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3" r:id="rId3"/>
    <p:sldId id="274" r:id="rId4"/>
    <p:sldId id="258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76" r:id="rId13"/>
    <p:sldId id="265" r:id="rId14"/>
    <p:sldId id="266" r:id="rId15"/>
    <p:sldId id="267" r:id="rId16"/>
    <p:sldId id="277" r:id="rId17"/>
    <p:sldId id="268" r:id="rId18"/>
    <p:sldId id="269" r:id="rId19"/>
    <p:sldId id="270" r:id="rId20"/>
    <p:sldId id="314" r:id="rId21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2"/>
    </p:embeddedFont>
    <p:embeddedFont>
      <p:font typeface="Microsoft YaHei" panose="020B0503020204020204" pitchFamily="34" charset="-122"/>
      <p:regular r:id="rId23"/>
      <p:bold r:id="rId24"/>
    </p:embeddedFont>
    <p:embeddedFont>
      <p:font typeface="新宋体" panose="02010609030101010101" pitchFamily="49" charset="-122"/>
      <p:regular r:id="rId25"/>
    </p:embeddedFont>
    <p:embeddedFont>
      <p:font typeface="演示佛系体" panose="00000500000000000000" pitchFamily="2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>
          <p15:clr>
            <a:srgbClr val="A4A3A4"/>
          </p15:clr>
        </p15:guide>
        <p15:guide id="2" pos="3840">
          <p15:clr>
            <a:srgbClr val="A4A3A4"/>
          </p15:clr>
        </p15:guide>
        <p15:guide id="3" pos="438">
          <p15:clr>
            <a:srgbClr val="A4A3A4"/>
          </p15:clr>
        </p15:guide>
        <p15:guide id="4" pos="7242">
          <p15:clr>
            <a:srgbClr val="A4A3A4"/>
          </p15:clr>
        </p15:guide>
        <p15:guide id="5" orient="horz" pos="346">
          <p15:clr>
            <a:srgbClr val="A4A3A4"/>
          </p15:clr>
        </p15:guide>
        <p15:guide id="6" orient="horz" pos="3974">
          <p15:clr>
            <a:srgbClr val="A4A3A4"/>
          </p15:clr>
        </p15:guide>
        <p15:guide id="7" orient="horz" pos="3728">
          <p15:clr>
            <a:srgbClr val="A4A3A4"/>
          </p15:clr>
        </p15:guide>
        <p15:guide id="8" orient="horz" pos="1822">
          <p15:clr>
            <a:srgbClr val="A4A3A4"/>
          </p15:clr>
        </p15:guide>
        <p15:guide id="9" orient="horz" pos="2478">
          <p15:clr>
            <a:srgbClr val="A4A3A4"/>
          </p15:clr>
        </p15:guide>
        <p15:guide id="10" orient="horz" pos="1107">
          <p15:clr>
            <a:srgbClr val="A4A3A4"/>
          </p15:clr>
        </p15:guide>
        <p15:guide id="11" orient="horz" pos="600">
          <p15:clr>
            <a:srgbClr val="A4A3A4"/>
          </p15:clr>
        </p15:guide>
        <p15:guide id="12" orient="horz" pos="32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C7"/>
    <a:srgbClr val="9F6A47"/>
    <a:srgbClr val="111111"/>
    <a:srgbClr val="A00202"/>
    <a:srgbClr val="4F0101"/>
    <a:srgbClr val="A01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50" y="264"/>
      </p:cViewPr>
      <p:guideLst>
        <p:guide orient="horz" pos="2232"/>
        <p:guide pos="3840"/>
        <p:guide pos="438"/>
        <p:guide pos="7242"/>
        <p:guide orient="horz" pos="346"/>
        <p:guide orient="horz" pos="3974"/>
        <p:guide orient="horz" pos="3728"/>
        <p:guide orient="horz" pos="1822"/>
        <p:guide orient="horz" pos="2478"/>
        <p:guide orient="horz" pos="1107"/>
        <p:guide orient="horz" pos="600"/>
        <p:guide orient="horz" pos="32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32" y="-24211"/>
            <a:ext cx="12193057" cy="6334293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 userDrawn="1"/>
        </p:nvPicPr>
        <p:blipFill>
          <a:blip r:embed="rId4"/>
          <a:srcRect l="2394" r="1967" b="37566"/>
          <a:stretch>
            <a:fillRect/>
          </a:stretch>
        </p:blipFill>
        <p:spPr>
          <a:xfrm>
            <a:off x="0" y="6169062"/>
            <a:ext cx="12192000" cy="688939"/>
          </a:xfrm>
          <a:custGeom>
            <a:avLst/>
            <a:gdLst>
              <a:gd name="connsiteX0" fmla="*/ 0 w 12192000"/>
              <a:gd name="connsiteY0" fmla="*/ 0 h 688939"/>
              <a:gd name="connsiteX1" fmla="*/ 12192000 w 12192000"/>
              <a:gd name="connsiteY1" fmla="*/ 0 h 688939"/>
              <a:gd name="connsiteX2" fmla="*/ 12192000 w 12192000"/>
              <a:gd name="connsiteY2" fmla="*/ 688939 h 688939"/>
              <a:gd name="connsiteX3" fmla="*/ 0 w 12192000"/>
              <a:gd name="connsiteY3" fmla="*/ 688939 h 68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8939">
                <a:moveTo>
                  <a:pt x="0" y="0"/>
                </a:moveTo>
                <a:lnTo>
                  <a:pt x="12192000" y="0"/>
                </a:lnTo>
                <a:lnTo>
                  <a:pt x="12192000" y="688939"/>
                </a:lnTo>
                <a:lnTo>
                  <a:pt x="0" y="688939"/>
                </a:lnTo>
                <a:close/>
              </a:path>
            </a:pathLst>
          </a:custGeom>
        </p:spPr>
      </p:pic>
      <p:pic>
        <p:nvPicPr>
          <p:cNvPr id="153" name="Picture 4652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30401" b="21492"/>
          <a:stretch>
            <a:fillRect/>
          </a:stretch>
        </p:blipFill>
        <p:spPr>
          <a:xfrm flipH="1" flipV="1">
            <a:off x="7909873" y="952601"/>
            <a:ext cx="4282124" cy="5466646"/>
          </a:xfrm>
          <a:prstGeom prst="rect">
            <a:avLst/>
          </a:prstGeom>
        </p:spPr>
      </p:pic>
      <p:pic>
        <p:nvPicPr>
          <p:cNvPr id="154" name="Picture 4652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2756" r="18679" b="50948"/>
          <a:stretch>
            <a:fillRect/>
          </a:stretch>
        </p:blipFill>
        <p:spPr>
          <a:xfrm flipH="1">
            <a:off x="-251985" y="2224921"/>
            <a:ext cx="10132490" cy="4025502"/>
          </a:xfrm>
          <a:prstGeom prst="rect">
            <a:avLst/>
          </a:prstGeom>
        </p:spPr>
      </p:pic>
      <p:sp>
        <p:nvSpPr>
          <p:cNvPr id="152" name="文本框 151"/>
          <p:cNvSpPr txBox="1"/>
          <p:nvPr userDrawn="1"/>
        </p:nvSpPr>
        <p:spPr>
          <a:xfrm>
            <a:off x="191725" y="5303724"/>
            <a:ext cx="11818620" cy="2565496"/>
          </a:xfrm>
          <a:prstGeom prst="rect">
            <a:avLst/>
          </a:prstGeom>
          <a:noFill/>
          <a:scene3d>
            <a:camera prst="perspectiveRelaxedModerately">
              <a:rot lat="17090623" lon="0" rev="0"/>
            </a:camera>
            <a:lightRig rig="threePt" dir="t"/>
          </a:scene3d>
        </p:spPr>
        <p:txBody>
          <a:bodyPr vert="eaVert" wrap="square" rtlCol="0">
            <a:spAutoFit/>
          </a:bodyPr>
          <a:lstStyle/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君不见，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黄河之水天上来，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奔流到海不复回。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君不见，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高堂明镜悲白发，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朝如青丝暮成雪。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人生得意须尽欢，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莫使金樽空对月。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天生我材必有用，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千金散尽还复来。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烹羊宰牛且为乐，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会须一饮三百杯。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岑夫子，丹丘生，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将进酒，杯莫停。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与君歌一曲，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请君为我倾耳听。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钟鼓馔玉不足贵，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但愿长醉不复醒。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古来圣贤皆寂寞，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惟有饮者留其名。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陈王昔时宴平乐，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斗酒十千恣欢谑。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主人何为言少钱，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径须沽取对君酌。</a:t>
            </a: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五花马，千金裘，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呼儿将出换美酒，</a:t>
            </a:r>
            <a:endParaRPr lang="en-US" altLang="zh-CN" sz="1400" b="0" i="0" dirty="0">
              <a:solidFill>
                <a:srgbClr val="333333">
                  <a:alpha val="15000"/>
                </a:srgbClr>
              </a:solidFill>
              <a:effectLst/>
              <a:latin typeface="Arial" panose="020B0604020202020204" pitchFamily="34" charset="0"/>
            </a:endParaRPr>
          </a:p>
          <a:p>
            <a:pPr algn="di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333333">
                    <a:alpha val="15000"/>
                  </a:srgbClr>
                </a:solidFill>
                <a:effectLst/>
                <a:latin typeface="Arial" panose="020B0604020202020204" pitchFamily="34" charset="0"/>
              </a:rPr>
              <a:t>与尔同销万古愁。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465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2756" r="18679" b="50948"/>
          <a:stretch>
            <a:fillRect/>
          </a:stretch>
        </p:blipFill>
        <p:spPr>
          <a:xfrm flipH="1">
            <a:off x="2637706" y="2845253"/>
            <a:ext cx="10132490" cy="4025502"/>
          </a:xfrm>
          <a:prstGeom prst="rect">
            <a:avLst/>
          </a:prstGeom>
        </p:spPr>
      </p:pic>
      <p:pic>
        <p:nvPicPr>
          <p:cNvPr id="195" name="图片 194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grainSize="1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32" y="-24211"/>
            <a:ext cx="12193057" cy="6882211"/>
          </a:xfrm>
          <a:prstGeom prst="rect">
            <a:avLst/>
          </a:prstGeom>
        </p:spPr>
      </p:pic>
      <p:pic>
        <p:nvPicPr>
          <p:cNvPr id="213" name="Picture 4652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30401" b="21492"/>
          <a:stretch>
            <a:fillRect/>
          </a:stretch>
        </p:blipFill>
        <p:spPr>
          <a:xfrm flipH="1" flipV="1">
            <a:off x="8808345" y="2103725"/>
            <a:ext cx="3380427" cy="43155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8"/>
          <a:srcRect b="52518"/>
          <a:stretch>
            <a:fillRect/>
          </a:stretch>
        </p:blipFill>
        <p:spPr>
          <a:xfrm>
            <a:off x="4983681" y="6082206"/>
            <a:ext cx="2969009" cy="7757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9"/>
          <a:srcRect t="44428"/>
          <a:stretch>
            <a:fillRect/>
          </a:stretch>
        </p:blipFill>
        <p:spPr>
          <a:xfrm>
            <a:off x="4934596" y="-25678"/>
            <a:ext cx="2712955" cy="6166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图片 19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32" y="-24211"/>
            <a:ext cx="12193057" cy="6882211"/>
          </a:xfrm>
          <a:prstGeom prst="rect">
            <a:avLst/>
          </a:prstGeom>
        </p:spPr>
      </p:pic>
      <p:pic>
        <p:nvPicPr>
          <p:cNvPr id="204" name="Picture 4652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30401" b="21492"/>
          <a:stretch>
            <a:fillRect/>
          </a:stretch>
        </p:blipFill>
        <p:spPr>
          <a:xfrm flipV="1">
            <a:off x="-9045" y="2206146"/>
            <a:ext cx="3699474" cy="4722823"/>
          </a:xfrm>
          <a:prstGeom prst="rect">
            <a:avLst/>
          </a:prstGeom>
        </p:spPr>
      </p:pic>
      <p:pic>
        <p:nvPicPr>
          <p:cNvPr id="205" name="Picture 4652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30401" b="21492"/>
          <a:stretch>
            <a:fillRect/>
          </a:stretch>
        </p:blipFill>
        <p:spPr>
          <a:xfrm flipH="1" flipV="1">
            <a:off x="9097087" y="679885"/>
            <a:ext cx="3123684" cy="39877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张着嘴&#10;&#10;低可信度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/>
          <a:stretch>
            <a:fillRect/>
          </a:stretch>
        </p:blipFill>
        <p:spPr>
          <a:xfrm flipH="1">
            <a:off x="5513508" y="-42798"/>
            <a:ext cx="6678492" cy="5447041"/>
          </a:xfrm>
          <a:prstGeom prst="rect">
            <a:avLst/>
          </a:prstGeom>
        </p:spPr>
      </p:pic>
      <p:pic>
        <p:nvPicPr>
          <p:cNvPr id="73" name="图片 72" descr="张着嘴&#10;&#10;低可信度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6" r="1" b="40465"/>
          <a:stretch>
            <a:fillRect/>
          </a:stretch>
        </p:blipFill>
        <p:spPr>
          <a:xfrm>
            <a:off x="0" y="1845846"/>
            <a:ext cx="7303198" cy="501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721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9ECA4-888A-41D6-AD55-10DC3ACF061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D6225-0ED0-4CF0-A74D-367D68081A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microsoft.com/office/2007/relationships/hdphoto" Target="../media/hdphoto17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12" Type="http://schemas.microsoft.com/office/2007/relationships/hdphoto" Target="../media/hdphoto9.wdp"/><Relationship Id="rId2" Type="http://schemas.openxmlformats.org/officeDocument/2006/relationships/image" Target="../media/image4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microsoft.com/office/2007/relationships/hdphoto" Target="../media/hdphoto1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microsoft.com/office/2007/relationships/hdphoto" Target="../media/hdphoto16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465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2756" r="18679" b="50948"/>
          <a:stretch>
            <a:fillRect/>
          </a:stretch>
        </p:blipFill>
        <p:spPr>
          <a:xfrm flipH="1">
            <a:off x="-251985" y="2224921"/>
            <a:ext cx="10132490" cy="4025502"/>
          </a:xfrm>
          <a:prstGeom prst="rect">
            <a:avLst/>
          </a:prstGeom>
        </p:spPr>
      </p:pic>
      <p:grpSp>
        <p:nvGrpSpPr>
          <p:cNvPr id="6258" name="组合 6257"/>
          <p:cNvGrpSpPr/>
          <p:nvPr/>
        </p:nvGrpSpPr>
        <p:grpSpPr>
          <a:xfrm>
            <a:off x="5218085" y="73897"/>
            <a:ext cx="1296049" cy="2790840"/>
            <a:chOff x="2596574" y="549973"/>
            <a:chExt cx="1296049" cy="2790840"/>
          </a:xfrm>
        </p:grpSpPr>
        <p:sp>
          <p:nvSpPr>
            <p:cNvPr id="2482" name="Freeform 75452"/>
            <p:cNvSpPr/>
            <p:nvPr/>
          </p:nvSpPr>
          <p:spPr bwMode="auto">
            <a:xfrm>
              <a:off x="3114388" y="2251917"/>
              <a:ext cx="66620" cy="61305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8 h 8"/>
                <a:gd name="T4" fmla="*/ 0 w 8"/>
                <a:gd name="T5" fmla="*/ 3 h 8"/>
                <a:gd name="T6" fmla="*/ 1 w 8"/>
                <a:gd name="T7" fmla="*/ 1 h 8"/>
                <a:gd name="T8" fmla="*/ 4 w 8"/>
                <a:gd name="T9" fmla="*/ 1 h 8"/>
                <a:gd name="T10" fmla="*/ 5 w 8"/>
                <a:gd name="T11" fmla="*/ 0 h 8"/>
                <a:gd name="T12" fmla="*/ 8 w 8"/>
                <a:gd name="T13" fmla="*/ 2 h 8"/>
                <a:gd name="T14" fmla="*/ 7 w 8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6"/>
                    <a:pt x="5" y="7"/>
                    <a:pt x="4" y="8"/>
                  </a:cubicBezTo>
                  <a:cubicBezTo>
                    <a:pt x="3" y="7"/>
                    <a:pt x="1" y="6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7" y="1"/>
                    <a:pt x="7" y="1"/>
                    <a:pt x="8" y="2"/>
                  </a:cubicBezTo>
                  <a:cubicBezTo>
                    <a:pt x="8" y="4"/>
                    <a:pt x="7" y="5"/>
                    <a:pt x="7" y="6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83" name="Freeform 75453"/>
            <p:cNvSpPr/>
            <p:nvPr/>
          </p:nvSpPr>
          <p:spPr bwMode="auto">
            <a:xfrm>
              <a:off x="2890305" y="2126390"/>
              <a:ext cx="39367" cy="52547"/>
            </a:xfrm>
            <a:custGeom>
              <a:avLst/>
              <a:gdLst>
                <a:gd name="T0" fmla="*/ 4 w 5"/>
                <a:gd name="T1" fmla="*/ 6 h 7"/>
                <a:gd name="T2" fmla="*/ 4 w 5"/>
                <a:gd name="T3" fmla="*/ 7 h 7"/>
                <a:gd name="T4" fmla="*/ 2 w 5"/>
                <a:gd name="T5" fmla="*/ 6 h 7"/>
                <a:gd name="T6" fmla="*/ 1 w 5"/>
                <a:gd name="T7" fmla="*/ 6 h 7"/>
                <a:gd name="T8" fmla="*/ 0 w 5"/>
                <a:gd name="T9" fmla="*/ 3 h 7"/>
                <a:gd name="T10" fmla="*/ 2 w 5"/>
                <a:gd name="T11" fmla="*/ 1 h 7"/>
                <a:gd name="T12" fmla="*/ 3 w 5"/>
                <a:gd name="T13" fmla="*/ 0 h 7"/>
                <a:gd name="T14" fmla="*/ 5 w 5"/>
                <a:gd name="T15" fmla="*/ 2 h 7"/>
                <a:gd name="T16" fmla="*/ 5 w 5"/>
                <a:gd name="T17" fmla="*/ 5 h 7"/>
                <a:gd name="T18" fmla="*/ 4 w 5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4" y="6"/>
                  </a:move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5"/>
                    <a:pt x="5" y="5"/>
                    <a:pt x="4" y="6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84" name="Freeform 75454"/>
            <p:cNvSpPr/>
            <p:nvPr/>
          </p:nvSpPr>
          <p:spPr bwMode="auto">
            <a:xfrm>
              <a:off x="3707905" y="3066398"/>
              <a:ext cx="63592" cy="87580"/>
            </a:xfrm>
            <a:custGeom>
              <a:avLst/>
              <a:gdLst>
                <a:gd name="T0" fmla="*/ 7 w 8"/>
                <a:gd name="T1" fmla="*/ 11 h 11"/>
                <a:gd name="T2" fmla="*/ 6 w 8"/>
                <a:gd name="T3" fmla="*/ 10 h 11"/>
                <a:gd name="T4" fmla="*/ 4 w 8"/>
                <a:gd name="T5" fmla="*/ 6 h 11"/>
                <a:gd name="T6" fmla="*/ 1 w 8"/>
                <a:gd name="T7" fmla="*/ 2 h 11"/>
                <a:gd name="T8" fmla="*/ 1 w 8"/>
                <a:gd name="T9" fmla="*/ 0 h 11"/>
                <a:gd name="T10" fmla="*/ 4 w 8"/>
                <a:gd name="T11" fmla="*/ 2 h 11"/>
                <a:gd name="T12" fmla="*/ 5 w 8"/>
                <a:gd name="T13" fmla="*/ 3 h 11"/>
                <a:gd name="T14" fmla="*/ 6 w 8"/>
                <a:gd name="T15" fmla="*/ 5 h 11"/>
                <a:gd name="T16" fmla="*/ 7 w 8"/>
                <a:gd name="T17" fmla="*/ 9 h 11"/>
                <a:gd name="T18" fmla="*/ 7 w 8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7" y="11"/>
                  </a:moveTo>
                  <a:cubicBezTo>
                    <a:pt x="7" y="10"/>
                    <a:pt x="7" y="10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3" y="5"/>
                    <a:pt x="2" y="4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6"/>
                    <a:pt x="6" y="8"/>
                    <a:pt x="7" y="9"/>
                  </a:cubicBezTo>
                  <a:cubicBezTo>
                    <a:pt x="8" y="9"/>
                    <a:pt x="8" y="10"/>
                    <a:pt x="7" y="1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85" name="Freeform 75455"/>
            <p:cNvSpPr/>
            <p:nvPr/>
          </p:nvSpPr>
          <p:spPr bwMode="auto">
            <a:xfrm>
              <a:off x="3835087" y="2234401"/>
              <a:ext cx="57536" cy="64225"/>
            </a:xfrm>
            <a:custGeom>
              <a:avLst/>
              <a:gdLst>
                <a:gd name="T0" fmla="*/ 0 w 7"/>
                <a:gd name="T1" fmla="*/ 1 h 8"/>
                <a:gd name="T2" fmla="*/ 5 w 7"/>
                <a:gd name="T3" fmla="*/ 3 h 8"/>
                <a:gd name="T4" fmla="*/ 6 w 7"/>
                <a:gd name="T5" fmla="*/ 8 h 8"/>
                <a:gd name="T6" fmla="*/ 1 w 7"/>
                <a:gd name="T7" fmla="*/ 5 h 8"/>
                <a:gd name="T8" fmla="*/ 0 w 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1"/>
                  </a:moveTo>
                  <a:cubicBezTo>
                    <a:pt x="2" y="0"/>
                    <a:pt x="3" y="2"/>
                    <a:pt x="5" y="3"/>
                  </a:cubicBezTo>
                  <a:cubicBezTo>
                    <a:pt x="5" y="4"/>
                    <a:pt x="7" y="6"/>
                    <a:pt x="6" y="8"/>
                  </a:cubicBezTo>
                  <a:cubicBezTo>
                    <a:pt x="4" y="7"/>
                    <a:pt x="3" y="6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86" name="Freeform 75456"/>
            <p:cNvSpPr/>
            <p:nvPr/>
          </p:nvSpPr>
          <p:spPr bwMode="auto">
            <a:xfrm>
              <a:off x="2605659" y="1778992"/>
              <a:ext cx="39367" cy="40870"/>
            </a:xfrm>
            <a:custGeom>
              <a:avLst/>
              <a:gdLst>
                <a:gd name="T0" fmla="*/ 5 w 5"/>
                <a:gd name="T1" fmla="*/ 1 h 5"/>
                <a:gd name="T2" fmla="*/ 3 w 5"/>
                <a:gd name="T3" fmla="*/ 5 h 5"/>
                <a:gd name="T4" fmla="*/ 1 w 5"/>
                <a:gd name="T5" fmla="*/ 4 h 5"/>
                <a:gd name="T6" fmla="*/ 0 w 5"/>
                <a:gd name="T7" fmla="*/ 2 h 5"/>
                <a:gd name="T8" fmla="*/ 1 w 5"/>
                <a:gd name="T9" fmla="*/ 0 h 5"/>
                <a:gd name="T10" fmla="*/ 4 w 5"/>
                <a:gd name="T11" fmla="*/ 0 h 5"/>
                <a:gd name="T12" fmla="*/ 5 w 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4" y="3"/>
                    <a:pt x="4" y="4"/>
                    <a:pt x="3" y="5"/>
                  </a:cubicBezTo>
                  <a:cubicBezTo>
                    <a:pt x="2" y="5"/>
                    <a:pt x="2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1"/>
                    <a:pt x="5" y="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87" name="Freeform 75457"/>
            <p:cNvSpPr/>
            <p:nvPr/>
          </p:nvSpPr>
          <p:spPr bwMode="auto">
            <a:xfrm>
              <a:off x="3535298" y="2824097"/>
              <a:ext cx="42395" cy="61305"/>
            </a:xfrm>
            <a:custGeom>
              <a:avLst/>
              <a:gdLst>
                <a:gd name="T0" fmla="*/ 5 w 5"/>
                <a:gd name="T1" fmla="*/ 8 h 8"/>
                <a:gd name="T2" fmla="*/ 2 w 5"/>
                <a:gd name="T3" fmla="*/ 6 h 8"/>
                <a:gd name="T4" fmla="*/ 0 w 5"/>
                <a:gd name="T5" fmla="*/ 2 h 8"/>
                <a:gd name="T6" fmla="*/ 0 w 5"/>
                <a:gd name="T7" fmla="*/ 0 h 8"/>
                <a:gd name="T8" fmla="*/ 3 w 5"/>
                <a:gd name="T9" fmla="*/ 3 h 8"/>
                <a:gd name="T10" fmla="*/ 5 w 5"/>
                <a:gd name="T11" fmla="*/ 7 h 8"/>
                <a:gd name="T12" fmla="*/ 5 w 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cubicBezTo>
                    <a:pt x="4" y="7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ubicBezTo>
                    <a:pt x="4" y="4"/>
                    <a:pt x="4" y="5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88" name="Freeform 75458"/>
            <p:cNvSpPr>
              <a:spLocks noEditPoints="1"/>
            </p:cNvSpPr>
            <p:nvPr/>
          </p:nvSpPr>
          <p:spPr bwMode="auto">
            <a:xfrm>
              <a:off x="2669250" y="1811105"/>
              <a:ext cx="42395" cy="40870"/>
            </a:xfrm>
            <a:custGeom>
              <a:avLst/>
              <a:gdLst>
                <a:gd name="T0" fmla="*/ 0 w 5"/>
                <a:gd name="T1" fmla="*/ 2 h 5"/>
                <a:gd name="T2" fmla="*/ 4 w 5"/>
                <a:gd name="T3" fmla="*/ 1 h 5"/>
                <a:gd name="T4" fmla="*/ 5 w 5"/>
                <a:gd name="T5" fmla="*/ 2 h 5"/>
                <a:gd name="T6" fmla="*/ 3 w 5"/>
                <a:gd name="T7" fmla="*/ 5 h 5"/>
                <a:gd name="T8" fmla="*/ 1 w 5"/>
                <a:gd name="T9" fmla="*/ 5 h 5"/>
                <a:gd name="T10" fmla="*/ 0 w 5"/>
                <a:gd name="T11" fmla="*/ 2 h 5"/>
                <a:gd name="T12" fmla="*/ 3 w 5"/>
                <a:gd name="T13" fmla="*/ 4 h 5"/>
                <a:gd name="T14" fmla="*/ 3 w 5"/>
                <a:gd name="T15" fmla="*/ 4 h 5"/>
                <a:gd name="T16" fmla="*/ 3 w 5"/>
                <a:gd name="T17" fmla="*/ 4 h 5"/>
                <a:gd name="T18" fmla="*/ 3 w 5"/>
                <a:gd name="T19" fmla="*/ 4 h 5"/>
                <a:gd name="T20" fmla="*/ 3 w 5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cubicBezTo>
                    <a:pt x="1" y="0"/>
                    <a:pt x="2" y="0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4"/>
                    <a:pt x="0" y="3"/>
                    <a:pt x="0" y="2"/>
                  </a:cubicBezTo>
                  <a:close/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89" name="Freeform 75459"/>
            <p:cNvSpPr/>
            <p:nvPr/>
          </p:nvSpPr>
          <p:spPr bwMode="auto">
            <a:xfrm>
              <a:off x="2663193" y="1857815"/>
              <a:ext cx="39367" cy="40870"/>
            </a:xfrm>
            <a:custGeom>
              <a:avLst/>
              <a:gdLst>
                <a:gd name="T0" fmla="*/ 1 w 5"/>
                <a:gd name="T1" fmla="*/ 0 h 5"/>
                <a:gd name="T2" fmla="*/ 5 w 5"/>
                <a:gd name="T3" fmla="*/ 2 h 5"/>
                <a:gd name="T4" fmla="*/ 5 w 5"/>
                <a:gd name="T5" fmla="*/ 3 h 5"/>
                <a:gd name="T6" fmla="*/ 1 w 5"/>
                <a:gd name="T7" fmla="*/ 4 h 5"/>
                <a:gd name="T8" fmla="*/ 1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2" y="5"/>
                    <a:pt x="1" y="4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0" name="Freeform 75460"/>
            <p:cNvSpPr/>
            <p:nvPr/>
          </p:nvSpPr>
          <p:spPr bwMode="auto">
            <a:xfrm>
              <a:off x="3535298" y="2108872"/>
              <a:ext cx="42395" cy="32113"/>
            </a:xfrm>
            <a:custGeom>
              <a:avLst/>
              <a:gdLst>
                <a:gd name="T0" fmla="*/ 5 w 5"/>
                <a:gd name="T1" fmla="*/ 2 h 4"/>
                <a:gd name="T2" fmla="*/ 4 w 5"/>
                <a:gd name="T3" fmla="*/ 3 h 4"/>
                <a:gd name="T4" fmla="*/ 3 w 5"/>
                <a:gd name="T5" fmla="*/ 4 h 4"/>
                <a:gd name="T6" fmla="*/ 1 w 5"/>
                <a:gd name="T7" fmla="*/ 3 h 4"/>
                <a:gd name="T8" fmla="*/ 1 w 5"/>
                <a:gd name="T9" fmla="*/ 0 h 4"/>
                <a:gd name="T10" fmla="*/ 5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2"/>
                    <a:pt x="4" y="3"/>
                    <a:pt x="4" y="3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1" name="Freeform 75461"/>
            <p:cNvSpPr/>
            <p:nvPr/>
          </p:nvSpPr>
          <p:spPr bwMode="auto">
            <a:xfrm>
              <a:off x="2669250" y="1513337"/>
              <a:ext cx="42395" cy="32113"/>
            </a:xfrm>
            <a:custGeom>
              <a:avLst/>
              <a:gdLst>
                <a:gd name="T0" fmla="*/ 4 w 5"/>
                <a:gd name="T1" fmla="*/ 3 h 4"/>
                <a:gd name="T2" fmla="*/ 0 w 5"/>
                <a:gd name="T3" fmla="*/ 3 h 4"/>
                <a:gd name="T4" fmla="*/ 1 w 5"/>
                <a:gd name="T5" fmla="*/ 0 h 4"/>
                <a:gd name="T6" fmla="*/ 3 w 5"/>
                <a:gd name="T7" fmla="*/ 0 h 4"/>
                <a:gd name="T8" fmla="*/ 4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3"/>
                  </a:moveTo>
                  <a:cubicBezTo>
                    <a:pt x="3" y="4"/>
                    <a:pt x="3" y="4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3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2" name="Freeform 75462"/>
            <p:cNvSpPr/>
            <p:nvPr/>
          </p:nvSpPr>
          <p:spPr bwMode="auto">
            <a:xfrm>
              <a:off x="2914530" y="2251918"/>
              <a:ext cx="30282" cy="46709"/>
            </a:xfrm>
            <a:custGeom>
              <a:avLst/>
              <a:gdLst>
                <a:gd name="T0" fmla="*/ 4 w 4"/>
                <a:gd name="T1" fmla="*/ 3 h 6"/>
                <a:gd name="T2" fmla="*/ 3 w 4"/>
                <a:gd name="T3" fmla="*/ 4 h 6"/>
                <a:gd name="T4" fmla="*/ 3 w 4"/>
                <a:gd name="T5" fmla="*/ 6 h 6"/>
                <a:gd name="T6" fmla="*/ 3 w 4"/>
                <a:gd name="T7" fmla="*/ 6 h 6"/>
                <a:gd name="T8" fmla="*/ 2 w 4"/>
                <a:gd name="T9" fmla="*/ 5 h 6"/>
                <a:gd name="T10" fmla="*/ 0 w 4"/>
                <a:gd name="T11" fmla="*/ 1 h 6"/>
                <a:gd name="T12" fmla="*/ 1 w 4"/>
                <a:gd name="T13" fmla="*/ 0 h 6"/>
                <a:gd name="T14" fmla="*/ 4 w 4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" y="1"/>
                    <a:pt x="3" y="1"/>
                    <a:pt x="4" y="3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3" name="Freeform 75463"/>
            <p:cNvSpPr/>
            <p:nvPr/>
          </p:nvSpPr>
          <p:spPr bwMode="auto">
            <a:xfrm>
              <a:off x="3165865" y="2429995"/>
              <a:ext cx="30282" cy="40870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3 h 5"/>
                <a:gd name="T4" fmla="*/ 0 w 4"/>
                <a:gd name="T5" fmla="*/ 0 h 5"/>
                <a:gd name="T6" fmla="*/ 3 w 4"/>
                <a:gd name="T7" fmla="*/ 1 h 5"/>
                <a:gd name="T8" fmla="*/ 3 w 4"/>
                <a:gd name="T9" fmla="*/ 5 h 5"/>
                <a:gd name="T10" fmla="*/ 3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4" name="Freeform 75464"/>
            <p:cNvSpPr/>
            <p:nvPr/>
          </p:nvSpPr>
          <p:spPr bwMode="auto">
            <a:xfrm>
              <a:off x="3462624" y="2610990"/>
              <a:ext cx="42395" cy="46709"/>
            </a:xfrm>
            <a:custGeom>
              <a:avLst/>
              <a:gdLst>
                <a:gd name="T0" fmla="*/ 4 w 5"/>
                <a:gd name="T1" fmla="*/ 6 h 6"/>
                <a:gd name="T2" fmla="*/ 1 w 5"/>
                <a:gd name="T3" fmla="*/ 2 h 6"/>
                <a:gd name="T4" fmla="*/ 2 w 5"/>
                <a:gd name="T5" fmla="*/ 0 h 6"/>
                <a:gd name="T6" fmla="*/ 4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4" y="6"/>
                  </a:moveTo>
                  <a:cubicBezTo>
                    <a:pt x="3" y="5"/>
                    <a:pt x="2" y="3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2"/>
                    <a:pt x="5" y="4"/>
                    <a:pt x="4" y="6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5" name="Freeform 75465"/>
            <p:cNvSpPr/>
            <p:nvPr/>
          </p:nvSpPr>
          <p:spPr bwMode="auto">
            <a:xfrm>
              <a:off x="3108332" y="2564283"/>
              <a:ext cx="24225" cy="37952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0 h 5"/>
                <a:gd name="T4" fmla="*/ 2 w 3"/>
                <a:gd name="T5" fmla="*/ 0 h 5"/>
                <a:gd name="T6" fmla="*/ 3 w 3"/>
                <a:gd name="T7" fmla="*/ 5 h 5"/>
                <a:gd name="T8" fmla="*/ 0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1" y="5"/>
                    <a:pt x="1" y="3"/>
                    <a:pt x="0" y="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6" name="Freeform 75466"/>
            <p:cNvSpPr/>
            <p:nvPr/>
          </p:nvSpPr>
          <p:spPr bwMode="auto">
            <a:xfrm>
              <a:off x="2890305" y="1913279"/>
              <a:ext cx="30282" cy="32113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1 h 4"/>
                <a:gd name="T4" fmla="*/ 2 w 4"/>
                <a:gd name="T5" fmla="*/ 0 h 4"/>
                <a:gd name="T6" fmla="*/ 3 w 4"/>
                <a:gd name="T7" fmla="*/ 1 h 4"/>
                <a:gd name="T8" fmla="*/ 4 w 4"/>
                <a:gd name="T9" fmla="*/ 3 h 4"/>
                <a:gd name="T10" fmla="*/ 2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497" name="Freeform 75467"/>
            <p:cNvSpPr/>
            <p:nvPr/>
          </p:nvSpPr>
          <p:spPr bwMode="auto">
            <a:xfrm>
              <a:off x="3611004" y="2532169"/>
              <a:ext cx="30282" cy="40870"/>
            </a:xfrm>
            <a:custGeom>
              <a:avLst/>
              <a:gdLst>
                <a:gd name="T0" fmla="*/ 4 w 4"/>
                <a:gd name="T1" fmla="*/ 5 h 5"/>
                <a:gd name="T2" fmla="*/ 2 w 4"/>
                <a:gd name="T3" fmla="*/ 3 h 5"/>
                <a:gd name="T4" fmla="*/ 0 w 4"/>
                <a:gd name="T5" fmla="*/ 1 h 5"/>
                <a:gd name="T6" fmla="*/ 1 w 4"/>
                <a:gd name="T7" fmla="*/ 0 h 5"/>
                <a:gd name="T8" fmla="*/ 2 w 4"/>
                <a:gd name="T9" fmla="*/ 1 h 5"/>
                <a:gd name="T10" fmla="*/ 4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4"/>
                    <a:pt x="2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3" y="2"/>
                    <a:pt x="3" y="3"/>
                    <a:pt x="4" y="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0" name="Freeform 75470"/>
            <p:cNvSpPr/>
            <p:nvPr/>
          </p:nvSpPr>
          <p:spPr bwMode="auto">
            <a:xfrm>
              <a:off x="3181008" y="2628506"/>
              <a:ext cx="24225" cy="37952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1 h 5"/>
                <a:gd name="T4" fmla="*/ 1 w 3"/>
                <a:gd name="T5" fmla="*/ 0 h 5"/>
                <a:gd name="T6" fmla="*/ 3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1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2"/>
                    <a:pt x="2" y="3"/>
                    <a:pt x="3" y="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1" name="Freeform 75471"/>
            <p:cNvSpPr/>
            <p:nvPr/>
          </p:nvSpPr>
          <p:spPr bwMode="auto">
            <a:xfrm>
              <a:off x="2751012" y="2173097"/>
              <a:ext cx="24225" cy="29193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1 h 4"/>
                <a:gd name="T4" fmla="*/ 3 w 3"/>
                <a:gd name="T5" fmla="*/ 4 h 4"/>
                <a:gd name="T6" fmla="*/ 0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2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2" name="Freeform 75472"/>
            <p:cNvSpPr/>
            <p:nvPr/>
          </p:nvSpPr>
          <p:spPr bwMode="auto">
            <a:xfrm>
              <a:off x="2696503" y="2383285"/>
              <a:ext cx="15142" cy="32113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0 h 4"/>
                <a:gd name="T4" fmla="*/ 2 w 2"/>
                <a:gd name="T5" fmla="*/ 3 h 4"/>
                <a:gd name="T6" fmla="*/ 0 w 2"/>
                <a:gd name="T7" fmla="*/ 2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4"/>
                    <a:pt x="1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3" name="Freeform 75473"/>
            <p:cNvSpPr/>
            <p:nvPr/>
          </p:nvSpPr>
          <p:spPr bwMode="auto">
            <a:xfrm>
              <a:off x="2823688" y="2132227"/>
              <a:ext cx="24225" cy="23355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1" y="0"/>
                    <a:pt x="3" y="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4" name="Freeform 75474"/>
            <p:cNvSpPr/>
            <p:nvPr/>
          </p:nvSpPr>
          <p:spPr bwMode="auto">
            <a:xfrm>
              <a:off x="2969038" y="2228564"/>
              <a:ext cx="18170" cy="2919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2"/>
                    <a:pt x="2" y="2"/>
                    <a:pt x="2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5" name="Freeform 75475"/>
            <p:cNvSpPr/>
            <p:nvPr/>
          </p:nvSpPr>
          <p:spPr bwMode="auto">
            <a:xfrm>
              <a:off x="3035657" y="3317458"/>
              <a:ext cx="24225" cy="23355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3"/>
                    <a:pt x="2" y="2"/>
                    <a:pt x="1" y="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6" name="Freeform 75476"/>
            <p:cNvSpPr/>
            <p:nvPr/>
          </p:nvSpPr>
          <p:spPr bwMode="auto">
            <a:xfrm>
              <a:off x="3050796" y="2117630"/>
              <a:ext cx="24225" cy="23355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0 h 3"/>
                <a:gd name="T4" fmla="*/ 2 w 3"/>
                <a:gd name="T5" fmla="*/ 0 h 3"/>
                <a:gd name="T6" fmla="*/ 3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2" y="2"/>
                    <a:pt x="1" y="3"/>
                    <a:pt x="0" y="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7" name="Freeform 75477"/>
            <p:cNvSpPr/>
            <p:nvPr/>
          </p:nvSpPr>
          <p:spPr bwMode="auto">
            <a:xfrm>
              <a:off x="3035656" y="2257755"/>
              <a:ext cx="15142" cy="2335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1 w 2"/>
                <a:gd name="T5" fmla="*/ 3 h 3"/>
                <a:gd name="T6" fmla="*/ 0 w 2"/>
                <a:gd name="T7" fmla="*/ 0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8" name="Freeform 75478"/>
            <p:cNvSpPr/>
            <p:nvPr/>
          </p:nvSpPr>
          <p:spPr bwMode="auto">
            <a:xfrm>
              <a:off x="3090164" y="2392043"/>
              <a:ext cx="24225" cy="32113"/>
            </a:xfrm>
            <a:custGeom>
              <a:avLst/>
              <a:gdLst>
                <a:gd name="T0" fmla="*/ 0 w 3"/>
                <a:gd name="T1" fmla="*/ 1 h 4"/>
                <a:gd name="T2" fmla="*/ 1 w 3"/>
                <a:gd name="T3" fmla="*/ 1 h 4"/>
                <a:gd name="T4" fmla="*/ 2 w 3"/>
                <a:gd name="T5" fmla="*/ 4 h 4"/>
                <a:gd name="T6" fmla="*/ 0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3" y="2"/>
                    <a:pt x="2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09" name="Freeform 75479"/>
            <p:cNvSpPr/>
            <p:nvPr/>
          </p:nvSpPr>
          <p:spPr bwMode="auto">
            <a:xfrm>
              <a:off x="3017487" y="2228563"/>
              <a:ext cx="18170" cy="23355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0" y="2"/>
                    <a:pt x="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0" name="Freeform 75480"/>
            <p:cNvSpPr/>
            <p:nvPr/>
          </p:nvSpPr>
          <p:spPr bwMode="auto">
            <a:xfrm>
              <a:off x="2866080" y="1968747"/>
              <a:ext cx="24225" cy="14597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2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1" name="Freeform 75481"/>
            <p:cNvSpPr/>
            <p:nvPr/>
          </p:nvSpPr>
          <p:spPr bwMode="auto">
            <a:xfrm>
              <a:off x="2808545" y="1568803"/>
              <a:ext cx="24225" cy="23355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2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1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0" y="2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2" name="Freeform 75482"/>
            <p:cNvSpPr/>
            <p:nvPr/>
          </p:nvSpPr>
          <p:spPr bwMode="auto">
            <a:xfrm>
              <a:off x="3002346" y="2304465"/>
              <a:ext cx="15142" cy="2335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3" name="Freeform 75483"/>
            <p:cNvSpPr/>
            <p:nvPr/>
          </p:nvSpPr>
          <p:spPr bwMode="auto">
            <a:xfrm>
              <a:off x="3665510" y="2453348"/>
              <a:ext cx="24225" cy="17516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1" y="2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4" name="Freeform 75484"/>
            <p:cNvSpPr/>
            <p:nvPr/>
          </p:nvSpPr>
          <p:spPr bwMode="auto">
            <a:xfrm>
              <a:off x="2847912" y="2173096"/>
              <a:ext cx="18170" cy="2335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5" name="Freeform 75485"/>
            <p:cNvSpPr/>
            <p:nvPr/>
          </p:nvSpPr>
          <p:spPr bwMode="auto">
            <a:xfrm>
              <a:off x="3674595" y="2713166"/>
              <a:ext cx="15142" cy="1459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2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6" name="Freeform 75486"/>
            <p:cNvSpPr/>
            <p:nvPr/>
          </p:nvSpPr>
          <p:spPr bwMode="auto">
            <a:xfrm>
              <a:off x="3229458" y="2462106"/>
              <a:ext cx="15142" cy="2335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7" name="Freeform 75487"/>
            <p:cNvSpPr/>
            <p:nvPr/>
          </p:nvSpPr>
          <p:spPr bwMode="auto">
            <a:xfrm>
              <a:off x="3350583" y="2596393"/>
              <a:ext cx="15142" cy="2335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2" y="0"/>
                    <a:pt x="2" y="1"/>
                    <a:pt x="2" y="3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19" name="Freeform 75489"/>
            <p:cNvSpPr/>
            <p:nvPr/>
          </p:nvSpPr>
          <p:spPr bwMode="auto">
            <a:xfrm>
              <a:off x="3041711" y="2383285"/>
              <a:ext cx="18170" cy="23355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0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20" name="Freeform 75490"/>
            <p:cNvSpPr/>
            <p:nvPr/>
          </p:nvSpPr>
          <p:spPr bwMode="auto">
            <a:xfrm>
              <a:off x="2702560" y="847740"/>
              <a:ext cx="18170" cy="2335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21" name="Freeform 75491"/>
            <p:cNvSpPr/>
            <p:nvPr/>
          </p:nvSpPr>
          <p:spPr bwMode="auto">
            <a:xfrm>
              <a:off x="3171922" y="2103035"/>
              <a:ext cx="18170" cy="23355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0 w 2"/>
                <a:gd name="T5" fmla="*/ 0 h 3"/>
                <a:gd name="T6" fmla="*/ 1 w 2"/>
                <a:gd name="T7" fmla="*/ 1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22" name="Freeform 75492"/>
            <p:cNvSpPr/>
            <p:nvPr/>
          </p:nvSpPr>
          <p:spPr bwMode="auto">
            <a:xfrm>
              <a:off x="2596574" y="1726446"/>
              <a:ext cx="18170" cy="14597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23" name="Freeform 75493"/>
            <p:cNvSpPr/>
            <p:nvPr/>
          </p:nvSpPr>
          <p:spPr bwMode="auto">
            <a:xfrm>
              <a:off x="2638969" y="1630110"/>
              <a:ext cx="30282" cy="8759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1 h 1"/>
                <a:gd name="T4" fmla="*/ 1 w 4"/>
                <a:gd name="T5" fmla="*/ 1 h 1"/>
                <a:gd name="T6" fmla="*/ 0 w 4"/>
                <a:gd name="T7" fmla="*/ 0 h 1"/>
                <a:gd name="T8" fmla="*/ 0 w 4"/>
                <a:gd name="T9" fmla="*/ 0 h 1"/>
                <a:gd name="T10" fmla="*/ 1 w 4"/>
                <a:gd name="T11" fmla="*/ 0 h 1"/>
                <a:gd name="T12" fmla="*/ 4 w 4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2524" name="Freeform 75494"/>
            <p:cNvSpPr/>
            <p:nvPr/>
          </p:nvSpPr>
          <p:spPr bwMode="auto">
            <a:xfrm>
              <a:off x="2881220" y="2383285"/>
              <a:ext cx="15142" cy="1751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124" name="Freeform 77748"/>
            <p:cNvSpPr/>
            <p:nvPr/>
          </p:nvSpPr>
          <p:spPr bwMode="auto">
            <a:xfrm>
              <a:off x="2784319" y="549973"/>
              <a:ext cx="0" cy="5839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</p:grpSp>
      <p:grpSp>
        <p:nvGrpSpPr>
          <p:cNvPr id="4526" name="组合 4525"/>
          <p:cNvGrpSpPr/>
          <p:nvPr/>
        </p:nvGrpSpPr>
        <p:grpSpPr>
          <a:xfrm rot="3896430">
            <a:off x="6079021" y="4328902"/>
            <a:ext cx="710947" cy="1530660"/>
            <a:chOff x="6637638" y="-5166497"/>
            <a:chExt cx="742378" cy="1657936"/>
          </a:xfrm>
          <a:blipFill>
            <a:blip r:embed="rId4"/>
            <a:stretch>
              <a:fillRect/>
            </a:stretch>
          </a:blipFill>
        </p:grpSpPr>
        <p:sp>
          <p:nvSpPr>
            <p:cNvPr id="4527" name="Freeform 75452"/>
            <p:cNvSpPr/>
            <p:nvPr/>
          </p:nvSpPr>
          <p:spPr bwMode="auto">
            <a:xfrm>
              <a:off x="6934270" y="-4155663"/>
              <a:ext cx="38155" cy="3642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8 h 8"/>
                <a:gd name="T4" fmla="*/ 0 w 8"/>
                <a:gd name="T5" fmla="*/ 3 h 8"/>
                <a:gd name="T6" fmla="*/ 1 w 8"/>
                <a:gd name="T7" fmla="*/ 1 h 8"/>
                <a:gd name="T8" fmla="*/ 4 w 8"/>
                <a:gd name="T9" fmla="*/ 1 h 8"/>
                <a:gd name="T10" fmla="*/ 5 w 8"/>
                <a:gd name="T11" fmla="*/ 0 h 8"/>
                <a:gd name="T12" fmla="*/ 8 w 8"/>
                <a:gd name="T13" fmla="*/ 2 h 8"/>
                <a:gd name="T14" fmla="*/ 7 w 8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6"/>
                    <a:pt x="5" y="7"/>
                    <a:pt x="4" y="8"/>
                  </a:cubicBezTo>
                  <a:cubicBezTo>
                    <a:pt x="3" y="7"/>
                    <a:pt x="1" y="6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7" y="1"/>
                    <a:pt x="7" y="1"/>
                    <a:pt x="8" y="2"/>
                  </a:cubicBezTo>
                  <a:cubicBezTo>
                    <a:pt x="8" y="4"/>
                    <a:pt x="7" y="5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28" name="Freeform 75453"/>
            <p:cNvSpPr/>
            <p:nvPr/>
          </p:nvSpPr>
          <p:spPr bwMode="auto">
            <a:xfrm>
              <a:off x="6805953" y="-4230144"/>
              <a:ext cx="22548" cy="31217"/>
            </a:xfrm>
            <a:custGeom>
              <a:avLst/>
              <a:gdLst>
                <a:gd name="T0" fmla="*/ 4 w 5"/>
                <a:gd name="T1" fmla="*/ 6 h 7"/>
                <a:gd name="T2" fmla="*/ 4 w 5"/>
                <a:gd name="T3" fmla="*/ 7 h 7"/>
                <a:gd name="T4" fmla="*/ 2 w 5"/>
                <a:gd name="T5" fmla="*/ 6 h 7"/>
                <a:gd name="T6" fmla="*/ 1 w 5"/>
                <a:gd name="T7" fmla="*/ 6 h 7"/>
                <a:gd name="T8" fmla="*/ 0 w 5"/>
                <a:gd name="T9" fmla="*/ 3 h 7"/>
                <a:gd name="T10" fmla="*/ 2 w 5"/>
                <a:gd name="T11" fmla="*/ 1 h 7"/>
                <a:gd name="T12" fmla="*/ 3 w 5"/>
                <a:gd name="T13" fmla="*/ 0 h 7"/>
                <a:gd name="T14" fmla="*/ 5 w 5"/>
                <a:gd name="T15" fmla="*/ 2 h 7"/>
                <a:gd name="T16" fmla="*/ 5 w 5"/>
                <a:gd name="T17" fmla="*/ 5 h 7"/>
                <a:gd name="T18" fmla="*/ 4 w 5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4" y="6"/>
                  </a:move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5"/>
                    <a:pt x="5" y="5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29" name="Freeform 75454"/>
            <p:cNvSpPr/>
            <p:nvPr/>
          </p:nvSpPr>
          <p:spPr bwMode="auto">
            <a:xfrm>
              <a:off x="7274279" y="-3671821"/>
              <a:ext cx="36421" cy="52030"/>
            </a:xfrm>
            <a:custGeom>
              <a:avLst/>
              <a:gdLst>
                <a:gd name="T0" fmla="*/ 7 w 8"/>
                <a:gd name="T1" fmla="*/ 11 h 11"/>
                <a:gd name="T2" fmla="*/ 6 w 8"/>
                <a:gd name="T3" fmla="*/ 10 h 11"/>
                <a:gd name="T4" fmla="*/ 4 w 8"/>
                <a:gd name="T5" fmla="*/ 6 h 11"/>
                <a:gd name="T6" fmla="*/ 1 w 8"/>
                <a:gd name="T7" fmla="*/ 2 h 11"/>
                <a:gd name="T8" fmla="*/ 1 w 8"/>
                <a:gd name="T9" fmla="*/ 0 h 11"/>
                <a:gd name="T10" fmla="*/ 4 w 8"/>
                <a:gd name="T11" fmla="*/ 2 h 11"/>
                <a:gd name="T12" fmla="*/ 5 w 8"/>
                <a:gd name="T13" fmla="*/ 3 h 11"/>
                <a:gd name="T14" fmla="*/ 6 w 8"/>
                <a:gd name="T15" fmla="*/ 5 h 11"/>
                <a:gd name="T16" fmla="*/ 7 w 8"/>
                <a:gd name="T17" fmla="*/ 9 h 11"/>
                <a:gd name="T18" fmla="*/ 7 w 8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7" y="11"/>
                  </a:moveTo>
                  <a:cubicBezTo>
                    <a:pt x="7" y="10"/>
                    <a:pt x="7" y="10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3" y="5"/>
                    <a:pt x="2" y="4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6"/>
                    <a:pt x="6" y="8"/>
                    <a:pt x="7" y="9"/>
                  </a:cubicBezTo>
                  <a:cubicBezTo>
                    <a:pt x="8" y="9"/>
                    <a:pt x="8" y="10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0" name="Freeform 75455"/>
            <p:cNvSpPr/>
            <p:nvPr/>
          </p:nvSpPr>
          <p:spPr bwMode="auto">
            <a:xfrm>
              <a:off x="7347063" y="-4166052"/>
              <a:ext cx="32953" cy="38156"/>
            </a:xfrm>
            <a:custGeom>
              <a:avLst/>
              <a:gdLst>
                <a:gd name="T0" fmla="*/ 0 w 7"/>
                <a:gd name="T1" fmla="*/ 1 h 8"/>
                <a:gd name="T2" fmla="*/ 5 w 7"/>
                <a:gd name="T3" fmla="*/ 3 h 8"/>
                <a:gd name="T4" fmla="*/ 6 w 7"/>
                <a:gd name="T5" fmla="*/ 8 h 8"/>
                <a:gd name="T6" fmla="*/ 1 w 7"/>
                <a:gd name="T7" fmla="*/ 5 h 8"/>
                <a:gd name="T8" fmla="*/ 0 w 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1"/>
                  </a:moveTo>
                  <a:cubicBezTo>
                    <a:pt x="2" y="0"/>
                    <a:pt x="3" y="2"/>
                    <a:pt x="5" y="3"/>
                  </a:cubicBezTo>
                  <a:cubicBezTo>
                    <a:pt x="5" y="4"/>
                    <a:pt x="7" y="6"/>
                    <a:pt x="6" y="8"/>
                  </a:cubicBezTo>
                  <a:cubicBezTo>
                    <a:pt x="4" y="7"/>
                    <a:pt x="3" y="6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1" name="Freeform 75456"/>
            <p:cNvSpPr/>
            <p:nvPr/>
          </p:nvSpPr>
          <p:spPr bwMode="auto">
            <a:xfrm>
              <a:off x="6642879" y="-4436513"/>
              <a:ext cx="22548" cy="24281"/>
            </a:xfrm>
            <a:custGeom>
              <a:avLst/>
              <a:gdLst>
                <a:gd name="T0" fmla="*/ 5 w 5"/>
                <a:gd name="T1" fmla="*/ 1 h 5"/>
                <a:gd name="T2" fmla="*/ 3 w 5"/>
                <a:gd name="T3" fmla="*/ 5 h 5"/>
                <a:gd name="T4" fmla="*/ 1 w 5"/>
                <a:gd name="T5" fmla="*/ 4 h 5"/>
                <a:gd name="T6" fmla="*/ 0 w 5"/>
                <a:gd name="T7" fmla="*/ 2 h 5"/>
                <a:gd name="T8" fmla="*/ 1 w 5"/>
                <a:gd name="T9" fmla="*/ 0 h 5"/>
                <a:gd name="T10" fmla="*/ 4 w 5"/>
                <a:gd name="T11" fmla="*/ 0 h 5"/>
                <a:gd name="T12" fmla="*/ 5 w 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4" y="3"/>
                    <a:pt x="4" y="4"/>
                    <a:pt x="3" y="5"/>
                  </a:cubicBezTo>
                  <a:cubicBezTo>
                    <a:pt x="2" y="5"/>
                    <a:pt x="2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2" name="Freeform 75457"/>
            <p:cNvSpPr/>
            <p:nvPr/>
          </p:nvSpPr>
          <p:spPr bwMode="auto">
            <a:xfrm>
              <a:off x="7175375" y="-3815665"/>
              <a:ext cx="24281" cy="36422"/>
            </a:xfrm>
            <a:custGeom>
              <a:avLst/>
              <a:gdLst>
                <a:gd name="T0" fmla="*/ 5 w 5"/>
                <a:gd name="T1" fmla="*/ 8 h 8"/>
                <a:gd name="T2" fmla="*/ 2 w 5"/>
                <a:gd name="T3" fmla="*/ 6 h 8"/>
                <a:gd name="T4" fmla="*/ 0 w 5"/>
                <a:gd name="T5" fmla="*/ 2 h 8"/>
                <a:gd name="T6" fmla="*/ 0 w 5"/>
                <a:gd name="T7" fmla="*/ 0 h 8"/>
                <a:gd name="T8" fmla="*/ 3 w 5"/>
                <a:gd name="T9" fmla="*/ 3 h 8"/>
                <a:gd name="T10" fmla="*/ 5 w 5"/>
                <a:gd name="T11" fmla="*/ 7 h 8"/>
                <a:gd name="T12" fmla="*/ 5 w 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cubicBezTo>
                    <a:pt x="4" y="7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ubicBezTo>
                    <a:pt x="4" y="4"/>
                    <a:pt x="4" y="5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3" name="Freeform 75458"/>
            <p:cNvSpPr>
              <a:spLocks noEditPoints="1"/>
            </p:cNvSpPr>
            <p:nvPr/>
          </p:nvSpPr>
          <p:spPr bwMode="auto">
            <a:xfrm>
              <a:off x="6679297" y="-4417441"/>
              <a:ext cx="24281" cy="24281"/>
            </a:xfrm>
            <a:custGeom>
              <a:avLst/>
              <a:gdLst>
                <a:gd name="T0" fmla="*/ 0 w 5"/>
                <a:gd name="T1" fmla="*/ 2 h 5"/>
                <a:gd name="T2" fmla="*/ 4 w 5"/>
                <a:gd name="T3" fmla="*/ 1 h 5"/>
                <a:gd name="T4" fmla="*/ 5 w 5"/>
                <a:gd name="T5" fmla="*/ 2 h 5"/>
                <a:gd name="T6" fmla="*/ 3 w 5"/>
                <a:gd name="T7" fmla="*/ 5 h 5"/>
                <a:gd name="T8" fmla="*/ 1 w 5"/>
                <a:gd name="T9" fmla="*/ 5 h 5"/>
                <a:gd name="T10" fmla="*/ 0 w 5"/>
                <a:gd name="T11" fmla="*/ 2 h 5"/>
                <a:gd name="T12" fmla="*/ 3 w 5"/>
                <a:gd name="T13" fmla="*/ 4 h 5"/>
                <a:gd name="T14" fmla="*/ 3 w 5"/>
                <a:gd name="T15" fmla="*/ 4 h 5"/>
                <a:gd name="T16" fmla="*/ 3 w 5"/>
                <a:gd name="T17" fmla="*/ 4 h 5"/>
                <a:gd name="T18" fmla="*/ 3 w 5"/>
                <a:gd name="T19" fmla="*/ 4 h 5"/>
                <a:gd name="T20" fmla="*/ 3 w 5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cubicBezTo>
                    <a:pt x="1" y="0"/>
                    <a:pt x="2" y="0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4"/>
                    <a:pt x="0" y="3"/>
                    <a:pt x="0" y="2"/>
                  </a:cubicBezTo>
                  <a:close/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4" name="Freeform 75459"/>
            <p:cNvSpPr/>
            <p:nvPr/>
          </p:nvSpPr>
          <p:spPr bwMode="auto">
            <a:xfrm>
              <a:off x="6675834" y="-4389685"/>
              <a:ext cx="22548" cy="24281"/>
            </a:xfrm>
            <a:custGeom>
              <a:avLst/>
              <a:gdLst>
                <a:gd name="T0" fmla="*/ 1 w 5"/>
                <a:gd name="T1" fmla="*/ 0 h 5"/>
                <a:gd name="T2" fmla="*/ 5 w 5"/>
                <a:gd name="T3" fmla="*/ 2 h 5"/>
                <a:gd name="T4" fmla="*/ 5 w 5"/>
                <a:gd name="T5" fmla="*/ 3 h 5"/>
                <a:gd name="T6" fmla="*/ 1 w 5"/>
                <a:gd name="T7" fmla="*/ 4 h 5"/>
                <a:gd name="T8" fmla="*/ 1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2" y="5"/>
                    <a:pt x="1" y="4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5" name="Freeform 75460"/>
            <p:cNvSpPr/>
            <p:nvPr/>
          </p:nvSpPr>
          <p:spPr bwMode="auto">
            <a:xfrm>
              <a:off x="7175292" y="-4240524"/>
              <a:ext cx="24281" cy="19078"/>
            </a:xfrm>
            <a:custGeom>
              <a:avLst/>
              <a:gdLst>
                <a:gd name="T0" fmla="*/ 5 w 5"/>
                <a:gd name="T1" fmla="*/ 2 h 4"/>
                <a:gd name="T2" fmla="*/ 4 w 5"/>
                <a:gd name="T3" fmla="*/ 3 h 4"/>
                <a:gd name="T4" fmla="*/ 3 w 5"/>
                <a:gd name="T5" fmla="*/ 4 h 4"/>
                <a:gd name="T6" fmla="*/ 1 w 5"/>
                <a:gd name="T7" fmla="*/ 3 h 4"/>
                <a:gd name="T8" fmla="*/ 1 w 5"/>
                <a:gd name="T9" fmla="*/ 0 h 4"/>
                <a:gd name="T10" fmla="*/ 5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2"/>
                    <a:pt x="4" y="3"/>
                    <a:pt x="4" y="3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6" name="Freeform 75461"/>
            <p:cNvSpPr/>
            <p:nvPr/>
          </p:nvSpPr>
          <p:spPr bwMode="auto">
            <a:xfrm>
              <a:off x="6679270" y="-4594331"/>
              <a:ext cx="24281" cy="19078"/>
            </a:xfrm>
            <a:custGeom>
              <a:avLst/>
              <a:gdLst>
                <a:gd name="T0" fmla="*/ 4 w 5"/>
                <a:gd name="T1" fmla="*/ 3 h 4"/>
                <a:gd name="T2" fmla="*/ 0 w 5"/>
                <a:gd name="T3" fmla="*/ 3 h 4"/>
                <a:gd name="T4" fmla="*/ 1 w 5"/>
                <a:gd name="T5" fmla="*/ 0 h 4"/>
                <a:gd name="T6" fmla="*/ 3 w 5"/>
                <a:gd name="T7" fmla="*/ 0 h 4"/>
                <a:gd name="T8" fmla="*/ 4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3"/>
                  </a:moveTo>
                  <a:cubicBezTo>
                    <a:pt x="3" y="4"/>
                    <a:pt x="3" y="4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7" name="Freeform 75462"/>
            <p:cNvSpPr/>
            <p:nvPr/>
          </p:nvSpPr>
          <p:spPr bwMode="auto">
            <a:xfrm>
              <a:off x="6819815" y="-4155535"/>
              <a:ext cx="17343" cy="27750"/>
            </a:xfrm>
            <a:custGeom>
              <a:avLst/>
              <a:gdLst>
                <a:gd name="T0" fmla="*/ 4 w 4"/>
                <a:gd name="T1" fmla="*/ 3 h 6"/>
                <a:gd name="T2" fmla="*/ 3 w 4"/>
                <a:gd name="T3" fmla="*/ 4 h 6"/>
                <a:gd name="T4" fmla="*/ 3 w 4"/>
                <a:gd name="T5" fmla="*/ 6 h 6"/>
                <a:gd name="T6" fmla="*/ 3 w 4"/>
                <a:gd name="T7" fmla="*/ 6 h 6"/>
                <a:gd name="T8" fmla="*/ 2 w 4"/>
                <a:gd name="T9" fmla="*/ 5 h 6"/>
                <a:gd name="T10" fmla="*/ 0 w 4"/>
                <a:gd name="T11" fmla="*/ 1 h 6"/>
                <a:gd name="T12" fmla="*/ 1 w 4"/>
                <a:gd name="T13" fmla="*/ 0 h 6"/>
                <a:gd name="T14" fmla="*/ 4 w 4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" y="1"/>
                    <a:pt x="3" y="1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8" name="Freeform 75463"/>
            <p:cNvSpPr/>
            <p:nvPr/>
          </p:nvSpPr>
          <p:spPr bwMode="auto">
            <a:xfrm>
              <a:off x="6963749" y="-4049727"/>
              <a:ext cx="17343" cy="24281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3 h 5"/>
                <a:gd name="T4" fmla="*/ 0 w 4"/>
                <a:gd name="T5" fmla="*/ 0 h 5"/>
                <a:gd name="T6" fmla="*/ 3 w 4"/>
                <a:gd name="T7" fmla="*/ 1 h 5"/>
                <a:gd name="T8" fmla="*/ 3 w 4"/>
                <a:gd name="T9" fmla="*/ 5 h 5"/>
                <a:gd name="T10" fmla="*/ 3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39" name="Freeform 75464"/>
            <p:cNvSpPr/>
            <p:nvPr/>
          </p:nvSpPr>
          <p:spPr bwMode="auto">
            <a:xfrm>
              <a:off x="7133710" y="-3942242"/>
              <a:ext cx="24281" cy="27750"/>
            </a:xfrm>
            <a:custGeom>
              <a:avLst/>
              <a:gdLst>
                <a:gd name="T0" fmla="*/ 4 w 5"/>
                <a:gd name="T1" fmla="*/ 6 h 6"/>
                <a:gd name="T2" fmla="*/ 1 w 5"/>
                <a:gd name="T3" fmla="*/ 2 h 6"/>
                <a:gd name="T4" fmla="*/ 2 w 5"/>
                <a:gd name="T5" fmla="*/ 0 h 6"/>
                <a:gd name="T6" fmla="*/ 4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4" y="6"/>
                  </a:moveTo>
                  <a:cubicBezTo>
                    <a:pt x="3" y="5"/>
                    <a:pt x="2" y="3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2"/>
                    <a:pt x="5" y="4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0" name="Freeform 75465"/>
            <p:cNvSpPr/>
            <p:nvPr/>
          </p:nvSpPr>
          <p:spPr bwMode="auto">
            <a:xfrm>
              <a:off x="6930796" y="-3969926"/>
              <a:ext cx="13874" cy="2254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0 h 5"/>
                <a:gd name="T4" fmla="*/ 2 w 3"/>
                <a:gd name="T5" fmla="*/ 0 h 5"/>
                <a:gd name="T6" fmla="*/ 3 w 3"/>
                <a:gd name="T7" fmla="*/ 5 h 5"/>
                <a:gd name="T8" fmla="*/ 0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1" y="5"/>
                    <a:pt x="1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1" name="Freeform 75466"/>
            <p:cNvSpPr/>
            <p:nvPr/>
          </p:nvSpPr>
          <p:spPr bwMode="auto">
            <a:xfrm>
              <a:off x="6805900" y="-4356691"/>
              <a:ext cx="17343" cy="19078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1 h 4"/>
                <a:gd name="T4" fmla="*/ 2 w 4"/>
                <a:gd name="T5" fmla="*/ 0 h 4"/>
                <a:gd name="T6" fmla="*/ 3 w 4"/>
                <a:gd name="T7" fmla="*/ 1 h 4"/>
                <a:gd name="T8" fmla="*/ 4 w 4"/>
                <a:gd name="T9" fmla="*/ 3 h 4"/>
                <a:gd name="T10" fmla="*/ 2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2" name="Freeform 75467"/>
            <p:cNvSpPr/>
            <p:nvPr/>
          </p:nvSpPr>
          <p:spPr bwMode="auto">
            <a:xfrm>
              <a:off x="7218698" y="-3989026"/>
              <a:ext cx="17343" cy="24281"/>
            </a:xfrm>
            <a:custGeom>
              <a:avLst/>
              <a:gdLst>
                <a:gd name="T0" fmla="*/ 4 w 4"/>
                <a:gd name="T1" fmla="*/ 5 h 5"/>
                <a:gd name="T2" fmla="*/ 2 w 4"/>
                <a:gd name="T3" fmla="*/ 3 h 5"/>
                <a:gd name="T4" fmla="*/ 0 w 4"/>
                <a:gd name="T5" fmla="*/ 1 h 5"/>
                <a:gd name="T6" fmla="*/ 1 w 4"/>
                <a:gd name="T7" fmla="*/ 0 h 5"/>
                <a:gd name="T8" fmla="*/ 2 w 4"/>
                <a:gd name="T9" fmla="*/ 1 h 5"/>
                <a:gd name="T10" fmla="*/ 4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4"/>
                    <a:pt x="2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3" y="2"/>
                    <a:pt x="3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3" name="Freeform 75470"/>
            <p:cNvSpPr/>
            <p:nvPr/>
          </p:nvSpPr>
          <p:spPr bwMode="auto">
            <a:xfrm>
              <a:off x="6972425" y="-3931772"/>
              <a:ext cx="13874" cy="22547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1 h 5"/>
                <a:gd name="T4" fmla="*/ 1 w 3"/>
                <a:gd name="T5" fmla="*/ 0 h 5"/>
                <a:gd name="T6" fmla="*/ 3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1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2"/>
                    <a:pt x="2" y="3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4" name="Freeform 75471"/>
            <p:cNvSpPr/>
            <p:nvPr/>
          </p:nvSpPr>
          <p:spPr bwMode="auto">
            <a:xfrm>
              <a:off x="6726125" y="-4202311"/>
              <a:ext cx="13874" cy="17342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1 h 4"/>
                <a:gd name="T4" fmla="*/ 3 w 3"/>
                <a:gd name="T5" fmla="*/ 4 h 4"/>
                <a:gd name="T6" fmla="*/ 0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5" name="Freeform 75472"/>
            <p:cNvSpPr/>
            <p:nvPr/>
          </p:nvSpPr>
          <p:spPr bwMode="auto">
            <a:xfrm>
              <a:off x="6694929" y="-4077417"/>
              <a:ext cx="8672" cy="19078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0 h 4"/>
                <a:gd name="T4" fmla="*/ 2 w 2"/>
                <a:gd name="T5" fmla="*/ 3 h 4"/>
                <a:gd name="T6" fmla="*/ 0 w 2"/>
                <a:gd name="T7" fmla="*/ 2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4"/>
                    <a:pt x="1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6" name="Freeform 75473"/>
            <p:cNvSpPr/>
            <p:nvPr/>
          </p:nvSpPr>
          <p:spPr bwMode="auto">
            <a:xfrm>
              <a:off x="6767734" y="-4226581"/>
              <a:ext cx="13874" cy="13875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7" name="Freeform 75474"/>
            <p:cNvSpPr/>
            <p:nvPr/>
          </p:nvSpPr>
          <p:spPr bwMode="auto">
            <a:xfrm>
              <a:off x="6851010" y="-4169342"/>
              <a:ext cx="10406" cy="17342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2"/>
                    <a:pt x="2" y="2"/>
                    <a:pt x="2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8" name="Freeform 75475"/>
            <p:cNvSpPr/>
            <p:nvPr/>
          </p:nvSpPr>
          <p:spPr bwMode="auto">
            <a:xfrm>
              <a:off x="6889133" y="-3522436"/>
              <a:ext cx="13874" cy="13875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3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49" name="Freeform 75476"/>
            <p:cNvSpPr/>
            <p:nvPr/>
          </p:nvSpPr>
          <p:spPr bwMode="auto">
            <a:xfrm>
              <a:off x="6897808" y="-4235255"/>
              <a:ext cx="13874" cy="13875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0 h 3"/>
                <a:gd name="T4" fmla="*/ 2 w 3"/>
                <a:gd name="T5" fmla="*/ 0 h 3"/>
                <a:gd name="T6" fmla="*/ 3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2" y="2"/>
                    <a:pt x="1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0" name="Freeform 75477"/>
            <p:cNvSpPr/>
            <p:nvPr/>
          </p:nvSpPr>
          <p:spPr bwMode="auto">
            <a:xfrm>
              <a:off x="6889151" y="-4151982"/>
              <a:ext cx="8672" cy="1387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1 w 2"/>
                <a:gd name="T5" fmla="*/ 3 h 3"/>
                <a:gd name="T6" fmla="*/ 0 w 2"/>
                <a:gd name="T7" fmla="*/ 0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1" name="Freeform 75478"/>
            <p:cNvSpPr/>
            <p:nvPr/>
          </p:nvSpPr>
          <p:spPr bwMode="auto">
            <a:xfrm>
              <a:off x="6920377" y="-4072238"/>
              <a:ext cx="13874" cy="19078"/>
            </a:xfrm>
            <a:custGeom>
              <a:avLst/>
              <a:gdLst>
                <a:gd name="T0" fmla="*/ 0 w 3"/>
                <a:gd name="T1" fmla="*/ 1 h 4"/>
                <a:gd name="T2" fmla="*/ 1 w 3"/>
                <a:gd name="T3" fmla="*/ 1 h 4"/>
                <a:gd name="T4" fmla="*/ 2 w 3"/>
                <a:gd name="T5" fmla="*/ 4 h 4"/>
                <a:gd name="T6" fmla="*/ 0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3" y="2"/>
                    <a:pt x="2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2" name="Freeform 75479"/>
            <p:cNvSpPr/>
            <p:nvPr/>
          </p:nvSpPr>
          <p:spPr bwMode="auto">
            <a:xfrm>
              <a:off x="6878743" y="-4169333"/>
              <a:ext cx="10406" cy="13875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3" name="Freeform 75480"/>
            <p:cNvSpPr/>
            <p:nvPr/>
          </p:nvSpPr>
          <p:spPr bwMode="auto">
            <a:xfrm>
              <a:off x="6791988" y="-4323691"/>
              <a:ext cx="13874" cy="8673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2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4" name="Freeform 75481"/>
            <p:cNvSpPr/>
            <p:nvPr/>
          </p:nvSpPr>
          <p:spPr bwMode="auto">
            <a:xfrm>
              <a:off x="6759060" y="-4561313"/>
              <a:ext cx="13874" cy="13875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2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1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0" y="2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5" name="Freeform 75482"/>
            <p:cNvSpPr/>
            <p:nvPr/>
          </p:nvSpPr>
          <p:spPr bwMode="auto">
            <a:xfrm>
              <a:off x="6870073" y="-4124233"/>
              <a:ext cx="8672" cy="1387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6" name="Freeform 75483"/>
            <p:cNvSpPr/>
            <p:nvPr/>
          </p:nvSpPr>
          <p:spPr bwMode="auto">
            <a:xfrm>
              <a:off x="7249861" y="-4035794"/>
              <a:ext cx="13874" cy="10406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1" y="2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7" name="Freeform 75484"/>
            <p:cNvSpPr/>
            <p:nvPr/>
          </p:nvSpPr>
          <p:spPr bwMode="auto">
            <a:xfrm>
              <a:off x="6781618" y="-4202287"/>
              <a:ext cx="10406" cy="1387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8" name="Freeform 75485"/>
            <p:cNvSpPr/>
            <p:nvPr/>
          </p:nvSpPr>
          <p:spPr bwMode="auto">
            <a:xfrm>
              <a:off x="7255074" y="-3881407"/>
              <a:ext cx="8672" cy="8673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2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59" name="Freeform 75486"/>
            <p:cNvSpPr/>
            <p:nvPr/>
          </p:nvSpPr>
          <p:spPr bwMode="auto">
            <a:xfrm>
              <a:off x="7000151" y="-4030579"/>
              <a:ext cx="8672" cy="1387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0" name="Freeform 75487"/>
            <p:cNvSpPr/>
            <p:nvPr/>
          </p:nvSpPr>
          <p:spPr bwMode="auto">
            <a:xfrm>
              <a:off x="7069522" y="-3950799"/>
              <a:ext cx="8672" cy="1387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2" y="0"/>
                    <a:pt x="2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1" name="Freeform 75489"/>
            <p:cNvSpPr/>
            <p:nvPr/>
          </p:nvSpPr>
          <p:spPr bwMode="auto">
            <a:xfrm>
              <a:off x="6892617" y="-4077414"/>
              <a:ext cx="10406" cy="13875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0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2" name="Freeform 75490"/>
            <p:cNvSpPr/>
            <p:nvPr/>
          </p:nvSpPr>
          <p:spPr bwMode="auto">
            <a:xfrm>
              <a:off x="6698369" y="-4989678"/>
              <a:ext cx="10406" cy="1387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3" name="Freeform 75491"/>
            <p:cNvSpPr/>
            <p:nvPr/>
          </p:nvSpPr>
          <p:spPr bwMode="auto">
            <a:xfrm>
              <a:off x="6967191" y="-4243910"/>
              <a:ext cx="10406" cy="13875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0 w 2"/>
                <a:gd name="T5" fmla="*/ 0 h 3"/>
                <a:gd name="T6" fmla="*/ 1 w 2"/>
                <a:gd name="T7" fmla="*/ 1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4" name="Freeform 75492"/>
            <p:cNvSpPr/>
            <p:nvPr/>
          </p:nvSpPr>
          <p:spPr bwMode="auto">
            <a:xfrm>
              <a:off x="6637638" y="-4467625"/>
              <a:ext cx="10406" cy="8673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5" name="Freeform 75493"/>
            <p:cNvSpPr/>
            <p:nvPr/>
          </p:nvSpPr>
          <p:spPr bwMode="auto">
            <a:xfrm>
              <a:off x="6661876" y="-4524881"/>
              <a:ext cx="17343" cy="5203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1 h 1"/>
                <a:gd name="T4" fmla="*/ 1 w 4"/>
                <a:gd name="T5" fmla="*/ 1 h 1"/>
                <a:gd name="T6" fmla="*/ 0 w 4"/>
                <a:gd name="T7" fmla="*/ 0 h 1"/>
                <a:gd name="T8" fmla="*/ 0 w 4"/>
                <a:gd name="T9" fmla="*/ 0 h 1"/>
                <a:gd name="T10" fmla="*/ 1 w 4"/>
                <a:gd name="T11" fmla="*/ 0 h 1"/>
                <a:gd name="T12" fmla="*/ 4 w 4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6" name="Freeform 75494"/>
            <p:cNvSpPr/>
            <p:nvPr/>
          </p:nvSpPr>
          <p:spPr bwMode="auto">
            <a:xfrm>
              <a:off x="6800675" y="-4077392"/>
              <a:ext cx="8672" cy="1040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67" name="Freeform 77748"/>
            <p:cNvSpPr/>
            <p:nvPr/>
          </p:nvSpPr>
          <p:spPr bwMode="auto">
            <a:xfrm>
              <a:off x="6745168" y="-5166497"/>
              <a:ext cx="0" cy="346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</p:grpSp>
      <p:grpSp>
        <p:nvGrpSpPr>
          <p:cNvPr id="4568" name="组合 4567"/>
          <p:cNvGrpSpPr/>
          <p:nvPr/>
        </p:nvGrpSpPr>
        <p:grpSpPr>
          <a:xfrm rot="8580161">
            <a:off x="5527713" y="3398740"/>
            <a:ext cx="694368" cy="1495082"/>
            <a:chOff x="6606684" y="-5176011"/>
            <a:chExt cx="742308" cy="1657898"/>
          </a:xfrm>
          <a:blipFill>
            <a:blip r:embed="rId4"/>
            <a:stretch>
              <a:fillRect/>
            </a:stretch>
          </a:blipFill>
        </p:grpSpPr>
        <p:sp>
          <p:nvSpPr>
            <p:cNvPr id="4569" name="Freeform 75452"/>
            <p:cNvSpPr/>
            <p:nvPr/>
          </p:nvSpPr>
          <p:spPr bwMode="auto">
            <a:xfrm>
              <a:off x="6903219" y="-4165290"/>
              <a:ext cx="38156" cy="3642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8 h 8"/>
                <a:gd name="T4" fmla="*/ 0 w 8"/>
                <a:gd name="T5" fmla="*/ 3 h 8"/>
                <a:gd name="T6" fmla="*/ 1 w 8"/>
                <a:gd name="T7" fmla="*/ 1 h 8"/>
                <a:gd name="T8" fmla="*/ 4 w 8"/>
                <a:gd name="T9" fmla="*/ 1 h 8"/>
                <a:gd name="T10" fmla="*/ 5 w 8"/>
                <a:gd name="T11" fmla="*/ 0 h 8"/>
                <a:gd name="T12" fmla="*/ 8 w 8"/>
                <a:gd name="T13" fmla="*/ 2 h 8"/>
                <a:gd name="T14" fmla="*/ 7 w 8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6"/>
                    <a:pt x="5" y="7"/>
                    <a:pt x="4" y="8"/>
                  </a:cubicBezTo>
                  <a:cubicBezTo>
                    <a:pt x="3" y="7"/>
                    <a:pt x="1" y="6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7" y="1"/>
                    <a:pt x="7" y="1"/>
                    <a:pt x="8" y="2"/>
                  </a:cubicBezTo>
                  <a:cubicBezTo>
                    <a:pt x="8" y="4"/>
                    <a:pt x="7" y="5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0" name="Freeform 75453"/>
            <p:cNvSpPr/>
            <p:nvPr/>
          </p:nvSpPr>
          <p:spPr bwMode="auto">
            <a:xfrm>
              <a:off x="6774943" y="-4239751"/>
              <a:ext cx="22547" cy="31218"/>
            </a:xfrm>
            <a:custGeom>
              <a:avLst/>
              <a:gdLst>
                <a:gd name="T0" fmla="*/ 4 w 5"/>
                <a:gd name="T1" fmla="*/ 6 h 7"/>
                <a:gd name="T2" fmla="*/ 4 w 5"/>
                <a:gd name="T3" fmla="*/ 7 h 7"/>
                <a:gd name="T4" fmla="*/ 2 w 5"/>
                <a:gd name="T5" fmla="*/ 6 h 7"/>
                <a:gd name="T6" fmla="*/ 1 w 5"/>
                <a:gd name="T7" fmla="*/ 6 h 7"/>
                <a:gd name="T8" fmla="*/ 0 w 5"/>
                <a:gd name="T9" fmla="*/ 3 h 7"/>
                <a:gd name="T10" fmla="*/ 2 w 5"/>
                <a:gd name="T11" fmla="*/ 1 h 7"/>
                <a:gd name="T12" fmla="*/ 3 w 5"/>
                <a:gd name="T13" fmla="*/ 0 h 7"/>
                <a:gd name="T14" fmla="*/ 5 w 5"/>
                <a:gd name="T15" fmla="*/ 2 h 7"/>
                <a:gd name="T16" fmla="*/ 5 w 5"/>
                <a:gd name="T17" fmla="*/ 5 h 7"/>
                <a:gd name="T18" fmla="*/ 4 w 5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4" y="6"/>
                  </a:move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5"/>
                    <a:pt x="5" y="5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1" name="Freeform 75454"/>
            <p:cNvSpPr/>
            <p:nvPr/>
          </p:nvSpPr>
          <p:spPr bwMode="auto">
            <a:xfrm>
              <a:off x="7243240" y="-3681489"/>
              <a:ext cx="36422" cy="52030"/>
            </a:xfrm>
            <a:custGeom>
              <a:avLst/>
              <a:gdLst>
                <a:gd name="T0" fmla="*/ 7 w 8"/>
                <a:gd name="T1" fmla="*/ 11 h 11"/>
                <a:gd name="T2" fmla="*/ 6 w 8"/>
                <a:gd name="T3" fmla="*/ 10 h 11"/>
                <a:gd name="T4" fmla="*/ 4 w 8"/>
                <a:gd name="T5" fmla="*/ 6 h 11"/>
                <a:gd name="T6" fmla="*/ 1 w 8"/>
                <a:gd name="T7" fmla="*/ 2 h 11"/>
                <a:gd name="T8" fmla="*/ 1 w 8"/>
                <a:gd name="T9" fmla="*/ 0 h 11"/>
                <a:gd name="T10" fmla="*/ 4 w 8"/>
                <a:gd name="T11" fmla="*/ 2 h 11"/>
                <a:gd name="T12" fmla="*/ 5 w 8"/>
                <a:gd name="T13" fmla="*/ 3 h 11"/>
                <a:gd name="T14" fmla="*/ 6 w 8"/>
                <a:gd name="T15" fmla="*/ 5 h 11"/>
                <a:gd name="T16" fmla="*/ 7 w 8"/>
                <a:gd name="T17" fmla="*/ 9 h 11"/>
                <a:gd name="T18" fmla="*/ 7 w 8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7" y="11"/>
                  </a:moveTo>
                  <a:cubicBezTo>
                    <a:pt x="7" y="10"/>
                    <a:pt x="7" y="10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3" y="5"/>
                    <a:pt x="2" y="4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6"/>
                    <a:pt x="6" y="8"/>
                    <a:pt x="7" y="9"/>
                  </a:cubicBezTo>
                  <a:cubicBezTo>
                    <a:pt x="8" y="9"/>
                    <a:pt x="8" y="10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2" name="Freeform 75455"/>
            <p:cNvSpPr/>
            <p:nvPr/>
          </p:nvSpPr>
          <p:spPr bwMode="auto">
            <a:xfrm>
              <a:off x="7316039" y="-4175676"/>
              <a:ext cx="32953" cy="38155"/>
            </a:xfrm>
            <a:custGeom>
              <a:avLst/>
              <a:gdLst>
                <a:gd name="T0" fmla="*/ 0 w 7"/>
                <a:gd name="T1" fmla="*/ 1 h 8"/>
                <a:gd name="T2" fmla="*/ 5 w 7"/>
                <a:gd name="T3" fmla="*/ 3 h 8"/>
                <a:gd name="T4" fmla="*/ 6 w 7"/>
                <a:gd name="T5" fmla="*/ 8 h 8"/>
                <a:gd name="T6" fmla="*/ 1 w 7"/>
                <a:gd name="T7" fmla="*/ 5 h 8"/>
                <a:gd name="T8" fmla="*/ 0 w 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1"/>
                  </a:moveTo>
                  <a:cubicBezTo>
                    <a:pt x="2" y="0"/>
                    <a:pt x="3" y="2"/>
                    <a:pt x="5" y="3"/>
                  </a:cubicBezTo>
                  <a:cubicBezTo>
                    <a:pt x="5" y="4"/>
                    <a:pt x="7" y="6"/>
                    <a:pt x="6" y="8"/>
                  </a:cubicBezTo>
                  <a:cubicBezTo>
                    <a:pt x="4" y="7"/>
                    <a:pt x="3" y="6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3" name="Freeform 75456"/>
            <p:cNvSpPr/>
            <p:nvPr/>
          </p:nvSpPr>
          <p:spPr bwMode="auto">
            <a:xfrm>
              <a:off x="6611887" y="-4446096"/>
              <a:ext cx="22547" cy="24280"/>
            </a:xfrm>
            <a:custGeom>
              <a:avLst/>
              <a:gdLst>
                <a:gd name="T0" fmla="*/ 5 w 5"/>
                <a:gd name="T1" fmla="*/ 1 h 5"/>
                <a:gd name="T2" fmla="*/ 3 w 5"/>
                <a:gd name="T3" fmla="*/ 5 h 5"/>
                <a:gd name="T4" fmla="*/ 1 w 5"/>
                <a:gd name="T5" fmla="*/ 4 h 5"/>
                <a:gd name="T6" fmla="*/ 0 w 5"/>
                <a:gd name="T7" fmla="*/ 2 h 5"/>
                <a:gd name="T8" fmla="*/ 1 w 5"/>
                <a:gd name="T9" fmla="*/ 0 h 5"/>
                <a:gd name="T10" fmla="*/ 4 w 5"/>
                <a:gd name="T11" fmla="*/ 0 h 5"/>
                <a:gd name="T12" fmla="*/ 5 w 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4" y="3"/>
                    <a:pt x="4" y="4"/>
                    <a:pt x="3" y="5"/>
                  </a:cubicBezTo>
                  <a:cubicBezTo>
                    <a:pt x="2" y="5"/>
                    <a:pt x="2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4" name="Freeform 75457"/>
            <p:cNvSpPr/>
            <p:nvPr/>
          </p:nvSpPr>
          <p:spPr bwMode="auto">
            <a:xfrm>
              <a:off x="7144385" y="-3825282"/>
              <a:ext cx="24282" cy="36422"/>
            </a:xfrm>
            <a:custGeom>
              <a:avLst/>
              <a:gdLst>
                <a:gd name="T0" fmla="*/ 5 w 5"/>
                <a:gd name="T1" fmla="*/ 8 h 8"/>
                <a:gd name="T2" fmla="*/ 2 w 5"/>
                <a:gd name="T3" fmla="*/ 6 h 8"/>
                <a:gd name="T4" fmla="*/ 0 w 5"/>
                <a:gd name="T5" fmla="*/ 2 h 8"/>
                <a:gd name="T6" fmla="*/ 0 w 5"/>
                <a:gd name="T7" fmla="*/ 0 h 8"/>
                <a:gd name="T8" fmla="*/ 3 w 5"/>
                <a:gd name="T9" fmla="*/ 3 h 8"/>
                <a:gd name="T10" fmla="*/ 5 w 5"/>
                <a:gd name="T11" fmla="*/ 7 h 8"/>
                <a:gd name="T12" fmla="*/ 5 w 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cubicBezTo>
                    <a:pt x="4" y="7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ubicBezTo>
                    <a:pt x="4" y="4"/>
                    <a:pt x="4" y="5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5" name="Freeform 75458"/>
            <p:cNvSpPr>
              <a:spLocks noEditPoints="1"/>
            </p:cNvSpPr>
            <p:nvPr/>
          </p:nvSpPr>
          <p:spPr bwMode="auto">
            <a:xfrm>
              <a:off x="6648302" y="-4427027"/>
              <a:ext cx="24282" cy="24280"/>
            </a:xfrm>
            <a:custGeom>
              <a:avLst/>
              <a:gdLst>
                <a:gd name="T0" fmla="*/ 0 w 5"/>
                <a:gd name="T1" fmla="*/ 2 h 5"/>
                <a:gd name="T2" fmla="*/ 4 w 5"/>
                <a:gd name="T3" fmla="*/ 1 h 5"/>
                <a:gd name="T4" fmla="*/ 5 w 5"/>
                <a:gd name="T5" fmla="*/ 2 h 5"/>
                <a:gd name="T6" fmla="*/ 3 w 5"/>
                <a:gd name="T7" fmla="*/ 5 h 5"/>
                <a:gd name="T8" fmla="*/ 1 w 5"/>
                <a:gd name="T9" fmla="*/ 5 h 5"/>
                <a:gd name="T10" fmla="*/ 0 w 5"/>
                <a:gd name="T11" fmla="*/ 2 h 5"/>
                <a:gd name="T12" fmla="*/ 3 w 5"/>
                <a:gd name="T13" fmla="*/ 4 h 5"/>
                <a:gd name="T14" fmla="*/ 3 w 5"/>
                <a:gd name="T15" fmla="*/ 4 h 5"/>
                <a:gd name="T16" fmla="*/ 3 w 5"/>
                <a:gd name="T17" fmla="*/ 4 h 5"/>
                <a:gd name="T18" fmla="*/ 3 w 5"/>
                <a:gd name="T19" fmla="*/ 4 h 5"/>
                <a:gd name="T20" fmla="*/ 3 w 5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cubicBezTo>
                    <a:pt x="1" y="0"/>
                    <a:pt x="2" y="0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4"/>
                    <a:pt x="0" y="3"/>
                    <a:pt x="0" y="2"/>
                  </a:cubicBezTo>
                  <a:close/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6" name="Freeform 75459"/>
            <p:cNvSpPr/>
            <p:nvPr/>
          </p:nvSpPr>
          <p:spPr bwMode="auto">
            <a:xfrm>
              <a:off x="6644841" y="-4399266"/>
              <a:ext cx="22547" cy="24280"/>
            </a:xfrm>
            <a:custGeom>
              <a:avLst/>
              <a:gdLst>
                <a:gd name="T0" fmla="*/ 1 w 5"/>
                <a:gd name="T1" fmla="*/ 0 h 5"/>
                <a:gd name="T2" fmla="*/ 5 w 5"/>
                <a:gd name="T3" fmla="*/ 2 h 5"/>
                <a:gd name="T4" fmla="*/ 5 w 5"/>
                <a:gd name="T5" fmla="*/ 3 h 5"/>
                <a:gd name="T6" fmla="*/ 1 w 5"/>
                <a:gd name="T7" fmla="*/ 4 h 5"/>
                <a:gd name="T8" fmla="*/ 1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2" y="5"/>
                    <a:pt x="1" y="4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7" name="Freeform 75460"/>
            <p:cNvSpPr/>
            <p:nvPr/>
          </p:nvSpPr>
          <p:spPr bwMode="auto">
            <a:xfrm>
              <a:off x="7144298" y="-4250092"/>
              <a:ext cx="24282" cy="19078"/>
            </a:xfrm>
            <a:custGeom>
              <a:avLst/>
              <a:gdLst>
                <a:gd name="T0" fmla="*/ 5 w 5"/>
                <a:gd name="T1" fmla="*/ 2 h 4"/>
                <a:gd name="T2" fmla="*/ 4 w 5"/>
                <a:gd name="T3" fmla="*/ 3 h 4"/>
                <a:gd name="T4" fmla="*/ 3 w 5"/>
                <a:gd name="T5" fmla="*/ 4 h 4"/>
                <a:gd name="T6" fmla="*/ 1 w 5"/>
                <a:gd name="T7" fmla="*/ 3 h 4"/>
                <a:gd name="T8" fmla="*/ 1 w 5"/>
                <a:gd name="T9" fmla="*/ 0 h 4"/>
                <a:gd name="T10" fmla="*/ 5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2"/>
                    <a:pt x="4" y="3"/>
                    <a:pt x="4" y="3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8" name="Freeform 75461"/>
            <p:cNvSpPr/>
            <p:nvPr/>
          </p:nvSpPr>
          <p:spPr bwMode="auto">
            <a:xfrm>
              <a:off x="6648273" y="-4603900"/>
              <a:ext cx="24282" cy="19078"/>
            </a:xfrm>
            <a:custGeom>
              <a:avLst/>
              <a:gdLst>
                <a:gd name="T0" fmla="*/ 4 w 5"/>
                <a:gd name="T1" fmla="*/ 3 h 4"/>
                <a:gd name="T2" fmla="*/ 0 w 5"/>
                <a:gd name="T3" fmla="*/ 3 h 4"/>
                <a:gd name="T4" fmla="*/ 1 w 5"/>
                <a:gd name="T5" fmla="*/ 0 h 4"/>
                <a:gd name="T6" fmla="*/ 3 w 5"/>
                <a:gd name="T7" fmla="*/ 0 h 4"/>
                <a:gd name="T8" fmla="*/ 4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3"/>
                  </a:moveTo>
                  <a:cubicBezTo>
                    <a:pt x="3" y="4"/>
                    <a:pt x="3" y="4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79" name="Freeform 75462"/>
            <p:cNvSpPr/>
            <p:nvPr/>
          </p:nvSpPr>
          <p:spPr bwMode="auto">
            <a:xfrm>
              <a:off x="6788843" y="-4165123"/>
              <a:ext cx="17343" cy="27750"/>
            </a:xfrm>
            <a:custGeom>
              <a:avLst/>
              <a:gdLst>
                <a:gd name="T0" fmla="*/ 4 w 4"/>
                <a:gd name="T1" fmla="*/ 3 h 6"/>
                <a:gd name="T2" fmla="*/ 3 w 4"/>
                <a:gd name="T3" fmla="*/ 4 h 6"/>
                <a:gd name="T4" fmla="*/ 3 w 4"/>
                <a:gd name="T5" fmla="*/ 6 h 6"/>
                <a:gd name="T6" fmla="*/ 3 w 4"/>
                <a:gd name="T7" fmla="*/ 6 h 6"/>
                <a:gd name="T8" fmla="*/ 2 w 4"/>
                <a:gd name="T9" fmla="*/ 5 h 6"/>
                <a:gd name="T10" fmla="*/ 0 w 4"/>
                <a:gd name="T11" fmla="*/ 1 h 6"/>
                <a:gd name="T12" fmla="*/ 1 w 4"/>
                <a:gd name="T13" fmla="*/ 0 h 6"/>
                <a:gd name="T14" fmla="*/ 4 w 4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" y="1"/>
                    <a:pt x="3" y="1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0" name="Freeform 75463"/>
            <p:cNvSpPr/>
            <p:nvPr/>
          </p:nvSpPr>
          <p:spPr bwMode="auto">
            <a:xfrm>
              <a:off x="6932774" y="-4059306"/>
              <a:ext cx="17343" cy="24280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3 h 5"/>
                <a:gd name="T4" fmla="*/ 0 w 4"/>
                <a:gd name="T5" fmla="*/ 0 h 5"/>
                <a:gd name="T6" fmla="*/ 3 w 4"/>
                <a:gd name="T7" fmla="*/ 1 h 5"/>
                <a:gd name="T8" fmla="*/ 3 w 4"/>
                <a:gd name="T9" fmla="*/ 5 h 5"/>
                <a:gd name="T10" fmla="*/ 3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1" name="Freeform 75464"/>
            <p:cNvSpPr/>
            <p:nvPr/>
          </p:nvSpPr>
          <p:spPr bwMode="auto">
            <a:xfrm>
              <a:off x="7102719" y="-3951835"/>
              <a:ext cx="24282" cy="27750"/>
            </a:xfrm>
            <a:custGeom>
              <a:avLst/>
              <a:gdLst>
                <a:gd name="T0" fmla="*/ 4 w 5"/>
                <a:gd name="T1" fmla="*/ 6 h 6"/>
                <a:gd name="T2" fmla="*/ 1 w 5"/>
                <a:gd name="T3" fmla="*/ 2 h 6"/>
                <a:gd name="T4" fmla="*/ 2 w 5"/>
                <a:gd name="T5" fmla="*/ 0 h 6"/>
                <a:gd name="T6" fmla="*/ 4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4" y="6"/>
                  </a:moveTo>
                  <a:cubicBezTo>
                    <a:pt x="3" y="5"/>
                    <a:pt x="2" y="3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2"/>
                    <a:pt x="5" y="4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2" name="Freeform 75465"/>
            <p:cNvSpPr/>
            <p:nvPr/>
          </p:nvSpPr>
          <p:spPr bwMode="auto">
            <a:xfrm>
              <a:off x="6899834" y="-3979499"/>
              <a:ext cx="13875" cy="2254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0 h 5"/>
                <a:gd name="T4" fmla="*/ 2 w 3"/>
                <a:gd name="T5" fmla="*/ 0 h 5"/>
                <a:gd name="T6" fmla="*/ 3 w 3"/>
                <a:gd name="T7" fmla="*/ 5 h 5"/>
                <a:gd name="T8" fmla="*/ 0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1" y="5"/>
                    <a:pt x="1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3" name="Freeform 75466"/>
            <p:cNvSpPr/>
            <p:nvPr/>
          </p:nvSpPr>
          <p:spPr bwMode="auto">
            <a:xfrm>
              <a:off x="6774925" y="-4366258"/>
              <a:ext cx="17343" cy="19078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1 h 4"/>
                <a:gd name="T4" fmla="*/ 2 w 4"/>
                <a:gd name="T5" fmla="*/ 0 h 4"/>
                <a:gd name="T6" fmla="*/ 3 w 4"/>
                <a:gd name="T7" fmla="*/ 1 h 4"/>
                <a:gd name="T8" fmla="*/ 4 w 4"/>
                <a:gd name="T9" fmla="*/ 3 h 4"/>
                <a:gd name="T10" fmla="*/ 2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4" name="Freeform 75467"/>
            <p:cNvSpPr/>
            <p:nvPr/>
          </p:nvSpPr>
          <p:spPr bwMode="auto">
            <a:xfrm>
              <a:off x="7187726" y="-3998603"/>
              <a:ext cx="17343" cy="24280"/>
            </a:xfrm>
            <a:custGeom>
              <a:avLst/>
              <a:gdLst>
                <a:gd name="T0" fmla="*/ 4 w 4"/>
                <a:gd name="T1" fmla="*/ 5 h 5"/>
                <a:gd name="T2" fmla="*/ 2 w 4"/>
                <a:gd name="T3" fmla="*/ 3 h 5"/>
                <a:gd name="T4" fmla="*/ 0 w 4"/>
                <a:gd name="T5" fmla="*/ 1 h 5"/>
                <a:gd name="T6" fmla="*/ 1 w 4"/>
                <a:gd name="T7" fmla="*/ 0 h 5"/>
                <a:gd name="T8" fmla="*/ 2 w 4"/>
                <a:gd name="T9" fmla="*/ 1 h 5"/>
                <a:gd name="T10" fmla="*/ 4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4"/>
                    <a:pt x="2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3" y="2"/>
                    <a:pt x="3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5" name="Freeform 75470"/>
            <p:cNvSpPr/>
            <p:nvPr/>
          </p:nvSpPr>
          <p:spPr bwMode="auto">
            <a:xfrm>
              <a:off x="6941460" y="-3941347"/>
              <a:ext cx="13875" cy="22547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1 h 5"/>
                <a:gd name="T4" fmla="*/ 1 w 3"/>
                <a:gd name="T5" fmla="*/ 0 h 5"/>
                <a:gd name="T6" fmla="*/ 3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1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2"/>
                    <a:pt x="2" y="3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6" name="Freeform 75471"/>
            <p:cNvSpPr/>
            <p:nvPr/>
          </p:nvSpPr>
          <p:spPr bwMode="auto">
            <a:xfrm>
              <a:off x="6695155" y="-4211871"/>
              <a:ext cx="13875" cy="17343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1 h 4"/>
                <a:gd name="T4" fmla="*/ 3 w 3"/>
                <a:gd name="T5" fmla="*/ 4 h 4"/>
                <a:gd name="T6" fmla="*/ 0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7" name="Freeform 75472"/>
            <p:cNvSpPr/>
            <p:nvPr/>
          </p:nvSpPr>
          <p:spPr bwMode="auto">
            <a:xfrm>
              <a:off x="6663980" y="-4086977"/>
              <a:ext cx="8672" cy="19078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0 h 4"/>
                <a:gd name="T4" fmla="*/ 2 w 2"/>
                <a:gd name="T5" fmla="*/ 3 h 4"/>
                <a:gd name="T6" fmla="*/ 0 w 2"/>
                <a:gd name="T7" fmla="*/ 2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4"/>
                    <a:pt x="1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8" name="Freeform 75473"/>
            <p:cNvSpPr/>
            <p:nvPr/>
          </p:nvSpPr>
          <p:spPr bwMode="auto">
            <a:xfrm>
              <a:off x="6736764" y="-4236129"/>
              <a:ext cx="13875" cy="13875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89" name="Freeform 75474"/>
            <p:cNvSpPr/>
            <p:nvPr/>
          </p:nvSpPr>
          <p:spPr bwMode="auto">
            <a:xfrm>
              <a:off x="6820050" y="-4178901"/>
              <a:ext cx="10407" cy="1734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2"/>
                    <a:pt x="2" y="2"/>
                    <a:pt x="2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0" name="Freeform 75475"/>
            <p:cNvSpPr/>
            <p:nvPr/>
          </p:nvSpPr>
          <p:spPr bwMode="auto">
            <a:xfrm>
              <a:off x="6858170" y="-3531988"/>
              <a:ext cx="13875" cy="13875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3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1" name="Freeform 75476"/>
            <p:cNvSpPr/>
            <p:nvPr/>
          </p:nvSpPr>
          <p:spPr bwMode="auto">
            <a:xfrm>
              <a:off x="6866840" y="-4244806"/>
              <a:ext cx="13875" cy="13875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0 h 3"/>
                <a:gd name="T4" fmla="*/ 2 w 3"/>
                <a:gd name="T5" fmla="*/ 0 h 3"/>
                <a:gd name="T6" fmla="*/ 3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2" y="2"/>
                    <a:pt x="1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2" name="Freeform 75477"/>
            <p:cNvSpPr/>
            <p:nvPr/>
          </p:nvSpPr>
          <p:spPr bwMode="auto">
            <a:xfrm>
              <a:off x="6858203" y="-4161524"/>
              <a:ext cx="8672" cy="1387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1 w 2"/>
                <a:gd name="T5" fmla="*/ 3 h 3"/>
                <a:gd name="T6" fmla="*/ 0 w 2"/>
                <a:gd name="T7" fmla="*/ 0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3" name="Freeform 75478"/>
            <p:cNvSpPr/>
            <p:nvPr/>
          </p:nvSpPr>
          <p:spPr bwMode="auto">
            <a:xfrm>
              <a:off x="6889413" y="-4081806"/>
              <a:ext cx="13875" cy="19078"/>
            </a:xfrm>
            <a:custGeom>
              <a:avLst/>
              <a:gdLst>
                <a:gd name="T0" fmla="*/ 0 w 3"/>
                <a:gd name="T1" fmla="*/ 1 h 4"/>
                <a:gd name="T2" fmla="*/ 1 w 3"/>
                <a:gd name="T3" fmla="*/ 1 h 4"/>
                <a:gd name="T4" fmla="*/ 2 w 3"/>
                <a:gd name="T5" fmla="*/ 4 h 4"/>
                <a:gd name="T6" fmla="*/ 0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3" y="2"/>
                    <a:pt x="2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4" name="Freeform 75479"/>
            <p:cNvSpPr/>
            <p:nvPr/>
          </p:nvSpPr>
          <p:spPr bwMode="auto">
            <a:xfrm>
              <a:off x="6847782" y="-4178882"/>
              <a:ext cx="10407" cy="13875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5" name="Freeform 75480"/>
            <p:cNvSpPr/>
            <p:nvPr/>
          </p:nvSpPr>
          <p:spPr bwMode="auto">
            <a:xfrm>
              <a:off x="6761018" y="-4333223"/>
              <a:ext cx="13875" cy="8672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2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6" name="Freeform 75481"/>
            <p:cNvSpPr/>
            <p:nvPr/>
          </p:nvSpPr>
          <p:spPr bwMode="auto">
            <a:xfrm>
              <a:off x="6728090" y="-4570863"/>
              <a:ext cx="13875" cy="13875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2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1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0" y="2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7" name="Freeform 75482"/>
            <p:cNvSpPr/>
            <p:nvPr/>
          </p:nvSpPr>
          <p:spPr bwMode="auto">
            <a:xfrm>
              <a:off x="6839121" y="-4133775"/>
              <a:ext cx="8672" cy="1387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8" name="Freeform 75483"/>
            <p:cNvSpPr/>
            <p:nvPr/>
          </p:nvSpPr>
          <p:spPr bwMode="auto">
            <a:xfrm>
              <a:off x="7218894" y="-4045333"/>
              <a:ext cx="13875" cy="10407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1" y="2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599" name="Freeform 75484"/>
            <p:cNvSpPr/>
            <p:nvPr/>
          </p:nvSpPr>
          <p:spPr bwMode="auto">
            <a:xfrm>
              <a:off x="6750659" y="-4211831"/>
              <a:ext cx="10407" cy="1387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0" name="Freeform 75485"/>
            <p:cNvSpPr/>
            <p:nvPr/>
          </p:nvSpPr>
          <p:spPr bwMode="auto">
            <a:xfrm>
              <a:off x="7224123" y="-3890936"/>
              <a:ext cx="8672" cy="867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2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1" name="Freeform 75486"/>
            <p:cNvSpPr/>
            <p:nvPr/>
          </p:nvSpPr>
          <p:spPr bwMode="auto">
            <a:xfrm>
              <a:off x="6969198" y="-4040119"/>
              <a:ext cx="8672" cy="1387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2" name="Freeform 75487"/>
            <p:cNvSpPr/>
            <p:nvPr/>
          </p:nvSpPr>
          <p:spPr bwMode="auto">
            <a:xfrm>
              <a:off x="7038576" y="-3960341"/>
              <a:ext cx="8672" cy="1387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2" y="0"/>
                    <a:pt x="2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3" name="Freeform 75489"/>
            <p:cNvSpPr/>
            <p:nvPr/>
          </p:nvSpPr>
          <p:spPr bwMode="auto">
            <a:xfrm>
              <a:off x="6861656" y="-4086959"/>
              <a:ext cx="10407" cy="13875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0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4" name="Freeform 75490"/>
            <p:cNvSpPr/>
            <p:nvPr/>
          </p:nvSpPr>
          <p:spPr bwMode="auto">
            <a:xfrm>
              <a:off x="6667409" y="-4999226"/>
              <a:ext cx="10407" cy="1387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5" name="Freeform 75491"/>
            <p:cNvSpPr/>
            <p:nvPr/>
          </p:nvSpPr>
          <p:spPr bwMode="auto">
            <a:xfrm>
              <a:off x="6936233" y="-4253456"/>
              <a:ext cx="10407" cy="13875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0 w 2"/>
                <a:gd name="T5" fmla="*/ 0 h 3"/>
                <a:gd name="T6" fmla="*/ 1 w 2"/>
                <a:gd name="T7" fmla="*/ 1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6" name="Freeform 75492"/>
            <p:cNvSpPr/>
            <p:nvPr/>
          </p:nvSpPr>
          <p:spPr bwMode="auto">
            <a:xfrm>
              <a:off x="6606684" y="-4477156"/>
              <a:ext cx="10407" cy="8672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7" name="Freeform 75493"/>
            <p:cNvSpPr/>
            <p:nvPr/>
          </p:nvSpPr>
          <p:spPr bwMode="auto">
            <a:xfrm>
              <a:off x="6630907" y="-4534404"/>
              <a:ext cx="17343" cy="5203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1 h 1"/>
                <a:gd name="T4" fmla="*/ 1 w 4"/>
                <a:gd name="T5" fmla="*/ 1 h 1"/>
                <a:gd name="T6" fmla="*/ 0 w 4"/>
                <a:gd name="T7" fmla="*/ 0 h 1"/>
                <a:gd name="T8" fmla="*/ 0 w 4"/>
                <a:gd name="T9" fmla="*/ 0 h 1"/>
                <a:gd name="T10" fmla="*/ 1 w 4"/>
                <a:gd name="T11" fmla="*/ 0 h 1"/>
                <a:gd name="T12" fmla="*/ 4 w 4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8" name="Freeform 75494"/>
            <p:cNvSpPr/>
            <p:nvPr/>
          </p:nvSpPr>
          <p:spPr bwMode="auto">
            <a:xfrm>
              <a:off x="6769736" y="-4086923"/>
              <a:ext cx="8672" cy="10407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  <p:sp>
          <p:nvSpPr>
            <p:cNvPr id="4609" name="Freeform 77748"/>
            <p:cNvSpPr/>
            <p:nvPr/>
          </p:nvSpPr>
          <p:spPr bwMode="auto">
            <a:xfrm>
              <a:off x="6714254" y="-5176011"/>
              <a:ext cx="0" cy="346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9898" tIns="49949" rIns="99898" bIns="49949" numCol="1" anchor="t" anchorCtr="0" compatLnSpc="1">
              <a:noAutofit/>
            </a:bodyPr>
            <a:lstStyle/>
            <a:p>
              <a:endParaRPr lang="zh-CN" altLang="en-US" sz="1965"/>
            </a:p>
          </p:txBody>
        </p:sp>
      </p:grpSp>
      <p:sp>
        <p:nvSpPr>
          <p:cNvPr id="6257" name="文本框 6256"/>
          <p:cNvSpPr txBox="1"/>
          <p:nvPr/>
        </p:nvSpPr>
        <p:spPr>
          <a:xfrm>
            <a:off x="6746243" y="4658796"/>
            <a:ext cx="191760" cy="216127"/>
          </a:xfrm>
          <a:custGeom>
            <a:avLst/>
            <a:gdLst/>
            <a:ahLst/>
            <a:cxnLst/>
            <a:rect l="l" t="t" r="r" b="b"/>
            <a:pathLst>
              <a:path w="641002" h="722452">
                <a:moveTo>
                  <a:pt x="101811" y="718380"/>
                </a:moveTo>
                <a:cubicBezTo>
                  <a:pt x="103440" y="720009"/>
                  <a:pt x="104255" y="720009"/>
                  <a:pt x="105069" y="719195"/>
                </a:cubicBezTo>
                <a:cubicBezTo>
                  <a:pt x="104255" y="720823"/>
                  <a:pt x="103440" y="722452"/>
                  <a:pt x="101811" y="722452"/>
                </a:cubicBezTo>
                <a:cubicBezTo>
                  <a:pt x="102626" y="721638"/>
                  <a:pt x="100997" y="720009"/>
                  <a:pt x="101811" y="718380"/>
                </a:cubicBezTo>
                <a:close/>
                <a:moveTo>
                  <a:pt x="97739" y="717566"/>
                </a:moveTo>
                <a:lnTo>
                  <a:pt x="96925" y="719195"/>
                </a:lnTo>
                <a:lnTo>
                  <a:pt x="96110" y="720824"/>
                </a:lnTo>
                <a:close/>
                <a:moveTo>
                  <a:pt x="78191" y="716751"/>
                </a:moveTo>
                <a:cubicBezTo>
                  <a:pt x="79006" y="718380"/>
                  <a:pt x="79820" y="719195"/>
                  <a:pt x="78191" y="720009"/>
                </a:cubicBezTo>
                <a:cubicBezTo>
                  <a:pt x="78191" y="720009"/>
                  <a:pt x="76562" y="719195"/>
                  <a:pt x="76562" y="718380"/>
                </a:cubicBezTo>
                <a:close/>
                <a:moveTo>
                  <a:pt x="73406" y="716242"/>
                </a:moveTo>
                <a:cubicBezTo>
                  <a:pt x="73304" y="716344"/>
                  <a:pt x="72897" y="716751"/>
                  <a:pt x="73304" y="717566"/>
                </a:cubicBezTo>
                <a:lnTo>
                  <a:pt x="72489" y="717566"/>
                </a:lnTo>
                <a:lnTo>
                  <a:pt x="71675" y="717566"/>
                </a:lnTo>
                <a:cubicBezTo>
                  <a:pt x="71675" y="716751"/>
                  <a:pt x="71675" y="716751"/>
                  <a:pt x="71675" y="716751"/>
                </a:cubicBezTo>
                <a:cubicBezTo>
                  <a:pt x="73304" y="716344"/>
                  <a:pt x="73508" y="716140"/>
                  <a:pt x="73406" y="716242"/>
                </a:cubicBezTo>
                <a:close/>
                <a:moveTo>
                  <a:pt x="139278" y="715936"/>
                </a:moveTo>
                <a:cubicBezTo>
                  <a:pt x="140093" y="715936"/>
                  <a:pt x="140093" y="715936"/>
                  <a:pt x="140907" y="715936"/>
                </a:cubicBezTo>
                <a:cubicBezTo>
                  <a:pt x="140093" y="715936"/>
                  <a:pt x="140093" y="715936"/>
                  <a:pt x="139278" y="716751"/>
                </a:cubicBezTo>
                <a:cubicBezTo>
                  <a:pt x="139278" y="715936"/>
                  <a:pt x="139278" y="715936"/>
                  <a:pt x="139278" y="715936"/>
                </a:cubicBezTo>
                <a:close/>
                <a:moveTo>
                  <a:pt x="88780" y="715936"/>
                </a:moveTo>
                <a:cubicBezTo>
                  <a:pt x="88780" y="716751"/>
                  <a:pt x="89594" y="718380"/>
                  <a:pt x="89594" y="719194"/>
                </a:cubicBezTo>
                <a:cubicBezTo>
                  <a:pt x="89594" y="717565"/>
                  <a:pt x="87965" y="716751"/>
                  <a:pt x="87151" y="716751"/>
                </a:cubicBezTo>
                <a:close/>
                <a:moveTo>
                  <a:pt x="130318" y="715122"/>
                </a:moveTo>
                <a:cubicBezTo>
                  <a:pt x="130318" y="715122"/>
                  <a:pt x="131133" y="715936"/>
                  <a:pt x="131947" y="715936"/>
                </a:cubicBezTo>
                <a:lnTo>
                  <a:pt x="130318" y="716751"/>
                </a:lnTo>
                <a:cubicBezTo>
                  <a:pt x="131133" y="716751"/>
                  <a:pt x="130318" y="715936"/>
                  <a:pt x="130318" y="715122"/>
                </a:cubicBezTo>
                <a:close/>
                <a:moveTo>
                  <a:pt x="228872" y="714308"/>
                </a:moveTo>
                <a:cubicBezTo>
                  <a:pt x="229687" y="715123"/>
                  <a:pt x="230501" y="715123"/>
                  <a:pt x="230501" y="715123"/>
                </a:cubicBezTo>
                <a:lnTo>
                  <a:pt x="231315" y="717566"/>
                </a:lnTo>
                <a:cubicBezTo>
                  <a:pt x="232130" y="720009"/>
                  <a:pt x="230501" y="716751"/>
                  <a:pt x="228872" y="714308"/>
                </a:cubicBezTo>
                <a:close/>
                <a:moveTo>
                  <a:pt x="122174" y="714308"/>
                </a:moveTo>
                <a:lnTo>
                  <a:pt x="122989" y="715937"/>
                </a:lnTo>
                <a:lnTo>
                  <a:pt x="122174" y="716751"/>
                </a:lnTo>
                <a:close/>
                <a:moveTo>
                  <a:pt x="142535" y="713494"/>
                </a:moveTo>
                <a:cubicBezTo>
                  <a:pt x="146608" y="711865"/>
                  <a:pt x="140906" y="719195"/>
                  <a:pt x="141721" y="715937"/>
                </a:cubicBezTo>
                <a:cubicBezTo>
                  <a:pt x="141721" y="716752"/>
                  <a:pt x="141721" y="712679"/>
                  <a:pt x="142535" y="713494"/>
                </a:cubicBezTo>
                <a:close/>
                <a:moveTo>
                  <a:pt x="79006" y="713494"/>
                </a:moveTo>
                <a:cubicBezTo>
                  <a:pt x="79006" y="712679"/>
                  <a:pt x="79006" y="711050"/>
                  <a:pt x="78192" y="714308"/>
                </a:cubicBezTo>
                <a:cubicBezTo>
                  <a:pt x="78192" y="713494"/>
                  <a:pt x="78192" y="714308"/>
                  <a:pt x="77377" y="715123"/>
                </a:cubicBezTo>
                <a:close/>
                <a:moveTo>
                  <a:pt x="594577" y="713493"/>
                </a:moveTo>
                <a:lnTo>
                  <a:pt x="596206" y="715122"/>
                </a:lnTo>
                <a:lnTo>
                  <a:pt x="593762" y="714308"/>
                </a:lnTo>
                <a:close/>
                <a:moveTo>
                  <a:pt x="119731" y="713493"/>
                </a:moveTo>
                <a:lnTo>
                  <a:pt x="117287" y="717565"/>
                </a:lnTo>
                <a:lnTo>
                  <a:pt x="118102" y="715122"/>
                </a:lnTo>
                <a:close/>
                <a:moveTo>
                  <a:pt x="103440" y="712679"/>
                </a:moveTo>
                <a:cubicBezTo>
                  <a:pt x="104254" y="712679"/>
                  <a:pt x="105883" y="712679"/>
                  <a:pt x="106698" y="713494"/>
                </a:cubicBezTo>
                <a:cubicBezTo>
                  <a:pt x="105069" y="713494"/>
                  <a:pt x="104254" y="714308"/>
                  <a:pt x="103440" y="715123"/>
                </a:cubicBezTo>
                <a:cubicBezTo>
                  <a:pt x="102625" y="715123"/>
                  <a:pt x="102625" y="713494"/>
                  <a:pt x="103440" y="712679"/>
                </a:cubicBezTo>
                <a:close/>
                <a:moveTo>
                  <a:pt x="146608" y="711864"/>
                </a:moveTo>
                <a:cubicBezTo>
                  <a:pt x="146608" y="712679"/>
                  <a:pt x="146608" y="712679"/>
                  <a:pt x="146608" y="713494"/>
                </a:cubicBezTo>
                <a:cubicBezTo>
                  <a:pt x="146608" y="712679"/>
                  <a:pt x="147423" y="712679"/>
                  <a:pt x="148237" y="712679"/>
                </a:cubicBezTo>
                <a:cubicBezTo>
                  <a:pt x="148237" y="711864"/>
                  <a:pt x="147423" y="711864"/>
                  <a:pt x="146608" y="711864"/>
                </a:cubicBezTo>
                <a:close/>
                <a:moveTo>
                  <a:pt x="93667" y="710235"/>
                </a:moveTo>
                <a:lnTo>
                  <a:pt x="93667" y="711050"/>
                </a:lnTo>
                <a:lnTo>
                  <a:pt x="92852" y="711050"/>
                </a:lnTo>
                <a:close/>
                <a:moveTo>
                  <a:pt x="90409" y="710235"/>
                </a:moveTo>
                <a:lnTo>
                  <a:pt x="92852" y="711050"/>
                </a:lnTo>
                <a:lnTo>
                  <a:pt x="90409" y="712678"/>
                </a:lnTo>
                <a:cubicBezTo>
                  <a:pt x="91224" y="711864"/>
                  <a:pt x="90409" y="711050"/>
                  <a:pt x="90409" y="710235"/>
                </a:cubicBezTo>
                <a:close/>
                <a:moveTo>
                  <a:pt x="30951" y="710235"/>
                </a:moveTo>
                <a:lnTo>
                  <a:pt x="33395" y="712678"/>
                </a:lnTo>
                <a:lnTo>
                  <a:pt x="32580" y="712678"/>
                </a:lnTo>
                <a:close/>
                <a:moveTo>
                  <a:pt x="60273" y="706978"/>
                </a:moveTo>
                <a:lnTo>
                  <a:pt x="60273" y="707792"/>
                </a:lnTo>
                <a:cubicBezTo>
                  <a:pt x="61902" y="709421"/>
                  <a:pt x="65974" y="704534"/>
                  <a:pt x="66789" y="708606"/>
                </a:cubicBezTo>
                <a:cubicBezTo>
                  <a:pt x="64345" y="706978"/>
                  <a:pt x="61087" y="709421"/>
                  <a:pt x="59458" y="710235"/>
                </a:cubicBezTo>
                <a:close/>
                <a:moveTo>
                  <a:pt x="110770" y="706977"/>
                </a:moveTo>
                <a:cubicBezTo>
                  <a:pt x="111585" y="709420"/>
                  <a:pt x="109956" y="711049"/>
                  <a:pt x="109141" y="713493"/>
                </a:cubicBezTo>
                <a:cubicBezTo>
                  <a:pt x="105883" y="711864"/>
                  <a:pt x="110770" y="709420"/>
                  <a:pt x="107513" y="710235"/>
                </a:cubicBezTo>
                <a:cubicBezTo>
                  <a:pt x="109141" y="709420"/>
                  <a:pt x="108327" y="706977"/>
                  <a:pt x="110770" y="706977"/>
                </a:cubicBezTo>
                <a:close/>
                <a:moveTo>
                  <a:pt x="597020" y="706163"/>
                </a:moveTo>
                <a:lnTo>
                  <a:pt x="600278" y="708606"/>
                </a:lnTo>
                <a:lnTo>
                  <a:pt x="598649" y="708606"/>
                </a:lnTo>
                <a:close/>
                <a:moveTo>
                  <a:pt x="438194" y="704534"/>
                </a:moveTo>
                <a:lnTo>
                  <a:pt x="438274" y="704653"/>
                </a:lnTo>
                <a:lnTo>
                  <a:pt x="438194" y="705349"/>
                </a:lnTo>
                <a:close/>
                <a:moveTo>
                  <a:pt x="101811" y="702905"/>
                </a:moveTo>
                <a:lnTo>
                  <a:pt x="103440" y="705348"/>
                </a:lnTo>
                <a:lnTo>
                  <a:pt x="100182" y="706977"/>
                </a:lnTo>
                <a:cubicBezTo>
                  <a:pt x="100182" y="705348"/>
                  <a:pt x="99368" y="703719"/>
                  <a:pt x="101811" y="704534"/>
                </a:cubicBezTo>
                <a:close/>
                <a:moveTo>
                  <a:pt x="65974" y="702090"/>
                </a:moveTo>
                <a:lnTo>
                  <a:pt x="67602" y="703719"/>
                </a:lnTo>
                <a:cubicBezTo>
                  <a:pt x="67602" y="705348"/>
                  <a:pt x="65159" y="702905"/>
                  <a:pt x="65159" y="703719"/>
                </a:cubicBezTo>
                <a:close/>
                <a:moveTo>
                  <a:pt x="90409" y="701276"/>
                </a:moveTo>
                <a:cubicBezTo>
                  <a:pt x="91223" y="703719"/>
                  <a:pt x="92037" y="705349"/>
                  <a:pt x="92037" y="707792"/>
                </a:cubicBezTo>
                <a:cubicBezTo>
                  <a:pt x="92852" y="706978"/>
                  <a:pt x="90409" y="703719"/>
                  <a:pt x="88779" y="702905"/>
                </a:cubicBezTo>
                <a:lnTo>
                  <a:pt x="88779" y="702091"/>
                </a:lnTo>
                <a:cubicBezTo>
                  <a:pt x="89594" y="702905"/>
                  <a:pt x="90409" y="701276"/>
                  <a:pt x="90409" y="701276"/>
                </a:cubicBezTo>
                <a:close/>
                <a:moveTo>
                  <a:pt x="136020" y="700461"/>
                </a:moveTo>
                <a:lnTo>
                  <a:pt x="138463" y="701276"/>
                </a:lnTo>
                <a:cubicBezTo>
                  <a:pt x="138463" y="702090"/>
                  <a:pt x="136834" y="702090"/>
                  <a:pt x="135205" y="701276"/>
                </a:cubicBezTo>
                <a:cubicBezTo>
                  <a:pt x="136020" y="701276"/>
                  <a:pt x="136020" y="701276"/>
                  <a:pt x="136020" y="700461"/>
                </a:cubicBezTo>
                <a:close/>
                <a:moveTo>
                  <a:pt x="162898" y="699647"/>
                </a:moveTo>
                <a:cubicBezTo>
                  <a:pt x="163712" y="699647"/>
                  <a:pt x="164527" y="700462"/>
                  <a:pt x="164527" y="701276"/>
                </a:cubicBezTo>
                <a:lnTo>
                  <a:pt x="162083" y="702091"/>
                </a:lnTo>
                <a:cubicBezTo>
                  <a:pt x="162083" y="701276"/>
                  <a:pt x="162898" y="700462"/>
                  <a:pt x="162898" y="699647"/>
                </a:cubicBezTo>
                <a:close/>
                <a:moveTo>
                  <a:pt x="127061" y="698832"/>
                </a:moveTo>
                <a:lnTo>
                  <a:pt x="128690" y="699646"/>
                </a:lnTo>
                <a:lnTo>
                  <a:pt x="127876" y="702090"/>
                </a:lnTo>
                <a:close/>
                <a:moveTo>
                  <a:pt x="112400" y="698832"/>
                </a:moveTo>
                <a:cubicBezTo>
                  <a:pt x="112400" y="698832"/>
                  <a:pt x="113215" y="698832"/>
                  <a:pt x="113215" y="698832"/>
                </a:cubicBezTo>
                <a:cubicBezTo>
                  <a:pt x="114029" y="699646"/>
                  <a:pt x="113215" y="700461"/>
                  <a:pt x="112400" y="700461"/>
                </a:cubicBezTo>
                <a:close/>
                <a:moveTo>
                  <a:pt x="130318" y="698018"/>
                </a:moveTo>
                <a:lnTo>
                  <a:pt x="132761" y="698833"/>
                </a:lnTo>
                <a:lnTo>
                  <a:pt x="131133" y="698833"/>
                </a:lnTo>
                <a:close/>
                <a:moveTo>
                  <a:pt x="197921" y="697203"/>
                </a:moveTo>
                <a:lnTo>
                  <a:pt x="198736" y="697203"/>
                </a:lnTo>
                <a:lnTo>
                  <a:pt x="197921" y="703719"/>
                </a:lnTo>
                <a:close/>
                <a:moveTo>
                  <a:pt x="120545" y="697203"/>
                </a:moveTo>
                <a:cubicBezTo>
                  <a:pt x="121359" y="697203"/>
                  <a:pt x="120545" y="698832"/>
                  <a:pt x="120545" y="700461"/>
                </a:cubicBezTo>
                <a:lnTo>
                  <a:pt x="122988" y="698832"/>
                </a:lnTo>
                <a:cubicBezTo>
                  <a:pt x="122988" y="703719"/>
                  <a:pt x="118916" y="704533"/>
                  <a:pt x="119730" y="707791"/>
                </a:cubicBezTo>
                <a:cubicBezTo>
                  <a:pt x="118916" y="706162"/>
                  <a:pt x="118916" y="703719"/>
                  <a:pt x="116472" y="705348"/>
                </a:cubicBezTo>
                <a:cubicBezTo>
                  <a:pt x="114029" y="706977"/>
                  <a:pt x="118101" y="708606"/>
                  <a:pt x="118916" y="710235"/>
                </a:cubicBezTo>
                <a:lnTo>
                  <a:pt x="117083" y="712679"/>
                </a:lnTo>
                <a:lnTo>
                  <a:pt x="117287" y="712679"/>
                </a:lnTo>
                <a:cubicBezTo>
                  <a:pt x="117287" y="713494"/>
                  <a:pt x="117287" y="715123"/>
                  <a:pt x="115658" y="715937"/>
                </a:cubicBezTo>
                <a:lnTo>
                  <a:pt x="112632" y="712911"/>
                </a:lnTo>
                <a:lnTo>
                  <a:pt x="109141" y="714307"/>
                </a:lnTo>
                <a:cubicBezTo>
                  <a:pt x="108327" y="714307"/>
                  <a:pt x="107513" y="713493"/>
                  <a:pt x="106698" y="713493"/>
                </a:cubicBezTo>
                <a:cubicBezTo>
                  <a:pt x="107513" y="713493"/>
                  <a:pt x="108327" y="713493"/>
                  <a:pt x="109141" y="713493"/>
                </a:cubicBezTo>
                <a:lnTo>
                  <a:pt x="112535" y="712814"/>
                </a:lnTo>
                <a:lnTo>
                  <a:pt x="112400" y="712679"/>
                </a:lnTo>
                <a:lnTo>
                  <a:pt x="113209" y="712679"/>
                </a:lnTo>
                <a:lnTo>
                  <a:pt x="113214" y="712678"/>
                </a:lnTo>
                <a:lnTo>
                  <a:pt x="113212" y="712679"/>
                </a:lnTo>
                <a:lnTo>
                  <a:pt x="113215" y="712679"/>
                </a:lnTo>
                <a:lnTo>
                  <a:pt x="116303" y="712679"/>
                </a:lnTo>
                <a:lnTo>
                  <a:pt x="114843" y="705653"/>
                </a:lnTo>
                <a:cubicBezTo>
                  <a:pt x="114640" y="702904"/>
                  <a:pt x="114844" y="700461"/>
                  <a:pt x="115658" y="699646"/>
                </a:cubicBezTo>
                <a:cubicBezTo>
                  <a:pt x="118101" y="702090"/>
                  <a:pt x="120545" y="699646"/>
                  <a:pt x="120545" y="697203"/>
                </a:cubicBezTo>
                <a:close/>
                <a:moveTo>
                  <a:pt x="32579" y="696389"/>
                </a:moveTo>
                <a:cubicBezTo>
                  <a:pt x="31765" y="698833"/>
                  <a:pt x="34208" y="703719"/>
                  <a:pt x="34208" y="707792"/>
                </a:cubicBezTo>
                <a:lnTo>
                  <a:pt x="30950" y="706163"/>
                </a:lnTo>
                <a:lnTo>
                  <a:pt x="31765" y="705348"/>
                </a:lnTo>
                <a:cubicBezTo>
                  <a:pt x="33394" y="702091"/>
                  <a:pt x="28507" y="698018"/>
                  <a:pt x="32579" y="696389"/>
                </a:cubicBezTo>
                <a:close/>
                <a:moveTo>
                  <a:pt x="28507" y="695574"/>
                </a:moveTo>
                <a:cubicBezTo>
                  <a:pt x="29322" y="695574"/>
                  <a:pt x="27693" y="698018"/>
                  <a:pt x="28507" y="698832"/>
                </a:cubicBezTo>
                <a:lnTo>
                  <a:pt x="26878" y="697203"/>
                </a:lnTo>
                <a:close/>
                <a:moveTo>
                  <a:pt x="268782" y="692317"/>
                </a:moveTo>
                <a:lnTo>
                  <a:pt x="269596" y="692317"/>
                </a:lnTo>
                <a:lnTo>
                  <a:pt x="268855" y="692346"/>
                </a:lnTo>
                <a:close/>
                <a:moveTo>
                  <a:pt x="155568" y="692316"/>
                </a:moveTo>
                <a:lnTo>
                  <a:pt x="155568" y="696388"/>
                </a:lnTo>
                <a:cubicBezTo>
                  <a:pt x="155568" y="695574"/>
                  <a:pt x="155568" y="694760"/>
                  <a:pt x="154753" y="693945"/>
                </a:cubicBezTo>
                <a:close/>
                <a:moveTo>
                  <a:pt x="162898" y="690688"/>
                </a:moveTo>
                <a:cubicBezTo>
                  <a:pt x="165341" y="689873"/>
                  <a:pt x="162083" y="692317"/>
                  <a:pt x="162083" y="693131"/>
                </a:cubicBezTo>
                <a:cubicBezTo>
                  <a:pt x="159640" y="691502"/>
                  <a:pt x="162083" y="690688"/>
                  <a:pt x="162898" y="690688"/>
                </a:cubicBezTo>
                <a:close/>
                <a:moveTo>
                  <a:pt x="58644" y="689058"/>
                </a:moveTo>
                <a:lnTo>
                  <a:pt x="58644" y="689873"/>
                </a:lnTo>
                <a:lnTo>
                  <a:pt x="56200" y="691501"/>
                </a:lnTo>
                <a:close/>
                <a:moveTo>
                  <a:pt x="42354" y="687429"/>
                </a:moveTo>
                <a:lnTo>
                  <a:pt x="42354" y="689058"/>
                </a:lnTo>
                <a:lnTo>
                  <a:pt x="42354" y="689873"/>
                </a:lnTo>
                <a:cubicBezTo>
                  <a:pt x="41539" y="689873"/>
                  <a:pt x="41539" y="689873"/>
                  <a:pt x="41539" y="689873"/>
                </a:cubicBezTo>
                <a:cubicBezTo>
                  <a:pt x="40724" y="685800"/>
                  <a:pt x="40724" y="688244"/>
                  <a:pt x="42354" y="687429"/>
                </a:cubicBezTo>
                <a:close/>
                <a:moveTo>
                  <a:pt x="610052" y="686513"/>
                </a:moveTo>
                <a:cubicBezTo>
                  <a:pt x="610052" y="686615"/>
                  <a:pt x="610459" y="687022"/>
                  <a:pt x="611681" y="686615"/>
                </a:cubicBezTo>
                <a:lnTo>
                  <a:pt x="611681" y="688243"/>
                </a:lnTo>
                <a:lnTo>
                  <a:pt x="611681" y="688244"/>
                </a:lnTo>
                <a:cubicBezTo>
                  <a:pt x="610867" y="688244"/>
                  <a:pt x="610867" y="688244"/>
                  <a:pt x="610867" y="688244"/>
                </a:cubicBezTo>
                <a:cubicBezTo>
                  <a:pt x="610460" y="686615"/>
                  <a:pt x="610052" y="686411"/>
                  <a:pt x="610052" y="686513"/>
                </a:cubicBezTo>
                <a:close/>
                <a:moveTo>
                  <a:pt x="255750" y="684986"/>
                </a:moveTo>
                <a:lnTo>
                  <a:pt x="253307" y="694760"/>
                </a:lnTo>
                <a:lnTo>
                  <a:pt x="252492" y="687429"/>
                </a:lnTo>
                <a:cubicBezTo>
                  <a:pt x="253307" y="688244"/>
                  <a:pt x="254121" y="688244"/>
                  <a:pt x="255750" y="684986"/>
                </a:cubicBezTo>
                <a:close/>
                <a:moveTo>
                  <a:pt x="373035" y="683357"/>
                </a:moveTo>
                <a:cubicBezTo>
                  <a:pt x="373850" y="683357"/>
                  <a:pt x="373850" y="682543"/>
                  <a:pt x="373850" y="683357"/>
                </a:cubicBezTo>
                <a:lnTo>
                  <a:pt x="373280" y="683602"/>
                </a:lnTo>
                <a:close/>
                <a:moveTo>
                  <a:pt x="231315" y="682543"/>
                </a:moveTo>
                <a:cubicBezTo>
                  <a:pt x="232129" y="686615"/>
                  <a:pt x="231315" y="685801"/>
                  <a:pt x="229686" y="686615"/>
                </a:cubicBezTo>
                <a:cubicBezTo>
                  <a:pt x="230500" y="685801"/>
                  <a:pt x="227242" y="685801"/>
                  <a:pt x="228057" y="684172"/>
                </a:cubicBezTo>
                <a:cubicBezTo>
                  <a:pt x="230500" y="686615"/>
                  <a:pt x="228057" y="680914"/>
                  <a:pt x="231315" y="682543"/>
                </a:cubicBezTo>
                <a:close/>
                <a:moveTo>
                  <a:pt x="610052" y="680914"/>
                </a:moveTo>
                <a:cubicBezTo>
                  <a:pt x="612496" y="680099"/>
                  <a:pt x="613310" y="679284"/>
                  <a:pt x="614124" y="680914"/>
                </a:cubicBezTo>
                <a:cubicBezTo>
                  <a:pt x="613310" y="680099"/>
                  <a:pt x="613310" y="681728"/>
                  <a:pt x="611681" y="682543"/>
                </a:cubicBezTo>
                <a:close/>
                <a:moveTo>
                  <a:pt x="40725" y="680914"/>
                </a:moveTo>
                <a:cubicBezTo>
                  <a:pt x="43168" y="680099"/>
                  <a:pt x="43983" y="679284"/>
                  <a:pt x="43983" y="681728"/>
                </a:cubicBezTo>
                <a:cubicBezTo>
                  <a:pt x="43983" y="680914"/>
                  <a:pt x="43168" y="682543"/>
                  <a:pt x="42354" y="683357"/>
                </a:cubicBezTo>
                <a:close/>
                <a:moveTo>
                  <a:pt x="606794" y="680099"/>
                </a:moveTo>
                <a:cubicBezTo>
                  <a:pt x="605979" y="680099"/>
                  <a:pt x="604350" y="680099"/>
                  <a:pt x="607608" y="680914"/>
                </a:cubicBezTo>
                <a:cubicBezTo>
                  <a:pt x="605979" y="680914"/>
                  <a:pt x="607608" y="681728"/>
                  <a:pt x="608423" y="682543"/>
                </a:cubicBezTo>
                <a:close/>
                <a:moveTo>
                  <a:pt x="38282" y="680099"/>
                </a:moveTo>
                <a:cubicBezTo>
                  <a:pt x="37467" y="680099"/>
                  <a:pt x="35838" y="680099"/>
                  <a:pt x="39096" y="680914"/>
                </a:cubicBezTo>
                <a:cubicBezTo>
                  <a:pt x="37467" y="680914"/>
                  <a:pt x="39096" y="681728"/>
                  <a:pt x="39910" y="682543"/>
                </a:cubicBezTo>
                <a:close/>
                <a:moveTo>
                  <a:pt x="599463" y="677656"/>
                </a:moveTo>
                <a:lnTo>
                  <a:pt x="603535" y="682543"/>
                </a:lnTo>
                <a:lnTo>
                  <a:pt x="599463" y="678471"/>
                </a:lnTo>
                <a:close/>
                <a:moveTo>
                  <a:pt x="344528" y="677656"/>
                </a:moveTo>
                <a:lnTo>
                  <a:pt x="346157" y="680099"/>
                </a:lnTo>
                <a:cubicBezTo>
                  <a:pt x="345343" y="679285"/>
                  <a:pt x="344528" y="679285"/>
                  <a:pt x="344528" y="678471"/>
                </a:cubicBezTo>
                <a:close/>
                <a:moveTo>
                  <a:pt x="33394" y="677656"/>
                </a:moveTo>
                <a:lnTo>
                  <a:pt x="36652" y="682543"/>
                </a:lnTo>
                <a:lnTo>
                  <a:pt x="33394" y="678471"/>
                </a:lnTo>
                <a:close/>
                <a:moveTo>
                  <a:pt x="390139" y="676027"/>
                </a:moveTo>
                <a:cubicBezTo>
                  <a:pt x="390954" y="680914"/>
                  <a:pt x="389325" y="676027"/>
                  <a:pt x="387696" y="676842"/>
                </a:cubicBezTo>
                <a:cubicBezTo>
                  <a:pt x="388511" y="676842"/>
                  <a:pt x="389325" y="676027"/>
                  <a:pt x="390139" y="676027"/>
                </a:cubicBezTo>
                <a:close/>
                <a:moveTo>
                  <a:pt x="383624" y="676027"/>
                </a:moveTo>
                <a:cubicBezTo>
                  <a:pt x="386067" y="679285"/>
                  <a:pt x="383624" y="677656"/>
                  <a:pt x="381180" y="681729"/>
                </a:cubicBezTo>
                <a:lnTo>
                  <a:pt x="383624" y="684172"/>
                </a:lnTo>
                <a:cubicBezTo>
                  <a:pt x="382809" y="684172"/>
                  <a:pt x="381994" y="683357"/>
                  <a:pt x="386067" y="686616"/>
                </a:cubicBezTo>
                <a:cubicBezTo>
                  <a:pt x="388511" y="689873"/>
                  <a:pt x="391768" y="685801"/>
                  <a:pt x="393397" y="683357"/>
                </a:cubicBezTo>
                <a:cubicBezTo>
                  <a:pt x="394212" y="684986"/>
                  <a:pt x="392583" y="689873"/>
                  <a:pt x="395841" y="688244"/>
                </a:cubicBezTo>
                <a:cubicBezTo>
                  <a:pt x="399913" y="686616"/>
                  <a:pt x="395026" y="681729"/>
                  <a:pt x="397470" y="680914"/>
                </a:cubicBezTo>
                <a:lnTo>
                  <a:pt x="399099" y="684986"/>
                </a:lnTo>
                <a:cubicBezTo>
                  <a:pt x="402357" y="681729"/>
                  <a:pt x="404800" y="684172"/>
                  <a:pt x="408058" y="684986"/>
                </a:cubicBezTo>
                <a:cubicBezTo>
                  <a:pt x="408058" y="684172"/>
                  <a:pt x="408873" y="684172"/>
                  <a:pt x="408873" y="683357"/>
                </a:cubicBezTo>
                <a:cubicBezTo>
                  <a:pt x="412131" y="685801"/>
                  <a:pt x="415389" y="679285"/>
                  <a:pt x="417832" y="680914"/>
                </a:cubicBezTo>
                <a:cubicBezTo>
                  <a:pt x="417018" y="681729"/>
                  <a:pt x="419461" y="684172"/>
                  <a:pt x="419461" y="684986"/>
                </a:cubicBezTo>
                <a:lnTo>
                  <a:pt x="423533" y="682543"/>
                </a:lnTo>
                <a:cubicBezTo>
                  <a:pt x="421090" y="683357"/>
                  <a:pt x="421090" y="685801"/>
                  <a:pt x="421090" y="688244"/>
                </a:cubicBezTo>
                <a:cubicBezTo>
                  <a:pt x="422719" y="688244"/>
                  <a:pt x="423533" y="686616"/>
                  <a:pt x="424348" y="686616"/>
                </a:cubicBezTo>
                <a:cubicBezTo>
                  <a:pt x="423533" y="688244"/>
                  <a:pt x="422719" y="689059"/>
                  <a:pt x="423533" y="689873"/>
                </a:cubicBezTo>
                <a:lnTo>
                  <a:pt x="428420" y="685801"/>
                </a:lnTo>
                <a:cubicBezTo>
                  <a:pt x="427606" y="684986"/>
                  <a:pt x="427606" y="684986"/>
                  <a:pt x="426791" y="684986"/>
                </a:cubicBezTo>
                <a:cubicBezTo>
                  <a:pt x="427606" y="684986"/>
                  <a:pt x="430049" y="684172"/>
                  <a:pt x="431678" y="685801"/>
                </a:cubicBezTo>
                <a:cubicBezTo>
                  <a:pt x="431678" y="686616"/>
                  <a:pt x="430864" y="687430"/>
                  <a:pt x="430864" y="688244"/>
                </a:cubicBezTo>
                <a:cubicBezTo>
                  <a:pt x="429235" y="685801"/>
                  <a:pt x="428420" y="688244"/>
                  <a:pt x="427606" y="689873"/>
                </a:cubicBezTo>
                <a:cubicBezTo>
                  <a:pt x="430864" y="689873"/>
                  <a:pt x="428420" y="690688"/>
                  <a:pt x="430049" y="692317"/>
                </a:cubicBezTo>
                <a:cubicBezTo>
                  <a:pt x="432493" y="692317"/>
                  <a:pt x="433307" y="689059"/>
                  <a:pt x="432493" y="686616"/>
                </a:cubicBezTo>
                <a:cubicBezTo>
                  <a:pt x="434936" y="687430"/>
                  <a:pt x="435751" y="688244"/>
                  <a:pt x="438194" y="685801"/>
                </a:cubicBezTo>
                <a:lnTo>
                  <a:pt x="437380" y="689059"/>
                </a:lnTo>
                <a:lnTo>
                  <a:pt x="439823" y="688244"/>
                </a:lnTo>
                <a:lnTo>
                  <a:pt x="438194" y="692317"/>
                </a:lnTo>
                <a:cubicBezTo>
                  <a:pt x="442267" y="694760"/>
                  <a:pt x="439009" y="686616"/>
                  <a:pt x="443896" y="688244"/>
                </a:cubicBezTo>
                <a:lnTo>
                  <a:pt x="443896" y="691502"/>
                </a:lnTo>
                <a:cubicBezTo>
                  <a:pt x="445525" y="690688"/>
                  <a:pt x="446339" y="685801"/>
                  <a:pt x="447968" y="689059"/>
                </a:cubicBezTo>
                <a:cubicBezTo>
                  <a:pt x="449597" y="687430"/>
                  <a:pt x="444710" y="684986"/>
                  <a:pt x="448783" y="684172"/>
                </a:cubicBezTo>
                <a:cubicBezTo>
                  <a:pt x="449597" y="685801"/>
                  <a:pt x="451226" y="686616"/>
                  <a:pt x="452855" y="687430"/>
                </a:cubicBezTo>
                <a:cubicBezTo>
                  <a:pt x="454484" y="685801"/>
                  <a:pt x="452041" y="683357"/>
                  <a:pt x="451226" y="684172"/>
                </a:cubicBezTo>
                <a:cubicBezTo>
                  <a:pt x="457742" y="683357"/>
                  <a:pt x="455299" y="694760"/>
                  <a:pt x="461000" y="690688"/>
                </a:cubicBezTo>
                <a:cubicBezTo>
                  <a:pt x="458556" y="688244"/>
                  <a:pt x="462629" y="684986"/>
                  <a:pt x="457742" y="684986"/>
                </a:cubicBezTo>
                <a:cubicBezTo>
                  <a:pt x="460186" y="683357"/>
                  <a:pt x="462629" y="689059"/>
                  <a:pt x="465072" y="685801"/>
                </a:cubicBezTo>
                <a:lnTo>
                  <a:pt x="463443" y="689873"/>
                </a:lnTo>
                <a:cubicBezTo>
                  <a:pt x="464258" y="689873"/>
                  <a:pt x="465072" y="689059"/>
                  <a:pt x="465887" y="688244"/>
                </a:cubicBezTo>
                <a:lnTo>
                  <a:pt x="465887" y="691502"/>
                </a:lnTo>
                <a:cubicBezTo>
                  <a:pt x="469145" y="686616"/>
                  <a:pt x="471588" y="693946"/>
                  <a:pt x="473217" y="687430"/>
                </a:cubicBezTo>
                <a:cubicBezTo>
                  <a:pt x="471588" y="692317"/>
                  <a:pt x="475661" y="686616"/>
                  <a:pt x="476475" y="689059"/>
                </a:cubicBezTo>
                <a:cubicBezTo>
                  <a:pt x="474032" y="693131"/>
                  <a:pt x="469145" y="689059"/>
                  <a:pt x="469145" y="693946"/>
                </a:cubicBezTo>
                <a:cubicBezTo>
                  <a:pt x="469959" y="695575"/>
                  <a:pt x="471588" y="693131"/>
                  <a:pt x="472403" y="694760"/>
                </a:cubicBezTo>
                <a:cubicBezTo>
                  <a:pt x="471588" y="695575"/>
                  <a:pt x="469959" y="697204"/>
                  <a:pt x="469959" y="698018"/>
                </a:cubicBezTo>
                <a:cubicBezTo>
                  <a:pt x="474032" y="700462"/>
                  <a:pt x="475661" y="695575"/>
                  <a:pt x="478104" y="693946"/>
                </a:cubicBezTo>
                <a:lnTo>
                  <a:pt x="474032" y="694760"/>
                </a:lnTo>
                <a:cubicBezTo>
                  <a:pt x="474846" y="689873"/>
                  <a:pt x="476475" y="693946"/>
                  <a:pt x="477290" y="689873"/>
                </a:cubicBezTo>
                <a:cubicBezTo>
                  <a:pt x="478919" y="693131"/>
                  <a:pt x="480548" y="689059"/>
                  <a:pt x="482177" y="690688"/>
                </a:cubicBezTo>
                <a:cubicBezTo>
                  <a:pt x="482177" y="690688"/>
                  <a:pt x="482177" y="691502"/>
                  <a:pt x="481362" y="691502"/>
                </a:cubicBezTo>
                <a:cubicBezTo>
                  <a:pt x="485435" y="691502"/>
                  <a:pt x="487064" y="699647"/>
                  <a:pt x="488693" y="699647"/>
                </a:cubicBezTo>
                <a:cubicBezTo>
                  <a:pt x="490322" y="700462"/>
                  <a:pt x="493580" y="698018"/>
                  <a:pt x="492765" y="695575"/>
                </a:cubicBezTo>
                <a:cubicBezTo>
                  <a:pt x="494394" y="693946"/>
                  <a:pt x="487064" y="697204"/>
                  <a:pt x="489507" y="690688"/>
                </a:cubicBezTo>
                <a:cubicBezTo>
                  <a:pt x="491951" y="698018"/>
                  <a:pt x="494394" y="688244"/>
                  <a:pt x="500095" y="693131"/>
                </a:cubicBezTo>
                <a:cubicBezTo>
                  <a:pt x="497652" y="695575"/>
                  <a:pt x="501725" y="697204"/>
                  <a:pt x="499281" y="698833"/>
                </a:cubicBezTo>
                <a:cubicBezTo>
                  <a:pt x="501725" y="698018"/>
                  <a:pt x="502539" y="697204"/>
                  <a:pt x="503353" y="694760"/>
                </a:cubicBezTo>
                <a:lnTo>
                  <a:pt x="504168" y="697204"/>
                </a:lnTo>
                <a:cubicBezTo>
                  <a:pt x="507426" y="692317"/>
                  <a:pt x="504982" y="692317"/>
                  <a:pt x="509869" y="689873"/>
                </a:cubicBezTo>
                <a:cubicBezTo>
                  <a:pt x="508240" y="691502"/>
                  <a:pt x="512313" y="693131"/>
                  <a:pt x="510684" y="694760"/>
                </a:cubicBezTo>
                <a:cubicBezTo>
                  <a:pt x="512313" y="695575"/>
                  <a:pt x="513942" y="694760"/>
                  <a:pt x="514756" y="693131"/>
                </a:cubicBezTo>
                <a:cubicBezTo>
                  <a:pt x="519643" y="691502"/>
                  <a:pt x="518829" y="695575"/>
                  <a:pt x="523716" y="693131"/>
                </a:cubicBezTo>
                <a:lnTo>
                  <a:pt x="522901" y="691502"/>
                </a:lnTo>
                <a:cubicBezTo>
                  <a:pt x="528603" y="687430"/>
                  <a:pt x="536747" y="689873"/>
                  <a:pt x="543264" y="688244"/>
                </a:cubicBezTo>
                <a:lnTo>
                  <a:pt x="540820" y="687430"/>
                </a:lnTo>
                <a:cubicBezTo>
                  <a:pt x="541634" y="688244"/>
                  <a:pt x="545707" y="684986"/>
                  <a:pt x="547336" y="687430"/>
                </a:cubicBezTo>
                <a:cubicBezTo>
                  <a:pt x="546521" y="687430"/>
                  <a:pt x="545707" y="688244"/>
                  <a:pt x="545707" y="688244"/>
                </a:cubicBezTo>
                <a:cubicBezTo>
                  <a:pt x="545707" y="689873"/>
                  <a:pt x="546521" y="692317"/>
                  <a:pt x="548150" y="692317"/>
                </a:cubicBezTo>
                <a:lnTo>
                  <a:pt x="548965" y="689873"/>
                </a:lnTo>
                <a:lnTo>
                  <a:pt x="549779" y="691502"/>
                </a:lnTo>
                <a:cubicBezTo>
                  <a:pt x="552223" y="691502"/>
                  <a:pt x="548965" y="688244"/>
                  <a:pt x="551408" y="688244"/>
                </a:cubicBezTo>
                <a:cubicBezTo>
                  <a:pt x="553037" y="694760"/>
                  <a:pt x="561182" y="689059"/>
                  <a:pt x="563626" y="694760"/>
                </a:cubicBezTo>
                <a:cubicBezTo>
                  <a:pt x="565255" y="689873"/>
                  <a:pt x="559553" y="693946"/>
                  <a:pt x="561182" y="689873"/>
                </a:cubicBezTo>
                <a:cubicBezTo>
                  <a:pt x="561997" y="689873"/>
                  <a:pt x="561997" y="691502"/>
                  <a:pt x="563626" y="691502"/>
                </a:cubicBezTo>
                <a:lnTo>
                  <a:pt x="562811" y="688244"/>
                </a:lnTo>
                <a:cubicBezTo>
                  <a:pt x="570142" y="689873"/>
                  <a:pt x="572585" y="692317"/>
                  <a:pt x="579101" y="691502"/>
                </a:cubicBezTo>
                <a:lnTo>
                  <a:pt x="579101" y="692317"/>
                </a:lnTo>
                <a:cubicBezTo>
                  <a:pt x="581544" y="693946"/>
                  <a:pt x="583173" y="693131"/>
                  <a:pt x="583988" y="690688"/>
                </a:cubicBezTo>
                <a:cubicBezTo>
                  <a:pt x="584802" y="692317"/>
                  <a:pt x="583173" y="693131"/>
                  <a:pt x="583988" y="693946"/>
                </a:cubicBezTo>
                <a:cubicBezTo>
                  <a:pt x="586024" y="690281"/>
                  <a:pt x="588060" y="691503"/>
                  <a:pt x="589893" y="693030"/>
                </a:cubicBezTo>
                <a:lnTo>
                  <a:pt x="592532" y="693546"/>
                </a:lnTo>
                <a:lnTo>
                  <a:pt x="592947" y="693131"/>
                </a:lnTo>
                <a:lnTo>
                  <a:pt x="592947" y="693627"/>
                </a:lnTo>
                <a:lnTo>
                  <a:pt x="594576" y="693946"/>
                </a:lnTo>
                <a:cubicBezTo>
                  <a:pt x="594169" y="697204"/>
                  <a:pt x="595391" y="700055"/>
                  <a:pt x="596409" y="702702"/>
                </a:cubicBezTo>
                <a:lnTo>
                  <a:pt x="596417" y="702798"/>
                </a:lnTo>
                <a:lnTo>
                  <a:pt x="597834" y="702090"/>
                </a:lnTo>
                <a:cubicBezTo>
                  <a:pt x="599463" y="698832"/>
                  <a:pt x="592947" y="695574"/>
                  <a:pt x="598648" y="693945"/>
                </a:cubicBezTo>
                <a:cubicBezTo>
                  <a:pt x="597019" y="696388"/>
                  <a:pt x="600277" y="700461"/>
                  <a:pt x="601092" y="703719"/>
                </a:cubicBezTo>
                <a:lnTo>
                  <a:pt x="596428" y="702941"/>
                </a:lnTo>
                <a:lnTo>
                  <a:pt x="597020" y="710236"/>
                </a:lnTo>
                <a:lnTo>
                  <a:pt x="597908" y="709792"/>
                </a:lnTo>
                <a:lnTo>
                  <a:pt x="597834" y="709421"/>
                </a:lnTo>
                <a:lnTo>
                  <a:pt x="598241" y="709625"/>
                </a:lnTo>
                <a:lnTo>
                  <a:pt x="598649" y="709421"/>
                </a:lnTo>
                <a:lnTo>
                  <a:pt x="598335" y="709672"/>
                </a:lnTo>
                <a:lnTo>
                  <a:pt x="599463" y="710236"/>
                </a:lnTo>
                <a:lnTo>
                  <a:pt x="598649" y="713493"/>
                </a:lnTo>
                <a:lnTo>
                  <a:pt x="597946" y="709983"/>
                </a:lnTo>
                <a:lnTo>
                  <a:pt x="596104" y="711458"/>
                </a:lnTo>
                <a:cubicBezTo>
                  <a:pt x="594780" y="711458"/>
                  <a:pt x="593355" y="711458"/>
                  <a:pt x="592947" y="713494"/>
                </a:cubicBezTo>
                <a:lnTo>
                  <a:pt x="588060" y="709421"/>
                </a:lnTo>
                <a:cubicBezTo>
                  <a:pt x="588060" y="711050"/>
                  <a:pt x="587246" y="712679"/>
                  <a:pt x="588060" y="713494"/>
                </a:cubicBezTo>
                <a:cubicBezTo>
                  <a:pt x="586431" y="713494"/>
                  <a:pt x="585617" y="713494"/>
                  <a:pt x="587246" y="715937"/>
                </a:cubicBezTo>
                <a:cubicBezTo>
                  <a:pt x="574214" y="706163"/>
                  <a:pt x="561997" y="715123"/>
                  <a:pt x="549779" y="710236"/>
                </a:cubicBezTo>
                <a:cubicBezTo>
                  <a:pt x="548965" y="710236"/>
                  <a:pt x="549779" y="711864"/>
                  <a:pt x="549779" y="712679"/>
                </a:cubicBezTo>
                <a:cubicBezTo>
                  <a:pt x="547336" y="708607"/>
                  <a:pt x="548150" y="714308"/>
                  <a:pt x="546521" y="715123"/>
                </a:cubicBezTo>
                <a:lnTo>
                  <a:pt x="543264" y="709421"/>
                </a:lnTo>
                <a:cubicBezTo>
                  <a:pt x="542449" y="711050"/>
                  <a:pt x="543264" y="712679"/>
                  <a:pt x="543264" y="713494"/>
                </a:cubicBezTo>
                <a:cubicBezTo>
                  <a:pt x="537562" y="715123"/>
                  <a:pt x="531046" y="709421"/>
                  <a:pt x="526159" y="712679"/>
                </a:cubicBezTo>
                <a:cubicBezTo>
                  <a:pt x="524530" y="711050"/>
                  <a:pt x="526974" y="708607"/>
                  <a:pt x="524530" y="707792"/>
                </a:cubicBezTo>
                <a:cubicBezTo>
                  <a:pt x="527788" y="713494"/>
                  <a:pt x="518829" y="710236"/>
                  <a:pt x="520458" y="714308"/>
                </a:cubicBezTo>
                <a:cubicBezTo>
                  <a:pt x="518829" y="707792"/>
                  <a:pt x="513127" y="712679"/>
                  <a:pt x="513942" y="704534"/>
                </a:cubicBezTo>
                <a:cubicBezTo>
                  <a:pt x="511498" y="703720"/>
                  <a:pt x="511498" y="707792"/>
                  <a:pt x="512313" y="708607"/>
                </a:cubicBezTo>
                <a:cubicBezTo>
                  <a:pt x="509869" y="708607"/>
                  <a:pt x="507426" y="708607"/>
                  <a:pt x="504982" y="711050"/>
                </a:cubicBezTo>
                <a:cubicBezTo>
                  <a:pt x="503353" y="709421"/>
                  <a:pt x="491136" y="713494"/>
                  <a:pt x="488693" y="706978"/>
                </a:cubicBezTo>
                <a:cubicBezTo>
                  <a:pt x="490322" y="711050"/>
                  <a:pt x="488693" y="709421"/>
                  <a:pt x="487064" y="711050"/>
                </a:cubicBezTo>
                <a:lnTo>
                  <a:pt x="488693" y="714308"/>
                </a:lnTo>
                <a:lnTo>
                  <a:pt x="484620" y="714308"/>
                </a:lnTo>
                <a:cubicBezTo>
                  <a:pt x="483806" y="715123"/>
                  <a:pt x="483806" y="714308"/>
                  <a:pt x="483806" y="714308"/>
                </a:cubicBezTo>
                <a:cubicBezTo>
                  <a:pt x="482991" y="713494"/>
                  <a:pt x="483806" y="711864"/>
                  <a:pt x="482177" y="711050"/>
                </a:cubicBezTo>
                <a:cubicBezTo>
                  <a:pt x="479733" y="710236"/>
                  <a:pt x="479733" y="712679"/>
                  <a:pt x="478104" y="714308"/>
                </a:cubicBezTo>
                <a:lnTo>
                  <a:pt x="478104" y="715123"/>
                </a:lnTo>
                <a:lnTo>
                  <a:pt x="476475" y="715123"/>
                </a:lnTo>
                <a:cubicBezTo>
                  <a:pt x="474846" y="714308"/>
                  <a:pt x="480548" y="711050"/>
                  <a:pt x="476475" y="709421"/>
                </a:cubicBezTo>
                <a:cubicBezTo>
                  <a:pt x="475661" y="710236"/>
                  <a:pt x="473217" y="715123"/>
                  <a:pt x="472403" y="712679"/>
                </a:cubicBezTo>
                <a:cubicBezTo>
                  <a:pt x="474032" y="712679"/>
                  <a:pt x="474032" y="710236"/>
                  <a:pt x="473217" y="709421"/>
                </a:cubicBezTo>
                <a:lnTo>
                  <a:pt x="469959" y="709421"/>
                </a:lnTo>
                <a:lnTo>
                  <a:pt x="470774" y="713494"/>
                </a:lnTo>
                <a:cubicBezTo>
                  <a:pt x="462629" y="713494"/>
                  <a:pt x="453670" y="710236"/>
                  <a:pt x="443896" y="710236"/>
                </a:cubicBezTo>
                <a:cubicBezTo>
                  <a:pt x="443896" y="708607"/>
                  <a:pt x="442267" y="708607"/>
                  <a:pt x="440740" y="708302"/>
                </a:cubicBezTo>
                <a:lnTo>
                  <a:pt x="438274" y="704653"/>
                </a:lnTo>
                <a:lnTo>
                  <a:pt x="438500" y="702702"/>
                </a:lnTo>
                <a:cubicBezTo>
                  <a:pt x="437787" y="701684"/>
                  <a:pt x="436566" y="700869"/>
                  <a:pt x="435751" y="701276"/>
                </a:cubicBezTo>
                <a:cubicBezTo>
                  <a:pt x="438194" y="702905"/>
                  <a:pt x="432493" y="706978"/>
                  <a:pt x="437380" y="707792"/>
                </a:cubicBezTo>
                <a:lnTo>
                  <a:pt x="433307" y="710236"/>
                </a:lnTo>
                <a:cubicBezTo>
                  <a:pt x="430864" y="720824"/>
                  <a:pt x="423533" y="709421"/>
                  <a:pt x="417832" y="712679"/>
                </a:cubicBezTo>
                <a:cubicBezTo>
                  <a:pt x="418647" y="711864"/>
                  <a:pt x="418647" y="711050"/>
                  <a:pt x="418647" y="711050"/>
                </a:cubicBezTo>
                <a:cubicBezTo>
                  <a:pt x="413760" y="715123"/>
                  <a:pt x="407244" y="708607"/>
                  <a:pt x="406429" y="710236"/>
                </a:cubicBezTo>
                <a:lnTo>
                  <a:pt x="405615" y="706978"/>
                </a:lnTo>
                <a:cubicBezTo>
                  <a:pt x="401542" y="711864"/>
                  <a:pt x="400728" y="711864"/>
                  <a:pt x="395841" y="710236"/>
                </a:cubicBezTo>
                <a:cubicBezTo>
                  <a:pt x="395841" y="710236"/>
                  <a:pt x="396655" y="709421"/>
                  <a:pt x="395841" y="708607"/>
                </a:cubicBezTo>
                <a:cubicBezTo>
                  <a:pt x="395026" y="711050"/>
                  <a:pt x="393397" y="713494"/>
                  <a:pt x="390139" y="712679"/>
                </a:cubicBezTo>
                <a:lnTo>
                  <a:pt x="390139" y="711864"/>
                </a:lnTo>
                <a:lnTo>
                  <a:pt x="384438" y="712679"/>
                </a:lnTo>
                <a:cubicBezTo>
                  <a:pt x="384438" y="703720"/>
                  <a:pt x="375479" y="718381"/>
                  <a:pt x="373850" y="708607"/>
                </a:cubicBezTo>
                <a:cubicBezTo>
                  <a:pt x="373035" y="711050"/>
                  <a:pt x="368963" y="711864"/>
                  <a:pt x="367334" y="713494"/>
                </a:cubicBezTo>
                <a:cubicBezTo>
                  <a:pt x="366519" y="712679"/>
                  <a:pt x="366519" y="712679"/>
                  <a:pt x="366519" y="711864"/>
                </a:cubicBezTo>
                <a:cubicBezTo>
                  <a:pt x="364890" y="716751"/>
                  <a:pt x="360819" y="710236"/>
                  <a:pt x="358375" y="711050"/>
                </a:cubicBezTo>
                <a:cubicBezTo>
                  <a:pt x="356746" y="711864"/>
                  <a:pt x="357561" y="713494"/>
                  <a:pt x="358375" y="715123"/>
                </a:cubicBezTo>
                <a:cubicBezTo>
                  <a:pt x="355932" y="711050"/>
                  <a:pt x="350230" y="719195"/>
                  <a:pt x="349416" y="717566"/>
                </a:cubicBezTo>
                <a:cubicBezTo>
                  <a:pt x="346973" y="716751"/>
                  <a:pt x="348601" y="714308"/>
                  <a:pt x="347787" y="711864"/>
                </a:cubicBezTo>
                <a:cubicBezTo>
                  <a:pt x="344529" y="712679"/>
                  <a:pt x="347787" y="720824"/>
                  <a:pt x="343715" y="716751"/>
                </a:cubicBezTo>
                <a:cubicBezTo>
                  <a:pt x="343715" y="715937"/>
                  <a:pt x="344529" y="715937"/>
                  <a:pt x="344529" y="715123"/>
                </a:cubicBezTo>
                <a:cubicBezTo>
                  <a:pt x="342900" y="715123"/>
                  <a:pt x="339642" y="703720"/>
                  <a:pt x="338013" y="706163"/>
                </a:cubicBezTo>
                <a:lnTo>
                  <a:pt x="338828" y="707792"/>
                </a:lnTo>
                <a:cubicBezTo>
                  <a:pt x="336384" y="710236"/>
                  <a:pt x="332312" y="699647"/>
                  <a:pt x="331497" y="706163"/>
                </a:cubicBezTo>
                <a:lnTo>
                  <a:pt x="331497" y="709421"/>
                </a:lnTo>
                <a:cubicBezTo>
                  <a:pt x="326610" y="705349"/>
                  <a:pt x="329054" y="710236"/>
                  <a:pt x="324167" y="706978"/>
                </a:cubicBezTo>
                <a:lnTo>
                  <a:pt x="324167" y="706163"/>
                </a:lnTo>
                <a:cubicBezTo>
                  <a:pt x="321723" y="706978"/>
                  <a:pt x="320094" y="702905"/>
                  <a:pt x="319280" y="707792"/>
                </a:cubicBezTo>
                <a:lnTo>
                  <a:pt x="320094" y="708607"/>
                </a:lnTo>
                <a:cubicBezTo>
                  <a:pt x="317651" y="709421"/>
                  <a:pt x="317651" y="708607"/>
                  <a:pt x="314393" y="708607"/>
                </a:cubicBezTo>
                <a:cubicBezTo>
                  <a:pt x="313578" y="708607"/>
                  <a:pt x="311949" y="709421"/>
                  <a:pt x="311949" y="708607"/>
                </a:cubicBezTo>
                <a:cubicBezTo>
                  <a:pt x="311949" y="712679"/>
                  <a:pt x="305434" y="710236"/>
                  <a:pt x="303804" y="710236"/>
                </a:cubicBezTo>
                <a:cubicBezTo>
                  <a:pt x="306248" y="709421"/>
                  <a:pt x="305434" y="707792"/>
                  <a:pt x="304619" y="706163"/>
                </a:cubicBezTo>
                <a:cubicBezTo>
                  <a:pt x="302990" y="708607"/>
                  <a:pt x="302176" y="709421"/>
                  <a:pt x="300547" y="706978"/>
                </a:cubicBezTo>
                <a:cubicBezTo>
                  <a:pt x="300547" y="711864"/>
                  <a:pt x="300547" y="717566"/>
                  <a:pt x="296474" y="717566"/>
                </a:cubicBezTo>
                <a:cubicBezTo>
                  <a:pt x="296474" y="716751"/>
                  <a:pt x="297289" y="715937"/>
                  <a:pt x="297289" y="715123"/>
                </a:cubicBezTo>
                <a:cubicBezTo>
                  <a:pt x="296474" y="714308"/>
                  <a:pt x="295660" y="715937"/>
                  <a:pt x="295660" y="715937"/>
                </a:cubicBezTo>
                <a:cubicBezTo>
                  <a:pt x="294845" y="715123"/>
                  <a:pt x="296474" y="714308"/>
                  <a:pt x="295660" y="712679"/>
                </a:cubicBezTo>
                <a:cubicBezTo>
                  <a:pt x="293216" y="716751"/>
                  <a:pt x="290773" y="712679"/>
                  <a:pt x="287515" y="714308"/>
                </a:cubicBezTo>
                <a:cubicBezTo>
                  <a:pt x="289144" y="712679"/>
                  <a:pt x="288329" y="711864"/>
                  <a:pt x="287515" y="710236"/>
                </a:cubicBezTo>
                <a:cubicBezTo>
                  <a:pt x="287515" y="715937"/>
                  <a:pt x="282628" y="705349"/>
                  <a:pt x="284257" y="712679"/>
                </a:cubicBezTo>
                <a:cubicBezTo>
                  <a:pt x="276926" y="708607"/>
                  <a:pt x="265524" y="712679"/>
                  <a:pt x="263080" y="707792"/>
                </a:cubicBezTo>
                <a:cubicBezTo>
                  <a:pt x="262266" y="706163"/>
                  <a:pt x="260637" y="709421"/>
                  <a:pt x="259008" y="709421"/>
                </a:cubicBezTo>
                <a:lnTo>
                  <a:pt x="259008" y="706978"/>
                </a:lnTo>
                <a:cubicBezTo>
                  <a:pt x="255750" y="711050"/>
                  <a:pt x="256564" y="708607"/>
                  <a:pt x="252492" y="712679"/>
                </a:cubicBezTo>
                <a:cubicBezTo>
                  <a:pt x="254121" y="709421"/>
                  <a:pt x="253306" y="708607"/>
                  <a:pt x="251677" y="706163"/>
                </a:cubicBezTo>
                <a:lnTo>
                  <a:pt x="249234" y="711050"/>
                </a:lnTo>
                <a:lnTo>
                  <a:pt x="248419" y="706978"/>
                </a:lnTo>
                <a:cubicBezTo>
                  <a:pt x="246790" y="707792"/>
                  <a:pt x="245976" y="707792"/>
                  <a:pt x="244347" y="706978"/>
                </a:cubicBezTo>
                <a:cubicBezTo>
                  <a:pt x="244347" y="706978"/>
                  <a:pt x="244347" y="706978"/>
                  <a:pt x="244347" y="706163"/>
                </a:cubicBezTo>
                <a:cubicBezTo>
                  <a:pt x="243532" y="711864"/>
                  <a:pt x="238645" y="711050"/>
                  <a:pt x="237831" y="713494"/>
                </a:cubicBezTo>
                <a:cubicBezTo>
                  <a:pt x="237016" y="708607"/>
                  <a:pt x="234573" y="715123"/>
                  <a:pt x="233759" y="710236"/>
                </a:cubicBezTo>
                <a:cubicBezTo>
                  <a:pt x="232944" y="711050"/>
                  <a:pt x="232944" y="711050"/>
                  <a:pt x="232130" y="711864"/>
                </a:cubicBezTo>
                <a:cubicBezTo>
                  <a:pt x="232944" y="713494"/>
                  <a:pt x="232944" y="715937"/>
                  <a:pt x="232130" y="715123"/>
                </a:cubicBezTo>
                <a:lnTo>
                  <a:pt x="231315" y="711864"/>
                </a:lnTo>
                <a:cubicBezTo>
                  <a:pt x="229686" y="712679"/>
                  <a:pt x="228872" y="712679"/>
                  <a:pt x="228057" y="712679"/>
                </a:cubicBezTo>
                <a:cubicBezTo>
                  <a:pt x="228057" y="713494"/>
                  <a:pt x="228057" y="713494"/>
                  <a:pt x="228872" y="714308"/>
                </a:cubicBezTo>
                <a:cubicBezTo>
                  <a:pt x="228057" y="713494"/>
                  <a:pt x="228057" y="713494"/>
                  <a:pt x="227243" y="712679"/>
                </a:cubicBezTo>
                <a:cubicBezTo>
                  <a:pt x="226428" y="712679"/>
                  <a:pt x="226428" y="712679"/>
                  <a:pt x="226428" y="712679"/>
                </a:cubicBezTo>
                <a:cubicBezTo>
                  <a:pt x="225614" y="711864"/>
                  <a:pt x="224799" y="711864"/>
                  <a:pt x="223985" y="712679"/>
                </a:cubicBezTo>
                <a:cubicBezTo>
                  <a:pt x="219912" y="707792"/>
                  <a:pt x="215025" y="719195"/>
                  <a:pt x="210953" y="712679"/>
                </a:cubicBezTo>
                <a:cubicBezTo>
                  <a:pt x="211767" y="713494"/>
                  <a:pt x="212582" y="713494"/>
                  <a:pt x="212582" y="712679"/>
                </a:cubicBezTo>
                <a:cubicBezTo>
                  <a:pt x="208509" y="712679"/>
                  <a:pt x="205251" y="708607"/>
                  <a:pt x="202808" y="711050"/>
                </a:cubicBezTo>
                <a:lnTo>
                  <a:pt x="202808" y="713494"/>
                </a:lnTo>
                <a:cubicBezTo>
                  <a:pt x="199550" y="714308"/>
                  <a:pt x="197921" y="715123"/>
                  <a:pt x="195477" y="715123"/>
                </a:cubicBezTo>
                <a:lnTo>
                  <a:pt x="195477" y="718381"/>
                </a:lnTo>
                <a:cubicBezTo>
                  <a:pt x="192220" y="717566"/>
                  <a:pt x="184889" y="722453"/>
                  <a:pt x="183260" y="715937"/>
                </a:cubicBezTo>
                <a:cubicBezTo>
                  <a:pt x="182446" y="718381"/>
                  <a:pt x="178373" y="715123"/>
                  <a:pt x="176744" y="715937"/>
                </a:cubicBezTo>
                <a:lnTo>
                  <a:pt x="175930" y="713494"/>
                </a:lnTo>
                <a:cubicBezTo>
                  <a:pt x="174301" y="712679"/>
                  <a:pt x="172672" y="713494"/>
                  <a:pt x="171043" y="714308"/>
                </a:cubicBezTo>
                <a:cubicBezTo>
                  <a:pt x="166970" y="708607"/>
                  <a:pt x="162083" y="713494"/>
                  <a:pt x="158011" y="713494"/>
                </a:cubicBezTo>
                <a:lnTo>
                  <a:pt x="158011" y="712679"/>
                </a:lnTo>
                <a:lnTo>
                  <a:pt x="153938" y="714308"/>
                </a:lnTo>
                <a:cubicBezTo>
                  <a:pt x="154753" y="711864"/>
                  <a:pt x="153124" y="715937"/>
                  <a:pt x="151495" y="715123"/>
                </a:cubicBezTo>
                <a:cubicBezTo>
                  <a:pt x="150681" y="716751"/>
                  <a:pt x="148237" y="715937"/>
                  <a:pt x="146608" y="714308"/>
                </a:cubicBezTo>
                <a:lnTo>
                  <a:pt x="144165" y="714308"/>
                </a:lnTo>
                <a:cubicBezTo>
                  <a:pt x="147423" y="712679"/>
                  <a:pt x="144165" y="710236"/>
                  <a:pt x="144165" y="707792"/>
                </a:cubicBezTo>
                <a:lnTo>
                  <a:pt x="142536" y="710236"/>
                </a:lnTo>
                <a:cubicBezTo>
                  <a:pt x="141721" y="709421"/>
                  <a:pt x="144165" y="708607"/>
                  <a:pt x="142536" y="707792"/>
                </a:cubicBezTo>
                <a:cubicBezTo>
                  <a:pt x="141721" y="709421"/>
                  <a:pt x="137649" y="709421"/>
                  <a:pt x="136834" y="711864"/>
                </a:cubicBezTo>
                <a:cubicBezTo>
                  <a:pt x="136834" y="712679"/>
                  <a:pt x="136834" y="712679"/>
                  <a:pt x="137649" y="713494"/>
                </a:cubicBezTo>
                <a:cubicBezTo>
                  <a:pt x="136834" y="713494"/>
                  <a:pt x="136834" y="714308"/>
                  <a:pt x="136834" y="714308"/>
                </a:cubicBezTo>
                <a:cubicBezTo>
                  <a:pt x="134391" y="713494"/>
                  <a:pt x="135205" y="714308"/>
                  <a:pt x="135205" y="715937"/>
                </a:cubicBezTo>
                <a:cubicBezTo>
                  <a:pt x="132762" y="711864"/>
                  <a:pt x="131133" y="714308"/>
                  <a:pt x="129504" y="709421"/>
                </a:cubicBezTo>
                <a:cubicBezTo>
                  <a:pt x="131947" y="715123"/>
                  <a:pt x="123803" y="709421"/>
                  <a:pt x="125431" y="715123"/>
                </a:cubicBezTo>
                <a:cubicBezTo>
                  <a:pt x="123803" y="710236"/>
                  <a:pt x="123803" y="715123"/>
                  <a:pt x="122988" y="711050"/>
                </a:cubicBezTo>
                <a:cubicBezTo>
                  <a:pt x="125431" y="711864"/>
                  <a:pt x="127875" y="707792"/>
                  <a:pt x="130318" y="706163"/>
                </a:cubicBezTo>
                <a:lnTo>
                  <a:pt x="128689" y="703720"/>
                </a:lnTo>
                <a:cubicBezTo>
                  <a:pt x="130318" y="698833"/>
                  <a:pt x="133576" y="705349"/>
                  <a:pt x="134391" y="703720"/>
                </a:cubicBezTo>
                <a:cubicBezTo>
                  <a:pt x="133576" y="705349"/>
                  <a:pt x="131947" y="703720"/>
                  <a:pt x="131947" y="702905"/>
                </a:cubicBezTo>
                <a:lnTo>
                  <a:pt x="132762" y="706978"/>
                </a:lnTo>
                <a:cubicBezTo>
                  <a:pt x="136020" y="708607"/>
                  <a:pt x="137649" y="705349"/>
                  <a:pt x="140092" y="703720"/>
                </a:cubicBezTo>
                <a:cubicBezTo>
                  <a:pt x="137649" y="702091"/>
                  <a:pt x="142536" y="701276"/>
                  <a:pt x="140907" y="698833"/>
                </a:cubicBezTo>
                <a:lnTo>
                  <a:pt x="139278" y="699647"/>
                </a:lnTo>
                <a:cubicBezTo>
                  <a:pt x="138463" y="698833"/>
                  <a:pt x="140092" y="697204"/>
                  <a:pt x="140907" y="696389"/>
                </a:cubicBezTo>
                <a:cubicBezTo>
                  <a:pt x="145794" y="698833"/>
                  <a:pt x="154753" y="696389"/>
                  <a:pt x="156382" y="699647"/>
                </a:cubicBezTo>
                <a:cubicBezTo>
                  <a:pt x="154753" y="698833"/>
                  <a:pt x="153124" y="699647"/>
                  <a:pt x="152310" y="700462"/>
                </a:cubicBezTo>
                <a:lnTo>
                  <a:pt x="154753" y="702091"/>
                </a:lnTo>
                <a:cubicBezTo>
                  <a:pt x="153124" y="702905"/>
                  <a:pt x="151495" y="698833"/>
                  <a:pt x="149052" y="700462"/>
                </a:cubicBezTo>
                <a:cubicBezTo>
                  <a:pt x="149866" y="702905"/>
                  <a:pt x="147423" y="706163"/>
                  <a:pt x="149866" y="709421"/>
                </a:cubicBezTo>
                <a:cubicBezTo>
                  <a:pt x="154753" y="713494"/>
                  <a:pt x="153938" y="703720"/>
                  <a:pt x="160455" y="704534"/>
                </a:cubicBezTo>
                <a:cubicBezTo>
                  <a:pt x="160455" y="703720"/>
                  <a:pt x="158825" y="708607"/>
                  <a:pt x="162083" y="706978"/>
                </a:cubicBezTo>
                <a:cubicBezTo>
                  <a:pt x="166156" y="704534"/>
                  <a:pt x="169414" y="698833"/>
                  <a:pt x="169414" y="693946"/>
                </a:cubicBezTo>
                <a:cubicBezTo>
                  <a:pt x="167785" y="695575"/>
                  <a:pt x="164527" y="698833"/>
                  <a:pt x="163712" y="694760"/>
                </a:cubicBezTo>
                <a:cubicBezTo>
                  <a:pt x="165341" y="693131"/>
                  <a:pt x="168599" y="692317"/>
                  <a:pt x="168599" y="689873"/>
                </a:cubicBezTo>
                <a:cubicBezTo>
                  <a:pt x="170228" y="693946"/>
                  <a:pt x="165341" y="691502"/>
                  <a:pt x="167785" y="694760"/>
                </a:cubicBezTo>
                <a:cubicBezTo>
                  <a:pt x="169414" y="694760"/>
                  <a:pt x="169414" y="693131"/>
                  <a:pt x="170228" y="692317"/>
                </a:cubicBezTo>
                <a:cubicBezTo>
                  <a:pt x="169414" y="693946"/>
                  <a:pt x="171857" y="695575"/>
                  <a:pt x="171857" y="696389"/>
                </a:cubicBezTo>
                <a:cubicBezTo>
                  <a:pt x="175930" y="696389"/>
                  <a:pt x="178373" y="698833"/>
                  <a:pt x="182446" y="698833"/>
                </a:cubicBezTo>
                <a:cubicBezTo>
                  <a:pt x="183260" y="699647"/>
                  <a:pt x="183260" y="701276"/>
                  <a:pt x="183260" y="702091"/>
                </a:cubicBezTo>
                <a:cubicBezTo>
                  <a:pt x="184889" y="700462"/>
                  <a:pt x="188147" y="693946"/>
                  <a:pt x="187333" y="691502"/>
                </a:cubicBezTo>
                <a:cubicBezTo>
                  <a:pt x="189776" y="691502"/>
                  <a:pt x="189776" y="693131"/>
                  <a:pt x="192220" y="692317"/>
                </a:cubicBezTo>
                <a:cubicBezTo>
                  <a:pt x="188962" y="689059"/>
                  <a:pt x="193034" y="693131"/>
                  <a:pt x="193034" y="689059"/>
                </a:cubicBezTo>
                <a:cubicBezTo>
                  <a:pt x="195477" y="689059"/>
                  <a:pt x="193848" y="691502"/>
                  <a:pt x="194663" y="692317"/>
                </a:cubicBezTo>
                <a:cubicBezTo>
                  <a:pt x="195477" y="691502"/>
                  <a:pt x="196292" y="689873"/>
                  <a:pt x="196292" y="689059"/>
                </a:cubicBezTo>
                <a:cubicBezTo>
                  <a:pt x="197921" y="692317"/>
                  <a:pt x="193848" y="697204"/>
                  <a:pt x="195477" y="701276"/>
                </a:cubicBezTo>
                <a:cubicBezTo>
                  <a:pt x="196292" y="702905"/>
                  <a:pt x="201179" y="707792"/>
                  <a:pt x="201179" y="707792"/>
                </a:cubicBezTo>
                <a:cubicBezTo>
                  <a:pt x="201993" y="704534"/>
                  <a:pt x="201993" y="689873"/>
                  <a:pt x="200364" y="684986"/>
                </a:cubicBezTo>
                <a:cubicBezTo>
                  <a:pt x="201179" y="683357"/>
                  <a:pt x="202808" y="688244"/>
                  <a:pt x="203622" y="688244"/>
                </a:cubicBezTo>
                <a:cubicBezTo>
                  <a:pt x="206066" y="692317"/>
                  <a:pt x="207695" y="684986"/>
                  <a:pt x="210138" y="686616"/>
                </a:cubicBezTo>
                <a:lnTo>
                  <a:pt x="208509" y="689059"/>
                </a:lnTo>
                <a:cubicBezTo>
                  <a:pt x="208509" y="689873"/>
                  <a:pt x="211767" y="689059"/>
                  <a:pt x="212582" y="687430"/>
                </a:cubicBezTo>
                <a:cubicBezTo>
                  <a:pt x="212582" y="689059"/>
                  <a:pt x="210953" y="694760"/>
                  <a:pt x="211767" y="696389"/>
                </a:cubicBezTo>
                <a:cubicBezTo>
                  <a:pt x="215840" y="697204"/>
                  <a:pt x="219098" y="689873"/>
                  <a:pt x="219098" y="685801"/>
                </a:cubicBezTo>
                <a:lnTo>
                  <a:pt x="212582" y="689873"/>
                </a:lnTo>
                <a:cubicBezTo>
                  <a:pt x="212582" y="686616"/>
                  <a:pt x="216654" y="686616"/>
                  <a:pt x="216654" y="682543"/>
                </a:cubicBezTo>
                <a:lnTo>
                  <a:pt x="222356" y="683357"/>
                </a:lnTo>
                <a:cubicBezTo>
                  <a:pt x="221541" y="683357"/>
                  <a:pt x="219098" y="684986"/>
                  <a:pt x="219912" y="686616"/>
                </a:cubicBezTo>
                <a:cubicBezTo>
                  <a:pt x="222356" y="686616"/>
                  <a:pt x="221541" y="687430"/>
                  <a:pt x="223170" y="689059"/>
                </a:cubicBezTo>
                <a:cubicBezTo>
                  <a:pt x="220727" y="693131"/>
                  <a:pt x="215025" y="703720"/>
                  <a:pt x="213396" y="709421"/>
                </a:cubicBezTo>
                <a:lnTo>
                  <a:pt x="216654" y="706978"/>
                </a:lnTo>
                <a:lnTo>
                  <a:pt x="217469" y="708607"/>
                </a:lnTo>
                <a:cubicBezTo>
                  <a:pt x="220727" y="706163"/>
                  <a:pt x="224799" y="692317"/>
                  <a:pt x="225614" y="689059"/>
                </a:cubicBezTo>
                <a:cubicBezTo>
                  <a:pt x="228057" y="689873"/>
                  <a:pt x="227243" y="697204"/>
                  <a:pt x="226428" y="698833"/>
                </a:cubicBezTo>
                <a:cubicBezTo>
                  <a:pt x="231315" y="699647"/>
                  <a:pt x="231315" y="689059"/>
                  <a:pt x="235387" y="689873"/>
                </a:cubicBezTo>
                <a:lnTo>
                  <a:pt x="233759" y="688244"/>
                </a:lnTo>
                <a:cubicBezTo>
                  <a:pt x="234573" y="687430"/>
                  <a:pt x="237831" y="689059"/>
                  <a:pt x="237831" y="687430"/>
                </a:cubicBezTo>
                <a:cubicBezTo>
                  <a:pt x="238645" y="689873"/>
                  <a:pt x="239460" y="693946"/>
                  <a:pt x="238645" y="695575"/>
                </a:cubicBezTo>
                <a:lnTo>
                  <a:pt x="242718" y="689059"/>
                </a:lnTo>
                <a:cubicBezTo>
                  <a:pt x="241903" y="689873"/>
                  <a:pt x="241903" y="695575"/>
                  <a:pt x="241903" y="696389"/>
                </a:cubicBezTo>
                <a:cubicBezTo>
                  <a:pt x="243532" y="697204"/>
                  <a:pt x="244347" y="689873"/>
                  <a:pt x="243532" y="689059"/>
                </a:cubicBezTo>
                <a:cubicBezTo>
                  <a:pt x="246790" y="693131"/>
                  <a:pt x="245976" y="690688"/>
                  <a:pt x="248419" y="695575"/>
                </a:cubicBezTo>
                <a:cubicBezTo>
                  <a:pt x="249234" y="695575"/>
                  <a:pt x="248419" y="689873"/>
                  <a:pt x="247605" y="689059"/>
                </a:cubicBezTo>
                <a:cubicBezTo>
                  <a:pt x="249234" y="687430"/>
                  <a:pt x="250863" y="688244"/>
                  <a:pt x="251677" y="689059"/>
                </a:cubicBezTo>
                <a:cubicBezTo>
                  <a:pt x="248419" y="691502"/>
                  <a:pt x="250863" y="702905"/>
                  <a:pt x="250048" y="706978"/>
                </a:cubicBezTo>
                <a:lnTo>
                  <a:pt x="257379" y="689873"/>
                </a:lnTo>
                <a:cubicBezTo>
                  <a:pt x="257379" y="690688"/>
                  <a:pt x="256564" y="696389"/>
                  <a:pt x="256564" y="697204"/>
                </a:cubicBezTo>
                <a:cubicBezTo>
                  <a:pt x="256972" y="694761"/>
                  <a:pt x="259212" y="693335"/>
                  <a:pt x="261859" y="692622"/>
                </a:cubicBezTo>
                <a:lnTo>
                  <a:pt x="268855" y="692346"/>
                </a:lnTo>
                <a:lnTo>
                  <a:pt x="272854" y="693946"/>
                </a:lnTo>
                <a:cubicBezTo>
                  <a:pt x="272854" y="694760"/>
                  <a:pt x="272854" y="694760"/>
                  <a:pt x="272039" y="694760"/>
                </a:cubicBezTo>
                <a:cubicBezTo>
                  <a:pt x="275297" y="698833"/>
                  <a:pt x="276112" y="686616"/>
                  <a:pt x="278556" y="691502"/>
                </a:cubicBezTo>
                <a:cubicBezTo>
                  <a:pt x="275297" y="690688"/>
                  <a:pt x="275297" y="692317"/>
                  <a:pt x="275297" y="694760"/>
                </a:cubicBezTo>
                <a:cubicBezTo>
                  <a:pt x="276926" y="693131"/>
                  <a:pt x="281813" y="695575"/>
                  <a:pt x="280999" y="689059"/>
                </a:cubicBezTo>
                <a:cubicBezTo>
                  <a:pt x="282628" y="689873"/>
                  <a:pt x="283442" y="689059"/>
                  <a:pt x="283442" y="692317"/>
                </a:cubicBezTo>
                <a:lnTo>
                  <a:pt x="288329" y="689059"/>
                </a:lnTo>
                <a:cubicBezTo>
                  <a:pt x="288329" y="689873"/>
                  <a:pt x="287515" y="691502"/>
                  <a:pt x="289144" y="692317"/>
                </a:cubicBezTo>
                <a:cubicBezTo>
                  <a:pt x="285886" y="691502"/>
                  <a:pt x="283442" y="697204"/>
                  <a:pt x="281813" y="693131"/>
                </a:cubicBezTo>
                <a:cubicBezTo>
                  <a:pt x="281813" y="697204"/>
                  <a:pt x="283442" y="698833"/>
                  <a:pt x="281813" y="702091"/>
                </a:cubicBezTo>
                <a:cubicBezTo>
                  <a:pt x="287515" y="699647"/>
                  <a:pt x="290773" y="693131"/>
                  <a:pt x="294031" y="689059"/>
                </a:cubicBezTo>
                <a:lnTo>
                  <a:pt x="298918" y="691502"/>
                </a:lnTo>
                <a:lnTo>
                  <a:pt x="298918" y="689873"/>
                </a:lnTo>
                <a:lnTo>
                  <a:pt x="299732" y="693946"/>
                </a:lnTo>
                <a:cubicBezTo>
                  <a:pt x="299732" y="693131"/>
                  <a:pt x="300547" y="691502"/>
                  <a:pt x="300547" y="692317"/>
                </a:cubicBezTo>
                <a:cubicBezTo>
                  <a:pt x="300547" y="693131"/>
                  <a:pt x="300547" y="693131"/>
                  <a:pt x="300547" y="693946"/>
                </a:cubicBezTo>
                <a:cubicBezTo>
                  <a:pt x="300547" y="693946"/>
                  <a:pt x="301361" y="693946"/>
                  <a:pt x="301361" y="693131"/>
                </a:cubicBezTo>
                <a:cubicBezTo>
                  <a:pt x="301361" y="695575"/>
                  <a:pt x="300547" y="698018"/>
                  <a:pt x="299732" y="700462"/>
                </a:cubicBezTo>
                <a:cubicBezTo>
                  <a:pt x="298918" y="699647"/>
                  <a:pt x="298918" y="698833"/>
                  <a:pt x="298103" y="698018"/>
                </a:cubicBezTo>
                <a:cubicBezTo>
                  <a:pt x="297289" y="699647"/>
                  <a:pt x="296474" y="702091"/>
                  <a:pt x="298103" y="703720"/>
                </a:cubicBezTo>
                <a:cubicBezTo>
                  <a:pt x="298103" y="703720"/>
                  <a:pt x="298918" y="702905"/>
                  <a:pt x="298918" y="702905"/>
                </a:cubicBezTo>
                <a:cubicBezTo>
                  <a:pt x="298103" y="704534"/>
                  <a:pt x="297289" y="705349"/>
                  <a:pt x="298103" y="706163"/>
                </a:cubicBezTo>
                <a:lnTo>
                  <a:pt x="302176" y="703720"/>
                </a:lnTo>
                <a:cubicBezTo>
                  <a:pt x="302176" y="702905"/>
                  <a:pt x="301361" y="702091"/>
                  <a:pt x="300547" y="700462"/>
                </a:cubicBezTo>
                <a:cubicBezTo>
                  <a:pt x="302990" y="698018"/>
                  <a:pt x="306248" y="694760"/>
                  <a:pt x="303804" y="691502"/>
                </a:cubicBezTo>
                <a:lnTo>
                  <a:pt x="306248" y="693946"/>
                </a:lnTo>
                <a:cubicBezTo>
                  <a:pt x="309506" y="689873"/>
                  <a:pt x="308691" y="690688"/>
                  <a:pt x="312764" y="687430"/>
                </a:cubicBezTo>
                <a:cubicBezTo>
                  <a:pt x="312764" y="689059"/>
                  <a:pt x="311949" y="690688"/>
                  <a:pt x="312764" y="691502"/>
                </a:cubicBezTo>
                <a:cubicBezTo>
                  <a:pt x="316022" y="686616"/>
                  <a:pt x="320094" y="697204"/>
                  <a:pt x="320909" y="693131"/>
                </a:cubicBezTo>
                <a:cubicBezTo>
                  <a:pt x="323352" y="692317"/>
                  <a:pt x="321723" y="689059"/>
                  <a:pt x="323352" y="688244"/>
                </a:cubicBezTo>
                <a:cubicBezTo>
                  <a:pt x="323352" y="689059"/>
                  <a:pt x="322538" y="689873"/>
                  <a:pt x="323352" y="689873"/>
                </a:cubicBezTo>
                <a:lnTo>
                  <a:pt x="324981" y="686616"/>
                </a:lnTo>
                <a:cubicBezTo>
                  <a:pt x="324981" y="687430"/>
                  <a:pt x="323352" y="688244"/>
                  <a:pt x="324981" y="689873"/>
                </a:cubicBezTo>
                <a:cubicBezTo>
                  <a:pt x="328239" y="687430"/>
                  <a:pt x="329868" y="685801"/>
                  <a:pt x="333126" y="687430"/>
                </a:cubicBezTo>
                <a:cubicBezTo>
                  <a:pt x="337199" y="686616"/>
                  <a:pt x="331497" y="680914"/>
                  <a:pt x="334755" y="681729"/>
                </a:cubicBezTo>
                <a:cubicBezTo>
                  <a:pt x="335570" y="684172"/>
                  <a:pt x="335570" y="687430"/>
                  <a:pt x="338013" y="687430"/>
                </a:cubicBezTo>
                <a:cubicBezTo>
                  <a:pt x="339642" y="685801"/>
                  <a:pt x="339642" y="683357"/>
                  <a:pt x="341271" y="682543"/>
                </a:cubicBezTo>
                <a:lnTo>
                  <a:pt x="341271" y="686616"/>
                </a:lnTo>
                <a:cubicBezTo>
                  <a:pt x="342900" y="686616"/>
                  <a:pt x="344529" y="685801"/>
                  <a:pt x="344529" y="689059"/>
                </a:cubicBezTo>
                <a:cubicBezTo>
                  <a:pt x="346158" y="687430"/>
                  <a:pt x="346973" y="687430"/>
                  <a:pt x="347787" y="688244"/>
                </a:cubicBezTo>
                <a:cubicBezTo>
                  <a:pt x="351045" y="685801"/>
                  <a:pt x="346158" y="680099"/>
                  <a:pt x="345343" y="678471"/>
                </a:cubicBezTo>
                <a:cubicBezTo>
                  <a:pt x="347787" y="680914"/>
                  <a:pt x="349416" y="679285"/>
                  <a:pt x="351045" y="684172"/>
                </a:cubicBezTo>
                <a:lnTo>
                  <a:pt x="348601" y="684986"/>
                </a:lnTo>
                <a:lnTo>
                  <a:pt x="351859" y="684986"/>
                </a:lnTo>
                <a:lnTo>
                  <a:pt x="353183" y="684986"/>
                </a:lnTo>
                <a:cubicBezTo>
                  <a:pt x="354099" y="683968"/>
                  <a:pt x="354710" y="683358"/>
                  <a:pt x="355932" y="687430"/>
                </a:cubicBezTo>
                <a:cubicBezTo>
                  <a:pt x="354303" y="687430"/>
                  <a:pt x="352674" y="689059"/>
                  <a:pt x="353488" y="691502"/>
                </a:cubicBezTo>
                <a:lnTo>
                  <a:pt x="355932" y="689873"/>
                </a:lnTo>
                <a:cubicBezTo>
                  <a:pt x="356746" y="690688"/>
                  <a:pt x="355117" y="690688"/>
                  <a:pt x="355932" y="691502"/>
                </a:cubicBezTo>
                <a:cubicBezTo>
                  <a:pt x="355932" y="690688"/>
                  <a:pt x="357561" y="689059"/>
                  <a:pt x="358375" y="687430"/>
                </a:cubicBezTo>
                <a:lnTo>
                  <a:pt x="363261" y="686616"/>
                </a:lnTo>
                <a:cubicBezTo>
                  <a:pt x="362447" y="686616"/>
                  <a:pt x="362447" y="688244"/>
                  <a:pt x="363261" y="688244"/>
                </a:cubicBezTo>
                <a:lnTo>
                  <a:pt x="366519" y="685801"/>
                </a:lnTo>
                <a:cubicBezTo>
                  <a:pt x="365705" y="686616"/>
                  <a:pt x="366519" y="687430"/>
                  <a:pt x="368148" y="688244"/>
                </a:cubicBezTo>
                <a:cubicBezTo>
                  <a:pt x="369777" y="688652"/>
                  <a:pt x="370388" y="686412"/>
                  <a:pt x="370999" y="684579"/>
                </a:cubicBezTo>
                <a:lnTo>
                  <a:pt x="373280" y="683602"/>
                </a:lnTo>
                <a:lnTo>
                  <a:pt x="374664" y="684986"/>
                </a:lnTo>
                <a:cubicBezTo>
                  <a:pt x="374664" y="676842"/>
                  <a:pt x="383624" y="684172"/>
                  <a:pt x="383624" y="676027"/>
                </a:cubicBezTo>
                <a:close/>
                <a:moveTo>
                  <a:pt x="33395" y="669307"/>
                </a:moveTo>
                <a:cubicBezTo>
                  <a:pt x="34209" y="669918"/>
                  <a:pt x="35024" y="671140"/>
                  <a:pt x="35838" y="671954"/>
                </a:cubicBezTo>
                <a:cubicBezTo>
                  <a:pt x="33395" y="669511"/>
                  <a:pt x="31766" y="671139"/>
                  <a:pt x="30951" y="670325"/>
                </a:cubicBezTo>
                <a:cubicBezTo>
                  <a:pt x="31766" y="668696"/>
                  <a:pt x="32580" y="668696"/>
                  <a:pt x="33395" y="669307"/>
                </a:cubicBezTo>
                <a:close/>
                <a:moveTo>
                  <a:pt x="613310" y="668696"/>
                </a:moveTo>
                <a:cubicBezTo>
                  <a:pt x="611681" y="668696"/>
                  <a:pt x="610866" y="670325"/>
                  <a:pt x="610052" y="671139"/>
                </a:cubicBezTo>
                <a:lnTo>
                  <a:pt x="608423" y="669511"/>
                </a:lnTo>
                <a:cubicBezTo>
                  <a:pt x="610052" y="669511"/>
                  <a:pt x="611681" y="668696"/>
                  <a:pt x="613310" y="668696"/>
                </a:cubicBezTo>
                <a:close/>
                <a:moveTo>
                  <a:pt x="43168" y="667067"/>
                </a:moveTo>
                <a:cubicBezTo>
                  <a:pt x="42354" y="667067"/>
                  <a:pt x="41539" y="668696"/>
                  <a:pt x="40725" y="669511"/>
                </a:cubicBezTo>
                <a:lnTo>
                  <a:pt x="39910" y="667882"/>
                </a:lnTo>
                <a:cubicBezTo>
                  <a:pt x="40725" y="667882"/>
                  <a:pt x="42354" y="667067"/>
                  <a:pt x="43168" y="667067"/>
                </a:cubicBezTo>
                <a:close/>
                <a:moveTo>
                  <a:pt x="602722" y="664624"/>
                </a:moveTo>
                <a:lnTo>
                  <a:pt x="605165" y="667067"/>
                </a:lnTo>
                <a:cubicBezTo>
                  <a:pt x="604351" y="666253"/>
                  <a:pt x="602722" y="667067"/>
                  <a:pt x="601907" y="667067"/>
                </a:cubicBezTo>
                <a:close/>
                <a:moveTo>
                  <a:pt x="598648" y="664624"/>
                </a:moveTo>
                <a:cubicBezTo>
                  <a:pt x="598648" y="664624"/>
                  <a:pt x="593761" y="667067"/>
                  <a:pt x="592947" y="668696"/>
                </a:cubicBezTo>
                <a:lnTo>
                  <a:pt x="592133" y="668696"/>
                </a:lnTo>
                <a:cubicBezTo>
                  <a:pt x="592133" y="667882"/>
                  <a:pt x="591318" y="667067"/>
                  <a:pt x="590504" y="667067"/>
                </a:cubicBezTo>
                <a:cubicBezTo>
                  <a:pt x="592947" y="666253"/>
                  <a:pt x="595391" y="665439"/>
                  <a:pt x="598648" y="664624"/>
                </a:cubicBezTo>
                <a:close/>
                <a:moveTo>
                  <a:pt x="601092" y="663809"/>
                </a:moveTo>
                <a:lnTo>
                  <a:pt x="602721" y="663809"/>
                </a:lnTo>
                <a:lnTo>
                  <a:pt x="602721" y="664624"/>
                </a:lnTo>
                <a:close/>
                <a:moveTo>
                  <a:pt x="32580" y="662995"/>
                </a:moveTo>
                <a:cubicBezTo>
                  <a:pt x="31765" y="662180"/>
                  <a:pt x="28507" y="664624"/>
                  <a:pt x="27693" y="667067"/>
                </a:cubicBezTo>
                <a:lnTo>
                  <a:pt x="26878" y="667067"/>
                </a:lnTo>
                <a:cubicBezTo>
                  <a:pt x="27693" y="666253"/>
                  <a:pt x="26064" y="665438"/>
                  <a:pt x="26064" y="665438"/>
                </a:cubicBezTo>
                <a:cubicBezTo>
                  <a:pt x="28507" y="663809"/>
                  <a:pt x="30137" y="663809"/>
                  <a:pt x="32580" y="662995"/>
                </a:cubicBezTo>
                <a:close/>
                <a:moveTo>
                  <a:pt x="160964" y="662995"/>
                </a:moveTo>
                <a:cubicBezTo>
                  <a:pt x="161269" y="663402"/>
                  <a:pt x="161677" y="664217"/>
                  <a:pt x="162084" y="663809"/>
                </a:cubicBezTo>
                <a:cubicBezTo>
                  <a:pt x="161269" y="663809"/>
                  <a:pt x="161269" y="664624"/>
                  <a:pt x="160455" y="664624"/>
                </a:cubicBezTo>
                <a:cubicBezTo>
                  <a:pt x="160455" y="662588"/>
                  <a:pt x="160659" y="662588"/>
                  <a:pt x="160964" y="662995"/>
                </a:cubicBezTo>
                <a:close/>
                <a:moveTo>
                  <a:pt x="610052" y="661366"/>
                </a:moveTo>
                <a:cubicBezTo>
                  <a:pt x="609237" y="662181"/>
                  <a:pt x="607609" y="662995"/>
                  <a:pt x="606794" y="662995"/>
                </a:cubicBezTo>
                <a:cubicBezTo>
                  <a:pt x="606794" y="662995"/>
                  <a:pt x="606794" y="662995"/>
                  <a:pt x="606794" y="662181"/>
                </a:cubicBezTo>
                <a:close/>
                <a:moveTo>
                  <a:pt x="34209" y="661366"/>
                </a:moveTo>
                <a:lnTo>
                  <a:pt x="35838" y="661366"/>
                </a:lnTo>
                <a:lnTo>
                  <a:pt x="35023" y="662181"/>
                </a:lnTo>
                <a:lnTo>
                  <a:pt x="36652" y="664623"/>
                </a:lnTo>
                <a:cubicBezTo>
                  <a:pt x="35838" y="663809"/>
                  <a:pt x="35023" y="664623"/>
                  <a:pt x="34209" y="664623"/>
                </a:cubicBezTo>
                <a:lnTo>
                  <a:pt x="35023" y="662181"/>
                </a:lnTo>
                <a:close/>
                <a:moveTo>
                  <a:pt x="186518" y="660551"/>
                </a:moveTo>
                <a:cubicBezTo>
                  <a:pt x="186518" y="661366"/>
                  <a:pt x="187333" y="661366"/>
                  <a:pt x="187333" y="662180"/>
                </a:cubicBezTo>
                <a:lnTo>
                  <a:pt x="187333" y="662994"/>
                </a:lnTo>
                <a:close/>
                <a:moveTo>
                  <a:pt x="40724" y="659737"/>
                </a:moveTo>
                <a:cubicBezTo>
                  <a:pt x="39910" y="660552"/>
                  <a:pt x="39095" y="661366"/>
                  <a:pt x="38281" y="661366"/>
                </a:cubicBezTo>
                <a:cubicBezTo>
                  <a:pt x="38281" y="660552"/>
                  <a:pt x="38281" y="660552"/>
                  <a:pt x="38281" y="660552"/>
                </a:cubicBezTo>
                <a:close/>
                <a:moveTo>
                  <a:pt x="611681" y="658922"/>
                </a:moveTo>
                <a:lnTo>
                  <a:pt x="616568" y="661366"/>
                </a:lnTo>
                <a:lnTo>
                  <a:pt x="613310" y="659737"/>
                </a:lnTo>
                <a:close/>
                <a:moveTo>
                  <a:pt x="170821" y="657664"/>
                </a:moveTo>
                <a:lnTo>
                  <a:pt x="171043" y="658108"/>
                </a:lnTo>
                <a:cubicBezTo>
                  <a:pt x="171043" y="658108"/>
                  <a:pt x="171043" y="658922"/>
                  <a:pt x="170228" y="658108"/>
                </a:cubicBezTo>
                <a:close/>
                <a:moveTo>
                  <a:pt x="42354" y="656479"/>
                </a:moveTo>
                <a:lnTo>
                  <a:pt x="45612" y="658922"/>
                </a:lnTo>
                <a:lnTo>
                  <a:pt x="43168" y="657294"/>
                </a:lnTo>
                <a:close/>
                <a:moveTo>
                  <a:pt x="605165" y="654850"/>
                </a:moveTo>
                <a:cubicBezTo>
                  <a:pt x="605980" y="655665"/>
                  <a:pt x="606794" y="655665"/>
                  <a:pt x="607609" y="656479"/>
                </a:cubicBezTo>
                <a:cubicBezTo>
                  <a:pt x="607609" y="656479"/>
                  <a:pt x="606794" y="657294"/>
                  <a:pt x="605980" y="656479"/>
                </a:cubicBezTo>
                <a:cubicBezTo>
                  <a:pt x="605980" y="655665"/>
                  <a:pt x="605165" y="655665"/>
                  <a:pt x="605165" y="654850"/>
                </a:cubicBezTo>
                <a:close/>
                <a:moveTo>
                  <a:pt x="252492" y="654035"/>
                </a:moveTo>
                <a:cubicBezTo>
                  <a:pt x="252492" y="654849"/>
                  <a:pt x="253306" y="654849"/>
                  <a:pt x="253306" y="656478"/>
                </a:cubicBezTo>
                <a:cubicBezTo>
                  <a:pt x="251677" y="654035"/>
                  <a:pt x="253306" y="659736"/>
                  <a:pt x="251677" y="658107"/>
                </a:cubicBezTo>
                <a:cubicBezTo>
                  <a:pt x="250863" y="654035"/>
                  <a:pt x="251677" y="654849"/>
                  <a:pt x="252492" y="654035"/>
                </a:cubicBezTo>
                <a:close/>
                <a:moveTo>
                  <a:pt x="595391" y="652406"/>
                </a:moveTo>
                <a:lnTo>
                  <a:pt x="597020" y="656478"/>
                </a:lnTo>
                <a:cubicBezTo>
                  <a:pt x="595391" y="656478"/>
                  <a:pt x="593762" y="657293"/>
                  <a:pt x="593762" y="654035"/>
                </a:cubicBezTo>
                <a:lnTo>
                  <a:pt x="592133" y="654035"/>
                </a:lnTo>
                <a:close/>
                <a:moveTo>
                  <a:pt x="614124" y="650777"/>
                </a:moveTo>
                <a:cubicBezTo>
                  <a:pt x="615753" y="652406"/>
                  <a:pt x="617382" y="653221"/>
                  <a:pt x="618196" y="654849"/>
                </a:cubicBezTo>
                <a:cubicBezTo>
                  <a:pt x="616567" y="653221"/>
                  <a:pt x="614938" y="655664"/>
                  <a:pt x="612495" y="654849"/>
                </a:cubicBezTo>
                <a:cubicBezTo>
                  <a:pt x="614938" y="652406"/>
                  <a:pt x="614938" y="651592"/>
                  <a:pt x="614124" y="650777"/>
                </a:cubicBezTo>
                <a:close/>
                <a:moveTo>
                  <a:pt x="441555" y="649556"/>
                </a:moveTo>
                <a:cubicBezTo>
                  <a:pt x="441656" y="650370"/>
                  <a:pt x="441860" y="651999"/>
                  <a:pt x="442267" y="653221"/>
                </a:cubicBezTo>
                <a:lnTo>
                  <a:pt x="441453" y="650777"/>
                </a:lnTo>
                <a:cubicBezTo>
                  <a:pt x="441453" y="648741"/>
                  <a:pt x="441453" y="648741"/>
                  <a:pt x="441555" y="649556"/>
                </a:cubicBezTo>
                <a:close/>
                <a:moveTo>
                  <a:pt x="624713" y="649148"/>
                </a:moveTo>
                <a:lnTo>
                  <a:pt x="627971" y="650777"/>
                </a:lnTo>
                <a:lnTo>
                  <a:pt x="626342" y="650777"/>
                </a:lnTo>
                <a:close/>
                <a:moveTo>
                  <a:pt x="606794" y="649148"/>
                </a:moveTo>
                <a:cubicBezTo>
                  <a:pt x="606794" y="649963"/>
                  <a:pt x="606794" y="651591"/>
                  <a:pt x="608423" y="652406"/>
                </a:cubicBezTo>
                <a:cubicBezTo>
                  <a:pt x="608423" y="654035"/>
                  <a:pt x="605979" y="653220"/>
                  <a:pt x="605979" y="653220"/>
                </a:cubicBezTo>
                <a:cubicBezTo>
                  <a:pt x="605979" y="651591"/>
                  <a:pt x="605979" y="650777"/>
                  <a:pt x="606794" y="649148"/>
                </a:cubicBezTo>
                <a:close/>
                <a:moveTo>
                  <a:pt x="29322" y="649148"/>
                </a:moveTo>
                <a:lnTo>
                  <a:pt x="30950" y="653220"/>
                </a:lnTo>
                <a:cubicBezTo>
                  <a:pt x="30136" y="653220"/>
                  <a:pt x="28507" y="654035"/>
                  <a:pt x="28507" y="651591"/>
                </a:cubicBezTo>
                <a:lnTo>
                  <a:pt x="26878" y="651591"/>
                </a:lnTo>
                <a:close/>
                <a:moveTo>
                  <a:pt x="475038" y="648094"/>
                </a:moveTo>
                <a:lnTo>
                  <a:pt x="475439" y="649296"/>
                </a:lnTo>
                <a:lnTo>
                  <a:pt x="474846" y="650777"/>
                </a:lnTo>
                <a:close/>
                <a:moveTo>
                  <a:pt x="474032" y="647519"/>
                </a:moveTo>
                <a:lnTo>
                  <a:pt x="474032" y="647520"/>
                </a:lnTo>
                <a:lnTo>
                  <a:pt x="474032" y="649963"/>
                </a:lnTo>
                <a:cubicBezTo>
                  <a:pt x="473217" y="647519"/>
                  <a:pt x="474032" y="653221"/>
                  <a:pt x="473217" y="651591"/>
                </a:cubicBezTo>
                <a:cubicBezTo>
                  <a:pt x="473217" y="647519"/>
                  <a:pt x="474032" y="648334"/>
                  <a:pt x="474032" y="647519"/>
                </a:cubicBezTo>
                <a:close/>
                <a:moveTo>
                  <a:pt x="476476" y="646705"/>
                </a:moveTo>
                <a:cubicBezTo>
                  <a:pt x="476476" y="649963"/>
                  <a:pt x="475661" y="649963"/>
                  <a:pt x="475661" y="654035"/>
                </a:cubicBezTo>
                <a:lnTo>
                  <a:pt x="474846" y="653221"/>
                </a:lnTo>
                <a:cubicBezTo>
                  <a:pt x="475661" y="653221"/>
                  <a:pt x="475661" y="651592"/>
                  <a:pt x="475661" y="649963"/>
                </a:cubicBezTo>
                <a:lnTo>
                  <a:pt x="475439" y="649296"/>
                </a:lnTo>
                <a:close/>
                <a:moveTo>
                  <a:pt x="237832" y="645891"/>
                </a:moveTo>
                <a:lnTo>
                  <a:pt x="238646" y="653221"/>
                </a:lnTo>
                <a:cubicBezTo>
                  <a:pt x="238646" y="652407"/>
                  <a:pt x="237832" y="652407"/>
                  <a:pt x="237017" y="655665"/>
                </a:cubicBezTo>
                <a:close/>
                <a:moveTo>
                  <a:pt x="597020" y="645076"/>
                </a:moveTo>
                <a:cubicBezTo>
                  <a:pt x="601092" y="643447"/>
                  <a:pt x="602722" y="645890"/>
                  <a:pt x="605979" y="646705"/>
                </a:cubicBezTo>
                <a:cubicBezTo>
                  <a:pt x="603536" y="649963"/>
                  <a:pt x="600278" y="644261"/>
                  <a:pt x="601092" y="648334"/>
                </a:cubicBezTo>
                <a:cubicBezTo>
                  <a:pt x="600278" y="646705"/>
                  <a:pt x="597020" y="647519"/>
                  <a:pt x="597020" y="645076"/>
                </a:cubicBezTo>
                <a:close/>
                <a:moveTo>
                  <a:pt x="294031" y="645076"/>
                </a:moveTo>
                <a:cubicBezTo>
                  <a:pt x="294846" y="645891"/>
                  <a:pt x="294846" y="646705"/>
                  <a:pt x="294846" y="647519"/>
                </a:cubicBezTo>
                <a:lnTo>
                  <a:pt x="294031" y="649148"/>
                </a:lnTo>
                <a:close/>
                <a:moveTo>
                  <a:pt x="475268" y="644877"/>
                </a:moveTo>
                <a:lnTo>
                  <a:pt x="475038" y="648094"/>
                </a:lnTo>
                <a:lnTo>
                  <a:pt x="474846" y="647519"/>
                </a:lnTo>
                <a:close/>
                <a:moveTo>
                  <a:pt x="38282" y="644262"/>
                </a:moveTo>
                <a:cubicBezTo>
                  <a:pt x="38282" y="645891"/>
                  <a:pt x="39096" y="647520"/>
                  <a:pt x="39910" y="648334"/>
                </a:cubicBezTo>
                <a:cubicBezTo>
                  <a:pt x="39910" y="649964"/>
                  <a:pt x="38282" y="649149"/>
                  <a:pt x="37467" y="649149"/>
                </a:cubicBezTo>
                <a:cubicBezTo>
                  <a:pt x="37467" y="647520"/>
                  <a:pt x="37467" y="645891"/>
                  <a:pt x="38282" y="644262"/>
                </a:cubicBezTo>
                <a:close/>
                <a:moveTo>
                  <a:pt x="481363" y="644261"/>
                </a:moveTo>
                <a:cubicBezTo>
                  <a:pt x="482177" y="647519"/>
                  <a:pt x="481363" y="643447"/>
                  <a:pt x="481363" y="647519"/>
                </a:cubicBezTo>
                <a:cubicBezTo>
                  <a:pt x="481363" y="647519"/>
                  <a:pt x="481363" y="645076"/>
                  <a:pt x="481363" y="644261"/>
                </a:cubicBezTo>
                <a:close/>
                <a:moveTo>
                  <a:pt x="475569" y="642992"/>
                </a:moveTo>
                <a:lnTo>
                  <a:pt x="475268" y="644877"/>
                </a:lnTo>
                <a:lnTo>
                  <a:pt x="475355" y="643651"/>
                </a:lnTo>
                <a:close/>
                <a:moveTo>
                  <a:pt x="606794" y="641818"/>
                </a:moveTo>
                <a:lnTo>
                  <a:pt x="608423" y="646705"/>
                </a:lnTo>
                <a:cubicBezTo>
                  <a:pt x="607609" y="647519"/>
                  <a:pt x="607609" y="648334"/>
                  <a:pt x="606794" y="649148"/>
                </a:cubicBezTo>
                <a:cubicBezTo>
                  <a:pt x="605979" y="648334"/>
                  <a:pt x="605979" y="647519"/>
                  <a:pt x="605979" y="646705"/>
                </a:cubicBezTo>
                <a:cubicBezTo>
                  <a:pt x="605165" y="644261"/>
                  <a:pt x="605165" y="643447"/>
                  <a:pt x="606794" y="641818"/>
                </a:cubicBezTo>
                <a:close/>
                <a:moveTo>
                  <a:pt x="586431" y="641818"/>
                </a:moveTo>
                <a:cubicBezTo>
                  <a:pt x="587246" y="640189"/>
                  <a:pt x="588874" y="641003"/>
                  <a:pt x="588874" y="642632"/>
                </a:cubicBezTo>
                <a:lnTo>
                  <a:pt x="587246" y="642632"/>
                </a:lnTo>
                <a:cubicBezTo>
                  <a:pt x="586431" y="642632"/>
                  <a:pt x="587246" y="641818"/>
                  <a:pt x="586431" y="641818"/>
                </a:cubicBezTo>
                <a:close/>
                <a:moveTo>
                  <a:pt x="307063" y="641818"/>
                </a:moveTo>
                <a:lnTo>
                  <a:pt x="308692" y="641818"/>
                </a:lnTo>
                <a:lnTo>
                  <a:pt x="308692" y="642632"/>
                </a:lnTo>
                <a:close/>
                <a:moveTo>
                  <a:pt x="469145" y="640189"/>
                </a:moveTo>
                <a:lnTo>
                  <a:pt x="469145" y="647519"/>
                </a:lnTo>
                <a:cubicBezTo>
                  <a:pt x="469145" y="646705"/>
                  <a:pt x="468330" y="646705"/>
                  <a:pt x="468330" y="649963"/>
                </a:cubicBezTo>
                <a:close/>
                <a:moveTo>
                  <a:pt x="303805" y="639375"/>
                </a:moveTo>
                <a:cubicBezTo>
                  <a:pt x="303805" y="638560"/>
                  <a:pt x="304620" y="639375"/>
                  <a:pt x="305434" y="639375"/>
                </a:cubicBezTo>
                <a:cubicBezTo>
                  <a:pt x="305434" y="639375"/>
                  <a:pt x="305434" y="639375"/>
                  <a:pt x="305434" y="640190"/>
                </a:cubicBezTo>
                <a:close/>
                <a:moveTo>
                  <a:pt x="310321" y="638560"/>
                </a:moveTo>
                <a:lnTo>
                  <a:pt x="310321" y="641818"/>
                </a:lnTo>
                <a:lnTo>
                  <a:pt x="309506" y="641004"/>
                </a:lnTo>
                <a:close/>
                <a:moveTo>
                  <a:pt x="290773" y="638560"/>
                </a:moveTo>
                <a:cubicBezTo>
                  <a:pt x="290773" y="640189"/>
                  <a:pt x="289959" y="640189"/>
                  <a:pt x="289959" y="641004"/>
                </a:cubicBezTo>
                <a:cubicBezTo>
                  <a:pt x="289144" y="641004"/>
                  <a:pt x="289144" y="640189"/>
                  <a:pt x="289144" y="639375"/>
                </a:cubicBezTo>
                <a:close/>
                <a:moveTo>
                  <a:pt x="605165" y="636931"/>
                </a:moveTo>
                <a:cubicBezTo>
                  <a:pt x="606794" y="636931"/>
                  <a:pt x="607609" y="636931"/>
                  <a:pt x="609237" y="638560"/>
                </a:cubicBezTo>
                <a:cubicBezTo>
                  <a:pt x="606794" y="640189"/>
                  <a:pt x="605980" y="641003"/>
                  <a:pt x="605165" y="641818"/>
                </a:cubicBezTo>
                <a:lnTo>
                  <a:pt x="605165" y="641003"/>
                </a:lnTo>
                <a:close/>
                <a:moveTo>
                  <a:pt x="344529" y="636931"/>
                </a:moveTo>
                <a:cubicBezTo>
                  <a:pt x="344529" y="636117"/>
                  <a:pt x="345344" y="637746"/>
                  <a:pt x="346158" y="636931"/>
                </a:cubicBezTo>
                <a:lnTo>
                  <a:pt x="345344" y="638560"/>
                </a:lnTo>
                <a:close/>
                <a:moveTo>
                  <a:pt x="270411" y="636931"/>
                </a:moveTo>
                <a:lnTo>
                  <a:pt x="270411" y="643447"/>
                </a:lnTo>
                <a:lnTo>
                  <a:pt x="269596" y="643447"/>
                </a:lnTo>
                <a:close/>
                <a:moveTo>
                  <a:pt x="23620" y="636931"/>
                </a:moveTo>
                <a:cubicBezTo>
                  <a:pt x="23620" y="634487"/>
                  <a:pt x="25249" y="636117"/>
                  <a:pt x="25249" y="637746"/>
                </a:cubicBezTo>
                <a:lnTo>
                  <a:pt x="23620" y="637746"/>
                </a:lnTo>
                <a:cubicBezTo>
                  <a:pt x="23620" y="637746"/>
                  <a:pt x="23620" y="636931"/>
                  <a:pt x="23620" y="636931"/>
                </a:cubicBezTo>
                <a:close/>
                <a:moveTo>
                  <a:pt x="626341" y="636117"/>
                </a:moveTo>
                <a:cubicBezTo>
                  <a:pt x="625527" y="638560"/>
                  <a:pt x="627970" y="642633"/>
                  <a:pt x="627970" y="645891"/>
                </a:cubicBezTo>
                <a:lnTo>
                  <a:pt x="624713" y="645076"/>
                </a:lnTo>
                <a:lnTo>
                  <a:pt x="625527" y="644262"/>
                </a:lnTo>
                <a:cubicBezTo>
                  <a:pt x="627156" y="641819"/>
                  <a:pt x="622269" y="637746"/>
                  <a:pt x="626341" y="636117"/>
                </a:cubicBezTo>
                <a:close/>
                <a:moveTo>
                  <a:pt x="622269" y="635302"/>
                </a:moveTo>
                <a:cubicBezTo>
                  <a:pt x="623083" y="635302"/>
                  <a:pt x="621454" y="637746"/>
                  <a:pt x="622269" y="638560"/>
                </a:cubicBezTo>
                <a:lnTo>
                  <a:pt x="620640" y="636931"/>
                </a:lnTo>
                <a:close/>
                <a:moveTo>
                  <a:pt x="606794" y="634488"/>
                </a:moveTo>
                <a:lnTo>
                  <a:pt x="611681" y="636932"/>
                </a:lnTo>
                <a:lnTo>
                  <a:pt x="607609" y="636117"/>
                </a:lnTo>
                <a:close/>
                <a:moveTo>
                  <a:pt x="325796" y="634488"/>
                </a:moveTo>
                <a:cubicBezTo>
                  <a:pt x="325796" y="635303"/>
                  <a:pt x="325796" y="636932"/>
                  <a:pt x="324982" y="636932"/>
                </a:cubicBezTo>
                <a:lnTo>
                  <a:pt x="324982" y="638560"/>
                </a:lnTo>
                <a:lnTo>
                  <a:pt x="324167" y="636117"/>
                </a:lnTo>
                <a:close/>
                <a:moveTo>
                  <a:pt x="240275" y="634488"/>
                </a:moveTo>
                <a:lnTo>
                  <a:pt x="240291" y="635253"/>
                </a:lnTo>
                <a:lnTo>
                  <a:pt x="240275" y="635302"/>
                </a:lnTo>
                <a:lnTo>
                  <a:pt x="240208" y="634768"/>
                </a:lnTo>
                <a:close/>
                <a:moveTo>
                  <a:pt x="494394" y="632859"/>
                </a:moveTo>
                <a:lnTo>
                  <a:pt x="494394" y="633673"/>
                </a:lnTo>
                <a:lnTo>
                  <a:pt x="494191" y="633470"/>
                </a:lnTo>
                <a:close/>
                <a:moveTo>
                  <a:pt x="493580" y="632859"/>
                </a:moveTo>
                <a:lnTo>
                  <a:pt x="494191" y="633470"/>
                </a:lnTo>
                <a:lnTo>
                  <a:pt x="493987" y="634081"/>
                </a:lnTo>
                <a:cubicBezTo>
                  <a:pt x="493783" y="633266"/>
                  <a:pt x="493580" y="632045"/>
                  <a:pt x="493580" y="632859"/>
                </a:cubicBezTo>
                <a:close/>
                <a:moveTo>
                  <a:pt x="330683" y="632859"/>
                </a:moveTo>
                <a:cubicBezTo>
                  <a:pt x="329868" y="633674"/>
                  <a:pt x="331498" y="636931"/>
                  <a:pt x="332312" y="637746"/>
                </a:cubicBezTo>
                <a:lnTo>
                  <a:pt x="332312" y="638560"/>
                </a:lnTo>
                <a:cubicBezTo>
                  <a:pt x="331498" y="637746"/>
                  <a:pt x="331498" y="639375"/>
                  <a:pt x="331498" y="639375"/>
                </a:cubicBezTo>
                <a:cubicBezTo>
                  <a:pt x="330683" y="636931"/>
                  <a:pt x="330683" y="635302"/>
                  <a:pt x="330683" y="632859"/>
                </a:cubicBezTo>
                <a:close/>
                <a:moveTo>
                  <a:pt x="27032" y="632622"/>
                </a:moveTo>
                <a:lnTo>
                  <a:pt x="26878" y="633236"/>
                </a:lnTo>
                <a:lnTo>
                  <a:pt x="28610" y="632890"/>
                </a:lnTo>
                <a:close/>
                <a:moveTo>
                  <a:pt x="352674" y="632044"/>
                </a:moveTo>
                <a:lnTo>
                  <a:pt x="351045" y="634487"/>
                </a:lnTo>
                <a:lnTo>
                  <a:pt x="351860" y="632859"/>
                </a:lnTo>
                <a:close/>
                <a:moveTo>
                  <a:pt x="350231" y="631230"/>
                </a:moveTo>
                <a:lnTo>
                  <a:pt x="349416" y="634488"/>
                </a:lnTo>
                <a:lnTo>
                  <a:pt x="349416" y="633674"/>
                </a:lnTo>
                <a:cubicBezTo>
                  <a:pt x="347788" y="632045"/>
                  <a:pt x="346159" y="636932"/>
                  <a:pt x="345344" y="632859"/>
                </a:cubicBezTo>
                <a:cubicBezTo>
                  <a:pt x="346159" y="633674"/>
                  <a:pt x="347788" y="631230"/>
                  <a:pt x="350231" y="631230"/>
                </a:cubicBezTo>
                <a:close/>
                <a:moveTo>
                  <a:pt x="608423" y="630415"/>
                </a:moveTo>
                <a:lnTo>
                  <a:pt x="610866" y="631230"/>
                </a:lnTo>
                <a:lnTo>
                  <a:pt x="607608" y="631230"/>
                </a:lnTo>
                <a:close/>
                <a:moveTo>
                  <a:pt x="583988" y="630415"/>
                </a:moveTo>
                <a:cubicBezTo>
                  <a:pt x="589689" y="629601"/>
                  <a:pt x="591318" y="635302"/>
                  <a:pt x="595391" y="633673"/>
                </a:cubicBezTo>
                <a:cubicBezTo>
                  <a:pt x="593762" y="635302"/>
                  <a:pt x="591318" y="634488"/>
                  <a:pt x="592947" y="637746"/>
                </a:cubicBezTo>
                <a:cubicBezTo>
                  <a:pt x="596205" y="639375"/>
                  <a:pt x="598649" y="635302"/>
                  <a:pt x="600278" y="634488"/>
                </a:cubicBezTo>
                <a:cubicBezTo>
                  <a:pt x="602721" y="636931"/>
                  <a:pt x="603536" y="636931"/>
                  <a:pt x="605165" y="636931"/>
                </a:cubicBezTo>
                <a:cubicBezTo>
                  <a:pt x="599463" y="638560"/>
                  <a:pt x="588875" y="640189"/>
                  <a:pt x="586431" y="637746"/>
                </a:cubicBezTo>
                <a:cubicBezTo>
                  <a:pt x="590504" y="635302"/>
                  <a:pt x="587246" y="632859"/>
                  <a:pt x="583988" y="632859"/>
                </a:cubicBezTo>
                <a:cubicBezTo>
                  <a:pt x="584802" y="632044"/>
                  <a:pt x="586431" y="632859"/>
                  <a:pt x="586431" y="632859"/>
                </a:cubicBezTo>
                <a:close/>
                <a:moveTo>
                  <a:pt x="30014" y="629846"/>
                </a:moveTo>
                <a:lnTo>
                  <a:pt x="29322" y="631229"/>
                </a:lnTo>
                <a:lnTo>
                  <a:pt x="30448" y="631042"/>
                </a:lnTo>
                <a:close/>
                <a:moveTo>
                  <a:pt x="494394" y="629601"/>
                </a:moveTo>
                <a:lnTo>
                  <a:pt x="494394" y="632859"/>
                </a:lnTo>
                <a:lnTo>
                  <a:pt x="493743" y="630904"/>
                </a:lnTo>
                <a:close/>
                <a:moveTo>
                  <a:pt x="330683" y="628786"/>
                </a:moveTo>
                <a:cubicBezTo>
                  <a:pt x="330683" y="629601"/>
                  <a:pt x="330683" y="630415"/>
                  <a:pt x="330683" y="631229"/>
                </a:cubicBezTo>
                <a:lnTo>
                  <a:pt x="329868" y="630415"/>
                </a:lnTo>
                <a:close/>
                <a:moveTo>
                  <a:pt x="39810" y="628484"/>
                </a:moveTo>
                <a:lnTo>
                  <a:pt x="39601" y="628764"/>
                </a:lnTo>
                <a:lnTo>
                  <a:pt x="39979" y="628991"/>
                </a:lnTo>
                <a:close/>
                <a:moveTo>
                  <a:pt x="500911" y="627972"/>
                </a:moveTo>
                <a:cubicBezTo>
                  <a:pt x="500911" y="628787"/>
                  <a:pt x="500911" y="630415"/>
                  <a:pt x="500096" y="630415"/>
                </a:cubicBezTo>
                <a:lnTo>
                  <a:pt x="500096" y="629601"/>
                </a:lnTo>
                <a:close/>
                <a:moveTo>
                  <a:pt x="320908" y="627972"/>
                </a:moveTo>
                <a:cubicBezTo>
                  <a:pt x="322537" y="629601"/>
                  <a:pt x="319280" y="631229"/>
                  <a:pt x="321723" y="631229"/>
                </a:cubicBezTo>
                <a:cubicBezTo>
                  <a:pt x="320908" y="632044"/>
                  <a:pt x="321723" y="634487"/>
                  <a:pt x="320094" y="634487"/>
                </a:cubicBezTo>
                <a:cubicBezTo>
                  <a:pt x="319280" y="632044"/>
                  <a:pt x="320908" y="630415"/>
                  <a:pt x="320908" y="627972"/>
                </a:cubicBezTo>
                <a:close/>
                <a:moveTo>
                  <a:pt x="316022" y="627972"/>
                </a:moveTo>
                <a:cubicBezTo>
                  <a:pt x="316837" y="632044"/>
                  <a:pt x="317651" y="640189"/>
                  <a:pt x="316837" y="641818"/>
                </a:cubicBezTo>
                <a:cubicBezTo>
                  <a:pt x="316022" y="639375"/>
                  <a:pt x="314394" y="641818"/>
                  <a:pt x="314394" y="644262"/>
                </a:cubicBezTo>
                <a:cubicBezTo>
                  <a:pt x="313579" y="643447"/>
                  <a:pt x="314394" y="642633"/>
                  <a:pt x="315208" y="641004"/>
                </a:cubicBezTo>
                <a:lnTo>
                  <a:pt x="313579" y="642633"/>
                </a:lnTo>
                <a:cubicBezTo>
                  <a:pt x="313579" y="637746"/>
                  <a:pt x="316022" y="636931"/>
                  <a:pt x="315208" y="633674"/>
                </a:cubicBezTo>
                <a:cubicBezTo>
                  <a:pt x="315208" y="635302"/>
                  <a:pt x="315208" y="637746"/>
                  <a:pt x="316837" y="636117"/>
                </a:cubicBezTo>
                <a:cubicBezTo>
                  <a:pt x="317651" y="634488"/>
                  <a:pt x="316022" y="632859"/>
                  <a:pt x="315208" y="631230"/>
                </a:cubicBezTo>
                <a:cubicBezTo>
                  <a:pt x="316022" y="629601"/>
                  <a:pt x="316022" y="628787"/>
                  <a:pt x="316022" y="627972"/>
                </a:cubicBezTo>
                <a:close/>
                <a:moveTo>
                  <a:pt x="73304" y="627972"/>
                </a:moveTo>
                <a:lnTo>
                  <a:pt x="73271" y="628135"/>
                </a:lnTo>
                <a:lnTo>
                  <a:pt x="73261" y="628133"/>
                </a:lnTo>
                <a:close/>
                <a:moveTo>
                  <a:pt x="72490" y="627972"/>
                </a:moveTo>
                <a:lnTo>
                  <a:pt x="73261" y="628133"/>
                </a:lnTo>
                <a:lnTo>
                  <a:pt x="72490" y="631026"/>
                </a:lnTo>
                <a:close/>
                <a:moveTo>
                  <a:pt x="634792" y="627870"/>
                </a:moveTo>
                <a:cubicBezTo>
                  <a:pt x="634893" y="627972"/>
                  <a:pt x="635301" y="628379"/>
                  <a:pt x="636116" y="627972"/>
                </a:cubicBezTo>
                <a:cubicBezTo>
                  <a:pt x="636116" y="628786"/>
                  <a:pt x="636116" y="629601"/>
                  <a:pt x="636116" y="629601"/>
                </a:cubicBezTo>
                <a:cubicBezTo>
                  <a:pt x="635301" y="629601"/>
                  <a:pt x="635301" y="629601"/>
                  <a:pt x="635301" y="629601"/>
                </a:cubicBezTo>
                <a:cubicBezTo>
                  <a:pt x="634894" y="627972"/>
                  <a:pt x="634690" y="627768"/>
                  <a:pt x="634792" y="627870"/>
                </a:cubicBezTo>
                <a:close/>
                <a:moveTo>
                  <a:pt x="321723" y="627157"/>
                </a:moveTo>
                <a:cubicBezTo>
                  <a:pt x="321723" y="627157"/>
                  <a:pt x="321723" y="627972"/>
                  <a:pt x="322537" y="627972"/>
                </a:cubicBezTo>
                <a:cubicBezTo>
                  <a:pt x="321723" y="627972"/>
                  <a:pt x="321723" y="627972"/>
                  <a:pt x="320908" y="627972"/>
                </a:cubicBezTo>
                <a:cubicBezTo>
                  <a:pt x="320908" y="627157"/>
                  <a:pt x="320908" y="627157"/>
                  <a:pt x="321723" y="627157"/>
                </a:cubicBezTo>
                <a:close/>
                <a:moveTo>
                  <a:pt x="320908" y="627157"/>
                </a:moveTo>
                <a:cubicBezTo>
                  <a:pt x="320908" y="627157"/>
                  <a:pt x="320094" y="627157"/>
                  <a:pt x="320908" y="627972"/>
                </a:cubicBezTo>
                <a:cubicBezTo>
                  <a:pt x="320094" y="627972"/>
                  <a:pt x="319280" y="627972"/>
                  <a:pt x="318465" y="628786"/>
                </a:cubicBezTo>
                <a:close/>
                <a:moveTo>
                  <a:pt x="299732" y="627157"/>
                </a:moveTo>
                <a:cubicBezTo>
                  <a:pt x="299732" y="627972"/>
                  <a:pt x="299732" y="627972"/>
                  <a:pt x="299732" y="628786"/>
                </a:cubicBezTo>
                <a:cubicBezTo>
                  <a:pt x="298918" y="629601"/>
                  <a:pt x="298918" y="628786"/>
                  <a:pt x="298918" y="627972"/>
                </a:cubicBezTo>
                <a:cubicBezTo>
                  <a:pt x="298918" y="627972"/>
                  <a:pt x="299732" y="627972"/>
                  <a:pt x="299732" y="627157"/>
                </a:cubicBezTo>
                <a:close/>
                <a:moveTo>
                  <a:pt x="43168" y="627157"/>
                </a:moveTo>
                <a:lnTo>
                  <a:pt x="43168" y="631229"/>
                </a:lnTo>
                <a:cubicBezTo>
                  <a:pt x="42354" y="630415"/>
                  <a:pt x="42354" y="631229"/>
                  <a:pt x="42354" y="630415"/>
                </a:cubicBezTo>
                <a:close/>
                <a:moveTo>
                  <a:pt x="501725" y="626343"/>
                </a:moveTo>
                <a:cubicBezTo>
                  <a:pt x="501725" y="627158"/>
                  <a:pt x="502540" y="630415"/>
                  <a:pt x="502540" y="631230"/>
                </a:cubicBezTo>
                <a:lnTo>
                  <a:pt x="502540" y="632045"/>
                </a:lnTo>
                <a:cubicBezTo>
                  <a:pt x="502540" y="631230"/>
                  <a:pt x="502540" y="632859"/>
                  <a:pt x="502540" y="632859"/>
                </a:cubicBezTo>
                <a:cubicBezTo>
                  <a:pt x="502540" y="630415"/>
                  <a:pt x="502540" y="628787"/>
                  <a:pt x="501725" y="626343"/>
                </a:cubicBezTo>
                <a:close/>
                <a:moveTo>
                  <a:pt x="397470" y="626343"/>
                </a:moveTo>
                <a:lnTo>
                  <a:pt x="397507" y="627089"/>
                </a:lnTo>
                <a:lnTo>
                  <a:pt x="397470" y="627157"/>
                </a:lnTo>
                <a:close/>
                <a:moveTo>
                  <a:pt x="510684" y="625528"/>
                </a:moveTo>
                <a:lnTo>
                  <a:pt x="510684" y="626342"/>
                </a:lnTo>
                <a:lnTo>
                  <a:pt x="509869" y="627971"/>
                </a:lnTo>
                <a:close/>
                <a:moveTo>
                  <a:pt x="338828" y="625528"/>
                </a:moveTo>
                <a:cubicBezTo>
                  <a:pt x="338828" y="626342"/>
                  <a:pt x="338013" y="627971"/>
                  <a:pt x="338828" y="626342"/>
                </a:cubicBezTo>
                <a:cubicBezTo>
                  <a:pt x="338013" y="629600"/>
                  <a:pt x="338013" y="627971"/>
                  <a:pt x="338013" y="627157"/>
                </a:cubicBezTo>
                <a:close/>
                <a:moveTo>
                  <a:pt x="324167" y="625528"/>
                </a:moveTo>
                <a:cubicBezTo>
                  <a:pt x="324981" y="625528"/>
                  <a:pt x="324167" y="627157"/>
                  <a:pt x="324981" y="627971"/>
                </a:cubicBezTo>
                <a:cubicBezTo>
                  <a:pt x="324167" y="627971"/>
                  <a:pt x="323353" y="627971"/>
                  <a:pt x="322538" y="627157"/>
                </a:cubicBezTo>
                <a:cubicBezTo>
                  <a:pt x="323353" y="627157"/>
                  <a:pt x="323353" y="626342"/>
                  <a:pt x="324167" y="625528"/>
                </a:cubicBezTo>
                <a:close/>
                <a:moveTo>
                  <a:pt x="597834" y="624714"/>
                </a:moveTo>
                <a:cubicBezTo>
                  <a:pt x="599463" y="626343"/>
                  <a:pt x="601092" y="627972"/>
                  <a:pt x="596206" y="627972"/>
                </a:cubicBezTo>
                <a:cubicBezTo>
                  <a:pt x="595391" y="626343"/>
                  <a:pt x="594576" y="624714"/>
                  <a:pt x="597834" y="624714"/>
                </a:cubicBezTo>
                <a:close/>
                <a:moveTo>
                  <a:pt x="509055" y="624714"/>
                </a:moveTo>
                <a:lnTo>
                  <a:pt x="509055" y="627157"/>
                </a:lnTo>
                <a:cubicBezTo>
                  <a:pt x="508241" y="625529"/>
                  <a:pt x="507426" y="630415"/>
                  <a:pt x="507426" y="626343"/>
                </a:cubicBezTo>
                <a:cubicBezTo>
                  <a:pt x="508241" y="627157"/>
                  <a:pt x="509055" y="625529"/>
                  <a:pt x="509055" y="624714"/>
                </a:cubicBezTo>
                <a:close/>
                <a:moveTo>
                  <a:pt x="317651" y="624714"/>
                </a:moveTo>
                <a:cubicBezTo>
                  <a:pt x="317651" y="626343"/>
                  <a:pt x="318465" y="627157"/>
                  <a:pt x="318465" y="627972"/>
                </a:cubicBezTo>
                <a:lnTo>
                  <a:pt x="316836" y="627972"/>
                </a:lnTo>
                <a:cubicBezTo>
                  <a:pt x="316836" y="627157"/>
                  <a:pt x="316836" y="625529"/>
                  <a:pt x="317651" y="624714"/>
                </a:cubicBezTo>
                <a:close/>
                <a:moveTo>
                  <a:pt x="302176" y="624714"/>
                </a:moveTo>
                <a:cubicBezTo>
                  <a:pt x="301361" y="623899"/>
                  <a:pt x="301361" y="627972"/>
                  <a:pt x="301361" y="627157"/>
                </a:cubicBezTo>
                <a:cubicBezTo>
                  <a:pt x="299732" y="628786"/>
                  <a:pt x="302176" y="621456"/>
                  <a:pt x="302176" y="624714"/>
                </a:cubicBezTo>
                <a:close/>
                <a:moveTo>
                  <a:pt x="588061" y="623899"/>
                </a:moveTo>
                <a:lnTo>
                  <a:pt x="591318" y="625528"/>
                </a:lnTo>
                <a:lnTo>
                  <a:pt x="587246" y="625528"/>
                </a:lnTo>
                <a:close/>
                <a:moveTo>
                  <a:pt x="313579" y="623899"/>
                </a:moveTo>
                <a:lnTo>
                  <a:pt x="313579" y="626342"/>
                </a:lnTo>
                <a:lnTo>
                  <a:pt x="312764" y="625528"/>
                </a:lnTo>
                <a:close/>
                <a:moveTo>
                  <a:pt x="308692" y="623899"/>
                </a:moveTo>
                <a:cubicBezTo>
                  <a:pt x="308692" y="623899"/>
                  <a:pt x="308692" y="624714"/>
                  <a:pt x="308692" y="625528"/>
                </a:cubicBezTo>
                <a:cubicBezTo>
                  <a:pt x="308692" y="625528"/>
                  <a:pt x="308692" y="624714"/>
                  <a:pt x="307877" y="624714"/>
                </a:cubicBezTo>
                <a:close/>
                <a:moveTo>
                  <a:pt x="27693" y="623462"/>
                </a:moveTo>
                <a:cubicBezTo>
                  <a:pt x="26879" y="625091"/>
                  <a:pt x="26268" y="624480"/>
                  <a:pt x="25555" y="623666"/>
                </a:cubicBezTo>
                <a:lnTo>
                  <a:pt x="25330" y="623583"/>
                </a:lnTo>
                <a:lnTo>
                  <a:pt x="27896" y="624917"/>
                </a:lnTo>
                <a:lnTo>
                  <a:pt x="28272" y="625056"/>
                </a:lnTo>
                <a:close/>
                <a:moveTo>
                  <a:pt x="635301" y="623085"/>
                </a:moveTo>
                <a:cubicBezTo>
                  <a:pt x="636930" y="621456"/>
                  <a:pt x="637744" y="621456"/>
                  <a:pt x="638559" y="623085"/>
                </a:cubicBezTo>
                <a:cubicBezTo>
                  <a:pt x="638559" y="622270"/>
                  <a:pt x="637744" y="623899"/>
                  <a:pt x="636930" y="624714"/>
                </a:cubicBezTo>
                <a:close/>
                <a:moveTo>
                  <a:pt x="316022" y="623085"/>
                </a:moveTo>
                <a:lnTo>
                  <a:pt x="316022" y="626343"/>
                </a:lnTo>
                <a:lnTo>
                  <a:pt x="315208" y="627157"/>
                </a:lnTo>
                <a:close/>
                <a:moveTo>
                  <a:pt x="207695" y="623085"/>
                </a:moveTo>
                <a:lnTo>
                  <a:pt x="213208" y="624463"/>
                </a:lnTo>
                <a:lnTo>
                  <a:pt x="213396" y="623899"/>
                </a:lnTo>
                <a:lnTo>
                  <a:pt x="213263" y="624477"/>
                </a:lnTo>
                <a:lnTo>
                  <a:pt x="214211" y="624714"/>
                </a:lnTo>
                <a:lnTo>
                  <a:pt x="215025" y="627157"/>
                </a:lnTo>
                <a:lnTo>
                  <a:pt x="213396" y="627022"/>
                </a:lnTo>
                <a:lnTo>
                  <a:pt x="213396" y="628786"/>
                </a:lnTo>
                <a:cubicBezTo>
                  <a:pt x="215025" y="624714"/>
                  <a:pt x="215840" y="628786"/>
                  <a:pt x="218283" y="627157"/>
                </a:cubicBezTo>
                <a:cubicBezTo>
                  <a:pt x="217469" y="628786"/>
                  <a:pt x="218283" y="629601"/>
                  <a:pt x="218283" y="631230"/>
                </a:cubicBezTo>
                <a:cubicBezTo>
                  <a:pt x="219098" y="625528"/>
                  <a:pt x="221541" y="636117"/>
                  <a:pt x="220727" y="628786"/>
                </a:cubicBezTo>
                <a:cubicBezTo>
                  <a:pt x="224799" y="632859"/>
                  <a:pt x="231315" y="628786"/>
                  <a:pt x="232944" y="633673"/>
                </a:cubicBezTo>
                <a:cubicBezTo>
                  <a:pt x="233759" y="635302"/>
                  <a:pt x="234573" y="632044"/>
                  <a:pt x="235388" y="632044"/>
                </a:cubicBezTo>
                <a:lnTo>
                  <a:pt x="235388" y="634488"/>
                </a:lnTo>
                <a:cubicBezTo>
                  <a:pt x="237831" y="630415"/>
                  <a:pt x="237017" y="632859"/>
                  <a:pt x="239460" y="628786"/>
                </a:cubicBezTo>
                <a:lnTo>
                  <a:pt x="240208" y="634768"/>
                </a:lnTo>
                <a:lnTo>
                  <a:pt x="236202" y="651592"/>
                </a:lnTo>
                <a:cubicBezTo>
                  <a:pt x="237017" y="650777"/>
                  <a:pt x="237017" y="645076"/>
                  <a:pt x="237017" y="644262"/>
                </a:cubicBezTo>
                <a:cubicBezTo>
                  <a:pt x="237017" y="649148"/>
                  <a:pt x="232130" y="649963"/>
                  <a:pt x="229686" y="649148"/>
                </a:cubicBezTo>
                <a:lnTo>
                  <a:pt x="227420" y="647637"/>
                </a:lnTo>
                <a:lnTo>
                  <a:pt x="228057" y="646705"/>
                </a:lnTo>
                <a:cubicBezTo>
                  <a:pt x="228057" y="646705"/>
                  <a:pt x="227243" y="646705"/>
                  <a:pt x="227243" y="647519"/>
                </a:cubicBezTo>
                <a:lnTo>
                  <a:pt x="227420" y="647637"/>
                </a:lnTo>
                <a:lnTo>
                  <a:pt x="226734" y="648639"/>
                </a:lnTo>
                <a:cubicBezTo>
                  <a:pt x="226225" y="650574"/>
                  <a:pt x="225614" y="652407"/>
                  <a:pt x="224799" y="649963"/>
                </a:cubicBezTo>
                <a:cubicBezTo>
                  <a:pt x="226428" y="650777"/>
                  <a:pt x="226428" y="649148"/>
                  <a:pt x="226428" y="646705"/>
                </a:cubicBezTo>
                <a:cubicBezTo>
                  <a:pt x="225614" y="648334"/>
                  <a:pt x="222356" y="645891"/>
                  <a:pt x="223170" y="652406"/>
                </a:cubicBezTo>
                <a:cubicBezTo>
                  <a:pt x="222356" y="651592"/>
                  <a:pt x="221541" y="652406"/>
                  <a:pt x="221541" y="649148"/>
                </a:cubicBezTo>
                <a:lnTo>
                  <a:pt x="218283" y="652406"/>
                </a:lnTo>
                <a:cubicBezTo>
                  <a:pt x="218283" y="651592"/>
                  <a:pt x="218283" y="649963"/>
                  <a:pt x="217469" y="649148"/>
                </a:cubicBezTo>
                <a:cubicBezTo>
                  <a:pt x="219098" y="649963"/>
                  <a:pt x="220727" y="644262"/>
                  <a:pt x="221541" y="648334"/>
                </a:cubicBezTo>
                <a:cubicBezTo>
                  <a:pt x="221541" y="644262"/>
                  <a:pt x="220727" y="642632"/>
                  <a:pt x="221541" y="639375"/>
                </a:cubicBezTo>
                <a:cubicBezTo>
                  <a:pt x="219098" y="641818"/>
                  <a:pt x="216654" y="648334"/>
                  <a:pt x="215025" y="652406"/>
                </a:cubicBezTo>
                <a:lnTo>
                  <a:pt x="212582" y="649963"/>
                </a:lnTo>
                <a:lnTo>
                  <a:pt x="212582" y="651592"/>
                </a:lnTo>
                <a:lnTo>
                  <a:pt x="211767" y="647519"/>
                </a:lnTo>
                <a:cubicBezTo>
                  <a:pt x="210953" y="648334"/>
                  <a:pt x="210953" y="649963"/>
                  <a:pt x="210953" y="649148"/>
                </a:cubicBezTo>
                <a:cubicBezTo>
                  <a:pt x="210953" y="648334"/>
                  <a:pt x="210953" y="648334"/>
                  <a:pt x="210953" y="647519"/>
                </a:cubicBezTo>
                <a:cubicBezTo>
                  <a:pt x="210138" y="647519"/>
                  <a:pt x="210138" y="647519"/>
                  <a:pt x="210138" y="648334"/>
                </a:cubicBezTo>
                <a:cubicBezTo>
                  <a:pt x="210138" y="645891"/>
                  <a:pt x="210138" y="643447"/>
                  <a:pt x="210953" y="641004"/>
                </a:cubicBezTo>
                <a:cubicBezTo>
                  <a:pt x="210953" y="641818"/>
                  <a:pt x="211767" y="642632"/>
                  <a:pt x="211767" y="643447"/>
                </a:cubicBezTo>
                <a:lnTo>
                  <a:pt x="211767" y="638560"/>
                </a:lnTo>
                <a:cubicBezTo>
                  <a:pt x="211767" y="638560"/>
                  <a:pt x="211767" y="637746"/>
                  <a:pt x="211767" y="637746"/>
                </a:cubicBezTo>
                <a:lnTo>
                  <a:pt x="211767" y="635302"/>
                </a:lnTo>
                <a:lnTo>
                  <a:pt x="209324" y="637746"/>
                </a:lnTo>
                <a:cubicBezTo>
                  <a:pt x="209324" y="638560"/>
                  <a:pt x="209324" y="639375"/>
                  <a:pt x="210138" y="641004"/>
                </a:cubicBezTo>
                <a:cubicBezTo>
                  <a:pt x="208509" y="643447"/>
                  <a:pt x="207695" y="646705"/>
                  <a:pt x="208509" y="649963"/>
                </a:cubicBezTo>
                <a:lnTo>
                  <a:pt x="206880" y="647519"/>
                </a:lnTo>
                <a:cubicBezTo>
                  <a:pt x="204437" y="651592"/>
                  <a:pt x="205252" y="650777"/>
                  <a:pt x="202808" y="654035"/>
                </a:cubicBezTo>
                <a:cubicBezTo>
                  <a:pt x="202808" y="652406"/>
                  <a:pt x="203622" y="650777"/>
                  <a:pt x="202808" y="649963"/>
                </a:cubicBezTo>
                <a:cubicBezTo>
                  <a:pt x="201179" y="654850"/>
                  <a:pt x="198736" y="644262"/>
                  <a:pt x="198736" y="648334"/>
                </a:cubicBezTo>
                <a:cubicBezTo>
                  <a:pt x="197107" y="649148"/>
                  <a:pt x="197921" y="652406"/>
                  <a:pt x="197107" y="653221"/>
                </a:cubicBezTo>
                <a:cubicBezTo>
                  <a:pt x="197107" y="652406"/>
                  <a:pt x="197107" y="651592"/>
                  <a:pt x="197107" y="651592"/>
                </a:cubicBezTo>
                <a:lnTo>
                  <a:pt x="196292" y="654850"/>
                </a:lnTo>
                <a:cubicBezTo>
                  <a:pt x="196292" y="654035"/>
                  <a:pt x="197107" y="653221"/>
                  <a:pt x="196292" y="651592"/>
                </a:cubicBezTo>
                <a:cubicBezTo>
                  <a:pt x="193849" y="654035"/>
                  <a:pt x="193034" y="655664"/>
                  <a:pt x="191405" y="654035"/>
                </a:cubicBezTo>
                <a:cubicBezTo>
                  <a:pt x="188962" y="654850"/>
                  <a:pt x="192220" y="660551"/>
                  <a:pt x="190591" y="659737"/>
                </a:cubicBezTo>
                <a:cubicBezTo>
                  <a:pt x="190591" y="657293"/>
                  <a:pt x="190591" y="654035"/>
                  <a:pt x="188962" y="654035"/>
                </a:cubicBezTo>
                <a:cubicBezTo>
                  <a:pt x="188147" y="655664"/>
                  <a:pt x="188147" y="658108"/>
                  <a:pt x="187333" y="658922"/>
                </a:cubicBezTo>
                <a:lnTo>
                  <a:pt x="187333" y="654850"/>
                </a:lnTo>
                <a:cubicBezTo>
                  <a:pt x="186518" y="654850"/>
                  <a:pt x="185704" y="655664"/>
                  <a:pt x="185704" y="652406"/>
                </a:cubicBezTo>
                <a:cubicBezTo>
                  <a:pt x="184889" y="654035"/>
                  <a:pt x="184889" y="654035"/>
                  <a:pt x="184075" y="653221"/>
                </a:cubicBezTo>
                <a:cubicBezTo>
                  <a:pt x="182446" y="655664"/>
                  <a:pt x="185704" y="661366"/>
                  <a:pt x="185704" y="662995"/>
                </a:cubicBezTo>
                <a:cubicBezTo>
                  <a:pt x="184075" y="660551"/>
                  <a:pt x="183260" y="662180"/>
                  <a:pt x="182446" y="657293"/>
                </a:cubicBezTo>
                <a:lnTo>
                  <a:pt x="184075" y="656479"/>
                </a:lnTo>
                <a:cubicBezTo>
                  <a:pt x="180817" y="651592"/>
                  <a:pt x="181631" y="662180"/>
                  <a:pt x="180002" y="654035"/>
                </a:cubicBezTo>
                <a:cubicBezTo>
                  <a:pt x="180817" y="654035"/>
                  <a:pt x="182446" y="652406"/>
                  <a:pt x="181631" y="649963"/>
                </a:cubicBezTo>
                <a:lnTo>
                  <a:pt x="180002" y="651592"/>
                </a:lnTo>
                <a:cubicBezTo>
                  <a:pt x="180002" y="650777"/>
                  <a:pt x="180817" y="650777"/>
                  <a:pt x="180002" y="649963"/>
                </a:cubicBezTo>
                <a:cubicBezTo>
                  <a:pt x="179188" y="650777"/>
                  <a:pt x="178373" y="652406"/>
                  <a:pt x="178373" y="654035"/>
                </a:cubicBezTo>
                <a:lnTo>
                  <a:pt x="175930" y="654850"/>
                </a:lnTo>
                <a:cubicBezTo>
                  <a:pt x="175930" y="654850"/>
                  <a:pt x="176744" y="653221"/>
                  <a:pt x="175930" y="653221"/>
                </a:cubicBezTo>
                <a:lnTo>
                  <a:pt x="174301" y="655664"/>
                </a:lnTo>
                <a:cubicBezTo>
                  <a:pt x="175115" y="654850"/>
                  <a:pt x="174301" y="654035"/>
                  <a:pt x="173486" y="653221"/>
                </a:cubicBezTo>
                <a:cubicBezTo>
                  <a:pt x="172672" y="652814"/>
                  <a:pt x="172264" y="655053"/>
                  <a:pt x="171857" y="656886"/>
                </a:cubicBezTo>
                <a:lnTo>
                  <a:pt x="170821" y="657664"/>
                </a:lnTo>
                <a:lnTo>
                  <a:pt x="170228" y="656479"/>
                </a:lnTo>
                <a:cubicBezTo>
                  <a:pt x="169414" y="664624"/>
                  <a:pt x="164527" y="657293"/>
                  <a:pt x="164527" y="665438"/>
                </a:cubicBezTo>
                <a:cubicBezTo>
                  <a:pt x="163713" y="662180"/>
                  <a:pt x="164527" y="663809"/>
                  <a:pt x="166156" y="659737"/>
                </a:cubicBezTo>
                <a:lnTo>
                  <a:pt x="164527" y="657293"/>
                </a:lnTo>
                <a:cubicBezTo>
                  <a:pt x="165341" y="656479"/>
                  <a:pt x="165341" y="657293"/>
                  <a:pt x="165341" y="656479"/>
                </a:cubicBezTo>
                <a:cubicBezTo>
                  <a:pt x="163713" y="653221"/>
                  <a:pt x="162083" y="657293"/>
                  <a:pt x="161269" y="659737"/>
                </a:cubicBezTo>
                <a:cubicBezTo>
                  <a:pt x="160455" y="658108"/>
                  <a:pt x="161269" y="653221"/>
                  <a:pt x="159640" y="654850"/>
                </a:cubicBezTo>
                <a:cubicBezTo>
                  <a:pt x="157196" y="656479"/>
                  <a:pt x="160455" y="661366"/>
                  <a:pt x="158826" y="662180"/>
                </a:cubicBezTo>
                <a:lnTo>
                  <a:pt x="158011" y="658108"/>
                </a:lnTo>
                <a:cubicBezTo>
                  <a:pt x="156382" y="661366"/>
                  <a:pt x="154753" y="658922"/>
                  <a:pt x="153124" y="658108"/>
                </a:cubicBezTo>
                <a:cubicBezTo>
                  <a:pt x="152310" y="658922"/>
                  <a:pt x="152310" y="658922"/>
                  <a:pt x="152310" y="659737"/>
                </a:cubicBezTo>
                <a:cubicBezTo>
                  <a:pt x="150681" y="657293"/>
                  <a:pt x="149052" y="663809"/>
                  <a:pt x="147423" y="662180"/>
                </a:cubicBezTo>
                <a:cubicBezTo>
                  <a:pt x="148237" y="661366"/>
                  <a:pt x="146608" y="658922"/>
                  <a:pt x="146608" y="658108"/>
                </a:cubicBezTo>
                <a:lnTo>
                  <a:pt x="144165" y="660551"/>
                </a:lnTo>
                <a:cubicBezTo>
                  <a:pt x="145794" y="659737"/>
                  <a:pt x="145794" y="657293"/>
                  <a:pt x="145794" y="654850"/>
                </a:cubicBezTo>
                <a:cubicBezTo>
                  <a:pt x="144979" y="654850"/>
                  <a:pt x="144979" y="656479"/>
                  <a:pt x="144165" y="656479"/>
                </a:cubicBezTo>
                <a:cubicBezTo>
                  <a:pt x="144165" y="654850"/>
                  <a:pt x="144979" y="654035"/>
                  <a:pt x="144165" y="653221"/>
                </a:cubicBezTo>
                <a:lnTo>
                  <a:pt x="141721" y="657293"/>
                </a:lnTo>
                <a:cubicBezTo>
                  <a:pt x="141721" y="658108"/>
                  <a:pt x="142536" y="658108"/>
                  <a:pt x="142536" y="658108"/>
                </a:cubicBezTo>
                <a:cubicBezTo>
                  <a:pt x="141721" y="658108"/>
                  <a:pt x="140092" y="658922"/>
                  <a:pt x="139278" y="657293"/>
                </a:cubicBezTo>
                <a:cubicBezTo>
                  <a:pt x="140092" y="656479"/>
                  <a:pt x="140092" y="655664"/>
                  <a:pt x="140092" y="654850"/>
                </a:cubicBezTo>
                <a:cubicBezTo>
                  <a:pt x="140907" y="657293"/>
                  <a:pt x="140907" y="654850"/>
                  <a:pt x="141721" y="653221"/>
                </a:cubicBezTo>
                <a:cubicBezTo>
                  <a:pt x="139278" y="653221"/>
                  <a:pt x="140907" y="652406"/>
                  <a:pt x="140092" y="650777"/>
                </a:cubicBezTo>
                <a:cubicBezTo>
                  <a:pt x="138463" y="650777"/>
                  <a:pt x="138463" y="654035"/>
                  <a:pt x="138463" y="656479"/>
                </a:cubicBezTo>
                <a:cubicBezTo>
                  <a:pt x="136834" y="655664"/>
                  <a:pt x="136834" y="654850"/>
                  <a:pt x="135205" y="657293"/>
                </a:cubicBezTo>
                <a:lnTo>
                  <a:pt x="135205" y="654035"/>
                </a:lnTo>
                <a:lnTo>
                  <a:pt x="133576" y="654850"/>
                </a:lnTo>
                <a:lnTo>
                  <a:pt x="134391" y="650777"/>
                </a:lnTo>
                <a:cubicBezTo>
                  <a:pt x="131948" y="648334"/>
                  <a:pt x="134391" y="656479"/>
                  <a:pt x="131133" y="654850"/>
                </a:cubicBezTo>
                <a:lnTo>
                  <a:pt x="131133" y="651592"/>
                </a:lnTo>
                <a:cubicBezTo>
                  <a:pt x="130318" y="652406"/>
                  <a:pt x="129504" y="657293"/>
                  <a:pt x="128689" y="654035"/>
                </a:cubicBezTo>
                <a:cubicBezTo>
                  <a:pt x="127875" y="655664"/>
                  <a:pt x="130318" y="658108"/>
                  <a:pt x="127875" y="658922"/>
                </a:cubicBezTo>
                <a:cubicBezTo>
                  <a:pt x="127061" y="657293"/>
                  <a:pt x="126246" y="656479"/>
                  <a:pt x="125431" y="655664"/>
                </a:cubicBezTo>
                <a:cubicBezTo>
                  <a:pt x="124617" y="657293"/>
                  <a:pt x="125431" y="659737"/>
                  <a:pt x="126246" y="658922"/>
                </a:cubicBezTo>
                <a:cubicBezTo>
                  <a:pt x="122174" y="659737"/>
                  <a:pt x="123803" y="648334"/>
                  <a:pt x="120544" y="652406"/>
                </a:cubicBezTo>
                <a:cubicBezTo>
                  <a:pt x="121359" y="654850"/>
                  <a:pt x="119730" y="658108"/>
                  <a:pt x="122174" y="658108"/>
                </a:cubicBezTo>
                <a:cubicBezTo>
                  <a:pt x="120544" y="659737"/>
                  <a:pt x="119730" y="654035"/>
                  <a:pt x="118101" y="657293"/>
                </a:cubicBezTo>
                <a:lnTo>
                  <a:pt x="118916" y="653221"/>
                </a:lnTo>
                <a:cubicBezTo>
                  <a:pt x="118101" y="653221"/>
                  <a:pt x="117287" y="654035"/>
                  <a:pt x="117287" y="654850"/>
                </a:cubicBezTo>
                <a:lnTo>
                  <a:pt x="117287" y="651592"/>
                </a:lnTo>
                <a:cubicBezTo>
                  <a:pt x="115658" y="656479"/>
                  <a:pt x="114029" y="649148"/>
                  <a:pt x="113214" y="655664"/>
                </a:cubicBezTo>
                <a:cubicBezTo>
                  <a:pt x="114029" y="650777"/>
                  <a:pt x="112400" y="656479"/>
                  <a:pt x="111585" y="654035"/>
                </a:cubicBezTo>
                <a:cubicBezTo>
                  <a:pt x="113214" y="649963"/>
                  <a:pt x="115658" y="654035"/>
                  <a:pt x="115658" y="649148"/>
                </a:cubicBezTo>
                <a:cubicBezTo>
                  <a:pt x="114843" y="647519"/>
                  <a:pt x="114843" y="649963"/>
                  <a:pt x="114029" y="648334"/>
                </a:cubicBezTo>
                <a:cubicBezTo>
                  <a:pt x="114843" y="647519"/>
                  <a:pt x="115658" y="645891"/>
                  <a:pt x="115658" y="645076"/>
                </a:cubicBezTo>
                <a:cubicBezTo>
                  <a:pt x="113214" y="642632"/>
                  <a:pt x="112400" y="647519"/>
                  <a:pt x="110771" y="649148"/>
                </a:cubicBezTo>
                <a:lnTo>
                  <a:pt x="113214" y="648334"/>
                </a:lnTo>
                <a:cubicBezTo>
                  <a:pt x="113214" y="653221"/>
                  <a:pt x="112400" y="649148"/>
                  <a:pt x="111585" y="653221"/>
                </a:cubicBezTo>
                <a:cubicBezTo>
                  <a:pt x="109956" y="649963"/>
                  <a:pt x="109142" y="654035"/>
                  <a:pt x="108327" y="652406"/>
                </a:cubicBezTo>
                <a:cubicBezTo>
                  <a:pt x="109142" y="652406"/>
                  <a:pt x="109142" y="651592"/>
                  <a:pt x="109142" y="651592"/>
                </a:cubicBezTo>
                <a:cubicBezTo>
                  <a:pt x="106698" y="651592"/>
                  <a:pt x="105884" y="643447"/>
                  <a:pt x="105069" y="643447"/>
                </a:cubicBezTo>
                <a:cubicBezTo>
                  <a:pt x="103440" y="642632"/>
                  <a:pt x="101811" y="645076"/>
                  <a:pt x="102626" y="647519"/>
                </a:cubicBezTo>
                <a:cubicBezTo>
                  <a:pt x="101811" y="649148"/>
                  <a:pt x="105884" y="645891"/>
                  <a:pt x="104255" y="652406"/>
                </a:cubicBezTo>
                <a:cubicBezTo>
                  <a:pt x="103440" y="645076"/>
                  <a:pt x="101811" y="654850"/>
                  <a:pt x="98553" y="649963"/>
                </a:cubicBezTo>
                <a:cubicBezTo>
                  <a:pt x="100182" y="647519"/>
                  <a:pt x="98553" y="645891"/>
                  <a:pt x="99368" y="644262"/>
                </a:cubicBezTo>
                <a:cubicBezTo>
                  <a:pt x="97739" y="645076"/>
                  <a:pt x="97739" y="645891"/>
                  <a:pt x="96924" y="648334"/>
                </a:cubicBezTo>
                <a:lnTo>
                  <a:pt x="96110" y="645891"/>
                </a:lnTo>
                <a:cubicBezTo>
                  <a:pt x="94481" y="650777"/>
                  <a:pt x="96110" y="650777"/>
                  <a:pt x="92852" y="653221"/>
                </a:cubicBezTo>
                <a:cubicBezTo>
                  <a:pt x="93666" y="651592"/>
                  <a:pt x="91223" y="649963"/>
                  <a:pt x="92037" y="648334"/>
                </a:cubicBezTo>
                <a:cubicBezTo>
                  <a:pt x="91223" y="647519"/>
                  <a:pt x="90409" y="648334"/>
                  <a:pt x="89594" y="649963"/>
                </a:cubicBezTo>
                <a:cubicBezTo>
                  <a:pt x="87151" y="651592"/>
                  <a:pt x="87151" y="647519"/>
                  <a:pt x="84707" y="649963"/>
                </a:cubicBezTo>
                <a:lnTo>
                  <a:pt x="84707" y="651592"/>
                </a:lnTo>
                <a:cubicBezTo>
                  <a:pt x="81449" y="655664"/>
                  <a:pt x="77377" y="653221"/>
                  <a:pt x="73304" y="654850"/>
                </a:cubicBezTo>
                <a:lnTo>
                  <a:pt x="74933" y="655664"/>
                </a:lnTo>
                <a:cubicBezTo>
                  <a:pt x="74933" y="654850"/>
                  <a:pt x="72490" y="658108"/>
                  <a:pt x="71675" y="655664"/>
                </a:cubicBezTo>
                <a:cubicBezTo>
                  <a:pt x="71675" y="655664"/>
                  <a:pt x="72490" y="654850"/>
                  <a:pt x="72490" y="654850"/>
                </a:cubicBezTo>
                <a:cubicBezTo>
                  <a:pt x="72490" y="653221"/>
                  <a:pt x="71675" y="650777"/>
                  <a:pt x="70861" y="650777"/>
                </a:cubicBezTo>
                <a:lnTo>
                  <a:pt x="70861" y="651592"/>
                </a:lnTo>
                <a:cubicBezTo>
                  <a:pt x="70046" y="651592"/>
                  <a:pt x="71675" y="654850"/>
                  <a:pt x="70046" y="654850"/>
                </a:cubicBezTo>
                <a:cubicBezTo>
                  <a:pt x="69232" y="648334"/>
                  <a:pt x="63530" y="654035"/>
                  <a:pt x="62716" y="648334"/>
                </a:cubicBezTo>
                <a:cubicBezTo>
                  <a:pt x="61901" y="653221"/>
                  <a:pt x="65159" y="649148"/>
                  <a:pt x="64345" y="653221"/>
                </a:cubicBezTo>
                <a:cubicBezTo>
                  <a:pt x="63530" y="653221"/>
                  <a:pt x="63530" y="651592"/>
                  <a:pt x="62716" y="651592"/>
                </a:cubicBezTo>
                <a:lnTo>
                  <a:pt x="62716" y="654850"/>
                </a:lnTo>
                <a:cubicBezTo>
                  <a:pt x="58643" y="653221"/>
                  <a:pt x="57014" y="650777"/>
                  <a:pt x="53757" y="651592"/>
                </a:cubicBezTo>
                <a:lnTo>
                  <a:pt x="53757" y="650777"/>
                </a:lnTo>
                <a:cubicBezTo>
                  <a:pt x="52942" y="649148"/>
                  <a:pt x="52127" y="649963"/>
                  <a:pt x="51313" y="652406"/>
                </a:cubicBezTo>
                <a:cubicBezTo>
                  <a:pt x="50499" y="650777"/>
                  <a:pt x="52127" y="649963"/>
                  <a:pt x="51313" y="649148"/>
                </a:cubicBezTo>
                <a:cubicBezTo>
                  <a:pt x="50092" y="652814"/>
                  <a:pt x="49073" y="651592"/>
                  <a:pt x="48157" y="650065"/>
                </a:cubicBezTo>
                <a:lnTo>
                  <a:pt x="46325" y="649405"/>
                </a:lnTo>
                <a:lnTo>
                  <a:pt x="47240" y="650778"/>
                </a:lnTo>
                <a:cubicBezTo>
                  <a:pt x="46426" y="649149"/>
                  <a:pt x="44797" y="651592"/>
                  <a:pt x="43168" y="650778"/>
                </a:cubicBezTo>
                <a:lnTo>
                  <a:pt x="43874" y="646542"/>
                </a:lnTo>
                <a:lnTo>
                  <a:pt x="43983" y="645891"/>
                </a:lnTo>
                <a:lnTo>
                  <a:pt x="45516" y="648192"/>
                </a:lnTo>
                <a:lnTo>
                  <a:pt x="43983" y="632859"/>
                </a:lnTo>
                <a:lnTo>
                  <a:pt x="43168" y="633673"/>
                </a:lnTo>
                <a:cubicBezTo>
                  <a:pt x="43168" y="629601"/>
                  <a:pt x="45612" y="633673"/>
                  <a:pt x="46426" y="629601"/>
                </a:cubicBezTo>
                <a:lnTo>
                  <a:pt x="49684" y="633673"/>
                </a:lnTo>
                <a:cubicBezTo>
                  <a:pt x="49684" y="632044"/>
                  <a:pt x="50499" y="630415"/>
                  <a:pt x="49684" y="629601"/>
                </a:cubicBezTo>
                <a:lnTo>
                  <a:pt x="50243" y="627925"/>
                </a:lnTo>
                <a:lnTo>
                  <a:pt x="44676" y="626912"/>
                </a:lnTo>
                <a:lnTo>
                  <a:pt x="44798" y="627157"/>
                </a:lnTo>
                <a:lnTo>
                  <a:pt x="44798" y="627971"/>
                </a:lnTo>
                <a:lnTo>
                  <a:pt x="44430" y="626868"/>
                </a:lnTo>
                <a:lnTo>
                  <a:pt x="41540" y="626342"/>
                </a:lnTo>
                <a:lnTo>
                  <a:pt x="44099" y="625877"/>
                </a:lnTo>
                <a:lnTo>
                  <a:pt x="43983" y="625528"/>
                </a:lnTo>
                <a:lnTo>
                  <a:pt x="44153" y="625867"/>
                </a:lnTo>
                <a:lnTo>
                  <a:pt x="44900" y="625732"/>
                </a:lnTo>
                <a:cubicBezTo>
                  <a:pt x="45816" y="626139"/>
                  <a:pt x="46427" y="626343"/>
                  <a:pt x="46427" y="623899"/>
                </a:cubicBezTo>
                <a:lnTo>
                  <a:pt x="50295" y="627768"/>
                </a:lnTo>
                <a:lnTo>
                  <a:pt x="50499" y="627157"/>
                </a:lnTo>
                <a:lnTo>
                  <a:pt x="58643" y="630659"/>
                </a:lnTo>
                <a:lnTo>
                  <a:pt x="58643" y="630415"/>
                </a:lnTo>
                <a:lnTo>
                  <a:pt x="60272" y="630415"/>
                </a:lnTo>
                <a:cubicBezTo>
                  <a:pt x="61086" y="628786"/>
                  <a:pt x="61901" y="629601"/>
                  <a:pt x="62715" y="631229"/>
                </a:cubicBezTo>
                <a:lnTo>
                  <a:pt x="59970" y="631229"/>
                </a:lnTo>
                <a:lnTo>
                  <a:pt x="61392" y="631841"/>
                </a:lnTo>
                <a:cubicBezTo>
                  <a:pt x="64956" y="631434"/>
                  <a:pt x="68417" y="630416"/>
                  <a:pt x="71675" y="632859"/>
                </a:cubicBezTo>
                <a:cubicBezTo>
                  <a:pt x="72490" y="632859"/>
                  <a:pt x="71675" y="631230"/>
                  <a:pt x="71675" y="630415"/>
                </a:cubicBezTo>
                <a:cubicBezTo>
                  <a:pt x="72083" y="632452"/>
                  <a:pt x="72286" y="632044"/>
                  <a:pt x="72490" y="631026"/>
                </a:cubicBezTo>
                <a:lnTo>
                  <a:pt x="72490" y="632044"/>
                </a:lnTo>
                <a:lnTo>
                  <a:pt x="73271" y="628135"/>
                </a:lnTo>
                <a:lnTo>
                  <a:pt x="77377" y="628990"/>
                </a:lnTo>
                <a:lnTo>
                  <a:pt x="79006" y="628922"/>
                </a:lnTo>
                <a:lnTo>
                  <a:pt x="79006" y="624714"/>
                </a:lnTo>
                <a:cubicBezTo>
                  <a:pt x="80635" y="625529"/>
                  <a:pt x="81449" y="625529"/>
                  <a:pt x="83078" y="627157"/>
                </a:cubicBezTo>
                <a:lnTo>
                  <a:pt x="80975" y="628840"/>
                </a:lnTo>
                <a:lnTo>
                  <a:pt x="82264" y="628786"/>
                </a:lnTo>
                <a:cubicBezTo>
                  <a:pt x="83078" y="630415"/>
                  <a:pt x="82264" y="632859"/>
                  <a:pt x="83078" y="633673"/>
                </a:cubicBezTo>
                <a:cubicBezTo>
                  <a:pt x="81449" y="627972"/>
                  <a:pt x="86336" y="631230"/>
                  <a:pt x="85522" y="627157"/>
                </a:cubicBezTo>
                <a:cubicBezTo>
                  <a:pt x="87151" y="633673"/>
                  <a:pt x="90409" y="628786"/>
                  <a:pt x="89594" y="636931"/>
                </a:cubicBezTo>
                <a:cubicBezTo>
                  <a:pt x="91223" y="637746"/>
                  <a:pt x="91223" y="633673"/>
                  <a:pt x="90409" y="632859"/>
                </a:cubicBezTo>
                <a:cubicBezTo>
                  <a:pt x="92037" y="632859"/>
                  <a:pt x="92852" y="632859"/>
                  <a:pt x="94481" y="630415"/>
                </a:cubicBezTo>
                <a:cubicBezTo>
                  <a:pt x="95296" y="632044"/>
                  <a:pt x="101811" y="627972"/>
                  <a:pt x="103440" y="634488"/>
                </a:cubicBezTo>
                <a:cubicBezTo>
                  <a:pt x="101811" y="630415"/>
                  <a:pt x="103440" y="632044"/>
                  <a:pt x="104255" y="630415"/>
                </a:cubicBezTo>
                <a:lnTo>
                  <a:pt x="103440" y="627157"/>
                </a:lnTo>
                <a:lnTo>
                  <a:pt x="105884" y="627157"/>
                </a:lnTo>
                <a:cubicBezTo>
                  <a:pt x="106698" y="626343"/>
                  <a:pt x="106698" y="627157"/>
                  <a:pt x="106698" y="627157"/>
                </a:cubicBezTo>
                <a:cubicBezTo>
                  <a:pt x="106698" y="627972"/>
                  <a:pt x="106698" y="629601"/>
                  <a:pt x="107513" y="630415"/>
                </a:cubicBezTo>
                <a:cubicBezTo>
                  <a:pt x="109142" y="631230"/>
                  <a:pt x="109142" y="628786"/>
                  <a:pt x="109956" y="627157"/>
                </a:cubicBezTo>
                <a:lnTo>
                  <a:pt x="109956" y="626343"/>
                </a:lnTo>
                <a:lnTo>
                  <a:pt x="110771" y="626343"/>
                </a:lnTo>
                <a:cubicBezTo>
                  <a:pt x="111585" y="627157"/>
                  <a:pt x="108327" y="630415"/>
                  <a:pt x="110771" y="632044"/>
                </a:cubicBezTo>
                <a:cubicBezTo>
                  <a:pt x="110771" y="631230"/>
                  <a:pt x="112400" y="626343"/>
                  <a:pt x="113214" y="628786"/>
                </a:cubicBezTo>
                <a:cubicBezTo>
                  <a:pt x="111585" y="628786"/>
                  <a:pt x="111585" y="631230"/>
                  <a:pt x="112400" y="632044"/>
                </a:cubicBezTo>
                <a:lnTo>
                  <a:pt x="114029" y="632044"/>
                </a:lnTo>
                <a:lnTo>
                  <a:pt x="113214" y="627972"/>
                </a:lnTo>
                <a:cubicBezTo>
                  <a:pt x="118101" y="627972"/>
                  <a:pt x="122988" y="631230"/>
                  <a:pt x="128689" y="631230"/>
                </a:cubicBezTo>
                <a:cubicBezTo>
                  <a:pt x="128689" y="634488"/>
                  <a:pt x="132762" y="631230"/>
                  <a:pt x="131948" y="636931"/>
                </a:cubicBezTo>
                <a:lnTo>
                  <a:pt x="131948" y="636117"/>
                </a:lnTo>
                <a:cubicBezTo>
                  <a:pt x="131133" y="636931"/>
                  <a:pt x="132762" y="641004"/>
                  <a:pt x="133576" y="640189"/>
                </a:cubicBezTo>
                <a:cubicBezTo>
                  <a:pt x="132762" y="638560"/>
                  <a:pt x="135205" y="634488"/>
                  <a:pt x="132762" y="633673"/>
                </a:cubicBezTo>
                <a:lnTo>
                  <a:pt x="135205" y="631230"/>
                </a:lnTo>
                <a:cubicBezTo>
                  <a:pt x="136834" y="620641"/>
                  <a:pt x="140907" y="632044"/>
                  <a:pt x="144165" y="628786"/>
                </a:cubicBezTo>
                <a:cubicBezTo>
                  <a:pt x="144165" y="629601"/>
                  <a:pt x="144165" y="630415"/>
                  <a:pt x="144165" y="630415"/>
                </a:cubicBezTo>
                <a:cubicBezTo>
                  <a:pt x="147423" y="626343"/>
                  <a:pt x="150681" y="632859"/>
                  <a:pt x="151495" y="631230"/>
                </a:cubicBezTo>
                <a:lnTo>
                  <a:pt x="151495" y="634488"/>
                </a:lnTo>
                <a:cubicBezTo>
                  <a:pt x="153939" y="629601"/>
                  <a:pt x="153939" y="629601"/>
                  <a:pt x="157196" y="631230"/>
                </a:cubicBezTo>
                <a:cubicBezTo>
                  <a:pt x="157196" y="631230"/>
                  <a:pt x="156382" y="632044"/>
                  <a:pt x="157196" y="632859"/>
                </a:cubicBezTo>
                <a:cubicBezTo>
                  <a:pt x="158011" y="630415"/>
                  <a:pt x="158826" y="627972"/>
                  <a:pt x="160455" y="628786"/>
                </a:cubicBezTo>
                <a:lnTo>
                  <a:pt x="160455" y="629601"/>
                </a:lnTo>
                <a:lnTo>
                  <a:pt x="163713" y="628786"/>
                </a:lnTo>
                <a:cubicBezTo>
                  <a:pt x="163713" y="637746"/>
                  <a:pt x="169414" y="623085"/>
                  <a:pt x="170228" y="632859"/>
                </a:cubicBezTo>
                <a:cubicBezTo>
                  <a:pt x="171043" y="630415"/>
                  <a:pt x="173486" y="629601"/>
                  <a:pt x="174301" y="627972"/>
                </a:cubicBezTo>
                <a:cubicBezTo>
                  <a:pt x="174301" y="628786"/>
                  <a:pt x="174301" y="628786"/>
                  <a:pt x="174301" y="629601"/>
                </a:cubicBezTo>
                <a:cubicBezTo>
                  <a:pt x="175930" y="624714"/>
                  <a:pt x="177559" y="631230"/>
                  <a:pt x="179188" y="630415"/>
                </a:cubicBezTo>
                <a:cubicBezTo>
                  <a:pt x="180002" y="629601"/>
                  <a:pt x="179188" y="627972"/>
                  <a:pt x="179188" y="626343"/>
                </a:cubicBezTo>
                <a:cubicBezTo>
                  <a:pt x="180817" y="630415"/>
                  <a:pt x="183260" y="622270"/>
                  <a:pt x="184075" y="623899"/>
                </a:cubicBezTo>
                <a:cubicBezTo>
                  <a:pt x="185704" y="624714"/>
                  <a:pt x="184889" y="627157"/>
                  <a:pt x="184889" y="629601"/>
                </a:cubicBezTo>
                <a:cubicBezTo>
                  <a:pt x="187333" y="628786"/>
                  <a:pt x="184889" y="620641"/>
                  <a:pt x="187333" y="624714"/>
                </a:cubicBezTo>
                <a:cubicBezTo>
                  <a:pt x="186518" y="625528"/>
                  <a:pt x="186518" y="625528"/>
                  <a:pt x="186518" y="626343"/>
                </a:cubicBezTo>
                <a:cubicBezTo>
                  <a:pt x="186926" y="626343"/>
                  <a:pt x="187537" y="629194"/>
                  <a:pt x="188147" y="631739"/>
                </a:cubicBezTo>
                <a:lnTo>
                  <a:pt x="189079" y="633776"/>
                </a:lnTo>
                <a:lnTo>
                  <a:pt x="188962" y="633673"/>
                </a:lnTo>
                <a:lnTo>
                  <a:pt x="189776" y="635302"/>
                </a:lnTo>
                <a:lnTo>
                  <a:pt x="189079" y="633776"/>
                </a:lnTo>
                <a:lnTo>
                  <a:pt x="191609" y="636015"/>
                </a:lnTo>
                <a:cubicBezTo>
                  <a:pt x="192423" y="637542"/>
                  <a:pt x="193034" y="638560"/>
                  <a:pt x="193034" y="635302"/>
                </a:cubicBezTo>
                <a:lnTo>
                  <a:pt x="193034" y="632044"/>
                </a:lnTo>
                <a:cubicBezTo>
                  <a:pt x="195478" y="636117"/>
                  <a:pt x="193849" y="631230"/>
                  <a:pt x="197107" y="634488"/>
                </a:cubicBezTo>
                <a:lnTo>
                  <a:pt x="197107" y="635302"/>
                </a:lnTo>
                <a:cubicBezTo>
                  <a:pt x="197921" y="634488"/>
                  <a:pt x="198736" y="638560"/>
                  <a:pt x="199550" y="633673"/>
                </a:cubicBezTo>
                <a:lnTo>
                  <a:pt x="198736" y="632859"/>
                </a:lnTo>
                <a:cubicBezTo>
                  <a:pt x="200365" y="632044"/>
                  <a:pt x="200365" y="632859"/>
                  <a:pt x="201993" y="632859"/>
                </a:cubicBezTo>
                <a:cubicBezTo>
                  <a:pt x="202808" y="632859"/>
                  <a:pt x="203622" y="632044"/>
                  <a:pt x="203622" y="632859"/>
                </a:cubicBezTo>
                <a:cubicBezTo>
                  <a:pt x="203622" y="628786"/>
                  <a:pt x="207695" y="631230"/>
                  <a:pt x="208509" y="631230"/>
                </a:cubicBezTo>
                <a:cubicBezTo>
                  <a:pt x="207695" y="632044"/>
                  <a:pt x="208509" y="633673"/>
                  <a:pt x="208509" y="635302"/>
                </a:cubicBezTo>
                <a:cubicBezTo>
                  <a:pt x="209324" y="632859"/>
                  <a:pt x="210138" y="632044"/>
                  <a:pt x="210953" y="634488"/>
                </a:cubicBezTo>
                <a:lnTo>
                  <a:pt x="212689" y="626963"/>
                </a:lnTo>
                <a:lnTo>
                  <a:pt x="212582" y="626954"/>
                </a:lnTo>
                <a:cubicBezTo>
                  <a:pt x="211157" y="625936"/>
                  <a:pt x="209324" y="624307"/>
                  <a:pt x="207695" y="623085"/>
                </a:cubicBezTo>
                <a:close/>
                <a:moveTo>
                  <a:pt x="251372" y="622881"/>
                </a:moveTo>
                <a:cubicBezTo>
                  <a:pt x="251678" y="623695"/>
                  <a:pt x="252085" y="625121"/>
                  <a:pt x="252492" y="626342"/>
                </a:cubicBezTo>
                <a:cubicBezTo>
                  <a:pt x="252492" y="626342"/>
                  <a:pt x="251678" y="625528"/>
                  <a:pt x="250863" y="625528"/>
                </a:cubicBezTo>
                <a:lnTo>
                  <a:pt x="250863" y="623084"/>
                </a:lnTo>
                <a:cubicBezTo>
                  <a:pt x="250863" y="621863"/>
                  <a:pt x="251067" y="622066"/>
                  <a:pt x="251372" y="622881"/>
                </a:cubicBezTo>
                <a:close/>
                <a:moveTo>
                  <a:pt x="332312" y="622270"/>
                </a:moveTo>
                <a:cubicBezTo>
                  <a:pt x="332312" y="623085"/>
                  <a:pt x="333127" y="623899"/>
                  <a:pt x="333941" y="624714"/>
                </a:cubicBezTo>
                <a:lnTo>
                  <a:pt x="333127" y="625528"/>
                </a:lnTo>
                <a:cubicBezTo>
                  <a:pt x="332312" y="624714"/>
                  <a:pt x="332312" y="623085"/>
                  <a:pt x="332312" y="622270"/>
                </a:cubicBezTo>
                <a:close/>
                <a:moveTo>
                  <a:pt x="79820" y="622270"/>
                </a:moveTo>
                <a:lnTo>
                  <a:pt x="85522" y="624714"/>
                </a:lnTo>
                <a:lnTo>
                  <a:pt x="81449" y="624714"/>
                </a:lnTo>
                <a:close/>
                <a:moveTo>
                  <a:pt x="273974" y="622168"/>
                </a:moveTo>
                <a:cubicBezTo>
                  <a:pt x="275298" y="621863"/>
                  <a:pt x="276520" y="622270"/>
                  <a:pt x="276927" y="625528"/>
                </a:cubicBezTo>
                <a:cubicBezTo>
                  <a:pt x="276927" y="623085"/>
                  <a:pt x="279370" y="626343"/>
                  <a:pt x="280184" y="625528"/>
                </a:cubicBezTo>
                <a:lnTo>
                  <a:pt x="280184" y="627972"/>
                </a:lnTo>
                <a:cubicBezTo>
                  <a:pt x="281814" y="628786"/>
                  <a:pt x="282628" y="627972"/>
                  <a:pt x="283442" y="627157"/>
                </a:cubicBezTo>
                <a:cubicBezTo>
                  <a:pt x="285886" y="632859"/>
                  <a:pt x="288329" y="627972"/>
                  <a:pt x="290773" y="627972"/>
                </a:cubicBezTo>
                <a:lnTo>
                  <a:pt x="290773" y="628786"/>
                </a:lnTo>
                <a:lnTo>
                  <a:pt x="293216" y="627157"/>
                </a:lnTo>
                <a:cubicBezTo>
                  <a:pt x="292402" y="629601"/>
                  <a:pt x="293216" y="625528"/>
                  <a:pt x="294031" y="626343"/>
                </a:cubicBezTo>
                <a:cubicBezTo>
                  <a:pt x="294845" y="624714"/>
                  <a:pt x="296474" y="625528"/>
                  <a:pt x="297289" y="627157"/>
                </a:cubicBezTo>
                <a:lnTo>
                  <a:pt x="298918" y="627157"/>
                </a:lnTo>
                <a:lnTo>
                  <a:pt x="298918" y="627972"/>
                </a:lnTo>
                <a:lnTo>
                  <a:pt x="298918" y="633673"/>
                </a:lnTo>
                <a:lnTo>
                  <a:pt x="299732" y="631230"/>
                </a:lnTo>
                <a:cubicBezTo>
                  <a:pt x="299732" y="632044"/>
                  <a:pt x="298918" y="632859"/>
                  <a:pt x="299732" y="633673"/>
                </a:cubicBezTo>
                <a:cubicBezTo>
                  <a:pt x="300547" y="632044"/>
                  <a:pt x="302176" y="632044"/>
                  <a:pt x="302990" y="629601"/>
                </a:cubicBezTo>
                <a:cubicBezTo>
                  <a:pt x="302990" y="628786"/>
                  <a:pt x="302176" y="628786"/>
                  <a:pt x="302176" y="627972"/>
                </a:cubicBezTo>
                <a:cubicBezTo>
                  <a:pt x="302176" y="627972"/>
                  <a:pt x="302176" y="627157"/>
                  <a:pt x="302176" y="627157"/>
                </a:cubicBezTo>
                <a:cubicBezTo>
                  <a:pt x="303805" y="627972"/>
                  <a:pt x="302990" y="627157"/>
                  <a:pt x="302990" y="625528"/>
                </a:cubicBezTo>
                <a:cubicBezTo>
                  <a:pt x="304619" y="629601"/>
                  <a:pt x="305434" y="627157"/>
                  <a:pt x="306248" y="632044"/>
                </a:cubicBezTo>
                <a:cubicBezTo>
                  <a:pt x="304619" y="626343"/>
                  <a:pt x="309506" y="632044"/>
                  <a:pt x="308692" y="626343"/>
                </a:cubicBezTo>
                <a:cubicBezTo>
                  <a:pt x="310321" y="631230"/>
                  <a:pt x="309506" y="626343"/>
                  <a:pt x="310321" y="630415"/>
                </a:cubicBezTo>
                <a:cubicBezTo>
                  <a:pt x="308692" y="629601"/>
                  <a:pt x="307063" y="633673"/>
                  <a:pt x="306248" y="635302"/>
                </a:cubicBezTo>
                <a:lnTo>
                  <a:pt x="307063" y="637746"/>
                </a:lnTo>
                <a:cubicBezTo>
                  <a:pt x="306248" y="642632"/>
                  <a:pt x="304619" y="636117"/>
                  <a:pt x="303805" y="637746"/>
                </a:cubicBezTo>
                <a:cubicBezTo>
                  <a:pt x="304619" y="636117"/>
                  <a:pt x="305434" y="637746"/>
                  <a:pt x="305434" y="638560"/>
                </a:cubicBezTo>
                <a:lnTo>
                  <a:pt x="305434" y="634488"/>
                </a:lnTo>
                <a:cubicBezTo>
                  <a:pt x="303805" y="632859"/>
                  <a:pt x="302176" y="636117"/>
                  <a:pt x="301361" y="637746"/>
                </a:cubicBezTo>
                <a:cubicBezTo>
                  <a:pt x="302176" y="639375"/>
                  <a:pt x="299732" y="640189"/>
                  <a:pt x="300547" y="642632"/>
                </a:cubicBezTo>
                <a:lnTo>
                  <a:pt x="301361" y="641818"/>
                </a:lnTo>
                <a:cubicBezTo>
                  <a:pt x="302176" y="642632"/>
                  <a:pt x="301361" y="644262"/>
                  <a:pt x="300547" y="645076"/>
                </a:cubicBezTo>
                <a:cubicBezTo>
                  <a:pt x="297289" y="642632"/>
                  <a:pt x="292402" y="645076"/>
                  <a:pt x="291587" y="641818"/>
                </a:cubicBezTo>
                <a:cubicBezTo>
                  <a:pt x="292402" y="642632"/>
                  <a:pt x="293216" y="641818"/>
                  <a:pt x="294031" y="641004"/>
                </a:cubicBezTo>
                <a:lnTo>
                  <a:pt x="292402" y="639375"/>
                </a:lnTo>
                <a:cubicBezTo>
                  <a:pt x="293216" y="638560"/>
                  <a:pt x="294031" y="642632"/>
                  <a:pt x="295660" y="641004"/>
                </a:cubicBezTo>
                <a:cubicBezTo>
                  <a:pt x="295660" y="638560"/>
                  <a:pt x="296474" y="635302"/>
                  <a:pt x="295660" y="632044"/>
                </a:cubicBezTo>
                <a:cubicBezTo>
                  <a:pt x="293216" y="627972"/>
                  <a:pt x="293216" y="637746"/>
                  <a:pt x="289958" y="636931"/>
                </a:cubicBezTo>
                <a:cubicBezTo>
                  <a:pt x="289958" y="637746"/>
                  <a:pt x="290773" y="632859"/>
                  <a:pt x="289144" y="634488"/>
                </a:cubicBezTo>
                <a:cubicBezTo>
                  <a:pt x="286700" y="636931"/>
                  <a:pt x="285071" y="642632"/>
                  <a:pt x="285071" y="647519"/>
                </a:cubicBezTo>
                <a:cubicBezTo>
                  <a:pt x="285886" y="645891"/>
                  <a:pt x="288329" y="642632"/>
                  <a:pt x="288329" y="646705"/>
                </a:cubicBezTo>
                <a:cubicBezTo>
                  <a:pt x="287515" y="648334"/>
                  <a:pt x="285886" y="649148"/>
                  <a:pt x="285886" y="651592"/>
                </a:cubicBezTo>
                <a:cubicBezTo>
                  <a:pt x="285071" y="647519"/>
                  <a:pt x="288329" y="649963"/>
                  <a:pt x="286700" y="646705"/>
                </a:cubicBezTo>
                <a:cubicBezTo>
                  <a:pt x="285886" y="646705"/>
                  <a:pt x="285071" y="648334"/>
                  <a:pt x="285071" y="649148"/>
                </a:cubicBezTo>
                <a:cubicBezTo>
                  <a:pt x="285886" y="647519"/>
                  <a:pt x="284257" y="645891"/>
                  <a:pt x="284257" y="645076"/>
                </a:cubicBezTo>
                <a:cubicBezTo>
                  <a:pt x="282628" y="645076"/>
                  <a:pt x="280999" y="642632"/>
                  <a:pt x="278556" y="642632"/>
                </a:cubicBezTo>
                <a:cubicBezTo>
                  <a:pt x="278556" y="641818"/>
                  <a:pt x="278556" y="640189"/>
                  <a:pt x="278556" y="639375"/>
                </a:cubicBezTo>
                <a:cubicBezTo>
                  <a:pt x="277741" y="641004"/>
                  <a:pt x="275297" y="647519"/>
                  <a:pt x="276112" y="649963"/>
                </a:cubicBezTo>
                <a:cubicBezTo>
                  <a:pt x="275297" y="649963"/>
                  <a:pt x="274483" y="648334"/>
                  <a:pt x="273669" y="649148"/>
                </a:cubicBezTo>
                <a:cubicBezTo>
                  <a:pt x="275297" y="652406"/>
                  <a:pt x="272854" y="648334"/>
                  <a:pt x="272854" y="652406"/>
                </a:cubicBezTo>
                <a:cubicBezTo>
                  <a:pt x="272040" y="652406"/>
                  <a:pt x="272854" y="649963"/>
                  <a:pt x="272040" y="649148"/>
                </a:cubicBezTo>
                <a:cubicBezTo>
                  <a:pt x="272040" y="649963"/>
                  <a:pt x="271225" y="651592"/>
                  <a:pt x="271225" y="652406"/>
                </a:cubicBezTo>
                <a:cubicBezTo>
                  <a:pt x="270411" y="649148"/>
                  <a:pt x="272854" y="644262"/>
                  <a:pt x="272040" y="640189"/>
                </a:cubicBezTo>
                <a:lnTo>
                  <a:pt x="270411" y="636931"/>
                </a:lnTo>
                <a:lnTo>
                  <a:pt x="268782" y="633673"/>
                </a:lnTo>
                <a:cubicBezTo>
                  <a:pt x="268782" y="636931"/>
                  <a:pt x="268782" y="651592"/>
                  <a:pt x="269596" y="656479"/>
                </a:cubicBezTo>
                <a:cubicBezTo>
                  <a:pt x="269596" y="658108"/>
                  <a:pt x="268782" y="653221"/>
                  <a:pt x="267967" y="653221"/>
                </a:cubicBezTo>
                <a:cubicBezTo>
                  <a:pt x="267153" y="649148"/>
                  <a:pt x="266338" y="656479"/>
                  <a:pt x="264709" y="654850"/>
                </a:cubicBezTo>
                <a:lnTo>
                  <a:pt x="265524" y="652406"/>
                </a:lnTo>
                <a:cubicBezTo>
                  <a:pt x="265524" y="651592"/>
                  <a:pt x="263080" y="652406"/>
                  <a:pt x="263080" y="654035"/>
                </a:cubicBezTo>
                <a:cubicBezTo>
                  <a:pt x="262266" y="652406"/>
                  <a:pt x="263895" y="646705"/>
                  <a:pt x="263080" y="645076"/>
                </a:cubicBezTo>
                <a:cubicBezTo>
                  <a:pt x="261451" y="644262"/>
                  <a:pt x="259008" y="651592"/>
                  <a:pt x="259008" y="655664"/>
                </a:cubicBezTo>
                <a:lnTo>
                  <a:pt x="262266" y="651592"/>
                </a:lnTo>
                <a:cubicBezTo>
                  <a:pt x="262266" y="654850"/>
                  <a:pt x="259822" y="654850"/>
                  <a:pt x="259822" y="658922"/>
                </a:cubicBezTo>
                <a:lnTo>
                  <a:pt x="256564" y="658108"/>
                </a:lnTo>
                <a:cubicBezTo>
                  <a:pt x="256564" y="658108"/>
                  <a:pt x="258193" y="656479"/>
                  <a:pt x="257379" y="654850"/>
                </a:cubicBezTo>
                <a:cubicBezTo>
                  <a:pt x="255750" y="654850"/>
                  <a:pt x="256564" y="654035"/>
                  <a:pt x="255750" y="652406"/>
                </a:cubicBezTo>
                <a:cubicBezTo>
                  <a:pt x="257379" y="648334"/>
                  <a:pt x="260637" y="637746"/>
                  <a:pt x="261451" y="632044"/>
                </a:cubicBezTo>
                <a:lnTo>
                  <a:pt x="259822" y="634488"/>
                </a:lnTo>
                <a:lnTo>
                  <a:pt x="259008" y="632859"/>
                </a:lnTo>
                <a:cubicBezTo>
                  <a:pt x="256564" y="635302"/>
                  <a:pt x="254935" y="649148"/>
                  <a:pt x="254121" y="652406"/>
                </a:cubicBezTo>
                <a:cubicBezTo>
                  <a:pt x="252492" y="651592"/>
                  <a:pt x="253306" y="644262"/>
                  <a:pt x="253306" y="642632"/>
                </a:cubicBezTo>
                <a:cubicBezTo>
                  <a:pt x="250863" y="641818"/>
                  <a:pt x="250863" y="652406"/>
                  <a:pt x="248419" y="651592"/>
                </a:cubicBezTo>
                <a:lnTo>
                  <a:pt x="249234" y="653221"/>
                </a:lnTo>
                <a:cubicBezTo>
                  <a:pt x="248419" y="654035"/>
                  <a:pt x="246790" y="652406"/>
                  <a:pt x="246790" y="654035"/>
                </a:cubicBezTo>
                <a:cubicBezTo>
                  <a:pt x="246790" y="651592"/>
                  <a:pt x="245976" y="647519"/>
                  <a:pt x="246790" y="645891"/>
                </a:cubicBezTo>
                <a:lnTo>
                  <a:pt x="244347" y="652406"/>
                </a:lnTo>
                <a:cubicBezTo>
                  <a:pt x="244347" y="651592"/>
                  <a:pt x="244347" y="645891"/>
                  <a:pt x="244347" y="645076"/>
                </a:cubicBezTo>
                <a:cubicBezTo>
                  <a:pt x="243532" y="644262"/>
                  <a:pt x="242718" y="651592"/>
                  <a:pt x="243532" y="652406"/>
                </a:cubicBezTo>
                <a:cubicBezTo>
                  <a:pt x="241904" y="648334"/>
                  <a:pt x="242718" y="650777"/>
                  <a:pt x="241089" y="645891"/>
                </a:cubicBezTo>
                <a:cubicBezTo>
                  <a:pt x="241089" y="645891"/>
                  <a:pt x="241904" y="651592"/>
                  <a:pt x="241904" y="652406"/>
                </a:cubicBezTo>
                <a:cubicBezTo>
                  <a:pt x="241089" y="654035"/>
                  <a:pt x="240275" y="653221"/>
                  <a:pt x="239460" y="652406"/>
                </a:cubicBezTo>
                <a:cubicBezTo>
                  <a:pt x="240275" y="651185"/>
                  <a:pt x="240478" y="647723"/>
                  <a:pt x="240478" y="644058"/>
                </a:cubicBezTo>
                <a:lnTo>
                  <a:pt x="240291" y="635253"/>
                </a:lnTo>
                <a:lnTo>
                  <a:pt x="241904" y="630415"/>
                </a:lnTo>
                <a:lnTo>
                  <a:pt x="241904" y="634488"/>
                </a:lnTo>
                <a:cubicBezTo>
                  <a:pt x="242718" y="633673"/>
                  <a:pt x="243532" y="633673"/>
                  <a:pt x="244347" y="634488"/>
                </a:cubicBezTo>
                <a:cubicBezTo>
                  <a:pt x="244347" y="634488"/>
                  <a:pt x="244347" y="634488"/>
                  <a:pt x="244347" y="635302"/>
                </a:cubicBezTo>
                <a:cubicBezTo>
                  <a:pt x="244347" y="629601"/>
                  <a:pt x="246790" y="630415"/>
                  <a:pt x="247605" y="627972"/>
                </a:cubicBezTo>
                <a:cubicBezTo>
                  <a:pt x="248419" y="632859"/>
                  <a:pt x="249234" y="626343"/>
                  <a:pt x="250048" y="631230"/>
                </a:cubicBezTo>
                <a:cubicBezTo>
                  <a:pt x="250048" y="630415"/>
                  <a:pt x="250863" y="630415"/>
                  <a:pt x="250863" y="629601"/>
                </a:cubicBezTo>
                <a:cubicBezTo>
                  <a:pt x="251677" y="628786"/>
                  <a:pt x="251677" y="628786"/>
                  <a:pt x="252492" y="628786"/>
                </a:cubicBezTo>
                <a:cubicBezTo>
                  <a:pt x="253306" y="629601"/>
                  <a:pt x="253306" y="629601"/>
                  <a:pt x="254121" y="628786"/>
                </a:cubicBezTo>
                <a:cubicBezTo>
                  <a:pt x="255750" y="633673"/>
                  <a:pt x="259008" y="622270"/>
                  <a:pt x="261451" y="628786"/>
                </a:cubicBezTo>
                <a:cubicBezTo>
                  <a:pt x="261451" y="627972"/>
                  <a:pt x="260637" y="627972"/>
                  <a:pt x="260637" y="628786"/>
                </a:cubicBezTo>
                <a:cubicBezTo>
                  <a:pt x="263080" y="628786"/>
                  <a:pt x="264709" y="632859"/>
                  <a:pt x="266338" y="630415"/>
                </a:cubicBezTo>
                <a:lnTo>
                  <a:pt x="266338" y="627972"/>
                </a:lnTo>
                <a:cubicBezTo>
                  <a:pt x="267967" y="627157"/>
                  <a:pt x="268782" y="626343"/>
                  <a:pt x="270411" y="626343"/>
                </a:cubicBezTo>
                <a:lnTo>
                  <a:pt x="270411" y="623085"/>
                </a:lnTo>
                <a:cubicBezTo>
                  <a:pt x="271226" y="623492"/>
                  <a:pt x="272651" y="622474"/>
                  <a:pt x="273974" y="622168"/>
                </a:cubicBezTo>
                <a:close/>
                <a:moveTo>
                  <a:pt x="632043" y="621456"/>
                </a:moveTo>
                <a:cubicBezTo>
                  <a:pt x="631228" y="621456"/>
                  <a:pt x="629599" y="621456"/>
                  <a:pt x="632857" y="622270"/>
                </a:cubicBezTo>
                <a:cubicBezTo>
                  <a:pt x="631228" y="622270"/>
                  <a:pt x="632857" y="623085"/>
                  <a:pt x="633671" y="623899"/>
                </a:cubicBezTo>
                <a:close/>
                <a:moveTo>
                  <a:pt x="499281" y="621456"/>
                </a:moveTo>
                <a:cubicBezTo>
                  <a:pt x="499281" y="623085"/>
                  <a:pt x="498466" y="625529"/>
                  <a:pt x="500095" y="624714"/>
                </a:cubicBezTo>
                <a:cubicBezTo>
                  <a:pt x="499281" y="625529"/>
                  <a:pt x="500095" y="627972"/>
                  <a:pt x="499281" y="627972"/>
                </a:cubicBezTo>
                <a:cubicBezTo>
                  <a:pt x="498466" y="625529"/>
                  <a:pt x="499281" y="623899"/>
                  <a:pt x="499281" y="621456"/>
                </a:cubicBezTo>
                <a:close/>
                <a:moveTo>
                  <a:pt x="497652" y="621456"/>
                </a:moveTo>
                <a:cubicBezTo>
                  <a:pt x="497652" y="625528"/>
                  <a:pt x="498467" y="633673"/>
                  <a:pt x="497652" y="635302"/>
                </a:cubicBezTo>
                <a:cubicBezTo>
                  <a:pt x="497652" y="632859"/>
                  <a:pt x="496838" y="635302"/>
                  <a:pt x="496838" y="637746"/>
                </a:cubicBezTo>
                <a:cubicBezTo>
                  <a:pt x="496023" y="636931"/>
                  <a:pt x="496838" y="636117"/>
                  <a:pt x="496838" y="634488"/>
                </a:cubicBezTo>
                <a:lnTo>
                  <a:pt x="496023" y="636117"/>
                </a:lnTo>
                <a:cubicBezTo>
                  <a:pt x="496023" y="631230"/>
                  <a:pt x="496838" y="630415"/>
                  <a:pt x="496838" y="627157"/>
                </a:cubicBezTo>
                <a:cubicBezTo>
                  <a:pt x="496838" y="628786"/>
                  <a:pt x="496838" y="631230"/>
                  <a:pt x="497652" y="629601"/>
                </a:cubicBezTo>
                <a:cubicBezTo>
                  <a:pt x="497652" y="627972"/>
                  <a:pt x="496838" y="626343"/>
                  <a:pt x="496838" y="624714"/>
                </a:cubicBezTo>
                <a:cubicBezTo>
                  <a:pt x="497652" y="623085"/>
                  <a:pt x="497652" y="622270"/>
                  <a:pt x="497652" y="621456"/>
                </a:cubicBezTo>
                <a:close/>
                <a:moveTo>
                  <a:pt x="338013" y="621456"/>
                </a:moveTo>
                <a:cubicBezTo>
                  <a:pt x="338013" y="621456"/>
                  <a:pt x="338828" y="622270"/>
                  <a:pt x="338828" y="623085"/>
                </a:cubicBezTo>
                <a:lnTo>
                  <a:pt x="338013" y="624714"/>
                </a:lnTo>
                <a:cubicBezTo>
                  <a:pt x="338013" y="622270"/>
                  <a:pt x="337198" y="621456"/>
                  <a:pt x="338013" y="621456"/>
                </a:cubicBezTo>
                <a:close/>
                <a:moveTo>
                  <a:pt x="627156" y="619827"/>
                </a:moveTo>
                <a:lnTo>
                  <a:pt x="630414" y="623899"/>
                </a:lnTo>
                <a:lnTo>
                  <a:pt x="627156" y="620642"/>
                </a:lnTo>
                <a:close/>
                <a:moveTo>
                  <a:pt x="610052" y="619827"/>
                </a:moveTo>
                <a:lnTo>
                  <a:pt x="610866" y="622270"/>
                </a:lnTo>
                <a:cubicBezTo>
                  <a:pt x="610866" y="621456"/>
                  <a:pt x="609237" y="622270"/>
                  <a:pt x="608423" y="621456"/>
                </a:cubicBezTo>
                <a:cubicBezTo>
                  <a:pt x="609237" y="621456"/>
                  <a:pt x="610052" y="620642"/>
                  <a:pt x="610052" y="619827"/>
                </a:cubicBezTo>
                <a:close/>
                <a:moveTo>
                  <a:pt x="586432" y="619827"/>
                </a:moveTo>
                <a:lnTo>
                  <a:pt x="586432" y="621456"/>
                </a:lnTo>
                <a:lnTo>
                  <a:pt x="585617" y="622270"/>
                </a:lnTo>
                <a:close/>
                <a:moveTo>
                  <a:pt x="500096" y="619827"/>
                </a:moveTo>
                <a:lnTo>
                  <a:pt x="500096" y="621456"/>
                </a:lnTo>
                <a:lnTo>
                  <a:pt x="500096" y="622270"/>
                </a:lnTo>
                <a:cubicBezTo>
                  <a:pt x="500096" y="622270"/>
                  <a:pt x="499281" y="622270"/>
                  <a:pt x="499281" y="621456"/>
                </a:cubicBezTo>
                <a:cubicBezTo>
                  <a:pt x="500096" y="621456"/>
                  <a:pt x="500096" y="620641"/>
                  <a:pt x="500096" y="619827"/>
                </a:cubicBezTo>
                <a:close/>
                <a:moveTo>
                  <a:pt x="328239" y="619827"/>
                </a:moveTo>
                <a:lnTo>
                  <a:pt x="327425" y="623085"/>
                </a:lnTo>
                <a:lnTo>
                  <a:pt x="327425" y="622270"/>
                </a:lnTo>
                <a:close/>
                <a:moveTo>
                  <a:pt x="41540" y="619827"/>
                </a:moveTo>
                <a:cubicBezTo>
                  <a:pt x="41540" y="621456"/>
                  <a:pt x="41540" y="622270"/>
                  <a:pt x="40725" y="623899"/>
                </a:cubicBezTo>
                <a:cubicBezTo>
                  <a:pt x="40725" y="623085"/>
                  <a:pt x="40725" y="621456"/>
                  <a:pt x="39096" y="620641"/>
                </a:cubicBezTo>
                <a:cubicBezTo>
                  <a:pt x="39096" y="619012"/>
                  <a:pt x="40725" y="619827"/>
                  <a:pt x="41540" y="619827"/>
                </a:cubicBezTo>
                <a:close/>
                <a:moveTo>
                  <a:pt x="448783" y="619012"/>
                </a:moveTo>
                <a:cubicBezTo>
                  <a:pt x="448783" y="619827"/>
                  <a:pt x="448783" y="622270"/>
                  <a:pt x="448783" y="624714"/>
                </a:cubicBezTo>
                <a:cubicBezTo>
                  <a:pt x="449597" y="623899"/>
                  <a:pt x="448783" y="615754"/>
                  <a:pt x="449597" y="619827"/>
                </a:cubicBezTo>
                <a:cubicBezTo>
                  <a:pt x="449597" y="620641"/>
                  <a:pt x="449597" y="620641"/>
                  <a:pt x="449597" y="621456"/>
                </a:cubicBezTo>
                <a:cubicBezTo>
                  <a:pt x="450412" y="621456"/>
                  <a:pt x="451226" y="632859"/>
                  <a:pt x="451226" y="630415"/>
                </a:cubicBezTo>
                <a:lnTo>
                  <a:pt x="451226" y="628786"/>
                </a:lnTo>
                <a:cubicBezTo>
                  <a:pt x="452041" y="626343"/>
                  <a:pt x="452855" y="636931"/>
                  <a:pt x="452855" y="630415"/>
                </a:cubicBezTo>
                <a:lnTo>
                  <a:pt x="452855" y="627157"/>
                </a:lnTo>
                <a:cubicBezTo>
                  <a:pt x="453670" y="631230"/>
                  <a:pt x="453670" y="626343"/>
                  <a:pt x="454484" y="629601"/>
                </a:cubicBezTo>
                <a:lnTo>
                  <a:pt x="454484" y="630415"/>
                </a:lnTo>
                <a:cubicBezTo>
                  <a:pt x="454484" y="629601"/>
                  <a:pt x="455299" y="633673"/>
                  <a:pt x="455299" y="628786"/>
                </a:cubicBezTo>
                <a:lnTo>
                  <a:pt x="455299" y="627972"/>
                </a:lnTo>
                <a:cubicBezTo>
                  <a:pt x="456113" y="627157"/>
                  <a:pt x="456113" y="627972"/>
                  <a:pt x="456928" y="627972"/>
                </a:cubicBezTo>
                <a:cubicBezTo>
                  <a:pt x="457742" y="627972"/>
                  <a:pt x="457742" y="627157"/>
                  <a:pt x="457742" y="627972"/>
                </a:cubicBezTo>
                <a:cubicBezTo>
                  <a:pt x="457742" y="623899"/>
                  <a:pt x="459371" y="626343"/>
                  <a:pt x="459371" y="626343"/>
                </a:cubicBezTo>
                <a:cubicBezTo>
                  <a:pt x="459371" y="627157"/>
                  <a:pt x="459371" y="628786"/>
                  <a:pt x="459371" y="630415"/>
                </a:cubicBezTo>
                <a:cubicBezTo>
                  <a:pt x="459371" y="627972"/>
                  <a:pt x="460186" y="627157"/>
                  <a:pt x="460186" y="629601"/>
                </a:cubicBezTo>
                <a:cubicBezTo>
                  <a:pt x="460186" y="624714"/>
                  <a:pt x="460186" y="619012"/>
                  <a:pt x="461000" y="619012"/>
                </a:cubicBezTo>
                <a:lnTo>
                  <a:pt x="461000" y="620641"/>
                </a:lnTo>
                <a:lnTo>
                  <a:pt x="461000" y="621456"/>
                </a:lnTo>
                <a:lnTo>
                  <a:pt x="461000" y="623899"/>
                </a:lnTo>
                <a:cubicBezTo>
                  <a:pt x="461815" y="619827"/>
                  <a:pt x="461815" y="623899"/>
                  <a:pt x="462629" y="622270"/>
                </a:cubicBezTo>
                <a:cubicBezTo>
                  <a:pt x="462629" y="623899"/>
                  <a:pt x="462629" y="624714"/>
                  <a:pt x="462629" y="626343"/>
                </a:cubicBezTo>
                <a:cubicBezTo>
                  <a:pt x="462629" y="620641"/>
                  <a:pt x="463444" y="631230"/>
                  <a:pt x="463444" y="623899"/>
                </a:cubicBezTo>
                <a:cubicBezTo>
                  <a:pt x="465073" y="627972"/>
                  <a:pt x="466702" y="623899"/>
                  <a:pt x="467516" y="628786"/>
                </a:cubicBezTo>
                <a:cubicBezTo>
                  <a:pt x="467516" y="630415"/>
                  <a:pt x="468331" y="627157"/>
                  <a:pt x="468331" y="627157"/>
                </a:cubicBezTo>
                <a:lnTo>
                  <a:pt x="468331" y="629601"/>
                </a:lnTo>
                <a:cubicBezTo>
                  <a:pt x="469145" y="625528"/>
                  <a:pt x="469145" y="627972"/>
                  <a:pt x="469960" y="623899"/>
                </a:cubicBezTo>
                <a:lnTo>
                  <a:pt x="469960" y="629601"/>
                </a:lnTo>
                <a:lnTo>
                  <a:pt x="468331" y="646705"/>
                </a:lnTo>
                <a:cubicBezTo>
                  <a:pt x="468331" y="645891"/>
                  <a:pt x="468331" y="640189"/>
                  <a:pt x="468331" y="639375"/>
                </a:cubicBezTo>
                <a:cubicBezTo>
                  <a:pt x="468331" y="644261"/>
                  <a:pt x="466702" y="645076"/>
                  <a:pt x="465887" y="644261"/>
                </a:cubicBezTo>
                <a:cubicBezTo>
                  <a:pt x="465887" y="642632"/>
                  <a:pt x="465073" y="641004"/>
                  <a:pt x="465073" y="642632"/>
                </a:cubicBezTo>
                <a:cubicBezTo>
                  <a:pt x="465073" y="641818"/>
                  <a:pt x="465073" y="641818"/>
                  <a:pt x="465073" y="641818"/>
                </a:cubicBezTo>
                <a:cubicBezTo>
                  <a:pt x="464665" y="639782"/>
                  <a:pt x="464462" y="641818"/>
                  <a:pt x="464258" y="643753"/>
                </a:cubicBezTo>
                <a:lnTo>
                  <a:pt x="463691" y="644674"/>
                </a:lnTo>
                <a:lnTo>
                  <a:pt x="463770" y="643773"/>
                </a:lnTo>
                <a:lnTo>
                  <a:pt x="464258" y="641818"/>
                </a:lnTo>
                <a:cubicBezTo>
                  <a:pt x="464258" y="642633"/>
                  <a:pt x="464054" y="642429"/>
                  <a:pt x="463851" y="642836"/>
                </a:cubicBezTo>
                <a:lnTo>
                  <a:pt x="463770" y="643773"/>
                </a:lnTo>
                <a:lnTo>
                  <a:pt x="463444" y="645076"/>
                </a:lnTo>
                <a:lnTo>
                  <a:pt x="463691" y="644674"/>
                </a:lnTo>
                <a:lnTo>
                  <a:pt x="463444" y="647519"/>
                </a:lnTo>
                <a:cubicBezTo>
                  <a:pt x="462629" y="646705"/>
                  <a:pt x="462629" y="647519"/>
                  <a:pt x="462629" y="644261"/>
                </a:cubicBezTo>
                <a:lnTo>
                  <a:pt x="461815" y="647519"/>
                </a:lnTo>
                <a:cubicBezTo>
                  <a:pt x="461815" y="646705"/>
                  <a:pt x="461815" y="645076"/>
                  <a:pt x="461815" y="644261"/>
                </a:cubicBezTo>
                <a:cubicBezTo>
                  <a:pt x="462629" y="645076"/>
                  <a:pt x="463444" y="639375"/>
                  <a:pt x="463444" y="643447"/>
                </a:cubicBezTo>
                <a:cubicBezTo>
                  <a:pt x="463444" y="639375"/>
                  <a:pt x="463444" y="637746"/>
                  <a:pt x="463444" y="634488"/>
                </a:cubicBezTo>
                <a:cubicBezTo>
                  <a:pt x="462629" y="636931"/>
                  <a:pt x="461815" y="643447"/>
                  <a:pt x="461000" y="647519"/>
                </a:cubicBezTo>
                <a:lnTo>
                  <a:pt x="460186" y="645076"/>
                </a:lnTo>
                <a:lnTo>
                  <a:pt x="460186" y="644261"/>
                </a:lnTo>
                <a:lnTo>
                  <a:pt x="460186" y="643447"/>
                </a:lnTo>
                <a:cubicBezTo>
                  <a:pt x="460186" y="642632"/>
                  <a:pt x="460186" y="642632"/>
                  <a:pt x="460186" y="642632"/>
                </a:cubicBezTo>
                <a:lnTo>
                  <a:pt x="460186" y="641818"/>
                </a:lnTo>
                <a:lnTo>
                  <a:pt x="460186" y="638560"/>
                </a:lnTo>
                <a:cubicBezTo>
                  <a:pt x="460186" y="637746"/>
                  <a:pt x="460186" y="636931"/>
                  <a:pt x="460186" y="636117"/>
                </a:cubicBezTo>
                <a:lnTo>
                  <a:pt x="460186" y="633673"/>
                </a:lnTo>
                <a:cubicBezTo>
                  <a:pt x="460186" y="633673"/>
                  <a:pt x="460186" y="632859"/>
                  <a:pt x="460186" y="632859"/>
                </a:cubicBezTo>
                <a:lnTo>
                  <a:pt x="460186" y="630415"/>
                </a:lnTo>
                <a:lnTo>
                  <a:pt x="459371" y="632859"/>
                </a:lnTo>
                <a:cubicBezTo>
                  <a:pt x="459371" y="633673"/>
                  <a:pt x="459371" y="634488"/>
                  <a:pt x="459371" y="636117"/>
                </a:cubicBezTo>
                <a:cubicBezTo>
                  <a:pt x="458557" y="638560"/>
                  <a:pt x="457742" y="641818"/>
                  <a:pt x="458557" y="645076"/>
                </a:cubicBezTo>
                <a:lnTo>
                  <a:pt x="457742" y="642632"/>
                </a:lnTo>
                <a:cubicBezTo>
                  <a:pt x="456928" y="646705"/>
                  <a:pt x="456928" y="645891"/>
                  <a:pt x="456113" y="649148"/>
                </a:cubicBezTo>
                <a:cubicBezTo>
                  <a:pt x="456113" y="647519"/>
                  <a:pt x="456113" y="645891"/>
                  <a:pt x="456113" y="645076"/>
                </a:cubicBezTo>
                <a:cubicBezTo>
                  <a:pt x="455299" y="649963"/>
                  <a:pt x="454484" y="639375"/>
                  <a:pt x="454484" y="643447"/>
                </a:cubicBezTo>
                <a:cubicBezTo>
                  <a:pt x="453670" y="644261"/>
                  <a:pt x="453670" y="647519"/>
                  <a:pt x="453670" y="648334"/>
                </a:cubicBezTo>
                <a:lnTo>
                  <a:pt x="453670" y="646705"/>
                </a:lnTo>
                <a:cubicBezTo>
                  <a:pt x="452855" y="649148"/>
                  <a:pt x="452855" y="650777"/>
                  <a:pt x="452041" y="649148"/>
                </a:cubicBezTo>
                <a:cubicBezTo>
                  <a:pt x="451226" y="649963"/>
                  <a:pt x="452855" y="655664"/>
                  <a:pt x="452041" y="654850"/>
                </a:cubicBezTo>
                <a:cubicBezTo>
                  <a:pt x="452041" y="652406"/>
                  <a:pt x="452041" y="649148"/>
                  <a:pt x="451226" y="649148"/>
                </a:cubicBezTo>
                <a:cubicBezTo>
                  <a:pt x="450412" y="650777"/>
                  <a:pt x="450412" y="653221"/>
                  <a:pt x="450412" y="654035"/>
                </a:cubicBezTo>
                <a:lnTo>
                  <a:pt x="450412" y="649963"/>
                </a:lnTo>
                <a:cubicBezTo>
                  <a:pt x="449597" y="649963"/>
                  <a:pt x="449597" y="650777"/>
                  <a:pt x="449597" y="647519"/>
                </a:cubicBezTo>
                <a:cubicBezTo>
                  <a:pt x="448783" y="649148"/>
                  <a:pt x="448783" y="649148"/>
                  <a:pt x="448783" y="648334"/>
                </a:cubicBezTo>
                <a:cubicBezTo>
                  <a:pt x="448783" y="650777"/>
                  <a:pt x="449597" y="656479"/>
                  <a:pt x="449597" y="658108"/>
                </a:cubicBezTo>
                <a:cubicBezTo>
                  <a:pt x="448783" y="655664"/>
                  <a:pt x="447968" y="657293"/>
                  <a:pt x="447968" y="652406"/>
                </a:cubicBezTo>
                <a:lnTo>
                  <a:pt x="448783" y="649963"/>
                </a:lnTo>
                <a:cubicBezTo>
                  <a:pt x="447968" y="645076"/>
                  <a:pt x="447968" y="655664"/>
                  <a:pt x="447154" y="647519"/>
                </a:cubicBezTo>
                <a:cubicBezTo>
                  <a:pt x="447968" y="647519"/>
                  <a:pt x="447968" y="645891"/>
                  <a:pt x="447968" y="643447"/>
                </a:cubicBezTo>
                <a:lnTo>
                  <a:pt x="447154" y="645076"/>
                </a:lnTo>
                <a:cubicBezTo>
                  <a:pt x="447154" y="644261"/>
                  <a:pt x="447154" y="644261"/>
                  <a:pt x="447154" y="643447"/>
                </a:cubicBezTo>
                <a:cubicBezTo>
                  <a:pt x="447154" y="644261"/>
                  <a:pt x="446339" y="645891"/>
                  <a:pt x="446339" y="647519"/>
                </a:cubicBezTo>
                <a:lnTo>
                  <a:pt x="445525" y="648334"/>
                </a:lnTo>
                <a:cubicBezTo>
                  <a:pt x="445525" y="648334"/>
                  <a:pt x="445525" y="646705"/>
                  <a:pt x="445525" y="646705"/>
                </a:cubicBezTo>
                <a:lnTo>
                  <a:pt x="444711" y="649148"/>
                </a:lnTo>
                <a:cubicBezTo>
                  <a:pt x="445525" y="648334"/>
                  <a:pt x="444711" y="647519"/>
                  <a:pt x="444711" y="646705"/>
                </a:cubicBezTo>
                <a:cubicBezTo>
                  <a:pt x="443896" y="645891"/>
                  <a:pt x="443896" y="655664"/>
                  <a:pt x="443081" y="651592"/>
                </a:cubicBezTo>
                <a:lnTo>
                  <a:pt x="443081" y="649963"/>
                </a:lnTo>
                <a:cubicBezTo>
                  <a:pt x="443081" y="658108"/>
                  <a:pt x="441453" y="650777"/>
                  <a:pt x="441453" y="658922"/>
                </a:cubicBezTo>
                <a:cubicBezTo>
                  <a:pt x="441453" y="655664"/>
                  <a:pt x="441453" y="657293"/>
                  <a:pt x="442267" y="653221"/>
                </a:cubicBezTo>
                <a:cubicBezTo>
                  <a:pt x="441453" y="651592"/>
                  <a:pt x="442267" y="646705"/>
                  <a:pt x="441453" y="648334"/>
                </a:cubicBezTo>
                <a:lnTo>
                  <a:pt x="441453" y="650777"/>
                </a:lnTo>
                <a:lnTo>
                  <a:pt x="441453" y="655664"/>
                </a:lnTo>
                <a:lnTo>
                  <a:pt x="440638" y="651592"/>
                </a:lnTo>
                <a:cubicBezTo>
                  <a:pt x="439824" y="654850"/>
                  <a:pt x="439824" y="652406"/>
                  <a:pt x="439009" y="651592"/>
                </a:cubicBezTo>
                <a:cubicBezTo>
                  <a:pt x="439009" y="652406"/>
                  <a:pt x="439009" y="652406"/>
                  <a:pt x="439009" y="653221"/>
                </a:cubicBezTo>
                <a:cubicBezTo>
                  <a:pt x="439009" y="650777"/>
                  <a:pt x="438194" y="657293"/>
                  <a:pt x="437380" y="655664"/>
                </a:cubicBezTo>
                <a:lnTo>
                  <a:pt x="437380" y="652406"/>
                </a:lnTo>
                <a:lnTo>
                  <a:pt x="437380" y="651592"/>
                </a:lnTo>
                <a:lnTo>
                  <a:pt x="436566" y="654035"/>
                </a:lnTo>
                <a:cubicBezTo>
                  <a:pt x="437380" y="653221"/>
                  <a:pt x="437380" y="650777"/>
                  <a:pt x="437380" y="648334"/>
                </a:cubicBezTo>
                <a:cubicBezTo>
                  <a:pt x="436566" y="648334"/>
                  <a:pt x="436566" y="649963"/>
                  <a:pt x="436566" y="649963"/>
                </a:cubicBezTo>
                <a:cubicBezTo>
                  <a:pt x="436566" y="648334"/>
                  <a:pt x="436566" y="647519"/>
                  <a:pt x="436566" y="646705"/>
                </a:cubicBezTo>
                <a:lnTo>
                  <a:pt x="435751" y="650777"/>
                </a:lnTo>
                <a:cubicBezTo>
                  <a:pt x="435751" y="651592"/>
                  <a:pt x="435751" y="651592"/>
                  <a:pt x="435751" y="651592"/>
                </a:cubicBezTo>
                <a:cubicBezTo>
                  <a:pt x="435751" y="651592"/>
                  <a:pt x="434937" y="652406"/>
                  <a:pt x="434937" y="650777"/>
                </a:cubicBezTo>
                <a:cubicBezTo>
                  <a:pt x="434937" y="649963"/>
                  <a:pt x="434937" y="649148"/>
                  <a:pt x="434937" y="648334"/>
                </a:cubicBezTo>
                <a:cubicBezTo>
                  <a:pt x="435751" y="650777"/>
                  <a:pt x="435751" y="648334"/>
                  <a:pt x="435751" y="646705"/>
                </a:cubicBezTo>
                <a:cubicBezTo>
                  <a:pt x="434937" y="646705"/>
                  <a:pt x="434937" y="645891"/>
                  <a:pt x="434937" y="644261"/>
                </a:cubicBezTo>
                <a:cubicBezTo>
                  <a:pt x="434122" y="644261"/>
                  <a:pt x="434122" y="647519"/>
                  <a:pt x="434122" y="649963"/>
                </a:cubicBezTo>
                <a:cubicBezTo>
                  <a:pt x="433308" y="649148"/>
                  <a:pt x="433308" y="648334"/>
                  <a:pt x="432493" y="650777"/>
                </a:cubicBezTo>
                <a:lnTo>
                  <a:pt x="432493" y="647519"/>
                </a:lnTo>
                <a:lnTo>
                  <a:pt x="431679" y="648334"/>
                </a:lnTo>
                <a:lnTo>
                  <a:pt x="431679" y="644261"/>
                </a:lnTo>
                <a:cubicBezTo>
                  <a:pt x="430050" y="641818"/>
                  <a:pt x="430864" y="649963"/>
                  <a:pt x="430050" y="648334"/>
                </a:cubicBezTo>
                <a:lnTo>
                  <a:pt x="430050" y="645076"/>
                </a:lnTo>
                <a:cubicBezTo>
                  <a:pt x="430050" y="645891"/>
                  <a:pt x="429235" y="650777"/>
                  <a:pt x="429235" y="647519"/>
                </a:cubicBezTo>
                <a:cubicBezTo>
                  <a:pt x="429235" y="649148"/>
                  <a:pt x="430050" y="651592"/>
                  <a:pt x="429235" y="652406"/>
                </a:cubicBezTo>
                <a:cubicBezTo>
                  <a:pt x="427606" y="653221"/>
                  <a:pt x="428421" y="641818"/>
                  <a:pt x="426792" y="645891"/>
                </a:cubicBezTo>
                <a:cubicBezTo>
                  <a:pt x="427606" y="648334"/>
                  <a:pt x="426792" y="651592"/>
                  <a:pt x="427606" y="651592"/>
                </a:cubicBezTo>
                <a:cubicBezTo>
                  <a:pt x="426792" y="653221"/>
                  <a:pt x="426792" y="647519"/>
                  <a:pt x="425977" y="650777"/>
                </a:cubicBezTo>
                <a:lnTo>
                  <a:pt x="425977" y="646705"/>
                </a:lnTo>
                <a:cubicBezTo>
                  <a:pt x="425163" y="646705"/>
                  <a:pt x="425163" y="647519"/>
                  <a:pt x="425163" y="648334"/>
                </a:cubicBezTo>
                <a:lnTo>
                  <a:pt x="425163" y="645076"/>
                </a:lnTo>
                <a:cubicBezTo>
                  <a:pt x="424348" y="649963"/>
                  <a:pt x="423534" y="642632"/>
                  <a:pt x="423534" y="649148"/>
                </a:cubicBezTo>
                <a:cubicBezTo>
                  <a:pt x="423534" y="644261"/>
                  <a:pt x="422719" y="649963"/>
                  <a:pt x="422719" y="647519"/>
                </a:cubicBezTo>
                <a:cubicBezTo>
                  <a:pt x="423534" y="643447"/>
                  <a:pt x="424348" y="647519"/>
                  <a:pt x="424348" y="642632"/>
                </a:cubicBezTo>
                <a:cubicBezTo>
                  <a:pt x="424348" y="641004"/>
                  <a:pt x="423534" y="643447"/>
                  <a:pt x="423534" y="641818"/>
                </a:cubicBezTo>
                <a:cubicBezTo>
                  <a:pt x="424348" y="641004"/>
                  <a:pt x="424348" y="639375"/>
                  <a:pt x="424348" y="638560"/>
                </a:cubicBezTo>
                <a:cubicBezTo>
                  <a:pt x="423534" y="636117"/>
                  <a:pt x="423534" y="641004"/>
                  <a:pt x="422719" y="642632"/>
                </a:cubicBezTo>
                <a:lnTo>
                  <a:pt x="423534" y="641818"/>
                </a:lnTo>
                <a:cubicBezTo>
                  <a:pt x="423534" y="646705"/>
                  <a:pt x="422719" y="642632"/>
                  <a:pt x="422719" y="646705"/>
                </a:cubicBezTo>
                <a:cubicBezTo>
                  <a:pt x="422719" y="643447"/>
                  <a:pt x="421905" y="647519"/>
                  <a:pt x="421905" y="645891"/>
                </a:cubicBezTo>
                <a:cubicBezTo>
                  <a:pt x="421905" y="645891"/>
                  <a:pt x="421905" y="645076"/>
                  <a:pt x="421905" y="645076"/>
                </a:cubicBezTo>
                <a:cubicBezTo>
                  <a:pt x="421090" y="645076"/>
                  <a:pt x="420276" y="636931"/>
                  <a:pt x="420276" y="636931"/>
                </a:cubicBezTo>
                <a:cubicBezTo>
                  <a:pt x="420276" y="636117"/>
                  <a:pt x="419461" y="638560"/>
                  <a:pt x="419461" y="641004"/>
                </a:cubicBezTo>
                <a:cubicBezTo>
                  <a:pt x="419461" y="642632"/>
                  <a:pt x="421090" y="639375"/>
                  <a:pt x="420276" y="645891"/>
                </a:cubicBezTo>
                <a:cubicBezTo>
                  <a:pt x="419461" y="638560"/>
                  <a:pt x="418647" y="648334"/>
                  <a:pt x="417832" y="643447"/>
                </a:cubicBezTo>
                <a:cubicBezTo>
                  <a:pt x="417832" y="641004"/>
                  <a:pt x="417018" y="639375"/>
                  <a:pt x="417832" y="637746"/>
                </a:cubicBezTo>
                <a:cubicBezTo>
                  <a:pt x="417018" y="638560"/>
                  <a:pt x="417018" y="639375"/>
                  <a:pt x="417018" y="641818"/>
                </a:cubicBezTo>
                <a:lnTo>
                  <a:pt x="417018" y="639375"/>
                </a:lnTo>
                <a:cubicBezTo>
                  <a:pt x="416203" y="644261"/>
                  <a:pt x="416203" y="644261"/>
                  <a:pt x="415389" y="646705"/>
                </a:cubicBezTo>
                <a:cubicBezTo>
                  <a:pt x="416203" y="645076"/>
                  <a:pt x="415389" y="643447"/>
                  <a:pt x="415389" y="641818"/>
                </a:cubicBezTo>
                <a:cubicBezTo>
                  <a:pt x="415389" y="641004"/>
                  <a:pt x="414574" y="641818"/>
                  <a:pt x="414574" y="643447"/>
                </a:cubicBezTo>
                <a:cubicBezTo>
                  <a:pt x="413760" y="645076"/>
                  <a:pt x="413760" y="641004"/>
                  <a:pt x="412945" y="643447"/>
                </a:cubicBezTo>
                <a:lnTo>
                  <a:pt x="412945" y="645076"/>
                </a:lnTo>
                <a:cubicBezTo>
                  <a:pt x="412131" y="649148"/>
                  <a:pt x="410502" y="646705"/>
                  <a:pt x="408873" y="648334"/>
                </a:cubicBezTo>
                <a:lnTo>
                  <a:pt x="409687" y="649148"/>
                </a:lnTo>
                <a:cubicBezTo>
                  <a:pt x="408873" y="648334"/>
                  <a:pt x="408873" y="651592"/>
                  <a:pt x="408058" y="649148"/>
                </a:cubicBezTo>
                <a:cubicBezTo>
                  <a:pt x="408058" y="649148"/>
                  <a:pt x="408058" y="648334"/>
                  <a:pt x="408058" y="648334"/>
                </a:cubicBezTo>
                <a:cubicBezTo>
                  <a:pt x="408058" y="646705"/>
                  <a:pt x="407244" y="644261"/>
                  <a:pt x="407244" y="644261"/>
                </a:cubicBezTo>
                <a:lnTo>
                  <a:pt x="407244" y="645076"/>
                </a:lnTo>
                <a:lnTo>
                  <a:pt x="407244" y="646705"/>
                </a:lnTo>
                <a:lnTo>
                  <a:pt x="407244" y="648334"/>
                </a:lnTo>
                <a:cubicBezTo>
                  <a:pt x="407244" y="641818"/>
                  <a:pt x="405615" y="647519"/>
                  <a:pt x="404801" y="641818"/>
                </a:cubicBezTo>
                <a:cubicBezTo>
                  <a:pt x="404801" y="646705"/>
                  <a:pt x="405615" y="642632"/>
                  <a:pt x="405615" y="646705"/>
                </a:cubicBezTo>
                <a:cubicBezTo>
                  <a:pt x="404801" y="646705"/>
                  <a:pt x="404801" y="645076"/>
                  <a:pt x="404801" y="645076"/>
                </a:cubicBezTo>
                <a:lnTo>
                  <a:pt x="404801" y="648334"/>
                </a:lnTo>
                <a:cubicBezTo>
                  <a:pt x="403171" y="646705"/>
                  <a:pt x="403171" y="644261"/>
                  <a:pt x="401542" y="645076"/>
                </a:cubicBezTo>
                <a:lnTo>
                  <a:pt x="401542" y="644261"/>
                </a:lnTo>
                <a:cubicBezTo>
                  <a:pt x="401542" y="642632"/>
                  <a:pt x="400728" y="643447"/>
                  <a:pt x="400728" y="645891"/>
                </a:cubicBezTo>
                <a:cubicBezTo>
                  <a:pt x="400728" y="644261"/>
                  <a:pt x="400728" y="643447"/>
                  <a:pt x="400728" y="642632"/>
                </a:cubicBezTo>
                <a:cubicBezTo>
                  <a:pt x="399914" y="649963"/>
                  <a:pt x="399099" y="637746"/>
                  <a:pt x="398285" y="642632"/>
                </a:cubicBezTo>
                <a:lnTo>
                  <a:pt x="397507" y="627089"/>
                </a:lnTo>
                <a:lnTo>
                  <a:pt x="398590" y="625121"/>
                </a:lnTo>
                <a:cubicBezTo>
                  <a:pt x="398896" y="625121"/>
                  <a:pt x="399099" y="625121"/>
                  <a:pt x="399099" y="623085"/>
                </a:cubicBezTo>
                <a:lnTo>
                  <a:pt x="399914" y="627157"/>
                </a:lnTo>
                <a:cubicBezTo>
                  <a:pt x="399914" y="625528"/>
                  <a:pt x="399914" y="623899"/>
                  <a:pt x="399914" y="623085"/>
                </a:cubicBezTo>
                <a:cubicBezTo>
                  <a:pt x="399914" y="623085"/>
                  <a:pt x="399914" y="623085"/>
                  <a:pt x="399914" y="620641"/>
                </a:cubicBezTo>
                <a:cubicBezTo>
                  <a:pt x="402357" y="630415"/>
                  <a:pt x="404801" y="621456"/>
                  <a:pt x="407244" y="626343"/>
                </a:cubicBezTo>
                <a:cubicBezTo>
                  <a:pt x="407244" y="626343"/>
                  <a:pt x="407244" y="624714"/>
                  <a:pt x="407244" y="623899"/>
                </a:cubicBezTo>
                <a:cubicBezTo>
                  <a:pt x="408058" y="627972"/>
                  <a:pt x="408058" y="622270"/>
                  <a:pt x="408058" y="621456"/>
                </a:cubicBezTo>
                <a:lnTo>
                  <a:pt x="408873" y="627157"/>
                </a:lnTo>
                <a:cubicBezTo>
                  <a:pt x="408873" y="625528"/>
                  <a:pt x="408873" y="623899"/>
                  <a:pt x="408873" y="623085"/>
                </a:cubicBezTo>
                <a:cubicBezTo>
                  <a:pt x="409687" y="621456"/>
                  <a:pt x="411316" y="627157"/>
                  <a:pt x="412131" y="623899"/>
                </a:cubicBezTo>
                <a:cubicBezTo>
                  <a:pt x="412131" y="625528"/>
                  <a:pt x="411316" y="627972"/>
                  <a:pt x="412131" y="628786"/>
                </a:cubicBezTo>
                <a:cubicBezTo>
                  <a:pt x="411316" y="623085"/>
                  <a:pt x="412945" y="626343"/>
                  <a:pt x="412945" y="622270"/>
                </a:cubicBezTo>
                <a:cubicBezTo>
                  <a:pt x="413760" y="628786"/>
                  <a:pt x="414574" y="623899"/>
                  <a:pt x="414574" y="632044"/>
                </a:cubicBezTo>
                <a:cubicBezTo>
                  <a:pt x="414574" y="632859"/>
                  <a:pt x="414574" y="628786"/>
                  <a:pt x="414574" y="627972"/>
                </a:cubicBezTo>
                <a:cubicBezTo>
                  <a:pt x="415389" y="627972"/>
                  <a:pt x="415389" y="627972"/>
                  <a:pt x="416203" y="625528"/>
                </a:cubicBezTo>
                <a:cubicBezTo>
                  <a:pt x="416203" y="627157"/>
                  <a:pt x="418647" y="623085"/>
                  <a:pt x="419461" y="629601"/>
                </a:cubicBezTo>
                <a:cubicBezTo>
                  <a:pt x="418647" y="625528"/>
                  <a:pt x="419461" y="627157"/>
                  <a:pt x="419461" y="625528"/>
                </a:cubicBezTo>
                <a:lnTo>
                  <a:pt x="419461" y="622270"/>
                </a:lnTo>
                <a:lnTo>
                  <a:pt x="420276" y="622270"/>
                </a:lnTo>
                <a:cubicBezTo>
                  <a:pt x="420276" y="623085"/>
                  <a:pt x="420276" y="624714"/>
                  <a:pt x="420276" y="625528"/>
                </a:cubicBezTo>
                <a:cubicBezTo>
                  <a:pt x="421090" y="626343"/>
                  <a:pt x="421090" y="623899"/>
                  <a:pt x="421090" y="622270"/>
                </a:cubicBezTo>
                <a:lnTo>
                  <a:pt x="421090" y="627157"/>
                </a:lnTo>
                <a:cubicBezTo>
                  <a:pt x="421090" y="626343"/>
                  <a:pt x="421905" y="621456"/>
                  <a:pt x="421905" y="623899"/>
                </a:cubicBezTo>
                <a:cubicBezTo>
                  <a:pt x="421905" y="623899"/>
                  <a:pt x="421905" y="626343"/>
                  <a:pt x="421905" y="627157"/>
                </a:cubicBezTo>
                <a:lnTo>
                  <a:pt x="422719" y="627157"/>
                </a:lnTo>
                <a:lnTo>
                  <a:pt x="422719" y="623085"/>
                </a:lnTo>
                <a:cubicBezTo>
                  <a:pt x="424348" y="623085"/>
                  <a:pt x="426792" y="626343"/>
                  <a:pt x="428421" y="626343"/>
                </a:cubicBezTo>
                <a:cubicBezTo>
                  <a:pt x="427606" y="629601"/>
                  <a:pt x="429235" y="626343"/>
                  <a:pt x="429235" y="632044"/>
                </a:cubicBezTo>
                <a:lnTo>
                  <a:pt x="429235" y="631230"/>
                </a:lnTo>
                <a:cubicBezTo>
                  <a:pt x="429235" y="632044"/>
                  <a:pt x="430050" y="636117"/>
                  <a:pt x="430050" y="635302"/>
                </a:cubicBezTo>
                <a:cubicBezTo>
                  <a:pt x="430050" y="633673"/>
                  <a:pt x="430864" y="629601"/>
                  <a:pt x="430050" y="628786"/>
                </a:cubicBezTo>
                <a:lnTo>
                  <a:pt x="430864" y="626343"/>
                </a:lnTo>
                <a:cubicBezTo>
                  <a:pt x="431679" y="615754"/>
                  <a:pt x="433308" y="627157"/>
                  <a:pt x="434122" y="623899"/>
                </a:cubicBezTo>
                <a:cubicBezTo>
                  <a:pt x="434122" y="624714"/>
                  <a:pt x="434122" y="625528"/>
                  <a:pt x="434122" y="625528"/>
                </a:cubicBezTo>
                <a:cubicBezTo>
                  <a:pt x="434937" y="621456"/>
                  <a:pt x="436566" y="627972"/>
                  <a:pt x="436566" y="626343"/>
                </a:cubicBezTo>
                <a:lnTo>
                  <a:pt x="436566" y="629601"/>
                </a:lnTo>
                <a:cubicBezTo>
                  <a:pt x="438194" y="624714"/>
                  <a:pt x="438194" y="624714"/>
                  <a:pt x="439009" y="626343"/>
                </a:cubicBezTo>
                <a:cubicBezTo>
                  <a:pt x="439009" y="626343"/>
                  <a:pt x="439009" y="627157"/>
                  <a:pt x="439009" y="627972"/>
                </a:cubicBezTo>
                <a:cubicBezTo>
                  <a:pt x="439824" y="625528"/>
                  <a:pt x="439824" y="623085"/>
                  <a:pt x="440638" y="623899"/>
                </a:cubicBezTo>
                <a:lnTo>
                  <a:pt x="440638" y="624714"/>
                </a:lnTo>
                <a:lnTo>
                  <a:pt x="441453" y="623899"/>
                </a:lnTo>
                <a:cubicBezTo>
                  <a:pt x="441453" y="632859"/>
                  <a:pt x="443896" y="618198"/>
                  <a:pt x="443896" y="627972"/>
                </a:cubicBezTo>
                <a:cubicBezTo>
                  <a:pt x="444711" y="625528"/>
                  <a:pt x="445525" y="624714"/>
                  <a:pt x="445525" y="623085"/>
                </a:cubicBezTo>
                <a:cubicBezTo>
                  <a:pt x="445525" y="623899"/>
                  <a:pt x="445525" y="623899"/>
                  <a:pt x="445525" y="624714"/>
                </a:cubicBezTo>
                <a:cubicBezTo>
                  <a:pt x="445525" y="619827"/>
                  <a:pt x="446339" y="626343"/>
                  <a:pt x="447154" y="625528"/>
                </a:cubicBezTo>
                <a:cubicBezTo>
                  <a:pt x="447154" y="624714"/>
                  <a:pt x="447154" y="623085"/>
                  <a:pt x="447154" y="621456"/>
                </a:cubicBezTo>
                <a:cubicBezTo>
                  <a:pt x="447154" y="625528"/>
                  <a:pt x="448783" y="617383"/>
                  <a:pt x="448783" y="619012"/>
                </a:cubicBezTo>
                <a:close/>
                <a:moveTo>
                  <a:pt x="397470" y="619012"/>
                </a:moveTo>
                <a:lnTo>
                  <a:pt x="398285" y="620641"/>
                </a:lnTo>
                <a:lnTo>
                  <a:pt x="398285" y="621456"/>
                </a:lnTo>
                <a:close/>
                <a:moveTo>
                  <a:pt x="491951" y="618198"/>
                </a:moveTo>
                <a:cubicBezTo>
                  <a:pt x="491951" y="617384"/>
                  <a:pt x="491951" y="621456"/>
                  <a:pt x="491951" y="620641"/>
                </a:cubicBezTo>
                <a:cubicBezTo>
                  <a:pt x="491136" y="622270"/>
                  <a:pt x="491951" y="615754"/>
                  <a:pt x="491951" y="618198"/>
                </a:cubicBezTo>
                <a:close/>
                <a:moveTo>
                  <a:pt x="324981" y="618198"/>
                </a:moveTo>
                <a:cubicBezTo>
                  <a:pt x="324166" y="619013"/>
                  <a:pt x="325795" y="620642"/>
                  <a:pt x="324981" y="622270"/>
                </a:cubicBezTo>
                <a:cubicBezTo>
                  <a:pt x="324166" y="620642"/>
                  <a:pt x="323352" y="620642"/>
                  <a:pt x="323352" y="621456"/>
                </a:cubicBezTo>
                <a:cubicBezTo>
                  <a:pt x="323352" y="619827"/>
                  <a:pt x="324166" y="618198"/>
                  <a:pt x="324981" y="618198"/>
                </a:cubicBezTo>
                <a:close/>
                <a:moveTo>
                  <a:pt x="82264" y="618198"/>
                </a:moveTo>
                <a:lnTo>
                  <a:pt x="83893" y="619827"/>
                </a:lnTo>
                <a:lnTo>
                  <a:pt x="80635" y="619013"/>
                </a:lnTo>
                <a:close/>
                <a:moveTo>
                  <a:pt x="57014" y="618198"/>
                </a:moveTo>
                <a:cubicBezTo>
                  <a:pt x="62716" y="617384"/>
                  <a:pt x="64344" y="623085"/>
                  <a:pt x="68417" y="621456"/>
                </a:cubicBezTo>
                <a:cubicBezTo>
                  <a:pt x="66788" y="623085"/>
                  <a:pt x="64344" y="622271"/>
                  <a:pt x="65973" y="625529"/>
                </a:cubicBezTo>
                <a:cubicBezTo>
                  <a:pt x="69231" y="627158"/>
                  <a:pt x="71675" y="623085"/>
                  <a:pt x="73304" y="622271"/>
                </a:cubicBezTo>
                <a:cubicBezTo>
                  <a:pt x="75747" y="624714"/>
                  <a:pt x="76562" y="624714"/>
                  <a:pt x="78191" y="624714"/>
                </a:cubicBezTo>
                <a:cubicBezTo>
                  <a:pt x="72489" y="626343"/>
                  <a:pt x="61901" y="627972"/>
                  <a:pt x="59457" y="625529"/>
                </a:cubicBezTo>
                <a:cubicBezTo>
                  <a:pt x="63530" y="623900"/>
                  <a:pt x="60272" y="620642"/>
                  <a:pt x="57014" y="620642"/>
                </a:cubicBezTo>
                <a:cubicBezTo>
                  <a:pt x="57829" y="619827"/>
                  <a:pt x="59457" y="621456"/>
                  <a:pt x="59457" y="620642"/>
                </a:cubicBezTo>
                <a:close/>
                <a:moveTo>
                  <a:pt x="482890" y="617281"/>
                </a:moveTo>
                <a:cubicBezTo>
                  <a:pt x="483399" y="616976"/>
                  <a:pt x="483806" y="617383"/>
                  <a:pt x="483806" y="620641"/>
                </a:cubicBezTo>
                <a:cubicBezTo>
                  <a:pt x="484620" y="618198"/>
                  <a:pt x="485435" y="621456"/>
                  <a:pt x="485435" y="620641"/>
                </a:cubicBezTo>
                <a:lnTo>
                  <a:pt x="485435" y="623085"/>
                </a:lnTo>
                <a:cubicBezTo>
                  <a:pt x="485435" y="623899"/>
                  <a:pt x="486250" y="623085"/>
                  <a:pt x="486250" y="622270"/>
                </a:cubicBezTo>
                <a:cubicBezTo>
                  <a:pt x="487064" y="627972"/>
                  <a:pt x="487878" y="623085"/>
                  <a:pt x="488693" y="623085"/>
                </a:cubicBezTo>
                <a:lnTo>
                  <a:pt x="488693" y="623899"/>
                </a:lnTo>
                <a:lnTo>
                  <a:pt x="489507" y="622270"/>
                </a:lnTo>
                <a:cubicBezTo>
                  <a:pt x="489507" y="624714"/>
                  <a:pt x="490322" y="620641"/>
                  <a:pt x="490322" y="621456"/>
                </a:cubicBezTo>
                <a:cubicBezTo>
                  <a:pt x="490322" y="619827"/>
                  <a:pt x="491136" y="620641"/>
                  <a:pt x="491136" y="622270"/>
                </a:cubicBezTo>
                <a:lnTo>
                  <a:pt x="491951" y="622270"/>
                </a:lnTo>
                <a:lnTo>
                  <a:pt x="491951" y="626343"/>
                </a:lnTo>
                <a:lnTo>
                  <a:pt x="491951" y="628786"/>
                </a:lnTo>
                <a:cubicBezTo>
                  <a:pt x="491951" y="627157"/>
                  <a:pt x="492765" y="627157"/>
                  <a:pt x="492765" y="624714"/>
                </a:cubicBezTo>
                <a:cubicBezTo>
                  <a:pt x="492765" y="623899"/>
                  <a:pt x="492765" y="623899"/>
                  <a:pt x="492765" y="623085"/>
                </a:cubicBezTo>
                <a:cubicBezTo>
                  <a:pt x="492765" y="623085"/>
                  <a:pt x="492765" y="622270"/>
                  <a:pt x="492765" y="622270"/>
                </a:cubicBezTo>
                <a:cubicBezTo>
                  <a:pt x="492765" y="623085"/>
                  <a:pt x="492765" y="622270"/>
                  <a:pt x="492765" y="620641"/>
                </a:cubicBezTo>
                <a:cubicBezTo>
                  <a:pt x="492765" y="624714"/>
                  <a:pt x="493580" y="622270"/>
                  <a:pt x="493580" y="627157"/>
                </a:cubicBezTo>
                <a:cubicBezTo>
                  <a:pt x="492765" y="621456"/>
                  <a:pt x="494394" y="627157"/>
                  <a:pt x="494394" y="621456"/>
                </a:cubicBezTo>
                <a:cubicBezTo>
                  <a:pt x="495209" y="626343"/>
                  <a:pt x="495209" y="621456"/>
                  <a:pt x="495209" y="625528"/>
                </a:cubicBezTo>
                <a:cubicBezTo>
                  <a:pt x="494394" y="624714"/>
                  <a:pt x="494394" y="628786"/>
                  <a:pt x="493580" y="630415"/>
                </a:cubicBezTo>
                <a:lnTo>
                  <a:pt x="493743" y="630904"/>
                </a:lnTo>
                <a:lnTo>
                  <a:pt x="492765" y="632859"/>
                </a:lnTo>
                <a:lnTo>
                  <a:pt x="492765" y="636931"/>
                </a:lnTo>
                <a:lnTo>
                  <a:pt x="492765" y="637746"/>
                </a:lnTo>
                <a:lnTo>
                  <a:pt x="492765" y="640189"/>
                </a:lnTo>
                <a:cubicBezTo>
                  <a:pt x="491951" y="637746"/>
                  <a:pt x="489507" y="640189"/>
                  <a:pt x="489507" y="636931"/>
                </a:cubicBezTo>
                <a:cubicBezTo>
                  <a:pt x="489507" y="637746"/>
                  <a:pt x="490322" y="636931"/>
                  <a:pt x="490322" y="636117"/>
                </a:cubicBezTo>
                <a:lnTo>
                  <a:pt x="489507" y="634488"/>
                </a:lnTo>
                <a:cubicBezTo>
                  <a:pt x="490322" y="633673"/>
                  <a:pt x="490322" y="637746"/>
                  <a:pt x="491136" y="636117"/>
                </a:cubicBezTo>
                <a:cubicBezTo>
                  <a:pt x="491136" y="633673"/>
                  <a:pt x="491951" y="630415"/>
                  <a:pt x="491136" y="627157"/>
                </a:cubicBezTo>
                <a:cubicBezTo>
                  <a:pt x="489507" y="623085"/>
                  <a:pt x="490322" y="632859"/>
                  <a:pt x="488693" y="632044"/>
                </a:cubicBezTo>
                <a:cubicBezTo>
                  <a:pt x="487878" y="632859"/>
                  <a:pt x="488693" y="627972"/>
                  <a:pt x="487878" y="629601"/>
                </a:cubicBezTo>
                <a:lnTo>
                  <a:pt x="487413" y="633325"/>
                </a:lnTo>
                <a:lnTo>
                  <a:pt x="487879" y="632859"/>
                </a:lnTo>
                <a:lnTo>
                  <a:pt x="487227" y="634814"/>
                </a:lnTo>
                <a:lnTo>
                  <a:pt x="486250" y="642632"/>
                </a:lnTo>
                <a:cubicBezTo>
                  <a:pt x="486250" y="641004"/>
                  <a:pt x="487064" y="637746"/>
                  <a:pt x="487064" y="641818"/>
                </a:cubicBezTo>
                <a:cubicBezTo>
                  <a:pt x="487064" y="643447"/>
                  <a:pt x="486250" y="644261"/>
                  <a:pt x="486250" y="646705"/>
                </a:cubicBezTo>
                <a:cubicBezTo>
                  <a:pt x="485435" y="642632"/>
                  <a:pt x="487064" y="645076"/>
                  <a:pt x="486250" y="641818"/>
                </a:cubicBezTo>
                <a:cubicBezTo>
                  <a:pt x="485435" y="641818"/>
                  <a:pt x="485435" y="643447"/>
                  <a:pt x="485435" y="644261"/>
                </a:cubicBezTo>
                <a:cubicBezTo>
                  <a:pt x="486250" y="642632"/>
                  <a:pt x="485435" y="641004"/>
                  <a:pt x="485435" y="640189"/>
                </a:cubicBezTo>
                <a:cubicBezTo>
                  <a:pt x="484620" y="640189"/>
                  <a:pt x="483806" y="637746"/>
                  <a:pt x="482991" y="637746"/>
                </a:cubicBezTo>
                <a:cubicBezTo>
                  <a:pt x="482991" y="636931"/>
                  <a:pt x="482991" y="635302"/>
                  <a:pt x="482991" y="634488"/>
                </a:cubicBezTo>
                <a:cubicBezTo>
                  <a:pt x="482991" y="636117"/>
                  <a:pt x="482177" y="642632"/>
                  <a:pt x="482177" y="645076"/>
                </a:cubicBezTo>
                <a:cubicBezTo>
                  <a:pt x="482177" y="645076"/>
                  <a:pt x="482177" y="643447"/>
                  <a:pt x="481363" y="644261"/>
                </a:cubicBezTo>
                <a:lnTo>
                  <a:pt x="481363" y="635302"/>
                </a:lnTo>
                <a:lnTo>
                  <a:pt x="480548" y="632044"/>
                </a:lnTo>
                <a:lnTo>
                  <a:pt x="479733" y="628786"/>
                </a:lnTo>
                <a:cubicBezTo>
                  <a:pt x="479733" y="632044"/>
                  <a:pt x="479733" y="646705"/>
                  <a:pt x="479733" y="651592"/>
                </a:cubicBezTo>
                <a:cubicBezTo>
                  <a:pt x="479733" y="653221"/>
                  <a:pt x="478919" y="648334"/>
                  <a:pt x="478919" y="648334"/>
                </a:cubicBezTo>
                <a:cubicBezTo>
                  <a:pt x="478105" y="644261"/>
                  <a:pt x="478105" y="651592"/>
                  <a:pt x="477290" y="649963"/>
                </a:cubicBezTo>
                <a:lnTo>
                  <a:pt x="477290" y="647519"/>
                </a:lnTo>
                <a:cubicBezTo>
                  <a:pt x="477290" y="646705"/>
                  <a:pt x="476476" y="647519"/>
                  <a:pt x="476476" y="649148"/>
                </a:cubicBezTo>
                <a:lnTo>
                  <a:pt x="476476" y="646705"/>
                </a:lnTo>
                <a:lnTo>
                  <a:pt x="476476" y="640189"/>
                </a:lnTo>
                <a:lnTo>
                  <a:pt x="475569" y="642992"/>
                </a:lnTo>
                <a:lnTo>
                  <a:pt x="476374" y="637949"/>
                </a:lnTo>
                <a:cubicBezTo>
                  <a:pt x="476883" y="634081"/>
                  <a:pt x="477290" y="630008"/>
                  <a:pt x="477290" y="627157"/>
                </a:cubicBezTo>
                <a:lnTo>
                  <a:pt x="476476" y="629601"/>
                </a:lnTo>
                <a:lnTo>
                  <a:pt x="476476" y="627972"/>
                </a:lnTo>
                <a:cubicBezTo>
                  <a:pt x="475661" y="630415"/>
                  <a:pt x="474846" y="644261"/>
                  <a:pt x="474846" y="647519"/>
                </a:cubicBezTo>
                <a:cubicBezTo>
                  <a:pt x="474846" y="646705"/>
                  <a:pt x="474846" y="639375"/>
                  <a:pt x="474846" y="637746"/>
                </a:cubicBezTo>
                <a:cubicBezTo>
                  <a:pt x="474032" y="636931"/>
                  <a:pt x="474032" y="647519"/>
                  <a:pt x="473218" y="646705"/>
                </a:cubicBezTo>
                <a:lnTo>
                  <a:pt x="473218" y="648334"/>
                </a:lnTo>
                <a:cubicBezTo>
                  <a:pt x="473218" y="649148"/>
                  <a:pt x="472403" y="647519"/>
                  <a:pt x="472403" y="649148"/>
                </a:cubicBezTo>
                <a:cubicBezTo>
                  <a:pt x="472403" y="646705"/>
                  <a:pt x="472403" y="642632"/>
                  <a:pt x="472403" y="641004"/>
                </a:cubicBezTo>
                <a:lnTo>
                  <a:pt x="471589" y="647519"/>
                </a:lnTo>
                <a:cubicBezTo>
                  <a:pt x="470774" y="643447"/>
                  <a:pt x="471589" y="645891"/>
                  <a:pt x="470774" y="641004"/>
                </a:cubicBezTo>
                <a:cubicBezTo>
                  <a:pt x="470774" y="641004"/>
                  <a:pt x="470774" y="646705"/>
                  <a:pt x="470774" y="647519"/>
                </a:cubicBezTo>
                <a:cubicBezTo>
                  <a:pt x="470774" y="649148"/>
                  <a:pt x="469960" y="648334"/>
                  <a:pt x="469960" y="647519"/>
                </a:cubicBezTo>
                <a:cubicBezTo>
                  <a:pt x="469960" y="646298"/>
                  <a:pt x="469960" y="642836"/>
                  <a:pt x="469960" y="639171"/>
                </a:cubicBezTo>
                <a:lnTo>
                  <a:pt x="469960" y="630415"/>
                </a:lnTo>
                <a:lnTo>
                  <a:pt x="470774" y="625528"/>
                </a:lnTo>
                <a:lnTo>
                  <a:pt x="470774" y="629601"/>
                </a:lnTo>
                <a:cubicBezTo>
                  <a:pt x="470774" y="628786"/>
                  <a:pt x="471589" y="628786"/>
                  <a:pt x="471589" y="629601"/>
                </a:cubicBezTo>
                <a:cubicBezTo>
                  <a:pt x="471589" y="629601"/>
                  <a:pt x="471589" y="629601"/>
                  <a:pt x="471589" y="630415"/>
                </a:cubicBezTo>
                <a:cubicBezTo>
                  <a:pt x="472403" y="624714"/>
                  <a:pt x="473218" y="625528"/>
                  <a:pt x="473218" y="623085"/>
                </a:cubicBezTo>
                <a:cubicBezTo>
                  <a:pt x="473218" y="627972"/>
                  <a:pt x="474032" y="621456"/>
                  <a:pt x="474032" y="626343"/>
                </a:cubicBezTo>
                <a:cubicBezTo>
                  <a:pt x="474032" y="625528"/>
                  <a:pt x="474032" y="625528"/>
                  <a:pt x="474032" y="624714"/>
                </a:cubicBezTo>
                <a:cubicBezTo>
                  <a:pt x="474846" y="623899"/>
                  <a:pt x="474846" y="623899"/>
                  <a:pt x="474846" y="623899"/>
                </a:cubicBezTo>
                <a:cubicBezTo>
                  <a:pt x="475661" y="624714"/>
                  <a:pt x="475661" y="624714"/>
                  <a:pt x="475661" y="623899"/>
                </a:cubicBezTo>
                <a:cubicBezTo>
                  <a:pt x="476476" y="628786"/>
                  <a:pt x="477290" y="617383"/>
                  <a:pt x="478105" y="623899"/>
                </a:cubicBezTo>
                <a:cubicBezTo>
                  <a:pt x="478105" y="623899"/>
                  <a:pt x="478919" y="627972"/>
                  <a:pt x="479733" y="625528"/>
                </a:cubicBezTo>
                <a:lnTo>
                  <a:pt x="479733" y="623085"/>
                </a:lnTo>
                <a:cubicBezTo>
                  <a:pt x="480548" y="622270"/>
                  <a:pt x="480548" y="621456"/>
                  <a:pt x="481363" y="621456"/>
                </a:cubicBezTo>
                <a:lnTo>
                  <a:pt x="481363" y="618198"/>
                </a:lnTo>
                <a:cubicBezTo>
                  <a:pt x="481770" y="618605"/>
                  <a:pt x="482381" y="617587"/>
                  <a:pt x="482890" y="617281"/>
                </a:cubicBezTo>
                <a:close/>
                <a:moveTo>
                  <a:pt x="50499" y="615754"/>
                </a:moveTo>
                <a:cubicBezTo>
                  <a:pt x="51313" y="615754"/>
                  <a:pt x="53757" y="615754"/>
                  <a:pt x="53757" y="618197"/>
                </a:cubicBezTo>
                <a:lnTo>
                  <a:pt x="55386" y="618197"/>
                </a:lnTo>
                <a:lnTo>
                  <a:pt x="52128" y="619826"/>
                </a:lnTo>
                <a:close/>
                <a:moveTo>
                  <a:pt x="39096" y="615754"/>
                </a:moveTo>
                <a:cubicBezTo>
                  <a:pt x="39911" y="615754"/>
                  <a:pt x="39911" y="615754"/>
                  <a:pt x="40725" y="615754"/>
                </a:cubicBezTo>
                <a:cubicBezTo>
                  <a:pt x="40725" y="616569"/>
                  <a:pt x="41540" y="616569"/>
                  <a:pt x="41540" y="617383"/>
                </a:cubicBezTo>
                <a:cubicBezTo>
                  <a:pt x="40725" y="616569"/>
                  <a:pt x="39911" y="616569"/>
                  <a:pt x="39096" y="615754"/>
                </a:cubicBezTo>
                <a:close/>
                <a:moveTo>
                  <a:pt x="589690" y="613311"/>
                </a:moveTo>
                <a:cubicBezTo>
                  <a:pt x="591319" y="613311"/>
                  <a:pt x="590504" y="614940"/>
                  <a:pt x="590504" y="616569"/>
                </a:cubicBezTo>
                <a:cubicBezTo>
                  <a:pt x="589690" y="615754"/>
                  <a:pt x="589690" y="615754"/>
                  <a:pt x="588875" y="615754"/>
                </a:cubicBezTo>
                <a:close/>
                <a:moveTo>
                  <a:pt x="71675" y="612496"/>
                </a:moveTo>
                <a:cubicBezTo>
                  <a:pt x="72490" y="614125"/>
                  <a:pt x="74119" y="615754"/>
                  <a:pt x="70047" y="615754"/>
                </a:cubicBezTo>
                <a:cubicBezTo>
                  <a:pt x="69232" y="614125"/>
                  <a:pt x="68417" y="612496"/>
                  <a:pt x="71675" y="612496"/>
                </a:cubicBezTo>
                <a:close/>
                <a:moveTo>
                  <a:pt x="61087" y="612496"/>
                </a:moveTo>
                <a:lnTo>
                  <a:pt x="64344" y="613311"/>
                </a:lnTo>
                <a:lnTo>
                  <a:pt x="60272" y="613311"/>
                </a:lnTo>
                <a:close/>
                <a:moveTo>
                  <a:pt x="500096" y="611682"/>
                </a:moveTo>
                <a:cubicBezTo>
                  <a:pt x="500096" y="612497"/>
                  <a:pt x="500096" y="614125"/>
                  <a:pt x="500096" y="615754"/>
                </a:cubicBezTo>
                <a:cubicBezTo>
                  <a:pt x="500096" y="614125"/>
                  <a:pt x="500096" y="614125"/>
                  <a:pt x="499281" y="614940"/>
                </a:cubicBezTo>
                <a:cubicBezTo>
                  <a:pt x="499281" y="613311"/>
                  <a:pt x="500096" y="611682"/>
                  <a:pt x="500096" y="611682"/>
                </a:cubicBezTo>
                <a:close/>
                <a:moveTo>
                  <a:pt x="40725" y="611682"/>
                </a:moveTo>
                <a:lnTo>
                  <a:pt x="41539" y="614125"/>
                </a:lnTo>
                <a:cubicBezTo>
                  <a:pt x="41539" y="613311"/>
                  <a:pt x="40725" y="614125"/>
                  <a:pt x="39910" y="614125"/>
                </a:cubicBezTo>
                <a:cubicBezTo>
                  <a:pt x="39910" y="613311"/>
                  <a:pt x="40725" y="613311"/>
                  <a:pt x="40725" y="611682"/>
                </a:cubicBezTo>
                <a:close/>
                <a:moveTo>
                  <a:pt x="636930" y="610053"/>
                </a:moveTo>
                <a:cubicBezTo>
                  <a:pt x="636116" y="610053"/>
                  <a:pt x="635301" y="611682"/>
                  <a:pt x="634487" y="612497"/>
                </a:cubicBezTo>
                <a:lnTo>
                  <a:pt x="633672" y="610868"/>
                </a:lnTo>
                <a:cubicBezTo>
                  <a:pt x="634487" y="610868"/>
                  <a:pt x="636116" y="610053"/>
                  <a:pt x="636930" y="610053"/>
                </a:cubicBezTo>
                <a:close/>
                <a:moveTo>
                  <a:pt x="609237" y="610053"/>
                </a:moveTo>
                <a:cubicBezTo>
                  <a:pt x="609237" y="610868"/>
                  <a:pt x="609237" y="611682"/>
                  <a:pt x="610052" y="611682"/>
                </a:cubicBezTo>
                <a:cubicBezTo>
                  <a:pt x="610052" y="611682"/>
                  <a:pt x="609237" y="611682"/>
                  <a:pt x="609237" y="611682"/>
                </a:cubicBezTo>
                <a:cubicBezTo>
                  <a:pt x="609237" y="610868"/>
                  <a:pt x="609237" y="610868"/>
                  <a:pt x="609237" y="610053"/>
                </a:cubicBezTo>
                <a:close/>
                <a:moveTo>
                  <a:pt x="259244" y="607697"/>
                </a:moveTo>
                <a:lnTo>
                  <a:pt x="260344" y="608106"/>
                </a:lnTo>
                <a:lnTo>
                  <a:pt x="259822" y="609238"/>
                </a:lnTo>
                <a:close/>
                <a:moveTo>
                  <a:pt x="608525" y="607609"/>
                </a:moveTo>
                <a:cubicBezTo>
                  <a:pt x="610052" y="608424"/>
                  <a:pt x="611274" y="609646"/>
                  <a:pt x="609237" y="609238"/>
                </a:cubicBezTo>
                <a:cubicBezTo>
                  <a:pt x="610052" y="609238"/>
                  <a:pt x="605165" y="609238"/>
                  <a:pt x="605979" y="608424"/>
                </a:cubicBezTo>
                <a:cubicBezTo>
                  <a:pt x="605165" y="606388"/>
                  <a:pt x="606998" y="606795"/>
                  <a:pt x="608525" y="607609"/>
                </a:cubicBezTo>
                <a:close/>
                <a:moveTo>
                  <a:pt x="83893" y="607609"/>
                </a:moveTo>
                <a:lnTo>
                  <a:pt x="84707" y="610052"/>
                </a:lnTo>
                <a:cubicBezTo>
                  <a:pt x="83893" y="609238"/>
                  <a:pt x="83079" y="610052"/>
                  <a:pt x="82264" y="610052"/>
                </a:cubicBezTo>
                <a:cubicBezTo>
                  <a:pt x="83079" y="609238"/>
                  <a:pt x="83893" y="608424"/>
                  <a:pt x="83893" y="607609"/>
                </a:cubicBezTo>
                <a:close/>
                <a:moveTo>
                  <a:pt x="60273" y="607609"/>
                </a:moveTo>
                <a:lnTo>
                  <a:pt x="60273" y="609238"/>
                </a:lnTo>
                <a:lnTo>
                  <a:pt x="59458" y="610052"/>
                </a:lnTo>
                <a:close/>
                <a:moveTo>
                  <a:pt x="44797" y="607609"/>
                </a:moveTo>
                <a:lnTo>
                  <a:pt x="45612" y="608424"/>
                </a:lnTo>
                <a:lnTo>
                  <a:pt x="44797" y="608424"/>
                </a:lnTo>
                <a:close/>
                <a:moveTo>
                  <a:pt x="37467" y="607173"/>
                </a:moveTo>
                <a:cubicBezTo>
                  <a:pt x="36652" y="607987"/>
                  <a:pt x="35837" y="608802"/>
                  <a:pt x="36652" y="609616"/>
                </a:cubicBezTo>
                <a:cubicBezTo>
                  <a:pt x="37467" y="609616"/>
                  <a:pt x="37467" y="609616"/>
                  <a:pt x="38281" y="609616"/>
                </a:cubicBezTo>
                <a:cubicBezTo>
                  <a:pt x="37467" y="609616"/>
                  <a:pt x="37467" y="608802"/>
                  <a:pt x="37467" y="607173"/>
                </a:cubicBezTo>
                <a:close/>
                <a:moveTo>
                  <a:pt x="628785" y="605980"/>
                </a:moveTo>
                <a:lnTo>
                  <a:pt x="630413" y="608424"/>
                </a:lnTo>
                <a:cubicBezTo>
                  <a:pt x="629599" y="607609"/>
                  <a:pt x="628785" y="608424"/>
                  <a:pt x="627970" y="608424"/>
                </a:cubicBezTo>
                <a:close/>
                <a:moveTo>
                  <a:pt x="626341" y="605980"/>
                </a:moveTo>
                <a:cubicBezTo>
                  <a:pt x="625526" y="605980"/>
                  <a:pt x="622268" y="608424"/>
                  <a:pt x="621454" y="610052"/>
                </a:cubicBezTo>
                <a:lnTo>
                  <a:pt x="620640" y="610052"/>
                </a:lnTo>
                <a:cubicBezTo>
                  <a:pt x="621454" y="609238"/>
                  <a:pt x="619825" y="608424"/>
                  <a:pt x="619825" y="608424"/>
                </a:cubicBezTo>
                <a:cubicBezTo>
                  <a:pt x="622268" y="607609"/>
                  <a:pt x="623898" y="606795"/>
                  <a:pt x="626341" y="605980"/>
                </a:cubicBezTo>
                <a:close/>
                <a:moveTo>
                  <a:pt x="627970" y="605166"/>
                </a:moveTo>
                <a:lnTo>
                  <a:pt x="629599" y="605166"/>
                </a:lnTo>
                <a:lnTo>
                  <a:pt x="628785" y="605980"/>
                </a:lnTo>
                <a:close/>
                <a:moveTo>
                  <a:pt x="42354" y="605166"/>
                </a:moveTo>
                <a:cubicBezTo>
                  <a:pt x="43168" y="605980"/>
                  <a:pt x="44797" y="605166"/>
                  <a:pt x="45612" y="605166"/>
                </a:cubicBezTo>
                <a:lnTo>
                  <a:pt x="44797" y="607609"/>
                </a:lnTo>
                <a:close/>
                <a:moveTo>
                  <a:pt x="634486" y="603537"/>
                </a:moveTo>
                <a:cubicBezTo>
                  <a:pt x="633672" y="604352"/>
                  <a:pt x="632858" y="605166"/>
                  <a:pt x="632043" y="605166"/>
                </a:cubicBezTo>
                <a:cubicBezTo>
                  <a:pt x="632043" y="604352"/>
                  <a:pt x="632043" y="604352"/>
                  <a:pt x="632043" y="604352"/>
                </a:cubicBezTo>
                <a:close/>
                <a:moveTo>
                  <a:pt x="54572" y="603537"/>
                </a:moveTo>
                <a:lnTo>
                  <a:pt x="55386" y="603537"/>
                </a:lnTo>
                <a:cubicBezTo>
                  <a:pt x="55386" y="604352"/>
                  <a:pt x="56200" y="605167"/>
                  <a:pt x="57015" y="605167"/>
                </a:cubicBezTo>
                <a:cubicBezTo>
                  <a:pt x="53757" y="605981"/>
                  <a:pt x="52128" y="606795"/>
                  <a:pt x="48870" y="607610"/>
                </a:cubicBezTo>
                <a:cubicBezTo>
                  <a:pt x="48870" y="607610"/>
                  <a:pt x="53757" y="605167"/>
                  <a:pt x="54572" y="603537"/>
                </a:cubicBezTo>
                <a:close/>
                <a:moveTo>
                  <a:pt x="468432" y="602418"/>
                </a:moveTo>
                <a:cubicBezTo>
                  <a:pt x="468738" y="602927"/>
                  <a:pt x="469145" y="603945"/>
                  <a:pt x="469145" y="603537"/>
                </a:cubicBezTo>
                <a:cubicBezTo>
                  <a:pt x="469145" y="603537"/>
                  <a:pt x="468330" y="604352"/>
                  <a:pt x="468330" y="604352"/>
                </a:cubicBezTo>
                <a:cubicBezTo>
                  <a:pt x="467923" y="601909"/>
                  <a:pt x="468127" y="601909"/>
                  <a:pt x="468432" y="602418"/>
                </a:cubicBezTo>
                <a:close/>
                <a:moveTo>
                  <a:pt x="63530" y="601094"/>
                </a:moveTo>
                <a:cubicBezTo>
                  <a:pt x="64345" y="601094"/>
                  <a:pt x="63530" y="602723"/>
                  <a:pt x="64345" y="604352"/>
                </a:cubicBezTo>
                <a:cubicBezTo>
                  <a:pt x="63530" y="603537"/>
                  <a:pt x="63530" y="603537"/>
                  <a:pt x="62716" y="603537"/>
                </a:cubicBezTo>
                <a:close/>
                <a:moveTo>
                  <a:pt x="636115" y="600279"/>
                </a:moveTo>
                <a:lnTo>
                  <a:pt x="639373" y="602722"/>
                </a:lnTo>
                <a:lnTo>
                  <a:pt x="636930" y="601094"/>
                </a:lnTo>
                <a:close/>
                <a:moveTo>
                  <a:pt x="39910" y="600279"/>
                </a:moveTo>
                <a:cubicBezTo>
                  <a:pt x="39910" y="601094"/>
                  <a:pt x="39910" y="601908"/>
                  <a:pt x="40725" y="601908"/>
                </a:cubicBezTo>
                <a:cubicBezTo>
                  <a:pt x="39910" y="601908"/>
                  <a:pt x="39910" y="601908"/>
                  <a:pt x="39910" y="601908"/>
                </a:cubicBezTo>
                <a:cubicBezTo>
                  <a:pt x="39910" y="601908"/>
                  <a:pt x="39910" y="601094"/>
                  <a:pt x="39910" y="600279"/>
                </a:cubicBezTo>
                <a:close/>
                <a:moveTo>
                  <a:pt x="82264" y="597836"/>
                </a:moveTo>
                <a:cubicBezTo>
                  <a:pt x="82264" y="598651"/>
                  <a:pt x="82264" y="598651"/>
                  <a:pt x="83079" y="599465"/>
                </a:cubicBezTo>
                <a:cubicBezTo>
                  <a:pt x="83079" y="599465"/>
                  <a:pt x="82264" y="599465"/>
                  <a:pt x="82264" y="599465"/>
                </a:cubicBezTo>
                <a:cubicBezTo>
                  <a:pt x="82264" y="598651"/>
                  <a:pt x="82264" y="598651"/>
                  <a:pt x="82264" y="597836"/>
                </a:cubicBezTo>
                <a:close/>
                <a:moveTo>
                  <a:pt x="40114" y="597326"/>
                </a:moveTo>
                <a:cubicBezTo>
                  <a:pt x="41336" y="598243"/>
                  <a:pt x="42354" y="599465"/>
                  <a:pt x="40725" y="598650"/>
                </a:cubicBezTo>
                <a:cubicBezTo>
                  <a:pt x="41540" y="598650"/>
                  <a:pt x="37467" y="598650"/>
                  <a:pt x="38282" y="597835"/>
                </a:cubicBezTo>
                <a:cubicBezTo>
                  <a:pt x="37468" y="595799"/>
                  <a:pt x="38893" y="596410"/>
                  <a:pt x="40114" y="597326"/>
                </a:cubicBezTo>
                <a:close/>
                <a:moveTo>
                  <a:pt x="482991" y="597021"/>
                </a:moveTo>
                <a:cubicBezTo>
                  <a:pt x="482991" y="597021"/>
                  <a:pt x="482991" y="597021"/>
                  <a:pt x="483806" y="597835"/>
                </a:cubicBezTo>
                <a:lnTo>
                  <a:pt x="483806" y="598650"/>
                </a:lnTo>
                <a:close/>
                <a:moveTo>
                  <a:pt x="82060" y="594883"/>
                </a:moveTo>
                <a:cubicBezTo>
                  <a:pt x="83689" y="595799"/>
                  <a:pt x="85115" y="597021"/>
                  <a:pt x="83078" y="596207"/>
                </a:cubicBezTo>
                <a:cubicBezTo>
                  <a:pt x="83892" y="596207"/>
                  <a:pt x="79006" y="596207"/>
                  <a:pt x="79820" y="595392"/>
                </a:cubicBezTo>
                <a:cubicBezTo>
                  <a:pt x="78599" y="593356"/>
                  <a:pt x="80431" y="593967"/>
                  <a:pt x="82060" y="594883"/>
                </a:cubicBezTo>
                <a:close/>
                <a:moveTo>
                  <a:pt x="623083" y="593763"/>
                </a:moveTo>
                <a:lnTo>
                  <a:pt x="624712" y="597835"/>
                </a:lnTo>
                <a:cubicBezTo>
                  <a:pt x="623898" y="597835"/>
                  <a:pt x="622269" y="597835"/>
                  <a:pt x="622269" y="595392"/>
                </a:cubicBezTo>
                <a:lnTo>
                  <a:pt x="620640" y="595392"/>
                </a:lnTo>
                <a:close/>
                <a:moveTo>
                  <a:pt x="577472" y="593763"/>
                </a:moveTo>
                <a:lnTo>
                  <a:pt x="582359" y="593763"/>
                </a:lnTo>
                <a:cubicBezTo>
                  <a:pt x="580730" y="593763"/>
                  <a:pt x="579916" y="593763"/>
                  <a:pt x="579101" y="594578"/>
                </a:cubicBezTo>
                <a:close/>
                <a:moveTo>
                  <a:pt x="215840" y="592134"/>
                </a:moveTo>
                <a:cubicBezTo>
                  <a:pt x="216654" y="596207"/>
                  <a:pt x="215025" y="595392"/>
                  <a:pt x="211767" y="597021"/>
                </a:cubicBezTo>
                <a:lnTo>
                  <a:pt x="211253" y="596464"/>
                </a:lnTo>
                <a:lnTo>
                  <a:pt x="210546" y="595698"/>
                </a:lnTo>
                <a:cubicBezTo>
                  <a:pt x="209528" y="595189"/>
                  <a:pt x="208510" y="594578"/>
                  <a:pt x="209324" y="593763"/>
                </a:cubicBezTo>
                <a:cubicBezTo>
                  <a:pt x="214211" y="596207"/>
                  <a:pt x="210138" y="589691"/>
                  <a:pt x="215840" y="592134"/>
                </a:cubicBezTo>
                <a:close/>
                <a:moveTo>
                  <a:pt x="637744" y="591320"/>
                </a:moveTo>
                <a:cubicBezTo>
                  <a:pt x="639373" y="592135"/>
                  <a:pt x="641002" y="593763"/>
                  <a:pt x="641002" y="595392"/>
                </a:cubicBezTo>
                <a:cubicBezTo>
                  <a:pt x="640188" y="593763"/>
                  <a:pt x="638559" y="596207"/>
                  <a:pt x="636930" y="595392"/>
                </a:cubicBezTo>
                <a:cubicBezTo>
                  <a:pt x="638559" y="593763"/>
                  <a:pt x="638559" y="592949"/>
                  <a:pt x="637744" y="591320"/>
                </a:cubicBezTo>
                <a:close/>
                <a:moveTo>
                  <a:pt x="632043" y="590505"/>
                </a:moveTo>
                <a:cubicBezTo>
                  <a:pt x="632043" y="591320"/>
                  <a:pt x="632857" y="592949"/>
                  <a:pt x="633671" y="593763"/>
                </a:cubicBezTo>
                <a:cubicBezTo>
                  <a:pt x="633671" y="594577"/>
                  <a:pt x="632043" y="594577"/>
                  <a:pt x="631228" y="594577"/>
                </a:cubicBezTo>
                <a:cubicBezTo>
                  <a:pt x="631228" y="592949"/>
                  <a:pt x="631228" y="592134"/>
                  <a:pt x="632043" y="590505"/>
                </a:cubicBezTo>
                <a:close/>
                <a:moveTo>
                  <a:pt x="43168" y="589691"/>
                </a:moveTo>
                <a:lnTo>
                  <a:pt x="48055" y="592949"/>
                </a:lnTo>
                <a:lnTo>
                  <a:pt x="48055" y="593763"/>
                </a:lnTo>
                <a:close/>
                <a:moveTo>
                  <a:pt x="38281" y="589691"/>
                </a:moveTo>
                <a:lnTo>
                  <a:pt x="39910" y="592135"/>
                </a:lnTo>
                <a:cubicBezTo>
                  <a:pt x="40724" y="592135"/>
                  <a:pt x="42353" y="592135"/>
                  <a:pt x="39095" y="591320"/>
                </a:cubicBezTo>
                <a:cubicBezTo>
                  <a:pt x="41539" y="591320"/>
                  <a:pt x="39910" y="590506"/>
                  <a:pt x="38281" y="589691"/>
                </a:cubicBezTo>
                <a:close/>
                <a:moveTo>
                  <a:pt x="263080" y="586433"/>
                </a:moveTo>
                <a:cubicBezTo>
                  <a:pt x="263894" y="590505"/>
                  <a:pt x="263080" y="593763"/>
                  <a:pt x="263080" y="597022"/>
                </a:cubicBezTo>
                <a:cubicBezTo>
                  <a:pt x="261451" y="594578"/>
                  <a:pt x="259822" y="592949"/>
                  <a:pt x="258193" y="590505"/>
                </a:cubicBezTo>
                <a:cubicBezTo>
                  <a:pt x="259822" y="590505"/>
                  <a:pt x="262265" y="590505"/>
                  <a:pt x="263080" y="586433"/>
                </a:cubicBezTo>
                <a:close/>
                <a:moveTo>
                  <a:pt x="624713" y="585618"/>
                </a:moveTo>
                <a:cubicBezTo>
                  <a:pt x="627156" y="583989"/>
                  <a:pt x="628785" y="586432"/>
                  <a:pt x="631229" y="587247"/>
                </a:cubicBezTo>
                <a:cubicBezTo>
                  <a:pt x="629600" y="590505"/>
                  <a:pt x="627971" y="584804"/>
                  <a:pt x="627971" y="589690"/>
                </a:cubicBezTo>
                <a:cubicBezTo>
                  <a:pt x="627156" y="587247"/>
                  <a:pt x="624713" y="588876"/>
                  <a:pt x="624713" y="585618"/>
                </a:cubicBezTo>
                <a:close/>
                <a:moveTo>
                  <a:pt x="575639" y="584804"/>
                </a:moveTo>
                <a:cubicBezTo>
                  <a:pt x="576454" y="585415"/>
                  <a:pt x="577472" y="586433"/>
                  <a:pt x="578286" y="586433"/>
                </a:cubicBezTo>
                <a:cubicBezTo>
                  <a:pt x="577472" y="588876"/>
                  <a:pt x="575843" y="586433"/>
                  <a:pt x="574214" y="585618"/>
                </a:cubicBezTo>
                <a:cubicBezTo>
                  <a:pt x="574214" y="583989"/>
                  <a:pt x="574825" y="584193"/>
                  <a:pt x="575639" y="584804"/>
                </a:cubicBezTo>
                <a:close/>
                <a:moveTo>
                  <a:pt x="589689" y="583989"/>
                </a:moveTo>
                <a:lnTo>
                  <a:pt x="590504" y="586432"/>
                </a:lnTo>
                <a:cubicBezTo>
                  <a:pt x="589689" y="586432"/>
                  <a:pt x="588875" y="585618"/>
                  <a:pt x="588061" y="585618"/>
                </a:cubicBezTo>
                <a:cubicBezTo>
                  <a:pt x="587246" y="584804"/>
                  <a:pt x="588061" y="583989"/>
                  <a:pt x="589689" y="583989"/>
                </a:cubicBezTo>
                <a:close/>
                <a:moveTo>
                  <a:pt x="617382" y="583175"/>
                </a:moveTo>
                <a:cubicBezTo>
                  <a:pt x="617382" y="581546"/>
                  <a:pt x="619011" y="582360"/>
                  <a:pt x="619011" y="583990"/>
                </a:cubicBezTo>
                <a:lnTo>
                  <a:pt x="617382" y="583990"/>
                </a:lnTo>
                <a:cubicBezTo>
                  <a:pt x="617382" y="583990"/>
                  <a:pt x="617382" y="583175"/>
                  <a:pt x="617382" y="583175"/>
                </a:cubicBezTo>
                <a:close/>
                <a:moveTo>
                  <a:pt x="630414" y="582360"/>
                </a:moveTo>
                <a:lnTo>
                  <a:pt x="632043" y="587247"/>
                </a:lnTo>
                <a:cubicBezTo>
                  <a:pt x="632043" y="588062"/>
                  <a:pt x="631229" y="588876"/>
                  <a:pt x="631229" y="589690"/>
                </a:cubicBezTo>
                <a:cubicBezTo>
                  <a:pt x="631229" y="588876"/>
                  <a:pt x="631229" y="588062"/>
                  <a:pt x="631229" y="587247"/>
                </a:cubicBezTo>
                <a:cubicBezTo>
                  <a:pt x="631229" y="585618"/>
                  <a:pt x="631229" y="583989"/>
                  <a:pt x="630414" y="582360"/>
                </a:cubicBezTo>
                <a:close/>
                <a:moveTo>
                  <a:pt x="16290" y="580731"/>
                </a:moveTo>
                <a:lnTo>
                  <a:pt x="20362" y="580731"/>
                </a:lnTo>
                <a:cubicBezTo>
                  <a:pt x="19548" y="581545"/>
                  <a:pt x="18733" y="581545"/>
                  <a:pt x="17919" y="582360"/>
                </a:cubicBezTo>
                <a:close/>
                <a:moveTo>
                  <a:pt x="520458" y="579917"/>
                </a:moveTo>
                <a:cubicBezTo>
                  <a:pt x="521273" y="580732"/>
                  <a:pt x="522087" y="580732"/>
                  <a:pt x="522902" y="582360"/>
                </a:cubicBezTo>
                <a:cubicBezTo>
                  <a:pt x="522902" y="581546"/>
                  <a:pt x="522087" y="582360"/>
                  <a:pt x="521273" y="581546"/>
                </a:cubicBezTo>
                <a:close/>
                <a:moveTo>
                  <a:pt x="51313" y="579917"/>
                </a:moveTo>
                <a:lnTo>
                  <a:pt x="56200" y="579917"/>
                </a:lnTo>
                <a:cubicBezTo>
                  <a:pt x="54571" y="580732"/>
                  <a:pt x="53757" y="580732"/>
                  <a:pt x="52942" y="581546"/>
                </a:cubicBezTo>
                <a:close/>
                <a:moveTo>
                  <a:pt x="148237" y="579102"/>
                </a:moveTo>
                <a:lnTo>
                  <a:pt x="149052" y="579917"/>
                </a:lnTo>
                <a:lnTo>
                  <a:pt x="144165" y="583989"/>
                </a:lnTo>
                <a:close/>
                <a:moveTo>
                  <a:pt x="509055" y="578288"/>
                </a:moveTo>
                <a:lnTo>
                  <a:pt x="509870" y="579103"/>
                </a:lnTo>
                <a:lnTo>
                  <a:pt x="510684" y="579917"/>
                </a:lnTo>
                <a:close/>
                <a:moveTo>
                  <a:pt x="631228" y="577473"/>
                </a:moveTo>
                <a:lnTo>
                  <a:pt x="634486" y="579917"/>
                </a:lnTo>
                <a:cubicBezTo>
                  <a:pt x="632857" y="581545"/>
                  <a:pt x="632043" y="582360"/>
                  <a:pt x="631228" y="583175"/>
                </a:cubicBezTo>
                <a:lnTo>
                  <a:pt x="631228" y="582360"/>
                </a:lnTo>
                <a:close/>
                <a:moveTo>
                  <a:pt x="524530" y="576659"/>
                </a:moveTo>
                <a:lnTo>
                  <a:pt x="525345" y="577473"/>
                </a:lnTo>
                <a:lnTo>
                  <a:pt x="526159" y="579102"/>
                </a:lnTo>
                <a:close/>
                <a:moveTo>
                  <a:pt x="520458" y="576659"/>
                </a:moveTo>
                <a:cubicBezTo>
                  <a:pt x="522087" y="577473"/>
                  <a:pt x="522902" y="578288"/>
                  <a:pt x="523716" y="579102"/>
                </a:cubicBezTo>
                <a:cubicBezTo>
                  <a:pt x="522902" y="578288"/>
                  <a:pt x="522087" y="578288"/>
                  <a:pt x="521273" y="577473"/>
                </a:cubicBezTo>
                <a:close/>
                <a:moveTo>
                  <a:pt x="525345" y="575844"/>
                </a:moveTo>
                <a:cubicBezTo>
                  <a:pt x="526974" y="576659"/>
                  <a:pt x="526974" y="576659"/>
                  <a:pt x="526974" y="575844"/>
                </a:cubicBezTo>
                <a:cubicBezTo>
                  <a:pt x="527788" y="576659"/>
                  <a:pt x="528603" y="577473"/>
                  <a:pt x="528603" y="578287"/>
                </a:cubicBezTo>
                <a:cubicBezTo>
                  <a:pt x="527788" y="577473"/>
                  <a:pt x="526974" y="577473"/>
                  <a:pt x="525345" y="575844"/>
                </a:cubicBezTo>
                <a:close/>
                <a:moveTo>
                  <a:pt x="632043" y="575030"/>
                </a:moveTo>
                <a:lnTo>
                  <a:pt x="636115" y="577473"/>
                </a:lnTo>
                <a:lnTo>
                  <a:pt x="633672" y="576659"/>
                </a:lnTo>
                <a:close/>
                <a:moveTo>
                  <a:pt x="54571" y="575030"/>
                </a:moveTo>
                <a:lnTo>
                  <a:pt x="56200" y="576659"/>
                </a:lnTo>
                <a:lnTo>
                  <a:pt x="54571" y="578288"/>
                </a:lnTo>
                <a:cubicBezTo>
                  <a:pt x="52127" y="578288"/>
                  <a:pt x="54571" y="575845"/>
                  <a:pt x="54571" y="575030"/>
                </a:cubicBezTo>
                <a:close/>
                <a:moveTo>
                  <a:pt x="608423" y="573401"/>
                </a:moveTo>
                <a:cubicBezTo>
                  <a:pt x="610866" y="575030"/>
                  <a:pt x="610051" y="576659"/>
                  <a:pt x="608423" y="577473"/>
                </a:cubicBezTo>
                <a:cubicBezTo>
                  <a:pt x="608423" y="576659"/>
                  <a:pt x="608423" y="575030"/>
                  <a:pt x="607608" y="574216"/>
                </a:cubicBezTo>
                <a:cubicBezTo>
                  <a:pt x="607608" y="574216"/>
                  <a:pt x="608423" y="573401"/>
                  <a:pt x="608423" y="573401"/>
                </a:cubicBezTo>
                <a:close/>
                <a:moveTo>
                  <a:pt x="509869" y="573401"/>
                </a:moveTo>
                <a:cubicBezTo>
                  <a:pt x="509869" y="575030"/>
                  <a:pt x="510684" y="574216"/>
                  <a:pt x="511498" y="575845"/>
                </a:cubicBezTo>
                <a:lnTo>
                  <a:pt x="511498" y="576659"/>
                </a:lnTo>
                <a:lnTo>
                  <a:pt x="511498" y="578288"/>
                </a:lnTo>
                <a:lnTo>
                  <a:pt x="511498" y="579103"/>
                </a:lnTo>
                <a:lnTo>
                  <a:pt x="509055" y="576659"/>
                </a:lnTo>
                <a:lnTo>
                  <a:pt x="509870" y="577474"/>
                </a:lnTo>
                <a:cubicBezTo>
                  <a:pt x="510684" y="577881"/>
                  <a:pt x="510276" y="577067"/>
                  <a:pt x="510073" y="576456"/>
                </a:cubicBezTo>
                <a:lnTo>
                  <a:pt x="510928" y="576578"/>
                </a:lnTo>
                <a:close/>
                <a:moveTo>
                  <a:pt x="511330" y="572418"/>
                </a:moveTo>
                <a:lnTo>
                  <a:pt x="512150" y="573238"/>
                </a:lnTo>
                <a:lnTo>
                  <a:pt x="512313" y="574216"/>
                </a:lnTo>
                <a:close/>
                <a:moveTo>
                  <a:pt x="521272" y="571772"/>
                </a:moveTo>
                <a:cubicBezTo>
                  <a:pt x="521272" y="571772"/>
                  <a:pt x="521272" y="571772"/>
                  <a:pt x="522087" y="571772"/>
                </a:cubicBezTo>
                <a:cubicBezTo>
                  <a:pt x="522087" y="572587"/>
                  <a:pt x="522087" y="572587"/>
                  <a:pt x="522901" y="573401"/>
                </a:cubicBezTo>
                <a:cubicBezTo>
                  <a:pt x="522901" y="574215"/>
                  <a:pt x="522087" y="572587"/>
                  <a:pt x="521272" y="571772"/>
                </a:cubicBezTo>
                <a:close/>
                <a:moveTo>
                  <a:pt x="500910" y="571772"/>
                </a:moveTo>
                <a:lnTo>
                  <a:pt x="504982" y="578288"/>
                </a:lnTo>
                <a:cubicBezTo>
                  <a:pt x="504168" y="578288"/>
                  <a:pt x="503353" y="577473"/>
                  <a:pt x="504982" y="580731"/>
                </a:cubicBezTo>
                <a:close/>
                <a:moveTo>
                  <a:pt x="15272" y="571467"/>
                </a:moveTo>
                <a:cubicBezTo>
                  <a:pt x="15883" y="572179"/>
                  <a:pt x="16697" y="573401"/>
                  <a:pt x="17104" y="573401"/>
                </a:cubicBezTo>
                <a:cubicBezTo>
                  <a:pt x="16290" y="576659"/>
                  <a:pt x="15475" y="573401"/>
                  <a:pt x="14661" y="572587"/>
                </a:cubicBezTo>
                <a:cubicBezTo>
                  <a:pt x="14254" y="570551"/>
                  <a:pt x="14661" y="570754"/>
                  <a:pt x="15272" y="571467"/>
                </a:cubicBezTo>
                <a:close/>
                <a:moveTo>
                  <a:pt x="492154" y="571365"/>
                </a:moveTo>
                <a:lnTo>
                  <a:pt x="492087" y="571501"/>
                </a:lnTo>
                <a:lnTo>
                  <a:pt x="492765" y="574215"/>
                </a:lnTo>
                <a:lnTo>
                  <a:pt x="493173" y="573402"/>
                </a:lnTo>
                <a:close/>
                <a:moveTo>
                  <a:pt x="633671" y="570957"/>
                </a:moveTo>
                <a:lnTo>
                  <a:pt x="635300" y="572586"/>
                </a:lnTo>
                <a:lnTo>
                  <a:pt x="632857" y="571772"/>
                </a:lnTo>
                <a:close/>
                <a:moveTo>
                  <a:pt x="616568" y="570957"/>
                </a:moveTo>
                <a:cubicBezTo>
                  <a:pt x="621455" y="570143"/>
                  <a:pt x="622269" y="575844"/>
                  <a:pt x="625527" y="574215"/>
                </a:cubicBezTo>
                <a:cubicBezTo>
                  <a:pt x="623898" y="575844"/>
                  <a:pt x="621455" y="575030"/>
                  <a:pt x="623084" y="578287"/>
                </a:cubicBezTo>
                <a:cubicBezTo>
                  <a:pt x="624713" y="579917"/>
                  <a:pt x="626342" y="575844"/>
                  <a:pt x="627971" y="575030"/>
                </a:cubicBezTo>
                <a:cubicBezTo>
                  <a:pt x="629600" y="577473"/>
                  <a:pt x="630414" y="577473"/>
                  <a:pt x="631229" y="577473"/>
                </a:cubicBezTo>
                <a:lnTo>
                  <a:pt x="631228" y="577473"/>
                </a:lnTo>
                <a:lnTo>
                  <a:pt x="623389" y="579408"/>
                </a:lnTo>
                <a:cubicBezTo>
                  <a:pt x="620640" y="579713"/>
                  <a:pt x="618197" y="579509"/>
                  <a:pt x="617382" y="578287"/>
                </a:cubicBezTo>
                <a:cubicBezTo>
                  <a:pt x="619826" y="576659"/>
                  <a:pt x="617382" y="573401"/>
                  <a:pt x="614939" y="573401"/>
                </a:cubicBezTo>
                <a:cubicBezTo>
                  <a:pt x="615754" y="572586"/>
                  <a:pt x="616568" y="574215"/>
                  <a:pt x="618197" y="573401"/>
                </a:cubicBezTo>
                <a:close/>
                <a:moveTo>
                  <a:pt x="63530" y="570957"/>
                </a:moveTo>
                <a:lnTo>
                  <a:pt x="64345" y="573400"/>
                </a:lnTo>
                <a:cubicBezTo>
                  <a:pt x="62716" y="573400"/>
                  <a:pt x="61902" y="572586"/>
                  <a:pt x="61902" y="572586"/>
                </a:cubicBezTo>
                <a:cubicBezTo>
                  <a:pt x="61087" y="571772"/>
                  <a:pt x="61902" y="570957"/>
                  <a:pt x="63530" y="570957"/>
                </a:cubicBezTo>
                <a:close/>
                <a:moveTo>
                  <a:pt x="511499" y="569329"/>
                </a:moveTo>
                <a:cubicBezTo>
                  <a:pt x="513128" y="571772"/>
                  <a:pt x="512313" y="572587"/>
                  <a:pt x="514757" y="575845"/>
                </a:cubicBezTo>
                <a:lnTo>
                  <a:pt x="513128" y="575845"/>
                </a:lnTo>
                <a:cubicBezTo>
                  <a:pt x="513942" y="575845"/>
                  <a:pt x="513942" y="575030"/>
                  <a:pt x="512313" y="573401"/>
                </a:cubicBezTo>
                <a:lnTo>
                  <a:pt x="512150" y="573238"/>
                </a:lnTo>
                <a:close/>
                <a:moveTo>
                  <a:pt x="526159" y="569328"/>
                </a:moveTo>
                <a:lnTo>
                  <a:pt x="526974" y="570143"/>
                </a:lnTo>
                <a:lnTo>
                  <a:pt x="527788" y="570957"/>
                </a:lnTo>
                <a:close/>
                <a:moveTo>
                  <a:pt x="513128" y="568515"/>
                </a:moveTo>
                <a:lnTo>
                  <a:pt x="513128" y="569004"/>
                </a:lnTo>
                <a:lnTo>
                  <a:pt x="513331" y="569126"/>
                </a:lnTo>
                <a:close/>
                <a:moveTo>
                  <a:pt x="528603" y="568514"/>
                </a:moveTo>
                <a:cubicBezTo>
                  <a:pt x="528603" y="568514"/>
                  <a:pt x="529418" y="568514"/>
                  <a:pt x="529418" y="568514"/>
                </a:cubicBezTo>
                <a:lnTo>
                  <a:pt x="529418" y="569328"/>
                </a:lnTo>
                <a:cubicBezTo>
                  <a:pt x="529418" y="569328"/>
                  <a:pt x="528603" y="568514"/>
                  <a:pt x="528603" y="568514"/>
                </a:cubicBezTo>
                <a:close/>
                <a:moveTo>
                  <a:pt x="518014" y="567700"/>
                </a:moveTo>
                <a:cubicBezTo>
                  <a:pt x="520457" y="568515"/>
                  <a:pt x="521272" y="570143"/>
                  <a:pt x="522901" y="571772"/>
                </a:cubicBezTo>
                <a:cubicBezTo>
                  <a:pt x="520457" y="570958"/>
                  <a:pt x="519643" y="568515"/>
                  <a:pt x="520457" y="570143"/>
                </a:cubicBezTo>
                <a:cubicBezTo>
                  <a:pt x="519643" y="569329"/>
                  <a:pt x="518014" y="568515"/>
                  <a:pt x="518014" y="567700"/>
                </a:cubicBezTo>
                <a:close/>
                <a:moveTo>
                  <a:pt x="45612" y="567700"/>
                </a:moveTo>
                <a:lnTo>
                  <a:pt x="50499" y="568515"/>
                </a:lnTo>
                <a:lnTo>
                  <a:pt x="48870" y="569329"/>
                </a:lnTo>
                <a:lnTo>
                  <a:pt x="49498" y="571782"/>
                </a:lnTo>
                <a:lnTo>
                  <a:pt x="52127" y="573401"/>
                </a:lnTo>
                <a:lnTo>
                  <a:pt x="49792" y="572934"/>
                </a:lnTo>
                <a:lnTo>
                  <a:pt x="49990" y="573707"/>
                </a:lnTo>
                <a:cubicBezTo>
                  <a:pt x="50703" y="575234"/>
                  <a:pt x="50906" y="576660"/>
                  <a:pt x="48055" y="577474"/>
                </a:cubicBezTo>
                <a:cubicBezTo>
                  <a:pt x="49684" y="575030"/>
                  <a:pt x="46427" y="570958"/>
                  <a:pt x="45612" y="567700"/>
                </a:cubicBezTo>
                <a:close/>
                <a:moveTo>
                  <a:pt x="517326" y="565727"/>
                </a:moveTo>
                <a:lnTo>
                  <a:pt x="521272" y="567699"/>
                </a:lnTo>
                <a:lnTo>
                  <a:pt x="523444" y="569872"/>
                </a:lnTo>
                <a:lnTo>
                  <a:pt x="524530" y="569328"/>
                </a:lnTo>
                <a:lnTo>
                  <a:pt x="527788" y="572586"/>
                </a:lnTo>
                <a:lnTo>
                  <a:pt x="525832" y="571282"/>
                </a:lnTo>
                <a:lnTo>
                  <a:pt x="526159" y="571772"/>
                </a:lnTo>
                <a:cubicBezTo>
                  <a:pt x="524530" y="570957"/>
                  <a:pt x="523715" y="570957"/>
                  <a:pt x="522901" y="570143"/>
                </a:cubicBezTo>
                <a:lnTo>
                  <a:pt x="523373" y="569907"/>
                </a:lnTo>
                <a:close/>
                <a:moveTo>
                  <a:pt x="618197" y="565256"/>
                </a:moveTo>
                <a:lnTo>
                  <a:pt x="620640" y="566071"/>
                </a:lnTo>
                <a:lnTo>
                  <a:pt x="617382" y="566071"/>
                </a:lnTo>
                <a:close/>
                <a:moveTo>
                  <a:pt x="516385" y="565256"/>
                </a:moveTo>
                <a:lnTo>
                  <a:pt x="516888" y="565424"/>
                </a:lnTo>
                <a:lnTo>
                  <a:pt x="517326" y="565727"/>
                </a:lnTo>
                <a:close/>
                <a:moveTo>
                  <a:pt x="528603" y="564442"/>
                </a:moveTo>
                <a:cubicBezTo>
                  <a:pt x="527788" y="562813"/>
                  <a:pt x="532675" y="568514"/>
                  <a:pt x="530232" y="566071"/>
                </a:cubicBezTo>
                <a:cubicBezTo>
                  <a:pt x="531046" y="566885"/>
                  <a:pt x="527788" y="564442"/>
                  <a:pt x="528603" y="564442"/>
                </a:cubicBezTo>
                <a:close/>
                <a:moveTo>
                  <a:pt x="82263" y="564442"/>
                </a:moveTo>
                <a:cubicBezTo>
                  <a:pt x="81449" y="565256"/>
                  <a:pt x="81449" y="566071"/>
                  <a:pt x="79820" y="567700"/>
                </a:cubicBezTo>
                <a:cubicBezTo>
                  <a:pt x="76562" y="567700"/>
                  <a:pt x="79820" y="566071"/>
                  <a:pt x="82263" y="564442"/>
                </a:cubicBezTo>
                <a:close/>
                <a:moveTo>
                  <a:pt x="513942" y="563628"/>
                </a:moveTo>
                <a:lnTo>
                  <a:pt x="513943" y="563629"/>
                </a:lnTo>
                <a:lnTo>
                  <a:pt x="514524" y="564500"/>
                </a:lnTo>
                <a:close/>
                <a:moveTo>
                  <a:pt x="47240" y="562813"/>
                </a:moveTo>
                <a:lnTo>
                  <a:pt x="48055" y="562813"/>
                </a:lnTo>
                <a:lnTo>
                  <a:pt x="50498" y="564442"/>
                </a:lnTo>
                <a:close/>
                <a:moveTo>
                  <a:pt x="519317" y="561347"/>
                </a:moveTo>
                <a:lnTo>
                  <a:pt x="520783" y="561835"/>
                </a:lnTo>
                <a:lnTo>
                  <a:pt x="521272" y="562813"/>
                </a:lnTo>
                <a:close/>
                <a:moveTo>
                  <a:pt x="518422" y="560676"/>
                </a:moveTo>
                <a:lnTo>
                  <a:pt x="519317" y="561347"/>
                </a:lnTo>
                <a:lnTo>
                  <a:pt x="518829" y="561184"/>
                </a:lnTo>
                <a:close/>
                <a:moveTo>
                  <a:pt x="518015" y="560370"/>
                </a:moveTo>
                <a:lnTo>
                  <a:pt x="518178" y="560370"/>
                </a:lnTo>
                <a:lnTo>
                  <a:pt x="518422" y="560676"/>
                </a:lnTo>
                <a:close/>
                <a:moveTo>
                  <a:pt x="634487" y="560369"/>
                </a:moveTo>
                <a:lnTo>
                  <a:pt x="635301" y="562812"/>
                </a:lnTo>
                <a:cubicBezTo>
                  <a:pt x="635301" y="561998"/>
                  <a:pt x="634487" y="562812"/>
                  <a:pt x="633672" y="562812"/>
                </a:cubicBezTo>
                <a:cubicBezTo>
                  <a:pt x="633672" y="561998"/>
                  <a:pt x="634487" y="561183"/>
                  <a:pt x="634487" y="560369"/>
                </a:cubicBezTo>
                <a:close/>
                <a:moveTo>
                  <a:pt x="617382" y="560369"/>
                </a:moveTo>
                <a:lnTo>
                  <a:pt x="617382" y="561998"/>
                </a:lnTo>
                <a:lnTo>
                  <a:pt x="616568" y="562812"/>
                </a:lnTo>
                <a:close/>
                <a:moveTo>
                  <a:pt x="81450" y="560369"/>
                </a:moveTo>
                <a:cubicBezTo>
                  <a:pt x="84707" y="561998"/>
                  <a:pt x="83079" y="562812"/>
                  <a:pt x="81450" y="564441"/>
                </a:cubicBezTo>
                <a:cubicBezTo>
                  <a:pt x="81450" y="563627"/>
                  <a:pt x="81450" y="561998"/>
                  <a:pt x="80635" y="561183"/>
                </a:cubicBezTo>
                <a:cubicBezTo>
                  <a:pt x="80635" y="561183"/>
                  <a:pt x="81450" y="560369"/>
                  <a:pt x="81450" y="560369"/>
                </a:cubicBezTo>
                <a:close/>
                <a:moveTo>
                  <a:pt x="518015" y="560166"/>
                </a:moveTo>
                <a:cubicBezTo>
                  <a:pt x="518829" y="560573"/>
                  <a:pt x="520050" y="561184"/>
                  <a:pt x="519643" y="560370"/>
                </a:cubicBezTo>
                <a:lnTo>
                  <a:pt x="518178" y="560370"/>
                </a:lnTo>
                <a:close/>
                <a:moveTo>
                  <a:pt x="519238" y="559150"/>
                </a:moveTo>
                <a:lnTo>
                  <a:pt x="519643" y="559555"/>
                </a:lnTo>
                <a:lnTo>
                  <a:pt x="520455" y="561179"/>
                </a:lnTo>
                <a:close/>
                <a:moveTo>
                  <a:pt x="514756" y="558740"/>
                </a:moveTo>
                <a:lnTo>
                  <a:pt x="515570" y="558740"/>
                </a:lnTo>
                <a:lnTo>
                  <a:pt x="517199" y="560369"/>
                </a:lnTo>
                <a:close/>
                <a:moveTo>
                  <a:pt x="518015" y="557111"/>
                </a:moveTo>
                <a:lnTo>
                  <a:pt x="519238" y="559150"/>
                </a:lnTo>
                <a:lnTo>
                  <a:pt x="518422" y="558334"/>
                </a:lnTo>
                <a:close/>
                <a:moveTo>
                  <a:pt x="516386" y="556297"/>
                </a:moveTo>
                <a:lnTo>
                  <a:pt x="518014" y="557926"/>
                </a:lnTo>
                <a:lnTo>
                  <a:pt x="518422" y="558334"/>
                </a:lnTo>
                <a:lnTo>
                  <a:pt x="518829" y="559555"/>
                </a:lnTo>
                <a:lnTo>
                  <a:pt x="517607" y="557926"/>
                </a:lnTo>
                <a:close/>
                <a:moveTo>
                  <a:pt x="515572" y="556297"/>
                </a:moveTo>
                <a:lnTo>
                  <a:pt x="516386" y="556297"/>
                </a:lnTo>
                <a:lnTo>
                  <a:pt x="516386" y="557111"/>
                </a:lnTo>
                <a:close/>
                <a:moveTo>
                  <a:pt x="418047" y="556082"/>
                </a:moveTo>
                <a:lnTo>
                  <a:pt x="417832" y="556297"/>
                </a:lnTo>
                <a:lnTo>
                  <a:pt x="417866" y="556194"/>
                </a:lnTo>
                <a:close/>
                <a:moveTo>
                  <a:pt x="430050" y="555482"/>
                </a:moveTo>
                <a:lnTo>
                  <a:pt x="429236" y="556297"/>
                </a:lnTo>
                <a:lnTo>
                  <a:pt x="428421" y="556297"/>
                </a:lnTo>
                <a:close/>
                <a:moveTo>
                  <a:pt x="511499" y="553854"/>
                </a:moveTo>
                <a:lnTo>
                  <a:pt x="513223" y="557015"/>
                </a:lnTo>
                <a:lnTo>
                  <a:pt x="513941" y="556297"/>
                </a:lnTo>
                <a:lnTo>
                  <a:pt x="513128" y="556297"/>
                </a:lnTo>
                <a:cubicBezTo>
                  <a:pt x="513128" y="555483"/>
                  <a:pt x="512313" y="554668"/>
                  <a:pt x="511499" y="553854"/>
                </a:cubicBezTo>
                <a:close/>
                <a:moveTo>
                  <a:pt x="619826" y="553853"/>
                </a:moveTo>
                <a:cubicBezTo>
                  <a:pt x="620640" y="553853"/>
                  <a:pt x="619826" y="555482"/>
                  <a:pt x="619826" y="557111"/>
                </a:cubicBezTo>
                <a:cubicBezTo>
                  <a:pt x="619826" y="556297"/>
                  <a:pt x="619826" y="556297"/>
                  <a:pt x="619011" y="556297"/>
                </a:cubicBezTo>
                <a:close/>
                <a:moveTo>
                  <a:pt x="418647" y="553853"/>
                </a:moveTo>
                <a:lnTo>
                  <a:pt x="417866" y="556194"/>
                </a:lnTo>
                <a:lnTo>
                  <a:pt x="413760" y="558740"/>
                </a:lnTo>
                <a:cubicBezTo>
                  <a:pt x="414574" y="556297"/>
                  <a:pt x="412946" y="557111"/>
                  <a:pt x="410502" y="557925"/>
                </a:cubicBezTo>
                <a:cubicBezTo>
                  <a:pt x="414574" y="554667"/>
                  <a:pt x="416204" y="556297"/>
                  <a:pt x="418647" y="553853"/>
                </a:cubicBezTo>
                <a:close/>
                <a:moveTo>
                  <a:pt x="518015" y="552225"/>
                </a:moveTo>
                <a:lnTo>
                  <a:pt x="518829" y="552225"/>
                </a:lnTo>
                <a:lnTo>
                  <a:pt x="518829" y="552858"/>
                </a:lnTo>
                <a:close/>
                <a:moveTo>
                  <a:pt x="413759" y="552224"/>
                </a:moveTo>
                <a:lnTo>
                  <a:pt x="411316" y="553853"/>
                </a:lnTo>
                <a:lnTo>
                  <a:pt x="411316" y="553038"/>
                </a:lnTo>
                <a:close/>
                <a:moveTo>
                  <a:pt x="504168" y="551410"/>
                </a:moveTo>
                <a:lnTo>
                  <a:pt x="505685" y="553816"/>
                </a:lnTo>
                <a:lnTo>
                  <a:pt x="505798" y="553854"/>
                </a:lnTo>
                <a:lnTo>
                  <a:pt x="505752" y="553923"/>
                </a:lnTo>
                <a:lnTo>
                  <a:pt x="509260" y="559487"/>
                </a:lnTo>
                <a:lnTo>
                  <a:pt x="509499" y="559407"/>
                </a:lnTo>
                <a:lnTo>
                  <a:pt x="510832" y="558962"/>
                </a:lnTo>
                <a:lnTo>
                  <a:pt x="509055" y="556297"/>
                </a:lnTo>
                <a:cubicBezTo>
                  <a:pt x="507426" y="554668"/>
                  <a:pt x="504168" y="551410"/>
                  <a:pt x="504168" y="551410"/>
                </a:cubicBezTo>
                <a:close/>
                <a:moveTo>
                  <a:pt x="427606" y="551410"/>
                </a:moveTo>
                <a:cubicBezTo>
                  <a:pt x="427606" y="552225"/>
                  <a:pt x="428421" y="552225"/>
                  <a:pt x="429235" y="551410"/>
                </a:cubicBezTo>
                <a:lnTo>
                  <a:pt x="427608" y="553037"/>
                </a:lnTo>
                <a:lnTo>
                  <a:pt x="427606" y="553039"/>
                </a:lnTo>
                <a:lnTo>
                  <a:pt x="427606" y="553038"/>
                </a:lnTo>
                <a:close/>
                <a:moveTo>
                  <a:pt x="426791" y="551410"/>
                </a:moveTo>
                <a:cubicBezTo>
                  <a:pt x="425977" y="553853"/>
                  <a:pt x="422719" y="553853"/>
                  <a:pt x="424348" y="553853"/>
                </a:cubicBezTo>
                <a:cubicBezTo>
                  <a:pt x="423533" y="554667"/>
                  <a:pt x="421904" y="556297"/>
                  <a:pt x="421090" y="555482"/>
                </a:cubicBezTo>
                <a:cubicBezTo>
                  <a:pt x="423533" y="553038"/>
                  <a:pt x="424348" y="553038"/>
                  <a:pt x="426791" y="551410"/>
                </a:cubicBezTo>
                <a:close/>
                <a:moveTo>
                  <a:pt x="520344" y="550671"/>
                </a:moveTo>
                <a:lnTo>
                  <a:pt x="523058" y="552398"/>
                </a:lnTo>
                <a:lnTo>
                  <a:pt x="521805" y="552315"/>
                </a:lnTo>
                <a:close/>
                <a:moveTo>
                  <a:pt x="518829" y="550596"/>
                </a:moveTo>
                <a:lnTo>
                  <a:pt x="519236" y="552225"/>
                </a:lnTo>
                <a:lnTo>
                  <a:pt x="518829" y="552225"/>
                </a:lnTo>
                <a:close/>
                <a:moveTo>
                  <a:pt x="633672" y="550595"/>
                </a:moveTo>
                <a:cubicBezTo>
                  <a:pt x="633672" y="551410"/>
                  <a:pt x="633672" y="551410"/>
                  <a:pt x="634487" y="552224"/>
                </a:cubicBezTo>
                <a:cubicBezTo>
                  <a:pt x="633672" y="552224"/>
                  <a:pt x="633672" y="552224"/>
                  <a:pt x="633672" y="552224"/>
                </a:cubicBezTo>
                <a:cubicBezTo>
                  <a:pt x="633672" y="551410"/>
                  <a:pt x="633672" y="551410"/>
                  <a:pt x="633672" y="550595"/>
                </a:cubicBezTo>
                <a:close/>
                <a:moveTo>
                  <a:pt x="434937" y="550595"/>
                </a:moveTo>
                <a:cubicBezTo>
                  <a:pt x="434937" y="551410"/>
                  <a:pt x="434122" y="552224"/>
                  <a:pt x="433308" y="553853"/>
                </a:cubicBezTo>
                <a:cubicBezTo>
                  <a:pt x="433308" y="553853"/>
                  <a:pt x="434122" y="553038"/>
                  <a:pt x="434122" y="552224"/>
                </a:cubicBezTo>
                <a:cubicBezTo>
                  <a:pt x="434122" y="551410"/>
                  <a:pt x="434937" y="551410"/>
                  <a:pt x="434937" y="550595"/>
                </a:cubicBezTo>
                <a:close/>
                <a:moveTo>
                  <a:pt x="433308" y="550595"/>
                </a:moveTo>
                <a:cubicBezTo>
                  <a:pt x="432493" y="552224"/>
                  <a:pt x="432493" y="553038"/>
                  <a:pt x="431679" y="553038"/>
                </a:cubicBezTo>
                <a:lnTo>
                  <a:pt x="430864" y="553853"/>
                </a:lnTo>
                <a:cubicBezTo>
                  <a:pt x="431679" y="552224"/>
                  <a:pt x="432493" y="551410"/>
                  <a:pt x="433308" y="550595"/>
                </a:cubicBezTo>
                <a:close/>
                <a:moveTo>
                  <a:pt x="425977" y="550595"/>
                </a:moveTo>
                <a:cubicBezTo>
                  <a:pt x="425977" y="550595"/>
                  <a:pt x="426791" y="550595"/>
                  <a:pt x="427606" y="550595"/>
                </a:cubicBezTo>
                <a:cubicBezTo>
                  <a:pt x="427606" y="550595"/>
                  <a:pt x="426791" y="550595"/>
                  <a:pt x="426791" y="551410"/>
                </a:cubicBezTo>
                <a:cubicBezTo>
                  <a:pt x="425977" y="551410"/>
                  <a:pt x="425977" y="551410"/>
                  <a:pt x="425977" y="550595"/>
                </a:cubicBezTo>
                <a:close/>
                <a:moveTo>
                  <a:pt x="425163" y="550595"/>
                </a:moveTo>
                <a:cubicBezTo>
                  <a:pt x="423534" y="551817"/>
                  <a:pt x="421091" y="553853"/>
                  <a:pt x="418851" y="555584"/>
                </a:cubicBezTo>
                <a:lnTo>
                  <a:pt x="418047" y="556082"/>
                </a:lnTo>
                <a:lnTo>
                  <a:pt x="421905" y="552224"/>
                </a:lnTo>
                <a:cubicBezTo>
                  <a:pt x="423534" y="551410"/>
                  <a:pt x="424348" y="551410"/>
                  <a:pt x="425163" y="550595"/>
                </a:cubicBezTo>
                <a:close/>
                <a:moveTo>
                  <a:pt x="434121" y="548966"/>
                </a:moveTo>
                <a:lnTo>
                  <a:pt x="431678" y="550595"/>
                </a:lnTo>
                <a:lnTo>
                  <a:pt x="432493" y="549781"/>
                </a:lnTo>
                <a:close/>
                <a:moveTo>
                  <a:pt x="410502" y="548966"/>
                </a:moveTo>
                <a:cubicBezTo>
                  <a:pt x="411317" y="548152"/>
                  <a:pt x="411317" y="548966"/>
                  <a:pt x="411317" y="549781"/>
                </a:cubicBezTo>
                <a:lnTo>
                  <a:pt x="411316" y="549781"/>
                </a:lnTo>
                <a:lnTo>
                  <a:pt x="410502" y="549781"/>
                </a:lnTo>
                <a:close/>
                <a:moveTo>
                  <a:pt x="427606" y="548152"/>
                </a:moveTo>
                <a:cubicBezTo>
                  <a:pt x="425977" y="549781"/>
                  <a:pt x="425977" y="549781"/>
                  <a:pt x="425163" y="550595"/>
                </a:cubicBezTo>
                <a:lnTo>
                  <a:pt x="425163" y="548966"/>
                </a:lnTo>
                <a:cubicBezTo>
                  <a:pt x="425977" y="548966"/>
                  <a:pt x="426792" y="548152"/>
                  <a:pt x="427606" y="548152"/>
                </a:cubicBezTo>
                <a:close/>
                <a:moveTo>
                  <a:pt x="633875" y="547643"/>
                </a:moveTo>
                <a:cubicBezTo>
                  <a:pt x="635097" y="548559"/>
                  <a:pt x="636115" y="549781"/>
                  <a:pt x="634486" y="548966"/>
                </a:cubicBezTo>
                <a:cubicBezTo>
                  <a:pt x="635301" y="548966"/>
                  <a:pt x="631228" y="548966"/>
                  <a:pt x="632043" y="548152"/>
                </a:cubicBezTo>
                <a:cubicBezTo>
                  <a:pt x="631229" y="546116"/>
                  <a:pt x="632654" y="546727"/>
                  <a:pt x="633875" y="547643"/>
                </a:cubicBezTo>
                <a:close/>
                <a:moveTo>
                  <a:pt x="527788" y="547337"/>
                </a:moveTo>
                <a:cubicBezTo>
                  <a:pt x="528603" y="548152"/>
                  <a:pt x="528603" y="548152"/>
                  <a:pt x="529417" y="547337"/>
                </a:cubicBezTo>
                <a:lnTo>
                  <a:pt x="528603" y="548966"/>
                </a:lnTo>
                <a:cubicBezTo>
                  <a:pt x="528603" y="548152"/>
                  <a:pt x="527788" y="547337"/>
                  <a:pt x="527788" y="547337"/>
                </a:cubicBezTo>
                <a:close/>
                <a:moveTo>
                  <a:pt x="434936" y="547337"/>
                </a:moveTo>
                <a:cubicBezTo>
                  <a:pt x="434121" y="547337"/>
                  <a:pt x="433307" y="548966"/>
                  <a:pt x="431678" y="549780"/>
                </a:cubicBezTo>
                <a:cubicBezTo>
                  <a:pt x="432493" y="548152"/>
                  <a:pt x="432493" y="548152"/>
                  <a:pt x="431678" y="548966"/>
                </a:cubicBezTo>
                <a:cubicBezTo>
                  <a:pt x="433307" y="548152"/>
                  <a:pt x="434936" y="547337"/>
                  <a:pt x="434936" y="547337"/>
                </a:cubicBezTo>
                <a:close/>
                <a:moveTo>
                  <a:pt x="428421" y="547337"/>
                </a:moveTo>
                <a:lnTo>
                  <a:pt x="425163" y="548966"/>
                </a:lnTo>
                <a:lnTo>
                  <a:pt x="425977" y="548152"/>
                </a:lnTo>
                <a:close/>
                <a:moveTo>
                  <a:pt x="512324" y="546528"/>
                </a:moveTo>
                <a:lnTo>
                  <a:pt x="513463" y="547098"/>
                </a:lnTo>
                <a:lnTo>
                  <a:pt x="513433" y="547032"/>
                </a:lnTo>
                <a:close/>
                <a:moveTo>
                  <a:pt x="425977" y="546523"/>
                </a:moveTo>
                <a:lnTo>
                  <a:pt x="427606" y="546523"/>
                </a:lnTo>
                <a:lnTo>
                  <a:pt x="425163" y="547338"/>
                </a:lnTo>
                <a:close/>
                <a:moveTo>
                  <a:pt x="584802" y="544894"/>
                </a:moveTo>
                <a:lnTo>
                  <a:pt x="592947" y="545709"/>
                </a:lnTo>
                <a:lnTo>
                  <a:pt x="584802" y="545709"/>
                </a:lnTo>
                <a:close/>
                <a:moveTo>
                  <a:pt x="412131" y="544893"/>
                </a:moveTo>
                <a:lnTo>
                  <a:pt x="411737" y="546312"/>
                </a:lnTo>
                <a:lnTo>
                  <a:pt x="411317" y="546522"/>
                </a:lnTo>
                <a:cubicBezTo>
                  <a:pt x="412131" y="545708"/>
                  <a:pt x="412946" y="544893"/>
                  <a:pt x="412131" y="544893"/>
                </a:cubicBezTo>
                <a:close/>
                <a:moveTo>
                  <a:pt x="425163" y="544079"/>
                </a:moveTo>
                <a:lnTo>
                  <a:pt x="425977" y="544079"/>
                </a:lnTo>
                <a:cubicBezTo>
                  <a:pt x="425977" y="544079"/>
                  <a:pt x="425163" y="544893"/>
                  <a:pt x="424348" y="544893"/>
                </a:cubicBezTo>
                <a:cubicBezTo>
                  <a:pt x="425163" y="544893"/>
                  <a:pt x="425163" y="544079"/>
                  <a:pt x="425163" y="544079"/>
                </a:cubicBezTo>
                <a:close/>
                <a:moveTo>
                  <a:pt x="403171" y="544079"/>
                </a:moveTo>
                <a:cubicBezTo>
                  <a:pt x="401542" y="544079"/>
                  <a:pt x="401542" y="544079"/>
                  <a:pt x="400728" y="544893"/>
                </a:cubicBezTo>
                <a:lnTo>
                  <a:pt x="399913" y="544893"/>
                </a:lnTo>
                <a:close/>
                <a:moveTo>
                  <a:pt x="631229" y="542450"/>
                </a:moveTo>
                <a:cubicBezTo>
                  <a:pt x="630414" y="542450"/>
                  <a:pt x="629599" y="543265"/>
                  <a:pt x="630414" y="544079"/>
                </a:cubicBezTo>
                <a:cubicBezTo>
                  <a:pt x="631229" y="544079"/>
                  <a:pt x="631229" y="544079"/>
                  <a:pt x="632043" y="544079"/>
                </a:cubicBezTo>
                <a:cubicBezTo>
                  <a:pt x="631229" y="544079"/>
                  <a:pt x="631229" y="543265"/>
                  <a:pt x="631229" y="542450"/>
                </a:cubicBezTo>
                <a:close/>
                <a:moveTo>
                  <a:pt x="515577" y="541027"/>
                </a:moveTo>
                <a:lnTo>
                  <a:pt x="518014" y="544203"/>
                </a:lnTo>
                <a:lnTo>
                  <a:pt x="518014" y="544080"/>
                </a:lnTo>
                <a:lnTo>
                  <a:pt x="518014" y="544079"/>
                </a:lnTo>
                <a:lnTo>
                  <a:pt x="518014" y="541636"/>
                </a:lnTo>
                <a:close/>
                <a:moveTo>
                  <a:pt x="532676" y="540821"/>
                </a:moveTo>
                <a:cubicBezTo>
                  <a:pt x="532676" y="541636"/>
                  <a:pt x="532676" y="541636"/>
                  <a:pt x="532676" y="541636"/>
                </a:cubicBezTo>
                <a:cubicBezTo>
                  <a:pt x="531861" y="541636"/>
                  <a:pt x="531861" y="541636"/>
                  <a:pt x="531861" y="541636"/>
                </a:cubicBezTo>
                <a:cubicBezTo>
                  <a:pt x="531861" y="541636"/>
                  <a:pt x="532676" y="540821"/>
                  <a:pt x="532676" y="540821"/>
                </a:cubicBezTo>
                <a:close/>
                <a:moveTo>
                  <a:pt x="531861" y="539192"/>
                </a:moveTo>
                <a:cubicBezTo>
                  <a:pt x="532675" y="535934"/>
                  <a:pt x="535933" y="543265"/>
                  <a:pt x="533490" y="540821"/>
                </a:cubicBezTo>
                <a:cubicBezTo>
                  <a:pt x="534304" y="541635"/>
                  <a:pt x="531047" y="539192"/>
                  <a:pt x="531861" y="539192"/>
                </a:cubicBezTo>
                <a:close/>
                <a:moveTo>
                  <a:pt x="407244" y="538378"/>
                </a:moveTo>
                <a:lnTo>
                  <a:pt x="408058" y="539193"/>
                </a:lnTo>
                <a:lnTo>
                  <a:pt x="406430" y="539193"/>
                </a:lnTo>
                <a:lnTo>
                  <a:pt x="406429" y="539193"/>
                </a:lnTo>
                <a:cubicBezTo>
                  <a:pt x="405615" y="539193"/>
                  <a:pt x="406429" y="538378"/>
                  <a:pt x="407244" y="538378"/>
                </a:cubicBezTo>
                <a:close/>
                <a:moveTo>
                  <a:pt x="515759" y="538315"/>
                </a:moveTo>
                <a:lnTo>
                  <a:pt x="515696" y="538472"/>
                </a:lnTo>
                <a:lnTo>
                  <a:pt x="515571" y="538378"/>
                </a:lnTo>
                <a:close/>
                <a:moveTo>
                  <a:pt x="518014" y="537564"/>
                </a:moveTo>
                <a:lnTo>
                  <a:pt x="515759" y="538315"/>
                </a:lnTo>
                <a:lnTo>
                  <a:pt x="515775" y="538277"/>
                </a:lnTo>
                <a:cubicBezTo>
                  <a:pt x="516996" y="538175"/>
                  <a:pt x="518422" y="538379"/>
                  <a:pt x="518014" y="537564"/>
                </a:cubicBezTo>
                <a:close/>
                <a:moveTo>
                  <a:pt x="397132" y="535339"/>
                </a:moveTo>
                <a:lnTo>
                  <a:pt x="399303" y="536341"/>
                </a:lnTo>
                <a:cubicBezTo>
                  <a:pt x="399914" y="536748"/>
                  <a:pt x="399914" y="537156"/>
                  <a:pt x="398285" y="537563"/>
                </a:cubicBezTo>
                <a:cubicBezTo>
                  <a:pt x="396656" y="536748"/>
                  <a:pt x="395841" y="535120"/>
                  <a:pt x="393398" y="535934"/>
                </a:cubicBezTo>
                <a:cubicBezTo>
                  <a:pt x="395434" y="535120"/>
                  <a:pt x="395841" y="535323"/>
                  <a:pt x="396147" y="535527"/>
                </a:cubicBezTo>
                <a:close/>
                <a:moveTo>
                  <a:pt x="533490" y="535120"/>
                </a:moveTo>
                <a:cubicBezTo>
                  <a:pt x="533490" y="534306"/>
                  <a:pt x="532675" y="534306"/>
                  <a:pt x="532675" y="535935"/>
                </a:cubicBezTo>
                <a:cubicBezTo>
                  <a:pt x="532675" y="536749"/>
                  <a:pt x="533490" y="536749"/>
                  <a:pt x="533490" y="536749"/>
                </a:cubicBezTo>
                <a:cubicBezTo>
                  <a:pt x="532675" y="535935"/>
                  <a:pt x="533490" y="535935"/>
                  <a:pt x="533490" y="535120"/>
                </a:cubicBezTo>
                <a:close/>
                <a:moveTo>
                  <a:pt x="516385" y="535120"/>
                </a:moveTo>
                <a:lnTo>
                  <a:pt x="515570" y="535935"/>
                </a:lnTo>
                <a:lnTo>
                  <a:pt x="514756" y="535935"/>
                </a:lnTo>
                <a:close/>
                <a:moveTo>
                  <a:pt x="396656" y="535120"/>
                </a:moveTo>
                <a:lnTo>
                  <a:pt x="398285" y="535120"/>
                </a:lnTo>
                <a:lnTo>
                  <a:pt x="397132" y="535339"/>
                </a:lnTo>
                <a:close/>
                <a:moveTo>
                  <a:pt x="610052" y="532676"/>
                </a:moveTo>
                <a:lnTo>
                  <a:pt x="614124" y="532676"/>
                </a:lnTo>
                <a:cubicBezTo>
                  <a:pt x="613310" y="533491"/>
                  <a:pt x="612496" y="533491"/>
                  <a:pt x="611681" y="534305"/>
                </a:cubicBezTo>
                <a:close/>
                <a:moveTo>
                  <a:pt x="57829" y="531048"/>
                </a:moveTo>
                <a:lnTo>
                  <a:pt x="66788" y="531863"/>
                </a:lnTo>
                <a:lnTo>
                  <a:pt x="58644" y="531863"/>
                </a:lnTo>
                <a:close/>
                <a:moveTo>
                  <a:pt x="133577" y="526975"/>
                </a:moveTo>
                <a:lnTo>
                  <a:pt x="133848" y="527246"/>
                </a:lnTo>
                <a:lnTo>
                  <a:pt x="133374" y="528195"/>
                </a:lnTo>
                <a:close/>
                <a:moveTo>
                  <a:pt x="609034" y="524532"/>
                </a:moveTo>
                <a:cubicBezTo>
                  <a:pt x="609645" y="525143"/>
                  <a:pt x="610459" y="526161"/>
                  <a:pt x="610866" y="526161"/>
                </a:cubicBezTo>
                <a:cubicBezTo>
                  <a:pt x="610052" y="528604"/>
                  <a:pt x="609237" y="526161"/>
                  <a:pt x="608423" y="525346"/>
                </a:cubicBezTo>
                <a:cubicBezTo>
                  <a:pt x="608016" y="523717"/>
                  <a:pt x="608423" y="523921"/>
                  <a:pt x="609034" y="524532"/>
                </a:cubicBezTo>
                <a:close/>
                <a:moveTo>
                  <a:pt x="144979" y="522088"/>
                </a:moveTo>
                <a:cubicBezTo>
                  <a:pt x="149051" y="520459"/>
                  <a:pt x="144979" y="523717"/>
                  <a:pt x="145793" y="525346"/>
                </a:cubicBezTo>
                <a:cubicBezTo>
                  <a:pt x="140906" y="527790"/>
                  <a:pt x="144979" y="522903"/>
                  <a:pt x="144979" y="522088"/>
                </a:cubicBezTo>
                <a:close/>
                <a:moveTo>
                  <a:pt x="140907" y="521273"/>
                </a:moveTo>
                <a:cubicBezTo>
                  <a:pt x="138464" y="524531"/>
                  <a:pt x="135206" y="529418"/>
                  <a:pt x="136834" y="531047"/>
                </a:cubicBezTo>
                <a:cubicBezTo>
                  <a:pt x="133577" y="531047"/>
                  <a:pt x="134391" y="529418"/>
                  <a:pt x="135206" y="528604"/>
                </a:cubicBezTo>
                <a:lnTo>
                  <a:pt x="133848" y="527246"/>
                </a:lnTo>
                <a:lnTo>
                  <a:pt x="136020" y="522902"/>
                </a:lnTo>
                <a:cubicBezTo>
                  <a:pt x="137649" y="521273"/>
                  <a:pt x="139278" y="519644"/>
                  <a:pt x="140907" y="521273"/>
                </a:cubicBezTo>
                <a:close/>
                <a:moveTo>
                  <a:pt x="519643" y="518830"/>
                </a:moveTo>
                <a:lnTo>
                  <a:pt x="522901" y="521273"/>
                </a:lnTo>
                <a:cubicBezTo>
                  <a:pt x="522087" y="520459"/>
                  <a:pt x="521272" y="520459"/>
                  <a:pt x="520458" y="520459"/>
                </a:cubicBezTo>
                <a:close/>
                <a:moveTo>
                  <a:pt x="115658" y="516387"/>
                </a:moveTo>
                <a:cubicBezTo>
                  <a:pt x="113214" y="519645"/>
                  <a:pt x="111586" y="522903"/>
                  <a:pt x="110771" y="526161"/>
                </a:cubicBezTo>
                <a:cubicBezTo>
                  <a:pt x="109957" y="526161"/>
                  <a:pt x="109957" y="526976"/>
                  <a:pt x="109142" y="527790"/>
                </a:cubicBezTo>
                <a:cubicBezTo>
                  <a:pt x="109142" y="525346"/>
                  <a:pt x="109957" y="523718"/>
                  <a:pt x="111586" y="521274"/>
                </a:cubicBezTo>
                <a:cubicBezTo>
                  <a:pt x="112400" y="518831"/>
                  <a:pt x="114029" y="518016"/>
                  <a:pt x="115658" y="516387"/>
                </a:cubicBezTo>
                <a:close/>
                <a:moveTo>
                  <a:pt x="438423" y="515377"/>
                </a:moveTo>
                <a:lnTo>
                  <a:pt x="438660" y="515398"/>
                </a:lnTo>
                <a:lnTo>
                  <a:pt x="439009" y="515572"/>
                </a:lnTo>
                <a:close/>
                <a:moveTo>
                  <a:pt x="437923" y="515029"/>
                </a:moveTo>
                <a:lnTo>
                  <a:pt x="440638" y="515572"/>
                </a:lnTo>
                <a:lnTo>
                  <a:pt x="438660" y="515398"/>
                </a:lnTo>
                <a:close/>
                <a:moveTo>
                  <a:pt x="156382" y="514758"/>
                </a:moveTo>
                <a:cubicBezTo>
                  <a:pt x="157196" y="515573"/>
                  <a:pt x="157196" y="516387"/>
                  <a:pt x="158825" y="516387"/>
                </a:cubicBezTo>
                <a:cubicBezTo>
                  <a:pt x="158011" y="517201"/>
                  <a:pt x="157196" y="517201"/>
                  <a:pt x="157196" y="518830"/>
                </a:cubicBezTo>
                <a:close/>
                <a:moveTo>
                  <a:pt x="412131" y="514757"/>
                </a:moveTo>
                <a:lnTo>
                  <a:pt x="412130" y="514758"/>
                </a:lnTo>
                <a:lnTo>
                  <a:pt x="412131" y="514758"/>
                </a:lnTo>
                <a:close/>
                <a:moveTo>
                  <a:pt x="140092" y="513943"/>
                </a:moveTo>
                <a:cubicBezTo>
                  <a:pt x="141721" y="513943"/>
                  <a:pt x="140092" y="515572"/>
                  <a:pt x="138463" y="516386"/>
                </a:cubicBezTo>
                <a:cubicBezTo>
                  <a:pt x="136834" y="518015"/>
                  <a:pt x="135205" y="518830"/>
                  <a:pt x="135205" y="517201"/>
                </a:cubicBezTo>
                <a:cubicBezTo>
                  <a:pt x="136834" y="516386"/>
                  <a:pt x="138463" y="515572"/>
                  <a:pt x="140092" y="513943"/>
                </a:cubicBezTo>
                <a:close/>
                <a:moveTo>
                  <a:pt x="521899" y="512441"/>
                </a:moveTo>
                <a:lnTo>
                  <a:pt x="522901" y="513944"/>
                </a:lnTo>
                <a:lnTo>
                  <a:pt x="521748" y="513194"/>
                </a:lnTo>
                <a:close/>
                <a:moveTo>
                  <a:pt x="522087" y="511500"/>
                </a:moveTo>
                <a:lnTo>
                  <a:pt x="522253" y="511696"/>
                </a:lnTo>
                <a:lnTo>
                  <a:pt x="522056" y="511657"/>
                </a:lnTo>
                <a:close/>
                <a:moveTo>
                  <a:pt x="521272" y="511500"/>
                </a:moveTo>
                <a:lnTo>
                  <a:pt x="522056" y="511657"/>
                </a:lnTo>
                <a:lnTo>
                  <a:pt x="521899" y="512441"/>
                </a:lnTo>
                <a:close/>
                <a:moveTo>
                  <a:pt x="518829" y="510686"/>
                </a:moveTo>
                <a:cubicBezTo>
                  <a:pt x="520865" y="511501"/>
                  <a:pt x="520865" y="512111"/>
                  <a:pt x="520865" y="512620"/>
                </a:cubicBezTo>
                <a:lnTo>
                  <a:pt x="521748" y="513194"/>
                </a:lnTo>
                <a:lnTo>
                  <a:pt x="521464" y="514614"/>
                </a:lnTo>
                <a:lnTo>
                  <a:pt x="521272" y="515573"/>
                </a:lnTo>
                <a:cubicBezTo>
                  <a:pt x="520458" y="513944"/>
                  <a:pt x="521272" y="512315"/>
                  <a:pt x="518829" y="510686"/>
                </a:cubicBezTo>
                <a:close/>
                <a:moveTo>
                  <a:pt x="565255" y="509056"/>
                </a:moveTo>
                <a:cubicBezTo>
                  <a:pt x="567698" y="508649"/>
                  <a:pt x="568716" y="508649"/>
                  <a:pt x="569429" y="509056"/>
                </a:cubicBezTo>
                <a:lnTo>
                  <a:pt x="571021" y="510718"/>
                </a:lnTo>
                <a:lnTo>
                  <a:pt x="571771" y="511500"/>
                </a:lnTo>
                <a:cubicBezTo>
                  <a:pt x="569327" y="510686"/>
                  <a:pt x="569327" y="513943"/>
                  <a:pt x="567698" y="513129"/>
                </a:cubicBezTo>
                <a:cubicBezTo>
                  <a:pt x="570142" y="509871"/>
                  <a:pt x="563626" y="512314"/>
                  <a:pt x="565255" y="509056"/>
                </a:cubicBezTo>
                <a:close/>
                <a:moveTo>
                  <a:pt x="610866" y="508242"/>
                </a:moveTo>
                <a:cubicBezTo>
                  <a:pt x="614124" y="508242"/>
                  <a:pt x="610052" y="509871"/>
                  <a:pt x="606794" y="511500"/>
                </a:cubicBezTo>
                <a:cubicBezTo>
                  <a:pt x="607609" y="510686"/>
                  <a:pt x="608423" y="509871"/>
                  <a:pt x="607609" y="509057"/>
                </a:cubicBezTo>
                <a:close/>
                <a:moveTo>
                  <a:pt x="206880" y="506613"/>
                </a:moveTo>
                <a:lnTo>
                  <a:pt x="210138" y="506613"/>
                </a:lnTo>
                <a:lnTo>
                  <a:pt x="211767" y="507428"/>
                </a:lnTo>
                <a:close/>
                <a:moveTo>
                  <a:pt x="514756" y="505798"/>
                </a:moveTo>
                <a:lnTo>
                  <a:pt x="516385" y="507427"/>
                </a:lnTo>
                <a:lnTo>
                  <a:pt x="515570" y="506613"/>
                </a:lnTo>
                <a:close/>
                <a:moveTo>
                  <a:pt x="447154" y="504984"/>
                </a:moveTo>
                <a:cubicBezTo>
                  <a:pt x="448783" y="505798"/>
                  <a:pt x="450412" y="509056"/>
                  <a:pt x="451226" y="508242"/>
                </a:cubicBezTo>
                <a:cubicBezTo>
                  <a:pt x="452041" y="509871"/>
                  <a:pt x="447968" y="505798"/>
                  <a:pt x="449598" y="508242"/>
                </a:cubicBezTo>
                <a:close/>
                <a:moveTo>
                  <a:pt x="193848" y="504984"/>
                </a:moveTo>
                <a:cubicBezTo>
                  <a:pt x="193848" y="504169"/>
                  <a:pt x="197106" y="504169"/>
                  <a:pt x="200364" y="504984"/>
                </a:cubicBezTo>
                <a:cubicBezTo>
                  <a:pt x="199550" y="504984"/>
                  <a:pt x="198735" y="504984"/>
                  <a:pt x="198735" y="505798"/>
                </a:cubicBezTo>
                <a:close/>
                <a:moveTo>
                  <a:pt x="353488" y="503355"/>
                </a:moveTo>
                <a:cubicBezTo>
                  <a:pt x="353488" y="501726"/>
                  <a:pt x="357560" y="503355"/>
                  <a:pt x="359190" y="503355"/>
                </a:cubicBezTo>
                <a:lnTo>
                  <a:pt x="356746" y="504984"/>
                </a:lnTo>
                <a:close/>
                <a:moveTo>
                  <a:pt x="252492" y="503355"/>
                </a:moveTo>
                <a:lnTo>
                  <a:pt x="252492" y="504984"/>
                </a:lnTo>
                <a:cubicBezTo>
                  <a:pt x="252492" y="505798"/>
                  <a:pt x="251677" y="505798"/>
                  <a:pt x="250863" y="505798"/>
                </a:cubicBezTo>
                <a:cubicBezTo>
                  <a:pt x="248419" y="504984"/>
                  <a:pt x="250048" y="504169"/>
                  <a:pt x="252492" y="503355"/>
                </a:cubicBezTo>
                <a:close/>
                <a:moveTo>
                  <a:pt x="217469" y="503355"/>
                </a:moveTo>
                <a:lnTo>
                  <a:pt x="219098" y="505798"/>
                </a:lnTo>
                <a:lnTo>
                  <a:pt x="215840" y="505798"/>
                </a:lnTo>
                <a:close/>
                <a:moveTo>
                  <a:pt x="517199" y="502540"/>
                </a:moveTo>
                <a:cubicBezTo>
                  <a:pt x="516385" y="502540"/>
                  <a:pt x="518014" y="504169"/>
                  <a:pt x="518014" y="506612"/>
                </a:cubicBezTo>
                <a:lnTo>
                  <a:pt x="514756" y="504983"/>
                </a:lnTo>
                <a:lnTo>
                  <a:pt x="515570" y="504983"/>
                </a:lnTo>
                <a:cubicBezTo>
                  <a:pt x="517199" y="504169"/>
                  <a:pt x="513127" y="501725"/>
                  <a:pt x="517199" y="502540"/>
                </a:cubicBezTo>
                <a:close/>
                <a:moveTo>
                  <a:pt x="384439" y="499283"/>
                </a:moveTo>
                <a:lnTo>
                  <a:pt x="383624" y="500097"/>
                </a:lnTo>
                <a:lnTo>
                  <a:pt x="379552" y="501726"/>
                </a:lnTo>
                <a:close/>
                <a:moveTo>
                  <a:pt x="394212" y="499282"/>
                </a:moveTo>
                <a:lnTo>
                  <a:pt x="391447" y="499663"/>
                </a:lnTo>
                <a:lnTo>
                  <a:pt x="392415" y="499744"/>
                </a:lnTo>
                <a:close/>
                <a:moveTo>
                  <a:pt x="215840" y="497654"/>
                </a:moveTo>
                <a:cubicBezTo>
                  <a:pt x="216655" y="500097"/>
                  <a:pt x="219098" y="499283"/>
                  <a:pt x="222356" y="498468"/>
                </a:cubicBezTo>
                <a:cubicBezTo>
                  <a:pt x="222356" y="498468"/>
                  <a:pt x="222356" y="498468"/>
                  <a:pt x="221542" y="498468"/>
                </a:cubicBezTo>
                <a:cubicBezTo>
                  <a:pt x="222356" y="495210"/>
                  <a:pt x="219098" y="496839"/>
                  <a:pt x="215840" y="497654"/>
                </a:cubicBezTo>
                <a:close/>
                <a:moveTo>
                  <a:pt x="373851" y="497653"/>
                </a:moveTo>
                <a:lnTo>
                  <a:pt x="371408" y="500911"/>
                </a:lnTo>
                <a:lnTo>
                  <a:pt x="370593" y="500096"/>
                </a:lnTo>
                <a:cubicBezTo>
                  <a:pt x="365706" y="498468"/>
                  <a:pt x="357561" y="503355"/>
                  <a:pt x="355118" y="498468"/>
                </a:cubicBezTo>
                <a:cubicBezTo>
                  <a:pt x="360005" y="500096"/>
                  <a:pt x="368150" y="498468"/>
                  <a:pt x="373851" y="497653"/>
                </a:cubicBezTo>
                <a:close/>
                <a:moveTo>
                  <a:pt x="280184" y="497653"/>
                </a:moveTo>
                <a:cubicBezTo>
                  <a:pt x="280184" y="499282"/>
                  <a:pt x="280999" y="500911"/>
                  <a:pt x="276926" y="500096"/>
                </a:cubicBezTo>
                <a:lnTo>
                  <a:pt x="276926" y="501725"/>
                </a:lnTo>
                <a:lnTo>
                  <a:pt x="272854" y="499282"/>
                </a:lnTo>
                <a:close/>
                <a:moveTo>
                  <a:pt x="297289" y="496839"/>
                </a:moveTo>
                <a:cubicBezTo>
                  <a:pt x="296475" y="497654"/>
                  <a:pt x="301362" y="500911"/>
                  <a:pt x="304620" y="501726"/>
                </a:cubicBezTo>
                <a:lnTo>
                  <a:pt x="305434" y="501726"/>
                </a:lnTo>
                <a:cubicBezTo>
                  <a:pt x="309506" y="503355"/>
                  <a:pt x="306249" y="504169"/>
                  <a:pt x="304620" y="504984"/>
                </a:cubicBezTo>
                <a:cubicBezTo>
                  <a:pt x="304620" y="504169"/>
                  <a:pt x="306249" y="503355"/>
                  <a:pt x="304620" y="502541"/>
                </a:cubicBezTo>
                <a:cubicBezTo>
                  <a:pt x="302991" y="501726"/>
                  <a:pt x="302176" y="503355"/>
                  <a:pt x="301362" y="503355"/>
                </a:cubicBezTo>
                <a:cubicBezTo>
                  <a:pt x="298918" y="500911"/>
                  <a:pt x="298104" y="499283"/>
                  <a:pt x="297289" y="496839"/>
                </a:cubicBezTo>
                <a:close/>
                <a:moveTo>
                  <a:pt x="327425" y="495391"/>
                </a:moveTo>
                <a:lnTo>
                  <a:pt x="324166" y="496839"/>
                </a:lnTo>
                <a:lnTo>
                  <a:pt x="327425" y="496839"/>
                </a:lnTo>
                <a:close/>
                <a:moveTo>
                  <a:pt x="312764" y="494396"/>
                </a:moveTo>
                <a:cubicBezTo>
                  <a:pt x="308691" y="496025"/>
                  <a:pt x="311949" y="497654"/>
                  <a:pt x="309506" y="499283"/>
                </a:cubicBezTo>
                <a:cubicBezTo>
                  <a:pt x="304619" y="496839"/>
                  <a:pt x="310320" y="496025"/>
                  <a:pt x="312764" y="494396"/>
                </a:cubicBezTo>
                <a:close/>
                <a:moveTo>
                  <a:pt x="294846" y="493581"/>
                </a:moveTo>
                <a:lnTo>
                  <a:pt x="296474" y="494396"/>
                </a:lnTo>
                <a:lnTo>
                  <a:pt x="294031" y="495210"/>
                </a:lnTo>
                <a:close/>
                <a:moveTo>
                  <a:pt x="174301" y="493581"/>
                </a:moveTo>
                <a:cubicBezTo>
                  <a:pt x="173487" y="494395"/>
                  <a:pt x="171858" y="494395"/>
                  <a:pt x="170229" y="494395"/>
                </a:cubicBezTo>
                <a:cubicBezTo>
                  <a:pt x="171043" y="495210"/>
                  <a:pt x="171858" y="496024"/>
                  <a:pt x="174301" y="495210"/>
                </a:cubicBezTo>
                <a:cubicBezTo>
                  <a:pt x="175116" y="494395"/>
                  <a:pt x="175116" y="494395"/>
                  <a:pt x="174301" y="493581"/>
                </a:cubicBezTo>
                <a:close/>
                <a:moveTo>
                  <a:pt x="38281" y="493581"/>
                </a:moveTo>
                <a:cubicBezTo>
                  <a:pt x="43982" y="492767"/>
                  <a:pt x="42353" y="493581"/>
                  <a:pt x="44797" y="496025"/>
                </a:cubicBezTo>
                <a:cubicBezTo>
                  <a:pt x="42353" y="495211"/>
                  <a:pt x="42353" y="498468"/>
                  <a:pt x="40724" y="497654"/>
                </a:cubicBezTo>
                <a:cubicBezTo>
                  <a:pt x="43168" y="494396"/>
                  <a:pt x="36652" y="496839"/>
                  <a:pt x="38281" y="493581"/>
                </a:cubicBezTo>
                <a:close/>
                <a:moveTo>
                  <a:pt x="301361" y="492766"/>
                </a:moveTo>
                <a:cubicBezTo>
                  <a:pt x="300546" y="493581"/>
                  <a:pt x="301361" y="494395"/>
                  <a:pt x="301361" y="495210"/>
                </a:cubicBezTo>
                <a:lnTo>
                  <a:pt x="296474" y="494395"/>
                </a:lnTo>
                <a:close/>
                <a:moveTo>
                  <a:pt x="84707" y="492766"/>
                </a:moveTo>
                <a:cubicBezTo>
                  <a:pt x="87965" y="492766"/>
                  <a:pt x="83893" y="494395"/>
                  <a:pt x="80635" y="496024"/>
                </a:cubicBezTo>
                <a:cubicBezTo>
                  <a:pt x="81450" y="495210"/>
                  <a:pt x="81450" y="494395"/>
                  <a:pt x="81450" y="493581"/>
                </a:cubicBezTo>
                <a:close/>
                <a:moveTo>
                  <a:pt x="520458" y="491952"/>
                </a:moveTo>
                <a:lnTo>
                  <a:pt x="522087" y="492767"/>
                </a:lnTo>
                <a:cubicBezTo>
                  <a:pt x="521272" y="492767"/>
                  <a:pt x="520458" y="492767"/>
                  <a:pt x="519643" y="492767"/>
                </a:cubicBezTo>
                <a:close/>
                <a:moveTo>
                  <a:pt x="517199" y="491952"/>
                </a:moveTo>
                <a:cubicBezTo>
                  <a:pt x="517199" y="491952"/>
                  <a:pt x="513941" y="492767"/>
                  <a:pt x="513127" y="493581"/>
                </a:cubicBezTo>
                <a:lnTo>
                  <a:pt x="512312" y="493581"/>
                </a:lnTo>
                <a:cubicBezTo>
                  <a:pt x="513127" y="493581"/>
                  <a:pt x="511498" y="493581"/>
                  <a:pt x="511498" y="493581"/>
                </a:cubicBezTo>
                <a:cubicBezTo>
                  <a:pt x="513941" y="493581"/>
                  <a:pt x="515570" y="492767"/>
                  <a:pt x="517199" y="491952"/>
                </a:cubicBezTo>
                <a:close/>
                <a:moveTo>
                  <a:pt x="467516" y="491952"/>
                </a:moveTo>
                <a:cubicBezTo>
                  <a:pt x="467516" y="491952"/>
                  <a:pt x="467516" y="491952"/>
                  <a:pt x="468331" y="492767"/>
                </a:cubicBezTo>
                <a:lnTo>
                  <a:pt x="469145" y="493581"/>
                </a:lnTo>
                <a:close/>
                <a:moveTo>
                  <a:pt x="240274" y="491952"/>
                </a:moveTo>
                <a:cubicBezTo>
                  <a:pt x="244347" y="496024"/>
                  <a:pt x="246790" y="504169"/>
                  <a:pt x="242718" y="505798"/>
                </a:cubicBezTo>
                <a:cubicBezTo>
                  <a:pt x="238645" y="503355"/>
                  <a:pt x="232944" y="505798"/>
                  <a:pt x="232944" y="508242"/>
                </a:cubicBezTo>
                <a:cubicBezTo>
                  <a:pt x="231315" y="507427"/>
                  <a:pt x="233758" y="506613"/>
                  <a:pt x="232944" y="505798"/>
                </a:cubicBezTo>
                <a:lnTo>
                  <a:pt x="227242" y="507427"/>
                </a:lnTo>
                <a:cubicBezTo>
                  <a:pt x="226428" y="503355"/>
                  <a:pt x="236202" y="501726"/>
                  <a:pt x="233758" y="498468"/>
                </a:cubicBezTo>
                <a:cubicBezTo>
                  <a:pt x="237016" y="499283"/>
                  <a:pt x="236202" y="501726"/>
                  <a:pt x="241903" y="500097"/>
                </a:cubicBezTo>
                <a:cubicBezTo>
                  <a:pt x="245976" y="498468"/>
                  <a:pt x="237016" y="496839"/>
                  <a:pt x="235387" y="495210"/>
                </a:cubicBezTo>
                <a:cubicBezTo>
                  <a:pt x="240274" y="493581"/>
                  <a:pt x="240274" y="492767"/>
                  <a:pt x="240274" y="491952"/>
                </a:cubicBezTo>
                <a:close/>
                <a:moveTo>
                  <a:pt x="259822" y="491138"/>
                </a:moveTo>
                <a:cubicBezTo>
                  <a:pt x="266338" y="493581"/>
                  <a:pt x="254935" y="495210"/>
                  <a:pt x="263895" y="494395"/>
                </a:cubicBezTo>
                <a:cubicBezTo>
                  <a:pt x="260637" y="495210"/>
                  <a:pt x="262266" y="497653"/>
                  <a:pt x="256565" y="497653"/>
                </a:cubicBezTo>
                <a:cubicBezTo>
                  <a:pt x="254121" y="495210"/>
                  <a:pt x="258194" y="493581"/>
                  <a:pt x="259822" y="491138"/>
                </a:cubicBezTo>
                <a:close/>
                <a:moveTo>
                  <a:pt x="240274" y="491138"/>
                </a:moveTo>
                <a:lnTo>
                  <a:pt x="241089" y="491138"/>
                </a:lnTo>
                <a:lnTo>
                  <a:pt x="240274" y="491952"/>
                </a:lnTo>
                <a:close/>
                <a:moveTo>
                  <a:pt x="461815" y="490323"/>
                </a:moveTo>
                <a:lnTo>
                  <a:pt x="464258" y="493581"/>
                </a:lnTo>
                <a:lnTo>
                  <a:pt x="463444" y="493581"/>
                </a:lnTo>
                <a:close/>
                <a:moveTo>
                  <a:pt x="259822" y="490323"/>
                </a:moveTo>
                <a:cubicBezTo>
                  <a:pt x="261452" y="490323"/>
                  <a:pt x="263080" y="491138"/>
                  <a:pt x="264709" y="491138"/>
                </a:cubicBezTo>
                <a:cubicBezTo>
                  <a:pt x="263080" y="491138"/>
                  <a:pt x="261452" y="491138"/>
                  <a:pt x="259822" y="491138"/>
                </a:cubicBezTo>
                <a:cubicBezTo>
                  <a:pt x="255750" y="491952"/>
                  <a:pt x="253307" y="491952"/>
                  <a:pt x="250863" y="491952"/>
                </a:cubicBezTo>
                <a:close/>
                <a:moveTo>
                  <a:pt x="184890" y="490323"/>
                </a:moveTo>
                <a:cubicBezTo>
                  <a:pt x="184075" y="489508"/>
                  <a:pt x="184890" y="493581"/>
                  <a:pt x="183261" y="492766"/>
                </a:cubicBezTo>
                <a:cubicBezTo>
                  <a:pt x="175116" y="495210"/>
                  <a:pt x="186519" y="487065"/>
                  <a:pt x="184890" y="490323"/>
                </a:cubicBezTo>
                <a:close/>
                <a:moveTo>
                  <a:pt x="513942" y="489509"/>
                </a:moveTo>
                <a:lnTo>
                  <a:pt x="515570" y="490324"/>
                </a:lnTo>
                <a:cubicBezTo>
                  <a:pt x="514756" y="490324"/>
                  <a:pt x="513127" y="491138"/>
                  <a:pt x="513127" y="490324"/>
                </a:cubicBezTo>
                <a:lnTo>
                  <a:pt x="511498" y="490324"/>
                </a:lnTo>
                <a:close/>
                <a:moveTo>
                  <a:pt x="272040" y="489509"/>
                </a:moveTo>
                <a:cubicBezTo>
                  <a:pt x="274483" y="489509"/>
                  <a:pt x="273669" y="491138"/>
                  <a:pt x="273669" y="491952"/>
                </a:cubicBezTo>
                <a:cubicBezTo>
                  <a:pt x="271225" y="491952"/>
                  <a:pt x="267967" y="491952"/>
                  <a:pt x="265524" y="491138"/>
                </a:cubicBezTo>
                <a:cubicBezTo>
                  <a:pt x="267967" y="491138"/>
                  <a:pt x="270411" y="490324"/>
                  <a:pt x="272040" y="489509"/>
                </a:cubicBezTo>
                <a:close/>
                <a:moveTo>
                  <a:pt x="290773" y="488694"/>
                </a:moveTo>
                <a:cubicBezTo>
                  <a:pt x="293216" y="488694"/>
                  <a:pt x="294031" y="490323"/>
                  <a:pt x="294031" y="491138"/>
                </a:cubicBezTo>
                <a:cubicBezTo>
                  <a:pt x="293216" y="491138"/>
                  <a:pt x="292402" y="490323"/>
                  <a:pt x="292402" y="491138"/>
                </a:cubicBezTo>
                <a:close/>
                <a:moveTo>
                  <a:pt x="244346" y="488694"/>
                </a:moveTo>
                <a:cubicBezTo>
                  <a:pt x="246790" y="490323"/>
                  <a:pt x="248419" y="491952"/>
                  <a:pt x="250862" y="491952"/>
                </a:cubicBezTo>
                <a:lnTo>
                  <a:pt x="249233" y="491952"/>
                </a:lnTo>
                <a:lnTo>
                  <a:pt x="240274" y="491952"/>
                </a:lnTo>
                <a:cubicBezTo>
                  <a:pt x="240274" y="491138"/>
                  <a:pt x="241089" y="490323"/>
                  <a:pt x="244346" y="488694"/>
                </a:cubicBezTo>
                <a:close/>
                <a:moveTo>
                  <a:pt x="211767" y="488694"/>
                </a:moveTo>
                <a:cubicBezTo>
                  <a:pt x="210138" y="488694"/>
                  <a:pt x="210952" y="489509"/>
                  <a:pt x="210952" y="490323"/>
                </a:cubicBezTo>
                <a:cubicBezTo>
                  <a:pt x="210138" y="490323"/>
                  <a:pt x="209324" y="489509"/>
                  <a:pt x="206880" y="489509"/>
                </a:cubicBezTo>
                <a:close/>
                <a:moveTo>
                  <a:pt x="197107" y="488694"/>
                </a:moveTo>
                <a:cubicBezTo>
                  <a:pt x="202808" y="492766"/>
                  <a:pt x="206066" y="489508"/>
                  <a:pt x="210139" y="494395"/>
                </a:cubicBezTo>
                <a:cubicBezTo>
                  <a:pt x="204437" y="488694"/>
                  <a:pt x="223170" y="493581"/>
                  <a:pt x="219098" y="488694"/>
                </a:cubicBezTo>
                <a:cubicBezTo>
                  <a:pt x="223170" y="493581"/>
                  <a:pt x="222356" y="489508"/>
                  <a:pt x="224799" y="492766"/>
                </a:cubicBezTo>
                <a:cubicBezTo>
                  <a:pt x="219098" y="491137"/>
                  <a:pt x="213397" y="496024"/>
                  <a:pt x="208510" y="497653"/>
                </a:cubicBezTo>
                <a:lnTo>
                  <a:pt x="213397" y="500096"/>
                </a:lnTo>
                <a:cubicBezTo>
                  <a:pt x="210139" y="504983"/>
                  <a:pt x="202808" y="498468"/>
                  <a:pt x="200365" y="500096"/>
                </a:cubicBezTo>
                <a:cubicBezTo>
                  <a:pt x="202808" y="498468"/>
                  <a:pt x="206881" y="500096"/>
                  <a:pt x="206881" y="500911"/>
                </a:cubicBezTo>
                <a:lnTo>
                  <a:pt x="205252" y="496839"/>
                </a:lnTo>
                <a:cubicBezTo>
                  <a:pt x="198736" y="496024"/>
                  <a:pt x="193849" y="498468"/>
                  <a:pt x="188962" y="500911"/>
                </a:cubicBezTo>
                <a:cubicBezTo>
                  <a:pt x="193849" y="501726"/>
                  <a:pt x="184075" y="503355"/>
                  <a:pt x="187333" y="505798"/>
                </a:cubicBezTo>
                <a:lnTo>
                  <a:pt x="190591" y="504983"/>
                </a:lnTo>
                <a:cubicBezTo>
                  <a:pt x="192220" y="506612"/>
                  <a:pt x="188962" y="508241"/>
                  <a:pt x="187333" y="509056"/>
                </a:cubicBezTo>
                <a:cubicBezTo>
                  <a:pt x="182446" y="508241"/>
                  <a:pt x="174301" y="508241"/>
                  <a:pt x="167785" y="509056"/>
                </a:cubicBezTo>
                <a:cubicBezTo>
                  <a:pt x="161269" y="509870"/>
                  <a:pt x="155568" y="511499"/>
                  <a:pt x="153124" y="510685"/>
                </a:cubicBezTo>
                <a:cubicBezTo>
                  <a:pt x="155568" y="510685"/>
                  <a:pt x="159640" y="509056"/>
                  <a:pt x="161269" y="507427"/>
                </a:cubicBezTo>
                <a:cubicBezTo>
                  <a:pt x="158826" y="507427"/>
                  <a:pt x="157197" y="507427"/>
                  <a:pt x="155568" y="507427"/>
                </a:cubicBezTo>
                <a:cubicBezTo>
                  <a:pt x="159640" y="505798"/>
                  <a:pt x="163713" y="509056"/>
                  <a:pt x="169414" y="506612"/>
                </a:cubicBezTo>
                <a:cubicBezTo>
                  <a:pt x="167785" y="504169"/>
                  <a:pt x="172672" y="500096"/>
                  <a:pt x="166971" y="497653"/>
                </a:cubicBezTo>
                <a:cubicBezTo>
                  <a:pt x="160455" y="496839"/>
                  <a:pt x="158011" y="499282"/>
                  <a:pt x="155568" y="501726"/>
                </a:cubicBezTo>
                <a:cubicBezTo>
                  <a:pt x="153124" y="504983"/>
                  <a:pt x="150681" y="507427"/>
                  <a:pt x="143351" y="509870"/>
                </a:cubicBezTo>
                <a:cubicBezTo>
                  <a:pt x="142536" y="511499"/>
                  <a:pt x="144979" y="504983"/>
                  <a:pt x="137649" y="509870"/>
                </a:cubicBezTo>
                <a:cubicBezTo>
                  <a:pt x="133577" y="513128"/>
                  <a:pt x="131133" y="517201"/>
                  <a:pt x="130319" y="521273"/>
                </a:cubicBezTo>
                <a:cubicBezTo>
                  <a:pt x="129504" y="525346"/>
                  <a:pt x="130319" y="527789"/>
                  <a:pt x="132762" y="529418"/>
                </a:cubicBezTo>
                <a:lnTo>
                  <a:pt x="133374" y="528195"/>
                </a:lnTo>
                <a:lnTo>
                  <a:pt x="132762" y="531862"/>
                </a:lnTo>
                <a:cubicBezTo>
                  <a:pt x="131948" y="529418"/>
                  <a:pt x="128690" y="531862"/>
                  <a:pt x="127875" y="531862"/>
                </a:cubicBezTo>
                <a:cubicBezTo>
                  <a:pt x="124617" y="539192"/>
                  <a:pt x="122174" y="544893"/>
                  <a:pt x="125432" y="553853"/>
                </a:cubicBezTo>
                <a:cubicBezTo>
                  <a:pt x="124617" y="554667"/>
                  <a:pt x="123803" y="556296"/>
                  <a:pt x="122988" y="556296"/>
                </a:cubicBezTo>
                <a:cubicBezTo>
                  <a:pt x="126246" y="560369"/>
                  <a:pt x="136020" y="561998"/>
                  <a:pt x="136834" y="558740"/>
                </a:cubicBezTo>
                <a:cubicBezTo>
                  <a:pt x="140093" y="562812"/>
                  <a:pt x="138464" y="564441"/>
                  <a:pt x="142536" y="566885"/>
                </a:cubicBezTo>
                <a:cubicBezTo>
                  <a:pt x="140907" y="558740"/>
                  <a:pt x="143351" y="568514"/>
                  <a:pt x="146608" y="566070"/>
                </a:cubicBezTo>
                <a:cubicBezTo>
                  <a:pt x="149866" y="569328"/>
                  <a:pt x="145794" y="568514"/>
                  <a:pt x="146608" y="570957"/>
                </a:cubicBezTo>
                <a:cubicBezTo>
                  <a:pt x="147423" y="571772"/>
                  <a:pt x="149866" y="571772"/>
                  <a:pt x="150681" y="570957"/>
                </a:cubicBezTo>
                <a:cubicBezTo>
                  <a:pt x="150681" y="575844"/>
                  <a:pt x="140907" y="573400"/>
                  <a:pt x="140907" y="578287"/>
                </a:cubicBezTo>
                <a:cubicBezTo>
                  <a:pt x="140907" y="579917"/>
                  <a:pt x="141721" y="583174"/>
                  <a:pt x="143351" y="586432"/>
                </a:cubicBezTo>
                <a:cubicBezTo>
                  <a:pt x="144979" y="588876"/>
                  <a:pt x="146608" y="592134"/>
                  <a:pt x="146608" y="592134"/>
                </a:cubicBezTo>
                <a:cubicBezTo>
                  <a:pt x="150681" y="591319"/>
                  <a:pt x="158011" y="579102"/>
                  <a:pt x="158826" y="573400"/>
                </a:cubicBezTo>
                <a:cubicBezTo>
                  <a:pt x="160455" y="571772"/>
                  <a:pt x="160455" y="578287"/>
                  <a:pt x="162084" y="579102"/>
                </a:cubicBezTo>
                <a:cubicBezTo>
                  <a:pt x="163713" y="582360"/>
                  <a:pt x="165342" y="583174"/>
                  <a:pt x="167785" y="583174"/>
                </a:cubicBezTo>
                <a:cubicBezTo>
                  <a:pt x="170229" y="583174"/>
                  <a:pt x="172672" y="583174"/>
                  <a:pt x="174301" y="584804"/>
                </a:cubicBezTo>
                <a:lnTo>
                  <a:pt x="170229" y="584804"/>
                </a:lnTo>
                <a:cubicBezTo>
                  <a:pt x="170229" y="586432"/>
                  <a:pt x="176745" y="588061"/>
                  <a:pt x="178373" y="587247"/>
                </a:cubicBezTo>
                <a:cubicBezTo>
                  <a:pt x="178373" y="588876"/>
                  <a:pt x="171858" y="592134"/>
                  <a:pt x="173487" y="594577"/>
                </a:cubicBezTo>
                <a:cubicBezTo>
                  <a:pt x="181631" y="599464"/>
                  <a:pt x="191405" y="594577"/>
                  <a:pt x="192220" y="590505"/>
                </a:cubicBezTo>
                <a:cubicBezTo>
                  <a:pt x="188147" y="590505"/>
                  <a:pt x="183260" y="590505"/>
                  <a:pt x="179188" y="589690"/>
                </a:cubicBezTo>
                <a:cubicBezTo>
                  <a:pt x="180003" y="586432"/>
                  <a:pt x="188962" y="589690"/>
                  <a:pt x="189776" y="585618"/>
                </a:cubicBezTo>
                <a:cubicBezTo>
                  <a:pt x="193034" y="587247"/>
                  <a:pt x="197107" y="588061"/>
                  <a:pt x="200365" y="589690"/>
                </a:cubicBezTo>
                <a:cubicBezTo>
                  <a:pt x="198736" y="588876"/>
                  <a:pt x="194663" y="588876"/>
                  <a:pt x="195478" y="591319"/>
                </a:cubicBezTo>
                <a:cubicBezTo>
                  <a:pt x="200365" y="592134"/>
                  <a:pt x="197107" y="592134"/>
                  <a:pt x="200365" y="594577"/>
                </a:cubicBezTo>
                <a:cubicBezTo>
                  <a:pt x="194663" y="597835"/>
                  <a:pt x="180003" y="605166"/>
                  <a:pt x="173487" y="607609"/>
                </a:cubicBezTo>
                <a:cubicBezTo>
                  <a:pt x="175930" y="608424"/>
                  <a:pt x="178373" y="608424"/>
                  <a:pt x="180817" y="608424"/>
                </a:cubicBezTo>
                <a:lnTo>
                  <a:pt x="181631" y="610867"/>
                </a:lnTo>
                <a:cubicBezTo>
                  <a:pt x="186518" y="610867"/>
                  <a:pt x="192220" y="608424"/>
                  <a:pt x="196292" y="605166"/>
                </a:cubicBezTo>
                <a:cubicBezTo>
                  <a:pt x="201179" y="602722"/>
                  <a:pt x="203623" y="598650"/>
                  <a:pt x="205252" y="597021"/>
                </a:cubicBezTo>
                <a:cubicBezTo>
                  <a:pt x="209324" y="598650"/>
                  <a:pt x="206881" y="605980"/>
                  <a:pt x="205252" y="606795"/>
                </a:cubicBezTo>
                <a:cubicBezTo>
                  <a:pt x="210139" y="607609"/>
                  <a:pt x="212582" y="605166"/>
                  <a:pt x="215026" y="602722"/>
                </a:cubicBezTo>
                <a:cubicBezTo>
                  <a:pt x="217469" y="600279"/>
                  <a:pt x="219098" y="597835"/>
                  <a:pt x="223985" y="598650"/>
                </a:cubicBezTo>
                <a:lnTo>
                  <a:pt x="220727" y="597021"/>
                </a:lnTo>
                <a:cubicBezTo>
                  <a:pt x="223170" y="596206"/>
                  <a:pt x="230501" y="597835"/>
                  <a:pt x="229686" y="596206"/>
                </a:cubicBezTo>
                <a:cubicBezTo>
                  <a:pt x="231315" y="597835"/>
                  <a:pt x="232944" y="601908"/>
                  <a:pt x="231315" y="603537"/>
                </a:cubicBezTo>
                <a:cubicBezTo>
                  <a:pt x="233759" y="601093"/>
                  <a:pt x="236202" y="598650"/>
                  <a:pt x="238646" y="596206"/>
                </a:cubicBezTo>
                <a:cubicBezTo>
                  <a:pt x="237831" y="597021"/>
                  <a:pt x="238646" y="602722"/>
                  <a:pt x="238646" y="603537"/>
                </a:cubicBezTo>
                <a:cubicBezTo>
                  <a:pt x="241904" y="603537"/>
                  <a:pt x="243533" y="596206"/>
                  <a:pt x="241089" y="595392"/>
                </a:cubicBezTo>
                <a:cubicBezTo>
                  <a:pt x="248420" y="598650"/>
                  <a:pt x="245976" y="597021"/>
                  <a:pt x="252492" y="600279"/>
                </a:cubicBezTo>
                <a:cubicBezTo>
                  <a:pt x="254121" y="599464"/>
                  <a:pt x="250863" y="593763"/>
                  <a:pt x="249234" y="593763"/>
                </a:cubicBezTo>
                <a:cubicBezTo>
                  <a:pt x="253307" y="591319"/>
                  <a:pt x="255750" y="591319"/>
                  <a:pt x="257379" y="591319"/>
                </a:cubicBezTo>
                <a:cubicBezTo>
                  <a:pt x="254529" y="593763"/>
                  <a:pt x="255139" y="597021"/>
                  <a:pt x="256463" y="600279"/>
                </a:cubicBezTo>
                <a:lnTo>
                  <a:pt x="259244" y="607697"/>
                </a:lnTo>
                <a:lnTo>
                  <a:pt x="259008" y="607609"/>
                </a:lnTo>
                <a:cubicBezTo>
                  <a:pt x="257379" y="610052"/>
                  <a:pt x="255750" y="611682"/>
                  <a:pt x="254121" y="614125"/>
                </a:cubicBezTo>
                <a:lnTo>
                  <a:pt x="251678" y="610867"/>
                </a:lnTo>
                <a:cubicBezTo>
                  <a:pt x="249234" y="612496"/>
                  <a:pt x="245976" y="612496"/>
                  <a:pt x="242718" y="612496"/>
                </a:cubicBezTo>
                <a:cubicBezTo>
                  <a:pt x="244347" y="612496"/>
                  <a:pt x="243533" y="612496"/>
                  <a:pt x="243533" y="611682"/>
                </a:cubicBezTo>
                <a:cubicBezTo>
                  <a:pt x="242718" y="617383"/>
                  <a:pt x="230501" y="618197"/>
                  <a:pt x="228872" y="620641"/>
                </a:cubicBezTo>
                <a:cubicBezTo>
                  <a:pt x="225614" y="615754"/>
                  <a:pt x="220727" y="622270"/>
                  <a:pt x="218283" y="617383"/>
                </a:cubicBezTo>
                <a:cubicBezTo>
                  <a:pt x="216655" y="618197"/>
                  <a:pt x="215840" y="619012"/>
                  <a:pt x="214211" y="619012"/>
                </a:cubicBezTo>
                <a:cubicBezTo>
                  <a:pt x="215840" y="621456"/>
                  <a:pt x="215840" y="623899"/>
                  <a:pt x="213397" y="622270"/>
                </a:cubicBezTo>
                <a:cubicBezTo>
                  <a:pt x="213397" y="622270"/>
                  <a:pt x="212582" y="622270"/>
                  <a:pt x="212582" y="622270"/>
                </a:cubicBezTo>
                <a:lnTo>
                  <a:pt x="211768" y="619012"/>
                </a:lnTo>
                <a:cubicBezTo>
                  <a:pt x="208510" y="619012"/>
                  <a:pt x="205252" y="619012"/>
                  <a:pt x="203623" y="619012"/>
                </a:cubicBezTo>
                <a:cubicBezTo>
                  <a:pt x="204437" y="619012"/>
                  <a:pt x="205252" y="619826"/>
                  <a:pt x="206066" y="620641"/>
                </a:cubicBezTo>
                <a:cubicBezTo>
                  <a:pt x="205252" y="620641"/>
                  <a:pt x="203623" y="619826"/>
                  <a:pt x="202808" y="619012"/>
                </a:cubicBezTo>
                <a:cubicBezTo>
                  <a:pt x="201179" y="618197"/>
                  <a:pt x="199550" y="617383"/>
                  <a:pt x="197107" y="618197"/>
                </a:cubicBezTo>
                <a:cubicBezTo>
                  <a:pt x="192220" y="614939"/>
                  <a:pt x="186518" y="615754"/>
                  <a:pt x="180817" y="614939"/>
                </a:cubicBezTo>
                <a:cubicBezTo>
                  <a:pt x="175116" y="614939"/>
                  <a:pt x="169414" y="613311"/>
                  <a:pt x="165342" y="608424"/>
                </a:cubicBezTo>
                <a:cubicBezTo>
                  <a:pt x="166156" y="609238"/>
                  <a:pt x="168600" y="610867"/>
                  <a:pt x="169414" y="610052"/>
                </a:cubicBezTo>
                <a:cubicBezTo>
                  <a:pt x="160455" y="606795"/>
                  <a:pt x="154753" y="598650"/>
                  <a:pt x="149052" y="597021"/>
                </a:cubicBezTo>
                <a:lnTo>
                  <a:pt x="148238" y="599464"/>
                </a:lnTo>
                <a:cubicBezTo>
                  <a:pt x="144979" y="598650"/>
                  <a:pt x="142536" y="597021"/>
                  <a:pt x="140093" y="595392"/>
                </a:cubicBezTo>
                <a:cubicBezTo>
                  <a:pt x="137649" y="593763"/>
                  <a:pt x="135206" y="592948"/>
                  <a:pt x="133577" y="590505"/>
                </a:cubicBezTo>
                <a:lnTo>
                  <a:pt x="131133" y="592948"/>
                </a:lnTo>
                <a:cubicBezTo>
                  <a:pt x="129504" y="591319"/>
                  <a:pt x="127875" y="588876"/>
                  <a:pt x="125432" y="587247"/>
                </a:cubicBezTo>
                <a:cubicBezTo>
                  <a:pt x="123803" y="585618"/>
                  <a:pt x="121359" y="583174"/>
                  <a:pt x="118916" y="580731"/>
                </a:cubicBezTo>
                <a:cubicBezTo>
                  <a:pt x="114029" y="575844"/>
                  <a:pt x="110771" y="570143"/>
                  <a:pt x="112400" y="566070"/>
                </a:cubicBezTo>
                <a:cubicBezTo>
                  <a:pt x="110771" y="566070"/>
                  <a:pt x="109142" y="562812"/>
                  <a:pt x="108327" y="558740"/>
                </a:cubicBezTo>
                <a:cubicBezTo>
                  <a:pt x="106699" y="554667"/>
                  <a:pt x="106699" y="549780"/>
                  <a:pt x="105884" y="546522"/>
                </a:cubicBezTo>
                <a:lnTo>
                  <a:pt x="109142" y="543265"/>
                </a:lnTo>
                <a:cubicBezTo>
                  <a:pt x="109956" y="535120"/>
                  <a:pt x="109956" y="529418"/>
                  <a:pt x="111586" y="524531"/>
                </a:cubicBezTo>
                <a:cubicBezTo>
                  <a:pt x="117287" y="518015"/>
                  <a:pt x="122988" y="513128"/>
                  <a:pt x="127875" y="508241"/>
                </a:cubicBezTo>
                <a:cubicBezTo>
                  <a:pt x="132762" y="504169"/>
                  <a:pt x="137649" y="500096"/>
                  <a:pt x="143351" y="498468"/>
                </a:cubicBezTo>
                <a:lnTo>
                  <a:pt x="143351" y="499282"/>
                </a:lnTo>
                <a:cubicBezTo>
                  <a:pt x="147423" y="497653"/>
                  <a:pt x="150681" y="496024"/>
                  <a:pt x="153939" y="494395"/>
                </a:cubicBezTo>
                <a:cubicBezTo>
                  <a:pt x="151495" y="496839"/>
                  <a:pt x="155568" y="491952"/>
                  <a:pt x="158826" y="491952"/>
                </a:cubicBezTo>
                <a:cubicBezTo>
                  <a:pt x="162084" y="490323"/>
                  <a:pt x="167785" y="490323"/>
                  <a:pt x="171858" y="491137"/>
                </a:cubicBezTo>
                <a:cubicBezTo>
                  <a:pt x="173487" y="491137"/>
                  <a:pt x="175930" y="491137"/>
                  <a:pt x="178373" y="491137"/>
                </a:cubicBezTo>
                <a:cubicBezTo>
                  <a:pt x="170229" y="493581"/>
                  <a:pt x="179188" y="495210"/>
                  <a:pt x="179188" y="497653"/>
                </a:cubicBezTo>
                <a:lnTo>
                  <a:pt x="183260" y="495210"/>
                </a:lnTo>
                <a:cubicBezTo>
                  <a:pt x="184890" y="496024"/>
                  <a:pt x="180817" y="496839"/>
                  <a:pt x="184075" y="497653"/>
                </a:cubicBezTo>
                <a:cubicBezTo>
                  <a:pt x="186518" y="496024"/>
                  <a:pt x="193849" y="496024"/>
                  <a:pt x="196292" y="492766"/>
                </a:cubicBezTo>
                <a:cubicBezTo>
                  <a:pt x="196292" y="491952"/>
                  <a:pt x="194663" y="491952"/>
                  <a:pt x="193849" y="491137"/>
                </a:cubicBezTo>
                <a:cubicBezTo>
                  <a:pt x="193849" y="491137"/>
                  <a:pt x="194663" y="490323"/>
                  <a:pt x="194663" y="490323"/>
                </a:cubicBezTo>
                <a:cubicBezTo>
                  <a:pt x="199550" y="491137"/>
                  <a:pt x="197107" y="490323"/>
                  <a:pt x="197107" y="488694"/>
                </a:cubicBezTo>
                <a:close/>
                <a:moveTo>
                  <a:pt x="229687" y="487879"/>
                </a:moveTo>
                <a:lnTo>
                  <a:pt x="229687" y="490323"/>
                </a:lnTo>
                <a:lnTo>
                  <a:pt x="227243" y="489508"/>
                </a:lnTo>
                <a:close/>
                <a:moveTo>
                  <a:pt x="240274" y="487065"/>
                </a:moveTo>
                <a:lnTo>
                  <a:pt x="239460" y="489508"/>
                </a:lnTo>
                <a:lnTo>
                  <a:pt x="236202" y="491137"/>
                </a:lnTo>
                <a:close/>
                <a:moveTo>
                  <a:pt x="522087" y="486251"/>
                </a:moveTo>
                <a:cubicBezTo>
                  <a:pt x="522087" y="486251"/>
                  <a:pt x="522902" y="487066"/>
                  <a:pt x="523716" y="487066"/>
                </a:cubicBezTo>
                <a:cubicBezTo>
                  <a:pt x="523716" y="487066"/>
                  <a:pt x="522087" y="487066"/>
                  <a:pt x="522087" y="487880"/>
                </a:cubicBezTo>
                <a:cubicBezTo>
                  <a:pt x="521272" y="487066"/>
                  <a:pt x="522087" y="487066"/>
                  <a:pt x="522087" y="486251"/>
                </a:cubicBezTo>
                <a:close/>
                <a:moveTo>
                  <a:pt x="304619" y="486251"/>
                </a:moveTo>
                <a:cubicBezTo>
                  <a:pt x="304619" y="487880"/>
                  <a:pt x="307063" y="487880"/>
                  <a:pt x="309506" y="489509"/>
                </a:cubicBezTo>
                <a:lnTo>
                  <a:pt x="306248" y="490323"/>
                </a:lnTo>
                <a:lnTo>
                  <a:pt x="305967" y="489621"/>
                </a:lnTo>
                <a:close/>
                <a:moveTo>
                  <a:pt x="521272" y="485437"/>
                </a:moveTo>
                <a:cubicBezTo>
                  <a:pt x="519643" y="487066"/>
                  <a:pt x="517199" y="485437"/>
                  <a:pt x="518014" y="487066"/>
                </a:cubicBezTo>
                <a:cubicBezTo>
                  <a:pt x="517199" y="487066"/>
                  <a:pt x="515570" y="487880"/>
                  <a:pt x="514756" y="487066"/>
                </a:cubicBezTo>
                <a:cubicBezTo>
                  <a:pt x="517199" y="485437"/>
                  <a:pt x="518828" y="486251"/>
                  <a:pt x="521272" y="485437"/>
                </a:cubicBezTo>
                <a:close/>
                <a:moveTo>
                  <a:pt x="425162" y="485436"/>
                </a:moveTo>
                <a:lnTo>
                  <a:pt x="425163" y="485436"/>
                </a:lnTo>
                <a:lnTo>
                  <a:pt x="425164" y="485438"/>
                </a:lnTo>
                <a:close/>
                <a:moveTo>
                  <a:pt x="514346" y="485275"/>
                </a:moveTo>
                <a:lnTo>
                  <a:pt x="513127" y="486250"/>
                </a:lnTo>
                <a:lnTo>
                  <a:pt x="513851" y="485526"/>
                </a:lnTo>
                <a:close/>
                <a:moveTo>
                  <a:pt x="482666" y="485028"/>
                </a:moveTo>
                <a:lnTo>
                  <a:pt x="482177" y="486250"/>
                </a:lnTo>
                <a:cubicBezTo>
                  <a:pt x="482177" y="487065"/>
                  <a:pt x="482381" y="486047"/>
                  <a:pt x="482584" y="485130"/>
                </a:cubicBezTo>
                <a:close/>
                <a:moveTo>
                  <a:pt x="520457" y="484622"/>
                </a:moveTo>
                <a:lnTo>
                  <a:pt x="521679" y="485233"/>
                </a:lnTo>
                <a:lnTo>
                  <a:pt x="522086" y="485437"/>
                </a:lnTo>
                <a:cubicBezTo>
                  <a:pt x="522086" y="485437"/>
                  <a:pt x="521272" y="484622"/>
                  <a:pt x="521272" y="485437"/>
                </a:cubicBezTo>
                <a:cubicBezTo>
                  <a:pt x="520457" y="484622"/>
                  <a:pt x="520457" y="484622"/>
                  <a:pt x="520457" y="484622"/>
                </a:cubicBezTo>
                <a:close/>
                <a:moveTo>
                  <a:pt x="424348" y="484622"/>
                </a:moveTo>
                <a:lnTo>
                  <a:pt x="425162" y="485436"/>
                </a:lnTo>
                <a:lnTo>
                  <a:pt x="424348" y="485436"/>
                </a:lnTo>
                <a:close/>
                <a:moveTo>
                  <a:pt x="514756" y="484621"/>
                </a:moveTo>
                <a:lnTo>
                  <a:pt x="513851" y="485526"/>
                </a:lnTo>
                <a:lnTo>
                  <a:pt x="513025" y="485945"/>
                </a:lnTo>
                <a:cubicBezTo>
                  <a:pt x="510480" y="487065"/>
                  <a:pt x="508240" y="487879"/>
                  <a:pt x="507425" y="487879"/>
                </a:cubicBezTo>
                <a:lnTo>
                  <a:pt x="506611" y="487879"/>
                </a:lnTo>
                <a:cubicBezTo>
                  <a:pt x="510684" y="485436"/>
                  <a:pt x="512312" y="486250"/>
                  <a:pt x="514756" y="484621"/>
                </a:cubicBezTo>
                <a:close/>
                <a:moveTo>
                  <a:pt x="7331" y="484621"/>
                </a:moveTo>
                <a:cubicBezTo>
                  <a:pt x="11403" y="483807"/>
                  <a:pt x="10589" y="484621"/>
                  <a:pt x="11403" y="487065"/>
                </a:cubicBezTo>
                <a:cubicBezTo>
                  <a:pt x="10589" y="486251"/>
                  <a:pt x="10589" y="489508"/>
                  <a:pt x="8960" y="488694"/>
                </a:cubicBezTo>
                <a:cubicBezTo>
                  <a:pt x="11403" y="485436"/>
                  <a:pt x="5702" y="488694"/>
                  <a:pt x="7331" y="484621"/>
                </a:cubicBezTo>
                <a:close/>
                <a:moveTo>
                  <a:pt x="615753" y="483807"/>
                </a:moveTo>
                <a:lnTo>
                  <a:pt x="622269" y="484622"/>
                </a:lnTo>
                <a:lnTo>
                  <a:pt x="615753" y="484622"/>
                </a:lnTo>
                <a:close/>
                <a:moveTo>
                  <a:pt x="509055" y="483807"/>
                </a:moveTo>
                <a:lnTo>
                  <a:pt x="505797" y="485436"/>
                </a:lnTo>
                <a:lnTo>
                  <a:pt x="506612" y="484622"/>
                </a:lnTo>
                <a:close/>
                <a:moveTo>
                  <a:pt x="289958" y="483807"/>
                </a:moveTo>
                <a:lnTo>
                  <a:pt x="285071" y="487065"/>
                </a:lnTo>
                <a:lnTo>
                  <a:pt x="287514" y="485436"/>
                </a:lnTo>
                <a:close/>
                <a:moveTo>
                  <a:pt x="42354" y="482993"/>
                </a:moveTo>
                <a:cubicBezTo>
                  <a:pt x="44798" y="482993"/>
                  <a:pt x="41540" y="485436"/>
                  <a:pt x="39096" y="487065"/>
                </a:cubicBezTo>
                <a:cubicBezTo>
                  <a:pt x="39096" y="486251"/>
                  <a:pt x="39911" y="485436"/>
                  <a:pt x="39911" y="483807"/>
                </a:cubicBezTo>
                <a:close/>
                <a:moveTo>
                  <a:pt x="520457" y="482178"/>
                </a:moveTo>
                <a:lnTo>
                  <a:pt x="514346" y="485275"/>
                </a:lnTo>
                <a:lnTo>
                  <a:pt x="517199" y="482993"/>
                </a:lnTo>
                <a:cubicBezTo>
                  <a:pt x="518828" y="482993"/>
                  <a:pt x="519643" y="482993"/>
                  <a:pt x="520457" y="482178"/>
                </a:cubicBezTo>
                <a:close/>
                <a:moveTo>
                  <a:pt x="499281" y="482178"/>
                </a:moveTo>
                <a:cubicBezTo>
                  <a:pt x="498467" y="482993"/>
                  <a:pt x="497653" y="482993"/>
                  <a:pt x="497653" y="483807"/>
                </a:cubicBezTo>
                <a:lnTo>
                  <a:pt x="496838" y="484621"/>
                </a:lnTo>
                <a:close/>
                <a:moveTo>
                  <a:pt x="483806" y="482178"/>
                </a:moveTo>
                <a:cubicBezTo>
                  <a:pt x="482991" y="482993"/>
                  <a:pt x="483806" y="482993"/>
                  <a:pt x="482991" y="484621"/>
                </a:cubicBezTo>
                <a:lnTo>
                  <a:pt x="482666" y="485028"/>
                </a:lnTo>
                <a:close/>
                <a:moveTo>
                  <a:pt x="275298" y="482178"/>
                </a:moveTo>
                <a:cubicBezTo>
                  <a:pt x="273669" y="482993"/>
                  <a:pt x="277742" y="484621"/>
                  <a:pt x="276112" y="486250"/>
                </a:cubicBezTo>
                <a:lnTo>
                  <a:pt x="267816" y="485496"/>
                </a:lnTo>
                <a:lnTo>
                  <a:pt x="267153" y="485436"/>
                </a:lnTo>
                <a:cubicBezTo>
                  <a:pt x="269597" y="483807"/>
                  <a:pt x="272040" y="482178"/>
                  <a:pt x="275298" y="482178"/>
                </a:cubicBezTo>
                <a:close/>
                <a:moveTo>
                  <a:pt x="567698" y="480549"/>
                </a:moveTo>
                <a:lnTo>
                  <a:pt x="581544" y="482993"/>
                </a:lnTo>
                <a:lnTo>
                  <a:pt x="570956" y="484621"/>
                </a:lnTo>
                <a:cubicBezTo>
                  <a:pt x="571770" y="482993"/>
                  <a:pt x="571770" y="482178"/>
                  <a:pt x="567698" y="480549"/>
                </a:cubicBezTo>
                <a:close/>
                <a:moveTo>
                  <a:pt x="470774" y="480549"/>
                </a:moveTo>
                <a:lnTo>
                  <a:pt x="471183" y="481162"/>
                </a:lnTo>
                <a:lnTo>
                  <a:pt x="471589" y="482178"/>
                </a:lnTo>
                <a:close/>
                <a:moveTo>
                  <a:pt x="511499" y="478920"/>
                </a:moveTo>
                <a:lnTo>
                  <a:pt x="511003" y="480310"/>
                </a:lnTo>
                <a:lnTo>
                  <a:pt x="510684" y="480549"/>
                </a:lnTo>
                <a:cubicBezTo>
                  <a:pt x="511499" y="479735"/>
                  <a:pt x="512313" y="478920"/>
                  <a:pt x="511499" y="478920"/>
                </a:cubicBezTo>
                <a:close/>
                <a:moveTo>
                  <a:pt x="497652" y="478920"/>
                </a:moveTo>
                <a:lnTo>
                  <a:pt x="498467" y="478920"/>
                </a:lnTo>
                <a:cubicBezTo>
                  <a:pt x="496838" y="479735"/>
                  <a:pt x="496023" y="480549"/>
                  <a:pt x="494394" y="482178"/>
                </a:cubicBezTo>
                <a:cubicBezTo>
                  <a:pt x="496838" y="478920"/>
                  <a:pt x="495209" y="482178"/>
                  <a:pt x="497652" y="478920"/>
                </a:cubicBezTo>
                <a:close/>
                <a:moveTo>
                  <a:pt x="497245" y="478920"/>
                </a:moveTo>
                <a:lnTo>
                  <a:pt x="497652" y="478920"/>
                </a:lnTo>
                <a:cubicBezTo>
                  <a:pt x="497652" y="478920"/>
                  <a:pt x="496838" y="479735"/>
                  <a:pt x="496023" y="480549"/>
                </a:cubicBezTo>
                <a:close/>
                <a:moveTo>
                  <a:pt x="497800" y="478180"/>
                </a:moveTo>
                <a:lnTo>
                  <a:pt x="497245" y="478920"/>
                </a:lnTo>
                <a:lnTo>
                  <a:pt x="496838" y="478920"/>
                </a:lnTo>
                <a:close/>
                <a:moveTo>
                  <a:pt x="560367" y="478106"/>
                </a:moveTo>
                <a:lnTo>
                  <a:pt x="562811" y="478106"/>
                </a:lnTo>
                <a:cubicBezTo>
                  <a:pt x="565254" y="478106"/>
                  <a:pt x="561996" y="478921"/>
                  <a:pt x="559553" y="479735"/>
                </a:cubicBezTo>
                <a:cubicBezTo>
                  <a:pt x="559553" y="479735"/>
                  <a:pt x="560367" y="478921"/>
                  <a:pt x="560367" y="478106"/>
                </a:cubicBezTo>
                <a:close/>
                <a:moveTo>
                  <a:pt x="473320" y="478106"/>
                </a:moveTo>
                <a:cubicBezTo>
                  <a:pt x="473422" y="477291"/>
                  <a:pt x="473625" y="476884"/>
                  <a:pt x="474032" y="478920"/>
                </a:cubicBezTo>
                <a:lnTo>
                  <a:pt x="474032" y="482178"/>
                </a:lnTo>
                <a:cubicBezTo>
                  <a:pt x="474032" y="482178"/>
                  <a:pt x="473218" y="479735"/>
                  <a:pt x="473218" y="479735"/>
                </a:cubicBezTo>
                <a:cubicBezTo>
                  <a:pt x="473218" y="480142"/>
                  <a:pt x="473218" y="478920"/>
                  <a:pt x="473320" y="478106"/>
                </a:cubicBezTo>
                <a:close/>
                <a:moveTo>
                  <a:pt x="501725" y="476477"/>
                </a:moveTo>
                <a:lnTo>
                  <a:pt x="502539" y="476477"/>
                </a:lnTo>
                <a:cubicBezTo>
                  <a:pt x="502539" y="477292"/>
                  <a:pt x="501725" y="477292"/>
                  <a:pt x="500910" y="477292"/>
                </a:cubicBezTo>
                <a:cubicBezTo>
                  <a:pt x="500910" y="478106"/>
                  <a:pt x="500910" y="477292"/>
                  <a:pt x="501725" y="476477"/>
                </a:cubicBezTo>
                <a:close/>
                <a:moveTo>
                  <a:pt x="520458" y="475662"/>
                </a:moveTo>
                <a:lnTo>
                  <a:pt x="521272" y="475662"/>
                </a:lnTo>
                <a:cubicBezTo>
                  <a:pt x="521272" y="475662"/>
                  <a:pt x="520458" y="476477"/>
                  <a:pt x="519643" y="476477"/>
                </a:cubicBezTo>
                <a:cubicBezTo>
                  <a:pt x="520458" y="476477"/>
                  <a:pt x="520458" y="475662"/>
                  <a:pt x="520458" y="475662"/>
                </a:cubicBezTo>
                <a:close/>
                <a:moveTo>
                  <a:pt x="394212" y="475662"/>
                </a:moveTo>
                <a:lnTo>
                  <a:pt x="394503" y="475953"/>
                </a:lnTo>
                <a:lnTo>
                  <a:pt x="394668" y="475763"/>
                </a:lnTo>
                <a:close/>
                <a:moveTo>
                  <a:pt x="528603" y="473219"/>
                </a:moveTo>
                <a:cubicBezTo>
                  <a:pt x="532675" y="473219"/>
                  <a:pt x="531046" y="473219"/>
                  <a:pt x="533490" y="475662"/>
                </a:cubicBezTo>
                <a:cubicBezTo>
                  <a:pt x="531861" y="474848"/>
                  <a:pt x="531861" y="476477"/>
                  <a:pt x="530232" y="475662"/>
                </a:cubicBezTo>
                <a:cubicBezTo>
                  <a:pt x="532675" y="474034"/>
                  <a:pt x="526974" y="474848"/>
                  <a:pt x="528603" y="473219"/>
                </a:cubicBezTo>
                <a:close/>
                <a:moveTo>
                  <a:pt x="513942" y="472404"/>
                </a:moveTo>
                <a:cubicBezTo>
                  <a:pt x="513128" y="473219"/>
                  <a:pt x="513128" y="473219"/>
                  <a:pt x="513942" y="473219"/>
                </a:cubicBezTo>
                <a:cubicBezTo>
                  <a:pt x="513942" y="473219"/>
                  <a:pt x="514757" y="472404"/>
                  <a:pt x="514757" y="472404"/>
                </a:cubicBezTo>
                <a:cubicBezTo>
                  <a:pt x="513942" y="472404"/>
                  <a:pt x="513942" y="472404"/>
                  <a:pt x="513942" y="472404"/>
                </a:cubicBezTo>
                <a:close/>
                <a:moveTo>
                  <a:pt x="516996" y="472200"/>
                </a:moveTo>
                <a:cubicBezTo>
                  <a:pt x="518015" y="471793"/>
                  <a:pt x="518829" y="471590"/>
                  <a:pt x="517200" y="472404"/>
                </a:cubicBezTo>
                <a:cubicBezTo>
                  <a:pt x="518015" y="471589"/>
                  <a:pt x="515571" y="474033"/>
                  <a:pt x="515571" y="473218"/>
                </a:cubicBezTo>
                <a:cubicBezTo>
                  <a:pt x="514757" y="473218"/>
                  <a:pt x="515978" y="472607"/>
                  <a:pt x="516996" y="472200"/>
                </a:cubicBezTo>
                <a:close/>
                <a:moveTo>
                  <a:pt x="41539" y="465074"/>
                </a:moveTo>
                <a:lnTo>
                  <a:pt x="55385" y="467517"/>
                </a:lnTo>
                <a:lnTo>
                  <a:pt x="44797" y="469146"/>
                </a:lnTo>
                <a:cubicBezTo>
                  <a:pt x="45611" y="467517"/>
                  <a:pt x="45611" y="466703"/>
                  <a:pt x="41539" y="465074"/>
                </a:cubicBezTo>
                <a:close/>
                <a:moveTo>
                  <a:pt x="531861" y="458558"/>
                </a:moveTo>
                <a:lnTo>
                  <a:pt x="541635" y="460187"/>
                </a:lnTo>
                <a:lnTo>
                  <a:pt x="534305" y="460187"/>
                </a:lnTo>
                <a:cubicBezTo>
                  <a:pt x="535119" y="460187"/>
                  <a:pt x="535119" y="459372"/>
                  <a:pt x="531861" y="458558"/>
                </a:cubicBezTo>
                <a:close/>
                <a:moveTo>
                  <a:pt x="385252" y="456114"/>
                </a:moveTo>
                <a:cubicBezTo>
                  <a:pt x="384438" y="456929"/>
                  <a:pt x="384438" y="456929"/>
                  <a:pt x="383624" y="456929"/>
                </a:cubicBezTo>
                <a:lnTo>
                  <a:pt x="382809" y="456929"/>
                </a:lnTo>
                <a:close/>
                <a:moveTo>
                  <a:pt x="468432" y="454486"/>
                </a:moveTo>
                <a:cubicBezTo>
                  <a:pt x="468941" y="454689"/>
                  <a:pt x="469552" y="455300"/>
                  <a:pt x="469960" y="454486"/>
                </a:cubicBezTo>
                <a:cubicBezTo>
                  <a:pt x="469960" y="456114"/>
                  <a:pt x="469960" y="456929"/>
                  <a:pt x="470774" y="458558"/>
                </a:cubicBezTo>
                <a:cubicBezTo>
                  <a:pt x="469960" y="452857"/>
                  <a:pt x="473218" y="462631"/>
                  <a:pt x="471589" y="456114"/>
                </a:cubicBezTo>
                <a:cubicBezTo>
                  <a:pt x="474847" y="460187"/>
                  <a:pt x="478105" y="455300"/>
                  <a:pt x="478919" y="460187"/>
                </a:cubicBezTo>
                <a:cubicBezTo>
                  <a:pt x="479734" y="461816"/>
                  <a:pt x="479734" y="458558"/>
                  <a:pt x="480548" y="458558"/>
                </a:cubicBezTo>
                <a:lnTo>
                  <a:pt x="480548" y="461001"/>
                </a:lnTo>
                <a:cubicBezTo>
                  <a:pt x="481363" y="456929"/>
                  <a:pt x="481363" y="459372"/>
                  <a:pt x="482991" y="455300"/>
                </a:cubicBezTo>
                <a:cubicBezTo>
                  <a:pt x="482177" y="458558"/>
                  <a:pt x="482991" y="459372"/>
                  <a:pt x="482991" y="461816"/>
                </a:cubicBezTo>
                <a:cubicBezTo>
                  <a:pt x="483806" y="460187"/>
                  <a:pt x="483806" y="458558"/>
                  <a:pt x="484620" y="456929"/>
                </a:cubicBezTo>
                <a:lnTo>
                  <a:pt x="484620" y="461001"/>
                </a:lnTo>
                <a:cubicBezTo>
                  <a:pt x="484620" y="459372"/>
                  <a:pt x="485435" y="460187"/>
                  <a:pt x="485435" y="461001"/>
                </a:cubicBezTo>
                <a:cubicBezTo>
                  <a:pt x="485435" y="461001"/>
                  <a:pt x="485435" y="461001"/>
                  <a:pt x="485435" y="461816"/>
                </a:cubicBezTo>
                <a:cubicBezTo>
                  <a:pt x="486250" y="456929"/>
                  <a:pt x="487878" y="457744"/>
                  <a:pt x="488693" y="455300"/>
                </a:cubicBezTo>
                <a:cubicBezTo>
                  <a:pt x="487878" y="461001"/>
                  <a:pt x="490322" y="454486"/>
                  <a:pt x="489507" y="459372"/>
                </a:cubicBezTo>
                <a:cubicBezTo>
                  <a:pt x="489507" y="458558"/>
                  <a:pt x="490322" y="458558"/>
                  <a:pt x="490322" y="457744"/>
                </a:cubicBezTo>
                <a:cubicBezTo>
                  <a:pt x="491136" y="456929"/>
                  <a:pt x="491951" y="456929"/>
                  <a:pt x="491951" y="456929"/>
                </a:cubicBezTo>
                <a:cubicBezTo>
                  <a:pt x="491951" y="457744"/>
                  <a:pt x="491951" y="457744"/>
                  <a:pt x="492765" y="456929"/>
                </a:cubicBezTo>
                <a:cubicBezTo>
                  <a:pt x="492765" y="461816"/>
                  <a:pt x="498467" y="452042"/>
                  <a:pt x="497652" y="458558"/>
                </a:cubicBezTo>
                <a:cubicBezTo>
                  <a:pt x="497652" y="457744"/>
                  <a:pt x="497652" y="457744"/>
                  <a:pt x="496838" y="458558"/>
                </a:cubicBezTo>
                <a:cubicBezTo>
                  <a:pt x="498467" y="459372"/>
                  <a:pt x="497652" y="463445"/>
                  <a:pt x="499281" y="461816"/>
                </a:cubicBezTo>
                <a:lnTo>
                  <a:pt x="500096" y="459372"/>
                </a:lnTo>
                <a:cubicBezTo>
                  <a:pt x="501725" y="458558"/>
                  <a:pt x="502539" y="457744"/>
                  <a:pt x="503354" y="458558"/>
                </a:cubicBezTo>
                <a:lnTo>
                  <a:pt x="504983" y="456114"/>
                </a:lnTo>
                <a:cubicBezTo>
                  <a:pt x="505797" y="457744"/>
                  <a:pt x="510684" y="455300"/>
                  <a:pt x="507426" y="461001"/>
                </a:cubicBezTo>
                <a:cubicBezTo>
                  <a:pt x="509055" y="459372"/>
                  <a:pt x="508241" y="462631"/>
                  <a:pt x="509055" y="462631"/>
                </a:cubicBezTo>
                <a:lnTo>
                  <a:pt x="507426" y="464259"/>
                </a:lnTo>
                <a:cubicBezTo>
                  <a:pt x="507426" y="465888"/>
                  <a:pt x="508241" y="465074"/>
                  <a:pt x="509055" y="465074"/>
                </a:cubicBezTo>
                <a:cubicBezTo>
                  <a:pt x="507426" y="469961"/>
                  <a:pt x="511499" y="466703"/>
                  <a:pt x="512313" y="468332"/>
                </a:cubicBezTo>
                <a:lnTo>
                  <a:pt x="511499" y="469146"/>
                </a:lnTo>
                <a:lnTo>
                  <a:pt x="513942" y="469146"/>
                </a:lnTo>
                <a:cubicBezTo>
                  <a:pt x="511499" y="469961"/>
                  <a:pt x="514757" y="468332"/>
                  <a:pt x="514757" y="469146"/>
                </a:cubicBezTo>
                <a:cubicBezTo>
                  <a:pt x="516386" y="469146"/>
                  <a:pt x="516386" y="469961"/>
                  <a:pt x="515571" y="471590"/>
                </a:cubicBezTo>
                <a:cubicBezTo>
                  <a:pt x="516386" y="471590"/>
                  <a:pt x="516386" y="472404"/>
                  <a:pt x="516386" y="472404"/>
                </a:cubicBezTo>
                <a:cubicBezTo>
                  <a:pt x="514757" y="472404"/>
                  <a:pt x="513942" y="474848"/>
                  <a:pt x="511499" y="476477"/>
                </a:cubicBezTo>
                <a:lnTo>
                  <a:pt x="513942" y="475662"/>
                </a:lnTo>
                <a:cubicBezTo>
                  <a:pt x="513128" y="476477"/>
                  <a:pt x="511499" y="476477"/>
                  <a:pt x="511499" y="477291"/>
                </a:cubicBezTo>
                <a:cubicBezTo>
                  <a:pt x="513128" y="476477"/>
                  <a:pt x="513942" y="478106"/>
                  <a:pt x="516386" y="476477"/>
                </a:cubicBezTo>
                <a:cubicBezTo>
                  <a:pt x="517200" y="475662"/>
                  <a:pt x="518015" y="475662"/>
                  <a:pt x="518015" y="474848"/>
                </a:cubicBezTo>
                <a:cubicBezTo>
                  <a:pt x="518015" y="474033"/>
                  <a:pt x="518829" y="474033"/>
                  <a:pt x="518829" y="474033"/>
                </a:cubicBezTo>
                <a:cubicBezTo>
                  <a:pt x="518829" y="474848"/>
                  <a:pt x="519643" y="474033"/>
                  <a:pt x="520458" y="473219"/>
                </a:cubicBezTo>
                <a:cubicBezTo>
                  <a:pt x="518015" y="475662"/>
                  <a:pt x="520458" y="474848"/>
                  <a:pt x="516386" y="478106"/>
                </a:cubicBezTo>
                <a:cubicBezTo>
                  <a:pt x="521273" y="474033"/>
                  <a:pt x="518015" y="479735"/>
                  <a:pt x="522087" y="476477"/>
                </a:cubicBezTo>
                <a:cubicBezTo>
                  <a:pt x="518015" y="478920"/>
                  <a:pt x="522087" y="476477"/>
                  <a:pt x="518829" y="478920"/>
                </a:cubicBezTo>
                <a:cubicBezTo>
                  <a:pt x="519643" y="477291"/>
                  <a:pt x="515571" y="478106"/>
                  <a:pt x="513942" y="478920"/>
                </a:cubicBezTo>
                <a:lnTo>
                  <a:pt x="512313" y="480549"/>
                </a:lnTo>
                <a:cubicBezTo>
                  <a:pt x="510277" y="481771"/>
                  <a:pt x="510481" y="481160"/>
                  <a:pt x="510990" y="480346"/>
                </a:cubicBezTo>
                <a:lnTo>
                  <a:pt x="511003" y="480310"/>
                </a:lnTo>
                <a:lnTo>
                  <a:pt x="513942" y="478106"/>
                </a:lnTo>
                <a:cubicBezTo>
                  <a:pt x="514757" y="476477"/>
                  <a:pt x="511499" y="477291"/>
                  <a:pt x="509870" y="478106"/>
                </a:cubicBezTo>
                <a:cubicBezTo>
                  <a:pt x="509055" y="478920"/>
                  <a:pt x="507426" y="478920"/>
                  <a:pt x="505797" y="480549"/>
                </a:cubicBezTo>
                <a:lnTo>
                  <a:pt x="506612" y="480549"/>
                </a:lnTo>
                <a:cubicBezTo>
                  <a:pt x="505797" y="481364"/>
                  <a:pt x="504168" y="481364"/>
                  <a:pt x="503354" y="482178"/>
                </a:cubicBezTo>
                <a:cubicBezTo>
                  <a:pt x="504983" y="479735"/>
                  <a:pt x="501725" y="479735"/>
                  <a:pt x="503354" y="477291"/>
                </a:cubicBezTo>
                <a:cubicBezTo>
                  <a:pt x="503354" y="478106"/>
                  <a:pt x="504168" y="478106"/>
                  <a:pt x="504983" y="477291"/>
                </a:cubicBezTo>
                <a:lnTo>
                  <a:pt x="505797" y="475662"/>
                </a:lnTo>
                <a:cubicBezTo>
                  <a:pt x="505797" y="475662"/>
                  <a:pt x="503354" y="478106"/>
                  <a:pt x="504983" y="478106"/>
                </a:cubicBezTo>
                <a:cubicBezTo>
                  <a:pt x="506612" y="476477"/>
                  <a:pt x="509055" y="474848"/>
                  <a:pt x="511499" y="472404"/>
                </a:cubicBezTo>
                <a:cubicBezTo>
                  <a:pt x="513942" y="468332"/>
                  <a:pt x="506612" y="474848"/>
                  <a:pt x="505797" y="473219"/>
                </a:cubicBezTo>
                <a:cubicBezTo>
                  <a:pt x="504983" y="473219"/>
                  <a:pt x="509055" y="470775"/>
                  <a:pt x="507426" y="470775"/>
                </a:cubicBezTo>
                <a:lnTo>
                  <a:pt x="497800" y="478180"/>
                </a:lnTo>
                <a:lnTo>
                  <a:pt x="498467" y="477291"/>
                </a:lnTo>
                <a:cubicBezTo>
                  <a:pt x="497652" y="476477"/>
                  <a:pt x="498467" y="474848"/>
                  <a:pt x="497652" y="474033"/>
                </a:cubicBezTo>
                <a:cubicBezTo>
                  <a:pt x="497652" y="473219"/>
                  <a:pt x="498467" y="472404"/>
                  <a:pt x="499281" y="471590"/>
                </a:cubicBezTo>
                <a:cubicBezTo>
                  <a:pt x="498467" y="472404"/>
                  <a:pt x="494394" y="477291"/>
                  <a:pt x="492765" y="479735"/>
                </a:cubicBezTo>
                <a:cubicBezTo>
                  <a:pt x="492765" y="479735"/>
                  <a:pt x="493580" y="478106"/>
                  <a:pt x="492765" y="478920"/>
                </a:cubicBezTo>
                <a:cubicBezTo>
                  <a:pt x="491136" y="482993"/>
                  <a:pt x="492765" y="478920"/>
                  <a:pt x="490322" y="482178"/>
                </a:cubicBezTo>
                <a:cubicBezTo>
                  <a:pt x="491951" y="479735"/>
                  <a:pt x="495209" y="475662"/>
                  <a:pt x="496838" y="472404"/>
                </a:cubicBezTo>
                <a:cubicBezTo>
                  <a:pt x="497652" y="470775"/>
                  <a:pt x="498467" y="465888"/>
                  <a:pt x="498467" y="465888"/>
                </a:cubicBezTo>
                <a:cubicBezTo>
                  <a:pt x="496838" y="469146"/>
                  <a:pt x="490322" y="482178"/>
                  <a:pt x="487878" y="486251"/>
                </a:cubicBezTo>
                <a:cubicBezTo>
                  <a:pt x="486250" y="488694"/>
                  <a:pt x="488693" y="483807"/>
                  <a:pt x="488693" y="483807"/>
                </a:cubicBezTo>
                <a:cubicBezTo>
                  <a:pt x="489508" y="481771"/>
                  <a:pt x="488897" y="482382"/>
                  <a:pt x="488184" y="483298"/>
                </a:cubicBezTo>
                <a:lnTo>
                  <a:pt x="488058" y="483448"/>
                </a:lnTo>
                <a:lnTo>
                  <a:pt x="487064" y="484622"/>
                </a:lnTo>
                <a:lnTo>
                  <a:pt x="487878" y="482993"/>
                </a:lnTo>
                <a:cubicBezTo>
                  <a:pt x="487878" y="482178"/>
                  <a:pt x="487064" y="482993"/>
                  <a:pt x="486250" y="484622"/>
                </a:cubicBezTo>
                <a:cubicBezTo>
                  <a:pt x="486250" y="482993"/>
                  <a:pt x="488693" y="478106"/>
                  <a:pt x="489507" y="476477"/>
                </a:cubicBezTo>
                <a:cubicBezTo>
                  <a:pt x="488693" y="475662"/>
                  <a:pt x="485435" y="482178"/>
                  <a:pt x="483806" y="486251"/>
                </a:cubicBezTo>
                <a:cubicBezTo>
                  <a:pt x="484620" y="485436"/>
                  <a:pt x="485435" y="483807"/>
                  <a:pt x="486250" y="482993"/>
                </a:cubicBezTo>
                <a:cubicBezTo>
                  <a:pt x="485435" y="486251"/>
                  <a:pt x="484620" y="485436"/>
                  <a:pt x="482991" y="489509"/>
                </a:cubicBezTo>
                <a:lnTo>
                  <a:pt x="482991" y="487879"/>
                </a:lnTo>
                <a:cubicBezTo>
                  <a:pt x="482991" y="487879"/>
                  <a:pt x="482991" y="487065"/>
                  <a:pt x="483806" y="485436"/>
                </a:cubicBezTo>
                <a:cubicBezTo>
                  <a:pt x="482991" y="485436"/>
                  <a:pt x="483806" y="484622"/>
                  <a:pt x="483806" y="482993"/>
                </a:cubicBezTo>
                <a:lnTo>
                  <a:pt x="484929" y="480772"/>
                </a:lnTo>
                <a:lnTo>
                  <a:pt x="484620" y="482178"/>
                </a:lnTo>
                <a:lnTo>
                  <a:pt x="485631" y="479384"/>
                </a:lnTo>
                <a:lnTo>
                  <a:pt x="488387" y="473931"/>
                </a:lnTo>
                <a:cubicBezTo>
                  <a:pt x="490322" y="470368"/>
                  <a:pt x="492358" y="466703"/>
                  <a:pt x="493580" y="464259"/>
                </a:cubicBezTo>
                <a:lnTo>
                  <a:pt x="491951" y="465888"/>
                </a:lnTo>
                <a:lnTo>
                  <a:pt x="492765" y="464259"/>
                </a:lnTo>
                <a:cubicBezTo>
                  <a:pt x="491543" y="465074"/>
                  <a:pt x="489711" y="468739"/>
                  <a:pt x="488082" y="472608"/>
                </a:cubicBezTo>
                <a:lnTo>
                  <a:pt x="485631" y="479384"/>
                </a:lnTo>
                <a:lnTo>
                  <a:pt x="484929" y="480772"/>
                </a:lnTo>
                <a:lnTo>
                  <a:pt x="485537" y="478004"/>
                </a:lnTo>
                <a:cubicBezTo>
                  <a:pt x="486046" y="476070"/>
                  <a:pt x="486657" y="474034"/>
                  <a:pt x="487064" y="473219"/>
                </a:cubicBezTo>
                <a:cubicBezTo>
                  <a:pt x="486250" y="472404"/>
                  <a:pt x="482991" y="482178"/>
                  <a:pt x="482991" y="481364"/>
                </a:cubicBezTo>
                <a:lnTo>
                  <a:pt x="482991" y="482993"/>
                </a:lnTo>
                <a:cubicBezTo>
                  <a:pt x="482991" y="483807"/>
                  <a:pt x="482177" y="482178"/>
                  <a:pt x="482177" y="483807"/>
                </a:cubicBezTo>
                <a:cubicBezTo>
                  <a:pt x="482991" y="482178"/>
                  <a:pt x="482991" y="477291"/>
                  <a:pt x="483806" y="476477"/>
                </a:cubicBezTo>
                <a:cubicBezTo>
                  <a:pt x="482991" y="478920"/>
                  <a:pt x="482991" y="480549"/>
                  <a:pt x="482177" y="482993"/>
                </a:cubicBezTo>
                <a:cubicBezTo>
                  <a:pt x="482177" y="482178"/>
                  <a:pt x="482991" y="476477"/>
                  <a:pt x="482991" y="475662"/>
                </a:cubicBezTo>
                <a:cubicBezTo>
                  <a:pt x="482177" y="474848"/>
                  <a:pt x="481363" y="482178"/>
                  <a:pt x="481363" y="482993"/>
                </a:cubicBezTo>
                <a:cubicBezTo>
                  <a:pt x="481363" y="478106"/>
                  <a:pt x="481363" y="480549"/>
                  <a:pt x="481363" y="475662"/>
                </a:cubicBezTo>
                <a:cubicBezTo>
                  <a:pt x="480548" y="475662"/>
                  <a:pt x="480548" y="481364"/>
                  <a:pt x="480548" y="482178"/>
                </a:cubicBezTo>
                <a:lnTo>
                  <a:pt x="480276" y="482178"/>
                </a:lnTo>
                <a:lnTo>
                  <a:pt x="479733" y="483807"/>
                </a:lnTo>
                <a:lnTo>
                  <a:pt x="479869" y="482178"/>
                </a:lnTo>
                <a:lnTo>
                  <a:pt x="479734" y="482178"/>
                </a:lnTo>
                <a:lnTo>
                  <a:pt x="480113" y="479248"/>
                </a:lnTo>
                <a:lnTo>
                  <a:pt x="480548" y="474033"/>
                </a:lnTo>
                <a:lnTo>
                  <a:pt x="480548" y="475887"/>
                </a:lnTo>
                <a:lnTo>
                  <a:pt x="480854" y="473524"/>
                </a:lnTo>
                <a:cubicBezTo>
                  <a:pt x="481159" y="469961"/>
                  <a:pt x="481363" y="466296"/>
                  <a:pt x="481363" y="464259"/>
                </a:cubicBezTo>
                <a:cubicBezTo>
                  <a:pt x="479734" y="469961"/>
                  <a:pt x="478919" y="475662"/>
                  <a:pt x="478919" y="481364"/>
                </a:cubicBezTo>
                <a:cubicBezTo>
                  <a:pt x="478919" y="480549"/>
                  <a:pt x="478919" y="474848"/>
                  <a:pt x="478919" y="474033"/>
                </a:cubicBezTo>
                <a:cubicBezTo>
                  <a:pt x="478919" y="478920"/>
                  <a:pt x="477290" y="479735"/>
                  <a:pt x="476476" y="478920"/>
                </a:cubicBezTo>
                <a:cubicBezTo>
                  <a:pt x="476476" y="476477"/>
                  <a:pt x="475661" y="475662"/>
                  <a:pt x="475661" y="477291"/>
                </a:cubicBezTo>
                <a:cubicBezTo>
                  <a:pt x="475661" y="476477"/>
                  <a:pt x="475661" y="476477"/>
                  <a:pt x="475661" y="476477"/>
                </a:cubicBezTo>
                <a:cubicBezTo>
                  <a:pt x="474847" y="472404"/>
                  <a:pt x="475661" y="483807"/>
                  <a:pt x="474847" y="479735"/>
                </a:cubicBezTo>
                <a:cubicBezTo>
                  <a:pt x="475661" y="479735"/>
                  <a:pt x="474847" y="478106"/>
                  <a:pt x="474847" y="475662"/>
                </a:cubicBezTo>
                <a:cubicBezTo>
                  <a:pt x="474847" y="477291"/>
                  <a:pt x="473218" y="475662"/>
                  <a:pt x="474847" y="481364"/>
                </a:cubicBezTo>
                <a:cubicBezTo>
                  <a:pt x="474847" y="480549"/>
                  <a:pt x="474847" y="481364"/>
                  <a:pt x="474032" y="478106"/>
                </a:cubicBezTo>
                <a:lnTo>
                  <a:pt x="474032" y="478920"/>
                </a:lnTo>
                <a:cubicBezTo>
                  <a:pt x="473218" y="474848"/>
                  <a:pt x="472403" y="473219"/>
                  <a:pt x="472403" y="469961"/>
                </a:cubicBezTo>
                <a:cubicBezTo>
                  <a:pt x="470774" y="472404"/>
                  <a:pt x="471589" y="478920"/>
                  <a:pt x="472403" y="482993"/>
                </a:cubicBezTo>
                <a:lnTo>
                  <a:pt x="471183" y="481162"/>
                </a:lnTo>
                <a:lnTo>
                  <a:pt x="470424" y="479267"/>
                </a:lnTo>
                <a:lnTo>
                  <a:pt x="468331" y="471590"/>
                </a:lnTo>
                <a:cubicBezTo>
                  <a:pt x="468331" y="472404"/>
                  <a:pt x="469145" y="473219"/>
                  <a:pt x="469145" y="474033"/>
                </a:cubicBezTo>
                <a:cubicBezTo>
                  <a:pt x="468331" y="471590"/>
                  <a:pt x="468331" y="469961"/>
                  <a:pt x="467516" y="468332"/>
                </a:cubicBezTo>
                <a:cubicBezTo>
                  <a:pt x="467516" y="468332"/>
                  <a:pt x="467516" y="469146"/>
                  <a:pt x="467516" y="469146"/>
                </a:cubicBezTo>
                <a:cubicBezTo>
                  <a:pt x="467516" y="467517"/>
                  <a:pt x="466702" y="466703"/>
                  <a:pt x="466702" y="465888"/>
                </a:cubicBezTo>
                <a:lnTo>
                  <a:pt x="466702" y="468332"/>
                </a:lnTo>
                <a:cubicBezTo>
                  <a:pt x="467516" y="469146"/>
                  <a:pt x="467516" y="469961"/>
                  <a:pt x="468331" y="471590"/>
                </a:cubicBezTo>
                <a:cubicBezTo>
                  <a:pt x="469145" y="474033"/>
                  <a:pt x="469145" y="476477"/>
                  <a:pt x="469960" y="478920"/>
                </a:cubicBezTo>
                <a:lnTo>
                  <a:pt x="469960" y="478106"/>
                </a:lnTo>
                <a:lnTo>
                  <a:pt x="470424" y="479267"/>
                </a:lnTo>
                <a:lnTo>
                  <a:pt x="470774" y="480549"/>
                </a:lnTo>
                <a:lnTo>
                  <a:pt x="469960" y="479328"/>
                </a:lnTo>
                <a:lnTo>
                  <a:pt x="469145" y="478106"/>
                </a:lnTo>
                <a:cubicBezTo>
                  <a:pt x="469960" y="482178"/>
                  <a:pt x="469960" y="481364"/>
                  <a:pt x="469960" y="484622"/>
                </a:cubicBezTo>
                <a:cubicBezTo>
                  <a:pt x="469145" y="482993"/>
                  <a:pt x="469145" y="481364"/>
                  <a:pt x="468331" y="480549"/>
                </a:cubicBezTo>
                <a:cubicBezTo>
                  <a:pt x="469960" y="485436"/>
                  <a:pt x="465073" y="475662"/>
                  <a:pt x="466702" y="479735"/>
                </a:cubicBezTo>
                <a:cubicBezTo>
                  <a:pt x="466702" y="481364"/>
                  <a:pt x="468331" y="482993"/>
                  <a:pt x="468331" y="484622"/>
                </a:cubicBezTo>
                <a:cubicBezTo>
                  <a:pt x="468331" y="483807"/>
                  <a:pt x="467516" y="482993"/>
                  <a:pt x="467516" y="482993"/>
                </a:cubicBezTo>
                <a:lnTo>
                  <a:pt x="468331" y="486251"/>
                </a:lnTo>
                <a:cubicBezTo>
                  <a:pt x="467516" y="485436"/>
                  <a:pt x="467516" y="483807"/>
                  <a:pt x="466702" y="482993"/>
                </a:cubicBezTo>
                <a:cubicBezTo>
                  <a:pt x="467516" y="485436"/>
                  <a:pt x="467516" y="487065"/>
                  <a:pt x="466702" y="486251"/>
                </a:cubicBezTo>
                <a:cubicBezTo>
                  <a:pt x="466702" y="487065"/>
                  <a:pt x="469960" y="491138"/>
                  <a:pt x="469145" y="491138"/>
                </a:cubicBezTo>
                <a:cubicBezTo>
                  <a:pt x="467516" y="488694"/>
                  <a:pt x="466702" y="486251"/>
                  <a:pt x="465887" y="486251"/>
                </a:cubicBezTo>
                <a:cubicBezTo>
                  <a:pt x="466702" y="487879"/>
                  <a:pt x="467516" y="490323"/>
                  <a:pt x="467516" y="491138"/>
                </a:cubicBezTo>
                <a:lnTo>
                  <a:pt x="465887" y="487879"/>
                </a:lnTo>
                <a:cubicBezTo>
                  <a:pt x="465887" y="487879"/>
                  <a:pt x="465887" y="488694"/>
                  <a:pt x="464258" y="486251"/>
                </a:cubicBezTo>
                <a:cubicBezTo>
                  <a:pt x="465073" y="487879"/>
                  <a:pt x="465073" y="487879"/>
                  <a:pt x="464258" y="487065"/>
                </a:cubicBezTo>
                <a:cubicBezTo>
                  <a:pt x="465073" y="489509"/>
                  <a:pt x="468331" y="493581"/>
                  <a:pt x="469145" y="495210"/>
                </a:cubicBezTo>
                <a:cubicBezTo>
                  <a:pt x="466702" y="492766"/>
                  <a:pt x="467516" y="494396"/>
                  <a:pt x="465073" y="490323"/>
                </a:cubicBezTo>
                <a:lnTo>
                  <a:pt x="465073" y="489509"/>
                </a:lnTo>
                <a:cubicBezTo>
                  <a:pt x="461815" y="486251"/>
                  <a:pt x="467516" y="494396"/>
                  <a:pt x="462629" y="487879"/>
                </a:cubicBezTo>
                <a:cubicBezTo>
                  <a:pt x="462629" y="488694"/>
                  <a:pt x="462629" y="486251"/>
                  <a:pt x="461000" y="484622"/>
                </a:cubicBezTo>
                <a:cubicBezTo>
                  <a:pt x="461000" y="485436"/>
                  <a:pt x="461815" y="487879"/>
                  <a:pt x="462629" y="488694"/>
                </a:cubicBezTo>
                <a:lnTo>
                  <a:pt x="461815" y="489509"/>
                </a:lnTo>
                <a:cubicBezTo>
                  <a:pt x="461815" y="489509"/>
                  <a:pt x="461000" y="487879"/>
                  <a:pt x="461000" y="487879"/>
                </a:cubicBezTo>
                <a:lnTo>
                  <a:pt x="461815" y="490323"/>
                </a:lnTo>
                <a:cubicBezTo>
                  <a:pt x="461815" y="489509"/>
                  <a:pt x="461000" y="487879"/>
                  <a:pt x="460186" y="487879"/>
                </a:cubicBezTo>
                <a:cubicBezTo>
                  <a:pt x="458557" y="487879"/>
                  <a:pt x="464258" y="496024"/>
                  <a:pt x="461815" y="492766"/>
                </a:cubicBezTo>
                <a:lnTo>
                  <a:pt x="460186" y="491138"/>
                </a:lnTo>
                <a:cubicBezTo>
                  <a:pt x="465073" y="497653"/>
                  <a:pt x="459371" y="492766"/>
                  <a:pt x="464258" y="499283"/>
                </a:cubicBezTo>
                <a:cubicBezTo>
                  <a:pt x="461815" y="496839"/>
                  <a:pt x="462629" y="497653"/>
                  <a:pt x="461000" y="494396"/>
                </a:cubicBezTo>
                <a:lnTo>
                  <a:pt x="459371" y="492766"/>
                </a:lnTo>
                <a:cubicBezTo>
                  <a:pt x="456928" y="489509"/>
                  <a:pt x="459371" y="493581"/>
                  <a:pt x="462629" y="501726"/>
                </a:cubicBezTo>
                <a:cubicBezTo>
                  <a:pt x="461815" y="500911"/>
                  <a:pt x="459371" y="496839"/>
                  <a:pt x="459371" y="498468"/>
                </a:cubicBezTo>
                <a:cubicBezTo>
                  <a:pt x="459371" y="500097"/>
                  <a:pt x="463444" y="503355"/>
                  <a:pt x="463444" y="504169"/>
                </a:cubicBezTo>
                <a:lnTo>
                  <a:pt x="460186" y="500911"/>
                </a:lnTo>
                <a:cubicBezTo>
                  <a:pt x="461815" y="503355"/>
                  <a:pt x="459371" y="501726"/>
                  <a:pt x="458557" y="501726"/>
                </a:cubicBezTo>
                <a:cubicBezTo>
                  <a:pt x="458557" y="501726"/>
                  <a:pt x="459371" y="502540"/>
                  <a:pt x="459371" y="502540"/>
                </a:cubicBezTo>
                <a:cubicBezTo>
                  <a:pt x="456928" y="501726"/>
                  <a:pt x="461000" y="506613"/>
                  <a:pt x="459371" y="505798"/>
                </a:cubicBezTo>
                <a:cubicBezTo>
                  <a:pt x="459371" y="504984"/>
                  <a:pt x="457742" y="504169"/>
                  <a:pt x="456928" y="503355"/>
                </a:cubicBezTo>
                <a:lnTo>
                  <a:pt x="457742" y="505798"/>
                </a:lnTo>
                <a:cubicBezTo>
                  <a:pt x="457742" y="504984"/>
                  <a:pt x="456113" y="502540"/>
                  <a:pt x="454484" y="500911"/>
                </a:cubicBezTo>
                <a:cubicBezTo>
                  <a:pt x="454484" y="500911"/>
                  <a:pt x="455299" y="502540"/>
                  <a:pt x="455299" y="502540"/>
                </a:cubicBezTo>
                <a:cubicBezTo>
                  <a:pt x="455299" y="501726"/>
                  <a:pt x="454484" y="500911"/>
                  <a:pt x="453670" y="500097"/>
                </a:cubicBezTo>
                <a:lnTo>
                  <a:pt x="455299" y="504169"/>
                </a:lnTo>
                <a:cubicBezTo>
                  <a:pt x="456113" y="504169"/>
                  <a:pt x="456113" y="504169"/>
                  <a:pt x="456113" y="504169"/>
                </a:cubicBezTo>
                <a:cubicBezTo>
                  <a:pt x="456113" y="504984"/>
                  <a:pt x="456928" y="506613"/>
                  <a:pt x="455299" y="504984"/>
                </a:cubicBezTo>
                <a:lnTo>
                  <a:pt x="454484" y="503761"/>
                </a:lnTo>
                <a:lnTo>
                  <a:pt x="454484" y="503355"/>
                </a:lnTo>
                <a:lnTo>
                  <a:pt x="453400" y="502000"/>
                </a:lnTo>
                <a:lnTo>
                  <a:pt x="452855" y="500911"/>
                </a:lnTo>
                <a:cubicBezTo>
                  <a:pt x="452855" y="501726"/>
                  <a:pt x="452855" y="500097"/>
                  <a:pt x="451226" y="499283"/>
                </a:cubicBezTo>
                <a:lnTo>
                  <a:pt x="453400" y="502000"/>
                </a:lnTo>
                <a:lnTo>
                  <a:pt x="453670" y="502540"/>
                </a:lnTo>
                <a:lnTo>
                  <a:pt x="454484" y="503761"/>
                </a:lnTo>
                <a:lnTo>
                  <a:pt x="454484" y="504984"/>
                </a:lnTo>
                <a:lnTo>
                  <a:pt x="452041" y="502540"/>
                </a:lnTo>
                <a:lnTo>
                  <a:pt x="452041" y="503355"/>
                </a:lnTo>
                <a:lnTo>
                  <a:pt x="449598" y="500097"/>
                </a:lnTo>
                <a:cubicBezTo>
                  <a:pt x="447154" y="499283"/>
                  <a:pt x="453670" y="504984"/>
                  <a:pt x="451226" y="504169"/>
                </a:cubicBezTo>
                <a:lnTo>
                  <a:pt x="449598" y="501726"/>
                </a:lnTo>
                <a:cubicBezTo>
                  <a:pt x="449598" y="502540"/>
                  <a:pt x="452855" y="506613"/>
                  <a:pt x="450412" y="504169"/>
                </a:cubicBezTo>
                <a:cubicBezTo>
                  <a:pt x="451226" y="504984"/>
                  <a:pt x="453670" y="506613"/>
                  <a:pt x="453670" y="507427"/>
                </a:cubicBezTo>
                <a:cubicBezTo>
                  <a:pt x="452041" y="506613"/>
                  <a:pt x="451226" y="505798"/>
                  <a:pt x="450412" y="505798"/>
                </a:cubicBezTo>
                <a:cubicBezTo>
                  <a:pt x="451226" y="506613"/>
                  <a:pt x="452855" y="508242"/>
                  <a:pt x="452855" y="507427"/>
                </a:cubicBezTo>
                <a:cubicBezTo>
                  <a:pt x="452855" y="509871"/>
                  <a:pt x="445525" y="500911"/>
                  <a:pt x="447154" y="504984"/>
                </a:cubicBezTo>
                <a:cubicBezTo>
                  <a:pt x="447154" y="504984"/>
                  <a:pt x="447968" y="506613"/>
                  <a:pt x="447968" y="506613"/>
                </a:cubicBezTo>
                <a:lnTo>
                  <a:pt x="446339" y="504169"/>
                </a:lnTo>
                <a:cubicBezTo>
                  <a:pt x="449598" y="508242"/>
                  <a:pt x="443896" y="503355"/>
                  <a:pt x="447968" y="508242"/>
                </a:cubicBezTo>
                <a:cubicBezTo>
                  <a:pt x="444711" y="504169"/>
                  <a:pt x="447968" y="509056"/>
                  <a:pt x="446339" y="507427"/>
                </a:cubicBezTo>
                <a:cubicBezTo>
                  <a:pt x="443896" y="504169"/>
                  <a:pt x="447154" y="505798"/>
                  <a:pt x="443896" y="502540"/>
                </a:cubicBezTo>
                <a:cubicBezTo>
                  <a:pt x="443081" y="501726"/>
                  <a:pt x="443896" y="503355"/>
                  <a:pt x="443081" y="502540"/>
                </a:cubicBezTo>
                <a:cubicBezTo>
                  <a:pt x="443081" y="501726"/>
                  <a:pt x="442267" y="500911"/>
                  <a:pt x="441453" y="500097"/>
                </a:cubicBezTo>
                <a:cubicBezTo>
                  <a:pt x="439009" y="498468"/>
                  <a:pt x="442267" y="502540"/>
                  <a:pt x="443081" y="504169"/>
                </a:cubicBezTo>
                <a:lnTo>
                  <a:pt x="443081" y="502540"/>
                </a:lnTo>
                <a:cubicBezTo>
                  <a:pt x="446339" y="506613"/>
                  <a:pt x="443081" y="504169"/>
                  <a:pt x="445525" y="506613"/>
                </a:cubicBezTo>
                <a:cubicBezTo>
                  <a:pt x="443896" y="504984"/>
                  <a:pt x="446339" y="508242"/>
                  <a:pt x="444711" y="507427"/>
                </a:cubicBezTo>
                <a:cubicBezTo>
                  <a:pt x="444711" y="506613"/>
                  <a:pt x="444711" y="506613"/>
                  <a:pt x="444711" y="506613"/>
                </a:cubicBezTo>
                <a:cubicBezTo>
                  <a:pt x="443896" y="507427"/>
                  <a:pt x="437380" y="502540"/>
                  <a:pt x="437380" y="502540"/>
                </a:cubicBezTo>
                <a:cubicBezTo>
                  <a:pt x="436566" y="502540"/>
                  <a:pt x="438195" y="504984"/>
                  <a:pt x="439824" y="505798"/>
                </a:cubicBezTo>
                <a:cubicBezTo>
                  <a:pt x="440638" y="506613"/>
                  <a:pt x="439824" y="503355"/>
                  <a:pt x="443896" y="508242"/>
                </a:cubicBezTo>
                <a:cubicBezTo>
                  <a:pt x="438195" y="503355"/>
                  <a:pt x="444711" y="510685"/>
                  <a:pt x="440638" y="508242"/>
                </a:cubicBezTo>
                <a:cubicBezTo>
                  <a:pt x="439009" y="506613"/>
                  <a:pt x="437380" y="505798"/>
                  <a:pt x="436566" y="504169"/>
                </a:cubicBezTo>
                <a:cubicBezTo>
                  <a:pt x="436566" y="504984"/>
                  <a:pt x="437380" y="505798"/>
                  <a:pt x="439009" y="507427"/>
                </a:cubicBezTo>
                <a:lnTo>
                  <a:pt x="437380" y="505798"/>
                </a:lnTo>
                <a:cubicBezTo>
                  <a:pt x="440638" y="509871"/>
                  <a:pt x="440638" y="509056"/>
                  <a:pt x="442267" y="511500"/>
                </a:cubicBezTo>
                <a:cubicBezTo>
                  <a:pt x="440638" y="509871"/>
                  <a:pt x="439009" y="509056"/>
                  <a:pt x="438195" y="508242"/>
                </a:cubicBezTo>
                <a:cubicBezTo>
                  <a:pt x="437380" y="508242"/>
                  <a:pt x="438195" y="509056"/>
                  <a:pt x="439009" y="509871"/>
                </a:cubicBezTo>
                <a:cubicBezTo>
                  <a:pt x="439824" y="511500"/>
                  <a:pt x="436566" y="509056"/>
                  <a:pt x="438195" y="510685"/>
                </a:cubicBezTo>
                <a:lnTo>
                  <a:pt x="439009" y="511500"/>
                </a:lnTo>
                <a:cubicBezTo>
                  <a:pt x="441453" y="513943"/>
                  <a:pt x="439009" y="513129"/>
                  <a:pt x="440638" y="514758"/>
                </a:cubicBezTo>
                <a:lnTo>
                  <a:pt x="441453" y="514758"/>
                </a:lnTo>
                <a:cubicBezTo>
                  <a:pt x="440638" y="514758"/>
                  <a:pt x="443081" y="516387"/>
                  <a:pt x="441453" y="515572"/>
                </a:cubicBezTo>
                <a:cubicBezTo>
                  <a:pt x="440638" y="515572"/>
                  <a:pt x="440638" y="515572"/>
                  <a:pt x="440638" y="515572"/>
                </a:cubicBezTo>
                <a:cubicBezTo>
                  <a:pt x="440638" y="515572"/>
                  <a:pt x="437380" y="514758"/>
                  <a:pt x="437380" y="514758"/>
                </a:cubicBezTo>
                <a:lnTo>
                  <a:pt x="437923" y="515029"/>
                </a:lnTo>
                <a:lnTo>
                  <a:pt x="436566" y="514758"/>
                </a:lnTo>
                <a:lnTo>
                  <a:pt x="438423" y="515377"/>
                </a:lnTo>
                <a:lnTo>
                  <a:pt x="437177" y="515267"/>
                </a:lnTo>
                <a:cubicBezTo>
                  <a:pt x="437177" y="515572"/>
                  <a:pt x="437381" y="515980"/>
                  <a:pt x="434937" y="515572"/>
                </a:cubicBezTo>
                <a:cubicBezTo>
                  <a:pt x="439009" y="516387"/>
                  <a:pt x="434937" y="514758"/>
                  <a:pt x="439009" y="515572"/>
                </a:cubicBezTo>
                <a:lnTo>
                  <a:pt x="439824" y="515572"/>
                </a:lnTo>
                <a:cubicBezTo>
                  <a:pt x="438195" y="515572"/>
                  <a:pt x="436566" y="515572"/>
                  <a:pt x="438195" y="516387"/>
                </a:cubicBezTo>
                <a:lnTo>
                  <a:pt x="437991" y="516387"/>
                </a:lnTo>
                <a:lnTo>
                  <a:pt x="437380" y="516387"/>
                </a:lnTo>
                <a:lnTo>
                  <a:pt x="436566" y="516387"/>
                </a:lnTo>
                <a:lnTo>
                  <a:pt x="435751" y="516387"/>
                </a:lnTo>
                <a:cubicBezTo>
                  <a:pt x="434937" y="516387"/>
                  <a:pt x="434122" y="516387"/>
                  <a:pt x="433308" y="516387"/>
                </a:cubicBezTo>
                <a:lnTo>
                  <a:pt x="424022" y="515613"/>
                </a:lnTo>
                <a:lnTo>
                  <a:pt x="424348" y="515572"/>
                </a:lnTo>
                <a:cubicBezTo>
                  <a:pt x="424348" y="515572"/>
                  <a:pt x="423534" y="515572"/>
                  <a:pt x="423534" y="515572"/>
                </a:cubicBezTo>
                <a:lnTo>
                  <a:pt x="424022" y="515613"/>
                </a:lnTo>
                <a:lnTo>
                  <a:pt x="421090" y="515980"/>
                </a:lnTo>
                <a:cubicBezTo>
                  <a:pt x="420887" y="516183"/>
                  <a:pt x="420683" y="516387"/>
                  <a:pt x="417832" y="516387"/>
                </a:cubicBezTo>
                <a:lnTo>
                  <a:pt x="417018" y="516387"/>
                </a:lnTo>
                <a:cubicBezTo>
                  <a:pt x="416203" y="516387"/>
                  <a:pt x="416203" y="516387"/>
                  <a:pt x="413760" y="516387"/>
                </a:cubicBezTo>
                <a:cubicBezTo>
                  <a:pt x="416610" y="515980"/>
                  <a:pt x="417628" y="515572"/>
                  <a:pt x="417832" y="515063"/>
                </a:cubicBezTo>
                <a:lnTo>
                  <a:pt x="417643" y="514615"/>
                </a:lnTo>
                <a:lnTo>
                  <a:pt x="417018" y="513129"/>
                </a:lnTo>
                <a:lnTo>
                  <a:pt x="417018" y="509871"/>
                </a:lnTo>
                <a:lnTo>
                  <a:pt x="417018" y="507427"/>
                </a:lnTo>
                <a:cubicBezTo>
                  <a:pt x="417018" y="506613"/>
                  <a:pt x="415389" y="506613"/>
                  <a:pt x="414574" y="506613"/>
                </a:cubicBezTo>
                <a:cubicBezTo>
                  <a:pt x="417832" y="507427"/>
                  <a:pt x="412131" y="505798"/>
                  <a:pt x="412131" y="504984"/>
                </a:cubicBezTo>
                <a:cubicBezTo>
                  <a:pt x="414574" y="504984"/>
                  <a:pt x="416203" y="505798"/>
                  <a:pt x="417832" y="505798"/>
                </a:cubicBezTo>
                <a:cubicBezTo>
                  <a:pt x="416203" y="504984"/>
                  <a:pt x="414574" y="504169"/>
                  <a:pt x="413760" y="504169"/>
                </a:cubicBezTo>
                <a:cubicBezTo>
                  <a:pt x="412946" y="500911"/>
                  <a:pt x="418647" y="501726"/>
                  <a:pt x="417018" y="498468"/>
                </a:cubicBezTo>
                <a:cubicBezTo>
                  <a:pt x="419461" y="499283"/>
                  <a:pt x="421090" y="500911"/>
                  <a:pt x="421905" y="500911"/>
                </a:cubicBezTo>
                <a:cubicBezTo>
                  <a:pt x="416203" y="499283"/>
                  <a:pt x="420276" y="497653"/>
                  <a:pt x="417018" y="496024"/>
                </a:cubicBezTo>
                <a:cubicBezTo>
                  <a:pt x="422719" y="499283"/>
                  <a:pt x="419461" y="494396"/>
                  <a:pt x="425977" y="500097"/>
                </a:cubicBezTo>
                <a:cubicBezTo>
                  <a:pt x="426792" y="499283"/>
                  <a:pt x="423534" y="496839"/>
                  <a:pt x="422719" y="496839"/>
                </a:cubicBezTo>
                <a:cubicBezTo>
                  <a:pt x="423534" y="496024"/>
                  <a:pt x="424348" y="496024"/>
                  <a:pt x="422719" y="493581"/>
                </a:cubicBezTo>
                <a:cubicBezTo>
                  <a:pt x="424348" y="494396"/>
                  <a:pt x="423534" y="489509"/>
                  <a:pt x="428421" y="493581"/>
                </a:cubicBezTo>
                <a:cubicBezTo>
                  <a:pt x="425163" y="491138"/>
                  <a:pt x="426792" y="491952"/>
                  <a:pt x="425977" y="490323"/>
                </a:cubicBezTo>
                <a:lnTo>
                  <a:pt x="423534" y="487879"/>
                </a:lnTo>
                <a:lnTo>
                  <a:pt x="424348" y="487065"/>
                </a:lnTo>
                <a:cubicBezTo>
                  <a:pt x="424348" y="487065"/>
                  <a:pt x="425977" y="488694"/>
                  <a:pt x="426792" y="488694"/>
                </a:cubicBezTo>
                <a:lnTo>
                  <a:pt x="425164" y="485438"/>
                </a:lnTo>
                <a:lnTo>
                  <a:pt x="428421" y="488694"/>
                </a:lnTo>
                <a:cubicBezTo>
                  <a:pt x="427606" y="487879"/>
                  <a:pt x="425163" y="483807"/>
                  <a:pt x="426792" y="485436"/>
                </a:cubicBezTo>
                <a:cubicBezTo>
                  <a:pt x="426792" y="485436"/>
                  <a:pt x="428421" y="487065"/>
                  <a:pt x="429235" y="487879"/>
                </a:cubicBezTo>
                <a:lnTo>
                  <a:pt x="430050" y="487879"/>
                </a:lnTo>
                <a:lnTo>
                  <a:pt x="426792" y="484622"/>
                </a:lnTo>
                <a:cubicBezTo>
                  <a:pt x="428421" y="483807"/>
                  <a:pt x="432493" y="483807"/>
                  <a:pt x="434122" y="482178"/>
                </a:cubicBezTo>
                <a:cubicBezTo>
                  <a:pt x="436566" y="484622"/>
                  <a:pt x="434937" y="481364"/>
                  <a:pt x="439009" y="485436"/>
                </a:cubicBezTo>
                <a:lnTo>
                  <a:pt x="438195" y="485436"/>
                </a:lnTo>
                <a:cubicBezTo>
                  <a:pt x="438195" y="486251"/>
                  <a:pt x="441453" y="488694"/>
                  <a:pt x="441453" y="487879"/>
                </a:cubicBezTo>
                <a:cubicBezTo>
                  <a:pt x="439824" y="486251"/>
                  <a:pt x="438195" y="482993"/>
                  <a:pt x="436566" y="482993"/>
                </a:cubicBezTo>
                <a:lnTo>
                  <a:pt x="435751" y="480549"/>
                </a:lnTo>
                <a:cubicBezTo>
                  <a:pt x="429235" y="471590"/>
                  <a:pt x="438195" y="478920"/>
                  <a:pt x="437380" y="475662"/>
                </a:cubicBezTo>
                <a:cubicBezTo>
                  <a:pt x="437380" y="475662"/>
                  <a:pt x="438195" y="476477"/>
                  <a:pt x="438195" y="476477"/>
                </a:cubicBezTo>
                <a:cubicBezTo>
                  <a:pt x="436566" y="472404"/>
                  <a:pt x="442267" y="476477"/>
                  <a:pt x="441453" y="474848"/>
                </a:cubicBezTo>
                <a:lnTo>
                  <a:pt x="443081" y="477291"/>
                </a:lnTo>
                <a:cubicBezTo>
                  <a:pt x="440638" y="473219"/>
                  <a:pt x="440638" y="472404"/>
                  <a:pt x="443081" y="473219"/>
                </a:cubicBezTo>
                <a:cubicBezTo>
                  <a:pt x="443896" y="474033"/>
                  <a:pt x="443896" y="474848"/>
                  <a:pt x="444711" y="474848"/>
                </a:cubicBezTo>
                <a:cubicBezTo>
                  <a:pt x="443896" y="473219"/>
                  <a:pt x="443081" y="470775"/>
                  <a:pt x="443896" y="470775"/>
                </a:cubicBezTo>
                <a:lnTo>
                  <a:pt x="444711" y="471590"/>
                </a:lnTo>
                <a:lnTo>
                  <a:pt x="445525" y="469961"/>
                </a:lnTo>
                <a:cubicBezTo>
                  <a:pt x="450412" y="477291"/>
                  <a:pt x="443896" y="463445"/>
                  <a:pt x="450412" y="471590"/>
                </a:cubicBezTo>
                <a:cubicBezTo>
                  <a:pt x="449598" y="469146"/>
                  <a:pt x="449598" y="468332"/>
                  <a:pt x="449598" y="466703"/>
                </a:cubicBezTo>
                <a:cubicBezTo>
                  <a:pt x="449598" y="466703"/>
                  <a:pt x="450412" y="467517"/>
                  <a:pt x="450412" y="467517"/>
                </a:cubicBezTo>
                <a:cubicBezTo>
                  <a:pt x="447968" y="462631"/>
                  <a:pt x="452855" y="467517"/>
                  <a:pt x="452855" y="466703"/>
                </a:cubicBezTo>
                <a:cubicBezTo>
                  <a:pt x="452041" y="465074"/>
                  <a:pt x="451226" y="464259"/>
                  <a:pt x="450412" y="462631"/>
                </a:cubicBezTo>
                <a:cubicBezTo>
                  <a:pt x="452855" y="465074"/>
                  <a:pt x="450412" y="456929"/>
                  <a:pt x="451226" y="458558"/>
                </a:cubicBezTo>
                <a:cubicBezTo>
                  <a:pt x="452041" y="458558"/>
                  <a:pt x="453670" y="461816"/>
                  <a:pt x="454484" y="463445"/>
                </a:cubicBezTo>
                <a:cubicBezTo>
                  <a:pt x="455299" y="461816"/>
                  <a:pt x="450412" y="456114"/>
                  <a:pt x="453670" y="458558"/>
                </a:cubicBezTo>
                <a:cubicBezTo>
                  <a:pt x="453670" y="459372"/>
                  <a:pt x="453670" y="459372"/>
                  <a:pt x="453670" y="460187"/>
                </a:cubicBezTo>
                <a:cubicBezTo>
                  <a:pt x="454484" y="460187"/>
                  <a:pt x="460186" y="469961"/>
                  <a:pt x="459371" y="467517"/>
                </a:cubicBezTo>
                <a:lnTo>
                  <a:pt x="458557" y="465888"/>
                </a:lnTo>
                <a:cubicBezTo>
                  <a:pt x="458557" y="462631"/>
                  <a:pt x="463444" y="471590"/>
                  <a:pt x="461000" y="465888"/>
                </a:cubicBezTo>
                <a:lnTo>
                  <a:pt x="459371" y="463445"/>
                </a:lnTo>
                <a:cubicBezTo>
                  <a:pt x="462629" y="465888"/>
                  <a:pt x="460186" y="461816"/>
                  <a:pt x="462629" y="464259"/>
                </a:cubicBezTo>
                <a:lnTo>
                  <a:pt x="462629" y="465074"/>
                </a:lnTo>
                <a:cubicBezTo>
                  <a:pt x="463444" y="464259"/>
                  <a:pt x="465073" y="468332"/>
                  <a:pt x="463444" y="463445"/>
                </a:cubicBezTo>
                <a:lnTo>
                  <a:pt x="462629" y="462631"/>
                </a:lnTo>
                <a:cubicBezTo>
                  <a:pt x="463444" y="462631"/>
                  <a:pt x="463444" y="462631"/>
                  <a:pt x="464258" y="462631"/>
                </a:cubicBezTo>
                <a:cubicBezTo>
                  <a:pt x="464258" y="462631"/>
                  <a:pt x="464258" y="461816"/>
                  <a:pt x="465073" y="462631"/>
                </a:cubicBezTo>
                <a:cubicBezTo>
                  <a:pt x="463444" y="458558"/>
                  <a:pt x="465887" y="460187"/>
                  <a:pt x="466702" y="460187"/>
                </a:cubicBezTo>
                <a:cubicBezTo>
                  <a:pt x="465887" y="461001"/>
                  <a:pt x="466702" y="462631"/>
                  <a:pt x="467516" y="464259"/>
                </a:cubicBezTo>
                <a:cubicBezTo>
                  <a:pt x="466702" y="461001"/>
                  <a:pt x="467516" y="460187"/>
                  <a:pt x="468331" y="462631"/>
                </a:cubicBezTo>
                <a:lnTo>
                  <a:pt x="467354" y="456281"/>
                </a:lnTo>
                <a:lnTo>
                  <a:pt x="467516" y="456929"/>
                </a:lnTo>
                <a:cubicBezTo>
                  <a:pt x="467516" y="454486"/>
                  <a:pt x="467923" y="454282"/>
                  <a:pt x="468432" y="454486"/>
                </a:cubicBezTo>
                <a:close/>
                <a:moveTo>
                  <a:pt x="388511" y="453671"/>
                </a:moveTo>
                <a:lnTo>
                  <a:pt x="389325" y="455300"/>
                </a:lnTo>
                <a:lnTo>
                  <a:pt x="381995" y="455300"/>
                </a:lnTo>
                <a:cubicBezTo>
                  <a:pt x="385253" y="454485"/>
                  <a:pt x="383624" y="453671"/>
                  <a:pt x="388511" y="453671"/>
                </a:cubicBezTo>
                <a:close/>
                <a:moveTo>
                  <a:pt x="466702" y="452042"/>
                </a:moveTo>
                <a:lnTo>
                  <a:pt x="467354" y="456281"/>
                </a:lnTo>
                <a:lnTo>
                  <a:pt x="466702" y="453671"/>
                </a:lnTo>
                <a:close/>
                <a:moveTo>
                  <a:pt x="119730" y="447970"/>
                </a:moveTo>
                <a:lnTo>
                  <a:pt x="122173" y="448785"/>
                </a:lnTo>
                <a:lnTo>
                  <a:pt x="121359" y="448785"/>
                </a:lnTo>
                <a:close/>
                <a:moveTo>
                  <a:pt x="601092" y="447155"/>
                </a:moveTo>
                <a:cubicBezTo>
                  <a:pt x="605164" y="446341"/>
                  <a:pt x="604350" y="447155"/>
                  <a:pt x="605164" y="449599"/>
                </a:cubicBezTo>
                <a:cubicBezTo>
                  <a:pt x="604350" y="448784"/>
                  <a:pt x="604350" y="452042"/>
                  <a:pt x="602721" y="451228"/>
                </a:cubicBezTo>
                <a:cubicBezTo>
                  <a:pt x="605164" y="447970"/>
                  <a:pt x="599463" y="450414"/>
                  <a:pt x="601092" y="447155"/>
                </a:cubicBezTo>
                <a:close/>
                <a:moveTo>
                  <a:pt x="636115" y="446341"/>
                </a:moveTo>
                <a:cubicBezTo>
                  <a:pt x="638558" y="446341"/>
                  <a:pt x="635300" y="447970"/>
                  <a:pt x="632857" y="449599"/>
                </a:cubicBezTo>
                <a:lnTo>
                  <a:pt x="633671" y="447155"/>
                </a:lnTo>
                <a:close/>
                <a:moveTo>
                  <a:pt x="388511" y="445526"/>
                </a:moveTo>
                <a:lnTo>
                  <a:pt x="391768" y="446341"/>
                </a:lnTo>
                <a:lnTo>
                  <a:pt x="387696" y="446341"/>
                </a:lnTo>
                <a:close/>
                <a:moveTo>
                  <a:pt x="390954" y="443897"/>
                </a:moveTo>
                <a:lnTo>
                  <a:pt x="391481" y="444711"/>
                </a:lnTo>
                <a:lnTo>
                  <a:pt x="390954" y="444711"/>
                </a:lnTo>
                <a:cubicBezTo>
                  <a:pt x="390954" y="444711"/>
                  <a:pt x="390954" y="444711"/>
                  <a:pt x="390954" y="443897"/>
                </a:cubicBezTo>
                <a:close/>
                <a:moveTo>
                  <a:pt x="300547" y="442268"/>
                </a:moveTo>
                <a:cubicBezTo>
                  <a:pt x="301362" y="443897"/>
                  <a:pt x="302176" y="444711"/>
                  <a:pt x="301362" y="445526"/>
                </a:cubicBezTo>
                <a:lnTo>
                  <a:pt x="300547" y="445526"/>
                </a:lnTo>
                <a:close/>
                <a:moveTo>
                  <a:pt x="122173" y="442268"/>
                </a:moveTo>
                <a:cubicBezTo>
                  <a:pt x="120544" y="443082"/>
                  <a:pt x="122988" y="444711"/>
                  <a:pt x="123802" y="447155"/>
                </a:cubicBezTo>
                <a:lnTo>
                  <a:pt x="120544" y="446340"/>
                </a:lnTo>
                <a:lnTo>
                  <a:pt x="121359" y="446340"/>
                </a:lnTo>
                <a:cubicBezTo>
                  <a:pt x="122988" y="444711"/>
                  <a:pt x="118101" y="442268"/>
                  <a:pt x="122173" y="442268"/>
                </a:cubicBezTo>
                <a:close/>
                <a:moveTo>
                  <a:pt x="117287" y="441454"/>
                </a:moveTo>
                <a:cubicBezTo>
                  <a:pt x="118916" y="441454"/>
                  <a:pt x="116472" y="442269"/>
                  <a:pt x="117287" y="443083"/>
                </a:cubicBezTo>
                <a:lnTo>
                  <a:pt x="115658" y="442269"/>
                </a:lnTo>
                <a:close/>
                <a:moveTo>
                  <a:pt x="130318" y="436567"/>
                </a:moveTo>
                <a:cubicBezTo>
                  <a:pt x="132761" y="435752"/>
                  <a:pt x="133576" y="435752"/>
                  <a:pt x="133576" y="436567"/>
                </a:cubicBezTo>
                <a:cubicBezTo>
                  <a:pt x="133576" y="436567"/>
                  <a:pt x="132761" y="437381"/>
                  <a:pt x="131947" y="437381"/>
                </a:cubicBezTo>
                <a:close/>
                <a:moveTo>
                  <a:pt x="386067" y="434938"/>
                </a:moveTo>
                <a:cubicBezTo>
                  <a:pt x="390139" y="435753"/>
                  <a:pt x="385252" y="434938"/>
                  <a:pt x="386067" y="436567"/>
                </a:cubicBezTo>
                <a:cubicBezTo>
                  <a:pt x="386067" y="435753"/>
                  <a:pt x="386067" y="434938"/>
                  <a:pt x="386067" y="434938"/>
                </a:cubicBezTo>
                <a:close/>
                <a:moveTo>
                  <a:pt x="412946" y="434937"/>
                </a:moveTo>
                <a:cubicBezTo>
                  <a:pt x="416204" y="438195"/>
                  <a:pt x="417018" y="438195"/>
                  <a:pt x="414575" y="439824"/>
                </a:cubicBezTo>
                <a:cubicBezTo>
                  <a:pt x="414575" y="439010"/>
                  <a:pt x="413760" y="439010"/>
                  <a:pt x="412946" y="439010"/>
                </a:cubicBezTo>
                <a:lnTo>
                  <a:pt x="413775" y="439839"/>
                </a:lnTo>
                <a:lnTo>
                  <a:pt x="413861" y="439825"/>
                </a:lnTo>
                <a:cubicBezTo>
                  <a:pt x="414981" y="439214"/>
                  <a:pt x="416203" y="439011"/>
                  <a:pt x="419461" y="441454"/>
                </a:cubicBezTo>
                <a:cubicBezTo>
                  <a:pt x="420276" y="439825"/>
                  <a:pt x="417018" y="438196"/>
                  <a:pt x="416203" y="438196"/>
                </a:cubicBezTo>
                <a:lnTo>
                  <a:pt x="417119" y="434989"/>
                </a:lnTo>
                <a:lnTo>
                  <a:pt x="416204" y="435752"/>
                </a:lnTo>
                <a:close/>
                <a:moveTo>
                  <a:pt x="418647" y="430865"/>
                </a:moveTo>
                <a:lnTo>
                  <a:pt x="418470" y="431842"/>
                </a:lnTo>
                <a:lnTo>
                  <a:pt x="419168" y="431126"/>
                </a:lnTo>
                <a:close/>
                <a:moveTo>
                  <a:pt x="129504" y="430051"/>
                </a:moveTo>
                <a:cubicBezTo>
                  <a:pt x="131133" y="430051"/>
                  <a:pt x="132762" y="430051"/>
                  <a:pt x="133576" y="430051"/>
                </a:cubicBezTo>
                <a:cubicBezTo>
                  <a:pt x="131948" y="430051"/>
                  <a:pt x="131133" y="430865"/>
                  <a:pt x="130319" y="430865"/>
                </a:cubicBezTo>
                <a:close/>
                <a:moveTo>
                  <a:pt x="586432" y="429236"/>
                </a:moveTo>
                <a:cubicBezTo>
                  <a:pt x="587246" y="429236"/>
                  <a:pt x="587246" y="430051"/>
                  <a:pt x="588875" y="430865"/>
                </a:cubicBezTo>
                <a:cubicBezTo>
                  <a:pt x="588061" y="430865"/>
                  <a:pt x="586432" y="430051"/>
                  <a:pt x="585617" y="430051"/>
                </a:cubicBezTo>
                <a:cubicBezTo>
                  <a:pt x="585617" y="429236"/>
                  <a:pt x="586432" y="429236"/>
                  <a:pt x="586432" y="429236"/>
                </a:cubicBezTo>
                <a:close/>
                <a:moveTo>
                  <a:pt x="544078" y="428422"/>
                </a:moveTo>
                <a:lnTo>
                  <a:pt x="545707" y="430051"/>
                </a:lnTo>
                <a:lnTo>
                  <a:pt x="553852" y="430051"/>
                </a:lnTo>
                <a:cubicBezTo>
                  <a:pt x="553037" y="430051"/>
                  <a:pt x="553852" y="430866"/>
                  <a:pt x="554666" y="430866"/>
                </a:cubicBezTo>
                <a:cubicBezTo>
                  <a:pt x="553852" y="431680"/>
                  <a:pt x="553037" y="430866"/>
                  <a:pt x="551408" y="431680"/>
                </a:cubicBezTo>
                <a:cubicBezTo>
                  <a:pt x="557110" y="432495"/>
                  <a:pt x="553037" y="434938"/>
                  <a:pt x="555481" y="437382"/>
                </a:cubicBezTo>
                <a:cubicBezTo>
                  <a:pt x="553852" y="436567"/>
                  <a:pt x="553037" y="437382"/>
                  <a:pt x="551408" y="438196"/>
                </a:cubicBezTo>
                <a:cubicBezTo>
                  <a:pt x="557110" y="437382"/>
                  <a:pt x="548150" y="443083"/>
                  <a:pt x="554666" y="440640"/>
                </a:cubicBezTo>
                <a:cubicBezTo>
                  <a:pt x="551408" y="447155"/>
                  <a:pt x="556295" y="454486"/>
                  <a:pt x="551408" y="456929"/>
                </a:cubicBezTo>
                <a:cubicBezTo>
                  <a:pt x="549779" y="457744"/>
                  <a:pt x="553037" y="459373"/>
                  <a:pt x="553037" y="460187"/>
                </a:cubicBezTo>
                <a:lnTo>
                  <a:pt x="550594" y="460187"/>
                </a:lnTo>
                <a:cubicBezTo>
                  <a:pt x="554666" y="462631"/>
                  <a:pt x="552223" y="461816"/>
                  <a:pt x="556295" y="465074"/>
                </a:cubicBezTo>
                <a:cubicBezTo>
                  <a:pt x="553852" y="463445"/>
                  <a:pt x="552223" y="464260"/>
                  <a:pt x="549779" y="465074"/>
                </a:cubicBezTo>
                <a:lnTo>
                  <a:pt x="554666" y="467518"/>
                </a:lnTo>
                <a:lnTo>
                  <a:pt x="550594" y="467518"/>
                </a:lnTo>
                <a:cubicBezTo>
                  <a:pt x="552223" y="468332"/>
                  <a:pt x="551408" y="469147"/>
                  <a:pt x="550594" y="469961"/>
                </a:cubicBezTo>
                <a:cubicBezTo>
                  <a:pt x="550594" y="469961"/>
                  <a:pt x="550594" y="469961"/>
                  <a:pt x="549779" y="469961"/>
                </a:cubicBezTo>
                <a:cubicBezTo>
                  <a:pt x="554666" y="470776"/>
                  <a:pt x="553852" y="474848"/>
                  <a:pt x="556295" y="475663"/>
                </a:cubicBezTo>
                <a:cubicBezTo>
                  <a:pt x="550594" y="475663"/>
                  <a:pt x="557110" y="478106"/>
                  <a:pt x="552223" y="478106"/>
                </a:cubicBezTo>
                <a:cubicBezTo>
                  <a:pt x="553037" y="478921"/>
                  <a:pt x="553037" y="478921"/>
                  <a:pt x="553852" y="479735"/>
                </a:cubicBezTo>
                <a:cubicBezTo>
                  <a:pt x="555481" y="479735"/>
                  <a:pt x="557924" y="479735"/>
                  <a:pt x="557110" y="480550"/>
                </a:cubicBezTo>
                <a:lnTo>
                  <a:pt x="553852" y="480550"/>
                </a:lnTo>
                <a:cubicBezTo>
                  <a:pt x="554666" y="481364"/>
                  <a:pt x="554666" y="482179"/>
                  <a:pt x="554666" y="482993"/>
                </a:cubicBezTo>
                <a:cubicBezTo>
                  <a:pt x="553852" y="482993"/>
                  <a:pt x="553037" y="483808"/>
                  <a:pt x="553852" y="484622"/>
                </a:cubicBezTo>
                <a:cubicBezTo>
                  <a:pt x="548965" y="486251"/>
                  <a:pt x="558739" y="492767"/>
                  <a:pt x="551408" y="494396"/>
                </a:cubicBezTo>
                <a:cubicBezTo>
                  <a:pt x="552223" y="493581"/>
                  <a:pt x="552223" y="493581"/>
                  <a:pt x="551408" y="492767"/>
                </a:cubicBezTo>
                <a:cubicBezTo>
                  <a:pt x="550594" y="495211"/>
                  <a:pt x="545707" y="496839"/>
                  <a:pt x="547336" y="499283"/>
                </a:cubicBezTo>
                <a:lnTo>
                  <a:pt x="549779" y="500097"/>
                </a:lnTo>
                <a:cubicBezTo>
                  <a:pt x="550594" y="502541"/>
                  <a:pt x="550594" y="504170"/>
                  <a:pt x="549779" y="505799"/>
                </a:cubicBezTo>
                <a:lnTo>
                  <a:pt x="553037" y="506613"/>
                </a:lnTo>
                <a:cubicBezTo>
                  <a:pt x="551408" y="508242"/>
                  <a:pt x="553852" y="515573"/>
                  <a:pt x="547336" y="513944"/>
                </a:cubicBezTo>
                <a:cubicBezTo>
                  <a:pt x="549779" y="515573"/>
                  <a:pt x="545707" y="516387"/>
                  <a:pt x="545707" y="518016"/>
                </a:cubicBezTo>
                <a:lnTo>
                  <a:pt x="543264" y="517202"/>
                </a:lnTo>
                <a:cubicBezTo>
                  <a:pt x="542449" y="518831"/>
                  <a:pt x="542449" y="519645"/>
                  <a:pt x="542449" y="521274"/>
                </a:cubicBezTo>
                <a:cubicBezTo>
                  <a:pt x="535933" y="522089"/>
                  <a:pt x="539191" y="527790"/>
                  <a:pt x="536747" y="530234"/>
                </a:cubicBezTo>
                <a:lnTo>
                  <a:pt x="535933" y="530234"/>
                </a:lnTo>
                <a:lnTo>
                  <a:pt x="535933" y="533084"/>
                </a:lnTo>
                <a:lnTo>
                  <a:pt x="535933" y="533491"/>
                </a:lnTo>
                <a:lnTo>
                  <a:pt x="535933" y="535120"/>
                </a:lnTo>
                <a:cubicBezTo>
                  <a:pt x="535933" y="536749"/>
                  <a:pt x="534304" y="537564"/>
                  <a:pt x="532675" y="537564"/>
                </a:cubicBezTo>
                <a:lnTo>
                  <a:pt x="531046" y="539193"/>
                </a:lnTo>
                <a:cubicBezTo>
                  <a:pt x="531046" y="536749"/>
                  <a:pt x="528603" y="537564"/>
                  <a:pt x="526159" y="535935"/>
                </a:cubicBezTo>
                <a:lnTo>
                  <a:pt x="526974" y="538378"/>
                </a:lnTo>
                <a:cubicBezTo>
                  <a:pt x="525345" y="537564"/>
                  <a:pt x="525345" y="536749"/>
                  <a:pt x="524530" y="536749"/>
                </a:cubicBezTo>
                <a:cubicBezTo>
                  <a:pt x="525345" y="538378"/>
                  <a:pt x="523716" y="540007"/>
                  <a:pt x="525345" y="542451"/>
                </a:cubicBezTo>
                <a:cubicBezTo>
                  <a:pt x="525345" y="543265"/>
                  <a:pt x="526159" y="543265"/>
                  <a:pt x="526974" y="543265"/>
                </a:cubicBezTo>
                <a:cubicBezTo>
                  <a:pt x="526974" y="543265"/>
                  <a:pt x="527788" y="544080"/>
                  <a:pt x="527788" y="544080"/>
                </a:cubicBezTo>
                <a:cubicBezTo>
                  <a:pt x="526159" y="544894"/>
                  <a:pt x="527788" y="544894"/>
                  <a:pt x="528603" y="545709"/>
                </a:cubicBezTo>
                <a:cubicBezTo>
                  <a:pt x="523716" y="544894"/>
                  <a:pt x="525345" y="547338"/>
                  <a:pt x="520458" y="544894"/>
                </a:cubicBezTo>
                <a:cubicBezTo>
                  <a:pt x="522902" y="546116"/>
                  <a:pt x="522087" y="546931"/>
                  <a:pt x="521273" y="547745"/>
                </a:cubicBezTo>
                <a:lnTo>
                  <a:pt x="521593" y="548866"/>
                </a:lnTo>
                <a:lnTo>
                  <a:pt x="522582" y="550155"/>
                </a:lnTo>
                <a:lnTo>
                  <a:pt x="521906" y="549962"/>
                </a:lnTo>
                <a:lnTo>
                  <a:pt x="522087" y="550596"/>
                </a:lnTo>
                <a:cubicBezTo>
                  <a:pt x="520050" y="549374"/>
                  <a:pt x="519847" y="549374"/>
                  <a:pt x="519745" y="549476"/>
                </a:cubicBezTo>
                <a:lnTo>
                  <a:pt x="519118" y="549292"/>
                </a:lnTo>
                <a:lnTo>
                  <a:pt x="520344" y="550671"/>
                </a:lnTo>
                <a:lnTo>
                  <a:pt x="517050" y="548575"/>
                </a:lnTo>
                <a:lnTo>
                  <a:pt x="518014" y="548850"/>
                </a:lnTo>
                <a:lnTo>
                  <a:pt x="518014" y="548050"/>
                </a:lnTo>
                <a:lnTo>
                  <a:pt x="513846" y="543361"/>
                </a:lnTo>
                <a:lnTo>
                  <a:pt x="515570" y="546522"/>
                </a:lnTo>
                <a:lnTo>
                  <a:pt x="513616" y="546522"/>
                </a:lnTo>
                <a:lnTo>
                  <a:pt x="513761" y="547247"/>
                </a:lnTo>
                <a:lnTo>
                  <a:pt x="515571" y="548152"/>
                </a:lnTo>
                <a:lnTo>
                  <a:pt x="516386" y="548152"/>
                </a:lnTo>
                <a:lnTo>
                  <a:pt x="517050" y="548575"/>
                </a:lnTo>
                <a:lnTo>
                  <a:pt x="515572" y="548152"/>
                </a:lnTo>
                <a:lnTo>
                  <a:pt x="517199" y="548966"/>
                </a:lnTo>
                <a:cubicBezTo>
                  <a:pt x="516385" y="550595"/>
                  <a:pt x="517199" y="551409"/>
                  <a:pt x="518014" y="552224"/>
                </a:cubicBezTo>
                <a:lnTo>
                  <a:pt x="513409" y="548715"/>
                </a:lnTo>
                <a:lnTo>
                  <a:pt x="515571" y="553038"/>
                </a:lnTo>
                <a:lnTo>
                  <a:pt x="515571" y="552224"/>
                </a:lnTo>
                <a:lnTo>
                  <a:pt x="516318" y="553718"/>
                </a:lnTo>
                <a:lnTo>
                  <a:pt x="518015" y="553039"/>
                </a:lnTo>
                <a:cubicBezTo>
                  <a:pt x="518829" y="553854"/>
                  <a:pt x="518829" y="553039"/>
                  <a:pt x="518829" y="553039"/>
                </a:cubicBezTo>
                <a:lnTo>
                  <a:pt x="518829" y="552858"/>
                </a:lnTo>
                <a:lnTo>
                  <a:pt x="519530" y="553404"/>
                </a:lnTo>
                <a:lnTo>
                  <a:pt x="519643" y="553854"/>
                </a:lnTo>
                <a:lnTo>
                  <a:pt x="519645" y="553856"/>
                </a:lnTo>
                <a:lnTo>
                  <a:pt x="519643" y="553853"/>
                </a:lnTo>
                <a:lnTo>
                  <a:pt x="519643" y="553491"/>
                </a:lnTo>
                <a:lnTo>
                  <a:pt x="519530" y="553404"/>
                </a:lnTo>
                <a:lnTo>
                  <a:pt x="519236" y="552225"/>
                </a:lnTo>
                <a:lnTo>
                  <a:pt x="519643" y="552225"/>
                </a:lnTo>
                <a:lnTo>
                  <a:pt x="520458" y="552225"/>
                </a:lnTo>
                <a:lnTo>
                  <a:pt x="521805" y="552315"/>
                </a:lnTo>
                <a:lnTo>
                  <a:pt x="523501" y="554223"/>
                </a:lnTo>
                <a:lnTo>
                  <a:pt x="521272" y="554668"/>
                </a:lnTo>
                <a:lnTo>
                  <a:pt x="521156" y="554668"/>
                </a:lnTo>
                <a:lnTo>
                  <a:pt x="520379" y="554064"/>
                </a:lnTo>
                <a:lnTo>
                  <a:pt x="520621" y="554668"/>
                </a:lnTo>
                <a:lnTo>
                  <a:pt x="521156" y="554668"/>
                </a:lnTo>
                <a:lnTo>
                  <a:pt x="525345" y="557926"/>
                </a:lnTo>
                <a:cubicBezTo>
                  <a:pt x="527788" y="558741"/>
                  <a:pt x="526974" y="557926"/>
                  <a:pt x="525345" y="556297"/>
                </a:cubicBezTo>
                <a:lnTo>
                  <a:pt x="523501" y="554223"/>
                </a:lnTo>
                <a:lnTo>
                  <a:pt x="525345" y="553854"/>
                </a:lnTo>
                <a:lnTo>
                  <a:pt x="523716" y="552817"/>
                </a:lnTo>
                <a:lnTo>
                  <a:pt x="523716" y="553039"/>
                </a:lnTo>
                <a:lnTo>
                  <a:pt x="523106" y="552429"/>
                </a:lnTo>
                <a:lnTo>
                  <a:pt x="523058" y="552398"/>
                </a:lnTo>
                <a:lnTo>
                  <a:pt x="523076" y="552400"/>
                </a:lnTo>
                <a:lnTo>
                  <a:pt x="522087" y="551410"/>
                </a:lnTo>
                <a:lnTo>
                  <a:pt x="523545" y="551410"/>
                </a:lnTo>
                <a:lnTo>
                  <a:pt x="522582" y="550155"/>
                </a:lnTo>
                <a:lnTo>
                  <a:pt x="532675" y="553039"/>
                </a:lnTo>
                <a:lnTo>
                  <a:pt x="524371" y="552486"/>
                </a:lnTo>
                <a:lnTo>
                  <a:pt x="523716" y="551633"/>
                </a:lnTo>
                <a:lnTo>
                  <a:pt x="523716" y="552442"/>
                </a:lnTo>
                <a:lnTo>
                  <a:pt x="524371" y="552486"/>
                </a:lnTo>
                <a:lnTo>
                  <a:pt x="531046" y="561184"/>
                </a:lnTo>
                <a:cubicBezTo>
                  <a:pt x="531861" y="561184"/>
                  <a:pt x="531861" y="561998"/>
                  <a:pt x="531861" y="561998"/>
                </a:cubicBezTo>
                <a:cubicBezTo>
                  <a:pt x="532675" y="563628"/>
                  <a:pt x="531861" y="563628"/>
                  <a:pt x="530232" y="562813"/>
                </a:cubicBezTo>
                <a:lnTo>
                  <a:pt x="529417" y="563628"/>
                </a:lnTo>
                <a:cubicBezTo>
                  <a:pt x="528603" y="561998"/>
                  <a:pt x="526974" y="561184"/>
                  <a:pt x="524530" y="559555"/>
                </a:cubicBezTo>
                <a:lnTo>
                  <a:pt x="526159" y="561184"/>
                </a:lnTo>
                <a:cubicBezTo>
                  <a:pt x="524530" y="560370"/>
                  <a:pt x="524530" y="559555"/>
                  <a:pt x="523716" y="559555"/>
                </a:cubicBezTo>
                <a:cubicBezTo>
                  <a:pt x="524530" y="561184"/>
                  <a:pt x="524530" y="561998"/>
                  <a:pt x="526159" y="563628"/>
                </a:cubicBezTo>
                <a:cubicBezTo>
                  <a:pt x="526974" y="563628"/>
                  <a:pt x="526974" y="564442"/>
                  <a:pt x="527788" y="564442"/>
                </a:cubicBezTo>
                <a:cubicBezTo>
                  <a:pt x="527788" y="564442"/>
                  <a:pt x="528603" y="565256"/>
                  <a:pt x="528603" y="565256"/>
                </a:cubicBezTo>
                <a:cubicBezTo>
                  <a:pt x="527788" y="565256"/>
                  <a:pt x="528603" y="566071"/>
                  <a:pt x="529417" y="566885"/>
                </a:cubicBezTo>
                <a:cubicBezTo>
                  <a:pt x="526159" y="564442"/>
                  <a:pt x="527788" y="566071"/>
                  <a:pt x="523716" y="563628"/>
                </a:cubicBezTo>
                <a:cubicBezTo>
                  <a:pt x="528603" y="566885"/>
                  <a:pt x="522902" y="564442"/>
                  <a:pt x="526974" y="567700"/>
                </a:cubicBezTo>
                <a:cubicBezTo>
                  <a:pt x="523716" y="566071"/>
                  <a:pt x="526974" y="568515"/>
                  <a:pt x="523716" y="566071"/>
                </a:cubicBezTo>
                <a:cubicBezTo>
                  <a:pt x="525345" y="566885"/>
                  <a:pt x="522087" y="563628"/>
                  <a:pt x="521272" y="561998"/>
                </a:cubicBezTo>
                <a:lnTo>
                  <a:pt x="520783" y="561835"/>
                </a:lnTo>
                <a:lnTo>
                  <a:pt x="520455" y="561179"/>
                </a:lnTo>
                <a:lnTo>
                  <a:pt x="520458" y="561184"/>
                </a:lnTo>
                <a:cubicBezTo>
                  <a:pt x="518829" y="559555"/>
                  <a:pt x="518829" y="557926"/>
                  <a:pt x="518829" y="556297"/>
                </a:cubicBezTo>
                <a:lnTo>
                  <a:pt x="517274" y="555520"/>
                </a:lnTo>
                <a:lnTo>
                  <a:pt x="518015" y="557926"/>
                </a:lnTo>
                <a:lnTo>
                  <a:pt x="516658" y="555211"/>
                </a:lnTo>
                <a:lnTo>
                  <a:pt x="515571" y="554668"/>
                </a:lnTo>
                <a:lnTo>
                  <a:pt x="516182" y="554261"/>
                </a:lnTo>
                <a:lnTo>
                  <a:pt x="515979" y="553854"/>
                </a:lnTo>
                <a:lnTo>
                  <a:pt x="516270" y="553737"/>
                </a:lnTo>
                <a:lnTo>
                  <a:pt x="515571" y="553038"/>
                </a:lnTo>
                <a:lnTo>
                  <a:pt x="515979" y="553854"/>
                </a:lnTo>
                <a:lnTo>
                  <a:pt x="513942" y="554668"/>
                </a:lnTo>
                <a:lnTo>
                  <a:pt x="514756" y="555482"/>
                </a:lnTo>
                <a:lnTo>
                  <a:pt x="515570" y="554668"/>
                </a:lnTo>
                <a:lnTo>
                  <a:pt x="515027" y="555753"/>
                </a:lnTo>
                <a:lnTo>
                  <a:pt x="515572" y="556297"/>
                </a:lnTo>
                <a:lnTo>
                  <a:pt x="514755" y="556297"/>
                </a:lnTo>
                <a:lnTo>
                  <a:pt x="513941" y="557925"/>
                </a:lnTo>
                <a:lnTo>
                  <a:pt x="513577" y="557562"/>
                </a:lnTo>
                <a:lnTo>
                  <a:pt x="513455" y="557439"/>
                </a:lnTo>
                <a:lnTo>
                  <a:pt x="513454" y="557438"/>
                </a:lnTo>
                <a:lnTo>
                  <a:pt x="513577" y="557562"/>
                </a:lnTo>
                <a:lnTo>
                  <a:pt x="513941" y="557926"/>
                </a:lnTo>
                <a:lnTo>
                  <a:pt x="513941" y="557925"/>
                </a:lnTo>
                <a:lnTo>
                  <a:pt x="514756" y="558740"/>
                </a:lnTo>
                <a:lnTo>
                  <a:pt x="514164" y="558740"/>
                </a:lnTo>
                <a:lnTo>
                  <a:pt x="516386" y="562813"/>
                </a:lnTo>
                <a:lnTo>
                  <a:pt x="515572" y="562813"/>
                </a:lnTo>
                <a:lnTo>
                  <a:pt x="518829" y="566070"/>
                </a:lnTo>
                <a:lnTo>
                  <a:pt x="516888" y="565424"/>
                </a:lnTo>
                <a:lnTo>
                  <a:pt x="516792" y="565358"/>
                </a:lnTo>
                <a:lnTo>
                  <a:pt x="515363" y="564026"/>
                </a:lnTo>
                <a:lnTo>
                  <a:pt x="515571" y="564442"/>
                </a:lnTo>
                <a:cubicBezTo>
                  <a:pt x="515368" y="564442"/>
                  <a:pt x="515164" y="564442"/>
                  <a:pt x="516386" y="566071"/>
                </a:cubicBezTo>
                <a:lnTo>
                  <a:pt x="513943" y="563629"/>
                </a:lnTo>
                <a:lnTo>
                  <a:pt x="512314" y="561185"/>
                </a:lnTo>
                <a:lnTo>
                  <a:pt x="511227" y="559555"/>
                </a:lnTo>
                <a:lnTo>
                  <a:pt x="510684" y="561183"/>
                </a:lnTo>
                <a:lnTo>
                  <a:pt x="510682" y="561181"/>
                </a:lnTo>
                <a:lnTo>
                  <a:pt x="509725" y="560225"/>
                </a:lnTo>
                <a:lnTo>
                  <a:pt x="510073" y="560777"/>
                </a:lnTo>
                <a:lnTo>
                  <a:pt x="513165" y="564840"/>
                </a:lnTo>
                <a:lnTo>
                  <a:pt x="514524" y="564500"/>
                </a:lnTo>
                <a:lnTo>
                  <a:pt x="514756" y="564442"/>
                </a:lnTo>
                <a:lnTo>
                  <a:pt x="514693" y="564755"/>
                </a:lnTo>
                <a:lnTo>
                  <a:pt x="515571" y="566071"/>
                </a:lnTo>
                <a:lnTo>
                  <a:pt x="514693" y="564755"/>
                </a:lnTo>
                <a:lnTo>
                  <a:pt x="514362" y="566413"/>
                </a:lnTo>
                <a:lnTo>
                  <a:pt x="515263" y="567598"/>
                </a:lnTo>
                <a:lnTo>
                  <a:pt x="515570" y="567700"/>
                </a:lnTo>
                <a:lnTo>
                  <a:pt x="516010" y="568579"/>
                </a:lnTo>
                <a:lnTo>
                  <a:pt x="517200" y="570143"/>
                </a:lnTo>
                <a:cubicBezTo>
                  <a:pt x="518829" y="572587"/>
                  <a:pt x="514757" y="568515"/>
                  <a:pt x="514757" y="568515"/>
                </a:cubicBezTo>
                <a:cubicBezTo>
                  <a:pt x="513128" y="567293"/>
                  <a:pt x="513332" y="568107"/>
                  <a:pt x="513739" y="569125"/>
                </a:cubicBezTo>
                <a:lnTo>
                  <a:pt x="513768" y="569387"/>
                </a:lnTo>
                <a:lnTo>
                  <a:pt x="516385" y="570957"/>
                </a:lnTo>
                <a:lnTo>
                  <a:pt x="513777" y="569467"/>
                </a:lnTo>
                <a:lnTo>
                  <a:pt x="513942" y="570958"/>
                </a:lnTo>
                <a:lnTo>
                  <a:pt x="513367" y="569233"/>
                </a:lnTo>
                <a:lnTo>
                  <a:pt x="513128" y="569096"/>
                </a:lnTo>
                <a:lnTo>
                  <a:pt x="513128" y="570958"/>
                </a:lnTo>
                <a:lnTo>
                  <a:pt x="511123" y="567951"/>
                </a:lnTo>
                <a:lnTo>
                  <a:pt x="510684" y="567700"/>
                </a:lnTo>
                <a:cubicBezTo>
                  <a:pt x="510684" y="567700"/>
                  <a:pt x="511498" y="568514"/>
                  <a:pt x="511498" y="568514"/>
                </a:cubicBezTo>
                <a:cubicBezTo>
                  <a:pt x="510684" y="568514"/>
                  <a:pt x="510684" y="567700"/>
                  <a:pt x="509869" y="566885"/>
                </a:cubicBezTo>
                <a:lnTo>
                  <a:pt x="510847" y="567538"/>
                </a:lnTo>
                <a:lnTo>
                  <a:pt x="508241" y="563628"/>
                </a:lnTo>
                <a:cubicBezTo>
                  <a:pt x="507427" y="563628"/>
                  <a:pt x="507834" y="565461"/>
                  <a:pt x="508750" y="567700"/>
                </a:cubicBezTo>
                <a:lnTo>
                  <a:pt x="511330" y="572418"/>
                </a:lnTo>
                <a:lnTo>
                  <a:pt x="510684" y="571772"/>
                </a:lnTo>
                <a:lnTo>
                  <a:pt x="508528" y="567507"/>
                </a:lnTo>
                <a:lnTo>
                  <a:pt x="509055" y="570142"/>
                </a:lnTo>
                <a:lnTo>
                  <a:pt x="508240" y="567699"/>
                </a:lnTo>
                <a:lnTo>
                  <a:pt x="508240" y="566938"/>
                </a:lnTo>
                <a:lnTo>
                  <a:pt x="506103" y="562711"/>
                </a:lnTo>
                <a:cubicBezTo>
                  <a:pt x="504168" y="559148"/>
                  <a:pt x="502132" y="555483"/>
                  <a:pt x="500910" y="553039"/>
                </a:cubicBezTo>
                <a:lnTo>
                  <a:pt x="501725" y="555483"/>
                </a:lnTo>
                <a:lnTo>
                  <a:pt x="500096" y="553854"/>
                </a:lnTo>
                <a:cubicBezTo>
                  <a:pt x="500910" y="557111"/>
                  <a:pt x="507426" y="568515"/>
                  <a:pt x="509055" y="571772"/>
                </a:cubicBezTo>
                <a:cubicBezTo>
                  <a:pt x="508241" y="570958"/>
                  <a:pt x="504168" y="565256"/>
                  <a:pt x="503354" y="563628"/>
                </a:cubicBezTo>
                <a:cubicBezTo>
                  <a:pt x="502539" y="563628"/>
                  <a:pt x="508241" y="572587"/>
                  <a:pt x="506612" y="572587"/>
                </a:cubicBezTo>
                <a:lnTo>
                  <a:pt x="508241" y="573401"/>
                </a:lnTo>
                <a:cubicBezTo>
                  <a:pt x="508241" y="573401"/>
                  <a:pt x="506612" y="573401"/>
                  <a:pt x="507426" y="574216"/>
                </a:cubicBezTo>
                <a:cubicBezTo>
                  <a:pt x="506612" y="572587"/>
                  <a:pt x="504168" y="568515"/>
                  <a:pt x="503354" y="567700"/>
                </a:cubicBezTo>
                <a:lnTo>
                  <a:pt x="505797" y="574216"/>
                </a:lnTo>
                <a:cubicBezTo>
                  <a:pt x="505797" y="573401"/>
                  <a:pt x="502539" y="568515"/>
                  <a:pt x="501725" y="567700"/>
                </a:cubicBezTo>
                <a:cubicBezTo>
                  <a:pt x="501725" y="567700"/>
                  <a:pt x="504983" y="573401"/>
                  <a:pt x="505797" y="574216"/>
                </a:cubicBezTo>
                <a:cubicBezTo>
                  <a:pt x="504168" y="572587"/>
                  <a:pt x="503761" y="572383"/>
                  <a:pt x="503353" y="572078"/>
                </a:cubicBezTo>
                <a:lnTo>
                  <a:pt x="501561" y="570062"/>
                </a:lnTo>
                <a:lnTo>
                  <a:pt x="501362" y="569962"/>
                </a:lnTo>
                <a:lnTo>
                  <a:pt x="504983" y="575030"/>
                </a:lnTo>
                <a:cubicBezTo>
                  <a:pt x="505797" y="576659"/>
                  <a:pt x="504983" y="575845"/>
                  <a:pt x="504168" y="575845"/>
                </a:cubicBezTo>
                <a:lnTo>
                  <a:pt x="500518" y="569540"/>
                </a:lnTo>
                <a:lnTo>
                  <a:pt x="500096" y="569329"/>
                </a:lnTo>
                <a:lnTo>
                  <a:pt x="500235" y="569051"/>
                </a:lnTo>
                <a:lnTo>
                  <a:pt x="495209" y="560370"/>
                </a:lnTo>
                <a:lnTo>
                  <a:pt x="502539" y="576659"/>
                </a:lnTo>
                <a:cubicBezTo>
                  <a:pt x="502539" y="575845"/>
                  <a:pt x="499281" y="570958"/>
                  <a:pt x="499281" y="570143"/>
                </a:cubicBezTo>
                <a:cubicBezTo>
                  <a:pt x="501725" y="575030"/>
                  <a:pt x="500096" y="576659"/>
                  <a:pt x="498467" y="576659"/>
                </a:cubicBezTo>
                <a:lnTo>
                  <a:pt x="496952" y="575902"/>
                </a:lnTo>
                <a:lnTo>
                  <a:pt x="496838" y="575030"/>
                </a:lnTo>
                <a:cubicBezTo>
                  <a:pt x="496838" y="575030"/>
                  <a:pt x="496838" y="575030"/>
                  <a:pt x="496838" y="575845"/>
                </a:cubicBezTo>
                <a:lnTo>
                  <a:pt x="496952" y="575902"/>
                </a:lnTo>
                <a:lnTo>
                  <a:pt x="497143" y="577372"/>
                </a:lnTo>
                <a:cubicBezTo>
                  <a:pt x="497856" y="579103"/>
                  <a:pt x="498467" y="580732"/>
                  <a:pt x="496838" y="579103"/>
                </a:cubicBezTo>
                <a:cubicBezTo>
                  <a:pt x="497652" y="579917"/>
                  <a:pt x="496838" y="577474"/>
                  <a:pt x="496023" y="575845"/>
                </a:cubicBezTo>
                <a:cubicBezTo>
                  <a:pt x="496838" y="577474"/>
                  <a:pt x="494394" y="576659"/>
                  <a:pt x="497652" y="581546"/>
                </a:cubicBezTo>
                <a:cubicBezTo>
                  <a:pt x="496838" y="580732"/>
                  <a:pt x="496838" y="581546"/>
                  <a:pt x="495209" y="579103"/>
                </a:cubicBezTo>
                <a:lnTo>
                  <a:pt x="496023" y="583175"/>
                </a:lnTo>
                <a:lnTo>
                  <a:pt x="494395" y="580733"/>
                </a:lnTo>
                <a:lnTo>
                  <a:pt x="494394" y="580731"/>
                </a:lnTo>
                <a:lnTo>
                  <a:pt x="494903" y="579001"/>
                </a:lnTo>
                <a:cubicBezTo>
                  <a:pt x="494801" y="578085"/>
                  <a:pt x="494801" y="577474"/>
                  <a:pt x="496023" y="579103"/>
                </a:cubicBezTo>
                <a:lnTo>
                  <a:pt x="494394" y="575844"/>
                </a:lnTo>
                <a:lnTo>
                  <a:pt x="494394" y="575845"/>
                </a:lnTo>
                <a:lnTo>
                  <a:pt x="492766" y="574217"/>
                </a:lnTo>
                <a:lnTo>
                  <a:pt x="494394" y="580731"/>
                </a:lnTo>
                <a:lnTo>
                  <a:pt x="494394" y="580732"/>
                </a:lnTo>
                <a:lnTo>
                  <a:pt x="494395" y="580733"/>
                </a:lnTo>
                <a:lnTo>
                  <a:pt x="495209" y="583990"/>
                </a:lnTo>
                <a:lnTo>
                  <a:pt x="492765" y="582361"/>
                </a:lnTo>
                <a:lnTo>
                  <a:pt x="493580" y="583990"/>
                </a:lnTo>
                <a:lnTo>
                  <a:pt x="491136" y="579917"/>
                </a:lnTo>
                <a:cubicBezTo>
                  <a:pt x="491136" y="580732"/>
                  <a:pt x="491136" y="581546"/>
                  <a:pt x="491136" y="581546"/>
                </a:cubicBezTo>
                <a:cubicBezTo>
                  <a:pt x="491136" y="580732"/>
                  <a:pt x="490322" y="580732"/>
                  <a:pt x="490322" y="579917"/>
                </a:cubicBezTo>
                <a:cubicBezTo>
                  <a:pt x="490322" y="579917"/>
                  <a:pt x="490322" y="579917"/>
                  <a:pt x="490322" y="580732"/>
                </a:cubicBezTo>
                <a:cubicBezTo>
                  <a:pt x="489507" y="579103"/>
                  <a:pt x="488693" y="576659"/>
                  <a:pt x="487878" y="574216"/>
                </a:cubicBezTo>
                <a:cubicBezTo>
                  <a:pt x="488693" y="574216"/>
                  <a:pt x="488693" y="575030"/>
                  <a:pt x="489507" y="575845"/>
                </a:cubicBezTo>
                <a:cubicBezTo>
                  <a:pt x="488693" y="573401"/>
                  <a:pt x="487878" y="570958"/>
                  <a:pt x="487064" y="570143"/>
                </a:cubicBezTo>
                <a:cubicBezTo>
                  <a:pt x="487064" y="570143"/>
                  <a:pt x="487064" y="570958"/>
                  <a:pt x="487064" y="570958"/>
                </a:cubicBezTo>
                <a:cubicBezTo>
                  <a:pt x="486250" y="569329"/>
                  <a:pt x="485435" y="568515"/>
                  <a:pt x="485435" y="567700"/>
                </a:cubicBezTo>
                <a:lnTo>
                  <a:pt x="485435" y="570143"/>
                </a:lnTo>
                <a:cubicBezTo>
                  <a:pt x="485435" y="570143"/>
                  <a:pt x="486250" y="571772"/>
                  <a:pt x="487064" y="572587"/>
                </a:cubicBezTo>
                <a:cubicBezTo>
                  <a:pt x="487878" y="575845"/>
                  <a:pt x="488693" y="579103"/>
                  <a:pt x="490322" y="581546"/>
                </a:cubicBezTo>
                <a:lnTo>
                  <a:pt x="488693" y="579917"/>
                </a:lnTo>
                <a:cubicBezTo>
                  <a:pt x="489507" y="583990"/>
                  <a:pt x="489507" y="583175"/>
                  <a:pt x="489507" y="586433"/>
                </a:cubicBezTo>
                <a:cubicBezTo>
                  <a:pt x="488693" y="585619"/>
                  <a:pt x="488693" y="583990"/>
                  <a:pt x="487878" y="583175"/>
                </a:cubicBezTo>
                <a:cubicBezTo>
                  <a:pt x="489507" y="588062"/>
                  <a:pt x="483806" y="579103"/>
                  <a:pt x="485435" y="583175"/>
                </a:cubicBezTo>
                <a:cubicBezTo>
                  <a:pt x="485435" y="584804"/>
                  <a:pt x="487064" y="586433"/>
                  <a:pt x="487064" y="588062"/>
                </a:cubicBezTo>
                <a:cubicBezTo>
                  <a:pt x="487064" y="587248"/>
                  <a:pt x="486250" y="586433"/>
                  <a:pt x="486250" y="586433"/>
                </a:cubicBezTo>
                <a:lnTo>
                  <a:pt x="487064" y="589691"/>
                </a:lnTo>
                <a:cubicBezTo>
                  <a:pt x="486250" y="588877"/>
                  <a:pt x="486250" y="587248"/>
                  <a:pt x="485435" y="586433"/>
                </a:cubicBezTo>
                <a:cubicBezTo>
                  <a:pt x="485435" y="588877"/>
                  <a:pt x="485435" y="590506"/>
                  <a:pt x="483806" y="589691"/>
                </a:cubicBezTo>
                <a:cubicBezTo>
                  <a:pt x="482991" y="591320"/>
                  <a:pt x="487064" y="595393"/>
                  <a:pt x="485435" y="595393"/>
                </a:cubicBezTo>
                <a:cubicBezTo>
                  <a:pt x="483806" y="593764"/>
                  <a:pt x="482991" y="590506"/>
                  <a:pt x="482177" y="590506"/>
                </a:cubicBezTo>
                <a:cubicBezTo>
                  <a:pt x="482177" y="592135"/>
                  <a:pt x="482991" y="593764"/>
                  <a:pt x="482991" y="595393"/>
                </a:cubicBezTo>
                <a:lnTo>
                  <a:pt x="481363" y="591320"/>
                </a:lnTo>
                <a:cubicBezTo>
                  <a:pt x="480548" y="591320"/>
                  <a:pt x="480548" y="592135"/>
                  <a:pt x="479733" y="589691"/>
                </a:cubicBezTo>
                <a:cubicBezTo>
                  <a:pt x="479733" y="591320"/>
                  <a:pt x="479733" y="591320"/>
                  <a:pt x="478919" y="590506"/>
                </a:cubicBezTo>
                <a:lnTo>
                  <a:pt x="479428" y="591626"/>
                </a:lnTo>
                <a:lnTo>
                  <a:pt x="482991" y="599465"/>
                </a:lnTo>
                <a:cubicBezTo>
                  <a:pt x="480548" y="597022"/>
                  <a:pt x="480548" y="598651"/>
                  <a:pt x="478919" y="594578"/>
                </a:cubicBezTo>
                <a:lnTo>
                  <a:pt x="478919" y="592949"/>
                </a:lnTo>
                <a:cubicBezTo>
                  <a:pt x="475661" y="588877"/>
                  <a:pt x="478919" y="598651"/>
                  <a:pt x="475661" y="591320"/>
                </a:cubicBezTo>
                <a:lnTo>
                  <a:pt x="475661" y="589691"/>
                </a:lnTo>
                <a:cubicBezTo>
                  <a:pt x="474847" y="588877"/>
                  <a:pt x="475661" y="588877"/>
                  <a:pt x="474847" y="588062"/>
                </a:cubicBezTo>
                <a:cubicBezTo>
                  <a:pt x="474847" y="588877"/>
                  <a:pt x="474847" y="590506"/>
                  <a:pt x="474847" y="592135"/>
                </a:cubicBezTo>
                <a:lnTo>
                  <a:pt x="474032" y="592949"/>
                </a:lnTo>
                <a:lnTo>
                  <a:pt x="474032" y="593764"/>
                </a:lnTo>
                <a:cubicBezTo>
                  <a:pt x="474032" y="592949"/>
                  <a:pt x="474032" y="592135"/>
                  <a:pt x="473218" y="591320"/>
                </a:cubicBezTo>
                <a:cubicBezTo>
                  <a:pt x="471589" y="590506"/>
                  <a:pt x="474032" y="599465"/>
                  <a:pt x="472403" y="596207"/>
                </a:cubicBezTo>
                <a:lnTo>
                  <a:pt x="471589" y="594578"/>
                </a:lnTo>
                <a:cubicBezTo>
                  <a:pt x="474032" y="602723"/>
                  <a:pt x="469145" y="596207"/>
                  <a:pt x="470774" y="604352"/>
                </a:cubicBezTo>
                <a:cubicBezTo>
                  <a:pt x="469960" y="601094"/>
                  <a:pt x="470774" y="602723"/>
                  <a:pt x="470774" y="598651"/>
                </a:cubicBezTo>
                <a:lnTo>
                  <a:pt x="469145" y="596207"/>
                </a:lnTo>
                <a:cubicBezTo>
                  <a:pt x="468331" y="592135"/>
                  <a:pt x="468331" y="597022"/>
                  <a:pt x="465073" y="594578"/>
                </a:cubicBezTo>
                <a:cubicBezTo>
                  <a:pt x="464258" y="592949"/>
                  <a:pt x="464258" y="588062"/>
                  <a:pt x="463444" y="589691"/>
                </a:cubicBezTo>
                <a:cubicBezTo>
                  <a:pt x="462629" y="592135"/>
                  <a:pt x="465073" y="596207"/>
                  <a:pt x="464258" y="597022"/>
                </a:cubicBezTo>
                <a:lnTo>
                  <a:pt x="462629" y="592949"/>
                </a:lnTo>
                <a:cubicBezTo>
                  <a:pt x="461815" y="596207"/>
                  <a:pt x="460186" y="593764"/>
                  <a:pt x="459371" y="592949"/>
                </a:cubicBezTo>
                <a:cubicBezTo>
                  <a:pt x="459371" y="593764"/>
                  <a:pt x="459371" y="593764"/>
                  <a:pt x="459371" y="594578"/>
                </a:cubicBezTo>
                <a:cubicBezTo>
                  <a:pt x="457742" y="592949"/>
                  <a:pt x="456928" y="599465"/>
                  <a:pt x="456113" y="597836"/>
                </a:cubicBezTo>
                <a:cubicBezTo>
                  <a:pt x="456113" y="596207"/>
                  <a:pt x="455299" y="594578"/>
                  <a:pt x="455299" y="593764"/>
                </a:cubicBezTo>
                <a:lnTo>
                  <a:pt x="453670" y="596207"/>
                </a:lnTo>
                <a:cubicBezTo>
                  <a:pt x="454484" y="595393"/>
                  <a:pt x="454484" y="592949"/>
                  <a:pt x="454484" y="590506"/>
                </a:cubicBezTo>
                <a:cubicBezTo>
                  <a:pt x="454484" y="590506"/>
                  <a:pt x="453670" y="592135"/>
                  <a:pt x="453670" y="592135"/>
                </a:cubicBezTo>
                <a:cubicBezTo>
                  <a:pt x="453670" y="590506"/>
                  <a:pt x="453670" y="589691"/>
                  <a:pt x="453670" y="588877"/>
                </a:cubicBezTo>
                <a:lnTo>
                  <a:pt x="452041" y="592949"/>
                </a:lnTo>
                <a:cubicBezTo>
                  <a:pt x="452855" y="593764"/>
                  <a:pt x="452855" y="593764"/>
                  <a:pt x="452855" y="593764"/>
                </a:cubicBezTo>
                <a:cubicBezTo>
                  <a:pt x="452855" y="593764"/>
                  <a:pt x="452041" y="594578"/>
                  <a:pt x="451226" y="592949"/>
                </a:cubicBezTo>
                <a:cubicBezTo>
                  <a:pt x="451226" y="592135"/>
                  <a:pt x="451226" y="591320"/>
                  <a:pt x="451226" y="590506"/>
                </a:cubicBezTo>
                <a:cubicBezTo>
                  <a:pt x="451226" y="592949"/>
                  <a:pt x="452041" y="590506"/>
                  <a:pt x="452041" y="588877"/>
                </a:cubicBezTo>
                <a:cubicBezTo>
                  <a:pt x="451226" y="588877"/>
                  <a:pt x="452041" y="588062"/>
                  <a:pt x="451226" y="586433"/>
                </a:cubicBezTo>
                <a:cubicBezTo>
                  <a:pt x="450412" y="586433"/>
                  <a:pt x="450412" y="589691"/>
                  <a:pt x="450412" y="592135"/>
                </a:cubicBezTo>
                <a:cubicBezTo>
                  <a:pt x="449598" y="591320"/>
                  <a:pt x="449598" y="590506"/>
                  <a:pt x="448783" y="592949"/>
                </a:cubicBezTo>
                <a:lnTo>
                  <a:pt x="448783" y="589691"/>
                </a:lnTo>
                <a:lnTo>
                  <a:pt x="447968" y="590506"/>
                </a:lnTo>
                <a:lnTo>
                  <a:pt x="448783" y="586433"/>
                </a:lnTo>
                <a:cubicBezTo>
                  <a:pt x="447968" y="584804"/>
                  <a:pt x="448783" y="592135"/>
                  <a:pt x="447154" y="590506"/>
                </a:cubicBezTo>
                <a:lnTo>
                  <a:pt x="447154" y="587248"/>
                </a:lnTo>
                <a:cubicBezTo>
                  <a:pt x="446339" y="588062"/>
                  <a:pt x="445525" y="592949"/>
                  <a:pt x="445525" y="589691"/>
                </a:cubicBezTo>
                <a:cubicBezTo>
                  <a:pt x="444711" y="591320"/>
                  <a:pt x="446339" y="593764"/>
                  <a:pt x="444711" y="594578"/>
                </a:cubicBezTo>
                <a:cubicBezTo>
                  <a:pt x="444711" y="592949"/>
                  <a:pt x="443896" y="592135"/>
                  <a:pt x="443896" y="591320"/>
                </a:cubicBezTo>
                <a:cubicBezTo>
                  <a:pt x="443081" y="592949"/>
                  <a:pt x="443896" y="594578"/>
                  <a:pt x="443896" y="594578"/>
                </a:cubicBezTo>
                <a:cubicBezTo>
                  <a:pt x="441453" y="595393"/>
                  <a:pt x="443896" y="584804"/>
                  <a:pt x="441453" y="588062"/>
                </a:cubicBezTo>
                <a:cubicBezTo>
                  <a:pt x="441453" y="590506"/>
                  <a:pt x="439824" y="593764"/>
                  <a:pt x="441453" y="593764"/>
                </a:cubicBezTo>
                <a:cubicBezTo>
                  <a:pt x="439824" y="595393"/>
                  <a:pt x="440638" y="588877"/>
                  <a:pt x="439009" y="592135"/>
                </a:cubicBezTo>
                <a:lnTo>
                  <a:pt x="439824" y="588877"/>
                </a:lnTo>
                <a:cubicBezTo>
                  <a:pt x="439824" y="588877"/>
                  <a:pt x="439009" y="589691"/>
                  <a:pt x="439009" y="590506"/>
                </a:cubicBezTo>
                <a:lnTo>
                  <a:pt x="439824" y="588062"/>
                </a:lnTo>
                <a:cubicBezTo>
                  <a:pt x="438194" y="592949"/>
                  <a:pt x="438194" y="585619"/>
                  <a:pt x="436566" y="592135"/>
                </a:cubicBezTo>
                <a:cubicBezTo>
                  <a:pt x="438194" y="587248"/>
                  <a:pt x="435751" y="592949"/>
                  <a:pt x="435751" y="590506"/>
                </a:cubicBezTo>
                <a:cubicBezTo>
                  <a:pt x="437380" y="587248"/>
                  <a:pt x="438194" y="591320"/>
                  <a:pt x="439009" y="586433"/>
                </a:cubicBezTo>
                <a:cubicBezTo>
                  <a:pt x="439009" y="584804"/>
                  <a:pt x="438194" y="587248"/>
                  <a:pt x="438194" y="585619"/>
                </a:cubicBezTo>
                <a:cubicBezTo>
                  <a:pt x="438194" y="585619"/>
                  <a:pt x="439009" y="583990"/>
                  <a:pt x="439009" y="583175"/>
                </a:cubicBezTo>
                <a:cubicBezTo>
                  <a:pt x="438194" y="579917"/>
                  <a:pt x="436566" y="585619"/>
                  <a:pt x="435751" y="586433"/>
                </a:cubicBezTo>
                <a:lnTo>
                  <a:pt x="437380" y="585619"/>
                </a:lnTo>
                <a:cubicBezTo>
                  <a:pt x="436566" y="589691"/>
                  <a:pt x="436566" y="586433"/>
                  <a:pt x="435751" y="589691"/>
                </a:cubicBezTo>
                <a:cubicBezTo>
                  <a:pt x="435751" y="587248"/>
                  <a:pt x="434122" y="590506"/>
                  <a:pt x="434122" y="588877"/>
                </a:cubicBezTo>
                <a:cubicBezTo>
                  <a:pt x="432493" y="588877"/>
                  <a:pt x="434937" y="580732"/>
                  <a:pt x="434122" y="580732"/>
                </a:cubicBezTo>
                <a:cubicBezTo>
                  <a:pt x="433308" y="579917"/>
                  <a:pt x="431679" y="581546"/>
                  <a:pt x="431679" y="583990"/>
                </a:cubicBezTo>
                <a:cubicBezTo>
                  <a:pt x="430864" y="584804"/>
                  <a:pt x="434122" y="583175"/>
                  <a:pt x="431679" y="588877"/>
                </a:cubicBezTo>
                <a:cubicBezTo>
                  <a:pt x="433308" y="581546"/>
                  <a:pt x="429235" y="590506"/>
                  <a:pt x="429235" y="585619"/>
                </a:cubicBezTo>
                <a:cubicBezTo>
                  <a:pt x="430864" y="583175"/>
                  <a:pt x="430050" y="581546"/>
                  <a:pt x="431679" y="579917"/>
                </a:cubicBezTo>
                <a:cubicBezTo>
                  <a:pt x="430864" y="580732"/>
                  <a:pt x="430050" y="581546"/>
                  <a:pt x="429235" y="583175"/>
                </a:cubicBezTo>
                <a:lnTo>
                  <a:pt x="430050" y="580732"/>
                </a:lnTo>
                <a:cubicBezTo>
                  <a:pt x="427606" y="584804"/>
                  <a:pt x="428421" y="584804"/>
                  <a:pt x="425977" y="586433"/>
                </a:cubicBezTo>
                <a:cubicBezTo>
                  <a:pt x="426792" y="584804"/>
                  <a:pt x="426792" y="583175"/>
                  <a:pt x="427606" y="581546"/>
                </a:cubicBezTo>
                <a:cubicBezTo>
                  <a:pt x="427606" y="581546"/>
                  <a:pt x="426792" y="582361"/>
                  <a:pt x="425977" y="583175"/>
                </a:cubicBezTo>
                <a:cubicBezTo>
                  <a:pt x="424348" y="583175"/>
                  <a:pt x="425977" y="579917"/>
                  <a:pt x="423534" y="581546"/>
                </a:cubicBezTo>
                <a:lnTo>
                  <a:pt x="422719" y="583175"/>
                </a:lnTo>
                <a:cubicBezTo>
                  <a:pt x="419461" y="585619"/>
                  <a:pt x="417832" y="582361"/>
                  <a:pt x="415389" y="582361"/>
                </a:cubicBezTo>
                <a:lnTo>
                  <a:pt x="415389" y="583990"/>
                </a:lnTo>
                <a:cubicBezTo>
                  <a:pt x="416203" y="583175"/>
                  <a:pt x="412946" y="584804"/>
                  <a:pt x="413760" y="582361"/>
                </a:cubicBezTo>
                <a:cubicBezTo>
                  <a:pt x="413760" y="582361"/>
                  <a:pt x="414574" y="582361"/>
                  <a:pt x="414574" y="582361"/>
                </a:cubicBezTo>
                <a:cubicBezTo>
                  <a:pt x="415389" y="580732"/>
                  <a:pt x="416203" y="579103"/>
                  <a:pt x="416203" y="578288"/>
                </a:cubicBezTo>
                <a:lnTo>
                  <a:pt x="414574" y="579917"/>
                </a:lnTo>
                <a:lnTo>
                  <a:pt x="415389" y="578288"/>
                </a:lnTo>
                <a:cubicBezTo>
                  <a:pt x="414574" y="578288"/>
                  <a:pt x="413760" y="581546"/>
                  <a:pt x="412946" y="580732"/>
                </a:cubicBezTo>
                <a:cubicBezTo>
                  <a:pt x="416203" y="575030"/>
                  <a:pt x="410502" y="577474"/>
                  <a:pt x="413760" y="572587"/>
                </a:cubicBezTo>
                <a:cubicBezTo>
                  <a:pt x="410502" y="575845"/>
                  <a:pt x="414574" y="573401"/>
                  <a:pt x="411316" y="576659"/>
                </a:cubicBezTo>
                <a:cubicBezTo>
                  <a:pt x="412131" y="575845"/>
                  <a:pt x="412131" y="575030"/>
                  <a:pt x="412131" y="574216"/>
                </a:cubicBezTo>
                <a:lnTo>
                  <a:pt x="410502" y="576659"/>
                </a:lnTo>
                <a:cubicBezTo>
                  <a:pt x="409687" y="573401"/>
                  <a:pt x="410502" y="570958"/>
                  <a:pt x="408873" y="570143"/>
                </a:cubicBezTo>
                <a:lnTo>
                  <a:pt x="407244" y="570143"/>
                </a:lnTo>
                <a:cubicBezTo>
                  <a:pt x="408059" y="569329"/>
                  <a:pt x="408873" y="569329"/>
                  <a:pt x="409687" y="568515"/>
                </a:cubicBezTo>
                <a:cubicBezTo>
                  <a:pt x="403172" y="572587"/>
                  <a:pt x="412946" y="563628"/>
                  <a:pt x="408059" y="566071"/>
                </a:cubicBezTo>
                <a:cubicBezTo>
                  <a:pt x="412946" y="562813"/>
                  <a:pt x="417018" y="558741"/>
                  <a:pt x="421090" y="556297"/>
                </a:cubicBezTo>
                <a:lnTo>
                  <a:pt x="420276" y="556297"/>
                </a:lnTo>
                <a:cubicBezTo>
                  <a:pt x="423534" y="553854"/>
                  <a:pt x="421090" y="557111"/>
                  <a:pt x="424348" y="554668"/>
                </a:cubicBezTo>
                <a:cubicBezTo>
                  <a:pt x="423534" y="555483"/>
                  <a:pt x="422719" y="557111"/>
                  <a:pt x="421905" y="557926"/>
                </a:cubicBezTo>
                <a:cubicBezTo>
                  <a:pt x="422719" y="557111"/>
                  <a:pt x="425163" y="556297"/>
                  <a:pt x="425163" y="555483"/>
                </a:cubicBezTo>
                <a:cubicBezTo>
                  <a:pt x="425163" y="555483"/>
                  <a:pt x="425163" y="555483"/>
                  <a:pt x="426792" y="553854"/>
                </a:cubicBezTo>
                <a:lnTo>
                  <a:pt x="426205" y="557959"/>
                </a:lnTo>
                <a:lnTo>
                  <a:pt x="425977" y="559555"/>
                </a:lnTo>
                <a:cubicBezTo>
                  <a:pt x="427606" y="560370"/>
                  <a:pt x="429235" y="560370"/>
                  <a:pt x="428421" y="562813"/>
                </a:cubicBezTo>
                <a:cubicBezTo>
                  <a:pt x="429235" y="561998"/>
                  <a:pt x="429235" y="561184"/>
                  <a:pt x="430050" y="560370"/>
                </a:cubicBezTo>
                <a:cubicBezTo>
                  <a:pt x="427606" y="563628"/>
                  <a:pt x="430864" y="558741"/>
                  <a:pt x="431679" y="558741"/>
                </a:cubicBezTo>
                <a:lnTo>
                  <a:pt x="429235" y="563628"/>
                </a:lnTo>
                <a:cubicBezTo>
                  <a:pt x="430050" y="562813"/>
                  <a:pt x="430864" y="561184"/>
                  <a:pt x="431679" y="560370"/>
                </a:cubicBezTo>
                <a:cubicBezTo>
                  <a:pt x="432494" y="560370"/>
                  <a:pt x="432494" y="561592"/>
                  <a:pt x="432595" y="562508"/>
                </a:cubicBezTo>
                <a:lnTo>
                  <a:pt x="432697" y="562528"/>
                </a:lnTo>
                <a:lnTo>
                  <a:pt x="432493" y="561998"/>
                </a:lnTo>
                <a:cubicBezTo>
                  <a:pt x="432493" y="562812"/>
                  <a:pt x="433308" y="561183"/>
                  <a:pt x="434122" y="560369"/>
                </a:cubicBezTo>
                <a:lnTo>
                  <a:pt x="434122" y="562812"/>
                </a:lnTo>
                <a:lnTo>
                  <a:pt x="434120" y="562813"/>
                </a:lnTo>
                <a:lnTo>
                  <a:pt x="434122" y="562813"/>
                </a:lnTo>
                <a:cubicBezTo>
                  <a:pt x="434122" y="565256"/>
                  <a:pt x="432493" y="566885"/>
                  <a:pt x="432493" y="567700"/>
                </a:cubicBezTo>
                <a:cubicBezTo>
                  <a:pt x="434122" y="561998"/>
                  <a:pt x="434122" y="566071"/>
                  <a:pt x="435751" y="561998"/>
                </a:cubicBezTo>
                <a:cubicBezTo>
                  <a:pt x="434122" y="566885"/>
                  <a:pt x="436566" y="563628"/>
                  <a:pt x="433308" y="570958"/>
                </a:cubicBezTo>
                <a:cubicBezTo>
                  <a:pt x="433308" y="570958"/>
                  <a:pt x="434937" y="567700"/>
                  <a:pt x="434937" y="566885"/>
                </a:cubicBezTo>
                <a:cubicBezTo>
                  <a:pt x="435751" y="566885"/>
                  <a:pt x="435751" y="567700"/>
                  <a:pt x="437380" y="565256"/>
                </a:cubicBezTo>
                <a:cubicBezTo>
                  <a:pt x="437380" y="566885"/>
                  <a:pt x="440638" y="564442"/>
                  <a:pt x="439824" y="570143"/>
                </a:cubicBezTo>
                <a:cubicBezTo>
                  <a:pt x="440638" y="566885"/>
                  <a:pt x="440638" y="568515"/>
                  <a:pt x="441453" y="566885"/>
                </a:cubicBezTo>
                <a:lnTo>
                  <a:pt x="442267" y="563628"/>
                </a:lnTo>
                <a:lnTo>
                  <a:pt x="443081" y="564442"/>
                </a:lnTo>
                <a:cubicBezTo>
                  <a:pt x="443896" y="565256"/>
                  <a:pt x="443081" y="566885"/>
                  <a:pt x="443081" y="567700"/>
                </a:cubicBezTo>
                <a:cubicBezTo>
                  <a:pt x="443896" y="567700"/>
                  <a:pt x="443896" y="566071"/>
                  <a:pt x="444711" y="564442"/>
                </a:cubicBezTo>
                <a:lnTo>
                  <a:pt x="444711" y="563628"/>
                </a:lnTo>
                <a:lnTo>
                  <a:pt x="445525" y="563628"/>
                </a:lnTo>
                <a:cubicBezTo>
                  <a:pt x="446339" y="563628"/>
                  <a:pt x="443896" y="566885"/>
                  <a:pt x="444711" y="568515"/>
                </a:cubicBezTo>
                <a:cubicBezTo>
                  <a:pt x="445525" y="566885"/>
                  <a:pt x="446339" y="562813"/>
                  <a:pt x="446339" y="565256"/>
                </a:cubicBezTo>
                <a:cubicBezTo>
                  <a:pt x="446339" y="565256"/>
                  <a:pt x="445525" y="567700"/>
                  <a:pt x="445525" y="568515"/>
                </a:cubicBezTo>
                <a:lnTo>
                  <a:pt x="446339" y="568515"/>
                </a:lnTo>
                <a:lnTo>
                  <a:pt x="447154" y="564442"/>
                </a:lnTo>
                <a:cubicBezTo>
                  <a:pt x="448783" y="565256"/>
                  <a:pt x="449598" y="568515"/>
                  <a:pt x="452041" y="568515"/>
                </a:cubicBezTo>
                <a:cubicBezTo>
                  <a:pt x="451226" y="571772"/>
                  <a:pt x="452855" y="568515"/>
                  <a:pt x="452855" y="574216"/>
                </a:cubicBezTo>
                <a:lnTo>
                  <a:pt x="452855" y="573401"/>
                </a:lnTo>
                <a:cubicBezTo>
                  <a:pt x="452855" y="574216"/>
                  <a:pt x="452855" y="578288"/>
                  <a:pt x="453670" y="577474"/>
                </a:cubicBezTo>
                <a:cubicBezTo>
                  <a:pt x="453670" y="575845"/>
                  <a:pt x="454484" y="571772"/>
                  <a:pt x="453670" y="570958"/>
                </a:cubicBezTo>
                <a:lnTo>
                  <a:pt x="454484" y="568515"/>
                </a:lnTo>
                <a:cubicBezTo>
                  <a:pt x="455299" y="557926"/>
                  <a:pt x="456928" y="569329"/>
                  <a:pt x="457742" y="566071"/>
                </a:cubicBezTo>
                <a:cubicBezTo>
                  <a:pt x="457742" y="566885"/>
                  <a:pt x="457742" y="567700"/>
                  <a:pt x="457742" y="567700"/>
                </a:cubicBezTo>
                <a:cubicBezTo>
                  <a:pt x="458557" y="563628"/>
                  <a:pt x="460186" y="570143"/>
                  <a:pt x="460186" y="568515"/>
                </a:cubicBezTo>
                <a:lnTo>
                  <a:pt x="461000" y="571772"/>
                </a:lnTo>
                <a:cubicBezTo>
                  <a:pt x="461000" y="566885"/>
                  <a:pt x="461000" y="566885"/>
                  <a:pt x="462629" y="568515"/>
                </a:cubicBezTo>
                <a:cubicBezTo>
                  <a:pt x="462629" y="568515"/>
                  <a:pt x="462629" y="569329"/>
                  <a:pt x="462629" y="570143"/>
                </a:cubicBezTo>
                <a:cubicBezTo>
                  <a:pt x="462629" y="567700"/>
                  <a:pt x="462629" y="565256"/>
                  <a:pt x="463444" y="566071"/>
                </a:cubicBezTo>
                <a:lnTo>
                  <a:pt x="463444" y="566885"/>
                </a:lnTo>
                <a:lnTo>
                  <a:pt x="464258" y="566071"/>
                </a:lnTo>
                <a:cubicBezTo>
                  <a:pt x="465887" y="575845"/>
                  <a:pt x="465073" y="560370"/>
                  <a:pt x="467516" y="570143"/>
                </a:cubicBezTo>
                <a:cubicBezTo>
                  <a:pt x="466702" y="567700"/>
                  <a:pt x="467516" y="566885"/>
                  <a:pt x="467516" y="565256"/>
                </a:cubicBezTo>
                <a:cubicBezTo>
                  <a:pt x="468331" y="565256"/>
                  <a:pt x="468331" y="566071"/>
                  <a:pt x="468331" y="566071"/>
                </a:cubicBezTo>
                <a:cubicBezTo>
                  <a:pt x="467516" y="561184"/>
                  <a:pt x="470774" y="567700"/>
                  <a:pt x="470774" y="566885"/>
                </a:cubicBezTo>
                <a:cubicBezTo>
                  <a:pt x="470774" y="566071"/>
                  <a:pt x="469960" y="564442"/>
                  <a:pt x="469145" y="562813"/>
                </a:cubicBezTo>
                <a:cubicBezTo>
                  <a:pt x="470774" y="566071"/>
                  <a:pt x="469145" y="557926"/>
                  <a:pt x="469960" y="559555"/>
                </a:cubicBezTo>
                <a:cubicBezTo>
                  <a:pt x="470774" y="559555"/>
                  <a:pt x="471589" y="562813"/>
                  <a:pt x="472403" y="564442"/>
                </a:cubicBezTo>
                <a:cubicBezTo>
                  <a:pt x="472403" y="562813"/>
                  <a:pt x="469145" y="556297"/>
                  <a:pt x="471589" y="559555"/>
                </a:cubicBezTo>
                <a:cubicBezTo>
                  <a:pt x="471589" y="560370"/>
                  <a:pt x="471589" y="560370"/>
                  <a:pt x="471589" y="561184"/>
                </a:cubicBezTo>
                <a:cubicBezTo>
                  <a:pt x="471996" y="561591"/>
                  <a:pt x="473218" y="564238"/>
                  <a:pt x="474338" y="566478"/>
                </a:cubicBezTo>
                <a:lnTo>
                  <a:pt x="476473" y="569325"/>
                </a:lnTo>
                <a:lnTo>
                  <a:pt x="476475" y="569327"/>
                </a:lnTo>
                <a:lnTo>
                  <a:pt x="475661" y="567700"/>
                </a:lnTo>
                <a:lnTo>
                  <a:pt x="477264" y="568921"/>
                </a:lnTo>
                <a:lnTo>
                  <a:pt x="478097" y="568491"/>
                </a:lnTo>
                <a:lnTo>
                  <a:pt x="477290" y="566071"/>
                </a:lnTo>
                <a:cubicBezTo>
                  <a:pt x="479733" y="569329"/>
                  <a:pt x="477290" y="565256"/>
                  <a:pt x="479733" y="567700"/>
                </a:cubicBezTo>
                <a:lnTo>
                  <a:pt x="479733" y="567732"/>
                </a:lnTo>
                <a:lnTo>
                  <a:pt x="480014" y="567822"/>
                </a:lnTo>
                <a:lnTo>
                  <a:pt x="479733" y="566885"/>
                </a:lnTo>
                <a:lnTo>
                  <a:pt x="478919" y="566071"/>
                </a:lnTo>
                <a:cubicBezTo>
                  <a:pt x="479733" y="566071"/>
                  <a:pt x="479733" y="566071"/>
                  <a:pt x="480548" y="566071"/>
                </a:cubicBezTo>
                <a:lnTo>
                  <a:pt x="480403" y="564107"/>
                </a:lnTo>
                <a:lnTo>
                  <a:pt x="479733" y="564442"/>
                </a:lnTo>
                <a:lnTo>
                  <a:pt x="479733" y="562813"/>
                </a:lnTo>
                <a:lnTo>
                  <a:pt x="481360" y="563627"/>
                </a:lnTo>
                <a:lnTo>
                  <a:pt x="481363" y="563628"/>
                </a:lnTo>
                <a:cubicBezTo>
                  <a:pt x="481363" y="564442"/>
                  <a:pt x="482177" y="565256"/>
                  <a:pt x="482991" y="566885"/>
                </a:cubicBezTo>
                <a:cubicBezTo>
                  <a:pt x="481363" y="563628"/>
                  <a:pt x="481363" y="563628"/>
                  <a:pt x="482991" y="565256"/>
                </a:cubicBezTo>
                <a:cubicBezTo>
                  <a:pt x="480548" y="560370"/>
                  <a:pt x="478105" y="556297"/>
                  <a:pt x="478919" y="555483"/>
                </a:cubicBezTo>
                <a:cubicBezTo>
                  <a:pt x="478919" y="555483"/>
                  <a:pt x="478919" y="556297"/>
                  <a:pt x="479733" y="557111"/>
                </a:cubicBezTo>
                <a:cubicBezTo>
                  <a:pt x="480548" y="557926"/>
                  <a:pt x="479733" y="556297"/>
                  <a:pt x="479733" y="556297"/>
                </a:cubicBezTo>
                <a:cubicBezTo>
                  <a:pt x="480548" y="557111"/>
                  <a:pt x="480548" y="557926"/>
                  <a:pt x="481363" y="559555"/>
                </a:cubicBezTo>
                <a:cubicBezTo>
                  <a:pt x="479733" y="555483"/>
                  <a:pt x="482177" y="558741"/>
                  <a:pt x="482177" y="557111"/>
                </a:cubicBezTo>
                <a:cubicBezTo>
                  <a:pt x="482177" y="557926"/>
                  <a:pt x="482991" y="558741"/>
                  <a:pt x="483806" y="560370"/>
                </a:cubicBezTo>
                <a:cubicBezTo>
                  <a:pt x="481363" y="555483"/>
                  <a:pt x="487878" y="563628"/>
                  <a:pt x="483806" y="557926"/>
                </a:cubicBezTo>
                <a:cubicBezTo>
                  <a:pt x="487064" y="560370"/>
                  <a:pt x="487064" y="556297"/>
                  <a:pt x="490322" y="559555"/>
                </a:cubicBezTo>
                <a:cubicBezTo>
                  <a:pt x="491136" y="561184"/>
                  <a:pt x="490322" y="557926"/>
                  <a:pt x="490322" y="557926"/>
                </a:cubicBezTo>
                <a:lnTo>
                  <a:pt x="491136" y="560370"/>
                </a:lnTo>
                <a:cubicBezTo>
                  <a:pt x="489507" y="556297"/>
                  <a:pt x="491136" y="558741"/>
                  <a:pt x="489507" y="554668"/>
                </a:cubicBezTo>
                <a:cubicBezTo>
                  <a:pt x="490322" y="557926"/>
                  <a:pt x="491136" y="558741"/>
                  <a:pt x="492765" y="560370"/>
                </a:cubicBezTo>
                <a:lnTo>
                  <a:pt x="490322" y="555483"/>
                </a:lnTo>
                <a:lnTo>
                  <a:pt x="492765" y="558741"/>
                </a:lnTo>
                <a:cubicBezTo>
                  <a:pt x="492765" y="557111"/>
                  <a:pt x="492765" y="557926"/>
                  <a:pt x="493580" y="557926"/>
                </a:cubicBezTo>
                <a:cubicBezTo>
                  <a:pt x="493580" y="557926"/>
                  <a:pt x="494394" y="557926"/>
                  <a:pt x="494394" y="558741"/>
                </a:cubicBezTo>
                <a:cubicBezTo>
                  <a:pt x="491951" y="554668"/>
                  <a:pt x="492765" y="554668"/>
                  <a:pt x="491951" y="552225"/>
                </a:cubicBezTo>
                <a:cubicBezTo>
                  <a:pt x="494394" y="556297"/>
                  <a:pt x="491951" y="550596"/>
                  <a:pt x="494394" y="554668"/>
                </a:cubicBezTo>
                <a:cubicBezTo>
                  <a:pt x="493580" y="553854"/>
                  <a:pt x="493580" y="553854"/>
                  <a:pt x="493580" y="553039"/>
                </a:cubicBezTo>
                <a:cubicBezTo>
                  <a:pt x="492765" y="551410"/>
                  <a:pt x="491136" y="548967"/>
                  <a:pt x="491951" y="549781"/>
                </a:cubicBezTo>
                <a:lnTo>
                  <a:pt x="493580" y="552225"/>
                </a:lnTo>
                <a:cubicBezTo>
                  <a:pt x="493580" y="551410"/>
                  <a:pt x="493580" y="550596"/>
                  <a:pt x="493580" y="550596"/>
                </a:cubicBezTo>
                <a:cubicBezTo>
                  <a:pt x="494394" y="551410"/>
                  <a:pt x="494394" y="551410"/>
                  <a:pt x="494394" y="550596"/>
                </a:cubicBezTo>
                <a:cubicBezTo>
                  <a:pt x="497652" y="553854"/>
                  <a:pt x="492765" y="544080"/>
                  <a:pt x="496838" y="548967"/>
                </a:cubicBezTo>
                <a:cubicBezTo>
                  <a:pt x="497652" y="548152"/>
                  <a:pt x="500910" y="551410"/>
                  <a:pt x="500096" y="548967"/>
                </a:cubicBezTo>
                <a:lnTo>
                  <a:pt x="498467" y="546523"/>
                </a:lnTo>
                <a:cubicBezTo>
                  <a:pt x="497652" y="544894"/>
                  <a:pt x="497652" y="544080"/>
                  <a:pt x="498467" y="544080"/>
                </a:cubicBezTo>
                <a:lnTo>
                  <a:pt x="496838" y="541636"/>
                </a:lnTo>
                <a:cubicBezTo>
                  <a:pt x="498467" y="541636"/>
                  <a:pt x="496838" y="536749"/>
                  <a:pt x="500910" y="541636"/>
                </a:cubicBezTo>
                <a:cubicBezTo>
                  <a:pt x="500096" y="540007"/>
                  <a:pt x="502539" y="541636"/>
                  <a:pt x="502539" y="540822"/>
                </a:cubicBezTo>
                <a:lnTo>
                  <a:pt x="504168" y="542451"/>
                </a:lnTo>
                <a:cubicBezTo>
                  <a:pt x="504983" y="542451"/>
                  <a:pt x="504983" y="541636"/>
                  <a:pt x="504983" y="540822"/>
                </a:cubicBezTo>
                <a:cubicBezTo>
                  <a:pt x="509055" y="544080"/>
                  <a:pt x="507426" y="539193"/>
                  <a:pt x="508241" y="539193"/>
                </a:cubicBezTo>
                <a:lnTo>
                  <a:pt x="508892" y="539844"/>
                </a:lnTo>
                <a:lnTo>
                  <a:pt x="509055" y="539192"/>
                </a:lnTo>
                <a:lnTo>
                  <a:pt x="509055" y="538378"/>
                </a:lnTo>
                <a:lnTo>
                  <a:pt x="504168" y="526161"/>
                </a:lnTo>
                <a:lnTo>
                  <a:pt x="514983" y="540254"/>
                </a:lnTo>
                <a:lnTo>
                  <a:pt x="515454" y="539076"/>
                </a:lnTo>
                <a:lnTo>
                  <a:pt x="513942" y="537563"/>
                </a:lnTo>
                <a:lnTo>
                  <a:pt x="514757" y="537563"/>
                </a:lnTo>
                <a:lnTo>
                  <a:pt x="515571" y="538785"/>
                </a:lnTo>
                <a:lnTo>
                  <a:pt x="515696" y="538472"/>
                </a:lnTo>
                <a:lnTo>
                  <a:pt x="518829" y="540822"/>
                </a:lnTo>
                <a:lnTo>
                  <a:pt x="519508" y="535390"/>
                </a:lnTo>
                <a:lnTo>
                  <a:pt x="519553" y="535030"/>
                </a:lnTo>
                <a:lnTo>
                  <a:pt x="518829" y="534306"/>
                </a:lnTo>
                <a:lnTo>
                  <a:pt x="519372" y="534035"/>
                </a:lnTo>
                <a:lnTo>
                  <a:pt x="516385" y="531048"/>
                </a:lnTo>
                <a:lnTo>
                  <a:pt x="516385" y="531863"/>
                </a:lnTo>
                <a:cubicBezTo>
                  <a:pt x="514756" y="531048"/>
                  <a:pt x="514756" y="529419"/>
                  <a:pt x="513942" y="528604"/>
                </a:cubicBezTo>
                <a:cubicBezTo>
                  <a:pt x="518014" y="527790"/>
                  <a:pt x="519643" y="521274"/>
                  <a:pt x="522901" y="522089"/>
                </a:cubicBezTo>
                <a:cubicBezTo>
                  <a:pt x="521272" y="522089"/>
                  <a:pt x="521272" y="523718"/>
                  <a:pt x="522087" y="524532"/>
                </a:cubicBezTo>
                <a:lnTo>
                  <a:pt x="524530" y="523718"/>
                </a:lnTo>
                <a:cubicBezTo>
                  <a:pt x="523716" y="525347"/>
                  <a:pt x="520458" y="523718"/>
                  <a:pt x="520458" y="526161"/>
                </a:cubicBezTo>
                <a:cubicBezTo>
                  <a:pt x="522087" y="526976"/>
                  <a:pt x="524530" y="530234"/>
                  <a:pt x="527788" y="531048"/>
                </a:cubicBezTo>
                <a:cubicBezTo>
                  <a:pt x="533490" y="530234"/>
                  <a:pt x="524530" y="525347"/>
                  <a:pt x="527788" y="522089"/>
                </a:cubicBezTo>
                <a:cubicBezTo>
                  <a:pt x="527788" y="521274"/>
                  <a:pt x="531046" y="524532"/>
                  <a:pt x="531046" y="522089"/>
                </a:cubicBezTo>
                <a:lnTo>
                  <a:pt x="522253" y="511696"/>
                </a:lnTo>
                <a:lnTo>
                  <a:pt x="525345" y="512315"/>
                </a:lnTo>
                <a:cubicBezTo>
                  <a:pt x="526159" y="509871"/>
                  <a:pt x="528603" y="509057"/>
                  <a:pt x="530232" y="506613"/>
                </a:cubicBezTo>
                <a:cubicBezTo>
                  <a:pt x="531046" y="506613"/>
                  <a:pt x="532675" y="506613"/>
                  <a:pt x="533490" y="507428"/>
                </a:cubicBezTo>
                <a:cubicBezTo>
                  <a:pt x="533490" y="505799"/>
                  <a:pt x="527788" y="501726"/>
                  <a:pt x="525345" y="500912"/>
                </a:cubicBezTo>
                <a:lnTo>
                  <a:pt x="526770" y="498774"/>
                </a:lnTo>
                <a:lnTo>
                  <a:pt x="526237" y="498507"/>
                </a:lnTo>
                <a:lnTo>
                  <a:pt x="525039" y="498570"/>
                </a:lnTo>
                <a:lnTo>
                  <a:pt x="524724" y="498158"/>
                </a:lnTo>
                <a:lnTo>
                  <a:pt x="523716" y="496839"/>
                </a:lnTo>
                <a:cubicBezTo>
                  <a:pt x="523716" y="495211"/>
                  <a:pt x="526159" y="496839"/>
                  <a:pt x="526974" y="496839"/>
                </a:cubicBezTo>
                <a:cubicBezTo>
                  <a:pt x="526974" y="496839"/>
                  <a:pt x="525345" y="496025"/>
                  <a:pt x="524530" y="495211"/>
                </a:cubicBezTo>
                <a:cubicBezTo>
                  <a:pt x="527788" y="495211"/>
                  <a:pt x="531046" y="500097"/>
                  <a:pt x="535119" y="500097"/>
                </a:cubicBezTo>
                <a:cubicBezTo>
                  <a:pt x="537562" y="500097"/>
                  <a:pt x="543264" y="498468"/>
                  <a:pt x="543264" y="498468"/>
                </a:cubicBezTo>
                <a:lnTo>
                  <a:pt x="537562" y="496839"/>
                </a:lnTo>
                <a:lnTo>
                  <a:pt x="537562" y="496121"/>
                </a:lnTo>
                <a:lnTo>
                  <a:pt x="532878" y="494192"/>
                </a:lnTo>
                <a:lnTo>
                  <a:pt x="528279" y="492982"/>
                </a:lnTo>
                <a:lnTo>
                  <a:pt x="526160" y="494395"/>
                </a:lnTo>
                <a:lnTo>
                  <a:pt x="525345" y="493581"/>
                </a:lnTo>
                <a:lnTo>
                  <a:pt x="528016" y="492913"/>
                </a:lnTo>
                <a:lnTo>
                  <a:pt x="521272" y="491138"/>
                </a:lnTo>
                <a:cubicBezTo>
                  <a:pt x="518829" y="490324"/>
                  <a:pt x="524530" y="491138"/>
                  <a:pt x="524530" y="490324"/>
                </a:cubicBezTo>
                <a:cubicBezTo>
                  <a:pt x="529417" y="490324"/>
                  <a:pt x="522901" y="487066"/>
                  <a:pt x="524530" y="486251"/>
                </a:cubicBezTo>
                <a:lnTo>
                  <a:pt x="526159" y="487880"/>
                </a:lnTo>
                <a:cubicBezTo>
                  <a:pt x="526974" y="487880"/>
                  <a:pt x="526974" y="485437"/>
                  <a:pt x="525345" y="484622"/>
                </a:cubicBezTo>
                <a:lnTo>
                  <a:pt x="529410" y="485842"/>
                </a:lnTo>
                <a:lnTo>
                  <a:pt x="531046" y="486251"/>
                </a:lnTo>
                <a:lnTo>
                  <a:pt x="530883" y="486284"/>
                </a:lnTo>
                <a:lnTo>
                  <a:pt x="533490" y="487066"/>
                </a:lnTo>
                <a:cubicBezTo>
                  <a:pt x="535119" y="484622"/>
                  <a:pt x="528603" y="480550"/>
                  <a:pt x="524530" y="479735"/>
                </a:cubicBezTo>
                <a:cubicBezTo>
                  <a:pt x="525345" y="481364"/>
                  <a:pt x="526974" y="482993"/>
                  <a:pt x="527788" y="484622"/>
                </a:cubicBezTo>
                <a:lnTo>
                  <a:pt x="523197" y="481753"/>
                </a:lnTo>
                <a:lnTo>
                  <a:pt x="520458" y="483807"/>
                </a:lnTo>
                <a:lnTo>
                  <a:pt x="520458" y="482179"/>
                </a:lnTo>
                <a:lnTo>
                  <a:pt x="522901" y="481568"/>
                </a:lnTo>
                <a:lnTo>
                  <a:pt x="522202" y="481132"/>
                </a:lnTo>
                <a:lnTo>
                  <a:pt x="521273" y="481364"/>
                </a:lnTo>
                <a:lnTo>
                  <a:pt x="520458" y="481364"/>
                </a:lnTo>
                <a:lnTo>
                  <a:pt x="522061" y="481043"/>
                </a:lnTo>
                <a:lnTo>
                  <a:pt x="521272" y="480550"/>
                </a:lnTo>
                <a:lnTo>
                  <a:pt x="521924" y="479246"/>
                </a:lnTo>
                <a:lnTo>
                  <a:pt x="520458" y="479734"/>
                </a:lnTo>
                <a:lnTo>
                  <a:pt x="521273" y="478920"/>
                </a:lnTo>
                <a:lnTo>
                  <a:pt x="522087" y="478920"/>
                </a:lnTo>
                <a:lnTo>
                  <a:pt x="522901" y="477292"/>
                </a:lnTo>
                <a:cubicBezTo>
                  <a:pt x="522901" y="477292"/>
                  <a:pt x="523716" y="478921"/>
                  <a:pt x="525345" y="478921"/>
                </a:cubicBezTo>
                <a:cubicBezTo>
                  <a:pt x="525345" y="477292"/>
                  <a:pt x="526159" y="478106"/>
                  <a:pt x="527788" y="477292"/>
                </a:cubicBezTo>
                <a:cubicBezTo>
                  <a:pt x="531860" y="479735"/>
                  <a:pt x="541634" y="486251"/>
                  <a:pt x="546521" y="488694"/>
                </a:cubicBezTo>
                <a:lnTo>
                  <a:pt x="544892" y="486251"/>
                </a:lnTo>
                <a:lnTo>
                  <a:pt x="547336" y="486251"/>
                </a:lnTo>
                <a:cubicBezTo>
                  <a:pt x="545707" y="482993"/>
                  <a:pt x="532675" y="478106"/>
                  <a:pt x="529417" y="476477"/>
                </a:cubicBezTo>
                <a:cubicBezTo>
                  <a:pt x="531046" y="475663"/>
                  <a:pt x="537562" y="477292"/>
                  <a:pt x="539191" y="478106"/>
                </a:cubicBezTo>
                <a:cubicBezTo>
                  <a:pt x="540005" y="474848"/>
                  <a:pt x="529417" y="473219"/>
                  <a:pt x="531046" y="470776"/>
                </a:cubicBezTo>
                <a:lnTo>
                  <a:pt x="529417" y="471590"/>
                </a:lnTo>
                <a:cubicBezTo>
                  <a:pt x="528603" y="470776"/>
                  <a:pt x="531046" y="469147"/>
                  <a:pt x="529417" y="469147"/>
                </a:cubicBezTo>
                <a:cubicBezTo>
                  <a:pt x="531860" y="469147"/>
                  <a:pt x="536747" y="469147"/>
                  <a:pt x="537562" y="469961"/>
                </a:cubicBezTo>
                <a:lnTo>
                  <a:pt x="531046" y="466703"/>
                </a:lnTo>
                <a:cubicBezTo>
                  <a:pt x="531860" y="466703"/>
                  <a:pt x="537562" y="467518"/>
                  <a:pt x="538377" y="467518"/>
                </a:cubicBezTo>
                <a:cubicBezTo>
                  <a:pt x="539191" y="466703"/>
                  <a:pt x="531860" y="465074"/>
                  <a:pt x="531046" y="465889"/>
                </a:cubicBezTo>
                <a:cubicBezTo>
                  <a:pt x="535933" y="464260"/>
                  <a:pt x="533490" y="464260"/>
                  <a:pt x="538377" y="463445"/>
                </a:cubicBezTo>
                <a:cubicBezTo>
                  <a:pt x="538377" y="462631"/>
                  <a:pt x="532675" y="463445"/>
                  <a:pt x="531860" y="463445"/>
                </a:cubicBezTo>
                <a:cubicBezTo>
                  <a:pt x="530232" y="461816"/>
                  <a:pt x="531046" y="461816"/>
                  <a:pt x="531860" y="461002"/>
                </a:cubicBezTo>
                <a:cubicBezTo>
                  <a:pt x="534304" y="462631"/>
                  <a:pt x="545707" y="461816"/>
                  <a:pt x="549779" y="462631"/>
                </a:cubicBezTo>
                <a:cubicBezTo>
                  <a:pt x="544078" y="460187"/>
                  <a:pt x="538377" y="458559"/>
                  <a:pt x="532675" y="456929"/>
                </a:cubicBezTo>
                <a:cubicBezTo>
                  <a:pt x="533490" y="456929"/>
                  <a:pt x="539191" y="457744"/>
                  <a:pt x="540005" y="457744"/>
                </a:cubicBezTo>
                <a:cubicBezTo>
                  <a:pt x="534304" y="456929"/>
                  <a:pt x="533490" y="452042"/>
                  <a:pt x="534304" y="449599"/>
                </a:cubicBezTo>
                <a:lnTo>
                  <a:pt x="535052" y="447357"/>
                </a:lnTo>
                <a:lnTo>
                  <a:pt x="535933" y="447970"/>
                </a:lnTo>
                <a:cubicBezTo>
                  <a:pt x="535933" y="447970"/>
                  <a:pt x="535933" y="447155"/>
                  <a:pt x="535119" y="447155"/>
                </a:cubicBezTo>
                <a:lnTo>
                  <a:pt x="535052" y="447357"/>
                </a:lnTo>
                <a:lnTo>
                  <a:pt x="533591" y="446341"/>
                </a:lnTo>
                <a:cubicBezTo>
                  <a:pt x="531657" y="446137"/>
                  <a:pt x="529824" y="445934"/>
                  <a:pt x="531860" y="444712"/>
                </a:cubicBezTo>
                <a:cubicBezTo>
                  <a:pt x="531860" y="445527"/>
                  <a:pt x="533490" y="445527"/>
                  <a:pt x="535933" y="445527"/>
                </a:cubicBezTo>
                <a:cubicBezTo>
                  <a:pt x="533490" y="444712"/>
                  <a:pt x="535119" y="441454"/>
                  <a:pt x="529417" y="443083"/>
                </a:cubicBezTo>
                <a:cubicBezTo>
                  <a:pt x="530232" y="442269"/>
                  <a:pt x="529417" y="442269"/>
                  <a:pt x="532675" y="441454"/>
                </a:cubicBezTo>
                <a:cubicBezTo>
                  <a:pt x="531046" y="440640"/>
                  <a:pt x="530232" y="440640"/>
                  <a:pt x="528603" y="439825"/>
                </a:cubicBezTo>
                <a:cubicBezTo>
                  <a:pt x="529417" y="439825"/>
                  <a:pt x="531046" y="439825"/>
                  <a:pt x="531046" y="439011"/>
                </a:cubicBezTo>
                <a:cubicBezTo>
                  <a:pt x="530232" y="440640"/>
                  <a:pt x="536747" y="441454"/>
                  <a:pt x="532675" y="443083"/>
                </a:cubicBezTo>
                <a:cubicBezTo>
                  <a:pt x="536747" y="442269"/>
                  <a:pt x="538377" y="441454"/>
                  <a:pt x="541634" y="441454"/>
                </a:cubicBezTo>
                <a:cubicBezTo>
                  <a:pt x="539191" y="437382"/>
                  <a:pt x="532675" y="437382"/>
                  <a:pt x="527788" y="437382"/>
                </a:cubicBezTo>
                <a:cubicBezTo>
                  <a:pt x="528603" y="436567"/>
                  <a:pt x="528603" y="434938"/>
                  <a:pt x="529417" y="434124"/>
                </a:cubicBezTo>
                <a:lnTo>
                  <a:pt x="527788" y="434938"/>
                </a:lnTo>
                <a:lnTo>
                  <a:pt x="531860" y="432495"/>
                </a:lnTo>
                <a:cubicBezTo>
                  <a:pt x="531046" y="432495"/>
                  <a:pt x="530232" y="432495"/>
                  <a:pt x="530232" y="432495"/>
                </a:cubicBezTo>
                <a:cubicBezTo>
                  <a:pt x="531046" y="431680"/>
                  <a:pt x="531046" y="431680"/>
                  <a:pt x="531860" y="431680"/>
                </a:cubicBezTo>
                <a:cubicBezTo>
                  <a:pt x="531046" y="431680"/>
                  <a:pt x="531046" y="431680"/>
                  <a:pt x="530232" y="431680"/>
                </a:cubicBezTo>
                <a:lnTo>
                  <a:pt x="533897" y="430459"/>
                </a:lnTo>
                <a:lnTo>
                  <a:pt x="537256" y="429543"/>
                </a:lnTo>
                <a:lnTo>
                  <a:pt x="535933" y="430866"/>
                </a:lnTo>
                <a:cubicBezTo>
                  <a:pt x="538377" y="430866"/>
                  <a:pt x="540820" y="430866"/>
                  <a:pt x="541634" y="429237"/>
                </a:cubicBezTo>
                <a:cubicBezTo>
                  <a:pt x="541634" y="429237"/>
                  <a:pt x="540820" y="429237"/>
                  <a:pt x="540820" y="429237"/>
                </a:cubicBezTo>
                <a:close/>
                <a:moveTo>
                  <a:pt x="232435" y="428014"/>
                </a:moveTo>
                <a:cubicBezTo>
                  <a:pt x="233555" y="428218"/>
                  <a:pt x="235387" y="428829"/>
                  <a:pt x="237016" y="428421"/>
                </a:cubicBezTo>
                <a:cubicBezTo>
                  <a:pt x="235387" y="428421"/>
                  <a:pt x="233758" y="430050"/>
                  <a:pt x="232129" y="430050"/>
                </a:cubicBezTo>
                <a:cubicBezTo>
                  <a:pt x="230908" y="428014"/>
                  <a:pt x="231315" y="427811"/>
                  <a:pt x="232435" y="428014"/>
                </a:cubicBezTo>
                <a:close/>
                <a:moveTo>
                  <a:pt x="122988" y="427607"/>
                </a:moveTo>
                <a:cubicBezTo>
                  <a:pt x="122173" y="427607"/>
                  <a:pt x="118915" y="428422"/>
                  <a:pt x="118101" y="429236"/>
                </a:cubicBezTo>
                <a:lnTo>
                  <a:pt x="117286" y="429236"/>
                </a:lnTo>
                <a:cubicBezTo>
                  <a:pt x="118101" y="429236"/>
                  <a:pt x="116472" y="428422"/>
                  <a:pt x="116472" y="428422"/>
                </a:cubicBezTo>
                <a:cubicBezTo>
                  <a:pt x="118915" y="427607"/>
                  <a:pt x="120544" y="427607"/>
                  <a:pt x="122988" y="427607"/>
                </a:cubicBezTo>
                <a:close/>
                <a:moveTo>
                  <a:pt x="124617" y="426793"/>
                </a:moveTo>
                <a:lnTo>
                  <a:pt x="126246" y="427608"/>
                </a:lnTo>
                <a:lnTo>
                  <a:pt x="125434" y="427608"/>
                </a:lnTo>
                <a:lnTo>
                  <a:pt x="127061" y="428422"/>
                </a:lnTo>
                <a:cubicBezTo>
                  <a:pt x="126246" y="428422"/>
                  <a:pt x="125432" y="428422"/>
                  <a:pt x="124617" y="428422"/>
                </a:cubicBezTo>
                <a:lnTo>
                  <a:pt x="125432" y="427608"/>
                </a:lnTo>
                <a:close/>
                <a:moveTo>
                  <a:pt x="132762" y="425978"/>
                </a:moveTo>
                <a:lnTo>
                  <a:pt x="133577" y="425978"/>
                </a:lnTo>
                <a:lnTo>
                  <a:pt x="136020" y="426792"/>
                </a:lnTo>
                <a:close/>
                <a:moveTo>
                  <a:pt x="493274" y="422416"/>
                </a:moveTo>
                <a:cubicBezTo>
                  <a:pt x="493580" y="422925"/>
                  <a:pt x="493987" y="423943"/>
                  <a:pt x="494394" y="423535"/>
                </a:cubicBezTo>
                <a:cubicBezTo>
                  <a:pt x="493580" y="423535"/>
                  <a:pt x="492765" y="424350"/>
                  <a:pt x="492765" y="424350"/>
                </a:cubicBezTo>
                <a:cubicBezTo>
                  <a:pt x="492765" y="421907"/>
                  <a:pt x="492969" y="421907"/>
                  <a:pt x="493274" y="422416"/>
                </a:cubicBezTo>
                <a:close/>
                <a:moveTo>
                  <a:pt x="121359" y="421906"/>
                </a:moveTo>
                <a:lnTo>
                  <a:pt x="122174" y="423535"/>
                </a:lnTo>
                <a:cubicBezTo>
                  <a:pt x="120545" y="423535"/>
                  <a:pt x="118916" y="423535"/>
                  <a:pt x="120545" y="422720"/>
                </a:cubicBezTo>
                <a:lnTo>
                  <a:pt x="118916" y="422720"/>
                </a:lnTo>
                <a:close/>
                <a:moveTo>
                  <a:pt x="134391" y="421091"/>
                </a:moveTo>
                <a:cubicBezTo>
                  <a:pt x="136020" y="421906"/>
                  <a:pt x="137648" y="422720"/>
                  <a:pt x="137648" y="423534"/>
                </a:cubicBezTo>
                <a:cubicBezTo>
                  <a:pt x="136834" y="423534"/>
                  <a:pt x="135205" y="424349"/>
                  <a:pt x="133576" y="423534"/>
                </a:cubicBezTo>
                <a:lnTo>
                  <a:pt x="134391" y="421092"/>
                </a:lnTo>
                <a:close/>
                <a:moveTo>
                  <a:pt x="128690" y="419462"/>
                </a:moveTo>
                <a:cubicBezTo>
                  <a:pt x="129504" y="419462"/>
                  <a:pt x="129504" y="419462"/>
                  <a:pt x="130319" y="420277"/>
                </a:cubicBezTo>
                <a:lnTo>
                  <a:pt x="129232" y="420820"/>
                </a:lnTo>
                <a:lnTo>
                  <a:pt x="130318" y="421906"/>
                </a:lnTo>
                <a:cubicBezTo>
                  <a:pt x="130318" y="422720"/>
                  <a:pt x="128689" y="422720"/>
                  <a:pt x="127875" y="421906"/>
                </a:cubicBezTo>
                <a:cubicBezTo>
                  <a:pt x="127875" y="421906"/>
                  <a:pt x="127875" y="421092"/>
                  <a:pt x="128689" y="420277"/>
                </a:cubicBezTo>
                <a:lnTo>
                  <a:pt x="128690" y="420278"/>
                </a:lnTo>
                <a:close/>
                <a:moveTo>
                  <a:pt x="484620" y="418648"/>
                </a:moveTo>
                <a:lnTo>
                  <a:pt x="485435" y="418648"/>
                </a:lnTo>
                <a:lnTo>
                  <a:pt x="485435" y="419463"/>
                </a:lnTo>
                <a:close/>
                <a:moveTo>
                  <a:pt x="260243" y="418384"/>
                </a:moveTo>
                <a:lnTo>
                  <a:pt x="260637" y="418647"/>
                </a:lnTo>
                <a:cubicBezTo>
                  <a:pt x="259822" y="418647"/>
                  <a:pt x="259822" y="418647"/>
                  <a:pt x="259008" y="418647"/>
                </a:cubicBezTo>
                <a:close/>
                <a:moveTo>
                  <a:pt x="603536" y="417834"/>
                </a:moveTo>
                <a:lnTo>
                  <a:pt x="613310" y="420277"/>
                </a:lnTo>
                <a:lnTo>
                  <a:pt x="605979" y="421906"/>
                </a:lnTo>
                <a:cubicBezTo>
                  <a:pt x="606794" y="420277"/>
                  <a:pt x="606794" y="419463"/>
                  <a:pt x="603536" y="417834"/>
                </a:cubicBezTo>
                <a:close/>
                <a:moveTo>
                  <a:pt x="267967" y="417834"/>
                </a:moveTo>
                <a:lnTo>
                  <a:pt x="268782" y="421092"/>
                </a:lnTo>
                <a:lnTo>
                  <a:pt x="267967" y="421092"/>
                </a:lnTo>
                <a:close/>
                <a:moveTo>
                  <a:pt x="122174" y="417834"/>
                </a:moveTo>
                <a:cubicBezTo>
                  <a:pt x="125432" y="417834"/>
                  <a:pt x="126246" y="418648"/>
                  <a:pt x="128690" y="419462"/>
                </a:cubicBezTo>
                <a:cubicBezTo>
                  <a:pt x="127061" y="420277"/>
                  <a:pt x="124617" y="417834"/>
                  <a:pt x="125432" y="420277"/>
                </a:cubicBezTo>
                <a:cubicBezTo>
                  <a:pt x="124617" y="418648"/>
                  <a:pt x="122174" y="419462"/>
                  <a:pt x="122174" y="417834"/>
                </a:cubicBezTo>
                <a:close/>
                <a:moveTo>
                  <a:pt x="127876" y="417019"/>
                </a:moveTo>
                <a:lnTo>
                  <a:pt x="129504" y="419462"/>
                </a:lnTo>
                <a:cubicBezTo>
                  <a:pt x="129504" y="419462"/>
                  <a:pt x="129504" y="418648"/>
                  <a:pt x="128690" y="419462"/>
                </a:cubicBezTo>
                <a:cubicBezTo>
                  <a:pt x="128690" y="417834"/>
                  <a:pt x="128690" y="417834"/>
                  <a:pt x="127876" y="417019"/>
                </a:cubicBezTo>
                <a:close/>
                <a:moveTo>
                  <a:pt x="500680" y="416560"/>
                </a:moveTo>
                <a:lnTo>
                  <a:pt x="500910" y="417020"/>
                </a:lnTo>
                <a:cubicBezTo>
                  <a:pt x="500910" y="417020"/>
                  <a:pt x="500910" y="417020"/>
                  <a:pt x="500095" y="417020"/>
                </a:cubicBezTo>
                <a:close/>
                <a:moveTo>
                  <a:pt x="170000" y="416361"/>
                </a:moveTo>
                <a:lnTo>
                  <a:pt x="167785" y="419462"/>
                </a:lnTo>
                <a:lnTo>
                  <a:pt x="167975" y="417566"/>
                </a:lnTo>
                <a:close/>
                <a:moveTo>
                  <a:pt x="130318" y="414575"/>
                </a:moveTo>
                <a:cubicBezTo>
                  <a:pt x="131133" y="414575"/>
                  <a:pt x="131947" y="414575"/>
                  <a:pt x="132761" y="415390"/>
                </a:cubicBezTo>
                <a:cubicBezTo>
                  <a:pt x="130318" y="416204"/>
                  <a:pt x="129504" y="416204"/>
                  <a:pt x="128689" y="416204"/>
                </a:cubicBezTo>
                <a:close/>
                <a:moveTo>
                  <a:pt x="171858" y="413761"/>
                </a:moveTo>
                <a:lnTo>
                  <a:pt x="172183" y="415063"/>
                </a:lnTo>
                <a:lnTo>
                  <a:pt x="170000" y="416361"/>
                </a:lnTo>
                <a:close/>
                <a:moveTo>
                  <a:pt x="175550" y="413062"/>
                </a:moveTo>
                <a:lnTo>
                  <a:pt x="172672" y="417019"/>
                </a:lnTo>
                <a:lnTo>
                  <a:pt x="172183" y="415063"/>
                </a:lnTo>
                <a:close/>
                <a:moveTo>
                  <a:pt x="129504" y="412947"/>
                </a:moveTo>
                <a:lnTo>
                  <a:pt x="133576" y="414576"/>
                </a:lnTo>
                <a:lnTo>
                  <a:pt x="131133" y="414576"/>
                </a:lnTo>
                <a:close/>
                <a:moveTo>
                  <a:pt x="59457" y="412132"/>
                </a:moveTo>
                <a:cubicBezTo>
                  <a:pt x="60272" y="412132"/>
                  <a:pt x="61086" y="412947"/>
                  <a:pt x="61901" y="413761"/>
                </a:cubicBezTo>
                <a:cubicBezTo>
                  <a:pt x="61086" y="413761"/>
                  <a:pt x="59457" y="412947"/>
                  <a:pt x="58643" y="412947"/>
                </a:cubicBezTo>
                <a:cubicBezTo>
                  <a:pt x="58643" y="412132"/>
                  <a:pt x="59457" y="412132"/>
                  <a:pt x="59457" y="412132"/>
                </a:cubicBezTo>
                <a:close/>
                <a:moveTo>
                  <a:pt x="131948" y="411318"/>
                </a:moveTo>
                <a:lnTo>
                  <a:pt x="133576" y="412133"/>
                </a:lnTo>
                <a:lnTo>
                  <a:pt x="131133" y="412133"/>
                </a:lnTo>
                <a:close/>
                <a:moveTo>
                  <a:pt x="113214" y="409689"/>
                </a:moveTo>
                <a:cubicBezTo>
                  <a:pt x="118101" y="409689"/>
                  <a:pt x="118916" y="412132"/>
                  <a:pt x="122173" y="412132"/>
                </a:cubicBezTo>
                <a:cubicBezTo>
                  <a:pt x="120544" y="412947"/>
                  <a:pt x="118916" y="412132"/>
                  <a:pt x="119730" y="413761"/>
                </a:cubicBezTo>
                <a:cubicBezTo>
                  <a:pt x="122173" y="415390"/>
                  <a:pt x="123803" y="412947"/>
                  <a:pt x="125431" y="412947"/>
                </a:cubicBezTo>
                <a:cubicBezTo>
                  <a:pt x="127060" y="414576"/>
                  <a:pt x="127875" y="414576"/>
                  <a:pt x="128689" y="414576"/>
                </a:cubicBezTo>
                <a:cubicBezTo>
                  <a:pt x="124617" y="414576"/>
                  <a:pt x="116472" y="415390"/>
                  <a:pt x="114843" y="413761"/>
                </a:cubicBezTo>
                <a:cubicBezTo>
                  <a:pt x="118101" y="412947"/>
                  <a:pt x="115658" y="411318"/>
                  <a:pt x="113214" y="411318"/>
                </a:cubicBezTo>
                <a:cubicBezTo>
                  <a:pt x="114029" y="410503"/>
                  <a:pt x="114843" y="411318"/>
                  <a:pt x="114843" y="411318"/>
                </a:cubicBezTo>
                <a:close/>
                <a:moveTo>
                  <a:pt x="123802" y="408060"/>
                </a:moveTo>
                <a:cubicBezTo>
                  <a:pt x="124617" y="408875"/>
                  <a:pt x="126246" y="409689"/>
                  <a:pt x="122173" y="409689"/>
                </a:cubicBezTo>
                <a:cubicBezTo>
                  <a:pt x="122173" y="408875"/>
                  <a:pt x="121359" y="408060"/>
                  <a:pt x="123802" y="408060"/>
                </a:cubicBezTo>
                <a:close/>
                <a:moveTo>
                  <a:pt x="116472" y="407245"/>
                </a:moveTo>
                <a:lnTo>
                  <a:pt x="118916" y="408060"/>
                </a:lnTo>
                <a:lnTo>
                  <a:pt x="115658" y="408060"/>
                </a:lnTo>
                <a:close/>
                <a:moveTo>
                  <a:pt x="187864" y="407032"/>
                </a:moveTo>
                <a:lnTo>
                  <a:pt x="187333" y="409688"/>
                </a:lnTo>
                <a:cubicBezTo>
                  <a:pt x="183260" y="410503"/>
                  <a:pt x="187333" y="406430"/>
                  <a:pt x="181631" y="410503"/>
                </a:cubicBezTo>
                <a:lnTo>
                  <a:pt x="183261" y="408874"/>
                </a:lnTo>
                <a:close/>
                <a:moveTo>
                  <a:pt x="132762" y="406431"/>
                </a:moveTo>
                <a:lnTo>
                  <a:pt x="133577" y="407246"/>
                </a:lnTo>
                <a:cubicBezTo>
                  <a:pt x="133577" y="407246"/>
                  <a:pt x="132762" y="407246"/>
                  <a:pt x="131948" y="407246"/>
                </a:cubicBezTo>
                <a:cubicBezTo>
                  <a:pt x="131948" y="407246"/>
                  <a:pt x="132762" y="407246"/>
                  <a:pt x="132762" y="406431"/>
                </a:cubicBezTo>
                <a:close/>
                <a:moveTo>
                  <a:pt x="115658" y="404802"/>
                </a:moveTo>
                <a:lnTo>
                  <a:pt x="115658" y="405617"/>
                </a:lnTo>
                <a:lnTo>
                  <a:pt x="114843" y="406431"/>
                </a:lnTo>
                <a:close/>
                <a:moveTo>
                  <a:pt x="610052" y="403173"/>
                </a:moveTo>
                <a:lnTo>
                  <a:pt x="610077" y="403913"/>
                </a:lnTo>
                <a:lnTo>
                  <a:pt x="610052" y="403987"/>
                </a:lnTo>
                <a:close/>
                <a:moveTo>
                  <a:pt x="186518" y="402358"/>
                </a:moveTo>
                <a:cubicBezTo>
                  <a:pt x="186518" y="403172"/>
                  <a:pt x="186518" y="404801"/>
                  <a:pt x="186518" y="405616"/>
                </a:cubicBezTo>
                <a:lnTo>
                  <a:pt x="183261" y="408874"/>
                </a:lnTo>
                <a:lnTo>
                  <a:pt x="181224" y="409688"/>
                </a:lnTo>
                <a:lnTo>
                  <a:pt x="175550" y="413062"/>
                </a:lnTo>
                <a:lnTo>
                  <a:pt x="179188" y="408059"/>
                </a:lnTo>
                <a:cubicBezTo>
                  <a:pt x="178373" y="408059"/>
                  <a:pt x="177559" y="408059"/>
                  <a:pt x="176745" y="408874"/>
                </a:cubicBezTo>
                <a:cubicBezTo>
                  <a:pt x="178373" y="407245"/>
                  <a:pt x="182446" y="403172"/>
                  <a:pt x="186518" y="402358"/>
                </a:cubicBezTo>
                <a:close/>
                <a:moveTo>
                  <a:pt x="118102" y="402358"/>
                </a:moveTo>
                <a:cubicBezTo>
                  <a:pt x="118916" y="402358"/>
                  <a:pt x="118916" y="403173"/>
                  <a:pt x="118102" y="403173"/>
                </a:cubicBezTo>
                <a:lnTo>
                  <a:pt x="118101" y="403173"/>
                </a:lnTo>
                <a:lnTo>
                  <a:pt x="117287" y="403173"/>
                </a:lnTo>
                <a:close/>
                <a:moveTo>
                  <a:pt x="132660" y="400220"/>
                </a:moveTo>
                <a:cubicBezTo>
                  <a:pt x="133780" y="400729"/>
                  <a:pt x="134798" y="401543"/>
                  <a:pt x="133576" y="401543"/>
                </a:cubicBezTo>
                <a:cubicBezTo>
                  <a:pt x="134391" y="401543"/>
                  <a:pt x="130318" y="400729"/>
                  <a:pt x="131133" y="400729"/>
                </a:cubicBezTo>
                <a:cubicBezTo>
                  <a:pt x="130319" y="399507"/>
                  <a:pt x="131540" y="399711"/>
                  <a:pt x="132660" y="400220"/>
                </a:cubicBezTo>
                <a:close/>
                <a:moveTo>
                  <a:pt x="109956" y="391770"/>
                </a:moveTo>
                <a:lnTo>
                  <a:pt x="114028" y="391770"/>
                </a:lnTo>
                <a:cubicBezTo>
                  <a:pt x="113214" y="392585"/>
                  <a:pt x="112399" y="392585"/>
                  <a:pt x="111585" y="392585"/>
                </a:cubicBezTo>
                <a:close/>
                <a:moveTo>
                  <a:pt x="260535" y="386170"/>
                </a:moveTo>
                <a:cubicBezTo>
                  <a:pt x="263284" y="386476"/>
                  <a:pt x="265524" y="387697"/>
                  <a:pt x="266338" y="390140"/>
                </a:cubicBezTo>
                <a:cubicBezTo>
                  <a:pt x="267967" y="389326"/>
                  <a:pt x="271225" y="388512"/>
                  <a:pt x="274483" y="388512"/>
                </a:cubicBezTo>
                <a:cubicBezTo>
                  <a:pt x="278556" y="389326"/>
                  <a:pt x="281814" y="389326"/>
                  <a:pt x="284257" y="389326"/>
                </a:cubicBezTo>
                <a:cubicBezTo>
                  <a:pt x="284257" y="390140"/>
                  <a:pt x="284257" y="390140"/>
                  <a:pt x="285072" y="390955"/>
                </a:cubicBezTo>
                <a:cubicBezTo>
                  <a:pt x="288330" y="390140"/>
                  <a:pt x="292402" y="391769"/>
                  <a:pt x="295660" y="394213"/>
                </a:cubicBezTo>
                <a:cubicBezTo>
                  <a:pt x="298918" y="396656"/>
                  <a:pt x="301361" y="399914"/>
                  <a:pt x="303805" y="401543"/>
                </a:cubicBezTo>
                <a:cubicBezTo>
                  <a:pt x="307877" y="403172"/>
                  <a:pt x="307877" y="400729"/>
                  <a:pt x="307063" y="398285"/>
                </a:cubicBezTo>
                <a:cubicBezTo>
                  <a:pt x="309506" y="402358"/>
                  <a:pt x="314393" y="404801"/>
                  <a:pt x="318466" y="407245"/>
                </a:cubicBezTo>
                <a:cubicBezTo>
                  <a:pt x="323353" y="409688"/>
                  <a:pt x="327425" y="412132"/>
                  <a:pt x="327425" y="413761"/>
                </a:cubicBezTo>
                <a:cubicBezTo>
                  <a:pt x="330683" y="418647"/>
                  <a:pt x="325796" y="417833"/>
                  <a:pt x="324982" y="420277"/>
                </a:cubicBezTo>
                <a:cubicBezTo>
                  <a:pt x="330683" y="425978"/>
                  <a:pt x="331498" y="413761"/>
                  <a:pt x="334756" y="425164"/>
                </a:cubicBezTo>
                <a:cubicBezTo>
                  <a:pt x="333941" y="424349"/>
                  <a:pt x="332312" y="422720"/>
                  <a:pt x="332312" y="423534"/>
                </a:cubicBezTo>
                <a:cubicBezTo>
                  <a:pt x="334756" y="427607"/>
                  <a:pt x="329054" y="439010"/>
                  <a:pt x="332312" y="441453"/>
                </a:cubicBezTo>
                <a:lnTo>
                  <a:pt x="332312" y="438195"/>
                </a:lnTo>
                <a:cubicBezTo>
                  <a:pt x="334756" y="441453"/>
                  <a:pt x="334756" y="445526"/>
                  <a:pt x="334756" y="449598"/>
                </a:cubicBezTo>
                <a:cubicBezTo>
                  <a:pt x="334756" y="453671"/>
                  <a:pt x="334756" y="456114"/>
                  <a:pt x="338013" y="456114"/>
                </a:cubicBezTo>
                <a:lnTo>
                  <a:pt x="340457" y="454485"/>
                </a:lnTo>
                <a:cubicBezTo>
                  <a:pt x="340457" y="461001"/>
                  <a:pt x="340457" y="461816"/>
                  <a:pt x="341271" y="463444"/>
                </a:cubicBezTo>
                <a:cubicBezTo>
                  <a:pt x="342086" y="464259"/>
                  <a:pt x="342900" y="465888"/>
                  <a:pt x="342086" y="472404"/>
                </a:cubicBezTo>
                <a:lnTo>
                  <a:pt x="341271" y="472404"/>
                </a:lnTo>
                <a:cubicBezTo>
                  <a:pt x="342900" y="477291"/>
                  <a:pt x="338828" y="480549"/>
                  <a:pt x="343715" y="482992"/>
                </a:cubicBezTo>
                <a:lnTo>
                  <a:pt x="344529" y="481363"/>
                </a:lnTo>
                <a:cubicBezTo>
                  <a:pt x="345344" y="488694"/>
                  <a:pt x="344529" y="488694"/>
                  <a:pt x="344529" y="496024"/>
                </a:cubicBezTo>
                <a:cubicBezTo>
                  <a:pt x="345344" y="496839"/>
                  <a:pt x="345344" y="500096"/>
                  <a:pt x="344529" y="500911"/>
                </a:cubicBezTo>
                <a:cubicBezTo>
                  <a:pt x="346973" y="500911"/>
                  <a:pt x="346973" y="505798"/>
                  <a:pt x="346158" y="509870"/>
                </a:cubicBezTo>
                <a:cubicBezTo>
                  <a:pt x="344529" y="514757"/>
                  <a:pt x="343715" y="518830"/>
                  <a:pt x="342900" y="520459"/>
                </a:cubicBezTo>
                <a:cubicBezTo>
                  <a:pt x="343715" y="514757"/>
                  <a:pt x="341271" y="517201"/>
                  <a:pt x="339643" y="518015"/>
                </a:cubicBezTo>
                <a:cubicBezTo>
                  <a:pt x="342086" y="522088"/>
                  <a:pt x="341271" y="524531"/>
                  <a:pt x="338013" y="527789"/>
                </a:cubicBezTo>
                <a:cubicBezTo>
                  <a:pt x="342086" y="530233"/>
                  <a:pt x="346973" y="532676"/>
                  <a:pt x="343715" y="541635"/>
                </a:cubicBezTo>
                <a:cubicBezTo>
                  <a:pt x="343715" y="540007"/>
                  <a:pt x="344529" y="537563"/>
                  <a:pt x="342900" y="538378"/>
                </a:cubicBezTo>
                <a:cubicBezTo>
                  <a:pt x="342086" y="539192"/>
                  <a:pt x="342086" y="541635"/>
                  <a:pt x="342086" y="542450"/>
                </a:cubicBezTo>
                <a:cubicBezTo>
                  <a:pt x="341271" y="542450"/>
                  <a:pt x="341271" y="540007"/>
                  <a:pt x="339643" y="540007"/>
                </a:cubicBezTo>
                <a:cubicBezTo>
                  <a:pt x="341271" y="547337"/>
                  <a:pt x="335570" y="550595"/>
                  <a:pt x="332312" y="558740"/>
                </a:cubicBezTo>
                <a:cubicBezTo>
                  <a:pt x="332312" y="555482"/>
                  <a:pt x="329869" y="557111"/>
                  <a:pt x="328239" y="557111"/>
                </a:cubicBezTo>
                <a:cubicBezTo>
                  <a:pt x="332312" y="561183"/>
                  <a:pt x="316837" y="564441"/>
                  <a:pt x="324982" y="566070"/>
                </a:cubicBezTo>
                <a:cubicBezTo>
                  <a:pt x="321724" y="569328"/>
                  <a:pt x="317651" y="572586"/>
                  <a:pt x="314393" y="576659"/>
                </a:cubicBezTo>
                <a:cubicBezTo>
                  <a:pt x="310321" y="579917"/>
                  <a:pt x="307063" y="583989"/>
                  <a:pt x="302991" y="587247"/>
                </a:cubicBezTo>
                <a:cubicBezTo>
                  <a:pt x="299732" y="590505"/>
                  <a:pt x="295660" y="593763"/>
                  <a:pt x="292402" y="595392"/>
                </a:cubicBezTo>
                <a:cubicBezTo>
                  <a:pt x="289144" y="597021"/>
                  <a:pt x="285886" y="597835"/>
                  <a:pt x="284257" y="597835"/>
                </a:cubicBezTo>
                <a:cubicBezTo>
                  <a:pt x="280999" y="597021"/>
                  <a:pt x="278556" y="601908"/>
                  <a:pt x="276112" y="603537"/>
                </a:cubicBezTo>
                <a:lnTo>
                  <a:pt x="275298" y="601093"/>
                </a:lnTo>
                <a:cubicBezTo>
                  <a:pt x="269596" y="609238"/>
                  <a:pt x="270411" y="605980"/>
                  <a:pt x="262266" y="613311"/>
                </a:cubicBezTo>
                <a:cubicBezTo>
                  <a:pt x="263895" y="611275"/>
                  <a:pt x="264099" y="610053"/>
                  <a:pt x="263386" y="609238"/>
                </a:cubicBezTo>
                <a:lnTo>
                  <a:pt x="260344" y="608106"/>
                </a:lnTo>
                <a:lnTo>
                  <a:pt x="264709" y="598650"/>
                </a:lnTo>
                <a:cubicBezTo>
                  <a:pt x="266338" y="594577"/>
                  <a:pt x="267153" y="590505"/>
                  <a:pt x="267967" y="587247"/>
                </a:cubicBezTo>
                <a:cubicBezTo>
                  <a:pt x="267967" y="588061"/>
                  <a:pt x="269596" y="593763"/>
                  <a:pt x="269596" y="594577"/>
                </a:cubicBezTo>
                <a:cubicBezTo>
                  <a:pt x="268782" y="589690"/>
                  <a:pt x="282628" y="580731"/>
                  <a:pt x="289144" y="575030"/>
                </a:cubicBezTo>
                <a:lnTo>
                  <a:pt x="288330" y="575844"/>
                </a:lnTo>
                <a:cubicBezTo>
                  <a:pt x="288330" y="578287"/>
                  <a:pt x="294846" y="574215"/>
                  <a:pt x="295660" y="570957"/>
                </a:cubicBezTo>
                <a:cubicBezTo>
                  <a:pt x="296474" y="571772"/>
                  <a:pt x="295660" y="572586"/>
                  <a:pt x="294846" y="573400"/>
                </a:cubicBezTo>
                <a:cubicBezTo>
                  <a:pt x="302176" y="571772"/>
                  <a:pt x="294846" y="562812"/>
                  <a:pt x="301361" y="561183"/>
                </a:cubicBezTo>
                <a:cubicBezTo>
                  <a:pt x="298104" y="565256"/>
                  <a:pt x="298918" y="567699"/>
                  <a:pt x="300547" y="568514"/>
                </a:cubicBezTo>
                <a:cubicBezTo>
                  <a:pt x="301361" y="564441"/>
                  <a:pt x="309506" y="557111"/>
                  <a:pt x="302991" y="555482"/>
                </a:cubicBezTo>
                <a:cubicBezTo>
                  <a:pt x="305434" y="554667"/>
                  <a:pt x="306248" y="552224"/>
                  <a:pt x="308692" y="553853"/>
                </a:cubicBezTo>
                <a:cubicBezTo>
                  <a:pt x="310321" y="550595"/>
                  <a:pt x="310321" y="546522"/>
                  <a:pt x="311135" y="543265"/>
                </a:cubicBezTo>
                <a:cubicBezTo>
                  <a:pt x="311135" y="544079"/>
                  <a:pt x="312764" y="545708"/>
                  <a:pt x="314393" y="543265"/>
                </a:cubicBezTo>
                <a:cubicBezTo>
                  <a:pt x="311135" y="548151"/>
                  <a:pt x="312764" y="556296"/>
                  <a:pt x="307877" y="556296"/>
                </a:cubicBezTo>
                <a:cubicBezTo>
                  <a:pt x="311135" y="558740"/>
                  <a:pt x="314393" y="557925"/>
                  <a:pt x="315208" y="561998"/>
                </a:cubicBezTo>
                <a:cubicBezTo>
                  <a:pt x="320909" y="550595"/>
                  <a:pt x="317651" y="541635"/>
                  <a:pt x="316022" y="533491"/>
                </a:cubicBezTo>
                <a:cubicBezTo>
                  <a:pt x="317651" y="531047"/>
                  <a:pt x="320095" y="528604"/>
                  <a:pt x="321724" y="525346"/>
                </a:cubicBezTo>
                <a:lnTo>
                  <a:pt x="320095" y="524531"/>
                </a:lnTo>
                <a:lnTo>
                  <a:pt x="324982" y="523717"/>
                </a:lnTo>
                <a:cubicBezTo>
                  <a:pt x="324167" y="522088"/>
                  <a:pt x="323353" y="521273"/>
                  <a:pt x="324167" y="521273"/>
                </a:cubicBezTo>
                <a:cubicBezTo>
                  <a:pt x="324982" y="521273"/>
                  <a:pt x="324982" y="521273"/>
                  <a:pt x="325796" y="522088"/>
                </a:cubicBezTo>
                <a:cubicBezTo>
                  <a:pt x="326611" y="521273"/>
                  <a:pt x="325796" y="520459"/>
                  <a:pt x="325796" y="519644"/>
                </a:cubicBezTo>
                <a:lnTo>
                  <a:pt x="331846" y="524182"/>
                </a:lnTo>
                <a:lnTo>
                  <a:pt x="332311" y="523717"/>
                </a:lnTo>
                <a:cubicBezTo>
                  <a:pt x="332311" y="524531"/>
                  <a:pt x="332311" y="526160"/>
                  <a:pt x="333126" y="526975"/>
                </a:cubicBezTo>
                <a:lnTo>
                  <a:pt x="331769" y="524939"/>
                </a:lnTo>
                <a:lnTo>
                  <a:pt x="329054" y="526975"/>
                </a:lnTo>
                <a:cubicBezTo>
                  <a:pt x="330683" y="529418"/>
                  <a:pt x="332312" y="531862"/>
                  <a:pt x="334756" y="529418"/>
                </a:cubicBezTo>
                <a:cubicBezTo>
                  <a:pt x="333941" y="529418"/>
                  <a:pt x="333941" y="528604"/>
                  <a:pt x="333941" y="527789"/>
                </a:cubicBezTo>
                <a:cubicBezTo>
                  <a:pt x="335570" y="529418"/>
                  <a:pt x="336384" y="531047"/>
                  <a:pt x="337199" y="530233"/>
                </a:cubicBezTo>
                <a:lnTo>
                  <a:pt x="337199" y="521273"/>
                </a:lnTo>
                <a:cubicBezTo>
                  <a:pt x="336384" y="522088"/>
                  <a:pt x="334756" y="523717"/>
                  <a:pt x="333126" y="524531"/>
                </a:cubicBezTo>
                <a:cubicBezTo>
                  <a:pt x="332312" y="518830"/>
                  <a:pt x="329054" y="512314"/>
                  <a:pt x="325796" y="516386"/>
                </a:cubicBezTo>
                <a:lnTo>
                  <a:pt x="329054" y="511499"/>
                </a:lnTo>
                <a:cubicBezTo>
                  <a:pt x="324982" y="503355"/>
                  <a:pt x="326611" y="504983"/>
                  <a:pt x="323353" y="496839"/>
                </a:cubicBezTo>
                <a:lnTo>
                  <a:pt x="323352" y="496839"/>
                </a:lnTo>
                <a:lnTo>
                  <a:pt x="327425" y="495210"/>
                </a:lnTo>
                <a:lnTo>
                  <a:pt x="327425" y="491138"/>
                </a:lnTo>
                <a:lnTo>
                  <a:pt x="327425" y="487065"/>
                </a:lnTo>
                <a:cubicBezTo>
                  <a:pt x="328239" y="483807"/>
                  <a:pt x="329869" y="480549"/>
                  <a:pt x="327425" y="480549"/>
                </a:cubicBezTo>
                <a:cubicBezTo>
                  <a:pt x="325796" y="475662"/>
                  <a:pt x="323353" y="478920"/>
                  <a:pt x="321724" y="476476"/>
                </a:cubicBezTo>
                <a:cubicBezTo>
                  <a:pt x="322538" y="476476"/>
                  <a:pt x="323353" y="476476"/>
                  <a:pt x="323353" y="475662"/>
                </a:cubicBezTo>
                <a:cubicBezTo>
                  <a:pt x="321724" y="474847"/>
                  <a:pt x="320909" y="474033"/>
                  <a:pt x="319280" y="473218"/>
                </a:cubicBezTo>
                <a:cubicBezTo>
                  <a:pt x="320095" y="471589"/>
                  <a:pt x="322538" y="475662"/>
                  <a:pt x="322538" y="471589"/>
                </a:cubicBezTo>
                <a:cubicBezTo>
                  <a:pt x="318466" y="465888"/>
                  <a:pt x="316022" y="462630"/>
                  <a:pt x="315208" y="456929"/>
                </a:cubicBezTo>
                <a:cubicBezTo>
                  <a:pt x="311135" y="449598"/>
                  <a:pt x="311135" y="461816"/>
                  <a:pt x="308692" y="456114"/>
                </a:cubicBezTo>
                <a:cubicBezTo>
                  <a:pt x="310321" y="453671"/>
                  <a:pt x="312764" y="452042"/>
                  <a:pt x="311135" y="447969"/>
                </a:cubicBezTo>
                <a:cubicBezTo>
                  <a:pt x="307877" y="447155"/>
                  <a:pt x="307063" y="448784"/>
                  <a:pt x="303805" y="446340"/>
                </a:cubicBezTo>
                <a:lnTo>
                  <a:pt x="307063" y="444711"/>
                </a:lnTo>
                <a:cubicBezTo>
                  <a:pt x="305434" y="441453"/>
                  <a:pt x="302991" y="439824"/>
                  <a:pt x="305434" y="438195"/>
                </a:cubicBezTo>
                <a:cubicBezTo>
                  <a:pt x="302176" y="437381"/>
                  <a:pt x="301361" y="435752"/>
                  <a:pt x="300547" y="434123"/>
                </a:cubicBezTo>
                <a:cubicBezTo>
                  <a:pt x="295660" y="431679"/>
                  <a:pt x="297289" y="442268"/>
                  <a:pt x="296474" y="443897"/>
                </a:cubicBezTo>
                <a:cubicBezTo>
                  <a:pt x="295660" y="438195"/>
                  <a:pt x="292402" y="437381"/>
                  <a:pt x="293217" y="432494"/>
                </a:cubicBezTo>
                <a:cubicBezTo>
                  <a:pt x="294846" y="433308"/>
                  <a:pt x="295660" y="434123"/>
                  <a:pt x="297289" y="434937"/>
                </a:cubicBezTo>
                <a:cubicBezTo>
                  <a:pt x="295660" y="430051"/>
                  <a:pt x="292402" y="429236"/>
                  <a:pt x="290773" y="429236"/>
                </a:cubicBezTo>
                <a:cubicBezTo>
                  <a:pt x="289144" y="429236"/>
                  <a:pt x="287515" y="429236"/>
                  <a:pt x="288330" y="424349"/>
                </a:cubicBezTo>
                <a:cubicBezTo>
                  <a:pt x="290773" y="426792"/>
                  <a:pt x="294846" y="427607"/>
                  <a:pt x="294846" y="424349"/>
                </a:cubicBezTo>
                <a:cubicBezTo>
                  <a:pt x="293217" y="424349"/>
                  <a:pt x="291587" y="423534"/>
                  <a:pt x="289959" y="423534"/>
                </a:cubicBezTo>
                <a:cubicBezTo>
                  <a:pt x="289959" y="421906"/>
                  <a:pt x="292402" y="424349"/>
                  <a:pt x="291587" y="421906"/>
                </a:cubicBezTo>
                <a:cubicBezTo>
                  <a:pt x="289959" y="421906"/>
                  <a:pt x="286701" y="421906"/>
                  <a:pt x="285072" y="422720"/>
                </a:cubicBezTo>
                <a:cubicBezTo>
                  <a:pt x="281814" y="421906"/>
                  <a:pt x="279370" y="421091"/>
                  <a:pt x="276927" y="420277"/>
                </a:cubicBezTo>
                <a:cubicBezTo>
                  <a:pt x="278556" y="420277"/>
                  <a:pt x="279370" y="419462"/>
                  <a:pt x="277741" y="418647"/>
                </a:cubicBezTo>
                <a:cubicBezTo>
                  <a:pt x="276112" y="417833"/>
                  <a:pt x="273669" y="418647"/>
                  <a:pt x="272040" y="418647"/>
                </a:cubicBezTo>
                <a:cubicBezTo>
                  <a:pt x="273669" y="417833"/>
                  <a:pt x="272854" y="417019"/>
                  <a:pt x="270411" y="415390"/>
                </a:cubicBezTo>
                <a:cubicBezTo>
                  <a:pt x="266746" y="414168"/>
                  <a:pt x="265117" y="416001"/>
                  <a:pt x="263793" y="417630"/>
                </a:cubicBezTo>
                <a:lnTo>
                  <a:pt x="260243" y="418384"/>
                </a:lnTo>
                <a:lnTo>
                  <a:pt x="258194" y="417019"/>
                </a:lnTo>
                <a:cubicBezTo>
                  <a:pt x="258194" y="421091"/>
                  <a:pt x="254121" y="421091"/>
                  <a:pt x="250049" y="421906"/>
                </a:cubicBezTo>
                <a:cubicBezTo>
                  <a:pt x="245976" y="422720"/>
                  <a:pt x="241904" y="423534"/>
                  <a:pt x="242718" y="427607"/>
                </a:cubicBezTo>
                <a:cubicBezTo>
                  <a:pt x="238646" y="425164"/>
                  <a:pt x="241904" y="425978"/>
                  <a:pt x="246791" y="421091"/>
                </a:cubicBezTo>
                <a:cubicBezTo>
                  <a:pt x="245162" y="420277"/>
                  <a:pt x="243533" y="420277"/>
                  <a:pt x="241904" y="419462"/>
                </a:cubicBezTo>
                <a:cubicBezTo>
                  <a:pt x="243533" y="418647"/>
                  <a:pt x="245162" y="418647"/>
                  <a:pt x="245976" y="415390"/>
                </a:cubicBezTo>
                <a:cubicBezTo>
                  <a:pt x="239460" y="412946"/>
                  <a:pt x="234573" y="418647"/>
                  <a:pt x="232130" y="421906"/>
                </a:cubicBezTo>
                <a:cubicBezTo>
                  <a:pt x="229686" y="421091"/>
                  <a:pt x="232130" y="415390"/>
                  <a:pt x="226428" y="418647"/>
                </a:cubicBezTo>
                <a:cubicBezTo>
                  <a:pt x="217469" y="423534"/>
                  <a:pt x="229686" y="423534"/>
                  <a:pt x="224799" y="426792"/>
                </a:cubicBezTo>
                <a:lnTo>
                  <a:pt x="219098" y="424349"/>
                </a:lnTo>
                <a:cubicBezTo>
                  <a:pt x="213397" y="430051"/>
                  <a:pt x="206881" y="430051"/>
                  <a:pt x="201179" y="432494"/>
                </a:cubicBezTo>
                <a:cubicBezTo>
                  <a:pt x="200365" y="433308"/>
                  <a:pt x="199550" y="434123"/>
                  <a:pt x="199550" y="434937"/>
                </a:cubicBezTo>
                <a:cubicBezTo>
                  <a:pt x="193034" y="436566"/>
                  <a:pt x="188962" y="445526"/>
                  <a:pt x="184075" y="447155"/>
                </a:cubicBezTo>
                <a:cubicBezTo>
                  <a:pt x="184890" y="445526"/>
                  <a:pt x="180003" y="446340"/>
                  <a:pt x="179188" y="445526"/>
                </a:cubicBezTo>
                <a:lnTo>
                  <a:pt x="162084" y="418647"/>
                </a:lnTo>
                <a:lnTo>
                  <a:pt x="168600" y="411317"/>
                </a:lnTo>
                <a:lnTo>
                  <a:pt x="167975" y="417566"/>
                </a:lnTo>
                <a:lnTo>
                  <a:pt x="166156" y="418647"/>
                </a:lnTo>
                <a:cubicBezTo>
                  <a:pt x="166156" y="418647"/>
                  <a:pt x="166156" y="417833"/>
                  <a:pt x="166156" y="417019"/>
                </a:cubicBezTo>
                <a:cubicBezTo>
                  <a:pt x="166156" y="417019"/>
                  <a:pt x="165342" y="417833"/>
                  <a:pt x="165342" y="417833"/>
                </a:cubicBezTo>
                <a:lnTo>
                  <a:pt x="178373" y="438195"/>
                </a:lnTo>
                <a:cubicBezTo>
                  <a:pt x="187333" y="429236"/>
                  <a:pt x="206881" y="428421"/>
                  <a:pt x="204437" y="417833"/>
                </a:cubicBezTo>
                <a:lnTo>
                  <a:pt x="209324" y="411317"/>
                </a:lnTo>
                <a:cubicBezTo>
                  <a:pt x="200365" y="417019"/>
                  <a:pt x="207695" y="406430"/>
                  <a:pt x="203623" y="407245"/>
                </a:cubicBezTo>
                <a:cubicBezTo>
                  <a:pt x="205252" y="405616"/>
                  <a:pt x="207899" y="404802"/>
                  <a:pt x="209630" y="404802"/>
                </a:cubicBezTo>
                <a:lnTo>
                  <a:pt x="210132" y="407209"/>
                </a:lnTo>
                <a:lnTo>
                  <a:pt x="209324" y="407245"/>
                </a:lnTo>
                <a:lnTo>
                  <a:pt x="210139" y="407245"/>
                </a:lnTo>
                <a:lnTo>
                  <a:pt x="210132" y="407209"/>
                </a:lnTo>
                <a:lnTo>
                  <a:pt x="216247" y="406939"/>
                </a:lnTo>
                <a:cubicBezTo>
                  <a:pt x="219302" y="405208"/>
                  <a:pt x="222356" y="403172"/>
                  <a:pt x="223170" y="404801"/>
                </a:cubicBezTo>
                <a:lnTo>
                  <a:pt x="250939" y="387880"/>
                </a:lnTo>
                <a:lnTo>
                  <a:pt x="251678" y="387697"/>
                </a:lnTo>
                <a:cubicBezTo>
                  <a:pt x="254529" y="386476"/>
                  <a:pt x="257786" y="385865"/>
                  <a:pt x="260535" y="386170"/>
                </a:cubicBezTo>
                <a:close/>
                <a:moveTo>
                  <a:pt x="561997" y="379552"/>
                </a:moveTo>
                <a:cubicBezTo>
                  <a:pt x="561997" y="380367"/>
                  <a:pt x="561997" y="381181"/>
                  <a:pt x="560368" y="381181"/>
                </a:cubicBezTo>
                <a:lnTo>
                  <a:pt x="558739" y="381181"/>
                </a:lnTo>
                <a:close/>
                <a:moveTo>
                  <a:pt x="226428" y="372832"/>
                </a:moveTo>
                <a:lnTo>
                  <a:pt x="226806" y="373258"/>
                </a:lnTo>
                <a:lnTo>
                  <a:pt x="222356" y="374665"/>
                </a:lnTo>
                <a:cubicBezTo>
                  <a:pt x="223171" y="373851"/>
                  <a:pt x="225003" y="373036"/>
                  <a:pt x="226428" y="372832"/>
                </a:cubicBezTo>
                <a:close/>
                <a:moveTo>
                  <a:pt x="456113" y="367335"/>
                </a:moveTo>
                <a:lnTo>
                  <a:pt x="456928" y="367335"/>
                </a:lnTo>
                <a:lnTo>
                  <a:pt x="458556" y="368150"/>
                </a:lnTo>
                <a:close/>
                <a:moveTo>
                  <a:pt x="445525" y="362448"/>
                </a:moveTo>
                <a:cubicBezTo>
                  <a:pt x="446340" y="363262"/>
                  <a:pt x="447969" y="364891"/>
                  <a:pt x="448783" y="364891"/>
                </a:cubicBezTo>
                <a:lnTo>
                  <a:pt x="449597" y="365705"/>
                </a:lnTo>
                <a:lnTo>
                  <a:pt x="449597" y="364891"/>
                </a:lnTo>
                <a:lnTo>
                  <a:pt x="449597" y="364382"/>
                </a:lnTo>
                <a:lnTo>
                  <a:pt x="449597" y="364077"/>
                </a:lnTo>
                <a:lnTo>
                  <a:pt x="449597" y="363873"/>
                </a:lnTo>
                <a:lnTo>
                  <a:pt x="449597" y="363262"/>
                </a:lnTo>
                <a:lnTo>
                  <a:pt x="449597" y="363126"/>
                </a:lnTo>
                <a:close/>
                <a:moveTo>
                  <a:pt x="248419" y="355118"/>
                </a:moveTo>
                <a:cubicBezTo>
                  <a:pt x="250048" y="355118"/>
                  <a:pt x="252492" y="355118"/>
                  <a:pt x="254935" y="355933"/>
                </a:cubicBezTo>
                <a:cubicBezTo>
                  <a:pt x="254121" y="355118"/>
                  <a:pt x="250862" y="355933"/>
                  <a:pt x="250048" y="356747"/>
                </a:cubicBezTo>
                <a:cubicBezTo>
                  <a:pt x="248419" y="356747"/>
                  <a:pt x="247605" y="355933"/>
                  <a:pt x="246790" y="355933"/>
                </a:cubicBezTo>
                <a:cubicBezTo>
                  <a:pt x="247605" y="355933"/>
                  <a:pt x="248419" y="355933"/>
                  <a:pt x="249234" y="355933"/>
                </a:cubicBezTo>
                <a:cubicBezTo>
                  <a:pt x="250048" y="355933"/>
                  <a:pt x="248419" y="355118"/>
                  <a:pt x="248419" y="355118"/>
                </a:cubicBezTo>
                <a:close/>
                <a:moveTo>
                  <a:pt x="561997" y="352674"/>
                </a:moveTo>
                <a:lnTo>
                  <a:pt x="566884" y="352674"/>
                </a:lnTo>
                <a:lnTo>
                  <a:pt x="561997" y="353488"/>
                </a:lnTo>
                <a:close/>
                <a:moveTo>
                  <a:pt x="135206" y="351045"/>
                </a:moveTo>
                <a:lnTo>
                  <a:pt x="137649" y="351045"/>
                </a:lnTo>
                <a:cubicBezTo>
                  <a:pt x="140093" y="351045"/>
                  <a:pt x="136834" y="351860"/>
                  <a:pt x="134391" y="352674"/>
                </a:cubicBezTo>
                <a:cubicBezTo>
                  <a:pt x="135206" y="352674"/>
                  <a:pt x="135206" y="352674"/>
                  <a:pt x="135206" y="351045"/>
                </a:cubicBezTo>
                <a:close/>
                <a:moveTo>
                  <a:pt x="102626" y="350231"/>
                </a:moveTo>
                <a:cubicBezTo>
                  <a:pt x="106698" y="350231"/>
                  <a:pt x="105884" y="350231"/>
                  <a:pt x="106698" y="351046"/>
                </a:cubicBezTo>
                <a:cubicBezTo>
                  <a:pt x="105884" y="351046"/>
                  <a:pt x="105884" y="352675"/>
                  <a:pt x="104255" y="351860"/>
                </a:cubicBezTo>
                <a:cubicBezTo>
                  <a:pt x="106698" y="351046"/>
                  <a:pt x="100997" y="351860"/>
                  <a:pt x="102626" y="350231"/>
                </a:cubicBezTo>
                <a:close/>
                <a:moveTo>
                  <a:pt x="451226" y="349416"/>
                </a:moveTo>
                <a:lnTo>
                  <a:pt x="451226" y="350230"/>
                </a:lnTo>
                <a:lnTo>
                  <a:pt x="451226" y="351045"/>
                </a:lnTo>
                <a:cubicBezTo>
                  <a:pt x="451226" y="352674"/>
                  <a:pt x="451226" y="352063"/>
                  <a:pt x="451226" y="351249"/>
                </a:cubicBezTo>
                <a:lnTo>
                  <a:pt x="451226" y="351859"/>
                </a:lnTo>
                <a:lnTo>
                  <a:pt x="451226" y="352674"/>
                </a:lnTo>
                <a:lnTo>
                  <a:pt x="451226" y="353488"/>
                </a:lnTo>
                <a:lnTo>
                  <a:pt x="451226" y="353896"/>
                </a:lnTo>
                <a:lnTo>
                  <a:pt x="451226" y="353998"/>
                </a:lnTo>
                <a:lnTo>
                  <a:pt x="451226" y="354303"/>
                </a:lnTo>
                <a:lnTo>
                  <a:pt x="451226" y="354405"/>
                </a:lnTo>
                <a:lnTo>
                  <a:pt x="451226" y="355117"/>
                </a:lnTo>
                <a:lnTo>
                  <a:pt x="451226" y="355321"/>
                </a:lnTo>
                <a:lnTo>
                  <a:pt x="451226" y="355830"/>
                </a:lnTo>
                <a:lnTo>
                  <a:pt x="451226" y="355932"/>
                </a:lnTo>
                <a:lnTo>
                  <a:pt x="451226" y="356136"/>
                </a:lnTo>
                <a:lnTo>
                  <a:pt x="451226" y="356441"/>
                </a:lnTo>
                <a:lnTo>
                  <a:pt x="451226" y="356746"/>
                </a:lnTo>
                <a:cubicBezTo>
                  <a:pt x="452040" y="352674"/>
                  <a:pt x="452040" y="355117"/>
                  <a:pt x="452040" y="353488"/>
                </a:cubicBezTo>
                <a:lnTo>
                  <a:pt x="452040" y="355117"/>
                </a:lnTo>
                <a:lnTo>
                  <a:pt x="452040" y="355932"/>
                </a:lnTo>
                <a:lnTo>
                  <a:pt x="452040" y="356746"/>
                </a:lnTo>
                <a:lnTo>
                  <a:pt x="452040" y="357052"/>
                </a:lnTo>
                <a:lnTo>
                  <a:pt x="452040" y="357255"/>
                </a:lnTo>
                <a:lnTo>
                  <a:pt x="452040" y="357561"/>
                </a:lnTo>
                <a:lnTo>
                  <a:pt x="452040" y="358274"/>
                </a:lnTo>
                <a:cubicBezTo>
                  <a:pt x="452040" y="356746"/>
                  <a:pt x="452040" y="355525"/>
                  <a:pt x="452040" y="359190"/>
                </a:cubicBezTo>
                <a:lnTo>
                  <a:pt x="452040" y="360004"/>
                </a:lnTo>
                <a:lnTo>
                  <a:pt x="452040" y="374665"/>
                </a:lnTo>
                <a:lnTo>
                  <a:pt x="452040" y="375480"/>
                </a:lnTo>
                <a:lnTo>
                  <a:pt x="452040" y="376701"/>
                </a:lnTo>
                <a:lnTo>
                  <a:pt x="452040" y="377923"/>
                </a:lnTo>
                <a:lnTo>
                  <a:pt x="452040" y="378737"/>
                </a:lnTo>
                <a:cubicBezTo>
                  <a:pt x="452040" y="378737"/>
                  <a:pt x="452040" y="378737"/>
                  <a:pt x="452040" y="381181"/>
                </a:cubicBezTo>
                <a:cubicBezTo>
                  <a:pt x="452040" y="371407"/>
                  <a:pt x="451226" y="380367"/>
                  <a:pt x="451226" y="375480"/>
                </a:cubicBezTo>
                <a:lnTo>
                  <a:pt x="451226" y="376090"/>
                </a:lnTo>
                <a:lnTo>
                  <a:pt x="451226" y="376294"/>
                </a:lnTo>
                <a:lnTo>
                  <a:pt x="451226" y="376905"/>
                </a:lnTo>
                <a:lnTo>
                  <a:pt x="451226" y="377312"/>
                </a:lnTo>
                <a:lnTo>
                  <a:pt x="451226" y="377516"/>
                </a:lnTo>
                <a:lnTo>
                  <a:pt x="451226" y="377720"/>
                </a:lnTo>
                <a:lnTo>
                  <a:pt x="451226" y="377923"/>
                </a:lnTo>
                <a:lnTo>
                  <a:pt x="451226" y="378737"/>
                </a:lnTo>
                <a:cubicBezTo>
                  <a:pt x="451226" y="378737"/>
                  <a:pt x="450411" y="375480"/>
                  <a:pt x="450411" y="375480"/>
                </a:cubicBezTo>
                <a:lnTo>
                  <a:pt x="450411" y="376091"/>
                </a:lnTo>
                <a:lnTo>
                  <a:pt x="450411" y="376192"/>
                </a:lnTo>
                <a:lnTo>
                  <a:pt x="450411" y="376193"/>
                </a:lnTo>
                <a:lnTo>
                  <a:pt x="450411" y="376294"/>
                </a:lnTo>
                <a:cubicBezTo>
                  <a:pt x="450411" y="378331"/>
                  <a:pt x="450411" y="377720"/>
                  <a:pt x="450411" y="376803"/>
                </a:cubicBezTo>
                <a:lnTo>
                  <a:pt x="450411" y="377109"/>
                </a:lnTo>
                <a:lnTo>
                  <a:pt x="450411" y="377350"/>
                </a:lnTo>
                <a:lnTo>
                  <a:pt x="450411" y="377923"/>
                </a:lnTo>
                <a:cubicBezTo>
                  <a:pt x="449597" y="373850"/>
                  <a:pt x="449597" y="377923"/>
                  <a:pt x="449597" y="373036"/>
                </a:cubicBezTo>
                <a:lnTo>
                  <a:pt x="449597" y="372222"/>
                </a:lnTo>
                <a:lnTo>
                  <a:pt x="449597" y="371407"/>
                </a:lnTo>
                <a:lnTo>
                  <a:pt x="449597" y="371305"/>
                </a:lnTo>
                <a:cubicBezTo>
                  <a:pt x="449597" y="370389"/>
                  <a:pt x="449597" y="369371"/>
                  <a:pt x="449597" y="369778"/>
                </a:cubicBezTo>
                <a:lnTo>
                  <a:pt x="449597" y="368964"/>
                </a:lnTo>
                <a:cubicBezTo>
                  <a:pt x="449597" y="370593"/>
                  <a:pt x="449597" y="368964"/>
                  <a:pt x="449597" y="368149"/>
                </a:cubicBezTo>
                <a:lnTo>
                  <a:pt x="449597" y="367742"/>
                </a:lnTo>
                <a:lnTo>
                  <a:pt x="449597" y="367335"/>
                </a:lnTo>
                <a:lnTo>
                  <a:pt x="449597" y="366964"/>
                </a:lnTo>
                <a:lnTo>
                  <a:pt x="442369" y="370898"/>
                </a:lnTo>
                <a:cubicBezTo>
                  <a:pt x="441453" y="373444"/>
                  <a:pt x="441045" y="376295"/>
                  <a:pt x="437380" y="377109"/>
                </a:cubicBezTo>
                <a:cubicBezTo>
                  <a:pt x="437380" y="377923"/>
                  <a:pt x="439009" y="378738"/>
                  <a:pt x="439824" y="378738"/>
                </a:cubicBezTo>
                <a:cubicBezTo>
                  <a:pt x="436566" y="377923"/>
                  <a:pt x="441453" y="380367"/>
                  <a:pt x="441453" y="381181"/>
                </a:cubicBezTo>
                <a:lnTo>
                  <a:pt x="435751" y="379552"/>
                </a:lnTo>
                <a:cubicBezTo>
                  <a:pt x="437380" y="381181"/>
                  <a:pt x="439009" y="381181"/>
                  <a:pt x="439824" y="381995"/>
                </a:cubicBezTo>
                <a:cubicBezTo>
                  <a:pt x="439824" y="384439"/>
                  <a:pt x="434122" y="384439"/>
                  <a:pt x="435751" y="387697"/>
                </a:cubicBezTo>
                <a:cubicBezTo>
                  <a:pt x="433308" y="387697"/>
                  <a:pt x="431679" y="385254"/>
                  <a:pt x="430864" y="386068"/>
                </a:cubicBezTo>
                <a:cubicBezTo>
                  <a:pt x="436566" y="387697"/>
                  <a:pt x="431679" y="390140"/>
                  <a:pt x="435751" y="390955"/>
                </a:cubicBezTo>
                <a:cubicBezTo>
                  <a:pt x="430050" y="389326"/>
                  <a:pt x="433308" y="393399"/>
                  <a:pt x="425977" y="389326"/>
                </a:cubicBezTo>
                <a:cubicBezTo>
                  <a:pt x="425163" y="390140"/>
                  <a:pt x="428421" y="391769"/>
                  <a:pt x="429236" y="391769"/>
                </a:cubicBezTo>
                <a:cubicBezTo>
                  <a:pt x="428421" y="392584"/>
                  <a:pt x="428421" y="394213"/>
                  <a:pt x="430050" y="395842"/>
                </a:cubicBezTo>
                <a:cubicBezTo>
                  <a:pt x="427606" y="395842"/>
                  <a:pt x="429236" y="402358"/>
                  <a:pt x="423534" y="400729"/>
                </a:cubicBezTo>
                <a:cubicBezTo>
                  <a:pt x="427606" y="401543"/>
                  <a:pt x="425163" y="401543"/>
                  <a:pt x="426792" y="403172"/>
                </a:cubicBezTo>
                <a:lnTo>
                  <a:pt x="430050" y="403987"/>
                </a:lnTo>
                <a:lnTo>
                  <a:pt x="429236" y="405616"/>
                </a:lnTo>
                <a:cubicBezTo>
                  <a:pt x="428421" y="405616"/>
                  <a:pt x="426792" y="404801"/>
                  <a:pt x="425977" y="404801"/>
                </a:cubicBezTo>
                <a:cubicBezTo>
                  <a:pt x="425163" y="406430"/>
                  <a:pt x="426792" y="406430"/>
                  <a:pt x="428421" y="408059"/>
                </a:cubicBezTo>
                <a:lnTo>
                  <a:pt x="429236" y="408059"/>
                </a:lnTo>
                <a:lnTo>
                  <a:pt x="429236" y="408874"/>
                </a:lnTo>
                <a:cubicBezTo>
                  <a:pt x="429236" y="408874"/>
                  <a:pt x="426792" y="405616"/>
                  <a:pt x="424349" y="406430"/>
                </a:cubicBezTo>
                <a:cubicBezTo>
                  <a:pt x="425163" y="406430"/>
                  <a:pt x="429236" y="409688"/>
                  <a:pt x="426792" y="408874"/>
                </a:cubicBezTo>
                <a:cubicBezTo>
                  <a:pt x="426792" y="408059"/>
                  <a:pt x="424349" y="407245"/>
                  <a:pt x="423534" y="407245"/>
                </a:cubicBezTo>
                <a:lnTo>
                  <a:pt x="422719" y="408059"/>
                </a:lnTo>
                <a:lnTo>
                  <a:pt x="426792" y="409688"/>
                </a:lnTo>
                <a:cubicBezTo>
                  <a:pt x="425977" y="412946"/>
                  <a:pt x="421091" y="415390"/>
                  <a:pt x="420276" y="419462"/>
                </a:cubicBezTo>
                <a:cubicBezTo>
                  <a:pt x="416204" y="418648"/>
                  <a:pt x="419462" y="422720"/>
                  <a:pt x="413760" y="420277"/>
                </a:cubicBezTo>
                <a:lnTo>
                  <a:pt x="410502" y="420277"/>
                </a:lnTo>
                <a:cubicBezTo>
                  <a:pt x="412946" y="420277"/>
                  <a:pt x="415389" y="423535"/>
                  <a:pt x="417018" y="421906"/>
                </a:cubicBezTo>
                <a:lnTo>
                  <a:pt x="419462" y="424349"/>
                </a:lnTo>
                <a:cubicBezTo>
                  <a:pt x="422109" y="425571"/>
                  <a:pt x="423331" y="426436"/>
                  <a:pt x="423712" y="427098"/>
                </a:cubicBezTo>
                <a:lnTo>
                  <a:pt x="423349" y="427802"/>
                </a:lnTo>
                <a:lnTo>
                  <a:pt x="428420" y="425979"/>
                </a:lnTo>
                <a:cubicBezTo>
                  <a:pt x="425163" y="424350"/>
                  <a:pt x="427606" y="425164"/>
                  <a:pt x="426791" y="422721"/>
                </a:cubicBezTo>
                <a:lnTo>
                  <a:pt x="423533" y="421092"/>
                </a:lnTo>
                <a:cubicBezTo>
                  <a:pt x="424348" y="421092"/>
                  <a:pt x="425163" y="420277"/>
                  <a:pt x="425977" y="419463"/>
                </a:cubicBezTo>
                <a:cubicBezTo>
                  <a:pt x="425977" y="418648"/>
                  <a:pt x="426791" y="418648"/>
                  <a:pt x="426791" y="418648"/>
                </a:cubicBezTo>
                <a:cubicBezTo>
                  <a:pt x="427606" y="417834"/>
                  <a:pt x="428420" y="419463"/>
                  <a:pt x="430049" y="419463"/>
                </a:cubicBezTo>
                <a:cubicBezTo>
                  <a:pt x="431678" y="417834"/>
                  <a:pt x="430864" y="417020"/>
                  <a:pt x="430049" y="414576"/>
                </a:cubicBezTo>
                <a:lnTo>
                  <a:pt x="429235" y="414576"/>
                </a:lnTo>
                <a:lnTo>
                  <a:pt x="430049" y="413762"/>
                </a:lnTo>
                <a:cubicBezTo>
                  <a:pt x="430864" y="412947"/>
                  <a:pt x="430049" y="418648"/>
                  <a:pt x="433307" y="417834"/>
                </a:cubicBezTo>
                <a:cubicBezTo>
                  <a:pt x="432493" y="417020"/>
                  <a:pt x="430864" y="412947"/>
                  <a:pt x="433307" y="413762"/>
                </a:cubicBezTo>
                <a:cubicBezTo>
                  <a:pt x="431678" y="415390"/>
                  <a:pt x="434122" y="417020"/>
                  <a:pt x="434936" y="417020"/>
                </a:cubicBezTo>
                <a:lnTo>
                  <a:pt x="436565" y="415390"/>
                </a:lnTo>
                <a:lnTo>
                  <a:pt x="433307" y="412947"/>
                </a:lnTo>
                <a:cubicBezTo>
                  <a:pt x="438194" y="408875"/>
                  <a:pt x="445525" y="406431"/>
                  <a:pt x="452041" y="403173"/>
                </a:cubicBezTo>
                <a:cubicBezTo>
                  <a:pt x="453670" y="406431"/>
                  <a:pt x="456928" y="400730"/>
                  <a:pt x="458556" y="406431"/>
                </a:cubicBezTo>
                <a:lnTo>
                  <a:pt x="457742" y="406431"/>
                </a:lnTo>
                <a:cubicBezTo>
                  <a:pt x="456113" y="407246"/>
                  <a:pt x="460185" y="409689"/>
                  <a:pt x="461000" y="408875"/>
                </a:cubicBezTo>
                <a:cubicBezTo>
                  <a:pt x="459371" y="408060"/>
                  <a:pt x="461000" y="402359"/>
                  <a:pt x="457742" y="403173"/>
                </a:cubicBezTo>
                <a:lnTo>
                  <a:pt x="459371" y="399915"/>
                </a:lnTo>
                <a:cubicBezTo>
                  <a:pt x="457742" y="394214"/>
                  <a:pt x="460185" y="394214"/>
                  <a:pt x="462629" y="394214"/>
                </a:cubicBezTo>
                <a:cubicBezTo>
                  <a:pt x="465072" y="394214"/>
                  <a:pt x="468330" y="395843"/>
                  <a:pt x="469959" y="393399"/>
                </a:cubicBezTo>
                <a:cubicBezTo>
                  <a:pt x="469959" y="394214"/>
                  <a:pt x="469959" y="395028"/>
                  <a:pt x="469959" y="395028"/>
                </a:cubicBezTo>
                <a:cubicBezTo>
                  <a:pt x="473217" y="390141"/>
                  <a:pt x="478919" y="395843"/>
                  <a:pt x="479733" y="394214"/>
                </a:cubicBezTo>
                <a:lnTo>
                  <a:pt x="480548" y="397472"/>
                </a:lnTo>
                <a:cubicBezTo>
                  <a:pt x="482991" y="392585"/>
                  <a:pt x="483806" y="391770"/>
                  <a:pt x="487878" y="393399"/>
                </a:cubicBezTo>
                <a:cubicBezTo>
                  <a:pt x="487878" y="393399"/>
                  <a:pt x="487064" y="394214"/>
                  <a:pt x="487878" y="395028"/>
                </a:cubicBezTo>
                <a:cubicBezTo>
                  <a:pt x="488693" y="392585"/>
                  <a:pt x="489507" y="390141"/>
                  <a:pt x="491951" y="390956"/>
                </a:cubicBezTo>
                <a:lnTo>
                  <a:pt x="491951" y="391770"/>
                </a:lnTo>
                <a:cubicBezTo>
                  <a:pt x="492765" y="390956"/>
                  <a:pt x="494394" y="390956"/>
                  <a:pt x="496023" y="390956"/>
                </a:cubicBezTo>
                <a:cubicBezTo>
                  <a:pt x="496023" y="395843"/>
                  <a:pt x="497652" y="394214"/>
                  <a:pt x="500095" y="393399"/>
                </a:cubicBezTo>
                <a:cubicBezTo>
                  <a:pt x="501724" y="392585"/>
                  <a:pt x="504168" y="391770"/>
                  <a:pt x="504168" y="396657"/>
                </a:cubicBezTo>
                <a:cubicBezTo>
                  <a:pt x="505797" y="393399"/>
                  <a:pt x="509055" y="393399"/>
                  <a:pt x="510684" y="392585"/>
                </a:cubicBezTo>
                <a:cubicBezTo>
                  <a:pt x="510684" y="393399"/>
                  <a:pt x="510684" y="393399"/>
                  <a:pt x="510684" y="394214"/>
                </a:cubicBezTo>
                <a:cubicBezTo>
                  <a:pt x="513942" y="390141"/>
                  <a:pt x="515571" y="397472"/>
                  <a:pt x="517200" y="397472"/>
                </a:cubicBezTo>
                <a:cubicBezTo>
                  <a:pt x="518829" y="396657"/>
                  <a:pt x="518829" y="395028"/>
                  <a:pt x="518829" y="393399"/>
                </a:cubicBezTo>
                <a:cubicBezTo>
                  <a:pt x="519643" y="395843"/>
                  <a:pt x="521272" y="395843"/>
                  <a:pt x="523716" y="395028"/>
                </a:cubicBezTo>
                <a:cubicBezTo>
                  <a:pt x="525345" y="394214"/>
                  <a:pt x="527788" y="393399"/>
                  <a:pt x="527788" y="394214"/>
                </a:cubicBezTo>
                <a:cubicBezTo>
                  <a:pt x="529417" y="395843"/>
                  <a:pt x="526974" y="397472"/>
                  <a:pt x="526159" y="399915"/>
                </a:cubicBezTo>
                <a:cubicBezTo>
                  <a:pt x="528603" y="400730"/>
                  <a:pt x="529417" y="392585"/>
                  <a:pt x="531046" y="397472"/>
                </a:cubicBezTo>
                <a:cubicBezTo>
                  <a:pt x="530232" y="397472"/>
                  <a:pt x="529417" y="397472"/>
                  <a:pt x="529417" y="398286"/>
                </a:cubicBezTo>
                <a:cubicBezTo>
                  <a:pt x="530232" y="399915"/>
                  <a:pt x="526159" y="409689"/>
                  <a:pt x="528603" y="408875"/>
                </a:cubicBezTo>
                <a:lnTo>
                  <a:pt x="528603" y="407246"/>
                </a:lnTo>
                <a:cubicBezTo>
                  <a:pt x="532675" y="407246"/>
                  <a:pt x="528603" y="417020"/>
                  <a:pt x="532675" y="412133"/>
                </a:cubicBezTo>
                <a:lnTo>
                  <a:pt x="534304" y="409689"/>
                </a:lnTo>
                <a:cubicBezTo>
                  <a:pt x="534304" y="415390"/>
                  <a:pt x="536747" y="409689"/>
                  <a:pt x="536747" y="415390"/>
                </a:cubicBezTo>
                <a:cubicBezTo>
                  <a:pt x="538377" y="416205"/>
                  <a:pt x="535933" y="419463"/>
                  <a:pt x="540005" y="417020"/>
                </a:cubicBezTo>
                <a:lnTo>
                  <a:pt x="540005" y="416205"/>
                </a:lnTo>
                <a:cubicBezTo>
                  <a:pt x="541634" y="417834"/>
                  <a:pt x="541634" y="417834"/>
                  <a:pt x="542449" y="420277"/>
                </a:cubicBezTo>
                <a:cubicBezTo>
                  <a:pt x="542449" y="420277"/>
                  <a:pt x="544078" y="421092"/>
                  <a:pt x="543264" y="421907"/>
                </a:cubicBezTo>
                <a:cubicBezTo>
                  <a:pt x="546521" y="419463"/>
                  <a:pt x="547336" y="425979"/>
                  <a:pt x="547336" y="426793"/>
                </a:cubicBezTo>
                <a:cubicBezTo>
                  <a:pt x="545707" y="425164"/>
                  <a:pt x="544892" y="426793"/>
                  <a:pt x="543264" y="427608"/>
                </a:cubicBezTo>
                <a:lnTo>
                  <a:pt x="544078" y="428422"/>
                </a:lnTo>
                <a:lnTo>
                  <a:pt x="540820" y="426793"/>
                </a:lnTo>
                <a:cubicBezTo>
                  <a:pt x="540005" y="427608"/>
                  <a:pt x="539191" y="428422"/>
                  <a:pt x="538377" y="429237"/>
                </a:cubicBezTo>
                <a:lnTo>
                  <a:pt x="537256" y="429543"/>
                </a:lnTo>
                <a:lnTo>
                  <a:pt x="537562" y="429237"/>
                </a:lnTo>
                <a:lnTo>
                  <a:pt x="533897" y="430459"/>
                </a:lnTo>
                <a:lnTo>
                  <a:pt x="529417" y="431680"/>
                </a:lnTo>
                <a:cubicBezTo>
                  <a:pt x="530232" y="430866"/>
                  <a:pt x="530232" y="430051"/>
                  <a:pt x="531046" y="429237"/>
                </a:cubicBezTo>
                <a:cubicBezTo>
                  <a:pt x="526159" y="429237"/>
                  <a:pt x="527788" y="429237"/>
                  <a:pt x="523716" y="429237"/>
                </a:cubicBezTo>
                <a:cubicBezTo>
                  <a:pt x="524530" y="427608"/>
                  <a:pt x="526159" y="427608"/>
                  <a:pt x="526974" y="426793"/>
                </a:cubicBezTo>
                <a:cubicBezTo>
                  <a:pt x="522087" y="428422"/>
                  <a:pt x="528603" y="420277"/>
                  <a:pt x="525345" y="422721"/>
                </a:cubicBezTo>
                <a:cubicBezTo>
                  <a:pt x="524530" y="422721"/>
                  <a:pt x="522901" y="425164"/>
                  <a:pt x="521272" y="425164"/>
                </a:cubicBezTo>
                <a:cubicBezTo>
                  <a:pt x="521272" y="425164"/>
                  <a:pt x="522087" y="424350"/>
                  <a:pt x="522087" y="424350"/>
                </a:cubicBezTo>
                <a:lnTo>
                  <a:pt x="518829" y="425979"/>
                </a:lnTo>
                <a:cubicBezTo>
                  <a:pt x="519643" y="425164"/>
                  <a:pt x="521272" y="425164"/>
                  <a:pt x="521272" y="423535"/>
                </a:cubicBezTo>
                <a:cubicBezTo>
                  <a:pt x="518014" y="424350"/>
                  <a:pt x="516385" y="424350"/>
                  <a:pt x="516385" y="422721"/>
                </a:cubicBezTo>
                <a:cubicBezTo>
                  <a:pt x="513942" y="421907"/>
                  <a:pt x="513127" y="428422"/>
                  <a:pt x="512313" y="426793"/>
                </a:cubicBezTo>
                <a:cubicBezTo>
                  <a:pt x="513942" y="424350"/>
                  <a:pt x="515571" y="421907"/>
                  <a:pt x="514756" y="421092"/>
                </a:cubicBezTo>
                <a:cubicBezTo>
                  <a:pt x="513942" y="421907"/>
                  <a:pt x="513127" y="423535"/>
                  <a:pt x="511498" y="424350"/>
                </a:cubicBezTo>
                <a:lnTo>
                  <a:pt x="513942" y="421092"/>
                </a:lnTo>
                <a:cubicBezTo>
                  <a:pt x="513127" y="421092"/>
                  <a:pt x="512313" y="421092"/>
                  <a:pt x="513942" y="418648"/>
                </a:cubicBezTo>
                <a:cubicBezTo>
                  <a:pt x="512313" y="420277"/>
                  <a:pt x="512313" y="419463"/>
                  <a:pt x="512313" y="418648"/>
                </a:cubicBezTo>
                <a:cubicBezTo>
                  <a:pt x="510684" y="420277"/>
                  <a:pt x="509869" y="425979"/>
                  <a:pt x="509055" y="427608"/>
                </a:cubicBezTo>
                <a:cubicBezTo>
                  <a:pt x="509055" y="424350"/>
                  <a:pt x="508240" y="425979"/>
                  <a:pt x="509055" y="421092"/>
                </a:cubicBezTo>
                <a:lnTo>
                  <a:pt x="510684" y="420277"/>
                </a:lnTo>
                <a:cubicBezTo>
                  <a:pt x="509869" y="414576"/>
                  <a:pt x="506611" y="424350"/>
                  <a:pt x="508240" y="416205"/>
                </a:cubicBezTo>
                <a:cubicBezTo>
                  <a:pt x="508240" y="417020"/>
                  <a:pt x="510684" y="415390"/>
                  <a:pt x="510684" y="412947"/>
                </a:cubicBezTo>
                <a:lnTo>
                  <a:pt x="509055" y="414576"/>
                </a:lnTo>
                <a:cubicBezTo>
                  <a:pt x="509055" y="413762"/>
                  <a:pt x="509869" y="414576"/>
                  <a:pt x="509869" y="412947"/>
                </a:cubicBezTo>
                <a:cubicBezTo>
                  <a:pt x="509869" y="413762"/>
                  <a:pt x="508240" y="415390"/>
                  <a:pt x="507426" y="416205"/>
                </a:cubicBezTo>
                <a:lnTo>
                  <a:pt x="504982" y="416205"/>
                </a:lnTo>
                <a:cubicBezTo>
                  <a:pt x="505797" y="416205"/>
                  <a:pt x="505797" y="414576"/>
                  <a:pt x="505797" y="414576"/>
                </a:cubicBezTo>
                <a:lnTo>
                  <a:pt x="504168" y="416205"/>
                </a:lnTo>
                <a:cubicBezTo>
                  <a:pt x="504982" y="415390"/>
                  <a:pt x="504982" y="413762"/>
                  <a:pt x="504168" y="412947"/>
                </a:cubicBezTo>
                <a:cubicBezTo>
                  <a:pt x="502946" y="412133"/>
                  <a:pt x="502131" y="414169"/>
                  <a:pt x="501521" y="415900"/>
                </a:cubicBezTo>
                <a:lnTo>
                  <a:pt x="500680" y="416560"/>
                </a:lnTo>
                <a:lnTo>
                  <a:pt x="500095" y="415390"/>
                </a:lnTo>
                <a:cubicBezTo>
                  <a:pt x="499281" y="423535"/>
                  <a:pt x="496023" y="416205"/>
                  <a:pt x="495208" y="424350"/>
                </a:cubicBezTo>
                <a:cubicBezTo>
                  <a:pt x="494394" y="421092"/>
                  <a:pt x="495208" y="422721"/>
                  <a:pt x="496838" y="418648"/>
                </a:cubicBezTo>
                <a:lnTo>
                  <a:pt x="496023" y="416205"/>
                </a:lnTo>
                <a:cubicBezTo>
                  <a:pt x="496838" y="416205"/>
                  <a:pt x="496838" y="417020"/>
                  <a:pt x="494394" y="412133"/>
                </a:cubicBezTo>
                <a:cubicBezTo>
                  <a:pt x="492765" y="408875"/>
                  <a:pt x="491136" y="412947"/>
                  <a:pt x="490322" y="415390"/>
                </a:cubicBezTo>
                <a:cubicBezTo>
                  <a:pt x="489507" y="413762"/>
                  <a:pt x="490322" y="408875"/>
                  <a:pt x="488693" y="410503"/>
                </a:cubicBezTo>
                <a:cubicBezTo>
                  <a:pt x="486249" y="412133"/>
                  <a:pt x="489507" y="417020"/>
                  <a:pt x="487878" y="417834"/>
                </a:cubicBezTo>
                <a:lnTo>
                  <a:pt x="486249" y="413762"/>
                </a:lnTo>
                <a:cubicBezTo>
                  <a:pt x="484620" y="417834"/>
                  <a:pt x="482991" y="414576"/>
                  <a:pt x="481362" y="414576"/>
                </a:cubicBezTo>
                <a:cubicBezTo>
                  <a:pt x="481362" y="415390"/>
                  <a:pt x="481362" y="415390"/>
                  <a:pt x="481362" y="416205"/>
                </a:cubicBezTo>
                <a:cubicBezTo>
                  <a:pt x="478919" y="415390"/>
                  <a:pt x="478919" y="421092"/>
                  <a:pt x="477290" y="420277"/>
                </a:cubicBezTo>
                <a:cubicBezTo>
                  <a:pt x="477290" y="419463"/>
                  <a:pt x="476475" y="417834"/>
                  <a:pt x="475661" y="417020"/>
                </a:cubicBezTo>
                <a:lnTo>
                  <a:pt x="474032" y="420277"/>
                </a:lnTo>
                <a:cubicBezTo>
                  <a:pt x="474846" y="419463"/>
                  <a:pt x="474032" y="417020"/>
                  <a:pt x="473217" y="414576"/>
                </a:cubicBezTo>
                <a:cubicBezTo>
                  <a:pt x="472403" y="415390"/>
                  <a:pt x="472403" y="416205"/>
                  <a:pt x="472403" y="417020"/>
                </a:cubicBezTo>
                <a:cubicBezTo>
                  <a:pt x="472403" y="416205"/>
                  <a:pt x="472403" y="415390"/>
                  <a:pt x="471588" y="414576"/>
                </a:cubicBezTo>
                <a:cubicBezTo>
                  <a:pt x="471588" y="416205"/>
                  <a:pt x="470774" y="417834"/>
                  <a:pt x="470774" y="419463"/>
                </a:cubicBezTo>
                <a:cubicBezTo>
                  <a:pt x="470774" y="420277"/>
                  <a:pt x="471588" y="420277"/>
                  <a:pt x="471588" y="420277"/>
                </a:cubicBezTo>
                <a:cubicBezTo>
                  <a:pt x="471588" y="421092"/>
                  <a:pt x="470774" y="422721"/>
                  <a:pt x="469145" y="421092"/>
                </a:cubicBezTo>
                <a:cubicBezTo>
                  <a:pt x="468330" y="420277"/>
                  <a:pt x="468330" y="419463"/>
                  <a:pt x="468330" y="418648"/>
                </a:cubicBezTo>
                <a:cubicBezTo>
                  <a:pt x="469959" y="421092"/>
                  <a:pt x="469145" y="418648"/>
                  <a:pt x="469145" y="417020"/>
                </a:cubicBezTo>
                <a:cubicBezTo>
                  <a:pt x="467516" y="417834"/>
                  <a:pt x="468330" y="417020"/>
                  <a:pt x="466701" y="415390"/>
                </a:cubicBezTo>
                <a:cubicBezTo>
                  <a:pt x="465887" y="416205"/>
                  <a:pt x="466701" y="419463"/>
                  <a:pt x="467516" y="421092"/>
                </a:cubicBezTo>
                <a:cubicBezTo>
                  <a:pt x="465887" y="421092"/>
                  <a:pt x="465072" y="421092"/>
                  <a:pt x="465072" y="423535"/>
                </a:cubicBezTo>
                <a:lnTo>
                  <a:pt x="463443" y="420277"/>
                </a:lnTo>
                <a:lnTo>
                  <a:pt x="462629" y="421907"/>
                </a:lnTo>
                <a:lnTo>
                  <a:pt x="461815" y="417834"/>
                </a:lnTo>
                <a:cubicBezTo>
                  <a:pt x="458556" y="417020"/>
                  <a:pt x="464258" y="422721"/>
                  <a:pt x="461000" y="422721"/>
                </a:cubicBezTo>
                <a:lnTo>
                  <a:pt x="459371" y="420277"/>
                </a:lnTo>
                <a:cubicBezTo>
                  <a:pt x="458556" y="421907"/>
                  <a:pt x="461000" y="425979"/>
                  <a:pt x="458556" y="423535"/>
                </a:cubicBezTo>
                <a:cubicBezTo>
                  <a:pt x="458556" y="425164"/>
                  <a:pt x="461815" y="425979"/>
                  <a:pt x="460185" y="427608"/>
                </a:cubicBezTo>
                <a:cubicBezTo>
                  <a:pt x="459371" y="426793"/>
                  <a:pt x="457742" y="425979"/>
                  <a:pt x="456928" y="425979"/>
                </a:cubicBezTo>
                <a:cubicBezTo>
                  <a:pt x="456928" y="426793"/>
                  <a:pt x="459371" y="428422"/>
                  <a:pt x="459371" y="427608"/>
                </a:cubicBezTo>
                <a:cubicBezTo>
                  <a:pt x="457742" y="430866"/>
                  <a:pt x="451226" y="420277"/>
                  <a:pt x="451226" y="425979"/>
                </a:cubicBezTo>
                <a:cubicBezTo>
                  <a:pt x="453670" y="426793"/>
                  <a:pt x="454484" y="430866"/>
                  <a:pt x="456113" y="429237"/>
                </a:cubicBezTo>
                <a:cubicBezTo>
                  <a:pt x="456928" y="431680"/>
                  <a:pt x="452041" y="427608"/>
                  <a:pt x="452855" y="430866"/>
                </a:cubicBezTo>
                <a:lnTo>
                  <a:pt x="451226" y="427608"/>
                </a:lnTo>
                <a:cubicBezTo>
                  <a:pt x="450412" y="428422"/>
                  <a:pt x="451226" y="429237"/>
                  <a:pt x="451226" y="430051"/>
                </a:cubicBezTo>
                <a:lnTo>
                  <a:pt x="449597" y="427608"/>
                </a:lnTo>
                <a:cubicBezTo>
                  <a:pt x="452041" y="432495"/>
                  <a:pt x="445525" y="427608"/>
                  <a:pt x="449597" y="433309"/>
                </a:cubicBezTo>
                <a:cubicBezTo>
                  <a:pt x="446339" y="429237"/>
                  <a:pt x="448783" y="434124"/>
                  <a:pt x="447154" y="433309"/>
                </a:cubicBezTo>
                <a:cubicBezTo>
                  <a:pt x="445525" y="429237"/>
                  <a:pt x="450412" y="430866"/>
                  <a:pt x="447154" y="426793"/>
                </a:cubicBezTo>
                <a:cubicBezTo>
                  <a:pt x="445525" y="425979"/>
                  <a:pt x="447154" y="428422"/>
                  <a:pt x="445525" y="427608"/>
                </a:cubicBezTo>
                <a:cubicBezTo>
                  <a:pt x="445525" y="426793"/>
                  <a:pt x="445525" y="425164"/>
                  <a:pt x="444710" y="424350"/>
                </a:cubicBezTo>
                <a:cubicBezTo>
                  <a:pt x="440638" y="424350"/>
                  <a:pt x="443896" y="429237"/>
                  <a:pt x="443896" y="430866"/>
                </a:cubicBezTo>
                <a:cubicBezTo>
                  <a:pt x="443896" y="430051"/>
                  <a:pt x="444710" y="429237"/>
                  <a:pt x="444710" y="428422"/>
                </a:cubicBezTo>
                <a:cubicBezTo>
                  <a:pt x="447968" y="432495"/>
                  <a:pt x="443896" y="430051"/>
                  <a:pt x="446339" y="433309"/>
                </a:cubicBezTo>
                <a:cubicBezTo>
                  <a:pt x="443896" y="431680"/>
                  <a:pt x="445525" y="434938"/>
                  <a:pt x="443896" y="434938"/>
                </a:cubicBezTo>
                <a:cubicBezTo>
                  <a:pt x="443896" y="434938"/>
                  <a:pt x="443896" y="434124"/>
                  <a:pt x="443896" y="434124"/>
                </a:cubicBezTo>
                <a:cubicBezTo>
                  <a:pt x="442267" y="435753"/>
                  <a:pt x="435751" y="431680"/>
                  <a:pt x="434936" y="432495"/>
                </a:cubicBezTo>
                <a:cubicBezTo>
                  <a:pt x="434122" y="432495"/>
                  <a:pt x="434122" y="435753"/>
                  <a:pt x="436565" y="436567"/>
                </a:cubicBezTo>
                <a:cubicBezTo>
                  <a:pt x="436565" y="438196"/>
                  <a:pt x="437380" y="433309"/>
                  <a:pt x="441452" y="438196"/>
                </a:cubicBezTo>
                <a:cubicBezTo>
                  <a:pt x="434936" y="434938"/>
                  <a:pt x="441452" y="442269"/>
                  <a:pt x="435751" y="442269"/>
                </a:cubicBezTo>
                <a:cubicBezTo>
                  <a:pt x="434122" y="439011"/>
                  <a:pt x="431678" y="440640"/>
                  <a:pt x="430864" y="438196"/>
                </a:cubicBezTo>
                <a:cubicBezTo>
                  <a:pt x="430049" y="439825"/>
                  <a:pt x="430864" y="440640"/>
                  <a:pt x="432493" y="442269"/>
                </a:cubicBezTo>
                <a:lnTo>
                  <a:pt x="430049" y="441454"/>
                </a:lnTo>
                <a:cubicBezTo>
                  <a:pt x="433307" y="446341"/>
                  <a:pt x="433307" y="444712"/>
                  <a:pt x="434122" y="448785"/>
                </a:cubicBezTo>
                <a:cubicBezTo>
                  <a:pt x="433307" y="447155"/>
                  <a:pt x="430864" y="447970"/>
                  <a:pt x="430049" y="446341"/>
                </a:cubicBezTo>
                <a:cubicBezTo>
                  <a:pt x="429235" y="447155"/>
                  <a:pt x="429235" y="447970"/>
                  <a:pt x="430049" y="449599"/>
                </a:cubicBezTo>
                <a:cubicBezTo>
                  <a:pt x="429235" y="452857"/>
                  <a:pt x="425977" y="450414"/>
                  <a:pt x="426791" y="454486"/>
                </a:cubicBezTo>
                <a:lnTo>
                  <a:pt x="428420" y="455300"/>
                </a:lnTo>
                <a:cubicBezTo>
                  <a:pt x="430049" y="461002"/>
                  <a:pt x="425163" y="463445"/>
                  <a:pt x="425163" y="468332"/>
                </a:cubicBezTo>
                <a:lnTo>
                  <a:pt x="426791" y="467518"/>
                </a:lnTo>
                <a:cubicBezTo>
                  <a:pt x="425977" y="467518"/>
                  <a:pt x="427606" y="470776"/>
                  <a:pt x="425163" y="470776"/>
                </a:cubicBezTo>
                <a:cubicBezTo>
                  <a:pt x="425163" y="470776"/>
                  <a:pt x="425163" y="469961"/>
                  <a:pt x="425163" y="469961"/>
                </a:cubicBezTo>
                <a:cubicBezTo>
                  <a:pt x="424348" y="469961"/>
                  <a:pt x="421904" y="469147"/>
                  <a:pt x="421090" y="469961"/>
                </a:cubicBezTo>
                <a:lnTo>
                  <a:pt x="422719" y="471590"/>
                </a:lnTo>
                <a:lnTo>
                  <a:pt x="421090" y="471590"/>
                </a:lnTo>
                <a:cubicBezTo>
                  <a:pt x="420276" y="473219"/>
                  <a:pt x="424348" y="472405"/>
                  <a:pt x="423533" y="474034"/>
                </a:cubicBezTo>
                <a:cubicBezTo>
                  <a:pt x="417018" y="472405"/>
                  <a:pt x="419461" y="479735"/>
                  <a:pt x="413760" y="478921"/>
                </a:cubicBezTo>
                <a:cubicBezTo>
                  <a:pt x="417832" y="481364"/>
                  <a:pt x="416203" y="476477"/>
                  <a:pt x="419461" y="478921"/>
                </a:cubicBezTo>
                <a:cubicBezTo>
                  <a:pt x="418646" y="478921"/>
                  <a:pt x="417832" y="478921"/>
                  <a:pt x="417018" y="479735"/>
                </a:cubicBezTo>
                <a:lnTo>
                  <a:pt x="419461" y="480550"/>
                </a:lnTo>
                <a:cubicBezTo>
                  <a:pt x="416203" y="483808"/>
                  <a:pt x="412945" y="484622"/>
                  <a:pt x="412131" y="488694"/>
                </a:cubicBezTo>
                <a:lnTo>
                  <a:pt x="411316" y="488694"/>
                </a:lnTo>
                <a:cubicBezTo>
                  <a:pt x="409687" y="489509"/>
                  <a:pt x="409687" y="490324"/>
                  <a:pt x="412131" y="491952"/>
                </a:cubicBezTo>
                <a:lnTo>
                  <a:pt x="409835" y="490805"/>
                </a:lnTo>
                <a:lnTo>
                  <a:pt x="409179" y="492461"/>
                </a:lnTo>
                <a:lnTo>
                  <a:pt x="408668" y="493123"/>
                </a:lnTo>
                <a:lnTo>
                  <a:pt x="408567" y="494498"/>
                </a:lnTo>
                <a:lnTo>
                  <a:pt x="406819" y="496413"/>
                </a:lnTo>
                <a:lnTo>
                  <a:pt x="408059" y="497653"/>
                </a:lnTo>
                <a:lnTo>
                  <a:pt x="405615" y="497653"/>
                </a:lnTo>
                <a:cubicBezTo>
                  <a:pt x="409688" y="498468"/>
                  <a:pt x="406430" y="498468"/>
                  <a:pt x="411317" y="500096"/>
                </a:cubicBezTo>
                <a:cubicBezTo>
                  <a:pt x="408059" y="499282"/>
                  <a:pt x="407244" y="499282"/>
                  <a:pt x="404801" y="500096"/>
                </a:cubicBezTo>
                <a:lnTo>
                  <a:pt x="409688" y="500911"/>
                </a:lnTo>
                <a:lnTo>
                  <a:pt x="405615" y="500911"/>
                </a:lnTo>
                <a:cubicBezTo>
                  <a:pt x="406430" y="501726"/>
                  <a:pt x="406430" y="501726"/>
                  <a:pt x="405615" y="502540"/>
                </a:cubicBezTo>
                <a:cubicBezTo>
                  <a:pt x="405615" y="502540"/>
                  <a:pt x="405615" y="502540"/>
                  <a:pt x="404801" y="502540"/>
                </a:cubicBezTo>
                <a:cubicBezTo>
                  <a:pt x="410502" y="502540"/>
                  <a:pt x="409688" y="504983"/>
                  <a:pt x="412131" y="504983"/>
                </a:cubicBezTo>
                <a:cubicBezTo>
                  <a:pt x="407244" y="505798"/>
                  <a:pt x="413760" y="505798"/>
                  <a:pt x="408873" y="506613"/>
                </a:cubicBezTo>
                <a:cubicBezTo>
                  <a:pt x="409688" y="506613"/>
                  <a:pt x="409688" y="507427"/>
                  <a:pt x="410502" y="507427"/>
                </a:cubicBezTo>
                <a:cubicBezTo>
                  <a:pt x="410502" y="508241"/>
                  <a:pt x="411317" y="509056"/>
                  <a:pt x="411317" y="509056"/>
                </a:cubicBezTo>
                <a:cubicBezTo>
                  <a:pt x="410502" y="509056"/>
                  <a:pt x="410502" y="509870"/>
                  <a:pt x="411317" y="509870"/>
                </a:cubicBezTo>
                <a:cubicBezTo>
                  <a:pt x="409280" y="511092"/>
                  <a:pt x="410909" y="511907"/>
                  <a:pt x="412334" y="512721"/>
                </a:cubicBezTo>
                <a:lnTo>
                  <a:pt x="412189" y="514758"/>
                </a:lnTo>
                <a:lnTo>
                  <a:pt x="413760" y="514758"/>
                </a:lnTo>
                <a:lnTo>
                  <a:pt x="412131" y="515573"/>
                </a:lnTo>
                <a:lnTo>
                  <a:pt x="411691" y="515353"/>
                </a:lnTo>
                <a:lnTo>
                  <a:pt x="410400" y="517099"/>
                </a:lnTo>
                <a:cubicBezTo>
                  <a:pt x="409688" y="517812"/>
                  <a:pt x="409280" y="518423"/>
                  <a:pt x="410502" y="518830"/>
                </a:cubicBezTo>
                <a:lnTo>
                  <a:pt x="412946" y="518830"/>
                </a:lnTo>
                <a:cubicBezTo>
                  <a:pt x="414575" y="519644"/>
                  <a:pt x="415389" y="520459"/>
                  <a:pt x="415389" y="521273"/>
                </a:cubicBezTo>
                <a:lnTo>
                  <a:pt x="418647" y="521273"/>
                </a:lnTo>
                <a:cubicBezTo>
                  <a:pt x="417832" y="522088"/>
                  <a:pt x="423534" y="524531"/>
                  <a:pt x="417018" y="526160"/>
                </a:cubicBezTo>
                <a:cubicBezTo>
                  <a:pt x="420276" y="526160"/>
                  <a:pt x="417018" y="527789"/>
                  <a:pt x="417832" y="528604"/>
                </a:cubicBezTo>
                <a:lnTo>
                  <a:pt x="415389" y="529418"/>
                </a:lnTo>
                <a:cubicBezTo>
                  <a:pt x="414575" y="530233"/>
                  <a:pt x="415389" y="531047"/>
                  <a:pt x="416204" y="531047"/>
                </a:cubicBezTo>
                <a:cubicBezTo>
                  <a:pt x="412131" y="533491"/>
                  <a:pt x="417018" y="533491"/>
                  <a:pt x="417018" y="535120"/>
                </a:cubicBezTo>
                <a:lnTo>
                  <a:pt x="416204" y="535120"/>
                </a:lnTo>
                <a:lnTo>
                  <a:pt x="418647" y="535934"/>
                </a:lnTo>
                <a:cubicBezTo>
                  <a:pt x="416204" y="535934"/>
                  <a:pt x="420276" y="535120"/>
                  <a:pt x="419462" y="535934"/>
                </a:cubicBezTo>
                <a:cubicBezTo>
                  <a:pt x="421091" y="535934"/>
                  <a:pt x="421091" y="536748"/>
                  <a:pt x="419462" y="537563"/>
                </a:cubicBezTo>
                <a:lnTo>
                  <a:pt x="419462" y="538378"/>
                </a:lnTo>
                <a:cubicBezTo>
                  <a:pt x="417832" y="538378"/>
                  <a:pt x="416204" y="540007"/>
                  <a:pt x="413760" y="540821"/>
                </a:cubicBezTo>
                <a:lnTo>
                  <a:pt x="416204" y="540821"/>
                </a:lnTo>
                <a:cubicBezTo>
                  <a:pt x="415389" y="541635"/>
                  <a:pt x="413760" y="540821"/>
                  <a:pt x="413760" y="541635"/>
                </a:cubicBezTo>
                <a:cubicBezTo>
                  <a:pt x="415389" y="541635"/>
                  <a:pt x="416204" y="542450"/>
                  <a:pt x="418647" y="541635"/>
                </a:cubicBezTo>
                <a:cubicBezTo>
                  <a:pt x="419462" y="541635"/>
                  <a:pt x="419462" y="540821"/>
                  <a:pt x="420276" y="540821"/>
                </a:cubicBezTo>
                <a:cubicBezTo>
                  <a:pt x="420276" y="540821"/>
                  <a:pt x="421091" y="540821"/>
                  <a:pt x="421091" y="540821"/>
                </a:cubicBezTo>
                <a:cubicBezTo>
                  <a:pt x="421091" y="541635"/>
                  <a:pt x="421905" y="540821"/>
                  <a:pt x="422719" y="540007"/>
                </a:cubicBezTo>
                <a:lnTo>
                  <a:pt x="421398" y="541517"/>
                </a:lnTo>
                <a:lnTo>
                  <a:pt x="422923" y="540923"/>
                </a:lnTo>
                <a:cubicBezTo>
                  <a:pt x="424145" y="540618"/>
                  <a:pt x="425163" y="540414"/>
                  <a:pt x="423534" y="540821"/>
                </a:cubicBezTo>
                <a:lnTo>
                  <a:pt x="421377" y="541541"/>
                </a:lnTo>
                <a:lnTo>
                  <a:pt x="420582" y="542450"/>
                </a:lnTo>
                <a:cubicBezTo>
                  <a:pt x="420276" y="542857"/>
                  <a:pt x="419869" y="543264"/>
                  <a:pt x="417832" y="544893"/>
                </a:cubicBezTo>
                <a:cubicBezTo>
                  <a:pt x="422719" y="541635"/>
                  <a:pt x="419462" y="546522"/>
                  <a:pt x="423534" y="543265"/>
                </a:cubicBezTo>
                <a:cubicBezTo>
                  <a:pt x="419462" y="545708"/>
                  <a:pt x="423534" y="543265"/>
                  <a:pt x="420276" y="545708"/>
                </a:cubicBezTo>
                <a:cubicBezTo>
                  <a:pt x="420276" y="544079"/>
                  <a:pt x="416204" y="545708"/>
                  <a:pt x="414575" y="545708"/>
                </a:cubicBezTo>
                <a:lnTo>
                  <a:pt x="412946" y="547337"/>
                </a:lnTo>
                <a:cubicBezTo>
                  <a:pt x="410909" y="548152"/>
                  <a:pt x="411113" y="547541"/>
                  <a:pt x="411622" y="546726"/>
                </a:cubicBezTo>
                <a:lnTo>
                  <a:pt x="411737" y="546312"/>
                </a:lnTo>
                <a:lnTo>
                  <a:pt x="414575" y="544893"/>
                </a:lnTo>
                <a:cubicBezTo>
                  <a:pt x="415389" y="543265"/>
                  <a:pt x="412131" y="544079"/>
                  <a:pt x="410502" y="544079"/>
                </a:cubicBezTo>
                <a:cubicBezTo>
                  <a:pt x="409688" y="544893"/>
                  <a:pt x="408059" y="544079"/>
                  <a:pt x="405615" y="545708"/>
                </a:cubicBezTo>
                <a:lnTo>
                  <a:pt x="406430" y="546522"/>
                </a:lnTo>
                <a:cubicBezTo>
                  <a:pt x="405615" y="547337"/>
                  <a:pt x="403986" y="547337"/>
                  <a:pt x="403172" y="547337"/>
                </a:cubicBezTo>
                <a:cubicBezTo>
                  <a:pt x="404801" y="544893"/>
                  <a:pt x="401543" y="541635"/>
                  <a:pt x="403986" y="540007"/>
                </a:cubicBezTo>
                <a:cubicBezTo>
                  <a:pt x="403172" y="540007"/>
                  <a:pt x="404801" y="540821"/>
                  <a:pt x="405615" y="540821"/>
                </a:cubicBezTo>
                <a:lnTo>
                  <a:pt x="406430" y="539193"/>
                </a:lnTo>
                <a:lnTo>
                  <a:pt x="405615" y="542450"/>
                </a:lnTo>
                <a:cubicBezTo>
                  <a:pt x="408059" y="541635"/>
                  <a:pt x="411317" y="540821"/>
                  <a:pt x="413760" y="539192"/>
                </a:cubicBezTo>
                <a:cubicBezTo>
                  <a:pt x="416204" y="535934"/>
                  <a:pt x="407244" y="539192"/>
                  <a:pt x="407244" y="536748"/>
                </a:cubicBezTo>
                <a:cubicBezTo>
                  <a:pt x="406430" y="536748"/>
                  <a:pt x="411317" y="535934"/>
                  <a:pt x="409688" y="535120"/>
                </a:cubicBezTo>
                <a:lnTo>
                  <a:pt x="398285" y="535120"/>
                </a:lnTo>
                <a:cubicBezTo>
                  <a:pt x="398285" y="534305"/>
                  <a:pt x="396656" y="534305"/>
                  <a:pt x="395841" y="534305"/>
                </a:cubicBezTo>
                <a:cubicBezTo>
                  <a:pt x="398285" y="534305"/>
                  <a:pt x="399099" y="532676"/>
                  <a:pt x="399914" y="532676"/>
                </a:cubicBezTo>
                <a:cubicBezTo>
                  <a:pt x="399914" y="531047"/>
                  <a:pt x="401543" y="529418"/>
                  <a:pt x="401543" y="527789"/>
                </a:cubicBezTo>
                <a:cubicBezTo>
                  <a:pt x="402357" y="527789"/>
                  <a:pt x="403986" y="526975"/>
                  <a:pt x="404801" y="526975"/>
                </a:cubicBezTo>
                <a:cubicBezTo>
                  <a:pt x="403172" y="526160"/>
                  <a:pt x="396656" y="525346"/>
                  <a:pt x="394212" y="526160"/>
                </a:cubicBezTo>
                <a:cubicBezTo>
                  <a:pt x="393398" y="524531"/>
                  <a:pt x="395841" y="524531"/>
                  <a:pt x="394212" y="523717"/>
                </a:cubicBezTo>
                <a:cubicBezTo>
                  <a:pt x="390954" y="525346"/>
                  <a:pt x="395027" y="523717"/>
                  <a:pt x="390954" y="523717"/>
                </a:cubicBezTo>
                <a:cubicBezTo>
                  <a:pt x="390140" y="522902"/>
                  <a:pt x="392584" y="523717"/>
                  <a:pt x="393398" y="522902"/>
                </a:cubicBezTo>
                <a:cubicBezTo>
                  <a:pt x="392584" y="522902"/>
                  <a:pt x="390954" y="522902"/>
                  <a:pt x="390140" y="522902"/>
                </a:cubicBezTo>
                <a:cubicBezTo>
                  <a:pt x="393398" y="522088"/>
                  <a:pt x="399099" y="522902"/>
                  <a:pt x="402357" y="522088"/>
                </a:cubicBezTo>
                <a:cubicBezTo>
                  <a:pt x="404801" y="521273"/>
                  <a:pt x="408873" y="518830"/>
                  <a:pt x="408873" y="518830"/>
                </a:cubicBezTo>
                <a:cubicBezTo>
                  <a:pt x="404801" y="518830"/>
                  <a:pt x="390954" y="520459"/>
                  <a:pt x="386067" y="521273"/>
                </a:cubicBezTo>
                <a:cubicBezTo>
                  <a:pt x="383624" y="521273"/>
                  <a:pt x="388511" y="520459"/>
                  <a:pt x="388511" y="519644"/>
                </a:cubicBezTo>
                <a:cubicBezTo>
                  <a:pt x="392584" y="518015"/>
                  <a:pt x="385253" y="518015"/>
                  <a:pt x="386882" y="517201"/>
                </a:cubicBezTo>
                <a:lnTo>
                  <a:pt x="389325" y="518015"/>
                </a:lnTo>
                <a:cubicBezTo>
                  <a:pt x="390140" y="518015"/>
                  <a:pt x="389325" y="516386"/>
                  <a:pt x="387697" y="516386"/>
                </a:cubicBezTo>
                <a:cubicBezTo>
                  <a:pt x="389325" y="515572"/>
                  <a:pt x="395027" y="516386"/>
                  <a:pt x="396656" y="515572"/>
                </a:cubicBezTo>
                <a:cubicBezTo>
                  <a:pt x="396656" y="513943"/>
                  <a:pt x="389325" y="513128"/>
                  <a:pt x="385253" y="513128"/>
                </a:cubicBezTo>
                <a:lnTo>
                  <a:pt x="389325" y="515572"/>
                </a:lnTo>
                <a:cubicBezTo>
                  <a:pt x="386067" y="515572"/>
                  <a:pt x="386067" y="513128"/>
                  <a:pt x="381995" y="513943"/>
                </a:cubicBezTo>
                <a:lnTo>
                  <a:pt x="382810" y="511500"/>
                </a:lnTo>
                <a:cubicBezTo>
                  <a:pt x="382810" y="511500"/>
                  <a:pt x="384439" y="513128"/>
                  <a:pt x="386067" y="512314"/>
                </a:cubicBezTo>
                <a:lnTo>
                  <a:pt x="386882" y="511771"/>
                </a:lnTo>
                <a:lnTo>
                  <a:pt x="386475" y="511500"/>
                </a:lnTo>
                <a:cubicBezTo>
                  <a:pt x="385456" y="511500"/>
                  <a:pt x="384438" y="511500"/>
                  <a:pt x="385253" y="510685"/>
                </a:cubicBezTo>
                <a:lnTo>
                  <a:pt x="387859" y="511120"/>
                </a:lnTo>
                <a:lnTo>
                  <a:pt x="388511" y="510685"/>
                </a:lnTo>
                <a:cubicBezTo>
                  <a:pt x="393398" y="512314"/>
                  <a:pt x="403986" y="513943"/>
                  <a:pt x="409688" y="513943"/>
                </a:cubicBezTo>
                <a:lnTo>
                  <a:pt x="407244" y="513128"/>
                </a:lnTo>
                <a:lnTo>
                  <a:pt x="408873" y="512314"/>
                </a:lnTo>
                <a:cubicBezTo>
                  <a:pt x="406430" y="510685"/>
                  <a:pt x="392584" y="509870"/>
                  <a:pt x="389325" y="509870"/>
                </a:cubicBezTo>
                <a:cubicBezTo>
                  <a:pt x="390140" y="509056"/>
                  <a:pt x="397470" y="509056"/>
                  <a:pt x="399099" y="509056"/>
                </a:cubicBezTo>
                <a:cubicBezTo>
                  <a:pt x="399099" y="507427"/>
                  <a:pt x="388511" y="508241"/>
                  <a:pt x="389325" y="505798"/>
                </a:cubicBezTo>
                <a:lnTo>
                  <a:pt x="387697" y="506613"/>
                </a:lnTo>
                <a:cubicBezTo>
                  <a:pt x="386882" y="506613"/>
                  <a:pt x="388511" y="504983"/>
                  <a:pt x="386882" y="504983"/>
                </a:cubicBezTo>
                <a:cubicBezTo>
                  <a:pt x="389325" y="504169"/>
                  <a:pt x="393398" y="504169"/>
                  <a:pt x="395027" y="504169"/>
                </a:cubicBezTo>
                <a:lnTo>
                  <a:pt x="388511" y="502540"/>
                </a:lnTo>
                <a:cubicBezTo>
                  <a:pt x="389325" y="502540"/>
                  <a:pt x="395027" y="502540"/>
                  <a:pt x="395841" y="502540"/>
                </a:cubicBezTo>
                <a:cubicBezTo>
                  <a:pt x="395841" y="501726"/>
                  <a:pt x="388511" y="500911"/>
                  <a:pt x="387697" y="501726"/>
                </a:cubicBezTo>
                <a:lnTo>
                  <a:pt x="389301" y="500896"/>
                </a:lnTo>
                <a:lnTo>
                  <a:pt x="388042" y="500057"/>
                </a:lnTo>
                <a:lnTo>
                  <a:pt x="387697" y="500096"/>
                </a:lnTo>
                <a:lnTo>
                  <a:pt x="387697" y="499827"/>
                </a:lnTo>
                <a:lnTo>
                  <a:pt x="386882" y="499283"/>
                </a:lnTo>
                <a:lnTo>
                  <a:pt x="387697" y="499351"/>
                </a:lnTo>
                <a:lnTo>
                  <a:pt x="387697" y="498468"/>
                </a:lnTo>
                <a:cubicBezTo>
                  <a:pt x="390954" y="500096"/>
                  <a:pt x="401543" y="499282"/>
                  <a:pt x="405615" y="499282"/>
                </a:cubicBezTo>
                <a:cubicBezTo>
                  <a:pt x="399914" y="498468"/>
                  <a:pt x="394212" y="496839"/>
                  <a:pt x="388511" y="496024"/>
                </a:cubicBezTo>
                <a:cubicBezTo>
                  <a:pt x="389325" y="496024"/>
                  <a:pt x="395027" y="496024"/>
                  <a:pt x="395841" y="496024"/>
                </a:cubicBezTo>
                <a:lnTo>
                  <a:pt x="393659" y="493479"/>
                </a:lnTo>
                <a:lnTo>
                  <a:pt x="391598" y="492937"/>
                </a:lnTo>
                <a:lnTo>
                  <a:pt x="390954" y="493581"/>
                </a:lnTo>
                <a:lnTo>
                  <a:pt x="390954" y="494396"/>
                </a:lnTo>
                <a:lnTo>
                  <a:pt x="390509" y="493359"/>
                </a:lnTo>
                <a:lnTo>
                  <a:pt x="387696" y="491952"/>
                </a:lnTo>
                <a:lnTo>
                  <a:pt x="390114" y="492436"/>
                </a:lnTo>
                <a:lnTo>
                  <a:pt x="389732" y="491545"/>
                </a:lnTo>
                <a:lnTo>
                  <a:pt x="388860" y="489509"/>
                </a:lnTo>
                <a:lnTo>
                  <a:pt x="386882" y="489509"/>
                </a:lnTo>
                <a:lnTo>
                  <a:pt x="388511" y="488694"/>
                </a:lnTo>
                <a:lnTo>
                  <a:pt x="391566" y="487676"/>
                </a:lnTo>
                <a:lnTo>
                  <a:pt x="391463" y="487574"/>
                </a:lnTo>
                <a:cubicBezTo>
                  <a:pt x="389529" y="487065"/>
                  <a:pt x="387697" y="486658"/>
                  <a:pt x="390140" y="486250"/>
                </a:cubicBezTo>
                <a:lnTo>
                  <a:pt x="392422" y="487391"/>
                </a:lnTo>
                <a:lnTo>
                  <a:pt x="393077" y="487173"/>
                </a:lnTo>
                <a:lnTo>
                  <a:pt x="392946" y="486886"/>
                </a:lnTo>
                <a:lnTo>
                  <a:pt x="389325" y="485437"/>
                </a:lnTo>
                <a:lnTo>
                  <a:pt x="388735" y="484847"/>
                </a:lnTo>
                <a:lnTo>
                  <a:pt x="387697" y="484621"/>
                </a:lnTo>
                <a:lnTo>
                  <a:pt x="388374" y="484486"/>
                </a:lnTo>
                <a:lnTo>
                  <a:pt x="387696" y="483808"/>
                </a:lnTo>
                <a:lnTo>
                  <a:pt x="389301" y="481956"/>
                </a:lnTo>
                <a:lnTo>
                  <a:pt x="388511" y="481363"/>
                </a:lnTo>
                <a:lnTo>
                  <a:pt x="389815" y="481363"/>
                </a:lnTo>
                <a:lnTo>
                  <a:pt x="391108" y="479871"/>
                </a:lnTo>
                <a:lnTo>
                  <a:pt x="389325" y="478920"/>
                </a:lnTo>
                <a:lnTo>
                  <a:pt x="392584" y="477291"/>
                </a:lnTo>
                <a:lnTo>
                  <a:pt x="393344" y="477291"/>
                </a:lnTo>
                <a:lnTo>
                  <a:pt x="393853" y="476704"/>
                </a:lnTo>
                <a:lnTo>
                  <a:pt x="393398" y="476476"/>
                </a:lnTo>
                <a:lnTo>
                  <a:pt x="394050" y="476476"/>
                </a:lnTo>
                <a:lnTo>
                  <a:pt x="394496" y="475961"/>
                </a:lnTo>
                <a:lnTo>
                  <a:pt x="393398" y="475662"/>
                </a:lnTo>
                <a:lnTo>
                  <a:pt x="395308" y="475025"/>
                </a:lnTo>
                <a:lnTo>
                  <a:pt x="395595" y="474693"/>
                </a:lnTo>
                <a:lnTo>
                  <a:pt x="389325" y="470775"/>
                </a:lnTo>
                <a:cubicBezTo>
                  <a:pt x="390954" y="471589"/>
                  <a:pt x="392584" y="471589"/>
                  <a:pt x="393398" y="471589"/>
                </a:cubicBezTo>
                <a:cubicBezTo>
                  <a:pt x="388511" y="469960"/>
                  <a:pt x="399099" y="469146"/>
                  <a:pt x="395027" y="468331"/>
                </a:cubicBezTo>
                <a:cubicBezTo>
                  <a:pt x="394212" y="467517"/>
                  <a:pt x="390954" y="467517"/>
                  <a:pt x="390140" y="466703"/>
                </a:cubicBezTo>
                <a:cubicBezTo>
                  <a:pt x="390954" y="466703"/>
                  <a:pt x="391769" y="466703"/>
                  <a:pt x="391769" y="466703"/>
                </a:cubicBezTo>
                <a:lnTo>
                  <a:pt x="388511" y="465888"/>
                </a:lnTo>
                <a:cubicBezTo>
                  <a:pt x="389325" y="465074"/>
                  <a:pt x="390140" y="466703"/>
                  <a:pt x="391769" y="465888"/>
                </a:cubicBezTo>
                <a:cubicBezTo>
                  <a:pt x="390140" y="464259"/>
                  <a:pt x="388511" y="462630"/>
                  <a:pt x="390140" y="461816"/>
                </a:cubicBezTo>
                <a:cubicBezTo>
                  <a:pt x="389325" y="459372"/>
                  <a:pt x="383624" y="461816"/>
                  <a:pt x="384439" y="460187"/>
                </a:cubicBezTo>
                <a:cubicBezTo>
                  <a:pt x="387697" y="460187"/>
                  <a:pt x="390140" y="460187"/>
                  <a:pt x="390954" y="459372"/>
                </a:cubicBezTo>
                <a:cubicBezTo>
                  <a:pt x="389325" y="458558"/>
                  <a:pt x="386882" y="457743"/>
                  <a:pt x="386067" y="456929"/>
                </a:cubicBezTo>
                <a:lnTo>
                  <a:pt x="390140" y="457743"/>
                </a:lnTo>
                <a:cubicBezTo>
                  <a:pt x="390140" y="456929"/>
                  <a:pt x="389325" y="456114"/>
                  <a:pt x="392584" y="456929"/>
                </a:cubicBezTo>
                <a:cubicBezTo>
                  <a:pt x="390954" y="456114"/>
                  <a:pt x="390954" y="455300"/>
                  <a:pt x="391769" y="455300"/>
                </a:cubicBezTo>
                <a:lnTo>
                  <a:pt x="391362" y="455300"/>
                </a:lnTo>
                <a:lnTo>
                  <a:pt x="389325" y="455300"/>
                </a:lnTo>
                <a:cubicBezTo>
                  <a:pt x="394212" y="454485"/>
                  <a:pt x="384439" y="452856"/>
                  <a:pt x="392584" y="452856"/>
                </a:cubicBezTo>
                <a:cubicBezTo>
                  <a:pt x="391769" y="453671"/>
                  <a:pt x="393398" y="454485"/>
                  <a:pt x="395841" y="454485"/>
                </a:cubicBezTo>
                <a:lnTo>
                  <a:pt x="394484" y="453128"/>
                </a:lnTo>
                <a:lnTo>
                  <a:pt x="395841" y="453671"/>
                </a:lnTo>
                <a:cubicBezTo>
                  <a:pt x="394212" y="453671"/>
                  <a:pt x="395027" y="452856"/>
                  <a:pt x="394212" y="452856"/>
                </a:cubicBezTo>
                <a:lnTo>
                  <a:pt x="394484" y="453128"/>
                </a:lnTo>
                <a:lnTo>
                  <a:pt x="391769" y="452042"/>
                </a:lnTo>
                <a:lnTo>
                  <a:pt x="391769" y="449598"/>
                </a:lnTo>
                <a:cubicBezTo>
                  <a:pt x="391769" y="449598"/>
                  <a:pt x="393398" y="449598"/>
                  <a:pt x="393398" y="449598"/>
                </a:cubicBezTo>
                <a:lnTo>
                  <a:pt x="391769" y="447969"/>
                </a:lnTo>
                <a:cubicBezTo>
                  <a:pt x="393398" y="448784"/>
                  <a:pt x="394212" y="448784"/>
                  <a:pt x="395027" y="447969"/>
                </a:cubicBezTo>
                <a:cubicBezTo>
                  <a:pt x="395842" y="447155"/>
                  <a:pt x="393805" y="446340"/>
                  <a:pt x="392074" y="445628"/>
                </a:cubicBezTo>
                <a:lnTo>
                  <a:pt x="391481" y="444711"/>
                </a:lnTo>
                <a:lnTo>
                  <a:pt x="392584" y="444711"/>
                </a:lnTo>
                <a:cubicBezTo>
                  <a:pt x="384439" y="442268"/>
                  <a:pt x="392584" y="439824"/>
                  <a:pt x="384439" y="438195"/>
                </a:cubicBezTo>
                <a:cubicBezTo>
                  <a:pt x="388511" y="438195"/>
                  <a:pt x="386882" y="438195"/>
                  <a:pt x="390140" y="440639"/>
                </a:cubicBezTo>
                <a:lnTo>
                  <a:pt x="392584" y="439824"/>
                </a:lnTo>
                <a:cubicBezTo>
                  <a:pt x="392584" y="439824"/>
                  <a:pt x="391769" y="440639"/>
                  <a:pt x="393398" y="441453"/>
                </a:cubicBezTo>
                <a:cubicBezTo>
                  <a:pt x="396656" y="440639"/>
                  <a:pt x="392584" y="439010"/>
                  <a:pt x="390954" y="437381"/>
                </a:cubicBezTo>
                <a:cubicBezTo>
                  <a:pt x="391769" y="437381"/>
                  <a:pt x="396656" y="439010"/>
                  <a:pt x="395841" y="437381"/>
                </a:cubicBezTo>
                <a:cubicBezTo>
                  <a:pt x="395027" y="434937"/>
                  <a:pt x="390140" y="436566"/>
                  <a:pt x="389325" y="434937"/>
                </a:cubicBezTo>
                <a:lnTo>
                  <a:pt x="393398" y="434937"/>
                </a:lnTo>
                <a:cubicBezTo>
                  <a:pt x="390954" y="432494"/>
                  <a:pt x="394212" y="431679"/>
                  <a:pt x="395027" y="430865"/>
                </a:cubicBezTo>
                <a:cubicBezTo>
                  <a:pt x="395027" y="430865"/>
                  <a:pt x="395027" y="430051"/>
                  <a:pt x="394212" y="430051"/>
                </a:cubicBezTo>
                <a:cubicBezTo>
                  <a:pt x="396656" y="429236"/>
                  <a:pt x="390954" y="425978"/>
                  <a:pt x="392584" y="425164"/>
                </a:cubicBezTo>
                <a:cubicBezTo>
                  <a:pt x="393398" y="425164"/>
                  <a:pt x="395841" y="425164"/>
                  <a:pt x="396656" y="425164"/>
                </a:cubicBezTo>
                <a:lnTo>
                  <a:pt x="395027" y="422720"/>
                </a:lnTo>
                <a:cubicBezTo>
                  <a:pt x="395841" y="423535"/>
                  <a:pt x="398285" y="424349"/>
                  <a:pt x="400728" y="425164"/>
                </a:cubicBezTo>
                <a:cubicBezTo>
                  <a:pt x="400728" y="424349"/>
                  <a:pt x="399099" y="424349"/>
                  <a:pt x="399099" y="423535"/>
                </a:cubicBezTo>
                <a:cubicBezTo>
                  <a:pt x="399914" y="423535"/>
                  <a:pt x="400728" y="424349"/>
                  <a:pt x="401543" y="424349"/>
                </a:cubicBezTo>
                <a:lnTo>
                  <a:pt x="398285" y="421091"/>
                </a:lnTo>
                <a:cubicBezTo>
                  <a:pt x="397470" y="421091"/>
                  <a:pt x="397470" y="421091"/>
                  <a:pt x="397470" y="421091"/>
                </a:cubicBezTo>
                <a:cubicBezTo>
                  <a:pt x="397470" y="420277"/>
                  <a:pt x="395841" y="418648"/>
                  <a:pt x="398285" y="418648"/>
                </a:cubicBezTo>
                <a:lnTo>
                  <a:pt x="399099" y="419191"/>
                </a:lnTo>
                <a:lnTo>
                  <a:pt x="399099" y="419462"/>
                </a:lnTo>
                <a:lnTo>
                  <a:pt x="400726" y="420276"/>
                </a:lnTo>
                <a:lnTo>
                  <a:pt x="400728" y="420277"/>
                </a:lnTo>
                <a:cubicBezTo>
                  <a:pt x="397470" y="420277"/>
                  <a:pt x="399914" y="421091"/>
                  <a:pt x="401543" y="421906"/>
                </a:cubicBezTo>
                <a:cubicBezTo>
                  <a:pt x="401543" y="421091"/>
                  <a:pt x="402357" y="421906"/>
                  <a:pt x="403986" y="421906"/>
                </a:cubicBezTo>
                <a:lnTo>
                  <a:pt x="400726" y="420276"/>
                </a:lnTo>
                <a:lnTo>
                  <a:pt x="399099" y="419191"/>
                </a:lnTo>
                <a:lnTo>
                  <a:pt x="399099" y="417019"/>
                </a:lnTo>
                <a:lnTo>
                  <a:pt x="398285" y="415390"/>
                </a:lnTo>
                <a:lnTo>
                  <a:pt x="401543" y="417833"/>
                </a:lnTo>
                <a:cubicBezTo>
                  <a:pt x="404801" y="416204"/>
                  <a:pt x="396656" y="415390"/>
                  <a:pt x="399099" y="413761"/>
                </a:cubicBezTo>
                <a:lnTo>
                  <a:pt x="401543" y="414575"/>
                </a:lnTo>
                <a:cubicBezTo>
                  <a:pt x="400728" y="413761"/>
                  <a:pt x="396656" y="411317"/>
                  <a:pt x="399914" y="412132"/>
                </a:cubicBezTo>
                <a:cubicBezTo>
                  <a:pt x="399099" y="410503"/>
                  <a:pt x="395841" y="412132"/>
                  <a:pt x="395841" y="409688"/>
                </a:cubicBezTo>
                <a:cubicBezTo>
                  <a:pt x="396656" y="409688"/>
                  <a:pt x="398285" y="408874"/>
                  <a:pt x="399099" y="408874"/>
                </a:cubicBezTo>
                <a:cubicBezTo>
                  <a:pt x="398285" y="408059"/>
                  <a:pt x="395841" y="408059"/>
                  <a:pt x="395841" y="408874"/>
                </a:cubicBezTo>
                <a:cubicBezTo>
                  <a:pt x="395841" y="405616"/>
                  <a:pt x="405615" y="410503"/>
                  <a:pt x="403172" y="406430"/>
                </a:cubicBezTo>
                <a:cubicBezTo>
                  <a:pt x="400728" y="406430"/>
                  <a:pt x="398285" y="403172"/>
                  <a:pt x="397470" y="405616"/>
                </a:cubicBezTo>
                <a:cubicBezTo>
                  <a:pt x="396656" y="403987"/>
                  <a:pt x="402357" y="405616"/>
                  <a:pt x="399914" y="403172"/>
                </a:cubicBezTo>
                <a:lnTo>
                  <a:pt x="403172" y="404801"/>
                </a:lnTo>
                <a:cubicBezTo>
                  <a:pt x="403172" y="404801"/>
                  <a:pt x="401543" y="403172"/>
                  <a:pt x="401543" y="403172"/>
                </a:cubicBezTo>
                <a:lnTo>
                  <a:pt x="403986" y="403987"/>
                </a:lnTo>
                <a:cubicBezTo>
                  <a:pt x="399914" y="400729"/>
                  <a:pt x="407244" y="402358"/>
                  <a:pt x="401543" y="399100"/>
                </a:cubicBezTo>
                <a:cubicBezTo>
                  <a:pt x="406430" y="401543"/>
                  <a:pt x="401543" y="398285"/>
                  <a:pt x="403986" y="398285"/>
                </a:cubicBezTo>
                <a:cubicBezTo>
                  <a:pt x="407244" y="400729"/>
                  <a:pt x="403172" y="401543"/>
                  <a:pt x="407244" y="403172"/>
                </a:cubicBezTo>
                <a:cubicBezTo>
                  <a:pt x="408873" y="403987"/>
                  <a:pt x="406430" y="402358"/>
                  <a:pt x="408059" y="402358"/>
                </a:cubicBezTo>
                <a:cubicBezTo>
                  <a:pt x="408873" y="402358"/>
                  <a:pt x="409688" y="403172"/>
                  <a:pt x="410502" y="403987"/>
                </a:cubicBezTo>
                <a:cubicBezTo>
                  <a:pt x="413760" y="403172"/>
                  <a:pt x="408873" y="400729"/>
                  <a:pt x="408059" y="399100"/>
                </a:cubicBezTo>
                <a:lnTo>
                  <a:pt x="408059" y="401543"/>
                </a:lnTo>
                <a:cubicBezTo>
                  <a:pt x="403172" y="399100"/>
                  <a:pt x="407244" y="399914"/>
                  <a:pt x="403986" y="398285"/>
                </a:cubicBezTo>
                <a:cubicBezTo>
                  <a:pt x="407244" y="398285"/>
                  <a:pt x="403986" y="395842"/>
                  <a:pt x="405615" y="395842"/>
                </a:cubicBezTo>
                <a:cubicBezTo>
                  <a:pt x="405615" y="396656"/>
                  <a:pt x="405615" y="396656"/>
                  <a:pt x="405615" y="396656"/>
                </a:cubicBezTo>
                <a:cubicBezTo>
                  <a:pt x="406430" y="395027"/>
                  <a:pt x="413760" y="397471"/>
                  <a:pt x="414575" y="396656"/>
                </a:cubicBezTo>
                <a:cubicBezTo>
                  <a:pt x="415389" y="395842"/>
                  <a:pt x="413760" y="393399"/>
                  <a:pt x="411317" y="393399"/>
                </a:cubicBezTo>
                <a:cubicBezTo>
                  <a:pt x="410502" y="391769"/>
                  <a:pt x="412131" y="395842"/>
                  <a:pt x="406430" y="392584"/>
                </a:cubicBezTo>
                <a:cubicBezTo>
                  <a:pt x="413760" y="395027"/>
                  <a:pt x="404801" y="389326"/>
                  <a:pt x="410502" y="389326"/>
                </a:cubicBezTo>
                <a:cubicBezTo>
                  <a:pt x="412946" y="390955"/>
                  <a:pt x="414575" y="390140"/>
                  <a:pt x="416204" y="391769"/>
                </a:cubicBezTo>
                <a:cubicBezTo>
                  <a:pt x="416204" y="390140"/>
                  <a:pt x="415389" y="390140"/>
                  <a:pt x="413760" y="388512"/>
                </a:cubicBezTo>
                <a:lnTo>
                  <a:pt x="416204" y="389326"/>
                </a:lnTo>
                <a:cubicBezTo>
                  <a:pt x="412131" y="385254"/>
                  <a:pt x="412131" y="386882"/>
                  <a:pt x="410502" y="383625"/>
                </a:cubicBezTo>
                <a:cubicBezTo>
                  <a:pt x="412131" y="385254"/>
                  <a:pt x="414575" y="383625"/>
                  <a:pt x="415389" y="385254"/>
                </a:cubicBezTo>
                <a:cubicBezTo>
                  <a:pt x="416204" y="384439"/>
                  <a:pt x="415389" y="383625"/>
                  <a:pt x="414575" y="382810"/>
                </a:cubicBezTo>
                <a:cubicBezTo>
                  <a:pt x="414575" y="380367"/>
                  <a:pt x="418647" y="382810"/>
                  <a:pt x="417018" y="379552"/>
                </a:cubicBezTo>
                <a:lnTo>
                  <a:pt x="415389" y="378738"/>
                </a:lnTo>
                <a:cubicBezTo>
                  <a:pt x="412946" y="374665"/>
                  <a:pt x="417018" y="372222"/>
                  <a:pt x="417018" y="368964"/>
                </a:cubicBezTo>
                <a:lnTo>
                  <a:pt x="415389" y="368964"/>
                </a:lnTo>
                <a:cubicBezTo>
                  <a:pt x="416204" y="368964"/>
                  <a:pt x="414575" y="366520"/>
                  <a:pt x="417018" y="366520"/>
                </a:cubicBezTo>
                <a:cubicBezTo>
                  <a:pt x="417018" y="366520"/>
                  <a:pt x="417018" y="367335"/>
                  <a:pt x="417018" y="367335"/>
                </a:cubicBezTo>
                <a:cubicBezTo>
                  <a:pt x="418647" y="368149"/>
                  <a:pt x="420276" y="368964"/>
                  <a:pt x="421091" y="368149"/>
                </a:cubicBezTo>
                <a:lnTo>
                  <a:pt x="419462" y="366520"/>
                </a:lnTo>
                <a:lnTo>
                  <a:pt x="421091" y="367335"/>
                </a:lnTo>
                <a:cubicBezTo>
                  <a:pt x="421905" y="366520"/>
                  <a:pt x="417832" y="365706"/>
                  <a:pt x="418647" y="364891"/>
                </a:cubicBezTo>
                <a:cubicBezTo>
                  <a:pt x="425163" y="367335"/>
                  <a:pt x="421905" y="360819"/>
                  <a:pt x="427606" y="363262"/>
                </a:cubicBezTo>
                <a:cubicBezTo>
                  <a:pt x="424349" y="360004"/>
                  <a:pt x="425977" y="364891"/>
                  <a:pt x="422719" y="361633"/>
                </a:cubicBezTo>
                <a:cubicBezTo>
                  <a:pt x="423534" y="361633"/>
                  <a:pt x="424349" y="361633"/>
                  <a:pt x="425163" y="361633"/>
                </a:cubicBezTo>
                <a:lnTo>
                  <a:pt x="422719" y="360004"/>
                </a:lnTo>
                <a:cubicBezTo>
                  <a:pt x="425977" y="357561"/>
                  <a:pt x="429236" y="357561"/>
                  <a:pt x="430050" y="355117"/>
                </a:cubicBezTo>
                <a:lnTo>
                  <a:pt x="430864" y="355932"/>
                </a:lnTo>
                <a:cubicBezTo>
                  <a:pt x="431679" y="355932"/>
                  <a:pt x="431679" y="355117"/>
                  <a:pt x="430050" y="353488"/>
                </a:cubicBezTo>
                <a:cubicBezTo>
                  <a:pt x="430864" y="353488"/>
                  <a:pt x="431679" y="355117"/>
                  <a:pt x="432493" y="355117"/>
                </a:cubicBezTo>
                <a:cubicBezTo>
                  <a:pt x="426792" y="349416"/>
                  <a:pt x="439009" y="355117"/>
                  <a:pt x="434937" y="351045"/>
                </a:cubicBezTo>
                <a:cubicBezTo>
                  <a:pt x="439824" y="354303"/>
                  <a:pt x="445525" y="355932"/>
                  <a:pt x="448783" y="359190"/>
                </a:cubicBezTo>
                <a:lnTo>
                  <a:pt x="448783" y="358375"/>
                </a:lnTo>
                <a:cubicBezTo>
                  <a:pt x="450005" y="359597"/>
                  <a:pt x="449598" y="360208"/>
                  <a:pt x="449292" y="360819"/>
                </a:cubicBezTo>
                <a:lnTo>
                  <a:pt x="449597" y="361484"/>
                </a:lnTo>
                <a:lnTo>
                  <a:pt x="449597" y="360819"/>
                </a:lnTo>
                <a:lnTo>
                  <a:pt x="449597" y="360004"/>
                </a:lnTo>
                <a:lnTo>
                  <a:pt x="449597" y="359597"/>
                </a:lnTo>
                <a:lnTo>
                  <a:pt x="449597" y="359190"/>
                </a:lnTo>
                <a:lnTo>
                  <a:pt x="449597" y="359190"/>
                </a:lnTo>
                <a:lnTo>
                  <a:pt x="449597" y="358986"/>
                </a:lnTo>
                <a:lnTo>
                  <a:pt x="449597" y="358885"/>
                </a:lnTo>
                <a:lnTo>
                  <a:pt x="449597" y="358579"/>
                </a:lnTo>
                <a:lnTo>
                  <a:pt x="449597" y="358375"/>
                </a:lnTo>
                <a:lnTo>
                  <a:pt x="449597" y="358172"/>
                </a:lnTo>
                <a:lnTo>
                  <a:pt x="449597" y="358070"/>
                </a:lnTo>
                <a:lnTo>
                  <a:pt x="449597" y="357866"/>
                </a:lnTo>
                <a:lnTo>
                  <a:pt x="449597" y="357561"/>
                </a:lnTo>
                <a:lnTo>
                  <a:pt x="449597" y="357256"/>
                </a:lnTo>
                <a:lnTo>
                  <a:pt x="449597" y="357255"/>
                </a:lnTo>
                <a:lnTo>
                  <a:pt x="449597" y="356746"/>
                </a:lnTo>
                <a:lnTo>
                  <a:pt x="449597" y="356237"/>
                </a:lnTo>
                <a:lnTo>
                  <a:pt x="449597" y="355117"/>
                </a:lnTo>
                <a:lnTo>
                  <a:pt x="449597" y="354303"/>
                </a:lnTo>
                <a:lnTo>
                  <a:pt x="449597" y="353590"/>
                </a:lnTo>
                <a:lnTo>
                  <a:pt x="449597" y="353488"/>
                </a:lnTo>
                <a:lnTo>
                  <a:pt x="450411" y="351045"/>
                </a:lnTo>
                <a:cubicBezTo>
                  <a:pt x="450411" y="350230"/>
                  <a:pt x="450411" y="349416"/>
                  <a:pt x="451226" y="349416"/>
                </a:cubicBezTo>
                <a:close/>
                <a:moveTo>
                  <a:pt x="449597" y="349416"/>
                </a:moveTo>
                <a:lnTo>
                  <a:pt x="450411" y="351045"/>
                </a:lnTo>
                <a:cubicBezTo>
                  <a:pt x="449597" y="355117"/>
                  <a:pt x="449597" y="344529"/>
                  <a:pt x="449597" y="352674"/>
                </a:cubicBezTo>
                <a:lnTo>
                  <a:pt x="449597" y="351859"/>
                </a:lnTo>
                <a:lnTo>
                  <a:pt x="449597" y="351249"/>
                </a:lnTo>
                <a:lnTo>
                  <a:pt x="449597" y="351045"/>
                </a:lnTo>
                <a:lnTo>
                  <a:pt x="449597" y="350230"/>
                </a:lnTo>
                <a:close/>
                <a:moveTo>
                  <a:pt x="266339" y="349416"/>
                </a:moveTo>
                <a:cubicBezTo>
                  <a:pt x="267967" y="350231"/>
                  <a:pt x="269596" y="351045"/>
                  <a:pt x="269596" y="351860"/>
                </a:cubicBezTo>
                <a:cubicBezTo>
                  <a:pt x="268782" y="351860"/>
                  <a:pt x="267153" y="352674"/>
                  <a:pt x="265524" y="351860"/>
                </a:cubicBezTo>
                <a:cubicBezTo>
                  <a:pt x="267153" y="351045"/>
                  <a:pt x="267153" y="350231"/>
                  <a:pt x="266339" y="349416"/>
                </a:cubicBezTo>
                <a:close/>
                <a:moveTo>
                  <a:pt x="252491" y="349416"/>
                </a:moveTo>
                <a:lnTo>
                  <a:pt x="253306" y="351045"/>
                </a:lnTo>
                <a:cubicBezTo>
                  <a:pt x="252491" y="351045"/>
                  <a:pt x="250862" y="351045"/>
                  <a:pt x="251677" y="350231"/>
                </a:cubicBezTo>
                <a:lnTo>
                  <a:pt x="250048" y="350231"/>
                </a:lnTo>
                <a:close/>
                <a:moveTo>
                  <a:pt x="260637" y="348602"/>
                </a:moveTo>
                <a:cubicBezTo>
                  <a:pt x="261451" y="349416"/>
                  <a:pt x="261451" y="349416"/>
                  <a:pt x="262266" y="350231"/>
                </a:cubicBezTo>
                <a:cubicBezTo>
                  <a:pt x="262266" y="351045"/>
                  <a:pt x="260637" y="350231"/>
                  <a:pt x="259822" y="350231"/>
                </a:cubicBezTo>
                <a:cubicBezTo>
                  <a:pt x="259822" y="349416"/>
                  <a:pt x="259822" y="349416"/>
                  <a:pt x="260637" y="348602"/>
                </a:cubicBezTo>
                <a:close/>
                <a:moveTo>
                  <a:pt x="174301" y="346973"/>
                </a:moveTo>
                <a:cubicBezTo>
                  <a:pt x="175116" y="346973"/>
                  <a:pt x="175930" y="346973"/>
                  <a:pt x="176745" y="346973"/>
                </a:cubicBezTo>
                <a:cubicBezTo>
                  <a:pt x="177559" y="347788"/>
                  <a:pt x="178373" y="349416"/>
                  <a:pt x="180003" y="350231"/>
                </a:cubicBezTo>
                <a:cubicBezTo>
                  <a:pt x="178373" y="349416"/>
                  <a:pt x="175930" y="348602"/>
                  <a:pt x="174301" y="346973"/>
                </a:cubicBezTo>
                <a:close/>
                <a:moveTo>
                  <a:pt x="451226" y="346972"/>
                </a:moveTo>
                <a:lnTo>
                  <a:pt x="451226" y="347787"/>
                </a:lnTo>
                <a:lnTo>
                  <a:pt x="450411" y="351045"/>
                </a:lnTo>
                <a:cubicBezTo>
                  <a:pt x="451226" y="349416"/>
                  <a:pt x="451226" y="347787"/>
                  <a:pt x="451226" y="346972"/>
                </a:cubicBezTo>
                <a:close/>
                <a:moveTo>
                  <a:pt x="254121" y="346159"/>
                </a:moveTo>
                <a:cubicBezTo>
                  <a:pt x="257379" y="346159"/>
                  <a:pt x="258193" y="346973"/>
                  <a:pt x="260637" y="347788"/>
                </a:cubicBezTo>
                <a:cubicBezTo>
                  <a:pt x="259008" y="348602"/>
                  <a:pt x="256564" y="346159"/>
                  <a:pt x="257379" y="347788"/>
                </a:cubicBezTo>
                <a:cubicBezTo>
                  <a:pt x="256564" y="346973"/>
                  <a:pt x="254121" y="347788"/>
                  <a:pt x="254121" y="346159"/>
                </a:cubicBezTo>
                <a:close/>
                <a:moveTo>
                  <a:pt x="259822" y="345344"/>
                </a:moveTo>
                <a:lnTo>
                  <a:pt x="261451" y="347788"/>
                </a:lnTo>
                <a:lnTo>
                  <a:pt x="262266" y="347788"/>
                </a:lnTo>
                <a:cubicBezTo>
                  <a:pt x="261451" y="347788"/>
                  <a:pt x="260637" y="348602"/>
                  <a:pt x="260637" y="348602"/>
                </a:cubicBezTo>
                <a:cubicBezTo>
                  <a:pt x="260637" y="348602"/>
                  <a:pt x="260637" y="348602"/>
                  <a:pt x="260637" y="347788"/>
                </a:cubicBezTo>
                <a:cubicBezTo>
                  <a:pt x="260637" y="346973"/>
                  <a:pt x="260637" y="346159"/>
                  <a:pt x="259822" y="345344"/>
                </a:cubicBezTo>
                <a:close/>
                <a:moveTo>
                  <a:pt x="188147" y="345344"/>
                </a:moveTo>
                <a:cubicBezTo>
                  <a:pt x="188962" y="346159"/>
                  <a:pt x="191405" y="345344"/>
                  <a:pt x="193034" y="345344"/>
                </a:cubicBezTo>
                <a:cubicBezTo>
                  <a:pt x="191405" y="346973"/>
                  <a:pt x="190590" y="347788"/>
                  <a:pt x="188962" y="349416"/>
                </a:cubicBezTo>
                <a:cubicBezTo>
                  <a:pt x="188962" y="347788"/>
                  <a:pt x="188147" y="346973"/>
                  <a:pt x="188147" y="345344"/>
                </a:cubicBezTo>
                <a:close/>
                <a:moveTo>
                  <a:pt x="263895" y="340457"/>
                </a:moveTo>
                <a:lnTo>
                  <a:pt x="264709" y="341271"/>
                </a:lnTo>
                <a:lnTo>
                  <a:pt x="263080" y="341271"/>
                </a:lnTo>
                <a:close/>
                <a:moveTo>
                  <a:pt x="245161" y="338013"/>
                </a:moveTo>
                <a:cubicBezTo>
                  <a:pt x="250048" y="338013"/>
                  <a:pt x="250862" y="340457"/>
                  <a:pt x="254120" y="340457"/>
                </a:cubicBezTo>
                <a:cubicBezTo>
                  <a:pt x="252491" y="341271"/>
                  <a:pt x="250862" y="340457"/>
                  <a:pt x="251677" y="342085"/>
                </a:cubicBezTo>
                <a:cubicBezTo>
                  <a:pt x="254120" y="342900"/>
                  <a:pt x="255749" y="341271"/>
                  <a:pt x="257378" y="341271"/>
                </a:cubicBezTo>
                <a:cubicBezTo>
                  <a:pt x="259007" y="342900"/>
                  <a:pt x="259822" y="342900"/>
                  <a:pt x="260636" y="342900"/>
                </a:cubicBezTo>
                <a:cubicBezTo>
                  <a:pt x="256564" y="343715"/>
                  <a:pt x="248419" y="342900"/>
                  <a:pt x="246790" y="342085"/>
                </a:cubicBezTo>
                <a:cubicBezTo>
                  <a:pt x="250048" y="341271"/>
                  <a:pt x="247604" y="339642"/>
                  <a:pt x="245161" y="339642"/>
                </a:cubicBezTo>
                <a:cubicBezTo>
                  <a:pt x="245976" y="339642"/>
                  <a:pt x="246790" y="340457"/>
                  <a:pt x="246790" y="339642"/>
                </a:cubicBezTo>
                <a:close/>
                <a:moveTo>
                  <a:pt x="255750" y="337199"/>
                </a:moveTo>
                <a:cubicBezTo>
                  <a:pt x="256565" y="338014"/>
                  <a:pt x="258194" y="338828"/>
                  <a:pt x="254121" y="338828"/>
                </a:cubicBezTo>
                <a:cubicBezTo>
                  <a:pt x="254121" y="338014"/>
                  <a:pt x="253307" y="337199"/>
                  <a:pt x="255750" y="337199"/>
                </a:cubicBezTo>
                <a:close/>
                <a:moveTo>
                  <a:pt x="180396" y="336790"/>
                </a:moveTo>
                <a:lnTo>
                  <a:pt x="184890" y="337199"/>
                </a:lnTo>
                <a:cubicBezTo>
                  <a:pt x="183260" y="337199"/>
                  <a:pt x="181631" y="337199"/>
                  <a:pt x="180003" y="337199"/>
                </a:cubicBezTo>
                <a:close/>
                <a:moveTo>
                  <a:pt x="264710" y="336385"/>
                </a:moveTo>
                <a:lnTo>
                  <a:pt x="265524" y="337199"/>
                </a:lnTo>
                <a:cubicBezTo>
                  <a:pt x="265524" y="337199"/>
                  <a:pt x="264710" y="337199"/>
                  <a:pt x="263895" y="337199"/>
                </a:cubicBezTo>
                <a:cubicBezTo>
                  <a:pt x="263895" y="337199"/>
                  <a:pt x="264710" y="337199"/>
                  <a:pt x="264710" y="336385"/>
                </a:cubicBezTo>
                <a:close/>
                <a:moveTo>
                  <a:pt x="248420" y="336385"/>
                </a:moveTo>
                <a:lnTo>
                  <a:pt x="250863" y="337199"/>
                </a:lnTo>
                <a:lnTo>
                  <a:pt x="247605" y="337199"/>
                </a:lnTo>
                <a:close/>
                <a:moveTo>
                  <a:pt x="105884" y="336385"/>
                </a:moveTo>
                <a:lnTo>
                  <a:pt x="115658" y="338014"/>
                </a:lnTo>
                <a:lnTo>
                  <a:pt x="108327" y="338014"/>
                </a:lnTo>
                <a:cubicBezTo>
                  <a:pt x="108327" y="338014"/>
                  <a:pt x="109142" y="337199"/>
                  <a:pt x="105884" y="336385"/>
                </a:cubicBezTo>
                <a:close/>
                <a:moveTo>
                  <a:pt x="4888" y="336385"/>
                </a:moveTo>
                <a:cubicBezTo>
                  <a:pt x="4073" y="338014"/>
                  <a:pt x="4073" y="338828"/>
                  <a:pt x="3259" y="338828"/>
                </a:cubicBezTo>
                <a:lnTo>
                  <a:pt x="2444" y="338828"/>
                </a:lnTo>
                <a:close/>
                <a:moveTo>
                  <a:pt x="247605" y="334756"/>
                </a:moveTo>
                <a:lnTo>
                  <a:pt x="247605" y="335571"/>
                </a:lnTo>
                <a:lnTo>
                  <a:pt x="246790" y="335571"/>
                </a:lnTo>
                <a:close/>
                <a:moveTo>
                  <a:pt x="556295" y="329054"/>
                </a:moveTo>
                <a:cubicBezTo>
                  <a:pt x="561997" y="329054"/>
                  <a:pt x="556295" y="329869"/>
                  <a:pt x="557110" y="332312"/>
                </a:cubicBezTo>
                <a:cubicBezTo>
                  <a:pt x="557110" y="331498"/>
                  <a:pt x="556295" y="329869"/>
                  <a:pt x="556295" y="329054"/>
                </a:cubicBezTo>
                <a:close/>
                <a:moveTo>
                  <a:pt x="7330" y="317214"/>
                </a:moveTo>
                <a:lnTo>
                  <a:pt x="7543" y="317816"/>
                </a:lnTo>
                <a:lnTo>
                  <a:pt x="7330" y="318029"/>
                </a:lnTo>
                <a:cubicBezTo>
                  <a:pt x="7330" y="317214"/>
                  <a:pt x="6516" y="317214"/>
                  <a:pt x="7330" y="317214"/>
                </a:cubicBezTo>
                <a:close/>
                <a:moveTo>
                  <a:pt x="598648" y="315208"/>
                </a:moveTo>
                <a:cubicBezTo>
                  <a:pt x="597834" y="316023"/>
                  <a:pt x="597834" y="316837"/>
                  <a:pt x="597019" y="316837"/>
                </a:cubicBezTo>
                <a:lnTo>
                  <a:pt x="596205" y="316837"/>
                </a:lnTo>
                <a:close/>
                <a:moveTo>
                  <a:pt x="481383" y="314571"/>
                </a:moveTo>
                <a:lnTo>
                  <a:pt x="481383" y="336895"/>
                </a:lnTo>
                <a:cubicBezTo>
                  <a:pt x="481383" y="337689"/>
                  <a:pt x="481631" y="338284"/>
                  <a:pt x="482127" y="338681"/>
                </a:cubicBezTo>
                <a:cubicBezTo>
                  <a:pt x="482623" y="339078"/>
                  <a:pt x="483268" y="339277"/>
                  <a:pt x="484062" y="339277"/>
                </a:cubicBezTo>
                <a:lnTo>
                  <a:pt x="489420" y="339277"/>
                </a:lnTo>
                <a:cubicBezTo>
                  <a:pt x="492793" y="339277"/>
                  <a:pt x="495423" y="338235"/>
                  <a:pt x="497308" y="336151"/>
                </a:cubicBezTo>
                <a:cubicBezTo>
                  <a:pt x="499193" y="334068"/>
                  <a:pt x="500136" y="331141"/>
                  <a:pt x="500136" y="327370"/>
                </a:cubicBezTo>
                <a:cubicBezTo>
                  <a:pt x="500136" y="323005"/>
                  <a:pt x="499143" y="319780"/>
                  <a:pt x="497159" y="317696"/>
                </a:cubicBezTo>
                <a:cubicBezTo>
                  <a:pt x="495175" y="315613"/>
                  <a:pt x="492198" y="314571"/>
                  <a:pt x="488229" y="314571"/>
                </a:cubicBezTo>
                <a:close/>
                <a:moveTo>
                  <a:pt x="126518" y="313581"/>
                </a:moveTo>
                <a:lnTo>
                  <a:pt x="127060" y="314394"/>
                </a:lnTo>
                <a:lnTo>
                  <a:pt x="126764" y="314320"/>
                </a:lnTo>
                <a:close/>
                <a:moveTo>
                  <a:pt x="114028" y="311950"/>
                </a:moveTo>
                <a:cubicBezTo>
                  <a:pt x="116472" y="311950"/>
                  <a:pt x="118915" y="311950"/>
                  <a:pt x="121359" y="312764"/>
                </a:cubicBezTo>
                <a:cubicBezTo>
                  <a:pt x="120544" y="312764"/>
                  <a:pt x="119730" y="313579"/>
                  <a:pt x="118915" y="313579"/>
                </a:cubicBezTo>
                <a:lnTo>
                  <a:pt x="123802" y="313579"/>
                </a:lnTo>
                <a:lnTo>
                  <a:pt x="126764" y="314320"/>
                </a:lnTo>
                <a:lnTo>
                  <a:pt x="127060" y="315208"/>
                </a:lnTo>
                <a:cubicBezTo>
                  <a:pt x="131947" y="315208"/>
                  <a:pt x="137648" y="315208"/>
                  <a:pt x="137648" y="317651"/>
                </a:cubicBezTo>
                <a:cubicBezTo>
                  <a:pt x="136834" y="316837"/>
                  <a:pt x="136020" y="316837"/>
                  <a:pt x="135205" y="316837"/>
                </a:cubicBezTo>
                <a:cubicBezTo>
                  <a:pt x="134390" y="316837"/>
                  <a:pt x="136020" y="317651"/>
                  <a:pt x="136020" y="317651"/>
                </a:cubicBezTo>
                <a:cubicBezTo>
                  <a:pt x="135205" y="318466"/>
                  <a:pt x="134390" y="317651"/>
                  <a:pt x="132761" y="317651"/>
                </a:cubicBezTo>
                <a:cubicBezTo>
                  <a:pt x="136834" y="318466"/>
                  <a:pt x="132761" y="319281"/>
                  <a:pt x="134390" y="321724"/>
                </a:cubicBezTo>
                <a:cubicBezTo>
                  <a:pt x="132761" y="320909"/>
                  <a:pt x="131947" y="321724"/>
                  <a:pt x="130318" y="321724"/>
                </a:cubicBezTo>
                <a:cubicBezTo>
                  <a:pt x="136020" y="322538"/>
                  <a:pt x="125431" y="324982"/>
                  <a:pt x="132761" y="324167"/>
                </a:cubicBezTo>
                <a:cubicBezTo>
                  <a:pt x="127875" y="328240"/>
                  <a:pt x="131947" y="333941"/>
                  <a:pt x="127060" y="335570"/>
                </a:cubicBezTo>
                <a:cubicBezTo>
                  <a:pt x="125431" y="336385"/>
                  <a:pt x="128689" y="337199"/>
                  <a:pt x="128689" y="338014"/>
                </a:cubicBezTo>
                <a:lnTo>
                  <a:pt x="126246" y="338014"/>
                </a:lnTo>
                <a:cubicBezTo>
                  <a:pt x="130318" y="340457"/>
                  <a:pt x="127875" y="339643"/>
                  <a:pt x="131947" y="342086"/>
                </a:cubicBezTo>
                <a:cubicBezTo>
                  <a:pt x="128689" y="341272"/>
                  <a:pt x="127875" y="341272"/>
                  <a:pt x="125431" y="342086"/>
                </a:cubicBezTo>
                <a:lnTo>
                  <a:pt x="130318" y="343715"/>
                </a:lnTo>
                <a:lnTo>
                  <a:pt x="126246" y="343715"/>
                </a:lnTo>
                <a:cubicBezTo>
                  <a:pt x="127875" y="344530"/>
                  <a:pt x="127060" y="345344"/>
                  <a:pt x="126246" y="346159"/>
                </a:cubicBezTo>
                <a:cubicBezTo>
                  <a:pt x="126246" y="346159"/>
                  <a:pt x="126246" y="346159"/>
                  <a:pt x="125431" y="346159"/>
                </a:cubicBezTo>
                <a:cubicBezTo>
                  <a:pt x="130318" y="346973"/>
                  <a:pt x="129503" y="349416"/>
                  <a:pt x="131947" y="350231"/>
                </a:cubicBezTo>
                <a:cubicBezTo>
                  <a:pt x="127060" y="351046"/>
                  <a:pt x="133576" y="352675"/>
                  <a:pt x="128689" y="352675"/>
                </a:cubicBezTo>
                <a:cubicBezTo>
                  <a:pt x="129503" y="352675"/>
                  <a:pt x="129503" y="353489"/>
                  <a:pt x="130318" y="353489"/>
                </a:cubicBezTo>
                <a:cubicBezTo>
                  <a:pt x="131133" y="354303"/>
                  <a:pt x="131133" y="354303"/>
                  <a:pt x="131133" y="355118"/>
                </a:cubicBezTo>
                <a:cubicBezTo>
                  <a:pt x="130318" y="355933"/>
                  <a:pt x="130318" y="355933"/>
                  <a:pt x="131133" y="356747"/>
                </a:cubicBezTo>
                <a:cubicBezTo>
                  <a:pt x="126246" y="358376"/>
                  <a:pt x="136834" y="361634"/>
                  <a:pt x="130318" y="364077"/>
                </a:cubicBezTo>
                <a:cubicBezTo>
                  <a:pt x="131133" y="364077"/>
                  <a:pt x="131133" y="363263"/>
                  <a:pt x="130318" y="363263"/>
                </a:cubicBezTo>
                <a:cubicBezTo>
                  <a:pt x="131133" y="364892"/>
                  <a:pt x="126246" y="366521"/>
                  <a:pt x="128689" y="368150"/>
                </a:cubicBezTo>
                <a:lnTo>
                  <a:pt x="131133" y="368150"/>
                </a:lnTo>
                <a:cubicBezTo>
                  <a:pt x="131947" y="369779"/>
                  <a:pt x="132761" y="371408"/>
                  <a:pt x="132761" y="372222"/>
                </a:cubicBezTo>
                <a:lnTo>
                  <a:pt x="136020" y="372222"/>
                </a:lnTo>
                <a:cubicBezTo>
                  <a:pt x="134390" y="373851"/>
                  <a:pt x="139277" y="377924"/>
                  <a:pt x="132761" y="378738"/>
                </a:cubicBezTo>
                <a:cubicBezTo>
                  <a:pt x="135205" y="379553"/>
                  <a:pt x="131947" y="381182"/>
                  <a:pt x="132761" y="381996"/>
                </a:cubicBezTo>
                <a:lnTo>
                  <a:pt x="130318" y="381996"/>
                </a:lnTo>
                <a:cubicBezTo>
                  <a:pt x="129503" y="383625"/>
                  <a:pt x="130318" y="384440"/>
                  <a:pt x="131133" y="385254"/>
                </a:cubicBezTo>
                <a:cubicBezTo>
                  <a:pt x="126246" y="387698"/>
                  <a:pt x="131133" y="390141"/>
                  <a:pt x="130318" y="392585"/>
                </a:cubicBezTo>
                <a:lnTo>
                  <a:pt x="129503" y="392585"/>
                </a:lnTo>
                <a:lnTo>
                  <a:pt x="131133" y="395028"/>
                </a:lnTo>
                <a:cubicBezTo>
                  <a:pt x="128689" y="395028"/>
                  <a:pt x="132761" y="395842"/>
                  <a:pt x="131947" y="396657"/>
                </a:cubicBezTo>
                <a:cubicBezTo>
                  <a:pt x="133576" y="397472"/>
                  <a:pt x="132761" y="398286"/>
                  <a:pt x="131133" y="399100"/>
                </a:cubicBezTo>
                <a:lnTo>
                  <a:pt x="131133" y="400729"/>
                </a:lnTo>
                <a:cubicBezTo>
                  <a:pt x="129503" y="399100"/>
                  <a:pt x="127060" y="400729"/>
                  <a:pt x="124617" y="400729"/>
                </a:cubicBezTo>
                <a:lnTo>
                  <a:pt x="127060" y="401544"/>
                </a:lnTo>
                <a:cubicBezTo>
                  <a:pt x="126246" y="401544"/>
                  <a:pt x="125431" y="400729"/>
                  <a:pt x="124617" y="401544"/>
                </a:cubicBezTo>
                <a:cubicBezTo>
                  <a:pt x="126246" y="402358"/>
                  <a:pt x="126246" y="403987"/>
                  <a:pt x="128689" y="404802"/>
                </a:cubicBezTo>
                <a:cubicBezTo>
                  <a:pt x="128689" y="404802"/>
                  <a:pt x="129503" y="403987"/>
                  <a:pt x="130318" y="403987"/>
                </a:cubicBezTo>
                <a:cubicBezTo>
                  <a:pt x="130318" y="403987"/>
                  <a:pt x="131133" y="403987"/>
                  <a:pt x="131133" y="403987"/>
                </a:cubicBezTo>
                <a:cubicBezTo>
                  <a:pt x="130318" y="404802"/>
                  <a:pt x="131133" y="404802"/>
                  <a:pt x="132761" y="404802"/>
                </a:cubicBezTo>
                <a:cubicBezTo>
                  <a:pt x="128689" y="405616"/>
                  <a:pt x="131133" y="406431"/>
                  <a:pt x="126246" y="407245"/>
                </a:cubicBezTo>
                <a:cubicBezTo>
                  <a:pt x="131947" y="406431"/>
                  <a:pt x="125431" y="410503"/>
                  <a:pt x="131133" y="409689"/>
                </a:cubicBezTo>
                <a:cubicBezTo>
                  <a:pt x="127060" y="410503"/>
                  <a:pt x="131133" y="410503"/>
                  <a:pt x="127060" y="410503"/>
                </a:cubicBezTo>
                <a:cubicBezTo>
                  <a:pt x="128689" y="409689"/>
                  <a:pt x="124617" y="408060"/>
                  <a:pt x="122988" y="406431"/>
                </a:cubicBezTo>
                <a:lnTo>
                  <a:pt x="120544" y="407245"/>
                </a:lnTo>
                <a:cubicBezTo>
                  <a:pt x="116472" y="406431"/>
                  <a:pt x="122988" y="404802"/>
                  <a:pt x="121359" y="403987"/>
                </a:cubicBezTo>
                <a:cubicBezTo>
                  <a:pt x="122988" y="404802"/>
                  <a:pt x="121359" y="405616"/>
                  <a:pt x="120544" y="405616"/>
                </a:cubicBezTo>
                <a:lnTo>
                  <a:pt x="124617" y="405616"/>
                </a:lnTo>
                <a:cubicBezTo>
                  <a:pt x="126246" y="403987"/>
                  <a:pt x="122988" y="403173"/>
                  <a:pt x="121359" y="401544"/>
                </a:cubicBezTo>
                <a:cubicBezTo>
                  <a:pt x="119730" y="402358"/>
                  <a:pt x="118915" y="399915"/>
                  <a:pt x="116472" y="400729"/>
                </a:cubicBezTo>
                <a:lnTo>
                  <a:pt x="116472" y="401544"/>
                </a:lnTo>
                <a:cubicBezTo>
                  <a:pt x="115657" y="402358"/>
                  <a:pt x="114028" y="401544"/>
                  <a:pt x="113214" y="400729"/>
                </a:cubicBezTo>
                <a:cubicBezTo>
                  <a:pt x="116472" y="398286"/>
                  <a:pt x="114028" y="393399"/>
                  <a:pt x="117286" y="392585"/>
                </a:cubicBezTo>
                <a:cubicBezTo>
                  <a:pt x="116472" y="393399"/>
                  <a:pt x="117286" y="394213"/>
                  <a:pt x="118101" y="395028"/>
                </a:cubicBezTo>
                <a:lnTo>
                  <a:pt x="119730" y="394213"/>
                </a:lnTo>
                <a:cubicBezTo>
                  <a:pt x="119730" y="395028"/>
                  <a:pt x="116472" y="395842"/>
                  <a:pt x="117286" y="397472"/>
                </a:cubicBezTo>
                <a:cubicBezTo>
                  <a:pt x="119730" y="396657"/>
                  <a:pt x="122988" y="398286"/>
                  <a:pt x="126246" y="397472"/>
                </a:cubicBezTo>
                <a:cubicBezTo>
                  <a:pt x="130318" y="394213"/>
                  <a:pt x="120544" y="394213"/>
                  <a:pt x="121359" y="390955"/>
                </a:cubicBezTo>
                <a:cubicBezTo>
                  <a:pt x="120544" y="390955"/>
                  <a:pt x="124617" y="391770"/>
                  <a:pt x="123802" y="390141"/>
                </a:cubicBezTo>
                <a:lnTo>
                  <a:pt x="117290" y="387699"/>
                </a:lnTo>
                <a:lnTo>
                  <a:pt x="117287" y="387698"/>
                </a:lnTo>
                <a:lnTo>
                  <a:pt x="110770" y="385254"/>
                </a:lnTo>
                <a:cubicBezTo>
                  <a:pt x="112399" y="386068"/>
                  <a:pt x="115657" y="388512"/>
                  <a:pt x="111585" y="388512"/>
                </a:cubicBezTo>
                <a:cubicBezTo>
                  <a:pt x="109956" y="386883"/>
                  <a:pt x="109141" y="385254"/>
                  <a:pt x="106698" y="385254"/>
                </a:cubicBezTo>
                <a:cubicBezTo>
                  <a:pt x="110770" y="384440"/>
                  <a:pt x="107512" y="386883"/>
                  <a:pt x="111585" y="386068"/>
                </a:cubicBezTo>
                <a:cubicBezTo>
                  <a:pt x="111585" y="385254"/>
                  <a:pt x="109956" y="384440"/>
                  <a:pt x="109141" y="384440"/>
                </a:cubicBezTo>
                <a:cubicBezTo>
                  <a:pt x="110770" y="384440"/>
                  <a:pt x="112399" y="383625"/>
                  <a:pt x="113214" y="383625"/>
                </a:cubicBezTo>
                <a:cubicBezTo>
                  <a:pt x="113214" y="381182"/>
                  <a:pt x="114843" y="380367"/>
                  <a:pt x="115657" y="377924"/>
                </a:cubicBezTo>
                <a:cubicBezTo>
                  <a:pt x="116472" y="377924"/>
                  <a:pt x="118101" y="377924"/>
                  <a:pt x="118915" y="377924"/>
                </a:cubicBezTo>
                <a:cubicBezTo>
                  <a:pt x="118101" y="376295"/>
                  <a:pt x="111585" y="374666"/>
                  <a:pt x="109141" y="374666"/>
                </a:cubicBezTo>
                <a:cubicBezTo>
                  <a:pt x="109141" y="373037"/>
                  <a:pt x="110770" y="373851"/>
                  <a:pt x="109956" y="372222"/>
                </a:cubicBezTo>
                <a:cubicBezTo>
                  <a:pt x="105883" y="373851"/>
                  <a:pt x="110770" y="372222"/>
                  <a:pt x="106698" y="371408"/>
                </a:cubicBezTo>
                <a:cubicBezTo>
                  <a:pt x="106698" y="369779"/>
                  <a:pt x="109141" y="371408"/>
                  <a:pt x="109956" y="370593"/>
                </a:cubicBezTo>
                <a:cubicBezTo>
                  <a:pt x="109141" y="370593"/>
                  <a:pt x="107512" y="369779"/>
                  <a:pt x="106698" y="369779"/>
                </a:cubicBezTo>
                <a:cubicBezTo>
                  <a:pt x="109956" y="369779"/>
                  <a:pt x="114843" y="372222"/>
                  <a:pt x="118915" y="371408"/>
                </a:cubicBezTo>
                <a:cubicBezTo>
                  <a:pt x="121359" y="370593"/>
                  <a:pt x="126246" y="368150"/>
                  <a:pt x="126246" y="368150"/>
                </a:cubicBezTo>
                <a:cubicBezTo>
                  <a:pt x="122988" y="367335"/>
                  <a:pt x="108327" y="366521"/>
                  <a:pt x="103440" y="367335"/>
                </a:cubicBezTo>
                <a:cubicBezTo>
                  <a:pt x="100996" y="366521"/>
                  <a:pt x="106698" y="366521"/>
                  <a:pt x="106698" y="365706"/>
                </a:cubicBezTo>
                <a:cubicBezTo>
                  <a:pt x="110770" y="364892"/>
                  <a:pt x="103440" y="363263"/>
                  <a:pt x="105069" y="362448"/>
                </a:cubicBezTo>
                <a:lnTo>
                  <a:pt x="107512" y="363263"/>
                </a:lnTo>
                <a:cubicBezTo>
                  <a:pt x="108327" y="363263"/>
                  <a:pt x="107512" y="360820"/>
                  <a:pt x="105883" y="360820"/>
                </a:cubicBezTo>
                <a:cubicBezTo>
                  <a:pt x="107512" y="360820"/>
                  <a:pt x="113214" y="362448"/>
                  <a:pt x="114843" y="361634"/>
                </a:cubicBezTo>
                <a:cubicBezTo>
                  <a:pt x="115657" y="359190"/>
                  <a:pt x="108327" y="356747"/>
                  <a:pt x="104254" y="356747"/>
                </a:cubicBezTo>
                <a:lnTo>
                  <a:pt x="108327" y="360005"/>
                </a:lnTo>
                <a:cubicBezTo>
                  <a:pt x="105069" y="360005"/>
                  <a:pt x="105069" y="357561"/>
                  <a:pt x="100996" y="357561"/>
                </a:cubicBezTo>
                <a:lnTo>
                  <a:pt x="102625" y="354303"/>
                </a:lnTo>
                <a:cubicBezTo>
                  <a:pt x="103440" y="355118"/>
                  <a:pt x="104254" y="355933"/>
                  <a:pt x="105883" y="355933"/>
                </a:cubicBezTo>
                <a:cubicBezTo>
                  <a:pt x="105883" y="354303"/>
                  <a:pt x="106698" y="355118"/>
                  <a:pt x="108327" y="354303"/>
                </a:cubicBezTo>
                <a:cubicBezTo>
                  <a:pt x="112399" y="355933"/>
                  <a:pt x="123802" y="359190"/>
                  <a:pt x="128689" y="360820"/>
                </a:cubicBezTo>
                <a:lnTo>
                  <a:pt x="126246" y="359190"/>
                </a:lnTo>
                <a:lnTo>
                  <a:pt x="127875" y="359190"/>
                </a:lnTo>
                <a:cubicBezTo>
                  <a:pt x="125431" y="356747"/>
                  <a:pt x="111585" y="354303"/>
                  <a:pt x="108327" y="353489"/>
                </a:cubicBezTo>
                <a:cubicBezTo>
                  <a:pt x="109141" y="352675"/>
                  <a:pt x="116472" y="353489"/>
                  <a:pt x="118101" y="353489"/>
                </a:cubicBezTo>
                <a:cubicBezTo>
                  <a:pt x="118915" y="351860"/>
                  <a:pt x="108327" y="351046"/>
                  <a:pt x="109141" y="348602"/>
                </a:cubicBezTo>
                <a:lnTo>
                  <a:pt x="107512" y="349416"/>
                </a:lnTo>
                <a:cubicBezTo>
                  <a:pt x="106698" y="348602"/>
                  <a:pt x="108327" y="346973"/>
                  <a:pt x="106698" y="346973"/>
                </a:cubicBezTo>
                <a:cubicBezTo>
                  <a:pt x="109141" y="346973"/>
                  <a:pt x="114028" y="346159"/>
                  <a:pt x="114843" y="346973"/>
                </a:cubicBezTo>
                <a:lnTo>
                  <a:pt x="108327" y="344530"/>
                </a:lnTo>
                <a:cubicBezTo>
                  <a:pt x="109141" y="345344"/>
                  <a:pt x="114843" y="345344"/>
                  <a:pt x="115657" y="345344"/>
                </a:cubicBezTo>
                <a:cubicBezTo>
                  <a:pt x="116472" y="344530"/>
                  <a:pt x="109141" y="342901"/>
                  <a:pt x="108327" y="343715"/>
                </a:cubicBezTo>
                <a:cubicBezTo>
                  <a:pt x="113214" y="342086"/>
                  <a:pt x="110770" y="342086"/>
                  <a:pt x="115657" y="341272"/>
                </a:cubicBezTo>
                <a:cubicBezTo>
                  <a:pt x="115657" y="340457"/>
                  <a:pt x="109956" y="341272"/>
                  <a:pt x="109141" y="341272"/>
                </a:cubicBezTo>
                <a:cubicBezTo>
                  <a:pt x="107512" y="339643"/>
                  <a:pt x="108327" y="339643"/>
                  <a:pt x="109141" y="338828"/>
                </a:cubicBezTo>
                <a:cubicBezTo>
                  <a:pt x="111585" y="340457"/>
                  <a:pt x="122988" y="339643"/>
                  <a:pt x="127060" y="340457"/>
                </a:cubicBezTo>
                <a:lnTo>
                  <a:pt x="109956" y="335570"/>
                </a:lnTo>
                <a:cubicBezTo>
                  <a:pt x="110770" y="335570"/>
                  <a:pt x="116472" y="336385"/>
                  <a:pt x="117286" y="336385"/>
                </a:cubicBezTo>
                <a:cubicBezTo>
                  <a:pt x="112399" y="335570"/>
                  <a:pt x="111585" y="331498"/>
                  <a:pt x="112399" y="329054"/>
                </a:cubicBezTo>
                <a:lnTo>
                  <a:pt x="113911" y="326787"/>
                </a:lnTo>
                <a:lnTo>
                  <a:pt x="114843" y="327425"/>
                </a:lnTo>
                <a:cubicBezTo>
                  <a:pt x="114843" y="327425"/>
                  <a:pt x="114843" y="326611"/>
                  <a:pt x="114028" y="326611"/>
                </a:cubicBezTo>
                <a:lnTo>
                  <a:pt x="113911" y="326787"/>
                </a:lnTo>
                <a:lnTo>
                  <a:pt x="112908" y="326102"/>
                </a:lnTo>
                <a:cubicBezTo>
                  <a:pt x="110974" y="325593"/>
                  <a:pt x="109142" y="324982"/>
                  <a:pt x="111585" y="324167"/>
                </a:cubicBezTo>
                <a:cubicBezTo>
                  <a:pt x="110770" y="325796"/>
                  <a:pt x="112399" y="325796"/>
                  <a:pt x="114843" y="325796"/>
                </a:cubicBezTo>
                <a:cubicBezTo>
                  <a:pt x="113214" y="324982"/>
                  <a:pt x="115657" y="322538"/>
                  <a:pt x="109141" y="322538"/>
                </a:cubicBezTo>
                <a:cubicBezTo>
                  <a:pt x="109956" y="322538"/>
                  <a:pt x="109141" y="321724"/>
                  <a:pt x="112399" y="321724"/>
                </a:cubicBezTo>
                <a:lnTo>
                  <a:pt x="109141" y="318466"/>
                </a:lnTo>
                <a:cubicBezTo>
                  <a:pt x="109956" y="319281"/>
                  <a:pt x="111585" y="319281"/>
                  <a:pt x="112399" y="318466"/>
                </a:cubicBezTo>
                <a:cubicBezTo>
                  <a:pt x="111585" y="320095"/>
                  <a:pt x="117286" y="321724"/>
                  <a:pt x="113214" y="322538"/>
                </a:cubicBezTo>
                <a:cubicBezTo>
                  <a:pt x="117286" y="323353"/>
                  <a:pt x="118915" y="322538"/>
                  <a:pt x="122173" y="323353"/>
                </a:cubicBezTo>
                <a:cubicBezTo>
                  <a:pt x="120544" y="320095"/>
                  <a:pt x="114028" y="318466"/>
                  <a:pt x="109956" y="316023"/>
                </a:cubicBezTo>
                <a:lnTo>
                  <a:pt x="112399" y="313579"/>
                </a:lnTo>
                <a:lnTo>
                  <a:pt x="114843" y="313579"/>
                </a:lnTo>
                <a:cubicBezTo>
                  <a:pt x="114028" y="312764"/>
                  <a:pt x="112399" y="312764"/>
                  <a:pt x="113214" y="312764"/>
                </a:cubicBezTo>
                <a:cubicBezTo>
                  <a:pt x="114028" y="312764"/>
                  <a:pt x="114028" y="312764"/>
                  <a:pt x="114843" y="312764"/>
                </a:cubicBezTo>
                <a:cubicBezTo>
                  <a:pt x="114843" y="312764"/>
                  <a:pt x="114843" y="311950"/>
                  <a:pt x="114028" y="311950"/>
                </a:cubicBezTo>
                <a:close/>
                <a:moveTo>
                  <a:pt x="6179" y="306804"/>
                </a:moveTo>
                <a:lnTo>
                  <a:pt x="5339" y="306973"/>
                </a:lnTo>
                <a:lnTo>
                  <a:pt x="5702" y="307441"/>
                </a:lnTo>
                <a:close/>
                <a:moveTo>
                  <a:pt x="526032" y="295521"/>
                </a:moveTo>
                <a:lnTo>
                  <a:pt x="519781" y="320227"/>
                </a:lnTo>
                <a:lnTo>
                  <a:pt x="532283" y="320227"/>
                </a:lnTo>
                <a:lnTo>
                  <a:pt x="526329" y="295521"/>
                </a:lnTo>
                <a:close/>
                <a:moveTo>
                  <a:pt x="484062" y="291949"/>
                </a:moveTo>
                <a:cubicBezTo>
                  <a:pt x="483268" y="291949"/>
                  <a:pt x="482623" y="292148"/>
                  <a:pt x="482127" y="292545"/>
                </a:cubicBezTo>
                <a:cubicBezTo>
                  <a:pt x="481631" y="292941"/>
                  <a:pt x="481383" y="293537"/>
                  <a:pt x="481383" y="294330"/>
                </a:cubicBezTo>
                <a:lnTo>
                  <a:pt x="481383" y="312785"/>
                </a:lnTo>
                <a:lnTo>
                  <a:pt x="489122" y="312785"/>
                </a:lnTo>
                <a:cubicBezTo>
                  <a:pt x="491305" y="312785"/>
                  <a:pt x="493389" y="311892"/>
                  <a:pt x="495373" y="310106"/>
                </a:cubicBezTo>
                <a:cubicBezTo>
                  <a:pt x="497357" y="308320"/>
                  <a:pt x="498350" y="305542"/>
                  <a:pt x="498350" y="301772"/>
                </a:cubicBezTo>
                <a:cubicBezTo>
                  <a:pt x="498350" y="298200"/>
                  <a:pt x="497357" y="295670"/>
                  <a:pt x="495373" y="294182"/>
                </a:cubicBezTo>
                <a:cubicBezTo>
                  <a:pt x="493389" y="292693"/>
                  <a:pt x="490809" y="291949"/>
                  <a:pt x="487634" y="291949"/>
                </a:cubicBezTo>
                <a:close/>
                <a:moveTo>
                  <a:pt x="553714" y="290163"/>
                </a:moveTo>
                <a:lnTo>
                  <a:pt x="577526" y="290163"/>
                </a:lnTo>
                <a:lnTo>
                  <a:pt x="577526" y="291949"/>
                </a:lnTo>
                <a:lnTo>
                  <a:pt x="570680" y="291949"/>
                </a:lnTo>
                <a:cubicBezTo>
                  <a:pt x="569886" y="291949"/>
                  <a:pt x="569241" y="292148"/>
                  <a:pt x="568745" y="292545"/>
                </a:cubicBezTo>
                <a:cubicBezTo>
                  <a:pt x="568249" y="292941"/>
                  <a:pt x="568001" y="293537"/>
                  <a:pt x="568001" y="294330"/>
                </a:cubicBezTo>
                <a:lnTo>
                  <a:pt x="568001" y="336895"/>
                </a:lnTo>
                <a:cubicBezTo>
                  <a:pt x="568001" y="337689"/>
                  <a:pt x="568249" y="338284"/>
                  <a:pt x="568745" y="338681"/>
                </a:cubicBezTo>
                <a:cubicBezTo>
                  <a:pt x="569241" y="339078"/>
                  <a:pt x="569886" y="339277"/>
                  <a:pt x="570680" y="339277"/>
                </a:cubicBezTo>
                <a:lnTo>
                  <a:pt x="577526" y="339277"/>
                </a:lnTo>
                <a:lnTo>
                  <a:pt x="577526" y="341063"/>
                </a:lnTo>
                <a:lnTo>
                  <a:pt x="553714" y="341063"/>
                </a:lnTo>
                <a:lnTo>
                  <a:pt x="553714" y="339277"/>
                </a:lnTo>
                <a:lnTo>
                  <a:pt x="560560" y="339277"/>
                </a:lnTo>
                <a:cubicBezTo>
                  <a:pt x="561552" y="339277"/>
                  <a:pt x="562247" y="339078"/>
                  <a:pt x="562643" y="338681"/>
                </a:cubicBezTo>
                <a:cubicBezTo>
                  <a:pt x="563040" y="338284"/>
                  <a:pt x="563239" y="337689"/>
                  <a:pt x="563239" y="336895"/>
                </a:cubicBezTo>
                <a:lnTo>
                  <a:pt x="563239" y="311757"/>
                </a:lnTo>
                <a:lnTo>
                  <a:pt x="563239" y="294330"/>
                </a:lnTo>
                <a:cubicBezTo>
                  <a:pt x="563239" y="293537"/>
                  <a:pt x="563040" y="292941"/>
                  <a:pt x="562643" y="292545"/>
                </a:cubicBezTo>
                <a:cubicBezTo>
                  <a:pt x="562247" y="292148"/>
                  <a:pt x="561552" y="291949"/>
                  <a:pt x="560560" y="291949"/>
                </a:cubicBezTo>
                <a:lnTo>
                  <a:pt x="553714" y="291949"/>
                </a:lnTo>
                <a:close/>
                <a:moveTo>
                  <a:pt x="472156" y="290163"/>
                </a:moveTo>
                <a:lnTo>
                  <a:pt x="489420" y="290163"/>
                </a:lnTo>
                <a:cubicBezTo>
                  <a:pt x="494183" y="290163"/>
                  <a:pt x="497705" y="291106"/>
                  <a:pt x="499987" y="292991"/>
                </a:cubicBezTo>
                <a:cubicBezTo>
                  <a:pt x="502269" y="294876"/>
                  <a:pt x="503410" y="297803"/>
                  <a:pt x="503410" y="301772"/>
                </a:cubicBezTo>
                <a:cubicBezTo>
                  <a:pt x="503410" y="304550"/>
                  <a:pt x="502815" y="306832"/>
                  <a:pt x="501624" y="308618"/>
                </a:cubicBezTo>
                <a:cubicBezTo>
                  <a:pt x="500433" y="310404"/>
                  <a:pt x="497953" y="311991"/>
                  <a:pt x="494183" y="313380"/>
                </a:cubicBezTo>
                <a:cubicBezTo>
                  <a:pt x="498747" y="314770"/>
                  <a:pt x="501822" y="316754"/>
                  <a:pt x="503410" y="319334"/>
                </a:cubicBezTo>
                <a:cubicBezTo>
                  <a:pt x="504997" y="321913"/>
                  <a:pt x="505791" y="324791"/>
                  <a:pt x="505791" y="327966"/>
                </a:cubicBezTo>
                <a:cubicBezTo>
                  <a:pt x="505791" y="331934"/>
                  <a:pt x="504402" y="335109"/>
                  <a:pt x="501624" y="337491"/>
                </a:cubicBezTo>
                <a:cubicBezTo>
                  <a:pt x="498846" y="339872"/>
                  <a:pt x="495075" y="341063"/>
                  <a:pt x="490313" y="341063"/>
                </a:cubicBezTo>
                <a:lnTo>
                  <a:pt x="471561" y="341063"/>
                </a:lnTo>
                <a:lnTo>
                  <a:pt x="471561" y="339277"/>
                </a:lnTo>
                <a:lnTo>
                  <a:pt x="473942" y="339277"/>
                </a:lnTo>
                <a:cubicBezTo>
                  <a:pt x="474934" y="339277"/>
                  <a:pt x="475629" y="339078"/>
                  <a:pt x="476025" y="338681"/>
                </a:cubicBezTo>
                <a:cubicBezTo>
                  <a:pt x="476422" y="338284"/>
                  <a:pt x="476621" y="337689"/>
                  <a:pt x="476621" y="336895"/>
                </a:cubicBezTo>
                <a:lnTo>
                  <a:pt x="476621" y="294330"/>
                </a:lnTo>
                <a:cubicBezTo>
                  <a:pt x="476621" y="293537"/>
                  <a:pt x="476422" y="292941"/>
                  <a:pt x="476025" y="292545"/>
                </a:cubicBezTo>
                <a:cubicBezTo>
                  <a:pt x="475629" y="292148"/>
                  <a:pt x="474934" y="291949"/>
                  <a:pt x="473942" y="291949"/>
                </a:cubicBezTo>
                <a:lnTo>
                  <a:pt x="472156" y="291949"/>
                </a:lnTo>
                <a:close/>
                <a:moveTo>
                  <a:pt x="401314" y="290163"/>
                </a:moveTo>
                <a:lnTo>
                  <a:pt x="425126" y="290163"/>
                </a:lnTo>
                <a:lnTo>
                  <a:pt x="425126" y="291949"/>
                </a:lnTo>
                <a:lnTo>
                  <a:pt x="418280" y="291949"/>
                </a:lnTo>
                <a:cubicBezTo>
                  <a:pt x="417486" y="291949"/>
                  <a:pt x="416841" y="292148"/>
                  <a:pt x="416345" y="292545"/>
                </a:cubicBezTo>
                <a:cubicBezTo>
                  <a:pt x="415849" y="292941"/>
                  <a:pt x="415601" y="293537"/>
                  <a:pt x="415601" y="294330"/>
                </a:cubicBezTo>
                <a:lnTo>
                  <a:pt x="415601" y="336895"/>
                </a:lnTo>
                <a:cubicBezTo>
                  <a:pt x="415601" y="337689"/>
                  <a:pt x="415849" y="338284"/>
                  <a:pt x="416345" y="338681"/>
                </a:cubicBezTo>
                <a:cubicBezTo>
                  <a:pt x="416841" y="339078"/>
                  <a:pt x="417486" y="339277"/>
                  <a:pt x="418280" y="339277"/>
                </a:cubicBezTo>
                <a:lnTo>
                  <a:pt x="425126" y="339277"/>
                </a:lnTo>
                <a:lnTo>
                  <a:pt x="425126" y="341063"/>
                </a:lnTo>
                <a:lnTo>
                  <a:pt x="401314" y="341063"/>
                </a:lnTo>
                <a:lnTo>
                  <a:pt x="401314" y="339277"/>
                </a:lnTo>
                <a:lnTo>
                  <a:pt x="408160" y="339277"/>
                </a:lnTo>
                <a:cubicBezTo>
                  <a:pt x="409152" y="339277"/>
                  <a:pt x="409847" y="339078"/>
                  <a:pt x="410243" y="338681"/>
                </a:cubicBezTo>
                <a:cubicBezTo>
                  <a:pt x="410640" y="338284"/>
                  <a:pt x="410839" y="337689"/>
                  <a:pt x="410839" y="336895"/>
                </a:cubicBezTo>
                <a:lnTo>
                  <a:pt x="410839" y="294330"/>
                </a:lnTo>
                <a:cubicBezTo>
                  <a:pt x="410839" y="293537"/>
                  <a:pt x="410640" y="292941"/>
                  <a:pt x="410243" y="292545"/>
                </a:cubicBezTo>
                <a:cubicBezTo>
                  <a:pt x="409847" y="292148"/>
                  <a:pt x="409152" y="291949"/>
                  <a:pt x="408160" y="291949"/>
                </a:cubicBezTo>
                <a:lnTo>
                  <a:pt x="401314" y="291949"/>
                </a:lnTo>
                <a:close/>
                <a:moveTo>
                  <a:pt x="358749" y="290163"/>
                </a:moveTo>
                <a:lnTo>
                  <a:pt x="372739" y="290163"/>
                </a:lnTo>
                <a:lnTo>
                  <a:pt x="372739" y="291949"/>
                </a:lnTo>
                <a:lnTo>
                  <a:pt x="370655" y="291949"/>
                </a:lnTo>
                <a:cubicBezTo>
                  <a:pt x="369861" y="291949"/>
                  <a:pt x="369216" y="292148"/>
                  <a:pt x="368720" y="292545"/>
                </a:cubicBezTo>
                <a:cubicBezTo>
                  <a:pt x="368224" y="292941"/>
                  <a:pt x="367976" y="293537"/>
                  <a:pt x="367976" y="294330"/>
                </a:cubicBezTo>
                <a:lnTo>
                  <a:pt x="367976" y="336895"/>
                </a:lnTo>
                <a:cubicBezTo>
                  <a:pt x="367976" y="337689"/>
                  <a:pt x="368224" y="338284"/>
                  <a:pt x="368720" y="338681"/>
                </a:cubicBezTo>
                <a:cubicBezTo>
                  <a:pt x="369216" y="339078"/>
                  <a:pt x="369861" y="339277"/>
                  <a:pt x="370655" y="339277"/>
                </a:cubicBezTo>
                <a:lnTo>
                  <a:pt x="378692" y="339277"/>
                </a:lnTo>
                <a:cubicBezTo>
                  <a:pt x="381470" y="339277"/>
                  <a:pt x="383851" y="338433"/>
                  <a:pt x="385836" y="336746"/>
                </a:cubicBezTo>
                <a:cubicBezTo>
                  <a:pt x="387820" y="335060"/>
                  <a:pt x="389308" y="332430"/>
                  <a:pt x="390300" y="328859"/>
                </a:cubicBezTo>
                <a:lnTo>
                  <a:pt x="391789" y="329454"/>
                </a:lnTo>
                <a:lnTo>
                  <a:pt x="389110" y="341063"/>
                </a:lnTo>
                <a:lnTo>
                  <a:pt x="358451" y="341063"/>
                </a:lnTo>
                <a:lnTo>
                  <a:pt x="358451" y="339277"/>
                </a:lnTo>
                <a:lnTo>
                  <a:pt x="360535" y="339277"/>
                </a:lnTo>
                <a:cubicBezTo>
                  <a:pt x="361527" y="339277"/>
                  <a:pt x="362222" y="339078"/>
                  <a:pt x="362618" y="338681"/>
                </a:cubicBezTo>
                <a:cubicBezTo>
                  <a:pt x="363015" y="338284"/>
                  <a:pt x="363214" y="337689"/>
                  <a:pt x="363214" y="336895"/>
                </a:cubicBezTo>
                <a:lnTo>
                  <a:pt x="363214" y="294330"/>
                </a:lnTo>
                <a:cubicBezTo>
                  <a:pt x="363214" y="293537"/>
                  <a:pt x="363015" y="292941"/>
                  <a:pt x="362618" y="292545"/>
                </a:cubicBezTo>
                <a:cubicBezTo>
                  <a:pt x="362222" y="292148"/>
                  <a:pt x="361527" y="291949"/>
                  <a:pt x="360535" y="291949"/>
                </a:cubicBezTo>
                <a:lnTo>
                  <a:pt x="358749" y="291949"/>
                </a:lnTo>
                <a:close/>
                <a:moveTo>
                  <a:pt x="529306" y="288973"/>
                </a:moveTo>
                <a:lnTo>
                  <a:pt x="540617" y="336002"/>
                </a:lnTo>
                <a:cubicBezTo>
                  <a:pt x="541014" y="337193"/>
                  <a:pt x="541510" y="338036"/>
                  <a:pt x="542105" y="338532"/>
                </a:cubicBezTo>
                <a:cubicBezTo>
                  <a:pt x="542700" y="339029"/>
                  <a:pt x="543395" y="339277"/>
                  <a:pt x="544189" y="339277"/>
                </a:cubicBezTo>
                <a:lnTo>
                  <a:pt x="545082" y="339277"/>
                </a:lnTo>
                <a:lnTo>
                  <a:pt x="545082" y="341063"/>
                </a:lnTo>
                <a:lnTo>
                  <a:pt x="532283" y="341063"/>
                </a:lnTo>
                <a:lnTo>
                  <a:pt x="532283" y="339277"/>
                </a:lnTo>
                <a:lnTo>
                  <a:pt x="533473" y="339277"/>
                </a:lnTo>
                <a:cubicBezTo>
                  <a:pt x="534664" y="339277"/>
                  <a:pt x="535358" y="339029"/>
                  <a:pt x="535557" y="338532"/>
                </a:cubicBezTo>
                <a:cubicBezTo>
                  <a:pt x="535755" y="338036"/>
                  <a:pt x="535854" y="337590"/>
                  <a:pt x="535854" y="337193"/>
                </a:cubicBezTo>
                <a:cubicBezTo>
                  <a:pt x="535854" y="336399"/>
                  <a:pt x="535755" y="335705"/>
                  <a:pt x="535557" y="335109"/>
                </a:cubicBezTo>
                <a:lnTo>
                  <a:pt x="532580" y="322013"/>
                </a:lnTo>
                <a:lnTo>
                  <a:pt x="519186" y="322013"/>
                </a:lnTo>
                <a:lnTo>
                  <a:pt x="516507" y="333323"/>
                </a:lnTo>
                <a:cubicBezTo>
                  <a:pt x="516308" y="334316"/>
                  <a:pt x="516209" y="335109"/>
                  <a:pt x="516209" y="335705"/>
                </a:cubicBezTo>
                <a:cubicBezTo>
                  <a:pt x="516209" y="336498"/>
                  <a:pt x="516358" y="337292"/>
                  <a:pt x="516656" y="338086"/>
                </a:cubicBezTo>
                <a:cubicBezTo>
                  <a:pt x="516953" y="338880"/>
                  <a:pt x="517797" y="339277"/>
                  <a:pt x="519186" y="339277"/>
                </a:cubicBezTo>
                <a:lnTo>
                  <a:pt x="520079" y="339277"/>
                </a:lnTo>
                <a:lnTo>
                  <a:pt x="520079" y="341063"/>
                </a:lnTo>
                <a:lnTo>
                  <a:pt x="509065" y="341063"/>
                </a:lnTo>
                <a:lnTo>
                  <a:pt x="509065" y="339277"/>
                </a:lnTo>
                <a:lnTo>
                  <a:pt x="509958" y="339277"/>
                </a:lnTo>
                <a:cubicBezTo>
                  <a:pt x="510752" y="339277"/>
                  <a:pt x="511447" y="339029"/>
                  <a:pt x="512042" y="338532"/>
                </a:cubicBezTo>
                <a:cubicBezTo>
                  <a:pt x="512637" y="338036"/>
                  <a:pt x="513034" y="337193"/>
                  <a:pt x="513233" y="336002"/>
                </a:cubicBezTo>
                <a:lnTo>
                  <a:pt x="524841" y="290461"/>
                </a:lnTo>
                <a:close/>
                <a:moveTo>
                  <a:pt x="599464" y="287515"/>
                </a:moveTo>
                <a:lnTo>
                  <a:pt x="602721" y="287515"/>
                </a:lnTo>
                <a:lnTo>
                  <a:pt x="598649" y="288329"/>
                </a:lnTo>
                <a:close/>
                <a:moveTo>
                  <a:pt x="267152" y="287515"/>
                </a:moveTo>
                <a:lnTo>
                  <a:pt x="269596" y="287515"/>
                </a:lnTo>
                <a:cubicBezTo>
                  <a:pt x="272039" y="287515"/>
                  <a:pt x="268781" y="288329"/>
                  <a:pt x="266338" y="289144"/>
                </a:cubicBezTo>
                <a:cubicBezTo>
                  <a:pt x="266338" y="288329"/>
                  <a:pt x="267152" y="288329"/>
                  <a:pt x="267152" y="287515"/>
                </a:cubicBezTo>
                <a:close/>
                <a:moveTo>
                  <a:pt x="102626" y="287515"/>
                </a:moveTo>
                <a:cubicBezTo>
                  <a:pt x="101811" y="288329"/>
                  <a:pt x="101811" y="288329"/>
                  <a:pt x="100997" y="288329"/>
                </a:cubicBezTo>
                <a:lnTo>
                  <a:pt x="100182" y="288329"/>
                </a:lnTo>
                <a:close/>
                <a:moveTo>
                  <a:pt x="234573" y="286701"/>
                </a:moveTo>
                <a:cubicBezTo>
                  <a:pt x="238645" y="286701"/>
                  <a:pt x="237831" y="286701"/>
                  <a:pt x="238645" y="287516"/>
                </a:cubicBezTo>
                <a:cubicBezTo>
                  <a:pt x="237831" y="287516"/>
                  <a:pt x="237831" y="288330"/>
                  <a:pt x="236202" y="288330"/>
                </a:cubicBezTo>
                <a:cubicBezTo>
                  <a:pt x="238645" y="287516"/>
                  <a:pt x="232944" y="288330"/>
                  <a:pt x="234573" y="286701"/>
                </a:cubicBezTo>
                <a:close/>
                <a:moveTo>
                  <a:pt x="601092" y="281814"/>
                </a:moveTo>
                <a:lnTo>
                  <a:pt x="601325" y="282396"/>
                </a:lnTo>
                <a:lnTo>
                  <a:pt x="601092" y="282628"/>
                </a:lnTo>
                <a:cubicBezTo>
                  <a:pt x="601092" y="281814"/>
                  <a:pt x="600278" y="281814"/>
                  <a:pt x="601092" y="281814"/>
                </a:cubicBezTo>
                <a:close/>
                <a:moveTo>
                  <a:pt x="815" y="279370"/>
                </a:moveTo>
                <a:cubicBezTo>
                  <a:pt x="4887" y="279370"/>
                  <a:pt x="815" y="280184"/>
                  <a:pt x="1630" y="282628"/>
                </a:cubicBezTo>
                <a:cubicBezTo>
                  <a:pt x="1630" y="281813"/>
                  <a:pt x="815" y="280184"/>
                  <a:pt x="815" y="279370"/>
                </a:cubicBezTo>
                <a:close/>
                <a:moveTo>
                  <a:pt x="243532" y="278487"/>
                </a:moveTo>
                <a:lnTo>
                  <a:pt x="241904" y="278555"/>
                </a:lnTo>
                <a:lnTo>
                  <a:pt x="243532" y="278827"/>
                </a:lnTo>
                <a:close/>
                <a:moveTo>
                  <a:pt x="260038" y="278219"/>
                </a:moveTo>
                <a:lnTo>
                  <a:pt x="261451" y="278555"/>
                </a:lnTo>
                <a:lnTo>
                  <a:pt x="259856" y="278589"/>
                </a:lnTo>
                <a:lnTo>
                  <a:pt x="259822" y="278555"/>
                </a:lnTo>
                <a:close/>
                <a:moveTo>
                  <a:pt x="103440" y="274483"/>
                </a:moveTo>
                <a:lnTo>
                  <a:pt x="107512" y="274483"/>
                </a:lnTo>
                <a:lnTo>
                  <a:pt x="103440" y="275298"/>
                </a:lnTo>
                <a:close/>
                <a:moveTo>
                  <a:pt x="105883" y="272040"/>
                </a:moveTo>
                <a:lnTo>
                  <a:pt x="106328" y="272633"/>
                </a:lnTo>
                <a:lnTo>
                  <a:pt x="105883" y="272855"/>
                </a:lnTo>
                <a:cubicBezTo>
                  <a:pt x="105883" y="272855"/>
                  <a:pt x="105883" y="272855"/>
                  <a:pt x="105883" y="272040"/>
                </a:cubicBezTo>
                <a:close/>
                <a:moveTo>
                  <a:pt x="594576" y="263895"/>
                </a:moveTo>
                <a:cubicBezTo>
                  <a:pt x="598648" y="263081"/>
                  <a:pt x="594576" y="264709"/>
                  <a:pt x="595391" y="267153"/>
                </a:cubicBezTo>
                <a:cubicBezTo>
                  <a:pt x="595391" y="266338"/>
                  <a:pt x="594576" y="264709"/>
                  <a:pt x="594576" y="263895"/>
                </a:cubicBezTo>
                <a:close/>
                <a:moveTo>
                  <a:pt x="99368" y="262266"/>
                </a:moveTo>
                <a:cubicBezTo>
                  <a:pt x="104255" y="262266"/>
                  <a:pt x="99368" y="263081"/>
                  <a:pt x="100182" y="263895"/>
                </a:cubicBezTo>
                <a:cubicBezTo>
                  <a:pt x="100182" y="263081"/>
                  <a:pt x="99368" y="263081"/>
                  <a:pt x="99368" y="262266"/>
                </a:cubicBezTo>
                <a:close/>
                <a:moveTo>
                  <a:pt x="340456" y="246791"/>
                </a:moveTo>
                <a:cubicBezTo>
                  <a:pt x="339642" y="246791"/>
                  <a:pt x="342085" y="246791"/>
                  <a:pt x="342085" y="246791"/>
                </a:cubicBezTo>
                <a:lnTo>
                  <a:pt x="341271" y="247605"/>
                </a:lnTo>
                <a:lnTo>
                  <a:pt x="340457" y="247605"/>
                </a:lnTo>
                <a:lnTo>
                  <a:pt x="338828" y="248420"/>
                </a:lnTo>
                <a:lnTo>
                  <a:pt x="339642" y="247605"/>
                </a:lnTo>
                <a:cubicBezTo>
                  <a:pt x="341271" y="246791"/>
                  <a:pt x="336384" y="248420"/>
                  <a:pt x="340456" y="246791"/>
                </a:cubicBezTo>
                <a:close/>
                <a:moveTo>
                  <a:pt x="339643" y="244347"/>
                </a:moveTo>
                <a:cubicBezTo>
                  <a:pt x="339643" y="245162"/>
                  <a:pt x="336384" y="245976"/>
                  <a:pt x="335570" y="245976"/>
                </a:cubicBezTo>
                <a:cubicBezTo>
                  <a:pt x="333941" y="246791"/>
                  <a:pt x="333127" y="246791"/>
                  <a:pt x="332312" y="246791"/>
                </a:cubicBezTo>
                <a:cubicBezTo>
                  <a:pt x="333127" y="245976"/>
                  <a:pt x="333941" y="245976"/>
                  <a:pt x="334756" y="245976"/>
                </a:cubicBezTo>
                <a:cubicBezTo>
                  <a:pt x="335570" y="245976"/>
                  <a:pt x="333941" y="245976"/>
                  <a:pt x="333941" y="245976"/>
                </a:cubicBezTo>
                <a:cubicBezTo>
                  <a:pt x="335570" y="245162"/>
                  <a:pt x="337199" y="245162"/>
                  <a:pt x="339643" y="244347"/>
                </a:cubicBezTo>
                <a:close/>
                <a:moveTo>
                  <a:pt x="337198" y="244347"/>
                </a:moveTo>
                <a:lnTo>
                  <a:pt x="338827" y="244347"/>
                </a:lnTo>
                <a:cubicBezTo>
                  <a:pt x="337198" y="244347"/>
                  <a:pt x="335570" y="244347"/>
                  <a:pt x="336384" y="245162"/>
                </a:cubicBezTo>
                <a:lnTo>
                  <a:pt x="334755" y="245162"/>
                </a:lnTo>
                <a:close/>
                <a:moveTo>
                  <a:pt x="342901" y="243533"/>
                </a:moveTo>
                <a:lnTo>
                  <a:pt x="342901" y="244348"/>
                </a:lnTo>
                <a:lnTo>
                  <a:pt x="342086" y="244348"/>
                </a:lnTo>
                <a:close/>
                <a:moveTo>
                  <a:pt x="337362" y="242556"/>
                </a:moveTo>
                <a:lnTo>
                  <a:pt x="336384" y="242719"/>
                </a:lnTo>
                <a:lnTo>
                  <a:pt x="336690" y="242617"/>
                </a:lnTo>
                <a:close/>
                <a:moveTo>
                  <a:pt x="328239" y="241904"/>
                </a:moveTo>
                <a:lnTo>
                  <a:pt x="329868" y="241904"/>
                </a:lnTo>
                <a:lnTo>
                  <a:pt x="331497" y="241904"/>
                </a:lnTo>
                <a:lnTo>
                  <a:pt x="338828" y="241904"/>
                </a:lnTo>
                <a:lnTo>
                  <a:pt x="336690" y="242617"/>
                </a:lnTo>
                <a:lnTo>
                  <a:pt x="336689" y="242617"/>
                </a:lnTo>
                <a:lnTo>
                  <a:pt x="330742" y="242718"/>
                </a:lnTo>
                <a:lnTo>
                  <a:pt x="330683" y="242719"/>
                </a:lnTo>
                <a:cubicBezTo>
                  <a:pt x="333126" y="241904"/>
                  <a:pt x="330683" y="241904"/>
                  <a:pt x="328239" y="241904"/>
                </a:cubicBezTo>
                <a:close/>
                <a:moveTo>
                  <a:pt x="344529" y="241089"/>
                </a:moveTo>
                <a:lnTo>
                  <a:pt x="346565" y="241497"/>
                </a:lnTo>
                <a:lnTo>
                  <a:pt x="346701" y="241361"/>
                </a:lnTo>
                <a:close/>
                <a:moveTo>
                  <a:pt x="331498" y="240275"/>
                </a:moveTo>
                <a:lnTo>
                  <a:pt x="333941" y="241090"/>
                </a:lnTo>
                <a:lnTo>
                  <a:pt x="330683" y="241090"/>
                </a:lnTo>
                <a:close/>
                <a:moveTo>
                  <a:pt x="331497" y="235388"/>
                </a:moveTo>
                <a:cubicBezTo>
                  <a:pt x="331497" y="235388"/>
                  <a:pt x="332311" y="235388"/>
                  <a:pt x="333126" y="235388"/>
                </a:cubicBezTo>
                <a:lnTo>
                  <a:pt x="333940" y="236203"/>
                </a:lnTo>
                <a:cubicBezTo>
                  <a:pt x="333126" y="236203"/>
                  <a:pt x="332311" y="235388"/>
                  <a:pt x="331497" y="235388"/>
                </a:cubicBezTo>
                <a:close/>
                <a:moveTo>
                  <a:pt x="324167" y="235388"/>
                </a:moveTo>
                <a:lnTo>
                  <a:pt x="328239" y="236203"/>
                </a:lnTo>
                <a:cubicBezTo>
                  <a:pt x="327425" y="236203"/>
                  <a:pt x="326611" y="236203"/>
                  <a:pt x="325796" y="236203"/>
                </a:cubicBezTo>
                <a:close/>
                <a:moveTo>
                  <a:pt x="317651" y="221542"/>
                </a:moveTo>
                <a:cubicBezTo>
                  <a:pt x="316837" y="221542"/>
                  <a:pt x="317855" y="221746"/>
                  <a:pt x="318771" y="221950"/>
                </a:cubicBezTo>
                <a:lnTo>
                  <a:pt x="318872" y="222031"/>
                </a:lnTo>
                <a:close/>
                <a:moveTo>
                  <a:pt x="351860" y="220727"/>
                </a:moveTo>
                <a:cubicBezTo>
                  <a:pt x="353488" y="220727"/>
                  <a:pt x="354303" y="221541"/>
                  <a:pt x="355118" y="221541"/>
                </a:cubicBezTo>
                <a:cubicBezTo>
                  <a:pt x="355118" y="221541"/>
                  <a:pt x="353488" y="220727"/>
                  <a:pt x="354303" y="221541"/>
                </a:cubicBezTo>
                <a:cubicBezTo>
                  <a:pt x="355118" y="221541"/>
                  <a:pt x="355932" y="221541"/>
                  <a:pt x="356746" y="222356"/>
                </a:cubicBezTo>
                <a:lnTo>
                  <a:pt x="353587" y="221566"/>
                </a:lnTo>
                <a:lnTo>
                  <a:pt x="353591" y="221541"/>
                </a:lnTo>
                <a:cubicBezTo>
                  <a:pt x="353896" y="221338"/>
                  <a:pt x="353896" y="221134"/>
                  <a:pt x="351860" y="220727"/>
                </a:cubicBezTo>
                <a:close/>
                <a:moveTo>
                  <a:pt x="235387" y="220727"/>
                </a:moveTo>
                <a:lnTo>
                  <a:pt x="232130" y="221542"/>
                </a:lnTo>
                <a:lnTo>
                  <a:pt x="231315" y="221542"/>
                </a:lnTo>
                <a:close/>
                <a:moveTo>
                  <a:pt x="235912" y="220359"/>
                </a:moveTo>
                <a:lnTo>
                  <a:pt x="236465" y="220543"/>
                </a:lnTo>
                <a:lnTo>
                  <a:pt x="236202" y="221541"/>
                </a:lnTo>
                <a:close/>
                <a:moveTo>
                  <a:pt x="235668" y="219365"/>
                </a:moveTo>
                <a:lnTo>
                  <a:pt x="235912" y="220359"/>
                </a:lnTo>
                <a:lnTo>
                  <a:pt x="235794" y="220319"/>
                </a:lnTo>
                <a:lnTo>
                  <a:pt x="235116" y="219641"/>
                </a:lnTo>
                <a:close/>
                <a:moveTo>
                  <a:pt x="235634" y="219228"/>
                </a:moveTo>
                <a:lnTo>
                  <a:pt x="235814" y="219292"/>
                </a:lnTo>
                <a:lnTo>
                  <a:pt x="235668" y="219365"/>
                </a:lnTo>
                <a:close/>
                <a:moveTo>
                  <a:pt x="234573" y="219098"/>
                </a:moveTo>
                <a:lnTo>
                  <a:pt x="235116" y="219641"/>
                </a:lnTo>
                <a:lnTo>
                  <a:pt x="234573" y="219912"/>
                </a:lnTo>
                <a:cubicBezTo>
                  <a:pt x="234573" y="219912"/>
                  <a:pt x="233759" y="219912"/>
                  <a:pt x="234573" y="219098"/>
                </a:cubicBezTo>
                <a:close/>
                <a:moveTo>
                  <a:pt x="233816" y="218162"/>
                </a:moveTo>
                <a:lnTo>
                  <a:pt x="235538" y="218837"/>
                </a:lnTo>
                <a:lnTo>
                  <a:pt x="235634" y="219228"/>
                </a:lnTo>
                <a:lnTo>
                  <a:pt x="232944" y="218283"/>
                </a:lnTo>
                <a:close/>
                <a:moveTo>
                  <a:pt x="228973" y="214516"/>
                </a:moveTo>
                <a:lnTo>
                  <a:pt x="231334" y="215506"/>
                </a:lnTo>
                <a:lnTo>
                  <a:pt x="230500" y="215840"/>
                </a:lnTo>
                <a:cubicBezTo>
                  <a:pt x="230908" y="216654"/>
                  <a:pt x="232129" y="216247"/>
                  <a:pt x="233555" y="215942"/>
                </a:cubicBezTo>
                <a:lnTo>
                  <a:pt x="234881" y="216163"/>
                </a:lnTo>
                <a:lnTo>
                  <a:pt x="235321" y="217953"/>
                </a:lnTo>
                <a:lnTo>
                  <a:pt x="233816" y="218162"/>
                </a:lnTo>
                <a:lnTo>
                  <a:pt x="231010" y="217061"/>
                </a:lnTo>
                <a:cubicBezTo>
                  <a:pt x="230704" y="216043"/>
                  <a:pt x="230501" y="215025"/>
                  <a:pt x="226428" y="215025"/>
                </a:cubicBezTo>
                <a:cubicBezTo>
                  <a:pt x="228057" y="214210"/>
                  <a:pt x="228464" y="214210"/>
                  <a:pt x="228973" y="214516"/>
                </a:cubicBezTo>
                <a:close/>
                <a:moveTo>
                  <a:pt x="234573" y="214211"/>
                </a:moveTo>
                <a:lnTo>
                  <a:pt x="232130" y="215840"/>
                </a:lnTo>
                <a:lnTo>
                  <a:pt x="231334" y="215506"/>
                </a:lnTo>
                <a:close/>
                <a:moveTo>
                  <a:pt x="328239" y="211767"/>
                </a:moveTo>
                <a:lnTo>
                  <a:pt x="329868" y="211767"/>
                </a:lnTo>
                <a:lnTo>
                  <a:pt x="331821" y="212418"/>
                </a:lnTo>
                <a:close/>
                <a:moveTo>
                  <a:pt x="228363" y="211666"/>
                </a:moveTo>
                <a:cubicBezTo>
                  <a:pt x="227854" y="211971"/>
                  <a:pt x="226836" y="212582"/>
                  <a:pt x="227243" y="213397"/>
                </a:cubicBezTo>
                <a:cubicBezTo>
                  <a:pt x="227243" y="212582"/>
                  <a:pt x="226428" y="212582"/>
                  <a:pt x="226428" y="211768"/>
                </a:cubicBezTo>
                <a:cubicBezTo>
                  <a:pt x="228872" y="211360"/>
                  <a:pt x="228872" y="211360"/>
                  <a:pt x="228363" y="211666"/>
                </a:cubicBezTo>
                <a:close/>
                <a:moveTo>
                  <a:pt x="327422" y="210952"/>
                </a:moveTo>
                <a:lnTo>
                  <a:pt x="330683" y="211767"/>
                </a:lnTo>
                <a:lnTo>
                  <a:pt x="329868" y="211767"/>
                </a:lnTo>
                <a:close/>
                <a:moveTo>
                  <a:pt x="324981" y="210138"/>
                </a:moveTo>
                <a:lnTo>
                  <a:pt x="325796" y="210138"/>
                </a:lnTo>
                <a:lnTo>
                  <a:pt x="328565" y="210692"/>
                </a:lnTo>
                <a:lnTo>
                  <a:pt x="328239" y="210953"/>
                </a:lnTo>
                <a:lnTo>
                  <a:pt x="326204" y="210546"/>
                </a:lnTo>
                <a:close/>
                <a:moveTo>
                  <a:pt x="324167" y="210138"/>
                </a:moveTo>
                <a:lnTo>
                  <a:pt x="326204" y="210546"/>
                </a:lnTo>
                <a:lnTo>
                  <a:pt x="327422" y="210952"/>
                </a:lnTo>
                <a:close/>
                <a:moveTo>
                  <a:pt x="325999" y="208305"/>
                </a:moveTo>
                <a:lnTo>
                  <a:pt x="326203" y="208373"/>
                </a:lnTo>
                <a:lnTo>
                  <a:pt x="324981" y="208509"/>
                </a:lnTo>
                <a:close/>
                <a:moveTo>
                  <a:pt x="318466" y="206880"/>
                </a:moveTo>
                <a:lnTo>
                  <a:pt x="322538" y="206880"/>
                </a:lnTo>
                <a:lnTo>
                  <a:pt x="324167" y="206880"/>
                </a:lnTo>
                <a:cubicBezTo>
                  <a:pt x="323353" y="206880"/>
                  <a:pt x="324574" y="206880"/>
                  <a:pt x="325796" y="206880"/>
                </a:cubicBezTo>
                <a:lnTo>
                  <a:pt x="325932" y="206880"/>
                </a:lnTo>
                <a:lnTo>
                  <a:pt x="327047" y="208096"/>
                </a:lnTo>
                <a:lnTo>
                  <a:pt x="325999" y="208305"/>
                </a:lnTo>
                <a:lnTo>
                  <a:pt x="324167" y="207695"/>
                </a:lnTo>
                <a:cubicBezTo>
                  <a:pt x="323353" y="206880"/>
                  <a:pt x="317651" y="206880"/>
                  <a:pt x="318466" y="206880"/>
                </a:cubicBezTo>
                <a:close/>
                <a:moveTo>
                  <a:pt x="323353" y="204437"/>
                </a:moveTo>
                <a:lnTo>
                  <a:pt x="323692" y="204437"/>
                </a:lnTo>
                <a:lnTo>
                  <a:pt x="324438" y="205251"/>
                </a:lnTo>
                <a:lnTo>
                  <a:pt x="325162" y="206040"/>
                </a:lnTo>
                <a:lnTo>
                  <a:pt x="324981" y="206066"/>
                </a:lnTo>
                <a:lnTo>
                  <a:pt x="325185" y="206066"/>
                </a:lnTo>
                <a:lnTo>
                  <a:pt x="325603" y="206521"/>
                </a:lnTo>
                <a:lnTo>
                  <a:pt x="324167" y="206880"/>
                </a:lnTo>
                <a:cubicBezTo>
                  <a:pt x="322538" y="206066"/>
                  <a:pt x="320094" y="206066"/>
                  <a:pt x="319280" y="206066"/>
                </a:cubicBezTo>
                <a:lnTo>
                  <a:pt x="320909" y="206066"/>
                </a:lnTo>
                <a:lnTo>
                  <a:pt x="321723" y="206066"/>
                </a:lnTo>
                <a:cubicBezTo>
                  <a:pt x="326610" y="205251"/>
                  <a:pt x="316022" y="205251"/>
                  <a:pt x="324167" y="205251"/>
                </a:cubicBezTo>
                <a:close/>
                <a:moveTo>
                  <a:pt x="324371" y="204369"/>
                </a:moveTo>
                <a:lnTo>
                  <a:pt x="324981" y="204437"/>
                </a:lnTo>
                <a:lnTo>
                  <a:pt x="324167" y="204437"/>
                </a:lnTo>
                <a:close/>
                <a:moveTo>
                  <a:pt x="323545" y="204277"/>
                </a:moveTo>
                <a:lnTo>
                  <a:pt x="324315" y="204363"/>
                </a:lnTo>
                <a:lnTo>
                  <a:pt x="324167" y="204437"/>
                </a:lnTo>
                <a:lnTo>
                  <a:pt x="323692" y="204437"/>
                </a:lnTo>
                <a:close/>
                <a:moveTo>
                  <a:pt x="326612" y="203622"/>
                </a:moveTo>
                <a:lnTo>
                  <a:pt x="326697" y="203622"/>
                </a:lnTo>
                <a:lnTo>
                  <a:pt x="324981" y="204437"/>
                </a:lnTo>
                <a:lnTo>
                  <a:pt x="325795" y="203894"/>
                </a:lnTo>
                <a:close/>
                <a:moveTo>
                  <a:pt x="321163" y="203622"/>
                </a:moveTo>
                <a:lnTo>
                  <a:pt x="322945" y="203622"/>
                </a:lnTo>
                <a:lnTo>
                  <a:pt x="323545" y="204277"/>
                </a:lnTo>
                <a:lnTo>
                  <a:pt x="321316" y="204029"/>
                </a:lnTo>
                <a:lnTo>
                  <a:pt x="320094" y="203622"/>
                </a:lnTo>
                <a:close/>
                <a:moveTo>
                  <a:pt x="312764" y="203622"/>
                </a:moveTo>
                <a:lnTo>
                  <a:pt x="312770" y="203622"/>
                </a:lnTo>
                <a:lnTo>
                  <a:pt x="315309" y="203622"/>
                </a:lnTo>
                <a:cubicBezTo>
                  <a:pt x="315819" y="203622"/>
                  <a:pt x="316430" y="203622"/>
                  <a:pt x="318466" y="203622"/>
                </a:cubicBezTo>
                <a:lnTo>
                  <a:pt x="320094" y="203622"/>
                </a:lnTo>
                <a:lnTo>
                  <a:pt x="320094" y="203622"/>
                </a:lnTo>
                <a:lnTo>
                  <a:pt x="317244" y="203622"/>
                </a:lnTo>
                <a:lnTo>
                  <a:pt x="312770" y="203622"/>
                </a:lnTo>
                <a:close/>
                <a:moveTo>
                  <a:pt x="326618" y="203620"/>
                </a:moveTo>
                <a:lnTo>
                  <a:pt x="326612" y="203622"/>
                </a:lnTo>
                <a:lnTo>
                  <a:pt x="326610" y="203622"/>
                </a:lnTo>
                <a:close/>
                <a:moveTo>
                  <a:pt x="326896" y="203527"/>
                </a:moveTo>
                <a:lnTo>
                  <a:pt x="326793" y="203576"/>
                </a:lnTo>
                <a:lnTo>
                  <a:pt x="326618" y="203620"/>
                </a:lnTo>
                <a:close/>
                <a:moveTo>
                  <a:pt x="326814" y="203215"/>
                </a:moveTo>
                <a:lnTo>
                  <a:pt x="325795" y="203894"/>
                </a:lnTo>
                <a:lnTo>
                  <a:pt x="324371" y="204369"/>
                </a:lnTo>
                <a:lnTo>
                  <a:pt x="324315" y="204363"/>
                </a:lnTo>
                <a:lnTo>
                  <a:pt x="325801" y="203620"/>
                </a:lnTo>
                <a:close/>
                <a:moveTo>
                  <a:pt x="326773" y="203134"/>
                </a:moveTo>
                <a:lnTo>
                  <a:pt x="326773" y="203134"/>
                </a:lnTo>
                <a:lnTo>
                  <a:pt x="325801" y="203620"/>
                </a:lnTo>
                <a:lnTo>
                  <a:pt x="325796" y="203622"/>
                </a:lnTo>
                <a:close/>
                <a:moveTo>
                  <a:pt x="329054" y="202808"/>
                </a:moveTo>
                <a:lnTo>
                  <a:pt x="329806" y="202808"/>
                </a:lnTo>
                <a:lnTo>
                  <a:pt x="329739" y="202840"/>
                </a:lnTo>
                <a:lnTo>
                  <a:pt x="328910" y="203047"/>
                </a:lnTo>
                <a:close/>
                <a:moveTo>
                  <a:pt x="327425" y="202808"/>
                </a:moveTo>
                <a:lnTo>
                  <a:pt x="326814" y="203215"/>
                </a:lnTo>
                <a:lnTo>
                  <a:pt x="326773" y="203134"/>
                </a:lnTo>
                <a:close/>
                <a:moveTo>
                  <a:pt x="330341" y="202550"/>
                </a:moveTo>
                <a:lnTo>
                  <a:pt x="330340" y="202551"/>
                </a:lnTo>
                <a:lnTo>
                  <a:pt x="329054" y="202808"/>
                </a:lnTo>
                <a:close/>
                <a:moveTo>
                  <a:pt x="330683" y="201179"/>
                </a:moveTo>
                <a:lnTo>
                  <a:pt x="326773" y="203134"/>
                </a:lnTo>
                <a:lnTo>
                  <a:pt x="326610" y="202808"/>
                </a:lnTo>
                <a:lnTo>
                  <a:pt x="329759" y="201233"/>
                </a:lnTo>
                <a:lnTo>
                  <a:pt x="328239" y="201994"/>
                </a:lnTo>
                <a:close/>
                <a:moveTo>
                  <a:pt x="329113" y="197578"/>
                </a:moveTo>
                <a:lnTo>
                  <a:pt x="329156" y="197921"/>
                </a:lnTo>
                <a:cubicBezTo>
                  <a:pt x="330072" y="197514"/>
                  <a:pt x="330683" y="197106"/>
                  <a:pt x="327425" y="198735"/>
                </a:cubicBezTo>
                <a:close/>
                <a:moveTo>
                  <a:pt x="324919" y="196104"/>
                </a:moveTo>
                <a:lnTo>
                  <a:pt x="324167" y="197107"/>
                </a:lnTo>
                <a:cubicBezTo>
                  <a:pt x="324167" y="197107"/>
                  <a:pt x="324167" y="197107"/>
                  <a:pt x="323353" y="197107"/>
                </a:cubicBezTo>
                <a:lnTo>
                  <a:pt x="324167" y="196292"/>
                </a:lnTo>
                <a:close/>
                <a:moveTo>
                  <a:pt x="265829" y="183261"/>
                </a:moveTo>
                <a:cubicBezTo>
                  <a:pt x="266338" y="183668"/>
                  <a:pt x="267153" y="184482"/>
                  <a:pt x="267967" y="184075"/>
                </a:cubicBezTo>
                <a:cubicBezTo>
                  <a:pt x="267152" y="184075"/>
                  <a:pt x="266338" y="184890"/>
                  <a:pt x="265524" y="184890"/>
                </a:cubicBezTo>
                <a:cubicBezTo>
                  <a:pt x="265117" y="182853"/>
                  <a:pt x="265320" y="182853"/>
                  <a:pt x="265829" y="183261"/>
                </a:cubicBezTo>
                <a:close/>
                <a:moveTo>
                  <a:pt x="307877" y="180817"/>
                </a:moveTo>
                <a:cubicBezTo>
                  <a:pt x="308692" y="181632"/>
                  <a:pt x="309506" y="181632"/>
                  <a:pt x="309506" y="182446"/>
                </a:cubicBezTo>
                <a:lnTo>
                  <a:pt x="309506" y="183260"/>
                </a:lnTo>
                <a:close/>
                <a:moveTo>
                  <a:pt x="242674" y="179006"/>
                </a:moveTo>
                <a:lnTo>
                  <a:pt x="241191" y="179290"/>
                </a:lnTo>
                <a:lnTo>
                  <a:pt x="237405" y="180675"/>
                </a:lnTo>
                <a:lnTo>
                  <a:pt x="240274" y="181631"/>
                </a:lnTo>
                <a:cubicBezTo>
                  <a:pt x="241089" y="180817"/>
                  <a:pt x="238645" y="180817"/>
                  <a:pt x="240274" y="180002"/>
                </a:cubicBezTo>
                <a:cubicBezTo>
                  <a:pt x="241089" y="180817"/>
                  <a:pt x="242718" y="180817"/>
                  <a:pt x="243532" y="180817"/>
                </a:cubicBezTo>
                <a:close/>
                <a:moveTo>
                  <a:pt x="281550" y="178110"/>
                </a:moveTo>
                <a:lnTo>
                  <a:pt x="281814" y="178374"/>
                </a:lnTo>
                <a:cubicBezTo>
                  <a:pt x="280999" y="178374"/>
                  <a:pt x="280999" y="179188"/>
                  <a:pt x="280999" y="178374"/>
                </a:cubicBezTo>
                <a:close/>
                <a:moveTo>
                  <a:pt x="285071" y="176745"/>
                </a:moveTo>
                <a:lnTo>
                  <a:pt x="285886" y="180817"/>
                </a:lnTo>
                <a:lnTo>
                  <a:pt x="285071" y="180003"/>
                </a:lnTo>
                <a:close/>
                <a:moveTo>
                  <a:pt x="255750" y="176745"/>
                </a:moveTo>
                <a:lnTo>
                  <a:pt x="255750" y="177559"/>
                </a:lnTo>
                <a:lnTo>
                  <a:pt x="256052" y="177499"/>
                </a:lnTo>
                <a:close/>
                <a:moveTo>
                  <a:pt x="418646" y="174301"/>
                </a:moveTo>
                <a:cubicBezTo>
                  <a:pt x="418646" y="175116"/>
                  <a:pt x="421090" y="175116"/>
                  <a:pt x="420275" y="176745"/>
                </a:cubicBezTo>
                <a:cubicBezTo>
                  <a:pt x="417832" y="174301"/>
                  <a:pt x="419461" y="180003"/>
                  <a:pt x="417018" y="178373"/>
                </a:cubicBezTo>
                <a:cubicBezTo>
                  <a:pt x="416203" y="174301"/>
                  <a:pt x="417018" y="175116"/>
                  <a:pt x="418646" y="174301"/>
                </a:cubicBezTo>
                <a:close/>
                <a:moveTo>
                  <a:pt x="170228" y="174301"/>
                </a:moveTo>
                <a:lnTo>
                  <a:pt x="171857" y="175116"/>
                </a:lnTo>
                <a:lnTo>
                  <a:pt x="170228" y="175116"/>
                </a:lnTo>
                <a:close/>
                <a:moveTo>
                  <a:pt x="168599" y="170229"/>
                </a:moveTo>
                <a:lnTo>
                  <a:pt x="168599" y="171043"/>
                </a:lnTo>
                <a:lnTo>
                  <a:pt x="168510" y="170940"/>
                </a:lnTo>
                <a:close/>
                <a:moveTo>
                  <a:pt x="332312" y="169414"/>
                </a:moveTo>
                <a:cubicBezTo>
                  <a:pt x="331497" y="174301"/>
                  <a:pt x="332312" y="175115"/>
                  <a:pt x="333941" y="175115"/>
                </a:cubicBezTo>
                <a:cubicBezTo>
                  <a:pt x="335570" y="175115"/>
                  <a:pt x="337199" y="175930"/>
                  <a:pt x="336384" y="178373"/>
                </a:cubicBezTo>
                <a:cubicBezTo>
                  <a:pt x="336384" y="178373"/>
                  <a:pt x="337199" y="177559"/>
                  <a:pt x="338013" y="176744"/>
                </a:cubicBezTo>
                <a:cubicBezTo>
                  <a:pt x="336384" y="180002"/>
                  <a:pt x="339642" y="175115"/>
                  <a:pt x="340457" y="175115"/>
                </a:cubicBezTo>
                <a:lnTo>
                  <a:pt x="337199" y="180002"/>
                </a:lnTo>
                <a:cubicBezTo>
                  <a:pt x="338828" y="179188"/>
                  <a:pt x="339642" y="177559"/>
                  <a:pt x="340457" y="176744"/>
                </a:cubicBezTo>
                <a:cubicBezTo>
                  <a:pt x="342086" y="176744"/>
                  <a:pt x="338828" y="181631"/>
                  <a:pt x="342086" y="180002"/>
                </a:cubicBezTo>
                <a:cubicBezTo>
                  <a:pt x="341271" y="181631"/>
                  <a:pt x="338828" y="182446"/>
                  <a:pt x="338828" y="183260"/>
                </a:cubicBezTo>
                <a:cubicBezTo>
                  <a:pt x="342900" y="179188"/>
                  <a:pt x="342086" y="182446"/>
                  <a:pt x="344529" y="180002"/>
                </a:cubicBezTo>
                <a:cubicBezTo>
                  <a:pt x="340457" y="184075"/>
                  <a:pt x="344529" y="181631"/>
                  <a:pt x="338013" y="186518"/>
                </a:cubicBezTo>
                <a:cubicBezTo>
                  <a:pt x="338013" y="187333"/>
                  <a:pt x="340457" y="184889"/>
                  <a:pt x="341271" y="184075"/>
                </a:cubicBezTo>
                <a:cubicBezTo>
                  <a:pt x="341271" y="184889"/>
                  <a:pt x="341271" y="184889"/>
                  <a:pt x="343715" y="184075"/>
                </a:cubicBezTo>
                <a:cubicBezTo>
                  <a:pt x="342900" y="185704"/>
                  <a:pt x="346973" y="185704"/>
                  <a:pt x="342086" y="188962"/>
                </a:cubicBezTo>
                <a:cubicBezTo>
                  <a:pt x="345344" y="186518"/>
                  <a:pt x="343715" y="188147"/>
                  <a:pt x="345344" y="187333"/>
                </a:cubicBezTo>
                <a:lnTo>
                  <a:pt x="348601" y="185704"/>
                </a:lnTo>
                <a:lnTo>
                  <a:pt x="348601" y="186518"/>
                </a:lnTo>
                <a:cubicBezTo>
                  <a:pt x="348601" y="186518"/>
                  <a:pt x="346973" y="187333"/>
                  <a:pt x="346158" y="188147"/>
                </a:cubicBezTo>
                <a:cubicBezTo>
                  <a:pt x="346158" y="188962"/>
                  <a:pt x="347787" y="188147"/>
                  <a:pt x="349416" y="187333"/>
                </a:cubicBezTo>
                <a:lnTo>
                  <a:pt x="350231" y="187333"/>
                </a:lnTo>
                <a:lnTo>
                  <a:pt x="351045" y="187333"/>
                </a:lnTo>
                <a:cubicBezTo>
                  <a:pt x="351045" y="188147"/>
                  <a:pt x="347787" y="188147"/>
                  <a:pt x="346158" y="189776"/>
                </a:cubicBezTo>
                <a:cubicBezTo>
                  <a:pt x="346973" y="188962"/>
                  <a:pt x="351860" y="187333"/>
                  <a:pt x="349416" y="188962"/>
                </a:cubicBezTo>
                <a:cubicBezTo>
                  <a:pt x="349416" y="188962"/>
                  <a:pt x="346973" y="189776"/>
                  <a:pt x="346158" y="190591"/>
                </a:cubicBezTo>
                <a:lnTo>
                  <a:pt x="346158" y="191405"/>
                </a:lnTo>
                <a:lnTo>
                  <a:pt x="350231" y="188962"/>
                </a:lnTo>
                <a:cubicBezTo>
                  <a:pt x="351045" y="190591"/>
                  <a:pt x="348601" y="193849"/>
                  <a:pt x="349416" y="195478"/>
                </a:cubicBezTo>
                <a:cubicBezTo>
                  <a:pt x="345344" y="196292"/>
                  <a:pt x="349416" y="196292"/>
                  <a:pt x="343715" y="197921"/>
                </a:cubicBezTo>
                <a:lnTo>
                  <a:pt x="344529" y="197921"/>
                </a:lnTo>
                <a:cubicBezTo>
                  <a:pt x="344529" y="197921"/>
                  <a:pt x="340457" y="199550"/>
                  <a:pt x="341271" y="199550"/>
                </a:cubicBezTo>
                <a:cubicBezTo>
                  <a:pt x="342900" y="198735"/>
                  <a:pt x="346973" y="198735"/>
                  <a:pt x="347787" y="197921"/>
                </a:cubicBezTo>
                <a:lnTo>
                  <a:pt x="350231" y="197921"/>
                </a:lnTo>
                <a:cubicBezTo>
                  <a:pt x="360819" y="195478"/>
                  <a:pt x="350231" y="200364"/>
                  <a:pt x="353488" y="200364"/>
                </a:cubicBezTo>
                <a:cubicBezTo>
                  <a:pt x="352674" y="200364"/>
                  <a:pt x="351860" y="200364"/>
                  <a:pt x="351860" y="200364"/>
                </a:cubicBezTo>
                <a:cubicBezTo>
                  <a:pt x="355118" y="200364"/>
                  <a:pt x="349416" y="202808"/>
                  <a:pt x="351045" y="202808"/>
                </a:cubicBezTo>
                <a:lnTo>
                  <a:pt x="347787" y="203622"/>
                </a:lnTo>
                <a:cubicBezTo>
                  <a:pt x="352674" y="203622"/>
                  <a:pt x="352674" y="204437"/>
                  <a:pt x="351045" y="205251"/>
                </a:cubicBezTo>
                <a:cubicBezTo>
                  <a:pt x="351045" y="205251"/>
                  <a:pt x="350231" y="205251"/>
                  <a:pt x="349416" y="205251"/>
                </a:cubicBezTo>
                <a:cubicBezTo>
                  <a:pt x="351860" y="205251"/>
                  <a:pt x="354303" y="205251"/>
                  <a:pt x="353488" y="206066"/>
                </a:cubicBezTo>
                <a:lnTo>
                  <a:pt x="352674" y="206066"/>
                </a:lnTo>
                <a:lnTo>
                  <a:pt x="353488" y="206880"/>
                </a:lnTo>
                <a:cubicBezTo>
                  <a:pt x="344529" y="207695"/>
                  <a:pt x="359190" y="208509"/>
                  <a:pt x="349416" y="209324"/>
                </a:cubicBezTo>
                <a:cubicBezTo>
                  <a:pt x="351860" y="209324"/>
                  <a:pt x="352674" y="210138"/>
                  <a:pt x="354303" y="210138"/>
                </a:cubicBezTo>
                <a:cubicBezTo>
                  <a:pt x="353488" y="210138"/>
                  <a:pt x="353488" y="210138"/>
                  <a:pt x="352674" y="210138"/>
                </a:cubicBezTo>
                <a:cubicBezTo>
                  <a:pt x="357561" y="210953"/>
                  <a:pt x="351045" y="211767"/>
                  <a:pt x="351860" y="211767"/>
                </a:cubicBezTo>
                <a:cubicBezTo>
                  <a:pt x="352674" y="211767"/>
                  <a:pt x="354303" y="211767"/>
                  <a:pt x="355932" y="211767"/>
                </a:cubicBezTo>
                <a:cubicBezTo>
                  <a:pt x="351860" y="211767"/>
                  <a:pt x="360005" y="213396"/>
                  <a:pt x="358375" y="213396"/>
                </a:cubicBezTo>
                <a:cubicBezTo>
                  <a:pt x="357561" y="213396"/>
                  <a:pt x="355118" y="213396"/>
                  <a:pt x="352674" y="213396"/>
                </a:cubicBezTo>
                <a:cubicBezTo>
                  <a:pt x="353488" y="214211"/>
                  <a:pt x="361633" y="213396"/>
                  <a:pt x="357561" y="214211"/>
                </a:cubicBezTo>
                <a:cubicBezTo>
                  <a:pt x="356746" y="214211"/>
                  <a:pt x="356746" y="214211"/>
                  <a:pt x="355932" y="214211"/>
                </a:cubicBezTo>
                <a:cubicBezTo>
                  <a:pt x="355118" y="215025"/>
                  <a:pt x="343715" y="215025"/>
                  <a:pt x="346158" y="215025"/>
                </a:cubicBezTo>
                <a:lnTo>
                  <a:pt x="347787" y="215025"/>
                </a:lnTo>
                <a:cubicBezTo>
                  <a:pt x="350231" y="215025"/>
                  <a:pt x="339642" y="215025"/>
                  <a:pt x="346158" y="215840"/>
                </a:cubicBezTo>
                <a:lnTo>
                  <a:pt x="349416" y="215840"/>
                </a:lnTo>
                <a:cubicBezTo>
                  <a:pt x="345344" y="215840"/>
                  <a:pt x="350231" y="215840"/>
                  <a:pt x="346973" y="216654"/>
                </a:cubicBezTo>
                <a:lnTo>
                  <a:pt x="346158" y="216654"/>
                </a:lnTo>
                <a:cubicBezTo>
                  <a:pt x="346973" y="216654"/>
                  <a:pt x="342900" y="216654"/>
                  <a:pt x="347787" y="217469"/>
                </a:cubicBezTo>
                <a:lnTo>
                  <a:pt x="348601" y="217469"/>
                </a:lnTo>
                <a:cubicBezTo>
                  <a:pt x="349416" y="217469"/>
                  <a:pt x="348601" y="217469"/>
                  <a:pt x="348601" y="218283"/>
                </a:cubicBezTo>
                <a:cubicBezTo>
                  <a:pt x="352674" y="219098"/>
                  <a:pt x="350231" y="219912"/>
                  <a:pt x="350231" y="219912"/>
                </a:cubicBezTo>
                <a:cubicBezTo>
                  <a:pt x="349416" y="219098"/>
                  <a:pt x="347787" y="219098"/>
                  <a:pt x="346158" y="219098"/>
                </a:cubicBezTo>
                <a:cubicBezTo>
                  <a:pt x="348601" y="219912"/>
                  <a:pt x="349416" y="219912"/>
                  <a:pt x="346973" y="219912"/>
                </a:cubicBezTo>
                <a:lnTo>
                  <a:pt x="353587" y="221566"/>
                </a:lnTo>
                <a:lnTo>
                  <a:pt x="353488" y="222356"/>
                </a:lnTo>
                <a:cubicBezTo>
                  <a:pt x="351860" y="221541"/>
                  <a:pt x="351045" y="221541"/>
                  <a:pt x="349416" y="221541"/>
                </a:cubicBezTo>
                <a:cubicBezTo>
                  <a:pt x="355118" y="222356"/>
                  <a:pt x="344529" y="221541"/>
                  <a:pt x="351860" y="222356"/>
                </a:cubicBezTo>
                <a:cubicBezTo>
                  <a:pt x="346973" y="222356"/>
                  <a:pt x="351045" y="225614"/>
                  <a:pt x="346158" y="224799"/>
                </a:cubicBezTo>
                <a:cubicBezTo>
                  <a:pt x="343715" y="223985"/>
                  <a:pt x="346973" y="225614"/>
                  <a:pt x="346973" y="225614"/>
                </a:cubicBezTo>
                <a:lnTo>
                  <a:pt x="344529" y="224799"/>
                </a:lnTo>
                <a:cubicBezTo>
                  <a:pt x="348601" y="226428"/>
                  <a:pt x="346158" y="225614"/>
                  <a:pt x="350231" y="227243"/>
                </a:cubicBezTo>
                <a:cubicBezTo>
                  <a:pt x="346973" y="226428"/>
                  <a:pt x="346158" y="225614"/>
                  <a:pt x="343715" y="225614"/>
                </a:cubicBezTo>
                <a:lnTo>
                  <a:pt x="348601" y="227243"/>
                </a:lnTo>
                <a:lnTo>
                  <a:pt x="345344" y="226428"/>
                </a:lnTo>
                <a:cubicBezTo>
                  <a:pt x="346973" y="227243"/>
                  <a:pt x="346158" y="227243"/>
                  <a:pt x="345344" y="227243"/>
                </a:cubicBezTo>
                <a:cubicBezTo>
                  <a:pt x="345344" y="227243"/>
                  <a:pt x="345344" y="227243"/>
                  <a:pt x="344529" y="227243"/>
                </a:cubicBezTo>
                <a:cubicBezTo>
                  <a:pt x="346973" y="227650"/>
                  <a:pt x="347991" y="228057"/>
                  <a:pt x="348703" y="228465"/>
                </a:cubicBezTo>
                <a:lnTo>
                  <a:pt x="349484" y="228872"/>
                </a:lnTo>
                <a:lnTo>
                  <a:pt x="351045" y="228872"/>
                </a:lnTo>
                <a:cubicBezTo>
                  <a:pt x="352266" y="229280"/>
                  <a:pt x="352063" y="229280"/>
                  <a:pt x="351248" y="229178"/>
                </a:cubicBezTo>
                <a:lnTo>
                  <a:pt x="349830" y="229053"/>
                </a:lnTo>
                <a:lnTo>
                  <a:pt x="351045" y="229686"/>
                </a:lnTo>
                <a:cubicBezTo>
                  <a:pt x="346158" y="228872"/>
                  <a:pt x="352674" y="230501"/>
                  <a:pt x="347787" y="229686"/>
                </a:cubicBezTo>
                <a:cubicBezTo>
                  <a:pt x="348601" y="229686"/>
                  <a:pt x="348601" y="230501"/>
                  <a:pt x="349416" y="230501"/>
                </a:cubicBezTo>
                <a:cubicBezTo>
                  <a:pt x="350231" y="231315"/>
                  <a:pt x="350231" y="231315"/>
                  <a:pt x="350231" y="231315"/>
                </a:cubicBezTo>
                <a:cubicBezTo>
                  <a:pt x="345344" y="230501"/>
                  <a:pt x="355932" y="233759"/>
                  <a:pt x="349416" y="232944"/>
                </a:cubicBezTo>
                <a:cubicBezTo>
                  <a:pt x="350231" y="233759"/>
                  <a:pt x="345344" y="232944"/>
                  <a:pt x="347787" y="233759"/>
                </a:cubicBezTo>
                <a:lnTo>
                  <a:pt x="350231" y="234573"/>
                </a:lnTo>
                <a:cubicBezTo>
                  <a:pt x="351045" y="235387"/>
                  <a:pt x="351860" y="236202"/>
                  <a:pt x="351860" y="236202"/>
                </a:cubicBezTo>
                <a:lnTo>
                  <a:pt x="355118" y="237017"/>
                </a:lnTo>
                <a:cubicBezTo>
                  <a:pt x="354303" y="237017"/>
                  <a:pt x="359190" y="238646"/>
                  <a:pt x="352674" y="237831"/>
                </a:cubicBezTo>
                <a:cubicBezTo>
                  <a:pt x="355118" y="238646"/>
                  <a:pt x="351860" y="238646"/>
                  <a:pt x="352674" y="238646"/>
                </a:cubicBezTo>
                <a:lnTo>
                  <a:pt x="350231" y="238646"/>
                </a:lnTo>
                <a:cubicBezTo>
                  <a:pt x="349416" y="238646"/>
                  <a:pt x="350231" y="239460"/>
                  <a:pt x="351045" y="239460"/>
                </a:cubicBezTo>
                <a:cubicBezTo>
                  <a:pt x="346158" y="239460"/>
                  <a:pt x="350231" y="241089"/>
                  <a:pt x="350231" y="241089"/>
                </a:cubicBezTo>
                <a:lnTo>
                  <a:pt x="349416" y="241089"/>
                </a:lnTo>
                <a:lnTo>
                  <a:pt x="351045" y="241904"/>
                </a:lnTo>
                <a:lnTo>
                  <a:pt x="347787" y="241497"/>
                </a:lnTo>
                <a:lnTo>
                  <a:pt x="348601" y="241904"/>
                </a:lnTo>
                <a:lnTo>
                  <a:pt x="346158" y="241904"/>
                </a:lnTo>
                <a:cubicBezTo>
                  <a:pt x="349009" y="241904"/>
                  <a:pt x="349009" y="242108"/>
                  <a:pt x="349009" y="242311"/>
                </a:cubicBezTo>
                <a:lnTo>
                  <a:pt x="350306" y="242496"/>
                </a:lnTo>
                <a:lnTo>
                  <a:pt x="350503" y="242447"/>
                </a:lnTo>
                <a:lnTo>
                  <a:pt x="351046" y="241904"/>
                </a:lnTo>
                <a:lnTo>
                  <a:pt x="351045" y="241904"/>
                </a:lnTo>
                <a:cubicBezTo>
                  <a:pt x="348601" y="241089"/>
                  <a:pt x="352674" y="241904"/>
                  <a:pt x="351860" y="241904"/>
                </a:cubicBezTo>
                <a:lnTo>
                  <a:pt x="352674" y="241904"/>
                </a:lnTo>
                <a:lnTo>
                  <a:pt x="354303" y="241904"/>
                </a:lnTo>
                <a:lnTo>
                  <a:pt x="350912" y="242583"/>
                </a:lnTo>
                <a:lnTo>
                  <a:pt x="351860" y="242718"/>
                </a:lnTo>
                <a:lnTo>
                  <a:pt x="350236" y="242718"/>
                </a:lnTo>
                <a:lnTo>
                  <a:pt x="350231" y="242719"/>
                </a:lnTo>
                <a:lnTo>
                  <a:pt x="350228" y="242719"/>
                </a:lnTo>
                <a:lnTo>
                  <a:pt x="347788" y="243532"/>
                </a:lnTo>
                <a:lnTo>
                  <a:pt x="346973" y="243532"/>
                </a:lnTo>
                <a:lnTo>
                  <a:pt x="350227" y="242719"/>
                </a:lnTo>
                <a:lnTo>
                  <a:pt x="349416" y="242719"/>
                </a:lnTo>
                <a:lnTo>
                  <a:pt x="349420" y="242718"/>
                </a:lnTo>
                <a:lnTo>
                  <a:pt x="347787" y="242718"/>
                </a:lnTo>
                <a:lnTo>
                  <a:pt x="343475" y="242000"/>
                </a:lnTo>
                <a:lnTo>
                  <a:pt x="337362" y="242556"/>
                </a:lnTo>
                <a:lnTo>
                  <a:pt x="341271" y="241904"/>
                </a:lnTo>
                <a:lnTo>
                  <a:pt x="340457" y="241904"/>
                </a:lnTo>
                <a:cubicBezTo>
                  <a:pt x="335570" y="241089"/>
                  <a:pt x="342086" y="241089"/>
                  <a:pt x="340457" y="241089"/>
                </a:cubicBezTo>
                <a:lnTo>
                  <a:pt x="343715" y="241089"/>
                </a:lnTo>
                <a:cubicBezTo>
                  <a:pt x="345344" y="241089"/>
                  <a:pt x="342086" y="241089"/>
                  <a:pt x="340457" y="240274"/>
                </a:cubicBezTo>
                <a:cubicBezTo>
                  <a:pt x="338828" y="240274"/>
                  <a:pt x="338013" y="239460"/>
                  <a:pt x="335570" y="239460"/>
                </a:cubicBezTo>
                <a:lnTo>
                  <a:pt x="336384" y="239460"/>
                </a:lnTo>
                <a:cubicBezTo>
                  <a:pt x="335570" y="239460"/>
                  <a:pt x="333941" y="238646"/>
                  <a:pt x="333126" y="238646"/>
                </a:cubicBezTo>
                <a:cubicBezTo>
                  <a:pt x="335570" y="237831"/>
                  <a:pt x="333126" y="236202"/>
                  <a:pt x="336384" y="236202"/>
                </a:cubicBezTo>
                <a:cubicBezTo>
                  <a:pt x="335570" y="236202"/>
                  <a:pt x="336384" y="237017"/>
                  <a:pt x="337199" y="237017"/>
                </a:cubicBezTo>
                <a:lnTo>
                  <a:pt x="338828" y="237017"/>
                </a:lnTo>
                <a:cubicBezTo>
                  <a:pt x="338828" y="237831"/>
                  <a:pt x="335570" y="237017"/>
                  <a:pt x="336384" y="237831"/>
                </a:cubicBezTo>
                <a:cubicBezTo>
                  <a:pt x="338828" y="237831"/>
                  <a:pt x="342086" y="238646"/>
                  <a:pt x="345344" y="238646"/>
                </a:cubicBezTo>
                <a:cubicBezTo>
                  <a:pt x="349416" y="238646"/>
                  <a:pt x="339642" y="237831"/>
                  <a:pt x="340457" y="237017"/>
                </a:cubicBezTo>
                <a:cubicBezTo>
                  <a:pt x="339642" y="237017"/>
                  <a:pt x="343715" y="237831"/>
                  <a:pt x="342900" y="237017"/>
                </a:cubicBezTo>
                <a:cubicBezTo>
                  <a:pt x="341271" y="236202"/>
                  <a:pt x="335570" y="234573"/>
                  <a:pt x="330683" y="233759"/>
                </a:cubicBezTo>
                <a:cubicBezTo>
                  <a:pt x="332312" y="233759"/>
                  <a:pt x="335570" y="235387"/>
                  <a:pt x="331497" y="234573"/>
                </a:cubicBezTo>
                <a:cubicBezTo>
                  <a:pt x="329868" y="233759"/>
                  <a:pt x="329054" y="233759"/>
                  <a:pt x="326610" y="232944"/>
                </a:cubicBezTo>
                <a:cubicBezTo>
                  <a:pt x="330683" y="232944"/>
                  <a:pt x="328239" y="233759"/>
                  <a:pt x="331497" y="233759"/>
                </a:cubicBezTo>
                <a:cubicBezTo>
                  <a:pt x="331497" y="233759"/>
                  <a:pt x="329868" y="232944"/>
                  <a:pt x="329054" y="232944"/>
                </a:cubicBezTo>
                <a:cubicBezTo>
                  <a:pt x="330683" y="233759"/>
                  <a:pt x="332312" y="233759"/>
                  <a:pt x="333126" y="233759"/>
                </a:cubicBezTo>
                <a:lnTo>
                  <a:pt x="335357" y="233015"/>
                </a:lnTo>
                <a:lnTo>
                  <a:pt x="338828" y="233759"/>
                </a:lnTo>
                <a:cubicBezTo>
                  <a:pt x="338013" y="233759"/>
                  <a:pt x="336384" y="232944"/>
                  <a:pt x="335570" y="232944"/>
                </a:cubicBezTo>
                <a:lnTo>
                  <a:pt x="335357" y="233015"/>
                </a:lnTo>
                <a:lnTo>
                  <a:pt x="334552" y="232843"/>
                </a:lnTo>
                <a:cubicBezTo>
                  <a:pt x="332515" y="232334"/>
                  <a:pt x="330276" y="231723"/>
                  <a:pt x="329054" y="231315"/>
                </a:cubicBezTo>
                <a:cubicBezTo>
                  <a:pt x="329054" y="230501"/>
                  <a:pt x="330683" y="231315"/>
                  <a:pt x="329868" y="230501"/>
                </a:cubicBezTo>
                <a:cubicBezTo>
                  <a:pt x="325796" y="230501"/>
                  <a:pt x="330683" y="230501"/>
                  <a:pt x="326610" y="229686"/>
                </a:cubicBezTo>
                <a:cubicBezTo>
                  <a:pt x="326610" y="228872"/>
                  <a:pt x="329054" y="229686"/>
                  <a:pt x="329868" y="229686"/>
                </a:cubicBezTo>
                <a:cubicBezTo>
                  <a:pt x="329868" y="229686"/>
                  <a:pt x="328239" y="228872"/>
                  <a:pt x="327425" y="228872"/>
                </a:cubicBezTo>
                <a:cubicBezTo>
                  <a:pt x="330683" y="228872"/>
                  <a:pt x="335570" y="230501"/>
                  <a:pt x="338828" y="231315"/>
                </a:cubicBezTo>
                <a:cubicBezTo>
                  <a:pt x="340457" y="232130"/>
                  <a:pt x="345344" y="232130"/>
                  <a:pt x="345344" y="232130"/>
                </a:cubicBezTo>
                <a:cubicBezTo>
                  <a:pt x="342086" y="231315"/>
                  <a:pt x="328239" y="228057"/>
                  <a:pt x="323353" y="227243"/>
                </a:cubicBezTo>
                <a:cubicBezTo>
                  <a:pt x="321723" y="226428"/>
                  <a:pt x="326610" y="227243"/>
                  <a:pt x="326610" y="227243"/>
                </a:cubicBezTo>
                <a:cubicBezTo>
                  <a:pt x="329868" y="227243"/>
                  <a:pt x="323353" y="225614"/>
                  <a:pt x="324981" y="225614"/>
                </a:cubicBezTo>
                <a:lnTo>
                  <a:pt x="327425" y="226428"/>
                </a:lnTo>
                <a:cubicBezTo>
                  <a:pt x="328239" y="227243"/>
                  <a:pt x="327425" y="226428"/>
                  <a:pt x="325796" y="225614"/>
                </a:cubicBezTo>
                <a:cubicBezTo>
                  <a:pt x="326610" y="226428"/>
                  <a:pt x="332312" y="228057"/>
                  <a:pt x="333941" y="228057"/>
                </a:cubicBezTo>
                <a:cubicBezTo>
                  <a:pt x="334755" y="227243"/>
                  <a:pt x="327425" y="224799"/>
                  <a:pt x="323353" y="223985"/>
                </a:cubicBezTo>
                <a:lnTo>
                  <a:pt x="327425" y="225614"/>
                </a:lnTo>
                <a:cubicBezTo>
                  <a:pt x="324167" y="224799"/>
                  <a:pt x="324167" y="223985"/>
                  <a:pt x="320094" y="223170"/>
                </a:cubicBezTo>
                <a:lnTo>
                  <a:pt x="320744" y="222845"/>
                </a:lnTo>
                <a:lnTo>
                  <a:pt x="319280" y="222357"/>
                </a:lnTo>
                <a:lnTo>
                  <a:pt x="318872" y="222031"/>
                </a:lnTo>
                <a:lnTo>
                  <a:pt x="320817" y="222809"/>
                </a:lnTo>
                <a:lnTo>
                  <a:pt x="321723" y="222356"/>
                </a:lnTo>
                <a:cubicBezTo>
                  <a:pt x="321723" y="222356"/>
                  <a:pt x="322538" y="223170"/>
                  <a:pt x="324167" y="223170"/>
                </a:cubicBezTo>
                <a:cubicBezTo>
                  <a:pt x="324167" y="222356"/>
                  <a:pt x="324981" y="223170"/>
                  <a:pt x="326610" y="223170"/>
                </a:cubicBezTo>
                <a:cubicBezTo>
                  <a:pt x="330683" y="224799"/>
                  <a:pt x="341271" y="228057"/>
                  <a:pt x="346158" y="229686"/>
                </a:cubicBezTo>
                <a:lnTo>
                  <a:pt x="343715" y="228872"/>
                </a:lnTo>
                <a:lnTo>
                  <a:pt x="345344" y="228872"/>
                </a:lnTo>
                <a:cubicBezTo>
                  <a:pt x="342900" y="228057"/>
                  <a:pt x="329868" y="223985"/>
                  <a:pt x="326610" y="223170"/>
                </a:cubicBezTo>
                <a:cubicBezTo>
                  <a:pt x="327425" y="223170"/>
                  <a:pt x="333941" y="224799"/>
                  <a:pt x="335570" y="225614"/>
                </a:cubicBezTo>
                <a:cubicBezTo>
                  <a:pt x="335570" y="225614"/>
                  <a:pt x="325796" y="222356"/>
                  <a:pt x="326610" y="222356"/>
                </a:cubicBezTo>
                <a:lnTo>
                  <a:pt x="324981" y="222356"/>
                </a:lnTo>
                <a:cubicBezTo>
                  <a:pt x="324981" y="222356"/>
                  <a:pt x="326610" y="221541"/>
                  <a:pt x="324981" y="221541"/>
                </a:cubicBezTo>
                <a:cubicBezTo>
                  <a:pt x="326610" y="221541"/>
                  <a:pt x="331497" y="222356"/>
                  <a:pt x="332312" y="223170"/>
                </a:cubicBezTo>
                <a:lnTo>
                  <a:pt x="325796" y="220727"/>
                </a:lnTo>
                <a:cubicBezTo>
                  <a:pt x="326610" y="220727"/>
                  <a:pt x="332312" y="222356"/>
                  <a:pt x="333126" y="222356"/>
                </a:cubicBezTo>
                <a:cubicBezTo>
                  <a:pt x="333126" y="221541"/>
                  <a:pt x="326610" y="219912"/>
                  <a:pt x="325796" y="219912"/>
                </a:cubicBezTo>
                <a:lnTo>
                  <a:pt x="326864" y="220059"/>
                </a:lnTo>
                <a:lnTo>
                  <a:pt x="322538" y="219098"/>
                </a:lnTo>
                <a:cubicBezTo>
                  <a:pt x="322538" y="219098"/>
                  <a:pt x="323352" y="219098"/>
                  <a:pt x="320094" y="218284"/>
                </a:cubicBezTo>
                <a:lnTo>
                  <a:pt x="327608" y="220162"/>
                </a:lnTo>
                <a:lnTo>
                  <a:pt x="328748" y="220319"/>
                </a:lnTo>
                <a:cubicBezTo>
                  <a:pt x="329258" y="220319"/>
                  <a:pt x="329869" y="220319"/>
                  <a:pt x="332312" y="220727"/>
                </a:cubicBezTo>
                <a:cubicBezTo>
                  <a:pt x="332312" y="220727"/>
                  <a:pt x="326610" y="219098"/>
                  <a:pt x="325796" y="219098"/>
                </a:cubicBezTo>
                <a:cubicBezTo>
                  <a:pt x="324167" y="218283"/>
                  <a:pt x="324981" y="218283"/>
                  <a:pt x="325796" y="218283"/>
                </a:cubicBezTo>
                <a:cubicBezTo>
                  <a:pt x="328239" y="219098"/>
                  <a:pt x="338828" y="221541"/>
                  <a:pt x="342900" y="222356"/>
                </a:cubicBezTo>
                <a:lnTo>
                  <a:pt x="325796" y="217469"/>
                </a:lnTo>
                <a:cubicBezTo>
                  <a:pt x="327425" y="217469"/>
                  <a:pt x="332312" y="219098"/>
                  <a:pt x="333126" y="219098"/>
                </a:cubicBezTo>
                <a:cubicBezTo>
                  <a:pt x="328239" y="217469"/>
                  <a:pt x="327425" y="215840"/>
                  <a:pt x="328239" y="215840"/>
                </a:cubicBezTo>
                <a:cubicBezTo>
                  <a:pt x="329868" y="216654"/>
                  <a:pt x="331497" y="216654"/>
                  <a:pt x="329868" y="215840"/>
                </a:cubicBezTo>
                <a:cubicBezTo>
                  <a:pt x="330683" y="215840"/>
                  <a:pt x="330683" y="215840"/>
                  <a:pt x="330683" y="215840"/>
                </a:cubicBezTo>
                <a:cubicBezTo>
                  <a:pt x="334755" y="215840"/>
                  <a:pt x="322538" y="213396"/>
                  <a:pt x="327425" y="214211"/>
                </a:cubicBezTo>
                <a:cubicBezTo>
                  <a:pt x="326610" y="214211"/>
                  <a:pt x="329054" y="215025"/>
                  <a:pt x="330683" y="215025"/>
                </a:cubicBezTo>
                <a:cubicBezTo>
                  <a:pt x="329869" y="215025"/>
                  <a:pt x="329869" y="214821"/>
                  <a:pt x="329359" y="214516"/>
                </a:cubicBezTo>
                <a:lnTo>
                  <a:pt x="324985" y="213397"/>
                </a:lnTo>
                <a:lnTo>
                  <a:pt x="324981" y="213396"/>
                </a:lnTo>
                <a:cubicBezTo>
                  <a:pt x="325796" y="213396"/>
                  <a:pt x="324981" y="212582"/>
                  <a:pt x="328239" y="213396"/>
                </a:cubicBezTo>
                <a:lnTo>
                  <a:pt x="324981" y="211767"/>
                </a:lnTo>
                <a:cubicBezTo>
                  <a:pt x="324981" y="211767"/>
                  <a:pt x="326610" y="211767"/>
                  <a:pt x="327425" y="211767"/>
                </a:cubicBezTo>
                <a:cubicBezTo>
                  <a:pt x="326610" y="211767"/>
                  <a:pt x="332312" y="213396"/>
                  <a:pt x="328239" y="212582"/>
                </a:cubicBezTo>
                <a:cubicBezTo>
                  <a:pt x="332312" y="213396"/>
                  <a:pt x="333941" y="213396"/>
                  <a:pt x="337199" y="214211"/>
                </a:cubicBezTo>
                <a:lnTo>
                  <a:pt x="331821" y="212418"/>
                </a:lnTo>
                <a:lnTo>
                  <a:pt x="337199" y="213396"/>
                </a:lnTo>
                <a:lnTo>
                  <a:pt x="338828" y="213396"/>
                </a:lnTo>
                <a:cubicBezTo>
                  <a:pt x="340457" y="214211"/>
                  <a:pt x="341271" y="214211"/>
                  <a:pt x="342086" y="214211"/>
                </a:cubicBezTo>
                <a:lnTo>
                  <a:pt x="340457" y="213396"/>
                </a:lnTo>
                <a:lnTo>
                  <a:pt x="339642" y="213396"/>
                </a:lnTo>
                <a:cubicBezTo>
                  <a:pt x="338013" y="213396"/>
                  <a:pt x="335570" y="212582"/>
                  <a:pt x="333941" y="212582"/>
                </a:cubicBezTo>
                <a:cubicBezTo>
                  <a:pt x="334755" y="212582"/>
                  <a:pt x="335570" y="212582"/>
                  <a:pt x="336384" y="212582"/>
                </a:cubicBezTo>
                <a:cubicBezTo>
                  <a:pt x="333941" y="211767"/>
                  <a:pt x="331497" y="211767"/>
                  <a:pt x="329054" y="210953"/>
                </a:cubicBezTo>
                <a:lnTo>
                  <a:pt x="329868" y="210953"/>
                </a:lnTo>
                <a:lnTo>
                  <a:pt x="328565" y="210692"/>
                </a:lnTo>
                <a:lnTo>
                  <a:pt x="328749" y="210545"/>
                </a:lnTo>
                <a:cubicBezTo>
                  <a:pt x="330276" y="210545"/>
                  <a:pt x="331905" y="210545"/>
                  <a:pt x="329868" y="210138"/>
                </a:cubicBezTo>
                <a:cubicBezTo>
                  <a:pt x="329054" y="209324"/>
                  <a:pt x="325796" y="209324"/>
                  <a:pt x="324981" y="209324"/>
                </a:cubicBezTo>
                <a:cubicBezTo>
                  <a:pt x="325796" y="209324"/>
                  <a:pt x="326610" y="209324"/>
                  <a:pt x="326610" y="209324"/>
                </a:cubicBezTo>
                <a:lnTo>
                  <a:pt x="323353" y="208509"/>
                </a:lnTo>
                <a:lnTo>
                  <a:pt x="324981" y="208509"/>
                </a:lnTo>
                <a:lnTo>
                  <a:pt x="326610" y="208509"/>
                </a:lnTo>
                <a:lnTo>
                  <a:pt x="326203" y="208373"/>
                </a:lnTo>
                <a:lnTo>
                  <a:pt x="327199" y="208263"/>
                </a:lnTo>
                <a:lnTo>
                  <a:pt x="327425" y="208509"/>
                </a:lnTo>
                <a:cubicBezTo>
                  <a:pt x="329054" y="208509"/>
                  <a:pt x="333941" y="207695"/>
                  <a:pt x="332312" y="207695"/>
                </a:cubicBezTo>
                <a:lnTo>
                  <a:pt x="327199" y="208263"/>
                </a:lnTo>
                <a:lnTo>
                  <a:pt x="327047" y="208096"/>
                </a:lnTo>
                <a:lnTo>
                  <a:pt x="329054" y="207695"/>
                </a:lnTo>
                <a:cubicBezTo>
                  <a:pt x="325796" y="207695"/>
                  <a:pt x="328239" y="206880"/>
                  <a:pt x="329054" y="206880"/>
                </a:cubicBezTo>
                <a:cubicBezTo>
                  <a:pt x="328239" y="206880"/>
                  <a:pt x="328239" y="206880"/>
                  <a:pt x="327425" y="206880"/>
                </a:cubicBezTo>
                <a:lnTo>
                  <a:pt x="325932" y="206880"/>
                </a:lnTo>
                <a:lnTo>
                  <a:pt x="325603" y="206521"/>
                </a:lnTo>
                <a:lnTo>
                  <a:pt x="327425" y="206066"/>
                </a:lnTo>
                <a:lnTo>
                  <a:pt x="325796" y="206066"/>
                </a:lnTo>
                <a:lnTo>
                  <a:pt x="325185" y="206066"/>
                </a:lnTo>
                <a:lnTo>
                  <a:pt x="325162" y="206040"/>
                </a:lnTo>
                <a:lnTo>
                  <a:pt x="330683" y="205251"/>
                </a:lnTo>
                <a:cubicBezTo>
                  <a:pt x="330683" y="205251"/>
                  <a:pt x="329054" y="205251"/>
                  <a:pt x="329054" y="205251"/>
                </a:cubicBezTo>
                <a:cubicBezTo>
                  <a:pt x="329868" y="205251"/>
                  <a:pt x="330683" y="204437"/>
                  <a:pt x="331497" y="204437"/>
                </a:cubicBezTo>
                <a:lnTo>
                  <a:pt x="327425" y="205251"/>
                </a:lnTo>
                <a:cubicBezTo>
                  <a:pt x="326610" y="205251"/>
                  <a:pt x="326610" y="205251"/>
                  <a:pt x="326610" y="205251"/>
                </a:cubicBezTo>
                <a:cubicBezTo>
                  <a:pt x="326610" y="205251"/>
                  <a:pt x="324981" y="205251"/>
                  <a:pt x="326610" y="204437"/>
                </a:cubicBezTo>
                <a:cubicBezTo>
                  <a:pt x="327425" y="204437"/>
                  <a:pt x="328239" y="203622"/>
                  <a:pt x="329054" y="203622"/>
                </a:cubicBezTo>
                <a:cubicBezTo>
                  <a:pt x="326610" y="204437"/>
                  <a:pt x="329054" y="203622"/>
                  <a:pt x="330683" y="203622"/>
                </a:cubicBezTo>
                <a:cubicBezTo>
                  <a:pt x="330683" y="203622"/>
                  <a:pt x="331497" y="203622"/>
                  <a:pt x="333126" y="202808"/>
                </a:cubicBezTo>
                <a:cubicBezTo>
                  <a:pt x="332312" y="201994"/>
                  <a:pt x="329054" y="202808"/>
                  <a:pt x="327425" y="203622"/>
                </a:cubicBezTo>
                <a:lnTo>
                  <a:pt x="326697" y="203622"/>
                </a:lnTo>
                <a:lnTo>
                  <a:pt x="326793" y="203576"/>
                </a:lnTo>
                <a:lnTo>
                  <a:pt x="328910" y="203047"/>
                </a:lnTo>
                <a:lnTo>
                  <a:pt x="328749" y="203317"/>
                </a:lnTo>
                <a:lnTo>
                  <a:pt x="329739" y="202840"/>
                </a:lnTo>
                <a:lnTo>
                  <a:pt x="329868" y="202808"/>
                </a:lnTo>
                <a:lnTo>
                  <a:pt x="329806" y="202808"/>
                </a:lnTo>
                <a:lnTo>
                  <a:pt x="330340" y="202551"/>
                </a:lnTo>
                <a:lnTo>
                  <a:pt x="333126" y="201994"/>
                </a:lnTo>
                <a:cubicBezTo>
                  <a:pt x="333941" y="201586"/>
                  <a:pt x="332515" y="201993"/>
                  <a:pt x="331090" y="202401"/>
                </a:cubicBezTo>
                <a:lnTo>
                  <a:pt x="330341" y="202550"/>
                </a:lnTo>
                <a:lnTo>
                  <a:pt x="331497" y="201994"/>
                </a:lnTo>
                <a:lnTo>
                  <a:pt x="329054" y="202808"/>
                </a:lnTo>
                <a:lnTo>
                  <a:pt x="326896" y="203527"/>
                </a:lnTo>
                <a:lnTo>
                  <a:pt x="329054" y="202502"/>
                </a:lnTo>
                <a:cubicBezTo>
                  <a:pt x="331090" y="201586"/>
                  <a:pt x="332719" y="200771"/>
                  <a:pt x="330683" y="201179"/>
                </a:cubicBezTo>
                <a:lnTo>
                  <a:pt x="329759" y="201233"/>
                </a:lnTo>
                <a:lnTo>
                  <a:pt x="328952" y="201281"/>
                </a:lnTo>
                <a:cubicBezTo>
                  <a:pt x="329257" y="200975"/>
                  <a:pt x="329461" y="200772"/>
                  <a:pt x="326610" y="201994"/>
                </a:cubicBezTo>
                <a:cubicBezTo>
                  <a:pt x="331497" y="200364"/>
                  <a:pt x="326610" y="201994"/>
                  <a:pt x="328239" y="201179"/>
                </a:cubicBezTo>
                <a:cubicBezTo>
                  <a:pt x="332312" y="199550"/>
                  <a:pt x="329054" y="201179"/>
                  <a:pt x="333126" y="199550"/>
                </a:cubicBezTo>
                <a:cubicBezTo>
                  <a:pt x="333941" y="198735"/>
                  <a:pt x="331497" y="199550"/>
                  <a:pt x="333126" y="198735"/>
                </a:cubicBezTo>
                <a:cubicBezTo>
                  <a:pt x="333126" y="198735"/>
                  <a:pt x="334755" y="197921"/>
                  <a:pt x="335570" y="197921"/>
                </a:cubicBezTo>
                <a:cubicBezTo>
                  <a:pt x="338013" y="196292"/>
                  <a:pt x="332312" y="198735"/>
                  <a:pt x="331497" y="198735"/>
                </a:cubicBezTo>
                <a:lnTo>
                  <a:pt x="332312" y="198735"/>
                </a:lnTo>
                <a:cubicBezTo>
                  <a:pt x="328239" y="200364"/>
                  <a:pt x="331497" y="198735"/>
                  <a:pt x="328239" y="200364"/>
                </a:cubicBezTo>
                <a:cubicBezTo>
                  <a:pt x="330683" y="198735"/>
                  <a:pt x="326610" y="200364"/>
                  <a:pt x="328239" y="199550"/>
                </a:cubicBezTo>
                <a:cubicBezTo>
                  <a:pt x="328239" y="199550"/>
                  <a:pt x="329054" y="199550"/>
                  <a:pt x="329054" y="199550"/>
                </a:cubicBezTo>
                <a:cubicBezTo>
                  <a:pt x="329054" y="198735"/>
                  <a:pt x="335570" y="194663"/>
                  <a:pt x="335570" y="194663"/>
                </a:cubicBezTo>
                <a:cubicBezTo>
                  <a:pt x="335570" y="193849"/>
                  <a:pt x="333126" y="195478"/>
                  <a:pt x="331497" y="196292"/>
                </a:cubicBezTo>
                <a:cubicBezTo>
                  <a:pt x="330683" y="196292"/>
                  <a:pt x="331090" y="196088"/>
                  <a:pt x="330988" y="196292"/>
                </a:cubicBezTo>
                <a:lnTo>
                  <a:pt x="329113" y="197578"/>
                </a:lnTo>
                <a:lnTo>
                  <a:pt x="329054" y="197107"/>
                </a:lnTo>
                <a:cubicBezTo>
                  <a:pt x="331497" y="196292"/>
                  <a:pt x="332312" y="194663"/>
                  <a:pt x="333941" y="193849"/>
                </a:cubicBezTo>
                <a:cubicBezTo>
                  <a:pt x="333126" y="193849"/>
                  <a:pt x="332312" y="194663"/>
                  <a:pt x="330683" y="195478"/>
                </a:cubicBezTo>
                <a:lnTo>
                  <a:pt x="332312" y="193849"/>
                </a:lnTo>
                <a:cubicBezTo>
                  <a:pt x="327425" y="197107"/>
                  <a:pt x="328239" y="196292"/>
                  <a:pt x="325796" y="197921"/>
                </a:cubicBezTo>
                <a:cubicBezTo>
                  <a:pt x="327425" y="197107"/>
                  <a:pt x="328239" y="195478"/>
                  <a:pt x="329868" y="194663"/>
                </a:cubicBezTo>
                <a:cubicBezTo>
                  <a:pt x="329868" y="194663"/>
                  <a:pt x="329054" y="194663"/>
                  <a:pt x="328239" y="195478"/>
                </a:cubicBezTo>
                <a:cubicBezTo>
                  <a:pt x="327425" y="196292"/>
                  <a:pt x="330683" y="193034"/>
                  <a:pt x="328239" y="194663"/>
                </a:cubicBezTo>
                <a:lnTo>
                  <a:pt x="327425" y="195478"/>
                </a:lnTo>
                <a:lnTo>
                  <a:pt x="324919" y="196104"/>
                </a:lnTo>
                <a:lnTo>
                  <a:pt x="326610" y="193849"/>
                </a:lnTo>
                <a:lnTo>
                  <a:pt x="324981" y="195478"/>
                </a:lnTo>
                <a:lnTo>
                  <a:pt x="325796" y="193849"/>
                </a:lnTo>
                <a:cubicBezTo>
                  <a:pt x="325796" y="193849"/>
                  <a:pt x="323353" y="196292"/>
                  <a:pt x="323353" y="196292"/>
                </a:cubicBezTo>
                <a:cubicBezTo>
                  <a:pt x="327425" y="191405"/>
                  <a:pt x="323353" y="195478"/>
                  <a:pt x="326610" y="190591"/>
                </a:cubicBezTo>
                <a:cubicBezTo>
                  <a:pt x="324167" y="194663"/>
                  <a:pt x="326610" y="191405"/>
                  <a:pt x="324167" y="194663"/>
                </a:cubicBezTo>
                <a:cubicBezTo>
                  <a:pt x="324167" y="193849"/>
                  <a:pt x="324981" y="193034"/>
                  <a:pt x="324981" y="193034"/>
                </a:cubicBezTo>
                <a:lnTo>
                  <a:pt x="323353" y="195478"/>
                </a:lnTo>
                <a:cubicBezTo>
                  <a:pt x="324167" y="193849"/>
                  <a:pt x="324981" y="192220"/>
                  <a:pt x="324167" y="192220"/>
                </a:cubicBezTo>
                <a:lnTo>
                  <a:pt x="324167" y="191405"/>
                </a:lnTo>
                <a:cubicBezTo>
                  <a:pt x="324167" y="190591"/>
                  <a:pt x="323353" y="190591"/>
                  <a:pt x="322538" y="193034"/>
                </a:cubicBezTo>
                <a:cubicBezTo>
                  <a:pt x="323353" y="191405"/>
                  <a:pt x="323353" y="190591"/>
                  <a:pt x="324167" y="189776"/>
                </a:cubicBezTo>
                <a:cubicBezTo>
                  <a:pt x="320909" y="196292"/>
                  <a:pt x="325796" y="184075"/>
                  <a:pt x="323353" y="188962"/>
                </a:cubicBezTo>
                <a:cubicBezTo>
                  <a:pt x="325796" y="184075"/>
                  <a:pt x="326610" y="178373"/>
                  <a:pt x="329054" y="174301"/>
                </a:cubicBezTo>
                <a:lnTo>
                  <a:pt x="328239" y="175115"/>
                </a:lnTo>
                <a:cubicBezTo>
                  <a:pt x="329054" y="171857"/>
                  <a:pt x="329054" y="175115"/>
                  <a:pt x="330683" y="171857"/>
                </a:cubicBezTo>
                <a:cubicBezTo>
                  <a:pt x="330683" y="173486"/>
                  <a:pt x="329868" y="174301"/>
                  <a:pt x="329868" y="175930"/>
                </a:cubicBezTo>
                <a:cubicBezTo>
                  <a:pt x="330683" y="174301"/>
                  <a:pt x="331497" y="172672"/>
                  <a:pt x="331497" y="171857"/>
                </a:cubicBezTo>
                <a:cubicBezTo>
                  <a:pt x="331497" y="171857"/>
                  <a:pt x="331497" y="171857"/>
                  <a:pt x="332312" y="169414"/>
                </a:cubicBezTo>
                <a:close/>
                <a:moveTo>
                  <a:pt x="380292" y="169385"/>
                </a:moveTo>
                <a:lnTo>
                  <a:pt x="380366" y="169415"/>
                </a:lnTo>
                <a:lnTo>
                  <a:pt x="379551" y="169415"/>
                </a:lnTo>
                <a:close/>
                <a:moveTo>
                  <a:pt x="482177" y="168600"/>
                </a:moveTo>
                <a:cubicBezTo>
                  <a:pt x="484621" y="169415"/>
                  <a:pt x="482177" y="170229"/>
                  <a:pt x="481363" y="171043"/>
                </a:cubicBezTo>
                <a:cubicBezTo>
                  <a:pt x="478919" y="171858"/>
                  <a:pt x="482177" y="169415"/>
                  <a:pt x="482177" y="168600"/>
                </a:cubicBezTo>
                <a:close/>
                <a:moveTo>
                  <a:pt x="395841" y="166156"/>
                </a:moveTo>
                <a:lnTo>
                  <a:pt x="396655" y="173487"/>
                </a:lnTo>
                <a:cubicBezTo>
                  <a:pt x="395841" y="172672"/>
                  <a:pt x="395026" y="172672"/>
                  <a:pt x="393397" y="175930"/>
                </a:cubicBezTo>
                <a:close/>
                <a:moveTo>
                  <a:pt x="488693" y="165342"/>
                </a:moveTo>
                <a:cubicBezTo>
                  <a:pt x="488693" y="166156"/>
                  <a:pt x="488693" y="166971"/>
                  <a:pt x="489508" y="167785"/>
                </a:cubicBezTo>
                <a:lnTo>
                  <a:pt x="488693" y="169414"/>
                </a:lnTo>
                <a:close/>
                <a:moveTo>
                  <a:pt x="510684" y="162084"/>
                </a:moveTo>
                <a:lnTo>
                  <a:pt x="512313" y="162084"/>
                </a:lnTo>
                <a:lnTo>
                  <a:pt x="512313" y="162899"/>
                </a:lnTo>
                <a:close/>
                <a:moveTo>
                  <a:pt x="530232" y="160455"/>
                </a:moveTo>
                <a:lnTo>
                  <a:pt x="530232" y="162084"/>
                </a:lnTo>
                <a:cubicBezTo>
                  <a:pt x="530232" y="162084"/>
                  <a:pt x="529417" y="162084"/>
                  <a:pt x="529417" y="162084"/>
                </a:cubicBezTo>
                <a:cubicBezTo>
                  <a:pt x="527788" y="161270"/>
                  <a:pt x="528602" y="160455"/>
                  <a:pt x="530232" y="160455"/>
                </a:cubicBezTo>
                <a:close/>
                <a:moveTo>
                  <a:pt x="504982" y="159640"/>
                </a:moveTo>
                <a:lnTo>
                  <a:pt x="507428" y="159640"/>
                </a:lnTo>
                <a:lnTo>
                  <a:pt x="508240" y="159640"/>
                </a:lnTo>
                <a:cubicBezTo>
                  <a:pt x="507425" y="159640"/>
                  <a:pt x="507425" y="159640"/>
                  <a:pt x="507425" y="160455"/>
                </a:cubicBezTo>
                <a:close/>
                <a:moveTo>
                  <a:pt x="514757" y="158826"/>
                </a:moveTo>
                <a:lnTo>
                  <a:pt x="515571" y="162084"/>
                </a:lnTo>
                <a:lnTo>
                  <a:pt x="513942" y="161270"/>
                </a:lnTo>
                <a:close/>
                <a:moveTo>
                  <a:pt x="482177" y="158826"/>
                </a:moveTo>
                <a:cubicBezTo>
                  <a:pt x="482177" y="160455"/>
                  <a:pt x="481362" y="160455"/>
                  <a:pt x="481362" y="161270"/>
                </a:cubicBezTo>
                <a:cubicBezTo>
                  <a:pt x="479733" y="161270"/>
                  <a:pt x="479733" y="160455"/>
                  <a:pt x="479733" y="159641"/>
                </a:cubicBezTo>
                <a:close/>
                <a:moveTo>
                  <a:pt x="572585" y="157197"/>
                </a:moveTo>
                <a:cubicBezTo>
                  <a:pt x="572585" y="156383"/>
                  <a:pt x="574214" y="158011"/>
                  <a:pt x="575029" y="157197"/>
                </a:cubicBezTo>
                <a:lnTo>
                  <a:pt x="574214" y="158826"/>
                </a:lnTo>
                <a:close/>
                <a:moveTo>
                  <a:pt x="219098" y="156383"/>
                </a:moveTo>
                <a:lnTo>
                  <a:pt x="219098" y="157197"/>
                </a:lnTo>
                <a:lnTo>
                  <a:pt x="219018" y="157078"/>
                </a:lnTo>
                <a:close/>
                <a:moveTo>
                  <a:pt x="541635" y="153939"/>
                </a:moveTo>
                <a:cubicBezTo>
                  <a:pt x="541635" y="155568"/>
                  <a:pt x="541635" y="157197"/>
                  <a:pt x="540006" y="156383"/>
                </a:cubicBezTo>
                <a:lnTo>
                  <a:pt x="540006" y="158011"/>
                </a:lnTo>
                <a:lnTo>
                  <a:pt x="538377" y="155568"/>
                </a:lnTo>
                <a:close/>
                <a:moveTo>
                  <a:pt x="548965" y="153125"/>
                </a:moveTo>
                <a:cubicBezTo>
                  <a:pt x="548965" y="153939"/>
                  <a:pt x="550594" y="157197"/>
                  <a:pt x="552223" y="158012"/>
                </a:cubicBezTo>
                <a:lnTo>
                  <a:pt x="552223" y="158826"/>
                </a:lnTo>
                <a:cubicBezTo>
                  <a:pt x="551409" y="158012"/>
                  <a:pt x="550594" y="159641"/>
                  <a:pt x="550594" y="159641"/>
                </a:cubicBezTo>
                <a:cubicBezTo>
                  <a:pt x="549780" y="157197"/>
                  <a:pt x="548965" y="155568"/>
                  <a:pt x="548965" y="153125"/>
                </a:cubicBezTo>
                <a:close/>
                <a:moveTo>
                  <a:pt x="585617" y="151495"/>
                </a:moveTo>
                <a:lnTo>
                  <a:pt x="585617" y="153124"/>
                </a:lnTo>
                <a:lnTo>
                  <a:pt x="583988" y="154753"/>
                </a:lnTo>
                <a:close/>
                <a:moveTo>
                  <a:pt x="580730" y="151495"/>
                </a:moveTo>
                <a:lnTo>
                  <a:pt x="579916" y="154753"/>
                </a:lnTo>
                <a:lnTo>
                  <a:pt x="579916" y="153938"/>
                </a:lnTo>
                <a:cubicBezTo>
                  <a:pt x="577472" y="152310"/>
                  <a:pt x="574215" y="157197"/>
                  <a:pt x="573400" y="153124"/>
                </a:cubicBezTo>
                <a:cubicBezTo>
                  <a:pt x="575029" y="153938"/>
                  <a:pt x="578287" y="151495"/>
                  <a:pt x="580730" y="151495"/>
                </a:cubicBezTo>
                <a:close/>
                <a:moveTo>
                  <a:pt x="547336" y="149866"/>
                </a:moveTo>
                <a:lnTo>
                  <a:pt x="548150" y="150681"/>
                </a:lnTo>
                <a:lnTo>
                  <a:pt x="547336" y="151495"/>
                </a:lnTo>
                <a:close/>
                <a:moveTo>
                  <a:pt x="563625" y="149052"/>
                </a:moveTo>
                <a:lnTo>
                  <a:pt x="560367" y="152310"/>
                </a:lnTo>
                <a:lnTo>
                  <a:pt x="559553" y="152310"/>
                </a:lnTo>
                <a:close/>
                <a:moveTo>
                  <a:pt x="549779" y="149052"/>
                </a:moveTo>
                <a:cubicBezTo>
                  <a:pt x="549779" y="149866"/>
                  <a:pt x="549779" y="150681"/>
                  <a:pt x="549779" y="151495"/>
                </a:cubicBezTo>
                <a:lnTo>
                  <a:pt x="548150" y="150681"/>
                </a:lnTo>
                <a:close/>
                <a:moveTo>
                  <a:pt x="532675" y="148238"/>
                </a:moveTo>
                <a:cubicBezTo>
                  <a:pt x="535933" y="149866"/>
                  <a:pt x="531047" y="151495"/>
                  <a:pt x="534305" y="151495"/>
                </a:cubicBezTo>
                <a:cubicBezTo>
                  <a:pt x="532675" y="152310"/>
                  <a:pt x="533490" y="154753"/>
                  <a:pt x="531047" y="154753"/>
                </a:cubicBezTo>
                <a:cubicBezTo>
                  <a:pt x="530232" y="152310"/>
                  <a:pt x="531861" y="150681"/>
                  <a:pt x="532675" y="148238"/>
                </a:cubicBezTo>
                <a:close/>
                <a:moveTo>
                  <a:pt x="524530" y="148238"/>
                </a:moveTo>
                <a:cubicBezTo>
                  <a:pt x="526159" y="152310"/>
                  <a:pt x="526974" y="160455"/>
                  <a:pt x="525345" y="162084"/>
                </a:cubicBezTo>
                <a:cubicBezTo>
                  <a:pt x="523716" y="159641"/>
                  <a:pt x="521272" y="162084"/>
                  <a:pt x="521272" y="164528"/>
                </a:cubicBezTo>
                <a:cubicBezTo>
                  <a:pt x="521272" y="163713"/>
                  <a:pt x="522087" y="162084"/>
                  <a:pt x="522087" y="161270"/>
                </a:cubicBezTo>
                <a:lnTo>
                  <a:pt x="519643" y="162899"/>
                </a:lnTo>
                <a:cubicBezTo>
                  <a:pt x="518829" y="158012"/>
                  <a:pt x="522901" y="157197"/>
                  <a:pt x="522087" y="153939"/>
                </a:cubicBezTo>
                <a:cubicBezTo>
                  <a:pt x="522901" y="155568"/>
                  <a:pt x="522901" y="158012"/>
                  <a:pt x="525345" y="156383"/>
                </a:cubicBezTo>
                <a:cubicBezTo>
                  <a:pt x="526974" y="154754"/>
                  <a:pt x="523716" y="153125"/>
                  <a:pt x="522901" y="151496"/>
                </a:cubicBezTo>
                <a:cubicBezTo>
                  <a:pt x="524530" y="149867"/>
                  <a:pt x="524530" y="149053"/>
                  <a:pt x="524530" y="148238"/>
                </a:cubicBezTo>
                <a:close/>
                <a:moveTo>
                  <a:pt x="533490" y="147423"/>
                </a:moveTo>
                <a:cubicBezTo>
                  <a:pt x="533490" y="147423"/>
                  <a:pt x="534305" y="148238"/>
                  <a:pt x="535119" y="148238"/>
                </a:cubicBezTo>
                <a:cubicBezTo>
                  <a:pt x="534305" y="148238"/>
                  <a:pt x="533490" y="148238"/>
                  <a:pt x="532675" y="148238"/>
                </a:cubicBezTo>
                <a:cubicBezTo>
                  <a:pt x="532675" y="147423"/>
                  <a:pt x="533490" y="147423"/>
                  <a:pt x="533490" y="147423"/>
                </a:cubicBezTo>
                <a:close/>
                <a:moveTo>
                  <a:pt x="532675" y="147423"/>
                </a:moveTo>
                <a:cubicBezTo>
                  <a:pt x="532675" y="147423"/>
                  <a:pt x="531861" y="147423"/>
                  <a:pt x="532675" y="148238"/>
                </a:cubicBezTo>
                <a:cubicBezTo>
                  <a:pt x="531047" y="148238"/>
                  <a:pt x="530232" y="148238"/>
                  <a:pt x="528603" y="149052"/>
                </a:cubicBezTo>
                <a:close/>
                <a:moveTo>
                  <a:pt x="496838" y="147423"/>
                </a:moveTo>
                <a:cubicBezTo>
                  <a:pt x="496838" y="148238"/>
                  <a:pt x="496838" y="148238"/>
                  <a:pt x="496838" y="149052"/>
                </a:cubicBezTo>
                <a:lnTo>
                  <a:pt x="496279" y="148773"/>
                </a:lnTo>
                <a:close/>
                <a:moveTo>
                  <a:pt x="562811" y="145794"/>
                </a:moveTo>
                <a:cubicBezTo>
                  <a:pt x="562811" y="146609"/>
                  <a:pt x="561997" y="147423"/>
                  <a:pt x="561997" y="146609"/>
                </a:cubicBezTo>
                <a:cubicBezTo>
                  <a:pt x="561182" y="149866"/>
                  <a:pt x="561182" y="148238"/>
                  <a:pt x="561182" y="147423"/>
                </a:cubicBezTo>
                <a:close/>
                <a:moveTo>
                  <a:pt x="537562" y="145794"/>
                </a:moveTo>
                <a:cubicBezTo>
                  <a:pt x="539191" y="145794"/>
                  <a:pt x="538377" y="147423"/>
                  <a:pt x="538377" y="148238"/>
                </a:cubicBezTo>
                <a:cubicBezTo>
                  <a:pt x="537562" y="148238"/>
                  <a:pt x="535933" y="148238"/>
                  <a:pt x="535119" y="147423"/>
                </a:cubicBezTo>
                <a:cubicBezTo>
                  <a:pt x="535933" y="147423"/>
                  <a:pt x="536748" y="146609"/>
                  <a:pt x="537562" y="145794"/>
                </a:cubicBezTo>
                <a:close/>
                <a:moveTo>
                  <a:pt x="70046" y="145794"/>
                </a:moveTo>
                <a:lnTo>
                  <a:pt x="71675" y="146609"/>
                </a:lnTo>
                <a:lnTo>
                  <a:pt x="70861" y="147423"/>
                </a:lnTo>
                <a:close/>
                <a:moveTo>
                  <a:pt x="526974" y="144980"/>
                </a:moveTo>
                <a:cubicBezTo>
                  <a:pt x="527788" y="146609"/>
                  <a:pt x="528603" y="147423"/>
                  <a:pt x="528603" y="148238"/>
                </a:cubicBezTo>
                <a:lnTo>
                  <a:pt x="525345" y="148238"/>
                </a:lnTo>
                <a:cubicBezTo>
                  <a:pt x="525345" y="147423"/>
                  <a:pt x="525345" y="145794"/>
                  <a:pt x="526974" y="144980"/>
                </a:cubicBezTo>
                <a:close/>
                <a:moveTo>
                  <a:pt x="504168" y="144980"/>
                </a:moveTo>
                <a:cubicBezTo>
                  <a:pt x="504168" y="145794"/>
                  <a:pt x="504168" y="145794"/>
                  <a:pt x="504168" y="145794"/>
                </a:cubicBezTo>
                <a:cubicBezTo>
                  <a:pt x="503353" y="145794"/>
                  <a:pt x="503353" y="145794"/>
                  <a:pt x="502539" y="145794"/>
                </a:cubicBezTo>
                <a:cubicBezTo>
                  <a:pt x="503353" y="145794"/>
                  <a:pt x="503353" y="144980"/>
                  <a:pt x="504168" y="144980"/>
                </a:cubicBezTo>
                <a:close/>
                <a:moveTo>
                  <a:pt x="501725" y="144980"/>
                </a:moveTo>
                <a:cubicBezTo>
                  <a:pt x="500910" y="144165"/>
                  <a:pt x="501725" y="148238"/>
                  <a:pt x="500910" y="147423"/>
                </a:cubicBezTo>
                <a:cubicBezTo>
                  <a:pt x="497652" y="149052"/>
                  <a:pt x="502539" y="141722"/>
                  <a:pt x="501725" y="144980"/>
                </a:cubicBezTo>
                <a:close/>
                <a:moveTo>
                  <a:pt x="520458" y="144165"/>
                </a:moveTo>
                <a:lnTo>
                  <a:pt x="520458" y="146608"/>
                </a:lnTo>
                <a:lnTo>
                  <a:pt x="519643" y="145794"/>
                </a:lnTo>
                <a:close/>
                <a:moveTo>
                  <a:pt x="512313" y="144165"/>
                </a:moveTo>
                <a:cubicBezTo>
                  <a:pt x="512313" y="144165"/>
                  <a:pt x="512313" y="144980"/>
                  <a:pt x="512313" y="145794"/>
                </a:cubicBezTo>
                <a:cubicBezTo>
                  <a:pt x="512313" y="145794"/>
                  <a:pt x="511498" y="144980"/>
                  <a:pt x="510684" y="144980"/>
                </a:cubicBezTo>
                <a:close/>
                <a:moveTo>
                  <a:pt x="566883" y="143351"/>
                </a:moveTo>
                <a:lnTo>
                  <a:pt x="567698" y="143351"/>
                </a:lnTo>
                <a:lnTo>
                  <a:pt x="568512" y="143351"/>
                </a:lnTo>
                <a:cubicBezTo>
                  <a:pt x="568512" y="144166"/>
                  <a:pt x="568512" y="144166"/>
                  <a:pt x="568512" y="144166"/>
                </a:cubicBezTo>
                <a:cubicBezTo>
                  <a:pt x="565254" y="144980"/>
                  <a:pt x="566883" y="144980"/>
                  <a:pt x="566883" y="143351"/>
                </a:cubicBezTo>
                <a:close/>
                <a:moveTo>
                  <a:pt x="524530" y="143351"/>
                </a:moveTo>
                <a:lnTo>
                  <a:pt x="524530" y="145794"/>
                </a:lnTo>
                <a:lnTo>
                  <a:pt x="522901" y="147423"/>
                </a:lnTo>
                <a:close/>
                <a:moveTo>
                  <a:pt x="416509" y="143147"/>
                </a:moveTo>
                <a:cubicBezTo>
                  <a:pt x="417018" y="143961"/>
                  <a:pt x="417832" y="145386"/>
                  <a:pt x="418647" y="146608"/>
                </a:cubicBezTo>
                <a:cubicBezTo>
                  <a:pt x="418647" y="145794"/>
                  <a:pt x="417832" y="145794"/>
                  <a:pt x="417018" y="145794"/>
                </a:cubicBezTo>
                <a:lnTo>
                  <a:pt x="416204" y="143350"/>
                </a:lnTo>
                <a:cubicBezTo>
                  <a:pt x="415796" y="142128"/>
                  <a:pt x="416000" y="142332"/>
                  <a:pt x="416509" y="143147"/>
                </a:cubicBezTo>
                <a:close/>
                <a:moveTo>
                  <a:pt x="551408" y="142536"/>
                </a:moveTo>
                <a:cubicBezTo>
                  <a:pt x="551408" y="143351"/>
                  <a:pt x="553037" y="144165"/>
                  <a:pt x="553851" y="144980"/>
                </a:cubicBezTo>
                <a:lnTo>
                  <a:pt x="552222" y="145794"/>
                </a:lnTo>
                <a:cubicBezTo>
                  <a:pt x="552222" y="144980"/>
                  <a:pt x="551408" y="143351"/>
                  <a:pt x="551408" y="142536"/>
                </a:cubicBezTo>
                <a:close/>
                <a:moveTo>
                  <a:pt x="561997" y="140907"/>
                </a:moveTo>
                <a:cubicBezTo>
                  <a:pt x="561997" y="140907"/>
                  <a:pt x="563626" y="141721"/>
                  <a:pt x="563626" y="142536"/>
                </a:cubicBezTo>
                <a:lnTo>
                  <a:pt x="561997" y="144165"/>
                </a:lnTo>
                <a:cubicBezTo>
                  <a:pt x="561182" y="142536"/>
                  <a:pt x="560367" y="141721"/>
                  <a:pt x="561997" y="140907"/>
                </a:cubicBezTo>
                <a:close/>
                <a:moveTo>
                  <a:pt x="545707" y="140093"/>
                </a:moveTo>
                <a:lnTo>
                  <a:pt x="544893" y="141722"/>
                </a:lnTo>
                <a:lnTo>
                  <a:pt x="543264" y="143351"/>
                </a:lnTo>
                <a:close/>
                <a:moveTo>
                  <a:pt x="540006" y="138464"/>
                </a:moveTo>
                <a:cubicBezTo>
                  <a:pt x="539192" y="139279"/>
                  <a:pt x="540820" y="140908"/>
                  <a:pt x="540006" y="142536"/>
                </a:cubicBezTo>
                <a:cubicBezTo>
                  <a:pt x="538377" y="140908"/>
                  <a:pt x="537563" y="140908"/>
                  <a:pt x="536748" y="141722"/>
                </a:cubicBezTo>
                <a:cubicBezTo>
                  <a:pt x="537563" y="140093"/>
                  <a:pt x="538377" y="138464"/>
                  <a:pt x="540006" y="138464"/>
                </a:cubicBezTo>
                <a:close/>
                <a:moveTo>
                  <a:pt x="245161" y="116472"/>
                </a:moveTo>
                <a:cubicBezTo>
                  <a:pt x="249234" y="116472"/>
                  <a:pt x="245976" y="118915"/>
                  <a:pt x="250048" y="118915"/>
                </a:cubicBezTo>
                <a:lnTo>
                  <a:pt x="246790" y="122173"/>
                </a:lnTo>
                <a:cubicBezTo>
                  <a:pt x="248419" y="122173"/>
                  <a:pt x="250048" y="122173"/>
                  <a:pt x="250863" y="121359"/>
                </a:cubicBezTo>
                <a:cubicBezTo>
                  <a:pt x="250863" y="122173"/>
                  <a:pt x="251677" y="122173"/>
                  <a:pt x="253306" y="121359"/>
                </a:cubicBezTo>
                <a:cubicBezTo>
                  <a:pt x="244347" y="128689"/>
                  <a:pt x="254935" y="133576"/>
                  <a:pt x="250863" y="140092"/>
                </a:cubicBezTo>
                <a:cubicBezTo>
                  <a:pt x="250863" y="140092"/>
                  <a:pt x="252492" y="139278"/>
                  <a:pt x="253306" y="139278"/>
                </a:cubicBezTo>
                <a:cubicBezTo>
                  <a:pt x="249234" y="140907"/>
                  <a:pt x="254935" y="139278"/>
                  <a:pt x="255750" y="140092"/>
                </a:cubicBezTo>
                <a:lnTo>
                  <a:pt x="250863" y="142536"/>
                </a:lnTo>
                <a:cubicBezTo>
                  <a:pt x="252492" y="142536"/>
                  <a:pt x="254121" y="141721"/>
                  <a:pt x="254935" y="141721"/>
                </a:cubicBezTo>
                <a:cubicBezTo>
                  <a:pt x="255750" y="144165"/>
                  <a:pt x="251677" y="148237"/>
                  <a:pt x="254935" y="149866"/>
                </a:cubicBezTo>
                <a:cubicBezTo>
                  <a:pt x="253306" y="150681"/>
                  <a:pt x="250863" y="150681"/>
                  <a:pt x="250048" y="151495"/>
                </a:cubicBezTo>
                <a:cubicBezTo>
                  <a:pt x="254935" y="149052"/>
                  <a:pt x="252492" y="153938"/>
                  <a:pt x="256564" y="152310"/>
                </a:cubicBezTo>
                <a:lnTo>
                  <a:pt x="256412" y="152440"/>
                </a:lnTo>
                <a:lnTo>
                  <a:pt x="259008" y="151496"/>
                </a:lnTo>
                <a:cubicBezTo>
                  <a:pt x="259008" y="151496"/>
                  <a:pt x="258194" y="152310"/>
                  <a:pt x="259008" y="153125"/>
                </a:cubicBezTo>
                <a:cubicBezTo>
                  <a:pt x="260637" y="150681"/>
                  <a:pt x="261452" y="148238"/>
                  <a:pt x="264709" y="149052"/>
                </a:cubicBezTo>
                <a:lnTo>
                  <a:pt x="264709" y="149867"/>
                </a:lnTo>
                <a:lnTo>
                  <a:pt x="269596" y="149052"/>
                </a:lnTo>
                <a:cubicBezTo>
                  <a:pt x="269596" y="158011"/>
                  <a:pt x="278556" y="143351"/>
                  <a:pt x="280185" y="153125"/>
                </a:cubicBezTo>
                <a:cubicBezTo>
                  <a:pt x="280999" y="150681"/>
                  <a:pt x="285072" y="149867"/>
                  <a:pt x="286701" y="148238"/>
                </a:cubicBezTo>
                <a:cubicBezTo>
                  <a:pt x="286701" y="149052"/>
                  <a:pt x="286701" y="149052"/>
                  <a:pt x="286701" y="149867"/>
                </a:cubicBezTo>
                <a:cubicBezTo>
                  <a:pt x="289143" y="144980"/>
                  <a:pt x="292401" y="151496"/>
                  <a:pt x="294845" y="150681"/>
                </a:cubicBezTo>
                <a:cubicBezTo>
                  <a:pt x="296473" y="149867"/>
                  <a:pt x="295659" y="148238"/>
                  <a:pt x="294845" y="146609"/>
                </a:cubicBezTo>
                <a:cubicBezTo>
                  <a:pt x="298103" y="150681"/>
                  <a:pt x="302990" y="142536"/>
                  <a:pt x="303804" y="144165"/>
                </a:cubicBezTo>
                <a:cubicBezTo>
                  <a:pt x="306247" y="144980"/>
                  <a:pt x="304618" y="147423"/>
                  <a:pt x="305433" y="149867"/>
                </a:cubicBezTo>
                <a:cubicBezTo>
                  <a:pt x="307876" y="149052"/>
                  <a:pt x="304618" y="140907"/>
                  <a:pt x="308691" y="144980"/>
                </a:cubicBezTo>
                <a:cubicBezTo>
                  <a:pt x="308691" y="145794"/>
                  <a:pt x="307876" y="145794"/>
                  <a:pt x="307876" y="146609"/>
                </a:cubicBezTo>
                <a:cubicBezTo>
                  <a:pt x="309505" y="146609"/>
                  <a:pt x="311949" y="158011"/>
                  <a:pt x="313578" y="155568"/>
                </a:cubicBezTo>
                <a:lnTo>
                  <a:pt x="312763" y="153939"/>
                </a:lnTo>
                <a:cubicBezTo>
                  <a:pt x="316021" y="151496"/>
                  <a:pt x="319279" y="162084"/>
                  <a:pt x="320094" y="155568"/>
                </a:cubicBezTo>
                <a:lnTo>
                  <a:pt x="320094" y="152310"/>
                </a:lnTo>
                <a:cubicBezTo>
                  <a:pt x="324981" y="156383"/>
                  <a:pt x="322537" y="151496"/>
                  <a:pt x="327424" y="154754"/>
                </a:cubicBezTo>
                <a:lnTo>
                  <a:pt x="327424" y="155568"/>
                </a:lnTo>
                <a:cubicBezTo>
                  <a:pt x="329053" y="154754"/>
                  <a:pt x="330682" y="158826"/>
                  <a:pt x="331497" y="153939"/>
                </a:cubicBezTo>
                <a:lnTo>
                  <a:pt x="330682" y="153125"/>
                </a:lnTo>
                <a:cubicBezTo>
                  <a:pt x="333125" y="152310"/>
                  <a:pt x="333940" y="153125"/>
                  <a:pt x="336383" y="153125"/>
                </a:cubicBezTo>
                <a:cubicBezTo>
                  <a:pt x="337198" y="153125"/>
                  <a:pt x="338827" y="152310"/>
                  <a:pt x="338827" y="153125"/>
                </a:cubicBezTo>
                <a:cubicBezTo>
                  <a:pt x="338827" y="149052"/>
                  <a:pt x="344528" y="151496"/>
                  <a:pt x="346157" y="151496"/>
                </a:cubicBezTo>
                <a:cubicBezTo>
                  <a:pt x="343714" y="152310"/>
                  <a:pt x="344528" y="153939"/>
                  <a:pt x="345343" y="155568"/>
                </a:cubicBezTo>
                <a:cubicBezTo>
                  <a:pt x="346972" y="153125"/>
                  <a:pt x="347786" y="152310"/>
                  <a:pt x="349415" y="154754"/>
                </a:cubicBezTo>
                <a:cubicBezTo>
                  <a:pt x="349415" y="149867"/>
                  <a:pt x="350230" y="144165"/>
                  <a:pt x="353488" y="144165"/>
                </a:cubicBezTo>
                <a:cubicBezTo>
                  <a:pt x="353488" y="144980"/>
                  <a:pt x="352673" y="145794"/>
                  <a:pt x="352673" y="146609"/>
                </a:cubicBezTo>
                <a:cubicBezTo>
                  <a:pt x="353488" y="147423"/>
                  <a:pt x="354302" y="145794"/>
                  <a:pt x="354302" y="145794"/>
                </a:cubicBezTo>
                <a:cubicBezTo>
                  <a:pt x="355117" y="146609"/>
                  <a:pt x="354302" y="147423"/>
                  <a:pt x="354302" y="149052"/>
                </a:cubicBezTo>
                <a:cubicBezTo>
                  <a:pt x="356746" y="144980"/>
                  <a:pt x="358375" y="149052"/>
                  <a:pt x="361633" y="147423"/>
                </a:cubicBezTo>
                <a:cubicBezTo>
                  <a:pt x="360004" y="149052"/>
                  <a:pt x="361633" y="149867"/>
                  <a:pt x="361633" y="151496"/>
                </a:cubicBezTo>
                <a:cubicBezTo>
                  <a:pt x="361633" y="145794"/>
                  <a:pt x="366520" y="156383"/>
                  <a:pt x="364890" y="149052"/>
                </a:cubicBezTo>
                <a:cubicBezTo>
                  <a:pt x="371407" y="153125"/>
                  <a:pt x="381995" y="149052"/>
                  <a:pt x="384438" y="153939"/>
                </a:cubicBezTo>
                <a:cubicBezTo>
                  <a:pt x="385253" y="155568"/>
                  <a:pt x="387696" y="152310"/>
                  <a:pt x="388511" y="152310"/>
                </a:cubicBezTo>
                <a:lnTo>
                  <a:pt x="388511" y="154754"/>
                </a:lnTo>
                <a:cubicBezTo>
                  <a:pt x="391769" y="150681"/>
                  <a:pt x="390954" y="153125"/>
                  <a:pt x="395027" y="149052"/>
                </a:cubicBezTo>
                <a:cubicBezTo>
                  <a:pt x="393398" y="152310"/>
                  <a:pt x="394212" y="153125"/>
                  <a:pt x="395841" y="155568"/>
                </a:cubicBezTo>
                <a:lnTo>
                  <a:pt x="398285" y="150681"/>
                </a:lnTo>
                <a:lnTo>
                  <a:pt x="399099" y="154754"/>
                </a:lnTo>
                <a:cubicBezTo>
                  <a:pt x="399914" y="153939"/>
                  <a:pt x="401543" y="153939"/>
                  <a:pt x="402357" y="154754"/>
                </a:cubicBezTo>
                <a:cubicBezTo>
                  <a:pt x="402357" y="154754"/>
                  <a:pt x="402357" y="154754"/>
                  <a:pt x="402357" y="155568"/>
                </a:cubicBezTo>
                <a:cubicBezTo>
                  <a:pt x="402357" y="149867"/>
                  <a:pt x="407244" y="150681"/>
                  <a:pt x="408059" y="148238"/>
                </a:cubicBezTo>
                <a:cubicBezTo>
                  <a:pt x="408873" y="153125"/>
                  <a:pt x="411316" y="146609"/>
                  <a:pt x="412131" y="151496"/>
                </a:cubicBezTo>
                <a:cubicBezTo>
                  <a:pt x="412946" y="150681"/>
                  <a:pt x="412946" y="150681"/>
                  <a:pt x="413760" y="149867"/>
                </a:cubicBezTo>
                <a:cubicBezTo>
                  <a:pt x="412946" y="148238"/>
                  <a:pt x="412946" y="145794"/>
                  <a:pt x="413760" y="146609"/>
                </a:cubicBezTo>
                <a:lnTo>
                  <a:pt x="414574" y="149867"/>
                </a:lnTo>
                <a:cubicBezTo>
                  <a:pt x="416203" y="149052"/>
                  <a:pt x="417018" y="149052"/>
                  <a:pt x="417832" y="149052"/>
                </a:cubicBezTo>
                <a:cubicBezTo>
                  <a:pt x="417832" y="148238"/>
                  <a:pt x="417018" y="148238"/>
                  <a:pt x="417018" y="147423"/>
                </a:cubicBezTo>
                <a:cubicBezTo>
                  <a:pt x="417832" y="148238"/>
                  <a:pt x="417832" y="148238"/>
                  <a:pt x="418647" y="149052"/>
                </a:cubicBezTo>
                <a:cubicBezTo>
                  <a:pt x="419461" y="149867"/>
                  <a:pt x="420276" y="149867"/>
                  <a:pt x="421090" y="149052"/>
                </a:cubicBezTo>
                <a:cubicBezTo>
                  <a:pt x="425163" y="153939"/>
                  <a:pt x="430050" y="142536"/>
                  <a:pt x="434122" y="149052"/>
                </a:cubicBezTo>
                <a:cubicBezTo>
                  <a:pt x="433308" y="148238"/>
                  <a:pt x="432493" y="148238"/>
                  <a:pt x="432493" y="149052"/>
                </a:cubicBezTo>
                <a:cubicBezTo>
                  <a:pt x="435751" y="149052"/>
                  <a:pt x="439009" y="153125"/>
                  <a:pt x="441453" y="150681"/>
                </a:cubicBezTo>
                <a:lnTo>
                  <a:pt x="441453" y="148238"/>
                </a:lnTo>
                <a:cubicBezTo>
                  <a:pt x="443896" y="147423"/>
                  <a:pt x="445525" y="146609"/>
                  <a:pt x="447968" y="146609"/>
                </a:cubicBezTo>
                <a:lnTo>
                  <a:pt x="447968" y="143351"/>
                </a:lnTo>
                <a:cubicBezTo>
                  <a:pt x="451226" y="144165"/>
                  <a:pt x="457742" y="139278"/>
                  <a:pt x="459371" y="145794"/>
                </a:cubicBezTo>
                <a:cubicBezTo>
                  <a:pt x="460186" y="143351"/>
                  <a:pt x="463444" y="146609"/>
                  <a:pt x="465073" y="145794"/>
                </a:cubicBezTo>
                <a:lnTo>
                  <a:pt x="465887" y="148238"/>
                </a:lnTo>
                <a:cubicBezTo>
                  <a:pt x="468331" y="149052"/>
                  <a:pt x="469145" y="148238"/>
                  <a:pt x="470774" y="147423"/>
                </a:cubicBezTo>
                <a:cubicBezTo>
                  <a:pt x="475661" y="153125"/>
                  <a:pt x="479734" y="148238"/>
                  <a:pt x="483806" y="148238"/>
                </a:cubicBezTo>
                <a:lnTo>
                  <a:pt x="483806" y="149052"/>
                </a:lnTo>
                <a:lnTo>
                  <a:pt x="487878" y="147423"/>
                </a:lnTo>
                <a:cubicBezTo>
                  <a:pt x="486250" y="149867"/>
                  <a:pt x="488693" y="145794"/>
                  <a:pt x="489508" y="146609"/>
                </a:cubicBezTo>
                <a:cubicBezTo>
                  <a:pt x="491136" y="144980"/>
                  <a:pt x="492765" y="145794"/>
                  <a:pt x="494394" y="147423"/>
                </a:cubicBezTo>
                <a:lnTo>
                  <a:pt x="496838" y="147423"/>
                </a:lnTo>
                <a:cubicBezTo>
                  <a:pt x="496838" y="148238"/>
                  <a:pt x="496023" y="148238"/>
                  <a:pt x="495209" y="148238"/>
                </a:cubicBezTo>
                <a:lnTo>
                  <a:pt x="496279" y="148773"/>
                </a:lnTo>
                <a:lnTo>
                  <a:pt x="495616" y="150376"/>
                </a:lnTo>
                <a:cubicBezTo>
                  <a:pt x="496024" y="151496"/>
                  <a:pt x="496838" y="152717"/>
                  <a:pt x="496838" y="153939"/>
                </a:cubicBezTo>
                <a:lnTo>
                  <a:pt x="498467" y="151496"/>
                </a:lnTo>
                <a:cubicBezTo>
                  <a:pt x="499281" y="152310"/>
                  <a:pt x="497652" y="153125"/>
                  <a:pt x="498467" y="153939"/>
                </a:cubicBezTo>
                <a:cubicBezTo>
                  <a:pt x="500096" y="152310"/>
                  <a:pt x="503354" y="152310"/>
                  <a:pt x="504168" y="149867"/>
                </a:cubicBezTo>
                <a:cubicBezTo>
                  <a:pt x="504168" y="149052"/>
                  <a:pt x="504168" y="149052"/>
                  <a:pt x="503354" y="148238"/>
                </a:cubicBezTo>
                <a:cubicBezTo>
                  <a:pt x="504168" y="148238"/>
                  <a:pt x="504168" y="147423"/>
                  <a:pt x="504168" y="147423"/>
                </a:cubicBezTo>
                <a:cubicBezTo>
                  <a:pt x="506612" y="148238"/>
                  <a:pt x="505797" y="147423"/>
                  <a:pt x="505797" y="145794"/>
                </a:cubicBezTo>
                <a:cubicBezTo>
                  <a:pt x="508241" y="149867"/>
                  <a:pt x="509870" y="147423"/>
                  <a:pt x="511499" y="152310"/>
                </a:cubicBezTo>
                <a:cubicBezTo>
                  <a:pt x="509055" y="146609"/>
                  <a:pt x="517200" y="152310"/>
                  <a:pt x="515571" y="146609"/>
                </a:cubicBezTo>
                <a:cubicBezTo>
                  <a:pt x="517200" y="151496"/>
                  <a:pt x="517200" y="146609"/>
                  <a:pt x="518015" y="150681"/>
                </a:cubicBezTo>
                <a:cubicBezTo>
                  <a:pt x="515571" y="149867"/>
                  <a:pt x="513128" y="153939"/>
                  <a:pt x="511499" y="155568"/>
                </a:cubicBezTo>
                <a:lnTo>
                  <a:pt x="513128" y="158011"/>
                </a:lnTo>
                <a:cubicBezTo>
                  <a:pt x="511499" y="162898"/>
                  <a:pt x="508241" y="156383"/>
                  <a:pt x="507426" y="158011"/>
                </a:cubicBezTo>
                <a:cubicBezTo>
                  <a:pt x="508241" y="156383"/>
                  <a:pt x="509870" y="158011"/>
                  <a:pt x="509870" y="158826"/>
                </a:cubicBezTo>
                <a:lnTo>
                  <a:pt x="509055" y="154754"/>
                </a:lnTo>
                <a:cubicBezTo>
                  <a:pt x="506612" y="153125"/>
                  <a:pt x="504168" y="156383"/>
                  <a:pt x="502539" y="158011"/>
                </a:cubicBezTo>
                <a:cubicBezTo>
                  <a:pt x="504168" y="159641"/>
                  <a:pt x="500096" y="160455"/>
                  <a:pt x="501725" y="162898"/>
                </a:cubicBezTo>
                <a:lnTo>
                  <a:pt x="503354" y="162084"/>
                </a:lnTo>
                <a:cubicBezTo>
                  <a:pt x="504168" y="162898"/>
                  <a:pt x="502539" y="164528"/>
                  <a:pt x="501725" y="165342"/>
                </a:cubicBezTo>
                <a:cubicBezTo>
                  <a:pt x="496838" y="162898"/>
                  <a:pt x="488693" y="165342"/>
                  <a:pt x="487064" y="162084"/>
                </a:cubicBezTo>
                <a:cubicBezTo>
                  <a:pt x="487878" y="162898"/>
                  <a:pt x="489508" y="162084"/>
                  <a:pt x="490322" y="161270"/>
                </a:cubicBezTo>
                <a:lnTo>
                  <a:pt x="487878" y="159641"/>
                </a:lnTo>
                <a:cubicBezTo>
                  <a:pt x="489508" y="158826"/>
                  <a:pt x="491136" y="162898"/>
                  <a:pt x="493580" y="161270"/>
                </a:cubicBezTo>
                <a:cubicBezTo>
                  <a:pt x="492765" y="158826"/>
                  <a:pt x="494394" y="155568"/>
                  <a:pt x="492765" y="152310"/>
                </a:cubicBezTo>
                <a:cubicBezTo>
                  <a:pt x="487878" y="148238"/>
                  <a:pt x="488693" y="158011"/>
                  <a:pt x="482991" y="157197"/>
                </a:cubicBezTo>
                <a:cubicBezTo>
                  <a:pt x="482991" y="158011"/>
                  <a:pt x="484621" y="153125"/>
                  <a:pt x="481363" y="154754"/>
                </a:cubicBezTo>
                <a:cubicBezTo>
                  <a:pt x="478105" y="157197"/>
                  <a:pt x="474847" y="162898"/>
                  <a:pt x="474847" y="167785"/>
                </a:cubicBezTo>
                <a:cubicBezTo>
                  <a:pt x="476476" y="166156"/>
                  <a:pt x="479734" y="162898"/>
                  <a:pt x="480548" y="166971"/>
                </a:cubicBezTo>
                <a:cubicBezTo>
                  <a:pt x="478919" y="168600"/>
                  <a:pt x="475661" y="169415"/>
                  <a:pt x="475661" y="171858"/>
                </a:cubicBezTo>
                <a:cubicBezTo>
                  <a:pt x="474032" y="167785"/>
                  <a:pt x="478919" y="170229"/>
                  <a:pt x="476476" y="166971"/>
                </a:cubicBezTo>
                <a:cubicBezTo>
                  <a:pt x="474847" y="166971"/>
                  <a:pt x="474847" y="168600"/>
                  <a:pt x="474032" y="169415"/>
                </a:cubicBezTo>
                <a:cubicBezTo>
                  <a:pt x="474847" y="167785"/>
                  <a:pt x="472403" y="166156"/>
                  <a:pt x="472403" y="165342"/>
                </a:cubicBezTo>
                <a:cubicBezTo>
                  <a:pt x="469145" y="165342"/>
                  <a:pt x="466702" y="162898"/>
                  <a:pt x="462629" y="162898"/>
                </a:cubicBezTo>
                <a:cubicBezTo>
                  <a:pt x="461815" y="162084"/>
                  <a:pt x="461815" y="160455"/>
                  <a:pt x="461815" y="159641"/>
                </a:cubicBezTo>
                <a:cubicBezTo>
                  <a:pt x="460186" y="161270"/>
                  <a:pt x="456928" y="167785"/>
                  <a:pt x="457742" y="170229"/>
                </a:cubicBezTo>
                <a:cubicBezTo>
                  <a:pt x="456113" y="170229"/>
                  <a:pt x="455299" y="168600"/>
                  <a:pt x="453670" y="169415"/>
                </a:cubicBezTo>
                <a:cubicBezTo>
                  <a:pt x="456928" y="172672"/>
                  <a:pt x="452855" y="168600"/>
                  <a:pt x="452855" y="172672"/>
                </a:cubicBezTo>
                <a:cubicBezTo>
                  <a:pt x="451226" y="172672"/>
                  <a:pt x="452041" y="170229"/>
                  <a:pt x="451226" y="169415"/>
                </a:cubicBezTo>
                <a:cubicBezTo>
                  <a:pt x="451226" y="170229"/>
                  <a:pt x="450412" y="171858"/>
                  <a:pt x="450412" y="172672"/>
                </a:cubicBezTo>
                <a:cubicBezTo>
                  <a:pt x="448783" y="169415"/>
                  <a:pt x="452855" y="164528"/>
                  <a:pt x="451226" y="160455"/>
                </a:cubicBezTo>
                <a:cubicBezTo>
                  <a:pt x="450412" y="158826"/>
                  <a:pt x="445525" y="153939"/>
                  <a:pt x="445525" y="153939"/>
                </a:cubicBezTo>
                <a:cubicBezTo>
                  <a:pt x="444711" y="157197"/>
                  <a:pt x="444711" y="171858"/>
                  <a:pt x="446339" y="176745"/>
                </a:cubicBezTo>
                <a:cubicBezTo>
                  <a:pt x="446339" y="178374"/>
                  <a:pt x="444711" y="173487"/>
                  <a:pt x="443896" y="173487"/>
                </a:cubicBezTo>
                <a:cubicBezTo>
                  <a:pt x="440638" y="169415"/>
                  <a:pt x="439824" y="176745"/>
                  <a:pt x="437380" y="175116"/>
                </a:cubicBezTo>
                <a:lnTo>
                  <a:pt x="439009" y="172672"/>
                </a:lnTo>
                <a:cubicBezTo>
                  <a:pt x="439009" y="171858"/>
                  <a:pt x="435751" y="172672"/>
                  <a:pt x="434937" y="174301"/>
                </a:cubicBezTo>
                <a:cubicBezTo>
                  <a:pt x="434937" y="172672"/>
                  <a:pt x="436566" y="166971"/>
                  <a:pt x="435751" y="165342"/>
                </a:cubicBezTo>
                <a:cubicBezTo>
                  <a:pt x="431679" y="164528"/>
                  <a:pt x="428421" y="171858"/>
                  <a:pt x="428421" y="175930"/>
                </a:cubicBezTo>
                <a:lnTo>
                  <a:pt x="434122" y="171858"/>
                </a:lnTo>
                <a:cubicBezTo>
                  <a:pt x="434122" y="175116"/>
                  <a:pt x="430050" y="175116"/>
                  <a:pt x="430050" y="179188"/>
                </a:cubicBezTo>
                <a:lnTo>
                  <a:pt x="424348" y="178374"/>
                </a:lnTo>
                <a:cubicBezTo>
                  <a:pt x="424348" y="178374"/>
                  <a:pt x="426792" y="176745"/>
                  <a:pt x="425977" y="175116"/>
                </a:cubicBezTo>
                <a:cubicBezTo>
                  <a:pt x="424348" y="175116"/>
                  <a:pt x="425163" y="174301"/>
                  <a:pt x="423534" y="172672"/>
                </a:cubicBezTo>
                <a:cubicBezTo>
                  <a:pt x="426792" y="168600"/>
                  <a:pt x="431679" y="158011"/>
                  <a:pt x="433308" y="152310"/>
                </a:cubicBezTo>
                <a:lnTo>
                  <a:pt x="430864" y="154754"/>
                </a:lnTo>
                <a:lnTo>
                  <a:pt x="430050" y="153125"/>
                </a:lnTo>
                <a:cubicBezTo>
                  <a:pt x="425977" y="155568"/>
                  <a:pt x="422719" y="169415"/>
                  <a:pt x="421905" y="172672"/>
                </a:cubicBezTo>
                <a:cubicBezTo>
                  <a:pt x="419461" y="171858"/>
                  <a:pt x="420276" y="164528"/>
                  <a:pt x="421090" y="162898"/>
                </a:cubicBezTo>
                <a:cubicBezTo>
                  <a:pt x="417018" y="162084"/>
                  <a:pt x="417018" y="172672"/>
                  <a:pt x="412946" y="171858"/>
                </a:cubicBezTo>
                <a:lnTo>
                  <a:pt x="414574" y="173487"/>
                </a:lnTo>
                <a:cubicBezTo>
                  <a:pt x="413760" y="174301"/>
                  <a:pt x="410502" y="172672"/>
                  <a:pt x="410502" y="174301"/>
                </a:cubicBezTo>
                <a:cubicBezTo>
                  <a:pt x="409687" y="171858"/>
                  <a:pt x="408873" y="167785"/>
                  <a:pt x="409687" y="166156"/>
                </a:cubicBezTo>
                <a:lnTo>
                  <a:pt x="405615" y="172672"/>
                </a:lnTo>
                <a:cubicBezTo>
                  <a:pt x="406429" y="171858"/>
                  <a:pt x="406429" y="166156"/>
                  <a:pt x="406429" y="165342"/>
                </a:cubicBezTo>
                <a:cubicBezTo>
                  <a:pt x="404801" y="164528"/>
                  <a:pt x="403986" y="171858"/>
                  <a:pt x="404801" y="172672"/>
                </a:cubicBezTo>
                <a:cubicBezTo>
                  <a:pt x="401543" y="168600"/>
                  <a:pt x="402357" y="171043"/>
                  <a:pt x="399914" y="166156"/>
                </a:cubicBezTo>
                <a:cubicBezTo>
                  <a:pt x="399099" y="166156"/>
                  <a:pt x="399914" y="171858"/>
                  <a:pt x="400728" y="172672"/>
                </a:cubicBezTo>
                <a:cubicBezTo>
                  <a:pt x="399099" y="174301"/>
                  <a:pt x="397470" y="173487"/>
                  <a:pt x="396656" y="172672"/>
                </a:cubicBezTo>
                <a:cubicBezTo>
                  <a:pt x="399914" y="170229"/>
                  <a:pt x="397470" y="158826"/>
                  <a:pt x="398285" y="154754"/>
                </a:cubicBezTo>
                <a:lnTo>
                  <a:pt x="390954" y="171858"/>
                </a:lnTo>
                <a:cubicBezTo>
                  <a:pt x="390954" y="171043"/>
                  <a:pt x="391769" y="165342"/>
                  <a:pt x="391769" y="164528"/>
                </a:cubicBezTo>
                <a:cubicBezTo>
                  <a:pt x="391769" y="166971"/>
                  <a:pt x="389733" y="168397"/>
                  <a:pt x="387187" y="169109"/>
                </a:cubicBezTo>
                <a:lnTo>
                  <a:pt x="380292" y="169385"/>
                </a:lnTo>
                <a:lnTo>
                  <a:pt x="376294" y="167785"/>
                </a:lnTo>
                <a:cubicBezTo>
                  <a:pt x="376294" y="166971"/>
                  <a:pt x="376294" y="166971"/>
                  <a:pt x="377108" y="166971"/>
                </a:cubicBezTo>
                <a:cubicBezTo>
                  <a:pt x="374664" y="162898"/>
                  <a:pt x="373850" y="175116"/>
                  <a:pt x="371407" y="170229"/>
                </a:cubicBezTo>
                <a:cubicBezTo>
                  <a:pt x="373850" y="171043"/>
                  <a:pt x="373850" y="169415"/>
                  <a:pt x="373850" y="166971"/>
                </a:cubicBezTo>
                <a:cubicBezTo>
                  <a:pt x="371407" y="168600"/>
                  <a:pt x="367334" y="166156"/>
                  <a:pt x="368149" y="172672"/>
                </a:cubicBezTo>
                <a:cubicBezTo>
                  <a:pt x="366520" y="171858"/>
                  <a:pt x="365705" y="172672"/>
                  <a:pt x="365705" y="169415"/>
                </a:cubicBezTo>
                <a:lnTo>
                  <a:pt x="360818" y="172672"/>
                </a:lnTo>
                <a:cubicBezTo>
                  <a:pt x="360818" y="171858"/>
                  <a:pt x="361633" y="170229"/>
                  <a:pt x="360004" y="169415"/>
                </a:cubicBezTo>
                <a:cubicBezTo>
                  <a:pt x="362447" y="170229"/>
                  <a:pt x="364890" y="164528"/>
                  <a:pt x="366520" y="168600"/>
                </a:cubicBezTo>
                <a:cubicBezTo>
                  <a:pt x="366520" y="164528"/>
                  <a:pt x="364890" y="162898"/>
                  <a:pt x="366520" y="159641"/>
                </a:cubicBezTo>
                <a:cubicBezTo>
                  <a:pt x="361633" y="162084"/>
                  <a:pt x="358375" y="168600"/>
                  <a:pt x="355117" y="172672"/>
                </a:cubicBezTo>
                <a:lnTo>
                  <a:pt x="350230" y="170229"/>
                </a:lnTo>
                <a:lnTo>
                  <a:pt x="350230" y="171858"/>
                </a:lnTo>
                <a:lnTo>
                  <a:pt x="349415" y="167785"/>
                </a:lnTo>
                <a:cubicBezTo>
                  <a:pt x="349415" y="168600"/>
                  <a:pt x="348601" y="170229"/>
                  <a:pt x="348601" y="169415"/>
                </a:cubicBezTo>
                <a:cubicBezTo>
                  <a:pt x="348601" y="168600"/>
                  <a:pt x="348601" y="168600"/>
                  <a:pt x="348601" y="167785"/>
                </a:cubicBezTo>
                <a:cubicBezTo>
                  <a:pt x="348601" y="167785"/>
                  <a:pt x="347786" y="167785"/>
                  <a:pt x="347786" y="168600"/>
                </a:cubicBezTo>
                <a:cubicBezTo>
                  <a:pt x="347786" y="166156"/>
                  <a:pt x="348601" y="163713"/>
                  <a:pt x="349415" y="161270"/>
                </a:cubicBezTo>
                <a:cubicBezTo>
                  <a:pt x="350230" y="162084"/>
                  <a:pt x="350230" y="162898"/>
                  <a:pt x="351044" y="163713"/>
                </a:cubicBezTo>
                <a:cubicBezTo>
                  <a:pt x="351859" y="162084"/>
                  <a:pt x="352673" y="159641"/>
                  <a:pt x="351044" y="158011"/>
                </a:cubicBezTo>
                <a:cubicBezTo>
                  <a:pt x="351044" y="158011"/>
                  <a:pt x="350230" y="158826"/>
                  <a:pt x="350230" y="158826"/>
                </a:cubicBezTo>
                <a:cubicBezTo>
                  <a:pt x="351044" y="157197"/>
                  <a:pt x="351859" y="156383"/>
                  <a:pt x="351044" y="155568"/>
                </a:cubicBezTo>
                <a:lnTo>
                  <a:pt x="347786" y="158011"/>
                </a:lnTo>
                <a:cubicBezTo>
                  <a:pt x="347786" y="158826"/>
                  <a:pt x="348601" y="159641"/>
                  <a:pt x="349415" y="161270"/>
                </a:cubicBezTo>
                <a:cubicBezTo>
                  <a:pt x="347786" y="163713"/>
                  <a:pt x="345343" y="166971"/>
                  <a:pt x="346972" y="170229"/>
                </a:cubicBezTo>
                <a:lnTo>
                  <a:pt x="344528" y="167785"/>
                </a:lnTo>
                <a:cubicBezTo>
                  <a:pt x="341270" y="171858"/>
                  <a:pt x="342085" y="171043"/>
                  <a:pt x="338012" y="174301"/>
                </a:cubicBezTo>
                <a:cubicBezTo>
                  <a:pt x="338012" y="172672"/>
                  <a:pt x="338827" y="171043"/>
                  <a:pt x="338012" y="170229"/>
                </a:cubicBezTo>
                <a:cubicBezTo>
                  <a:pt x="335569" y="175116"/>
                  <a:pt x="331497" y="164528"/>
                  <a:pt x="330682" y="168600"/>
                </a:cubicBezTo>
                <a:cubicBezTo>
                  <a:pt x="328238" y="169415"/>
                  <a:pt x="329868" y="172672"/>
                  <a:pt x="328238" y="173487"/>
                </a:cubicBezTo>
                <a:cubicBezTo>
                  <a:pt x="328238" y="172672"/>
                  <a:pt x="329053" y="171858"/>
                  <a:pt x="328238" y="171858"/>
                </a:cubicBezTo>
                <a:lnTo>
                  <a:pt x="326610" y="175116"/>
                </a:lnTo>
                <a:cubicBezTo>
                  <a:pt x="326610" y="174301"/>
                  <a:pt x="328238" y="173487"/>
                  <a:pt x="326610" y="171858"/>
                </a:cubicBezTo>
                <a:cubicBezTo>
                  <a:pt x="323352" y="174301"/>
                  <a:pt x="320908" y="175930"/>
                  <a:pt x="318465" y="174301"/>
                </a:cubicBezTo>
                <a:cubicBezTo>
                  <a:pt x="314392" y="175116"/>
                  <a:pt x="320094" y="180817"/>
                  <a:pt x="316836" y="180003"/>
                </a:cubicBezTo>
                <a:cubicBezTo>
                  <a:pt x="316021" y="177559"/>
                  <a:pt x="316021" y="174301"/>
                  <a:pt x="313578" y="174301"/>
                </a:cubicBezTo>
                <a:cubicBezTo>
                  <a:pt x="312763" y="175930"/>
                  <a:pt x="312763" y="178374"/>
                  <a:pt x="311134" y="179188"/>
                </a:cubicBezTo>
                <a:lnTo>
                  <a:pt x="311134" y="175116"/>
                </a:lnTo>
                <a:cubicBezTo>
                  <a:pt x="309505" y="175116"/>
                  <a:pt x="307876" y="175930"/>
                  <a:pt x="307876" y="172672"/>
                </a:cubicBezTo>
                <a:cubicBezTo>
                  <a:pt x="306247" y="174301"/>
                  <a:pt x="305433" y="174301"/>
                  <a:pt x="304618" y="173487"/>
                </a:cubicBezTo>
                <a:cubicBezTo>
                  <a:pt x="302175" y="175930"/>
                  <a:pt x="306247" y="181632"/>
                  <a:pt x="307062" y="183261"/>
                </a:cubicBezTo>
                <a:cubicBezTo>
                  <a:pt x="304618" y="180817"/>
                  <a:pt x="302990" y="182446"/>
                  <a:pt x="301360" y="177559"/>
                </a:cubicBezTo>
                <a:lnTo>
                  <a:pt x="303804" y="176745"/>
                </a:lnTo>
                <a:cubicBezTo>
                  <a:pt x="298917" y="171858"/>
                  <a:pt x="299731" y="182446"/>
                  <a:pt x="297288" y="174301"/>
                </a:cubicBezTo>
                <a:cubicBezTo>
                  <a:pt x="298917" y="174301"/>
                  <a:pt x="300546" y="172672"/>
                  <a:pt x="299731" y="170229"/>
                </a:cubicBezTo>
                <a:lnTo>
                  <a:pt x="297288" y="171858"/>
                </a:lnTo>
                <a:cubicBezTo>
                  <a:pt x="296473" y="171043"/>
                  <a:pt x="298103" y="171043"/>
                  <a:pt x="297288" y="170229"/>
                </a:cubicBezTo>
                <a:cubicBezTo>
                  <a:pt x="296473" y="171043"/>
                  <a:pt x="295659" y="172672"/>
                  <a:pt x="294845" y="174301"/>
                </a:cubicBezTo>
                <a:lnTo>
                  <a:pt x="290773" y="175116"/>
                </a:lnTo>
                <a:cubicBezTo>
                  <a:pt x="291587" y="175116"/>
                  <a:pt x="291587" y="173487"/>
                  <a:pt x="290773" y="173487"/>
                </a:cubicBezTo>
                <a:lnTo>
                  <a:pt x="288329" y="175930"/>
                </a:lnTo>
                <a:cubicBezTo>
                  <a:pt x="289143" y="175116"/>
                  <a:pt x="288329" y="174301"/>
                  <a:pt x="286701" y="173487"/>
                </a:cubicBezTo>
                <a:cubicBezTo>
                  <a:pt x="285072" y="173079"/>
                  <a:pt x="284258" y="175319"/>
                  <a:pt x="283545" y="177152"/>
                </a:cubicBezTo>
                <a:lnTo>
                  <a:pt x="281550" y="178110"/>
                </a:lnTo>
                <a:lnTo>
                  <a:pt x="280185" y="176745"/>
                </a:lnTo>
                <a:cubicBezTo>
                  <a:pt x="280185" y="184890"/>
                  <a:pt x="271225" y="177559"/>
                  <a:pt x="271225" y="185704"/>
                </a:cubicBezTo>
                <a:cubicBezTo>
                  <a:pt x="268782" y="182446"/>
                  <a:pt x="271225" y="184075"/>
                  <a:pt x="273669" y="180003"/>
                </a:cubicBezTo>
                <a:lnTo>
                  <a:pt x="271225" y="177559"/>
                </a:lnTo>
                <a:cubicBezTo>
                  <a:pt x="272040" y="176745"/>
                  <a:pt x="272854" y="177559"/>
                  <a:pt x="268782" y="175116"/>
                </a:cubicBezTo>
                <a:cubicBezTo>
                  <a:pt x="265524" y="171858"/>
                  <a:pt x="263080" y="175930"/>
                  <a:pt x="261452" y="178374"/>
                </a:cubicBezTo>
                <a:cubicBezTo>
                  <a:pt x="260637" y="177559"/>
                  <a:pt x="260841" y="175930"/>
                  <a:pt x="260841" y="174709"/>
                </a:cubicBezTo>
                <a:lnTo>
                  <a:pt x="259438" y="173774"/>
                </a:lnTo>
                <a:lnTo>
                  <a:pt x="258876" y="173854"/>
                </a:lnTo>
                <a:lnTo>
                  <a:pt x="258537" y="174798"/>
                </a:lnTo>
                <a:lnTo>
                  <a:pt x="258600" y="174810"/>
                </a:lnTo>
                <a:cubicBezTo>
                  <a:pt x="259619" y="175115"/>
                  <a:pt x="260230" y="175522"/>
                  <a:pt x="259008" y="175930"/>
                </a:cubicBezTo>
                <a:lnTo>
                  <a:pt x="258131" y="175930"/>
                </a:lnTo>
                <a:lnTo>
                  <a:pt x="257685" y="177172"/>
                </a:lnTo>
                <a:lnTo>
                  <a:pt x="259822" y="176744"/>
                </a:lnTo>
                <a:cubicBezTo>
                  <a:pt x="259822" y="181631"/>
                  <a:pt x="257379" y="185704"/>
                  <a:pt x="258193" y="190590"/>
                </a:cubicBezTo>
                <a:cubicBezTo>
                  <a:pt x="254121" y="190590"/>
                  <a:pt x="258193" y="193849"/>
                  <a:pt x="252492" y="193849"/>
                </a:cubicBezTo>
                <a:lnTo>
                  <a:pt x="253306" y="193849"/>
                </a:lnTo>
                <a:cubicBezTo>
                  <a:pt x="252492" y="193034"/>
                  <a:pt x="248419" y="194663"/>
                  <a:pt x="249234" y="195477"/>
                </a:cubicBezTo>
                <a:cubicBezTo>
                  <a:pt x="250863" y="193849"/>
                  <a:pt x="254935" y="196292"/>
                  <a:pt x="255750" y="193849"/>
                </a:cubicBezTo>
                <a:lnTo>
                  <a:pt x="259008" y="195477"/>
                </a:lnTo>
                <a:cubicBezTo>
                  <a:pt x="270411" y="195477"/>
                  <a:pt x="258193" y="200364"/>
                  <a:pt x="262266" y="202808"/>
                </a:cubicBezTo>
                <a:cubicBezTo>
                  <a:pt x="261451" y="202808"/>
                  <a:pt x="260637" y="202808"/>
                  <a:pt x="260637" y="202808"/>
                </a:cubicBezTo>
                <a:cubicBezTo>
                  <a:pt x="263895" y="204437"/>
                  <a:pt x="258193" y="207695"/>
                  <a:pt x="259822" y="208509"/>
                </a:cubicBezTo>
                <a:lnTo>
                  <a:pt x="256564" y="209324"/>
                </a:lnTo>
                <a:cubicBezTo>
                  <a:pt x="261451" y="211767"/>
                  <a:pt x="261451" y="211767"/>
                  <a:pt x="259822" y="214211"/>
                </a:cubicBezTo>
                <a:cubicBezTo>
                  <a:pt x="259822" y="214211"/>
                  <a:pt x="259008" y="213396"/>
                  <a:pt x="258193" y="214211"/>
                </a:cubicBezTo>
                <a:cubicBezTo>
                  <a:pt x="260637" y="214211"/>
                  <a:pt x="263080" y="215025"/>
                  <a:pt x="262266" y="216654"/>
                </a:cubicBezTo>
                <a:lnTo>
                  <a:pt x="261451" y="216654"/>
                </a:lnTo>
                <a:lnTo>
                  <a:pt x="262266" y="219098"/>
                </a:lnTo>
                <a:cubicBezTo>
                  <a:pt x="253306" y="219912"/>
                  <a:pt x="267967" y="223170"/>
                  <a:pt x="258193" y="224799"/>
                </a:cubicBezTo>
                <a:cubicBezTo>
                  <a:pt x="260637" y="225614"/>
                  <a:pt x="261451" y="227242"/>
                  <a:pt x="263080" y="228057"/>
                </a:cubicBezTo>
                <a:cubicBezTo>
                  <a:pt x="262266" y="228057"/>
                  <a:pt x="262266" y="228057"/>
                  <a:pt x="261451" y="228057"/>
                </a:cubicBezTo>
                <a:cubicBezTo>
                  <a:pt x="266338" y="228872"/>
                  <a:pt x="259822" y="231315"/>
                  <a:pt x="260637" y="232129"/>
                </a:cubicBezTo>
                <a:cubicBezTo>
                  <a:pt x="261451" y="232944"/>
                  <a:pt x="263080" y="232129"/>
                  <a:pt x="264709" y="232129"/>
                </a:cubicBezTo>
                <a:cubicBezTo>
                  <a:pt x="261451" y="233759"/>
                  <a:pt x="269596" y="235387"/>
                  <a:pt x="267967" y="236202"/>
                </a:cubicBezTo>
                <a:cubicBezTo>
                  <a:pt x="267152" y="237016"/>
                  <a:pt x="264709" y="237016"/>
                  <a:pt x="262266" y="237016"/>
                </a:cubicBezTo>
                <a:cubicBezTo>
                  <a:pt x="263080" y="238646"/>
                  <a:pt x="270411" y="236202"/>
                  <a:pt x="267152" y="238646"/>
                </a:cubicBezTo>
                <a:cubicBezTo>
                  <a:pt x="266338" y="237831"/>
                  <a:pt x="266338" y="237831"/>
                  <a:pt x="265524" y="237831"/>
                </a:cubicBezTo>
                <a:cubicBezTo>
                  <a:pt x="265117" y="238239"/>
                  <a:pt x="262266" y="238849"/>
                  <a:pt x="259822" y="239460"/>
                </a:cubicBezTo>
                <a:lnTo>
                  <a:pt x="258192" y="240275"/>
                </a:lnTo>
                <a:lnTo>
                  <a:pt x="258193" y="240274"/>
                </a:lnTo>
                <a:lnTo>
                  <a:pt x="256564" y="241089"/>
                </a:lnTo>
                <a:lnTo>
                  <a:pt x="258192" y="240275"/>
                </a:lnTo>
                <a:lnTo>
                  <a:pt x="256259" y="242922"/>
                </a:lnTo>
                <a:cubicBezTo>
                  <a:pt x="254936" y="243736"/>
                  <a:pt x="254121" y="244347"/>
                  <a:pt x="257379" y="244347"/>
                </a:cubicBezTo>
                <a:lnTo>
                  <a:pt x="260637" y="244347"/>
                </a:lnTo>
                <a:cubicBezTo>
                  <a:pt x="256564" y="247605"/>
                  <a:pt x="261451" y="245976"/>
                  <a:pt x="258193" y="248419"/>
                </a:cubicBezTo>
                <a:lnTo>
                  <a:pt x="257379" y="248419"/>
                </a:lnTo>
                <a:cubicBezTo>
                  <a:pt x="258193" y="250048"/>
                  <a:pt x="254121" y="250048"/>
                  <a:pt x="259008" y="250863"/>
                </a:cubicBezTo>
                <a:lnTo>
                  <a:pt x="259822" y="250863"/>
                </a:lnTo>
                <a:lnTo>
                  <a:pt x="259822" y="252590"/>
                </a:lnTo>
                <a:lnTo>
                  <a:pt x="265626" y="252899"/>
                </a:lnTo>
                <a:cubicBezTo>
                  <a:pt x="273058" y="254732"/>
                  <a:pt x="280185" y="257379"/>
                  <a:pt x="286701" y="259008"/>
                </a:cubicBezTo>
                <a:cubicBezTo>
                  <a:pt x="289959" y="263080"/>
                  <a:pt x="284257" y="262266"/>
                  <a:pt x="288330" y="265524"/>
                </a:cubicBezTo>
                <a:cubicBezTo>
                  <a:pt x="285886" y="261451"/>
                  <a:pt x="289959" y="262266"/>
                  <a:pt x="294031" y="264709"/>
                </a:cubicBezTo>
                <a:cubicBezTo>
                  <a:pt x="298104" y="266338"/>
                  <a:pt x="302176" y="269596"/>
                  <a:pt x="301361" y="266338"/>
                </a:cubicBezTo>
                <a:cubicBezTo>
                  <a:pt x="301361" y="270411"/>
                  <a:pt x="304619" y="274483"/>
                  <a:pt x="307063" y="277741"/>
                </a:cubicBezTo>
                <a:cubicBezTo>
                  <a:pt x="309506" y="281813"/>
                  <a:pt x="310321" y="284257"/>
                  <a:pt x="306248" y="285886"/>
                </a:cubicBezTo>
                <a:cubicBezTo>
                  <a:pt x="309506" y="291587"/>
                  <a:pt x="311950" y="289144"/>
                  <a:pt x="311950" y="286700"/>
                </a:cubicBezTo>
                <a:cubicBezTo>
                  <a:pt x="315208" y="293216"/>
                  <a:pt x="316837" y="299732"/>
                  <a:pt x="320095" y="306248"/>
                </a:cubicBezTo>
                <a:cubicBezTo>
                  <a:pt x="319280" y="308691"/>
                  <a:pt x="320095" y="318465"/>
                  <a:pt x="316022" y="327425"/>
                </a:cubicBezTo>
                <a:cubicBezTo>
                  <a:pt x="311950" y="336384"/>
                  <a:pt x="305434" y="343715"/>
                  <a:pt x="301361" y="343715"/>
                </a:cubicBezTo>
                <a:cubicBezTo>
                  <a:pt x="307877" y="342900"/>
                  <a:pt x="302991" y="345343"/>
                  <a:pt x="301361" y="349416"/>
                </a:cubicBezTo>
                <a:lnTo>
                  <a:pt x="306248" y="348602"/>
                </a:lnTo>
                <a:cubicBezTo>
                  <a:pt x="303805" y="351045"/>
                  <a:pt x="301361" y="352674"/>
                  <a:pt x="298918" y="355117"/>
                </a:cubicBezTo>
                <a:cubicBezTo>
                  <a:pt x="298104" y="356746"/>
                  <a:pt x="297289" y="356746"/>
                  <a:pt x="297289" y="356746"/>
                </a:cubicBezTo>
                <a:cubicBezTo>
                  <a:pt x="295660" y="357561"/>
                  <a:pt x="295660" y="355117"/>
                  <a:pt x="292402" y="356746"/>
                </a:cubicBezTo>
                <a:cubicBezTo>
                  <a:pt x="287515" y="360819"/>
                  <a:pt x="288330" y="362448"/>
                  <a:pt x="286701" y="365706"/>
                </a:cubicBezTo>
                <a:lnTo>
                  <a:pt x="287515" y="365706"/>
                </a:lnTo>
                <a:lnTo>
                  <a:pt x="284257" y="368149"/>
                </a:lnTo>
                <a:cubicBezTo>
                  <a:pt x="281814" y="369778"/>
                  <a:pt x="290773" y="358375"/>
                  <a:pt x="281814" y="363262"/>
                </a:cubicBezTo>
                <a:cubicBezTo>
                  <a:pt x="282628" y="364077"/>
                  <a:pt x="280185" y="371407"/>
                  <a:pt x="276927" y="370593"/>
                </a:cubicBezTo>
                <a:cubicBezTo>
                  <a:pt x="280999" y="368149"/>
                  <a:pt x="279370" y="366520"/>
                  <a:pt x="276927" y="366520"/>
                </a:cubicBezTo>
                <a:lnTo>
                  <a:pt x="271225" y="370593"/>
                </a:lnTo>
                <a:lnTo>
                  <a:pt x="275298" y="373036"/>
                </a:lnTo>
                <a:lnTo>
                  <a:pt x="250939" y="387880"/>
                </a:lnTo>
                <a:lnTo>
                  <a:pt x="243431" y="389733"/>
                </a:lnTo>
                <a:cubicBezTo>
                  <a:pt x="241293" y="389937"/>
                  <a:pt x="239868" y="389326"/>
                  <a:pt x="239460" y="386882"/>
                </a:cubicBezTo>
                <a:cubicBezTo>
                  <a:pt x="235388" y="387697"/>
                  <a:pt x="230501" y="389326"/>
                  <a:pt x="226428" y="390140"/>
                </a:cubicBezTo>
                <a:lnTo>
                  <a:pt x="226428" y="389326"/>
                </a:lnTo>
                <a:cubicBezTo>
                  <a:pt x="218283" y="390955"/>
                  <a:pt x="215840" y="394213"/>
                  <a:pt x="214211" y="397471"/>
                </a:cubicBezTo>
                <a:cubicBezTo>
                  <a:pt x="212582" y="397471"/>
                  <a:pt x="213397" y="395842"/>
                  <a:pt x="213397" y="395842"/>
                </a:cubicBezTo>
                <a:cubicBezTo>
                  <a:pt x="201179" y="398285"/>
                  <a:pt x="200365" y="399914"/>
                  <a:pt x="193849" y="408059"/>
                </a:cubicBezTo>
                <a:lnTo>
                  <a:pt x="191405" y="405616"/>
                </a:lnTo>
                <a:lnTo>
                  <a:pt x="187864" y="407032"/>
                </a:lnTo>
                <a:lnTo>
                  <a:pt x="188962" y="401543"/>
                </a:lnTo>
                <a:cubicBezTo>
                  <a:pt x="194663" y="399100"/>
                  <a:pt x="196292" y="399100"/>
                  <a:pt x="199550" y="393399"/>
                </a:cubicBezTo>
                <a:lnTo>
                  <a:pt x="200365" y="396656"/>
                </a:lnTo>
                <a:lnTo>
                  <a:pt x="204437" y="392584"/>
                </a:lnTo>
                <a:lnTo>
                  <a:pt x="202808" y="398285"/>
                </a:lnTo>
                <a:cubicBezTo>
                  <a:pt x="212582" y="394213"/>
                  <a:pt x="201179" y="392584"/>
                  <a:pt x="211768" y="387697"/>
                </a:cubicBezTo>
                <a:lnTo>
                  <a:pt x="213397" y="390140"/>
                </a:lnTo>
                <a:cubicBezTo>
                  <a:pt x="216655" y="386882"/>
                  <a:pt x="215026" y="381995"/>
                  <a:pt x="219912" y="382810"/>
                </a:cubicBezTo>
                <a:cubicBezTo>
                  <a:pt x="222356" y="378738"/>
                  <a:pt x="210953" y="383625"/>
                  <a:pt x="219098" y="377109"/>
                </a:cubicBezTo>
                <a:cubicBezTo>
                  <a:pt x="221542" y="377109"/>
                  <a:pt x="225614" y="375480"/>
                  <a:pt x="228057" y="374665"/>
                </a:cubicBezTo>
                <a:lnTo>
                  <a:pt x="226806" y="373258"/>
                </a:lnTo>
                <a:lnTo>
                  <a:pt x="234268" y="370898"/>
                </a:lnTo>
                <a:cubicBezTo>
                  <a:pt x="237221" y="371407"/>
                  <a:pt x="239868" y="371815"/>
                  <a:pt x="244347" y="366520"/>
                </a:cubicBezTo>
                <a:cubicBezTo>
                  <a:pt x="239460" y="367335"/>
                  <a:pt x="244347" y="359190"/>
                  <a:pt x="235388" y="365706"/>
                </a:cubicBezTo>
                <a:cubicBezTo>
                  <a:pt x="238646" y="360819"/>
                  <a:pt x="246791" y="363262"/>
                  <a:pt x="249234" y="357561"/>
                </a:cubicBezTo>
                <a:lnTo>
                  <a:pt x="248420" y="362448"/>
                </a:lnTo>
                <a:cubicBezTo>
                  <a:pt x="250049" y="361633"/>
                  <a:pt x="250863" y="359190"/>
                  <a:pt x="251678" y="358375"/>
                </a:cubicBezTo>
                <a:lnTo>
                  <a:pt x="253307" y="360819"/>
                </a:lnTo>
                <a:lnTo>
                  <a:pt x="257974" y="355933"/>
                </a:lnTo>
                <a:lnTo>
                  <a:pt x="256564" y="355933"/>
                </a:lnTo>
                <a:lnTo>
                  <a:pt x="257379" y="355118"/>
                </a:lnTo>
                <a:lnTo>
                  <a:pt x="258308" y="355583"/>
                </a:lnTo>
                <a:lnTo>
                  <a:pt x="259822" y="353998"/>
                </a:lnTo>
                <a:cubicBezTo>
                  <a:pt x="262266" y="352674"/>
                  <a:pt x="264302" y="351452"/>
                  <a:pt x="263895" y="347787"/>
                </a:cubicBezTo>
                <a:cubicBezTo>
                  <a:pt x="264709" y="354303"/>
                  <a:pt x="267153" y="345343"/>
                  <a:pt x="270411" y="345343"/>
                </a:cubicBezTo>
                <a:cubicBezTo>
                  <a:pt x="267967" y="351045"/>
                  <a:pt x="257379" y="354303"/>
                  <a:pt x="259822" y="358375"/>
                </a:cubicBezTo>
                <a:lnTo>
                  <a:pt x="260825" y="357749"/>
                </a:lnTo>
                <a:lnTo>
                  <a:pt x="260637" y="357561"/>
                </a:lnTo>
                <a:lnTo>
                  <a:pt x="261125" y="357561"/>
                </a:lnTo>
                <a:lnTo>
                  <a:pt x="266054" y="354481"/>
                </a:lnTo>
                <a:lnTo>
                  <a:pt x="265524" y="354304"/>
                </a:lnTo>
                <a:lnTo>
                  <a:pt x="264709" y="353489"/>
                </a:lnTo>
                <a:lnTo>
                  <a:pt x="266338" y="354303"/>
                </a:lnTo>
                <a:lnTo>
                  <a:pt x="266338" y="354304"/>
                </a:lnTo>
                <a:lnTo>
                  <a:pt x="267967" y="355118"/>
                </a:lnTo>
                <a:lnTo>
                  <a:pt x="266221" y="354536"/>
                </a:lnTo>
                <a:lnTo>
                  <a:pt x="263895" y="359190"/>
                </a:lnTo>
                <a:cubicBezTo>
                  <a:pt x="272854" y="356746"/>
                  <a:pt x="272854" y="349416"/>
                  <a:pt x="276112" y="345343"/>
                </a:cubicBezTo>
                <a:cubicBezTo>
                  <a:pt x="273669" y="346973"/>
                  <a:pt x="272040" y="349416"/>
                  <a:pt x="269596" y="351045"/>
                </a:cubicBezTo>
                <a:cubicBezTo>
                  <a:pt x="267153" y="346973"/>
                  <a:pt x="272040" y="347787"/>
                  <a:pt x="272040" y="343715"/>
                </a:cubicBezTo>
                <a:cubicBezTo>
                  <a:pt x="276927" y="342900"/>
                  <a:pt x="276927" y="338013"/>
                  <a:pt x="280185" y="337199"/>
                </a:cubicBezTo>
                <a:cubicBezTo>
                  <a:pt x="279370" y="338013"/>
                  <a:pt x="280185" y="338013"/>
                  <a:pt x="279370" y="338828"/>
                </a:cubicBezTo>
                <a:cubicBezTo>
                  <a:pt x="285886" y="332312"/>
                  <a:pt x="293217" y="336384"/>
                  <a:pt x="295660" y="333126"/>
                </a:cubicBezTo>
                <a:cubicBezTo>
                  <a:pt x="298918" y="329868"/>
                  <a:pt x="299732" y="323352"/>
                  <a:pt x="296474" y="324167"/>
                </a:cubicBezTo>
                <a:cubicBezTo>
                  <a:pt x="296474" y="322538"/>
                  <a:pt x="295660" y="325796"/>
                  <a:pt x="294031" y="327425"/>
                </a:cubicBezTo>
                <a:cubicBezTo>
                  <a:pt x="292402" y="329054"/>
                  <a:pt x="289959" y="330683"/>
                  <a:pt x="289144" y="326610"/>
                </a:cubicBezTo>
                <a:cubicBezTo>
                  <a:pt x="293217" y="327425"/>
                  <a:pt x="294846" y="324981"/>
                  <a:pt x="294846" y="321723"/>
                </a:cubicBezTo>
                <a:cubicBezTo>
                  <a:pt x="294846" y="318465"/>
                  <a:pt x="294846" y="316022"/>
                  <a:pt x="298104" y="311950"/>
                </a:cubicBezTo>
                <a:cubicBezTo>
                  <a:pt x="299732" y="316836"/>
                  <a:pt x="302991" y="310321"/>
                  <a:pt x="303805" y="314393"/>
                </a:cubicBezTo>
                <a:cubicBezTo>
                  <a:pt x="303805" y="309506"/>
                  <a:pt x="302991" y="308691"/>
                  <a:pt x="300547" y="307063"/>
                </a:cubicBezTo>
                <a:cubicBezTo>
                  <a:pt x="301361" y="306248"/>
                  <a:pt x="302176" y="306248"/>
                  <a:pt x="302991" y="305434"/>
                </a:cubicBezTo>
                <a:cubicBezTo>
                  <a:pt x="300547" y="302176"/>
                  <a:pt x="298918" y="302990"/>
                  <a:pt x="298104" y="302176"/>
                </a:cubicBezTo>
                <a:cubicBezTo>
                  <a:pt x="296474" y="302176"/>
                  <a:pt x="296474" y="301361"/>
                  <a:pt x="293217" y="298103"/>
                </a:cubicBezTo>
                <a:cubicBezTo>
                  <a:pt x="296474" y="299732"/>
                  <a:pt x="294846" y="294031"/>
                  <a:pt x="297289" y="294845"/>
                </a:cubicBezTo>
                <a:cubicBezTo>
                  <a:pt x="295660" y="292402"/>
                  <a:pt x="294031" y="290773"/>
                  <a:pt x="291587" y="289958"/>
                </a:cubicBezTo>
                <a:lnTo>
                  <a:pt x="292402" y="289958"/>
                </a:lnTo>
                <a:cubicBezTo>
                  <a:pt x="289144" y="286700"/>
                  <a:pt x="287515" y="285071"/>
                  <a:pt x="286701" y="283442"/>
                </a:cubicBezTo>
                <a:cubicBezTo>
                  <a:pt x="285072" y="281813"/>
                  <a:pt x="284257" y="280184"/>
                  <a:pt x="279370" y="279370"/>
                </a:cubicBezTo>
                <a:lnTo>
                  <a:pt x="279370" y="280999"/>
                </a:lnTo>
                <a:cubicBezTo>
                  <a:pt x="273669" y="280184"/>
                  <a:pt x="267967" y="278555"/>
                  <a:pt x="261452" y="277741"/>
                </a:cubicBezTo>
                <a:lnTo>
                  <a:pt x="260315" y="277788"/>
                </a:lnTo>
                <a:lnTo>
                  <a:pt x="260038" y="278219"/>
                </a:lnTo>
                <a:lnTo>
                  <a:pt x="258541" y="277862"/>
                </a:lnTo>
                <a:lnTo>
                  <a:pt x="248094" y="278297"/>
                </a:lnTo>
                <a:lnTo>
                  <a:pt x="251881" y="278759"/>
                </a:lnTo>
                <a:lnTo>
                  <a:pt x="259856" y="278589"/>
                </a:lnTo>
                <a:lnTo>
                  <a:pt x="261451" y="280184"/>
                </a:lnTo>
                <a:lnTo>
                  <a:pt x="259008" y="280184"/>
                </a:lnTo>
                <a:cubicBezTo>
                  <a:pt x="263080" y="281813"/>
                  <a:pt x="260637" y="280999"/>
                  <a:pt x="264709" y="283442"/>
                </a:cubicBezTo>
                <a:cubicBezTo>
                  <a:pt x="261451" y="282628"/>
                  <a:pt x="260637" y="282628"/>
                  <a:pt x="258193" y="283442"/>
                </a:cubicBezTo>
                <a:lnTo>
                  <a:pt x="263080" y="285071"/>
                </a:lnTo>
                <a:lnTo>
                  <a:pt x="259008" y="285071"/>
                </a:lnTo>
                <a:cubicBezTo>
                  <a:pt x="260637" y="285071"/>
                  <a:pt x="259822" y="285886"/>
                  <a:pt x="259008" y="286700"/>
                </a:cubicBezTo>
                <a:cubicBezTo>
                  <a:pt x="259008" y="286700"/>
                  <a:pt x="259008" y="286700"/>
                  <a:pt x="258193" y="286700"/>
                </a:cubicBezTo>
                <a:cubicBezTo>
                  <a:pt x="263895" y="286700"/>
                  <a:pt x="263080" y="289144"/>
                  <a:pt x="265524" y="289958"/>
                </a:cubicBezTo>
                <a:cubicBezTo>
                  <a:pt x="260637" y="289958"/>
                  <a:pt x="267152" y="291587"/>
                  <a:pt x="262266" y="291587"/>
                </a:cubicBezTo>
                <a:cubicBezTo>
                  <a:pt x="263080" y="291587"/>
                  <a:pt x="263080" y="292402"/>
                  <a:pt x="263895" y="292402"/>
                </a:cubicBezTo>
                <a:cubicBezTo>
                  <a:pt x="264709" y="293216"/>
                  <a:pt x="264709" y="294031"/>
                  <a:pt x="264709" y="294031"/>
                </a:cubicBezTo>
                <a:cubicBezTo>
                  <a:pt x="263895" y="294031"/>
                  <a:pt x="263895" y="294031"/>
                  <a:pt x="264709" y="294845"/>
                </a:cubicBezTo>
                <a:cubicBezTo>
                  <a:pt x="260637" y="296474"/>
                  <a:pt x="271225" y="299732"/>
                  <a:pt x="264709" y="301361"/>
                </a:cubicBezTo>
                <a:cubicBezTo>
                  <a:pt x="265524" y="301361"/>
                  <a:pt x="265524" y="300547"/>
                  <a:pt x="264709" y="300547"/>
                </a:cubicBezTo>
                <a:cubicBezTo>
                  <a:pt x="265524" y="302176"/>
                  <a:pt x="260637" y="303805"/>
                  <a:pt x="263080" y="305434"/>
                </a:cubicBezTo>
                <a:lnTo>
                  <a:pt x="265524" y="305434"/>
                </a:lnTo>
                <a:cubicBezTo>
                  <a:pt x="266338" y="306248"/>
                  <a:pt x="267152" y="307877"/>
                  <a:pt x="267152" y="308691"/>
                </a:cubicBezTo>
                <a:lnTo>
                  <a:pt x="270411" y="308691"/>
                </a:lnTo>
                <a:cubicBezTo>
                  <a:pt x="269596" y="310320"/>
                  <a:pt x="274483" y="313578"/>
                  <a:pt x="267967" y="314393"/>
                </a:cubicBezTo>
                <a:cubicBezTo>
                  <a:pt x="270411" y="315207"/>
                  <a:pt x="267152" y="316836"/>
                  <a:pt x="267967" y="317651"/>
                </a:cubicBezTo>
                <a:lnTo>
                  <a:pt x="265524" y="317651"/>
                </a:lnTo>
                <a:cubicBezTo>
                  <a:pt x="264709" y="318465"/>
                  <a:pt x="265524" y="319280"/>
                  <a:pt x="266338" y="320094"/>
                </a:cubicBezTo>
                <a:cubicBezTo>
                  <a:pt x="261451" y="321723"/>
                  <a:pt x="266338" y="324167"/>
                  <a:pt x="265524" y="326610"/>
                </a:cubicBezTo>
                <a:lnTo>
                  <a:pt x="264709" y="326610"/>
                </a:lnTo>
                <a:lnTo>
                  <a:pt x="266337" y="329053"/>
                </a:lnTo>
                <a:lnTo>
                  <a:pt x="266135" y="328850"/>
                </a:lnTo>
                <a:cubicBezTo>
                  <a:pt x="265524" y="328647"/>
                  <a:pt x="265117" y="328647"/>
                  <a:pt x="266338" y="329054"/>
                </a:cubicBezTo>
                <a:lnTo>
                  <a:pt x="266337" y="329053"/>
                </a:lnTo>
                <a:lnTo>
                  <a:pt x="267152" y="329868"/>
                </a:lnTo>
                <a:cubicBezTo>
                  <a:pt x="268782" y="330683"/>
                  <a:pt x="267967" y="331497"/>
                  <a:pt x="266338" y="332312"/>
                </a:cubicBezTo>
                <a:lnTo>
                  <a:pt x="266338" y="333941"/>
                </a:lnTo>
                <a:cubicBezTo>
                  <a:pt x="264709" y="332312"/>
                  <a:pt x="262266" y="333941"/>
                  <a:pt x="259822" y="333941"/>
                </a:cubicBezTo>
                <a:lnTo>
                  <a:pt x="262266" y="334755"/>
                </a:lnTo>
                <a:cubicBezTo>
                  <a:pt x="261451" y="334755"/>
                  <a:pt x="260637" y="333941"/>
                  <a:pt x="259822" y="334755"/>
                </a:cubicBezTo>
                <a:cubicBezTo>
                  <a:pt x="261451" y="335570"/>
                  <a:pt x="261451" y="337199"/>
                  <a:pt x="263895" y="338013"/>
                </a:cubicBezTo>
                <a:cubicBezTo>
                  <a:pt x="263895" y="338013"/>
                  <a:pt x="264709" y="338013"/>
                  <a:pt x="265524" y="338013"/>
                </a:cubicBezTo>
                <a:cubicBezTo>
                  <a:pt x="265524" y="338013"/>
                  <a:pt x="266338" y="338013"/>
                  <a:pt x="266338" y="338013"/>
                </a:cubicBezTo>
                <a:cubicBezTo>
                  <a:pt x="265524" y="338828"/>
                  <a:pt x="266338" y="338828"/>
                  <a:pt x="267967" y="338828"/>
                </a:cubicBezTo>
                <a:cubicBezTo>
                  <a:pt x="263895" y="339642"/>
                  <a:pt x="266338" y="340457"/>
                  <a:pt x="261451" y="341271"/>
                </a:cubicBezTo>
                <a:cubicBezTo>
                  <a:pt x="267152" y="340457"/>
                  <a:pt x="260637" y="343715"/>
                  <a:pt x="266338" y="343715"/>
                </a:cubicBezTo>
                <a:cubicBezTo>
                  <a:pt x="264302" y="344122"/>
                  <a:pt x="264302" y="344326"/>
                  <a:pt x="264302" y="344427"/>
                </a:cubicBezTo>
                <a:lnTo>
                  <a:pt x="263680" y="344458"/>
                </a:lnTo>
                <a:lnTo>
                  <a:pt x="263895" y="344530"/>
                </a:lnTo>
                <a:cubicBezTo>
                  <a:pt x="262266" y="345344"/>
                  <a:pt x="261452" y="345344"/>
                  <a:pt x="260637" y="345344"/>
                </a:cubicBezTo>
                <a:lnTo>
                  <a:pt x="261452" y="343715"/>
                </a:lnTo>
                <a:lnTo>
                  <a:pt x="262052" y="343915"/>
                </a:lnTo>
                <a:lnTo>
                  <a:pt x="261451" y="342188"/>
                </a:lnTo>
                <a:cubicBezTo>
                  <a:pt x="260433" y="341475"/>
                  <a:pt x="259008" y="340864"/>
                  <a:pt x="258193" y="340457"/>
                </a:cubicBezTo>
                <a:lnTo>
                  <a:pt x="255750" y="341271"/>
                </a:lnTo>
                <a:cubicBezTo>
                  <a:pt x="251677" y="340457"/>
                  <a:pt x="258193" y="339642"/>
                  <a:pt x="256564" y="338828"/>
                </a:cubicBezTo>
                <a:cubicBezTo>
                  <a:pt x="258193" y="338828"/>
                  <a:pt x="256564" y="339642"/>
                  <a:pt x="255750" y="339642"/>
                </a:cubicBezTo>
                <a:lnTo>
                  <a:pt x="259822" y="339642"/>
                </a:lnTo>
                <a:cubicBezTo>
                  <a:pt x="261451" y="338013"/>
                  <a:pt x="258193" y="336384"/>
                  <a:pt x="256564" y="335570"/>
                </a:cubicBezTo>
                <a:cubicBezTo>
                  <a:pt x="254935" y="336384"/>
                  <a:pt x="254121" y="333941"/>
                  <a:pt x="251677" y="334755"/>
                </a:cubicBezTo>
                <a:lnTo>
                  <a:pt x="251677" y="335570"/>
                </a:lnTo>
                <a:cubicBezTo>
                  <a:pt x="250863" y="336384"/>
                  <a:pt x="249234" y="335570"/>
                  <a:pt x="248419" y="334755"/>
                </a:cubicBezTo>
                <a:cubicBezTo>
                  <a:pt x="251677" y="332312"/>
                  <a:pt x="249234" y="328239"/>
                  <a:pt x="252492" y="327425"/>
                </a:cubicBezTo>
                <a:cubicBezTo>
                  <a:pt x="251677" y="327425"/>
                  <a:pt x="252492" y="328239"/>
                  <a:pt x="253306" y="329054"/>
                </a:cubicBezTo>
                <a:lnTo>
                  <a:pt x="254935" y="328239"/>
                </a:lnTo>
                <a:cubicBezTo>
                  <a:pt x="254935" y="329054"/>
                  <a:pt x="251677" y="329054"/>
                  <a:pt x="252492" y="330683"/>
                </a:cubicBezTo>
                <a:cubicBezTo>
                  <a:pt x="254935" y="330683"/>
                  <a:pt x="258193" y="332312"/>
                  <a:pt x="261451" y="331497"/>
                </a:cubicBezTo>
                <a:cubicBezTo>
                  <a:pt x="265524" y="329054"/>
                  <a:pt x="255750" y="329054"/>
                  <a:pt x="256564" y="325796"/>
                </a:cubicBezTo>
                <a:cubicBezTo>
                  <a:pt x="255750" y="325796"/>
                  <a:pt x="259822" y="326610"/>
                  <a:pt x="259008" y="324981"/>
                </a:cubicBezTo>
                <a:cubicBezTo>
                  <a:pt x="256564" y="322538"/>
                  <a:pt x="250863" y="320094"/>
                  <a:pt x="245976" y="320094"/>
                </a:cubicBezTo>
                <a:cubicBezTo>
                  <a:pt x="247605" y="321723"/>
                  <a:pt x="250863" y="323352"/>
                  <a:pt x="246790" y="323352"/>
                </a:cubicBezTo>
                <a:cubicBezTo>
                  <a:pt x="245161" y="322538"/>
                  <a:pt x="244347" y="320909"/>
                  <a:pt x="241903" y="320909"/>
                </a:cubicBezTo>
                <a:cubicBezTo>
                  <a:pt x="245976" y="320094"/>
                  <a:pt x="242718" y="322538"/>
                  <a:pt x="246790" y="321723"/>
                </a:cubicBezTo>
                <a:cubicBezTo>
                  <a:pt x="246790" y="320909"/>
                  <a:pt x="245161" y="320094"/>
                  <a:pt x="244347" y="320094"/>
                </a:cubicBezTo>
                <a:cubicBezTo>
                  <a:pt x="245976" y="320094"/>
                  <a:pt x="247605" y="319280"/>
                  <a:pt x="248419" y="319280"/>
                </a:cubicBezTo>
                <a:cubicBezTo>
                  <a:pt x="248419" y="317651"/>
                  <a:pt x="250048" y="316836"/>
                  <a:pt x="250863" y="314393"/>
                </a:cubicBezTo>
                <a:cubicBezTo>
                  <a:pt x="251677" y="314393"/>
                  <a:pt x="253306" y="314393"/>
                  <a:pt x="254121" y="314393"/>
                </a:cubicBezTo>
                <a:cubicBezTo>
                  <a:pt x="252492" y="313578"/>
                  <a:pt x="245976" y="311950"/>
                  <a:pt x="243532" y="311950"/>
                </a:cubicBezTo>
                <a:cubicBezTo>
                  <a:pt x="243532" y="310320"/>
                  <a:pt x="245161" y="310320"/>
                  <a:pt x="244347" y="309506"/>
                </a:cubicBezTo>
                <a:cubicBezTo>
                  <a:pt x="240274" y="311135"/>
                  <a:pt x="245161" y="309506"/>
                  <a:pt x="241089" y="308691"/>
                </a:cubicBezTo>
                <a:cubicBezTo>
                  <a:pt x="241089" y="307877"/>
                  <a:pt x="243532" y="308691"/>
                  <a:pt x="244347" y="307877"/>
                </a:cubicBezTo>
                <a:cubicBezTo>
                  <a:pt x="243532" y="307877"/>
                  <a:pt x="241903" y="307063"/>
                  <a:pt x="241089" y="307063"/>
                </a:cubicBezTo>
                <a:cubicBezTo>
                  <a:pt x="244347" y="306248"/>
                  <a:pt x="249234" y="308691"/>
                  <a:pt x="253306" y="307877"/>
                </a:cubicBezTo>
                <a:cubicBezTo>
                  <a:pt x="255750" y="307877"/>
                  <a:pt x="260637" y="305434"/>
                  <a:pt x="260637" y="305434"/>
                </a:cubicBezTo>
                <a:cubicBezTo>
                  <a:pt x="257379" y="304619"/>
                  <a:pt x="242718" y="303805"/>
                  <a:pt x="237831" y="304619"/>
                </a:cubicBezTo>
                <a:cubicBezTo>
                  <a:pt x="235387" y="303805"/>
                  <a:pt x="241089" y="303805"/>
                  <a:pt x="241089" y="302990"/>
                </a:cubicBezTo>
                <a:cubicBezTo>
                  <a:pt x="245161" y="301361"/>
                  <a:pt x="237831" y="300547"/>
                  <a:pt x="239460" y="299732"/>
                </a:cubicBezTo>
                <a:lnTo>
                  <a:pt x="241903" y="300547"/>
                </a:lnTo>
                <a:cubicBezTo>
                  <a:pt x="242718" y="299732"/>
                  <a:pt x="241903" y="298103"/>
                  <a:pt x="240274" y="298103"/>
                </a:cubicBezTo>
                <a:cubicBezTo>
                  <a:pt x="241903" y="298103"/>
                  <a:pt x="247605" y="299732"/>
                  <a:pt x="249234" y="298918"/>
                </a:cubicBezTo>
                <a:cubicBezTo>
                  <a:pt x="250048" y="297289"/>
                  <a:pt x="242718" y="294845"/>
                  <a:pt x="238645" y="294845"/>
                </a:cubicBezTo>
                <a:lnTo>
                  <a:pt x="242718" y="298103"/>
                </a:lnTo>
                <a:cubicBezTo>
                  <a:pt x="239460" y="298103"/>
                  <a:pt x="239460" y="295660"/>
                  <a:pt x="235387" y="295660"/>
                </a:cubicBezTo>
                <a:lnTo>
                  <a:pt x="237017" y="293216"/>
                </a:lnTo>
                <a:cubicBezTo>
                  <a:pt x="237831" y="293216"/>
                  <a:pt x="238645" y="294031"/>
                  <a:pt x="240274" y="294031"/>
                </a:cubicBezTo>
                <a:cubicBezTo>
                  <a:pt x="240274" y="292402"/>
                  <a:pt x="241089" y="293216"/>
                  <a:pt x="242718" y="292402"/>
                </a:cubicBezTo>
                <a:cubicBezTo>
                  <a:pt x="246790" y="294031"/>
                  <a:pt x="258193" y="297289"/>
                  <a:pt x="263080" y="298103"/>
                </a:cubicBezTo>
                <a:lnTo>
                  <a:pt x="260637" y="296474"/>
                </a:lnTo>
                <a:lnTo>
                  <a:pt x="262266" y="296474"/>
                </a:lnTo>
                <a:cubicBezTo>
                  <a:pt x="259822" y="294031"/>
                  <a:pt x="245976" y="292402"/>
                  <a:pt x="242718" y="291587"/>
                </a:cubicBezTo>
                <a:cubicBezTo>
                  <a:pt x="243532" y="290773"/>
                  <a:pt x="250863" y="291587"/>
                  <a:pt x="252492" y="291587"/>
                </a:cubicBezTo>
                <a:cubicBezTo>
                  <a:pt x="253306" y="289144"/>
                  <a:pt x="242718" y="289144"/>
                  <a:pt x="243532" y="286700"/>
                </a:cubicBezTo>
                <a:lnTo>
                  <a:pt x="241903" y="287515"/>
                </a:lnTo>
                <a:cubicBezTo>
                  <a:pt x="241089" y="286700"/>
                  <a:pt x="242718" y="285071"/>
                  <a:pt x="241089" y="285071"/>
                </a:cubicBezTo>
                <a:cubicBezTo>
                  <a:pt x="243532" y="285071"/>
                  <a:pt x="247605" y="284257"/>
                  <a:pt x="249234" y="285071"/>
                </a:cubicBezTo>
                <a:lnTo>
                  <a:pt x="242718" y="282628"/>
                </a:lnTo>
                <a:cubicBezTo>
                  <a:pt x="243532" y="282628"/>
                  <a:pt x="249234" y="282628"/>
                  <a:pt x="250048" y="282628"/>
                </a:cubicBezTo>
                <a:cubicBezTo>
                  <a:pt x="250863" y="281813"/>
                  <a:pt x="243532" y="280999"/>
                  <a:pt x="242718" y="281813"/>
                </a:cubicBezTo>
                <a:cubicBezTo>
                  <a:pt x="247605" y="280184"/>
                  <a:pt x="245161" y="280184"/>
                  <a:pt x="250048" y="279370"/>
                </a:cubicBezTo>
                <a:cubicBezTo>
                  <a:pt x="250048" y="278963"/>
                  <a:pt x="248623" y="278963"/>
                  <a:pt x="247096" y="279065"/>
                </a:cubicBezTo>
                <a:lnTo>
                  <a:pt x="245684" y="279186"/>
                </a:lnTo>
                <a:lnTo>
                  <a:pt x="246791" y="279370"/>
                </a:lnTo>
                <a:cubicBezTo>
                  <a:pt x="245162" y="278555"/>
                  <a:pt x="238646" y="281813"/>
                  <a:pt x="234573" y="280999"/>
                </a:cubicBezTo>
                <a:cubicBezTo>
                  <a:pt x="235388" y="280999"/>
                  <a:pt x="236202" y="280184"/>
                  <a:pt x="237017" y="280184"/>
                </a:cubicBezTo>
                <a:cubicBezTo>
                  <a:pt x="236202" y="278555"/>
                  <a:pt x="234573" y="276926"/>
                  <a:pt x="231315" y="276926"/>
                </a:cubicBezTo>
                <a:lnTo>
                  <a:pt x="230501" y="279370"/>
                </a:lnTo>
                <a:lnTo>
                  <a:pt x="228872" y="277741"/>
                </a:lnTo>
                <a:cubicBezTo>
                  <a:pt x="223985" y="278555"/>
                  <a:pt x="231315" y="280184"/>
                  <a:pt x="226428" y="281813"/>
                </a:cubicBezTo>
                <a:cubicBezTo>
                  <a:pt x="221542" y="275298"/>
                  <a:pt x="205252" y="287515"/>
                  <a:pt x="199550" y="283442"/>
                </a:cubicBezTo>
                <a:cubicBezTo>
                  <a:pt x="198736" y="289144"/>
                  <a:pt x="208510" y="280184"/>
                  <a:pt x="206881" y="285886"/>
                </a:cubicBezTo>
                <a:cubicBezTo>
                  <a:pt x="205252" y="285886"/>
                  <a:pt x="204437" y="285071"/>
                  <a:pt x="201179" y="285886"/>
                </a:cubicBezTo>
                <a:lnTo>
                  <a:pt x="203623" y="288329"/>
                </a:lnTo>
                <a:cubicBezTo>
                  <a:pt x="196292" y="289958"/>
                  <a:pt x="192220" y="291587"/>
                  <a:pt x="188147" y="293216"/>
                </a:cubicBezTo>
                <a:cubicBezTo>
                  <a:pt x="184075" y="295660"/>
                  <a:pt x="180817" y="298103"/>
                  <a:pt x="179188" y="302176"/>
                </a:cubicBezTo>
                <a:lnTo>
                  <a:pt x="179188" y="301361"/>
                </a:lnTo>
                <a:cubicBezTo>
                  <a:pt x="179188" y="302176"/>
                  <a:pt x="178373" y="302990"/>
                  <a:pt x="178373" y="302990"/>
                </a:cubicBezTo>
                <a:cubicBezTo>
                  <a:pt x="177559" y="305434"/>
                  <a:pt x="178373" y="307063"/>
                  <a:pt x="180003" y="307877"/>
                </a:cubicBezTo>
                <a:cubicBezTo>
                  <a:pt x="178373" y="307877"/>
                  <a:pt x="178373" y="306248"/>
                  <a:pt x="176745" y="307063"/>
                </a:cubicBezTo>
                <a:cubicBezTo>
                  <a:pt x="180003" y="310321"/>
                  <a:pt x="179188" y="311950"/>
                  <a:pt x="179188" y="315207"/>
                </a:cubicBezTo>
                <a:cubicBezTo>
                  <a:pt x="178373" y="318465"/>
                  <a:pt x="179188" y="321723"/>
                  <a:pt x="182446" y="320909"/>
                </a:cubicBezTo>
                <a:cubicBezTo>
                  <a:pt x="180817" y="322538"/>
                  <a:pt x="180817" y="326610"/>
                  <a:pt x="181631" y="329868"/>
                </a:cubicBezTo>
                <a:cubicBezTo>
                  <a:pt x="182039" y="331497"/>
                  <a:pt x="182650" y="333126"/>
                  <a:pt x="182650" y="334450"/>
                </a:cubicBezTo>
                <a:lnTo>
                  <a:pt x="180396" y="336790"/>
                </a:lnTo>
                <a:lnTo>
                  <a:pt x="175930" y="336384"/>
                </a:lnTo>
                <a:cubicBezTo>
                  <a:pt x="171858" y="334755"/>
                  <a:pt x="168600" y="331497"/>
                  <a:pt x="166156" y="331497"/>
                </a:cubicBezTo>
                <a:cubicBezTo>
                  <a:pt x="163713" y="326610"/>
                  <a:pt x="162084" y="321723"/>
                  <a:pt x="162084" y="316022"/>
                </a:cubicBezTo>
                <a:cubicBezTo>
                  <a:pt x="160455" y="316836"/>
                  <a:pt x="158011" y="315207"/>
                  <a:pt x="158011" y="317651"/>
                </a:cubicBezTo>
                <a:cubicBezTo>
                  <a:pt x="156382" y="313578"/>
                  <a:pt x="155568" y="309506"/>
                  <a:pt x="154753" y="316022"/>
                </a:cubicBezTo>
                <a:cubicBezTo>
                  <a:pt x="154753" y="308691"/>
                  <a:pt x="156382" y="301361"/>
                  <a:pt x="159640" y="295660"/>
                </a:cubicBezTo>
                <a:cubicBezTo>
                  <a:pt x="167785" y="280999"/>
                  <a:pt x="180003" y="273668"/>
                  <a:pt x="191405" y="267967"/>
                </a:cubicBezTo>
                <a:cubicBezTo>
                  <a:pt x="202808" y="263080"/>
                  <a:pt x="214211" y="259008"/>
                  <a:pt x="226428" y="258193"/>
                </a:cubicBezTo>
                <a:cubicBezTo>
                  <a:pt x="228057" y="257379"/>
                  <a:pt x="226428" y="256564"/>
                  <a:pt x="225614" y="255750"/>
                </a:cubicBezTo>
                <a:cubicBezTo>
                  <a:pt x="231315" y="258193"/>
                  <a:pt x="229686" y="252492"/>
                  <a:pt x="232944" y="251677"/>
                </a:cubicBezTo>
                <a:cubicBezTo>
                  <a:pt x="236202" y="252492"/>
                  <a:pt x="239460" y="254121"/>
                  <a:pt x="241904" y="255750"/>
                </a:cubicBezTo>
                <a:cubicBezTo>
                  <a:pt x="245162" y="254121"/>
                  <a:pt x="242718" y="252492"/>
                  <a:pt x="242718" y="251677"/>
                </a:cubicBezTo>
                <a:lnTo>
                  <a:pt x="245358" y="251818"/>
                </a:lnTo>
                <a:lnTo>
                  <a:pt x="246790" y="250863"/>
                </a:lnTo>
                <a:cubicBezTo>
                  <a:pt x="242718" y="249234"/>
                  <a:pt x="243532" y="249234"/>
                  <a:pt x="240274" y="247605"/>
                </a:cubicBezTo>
                <a:cubicBezTo>
                  <a:pt x="241903" y="247605"/>
                  <a:pt x="243532" y="247605"/>
                  <a:pt x="244347" y="247605"/>
                </a:cubicBezTo>
                <a:cubicBezTo>
                  <a:pt x="239460" y="245976"/>
                  <a:pt x="250048" y="243532"/>
                  <a:pt x="245976" y="243532"/>
                </a:cubicBezTo>
                <a:cubicBezTo>
                  <a:pt x="245161" y="242718"/>
                  <a:pt x="242718" y="243532"/>
                  <a:pt x="241089" y="242718"/>
                </a:cubicBezTo>
                <a:cubicBezTo>
                  <a:pt x="241903" y="242718"/>
                  <a:pt x="242718" y="242718"/>
                  <a:pt x="242718" y="242718"/>
                </a:cubicBezTo>
                <a:lnTo>
                  <a:pt x="239460" y="241903"/>
                </a:lnTo>
                <a:cubicBezTo>
                  <a:pt x="240274" y="241903"/>
                  <a:pt x="241089" y="242718"/>
                  <a:pt x="242718" y="241903"/>
                </a:cubicBezTo>
                <a:cubicBezTo>
                  <a:pt x="240274" y="240274"/>
                  <a:pt x="238645" y="239460"/>
                  <a:pt x="240274" y="237831"/>
                </a:cubicBezTo>
                <a:cubicBezTo>
                  <a:pt x="239460" y="235387"/>
                  <a:pt x="233759" y="238646"/>
                  <a:pt x="234573" y="237016"/>
                </a:cubicBezTo>
                <a:cubicBezTo>
                  <a:pt x="237017" y="237016"/>
                  <a:pt x="240274" y="236202"/>
                  <a:pt x="240274" y="235387"/>
                </a:cubicBezTo>
                <a:cubicBezTo>
                  <a:pt x="238645" y="235387"/>
                  <a:pt x="236202" y="235387"/>
                  <a:pt x="235387" y="234573"/>
                </a:cubicBezTo>
                <a:lnTo>
                  <a:pt x="239460" y="234573"/>
                </a:lnTo>
                <a:cubicBezTo>
                  <a:pt x="238645" y="233759"/>
                  <a:pt x="237831" y="232944"/>
                  <a:pt x="241089" y="232944"/>
                </a:cubicBezTo>
                <a:cubicBezTo>
                  <a:pt x="239460" y="232129"/>
                  <a:pt x="239460" y="231315"/>
                  <a:pt x="240274" y="231315"/>
                </a:cubicBezTo>
                <a:lnTo>
                  <a:pt x="230503" y="232944"/>
                </a:lnTo>
                <a:lnTo>
                  <a:pt x="230500" y="232945"/>
                </a:lnTo>
                <a:lnTo>
                  <a:pt x="229686" y="232945"/>
                </a:lnTo>
                <a:lnTo>
                  <a:pt x="230906" y="232538"/>
                </a:lnTo>
                <a:lnTo>
                  <a:pt x="232435" y="231010"/>
                </a:lnTo>
                <a:cubicBezTo>
                  <a:pt x="232944" y="230501"/>
                  <a:pt x="233759" y="230094"/>
                  <a:pt x="236202" y="229686"/>
                </a:cubicBezTo>
                <a:cubicBezTo>
                  <a:pt x="234573" y="229686"/>
                  <a:pt x="236202" y="230501"/>
                  <a:pt x="237017" y="230501"/>
                </a:cubicBezTo>
                <a:cubicBezTo>
                  <a:pt x="241903" y="228057"/>
                  <a:pt x="231315" y="228872"/>
                  <a:pt x="239460" y="227242"/>
                </a:cubicBezTo>
                <a:cubicBezTo>
                  <a:pt x="239460" y="228057"/>
                  <a:pt x="241089" y="228872"/>
                  <a:pt x="243532" y="228057"/>
                </a:cubicBezTo>
                <a:lnTo>
                  <a:pt x="241089" y="227242"/>
                </a:lnTo>
                <a:cubicBezTo>
                  <a:pt x="241903" y="227242"/>
                  <a:pt x="241903" y="228057"/>
                  <a:pt x="242718" y="227242"/>
                </a:cubicBezTo>
                <a:cubicBezTo>
                  <a:pt x="241903" y="227242"/>
                  <a:pt x="240274" y="226428"/>
                  <a:pt x="238645" y="226428"/>
                </a:cubicBezTo>
                <a:lnTo>
                  <a:pt x="237831" y="223985"/>
                </a:lnTo>
                <a:cubicBezTo>
                  <a:pt x="237831" y="223985"/>
                  <a:pt x="239460" y="224799"/>
                  <a:pt x="239460" y="223985"/>
                </a:cubicBezTo>
                <a:lnTo>
                  <a:pt x="237017" y="222356"/>
                </a:lnTo>
                <a:cubicBezTo>
                  <a:pt x="237831" y="222356"/>
                  <a:pt x="238645" y="222356"/>
                  <a:pt x="239460" y="221541"/>
                </a:cubicBezTo>
                <a:lnTo>
                  <a:pt x="236465" y="220543"/>
                </a:lnTo>
                <a:lnTo>
                  <a:pt x="236711" y="219607"/>
                </a:lnTo>
                <a:lnTo>
                  <a:pt x="235814" y="219292"/>
                </a:lnTo>
                <a:lnTo>
                  <a:pt x="236202" y="219098"/>
                </a:lnTo>
                <a:lnTo>
                  <a:pt x="235538" y="218837"/>
                </a:lnTo>
                <a:lnTo>
                  <a:pt x="235321" y="217953"/>
                </a:lnTo>
                <a:lnTo>
                  <a:pt x="236609" y="217774"/>
                </a:lnTo>
                <a:cubicBezTo>
                  <a:pt x="237831" y="217672"/>
                  <a:pt x="238646" y="217468"/>
                  <a:pt x="237831" y="216654"/>
                </a:cubicBezTo>
                <a:lnTo>
                  <a:pt x="234881" y="216163"/>
                </a:lnTo>
                <a:lnTo>
                  <a:pt x="234777" y="215738"/>
                </a:lnTo>
                <a:cubicBezTo>
                  <a:pt x="234573" y="214821"/>
                  <a:pt x="234573" y="214618"/>
                  <a:pt x="234573" y="214211"/>
                </a:cubicBezTo>
                <a:cubicBezTo>
                  <a:pt x="231315" y="213396"/>
                  <a:pt x="233759" y="211767"/>
                  <a:pt x="234573" y="210138"/>
                </a:cubicBezTo>
                <a:cubicBezTo>
                  <a:pt x="233759" y="209324"/>
                  <a:pt x="233759" y="209324"/>
                  <a:pt x="232944" y="209324"/>
                </a:cubicBezTo>
                <a:cubicBezTo>
                  <a:pt x="234573" y="207695"/>
                  <a:pt x="228057" y="206880"/>
                  <a:pt x="229686" y="205251"/>
                </a:cubicBezTo>
                <a:cubicBezTo>
                  <a:pt x="231315" y="206066"/>
                  <a:pt x="232944" y="204437"/>
                  <a:pt x="233759" y="204437"/>
                </a:cubicBezTo>
                <a:lnTo>
                  <a:pt x="231315" y="202808"/>
                </a:lnTo>
                <a:cubicBezTo>
                  <a:pt x="232130" y="203622"/>
                  <a:pt x="234573" y="203622"/>
                  <a:pt x="237017" y="203622"/>
                </a:cubicBezTo>
                <a:cubicBezTo>
                  <a:pt x="237017" y="202808"/>
                  <a:pt x="235387" y="202808"/>
                  <a:pt x="235387" y="201994"/>
                </a:cubicBezTo>
                <a:cubicBezTo>
                  <a:pt x="237017" y="201994"/>
                  <a:pt x="237831" y="202808"/>
                  <a:pt x="238645" y="201994"/>
                </a:cubicBezTo>
                <a:lnTo>
                  <a:pt x="234573" y="200364"/>
                </a:lnTo>
                <a:cubicBezTo>
                  <a:pt x="233759" y="200364"/>
                  <a:pt x="233759" y="201179"/>
                  <a:pt x="233759" y="201179"/>
                </a:cubicBezTo>
                <a:cubicBezTo>
                  <a:pt x="233759" y="200364"/>
                  <a:pt x="232130" y="199550"/>
                  <a:pt x="233759" y="198735"/>
                </a:cubicBezTo>
                <a:cubicBezTo>
                  <a:pt x="234573" y="198735"/>
                  <a:pt x="235387" y="198735"/>
                  <a:pt x="236202" y="198735"/>
                </a:cubicBezTo>
                <a:cubicBezTo>
                  <a:pt x="233759" y="200364"/>
                  <a:pt x="236202" y="200364"/>
                  <a:pt x="237831" y="200364"/>
                </a:cubicBezTo>
                <a:cubicBezTo>
                  <a:pt x="237831" y="198735"/>
                  <a:pt x="238645" y="199550"/>
                  <a:pt x="240274" y="198735"/>
                </a:cubicBezTo>
                <a:cubicBezTo>
                  <a:pt x="240274" y="197921"/>
                  <a:pt x="237017" y="197107"/>
                  <a:pt x="234573" y="197921"/>
                </a:cubicBezTo>
                <a:cubicBezTo>
                  <a:pt x="235387" y="197107"/>
                  <a:pt x="236202" y="196292"/>
                  <a:pt x="233759" y="195477"/>
                </a:cubicBezTo>
                <a:lnTo>
                  <a:pt x="237017" y="195477"/>
                </a:lnTo>
                <a:lnTo>
                  <a:pt x="236202" y="194663"/>
                </a:lnTo>
                <a:lnTo>
                  <a:pt x="240274" y="195477"/>
                </a:lnTo>
                <a:cubicBezTo>
                  <a:pt x="242718" y="193034"/>
                  <a:pt x="234573" y="195477"/>
                  <a:pt x="236202" y="193034"/>
                </a:cubicBezTo>
                <a:lnTo>
                  <a:pt x="239460" y="193034"/>
                </a:lnTo>
                <a:cubicBezTo>
                  <a:pt x="238645" y="192220"/>
                  <a:pt x="233759" y="192220"/>
                  <a:pt x="237017" y="191405"/>
                </a:cubicBezTo>
                <a:cubicBezTo>
                  <a:pt x="235387" y="190590"/>
                  <a:pt x="232944" y="193034"/>
                  <a:pt x="232130" y="191405"/>
                </a:cubicBezTo>
                <a:cubicBezTo>
                  <a:pt x="233759" y="190590"/>
                  <a:pt x="234573" y="189776"/>
                  <a:pt x="235387" y="188962"/>
                </a:cubicBezTo>
                <a:cubicBezTo>
                  <a:pt x="233759" y="188962"/>
                  <a:pt x="231315" y="190590"/>
                  <a:pt x="232130" y="190590"/>
                </a:cubicBezTo>
                <a:cubicBezTo>
                  <a:pt x="230500" y="187333"/>
                  <a:pt x="241903" y="187333"/>
                  <a:pt x="237831" y="184889"/>
                </a:cubicBezTo>
                <a:cubicBezTo>
                  <a:pt x="235387" y="186518"/>
                  <a:pt x="232130" y="184889"/>
                  <a:pt x="232130" y="187333"/>
                </a:cubicBezTo>
                <a:cubicBezTo>
                  <a:pt x="230500" y="186518"/>
                  <a:pt x="236202" y="184889"/>
                  <a:pt x="232944" y="184075"/>
                </a:cubicBezTo>
                <a:lnTo>
                  <a:pt x="237017" y="184075"/>
                </a:lnTo>
                <a:cubicBezTo>
                  <a:pt x="237017" y="184075"/>
                  <a:pt x="236202" y="183260"/>
                  <a:pt x="235387" y="183260"/>
                </a:cubicBezTo>
                <a:lnTo>
                  <a:pt x="238645" y="183260"/>
                </a:lnTo>
                <a:cubicBezTo>
                  <a:pt x="232944" y="182446"/>
                  <a:pt x="240274" y="180002"/>
                  <a:pt x="233759" y="180002"/>
                </a:cubicBezTo>
                <a:cubicBezTo>
                  <a:pt x="239460" y="180002"/>
                  <a:pt x="233759" y="179188"/>
                  <a:pt x="235387" y="178373"/>
                </a:cubicBezTo>
                <a:lnTo>
                  <a:pt x="236664" y="179933"/>
                </a:lnTo>
                <a:lnTo>
                  <a:pt x="236140" y="178624"/>
                </a:lnTo>
                <a:lnTo>
                  <a:pt x="235387" y="178373"/>
                </a:lnTo>
                <a:lnTo>
                  <a:pt x="235638" y="177370"/>
                </a:lnTo>
                <a:lnTo>
                  <a:pt x="235388" y="176745"/>
                </a:lnTo>
                <a:lnTo>
                  <a:pt x="231315" y="179188"/>
                </a:lnTo>
                <a:cubicBezTo>
                  <a:pt x="233759" y="178374"/>
                  <a:pt x="233759" y="175930"/>
                  <a:pt x="233759" y="173487"/>
                </a:cubicBezTo>
                <a:cubicBezTo>
                  <a:pt x="232944" y="173487"/>
                  <a:pt x="232130" y="175116"/>
                  <a:pt x="231315" y="175116"/>
                </a:cubicBezTo>
                <a:cubicBezTo>
                  <a:pt x="231315" y="173487"/>
                  <a:pt x="232130" y="172672"/>
                  <a:pt x="231315" y="171858"/>
                </a:cubicBezTo>
                <a:lnTo>
                  <a:pt x="227243" y="175930"/>
                </a:lnTo>
                <a:cubicBezTo>
                  <a:pt x="227243" y="176745"/>
                  <a:pt x="227243" y="176745"/>
                  <a:pt x="228057" y="176745"/>
                </a:cubicBezTo>
                <a:cubicBezTo>
                  <a:pt x="227243" y="176745"/>
                  <a:pt x="224799" y="177559"/>
                  <a:pt x="223170" y="175930"/>
                </a:cubicBezTo>
                <a:cubicBezTo>
                  <a:pt x="223170" y="175116"/>
                  <a:pt x="223985" y="174301"/>
                  <a:pt x="223985" y="173487"/>
                </a:cubicBezTo>
                <a:cubicBezTo>
                  <a:pt x="224799" y="175930"/>
                  <a:pt x="225614" y="173487"/>
                  <a:pt x="226428" y="171858"/>
                </a:cubicBezTo>
                <a:cubicBezTo>
                  <a:pt x="223170" y="171858"/>
                  <a:pt x="225614" y="171043"/>
                  <a:pt x="223985" y="169415"/>
                </a:cubicBezTo>
                <a:cubicBezTo>
                  <a:pt x="221542" y="169415"/>
                  <a:pt x="220727" y="172672"/>
                  <a:pt x="221542" y="175116"/>
                </a:cubicBezTo>
                <a:cubicBezTo>
                  <a:pt x="219098" y="174301"/>
                  <a:pt x="218283" y="173487"/>
                  <a:pt x="215840" y="175930"/>
                </a:cubicBezTo>
                <a:lnTo>
                  <a:pt x="216655" y="172672"/>
                </a:lnTo>
                <a:lnTo>
                  <a:pt x="214211" y="173487"/>
                </a:lnTo>
                <a:lnTo>
                  <a:pt x="215840" y="169415"/>
                </a:lnTo>
                <a:cubicBezTo>
                  <a:pt x="211768" y="166971"/>
                  <a:pt x="215026" y="175116"/>
                  <a:pt x="210139" y="173487"/>
                </a:cubicBezTo>
                <a:lnTo>
                  <a:pt x="210139" y="170229"/>
                </a:lnTo>
                <a:cubicBezTo>
                  <a:pt x="208510" y="171043"/>
                  <a:pt x="207695" y="175930"/>
                  <a:pt x="206066" y="172672"/>
                </a:cubicBezTo>
                <a:cubicBezTo>
                  <a:pt x="204437" y="174301"/>
                  <a:pt x="209324" y="176745"/>
                  <a:pt x="205252" y="177559"/>
                </a:cubicBezTo>
                <a:cubicBezTo>
                  <a:pt x="204437" y="175930"/>
                  <a:pt x="202808" y="175116"/>
                  <a:pt x="201994" y="174301"/>
                </a:cubicBezTo>
                <a:cubicBezTo>
                  <a:pt x="200365" y="175930"/>
                  <a:pt x="202808" y="178374"/>
                  <a:pt x="203623" y="177559"/>
                </a:cubicBezTo>
                <a:cubicBezTo>
                  <a:pt x="197107" y="178374"/>
                  <a:pt x="199550" y="166971"/>
                  <a:pt x="193849" y="171043"/>
                </a:cubicBezTo>
                <a:cubicBezTo>
                  <a:pt x="196292" y="173487"/>
                  <a:pt x="192220" y="176745"/>
                  <a:pt x="197107" y="176745"/>
                </a:cubicBezTo>
                <a:cubicBezTo>
                  <a:pt x="194663" y="178374"/>
                  <a:pt x="193034" y="172672"/>
                  <a:pt x="190591" y="175930"/>
                </a:cubicBezTo>
                <a:lnTo>
                  <a:pt x="192220" y="171858"/>
                </a:lnTo>
                <a:cubicBezTo>
                  <a:pt x="191405" y="171858"/>
                  <a:pt x="190591" y="172672"/>
                  <a:pt x="189776" y="173487"/>
                </a:cubicBezTo>
                <a:lnTo>
                  <a:pt x="189776" y="170229"/>
                </a:lnTo>
                <a:cubicBezTo>
                  <a:pt x="186518" y="175116"/>
                  <a:pt x="184075" y="167785"/>
                  <a:pt x="182446" y="174301"/>
                </a:cubicBezTo>
                <a:cubicBezTo>
                  <a:pt x="183260" y="169415"/>
                  <a:pt x="180003" y="175116"/>
                  <a:pt x="179188" y="172672"/>
                </a:cubicBezTo>
                <a:cubicBezTo>
                  <a:pt x="181631" y="168600"/>
                  <a:pt x="186518" y="172672"/>
                  <a:pt x="186518" y="167785"/>
                </a:cubicBezTo>
                <a:cubicBezTo>
                  <a:pt x="184890" y="166156"/>
                  <a:pt x="184075" y="168600"/>
                  <a:pt x="183260" y="166971"/>
                </a:cubicBezTo>
                <a:cubicBezTo>
                  <a:pt x="184075" y="166156"/>
                  <a:pt x="185704" y="164528"/>
                  <a:pt x="185704" y="163713"/>
                </a:cubicBezTo>
                <a:cubicBezTo>
                  <a:pt x="181631" y="161270"/>
                  <a:pt x="180003" y="166156"/>
                  <a:pt x="177559" y="167785"/>
                </a:cubicBezTo>
                <a:lnTo>
                  <a:pt x="181631" y="166971"/>
                </a:lnTo>
                <a:cubicBezTo>
                  <a:pt x="181631" y="171858"/>
                  <a:pt x="180003" y="167785"/>
                  <a:pt x="179188" y="171858"/>
                </a:cubicBezTo>
                <a:cubicBezTo>
                  <a:pt x="177559" y="168600"/>
                  <a:pt x="175930" y="172672"/>
                  <a:pt x="174301" y="171043"/>
                </a:cubicBezTo>
                <a:cubicBezTo>
                  <a:pt x="174301" y="171043"/>
                  <a:pt x="174301" y="170229"/>
                  <a:pt x="175116" y="170229"/>
                </a:cubicBezTo>
                <a:cubicBezTo>
                  <a:pt x="170229" y="170229"/>
                  <a:pt x="169414" y="162084"/>
                  <a:pt x="167785" y="162084"/>
                </a:cubicBezTo>
                <a:cubicBezTo>
                  <a:pt x="166156" y="161270"/>
                  <a:pt x="163713" y="163713"/>
                  <a:pt x="164527" y="166156"/>
                </a:cubicBezTo>
                <a:cubicBezTo>
                  <a:pt x="163713" y="166970"/>
                  <a:pt x="165138" y="166563"/>
                  <a:pt x="166462" y="166767"/>
                </a:cubicBezTo>
                <a:lnTo>
                  <a:pt x="167333" y="169582"/>
                </a:lnTo>
                <a:lnTo>
                  <a:pt x="168510" y="170940"/>
                </a:lnTo>
                <a:lnTo>
                  <a:pt x="168294" y="172672"/>
                </a:lnTo>
                <a:cubicBezTo>
                  <a:pt x="167785" y="173080"/>
                  <a:pt x="167378" y="173487"/>
                  <a:pt x="168599" y="175116"/>
                </a:cubicBezTo>
                <a:cubicBezTo>
                  <a:pt x="167785" y="174301"/>
                  <a:pt x="166156" y="174301"/>
                  <a:pt x="164527" y="173487"/>
                </a:cubicBezTo>
                <a:cubicBezTo>
                  <a:pt x="165341" y="175116"/>
                  <a:pt x="166156" y="176745"/>
                  <a:pt x="166970" y="176745"/>
                </a:cubicBezTo>
                <a:cubicBezTo>
                  <a:pt x="166970" y="176745"/>
                  <a:pt x="166970" y="177559"/>
                  <a:pt x="168599" y="178374"/>
                </a:cubicBezTo>
                <a:cubicBezTo>
                  <a:pt x="163712" y="176745"/>
                  <a:pt x="161269" y="179188"/>
                  <a:pt x="159640" y="181632"/>
                </a:cubicBezTo>
                <a:cubicBezTo>
                  <a:pt x="158011" y="184075"/>
                  <a:pt x="157196" y="187333"/>
                  <a:pt x="153124" y="188148"/>
                </a:cubicBezTo>
                <a:cubicBezTo>
                  <a:pt x="153124" y="188962"/>
                  <a:pt x="154753" y="189777"/>
                  <a:pt x="155567" y="189777"/>
                </a:cubicBezTo>
                <a:cubicBezTo>
                  <a:pt x="151495" y="188148"/>
                  <a:pt x="156382" y="191406"/>
                  <a:pt x="156382" y="192220"/>
                </a:cubicBezTo>
                <a:lnTo>
                  <a:pt x="150680" y="190591"/>
                </a:lnTo>
                <a:cubicBezTo>
                  <a:pt x="151495" y="192220"/>
                  <a:pt x="153124" y="192220"/>
                  <a:pt x="153938" y="193035"/>
                </a:cubicBezTo>
                <a:cubicBezTo>
                  <a:pt x="153124" y="195478"/>
                  <a:pt x="147422" y="195478"/>
                  <a:pt x="149051" y="199550"/>
                </a:cubicBezTo>
                <a:cubicBezTo>
                  <a:pt x="146608" y="199550"/>
                  <a:pt x="144979" y="197107"/>
                  <a:pt x="144164" y="197922"/>
                </a:cubicBezTo>
                <a:cubicBezTo>
                  <a:pt x="149866" y="199550"/>
                  <a:pt x="144979" y="201994"/>
                  <a:pt x="149051" y="202808"/>
                </a:cubicBezTo>
                <a:cubicBezTo>
                  <a:pt x="143350" y="201180"/>
                  <a:pt x="146608" y="206067"/>
                  <a:pt x="139277" y="201994"/>
                </a:cubicBezTo>
                <a:cubicBezTo>
                  <a:pt x="137648" y="202808"/>
                  <a:pt x="141721" y="204437"/>
                  <a:pt x="142535" y="204437"/>
                </a:cubicBezTo>
                <a:cubicBezTo>
                  <a:pt x="141721" y="205252"/>
                  <a:pt x="141721" y="206067"/>
                  <a:pt x="143350" y="208510"/>
                </a:cubicBezTo>
                <a:cubicBezTo>
                  <a:pt x="140906" y="208510"/>
                  <a:pt x="143350" y="215840"/>
                  <a:pt x="136834" y="215026"/>
                </a:cubicBezTo>
                <a:cubicBezTo>
                  <a:pt x="140906" y="215026"/>
                  <a:pt x="138463" y="215026"/>
                  <a:pt x="140092" y="216655"/>
                </a:cubicBezTo>
                <a:lnTo>
                  <a:pt x="143350" y="216655"/>
                </a:lnTo>
                <a:lnTo>
                  <a:pt x="142535" y="218284"/>
                </a:lnTo>
                <a:cubicBezTo>
                  <a:pt x="143350" y="219098"/>
                  <a:pt x="142535" y="219098"/>
                  <a:pt x="142535" y="219098"/>
                </a:cubicBezTo>
                <a:cubicBezTo>
                  <a:pt x="141721" y="219098"/>
                  <a:pt x="140092" y="218284"/>
                  <a:pt x="139277" y="219098"/>
                </a:cubicBezTo>
                <a:cubicBezTo>
                  <a:pt x="139277" y="220727"/>
                  <a:pt x="140906" y="221542"/>
                  <a:pt x="142535" y="222356"/>
                </a:cubicBezTo>
                <a:lnTo>
                  <a:pt x="143350" y="222356"/>
                </a:lnTo>
                <a:lnTo>
                  <a:pt x="143350" y="223171"/>
                </a:lnTo>
                <a:cubicBezTo>
                  <a:pt x="143350" y="223985"/>
                  <a:pt x="140906" y="219913"/>
                  <a:pt x="138463" y="221542"/>
                </a:cubicBezTo>
                <a:cubicBezTo>
                  <a:pt x="139277" y="221542"/>
                  <a:pt x="143350" y="223985"/>
                  <a:pt x="140906" y="223985"/>
                </a:cubicBezTo>
                <a:cubicBezTo>
                  <a:pt x="140906" y="222356"/>
                  <a:pt x="138463" y="222356"/>
                  <a:pt x="137648" y="222356"/>
                </a:cubicBezTo>
                <a:lnTo>
                  <a:pt x="136834" y="223985"/>
                </a:lnTo>
                <a:lnTo>
                  <a:pt x="140906" y="224800"/>
                </a:lnTo>
                <a:cubicBezTo>
                  <a:pt x="139277" y="228872"/>
                  <a:pt x="135205" y="232945"/>
                  <a:pt x="135205" y="237832"/>
                </a:cubicBezTo>
                <a:cubicBezTo>
                  <a:pt x="131133" y="237017"/>
                  <a:pt x="134390" y="241089"/>
                  <a:pt x="128689" y="240275"/>
                </a:cubicBezTo>
                <a:lnTo>
                  <a:pt x="129503" y="240275"/>
                </a:lnTo>
                <a:cubicBezTo>
                  <a:pt x="128689" y="238646"/>
                  <a:pt x="124617" y="240275"/>
                  <a:pt x="125431" y="241089"/>
                </a:cubicBezTo>
                <a:cubicBezTo>
                  <a:pt x="127060" y="240275"/>
                  <a:pt x="131133" y="243533"/>
                  <a:pt x="131947" y="241089"/>
                </a:cubicBezTo>
                <a:lnTo>
                  <a:pt x="134390" y="243533"/>
                </a:lnTo>
                <a:cubicBezTo>
                  <a:pt x="144979" y="245976"/>
                  <a:pt x="132761" y="248420"/>
                  <a:pt x="136020" y="251678"/>
                </a:cubicBezTo>
                <a:cubicBezTo>
                  <a:pt x="135205" y="251678"/>
                  <a:pt x="134390" y="251678"/>
                  <a:pt x="134390" y="251678"/>
                </a:cubicBezTo>
                <a:cubicBezTo>
                  <a:pt x="137648" y="254936"/>
                  <a:pt x="131133" y="257379"/>
                  <a:pt x="132761" y="258194"/>
                </a:cubicBezTo>
                <a:lnTo>
                  <a:pt x="129503" y="258194"/>
                </a:lnTo>
                <a:cubicBezTo>
                  <a:pt x="134390" y="260637"/>
                  <a:pt x="134390" y="261452"/>
                  <a:pt x="132761" y="263895"/>
                </a:cubicBezTo>
                <a:cubicBezTo>
                  <a:pt x="132761" y="263895"/>
                  <a:pt x="131947" y="263895"/>
                  <a:pt x="131133" y="263895"/>
                </a:cubicBezTo>
                <a:cubicBezTo>
                  <a:pt x="133576" y="264710"/>
                  <a:pt x="136020" y="265524"/>
                  <a:pt x="135205" y="267153"/>
                </a:cubicBezTo>
                <a:lnTo>
                  <a:pt x="134390" y="267153"/>
                </a:lnTo>
                <a:lnTo>
                  <a:pt x="134390" y="270411"/>
                </a:lnTo>
                <a:cubicBezTo>
                  <a:pt x="124617" y="270411"/>
                  <a:pt x="139277" y="275298"/>
                  <a:pt x="129503" y="276112"/>
                </a:cubicBezTo>
                <a:cubicBezTo>
                  <a:pt x="131947" y="276927"/>
                  <a:pt x="132761" y="279371"/>
                  <a:pt x="134390" y="280185"/>
                </a:cubicBezTo>
                <a:cubicBezTo>
                  <a:pt x="133576" y="280185"/>
                  <a:pt x="133576" y="280185"/>
                  <a:pt x="132761" y="280185"/>
                </a:cubicBezTo>
                <a:cubicBezTo>
                  <a:pt x="137648" y="281814"/>
                  <a:pt x="131133" y="283443"/>
                  <a:pt x="131947" y="285072"/>
                </a:cubicBezTo>
                <a:cubicBezTo>
                  <a:pt x="132761" y="285886"/>
                  <a:pt x="134390" y="285072"/>
                  <a:pt x="136020" y="285072"/>
                </a:cubicBezTo>
                <a:cubicBezTo>
                  <a:pt x="131947" y="286701"/>
                  <a:pt x="140092" y="289144"/>
                  <a:pt x="138463" y="289959"/>
                </a:cubicBezTo>
                <a:cubicBezTo>
                  <a:pt x="137648" y="291588"/>
                  <a:pt x="135205" y="290773"/>
                  <a:pt x="132761" y="290773"/>
                </a:cubicBezTo>
                <a:cubicBezTo>
                  <a:pt x="133576" y="293217"/>
                  <a:pt x="141721" y="290773"/>
                  <a:pt x="137648" y="293217"/>
                </a:cubicBezTo>
                <a:cubicBezTo>
                  <a:pt x="136834" y="292402"/>
                  <a:pt x="136834" y="292402"/>
                  <a:pt x="136020" y="292402"/>
                </a:cubicBezTo>
                <a:cubicBezTo>
                  <a:pt x="135613" y="292810"/>
                  <a:pt x="132558" y="293421"/>
                  <a:pt x="129911" y="294032"/>
                </a:cubicBezTo>
                <a:lnTo>
                  <a:pt x="127713" y="295008"/>
                </a:lnTo>
                <a:lnTo>
                  <a:pt x="127875" y="294846"/>
                </a:lnTo>
                <a:lnTo>
                  <a:pt x="126246" y="295660"/>
                </a:lnTo>
                <a:lnTo>
                  <a:pt x="127713" y="295008"/>
                </a:lnTo>
                <a:lnTo>
                  <a:pt x="125533" y="297188"/>
                </a:lnTo>
                <a:cubicBezTo>
                  <a:pt x="124006" y="297900"/>
                  <a:pt x="122988" y="298511"/>
                  <a:pt x="126246" y="298918"/>
                </a:cubicBezTo>
                <a:lnTo>
                  <a:pt x="129503" y="298918"/>
                </a:lnTo>
                <a:cubicBezTo>
                  <a:pt x="125431" y="301362"/>
                  <a:pt x="130318" y="300547"/>
                  <a:pt x="127060" y="302991"/>
                </a:cubicBezTo>
                <a:lnTo>
                  <a:pt x="126246" y="302991"/>
                </a:lnTo>
                <a:cubicBezTo>
                  <a:pt x="127060" y="303805"/>
                  <a:pt x="122988" y="304620"/>
                  <a:pt x="127875" y="305434"/>
                </a:cubicBezTo>
                <a:lnTo>
                  <a:pt x="128689" y="304620"/>
                </a:lnTo>
                <a:cubicBezTo>
                  <a:pt x="129503" y="306249"/>
                  <a:pt x="128689" y="306249"/>
                  <a:pt x="128689" y="307878"/>
                </a:cubicBezTo>
                <a:cubicBezTo>
                  <a:pt x="128689" y="307878"/>
                  <a:pt x="129503" y="308692"/>
                  <a:pt x="128689" y="308692"/>
                </a:cubicBezTo>
                <a:cubicBezTo>
                  <a:pt x="132761" y="309507"/>
                  <a:pt x="130318" y="312764"/>
                  <a:pt x="130318" y="313579"/>
                </a:cubicBezTo>
                <a:cubicBezTo>
                  <a:pt x="129503" y="311950"/>
                  <a:pt x="127875" y="312764"/>
                  <a:pt x="126246" y="312764"/>
                </a:cubicBezTo>
                <a:lnTo>
                  <a:pt x="126518" y="313581"/>
                </a:lnTo>
                <a:lnTo>
                  <a:pt x="125431" y="311950"/>
                </a:lnTo>
                <a:cubicBezTo>
                  <a:pt x="124617" y="311950"/>
                  <a:pt x="123802" y="312764"/>
                  <a:pt x="122173" y="312764"/>
                </a:cubicBezTo>
                <a:cubicBezTo>
                  <a:pt x="119730" y="311950"/>
                  <a:pt x="116472" y="310321"/>
                  <a:pt x="113214" y="311136"/>
                </a:cubicBezTo>
                <a:lnTo>
                  <a:pt x="115657" y="309507"/>
                </a:lnTo>
                <a:cubicBezTo>
                  <a:pt x="111585" y="307063"/>
                  <a:pt x="112399" y="307878"/>
                  <a:pt x="109141" y="305434"/>
                </a:cubicBezTo>
                <a:cubicBezTo>
                  <a:pt x="110770" y="305434"/>
                  <a:pt x="112399" y="305434"/>
                  <a:pt x="113214" y="305434"/>
                </a:cubicBezTo>
                <a:cubicBezTo>
                  <a:pt x="108327" y="303805"/>
                  <a:pt x="118915" y="302176"/>
                  <a:pt x="114843" y="301362"/>
                </a:cubicBezTo>
                <a:cubicBezTo>
                  <a:pt x="114028" y="299733"/>
                  <a:pt x="110770" y="300547"/>
                  <a:pt x="109956" y="299733"/>
                </a:cubicBezTo>
                <a:cubicBezTo>
                  <a:pt x="110770" y="299733"/>
                  <a:pt x="111585" y="299733"/>
                  <a:pt x="111585" y="299733"/>
                </a:cubicBezTo>
                <a:lnTo>
                  <a:pt x="108327" y="298918"/>
                </a:lnTo>
                <a:cubicBezTo>
                  <a:pt x="109141" y="298918"/>
                  <a:pt x="109956" y="299733"/>
                  <a:pt x="111585" y="298918"/>
                </a:cubicBezTo>
                <a:cubicBezTo>
                  <a:pt x="109141" y="296475"/>
                  <a:pt x="107512" y="295660"/>
                  <a:pt x="109141" y="294031"/>
                </a:cubicBezTo>
                <a:cubicBezTo>
                  <a:pt x="108327" y="292402"/>
                  <a:pt x="102625" y="294846"/>
                  <a:pt x="103440" y="293217"/>
                </a:cubicBezTo>
                <a:cubicBezTo>
                  <a:pt x="105883" y="293217"/>
                  <a:pt x="108327" y="292402"/>
                  <a:pt x="109141" y="291588"/>
                </a:cubicBezTo>
                <a:cubicBezTo>
                  <a:pt x="107512" y="290773"/>
                  <a:pt x="105069" y="290773"/>
                  <a:pt x="104254" y="289959"/>
                </a:cubicBezTo>
                <a:lnTo>
                  <a:pt x="108327" y="289959"/>
                </a:lnTo>
                <a:cubicBezTo>
                  <a:pt x="108327" y="289144"/>
                  <a:pt x="107512" y="288330"/>
                  <a:pt x="110770" y="288330"/>
                </a:cubicBezTo>
                <a:cubicBezTo>
                  <a:pt x="109141" y="287515"/>
                  <a:pt x="109141" y="286701"/>
                  <a:pt x="109956" y="286701"/>
                </a:cubicBezTo>
                <a:cubicBezTo>
                  <a:pt x="107512" y="285072"/>
                  <a:pt x="101811" y="287515"/>
                  <a:pt x="100182" y="287515"/>
                </a:cubicBezTo>
                <a:cubicBezTo>
                  <a:pt x="102625" y="285886"/>
                  <a:pt x="100996" y="285072"/>
                  <a:pt x="105883" y="284257"/>
                </a:cubicBezTo>
                <a:lnTo>
                  <a:pt x="106698" y="285886"/>
                </a:lnTo>
                <a:cubicBezTo>
                  <a:pt x="111585" y="282628"/>
                  <a:pt x="100996" y="282628"/>
                  <a:pt x="109141" y="281814"/>
                </a:cubicBezTo>
                <a:cubicBezTo>
                  <a:pt x="109141" y="282628"/>
                  <a:pt x="110770" y="284257"/>
                  <a:pt x="113214" y="283443"/>
                </a:cubicBezTo>
                <a:lnTo>
                  <a:pt x="111585" y="281814"/>
                </a:lnTo>
                <a:cubicBezTo>
                  <a:pt x="112399" y="281814"/>
                  <a:pt x="112399" y="282628"/>
                  <a:pt x="113214" y="281814"/>
                </a:cubicBezTo>
                <a:cubicBezTo>
                  <a:pt x="112399" y="281814"/>
                  <a:pt x="110770" y="280185"/>
                  <a:pt x="109141" y="280185"/>
                </a:cubicBezTo>
                <a:lnTo>
                  <a:pt x="108327" y="277741"/>
                </a:lnTo>
                <a:cubicBezTo>
                  <a:pt x="108327" y="277741"/>
                  <a:pt x="109956" y="278556"/>
                  <a:pt x="109956" y="277741"/>
                </a:cubicBezTo>
                <a:lnTo>
                  <a:pt x="108327" y="276112"/>
                </a:lnTo>
                <a:cubicBezTo>
                  <a:pt x="109141" y="276112"/>
                  <a:pt x="109956" y="276112"/>
                  <a:pt x="110770" y="275298"/>
                </a:cubicBezTo>
                <a:cubicBezTo>
                  <a:pt x="111178" y="274484"/>
                  <a:pt x="108938" y="274076"/>
                  <a:pt x="107105" y="273669"/>
                </a:cubicBezTo>
                <a:lnTo>
                  <a:pt x="106328" y="272633"/>
                </a:lnTo>
                <a:lnTo>
                  <a:pt x="107512" y="272040"/>
                </a:lnTo>
                <a:cubicBezTo>
                  <a:pt x="99368" y="271226"/>
                  <a:pt x="106698" y="267153"/>
                  <a:pt x="98553" y="266339"/>
                </a:cubicBezTo>
                <a:cubicBezTo>
                  <a:pt x="101811" y="265524"/>
                  <a:pt x="100182" y="266339"/>
                  <a:pt x="104254" y="267968"/>
                </a:cubicBezTo>
                <a:lnTo>
                  <a:pt x="106698" y="266339"/>
                </a:lnTo>
                <a:cubicBezTo>
                  <a:pt x="107512" y="267153"/>
                  <a:pt x="106698" y="267153"/>
                  <a:pt x="110770" y="267153"/>
                </a:cubicBezTo>
                <a:cubicBezTo>
                  <a:pt x="114028" y="265524"/>
                  <a:pt x="109956" y="263895"/>
                  <a:pt x="107512" y="263081"/>
                </a:cubicBezTo>
                <a:cubicBezTo>
                  <a:pt x="108327" y="263081"/>
                  <a:pt x="114028" y="263895"/>
                  <a:pt x="112399" y="262266"/>
                </a:cubicBezTo>
                <a:cubicBezTo>
                  <a:pt x="110770" y="259008"/>
                  <a:pt x="105883" y="262266"/>
                  <a:pt x="105069" y="260637"/>
                </a:cubicBezTo>
                <a:lnTo>
                  <a:pt x="109141" y="259823"/>
                </a:lnTo>
                <a:cubicBezTo>
                  <a:pt x="106698" y="258194"/>
                  <a:pt x="109141" y="256565"/>
                  <a:pt x="109956" y="254936"/>
                </a:cubicBezTo>
                <a:cubicBezTo>
                  <a:pt x="109956" y="254121"/>
                  <a:pt x="109956" y="254121"/>
                  <a:pt x="109141" y="254121"/>
                </a:cubicBezTo>
                <a:cubicBezTo>
                  <a:pt x="110770" y="252492"/>
                  <a:pt x="105069" y="250049"/>
                  <a:pt x="106698" y="248420"/>
                </a:cubicBezTo>
                <a:cubicBezTo>
                  <a:pt x="107512" y="248420"/>
                  <a:pt x="109956" y="247605"/>
                  <a:pt x="110770" y="247605"/>
                </a:cubicBezTo>
                <a:lnTo>
                  <a:pt x="108327" y="245162"/>
                </a:lnTo>
                <a:cubicBezTo>
                  <a:pt x="109141" y="245976"/>
                  <a:pt x="111585" y="246791"/>
                  <a:pt x="114028" y="246791"/>
                </a:cubicBezTo>
                <a:cubicBezTo>
                  <a:pt x="114028" y="245976"/>
                  <a:pt x="112399" y="245976"/>
                  <a:pt x="112399" y="245162"/>
                </a:cubicBezTo>
                <a:cubicBezTo>
                  <a:pt x="113214" y="245976"/>
                  <a:pt x="114028" y="245976"/>
                  <a:pt x="114843" y="245976"/>
                </a:cubicBezTo>
                <a:lnTo>
                  <a:pt x="110770" y="242719"/>
                </a:lnTo>
                <a:cubicBezTo>
                  <a:pt x="109956" y="242719"/>
                  <a:pt x="109956" y="243533"/>
                  <a:pt x="109956" y="243533"/>
                </a:cubicBezTo>
                <a:cubicBezTo>
                  <a:pt x="109956" y="242719"/>
                  <a:pt x="108327" y="241089"/>
                  <a:pt x="110770" y="240275"/>
                </a:cubicBezTo>
                <a:cubicBezTo>
                  <a:pt x="111585" y="240275"/>
                  <a:pt x="112399" y="241089"/>
                  <a:pt x="113214" y="241089"/>
                </a:cubicBezTo>
                <a:cubicBezTo>
                  <a:pt x="110770" y="241089"/>
                  <a:pt x="113214" y="241904"/>
                  <a:pt x="114843" y="242719"/>
                </a:cubicBezTo>
                <a:cubicBezTo>
                  <a:pt x="114843" y="241089"/>
                  <a:pt x="115657" y="242719"/>
                  <a:pt x="117286" y="241904"/>
                </a:cubicBezTo>
                <a:cubicBezTo>
                  <a:pt x="117286" y="240275"/>
                  <a:pt x="114843" y="239460"/>
                  <a:pt x="112399" y="239460"/>
                </a:cubicBezTo>
                <a:cubicBezTo>
                  <a:pt x="113214" y="238646"/>
                  <a:pt x="114028" y="237832"/>
                  <a:pt x="111585" y="236202"/>
                </a:cubicBezTo>
                <a:lnTo>
                  <a:pt x="114843" y="237017"/>
                </a:lnTo>
                <a:lnTo>
                  <a:pt x="114028" y="235388"/>
                </a:lnTo>
                <a:lnTo>
                  <a:pt x="118101" y="237017"/>
                </a:lnTo>
                <a:cubicBezTo>
                  <a:pt x="120544" y="234574"/>
                  <a:pt x="112399" y="235388"/>
                  <a:pt x="114843" y="232945"/>
                </a:cubicBezTo>
                <a:lnTo>
                  <a:pt x="118101" y="232945"/>
                </a:lnTo>
                <a:cubicBezTo>
                  <a:pt x="116472" y="232130"/>
                  <a:pt x="112399" y="230501"/>
                  <a:pt x="115657" y="230501"/>
                </a:cubicBezTo>
                <a:cubicBezTo>
                  <a:pt x="114028" y="228872"/>
                  <a:pt x="110770" y="231316"/>
                  <a:pt x="110770" y="228872"/>
                </a:cubicBezTo>
                <a:cubicBezTo>
                  <a:pt x="112399" y="228872"/>
                  <a:pt x="113214" y="228058"/>
                  <a:pt x="114028" y="227243"/>
                </a:cubicBezTo>
                <a:cubicBezTo>
                  <a:pt x="113214" y="226429"/>
                  <a:pt x="110770" y="227243"/>
                  <a:pt x="110770" y="228058"/>
                </a:cubicBezTo>
                <a:cubicBezTo>
                  <a:pt x="109956" y="223985"/>
                  <a:pt x="121359" y="227243"/>
                  <a:pt x="118101" y="223171"/>
                </a:cubicBezTo>
                <a:cubicBezTo>
                  <a:pt x="115657" y="223985"/>
                  <a:pt x="113214" y="220727"/>
                  <a:pt x="112399" y="223985"/>
                </a:cubicBezTo>
                <a:cubicBezTo>
                  <a:pt x="110770" y="222356"/>
                  <a:pt x="117286" y="222356"/>
                  <a:pt x="114028" y="219913"/>
                </a:cubicBezTo>
                <a:lnTo>
                  <a:pt x="117286" y="221542"/>
                </a:lnTo>
                <a:cubicBezTo>
                  <a:pt x="117286" y="220727"/>
                  <a:pt x="115657" y="219913"/>
                  <a:pt x="115657" y="219913"/>
                </a:cubicBezTo>
                <a:lnTo>
                  <a:pt x="118101" y="220727"/>
                </a:lnTo>
                <a:cubicBezTo>
                  <a:pt x="113214" y="218284"/>
                  <a:pt x="121359" y="218284"/>
                  <a:pt x="114843" y="215840"/>
                </a:cubicBezTo>
                <a:cubicBezTo>
                  <a:pt x="119730" y="217469"/>
                  <a:pt x="114843" y="214211"/>
                  <a:pt x="117286" y="214211"/>
                </a:cubicBezTo>
                <a:cubicBezTo>
                  <a:pt x="120544" y="216655"/>
                  <a:pt x="115657" y="218284"/>
                  <a:pt x="120544" y="219913"/>
                </a:cubicBezTo>
                <a:cubicBezTo>
                  <a:pt x="122173" y="219913"/>
                  <a:pt x="119730" y="218284"/>
                  <a:pt x="121359" y="218284"/>
                </a:cubicBezTo>
                <a:cubicBezTo>
                  <a:pt x="122173" y="218284"/>
                  <a:pt x="122988" y="219913"/>
                  <a:pt x="123802" y="219913"/>
                </a:cubicBezTo>
                <a:cubicBezTo>
                  <a:pt x="126246" y="218284"/>
                  <a:pt x="121359" y="215840"/>
                  <a:pt x="120544" y="214211"/>
                </a:cubicBezTo>
                <a:lnTo>
                  <a:pt x="121359" y="216655"/>
                </a:lnTo>
                <a:cubicBezTo>
                  <a:pt x="116472" y="215840"/>
                  <a:pt x="120544" y="215840"/>
                  <a:pt x="117286" y="214211"/>
                </a:cubicBezTo>
                <a:cubicBezTo>
                  <a:pt x="120544" y="213397"/>
                  <a:pt x="117286" y="211768"/>
                  <a:pt x="118915" y="210953"/>
                </a:cubicBezTo>
                <a:cubicBezTo>
                  <a:pt x="118915" y="211768"/>
                  <a:pt x="118915" y="211768"/>
                  <a:pt x="118915" y="211768"/>
                </a:cubicBezTo>
                <a:cubicBezTo>
                  <a:pt x="119730" y="209324"/>
                  <a:pt x="127875" y="210953"/>
                  <a:pt x="127875" y="210139"/>
                </a:cubicBezTo>
                <a:cubicBezTo>
                  <a:pt x="128689" y="209324"/>
                  <a:pt x="127060" y="206881"/>
                  <a:pt x="124617" y="206881"/>
                </a:cubicBezTo>
                <a:cubicBezTo>
                  <a:pt x="123802" y="206067"/>
                  <a:pt x="125431" y="210953"/>
                  <a:pt x="119730" y="207695"/>
                </a:cubicBezTo>
                <a:cubicBezTo>
                  <a:pt x="127060" y="208510"/>
                  <a:pt x="118101" y="203623"/>
                  <a:pt x="123802" y="201994"/>
                </a:cubicBezTo>
                <a:cubicBezTo>
                  <a:pt x="126246" y="204437"/>
                  <a:pt x="127875" y="202808"/>
                  <a:pt x="129503" y="204437"/>
                </a:cubicBezTo>
                <a:cubicBezTo>
                  <a:pt x="129503" y="202808"/>
                  <a:pt x="128689" y="202808"/>
                  <a:pt x="127060" y="201180"/>
                </a:cubicBezTo>
                <a:lnTo>
                  <a:pt x="129503" y="201180"/>
                </a:lnTo>
                <a:cubicBezTo>
                  <a:pt x="125431" y="197922"/>
                  <a:pt x="125431" y="199550"/>
                  <a:pt x="123802" y="195478"/>
                </a:cubicBezTo>
                <a:cubicBezTo>
                  <a:pt x="125431" y="197107"/>
                  <a:pt x="127875" y="195478"/>
                  <a:pt x="128689" y="197107"/>
                </a:cubicBezTo>
                <a:cubicBezTo>
                  <a:pt x="129503" y="196293"/>
                  <a:pt x="128689" y="194663"/>
                  <a:pt x="127875" y="193849"/>
                </a:cubicBezTo>
                <a:cubicBezTo>
                  <a:pt x="127875" y="190591"/>
                  <a:pt x="131133" y="192220"/>
                  <a:pt x="130318" y="188962"/>
                </a:cubicBezTo>
                <a:lnTo>
                  <a:pt x="128689" y="188962"/>
                </a:lnTo>
                <a:cubicBezTo>
                  <a:pt x="127875" y="184075"/>
                  <a:pt x="131947" y="180817"/>
                  <a:pt x="132761" y="176745"/>
                </a:cubicBezTo>
                <a:lnTo>
                  <a:pt x="131133" y="177559"/>
                </a:lnTo>
                <a:cubicBezTo>
                  <a:pt x="131947" y="177559"/>
                  <a:pt x="131133" y="174301"/>
                  <a:pt x="133576" y="174301"/>
                </a:cubicBezTo>
                <a:cubicBezTo>
                  <a:pt x="133576" y="174301"/>
                  <a:pt x="133576" y="175116"/>
                  <a:pt x="133576" y="175116"/>
                </a:cubicBezTo>
                <a:cubicBezTo>
                  <a:pt x="134390" y="175930"/>
                  <a:pt x="136834" y="176745"/>
                  <a:pt x="137648" y="175930"/>
                </a:cubicBezTo>
                <a:lnTo>
                  <a:pt x="136020" y="174301"/>
                </a:lnTo>
                <a:lnTo>
                  <a:pt x="137648" y="175116"/>
                </a:lnTo>
                <a:cubicBezTo>
                  <a:pt x="138463" y="174301"/>
                  <a:pt x="134390" y="173487"/>
                  <a:pt x="135205" y="172672"/>
                </a:cubicBezTo>
                <a:cubicBezTo>
                  <a:pt x="140906" y="175930"/>
                  <a:pt x="139277" y="168600"/>
                  <a:pt x="144979" y="171043"/>
                </a:cubicBezTo>
                <a:cubicBezTo>
                  <a:pt x="141721" y="167785"/>
                  <a:pt x="142535" y="172672"/>
                  <a:pt x="140092" y="169415"/>
                </a:cubicBezTo>
                <a:cubicBezTo>
                  <a:pt x="140906" y="169415"/>
                  <a:pt x="141721" y="170229"/>
                  <a:pt x="142535" y="169415"/>
                </a:cubicBezTo>
                <a:lnTo>
                  <a:pt x="141098" y="168456"/>
                </a:lnTo>
                <a:lnTo>
                  <a:pt x="138565" y="168294"/>
                </a:lnTo>
                <a:cubicBezTo>
                  <a:pt x="137649" y="167785"/>
                  <a:pt x="136835" y="167378"/>
                  <a:pt x="134391" y="168600"/>
                </a:cubicBezTo>
                <a:lnTo>
                  <a:pt x="135206" y="170229"/>
                </a:lnTo>
                <a:cubicBezTo>
                  <a:pt x="129504" y="174301"/>
                  <a:pt x="122174" y="171858"/>
                  <a:pt x="115658" y="173487"/>
                </a:cubicBezTo>
                <a:lnTo>
                  <a:pt x="118101" y="174301"/>
                </a:lnTo>
                <a:cubicBezTo>
                  <a:pt x="118101" y="173487"/>
                  <a:pt x="114029" y="176745"/>
                  <a:pt x="112400" y="174301"/>
                </a:cubicBezTo>
                <a:cubicBezTo>
                  <a:pt x="113214" y="174301"/>
                  <a:pt x="114029" y="173487"/>
                  <a:pt x="114029" y="173487"/>
                </a:cubicBezTo>
                <a:cubicBezTo>
                  <a:pt x="114029" y="171858"/>
                  <a:pt x="113214" y="169415"/>
                  <a:pt x="111586" y="169415"/>
                </a:cubicBezTo>
                <a:lnTo>
                  <a:pt x="110771" y="171858"/>
                </a:lnTo>
                <a:lnTo>
                  <a:pt x="109956" y="170229"/>
                </a:lnTo>
                <a:cubicBezTo>
                  <a:pt x="107513" y="170229"/>
                  <a:pt x="110771" y="173487"/>
                  <a:pt x="108327" y="173487"/>
                </a:cubicBezTo>
                <a:cubicBezTo>
                  <a:pt x="107513" y="166971"/>
                  <a:pt x="98554" y="172672"/>
                  <a:pt x="96925" y="166971"/>
                </a:cubicBezTo>
                <a:cubicBezTo>
                  <a:pt x="95296" y="171858"/>
                  <a:pt x="100997" y="167785"/>
                  <a:pt x="99368" y="171858"/>
                </a:cubicBezTo>
                <a:cubicBezTo>
                  <a:pt x="98554" y="171858"/>
                  <a:pt x="98554" y="170229"/>
                  <a:pt x="96925" y="170229"/>
                </a:cubicBezTo>
                <a:lnTo>
                  <a:pt x="97739" y="173487"/>
                </a:lnTo>
                <a:cubicBezTo>
                  <a:pt x="91223" y="171858"/>
                  <a:pt x="87965" y="169415"/>
                  <a:pt x="82264" y="170229"/>
                </a:cubicBezTo>
                <a:lnTo>
                  <a:pt x="82264" y="169415"/>
                </a:lnTo>
                <a:cubicBezTo>
                  <a:pt x="80635" y="167785"/>
                  <a:pt x="79006" y="168600"/>
                  <a:pt x="78191" y="171043"/>
                </a:cubicBezTo>
                <a:cubicBezTo>
                  <a:pt x="77377" y="169415"/>
                  <a:pt x="79006" y="168600"/>
                  <a:pt x="78191" y="167785"/>
                </a:cubicBezTo>
                <a:cubicBezTo>
                  <a:pt x="74119" y="175116"/>
                  <a:pt x="70861" y="162898"/>
                  <a:pt x="68417" y="167785"/>
                </a:cubicBezTo>
                <a:cubicBezTo>
                  <a:pt x="69232" y="161270"/>
                  <a:pt x="63530" y="156383"/>
                  <a:pt x="65974" y="151496"/>
                </a:cubicBezTo>
                <a:lnTo>
                  <a:pt x="64345" y="152310"/>
                </a:lnTo>
                <a:lnTo>
                  <a:pt x="66823" y="150540"/>
                </a:lnTo>
                <a:lnTo>
                  <a:pt x="67602" y="147423"/>
                </a:lnTo>
                <a:lnTo>
                  <a:pt x="68050" y="149664"/>
                </a:lnTo>
                <a:lnTo>
                  <a:pt x="70047" y="148238"/>
                </a:lnTo>
                <a:lnTo>
                  <a:pt x="74934" y="152310"/>
                </a:lnTo>
                <a:cubicBezTo>
                  <a:pt x="74934" y="150681"/>
                  <a:pt x="75748" y="149052"/>
                  <a:pt x="74934" y="148238"/>
                </a:cubicBezTo>
                <a:cubicBezTo>
                  <a:pt x="76562" y="148238"/>
                  <a:pt x="77377" y="148238"/>
                  <a:pt x="75748" y="145794"/>
                </a:cubicBezTo>
                <a:cubicBezTo>
                  <a:pt x="87151" y="155568"/>
                  <a:pt x="99368" y="146609"/>
                  <a:pt x="110771" y="151496"/>
                </a:cubicBezTo>
                <a:cubicBezTo>
                  <a:pt x="111586" y="151496"/>
                  <a:pt x="110771" y="149867"/>
                  <a:pt x="110771" y="149052"/>
                </a:cubicBezTo>
                <a:cubicBezTo>
                  <a:pt x="113214" y="153125"/>
                  <a:pt x="113214" y="147423"/>
                  <a:pt x="114029" y="146609"/>
                </a:cubicBezTo>
                <a:lnTo>
                  <a:pt x="117287" y="152310"/>
                </a:lnTo>
                <a:cubicBezTo>
                  <a:pt x="118101" y="150681"/>
                  <a:pt x="117287" y="149052"/>
                  <a:pt x="117287" y="148238"/>
                </a:cubicBezTo>
                <a:cubicBezTo>
                  <a:pt x="122988" y="146609"/>
                  <a:pt x="128690" y="152310"/>
                  <a:pt x="133577" y="149052"/>
                </a:cubicBezTo>
                <a:cubicBezTo>
                  <a:pt x="135206" y="150681"/>
                  <a:pt x="133577" y="153125"/>
                  <a:pt x="135206" y="153939"/>
                </a:cubicBezTo>
                <a:cubicBezTo>
                  <a:pt x="132762" y="148238"/>
                  <a:pt x="140907" y="151496"/>
                  <a:pt x="139278" y="147423"/>
                </a:cubicBezTo>
                <a:cubicBezTo>
                  <a:pt x="141721" y="153939"/>
                  <a:pt x="146608" y="149052"/>
                  <a:pt x="145794" y="157197"/>
                </a:cubicBezTo>
                <a:cubicBezTo>
                  <a:pt x="148238" y="158011"/>
                  <a:pt x="148238" y="153939"/>
                  <a:pt x="147423" y="153125"/>
                </a:cubicBezTo>
                <a:cubicBezTo>
                  <a:pt x="149866" y="153125"/>
                  <a:pt x="152310" y="153125"/>
                  <a:pt x="154753" y="150681"/>
                </a:cubicBezTo>
                <a:cubicBezTo>
                  <a:pt x="156382" y="152310"/>
                  <a:pt x="167785" y="148238"/>
                  <a:pt x="170229" y="154754"/>
                </a:cubicBezTo>
                <a:cubicBezTo>
                  <a:pt x="168600" y="150681"/>
                  <a:pt x="170229" y="152310"/>
                  <a:pt x="171858" y="150681"/>
                </a:cubicBezTo>
                <a:lnTo>
                  <a:pt x="170229" y="147423"/>
                </a:lnTo>
                <a:lnTo>
                  <a:pt x="174301" y="147423"/>
                </a:lnTo>
                <a:cubicBezTo>
                  <a:pt x="175116" y="146609"/>
                  <a:pt x="175116" y="147423"/>
                  <a:pt x="175116" y="147423"/>
                </a:cubicBezTo>
                <a:cubicBezTo>
                  <a:pt x="175930" y="148238"/>
                  <a:pt x="175116" y="149867"/>
                  <a:pt x="176745" y="150681"/>
                </a:cubicBezTo>
                <a:cubicBezTo>
                  <a:pt x="179188" y="151496"/>
                  <a:pt x="179188" y="149052"/>
                  <a:pt x="180817" y="147423"/>
                </a:cubicBezTo>
                <a:lnTo>
                  <a:pt x="180817" y="146609"/>
                </a:lnTo>
                <a:lnTo>
                  <a:pt x="182446" y="146609"/>
                </a:lnTo>
                <a:cubicBezTo>
                  <a:pt x="184075" y="147423"/>
                  <a:pt x="178373" y="150681"/>
                  <a:pt x="182446" y="152310"/>
                </a:cubicBezTo>
                <a:cubicBezTo>
                  <a:pt x="182446" y="151496"/>
                  <a:pt x="184890" y="146609"/>
                  <a:pt x="185704" y="149052"/>
                </a:cubicBezTo>
                <a:cubicBezTo>
                  <a:pt x="184075" y="149052"/>
                  <a:pt x="184075" y="151496"/>
                  <a:pt x="184890" y="152310"/>
                </a:cubicBezTo>
                <a:lnTo>
                  <a:pt x="188147" y="152310"/>
                </a:lnTo>
                <a:lnTo>
                  <a:pt x="187333" y="148238"/>
                </a:lnTo>
                <a:cubicBezTo>
                  <a:pt x="195478" y="148238"/>
                  <a:pt x="204437" y="151496"/>
                  <a:pt x="213397" y="151496"/>
                </a:cubicBezTo>
                <a:cubicBezTo>
                  <a:pt x="213397" y="153125"/>
                  <a:pt x="215026" y="153125"/>
                  <a:pt x="216553" y="153430"/>
                </a:cubicBezTo>
                <a:lnTo>
                  <a:pt x="219018" y="157078"/>
                </a:lnTo>
                <a:lnTo>
                  <a:pt x="218793" y="159030"/>
                </a:lnTo>
                <a:cubicBezTo>
                  <a:pt x="219506" y="160048"/>
                  <a:pt x="220728" y="160862"/>
                  <a:pt x="221542" y="160455"/>
                </a:cubicBezTo>
                <a:cubicBezTo>
                  <a:pt x="219913" y="158826"/>
                  <a:pt x="225614" y="154754"/>
                  <a:pt x="220727" y="153939"/>
                </a:cubicBezTo>
                <a:lnTo>
                  <a:pt x="223985" y="151496"/>
                </a:lnTo>
                <a:lnTo>
                  <a:pt x="229365" y="147814"/>
                </a:lnTo>
                <a:lnTo>
                  <a:pt x="228872" y="146608"/>
                </a:lnTo>
                <a:lnTo>
                  <a:pt x="228057" y="148237"/>
                </a:lnTo>
                <a:cubicBezTo>
                  <a:pt x="228057" y="147423"/>
                  <a:pt x="225614" y="146608"/>
                  <a:pt x="227243" y="144979"/>
                </a:cubicBezTo>
                <a:cubicBezTo>
                  <a:pt x="227243" y="144979"/>
                  <a:pt x="228057" y="145794"/>
                  <a:pt x="228057" y="145794"/>
                </a:cubicBezTo>
                <a:cubicBezTo>
                  <a:pt x="229686" y="145794"/>
                  <a:pt x="232130" y="144979"/>
                  <a:pt x="232130" y="144165"/>
                </a:cubicBezTo>
                <a:lnTo>
                  <a:pt x="229686" y="144165"/>
                </a:lnTo>
                <a:lnTo>
                  <a:pt x="231315" y="143350"/>
                </a:lnTo>
                <a:cubicBezTo>
                  <a:pt x="231315" y="142536"/>
                  <a:pt x="228057" y="144165"/>
                  <a:pt x="228057" y="143350"/>
                </a:cubicBezTo>
                <a:cubicBezTo>
                  <a:pt x="234573" y="140907"/>
                  <a:pt x="228057" y="137649"/>
                  <a:pt x="233759" y="136020"/>
                </a:cubicBezTo>
                <a:cubicBezTo>
                  <a:pt x="228872" y="136020"/>
                  <a:pt x="232944" y="138463"/>
                  <a:pt x="228872" y="138463"/>
                </a:cubicBezTo>
                <a:cubicBezTo>
                  <a:pt x="229686" y="137649"/>
                  <a:pt x="230500" y="137649"/>
                  <a:pt x="230500" y="136834"/>
                </a:cubicBezTo>
                <a:lnTo>
                  <a:pt x="228057" y="137649"/>
                </a:lnTo>
                <a:cubicBezTo>
                  <a:pt x="228872" y="134391"/>
                  <a:pt x="230500" y="132762"/>
                  <a:pt x="229686" y="129504"/>
                </a:cubicBezTo>
                <a:lnTo>
                  <a:pt x="230500" y="129504"/>
                </a:lnTo>
                <a:cubicBezTo>
                  <a:pt x="231315" y="128689"/>
                  <a:pt x="230500" y="127875"/>
                  <a:pt x="228057" y="127875"/>
                </a:cubicBezTo>
                <a:cubicBezTo>
                  <a:pt x="229686" y="127060"/>
                  <a:pt x="230500" y="127875"/>
                  <a:pt x="231315" y="127060"/>
                </a:cubicBezTo>
                <a:cubicBezTo>
                  <a:pt x="223170" y="127060"/>
                  <a:pt x="236202" y="122173"/>
                  <a:pt x="230500" y="122173"/>
                </a:cubicBezTo>
                <a:cubicBezTo>
                  <a:pt x="236202" y="120544"/>
                  <a:pt x="241089" y="117287"/>
                  <a:pt x="245976" y="117287"/>
                </a:cubicBezTo>
                <a:close/>
                <a:moveTo>
                  <a:pt x="251677" y="108328"/>
                </a:moveTo>
                <a:lnTo>
                  <a:pt x="250862" y="109957"/>
                </a:lnTo>
                <a:lnTo>
                  <a:pt x="250048" y="109143"/>
                </a:lnTo>
                <a:close/>
                <a:moveTo>
                  <a:pt x="246790" y="108328"/>
                </a:moveTo>
                <a:lnTo>
                  <a:pt x="250048" y="108328"/>
                </a:lnTo>
                <a:lnTo>
                  <a:pt x="245976" y="109143"/>
                </a:lnTo>
                <a:cubicBezTo>
                  <a:pt x="246790" y="108328"/>
                  <a:pt x="246790" y="108328"/>
                  <a:pt x="246790" y="108328"/>
                </a:cubicBezTo>
                <a:close/>
                <a:moveTo>
                  <a:pt x="256361" y="102829"/>
                </a:moveTo>
                <a:cubicBezTo>
                  <a:pt x="256769" y="103440"/>
                  <a:pt x="257380" y="104662"/>
                  <a:pt x="258194" y="104255"/>
                </a:cubicBezTo>
                <a:cubicBezTo>
                  <a:pt x="257379" y="104255"/>
                  <a:pt x="256565" y="105069"/>
                  <a:pt x="255750" y="105069"/>
                </a:cubicBezTo>
                <a:cubicBezTo>
                  <a:pt x="255750" y="102218"/>
                  <a:pt x="255954" y="102218"/>
                  <a:pt x="256361" y="102829"/>
                </a:cubicBezTo>
                <a:close/>
                <a:moveTo>
                  <a:pt x="296474" y="99368"/>
                </a:moveTo>
                <a:cubicBezTo>
                  <a:pt x="297289" y="99368"/>
                  <a:pt x="298103" y="99368"/>
                  <a:pt x="298103" y="100997"/>
                </a:cubicBezTo>
                <a:lnTo>
                  <a:pt x="298103" y="102626"/>
                </a:lnTo>
                <a:close/>
                <a:moveTo>
                  <a:pt x="600278" y="92852"/>
                </a:moveTo>
                <a:lnTo>
                  <a:pt x="605165" y="94481"/>
                </a:lnTo>
                <a:lnTo>
                  <a:pt x="600278" y="95295"/>
                </a:lnTo>
                <a:cubicBezTo>
                  <a:pt x="601907" y="95295"/>
                  <a:pt x="601092" y="93666"/>
                  <a:pt x="600278" y="92852"/>
                </a:cubicBezTo>
                <a:close/>
                <a:moveTo>
                  <a:pt x="402356" y="89594"/>
                </a:moveTo>
                <a:lnTo>
                  <a:pt x="402538" y="90048"/>
                </a:lnTo>
                <a:lnTo>
                  <a:pt x="403985" y="93666"/>
                </a:lnTo>
                <a:cubicBezTo>
                  <a:pt x="401542" y="91223"/>
                  <a:pt x="403171" y="97739"/>
                  <a:pt x="400728" y="96110"/>
                </a:cubicBezTo>
                <a:cubicBezTo>
                  <a:pt x="399913" y="91223"/>
                  <a:pt x="400728" y="92037"/>
                  <a:pt x="402356" y="89594"/>
                </a:cubicBezTo>
                <a:close/>
                <a:moveTo>
                  <a:pt x="380366" y="79820"/>
                </a:moveTo>
                <a:lnTo>
                  <a:pt x="381180" y="90408"/>
                </a:lnTo>
                <a:cubicBezTo>
                  <a:pt x="379551" y="89594"/>
                  <a:pt x="379551" y="89594"/>
                  <a:pt x="377922" y="93666"/>
                </a:cubicBezTo>
                <a:close/>
                <a:moveTo>
                  <a:pt x="469145" y="78191"/>
                </a:moveTo>
                <a:cubicBezTo>
                  <a:pt x="469145" y="79820"/>
                  <a:pt x="469145" y="80634"/>
                  <a:pt x="469960" y="81449"/>
                </a:cubicBezTo>
                <a:lnTo>
                  <a:pt x="469145" y="83078"/>
                </a:lnTo>
                <a:close/>
                <a:moveTo>
                  <a:pt x="490322" y="74934"/>
                </a:moveTo>
                <a:lnTo>
                  <a:pt x="491951" y="74934"/>
                </a:lnTo>
                <a:lnTo>
                  <a:pt x="491951" y="75748"/>
                </a:lnTo>
                <a:close/>
                <a:moveTo>
                  <a:pt x="509055" y="72490"/>
                </a:moveTo>
                <a:lnTo>
                  <a:pt x="509055" y="74119"/>
                </a:lnTo>
                <a:cubicBezTo>
                  <a:pt x="509055" y="74933"/>
                  <a:pt x="508241" y="74119"/>
                  <a:pt x="508241" y="74933"/>
                </a:cubicBezTo>
                <a:cubicBezTo>
                  <a:pt x="506612" y="74119"/>
                  <a:pt x="507426" y="72490"/>
                  <a:pt x="509055" y="72490"/>
                </a:cubicBezTo>
                <a:close/>
                <a:moveTo>
                  <a:pt x="337198" y="72490"/>
                </a:moveTo>
                <a:cubicBezTo>
                  <a:pt x="337198" y="73304"/>
                  <a:pt x="336383" y="74933"/>
                  <a:pt x="336383" y="75748"/>
                </a:cubicBezTo>
                <a:cubicBezTo>
                  <a:pt x="336383" y="75748"/>
                  <a:pt x="336383" y="74933"/>
                  <a:pt x="336383" y="74933"/>
                </a:cubicBezTo>
                <a:cubicBezTo>
                  <a:pt x="337198" y="74119"/>
                  <a:pt x="337198" y="73304"/>
                  <a:pt x="337198" y="72490"/>
                </a:cubicBezTo>
                <a:close/>
                <a:moveTo>
                  <a:pt x="82264" y="71675"/>
                </a:moveTo>
                <a:lnTo>
                  <a:pt x="80635" y="74118"/>
                </a:lnTo>
                <a:lnTo>
                  <a:pt x="79006" y="73304"/>
                </a:lnTo>
                <a:close/>
                <a:moveTo>
                  <a:pt x="487063" y="70861"/>
                </a:moveTo>
                <a:cubicBezTo>
                  <a:pt x="486249" y="71675"/>
                  <a:pt x="486249" y="71675"/>
                  <a:pt x="486249" y="72490"/>
                </a:cubicBezTo>
                <a:lnTo>
                  <a:pt x="484620" y="71675"/>
                </a:lnTo>
                <a:cubicBezTo>
                  <a:pt x="484620" y="70046"/>
                  <a:pt x="486249" y="70861"/>
                  <a:pt x="487063" y="70861"/>
                </a:cubicBezTo>
                <a:close/>
                <a:moveTo>
                  <a:pt x="463443" y="70861"/>
                </a:moveTo>
                <a:cubicBezTo>
                  <a:pt x="463443" y="71675"/>
                  <a:pt x="462629" y="72490"/>
                  <a:pt x="461815" y="73304"/>
                </a:cubicBezTo>
                <a:cubicBezTo>
                  <a:pt x="461000" y="74119"/>
                  <a:pt x="461000" y="73304"/>
                  <a:pt x="461000" y="71675"/>
                </a:cubicBezTo>
                <a:close/>
                <a:moveTo>
                  <a:pt x="494395" y="70047"/>
                </a:moveTo>
                <a:lnTo>
                  <a:pt x="495209" y="74119"/>
                </a:lnTo>
                <a:lnTo>
                  <a:pt x="493580" y="73305"/>
                </a:lnTo>
                <a:close/>
                <a:moveTo>
                  <a:pt x="257414" y="68866"/>
                </a:moveTo>
                <a:lnTo>
                  <a:pt x="257652" y="69104"/>
                </a:lnTo>
                <a:cubicBezTo>
                  <a:pt x="256838" y="69104"/>
                  <a:pt x="256838" y="69918"/>
                  <a:pt x="256838" y="69104"/>
                </a:cubicBezTo>
                <a:close/>
                <a:moveTo>
                  <a:pt x="549779" y="68418"/>
                </a:moveTo>
                <a:cubicBezTo>
                  <a:pt x="549779" y="66789"/>
                  <a:pt x="551408" y="69232"/>
                  <a:pt x="551408" y="68418"/>
                </a:cubicBezTo>
                <a:lnTo>
                  <a:pt x="550594" y="70047"/>
                </a:lnTo>
                <a:close/>
                <a:moveTo>
                  <a:pt x="74119" y="67603"/>
                </a:moveTo>
                <a:lnTo>
                  <a:pt x="79006" y="69232"/>
                </a:lnTo>
                <a:lnTo>
                  <a:pt x="74119" y="70046"/>
                </a:lnTo>
                <a:cubicBezTo>
                  <a:pt x="75748" y="69232"/>
                  <a:pt x="74934" y="68418"/>
                  <a:pt x="74119" y="67603"/>
                </a:cubicBezTo>
                <a:close/>
                <a:moveTo>
                  <a:pt x="519643" y="64345"/>
                </a:moveTo>
                <a:cubicBezTo>
                  <a:pt x="519643" y="65974"/>
                  <a:pt x="520457" y="67603"/>
                  <a:pt x="518014" y="67603"/>
                </a:cubicBezTo>
                <a:lnTo>
                  <a:pt x="518014" y="69232"/>
                </a:lnTo>
                <a:lnTo>
                  <a:pt x="516385" y="65974"/>
                </a:lnTo>
                <a:close/>
                <a:moveTo>
                  <a:pt x="526974" y="62716"/>
                </a:moveTo>
                <a:cubicBezTo>
                  <a:pt x="526974" y="62716"/>
                  <a:pt x="528603" y="67603"/>
                  <a:pt x="530232" y="68417"/>
                </a:cubicBezTo>
                <a:lnTo>
                  <a:pt x="530232" y="69232"/>
                </a:lnTo>
                <a:cubicBezTo>
                  <a:pt x="529417" y="69232"/>
                  <a:pt x="528603" y="70046"/>
                  <a:pt x="528603" y="70861"/>
                </a:cubicBezTo>
                <a:cubicBezTo>
                  <a:pt x="527788" y="68417"/>
                  <a:pt x="526974" y="65974"/>
                  <a:pt x="526974" y="62716"/>
                </a:cubicBezTo>
                <a:close/>
                <a:moveTo>
                  <a:pt x="495718" y="61902"/>
                </a:moveTo>
                <a:cubicBezTo>
                  <a:pt x="496227" y="61902"/>
                  <a:pt x="496430" y="62716"/>
                  <a:pt x="496023" y="65160"/>
                </a:cubicBezTo>
                <a:cubicBezTo>
                  <a:pt x="495209" y="65974"/>
                  <a:pt x="493580" y="66789"/>
                  <a:pt x="493580" y="63531"/>
                </a:cubicBezTo>
                <a:cubicBezTo>
                  <a:pt x="494394" y="62716"/>
                  <a:pt x="495209" y="61902"/>
                  <a:pt x="495718" y="61902"/>
                </a:cubicBezTo>
                <a:close/>
                <a:moveTo>
                  <a:pt x="561997" y="61087"/>
                </a:moveTo>
                <a:lnTo>
                  <a:pt x="561997" y="62716"/>
                </a:lnTo>
                <a:lnTo>
                  <a:pt x="560368" y="64345"/>
                </a:lnTo>
                <a:close/>
                <a:moveTo>
                  <a:pt x="557109" y="60273"/>
                </a:moveTo>
                <a:lnTo>
                  <a:pt x="556295" y="65160"/>
                </a:lnTo>
                <a:lnTo>
                  <a:pt x="556295" y="63531"/>
                </a:lnTo>
                <a:cubicBezTo>
                  <a:pt x="553851" y="61902"/>
                  <a:pt x="550594" y="68418"/>
                  <a:pt x="549779" y="62716"/>
                </a:cubicBezTo>
                <a:cubicBezTo>
                  <a:pt x="552222" y="64345"/>
                  <a:pt x="555481" y="61087"/>
                  <a:pt x="557109" y="60273"/>
                </a:cubicBezTo>
                <a:close/>
                <a:moveTo>
                  <a:pt x="372418" y="60118"/>
                </a:moveTo>
                <a:lnTo>
                  <a:pt x="372494" y="60144"/>
                </a:lnTo>
                <a:lnTo>
                  <a:pt x="371680" y="60144"/>
                </a:lnTo>
                <a:close/>
                <a:moveTo>
                  <a:pt x="525345" y="58644"/>
                </a:moveTo>
                <a:lnTo>
                  <a:pt x="526160" y="58644"/>
                </a:lnTo>
                <a:lnTo>
                  <a:pt x="525345" y="60273"/>
                </a:lnTo>
                <a:close/>
                <a:moveTo>
                  <a:pt x="540820" y="57015"/>
                </a:moveTo>
                <a:lnTo>
                  <a:pt x="537563" y="61902"/>
                </a:lnTo>
                <a:lnTo>
                  <a:pt x="536748" y="61902"/>
                </a:lnTo>
                <a:close/>
                <a:moveTo>
                  <a:pt x="527788" y="56200"/>
                </a:moveTo>
                <a:cubicBezTo>
                  <a:pt x="527788" y="57014"/>
                  <a:pt x="527788" y="58643"/>
                  <a:pt x="527788" y="59458"/>
                </a:cubicBezTo>
                <a:lnTo>
                  <a:pt x="526159" y="58643"/>
                </a:lnTo>
                <a:close/>
                <a:moveTo>
                  <a:pt x="504168" y="56200"/>
                </a:moveTo>
                <a:cubicBezTo>
                  <a:pt x="505797" y="61901"/>
                  <a:pt x="506612" y="72490"/>
                  <a:pt x="504983" y="74933"/>
                </a:cubicBezTo>
                <a:cubicBezTo>
                  <a:pt x="503354" y="70861"/>
                  <a:pt x="500910" y="74119"/>
                  <a:pt x="500910" y="77377"/>
                </a:cubicBezTo>
                <a:cubicBezTo>
                  <a:pt x="500096" y="76562"/>
                  <a:pt x="500910" y="74933"/>
                  <a:pt x="501725" y="74933"/>
                </a:cubicBezTo>
                <a:lnTo>
                  <a:pt x="499281" y="77377"/>
                </a:lnTo>
                <a:cubicBezTo>
                  <a:pt x="498467" y="71675"/>
                  <a:pt x="502539" y="70046"/>
                  <a:pt x="501725" y="65974"/>
                </a:cubicBezTo>
                <a:cubicBezTo>
                  <a:pt x="503354" y="67603"/>
                  <a:pt x="502539" y="70046"/>
                  <a:pt x="504983" y="68417"/>
                </a:cubicBezTo>
                <a:cubicBezTo>
                  <a:pt x="506612" y="65159"/>
                  <a:pt x="503354" y="62716"/>
                  <a:pt x="502539" y="61087"/>
                </a:cubicBezTo>
                <a:cubicBezTo>
                  <a:pt x="504168" y="58643"/>
                  <a:pt x="504168" y="57829"/>
                  <a:pt x="504168" y="56200"/>
                </a:cubicBezTo>
                <a:close/>
                <a:moveTo>
                  <a:pt x="519643" y="53757"/>
                </a:moveTo>
                <a:cubicBezTo>
                  <a:pt x="519643" y="53757"/>
                  <a:pt x="520458" y="54572"/>
                  <a:pt x="520458" y="55386"/>
                </a:cubicBezTo>
                <a:cubicBezTo>
                  <a:pt x="519643" y="55386"/>
                  <a:pt x="519643" y="56200"/>
                  <a:pt x="518829" y="56200"/>
                </a:cubicBezTo>
                <a:cubicBezTo>
                  <a:pt x="518829" y="55386"/>
                  <a:pt x="518829" y="54572"/>
                  <a:pt x="519643" y="53757"/>
                </a:cubicBezTo>
                <a:close/>
                <a:moveTo>
                  <a:pt x="540820" y="52942"/>
                </a:moveTo>
                <a:lnTo>
                  <a:pt x="539191" y="54571"/>
                </a:lnTo>
                <a:cubicBezTo>
                  <a:pt x="539191" y="55385"/>
                  <a:pt x="539191" y="57014"/>
                  <a:pt x="540005" y="53757"/>
                </a:cubicBezTo>
                <a:cubicBezTo>
                  <a:pt x="539191" y="55385"/>
                  <a:pt x="540005" y="53757"/>
                  <a:pt x="540820" y="52942"/>
                </a:cubicBezTo>
                <a:close/>
                <a:moveTo>
                  <a:pt x="452855" y="52942"/>
                </a:moveTo>
                <a:cubicBezTo>
                  <a:pt x="454484" y="50499"/>
                  <a:pt x="455298" y="51313"/>
                  <a:pt x="456113" y="52942"/>
                </a:cubicBezTo>
                <a:cubicBezTo>
                  <a:pt x="455298" y="52942"/>
                  <a:pt x="454484" y="52942"/>
                  <a:pt x="453670" y="53757"/>
                </a:cubicBezTo>
                <a:cubicBezTo>
                  <a:pt x="452855" y="53757"/>
                  <a:pt x="452855" y="52942"/>
                  <a:pt x="452855" y="52942"/>
                </a:cubicBezTo>
                <a:close/>
                <a:moveTo>
                  <a:pt x="491951" y="50499"/>
                </a:moveTo>
                <a:cubicBezTo>
                  <a:pt x="491951" y="50499"/>
                  <a:pt x="491951" y="52128"/>
                  <a:pt x="491951" y="52942"/>
                </a:cubicBezTo>
                <a:cubicBezTo>
                  <a:pt x="491136" y="52128"/>
                  <a:pt x="491136" y="51313"/>
                  <a:pt x="490322" y="51313"/>
                </a:cubicBezTo>
                <a:close/>
                <a:moveTo>
                  <a:pt x="544078" y="49684"/>
                </a:moveTo>
                <a:lnTo>
                  <a:pt x="544892" y="49684"/>
                </a:lnTo>
                <a:lnTo>
                  <a:pt x="545707" y="49684"/>
                </a:lnTo>
                <a:cubicBezTo>
                  <a:pt x="545707" y="50499"/>
                  <a:pt x="545707" y="50499"/>
                  <a:pt x="545707" y="50499"/>
                </a:cubicBezTo>
                <a:cubicBezTo>
                  <a:pt x="542449" y="51313"/>
                  <a:pt x="544078" y="52127"/>
                  <a:pt x="544078" y="49684"/>
                </a:cubicBezTo>
                <a:close/>
                <a:moveTo>
                  <a:pt x="529417" y="48055"/>
                </a:moveTo>
                <a:cubicBezTo>
                  <a:pt x="529417" y="49684"/>
                  <a:pt x="531046" y="50498"/>
                  <a:pt x="531046" y="51313"/>
                </a:cubicBezTo>
                <a:lnTo>
                  <a:pt x="530232" y="52942"/>
                </a:lnTo>
                <a:cubicBezTo>
                  <a:pt x="530232" y="51313"/>
                  <a:pt x="529417" y="49684"/>
                  <a:pt x="529417" y="48055"/>
                </a:cubicBezTo>
                <a:close/>
                <a:moveTo>
                  <a:pt x="539191" y="47241"/>
                </a:moveTo>
                <a:cubicBezTo>
                  <a:pt x="539191" y="48056"/>
                  <a:pt x="540820" y="48056"/>
                  <a:pt x="540820" y="49684"/>
                </a:cubicBezTo>
                <a:lnTo>
                  <a:pt x="539191" y="51313"/>
                </a:lnTo>
                <a:cubicBezTo>
                  <a:pt x="538376" y="48870"/>
                  <a:pt x="538376" y="48056"/>
                  <a:pt x="539191" y="47241"/>
                </a:cubicBezTo>
                <a:close/>
                <a:moveTo>
                  <a:pt x="188421" y="47113"/>
                </a:moveTo>
                <a:lnTo>
                  <a:pt x="188421" y="47927"/>
                </a:lnTo>
                <a:lnTo>
                  <a:pt x="188226" y="47678"/>
                </a:lnTo>
                <a:close/>
                <a:moveTo>
                  <a:pt x="524804" y="45484"/>
                </a:moveTo>
                <a:lnTo>
                  <a:pt x="523404" y="46044"/>
                </a:lnTo>
                <a:lnTo>
                  <a:pt x="522902" y="48055"/>
                </a:lnTo>
                <a:lnTo>
                  <a:pt x="522536" y="48786"/>
                </a:lnTo>
                <a:lnTo>
                  <a:pt x="525618" y="49556"/>
                </a:lnTo>
                <a:close/>
                <a:moveTo>
                  <a:pt x="393671" y="45484"/>
                </a:moveTo>
                <a:lnTo>
                  <a:pt x="393680" y="46285"/>
                </a:lnTo>
                <a:lnTo>
                  <a:pt x="393671" y="46298"/>
                </a:lnTo>
                <a:lnTo>
                  <a:pt x="393590" y="45653"/>
                </a:lnTo>
                <a:close/>
                <a:moveTo>
                  <a:pt x="303805" y="42354"/>
                </a:moveTo>
                <a:cubicBezTo>
                  <a:pt x="304620" y="43168"/>
                  <a:pt x="305434" y="43168"/>
                  <a:pt x="305434" y="43983"/>
                </a:cubicBezTo>
                <a:lnTo>
                  <a:pt x="305434" y="44797"/>
                </a:lnTo>
                <a:close/>
                <a:moveTo>
                  <a:pt x="286973" y="34895"/>
                </a:moveTo>
                <a:cubicBezTo>
                  <a:pt x="289416" y="35710"/>
                  <a:pt x="287787" y="38153"/>
                  <a:pt x="288602" y="40597"/>
                </a:cubicBezTo>
                <a:cubicBezTo>
                  <a:pt x="291860" y="39782"/>
                  <a:pt x="287787" y="31637"/>
                  <a:pt x="292674" y="35710"/>
                </a:cubicBezTo>
                <a:cubicBezTo>
                  <a:pt x="292674" y="36524"/>
                  <a:pt x="291860" y="36524"/>
                  <a:pt x="291860" y="37339"/>
                </a:cubicBezTo>
                <a:cubicBezTo>
                  <a:pt x="294303" y="37339"/>
                  <a:pt x="297561" y="48742"/>
                  <a:pt x="299190" y="46298"/>
                </a:cubicBezTo>
                <a:lnTo>
                  <a:pt x="298376" y="44669"/>
                </a:lnTo>
                <a:cubicBezTo>
                  <a:pt x="301634" y="42226"/>
                  <a:pt x="305706" y="52814"/>
                  <a:pt x="306521" y="46298"/>
                </a:cubicBezTo>
                <a:lnTo>
                  <a:pt x="306521" y="43040"/>
                </a:lnTo>
                <a:cubicBezTo>
                  <a:pt x="312222" y="47113"/>
                  <a:pt x="308964" y="42226"/>
                  <a:pt x="314665" y="45484"/>
                </a:cubicBezTo>
                <a:lnTo>
                  <a:pt x="314665" y="46298"/>
                </a:lnTo>
                <a:cubicBezTo>
                  <a:pt x="317109" y="45484"/>
                  <a:pt x="317923" y="49556"/>
                  <a:pt x="319552" y="44669"/>
                </a:cubicBezTo>
                <a:lnTo>
                  <a:pt x="318738" y="43855"/>
                </a:lnTo>
                <a:cubicBezTo>
                  <a:pt x="321996" y="43040"/>
                  <a:pt x="321996" y="43855"/>
                  <a:pt x="325254" y="43855"/>
                </a:cubicBezTo>
                <a:cubicBezTo>
                  <a:pt x="326068" y="43855"/>
                  <a:pt x="326883" y="43040"/>
                  <a:pt x="327697" y="43855"/>
                </a:cubicBezTo>
                <a:cubicBezTo>
                  <a:pt x="327697" y="39782"/>
                  <a:pt x="335028" y="42226"/>
                  <a:pt x="336657" y="42226"/>
                </a:cubicBezTo>
                <a:cubicBezTo>
                  <a:pt x="334213" y="43040"/>
                  <a:pt x="335028" y="44669"/>
                  <a:pt x="335842" y="46298"/>
                </a:cubicBezTo>
                <a:cubicBezTo>
                  <a:pt x="337471" y="43855"/>
                  <a:pt x="338286" y="43040"/>
                  <a:pt x="340729" y="45484"/>
                </a:cubicBezTo>
                <a:cubicBezTo>
                  <a:pt x="340729" y="40597"/>
                  <a:pt x="341543" y="34895"/>
                  <a:pt x="345616" y="34895"/>
                </a:cubicBezTo>
                <a:cubicBezTo>
                  <a:pt x="345616" y="35710"/>
                  <a:pt x="343987" y="36524"/>
                  <a:pt x="344802" y="37339"/>
                </a:cubicBezTo>
                <a:cubicBezTo>
                  <a:pt x="344802" y="38153"/>
                  <a:pt x="346430" y="36524"/>
                  <a:pt x="346430" y="36524"/>
                </a:cubicBezTo>
                <a:cubicBezTo>
                  <a:pt x="346430" y="37339"/>
                  <a:pt x="344802" y="38153"/>
                  <a:pt x="345616" y="39782"/>
                </a:cubicBezTo>
                <a:cubicBezTo>
                  <a:pt x="348874" y="35710"/>
                  <a:pt x="350503" y="39782"/>
                  <a:pt x="354575" y="38153"/>
                </a:cubicBezTo>
                <a:cubicBezTo>
                  <a:pt x="352946" y="39782"/>
                  <a:pt x="353761" y="40597"/>
                  <a:pt x="354575" y="42226"/>
                </a:cubicBezTo>
                <a:cubicBezTo>
                  <a:pt x="355390" y="36524"/>
                  <a:pt x="360277" y="47113"/>
                  <a:pt x="358648" y="39782"/>
                </a:cubicBezTo>
                <a:cubicBezTo>
                  <a:pt x="365978" y="43855"/>
                  <a:pt x="378195" y="39782"/>
                  <a:pt x="381454" y="44669"/>
                </a:cubicBezTo>
                <a:cubicBezTo>
                  <a:pt x="382268" y="46298"/>
                  <a:pt x="383897" y="43040"/>
                  <a:pt x="385526" y="43040"/>
                </a:cubicBezTo>
                <a:lnTo>
                  <a:pt x="385526" y="45484"/>
                </a:lnTo>
                <a:cubicBezTo>
                  <a:pt x="389599" y="41411"/>
                  <a:pt x="387969" y="43855"/>
                  <a:pt x="392856" y="39782"/>
                </a:cubicBezTo>
                <a:lnTo>
                  <a:pt x="393590" y="45653"/>
                </a:lnTo>
                <a:lnTo>
                  <a:pt x="385526" y="62588"/>
                </a:lnTo>
                <a:cubicBezTo>
                  <a:pt x="385526" y="61773"/>
                  <a:pt x="386340" y="56072"/>
                  <a:pt x="386340" y="55258"/>
                </a:cubicBezTo>
                <a:cubicBezTo>
                  <a:pt x="385933" y="57701"/>
                  <a:pt x="383490" y="59126"/>
                  <a:pt x="380537" y="59839"/>
                </a:cubicBezTo>
                <a:lnTo>
                  <a:pt x="372418" y="60118"/>
                </a:lnTo>
                <a:lnTo>
                  <a:pt x="367660" y="58533"/>
                </a:lnTo>
                <a:lnTo>
                  <a:pt x="369236" y="57701"/>
                </a:lnTo>
                <a:cubicBezTo>
                  <a:pt x="368422" y="57701"/>
                  <a:pt x="368422" y="57701"/>
                  <a:pt x="367607" y="58515"/>
                </a:cubicBezTo>
                <a:lnTo>
                  <a:pt x="367660" y="58533"/>
                </a:lnTo>
                <a:lnTo>
                  <a:pt x="365571" y="59635"/>
                </a:lnTo>
                <a:cubicBezTo>
                  <a:pt x="364553" y="61570"/>
                  <a:pt x="363535" y="63402"/>
                  <a:pt x="361906" y="60959"/>
                </a:cubicBezTo>
                <a:cubicBezTo>
                  <a:pt x="365164" y="61773"/>
                  <a:pt x="365164" y="60144"/>
                  <a:pt x="365164" y="57701"/>
                </a:cubicBezTo>
                <a:cubicBezTo>
                  <a:pt x="362720" y="59330"/>
                  <a:pt x="357833" y="56886"/>
                  <a:pt x="358648" y="63402"/>
                </a:cubicBezTo>
                <a:cubicBezTo>
                  <a:pt x="357019" y="62588"/>
                  <a:pt x="356204" y="63402"/>
                  <a:pt x="356204" y="60144"/>
                </a:cubicBezTo>
                <a:lnTo>
                  <a:pt x="350503" y="63402"/>
                </a:lnTo>
                <a:cubicBezTo>
                  <a:pt x="351317" y="62588"/>
                  <a:pt x="351317" y="60959"/>
                  <a:pt x="349688" y="60144"/>
                </a:cubicBezTo>
                <a:cubicBezTo>
                  <a:pt x="352946" y="60959"/>
                  <a:pt x="356204" y="55258"/>
                  <a:pt x="357833" y="59330"/>
                </a:cubicBezTo>
                <a:cubicBezTo>
                  <a:pt x="357833" y="55258"/>
                  <a:pt x="356204" y="53628"/>
                  <a:pt x="357833" y="50371"/>
                </a:cubicBezTo>
                <a:cubicBezTo>
                  <a:pt x="352132" y="52814"/>
                  <a:pt x="348874" y="59330"/>
                  <a:pt x="344802" y="63402"/>
                </a:cubicBezTo>
                <a:lnTo>
                  <a:pt x="339100" y="60959"/>
                </a:lnTo>
                <a:lnTo>
                  <a:pt x="339100" y="62588"/>
                </a:lnTo>
                <a:lnTo>
                  <a:pt x="338286" y="58515"/>
                </a:lnTo>
                <a:cubicBezTo>
                  <a:pt x="337471" y="59330"/>
                  <a:pt x="336657" y="60959"/>
                  <a:pt x="336657" y="60144"/>
                </a:cubicBezTo>
                <a:cubicBezTo>
                  <a:pt x="335842" y="59330"/>
                  <a:pt x="336657" y="59330"/>
                  <a:pt x="336657" y="58515"/>
                </a:cubicBezTo>
                <a:cubicBezTo>
                  <a:pt x="335842" y="58515"/>
                  <a:pt x="335028" y="58515"/>
                  <a:pt x="335028" y="59330"/>
                </a:cubicBezTo>
                <a:cubicBezTo>
                  <a:pt x="335028" y="56886"/>
                  <a:pt x="335842" y="54443"/>
                  <a:pt x="336657" y="52000"/>
                </a:cubicBezTo>
                <a:cubicBezTo>
                  <a:pt x="337471" y="52814"/>
                  <a:pt x="337471" y="53628"/>
                  <a:pt x="338286" y="54443"/>
                </a:cubicBezTo>
                <a:cubicBezTo>
                  <a:pt x="339100" y="52814"/>
                  <a:pt x="339915" y="50371"/>
                  <a:pt x="338286" y="48742"/>
                </a:cubicBezTo>
                <a:cubicBezTo>
                  <a:pt x="338286" y="48742"/>
                  <a:pt x="337471" y="49556"/>
                  <a:pt x="337471" y="49556"/>
                </a:cubicBezTo>
                <a:cubicBezTo>
                  <a:pt x="338286" y="47927"/>
                  <a:pt x="339100" y="47113"/>
                  <a:pt x="338286" y="46298"/>
                </a:cubicBezTo>
                <a:lnTo>
                  <a:pt x="334213" y="48742"/>
                </a:lnTo>
                <a:cubicBezTo>
                  <a:pt x="334213" y="49556"/>
                  <a:pt x="335028" y="50371"/>
                  <a:pt x="335842" y="52000"/>
                </a:cubicBezTo>
                <a:cubicBezTo>
                  <a:pt x="333399" y="54443"/>
                  <a:pt x="330141" y="57701"/>
                  <a:pt x="332584" y="60959"/>
                </a:cubicBezTo>
                <a:lnTo>
                  <a:pt x="329326" y="58515"/>
                </a:lnTo>
                <a:cubicBezTo>
                  <a:pt x="326068" y="62588"/>
                  <a:pt x="326068" y="61773"/>
                  <a:pt x="321996" y="65031"/>
                </a:cubicBezTo>
                <a:cubicBezTo>
                  <a:pt x="321996" y="63402"/>
                  <a:pt x="322810" y="61773"/>
                  <a:pt x="321996" y="60959"/>
                </a:cubicBezTo>
                <a:cubicBezTo>
                  <a:pt x="318738" y="65846"/>
                  <a:pt x="313851" y="55258"/>
                  <a:pt x="313036" y="59330"/>
                </a:cubicBezTo>
                <a:cubicBezTo>
                  <a:pt x="310593" y="60144"/>
                  <a:pt x="312222" y="63402"/>
                  <a:pt x="310593" y="64217"/>
                </a:cubicBezTo>
                <a:cubicBezTo>
                  <a:pt x="310593" y="63402"/>
                  <a:pt x="311407" y="62588"/>
                  <a:pt x="310593" y="62588"/>
                </a:cubicBezTo>
                <a:lnTo>
                  <a:pt x="308964" y="65846"/>
                </a:lnTo>
                <a:cubicBezTo>
                  <a:pt x="308150" y="65031"/>
                  <a:pt x="310593" y="64217"/>
                  <a:pt x="308150" y="62588"/>
                </a:cubicBezTo>
                <a:cubicBezTo>
                  <a:pt x="304891" y="65031"/>
                  <a:pt x="302448" y="66660"/>
                  <a:pt x="299190" y="65031"/>
                </a:cubicBezTo>
                <a:cubicBezTo>
                  <a:pt x="295118" y="65846"/>
                  <a:pt x="301634" y="71547"/>
                  <a:pt x="297561" y="70733"/>
                </a:cubicBezTo>
                <a:cubicBezTo>
                  <a:pt x="297561" y="68289"/>
                  <a:pt x="296747" y="65031"/>
                  <a:pt x="294303" y="65031"/>
                </a:cubicBezTo>
                <a:cubicBezTo>
                  <a:pt x="292674" y="66660"/>
                  <a:pt x="293489" y="69104"/>
                  <a:pt x="291045" y="69918"/>
                </a:cubicBezTo>
                <a:lnTo>
                  <a:pt x="291045" y="65846"/>
                </a:lnTo>
                <a:cubicBezTo>
                  <a:pt x="289416" y="65846"/>
                  <a:pt x="287787" y="66660"/>
                  <a:pt x="287787" y="63402"/>
                </a:cubicBezTo>
                <a:cubicBezTo>
                  <a:pt x="286158" y="65031"/>
                  <a:pt x="285344" y="65031"/>
                  <a:pt x="284529" y="64217"/>
                </a:cubicBezTo>
                <a:cubicBezTo>
                  <a:pt x="282086" y="66660"/>
                  <a:pt x="286973" y="72362"/>
                  <a:pt x="287787" y="73991"/>
                </a:cubicBezTo>
                <a:cubicBezTo>
                  <a:pt x="285344" y="71547"/>
                  <a:pt x="282900" y="73176"/>
                  <a:pt x="281271" y="68289"/>
                </a:cubicBezTo>
                <a:lnTo>
                  <a:pt x="283715" y="67475"/>
                </a:lnTo>
                <a:cubicBezTo>
                  <a:pt x="278013" y="62588"/>
                  <a:pt x="278013" y="73176"/>
                  <a:pt x="275571" y="65031"/>
                </a:cubicBezTo>
                <a:cubicBezTo>
                  <a:pt x="278013" y="65031"/>
                  <a:pt x="279643" y="63402"/>
                  <a:pt x="278829" y="60959"/>
                </a:cubicBezTo>
                <a:lnTo>
                  <a:pt x="276385" y="62588"/>
                </a:lnTo>
                <a:cubicBezTo>
                  <a:pt x="275571" y="61773"/>
                  <a:pt x="278013" y="61773"/>
                  <a:pt x="276385" y="60959"/>
                </a:cubicBezTo>
                <a:cubicBezTo>
                  <a:pt x="275571" y="61773"/>
                  <a:pt x="273941" y="63402"/>
                  <a:pt x="273127" y="65031"/>
                </a:cubicBezTo>
                <a:lnTo>
                  <a:pt x="268240" y="65846"/>
                </a:lnTo>
                <a:cubicBezTo>
                  <a:pt x="269055" y="65846"/>
                  <a:pt x="269055" y="64217"/>
                  <a:pt x="268240" y="64217"/>
                </a:cubicBezTo>
                <a:lnTo>
                  <a:pt x="264983" y="66660"/>
                </a:lnTo>
                <a:cubicBezTo>
                  <a:pt x="265797" y="65846"/>
                  <a:pt x="264983" y="65031"/>
                  <a:pt x="263354" y="64217"/>
                </a:cubicBezTo>
                <a:cubicBezTo>
                  <a:pt x="261318" y="63809"/>
                  <a:pt x="260503" y="66049"/>
                  <a:pt x="259790" y="67882"/>
                </a:cubicBezTo>
                <a:lnTo>
                  <a:pt x="257414" y="68866"/>
                </a:lnTo>
                <a:lnTo>
                  <a:pt x="256023" y="67475"/>
                </a:lnTo>
                <a:cubicBezTo>
                  <a:pt x="255209" y="75620"/>
                  <a:pt x="245435" y="68289"/>
                  <a:pt x="245435" y="76434"/>
                </a:cubicBezTo>
                <a:cubicBezTo>
                  <a:pt x="242991" y="73176"/>
                  <a:pt x="245435" y="74805"/>
                  <a:pt x="248693" y="70733"/>
                </a:cubicBezTo>
                <a:lnTo>
                  <a:pt x="246249" y="68289"/>
                </a:lnTo>
                <a:cubicBezTo>
                  <a:pt x="247064" y="67475"/>
                  <a:pt x="247878" y="68289"/>
                  <a:pt x="247064" y="65846"/>
                </a:cubicBezTo>
                <a:cubicBezTo>
                  <a:pt x="243806" y="62588"/>
                  <a:pt x="240548" y="66660"/>
                  <a:pt x="238919" y="69104"/>
                </a:cubicBezTo>
                <a:cubicBezTo>
                  <a:pt x="238104" y="67475"/>
                  <a:pt x="239733" y="62588"/>
                  <a:pt x="236475" y="64217"/>
                </a:cubicBezTo>
                <a:cubicBezTo>
                  <a:pt x="230774" y="65846"/>
                  <a:pt x="237290" y="70733"/>
                  <a:pt x="234032" y="71547"/>
                </a:cubicBezTo>
                <a:lnTo>
                  <a:pt x="231588" y="67475"/>
                </a:lnTo>
                <a:cubicBezTo>
                  <a:pt x="227516" y="70733"/>
                  <a:pt x="224258" y="68289"/>
                  <a:pt x="221000" y="67475"/>
                </a:cubicBezTo>
                <a:cubicBezTo>
                  <a:pt x="220186" y="68289"/>
                  <a:pt x="219371" y="68289"/>
                  <a:pt x="219371" y="69104"/>
                </a:cubicBezTo>
                <a:cubicBezTo>
                  <a:pt x="216113" y="66660"/>
                  <a:pt x="212041" y="73176"/>
                  <a:pt x="209597" y="71547"/>
                </a:cubicBezTo>
                <a:cubicBezTo>
                  <a:pt x="210412" y="70733"/>
                  <a:pt x="207968" y="68289"/>
                  <a:pt x="207968" y="67475"/>
                </a:cubicBezTo>
                <a:lnTo>
                  <a:pt x="203081" y="69918"/>
                </a:lnTo>
                <a:cubicBezTo>
                  <a:pt x="205525" y="69104"/>
                  <a:pt x="205525" y="66660"/>
                  <a:pt x="205525" y="64217"/>
                </a:cubicBezTo>
                <a:cubicBezTo>
                  <a:pt x="203896" y="64217"/>
                  <a:pt x="203081" y="65846"/>
                  <a:pt x="202267" y="65846"/>
                </a:cubicBezTo>
                <a:cubicBezTo>
                  <a:pt x="203081" y="64217"/>
                  <a:pt x="203896" y="63402"/>
                  <a:pt x="203081" y="62588"/>
                </a:cubicBezTo>
                <a:lnTo>
                  <a:pt x="198195" y="66660"/>
                </a:lnTo>
                <a:cubicBezTo>
                  <a:pt x="199009" y="67475"/>
                  <a:pt x="199009" y="67475"/>
                  <a:pt x="199823" y="67475"/>
                </a:cubicBezTo>
                <a:cubicBezTo>
                  <a:pt x="199009" y="67475"/>
                  <a:pt x="195751" y="68289"/>
                  <a:pt x="194122" y="66660"/>
                </a:cubicBezTo>
                <a:cubicBezTo>
                  <a:pt x="194122" y="65846"/>
                  <a:pt x="194936" y="65031"/>
                  <a:pt x="194936" y="64217"/>
                </a:cubicBezTo>
                <a:cubicBezTo>
                  <a:pt x="196565" y="66660"/>
                  <a:pt x="197380" y="64217"/>
                  <a:pt x="198195" y="62588"/>
                </a:cubicBezTo>
                <a:cubicBezTo>
                  <a:pt x="194936" y="62588"/>
                  <a:pt x="197380" y="61773"/>
                  <a:pt x="195751" y="60144"/>
                </a:cubicBezTo>
                <a:cubicBezTo>
                  <a:pt x="193308" y="60144"/>
                  <a:pt x="192493" y="63402"/>
                  <a:pt x="193308" y="65846"/>
                </a:cubicBezTo>
                <a:cubicBezTo>
                  <a:pt x="190864" y="65031"/>
                  <a:pt x="190050" y="64217"/>
                  <a:pt x="186791" y="66660"/>
                </a:cubicBezTo>
                <a:lnTo>
                  <a:pt x="187606" y="63402"/>
                </a:lnTo>
                <a:lnTo>
                  <a:pt x="185163" y="64217"/>
                </a:lnTo>
                <a:lnTo>
                  <a:pt x="187606" y="60144"/>
                </a:lnTo>
                <a:cubicBezTo>
                  <a:pt x="182719" y="57701"/>
                  <a:pt x="186791" y="65846"/>
                  <a:pt x="181090" y="64217"/>
                </a:cubicBezTo>
                <a:lnTo>
                  <a:pt x="181090" y="60959"/>
                </a:lnTo>
                <a:cubicBezTo>
                  <a:pt x="178647" y="61773"/>
                  <a:pt x="177832" y="66660"/>
                  <a:pt x="176203" y="63402"/>
                </a:cubicBezTo>
                <a:cubicBezTo>
                  <a:pt x="173760" y="65031"/>
                  <a:pt x="179461" y="67475"/>
                  <a:pt x="174574" y="68289"/>
                </a:cubicBezTo>
                <a:cubicBezTo>
                  <a:pt x="173760" y="66660"/>
                  <a:pt x="172131" y="65846"/>
                  <a:pt x="170502" y="65031"/>
                </a:cubicBezTo>
                <a:cubicBezTo>
                  <a:pt x="168873" y="66660"/>
                  <a:pt x="172131" y="69104"/>
                  <a:pt x="172945" y="68289"/>
                </a:cubicBezTo>
                <a:cubicBezTo>
                  <a:pt x="165615" y="69104"/>
                  <a:pt x="168058" y="57701"/>
                  <a:pt x="161543" y="61773"/>
                </a:cubicBezTo>
                <a:cubicBezTo>
                  <a:pt x="163986" y="64217"/>
                  <a:pt x="159099" y="67475"/>
                  <a:pt x="164800" y="67475"/>
                </a:cubicBezTo>
                <a:cubicBezTo>
                  <a:pt x="162357" y="69104"/>
                  <a:pt x="159913" y="63402"/>
                  <a:pt x="157470" y="66660"/>
                </a:cubicBezTo>
                <a:lnTo>
                  <a:pt x="159099" y="62588"/>
                </a:lnTo>
                <a:cubicBezTo>
                  <a:pt x="158284" y="62588"/>
                  <a:pt x="157470" y="63402"/>
                  <a:pt x="156656" y="64217"/>
                </a:cubicBezTo>
                <a:lnTo>
                  <a:pt x="156656" y="60959"/>
                </a:lnTo>
                <a:cubicBezTo>
                  <a:pt x="153398" y="65846"/>
                  <a:pt x="150139" y="58515"/>
                  <a:pt x="148511" y="65031"/>
                </a:cubicBezTo>
                <a:cubicBezTo>
                  <a:pt x="149325" y="60144"/>
                  <a:pt x="146067" y="65846"/>
                  <a:pt x="144438" y="63402"/>
                </a:cubicBezTo>
                <a:cubicBezTo>
                  <a:pt x="146882" y="59330"/>
                  <a:pt x="152583" y="63402"/>
                  <a:pt x="152583" y="58515"/>
                </a:cubicBezTo>
                <a:cubicBezTo>
                  <a:pt x="151769" y="56886"/>
                  <a:pt x="150139" y="59330"/>
                  <a:pt x="149325" y="57701"/>
                </a:cubicBezTo>
                <a:cubicBezTo>
                  <a:pt x="150139" y="56886"/>
                  <a:pt x="151769" y="55258"/>
                  <a:pt x="151769" y="54443"/>
                </a:cubicBezTo>
                <a:cubicBezTo>
                  <a:pt x="147696" y="52000"/>
                  <a:pt x="145253" y="56886"/>
                  <a:pt x="142809" y="58515"/>
                </a:cubicBezTo>
                <a:lnTo>
                  <a:pt x="146882" y="57701"/>
                </a:lnTo>
                <a:cubicBezTo>
                  <a:pt x="146882" y="62588"/>
                  <a:pt x="145253" y="58515"/>
                  <a:pt x="143624" y="62588"/>
                </a:cubicBezTo>
                <a:cubicBezTo>
                  <a:pt x="141180" y="59330"/>
                  <a:pt x="139551" y="63402"/>
                  <a:pt x="137922" y="61773"/>
                </a:cubicBezTo>
                <a:cubicBezTo>
                  <a:pt x="137922" y="61773"/>
                  <a:pt x="137922" y="60959"/>
                  <a:pt x="138737" y="60959"/>
                </a:cubicBezTo>
                <a:cubicBezTo>
                  <a:pt x="133850" y="60959"/>
                  <a:pt x="132221" y="52814"/>
                  <a:pt x="130592" y="52814"/>
                </a:cubicBezTo>
                <a:cubicBezTo>
                  <a:pt x="128963" y="52000"/>
                  <a:pt x="124890" y="54443"/>
                  <a:pt x="126519" y="56886"/>
                </a:cubicBezTo>
                <a:cubicBezTo>
                  <a:pt x="125705" y="58515"/>
                  <a:pt x="133035" y="55258"/>
                  <a:pt x="130592" y="61773"/>
                </a:cubicBezTo>
                <a:cubicBezTo>
                  <a:pt x="128148" y="54443"/>
                  <a:pt x="124890" y="64217"/>
                  <a:pt x="119189" y="59330"/>
                </a:cubicBezTo>
                <a:cubicBezTo>
                  <a:pt x="121632" y="56886"/>
                  <a:pt x="117560" y="55258"/>
                  <a:pt x="120004" y="53628"/>
                </a:cubicBezTo>
                <a:cubicBezTo>
                  <a:pt x="117560" y="54443"/>
                  <a:pt x="117560" y="55258"/>
                  <a:pt x="115931" y="57701"/>
                </a:cubicBezTo>
                <a:lnTo>
                  <a:pt x="115117" y="55258"/>
                </a:lnTo>
                <a:cubicBezTo>
                  <a:pt x="111044" y="60144"/>
                  <a:pt x="114302" y="60144"/>
                  <a:pt x="108601" y="62588"/>
                </a:cubicBezTo>
                <a:cubicBezTo>
                  <a:pt x="110230" y="60959"/>
                  <a:pt x="106157" y="59330"/>
                  <a:pt x="107786" y="57701"/>
                </a:cubicBezTo>
                <a:cubicBezTo>
                  <a:pt x="106157" y="56886"/>
                  <a:pt x="104528" y="57701"/>
                  <a:pt x="103714" y="59330"/>
                </a:cubicBezTo>
                <a:cubicBezTo>
                  <a:pt x="98012" y="60959"/>
                  <a:pt x="98827" y="56886"/>
                  <a:pt x="93940" y="59330"/>
                </a:cubicBezTo>
                <a:lnTo>
                  <a:pt x="94754" y="60959"/>
                </a:lnTo>
                <a:cubicBezTo>
                  <a:pt x="87424" y="65031"/>
                  <a:pt x="79279" y="62588"/>
                  <a:pt x="71949" y="64217"/>
                </a:cubicBezTo>
                <a:lnTo>
                  <a:pt x="74392" y="65031"/>
                </a:lnTo>
                <a:cubicBezTo>
                  <a:pt x="73578" y="64217"/>
                  <a:pt x="69505" y="67475"/>
                  <a:pt x="67062" y="65031"/>
                </a:cubicBezTo>
                <a:cubicBezTo>
                  <a:pt x="67876" y="65031"/>
                  <a:pt x="67876" y="64217"/>
                  <a:pt x="68691" y="64217"/>
                </a:cubicBezTo>
                <a:cubicBezTo>
                  <a:pt x="68691" y="62588"/>
                  <a:pt x="67876" y="60144"/>
                  <a:pt x="66247" y="60144"/>
                </a:cubicBezTo>
                <a:lnTo>
                  <a:pt x="65433" y="62588"/>
                </a:lnTo>
                <a:lnTo>
                  <a:pt x="64618" y="60959"/>
                </a:lnTo>
                <a:cubicBezTo>
                  <a:pt x="62175" y="60959"/>
                  <a:pt x="65433" y="64217"/>
                  <a:pt x="62989" y="64217"/>
                </a:cubicBezTo>
                <a:cubicBezTo>
                  <a:pt x="61360" y="57701"/>
                  <a:pt x="51586" y="63402"/>
                  <a:pt x="49143" y="57701"/>
                </a:cubicBezTo>
                <a:cubicBezTo>
                  <a:pt x="47514" y="62588"/>
                  <a:pt x="54030" y="58515"/>
                  <a:pt x="52401" y="62588"/>
                </a:cubicBezTo>
                <a:cubicBezTo>
                  <a:pt x="51586" y="62588"/>
                  <a:pt x="50772" y="60959"/>
                  <a:pt x="49143" y="60959"/>
                </a:cubicBezTo>
                <a:lnTo>
                  <a:pt x="49957" y="64217"/>
                </a:lnTo>
                <a:cubicBezTo>
                  <a:pt x="45885" y="63402"/>
                  <a:pt x="43238" y="62384"/>
                  <a:pt x="40692" y="61671"/>
                </a:cubicBezTo>
                <a:lnTo>
                  <a:pt x="38185" y="61465"/>
                </a:lnTo>
                <a:lnTo>
                  <a:pt x="35227" y="76838"/>
                </a:lnTo>
                <a:cubicBezTo>
                  <a:pt x="35634" y="84881"/>
                  <a:pt x="36652" y="92822"/>
                  <a:pt x="34209" y="100560"/>
                </a:cubicBezTo>
                <a:cubicBezTo>
                  <a:pt x="34209" y="101375"/>
                  <a:pt x="35837" y="100560"/>
                  <a:pt x="36652" y="100560"/>
                </a:cubicBezTo>
                <a:cubicBezTo>
                  <a:pt x="32580" y="103004"/>
                  <a:pt x="38281" y="103004"/>
                  <a:pt x="39095" y="104633"/>
                </a:cubicBezTo>
                <a:lnTo>
                  <a:pt x="33394" y="108705"/>
                </a:lnTo>
                <a:cubicBezTo>
                  <a:pt x="35023" y="110334"/>
                  <a:pt x="36652" y="109520"/>
                  <a:pt x="37467" y="109520"/>
                </a:cubicBezTo>
                <a:cubicBezTo>
                  <a:pt x="39095" y="117665"/>
                  <a:pt x="33394" y="124995"/>
                  <a:pt x="36652" y="131511"/>
                </a:cubicBezTo>
                <a:cubicBezTo>
                  <a:pt x="35023" y="133954"/>
                  <a:pt x="32580" y="131511"/>
                  <a:pt x="31765" y="133954"/>
                </a:cubicBezTo>
                <a:cubicBezTo>
                  <a:pt x="37467" y="130696"/>
                  <a:pt x="34209" y="142099"/>
                  <a:pt x="38281" y="139656"/>
                </a:cubicBezTo>
                <a:cubicBezTo>
                  <a:pt x="31765" y="142914"/>
                  <a:pt x="36652" y="149430"/>
                  <a:pt x="28507" y="148615"/>
                </a:cubicBezTo>
                <a:cubicBezTo>
                  <a:pt x="27693" y="151873"/>
                  <a:pt x="31765" y="151059"/>
                  <a:pt x="32580" y="150244"/>
                </a:cubicBezTo>
                <a:cubicBezTo>
                  <a:pt x="32580" y="153502"/>
                  <a:pt x="32580" y="156760"/>
                  <a:pt x="35023" y="160018"/>
                </a:cubicBezTo>
                <a:cubicBezTo>
                  <a:pt x="33394" y="161647"/>
                  <a:pt x="37467" y="177122"/>
                  <a:pt x="30950" y="180380"/>
                </a:cubicBezTo>
                <a:cubicBezTo>
                  <a:pt x="35023" y="177937"/>
                  <a:pt x="33394" y="180380"/>
                  <a:pt x="35023" y="182824"/>
                </a:cubicBezTo>
                <a:lnTo>
                  <a:pt x="38281" y="181195"/>
                </a:lnTo>
                <a:lnTo>
                  <a:pt x="38281" y="186082"/>
                </a:lnTo>
                <a:cubicBezTo>
                  <a:pt x="39095" y="187711"/>
                  <a:pt x="38281" y="187711"/>
                  <a:pt x="38281" y="187711"/>
                </a:cubicBezTo>
                <a:cubicBezTo>
                  <a:pt x="37467" y="188525"/>
                  <a:pt x="35837" y="186896"/>
                  <a:pt x="35023" y="189340"/>
                </a:cubicBezTo>
                <a:cubicBezTo>
                  <a:pt x="34209" y="193412"/>
                  <a:pt x="36652" y="193412"/>
                  <a:pt x="38281" y="195041"/>
                </a:cubicBezTo>
                <a:lnTo>
                  <a:pt x="39095" y="194227"/>
                </a:lnTo>
                <a:lnTo>
                  <a:pt x="39095" y="196670"/>
                </a:lnTo>
                <a:cubicBezTo>
                  <a:pt x="38281" y="198299"/>
                  <a:pt x="35023" y="190154"/>
                  <a:pt x="33394" y="195855"/>
                </a:cubicBezTo>
                <a:cubicBezTo>
                  <a:pt x="34209" y="195855"/>
                  <a:pt x="39095" y="199113"/>
                  <a:pt x="36652" y="200742"/>
                </a:cubicBezTo>
                <a:cubicBezTo>
                  <a:pt x="36652" y="197485"/>
                  <a:pt x="34209" y="198299"/>
                  <a:pt x="33394" y="199113"/>
                </a:cubicBezTo>
                <a:lnTo>
                  <a:pt x="33394" y="203186"/>
                </a:lnTo>
                <a:lnTo>
                  <a:pt x="37467" y="201557"/>
                </a:lnTo>
                <a:cubicBezTo>
                  <a:pt x="37467" y="212960"/>
                  <a:pt x="34209" y="224363"/>
                  <a:pt x="34209" y="236580"/>
                </a:cubicBezTo>
                <a:cubicBezTo>
                  <a:pt x="30950" y="236580"/>
                  <a:pt x="34209" y="244725"/>
                  <a:pt x="28507" y="243910"/>
                </a:cubicBezTo>
                <a:lnTo>
                  <a:pt x="29322" y="243096"/>
                </a:lnTo>
                <a:cubicBezTo>
                  <a:pt x="28507" y="239838"/>
                  <a:pt x="24435" y="243910"/>
                  <a:pt x="25249" y="246354"/>
                </a:cubicBezTo>
                <a:cubicBezTo>
                  <a:pt x="26878" y="243910"/>
                  <a:pt x="30950" y="251241"/>
                  <a:pt x="31765" y="244725"/>
                </a:cubicBezTo>
                <a:lnTo>
                  <a:pt x="34209" y="249612"/>
                </a:lnTo>
                <a:cubicBezTo>
                  <a:pt x="44797" y="252055"/>
                  <a:pt x="33394" y="261829"/>
                  <a:pt x="36652" y="269159"/>
                </a:cubicBezTo>
                <a:cubicBezTo>
                  <a:pt x="35837" y="268345"/>
                  <a:pt x="35023" y="268345"/>
                  <a:pt x="35023" y="268345"/>
                </a:cubicBezTo>
                <a:cubicBezTo>
                  <a:pt x="39095" y="274046"/>
                  <a:pt x="32580" y="282191"/>
                  <a:pt x="34209" y="283820"/>
                </a:cubicBezTo>
                <a:lnTo>
                  <a:pt x="30950" y="284635"/>
                </a:lnTo>
                <a:cubicBezTo>
                  <a:pt x="35837" y="289522"/>
                  <a:pt x="35837" y="290336"/>
                  <a:pt x="34209" y="296852"/>
                </a:cubicBezTo>
                <a:cubicBezTo>
                  <a:pt x="34209" y="296852"/>
                  <a:pt x="33394" y="296038"/>
                  <a:pt x="32580" y="296852"/>
                </a:cubicBezTo>
                <a:cubicBezTo>
                  <a:pt x="35023" y="298481"/>
                  <a:pt x="37467" y="300110"/>
                  <a:pt x="36652" y="304183"/>
                </a:cubicBezTo>
                <a:lnTo>
                  <a:pt x="35837" y="304183"/>
                </a:lnTo>
                <a:lnTo>
                  <a:pt x="36652" y="311513"/>
                </a:lnTo>
                <a:cubicBezTo>
                  <a:pt x="27693" y="311513"/>
                  <a:pt x="42354" y="322916"/>
                  <a:pt x="32580" y="325359"/>
                </a:cubicBezTo>
                <a:cubicBezTo>
                  <a:pt x="35023" y="326988"/>
                  <a:pt x="35837" y="331875"/>
                  <a:pt x="37467" y="334319"/>
                </a:cubicBezTo>
                <a:cubicBezTo>
                  <a:pt x="36652" y="334319"/>
                  <a:pt x="36652" y="335133"/>
                  <a:pt x="35837" y="335133"/>
                </a:cubicBezTo>
                <a:cubicBezTo>
                  <a:pt x="40724" y="337577"/>
                  <a:pt x="34209" y="342464"/>
                  <a:pt x="35023" y="345721"/>
                </a:cubicBezTo>
                <a:cubicBezTo>
                  <a:pt x="35837" y="347350"/>
                  <a:pt x="37467" y="346536"/>
                  <a:pt x="39095" y="345721"/>
                </a:cubicBezTo>
                <a:cubicBezTo>
                  <a:pt x="35023" y="349794"/>
                  <a:pt x="43168" y="356310"/>
                  <a:pt x="41539" y="357939"/>
                </a:cubicBezTo>
                <a:cubicBezTo>
                  <a:pt x="40724" y="360382"/>
                  <a:pt x="38281" y="358753"/>
                  <a:pt x="35837" y="359568"/>
                </a:cubicBezTo>
                <a:cubicBezTo>
                  <a:pt x="36652" y="363640"/>
                  <a:pt x="44797" y="358753"/>
                  <a:pt x="40724" y="364455"/>
                </a:cubicBezTo>
                <a:cubicBezTo>
                  <a:pt x="39910" y="363640"/>
                  <a:pt x="39910" y="362011"/>
                  <a:pt x="39095" y="362826"/>
                </a:cubicBezTo>
                <a:cubicBezTo>
                  <a:pt x="39095" y="365269"/>
                  <a:pt x="27693" y="368527"/>
                  <a:pt x="30136" y="370971"/>
                </a:cubicBezTo>
                <a:lnTo>
                  <a:pt x="31765" y="369342"/>
                </a:lnTo>
                <a:cubicBezTo>
                  <a:pt x="34209" y="373414"/>
                  <a:pt x="23620" y="378301"/>
                  <a:pt x="30136" y="379116"/>
                </a:cubicBezTo>
                <a:lnTo>
                  <a:pt x="33394" y="379116"/>
                </a:lnTo>
                <a:cubicBezTo>
                  <a:pt x="29322" y="385632"/>
                  <a:pt x="34209" y="382373"/>
                  <a:pt x="30950" y="388889"/>
                </a:cubicBezTo>
                <a:lnTo>
                  <a:pt x="30136" y="388889"/>
                </a:lnTo>
                <a:cubicBezTo>
                  <a:pt x="30950" y="391333"/>
                  <a:pt x="26878" y="392962"/>
                  <a:pt x="31765" y="394591"/>
                </a:cubicBezTo>
                <a:lnTo>
                  <a:pt x="32580" y="393776"/>
                </a:lnTo>
                <a:cubicBezTo>
                  <a:pt x="33394" y="397849"/>
                  <a:pt x="32580" y="397849"/>
                  <a:pt x="32580" y="401921"/>
                </a:cubicBezTo>
                <a:cubicBezTo>
                  <a:pt x="32580" y="401921"/>
                  <a:pt x="33394" y="403550"/>
                  <a:pt x="32580" y="404365"/>
                </a:cubicBezTo>
                <a:cubicBezTo>
                  <a:pt x="36652" y="404365"/>
                  <a:pt x="34209" y="413324"/>
                  <a:pt x="34209" y="414953"/>
                </a:cubicBezTo>
                <a:cubicBezTo>
                  <a:pt x="33394" y="411695"/>
                  <a:pt x="31765" y="413324"/>
                  <a:pt x="30136" y="414139"/>
                </a:cubicBezTo>
                <a:cubicBezTo>
                  <a:pt x="32580" y="416582"/>
                  <a:pt x="33394" y="417397"/>
                  <a:pt x="30950" y="419840"/>
                </a:cubicBezTo>
                <a:cubicBezTo>
                  <a:pt x="35837" y="420655"/>
                  <a:pt x="41539" y="420655"/>
                  <a:pt x="41539" y="425542"/>
                </a:cubicBezTo>
                <a:cubicBezTo>
                  <a:pt x="40724" y="424727"/>
                  <a:pt x="39910" y="423098"/>
                  <a:pt x="39095" y="423912"/>
                </a:cubicBezTo>
                <a:cubicBezTo>
                  <a:pt x="38281" y="423912"/>
                  <a:pt x="39910" y="425542"/>
                  <a:pt x="39910" y="425542"/>
                </a:cubicBezTo>
                <a:cubicBezTo>
                  <a:pt x="39095" y="425542"/>
                  <a:pt x="38281" y="423912"/>
                  <a:pt x="36652" y="424727"/>
                </a:cubicBezTo>
                <a:cubicBezTo>
                  <a:pt x="40724" y="427985"/>
                  <a:pt x="36652" y="430429"/>
                  <a:pt x="38281" y="435315"/>
                </a:cubicBezTo>
                <a:cubicBezTo>
                  <a:pt x="36652" y="433686"/>
                  <a:pt x="35837" y="434501"/>
                  <a:pt x="34209" y="435315"/>
                </a:cubicBezTo>
                <a:cubicBezTo>
                  <a:pt x="39910" y="436130"/>
                  <a:pt x="29322" y="441831"/>
                  <a:pt x="36652" y="440202"/>
                </a:cubicBezTo>
                <a:cubicBezTo>
                  <a:pt x="32580" y="449162"/>
                  <a:pt x="36652" y="463822"/>
                  <a:pt x="31765" y="467081"/>
                </a:cubicBezTo>
                <a:cubicBezTo>
                  <a:pt x="30136" y="467895"/>
                  <a:pt x="33394" y="470338"/>
                  <a:pt x="33394" y="471967"/>
                </a:cubicBezTo>
                <a:lnTo>
                  <a:pt x="30950" y="471967"/>
                </a:lnTo>
                <a:cubicBezTo>
                  <a:pt x="35023" y="476854"/>
                  <a:pt x="32580" y="476040"/>
                  <a:pt x="36652" y="480927"/>
                </a:cubicBezTo>
                <a:cubicBezTo>
                  <a:pt x="33394" y="478483"/>
                  <a:pt x="32580" y="479298"/>
                  <a:pt x="30136" y="481741"/>
                </a:cubicBezTo>
                <a:lnTo>
                  <a:pt x="35023" y="484999"/>
                </a:lnTo>
                <a:lnTo>
                  <a:pt x="30950" y="485814"/>
                </a:lnTo>
                <a:cubicBezTo>
                  <a:pt x="31765" y="487443"/>
                  <a:pt x="31765" y="489072"/>
                  <a:pt x="30950" y="490701"/>
                </a:cubicBezTo>
                <a:cubicBezTo>
                  <a:pt x="30950" y="489886"/>
                  <a:pt x="30950" y="490701"/>
                  <a:pt x="30136" y="490701"/>
                </a:cubicBezTo>
                <a:cubicBezTo>
                  <a:pt x="35837" y="491515"/>
                  <a:pt x="35023" y="498031"/>
                  <a:pt x="37467" y="498846"/>
                </a:cubicBezTo>
                <a:cubicBezTo>
                  <a:pt x="32580" y="500474"/>
                  <a:pt x="39095" y="503733"/>
                  <a:pt x="34209" y="504547"/>
                </a:cubicBezTo>
                <a:cubicBezTo>
                  <a:pt x="35023" y="504547"/>
                  <a:pt x="35023" y="505361"/>
                  <a:pt x="35837" y="506176"/>
                </a:cubicBezTo>
                <a:cubicBezTo>
                  <a:pt x="37467" y="505361"/>
                  <a:pt x="39910" y="504547"/>
                  <a:pt x="39095" y="506176"/>
                </a:cubicBezTo>
                <a:lnTo>
                  <a:pt x="35837" y="506990"/>
                </a:lnTo>
                <a:cubicBezTo>
                  <a:pt x="36652" y="508619"/>
                  <a:pt x="36652" y="510248"/>
                  <a:pt x="36652" y="511063"/>
                </a:cubicBezTo>
                <a:cubicBezTo>
                  <a:pt x="36652" y="511877"/>
                  <a:pt x="36652" y="511877"/>
                  <a:pt x="36652" y="511877"/>
                </a:cubicBezTo>
                <a:cubicBezTo>
                  <a:pt x="35837" y="512692"/>
                  <a:pt x="35837" y="513506"/>
                  <a:pt x="36652" y="515135"/>
                </a:cubicBezTo>
                <a:cubicBezTo>
                  <a:pt x="31765" y="520022"/>
                  <a:pt x="43168" y="526538"/>
                  <a:pt x="36652" y="532240"/>
                </a:cubicBezTo>
                <a:cubicBezTo>
                  <a:pt x="37467" y="531425"/>
                  <a:pt x="37467" y="529796"/>
                  <a:pt x="36652" y="529796"/>
                </a:cubicBezTo>
                <a:cubicBezTo>
                  <a:pt x="36652" y="533868"/>
                  <a:pt x="32580" y="538755"/>
                  <a:pt x="35023" y="542013"/>
                </a:cubicBezTo>
                <a:lnTo>
                  <a:pt x="37467" y="542013"/>
                </a:lnTo>
                <a:cubicBezTo>
                  <a:pt x="38281" y="545271"/>
                  <a:pt x="39095" y="548529"/>
                  <a:pt x="39095" y="550973"/>
                </a:cubicBezTo>
                <a:lnTo>
                  <a:pt x="42354" y="550973"/>
                </a:lnTo>
                <a:cubicBezTo>
                  <a:pt x="41539" y="555045"/>
                  <a:pt x="46426" y="564005"/>
                  <a:pt x="39910" y="566448"/>
                </a:cubicBezTo>
                <a:cubicBezTo>
                  <a:pt x="42354" y="567263"/>
                  <a:pt x="39095" y="572150"/>
                  <a:pt x="39910" y="574593"/>
                </a:cubicBezTo>
                <a:lnTo>
                  <a:pt x="37467" y="575408"/>
                </a:lnTo>
                <a:cubicBezTo>
                  <a:pt x="36652" y="577851"/>
                  <a:pt x="37467" y="580295"/>
                  <a:pt x="38281" y="581923"/>
                </a:cubicBezTo>
                <a:lnTo>
                  <a:pt x="37274" y="585309"/>
                </a:lnTo>
                <a:lnTo>
                  <a:pt x="37467" y="585720"/>
                </a:lnTo>
                <a:lnTo>
                  <a:pt x="37157" y="585701"/>
                </a:lnTo>
                <a:lnTo>
                  <a:pt x="36096" y="589265"/>
                </a:lnTo>
                <a:lnTo>
                  <a:pt x="37466" y="591319"/>
                </a:lnTo>
                <a:lnTo>
                  <a:pt x="35841" y="590994"/>
                </a:lnTo>
                <a:lnTo>
                  <a:pt x="37467" y="599028"/>
                </a:lnTo>
                <a:lnTo>
                  <a:pt x="36652" y="599028"/>
                </a:lnTo>
                <a:lnTo>
                  <a:pt x="37282" y="601233"/>
                </a:lnTo>
                <a:lnTo>
                  <a:pt x="37467" y="601094"/>
                </a:lnTo>
                <a:lnTo>
                  <a:pt x="39096" y="602723"/>
                </a:lnTo>
                <a:lnTo>
                  <a:pt x="37771" y="602944"/>
                </a:lnTo>
                <a:lnTo>
                  <a:pt x="38281" y="604729"/>
                </a:lnTo>
                <a:cubicBezTo>
                  <a:pt x="35837" y="603100"/>
                  <a:pt x="39910" y="605544"/>
                  <a:pt x="39095" y="607173"/>
                </a:cubicBezTo>
                <a:lnTo>
                  <a:pt x="38711" y="610246"/>
                </a:lnTo>
                <a:lnTo>
                  <a:pt x="40725" y="609239"/>
                </a:lnTo>
                <a:cubicBezTo>
                  <a:pt x="40725" y="609239"/>
                  <a:pt x="40725" y="609239"/>
                  <a:pt x="40725" y="610053"/>
                </a:cubicBezTo>
                <a:lnTo>
                  <a:pt x="38671" y="610567"/>
                </a:lnTo>
                <a:lnTo>
                  <a:pt x="38281" y="613689"/>
                </a:lnTo>
                <a:lnTo>
                  <a:pt x="38281" y="616947"/>
                </a:lnTo>
                <a:cubicBezTo>
                  <a:pt x="36652" y="613689"/>
                  <a:pt x="34209" y="617761"/>
                  <a:pt x="31765" y="617761"/>
                </a:cubicBezTo>
                <a:lnTo>
                  <a:pt x="32201" y="618197"/>
                </a:lnTo>
                <a:lnTo>
                  <a:pt x="34209" y="618197"/>
                </a:lnTo>
                <a:lnTo>
                  <a:pt x="33635" y="619631"/>
                </a:lnTo>
                <a:lnTo>
                  <a:pt x="34209" y="620204"/>
                </a:lnTo>
                <a:lnTo>
                  <a:pt x="33406" y="620204"/>
                </a:lnTo>
                <a:lnTo>
                  <a:pt x="32719" y="621921"/>
                </a:lnTo>
                <a:lnTo>
                  <a:pt x="35837" y="627535"/>
                </a:lnTo>
                <a:cubicBezTo>
                  <a:pt x="36652" y="626720"/>
                  <a:pt x="36652" y="626720"/>
                  <a:pt x="37467" y="625906"/>
                </a:cubicBezTo>
                <a:cubicBezTo>
                  <a:pt x="37467" y="625906"/>
                  <a:pt x="38281" y="626720"/>
                  <a:pt x="38281" y="626720"/>
                </a:cubicBezTo>
                <a:lnTo>
                  <a:pt x="39693" y="628132"/>
                </a:lnTo>
                <a:lnTo>
                  <a:pt x="39096" y="626342"/>
                </a:lnTo>
                <a:lnTo>
                  <a:pt x="40182" y="624714"/>
                </a:lnTo>
                <a:lnTo>
                  <a:pt x="39096" y="624714"/>
                </a:lnTo>
                <a:lnTo>
                  <a:pt x="39911" y="623085"/>
                </a:lnTo>
                <a:lnTo>
                  <a:pt x="40725" y="623899"/>
                </a:lnTo>
                <a:lnTo>
                  <a:pt x="41540" y="624714"/>
                </a:lnTo>
                <a:lnTo>
                  <a:pt x="40997" y="624714"/>
                </a:lnTo>
                <a:lnTo>
                  <a:pt x="41540" y="626342"/>
                </a:lnTo>
                <a:lnTo>
                  <a:pt x="40996" y="629601"/>
                </a:lnTo>
                <a:lnTo>
                  <a:pt x="42353" y="630415"/>
                </a:lnTo>
                <a:lnTo>
                  <a:pt x="40861" y="630415"/>
                </a:lnTo>
                <a:lnTo>
                  <a:pt x="40725" y="631229"/>
                </a:lnTo>
                <a:lnTo>
                  <a:pt x="40454" y="630415"/>
                </a:lnTo>
                <a:lnTo>
                  <a:pt x="39095" y="630415"/>
                </a:lnTo>
                <a:lnTo>
                  <a:pt x="38872" y="629745"/>
                </a:lnTo>
                <a:lnTo>
                  <a:pt x="38049" y="630852"/>
                </a:lnTo>
                <a:lnTo>
                  <a:pt x="40725" y="632859"/>
                </a:lnTo>
                <a:cubicBezTo>
                  <a:pt x="39096" y="634487"/>
                  <a:pt x="38282" y="635302"/>
                  <a:pt x="37467" y="636931"/>
                </a:cubicBezTo>
                <a:lnTo>
                  <a:pt x="37467" y="636117"/>
                </a:lnTo>
                <a:lnTo>
                  <a:pt x="37467" y="631634"/>
                </a:lnTo>
                <a:lnTo>
                  <a:pt x="36957" y="632320"/>
                </a:lnTo>
                <a:cubicBezTo>
                  <a:pt x="36448" y="633440"/>
                  <a:pt x="35838" y="634458"/>
                  <a:pt x="33394" y="635680"/>
                </a:cubicBezTo>
                <a:cubicBezTo>
                  <a:pt x="36245" y="634051"/>
                  <a:pt x="36245" y="635680"/>
                  <a:pt x="36245" y="637513"/>
                </a:cubicBezTo>
                <a:lnTo>
                  <a:pt x="36860" y="638172"/>
                </a:lnTo>
                <a:lnTo>
                  <a:pt x="36653" y="636931"/>
                </a:lnTo>
                <a:lnTo>
                  <a:pt x="37182" y="638517"/>
                </a:lnTo>
                <a:lnTo>
                  <a:pt x="39095" y="640567"/>
                </a:lnTo>
                <a:lnTo>
                  <a:pt x="38131" y="641364"/>
                </a:lnTo>
                <a:lnTo>
                  <a:pt x="38282" y="641818"/>
                </a:lnTo>
                <a:cubicBezTo>
                  <a:pt x="38282" y="642632"/>
                  <a:pt x="37467" y="643447"/>
                  <a:pt x="37467" y="644261"/>
                </a:cubicBezTo>
                <a:lnTo>
                  <a:pt x="37467" y="641912"/>
                </a:lnTo>
                <a:lnTo>
                  <a:pt x="36754" y="642501"/>
                </a:lnTo>
                <a:cubicBezTo>
                  <a:pt x="36856" y="642807"/>
                  <a:pt x="37059" y="643011"/>
                  <a:pt x="35023" y="643825"/>
                </a:cubicBezTo>
                <a:lnTo>
                  <a:pt x="34740" y="643306"/>
                </a:lnTo>
                <a:lnTo>
                  <a:pt x="34209" y="644261"/>
                </a:lnTo>
                <a:cubicBezTo>
                  <a:pt x="33395" y="642632"/>
                  <a:pt x="30951" y="643447"/>
                  <a:pt x="30951" y="640189"/>
                </a:cubicBezTo>
                <a:lnTo>
                  <a:pt x="33370" y="640794"/>
                </a:lnTo>
                <a:lnTo>
                  <a:pt x="30136" y="634865"/>
                </a:lnTo>
                <a:lnTo>
                  <a:pt x="27693" y="637309"/>
                </a:lnTo>
                <a:cubicBezTo>
                  <a:pt x="25250" y="636495"/>
                  <a:pt x="25657" y="635069"/>
                  <a:pt x="26471" y="633644"/>
                </a:cubicBezTo>
                <a:lnTo>
                  <a:pt x="26823" y="632587"/>
                </a:lnTo>
                <a:lnTo>
                  <a:pt x="23620" y="632044"/>
                </a:lnTo>
                <a:cubicBezTo>
                  <a:pt x="26064" y="629601"/>
                  <a:pt x="23620" y="626342"/>
                  <a:pt x="21177" y="626342"/>
                </a:cubicBezTo>
                <a:cubicBezTo>
                  <a:pt x="21992" y="625528"/>
                  <a:pt x="22806" y="626342"/>
                  <a:pt x="24435" y="625528"/>
                </a:cubicBezTo>
                <a:lnTo>
                  <a:pt x="23038" y="622734"/>
                </a:lnTo>
                <a:lnTo>
                  <a:pt x="22806" y="622648"/>
                </a:lnTo>
                <a:lnTo>
                  <a:pt x="23620" y="624277"/>
                </a:lnTo>
                <a:cubicBezTo>
                  <a:pt x="22806" y="625091"/>
                  <a:pt x="21177" y="622648"/>
                  <a:pt x="20362" y="621834"/>
                </a:cubicBezTo>
                <a:cubicBezTo>
                  <a:pt x="22806" y="616132"/>
                  <a:pt x="20362" y="604729"/>
                  <a:pt x="23620" y="602286"/>
                </a:cubicBezTo>
                <a:cubicBezTo>
                  <a:pt x="22806" y="603915"/>
                  <a:pt x="23620" y="606358"/>
                  <a:pt x="24435" y="607173"/>
                </a:cubicBezTo>
                <a:lnTo>
                  <a:pt x="25875" y="604294"/>
                </a:lnTo>
                <a:lnTo>
                  <a:pt x="26064" y="603537"/>
                </a:lnTo>
                <a:lnTo>
                  <a:pt x="26064" y="603915"/>
                </a:lnTo>
                <a:lnTo>
                  <a:pt x="26064" y="607609"/>
                </a:lnTo>
                <a:cubicBezTo>
                  <a:pt x="26064" y="606795"/>
                  <a:pt x="26064" y="606795"/>
                  <a:pt x="25249" y="606795"/>
                </a:cubicBezTo>
                <a:lnTo>
                  <a:pt x="25468" y="605918"/>
                </a:lnTo>
                <a:lnTo>
                  <a:pt x="24944" y="607682"/>
                </a:lnTo>
                <a:cubicBezTo>
                  <a:pt x="24231" y="609006"/>
                  <a:pt x="23621" y="610431"/>
                  <a:pt x="24435" y="612060"/>
                </a:cubicBezTo>
                <a:lnTo>
                  <a:pt x="31819" y="611388"/>
                </a:lnTo>
                <a:lnTo>
                  <a:pt x="30951" y="610867"/>
                </a:lnTo>
                <a:lnTo>
                  <a:pt x="31967" y="611375"/>
                </a:lnTo>
                <a:lnTo>
                  <a:pt x="33394" y="611245"/>
                </a:lnTo>
                <a:cubicBezTo>
                  <a:pt x="37467" y="603915"/>
                  <a:pt x="27693" y="605544"/>
                  <a:pt x="28507" y="597399"/>
                </a:cubicBezTo>
                <a:cubicBezTo>
                  <a:pt x="27693" y="596584"/>
                  <a:pt x="32580" y="599028"/>
                  <a:pt x="30950" y="594955"/>
                </a:cubicBezTo>
                <a:cubicBezTo>
                  <a:pt x="28507" y="590068"/>
                  <a:pt x="22806" y="585996"/>
                  <a:pt x="17919" y="585996"/>
                </a:cubicBezTo>
                <a:cubicBezTo>
                  <a:pt x="19548" y="588439"/>
                  <a:pt x="22806" y="592512"/>
                  <a:pt x="18733" y="593326"/>
                </a:cubicBezTo>
                <a:cubicBezTo>
                  <a:pt x="17104" y="590883"/>
                  <a:pt x="16290" y="586810"/>
                  <a:pt x="13846" y="586810"/>
                </a:cubicBezTo>
                <a:cubicBezTo>
                  <a:pt x="17919" y="584367"/>
                  <a:pt x="15475" y="590883"/>
                  <a:pt x="18733" y="587625"/>
                </a:cubicBezTo>
                <a:cubicBezTo>
                  <a:pt x="18733" y="585996"/>
                  <a:pt x="17104" y="585181"/>
                  <a:pt x="16290" y="584367"/>
                </a:cubicBezTo>
                <a:cubicBezTo>
                  <a:pt x="17919" y="585996"/>
                  <a:pt x="19548" y="583552"/>
                  <a:pt x="20362" y="582738"/>
                </a:cubicBezTo>
                <a:cubicBezTo>
                  <a:pt x="20362" y="577037"/>
                  <a:pt x="22806" y="574593"/>
                  <a:pt x="22806" y="568892"/>
                </a:cubicBezTo>
                <a:cubicBezTo>
                  <a:pt x="23620" y="568892"/>
                  <a:pt x="25249" y="568077"/>
                  <a:pt x="26064" y="568077"/>
                </a:cubicBezTo>
                <a:cubicBezTo>
                  <a:pt x="24435" y="565634"/>
                  <a:pt x="17919" y="561561"/>
                  <a:pt x="15475" y="562376"/>
                </a:cubicBezTo>
                <a:cubicBezTo>
                  <a:pt x="15475" y="559932"/>
                  <a:pt x="17104" y="559118"/>
                  <a:pt x="16290" y="556674"/>
                </a:cubicBezTo>
                <a:cubicBezTo>
                  <a:pt x="13032" y="560747"/>
                  <a:pt x="17104" y="555860"/>
                  <a:pt x="13032" y="555045"/>
                </a:cubicBezTo>
                <a:cubicBezTo>
                  <a:pt x="13032" y="551787"/>
                  <a:pt x="15475" y="554231"/>
                  <a:pt x="16290" y="552602"/>
                </a:cubicBezTo>
                <a:cubicBezTo>
                  <a:pt x="15475" y="551787"/>
                  <a:pt x="13846" y="550973"/>
                  <a:pt x="13032" y="550973"/>
                </a:cubicBezTo>
                <a:cubicBezTo>
                  <a:pt x="16290" y="549344"/>
                  <a:pt x="21177" y="554231"/>
                  <a:pt x="25249" y="552602"/>
                </a:cubicBezTo>
                <a:cubicBezTo>
                  <a:pt x="26878" y="550973"/>
                  <a:pt x="31765" y="545271"/>
                  <a:pt x="31765" y="544457"/>
                </a:cubicBezTo>
                <a:cubicBezTo>
                  <a:pt x="28507" y="542828"/>
                  <a:pt x="13846" y="543642"/>
                  <a:pt x="8959" y="545271"/>
                </a:cubicBezTo>
                <a:cubicBezTo>
                  <a:pt x="7330" y="544457"/>
                  <a:pt x="12217" y="542013"/>
                  <a:pt x="12217" y="541199"/>
                </a:cubicBezTo>
                <a:cubicBezTo>
                  <a:pt x="16290" y="537941"/>
                  <a:pt x="8959" y="536312"/>
                  <a:pt x="10588" y="533054"/>
                </a:cubicBezTo>
                <a:lnTo>
                  <a:pt x="13032" y="535498"/>
                </a:lnTo>
                <a:lnTo>
                  <a:pt x="11681" y="530769"/>
                </a:lnTo>
                <a:lnTo>
                  <a:pt x="11403" y="529796"/>
                </a:lnTo>
                <a:lnTo>
                  <a:pt x="12550" y="529900"/>
                </a:lnTo>
                <a:lnTo>
                  <a:pt x="20362" y="530611"/>
                </a:lnTo>
                <a:cubicBezTo>
                  <a:pt x="21177" y="525724"/>
                  <a:pt x="13846" y="520837"/>
                  <a:pt x="9774" y="520837"/>
                </a:cubicBezTo>
                <a:lnTo>
                  <a:pt x="13846" y="528982"/>
                </a:lnTo>
                <a:cubicBezTo>
                  <a:pt x="10588" y="528982"/>
                  <a:pt x="10588" y="523280"/>
                  <a:pt x="6516" y="523280"/>
                </a:cubicBezTo>
                <a:lnTo>
                  <a:pt x="7330" y="515950"/>
                </a:lnTo>
                <a:cubicBezTo>
                  <a:pt x="7330" y="516764"/>
                  <a:pt x="8959" y="519208"/>
                  <a:pt x="10588" y="518393"/>
                </a:cubicBezTo>
                <a:cubicBezTo>
                  <a:pt x="10588" y="515135"/>
                  <a:pt x="11403" y="516764"/>
                  <a:pt x="13032" y="514321"/>
                </a:cubicBezTo>
                <a:cubicBezTo>
                  <a:pt x="17104" y="518393"/>
                  <a:pt x="27693" y="524909"/>
                  <a:pt x="33394" y="527353"/>
                </a:cubicBezTo>
                <a:lnTo>
                  <a:pt x="30950" y="523280"/>
                </a:lnTo>
                <a:lnTo>
                  <a:pt x="32580" y="522466"/>
                </a:lnTo>
                <a:cubicBezTo>
                  <a:pt x="30136" y="517579"/>
                  <a:pt x="16290" y="513506"/>
                  <a:pt x="13032" y="511877"/>
                </a:cubicBezTo>
                <a:cubicBezTo>
                  <a:pt x="13846" y="509434"/>
                  <a:pt x="21177" y="510248"/>
                  <a:pt x="22806" y="511063"/>
                </a:cubicBezTo>
                <a:cubicBezTo>
                  <a:pt x="23620" y="505361"/>
                  <a:pt x="13032" y="505361"/>
                  <a:pt x="13846" y="499660"/>
                </a:cubicBezTo>
                <a:lnTo>
                  <a:pt x="12217" y="502103"/>
                </a:lnTo>
                <a:cubicBezTo>
                  <a:pt x="11403" y="500474"/>
                  <a:pt x="13032" y="495588"/>
                  <a:pt x="11403" y="496402"/>
                </a:cubicBezTo>
                <a:cubicBezTo>
                  <a:pt x="13846" y="495588"/>
                  <a:pt x="17919" y="493959"/>
                  <a:pt x="19548" y="495588"/>
                </a:cubicBezTo>
                <a:lnTo>
                  <a:pt x="13032" y="490701"/>
                </a:lnTo>
                <a:cubicBezTo>
                  <a:pt x="13846" y="491515"/>
                  <a:pt x="19548" y="491515"/>
                  <a:pt x="20362" y="491515"/>
                </a:cubicBezTo>
                <a:cubicBezTo>
                  <a:pt x="21177" y="489072"/>
                  <a:pt x="13846" y="487443"/>
                  <a:pt x="13032" y="489072"/>
                </a:cubicBezTo>
                <a:cubicBezTo>
                  <a:pt x="17104" y="484999"/>
                  <a:pt x="14661" y="485814"/>
                  <a:pt x="19548" y="482556"/>
                </a:cubicBezTo>
                <a:cubicBezTo>
                  <a:pt x="19548" y="480927"/>
                  <a:pt x="13846" y="482556"/>
                  <a:pt x="13032" y="483370"/>
                </a:cubicBezTo>
                <a:cubicBezTo>
                  <a:pt x="11403" y="480112"/>
                  <a:pt x="12217" y="479298"/>
                  <a:pt x="13032" y="477669"/>
                </a:cubicBezTo>
                <a:cubicBezTo>
                  <a:pt x="15475" y="481741"/>
                  <a:pt x="26878" y="478483"/>
                  <a:pt x="30950" y="479298"/>
                </a:cubicBezTo>
                <a:lnTo>
                  <a:pt x="13846" y="469524"/>
                </a:lnTo>
                <a:cubicBezTo>
                  <a:pt x="14661" y="469524"/>
                  <a:pt x="20362" y="470338"/>
                  <a:pt x="21177" y="470338"/>
                </a:cubicBezTo>
                <a:cubicBezTo>
                  <a:pt x="18734" y="469931"/>
                  <a:pt x="17308" y="466877"/>
                  <a:pt x="16595" y="463314"/>
                </a:cubicBezTo>
                <a:lnTo>
                  <a:pt x="16349" y="455196"/>
                </a:lnTo>
                <a:lnTo>
                  <a:pt x="12217" y="456114"/>
                </a:lnTo>
                <a:cubicBezTo>
                  <a:pt x="13032" y="454486"/>
                  <a:pt x="13032" y="453671"/>
                  <a:pt x="9774" y="452042"/>
                </a:cubicBezTo>
                <a:lnTo>
                  <a:pt x="16290" y="453671"/>
                </a:lnTo>
                <a:lnTo>
                  <a:pt x="16290" y="453234"/>
                </a:lnTo>
                <a:lnTo>
                  <a:pt x="16303" y="453675"/>
                </a:lnTo>
                <a:lnTo>
                  <a:pt x="16605" y="453750"/>
                </a:lnTo>
                <a:lnTo>
                  <a:pt x="18326" y="452114"/>
                </a:lnTo>
                <a:cubicBezTo>
                  <a:pt x="18734" y="450791"/>
                  <a:pt x="18734" y="449162"/>
                  <a:pt x="17919" y="448347"/>
                </a:cubicBezTo>
                <a:cubicBezTo>
                  <a:pt x="18733" y="449162"/>
                  <a:pt x="18733" y="449162"/>
                  <a:pt x="18733" y="449976"/>
                </a:cubicBezTo>
                <a:cubicBezTo>
                  <a:pt x="22806" y="446718"/>
                  <a:pt x="10588" y="445089"/>
                  <a:pt x="15475" y="441831"/>
                </a:cubicBezTo>
                <a:cubicBezTo>
                  <a:pt x="14661" y="445089"/>
                  <a:pt x="16290" y="445904"/>
                  <a:pt x="18733" y="445904"/>
                </a:cubicBezTo>
                <a:cubicBezTo>
                  <a:pt x="17104" y="443460"/>
                  <a:pt x="19548" y="436944"/>
                  <a:pt x="13032" y="438573"/>
                </a:cubicBezTo>
                <a:cubicBezTo>
                  <a:pt x="13846" y="436944"/>
                  <a:pt x="13032" y="435315"/>
                  <a:pt x="16290" y="435315"/>
                </a:cubicBezTo>
                <a:lnTo>
                  <a:pt x="13032" y="428799"/>
                </a:lnTo>
                <a:cubicBezTo>
                  <a:pt x="13846" y="429614"/>
                  <a:pt x="15475" y="429614"/>
                  <a:pt x="16290" y="427985"/>
                </a:cubicBezTo>
                <a:cubicBezTo>
                  <a:pt x="15475" y="431243"/>
                  <a:pt x="21177" y="435315"/>
                  <a:pt x="17104" y="436944"/>
                </a:cubicBezTo>
                <a:cubicBezTo>
                  <a:pt x="21177" y="437759"/>
                  <a:pt x="22806" y="436130"/>
                  <a:pt x="26064" y="437759"/>
                </a:cubicBezTo>
                <a:cubicBezTo>
                  <a:pt x="23620" y="430429"/>
                  <a:pt x="17104" y="426356"/>
                  <a:pt x="13032" y="422284"/>
                </a:cubicBezTo>
                <a:lnTo>
                  <a:pt x="15475" y="415768"/>
                </a:lnTo>
                <a:lnTo>
                  <a:pt x="13846" y="415768"/>
                </a:lnTo>
                <a:lnTo>
                  <a:pt x="17628" y="415011"/>
                </a:lnTo>
                <a:lnTo>
                  <a:pt x="17919" y="414953"/>
                </a:lnTo>
                <a:lnTo>
                  <a:pt x="17715" y="414749"/>
                </a:lnTo>
                <a:lnTo>
                  <a:pt x="16290" y="413324"/>
                </a:lnTo>
                <a:cubicBezTo>
                  <a:pt x="17104" y="412510"/>
                  <a:pt x="17104" y="413324"/>
                  <a:pt x="17919" y="413324"/>
                </a:cubicBezTo>
                <a:cubicBezTo>
                  <a:pt x="17919" y="412510"/>
                  <a:pt x="17919" y="411695"/>
                  <a:pt x="17104" y="411695"/>
                </a:cubicBezTo>
                <a:cubicBezTo>
                  <a:pt x="19548" y="410881"/>
                  <a:pt x="21991" y="412510"/>
                  <a:pt x="24435" y="413324"/>
                </a:cubicBezTo>
                <a:cubicBezTo>
                  <a:pt x="23620" y="414139"/>
                  <a:pt x="22806" y="414139"/>
                  <a:pt x="21991" y="414953"/>
                </a:cubicBezTo>
                <a:cubicBezTo>
                  <a:pt x="23620" y="415768"/>
                  <a:pt x="26064" y="416582"/>
                  <a:pt x="27693" y="414953"/>
                </a:cubicBezTo>
                <a:cubicBezTo>
                  <a:pt x="27693" y="414953"/>
                  <a:pt x="26878" y="414139"/>
                  <a:pt x="26878" y="414139"/>
                </a:cubicBezTo>
                <a:cubicBezTo>
                  <a:pt x="28507" y="414953"/>
                  <a:pt x="29322" y="415768"/>
                  <a:pt x="30136" y="414953"/>
                </a:cubicBezTo>
                <a:lnTo>
                  <a:pt x="27693" y="410066"/>
                </a:lnTo>
                <a:cubicBezTo>
                  <a:pt x="26878" y="410881"/>
                  <a:pt x="26064" y="411695"/>
                  <a:pt x="24435" y="412510"/>
                </a:cubicBezTo>
                <a:cubicBezTo>
                  <a:pt x="21991" y="409252"/>
                  <a:pt x="18733" y="405994"/>
                  <a:pt x="15475" y="408437"/>
                </a:cubicBezTo>
                <a:lnTo>
                  <a:pt x="17919" y="405179"/>
                </a:lnTo>
                <a:cubicBezTo>
                  <a:pt x="13846" y="400292"/>
                  <a:pt x="14661" y="401107"/>
                  <a:pt x="11403" y="396220"/>
                </a:cubicBezTo>
                <a:cubicBezTo>
                  <a:pt x="13032" y="395405"/>
                  <a:pt x="14661" y="397034"/>
                  <a:pt x="15475" y="396220"/>
                </a:cubicBezTo>
                <a:cubicBezTo>
                  <a:pt x="10588" y="392962"/>
                  <a:pt x="21177" y="387260"/>
                  <a:pt x="17104" y="386446"/>
                </a:cubicBezTo>
                <a:cubicBezTo>
                  <a:pt x="16290" y="383188"/>
                  <a:pt x="13032" y="384817"/>
                  <a:pt x="12217" y="383188"/>
                </a:cubicBezTo>
                <a:cubicBezTo>
                  <a:pt x="13032" y="383188"/>
                  <a:pt x="13846" y="384003"/>
                  <a:pt x="13846" y="383188"/>
                </a:cubicBezTo>
                <a:lnTo>
                  <a:pt x="10588" y="380745"/>
                </a:lnTo>
                <a:cubicBezTo>
                  <a:pt x="11403" y="379116"/>
                  <a:pt x="12217" y="382373"/>
                  <a:pt x="13846" y="379930"/>
                </a:cubicBezTo>
                <a:cubicBezTo>
                  <a:pt x="11403" y="375858"/>
                  <a:pt x="9774" y="373414"/>
                  <a:pt x="11403" y="369342"/>
                </a:cubicBezTo>
                <a:cubicBezTo>
                  <a:pt x="10588" y="363640"/>
                  <a:pt x="4887" y="370971"/>
                  <a:pt x="5702" y="366898"/>
                </a:cubicBezTo>
                <a:cubicBezTo>
                  <a:pt x="8145" y="366084"/>
                  <a:pt x="11403" y="365269"/>
                  <a:pt x="11403" y="362826"/>
                </a:cubicBezTo>
                <a:cubicBezTo>
                  <a:pt x="9774" y="361197"/>
                  <a:pt x="7330" y="361197"/>
                  <a:pt x="6516" y="358753"/>
                </a:cubicBezTo>
                <a:lnTo>
                  <a:pt x="10588" y="358753"/>
                </a:lnTo>
                <a:cubicBezTo>
                  <a:pt x="10588" y="356310"/>
                  <a:pt x="9774" y="354681"/>
                  <a:pt x="13032" y="354681"/>
                </a:cubicBezTo>
                <a:cubicBezTo>
                  <a:pt x="11403" y="353052"/>
                  <a:pt x="11403" y="351423"/>
                  <a:pt x="12217" y="350608"/>
                </a:cubicBezTo>
                <a:cubicBezTo>
                  <a:pt x="9774" y="347350"/>
                  <a:pt x="4072" y="353052"/>
                  <a:pt x="2443" y="353866"/>
                </a:cubicBezTo>
                <a:cubicBezTo>
                  <a:pt x="4887" y="349794"/>
                  <a:pt x="3258" y="347350"/>
                  <a:pt x="8145" y="345721"/>
                </a:cubicBezTo>
                <a:lnTo>
                  <a:pt x="8959" y="348980"/>
                </a:lnTo>
                <a:cubicBezTo>
                  <a:pt x="13846" y="342464"/>
                  <a:pt x="3258" y="343278"/>
                  <a:pt x="11403" y="340020"/>
                </a:cubicBezTo>
                <a:cubicBezTo>
                  <a:pt x="11403" y="341649"/>
                  <a:pt x="13032" y="344907"/>
                  <a:pt x="15475" y="343278"/>
                </a:cubicBezTo>
                <a:lnTo>
                  <a:pt x="13846" y="340020"/>
                </a:lnTo>
                <a:cubicBezTo>
                  <a:pt x="14661" y="339206"/>
                  <a:pt x="14661" y="341649"/>
                  <a:pt x="15475" y="340020"/>
                </a:cubicBezTo>
                <a:cubicBezTo>
                  <a:pt x="14661" y="339206"/>
                  <a:pt x="13032" y="337577"/>
                  <a:pt x="11403" y="336762"/>
                </a:cubicBezTo>
                <a:lnTo>
                  <a:pt x="10588" y="331061"/>
                </a:lnTo>
                <a:cubicBezTo>
                  <a:pt x="10588" y="331875"/>
                  <a:pt x="12217" y="331875"/>
                  <a:pt x="12217" y="331061"/>
                </a:cubicBezTo>
                <a:lnTo>
                  <a:pt x="9774" y="326988"/>
                </a:lnTo>
                <a:cubicBezTo>
                  <a:pt x="10588" y="328617"/>
                  <a:pt x="11403" y="326988"/>
                  <a:pt x="12217" y="325359"/>
                </a:cubicBezTo>
                <a:cubicBezTo>
                  <a:pt x="12625" y="322509"/>
                  <a:pt x="10385" y="321491"/>
                  <a:pt x="8552" y="320676"/>
                </a:cubicBezTo>
                <a:lnTo>
                  <a:pt x="7543" y="317816"/>
                </a:lnTo>
                <a:lnTo>
                  <a:pt x="8959" y="316400"/>
                </a:lnTo>
                <a:cubicBezTo>
                  <a:pt x="815" y="315585"/>
                  <a:pt x="8145" y="304997"/>
                  <a:pt x="0" y="304183"/>
                </a:cubicBezTo>
                <a:cubicBezTo>
                  <a:pt x="1629" y="302554"/>
                  <a:pt x="2036" y="302554"/>
                  <a:pt x="2545" y="303369"/>
                </a:cubicBezTo>
                <a:lnTo>
                  <a:pt x="4887" y="306390"/>
                </a:lnTo>
                <a:lnTo>
                  <a:pt x="4887" y="306248"/>
                </a:lnTo>
                <a:lnTo>
                  <a:pt x="6597" y="306248"/>
                </a:lnTo>
                <a:lnTo>
                  <a:pt x="8145" y="304183"/>
                </a:lnTo>
                <a:lnTo>
                  <a:pt x="8532" y="306248"/>
                </a:lnTo>
                <a:lnTo>
                  <a:pt x="8959" y="306248"/>
                </a:lnTo>
                <a:lnTo>
                  <a:pt x="8548" y="306330"/>
                </a:lnTo>
                <a:lnTo>
                  <a:pt x="8756" y="307441"/>
                </a:lnTo>
                <a:lnTo>
                  <a:pt x="8846" y="307960"/>
                </a:lnTo>
                <a:lnTo>
                  <a:pt x="7330" y="308255"/>
                </a:lnTo>
                <a:lnTo>
                  <a:pt x="9280" y="310468"/>
                </a:lnTo>
                <a:lnTo>
                  <a:pt x="10588" y="318029"/>
                </a:lnTo>
                <a:cubicBezTo>
                  <a:pt x="12217" y="315993"/>
                  <a:pt x="12014" y="314160"/>
                  <a:pt x="11097" y="312531"/>
                </a:cubicBezTo>
                <a:lnTo>
                  <a:pt x="9280" y="310468"/>
                </a:lnTo>
                <a:lnTo>
                  <a:pt x="8846" y="307960"/>
                </a:lnTo>
                <a:lnTo>
                  <a:pt x="10995" y="307542"/>
                </a:lnTo>
                <a:cubicBezTo>
                  <a:pt x="12217" y="307440"/>
                  <a:pt x="13032" y="307033"/>
                  <a:pt x="12217" y="304997"/>
                </a:cubicBezTo>
                <a:cubicBezTo>
                  <a:pt x="10588" y="299296"/>
                  <a:pt x="5702" y="305811"/>
                  <a:pt x="4887" y="302554"/>
                </a:cubicBezTo>
                <a:lnTo>
                  <a:pt x="8959" y="300110"/>
                </a:lnTo>
                <a:cubicBezTo>
                  <a:pt x="5702" y="295223"/>
                  <a:pt x="8145" y="291965"/>
                  <a:pt x="8959" y="287893"/>
                </a:cubicBezTo>
                <a:cubicBezTo>
                  <a:pt x="8145" y="287078"/>
                  <a:pt x="8145" y="286264"/>
                  <a:pt x="7330" y="286264"/>
                </a:cubicBezTo>
                <a:cubicBezTo>
                  <a:pt x="9774" y="281377"/>
                  <a:pt x="3258" y="277304"/>
                  <a:pt x="4887" y="274046"/>
                </a:cubicBezTo>
                <a:cubicBezTo>
                  <a:pt x="5702" y="274861"/>
                  <a:pt x="8145" y="271603"/>
                  <a:pt x="8959" y="271603"/>
                </a:cubicBezTo>
                <a:lnTo>
                  <a:pt x="6516" y="265902"/>
                </a:lnTo>
                <a:cubicBezTo>
                  <a:pt x="7330" y="268345"/>
                  <a:pt x="9774" y="267531"/>
                  <a:pt x="12217" y="268345"/>
                </a:cubicBezTo>
                <a:cubicBezTo>
                  <a:pt x="12217" y="265902"/>
                  <a:pt x="10588" y="265087"/>
                  <a:pt x="10588" y="264272"/>
                </a:cubicBezTo>
                <a:cubicBezTo>
                  <a:pt x="12217" y="265087"/>
                  <a:pt x="13032" y="265902"/>
                  <a:pt x="13846" y="265087"/>
                </a:cubicBezTo>
                <a:lnTo>
                  <a:pt x="9774" y="259386"/>
                </a:lnTo>
                <a:cubicBezTo>
                  <a:pt x="8959" y="259386"/>
                  <a:pt x="8959" y="260200"/>
                  <a:pt x="8959" y="261015"/>
                </a:cubicBezTo>
                <a:cubicBezTo>
                  <a:pt x="8959" y="260200"/>
                  <a:pt x="8145" y="256942"/>
                  <a:pt x="9774" y="254499"/>
                </a:cubicBezTo>
                <a:cubicBezTo>
                  <a:pt x="10588" y="254499"/>
                  <a:pt x="11403" y="255313"/>
                  <a:pt x="12217" y="255313"/>
                </a:cubicBezTo>
                <a:cubicBezTo>
                  <a:pt x="9774" y="257757"/>
                  <a:pt x="12217" y="258571"/>
                  <a:pt x="13846" y="259386"/>
                </a:cubicBezTo>
                <a:cubicBezTo>
                  <a:pt x="13846" y="255313"/>
                  <a:pt x="14661" y="257757"/>
                  <a:pt x="16290" y="256128"/>
                </a:cubicBezTo>
                <a:cubicBezTo>
                  <a:pt x="16290" y="253684"/>
                  <a:pt x="13032" y="252055"/>
                  <a:pt x="10588" y="252870"/>
                </a:cubicBezTo>
                <a:cubicBezTo>
                  <a:pt x="11403" y="249612"/>
                  <a:pt x="12217" y="248797"/>
                  <a:pt x="9774" y="245539"/>
                </a:cubicBezTo>
                <a:lnTo>
                  <a:pt x="13032" y="246354"/>
                </a:lnTo>
                <a:lnTo>
                  <a:pt x="12217" y="243096"/>
                </a:lnTo>
                <a:lnTo>
                  <a:pt x="16290" y="245539"/>
                </a:lnTo>
                <a:cubicBezTo>
                  <a:pt x="18733" y="239838"/>
                  <a:pt x="10588" y="244725"/>
                  <a:pt x="12217" y="238209"/>
                </a:cubicBezTo>
                <a:lnTo>
                  <a:pt x="15475" y="238209"/>
                </a:lnTo>
                <a:cubicBezTo>
                  <a:pt x="14661" y="234951"/>
                  <a:pt x="9774" y="234137"/>
                  <a:pt x="13032" y="232507"/>
                </a:cubicBezTo>
                <a:cubicBezTo>
                  <a:pt x="11403" y="230064"/>
                  <a:pt x="8959" y="236580"/>
                  <a:pt x="8145" y="230879"/>
                </a:cubicBezTo>
                <a:cubicBezTo>
                  <a:pt x="9774" y="230064"/>
                  <a:pt x="10588" y="227620"/>
                  <a:pt x="11403" y="225992"/>
                </a:cubicBezTo>
                <a:cubicBezTo>
                  <a:pt x="9774" y="224363"/>
                  <a:pt x="7330" y="227620"/>
                  <a:pt x="8145" y="228435"/>
                </a:cubicBezTo>
                <a:cubicBezTo>
                  <a:pt x="7330" y="219476"/>
                  <a:pt x="18733" y="222734"/>
                  <a:pt x="14661" y="215403"/>
                </a:cubicBezTo>
                <a:cubicBezTo>
                  <a:pt x="12217" y="217847"/>
                  <a:pt x="8959" y="212960"/>
                  <a:pt x="8959" y="219476"/>
                </a:cubicBezTo>
                <a:cubicBezTo>
                  <a:pt x="7330" y="216218"/>
                  <a:pt x="13032" y="213774"/>
                  <a:pt x="9774" y="210516"/>
                </a:cubicBezTo>
                <a:lnTo>
                  <a:pt x="13846" y="212145"/>
                </a:lnTo>
                <a:cubicBezTo>
                  <a:pt x="13846" y="210516"/>
                  <a:pt x="13032" y="209702"/>
                  <a:pt x="12217" y="208887"/>
                </a:cubicBezTo>
                <a:lnTo>
                  <a:pt x="15475" y="208887"/>
                </a:lnTo>
                <a:cubicBezTo>
                  <a:pt x="10588" y="204815"/>
                  <a:pt x="17919" y="201557"/>
                  <a:pt x="11403" y="199113"/>
                </a:cubicBezTo>
                <a:cubicBezTo>
                  <a:pt x="16290" y="200742"/>
                  <a:pt x="10588" y="196670"/>
                  <a:pt x="13032" y="195041"/>
                </a:cubicBezTo>
                <a:cubicBezTo>
                  <a:pt x="17104" y="198299"/>
                  <a:pt x="13032" y="204000"/>
                  <a:pt x="17919" y="204815"/>
                </a:cubicBezTo>
                <a:cubicBezTo>
                  <a:pt x="19548" y="203186"/>
                  <a:pt x="17104" y="202371"/>
                  <a:pt x="18733" y="200742"/>
                </a:cubicBezTo>
                <a:cubicBezTo>
                  <a:pt x="19548" y="201557"/>
                  <a:pt x="21177" y="203186"/>
                  <a:pt x="21991" y="203186"/>
                </a:cubicBezTo>
                <a:cubicBezTo>
                  <a:pt x="24435" y="198299"/>
                  <a:pt x="19548" y="195855"/>
                  <a:pt x="17919" y="192598"/>
                </a:cubicBezTo>
                <a:lnTo>
                  <a:pt x="18733" y="197485"/>
                </a:lnTo>
                <a:cubicBezTo>
                  <a:pt x="13846" y="196670"/>
                  <a:pt x="17919" y="195041"/>
                  <a:pt x="13846" y="193412"/>
                </a:cubicBezTo>
                <a:cubicBezTo>
                  <a:pt x="17104" y="190968"/>
                  <a:pt x="13032" y="189340"/>
                  <a:pt x="14661" y="186896"/>
                </a:cubicBezTo>
                <a:cubicBezTo>
                  <a:pt x="14661" y="186896"/>
                  <a:pt x="15475" y="186896"/>
                  <a:pt x="15475" y="187711"/>
                </a:cubicBezTo>
                <a:cubicBezTo>
                  <a:pt x="15475" y="182009"/>
                  <a:pt x="23620" y="180380"/>
                  <a:pt x="23620" y="177937"/>
                </a:cubicBezTo>
                <a:cubicBezTo>
                  <a:pt x="24435" y="175493"/>
                  <a:pt x="21991" y="171421"/>
                  <a:pt x="19548" y="173050"/>
                </a:cubicBezTo>
                <a:cubicBezTo>
                  <a:pt x="17919" y="171421"/>
                  <a:pt x="21177" y="180380"/>
                  <a:pt x="14661" y="177122"/>
                </a:cubicBezTo>
                <a:cubicBezTo>
                  <a:pt x="21991" y="173864"/>
                  <a:pt x="12217" y="170606"/>
                  <a:pt x="17104" y="163276"/>
                </a:cubicBezTo>
                <a:cubicBezTo>
                  <a:pt x="19548" y="166534"/>
                  <a:pt x="21177" y="161647"/>
                  <a:pt x="22806" y="164090"/>
                </a:cubicBezTo>
                <a:cubicBezTo>
                  <a:pt x="21991" y="160832"/>
                  <a:pt x="21177" y="160832"/>
                  <a:pt x="18733" y="159203"/>
                </a:cubicBezTo>
                <a:lnTo>
                  <a:pt x="21177" y="158389"/>
                </a:lnTo>
                <a:cubicBezTo>
                  <a:pt x="16290" y="154317"/>
                  <a:pt x="16290" y="157575"/>
                  <a:pt x="13846" y="151059"/>
                </a:cubicBezTo>
                <a:cubicBezTo>
                  <a:pt x="15475" y="153502"/>
                  <a:pt x="17104" y="148615"/>
                  <a:pt x="18733" y="150244"/>
                </a:cubicBezTo>
                <a:cubicBezTo>
                  <a:pt x="19548" y="148615"/>
                  <a:pt x="18733" y="146986"/>
                  <a:pt x="17104" y="145357"/>
                </a:cubicBezTo>
                <a:cubicBezTo>
                  <a:pt x="15475" y="138841"/>
                  <a:pt x="19548" y="140470"/>
                  <a:pt x="17104" y="133954"/>
                </a:cubicBezTo>
                <a:lnTo>
                  <a:pt x="15475" y="134769"/>
                </a:lnTo>
                <a:cubicBezTo>
                  <a:pt x="11403" y="126624"/>
                  <a:pt x="13846" y="116036"/>
                  <a:pt x="12217" y="107891"/>
                </a:cubicBezTo>
                <a:lnTo>
                  <a:pt x="11403" y="111149"/>
                </a:lnTo>
                <a:cubicBezTo>
                  <a:pt x="12217" y="110334"/>
                  <a:pt x="8959" y="105447"/>
                  <a:pt x="11403" y="103004"/>
                </a:cubicBezTo>
                <a:cubicBezTo>
                  <a:pt x="11403" y="103004"/>
                  <a:pt x="12217" y="103818"/>
                  <a:pt x="12217" y="104633"/>
                </a:cubicBezTo>
                <a:cubicBezTo>
                  <a:pt x="13846" y="104633"/>
                  <a:pt x="16290" y="103004"/>
                  <a:pt x="16290" y="101375"/>
                </a:cubicBezTo>
                <a:lnTo>
                  <a:pt x="13846" y="100560"/>
                </a:lnTo>
                <a:lnTo>
                  <a:pt x="15475" y="99746"/>
                </a:lnTo>
                <a:cubicBezTo>
                  <a:pt x="15475" y="96488"/>
                  <a:pt x="12217" y="100560"/>
                  <a:pt x="12217" y="97302"/>
                </a:cubicBezTo>
                <a:cubicBezTo>
                  <a:pt x="18733" y="95673"/>
                  <a:pt x="13032" y="84270"/>
                  <a:pt x="18733" y="81827"/>
                </a:cubicBezTo>
                <a:cubicBezTo>
                  <a:pt x="13846" y="79384"/>
                  <a:pt x="17919" y="87528"/>
                  <a:pt x="13846" y="85085"/>
                </a:cubicBezTo>
                <a:cubicBezTo>
                  <a:pt x="13846" y="84270"/>
                  <a:pt x="15475" y="83456"/>
                  <a:pt x="15475" y="81827"/>
                </a:cubicBezTo>
                <a:lnTo>
                  <a:pt x="12217" y="82641"/>
                </a:lnTo>
                <a:cubicBezTo>
                  <a:pt x="13846" y="72868"/>
                  <a:pt x="16290" y="69610"/>
                  <a:pt x="15475" y="61465"/>
                </a:cubicBezTo>
                <a:lnTo>
                  <a:pt x="16290" y="61465"/>
                </a:lnTo>
                <a:cubicBezTo>
                  <a:pt x="17919" y="59021"/>
                  <a:pt x="17104" y="57392"/>
                  <a:pt x="14661" y="55763"/>
                </a:cubicBezTo>
                <a:lnTo>
                  <a:pt x="14949" y="55763"/>
                </a:lnTo>
                <a:lnTo>
                  <a:pt x="13204" y="49760"/>
                </a:lnTo>
                <a:cubicBezTo>
                  <a:pt x="12084" y="47113"/>
                  <a:pt x="11269" y="44669"/>
                  <a:pt x="12491" y="42226"/>
                </a:cubicBezTo>
                <a:lnTo>
                  <a:pt x="10862" y="43040"/>
                </a:lnTo>
                <a:cubicBezTo>
                  <a:pt x="10862" y="38968"/>
                  <a:pt x="16563" y="43040"/>
                  <a:pt x="17378" y="38968"/>
                </a:cubicBezTo>
                <a:lnTo>
                  <a:pt x="21401" y="41841"/>
                </a:lnTo>
                <a:lnTo>
                  <a:pt x="23079" y="41412"/>
                </a:lnTo>
                <a:lnTo>
                  <a:pt x="23079" y="38968"/>
                </a:lnTo>
                <a:cubicBezTo>
                  <a:pt x="24708" y="38968"/>
                  <a:pt x="25523" y="38968"/>
                  <a:pt x="23894" y="36524"/>
                </a:cubicBezTo>
                <a:lnTo>
                  <a:pt x="34001" y="38849"/>
                </a:lnTo>
                <a:lnTo>
                  <a:pt x="33394" y="37030"/>
                </a:lnTo>
                <a:lnTo>
                  <a:pt x="34343" y="38927"/>
                </a:lnTo>
                <a:lnTo>
                  <a:pt x="44256" y="41208"/>
                </a:lnTo>
                <a:cubicBezTo>
                  <a:pt x="51179" y="40800"/>
                  <a:pt x="58102" y="39782"/>
                  <a:pt x="64618" y="42226"/>
                </a:cubicBezTo>
                <a:cubicBezTo>
                  <a:pt x="65433" y="42226"/>
                  <a:pt x="64618" y="40597"/>
                  <a:pt x="64618" y="39782"/>
                </a:cubicBezTo>
                <a:cubicBezTo>
                  <a:pt x="67062" y="43855"/>
                  <a:pt x="67062" y="38153"/>
                  <a:pt x="68691" y="37339"/>
                </a:cubicBezTo>
                <a:lnTo>
                  <a:pt x="71949" y="43040"/>
                </a:lnTo>
                <a:cubicBezTo>
                  <a:pt x="73578" y="41411"/>
                  <a:pt x="72763" y="39782"/>
                  <a:pt x="72763" y="38968"/>
                </a:cubicBezTo>
                <a:cubicBezTo>
                  <a:pt x="79279" y="37339"/>
                  <a:pt x="85795" y="43040"/>
                  <a:pt x="91496" y="39782"/>
                </a:cubicBezTo>
                <a:cubicBezTo>
                  <a:pt x="93125" y="41411"/>
                  <a:pt x="90682" y="43855"/>
                  <a:pt x="93125" y="44669"/>
                </a:cubicBezTo>
                <a:cubicBezTo>
                  <a:pt x="89867" y="38968"/>
                  <a:pt x="99641" y="42226"/>
                  <a:pt x="98012" y="38153"/>
                </a:cubicBezTo>
                <a:cubicBezTo>
                  <a:pt x="100456" y="44669"/>
                  <a:pt x="106157" y="39782"/>
                  <a:pt x="105343" y="47927"/>
                </a:cubicBezTo>
                <a:cubicBezTo>
                  <a:pt x="108601" y="48742"/>
                  <a:pt x="107786" y="44669"/>
                  <a:pt x="106972" y="43855"/>
                </a:cubicBezTo>
                <a:cubicBezTo>
                  <a:pt x="110230" y="43855"/>
                  <a:pt x="112673" y="43855"/>
                  <a:pt x="115117" y="41411"/>
                </a:cubicBezTo>
                <a:cubicBezTo>
                  <a:pt x="116746" y="43040"/>
                  <a:pt x="129777" y="38968"/>
                  <a:pt x="133035" y="45484"/>
                </a:cubicBezTo>
                <a:cubicBezTo>
                  <a:pt x="131406" y="41411"/>
                  <a:pt x="133850" y="43040"/>
                  <a:pt x="135479" y="41411"/>
                </a:cubicBezTo>
                <a:lnTo>
                  <a:pt x="133850" y="38153"/>
                </a:lnTo>
                <a:lnTo>
                  <a:pt x="137922" y="38153"/>
                </a:lnTo>
                <a:cubicBezTo>
                  <a:pt x="138737" y="37339"/>
                  <a:pt x="138737" y="38153"/>
                  <a:pt x="138737" y="38153"/>
                </a:cubicBezTo>
                <a:cubicBezTo>
                  <a:pt x="139551" y="38968"/>
                  <a:pt x="138737" y="40597"/>
                  <a:pt x="140366" y="41411"/>
                </a:cubicBezTo>
                <a:cubicBezTo>
                  <a:pt x="143624" y="42226"/>
                  <a:pt x="143624" y="39782"/>
                  <a:pt x="145253" y="38153"/>
                </a:cubicBezTo>
                <a:lnTo>
                  <a:pt x="144438" y="37339"/>
                </a:lnTo>
                <a:lnTo>
                  <a:pt x="146067" y="37339"/>
                </a:lnTo>
                <a:cubicBezTo>
                  <a:pt x="147696" y="38153"/>
                  <a:pt x="141180" y="41411"/>
                  <a:pt x="146067" y="43040"/>
                </a:cubicBezTo>
                <a:cubicBezTo>
                  <a:pt x="146067" y="42226"/>
                  <a:pt x="148511" y="37339"/>
                  <a:pt x="150139" y="39782"/>
                </a:cubicBezTo>
                <a:cubicBezTo>
                  <a:pt x="148511" y="39782"/>
                  <a:pt x="148511" y="42226"/>
                  <a:pt x="149325" y="43040"/>
                </a:cubicBezTo>
                <a:lnTo>
                  <a:pt x="152583" y="43040"/>
                </a:lnTo>
                <a:lnTo>
                  <a:pt x="151769" y="38968"/>
                </a:lnTo>
                <a:cubicBezTo>
                  <a:pt x="161543" y="38968"/>
                  <a:pt x="171316" y="42226"/>
                  <a:pt x="181905" y="42226"/>
                </a:cubicBezTo>
                <a:cubicBezTo>
                  <a:pt x="181905" y="43855"/>
                  <a:pt x="183738" y="43855"/>
                  <a:pt x="185468" y="44160"/>
                </a:cubicBezTo>
                <a:lnTo>
                  <a:pt x="188226" y="47678"/>
                </a:lnTo>
                <a:lnTo>
                  <a:pt x="187505" y="49760"/>
                </a:lnTo>
                <a:cubicBezTo>
                  <a:pt x="188217" y="50778"/>
                  <a:pt x="189643" y="51592"/>
                  <a:pt x="190864" y="51185"/>
                </a:cubicBezTo>
                <a:cubicBezTo>
                  <a:pt x="188421" y="49556"/>
                  <a:pt x="194122" y="45484"/>
                  <a:pt x="189235" y="44669"/>
                </a:cubicBezTo>
                <a:lnTo>
                  <a:pt x="193308" y="42226"/>
                </a:lnTo>
                <a:cubicBezTo>
                  <a:pt x="195751" y="31637"/>
                  <a:pt x="203896" y="43040"/>
                  <a:pt x="210412" y="39782"/>
                </a:cubicBezTo>
                <a:cubicBezTo>
                  <a:pt x="209597" y="40597"/>
                  <a:pt x="209597" y="41411"/>
                  <a:pt x="209597" y="41411"/>
                </a:cubicBezTo>
                <a:cubicBezTo>
                  <a:pt x="215299" y="37339"/>
                  <a:pt x="221815" y="43855"/>
                  <a:pt x="223444" y="42226"/>
                </a:cubicBezTo>
                <a:lnTo>
                  <a:pt x="224258" y="45484"/>
                </a:lnTo>
                <a:cubicBezTo>
                  <a:pt x="228330" y="40597"/>
                  <a:pt x="229145" y="40597"/>
                  <a:pt x="234847" y="42226"/>
                </a:cubicBezTo>
                <a:cubicBezTo>
                  <a:pt x="234847" y="42226"/>
                  <a:pt x="234032" y="43040"/>
                  <a:pt x="234847" y="43855"/>
                </a:cubicBezTo>
                <a:cubicBezTo>
                  <a:pt x="236475" y="41411"/>
                  <a:pt x="237290" y="38968"/>
                  <a:pt x="241362" y="39782"/>
                </a:cubicBezTo>
                <a:lnTo>
                  <a:pt x="241362" y="40597"/>
                </a:lnTo>
                <a:lnTo>
                  <a:pt x="247064" y="39782"/>
                </a:lnTo>
                <a:cubicBezTo>
                  <a:pt x="247064" y="48742"/>
                  <a:pt x="257652" y="34081"/>
                  <a:pt x="259281" y="43855"/>
                </a:cubicBezTo>
                <a:cubicBezTo>
                  <a:pt x="260096" y="41411"/>
                  <a:pt x="264983" y="40597"/>
                  <a:pt x="266612" y="38968"/>
                </a:cubicBezTo>
                <a:cubicBezTo>
                  <a:pt x="266612" y="39782"/>
                  <a:pt x="267426" y="39782"/>
                  <a:pt x="267426" y="40597"/>
                </a:cubicBezTo>
                <a:cubicBezTo>
                  <a:pt x="269869" y="35710"/>
                  <a:pt x="273941" y="42226"/>
                  <a:pt x="276385" y="41411"/>
                </a:cubicBezTo>
                <a:cubicBezTo>
                  <a:pt x="278013" y="40597"/>
                  <a:pt x="277199" y="38968"/>
                  <a:pt x="276385" y="37339"/>
                </a:cubicBezTo>
                <a:cubicBezTo>
                  <a:pt x="279643" y="41411"/>
                  <a:pt x="286158" y="33266"/>
                  <a:pt x="286973" y="34895"/>
                </a:cubicBezTo>
                <a:close/>
                <a:moveTo>
                  <a:pt x="460764" y="33164"/>
                </a:moveTo>
                <a:cubicBezTo>
                  <a:pt x="463309" y="32859"/>
                  <a:pt x="465753" y="33266"/>
                  <a:pt x="466975" y="36524"/>
                </a:cubicBezTo>
                <a:cubicBezTo>
                  <a:pt x="467789" y="34081"/>
                  <a:pt x="471862" y="37339"/>
                  <a:pt x="473491" y="36524"/>
                </a:cubicBezTo>
                <a:lnTo>
                  <a:pt x="474305" y="38968"/>
                </a:lnTo>
                <a:cubicBezTo>
                  <a:pt x="476749" y="39782"/>
                  <a:pt x="478378" y="38968"/>
                  <a:pt x="480007" y="38153"/>
                </a:cubicBezTo>
                <a:cubicBezTo>
                  <a:pt x="484894" y="43855"/>
                  <a:pt x="489781" y="38968"/>
                  <a:pt x="494668" y="38968"/>
                </a:cubicBezTo>
                <a:lnTo>
                  <a:pt x="494668" y="39782"/>
                </a:lnTo>
                <a:lnTo>
                  <a:pt x="499555" y="38153"/>
                </a:lnTo>
                <a:cubicBezTo>
                  <a:pt x="498740" y="40597"/>
                  <a:pt x="500369" y="36524"/>
                  <a:pt x="501998" y="37339"/>
                </a:cubicBezTo>
                <a:cubicBezTo>
                  <a:pt x="503627" y="35710"/>
                  <a:pt x="506070" y="36524"/>
                  <a:pt x="507699" y="38153"/>
                </a:cubicBezTo>
                <a:lnTo>
                  <a:pt x="508514" y="38153"/>
                </a:lnTo>
                <a:cubicBezTo>
                  <a:pt x="508514" y="38968"/>
                  <a:pt x="507699" y="38968"/>
                  <a:pt x="506885" y="38968"/>
                </a:cubicBezTo>
                <a:cubicBezTo>
                  <a:pt x="506885" y="39782"/>
                  <a:pt x="507699" y="40597"/>
                  <a:pt x="508514" y="39782"/>
                </a:cubicBezTo>
                <a:cubicBezTo>
                  <a:pt x="508514" y="38968"/>
                  <a:pt x="508514" y="38968"/>
                  <a:pt x="508514" y="38153"/>
                </a:cubicBezTo>
                <a:lnTo>
                  <a:pt x="510957" y="38153"/>
                </a:lnTo>
                <a:cubicBezTo>
                  <a:pt x="507699" y="39782"/>
                  <a:pt x="511772" y="42226"/>
                  <a:pt x="511772" y="44669"/>
                </a:cubicBezTo>
                <a:lnTo>
                  <a:pt x="513401" y="42226"/>
                </a:lnTo>
                <a:cubicBezTo>
                  <a:pt x="514215" y="43040"/>
                  <a:pt x="511772" y="43855"/>
                  <a:pt x="513401" y="44669"/>
                </a:cubicBezTo>
                <a:cubicBezTo>
                  <a:pt x="515030" y="43040"/>
                  <a:pt x="519102" y="43040"/>
                  <a:pt x="519917" y="40597"/>
                </a:cubicBezTo>
                <a:cubicBezTo>
                  <a:pt x="519917" y="39782"/>
                  <a:pt x="519917" y="39782"/>
                  <a:pt x="519102" y="38968"/>
                </a:cubicBezTo>
                <a:cubicBezTo>
                  <a:pt x="519917" y="38968"/>
                  <a:pt x="519917" y="38153"/>
                  <a:pt x="519917" y="38153"/>
                </a:cubicBezTo>
                <a:cubicBezTo>
                  <a:pt x="522360" y="38968"/>
                  <a:pt x="521546" y="38153"/>
                  <a:pt x="521546" y="36524"/>
                </a:cubicBezTo>
                <a:cubicBezTo>
                  <a:pt x="524804" y="40597"/>
                  <a:pt x="525618" y="38153"/>
                  <a:pt x="528062" y="43040"/>
                </a:cubicBezTo>
                <a:cubicBezTo>
                  <a:pt x="524804" y="37339"/>
                  <a:pt x="533763" y="43040"/>
                  <a:pt x="532134" y="37339"/>
                </a:cubicBezTo>
                <a:cubicBezTo>
                  <a:pt x="533763" y="42226"/>
                  <a:pt x="532948" y="37339"/>
                  <a:pt x="534577" y="41411"/>
                </a:cubicBezTo>
                <a:cubicBezTo>
                  <a:pt x="531320" y="40597"/>
                  <a:pt x="528876" y="44669"/>
                  <a:pt x="526433" y="46298"/>
                </a:cubicBezTo>
                <a:lnTo>
                  <a:pt x="528876" y="48742"/>
                </a:lnTo>
                <a:cubicBezTo>
                  <a:pt x="528062" y="51185"/>
                  <a:pt x="526840" y="50778"/>
                  <a:pt x="525618" y="49963"/>
                </a:cubicBezTo>
                <a:lnTo>
                  <a:pt x="522527" y="48804"/>
                </a:lnTo>
                <a:lnTo>
                  <a:pt x="522087" y="49684"/>
                </a:lnTo>
                <a:lnTo>
                  <a:pt x="522396" y="48756"/>
                </a:lnTo>
                <a:lnTo>
                  <a:pt x="522360" y="48742"/>
                </a:lnTo>
                <a:lnTo>
                  <a:pt x="522398" y="48751"/>
                </a:lnTo>
                <a:lnTo>
                  <a:pt x="523284" y="46092"/>
                </a:lnTo>
                <a:lnTo>
                  <a:pt x="518014" y="48200"/>
                </a:lnTo>
                <a:lnTo>
                  <a:pt x="518014" y="48869"/>
                </a:lnTo>
                <a:lnTo>
                  <a:pt x="517271" y="48497"/>
                </a:lnTo>
                <a:lnTo>
                  <a:pt x="516659" y="48742"/>
                </a:lnTo>
                <a:cubicBezTo>
                  <a:pt x="517881" y="49556"/>
                  <a:pt x="517270" y="50167"/>
                  <a:pt x="516557" y="50880"/>
                </a:cubicBezTo>
                <a:lnTo>
                  <a:pt x="515946" y="53235"/>
                </a:lnTo>
                <a:lnTo>
                  <a:pt x="516385" y="52942"/>
                </a:lnTo>
                <a:lnTo>
                  <a:pt x="516504" y="53298"/>
                </a:lnTo>
                <a:lnTo>
                  <a:pt x="517473" y="52814"/>
                </a:lnTo>
                <a:lnTo>
                  <a:pt x="516795" y="54170"/>
                </a:lnTo>
                <a:lnTo>
                  <a:pt x="517200" y="55385"/>
                </a:lnTo>
                <a:lnTo>
                  <a:pt x="516300" y="55160"/>
                </a:lnTo>
                <a:lnTo>
                  <a:pt x="515844" y="56072"/>
                </a:lnTo>
                <a:lnTo>
                  <a:pt x="511514" y="55503"/>
                </a:lnTo>
                <a:lnTo>
                  <a:pt x="512007" y="59051"/>
                </a:lnTo>
                <a:cubicBezTo>
                  <a:pt x="511702" y="60069"/>
                  <a:pt x="511498" y="60679"/>
                  <a:pt x="513127" y="60272"/>
                </a:cubicBezTo>
                <a:cubicBezTo>
                  <a:pt x="511498" y="61087"/>
                  <a:pt x="512312" y="64345"/>
                  <a:pt x="509869" y="64345"/>
                </a:cubicBezTo>
                <a:lnTo>
                  <a:pt x="511477" y="55498"/>
                </a:lnTo>
                <a:lnTo>
                  <a:pt x="506996" y="54910"/>
                </a:lnTo>
                <a:lnTo>
                  <a:pt x="507426" y="56200"/>
                </a:lnTo>
                <a:lnTo>
                  <a:pt x="504168" y="55385"/>
                </a:lnTo>
                <a:lnTo>
                  <a:pt x="504556" y="54415"/>
                </a:lnTo>
                <a:lnTo>
                  <a:pt x="502931" y="53968"/>
                </a:lnTo>
                <a:lnTo>
                  <a:pt x="501725" y="54571"/>
                </a:lnTo>
                <a:lnTo>
                  <a:pt x="502136" y="53749"/>
                </a:lnTo>
                <a:lnTo>
                  <a:pt x="499281" y="52963"/>
                </a:lnTo>
                <a:lnTo>
                  <a:pt x="499281" y="53757"/>
                </a:lnTo>
                <a:lnTo>
                  <a:pt x="498467" y="52942"/>
                </a:lnTo>
                <a:lnTo>
                  <a:pt x="499281" y="50499"/>
                </a:lnTo>
                <a:lnTo>
                  <a:pt x="499281" y="52706"/>
                </a:lnTo>
                <a:lnTo>
                  <a:pt x="502812" y="52000"/>
                </a:lnTo>
                <a:lnTo>
                  <a:pt x="500369" y="50371"/>
                </a:lnTo>
                <a:lnTo>
                  <a:pt x="503441" y="51139"/>
                </a:lnTo>
                <a:lnTo>
                  <a:pt x="504168" y="49684"/>
                </a:lnTo>
                <a:lnTo>
                  <a:pt x="503856" y="51243"/>
                </a:lnTo>
                <a:lnTo>
                  <a:pt x="505646" y="51690"/>
                </a:lnTo>
                <a:lnTo>
                  <a:pt x="505797" y="51313"/>
                </a:lnTo>
                <a:lnTo>
                  <a:pt x="505948" y="51766"/>
                </a:lnTo>
                <a:lnTo>
                  <a:pt x="506885" y="52000"/>
                </a:lnTo>
                <a:cubicBezTo>
                  <a:pt x="506070" y="49556"/>
                  <a:pt x="508514" y="46298"/>
                  <a:pt x="506070" y="43040"/>
                </a:cubicBezTo>
                <a:cubicBezTo>
                  <a:pt x="500369" y="38968"/>
                  <a:pt x="501998" y="48742"/>
                  <a:pt x="494668" y="47927"/>
                </a:cubicBezTo>
                <a:cubicBezTo>
                  <a:pt x="493853" y="48742"/>
                  <a:pt x="496296" y="43855"/>
                  <a:pt x="492224" y="45484"/>
                </a:cubicBezTo>
                <a:cubicBezTo>
                  <a:pt x="487337" y="47927"/>
                  <a:pt x="484079" y="53628"/>
                  <a:pt x="484079" y="58515"/>
                </a:cubicBezTo>
                <a:cubicBezTo>
                  <a:pt x="485708" y="56886"/>
                  <a:pt x="489781" y="53628"/>
                  <a:pt x="490595" y="57701"/>
                </a:cubicBezTo>
                <a:cubicBezTo>
                  <a:pt x="488152" y="59330"/>
                  <a:pt x="484894" y="60144"/>
                  <a:pt x="484894" y="62588"/>
                </a:cubicBezTo>
                <a:cubicBezTo>
                  <a:pt x="482450" y="58515"/>
                  <a:pt x="488152" y="60959"/>
                  <a:pt x="485708" y="57701"/>
                </a:cubicBezTo>
                <a:cubicBezTo>
                  <a:pt x="484894" y="57701"/>
                  <a:pt x="484079" y="59330"/>
                  <a:pt x="483265" y="60144"/>
                </a:cubicBezTo>
                <a:cubicBezTo>
                  <a:pt x="484079" y="58515"/>
                  <a:pt x="482450" y="56886"/>
                  <a:pt x="481636" y="56072"/>
                </a:cubicBezTo>
                <a:cubicBezTo>
                  <a:pt x="477563" y="56072"/>
                  <a:pt x="475120" y="53628"/>
                  <a:pt x="470233" y="53628"/>
                </a:cubicBezTo>
                <a:cubicBezTo>
                  <a:pt x="469418" y="52814"/>
                  <a:pt x="469418" y="51185"/>
                  <a:pt x="469418" y="50371"/>
                </a:cubicBezTo>
                <a:cubicBezTo>
                  <a:pt x="466975" y="52000"/>
                  <a:pt x="463717" y="58515"/>
                  <a:pt x="464531" y="60959"/>
                </a:cubicBezTo>
                <a:cubicBezTo>
                  <a:pt x="462088" y="60959"/>
                  <a:pt x="462088" y="59330"/>
                  <a:pt x="459644" y="60144"/>
                </a:cubicBezTo>
                <a:cubicBezTo>
                  <a:pt x="463717" y="63402"/>
                  <a:pt x="458830" y="59330"/>
                  <a:pt x="458830" y="63402"/>
                </a:cubicBezTo>
                <a:cubicBezTo>
                  <a:pt x="456386" y="63402"/>
                  <a:pt x="458016" y="60959"/>
                  <a:pt x="457201" y="60144"/>
                </a:cubicBezTo>
                <a:cubicBezTo>
                  <a:pt x="456386" y="60959"/>
                  <a:pt x="455572" y="62588"/>
                  <a:pt x="455572" y="63402"/>
                </a:cubicBezTo>
                <a:cubicBezTo>
                  <a:pt x="453943" y="60144"/>
                  <a:pt x="458016" y="55258"/>
                  <a:pt x="456386" y="51185"/>
                </a:cubicBezTo>
                <a:cubicBezTo>
                  <a:pt x="455572" y="49556"/>
                  <a:pt x="449871" y="44669"/>
                  <a:pt x="449871" y="44669"/>
                </a:cubicBezTo>
                <a:cubicBezTo>
                  <a:pt x="449056" y="47927"/>
                  <a:pt x="449056" y="62588"/>
                  <a:pt x="450685" y="67475"/>
                </a:cubicBezTo>
                <a:cubicBezTo>
                  <a:pt x="450685" y="69104"/>
                  <a:pt x="448242" y="64217"/>
                  <a:pt x="447427" y="64217"/>
                </a:cubicBezTo>
                <a:cubicBezTo>
                  <a:pt x="444169" y="60144"/>
                  <a:pt x="442540" y="67475"/>
                  <a:pt x="440097" y="65846"/>
                </a:cubicBezTo>
                <a:lnTo>
                  <a:pt x="441726" y="63402"/>
                </a:lnTo>
                <a:cubicBezTo>
                  <a:pt x="440911" y="62588"/>
                  <a:pt x="437653" y="63402"/>
                  <a:pt x="436839" y="65031"/>
                </a:cubicBezTo>
                <a:cubicBezTo>
                  <a:pt x="436839" y="63402"/>
                  <a:pt x="438468" y="57701"/>
                  <a:pt x="437653" y="56072"/>
                </a:cubicBezTo>
                <a:cubicBezTo>
                  <a:pt x="433581" y="55258"/>
                  <a:pt x="429508" y="62588"/>
                  <a:pt x="429508" y="66660"/>
                </a:cubicBezTo>
                <a:lnTo>
                  <a:pt x="436024" y="62588"/>
                </a:lnTo>
                <a:cubicBezTo>
                  <a:pt x="436024" y="65846"/>
                  <a:pt x="431137" y="65846"/>
                  <a:pt x="431137" y="69918"/>
                </a:cubicBezTo>
                <a:lnTo>
                  <a:pt x="430864" y="69884"/>
                </a:lnTo>
                <a:lnTo>
                  <a:pt x="430864" y="76563"/>
                </a:lnTo>
                <a:lnTo>
                  <a:pt x="430049" y="76563"/>
                </a:lnTo>
                <a:lnTo>
                  <a:pt x="430719" y="69866"/>
                </a:lnTo>
                <a:lnTo>
                  <a:pt x="424621" y="69104"/>
                </a:lnTo>
                <a:cubicBezTo>
                  <a:pt x="425436" y="69104"/>
                  <a:pt x="427879" y="67475"/>
                  <a:pt x="427065" y="65846"/>
                </a:cubicBezTo>
                <a:cubicBezTo>
                  <a:pt x="424621" y="65846"/>
                  <a:pt x="425436" y="65031"/>
                  <a:pt x="423807" y="63402"/>
                </a:cubicBezTo>
                <a:cubicBezTo>
                  <a:pt x="426251" y="59330"/>
                  <a:pt x="431952" y="48742"/>
                  <a:pt x="434395" y="43040"/>
                </a:cubicBezTo>
                <a:lnTo>
                  <a:pt x="431137" y="45484"/>
                </a:lnTo>
                <a:lnTo>
                  <a:pt x="430323" y="43855"/>
                </a:lnTo>
                <a:cubicBezTo>
                  <a:pt x="426251" y="46298"/>
                  <a:pt x="422178" y="60144"/>
                  <a:pt x="421364" y="63402"/>
                </a:cubicBezTo>
                <a:cubicBezTo>
                  <a:pt x="418920" y="62588"/>
                  <a:pt x="419734" y="55258"/>
                  <a:pt x="420549" y="53628"/>
                </a:cubicBezTo>
                <a:cubicBezTo>
                  <a:pt x="415662" y="52814"/>
                  <a:pt x="415662" y="63402"/>
                  <a:pt x="410775" y="62588"/>
                </a:cubicBezTo>
                <a:lnTo>
                  <a:pt x="412404" y="64217"/>
                </a:lnTo>
                <a:cubicBezTo>
                  <a:pt x="411590" y="65031"/>
                  <a:pt x="406703" y="63402"/>
                  <a:pt x="407517" y="65031"/>
                </a:cubicBezTo>
                <a:cubicBezTo>
                  <a:pt x="406703" y="62588"/>
                  <a:pt x="405888" y="58515"/>
                  <a:pt x="406703" y="56886"/>
                </a:cubicBezTo>
                <a:lnTo>
                  <a:pt x="402630" y="63402"/>
                </a:lnTo>
                <a:cubicBezTo>
                  <a:pt x="403445" y="62588"/>
                  <a:pt x="403445" y="56886"/>
                  <a:pt x="403445" y="56072"/>
                </a:cubicBezTo>
                <a:cubicBezTo>
                  <a:pt x="401816" y="55258"/>
                  <a:pt x="401001" y="62588"/>
                  <a:pt x="401816" y="63402"/>
                </a:cubicBezTo>
                <a:cubicBezTo>
                  <a:pt x="397743" y="59330"/>
                  <a:pt x="398558" y="61773"/>
                  <a:pt x="396114" y="56886"/>
                </a:cubicBezTo>
                <a:cubicBezTo>
                  <a:pt x="395300" y="56886"/>
                  <a:pt x="396114" y="62588"/>
                  <a:pt x="396929" y="63402"/>
                </a:cubicBezTo>
                <a:cubicBezTo>
                  <a:pt x="394485" y="65031"/>
                  <a:pt x="392856" y="64217"/>
                  <a:pt x="392042" y="63402"/>
                </a:cubicBezTo>
                <a:cubicBezTo>
                  <a:pt x="393671" y="62180"/>
                  <a:pt x="393875" y="58719"/>
                  <a:pt x="393773" y="55054"/>
                </a:cubicBezTo>
                <a:lnTo>
                  <a:pt x="393680" y="46285"/>
                </a:lnTo>
                <a:lnTo>
                  <a:pt x="396929" y="41411"/>
                </a:lnTo>
                <a:lnTo>
                  <a:pt x="397743" y="45484"/>
                </a:lnTo>
                <a:cubicBezTo>
                  <a:pt x="399372" y="44669"/>
                  <a:pt x="400187" y="44669"/>
                  <a:pt x="401816" y="45484"/>
                </a:cubicBezTo>
                <a:cubicBezTo>
                  <a:pt x="401001" y="45484"/>
                  <a:pt x="401816" y="45484"/>
                  <a:pt x="401816" y="46298"/>
                </a:cubicBezTo>
                <a:cubicBezTo>
                  <a:pt x="402630" y="40597"/>
                  <a:pt x="408332" y="41411"/>
                  <a:pt x="409146" y="38968"/>
                </a:cubicBezTo>
                <a:cubicBezTo>
                  <a:pt x="410775" y="43855"/>
                  <a:pt x="413219" y="37339"/>
                  <a:pt x="414033" y="42226"/>
                </a:cubicBezTo>
                <a:cubicBezTo>
                  <a:pt x="414033" y="41411"/>
                  <a:pt x="414847" y="41411"/>
                  <a:pt x="415662" y="40597"/>
                </a:cubicBezTo>
                <a:cubicBezTo>
                  <a:pt x="414847" y="38968"/>
                  <a:pt x="414033" y="36524"/>
                  <a:pt x="415662" y="37339"/>
                </a:cubicBezTo>
                <a:lnTo>
                  <a:pt x="416477" y="40597"/>
                </a:lnTo>
                <a:cubicBezTo>
                  <a:pt x="417291" y="39782"/>
                  <a:pt x="418920" y="39782"/>
                  <a:pt x="419734" y="39782"/>
                </a:cubicBezTo>
                <a:cubicBezTo>
                  <a:pt x="420549" y="39782"/>
                  <a:pt x="420549" y="39782"/>
                  <a:pt x="420549" y="39782"/>
                </a:cubicBezTo>
                <a:cubicBezTo>
                  <a:pt x="421364" y="40597"/>
                  <a:pt x="422178" y="40597"/>
                  <a:pt x="422992" y="39782"/>
                </a:cubicBezTo>
                <a:cubicBezTo>
                  <a:pt x="425029" y="42225"/>
                  <a:pt x="427472" y="40596"/>
                  <a:pt x="430017" y="39171"/>
                </a:cubicBezTo>
                <a:lnTo>
                  <a:pt x="430334" y="39196"/>
                </a:lnTo>
                <a:lnTo>
                  <a:pt x="431678" y="35838"/>
                </a:lnTo>
                <a:cubicBezTo>
                  <a:pt x="430863" y="36652"/>
                  <a:pt x="434121" y="36652"/>
                  <a:pt x="433307" y="38281"/>
                </a:cubicBezTo>
                <a:cubicBezTo>
                  <a:pt x="432085" y="37059"/>
                  <a:pt x="432085" y="37874"/>
                  <a:pt x="431983" y="38790"/>
                </a:cubicBezTo>
                <a:lnTo>
                  <a:pt x="431167" y="39263"/>
                </a:lnTo>
                <a:lnTo>
                  <a:pt x="437653" y="39782"/>
                </a:lnTo>
                <a:cubicBezTo>
                  <a:pt x="436839" y="38968"/>
                  <a:pt x="435210" y="38968"/>
                  <a:pt x="435210" y="39782"/>
                </a:cubicBezTo>
                <a:cubicBezTo>
                  <a:pt x="439282" y="39782"/>
                  <a:pt x="443355" y="43855"/>
                  <a:pt x="445798" y="41411"/>
                </a:cubicBezTo>
                <a:lnTo>
                  <a:pt x="445798" y="38968"/>
                </a:lnTo>
                <a:cubicBezTo>
                  <a:pt x="449056" y="38153"/>
                  <a:pt x="451499" y="37339"/>
                  <a:pt x="453943" y="37339"/>
                </a:cubicBezTo>
                <a:lnTo>
                  <a:pt x="453943" y="34081"/>
                </a:lnTo>
                <a:cubicBezTo>
                  <a:pt x="455572" y="34488"/>
                  <a:pt x="458219" y="33470"/>
                  <a:pt x="460764" y="33164"/>
                </a:cubicBezTo>
                <a:close/>
                <a:moveTo>
                  <a:pt x="506612" y="30137"/>
                </a:moveTo>
                <a:cubicBezTo>
                  <a:pt x="509055" y="30951"/>
                  <a:pt x="506612" y="31766"/>
                  <a:pt x="505797" y="32580"/>
                </a:cubicBezTo>
                <a:cubicBezTo>
                  <a:pt x="502539" y="33395"/>
                  <a:pt x="506612" y="30951"/>
                  <a:pt x="506612" y="30137"/>
                </a:cubicBezTo>
                <a:close/>
                <a:moveTo>
                  <a:pt x="628785" y="27693"/>
                </a:moveTo>
                <a:cubicBezTo>
                  <a:pt x="632858" y="28507"/>
                  <a:pt x="628785" y="34209"/>
                  <a:pt x="632858" y="35023"/>
                </a:cubicBezTo>
                <a:lnTo>
                  <a:pt x="628785" y="40725"/>
                </a:lnTo>
                <a:cubicBezTo>
                  <a:pt x="630414" y="40725"/>
                  <a:pt x="632043" y="41539"/>
                  <a:pt x="632858" y="40725"/>
                </a:cubicBezTo>
                <a:cubicBezTo>
                  <a:pt x="632858" y="42354"/>
                  <a:pt x="632858" y="43168"/>
                  <a:pt x="635301" y="41539"/>
                </a:cubicBezTo>
                <a:cubicBezTo>
                  <a:pt x="625527" y="55386"/>
                  <a:pt x="634486" y="70046"/>
                  <a:pt x="629599" y="83893"/>
                </a:cubicBezTo>
                <a:cubicBezTo>
                  <a:pt x="629599" y="84707"/>
                  <a:pt x="631229" y="83893"/>
                  <a:pt x="632043" y="83893"/>
                </a:cubicBezTo>
                <a:cubicBezTo>
                  <a:pt x="627971" y="86336"/>
                  <a:pt x="633672" y="86336"/>
                  <a:pt x="634486" y="87965"/>
                </a:cubicBezTo>
                <a:lnTo>
                  <a:pt x="628785" y="92038"/>
                </a:lnTo>
                <a:cubicBezTo>
                  <a:pt x="630414" y="93667"/>
                  <a:pt x="632043" y="92852"/>
                  <a:pt x="632858" y="92852"/>
                </a:cubicBezTo>
                <a:cubicBezTo>
                  <a:pt x="634486" y="99368"/>
                  <a:pt x="628785" y="106698"/>
                  <a:pt x="632043" y="112400"/>
                </a:cubicBezTo>
                <a:cubicBezTo>
                  <a:pt x="630414" y="114029"/>
                  <a:pt x="627971" y="111585"/>
                  <a:pt x="627156" y="114029"/>
                </a:cubicBezTo>
                <a:cubicBezTo>
                  <a:pt x="632858" y="110771"/>
                  <a:pt x="629599" y="121359"/>
                  <a:pt x="633672" y="118916"/>
                </a:cubicBezTo>
                <a:cubicBezTo>
                  <a:pt x="627156" y="120545"/>
                  <a:pt x="632043" y="127061"/>
                  <a:pt x="623898" y="126246"/>
                </a:cubicBezTo>
                <a:cubicBezTo>
                  <a:pt x="623084" y="129504"/>
                  <a:pt x="627156" y="128690"/>
                  <a:pt x="627971" y="127875"/>
                </a:cubicBezTo>
                <a:cubicBezTo>
                  <a:pt x="627971" y="131133"/>
                  <a:pt x="627971" y="134391"/>
                  <a:pt x="630414" y="136835"/>
                </a:cubicBezTo>
                <a:cubicBezTo>
                  <a:pt x="628785" y="139278"/>
                  <a:pt x="632858" y="152310"/>
                  <a:pt x="626342" y="155568"/>
                </a:cubicBezTo>
                <a:cubicBezTo>
                  <a:pt x="630414" y="153939"/>
                  <a:pt x="628785" y="156382"/>
                  <a:pt x="630414" y="158011"/>
                </a:cubicBezTo>
                <a:lnTo>
                  <a:pt x="633672" y="156382"/>
                </a:lnTo>
                <a:lnTo>
                  <a:pt x="633672" y="160455"/>
                </a:lnTo>
                <a:cubicBezTo>
                  <a:pt x="634486" y="161269"/>
                  <a:pt x="633672" y="161269"/>
                  <a:pt x="633672" y="161269"/>
                </a:cubicBezTo>
                <a:cubicBezTo>
                  <a:pt x="632858" y="162084"/>
                  <a:pt x="631229" y="161269"/>
                  <a:pt x="630414" y="162898"/>
                </a:cubicBezTo>
                <a:cubicBezTo>
                  <a:pt x="629599" y="166156"/>
                  <a:pt x="632043" y="166156"/>
                  <a:pt x="633672" y="167785"/>
                </a:cubicBezTo>
                <a:lnTo>
                  <a:pt x="634486" y="166971"/>
                </a:lnTo>
                <a:lnTo>
                  <a:pt x="634486" y="169414"/>
                </a:lnTo>
                <a:cubicBezTo>
                  <a:pt x="633672" y="170229"/>
                  <a:pt x="630414" y="163713"/>
                  <a:pt x="628785" y="168600"/>
                </a:cubicBezTo>
                <a:cubicBezTo>
                  <a:pt x="629599" y="168600"/>
                  <a:pt x="634486" y="171043"/>
                  <a:pt x="632043" y="172672"/>
                </a:cubicBezTo>
                <a:cubicBezTo>
                  <a:pt x="632043" y="169414"/>
                  <a:pt x="629599" y="170229"/>
                  <a:pt x="628785" y="171043"/>
                </a:cubicBezTo>
                <a:lnTo>
                  <a:pt x="628785" y="174301"/>
                </a:lnTo>
                <a:lnTo>
                  <a:pt x="632858" y="173487"/>
                </a:lnTo>
                <a:cubicBezTo>
                  <a:pt x="632858" y="184075"/>
                  <a:pt x="629599" y="194663"/>
                  <a:pt x="629599" y="205252"/>
                </a:cubicBezTo>
                <a:cubicBezTo>
                  <a:pt x="626342" y="205252"/>
                  <a:pt x="629599" y="212582"/>
                  <a:pt x="623898" y="211768"/>
                </a:cubicBezTo>
                <a:lnTo>
                  <a:pt x="624713" y="210953"/>
                </a:lnTo>
                <a:cubicBezTo>
                  <a:pt x="623898" y="208510"/>
                  <a:pt x="619826" y="211768"/>
                  <a:pt x="620640" y="214211"/>
                </a:cubicBezTo>
                <a:cubicBezTo>
                  <a:pt x="622269" y="211768"/>
                  <a:pt x="626342" y="218284"/>
                  <a:pt x="627156" y="212582"/>
                </a:cubicBezTo>
                <a:lnTo>
                  <a:pt x="629599" y="216655"/>
                </a:lnTo>
                <a:cubicBezTo>
                  <a:pt x="640188" y="219098"/>
                  <a:pt x="628785" y="228057"/>
                  <a:pt x="632043" y="234573"/>
                </a:cubicBezTo>
                <a:cubicBezTo>
                  <a:pt x="631229" y="233759"/>
                  <a:pt x="630414" y="233759"/>
                  <a:pt x="630414" y="233759"/>
                </a:cubicBezTo>
                <a:cubicBezTo>
                  <a:pt x="634486" y="239460"/>
                  <a:pt x="627971" y="245976"/>
                  <a:pt x="629599" y="247605"/>
                </a:cubicBezTo>
                <a:lnTo>
                  <a:pt x="626342" y="248420"/>
                </a:lnTo>
                <a:cubicBezTo>
                  <a:pt x="631229" y="253307"/>
                  <a:pt x="631229" y="254121"/>
                  <a:pt x="629599" y="259822"/>
                </a:cubicBezTo>
                <a:cubicBezTo>
                  <a:pt x="629599" y="259822"/>
                  <a:pt x="628785" y="259008"/>
                  <a:pt x="627971" y="259822"/>
                </a:cubicBezTo>
                <a:cubicBezTo>
                  <a:pt x="630414" y="260637"/>
                  <a:pt x="632858" y="262266"/>
                  <a:pt x="632043" y="266338"/>
                </a:cubicBezTo>
                <a:lnTo>
                  <a:pt x="631229" y="266338"/>
                </a:lnTo>
                <a:lnTo>
                  <a:pt x="632043" y="272854"/>
                </a:lnTo>
                <a:cubicBezTo>
                  <a:pt x="623084" y="272854"/>
                  <a:pt x="637744" y="283443"/>
                  <a:pt x="627971" y="285072"/>
                </a:cubicBezTo>
                <a:cubicBezTo>
                  <a:pt x="630414" y="286701"/>
                  <a:pt x="631229" y="291588"/>
                  <a:pt x="632858" y="293216"/>
                </a:cubicBezTo>
                <a:cubicBezTo>
                  <a:pt x="632043" y="293216"/>
                  <a:pt x="632043" y="294031"/>
                  <a:pt x="631229" y="294031"/>
                </a:cubicBezTo>
                <a:cubicBezTo>
                  <a:pt x="636116" y="296474"/>
                  <a:pt x="629599" y="301361"/>
                  <a:pt x="630414" y="303805"/>
                </a:cubicBezTo>
                <a:cubicBezTo>
                  <a:pt x="631229" y="305434"/>
                  <a:pt x="632858" y="304619"/>
                  <a:pt x="634486" y="303805"/>
                </a:cubicBezTo>
                <a:cubicBezTo>
                  <a:pt x="630414" y="307063"/>
                  <a:pt x="638559" y="312764"/>
                  <a:pt x="636930" y="314393"/>
                </a:cubicBezTo>
                <a:cubicBezTo>
                  <a:pt x="636116" y="316837"/>
                  <a:pt x="633672" y="315208"/>
                  <a:pt x="631229" y="316022"/>
                </a:cubicBezTo>
                <a:cubicBezTo>
                  <a:pt x="632043" y="319280"/>
                  <a:pt x="640188" y="315208"/>
                  <a:pt x="636116" y="320095"/>
                </a:cubicBezTo>
                <a:cubicBezTo>
                  <a:pt x="635301" y="319280"/>
                  <a:pt x="635301" y="317651"/>
                  <a:pt x="634486" y="318466"/>
                </a:cubicBezTo>
                <a:cubicBezTo>
                  <a:pt x="634486" y="320095"/>
                  <a:pt x="623084" y="324167"/>
                  <a:pt x="625527" y="325796"/>
                </a:cubicBezTo>
                <a:lnTo>
                  <a:pt x="627156" y="324167"/>
                </a:lnTo>
                <a:cubicBezTo>
                  <a:pt x="629599" y="327425"/>
                  <a:pt x="619011" y="332312"/>
                  <a:pt x="625527" y="333126"/>
                </a:cubicBezTo>
                <a:lnTo>
                  <a:pt x="628785" y="333126"/>
                </a:lnTo>
                <a:cubicBezTo>
                  <a:pt x="624713" y="339642"/>
                  <a:pt x="629599" y="336385"/>
                  <a:pt x="626342" y="342086"/>
                </a:cubicBezTo>
                <a:lnTo>
                  <a:pt x="625527" y="342086"/>
                </a:lnTo>
                <a:cubicBezTo>
                  <a:pt x="626342" y="345344"/>
                  <a:pt x="622269" y="346158"/>
                  <a:pt x="627156" y="347787"/>
                </a:cubicBezTo>
                <a:lnTo>
                  <a:pt x="627971" y="346973"/>
                </a:lnTo>
                <a:cubicBezTo>
                  <a:pt x="628785" y="351045"/>
                  <a:pt x="627971" y="351045"/>
                  <a:pt x="627971" y="354303"/>
                </a:cubicBezTo>
                <a:cubicBezTo>
                  <a:pt x="627971" y="354303"/>
                  <a:pt x="628785" y="355932"/>
                  <a:pt x="627971" y="356747"/>
                </a:cubicBezTo>
                <a:cubicBezTo>
                  <a:pt x="632043" y="356747"/>
                  <a:pt x="629599" y="364077"/>
                  <a:pt x="629599" y="365706"/>
                </a:cubicBezTo>
                <a:cubicBezTo>
                  <a:pt x="628785" y="363263"/>
                  <a:pt x="627156" y="364077"/>
                  <a:pt x="625527" y="364892"/>
                </a:cubicBezTo>
                <a:cubicBezTo>
                  <a:pt x="627971" y="366520"/>
                  <a:pt x="628785" y="367335"/>
                  <a:pt x="626342" y="369778"/>
                </a:cubicBezTo>
                <a:cubicBezTo>
                  <a:pt x="631229" y="369778"/>
                  <a:pt x="636930" y="370593"/>
                  <a:pt x="636930" y="374665"/>
                </a:cubicBezTo>
                <a:cubicBezTo>
                  <a:pt x="636116" y="373851"/>
                  <a:pt x="635301" y="372222"/>
                  <a:pt x="634486" y="373037"/>
                </a:cubicBezTo>
                <a:cubicBezTo>
                  <a:pt x="633672" y="373037"/>
                  <a:pt x="635301" y="374665"/>
                  <a:pt x="635301" y="374665"/>
                </a:cubicBezTo>
                <a:cubicBezTo>
                  <a:pt x="634486" y="374665"/>
                  <a:pt x="633672" y="373037"/>
                  <a:pt x="632043" y="373851"/>
                </a:cubicBezTo>
                <a:cubicBezTo>
                  <a:pt x="636116" y="376294"/>
                  <a:pt x="632043" y="378738"/>
                  <a:pt x="633672" y="382810"/>
                </a:cubicBezTo>
                <a:cubicBezTo>
                  <a:pt x="632043" y="381181"/>
                  <a:pt x="631229" y="381996"/>
                  <a:pt x="629599" y="382810"/>
                </a:cubicBezTo>
                <a:cubicBezTo>
                  <a:pt x="635301" y="382810"/>
                  <a:pt x="624713" y="388512"/>
                  <a:pt x="632043" y="386883"/>
                </a:cubicBezTo>
                <a:cubicBezTo>
                  <a:pt x="627971" y="395028"/>
                  <a:pt x="632043" y="407245"/>
                  <a:pt x="627156" y="410503"/>
                </a:cubicBezTo>
                <a:cubicBezTo>
                  <a:pt x="625527" y="411317"/>
                  <a:pt x="628785" y="413761"/>
                  <a:pt x="628785" y="415390"/>
                </a:cubicBezTo>
                <a:lnTo>
                  <a:pt x="626342" y="415390"/>
                </a:lnTo>
                <a:cubicBezTo>
                  <a:pt x="630414" y="419462"/>
                  <a:pt x="627971" y="418648"/>
                  <a:pt x="632043" y="423535"/>
                </a:cubicBezTo>
                <a:cubicBezTo>
                  <a:pt x="628785" y="421906"/>
                  <a:pt x="627971" y="422720"/>
                  <a:pt x="625527" y="424349"/>
                </a:cubicBezTo>
                <a:lnTo>
                  <a:pt x="630414" y="427607"/>
                </a:lnTo>
                <a:lnTo>
                  <a:pt x="626342" y="428422"/>
                </a:lnTo>
                <a:cubicBezTo>
                  <a:pt x="627156" y="429236"/>
                  <a:pt x="627156" y="430865"/>
                  <a:pt x="626342" y="432494"/>
                </a:cubicBezTo>
                <a:cubicBezTo>
                  <a:pt x="626342" y="431680"/>
                  <a:pt x="626342" y="432494"/>
                  <a:pt x="625527" y="432494"/>
                </a:cubicBezTo>
                <a:cubicBezTo>
                  <a:pt x="631229" y="433309"/>
                  <a:pt x="630414" y="439010"/>
                  <a:pt x="632858" y="439825"/>
                </a:cubicBezTo>
                <a:cubicBezTo>
                  <a:pt x="627971" y="441454"/>
                  <a:pt x="634486" y="443897"/>
                  <a:pt x="629599" y="444712"/>
                </a:cubicBezTo>
                <a:cubicBezTo>
                  <a:pt x="630414" y="444712"/>
                  <a:pt x="630414" y="445526"/>
                  <a:pt x="631229" y="446341"/>
                </a:cubicBezTo>
                <a:cubicBezTo>
                  <a:pt x="632858" y="445526"/>
                  <a:pt x="635301" y="444712"/>
                  <a:pt x="634486" y="446341"/>
                </a:cubicBezTo>
                <a:lnTo>
                  <a:pt x="631229" y="447155"/>
                </a:lnTo>
                <a:cubicBezTo>
                  <a:pt x="632043" y="447969"/>
                  <a:pt x="632043" y="449599"/>
                  <a:pt x="632043" y="450413"/>
                </a:cubicBezTo>
                <a:cubicBezTo>
                  <a:pt x="632043" y="451227"/>
                  <a:pt x="632043" y="451227"/>
                  <a:pt x="632043" y="451227"/>
                </a:cubicBezTo>
                <a:cubicBezTo>
                  <a:pt x="631229" y="452042"/>
                  <a:pt x="631229" y="452856"/>
                  <a:pt x="632043" y="453671"/>
                </a:cubicBezTo>
                <a:cubicBezTo>
                  <a:pt x="627156" y="458558"/>
                  <a:pt x="638559" y="464259"/>
                  <a:pt x="632043" y="469146"/>
                </a:cubicBezTo>
                <a:cubicBezTo>
                  <a:pt x="632858" y="468332"/>
                  <a:pt x="632858" y="466703"/>
                  <a:pt x="632043" y="466703"/>
                </a:cubicBezTo>
                <a:cubicBezTo>
                  <a:pt x="632043" y="470775"/>
                  <a:pt x="627971" y="475662"/>
                  <a:pt x="630414" y="478106"/>
                </a:cubicBezTo>
                <a:lnTo>
                  <a:pt x="632858" y="478106"/>
                </a:lnTo>
                <a:cubicBezTo>
                  <a:pt x="633672" y="481364"/>
                  <a:pt x="634486" y="483807"/>
                  <a:pt x="634486" y="486251"/>
                </a:cubicBezTo>
                <a:lnTo>
                  <a:pt x="637744" y="486251"/>
                </a:lnTo>
                <a:cubicBezTo>
                  <a:pt x="636930" y="490323"/>
                  <a:pt x="641817" y="497653"/>
                  <a:pt x="635301" y="500097"/>
                </a:cubicBezTo>
                <a:cubicBezTo>
                  <a:pt x="637744" y="500911"/>
                  <a:pt x="634486" y="504984"/>
                  <a:pt x="635301" y="507427"/>
                </a:cubicBezTo>
                <a:lnTo>
                  <a:pt x="632858" y="508242"/>
                </a:lnTo>
                <a:cubicBezTo>
                  <a:pt x="632043" y="510685"/>
                  <a:pt x="632858" y="512314"/>
                  <a:pt x="633672" y="513943"/>
                </a:cubicBezTo>
                <a:cubicBezTo>
                  <a:pt x="627971" y="519645"/>
                  <a:pt x="632858" y="524531"/>
                  <a:pt x="632858" y="529418"/>
                </a:cubicBezTo>
                <a:lnTo>
                  <a:pt x="632043" y="529418"/>
                </a:lnTo>
                <a:lnTo>
                  <a:pt x="633672" y="534305"/>
                </a:lnTo>
                <a:cubicBezTo>
                  <a:pt x="631229" y="532676"/>
                  <a:pt x="635301" y="535120"/>
                  <a:pt x="634486" y="536749"/>
                </a:cubicBezTo>
                <a:cubicBezTo>
                  <a:pt x="636116" y="538378"/>
                  <a:pt x="635301" y="540821"/>
                  <a:pt x="633672" y="542450"/>
                </a:cubicBezTo>
                <a:lnTo>
                  <a:pt x="633672" y="545708"/>
                </a:lnTo>
                <a:cubicBezTo>
                  <a:pt x="632043" y="542450"/>
                  <a:pt x="629599" y="546523"/>
                  <a:pt x="627156" y="546523"/>
                </a:cubicBezTo>
                <a:lnTo>
                  <a:pt x="627971" y="548966"/>
                </a:lnTo>
                <a:cubicBezTo>
                  <a:pt x="627156" y="549781"/>
                  <a:pt x="626342" y="547337"/>
                  <a:pt x="625527" y="548966"/>
                </a:cubicBezTo>
                <a:cubicBezTo>
                  <a:pt x="627156" y="550595"/>
                  <a:pt x="627156" y="553853"/>
                  <a:pt x="629599" y="555482"/>
                </a:cubicBezTo>
                <a:cubicBezTo>
                  <a:pt x="630414" y="554668"/>
                  <a:pt x="630414" y="554668"/>
                  <a:pt x="631229" y="553853"/>
                </a:cubicBezTo>
                <a:cubicBezTo>
                  <a:pt x="631229" y="554668"/>
                  <a:pt x="632043" y="554668"/>
                  <a:pt x="632043" y="554668"/>
                </a:cubicBezTo>
                <a:cubicBezTo>
                  <a:pt x="631229" y="557111"/>
                  <a:pt x="632043" y="556297"/>
                  <a:pt x="633672" y="556297"/>
                </a:cubicBezTo>
                <a:cubicBezTo>
                  <a:pt x="629599" y="558740"/>
                  <a:pt x="632043" y="560369"/>
                  <a:pt x="627156" y="562812"/>
                </a:cubicBezTo>
                <a:cubicBezTo>
                  <a:pt x="632858" y="560369"/>
                  <a:pt x="627156" y="569328"/>
                  <a:pt x="632858" y="567699"/>
                </a:cubicBezTo>
                <a:cubicBezTo>
                  <a:pt x="627971" y="569328"/>
                  <a:pt x="632858" y="568514"/>
                  <a:pt x="628785" y="570143"/>
                </a:cubicBezTo>
                <a:cubicBezTo>
                  <a:pt x="629599" y="567699"/>
                  <a:pt x="625527" y="564442"/>
                  <a:pt x="623898" y="561998"/>
                </a:cubicBezTo>
                <a:lnTo>
                  <a:pt x="621455" y="564442"/>
                </a:lnTo>
                <a:cubicBezTo>
                  <a:pt x="616568" y="562812"/>
                  <a:pt x="623084" y="559555"/>
                  <a:pt x="621455" y="557925"/>
                </a:cubicBezTo>
                <a:cubicBezTo>
                  <a:pt x="623084" y="558740"/>
                  <a:pt x="621455" y="561183"/>
                  <a:pt x="620640" y="561183"/>
                </a:cubicBezTo>
                <a:lnTo>
                  <a:pt x="624713" y="560369"/>
                </a:lnTo>
                <a:cubicBezTo>
                  <a:pt x="626342" y="557111"/>
                  <a:pt x="623084" y="554668"/>
                  <a:pt x="621455" y="552224"/>
                </a:cubicBezTo>
                <a:cubicBezTo>
                  <a:pt x="619826" y="554668"/>
                  <a:pt x="619011" y="549781"/>
                  <a:pt x="616568" y="551410"/>
                </a:cubicBezTo>
                <a:lnTo>
                  <a:pt x="617382" y="553039"/>
                </a:lnTo>
                <a:cubicBezTo>
                  <a:pt x="616568" y="553853"/>
                  <a:pt x="614939" y="552224"/>
                  <a:pt x="614124" y="551410"/>
                </a:cubicBezTo>
                <a:cubicBezTo>
                  <a:pt x="616568" y="545708"/>
                  <a:pt x="614124" y="535120"/>
                  <a:pt x="617382" y="533491"/>
                </a:cubicBezTo>
                <a:cubicBezTo>
                  <a:pt x="616568" y="534305"/>
                  <a:pt x="617382" y="536749"/>
                  <a:pt x="618197" y="537563"/>
                </a:cubicBezTo>
                <a:lnTo>
                  <a:pt x="619826" y="535120"/>
                </a:lnTo>
                <a:cubicBezTo>
                  <a:pt x="620640" y="537563"/>
                  <a:pt x="616568" y="539192"/>
                  <a:pt x="618197" y="542450"/>
                </a:cubicBezTo>
                <a:cubicBezTo>
                  <a:pt x="620640" y="541636"/>
                  <a:pt x="623898" y="544079"/>
                  <a:pt x="627156" y="541636"/>
                </a:cubicBezTo>
                <a:cubicBezTo>
                  <a:pt x="631229" y="535934"/>
                  <a:pt x="621455" y="536749"/>
                  <a:pt x="622269" y="529418"/>
                </a:cubicBezTo>
                <a:cubicBezTo>
                  <a:pt x="621455" y="528604"/>
                  <a:pt x="626342" y="531047"/>
                  <a:pt x="624713" y="526975"/>
                </a:cubicBezTo>
                <a:lnTo>
                  <a:pt x="619911" y="523974"/>
                </a:lnTo>
                <a:lnTo>
                  <a:pt x="620640" y="526160"/>
                </a:lnTo>
                <a:cubicBezTo>
                  <a:pt x="619011" y="526160"/>
                  <a:pt x="619011" y="525346"/>
                  <a:pt x="618196" y="525346"/>
                </a:cubicBezTo>
                <a:lnTo>
                  <a:pt x="619700" y="523842"/>
                </a:lnTo>
                <a:lnTo>
                  <a:pt x="611681" y="518830"/>
                </a:lnTo>
                <a:cubicBezTo>
                  <a:pt x="613310" y="520459"/>
                  <a:pt x="616568" y="524531"/>
                  <a:pt x="612495" y="525346"/>
                </a:cubicBezTo>
                <a:cubicBezTo>
                  <a:pt x="610866" y="523717"/>
                  <a:pt x="610052" y="519645"/>
                  <a:pt x="607608" y="519645"/>
                </a:cubicBezTo>
                <a:cubicBezTo>
                  <a:pt x="611681" y="517201"/>
                  <a:pt x="609237" y="522903"/>
                  <a:pt x="612495" y="520459"/>
                </a:cubicBezTo>
                <a:cubicBezTo>
                  <a:pt x="612495" y="519645"/>
                  <a:pt x="610866" y="518830"/>
                  <a:pt x="610052" y="518016"/>
                </a:cubicBezTo>
                <a:cubicBezTo>
                  <a:pt x="611681" y="518830"/>
                  <a:pt x="613310" y="517201"/>
                  <a:pt x="614124" y="516386"/>
                </a:cubicBezTo>
                <a:cubicBezTo>
                  <a:pt x="614124" y="511500"/>
                  <a:pt x="616568" y="509056"/>
                  <a:pt x="616568" y="504169"/>
                </a:cubicBezTo>
                <a:cubicBezTo>
                  <a:pt x="617382" y="503355"/>
                  <a:pt x="619011" y="503355"/>
                  <a:pt x="619826" y="503355"/>
                </a:cubicBezTo>
                <a:cubicBezTo>
                  <a:pt x="618197" y="500911"/>
                  <a:pt x="611681" y="497653"/>
                  <a:pt x="609237" y="498468"/>
                </a:cubicBezTo>
                <a:cubicBezTo>
                  <a:pt x="609237" y="495210"/>
                  <a:pt x="610866" y="495210"/>
                  <a:pt x="610052" y="492766"/>
                </a:cubicBezTo>
                <a:cubicBezTo>
                  <a:pt x="606794" y="496839"/>
                  <a:pt x="610866" y="492766"/>
                  <a:pt x="606794" y="491952"/>
                </a:cubicBezTo>
                <a:cubicBezTo>
                  <a:pt x="606794" y="489508"/>
                  <a:pt x="609237" y="491138"/>
                  <a:pt x="610052" y="490323"/>
                </a:cubicBezTo>
                <a:cubicBezTo>
                  <a:pt x="609237" y="489508"/>
                  <a:pt x="607608" y="488694"/>
                  <a:pt x="606794" y="488694"/>
                </a:cubicBezTo>
                <a:cubicBezTo>
                  <a:pt x="610052" y="487065"/>
                  <a:pt x="614939" y="491138"/>
                  <a:pt x="619011" y="489508"/>
                </a:cubicBezTo>
                <a:cubicBezTo>
                  <a:pt x="620640" y="487879"/>
                  <a:pt x="625527" y="482178"/>
                  <a:pt x="625527" y="482178"/>
                </a:cubicBezTo>
                <a:cubicBezTo>
                  <a:pt x="622269" y="480549"/>
                  <a:pt x="607608" y="481364"/>
                  <a:pt x="602721" y="482993"/>
                </a:cubicBezTo>
                <a:cubicBezTo>
                  <a:pt x="601092" y="482993"/>
                  <a:pt x="605979" y="480549"/>
                  <a:pt x="605979" y="479734"/>
                </a:cubicBezTo>
                <a:cubicBezTo>
                  <a:pt x="610052" y="476477"/>
                  <a:pt x="602721" y="474848"/>
                  <a:pt x="604351" y="472404"/>
                </a:cubicBezTo>
                <a:lnTo>
                  <a:pt x="606794" y="474033"/>
                </a:lnTo>
                <a:cubicBezTo>
                  <a:pt x="607608" y="473219"/>
                  <a:pt x="606794" y="469961"/>
                  <a:pt x="605165" y="469146"/>
                </a:cubicBezTo>
                <a:cubicBezTo>
                  <a:pt x="606794" y="469146"/>
                  <a:pt x="612495" y="470775"/>
                  <a:pt x="614124" y="469961"/>
                </a:cubicBezTo>
                <a:cubicBezTo>
                  <a:pt x="614939" y="465074"/>
                  <a:pt x="607608" y="461001"/>
                  <a:pt x="603536" y="461001"/>
                </a:cubicBezTo>
                <a:lnTo>
                  <a:pt x="607608" y="468332"/>
                </a:lnTo>
                <a:cubicBezTo>
                  <a:pt x="604351" y="468332"/>
                  <a:pt x="604351" y="463445"/>
                  <a:pt x="600278" y="463445"/>
                </a:cubicBezTo>
                <a:lnTo>
                  <a:pt x="601092" y="456929"/>
                </a:lnTo>
                <a:cubicBezTo>
                  <a:pt x="601092" y="457743"/>
                  <a:pt x="602721" y="460187"/>
                  <a:pt x="604351" y="459372"/>
                </a:cubicBezTo>
                <a:cubicBezTo>
                  <a:pt x="604351" y="456929"/>
                  <a:pt x="605165" y="457743"/>
                  <a:pt x="606794" y="456114"/>
                </a:cubicBezTo>
                <a:cubicBezTo>
                  <a:pt x="610866" y="459372"/>
                  <a:pt x="621455" y="465074"/>
                  <a:pt x="627156" y="467517"/>
                </a:cubicBezTo>
                <a:lnTo>
                  <a:pt x="624713" y="464259"/>
                </a:lnTo>
                <a:lnTo>
                  <a:pt x="626342" y="463445"/>
                </a:lnTo>
                <a:cubicBezTo>
                  <a:pt x="623898" y="458558"/>
                  <a:pt x="610052" y="454485"/>
                  <a:pt x="606794" y="453671"/>
                </a:cubicBezTo>
                <a:cubicBezTo>
                  <a:pt x="607608" y="451227"/>
                  <a:pt x="614939" y="452042"/>
                  <a:pt x="616568" y="452856"/>
                </a:cubicBezTo>
                <a:cubicBezTo>
                  <a:pt x="617382" y="447969"/>
                  <a:pt x="606794" y="447969"/>
                  <a:pt x="607608" y="443082"/>
                </a:cubicBezTo>
                <a:lnTo>
                  <a:pt x="605979" y="444712"/>
                </a:lnTo>
                <a:cubicBezTo>
                  <a:pt x="605165" y="443897"/>
                  <a:pt x="606794" y="439010"/>
                  <a:pt x="605165" y="439825"/>
                </a:cubicBezTo>
                <a:cubicBezTo>
                  <a:pt x="607608" y="439010"/>
                  <a:pt x="611681" y="438196"/>
                  <a:pt x="613310" y="439010"/>
                </a:cubicBezTo>
                <a:lnTo>
                  <a:pt x="606794" y="434123"/>
                </a:lnTo>
                <a:cubicBezTo>
                  <a:pt x="607608" y="434938"/>
                  <a:pt x="613310" y="434938"/>
                  <a:pt x="614124" y="434938"/>
                </a:cubicBezTo>
                <a:cubicBezTo>
                  <a:pt x="614939" y="433309"/>
                  <a:pt x="607608" y="432494"/>
                  <a:pt x="606794" y="433309"/>
                </a:cubicBezTo>
                <a:cubicBezTo>
                  <a:pt x="610866" y="429236"/>
                  <a:pt x="608423" y="430865"/>
                  <a:pt x="613310" y="427607"/>
                </a:cubicBezTo>
                <a:cubicBezTo>
                  <a:pt x="613310" y="426793"/>
                  <a:pt x="607608" y="427607"/>
                  <a:pt x="606794" y="428422"/>
                </a:cubicBezTo>
                <a:cubicBezTo>
                  <a:pt x="605165" y="425978"/>
                  <a:pt x="605979" y="424349"/>
                  <a:pt x="606794" y="423535"/>
                </a:cubicBezTo>
                <a:cubicBezTo>
                  <a:pt x="609237" y="427607"/>
                  <a:pt x="620640" y="424349"/>
                  <a:pt x="624713" y="425164"/>
                </a:cubicBezTo>
                <a:lnTo>
                  <a:pt x="607608" y="417019"/>
                </a:lnTo>
                <a:cubicBezTo>
                  <a:pt x="608423" y="417019"/>
                  <a:pt x="614124" y="417833"/>
                  <a:pt x="614939" y="417833"/>
                </a:cubicBezTo>
                <a:cubicBezTo>
                  <a:pt x="612495" y="417833"/>
                  <a:pt x="611070" y="415390"/>
                  <a:pt x="610357" y="412335"/>
                </a:cubicBezTo>
                <a:lnTo>
                  <a:pt x="610077" y="403913"/>
                </a:lnTo>
                <a:lnTo>
                  <a:pt x="611663" y="399153"/>
                </a:lnTo>
                <a:lnTo>
                  <a:pt x="612495" y="400729"/>
                </a:lnTo>
                <a:cubicBezTo>
                  <a:pt x="612495" y="399915"/>
                  <a:pt x="612495" y="399915"/>
                  <a:pt x="611681" y="399100"/>
                </a:cubicBezTo>
                <a:lnTo>
                  <a:pt x="611663" y="399153"/>
                </a:lnTo>
                <a:lnTo>
                  <a:pt x="610561" y="397064"/>
                </a:lnTo>
                <a:cubicBezTo>
                  <a:pt x="608627" y="396046"/>
                  <a:pt x="606794" y="395028"/>
                  <a:pt x="609237" y="393399"/>
                </a:cubicBezTo>
                <a:cubicBezTo>
                  <a:pt x="608423" y="395842"/>
                  <a:pt x="610052" y="396657"/>
                  <a:pt x="612495" y="396657"/>
                </a:cubicBezTo>
                <a:cubicBezTo>
                  <a:pt x="610866" y="394213"/>
                  <a:pt x="613310" y="389326"/>
                  <a:pt x="606794" y="390141"/>
                </a:cubicBezTo>
                <a:cubicBezTo>
                  <a:pt x="607608" y="389326"/>
                  <a:pt x="606794" y="387697"/>
                  <a:pt x="610052" y="387697"/>
                </a:cubicBezTo>
                <a:lnTo>
                  <a:pt x="606794" y="381996"/>
                </a:lnTo>
                <a:cubicBezTo>
                  <a:pt x="607608" y="382810"/>
                  <a:pt x="609237" y="382810"/>
                  <a:pt x="610052" y="381181"/>
                </a:cubicBezTo>
                <a:cubicBezTo>
                  <a:pt x="609237" y="384439"/>
                  <a:pt x="614939" y="387697"/>
                  <a:pt x="610866" y="389326"/>
                </a:cubicBezTo>
                <a:cubicBezTo>
                  <a:pt x="614939" y="390141"/>
                  <a:pt x="616568" y="388512"/>
                  <a:pt x="619826" y="390141"/>
                </a:cubicBezTo>
                <a:cubicBezTo>
                  <a:pt x="617382" y="383625"/>
                  <a:pt x="610866" y="380367"/>
                  <a:pt x="606794" y="376294"/>
                </a:cubicBezTo>
                <a:lnTo>
                  <a:pt x="609237" y="370593"/>
                </a:lnTo>
                <a:lnTo>
                  <a:pt x="607608" y="370593"/>
                </a:lnTo>
                <a:lnTo>
                  <a:pt x="611390" y="369836"/>
                </a:lnTo>
                <a:lnTo>
                  <a:pt x="611681" y="369778"/>
                </a:lnTo>
                <a:lnTo>
                  <a:pt x="611477" y="369575"/>
                </a:lnTo>
                <a:lnTo>
                  <a:pt x="610052" y="368150"/>
                </a:lnTo>
                <a:cubicBezTo>
                  <a:pt x="610866" y="367335"/>
                  <a:pt x="610866" y="368150"/>
                  <a:pt x="611681" y="368150"/>
                </a:cubicBezTo>
                <a:cubicBezTo>
                  <a:pt x="611681" y="367335"/>
                  <a:pt x="611681" y="366520"/>
                  <a:pt x="610866" y="366520"/>
                </a:cubicBezTo>
                <a:cubicBezTo>
                  <a:pt x="613310" y="366520"/>
                  <a:pt x="615753" y="367335"/>
                  <a:pt x="618197" y="368150"/>
                </a:cubicBezTo>
                <a:cubicBezTo>
                  <a:pt x="617382" y="368964"/>
                  <a:pt x="616568" y="368964"/>
                  <a:pt x="615753" y="369778"/>
                </a:cubicBezTo>
                <a:cubicBezTo>
                  <a:pt x="617382" y="370593"/>
                  <a:pt x="619826" y="371407"/>
                  <a:pt x="621455" y="369778"/>
                </a:cubicBezTo>
                <a:cubicBezTo>
                  <a:pt x="621455" y="369778"/>
                  <a:pt x="620640" y="368964"/>
                  <a:pt x="620640" y="368964"/>
                </a:cubicBezTo>
                <a:cubicBezTo>
                  <a:pt x="622269" y="369778"/>
                  <a:pt x="623084" y="370593"/>
                  <a:pt x="623898" y="369778"/>
                </a:cubicBezTo>
                <a:lnTo>
                  <a:pt x="621455" y="365706"/>
                </a:lnTo>
                <a:cubicBezTo>
                  <a:pt x="620640" y="366520"/>
                  <a:pt x="619826" y="367335"/>
                  <a:pt x="618197" y="368150"/>
                </a:cubicBezTo>
                <a:cubicBezTo>
                  <a:pt x="615753" y="365706"/>
                  <a:pt x="612495" y="362448"/>
                  <a:pt x="609237" y="364892"/>
                </a:cubicBezTo>
                <a:lnTo>
                  <a:pt x="611681" y="361634"/>
                </a:lnTo>
                <a:cubicBezTo>
                  <a:pt x="607608" y="357561"/>
                  <a:pt x="608423" y="358376"/>
                  <a:pt x="605165" y="353489"/>
                </a:cubicBezTo>
                <a:cubicBezTo>
                  <a:pt x="606794" y="353489"/>
                  <a:pt x="608423" y="354303"/>
                  <a:pt x="609237" y="353489"/>
                </a:cubicBezTo>
                <a:cubicBezTo>
                  <a:pt x="604351" y="350231"/>
                  <a:pt x="614939" y="345344"/>
                  <a:pt x="610866" y="344529"/>
                </a:cubicBezTo>
                <a:cubicBezTo>
                  <a:pt x="610052" y="341271"/>
                  <a:pt x="606794" y="342900"/>
                  <a:pt x="605979" y="341271"/>
                </a:cubicBezTo>
                <a:cubicBezTo>
                  <a:pt x="606794" y="341271"/>
                  <a:pt x="607608" y="342086"/>
                  <a:pt x="607608" y="341271"/>
                </a:cubicBezTo>
                <a:lnTo>
                  <a:pt x="604351" y="338828"/>
                </a:lnTo>
                <a:cubicBezTo>
                  <a:pt x="605165" y="338013"/>
                  <a:pt x="605979" y="340457"/>
                  <a:pt x="607608" y="338013"/>
                </a:cubicBezTo>
                <a:cubicBezTo>
                  <a:pt x="605165" y="333941"/>
                  <a:pt x="603536" y="331498"/>
                  <a:pt x="605165" y="328240"/>
                </a:cubicBezTo>
                <a:cubicBezTo>
                  <a:pt x="604351" y="324167"/>
                  <a:pt x="598649" y="330683"/>
                  <a:pt x="599464" y="326611"/>
                </a:cubicBezTo>
                <a:cubicBezTo>
                  <a:pt x="601907" y="326611"/>
                  <a:pt x="605165" y="325796"/>
                  <a:pt x="605165" y="323353"/>
                </a:cubicBezTo>
                <a:cubicBezTo>
                  <a:pt x="603536" y="322538"/>
                  <a:pt x="601092" y="322538"/>
                  <a:pt x="600278" y="320095"/>
                </a:cubicBezTo>
                <a:lnTo>
                  <a:pt x="604351" y="320095"/>
                </a:lnTo>
                <a:cubicBezTo>
                  <a:pt x="604351" y="317651"/>
                  <a:pt x="603536" y="316022"/>
                  <a:pt x="606794" y="316022"/>
                </a:cubicBezTo>
                <a:cubicBezTo>
                  <a:pt x="605165" y="314393"/>
                  <a:pt x="605165" y="312764"/>
                  <a:pt x="605979" y="311950"/>
                </a:cubicBezTo>
                <a:cubicBezTo>
                  <a:pt x="603536" y="308692"/>
                  <a:pt x="597834" y="314393"/>
                  <a:pt x="596206" y="315208"/>
                </a:cubicBezTo>
                <a:cubicBezTo>
                  <a:pt x="598649" y="311950"/>
                  <a:pt x="597020" y="309506"/>
                  <a:pt x="601907" y="307877"/>
                </a:cubicBezTo>
                <a:lnTo>
                  <a:pt x="602721" y="310321"/>
                </a:lnTo>
                <a:cubicBezTo>
                  <a:pt x="607608" y="304619"/>
                  <a:pt x="597020" y="304619"/>
                  <a:pt x="605165" y="302176"/>
                </a:cubicBezTo>
                <a:cubicBezTo>
                  <a:pt x="605165" y="304619"/>
                  <a:pt x="606794" y="306248"/>
                  <a:pt x="609237" y="305434"/>
                </a:cubicBezTo>
                <a:lnTo>
                  <a:pt x="607608" y="302176"/>
                </a:lnTo>
                <a:cubicBezTo>
                  <a:pt x="608423" y="301361"/>
                  <a:pt x="608423" y="303805"/>
                  <a:pt x="609237" y="302176"/>
                </a:cubicBezTo>
                <a:cubicBezTo>
                  <a:pt x="608423" y="301361"/>
                  <a:pt x="606794" y="299733"/>
                  <a:pt x="605165" y="298918"/>
                </a:cubicBezTo>
                <a:lnTo>
                  <a:pt x="604351" y="294031"/>
                </a:lnTo>
                <a:cubicBezTo>
                  <a:pt x="604351" y="294846"/>
                  <a:pt x="605979" y="294846"/>
                  <a:pt x="605979" y="294031"/>
                </a:cubicBezTo>
                <a:lnTo>
                  <a:pt x="603536" y="290773"/>
                </a:lnTo>
                <a:cubicBezTo>
                  <a:pt x="604351" y="291588"/>
                  <a:pt x="605165" y="290773"/>
                  <a:pt x="605979" y="289144"/>
                </a:cubicBezTo>
                <a:cubicBezTo>
                  <a:pt x="606387" y="286701"/>
                  <a:pt x="604147" y="285683"/>
                  <a:pt x="602314" y="284868"/>
                </a:cubicBezTo>
                <a:lnTo>
                  <a:pt x="601325" y="282396"/>
                </a:lnTo>
                <a:lnTo>
                  <a:pt x="602721" y="280999"/>
                </a:lnTo>
                <a:cubicBezTo>
                  <a:pt x="594577" y="280999"/>
                  <a:pt x="601907" y="270411"/>
                  <a:pt x="593762" y="270411"/>
                </a:cubicBezTo>
                <a:cubicBezTo>
                  <a:pt x="597020" y="267967"/>
                  <a:pt x="595391" y="270411"/>
                  <a:pt x="599464" y="273669"/>
                </a:cubicBezTo>
                <a:lnTo>
                  <a:pt x="601907" y="271225"/>
                </a:lnTo>
                <a:cubicBezTo>
                  <a:pt x="602721" y="272040"/>
                  <a:pt x="601907" y="272854"/>
                  <a:pt x="605979" y="272040"/>
                </a:cubicBezTo>
                <a:cubicBezTo>
                  <a:pt x="609237" y="267967"/>
                  <a:pt x="605165" y="264709"/>
                  <a:pt x="602721" y="263080"/>
                </a:cubicBezTo>
                <a:cubicBezTo>
                  <a:pt x="604351" y="262266"/>
                  <a:pt x="609237" y="264709"/>
                  <a:pt x="607608" y="260637"/>
                </a:cubicBezTo>
                <a:cubicBezTo>
                  <a:pt x="605979" y="254936"/>
                  <a:pt x="601092" y="261451"/>
                  <a:pt x="600278" y="258194"/>
                </a:cubicBezTo>
                <a:lnTo>
                  <a:pt x="604351" y="255750"/>
                </a:lnTo>
                <a:cubicBezTo>
                  <a:pt x="601092" y="251677"/>
                  <a:pt x="603536" y="248420"/>
                  <a:pt x="604351" y="245162"/>
                </a:cubicBezTo>
                <a:cubicBezTo>
                  <a:pt x="603536" y="244347"/>
                  <a:pt x="603536" y="243533"/>
                  <a:pt x="602721" y="243533"/>
                </a:cubicBezTo>
                <a:cubicBezTo>
                  <a:pt x="605165" y="239460"/>
                  <a:pt x="598649" y="235388"/>
                  <a:pt x="600278" y="232944"/>
                </a:cubicBezTo>
                <a:cubicBezTo>
                  <a:pt x="601092" y="233759"/>
                  <a:pt x="603536" y="231315"/>
                  <a:pt x="604351" y="231315"/>
                </a:cubicBezTo>
                <a:lnTo>
                  <a:pt x="601907" y="226428"/>
                </a:lnTo>
                <a:cubicBezTo>
                  <a:pt x="602721" y="228872"/>
                  <a:pt x="605165" y="228057"/>
                  <a:pt x="607608" y="228872"/>
                </a:cubicBezTo>
                <a:cubicBezTo>
                  <a:pt x="607608" y="227243"/>
                  <a:pt x="605979" y="226428"/>
                  <a:pt x="605979" y="225614"/>
                </a:cubicBezTo>
                <a:cubicBezTo>
                  <a:pt x="607608" y="226428"/>
                  <a:pt x="608423" y="227243"/>
                  <a:pt x="609237" y="226428"/>
                </a:cubicBezTo>
                <a:lnTo>
                  <a:pt x="605165" y="221541"/>
                </a:lnTo>
                <a:cubicBezTo>
                  <a:pt x="604351" y="222356"/>
                  <a:pt x="604351" y="222356"/>
                  <a:pt x="604351" y="223170"/>
                </a:cubicBezTo>
                <a:cubicBezTo>
                  <a:pt x="604351" y="222356"/>
                  <a:pt x="603536" y="219098"/>
                  <a:pt x="605165" y="217469"/>
                </a:cubicBezTo>
                <a:cubicBezTo>
                  <a:pt x="605979" y="217469"/>
                  <a:pt x="606794" y="218284"/>
                  <a:pt x="607608" y="218284"/>
                </a:cubicBezTo>
                <a:cubicBezTo>
                  <a:pt x="605165" y="219912"/>
                  <a:pt x="607608" y="220727"/>
                  <a:pt x="609237" y="221541"/>
                </a:cubicBezTo>
                <a:cubicBezTo>
                  <a:pt x="609237" y="218284"/>
                  <a:pt x="610052" y="220727"/>
                  <a:pt x="611681" y="219098"/>
                </a:cubicBezTo>
                <a:cubicBezTo>
                  <a:pt x="611681" y="215840"/>
                  <a:pt x="608423" y="215025"/>
                  <a:pt x="605979" y="215840"/>
                </a:cubicBezTo>
                <a:cubicBezTo>
                  <a:pt x="606794" y="213397"/>
                  <a:pt x="607608" y="212582"/>
                  <a:pt x="605165" y="209324"/>
                </a:cubicBezTo>
                <a:lnTo>
                  <a:pt x="608423" y="210139"/>
                </a:lnTo>
                <a:lnTo>
                  <a:pt x="607608" y="207695"/>
                </a:lnTo>
                <a:lnTo>
                  <a:pt x="611681" y="210139"/>
                </a:lnTo>
                <a:cubicBezTo>
                  <a:pt x="614124" y="205252"/>
                  <a:pt x="605979" y="209324"/>
                  <a:pt x="607608" y="203623"/>
                </a:cubicBezTo>
                <a:lnTo>
                  <a:pt x="610866" y="203623"/>
                </a:lnTo>
                <a:cubicBezTo>
                  <a:pt x="610052" y="201179"/>
                  <a:pt x="605165" y="200365"/>
                  <a:pt x="608423" y="198736"/>
                </a:cubicBezTo>
                <a:cubicBezTo>
                  <a:pt x="606794" y="196292"/>
                  <a:pt x="604351" y="201994"/>
                  <a:pt x="603536" y="197107"/>
                </a:cubicBezTo>
                <a:cubicBezTo>
                  <a:pt x="605165" y="196292"/>
                  <a:pt x="605979" y="194663"/>
                  <a:pt x="606794" y="193034"/>
                </a:cubicBezTo>
                <a:cubicBezTo>
                  <a:pt x="605165" y="191405"/>
                  <a:pt x="602721" y="194663"/>
                  <a:pt x="603536" y="195478"/>
                </a:cubicBezTo>
                <a:cubicBezTo>
                  <a:pt x="602721" y="188147"/>
                  <a:pt x="614124" y="190591"/>
                  <a:pt x="610052" y="184075"/>
                </a:cubicBezTo>
                <a:cubicBezTo>
                  <a:pt x="607608" y="185704"/>
                  <a:pt x="604351" y="181632"/>
                  <a:pt x="604351" y="187333"/>
                </a:cubicBezTo>
                <a:cubicBezTo>
                  <a:pt x="602721" y="184889"/>
                  <a:pt x="608423" y="181632"/>
                  <a:pt x="605165" y="179188"/>
                </a:cubicBezTo>
                <a:lnTo>
                  <a:pt x="609237" y="180817"/>
                </a:lnTo>
                <a:cubicBezTo>
                  <a:pt x="609237" y="180002"/>
                  <a:pt x="608423" y="179188"/>
                  <a:pt x="607608" y="178373"/>
                </a:cubicBezTo>
                <a:lnTo>
                  <a:pt x="610866" y="178373"/>
                </a:lnTo>
                <a:cubicBezTo>
                  <a:pt x="605979" y="175115"/>
                  <a:pt x="613310" y="172672"/>
                  <a:pt x="606794" y="170229"/>
                </a:cubicBezTo>
                <a:cubicBezTo>
                  <a:pt x="611681" y="171858"/>
                  <a:pt x="605979" y="167785"/>
                  <a:pt x="608423" y="166156"/>
                </a:cubicBezTo>
                <a:cubicBezTo>
                  <a:pt x="612495" y="168600"/>
                  <a:pt x="608423" y="174301"/>
                  <a:pt x="613310" y="174301"/>
                </a:cubicBezTo>
                <a:cubicBezTo>
                  <a:pt x="614939" y="172672"/>
                  <a:pt x="612495" y="171858"/>
                  <a:pt x="614124" y="170229"/>
                </a:cubicBezTo>
                <a:cubicBezTo>
                  <a:pt x="614939" y="171043"/>
                  <a:pt x="616568" y="172672"/>
                  <a:pt x="617382" y="172672"/>
                </a:cubicBezTo>
                <a:cubicBezTo>
                  <a:pt x="619826" y="167785"/>
                  <a:pt x="614939" y="165342"/>
                  <a:pt x="613310" y="162898"/>
                </a:cubicBezTo>
                <a:lnTo>
                  <a:pt x="614124" y="167785"/>
                </a:lnTo>
                <a:cubicBezTo>
                  <a:pt x="609237" y="167785"/>
                  <a:pt x="613310" y="166156"/>
                  <a:pt x="609237" y="164527"/>
                </a:cubicBezTo>
                <a:cubicBezTo>
                  <a:pt x="612495" y="162898"/>
                  <a:pt x="608423" y="160455"/>
                  <a:pt x="610052" y="158826"/>
                </a:cubicBezTo>
                <a:cubicBezTo>
                  <a:pt x="610052" y="158826"/>
                  <a:pt x="610866" y="158826"/>
                  <a:pt x="610866" y="159640"/>
                </a:cubicBezTo>
                <a:cubicBezTo>
                  <a:pt x="610866" y="154753"/>
                  <a:pt x="619011" y="153124"/>
                  <a:pt x="619011" y="151495"/>
                </a:cubicBezTo>
                <a:cubicBezTo>
                  <a:pt x="619826" y="149866"/>
                  <a:pt x="617382" y="145794"/>
                  <a:pt x="614939" y="147423"/>
                </a:cubicBezTo>
                <a:cubicBezTo>
                  <a:pt x="613310" y="145794"/>
                  <a:pt x="616568" y="154753"/>
                  <a:pt x="610052" y="151495"/>
                </a:cubicBezTo>
                <a:cubicBezTo>
                  <a:pt x="617382" y="148237"/>
                  <a:pt x="607608" y="145794"/>
                  <a:pt x="612495" y="139278"/>
                </a:cubicBezTo>
                <a:cubicBezTo>
                  <a:pt x="614939" y="141721"/>
                  <a:pt x="616568" y="137649"/>
                  <a:pt x="618197" y="140093"/>
                </a:cubicBezTo>
                <a:cubicBezTo>
                  <a:pt x="617382" y="137649"/>
                  <a:pt x="616568" y="137649"/>
                  <a:pt x="614124" y="136020"/>
                </a:cubicBezTo>
                <a:lnTo>
                  <a:pt x="616568" y="135206"/>
                </a:lnTo>
                <a:cubicBezTo>
                  <a:pt x="611681" y="131948"/>
                  <a:pt x="611681" y="134391"/>
                  <a:pt x="609237" y="128690"/>
                </a:cubicBezTo>
                <a:cubicBezTo>
                  <a:pt x="610866" y="131133"/>
                  <a:pt x="612495" y="126246"/>
                  <a:pt x="614124" y="127875"/>
                </a:cubicBezTo>
                <a:cubicBezTo>
                  <a:pt x="614939" y="126246"/>
                  <a:pt x="614124" y="124617"/>
                  <a:pt x="612495" y="123803"/>
                </a:cubicBezTo>
                <a:cubicBezTo>
                  <a:pt x="610866" y="117287"/>
                  <a:pt x="614939" y="118916"/>
                  <a:pt x="612495" y="113214"/>
                </a:cubicBezTo>
                <a:lnTo>
                  <a:pt x="610866" y="114029"/>
                </a:lnTo>
                <a:cubicBezTo>
                  <a:pt x="608830" y="110363"/>
                  <a:pt x="608423" y="106291"/>
                  <a:pt x="608321" y="102219"/>
                </a:cubicBezTo>
                <a:lnTo>
                  <a:pt x="608036" y="97505"/>
                </a:lnTo>
                <a:lnTo>
                  <a:pt x="606794" y="99368"/>
                </a:lnTo>
                <a:lnTo>
                  <a:pt x="605979" y="98554"/>
                </a:lnTo>
                <a:lnTo>
                  <a:pt x="608018" y="97195"/>
                </a:lnTo>
                <a:lnTo>
                  <a:pt x="607608" y="90409"/>
                </a:lnTo>
                <a:lnTo>
                  <a:pt x="606794" y="92852"/>
                </a:lnTo>
                <a:cubicBezTo>
                  <a:pt x="607608" y="92038"/>
                  <a:pt x="604351" y="87965"/>
                  <a:pt x="606794" y="85522"/>
                </a:cubicBezTo>
                <a:cubicBezTo>
                  <a:pt x="606794" y="85522"/>
                  <a:pt x="607608" y="86336"/>
                  <a:pt x="607608" y="87151"/>
                </a:cubicBezTo>
                <a:cubicBezTo>
                  <a:pt x="609237" y="87151"/>
                  <a:pt x="611681" y="86336"/>
                  <a:pt x="611681" y="84707"/>
                </a:cubicBezTo>
                <a:lnTo>
                  <a:pt x="609237" y="83893"/>
                </a:lnTo>
                <a:lnTo>
                  <a:pt x="610866" y="83078"/>
                </a:lnTo>
                <a:cubicBezTo>
                  <a:pt x="610866" y="80635"/>
                  <a:pt x="607608" y="83893"/>
                  <a:pt x="607608" y="81449"/>
                </a:cubicBezTo>
                <a:cubicBezTo>
                  <a:pt x="614124" y="79820"/>
                  <a:pt x="608423" y="70046"/>
                  <a:pt x="614124" y="67603"/>
                </a:cubicBezTo>
                <a:cubicBezTo>
                  <a:pt x="609237" y="65974"/>
                  <a:pt x="613310" y="72490"/>
                  <a:pt x="609237" y="70861"/>
                </a:cubicBezTo>
                <a:cubicBezTo>
                  <a:pt x="609237" y="70046"/>
                  <a:pt x="610866" y="69232"/>
                  <a:pt x="610866" y="67603"/>
                </a:cubicBezTo>
                <a:lnTo>
                  <a:pt x="607608" y="68417"/>
                </a:lnTo>
                <a:cubicBezTo>
                  <a:pt x="609237" y="60273"/>
                  <a:pt x="611681" y="57015"/>
                  <a:pt x="610866" y="49684"/>
                </a:cubicBezTo>
                <a:lnTo>
                  <a:pt x="611681" y="49684"/>
                </a:lnTo>
                <a:cubicBezTo>
                  <a:pt x="613310" y="47241"/>
                  <a:pt x="612495" y="45612"/>
                  <a:pt x="610052" y="44797"/>
                </a:cubicBezTo>
                <a:cubicBezTo>
                  <a:pt x="611681" y="43983"/>
                  <a:pt x="612495" y="45612"/>
                  <a:pt x="613310" y="44797"/>
                </a:cubicBezTo>
                <a:cubicBezTo>
                  <a:pt x="605979" y="39910"/>
                  <a:pt x="618197" y="35023"/>
                  <a:pt x="613310" y="32580"/>
                </a:cubicBezTo>
                <a:cubicBezTo>
                  <a:pt x="619826" y="32580"/>
                  <a:pt x="624713" y="26878"/>
                  <a:pt x="629599" y="29322"/>
                </a:cubicBezTo>
                <a:close/>
                <a:moveTo>
                  <a:pt x="405614" y="27693"/>
                </a:moveTo>
                <a:lnTo>
                  <a:pt x="406429" y="35023"/>
                </a:lnTo>
                <a:cubicBezTo>
                  <a:pt x="405614" y="34209"/>
                  <a:pt x="404800" y="34209"/>
                  <a:pt x="403171" y="37467"/>
                </a:cubicBezTo>
                <a:close/>
                <a:moveTo>
                  <a:pt x="633672" y="26879"/>
                </a:moveTo>
                <a:lnTo>
                  <a:pt x="632043" y="29322"/>
                </a:lnTo>
                <a:lnTo>
                  <a:pt x="632043" y="28508"/>
                </a:lnTo>
                <a:close/>
                <a:moveTo>
                  <a:pt x="513942" y="26879"/>
                </a:moveTo>
                <a:cubicBezTo>
                  <a:pt x="513942" y="27694"/>
                  <a:pt x="513942" y="28508"/>
                  <a:pt x="514757" y="29322"/>
                </a:cubicBezTo>
                <a:lnTo>
                  <a:pt x="513942" y="30951"/>
                </a:lnTo>
                <a:close/>
                <a:moveTo>
                  <a:pt x="539191" y="23621"/>
                </a:moveTo>
                <a:lnTo>
                  <a:pt x="540820" y="23621"/>
                </a:lnTo>
                <a:lnTo>
                  <a:pt x="541634" y="24435"/>
                </a:lnTo>
                <a:close/>
                <a:moveTo>
                  <a:pt x="628785" y="22806"/>
                </a:moveTo>
                <a:lnTo>
                  <a:pt x="632042" y="24435"/>
                </a:lnTo>
                <a:lnTo>
                  <a:pt x="627970" y="25249"/>
                </a:lnTo>
                <a:cubicBezTo>
                  <a:pt x="628785" y="25249"/>
                  <a:pt x="627970" y="23621"/>
                  <a:pt x="628785" y="22806"/>
                </a:cubicBezTo>
                <a:close/>
                <a:moveTo>
                  <a:pt x="561996" y="21992"/>
                </a:moveTo>
                <a:lnTo>
                  <a:pt x="561996" y="23621"/>
                </a:lnTo>
                <a:cubicBezTo>
                  <a:pt x="561996" y="23621"/>
                  <a:pt x="561182" y="23621"/>
                  <a:pt x="561182" y="23621"/>
                </a:cubicBezTo>
                <a:cubicBezTo>
                  <a:pt x="559553" y="22806"/>
                  <a:pt x="560367" y="21992"/>
                  <a:pt x="561996" y="21992"/>
                </a:cubicBezTo>
                <a:close/>
                <a:moveTo>
                  <a:pt x="532675" y="21177"/>
                </a:moveTo>
                <a:cubicBezTo>
                  <a:pt x="532675" y="20362"/>
                  <a:pt x="534304" y="21177"/>
                  <a:pt x="535933" y="21177"/>
                </a:cubicBezTo>
                <a:cubicBezTo>
                  <a:pt x="535119" y="21177"/>
                  <a:pt x="535119" y="21177"/>
                  <a:pt x="535119" y="21992"/>
                </a:cubicBezTo>
                <a:close/>
                <a:moveTo>
                  <a:pt x="544078" y="20363"/>
                </a:moveTo>
                <a:lnTo>
                  <a:pt x="544893" y="23621"/>
                </a:lnTo>
                <a:lnTo>
                  <a:pt x="543264" y="22806"/>
                </a:lnTo>
                <a:close/>
                <a:moveTo>
                  <a:pt x="506612" y="20363"/>
                </a:moveTo>
                <a:cubicBezTo>
                  <a:pt x="506612" y="21992"/>
                  <a:pt x="505797" y="21992"/>
                  <a:pt x="505797" y="22806"/>
                </a:cubicBezTo>
                <a:cubicBezTo>
                  <a:pt x="504983" y="22806"/>
                  <a:pt x="504168" y="21992"/>
                  <a:pt x="504168" y="21178"/>
                </a:cubicBezTo>
                <a:close/>
                <a:moveTo>
                  <a:pt x="611681" y="18734"/>
                </a:moveTo>
                <a:cubicBezTo>
                  <a:pt x="610866" y="17920"/>
                  <a:pt x="613310" y="19549"/>
                  <a:pt x="614939" y="18734"/>
                </a:cubicBezTo>
                <a:lnTo>
                  <a:pt x="613310" y="20363"/>
                </a:lnTo>
                <a:close/>
                <a:moveTo>
                  <a:pt x="466701" y="18734"/>
                </a:moveTo>
                <a:lnTo>
                  <a:pt x="466701" y="25250"/>
                </a:lnTo>
                <a:lnTo>
                  <a:pt x="465887" y="25250"/>
                </a:lnTo>
                <a:close/>
                <a:moveTo>
                  <a:pt x="575028" y="15476"/>
                </a:moveTo>
                <a:cubicBezTo>
                  <a:pt x="575028" y="17105"/>
                  <a:pt x="575843" y="18734"/>
                  <a:pt x="572585" y="17919"/>
                </a:cubicBezTo>
                <a:lnTo>
                  <a:pt x="572585" y="19548"/>
                </a:lnTo>
                <a:lnTo>
                  <a:pt x="570956" y="17105"/>
                </a:lnTo>
                <a:close/>
                <a:moveTo>
                  <a:pt x="583174" y="14661"/>
                </a:moveTo>
                <a:cubicBezTo>
                  <a:pt x="583174" y="15476"/>
                  <a:pt x="585617" y="18733"/>
                  <a:pt x="587246" y="19548"/>
                </a:cubicBezTo>
                <a:lnTo>
                  <a:pt x="587246" y="20362"/>
                </a:lnTo>
                <a:cubicBezTo>
                  <a:pt x="586432" y="19548"/>
                  <a:pt x="585617" y="21177"/>
                  <a:pt x="585617" y="21177"/>
                </a:cubicBezTo>
                <a:cubicBezTo>
                  <a:pt x="584803" y="18733"/>
                  <a:pt x="583989" y="17104"/>
                  <a:pt x="583174" y="14661"/>
                </a:cubicBezTo>
                <a:close/>
                <a:moveTo>
                  <a:pt x="39910" y="14661"/>
                </a:moveTo>
                <a:lnTo>
                  <a:pt x="38282" y="17104"/>
                </a:lnTo>
                <a:lnTo>
                  <a:pt x="37467" y="16290"/>
                </a:lnTo>
                <a:close/>
                <a:moveTo>
                  <a:pt x="626341" y="13032"/>
                </a:moveTo>
                <a:lnTo>
                  <a:pt x="626341" y="14661"/>
                </a:lnTo>
                <a:lnTo>
                  <a:pt x="623898" y="16290"/>
                </a:lnTo>
                <a:close/>
                <a:moveTo>
                  <a:pt x="620640" y="13032"/>
                </a:moveTo>
                <a:lnTo>
                  <a:pt x="619826" y="16290"/>
                </a:lnTo>
                <a:lnTo>
                  <a:pt x="619011" y="15475"/>
                </a:lnTo>
                <a:cubicBezTo>
                  <a:pt x="616568" y="13847"/>
                  <a:pt x="613310" y="18733"/>
                  <a:pt x="611681" y="14661"/>
                </a:cubicBezTo>
                <a:cubicBezTo>
                  <a:pt x="614124" y="15475"/>
                  <a:pt x="618197" y="13032"/>
                  <a:pt x="620640" y="13032"/>
                </a:cubicBezTo>
                <a:close/>
                <a:moveTo>
                  <a:pt x="582359" y="11403"/>
                </a:moveTo>
                <a:lnTo>
                  <a:pt x="583174" y="12217"/>
                </a:lnTo>
                <a:lnTo>
                  <a:pt x="582359" y="13032"/>
                </a:lnTo>
                <a:close/>
                <a:moveTo>
                  <a:pt x="600277" y="10589"/>
                </a:moveTo>
                <a:lnTo>
                  <a:pt x="597019" y="13847"/>
                </a:lnTo>
                <a:lnTo>
                  <a:pt x="596205" y="13847"/>
                </a:lnTo>
                <a:close/>
                <a:moveTo>
                  <a:pt x="585617" y="10589"/>
                </a:moveTo>
                <a:cubicBezTo>
                  <a:pt x="584803" y="11404"/>
                  <a:pt x="585617" y="12218"/>
                  <a:pt x="585617" y="13032"/>
                </a:cubicBezTo>
                <a:lnTo>
                  <a:pt x="583174" y="12218"/>
                </a:lnTo>
                <a:close/>
                <a:moveTo>
                  <a:pt x="35023" y="10589"/>
                </a:moveTo>
                <a:lnTo>
                  <a:pt x="38281" y="12218"/>
                </a:lnTo>
                <a:lnTo>
                  <a:pt x="34209" y="13032"/>
                </a:lnTo>
                <a:cubicBezTo>
                  <a:pt x="35023" y="12218"/>
                  <a:pt x="34209" y="11404"/>
                  <a:pt x="35023" y="10589"/>
                </a:cubicBezTo>
                <a:close/>
                <a:moveTo>
                  <a:pt x="565254" y="9775"/>
                </a:moveTo>
                <a:cubicBezTo>
                  <a:pt x="568512" y="11403"/>
                  <a:pt x="562811" y="13032"/>
                  <a:pt x="566884" y="13032"/>
                </a:cubicBezTo>
                <a:cubicBezTo>
                  <a:pt x="565254" y="13847"/>
                  <a:pt x="566069" y="16290"/>
                  <a:pt x="563626" y="16290"/>
                </a:cubicBezTo>
                <a:cubicBezTo>
                  <a:pt x="561997" y="13847"/>
                  <a:pt x="564440" y="12218"/>
                  <a:pt x="565254" y="9775"/>
                </a:cubicBezTo>
                <a:close/>
                <a:moveTo>
                  <a:pt x="556295" y="9774"/>
                </a:moveTo>
                <a:cubicBezTo>
                  <a:pt x="557924" y="13846"/>
                  <a:pt x="559553" y="21991"/>
                  <a:pt x="557109" y="23620"/>
                </a:cubicBezTo>
                <a:cubicBezTo>
                  <a:pt x="554666" y="21177"/>
                  <a:pt x="552223" y="23620"/>
                  <a:pt x="552223" y="26064"/>
                </a:cubicBezTo>
                <a:cubicBezTo>
                  <a:pt x="551408" y="25249"/>
                  <a:pt x="552223" y="23620"/>
                  <a:pt x="552223" y="22806"/>
                </a:cubicBezTo>
                <a:lnTo>
                  <a:pt x="549779" y="24435"/>
                </a:lnTo>
                <a:cubicBezTo>
                  <a:pt x="548965" y="19548"/>
                  <a:pt x="554666" y="18733"/>
                  <a:pt x="553037" y="15475"/>
                </a:cubicBezTo>
                <a:cubicBezTo>
                  <a:pt x="554666" y="17104"/>
                  <a:pt x="553852" y="19548"/>
                  <a:pt x="557109" y="17919"/>
                </a:cubicBezTo>
                <a:cubicBezTo>
                  <a:pt x="558739" y="16290"/>
                  <a:pt x="554666" y="14661"/>
                  <a:pt x="553852" y="13032"/>
                </a:cubicBezTo>
                <a:cubicBezTo>
                  <a:pt x="556295" y="11403"/>
                  <a:pt x="556295" y="10588"/>
                  <a:pt x="556295" y="9774"/>
                </a:cubicBezTo>
                <a:close/>
                <a:moveTo>
                  <a:pt x="565254" y="8960"/>
                </a:moveTo>
                <a:cubicBezTo>
                  <a:pt x="566069" y="8960"/>
                  <a:pt x="566884" y="9775"/>
                  <a:pt x="567698" y="9775"/>
                </a:cubicBezTo>
                <a:cubicBezTo>
                  <a:pt x="566884" y="9775"/>
                  <a:pt x="566069" y="9775"/>
                  <a:pt x="565254" y="9775"/>
                </a:cubicBezTo>
                <a:cubicBezTo>
                  <a:pt x="563626" y="9775"/>
                  <a:pt x="561997" y="9775"/>
                  <a:pt x="561182" y="10589"/>
                </a:cubicBezTo>
                <a:close/>
                <a:moveTo>
                  <a:pt x="24435" y="8960"/>
                </a:moveTo>
                <a:lnTo>
                  <a:pt x="25250" y="13032"/>
                </a:lnTo>
                <a:cubicBezTo>
                  <a:pt x="25250" y="12218"/>
                  <a:pt x="24435" y="12218"/>
                  <a:pt x="22806" y="12218"/>
                </a:cubicBezTo>
                <a:close/>
                <a:moveTo>
                  <a:pt x="600278" y="7331"/>
                </a:moveTo>
                <a:lnTo>
                  <a:pt x="597834" y="8960"/>
                </a:lnTo>
                <a:cubicBezTo>
                  <a:pt x="597834" y="9774"/>
                  <a:pt x="597834" y="11403"/>
                  <a:pt x="598649" y="8145"/>
                </a:cubicBezTo>
                <a:cubicBezTo>
                  <a:pt x="599463" y="8960"/>
                  <a:pt x="599463" y="8145"/>
                  <a:pt x="600278" y="7331"/>
                </a:cubicBezTo>
                <a:close/>
                <a:moveTo>
                  <a:pt x="570956" y="7331"/>
                </a:moveTo>
                <a:cubicBezTo>
                  <a:pt x="572585" y="7331"/>
                  <a:pt x="571770" y="8960"/>
                  <a:pt x="571770" y="9774"/>
                </a:cubicBezTo>
                <a:cubicBezTo>
                  <a:pt x="570141" y="9774"/>
                  <a:pt x="569327" y="9774"/>
                  <a:pt x="567698" y="8960"/>
                </a:cubicBezTo>
                <a:cubicBezTo>
                  <a:pt x="568512" y="8960"/>
                  <a:pt x="570141" y="8145"/>
                  <a:pt x="570956" y="7331"/>
                </a:cubicBezTo>
                <a:close/>
                <a:moveTo>
                  <a:pt x="26878" y="7331"/>
                </a:moveTo>
                <a:lnTo>
                  <a:pt x="29322" y="8145"/>
                </a:lnTo>
                <a:lnTo>
                  <a:pt x="28507" y="8960"/>
                </a:lnTo>
                <a:close/>
                <a:moveTo>
                  <a:pt x="528602" y="6517"/>
                </a:moveTo>
                <a:cubicBezTo>
                  <a:pt x="528602" y="5702"/>
                  <a:pt x="528602" y="9775"/>
                  <a:pt x="527788" y="8960"/>
                </a:cubicBezTo>
                <a:cubicBezTo>
                  <a:pt x="523715" y="10589"/>
                  <a:pt x="529417" y="3259"/>
                  <a:pt x="528602" y="6517"/>
                </a:cubicBezTo>
                <a:close/>
                <a:moveTo>
                  <a:pt x="557924" y="6516"/>
                </a:moveTo>
                <a:cubicBezTo>
                  <a:pt x="559553" y="8145"/>
                  <a:pt x="560367" y="8959"/>
                  <a:pt x="561182" y="9774"/>
                </a:cubicBezTo>
                <a:lnTo>
                  <a:pt x="560367" y="9774"/>
                </a:lnTo>
                <a:lnTo>
                  <a:pt x="556295" y="9774"/>
                </a:lnTo>
                <a:cubicBezTo>
                  <a:pt x="556295" y="8959"/>
                  <a:pt x="556295" y="7331"/>
                  <a:pt x="557924" y="6516"/>
                </a:cubicBezTo>
                <a:close/>
                <a:moveTo>
                  <a:pt x="531046" y="6516"/>
                </a:moveTo>
                <a:cubicBezTo>
                  <a:pt x="531046" y="7331"/>
                  <a:pt x="531046" y="7331"/>
                  <a:pt x="531046" y="7331"/>
                </a:cubicBezTo>
                <a:cubicBezTo>
                  <a:pt x="530232" y="7331"/>
                  <a:pt x="530232" y="7331"/>
                  <a:pt x="529417" y="7331"/>
                </a:cubicBezTo>
                <a:cubicBezTo>
                  <a:pt x="530232" y="7331"/>
                  <a:pt x="531046" y="6516"/>
                  <a:pt x="531046" y="6516"/>
                </a:cubicBezTo>
                <a:close/>
                <a:moveTo>
                  <a:pt x="579916" y="5702"/>
                </a:moveTo>
                <a:cubicBezTo>
                  <a:pt x="580730" y="6516"/>
                  <a:pt x="581545" y="7331"/>
                  <a:pt x="581545" y="8145"/>
                </a:cubicBezTo>
                <a:cubicBezTo>
                  <a:pt x="581545" y="8145"/>
                  <a:pt x="581545" y="8145"/>
                  <a:pt x="580730" y="8145"/>
                </a:cubicBezTo>
                <a:close/>
                <a:moveTo>
                  <a:pt x="550594" y="5702"/>
                </a:moveTo>
                <a:lnTo>
                  <a:pt x="550594" y="8145"/>
                </a:lnTo>
                <a:lnTo>
                  <a:pt x="549779" y="7331"/>
                </a:lnTo>
                <a:close/>
                <a:moveTo>
                  <a:pt x="541634" y="5702"/>
                </a:moveTo>
                <a:cubicBezTo>
                  <a:pt x="540820" y="5702"/>
                  <a:pt x="541634" y="6516"/>
                  <a:pt x="540820" y="7331"/>
                </a:cubicBezTo>
                <a:cubicBezTo>
                  <a:pt x="540820" y="7331"/>
                  <a:pt x="540005" y="6516"/>
                  <a:pt x="539191" y="6516"/>
                </a:cubicBezTo>
                <a:close/>
                <a:moveTo>
                  <a:pt x="604351" y="4887"/>
                </a:moveTo>
                <a:lnTo>
                  <a:pt x="605979" y="4887"/>
                </a:lnTo>
                <a:lnTo>
                  <a:pt x="605980" y="4887"/>
                </a:lnTo>
                <a:cubicBezTo>
                  <a:pt x="605980" y="5702"/>
                  <a:pt x="605980" y="5702"/>
                  <a:pt x="605980" y="5702"/>
                </a:cubicBezTo>
                <a:cubicBezTo>
                  <a:pt x="602722" y="6516"/>
                  <a:pt x="605165" y="6516"/>
                  <a:pt x="604351" y="4887"/>
                </a:cubicBezTo>
                <a:close/>
                <a:moveTo>
                  <a:pt x="555481" y="4887"/>
                </a:moveTo>
                <a:lnTo>
                  <a:pt x="555481" y="7330"/>
                </a:lnTo>
                <a:lnTo>
                  <a:pt x="553852" y="8959"/>
                </a:lnTo>
                <a:close/>
                <a:moveTo>
                  <a:pt x="430253" y="4684"/>
                </a:moveTo>
                <a:cubicBezTo>
                  <a:pt x="430864" y="5498"/>
                  <a:pt x="431678" y="6923"/>
                  <a:pt x="432493" y="8145"/>
                </a:cubicBezTo>
                <a:cubicBezTo>
                  <a:pt x="432493" y="7331"/>
                  <a:pt x="431678" y="7331"/>
                  <a:pt x="430049" y="7331"/>
                </a:cubicBezTo>
                <a:lnTo>
                  <a:pt x="429235" y="4887"/>
                </a:lnTo>
                <a:cubicBezTo>
                  <a:pt x="429235" y="3665"/>
                  <a:pt x="429642" y="3869"/>
                  <a:pt x="430253" y="4684"/>
                </a:cubicBezTo>
                <a:close/>
                <a:moveTo>
                  <a:pt x="587246" y="4073"/>
                </a:moveTo>
                <a:cubicBezTo>
                  <a:pt x="587246" y="4888"/>
                  <a:pt x="588875" y="5702"/>
                  <a:pt x="589689" y="6516"/>
                </a:cubicBezTo>
                <a:lnTo>
                  <a:pt x="588061" y="7331"/>
                </a:lnTo>
                <a:cubicBezTo>
                  <a:pt x="588061" y="6516"/>
                  <a:pt x="587246" y="4888"/>
                  <a:pt x="587246" y="4073"/>
                </a:cubicBezTo>
                <a:close/>
                <a:moveTo>
                  <a:pt x="599463" y="2444"/>
                </a:moveTo>
                <a:cubicBezTo>
                  <a:pt x="598648" y="2444"/>
                  <a:pt x="600277" y="3259"/>
                  <a:pt x="601092" y="4073"/>
                </a:cubicBezTo>
                <a:lnTo>
                  <a:pt x="599463" y="5702"/>
                </a:lnTo>
                <a:cubicBezTo>
                  <a:pt x="597834" y="4073"/>
                  <a:pt x="597834" y="3259"/>
                  <a:pt x="599463" y="2444"/>
                </a:cubicBezTo>
                <a:close/>
                <a:moveTo>
                  <a:pt x="579916" y="1629"/>
                </a:moveTo>
                <a:lnTo>
                  <a:pt x="579101" y="3258"/>
                </a:lnTo>
                <a:lnTo>
                  <a:pt x="577472" y="4887"/>
                </a:lnTo>
                <a:close/>
                <a:moveTo>
                  <a:pt x="573399" y="0"/>
                </a:moveTo>
                <a:cubicBezTo>
                  <a:pt x="571771" y="815"/>
                  <a:pt x="574214" y="2443"/>
                  <a:pt x="573399" y="4072"/>
                </a:cubicBezTo>
                <a:cubicBezTo>
                  <a:pt x="571771" y="2443"/>
                  <a:pt x="570142" y="2443"/>
                  <a:pt x="569327" y="3258"/>
                </a:cubicBezTo>
                <a:cubicBezTo>
                  <a:pt x="570956" y="1629"/>
                  <a:pt x="571771" y="0"/>
                  <a:pt x="5733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9898" tIns="49949" rIns="99898" bIns="49949" numCol="1" spcCol="0" rtlCol="0" fromWordArt="0" anchor="t" anchorCtr="0" forceAA="0" compatLnSpc="1">
            <a:noAutofit/>
          </a:bodyPr>
          <a:lstStyle/>
          <a:p>
            <a:pPr algn="l"/>
            <a:endParaRPr lang="zh-CN" altLang="en-US" sz="630" spc="0" baseline="0" dirty="0">
              <a:solidFill>
                <a:srgbClr val="000000"/>
              </a:solidFill>
              <a:latin typeface="新宋体" panose="02010609030101010101" charset="-122"/>
              <a:ea typeface="新宋体" panose="02010609030101010101" charset="-122"/>
              <a:sym typeface="新宋体" panose="02010609030101010101" charset="-122"/>
              <a:rtl val="0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5367358" y="791487"/>
            <a:ext cx="1612930" cy="193341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565" b="1" dirty="0">
                <a:blipFill>
                  <a:blip r:embed="rId5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将</a:t>
            </a:r>
          </a:p>
        </p:txBody>
      </p:sp>
      <p:sp>
        <p:nvSpPr>
          <p:cNvPr id="144" name="文本框 143"/>
          <p:cNvSpPr txBox="1"/>
          <p:nvPr/>
        </p:nvSpPr>
        <p:spPr>
          <a:xfrm>
            <a:off x="5287565" y="2305815"/>
            <a:ext cx="1626940" cy="195022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675" b="1" dirty="0">
                <a:blipFill>
                  <a:blip r:embed="rId5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进</a:t>
            </a:r>
          </a:p>
        </p:txBody>
      </p:sp>
      <p:sp>
        <p:nvSpPr>
          <p:cNvPr id="145" name="文本框 144"/>
          <p:cNvSpPr txBox="1"/>
          <p:nvPr/>
        </p:nvSpPr>
        <p:spPr>
          <a:xfrm>
            <a:off x="5214828" y="3846287"/>
            <a:ext cx="1612930" cy="193341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565" b="1" dirty="0">
                <a:blipFill>
                  <a:blip r:embed="rId5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酒</a:t>
            </a:r>
          </a:p>
        </p:txBody>
      </p:sp>
      <p:sp>
        <p:nvSpPr>
          <p:cNvPr id="146" name="文本框 145"/>
          <p:cNvSpPr txBox="1"/>
          <p:nvPr/>
        </p:nvSpPr>
        <p:spPr>
          <a:xfrm>
            <a:off x="15669126" y="1812423"/>
            <a:ext cx="1279196" cy="2554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6600" b="1">
                <a:blipFill>
                  <a:blip r:embed="rId5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 </a:t>
            </a:r>
            <a:endParaRPr lang="zh-CN" altLang="en-US" sz="16600" b="1" dirty="0">
              <a:blipFill>
                <a:blip r:embed="rId5"/>
                <a:stretch>
                  <a:fillRect/>
                </a:stretch>
              </a:blipFill>
              <a:latin typeface="演示佛系体" panose="00000500000000000000" pitchFamily="2" charset="-122"/>
              <a:ea typeface="演示佛系体" panose="00000500000000000000" pitchFamily="2" charset="-122"/>
            </a:endParaRPr>
          </a:p>
        </p:txBody>
      </p:sp>
      <p:sp>
        <p:nvSpPr>
          <p:cNvPr id="4662" name="文本框 4661"/>
          <p:cNvSpPr txBox="1"/>
          <p:nvPr/>
        </p:nvSpPr>
        <p:spPr>
          <a:xfrm>
            <a:off x="695325" y="3418649"/>
            <a:ext cx="10774477" cy="181911"/>
          </a:xfrm>
          <a:prstGeom prst="rect">
            <a:avLst/>
          </a:prstGeom>
          <a:noFill/>
          <a:effectLst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1145" b="1" i="0" dirty="0">
                <a:solidFill>
                  <a:srgbClr val="9F6A47"/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INVITATION </a:t>
            </a:r>
            <a:r>
              <a:rPr lang="en-US" altLang="zh-CN" sz="1145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TO WINE</a:t>
            </a:r>
            <a:endParaRPr lang="zh-CN" altLang="en-US" sz="1145" b="1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153" name="Picture 46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30401" b="21492"/>
          <a:stretch>
            <a:fillRect/>
          </a:stretch>
        </p:blipFill>
        <p:spPr>
          <a:xfrm flipH="1" flipV="1">
            <a:off x="7909873" y="952601"/>
            <a:ext cx="4282124" cy="546664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417734" y="5842176"/>
            <a:ext cx="1171665" cy="712017"/>
            <a:chOff x="5352713" y="6002181"/>
            <a:chExt cx="1171665" cy="712017"/>
          </a:xfrm>
        </p:grpSpPr>
        <p:sp>
          <p:nvSpPr>
            <p:cNvPr id="16" name="任意多边形: 形状 15"/>
            <p:cNvSpPr/>
            <p:nvPr/>
          </p:nvSpPr>
          <p:spPr>
            <a:xfrm>
              <a:off x="5695950" y="6650831"/>
              <a:ext cx="788193" cy="61913"/>
            </a:xfrm>
            <a:custGeom>
              <a:avLst/>
              <a:gdLst>
                <a:gd name="connsiteX0" fmla="*/ 716756 w 716756"/>
                <a:gd name="connsiteY0" fmla="*/ 100013 h 147638"/>
                <a:gd name="connsiteX1" fmla="*/ 471487 w 716756"/>
                <a:gd name="connsiteY1" fmla="*/ 114300 h 147638"/>
                <a:gd name="connsiteX2" fmla="*/ 390525 w 716756"/>
                <a:gd name="connsiteY2" fmla="*/ 121444 h 147638"/>
                <a:gd name="connsiteX3" fmla="*/ 345281 w 716756"/>
                <a:gd name="connsiteY3" fmla="*/ 147638 h 147638"/>
                <a:gd name="connsiteX4" fmla="*/ 307181 w 716756"/>
                <a:gd name="connsiteY4" fmla="*/ 145257 h 147638"/>
                <a:gd name="connsiteX5" fmla="*/ 47625 w 716756"/>
                <a:gd name="connsiteY5" fmla="*/ 121444 h 147638"/>
                <a:gd name="connsiteX6" fmla="*/ 0 w 716756"/>
                <a:gd name="connsiteY6" fmla="*/ 119063 h 147638"/>
                <a:gd name="connsiteX7" fmla="*/ 9525 w 716756"/>
                <a:gd name="connsiteY7" fmla="*/ 47625 h 147638"/>
                <a:gd name="connsiteX8" fmla="*/ 2381 w 716756"/>
                <a:gd name="connsiteY8" fmla="*/ 11907 h 147638"/>
                <a:gd name="connsiteX9" fmla="*/ 14287 w 716756"/>
                <a:gd name="connsiteY9" fmla="*/ 0 h 147638"/>
                <a:gd name="connsiteX10" fmla="*/ 30956 w 716756"/>
                <a:gd name="connsiteY10" fmla="*/ 28575 h 147638"/>
                <a:gd name="connsiteX11" fmla="*/ 11906 w 716756"/>
                <a:gd name="connsiteY11" fmla="*/ 90488 h 147638"/>
                <a:gd name="connsiteX12" fmla="*/ 271462 w 716756"/>
                <a:gd name="connsiteY12" fmla="*/ 119063 h 147638"/>
                <a:gd name="connsiteX13" fmla="*/ 314325 w 716756"/>
                <a:gd name="connsiteY13" fmla="*/ 145257 h 147638"/>
                <a:gd name="connsiteX14" fmla="*/ 366712 w 716756"/>
                <a:gd name="connsiteY14" fmla="*/ 126207 h 147638"/>
                <a:gd name="connsiteX15" fmla="*/ 623887 w 716756"/>
                <a:gd name="connsiteY15" fmla="*/ 95250 h 147638"/>
                <a:gd name="connsiteX16" fmla="*/ 716756 w 716756"/>
                <a:gd name="connsiteY16" fmla="*/ 100013 h 147638"/>
                <a:gd name="connsiteX0-1" fmla="*/ 716756 w 716756"/>
                <a:gd name="connsiteY0-2" fmla="*/ 100013 h 147638"/>
                <a:gd name="connsiteX1-3" fmla="*/ 471487 w 716756"/>
                <a:gd name="connsiteY1-4" fmla="*/ 114300 h 147638"/>
                <a:gd name="connsiteX2-5" fmla="*/ 390525 w 716756"/>
                <a:gd name="connsiteY2-6" fmla="*/ 121444 h 147638"/>
                <a:gd name="connsiteX3-7" fmla="*/ 345281 w 716756"/>
                <a:gd name="connsiteY3-8" fmla="*/ 147638 h 147638"/>
                <a:gd name="connsiteX4-9" fmla="*/ 307181 w 716756"/>
                <a:gd name="connsiteY4-10" fmla="*/ 145257 h 147638"/>
                <a:gd name="connsiteX5-11" fmla="*/ 47625 w 716756"/>
                <a:gd name="connsiteY5-12" fmla="*/ 121444 h 147638"/>
                <a:gd name="connsiteX6-13" fmla="*/ 0 w 716756"/>
                <a:gd name="connsiteY6-14" fmla="*/ 119063 h 147638"/>
                <a:gd name="connsiteX7-15" fmla="*/ 9525 w 716756"/>
                <a:gd name="connsiteY7-16" fmla="*/ 47625 h 147638"/>
                <a:gd name="connsiteX8-17" fmla="*/ 2381 w 716756"/>
                <a:gd name="connsiteY8-18" fmla="*/ 11907 h 147638"/>
                <a:gd name="connsiteX9-19" fmla="*/ 14287 w 716756"/>
                <a:gd name="connsiteY9-20" fmla="*/ 0 h 147638"/>
                <a:gd name="connsiteX10-21" fmla="*/ 30956 w 716756"/>
                <a:gd name="connsiteY10-22" fmla="*/ 28575 h 147638"/>
                <a:gd name="connsiteX11-23" fmla="*/ 11906 w 716756"/>
                <a:gd name="connsiteY11-24" fmla="*/ 90488 h 147638"/>
                <a:gd name="connsiteX12-25" fmla="*/ 271462 w 716756"/>
                <a:gd name="connsiteY12-26" fmla="*/ 119063 h 147638"/>
                <a:gd name="connsiteX13-27" fmla="*/ 314325 w 716756"/>
                <a:gd name="connsiteY13-28" fmla="*/ 145257 h 147638"/>
                <a:gd name="connsiteX14-29" fmla="*/ 366712 w 716756"/>
                <a:gd name="connsiteY14-30" fmla="*/ 126207 h 147638"/>
                <a:gd name="connsiteX15-31" fmla="*/ 609599 w 716756"/>
                <a:gd name="connsiteY15-32" fmla="*/ 85725 h 147638"/>
                <a:gd name="connsiteX16-33" fmla="*/ 716756 w 716756"/>
                <a:gd name="connsiteY16-34" fmla="*/ 100013 h 147638"/>
                <a:gd name="connsiteX0-35" fmla="*/ 716756 w 716756"/>
                <a:gd name="connsiteY0-36" fmla="*/ 100013 h 147638"/>
                <a:gd name="connsiteX1-37" fmla="*/ 476250 w 716756"/>
                <a:gd name="connsiteY1-38" fmla="*/ 123825 h 147638"/>
                <a:gd name="connsiteX2-39" fmla="*/ 390525 w 716756"/>
                <a:gd name="connsiteY2-40" fmla="*/ 121444 h 147638"/>
                <a:gd name="connsiteX3-41" fmla="*/ 345281 w 716756"/>
                <a:gd name="connsiteY3-42" fmla="*/ 147638 h 147638"/>
                <a:gd name="connsiteX4-43" fmla="*/ 307181 w 716756"/>
                <a:gd name="connsiteY4-44" fmla="*/ 145257 h 147638"/>
                <a:gd name="connsiteX5-45" fmla="*/ 47625 w 716756"/>
                <a:gd name="connsiteY5-46" fmla="*/ 121444 h 147638"/>
                <a:gd name="connsiteX6-47" fmla="*/ 0 w 716756"/>
                <a:gd name="connsiteY6-48" fmla="*/ 119063 h 147638"/>
                <a:gd name="connsiteX7-49" fmla="*/ 9525 w 716756"/>
                <a:gd name="connsiteY7-50" fmla="*/ 47625 h 147638"/>
                <a:gd name="connsiteX8-51" fmla="*/ 2381 w 716756"/>
                <a:gd name="connsiteY8-52" fmla="*/ 11907 h 147638"/>
                <a:gd name="connsiteX9-53" fmla="*/ 14287 w 716756"/>
                <a:gd name="connsiteY9-54" fmla="*/ 0 h 147638"/>
                <a:gd name="connsiteX10-55" fmla="*/ 30956 w 716756"/>
                <a:gd name="connsiteY10-56" fmla="*/ 28575 h 147638"/>
                <a:gd name="connsiteX11-57" fmla="*/ 11906 w 716756"/>
                <a:gd name="connsiteY11-58" fmla="*/ 90488 h 147638"/>
                <a:gd name="connsiteX12-59" fmla="*/ 271462 w 716756"/>
                <a:gd name="connsiteY12-60" fmla="*/ 119063 h 147638"/>
                <a:gd name="connsiteX13-61" fmla="*/ 314325 w 716756"/>
                <a:gd name="connsiteY13-62" fmla="*/ 145257 h 147638"/>
                <a:gd name="connsiteX14-63" fmla="*/ 366712 w 716756"/>
                <a:gd name="connsiteY14-64" fmla="*/ 126207 h 147638"/>
                <a:gd name="connsiteX15-65" fmla="*/ 609599 w 716756"/>
                <a:gd name="connsiteY15-66" fmla="*/ 85725 h 147638"/>
                <a:gd name="connsiteX16-67" fmla="*/ 716756 w 716756"/>
                <a:gd name="connsiteY16-68" fmla="*/ 100013 h 147638"/>
                <a:gd name="connsiteX0-69" fmla="*/ 716756 w 716756"/>
                <a:gd name="connsiteY0-70" fmla="*/ 100013 h 147638"/>
                <a:gd name="connsiteX1-71" fmla="*/ 476250 w 716756"/>
                <a:gd name="connsiteY1-72" fmla="*/ 123825 h 147638"/>
                <a:gd name="connsiteX2-73" fmla="*/ 390525 w 716756"/>
                <a:gd name="connsiteY2-74" fmla="*/ 121444 h 147638"/>
                <a:gd name="connsiteX3-75" fmla="*/ 345281 w 716756"/>
                <a:gd name="connsiteY3-76" fmla="*/ 147638 h 147638"/>
                <a:gd name="connsiteX4-77" fmla="*/ 307181 w 716756"/>
                <a:gd name="connsiteY4-78" fmla="*/ 145257 h 147638"/>
                <a:gd name="connsiteX5-79" fmla="*/ 47625 w 716756"/>
                <a:gd name="connsiteY5-80" fmla="*/ 121444 h 147638"/>
                <a:gd name="connsiteX6-81" fmla="*/ 0 w 716756"/>
                <a:gd name="connsiteY6-82" fmla="*/ 119063 h 147638"/>
                <a:gd name="connsiteX7-83" fmla="*/ 9525 w 716756"/>
                <a:gd name="connsiteY7-84" fmla="*/ 47625 h 147638"/>
                <a:gd name="connsiteX8-85" fmla="*/ 2381 w 716756"/>
                <a:gd name="connsiteY8-86" fmla="*/ 11907 h 147638"/>
                <a:gd name="connsiteX9-87" fmla="*/ 14287 w 716756"/>
                <a:gd name="connsiteY9-88" fmla="*/ 0 h 147638"/>
                <a:gd name="connsiteX10-89" fmla="*/ 11906 w 716756"/>
                <a:gd name="connsiteY10-90" fmla="*/ 90488 h 147638"/>
                <a:gd name="connsiteX11-91" fmla="*/ 271462 w 716756"/>
                <a:gd name="connsiteY11-92" fmla="*/ 119063 h 147638"/>
                <a:gd name="connsiteX12-93" fmla="*/ 314325 w 716756"/>
                <a:gd name="connsiteY12-94" fmla="*/ 145257 h 147638"/>
                <a:gd name="connsiteX13-95" fmla="*/ 366712 w 716756"/>
                <a:gd name="connsiteY13-96" fmla="*/ 126207 h 147638"/>
                <a:gd name="connsiteX14-97" fmla="*/ 609599 w 716756"/>
                <a:gd name="connsiteY14-98" fmla="*/ 85725 h 147638"/>
                <a:gd name="connsiteX15-99" fmla="*/ 716756 w 716756"/>
                <a:gd name="connsiteY15-100" fmla="*/ 100013 h 147638"/>
                <a:gd name="connsiteX0-101" fmla="*/ 716756 w 716756"/>
                <a:gd name="connsiteY0-102" fmla="*/ 88106 h 135731"/>
                <a:gd name="connsiteX1-103" fmla="*/ 476250 w 716756"/>
                <a:gd name="connsiteY1-104" fmla="*/ 111918 h 135731"/>
                <a:gd name="connsiteX2-105" fmla="*/ 390525 w 716756"/>
                <a:gd name="connsiteY2-106" fmla="*/ 109537 h 135731"/>
                <a:gd name="connsiteX3-107" fmla="*/ 345281 w 716756"/>
                <a:gd name="connsiteY3-108" fmla="*/ 135731 h 135731"/>
                <a:gd name="connsiteX4-109" fmla="*/ 307181 w 716756"/>
                <a:gd name="connsiteY4-110" fmla="*/ 133350 h 135731"/>
                <a:gd name="connsiteX5-111" fmla="*/ 47625 w 716756"/>
                <a:gd name="connsiteY5-112" fmla="*/ 109537 h 135731"/>
                <a:gd name="connsiteX6-113" fmla="*/ 0 w 716756"/>
                <a:gd name="connsiteY6-114" fmla="*/ 107156 h 135731"/>
                <a:gd name="connsiteX7-115" fmla="*/ 9525 w 716756"/>
                <a:gd name="connsiteY7-116" fmla="*/ 35718 h 135731"/>
                <a:gd name="connsiteX8-117" fmla="*/ 2381 w 716756"/>
                <a:gd name="connsiteY8-118" fmla="*/ 0 h 135731"/>
                <a:gd name="connsiteX9-119" fmla="*/ 11906 w 716756"/>
                <a:gd name="connsiteY9-120" fmla="*/ 78581 h 135731"/>
                <a:gd name="connsiteX10-121" fmla="*/ 271462 w 716756"/>
                <a:gd name="connsiteY10-122" fmla="*/ 107156 h 135731"/>
                <a:gd name="connsiteX11-123" fmla="*/ 314325 w 716756"/>
                <a:gd name="connsiteY11-124" fmla="*/ 133350 h 135731"/>
                <a:gd name="connsiteX12-125" fmla="*/ 366712 w 716756"/>
                <a:gd name="connsiteY12-126" fmla="*/ 114300 h 135731"/>
                <a:gd name="connsiteX13-127" fmla="*/ 609599 w 716756"/>
                <a:gd name="connsiteY13-128" fmla="*/ 73818 h 135731"/>
                <a:gd name="connsiteX14-129" fmla="*/ 716756 w 716756"/>
                <a:gd name="connsiteY14-130" fmla="*/ 88106 h 135731"/>
                <a:gd name="connsiteX0-131" fmla="*/ 716756 w 716756"/>
                <a:gd name="connsiteY0-132" fmla="*/ 52388 h 100013"/>
                <a:gd name="connsiteX1-133" fmla="*/ 476250 w 716756"/>
                <a:gd name="connsiteY1-134" fmla="*/ 76200 h 100013"/>
                <a:gd name="connsiteX2-135" fmla="*/ 390525 w 716756"/>
                <a:gd name="connsiteY2-136" fmla="*/ 73819 h 100013"/>
                <a:gd name="connsiteX3-137" fmla="*/ 345281 w 716756"/>
                <a:gd name="connsiteY3-138" fmla="*/ 100013 h 100013"/>
                <a:gd name="connsiteX4-139" fmla="*/ 307181 w 716756"/>
                <a:gd name="connsiteY4-140" fmla="*/ 97632 h 100013"/>
                <a:gd name="connsiteX5-141" fmla="*/ 47625 w 716756"/>
                <a:gd name="connsiteY5-142" fmla="*/ 73819 h 100013"/>
                <a:gd name="connsiteX6-143" fmla="*/ 0 w 716756"/>
                <a:gd name="connsiteY6-144" fmla="*/ 71438 h 100013"/>
                <a:gd name="connsiteX7-145" fmla="*/ 9525 w 716756"/>
                <a:gd name="connsiteY7-146" fmla="*/ 0 h 100013"/>
                <a:gd name="connsiteX8-147" fmla="*/ 11906 w 716756"/>
                <a:gd name="connsiteY8-148" fmla="*/ 42863 h 100013"/>
                <a:gd name="connsiteX9-149" fmla="*/ 271462 w 716756"/>
                <a:gd name="connsiteY9-150" fmla="*/ 71438 h 100013"/>
                <a:gd name="connsiteX10-151" fmla="*/ 314325 w 716756"/>
                <a:gd name="connsiteY10-152" fmla="*/ 97632 h 100013"/>
                <a:gd name="connsiteX11-153" fmla="*/ 366712 w 716756"/>
                <a:gd name="connsiteY11-154" fmla="*/ 78582 h 100013"/>
                <a:gd name="connsiteX12-155" fmla="*/ 609599 w 716756"/>
                <a:gd name="connsiteY12-156" fmla="*/ 38100 h 100013"/>
                <a:gd name="connsiteX13-157" fmla="*/ 716756 w 716756"/>
                <a:gd name="connsiteY13-158" fmla="*/ 52388 h 100013"/>
                <a:gd name="connsiteX0-159" fmla="*/ 716756 w 716756"/>
                <a:gd name="connsiteY0-160" fmla="*/ 14288 h 61913"/>
                <a:gd name="connsiteX1-161" fmla="*/ 476250 w 716756"/>
                <a:gd name="connsiteY1-162" fmla="*/ 38100 h 61913"/>
                <a:gd name="connsiteX2-163" fmla="*/ 390525 w 716756"/>
                <a:gd name="connsiteY2-164" fmla="*/ 35719 h 61913"/>
                <a:gd name="connsiteX3-165" fmla="*/ 345281 w 716756"/>
                <a:gd name="connsiteY3-166" fmla="*/ 61913 h 61913"/>
                <a:gd name="connsiteX4-167" fmla="*/ 307181 w 716756"/>
                <a:gd name="connsiteY4-168" fmla="*/ 59532 h 61913"/>
                <a:gd name="connsiteX5-169" fmla="*/ 47625 w 716756"/>
                <a:gd name="connsiteY5-170" fmla="*/ 35719 h 61913"/>
                <a:gd name="connsiteX6-171" fmla="*/ 0 w 716756"/>
                <a:gd name="connsiteY6-172" fmla="*/ 33338 h 61913"/>
                <a:gd name="connsiteX7-173" fmla="*/ 11906 w 716756"/>
                <a:gd name="connsiteY7-174" fmla="*/ 4763 h 61913"/>
                <a:gd name="connsiteX8-175" fmla="*/ 271462 w 716756"/>
                <a:gd name="connsiteY8-176" fmla="*/ 33338 h 61913"/>
                <a:gd name="connsiteX9-177" fmla="*/ 314325 w 716756"/>
                <a:gd name="connsiteY9-178" fmla="*/ 59532 h 61913"/>
                <a:gd name="connsiteX10-179" fmla="*/ 366712 w 716756"/>
                <a:gd name="connsiteY10-180" fmla="*/ 40482 h 61913"/>
                <a:gd name="connsiteX11-181" fmla="*/ 609599 w 716756"/>
                <a:gd name="connsiteY11-182" fmla="*/ 0 h 61913"/>
                <a:gd name="connsiteX12-183" fmla="*/ 716756 w 716756"/>
                <a:gd name="connsiteY12-184" fmla="*/ 14288 h 61913"/>
                <a:gd name="connsiteX0-185" fmla="*/ 716756 w 716756"/>
                <a:gd name="connsiteY0-186" fmla="*/ 14288 h 61913"/>
                <a:gd name="connsiteX1-187" fmla="*/ 476250 w 716756"/>
                <a:gd name="connsiteY1-188" fmla="*/ 38100 h 61913"/>
                <a:gd name="connsiteX2-189" fmla="*/ 390525 w 716756"/>
                <a:gd name="connsiteY2-190" fmla="*/ 35719 h 61913"/>
                <a:gd name="connsiteX3-191" fmla="*/ 345281 w 716756"/>
                <a:gd name="connsiteY3-192" fmla="*/ 61913 h 61913"/>
                <a:gd name="connsiteX4-193" fmla="*/ 307181 w 716756"/>
                <a:gd name="connsiteY4-194" fmla="*/ 59532 h 61913"/>
                <a:gd name="connsiteX5-195" fmla="*/ 47625 w 716756"/>
                <a:gd name="connsiteY5-196" fmla="*/ 35719 h 61913"/>
                <a:gd name="connsiteX6-197" fmla="*/ 0 w 716756"/>
                <a:gd name="connsiteY6-198" fmla="*/ 33338 h 61913"/>
                <a:gd name="connsiteX7-199" fmla="*/ 11906 w 716756"/>
                <a:gd name="connsiteY7-200" fmla="*/ 4763 h 61913"/>
                <a:gd name="connsiteX8-201" fmla="*/ 271462 w 716756"/>
                <a:gd name="connsiteY8-202" fmla="*/ 33338 h 61913"/>
                <a:gd name="connsiteX9-203" fmla="*/ 314325 w 716756"/>
                <a:gd name="connsiteY9-204" fmla="*/ 59532 h 61913"/>
                <a:gd name="connsiteX10-205" fmla="*/ 366712 w 716756"/>
                <a:gd name="connsiteY10-206" fmla="*/ 40482 h 61913"/>
                <a:gd name="connsiteX11-207" fmla="*/ 609599 w 716756"/>
                <a:gd name="connsiteY11-208" fmla="*/ 0 h 61913"/>
                <a:gd name="connsiteX12-209" fmla="*/ 716756 w 716756"/>
                <a:gd name="connsiteY12-210" fmla="*/ 14288 h 61913"/>
                <a:gd name="connsiteX0-211" fmla="*/ 716756 w 716756"/>
                <a:gd name="connsiteY0-212" fmla="*/ 14288 h 61913"/>
                <a:gd name="connsiteX1-213" fmla="*/ 476250 w 716756"/>
                <a:gd name="connsiteY1-214" fmla="*/ 38100 h 61913"/>
                <a:gd name="connsiteX2-215" fmla="*/ 390525 w 716756"/>
                <a:gd name="connsiteY2-216" fmla="*/ 35719 h 61913"/>
                <a:gd name="connsiteX3-217" fmla="*/ 345281 w 716756"/>
                <a:gd name="connsiteY3-218" fmla="*/ 61913 h 61913"/>
                <a:gd name="connsiteX4-219" fmla="*/ 307181 w 716756"/>
                <a:gd name="connsiteY4-220" fmla="*/ 59532 h 61913"/>
                <a:gd name="connsiteX5-221" fmla="*/ 0 w 716756"/>
                <a:gd name="connsiteY5-222" fmla="*/ 33338 h 61913"/>
                <a:gd name="connsiteX6-223" fmla="*/ 11906 w 716756"/>
                <a:gd name="connsiteY6-224" fmla="*/ 4763 h 61913"/>
                <a:gd name="connsiteX7-225" fmla="*/ 271462 w 716756"/>
                <a:gd name="connsiteY7-226" fmla="*/ 33338 h 61913"/>
                <a:gd name="connsiteX8-227" fmla="*/ 314325 w 716756"/>
                <a:gd name="connsiteY8-228" fmla="*/ 59532 h 61913"/>
                <a:gd name="connsiteX9-229" fmla="*/ 366712 w 716756"/>
                <a:gd name="connsiteY9-230" fmla="*/ 40482 h 61913"/>
                <a:gd name="connsiteX10-231" fmla="*/ 609599 w 716756"/>
                <a:gd name="connsiteY10-232" fmla="*/ 0 h 61913"/>
                <a:gd name="connsiteX11-233" fmla="*/ 716756 w 716756"/>
                <a:gd name="connsiteY11-234" fmla="*/ 14288 h 61913"/>
                <a:gd name="connsiteX0-235" fmla="*/ 788193 w 788193"/>
                <a:gd name="connsiteY0-236" fmla="*/ 14288 h 61913"/>
                <a:gd name="connsiteX1-237" fmla="*/ 547687 w 788193"/>
                <a:gd name="connsiteY1-238" fmla="*/ 38100 h 61913"/>
                <a:gd name="connsiteX2-239" fmla="*/ 461962 w 788193"/>
                <a:gd name="connsiteY2-240" fmla="*/ 35719 h 61913"/>
                <a:gd name="connsiteX3-241" fmla="*/ 416718 w 788193"/>
                <a:gd name="connsiteY3-242" fmla="*/ 61913 h 61913"/>
                <a:gd name="connsiteX4-243" fmla="*/ 378618 w 788193"/>
                <a:gd name="connsiteY4-244" fmla="*/ 59532 h 61913"/>
                <a:gd name="connsiteX5-245" fmla="*/ 0 w 788193"/>
                <a:gd name="connsiteY5-246" fmla="*/ 52388 h 61913"/>
                <a:gd name="connsiteX6-247" fmla="*/ 83343 w 788193"/>
                <a:gd name="connsiteY6-248" fmla="*/ 4763 h 61913"/>
                <a:gd name="connsiteX7-249" fmla="*/ 342899 w 788193"/>
                <a:gd name="connsiteY7-250" fmla="*/ 33338 h 61913"/>
                <a:gd name="connsiteX8-251" fmla="*/ 385762 w 788193"/>
                <a:gd name="connsiteY8-252" fmla="*/ 59532 h 61913"/>
                <a:gd name="connsiteX9-253" fmla="*/ 438149 w 788193"/>
                <a:gd name="connsiteY9-254" fmla="*/ 40482 h 61913"/>
                <a:gd name="connsiteX10-255" fmla="*/ 681036 w 788193"/>
                <a:gd name="connsiteY10-256" fmla="*/ 0 h 61913"/>
                <a:gd name="connsiteX11-257" fmla="*/ 788193 w 788193"/>
                <a:gd name="connsiteY11-258" fmla="*/ 14288 h 61913"/>
                <a:gd name="connsiteX0-259" fmla="*/ 788193 w 788193"/>
                <a:gd name="connsiteY0-260" fmla="*/ 14288 h 61913"/>
                <a:gd name="connsiteX1-261" fmla="*/ 547687 w 788193"/>
                <a:gd name="connsiteY1-262" fmla="*/ 38100 h 61913"/>
                <a:gd name="connsiteX2-263" fmla="*/ 461962 w 788193"/>
                <a:gd name="connsiteY2-264" fmla="*/ 35719 h 61913"/>
                <a:gd name="connsiteX3-265" fmla="*/ 416718 w 788193"/>
                <a:gd name="connsiteY3-266" fmla="*/ 61913 h 61913"/>
                <a:gd name="connsiteX4-267" fmla="*/ 378618 w 788193"/>
                <a:gd name="connsiteY4-268" fmla="*/ 59532 h 61913"/>
                <a:gd name="connsiteX5-269" fmla="*/ 0 w 788193"/>
                <a:gd name="connsiteY5-270" fmla="*/ 52388 h 61913"/>
                <a:gd name="connsiteX6-271" fmla="*/ 33337 w 788193"/>
                <a:gd name="connsiteY6-272" fmla="*/ 30957 h 61913"/>
                <a:gd name="connsiteX7-273" fmla="*/ 342899 w 788193"/>
                <a:gd name="connsiteY7-274" fmla="*/ 33338 h 61913"/>
                <a:gd name="connsiteX8-275" fmla="*/ 385762 w 788193"/>
                <a:gd name="connsiteY8-276" fmla="*/ 59532 h 61913"/>
                <a:gd name="connsiteX9-277" fmla="*/ 438149 w 788193"/>
                <a:gd name="connsiteY9-278" fmla="*/ 40482 h 61913"/>
                <a:gd name="connsiteX10-279" fmla="*/ 681036 w 788193"/>
                <a:gd name="connsiteY10-280" fmla="*/ 0 h 61913"/>
                <a:gd name="connsiteX11-281" fmla="*/ 788193 w 788193"/>
                <a:gd name="connsiteY11-282" fmla="*/ 14288 h 61913"/>
                <a:gd name="connsiteX0-283" fmla="*/ 788193 w 788193"/>
                <a:gd name="connsiteY0-284" fmla="*/ 14288 h 61913"/>
                <a:gd name="connsiteX1-285" fmla="*/ 547687 w 788193"/>
                <a:gd name="connsiteY1-286" fmla="*/ 38100 h 61913"/>
                <a:gd name="connsiteX2-287" fmla="*/ 461962 w 788193"/>
                <a:gd name="connsiteY2-288" fmla="*/ 35719 h 61913"/>
                <a:gd name="connsiteX3-289" fmla="*/ 416718 w 788193"/>
                <a:gd name="connsiteY3-290" fmla="*/ 61913 h 61913"/>
                <a:gd name="connsiteX4-291" fmla="*/ 378618 w 788193"/>
                <a:gd name="connsiteY4-292" fmla="*/ 59532 h 61913"/>
                <a:gd name="connsiteX5-293" fmla="*/ 0 w 788193"/>
                <a:gd name="connsiteY5-294" fmla="*/ 52388 h 61913"/>
                <a:gd name="connsiteX6-295" fmla="*/ 33337 w 788193"/>
                <a:gd name="connsiteY6-296" fmla="*/ 30957 h 61913"/>
                <a:gd name="connsiteX7-297" fmla="*/ 342899 w 788193"/>
                <a:gd name="connsiteY7-298" fmla="*/ 33338 h 61913"/>
                <a:gd name="connsiteX8-299" fmla="*/ 385762 w 788193"/>
                <a:gd name="connsiteY8-300" fmla="*/ 59532 h 61913"/>
                <a:gd name="connsiteX9-301" fmla="*/ 442912 w 788193"/>
                <a:gd name="connsiteY9-302" fmla="*/ 45244 h 61913"/>
                <a:gd name="connsiteX10-303" fmla="*/ 681036 w 788193"/>
                <a:gd name="connsiteY10-304" fmla="*/ 0 h 61913"/>
                <a:gd name="connsiteX11-305" fmla="*/ 788193 w 788193"/>
                <a:gd name="connsiteY11-306" fmla="*/ 14288 h 619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788193" h="61913">
                  <a:moveTo>
                    <a:pt x="788193" y="14288"/>
                  </a:moveTo>
                  <a:lnTo>
                    <a:pt x="547687" y="38100"/>
                  </a:lnTo>
                  <a:lnTo>
                    <a:pt x="461962" y="35719"/>
                  </a:lnTo>
                  <a:lnTo>
                    <a:pt x="416718" y="61913"/>
                  </a:lnTo>
                  <a:lnTo>
                    <a:pt x="378618" y="59532"/>
                  </a:lnTo>
                  <a:lnTo>
                    <a:pt x="0" y="52388"/>
                  </a:lnTo>
                  <a:lnTo>
                    <a:pt x="33337" y="30957"/>
                  </a:lnTo>
                  <a:lnTo>
                    <a:pt x="342899" y="33338"/>
                  </a:lnTo>
                  <a:lnTo>
                    <a:pt x="385762" y="59532"/>
                  </a:lnTo>
                  <a:lnTo>
                    <a:pt x="442912" y="45244"/>
                  </a:lnTo>
                  <a:lnTo>
                    <a:pt x="681036" y="0"/>
                  </a:lnTo>
                  <a:lnTo>
                    <a:pt x="788193" y="14288"/>
                  </a:lnTo>
                  <a:close/>
                </a:path>
              </a:pathLst>
            </a:custGeom>
            <a:gradFill>
              <a:gsLst>
                <a:gs pos="59000">
                  <a:schemeClr val="accent3">
                    <a:lumMod val="50000"/>
                    <a:lumOff val="50000"/>
                  </a:schemeClr>
                </a:gs>
                <a:gs pos="100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53" name="图形 4"/>
            <p:cNvGrpSpPr/>
            <p:nvPr/>
          </p:nvGrpSpPr>
          <p:grpSpPr>
            <a:xfrm>
              <a:off x="5674141" y="6002181"/>
              <a:ext cx="850237" cy="712017"/>
              <a:chOff x="3743430" y="2724404"/>
              <a:chExt cx="4711611" cy="3945667"/>
            </a:xfrm>
            <a:blipFill>
              <a:blip r:embed="rId8"/>
              <a:stretch>
                <a:fillRect/>
              </a:stretch>
            </a:blipFill>
            <a:effectLst/>
          </p:grpSpPr>
          <p:sp>
            <p:nvSpPr>
              <p:cNvPr id="54" name="任意多边形: 形状 53"/>
              <p:cNvSpPr/>
              <p:nvPr/>
            </p:nvSpPr>
            <p:spPr>
              <a:xfrm>
                <a:off x="7485923" y="2724404"/>
                <a:ext cx="8900" cy="8900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  <a:gd name="connsiteX3" fmla="*/ 0 w 8144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132" cap="flat">
                <a:noFill/>
                <a:prstDash val="solid"/>
                <a:miter/>
              </a:ln>
              <a:effectLst/>
            </p:spPr>
            <p:txBody>
              <a:bodyPr lIns="99898" tIns="49949" rIns="99898" bIns="49949" rtlCol="0" anchor="ctr">
                <a:noAutofit/>
              </a:bodyPr>
              <a:lstStyle/>
              <a:p>
                <a:endParaRPr lang="zh-CN" altLang="en-US" sz="1965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3743430" y="3996070"/>
                <a:ext cx="989617" cy="2008574"/>
              </a:xfrm>
              <a:custGeom>
                <a:avLst/>
                <a:gdLst>
                  <a:gd name="connsiteX0" fmla="*/ 575731 w 905832"/>
                  <a:gd name="connsiteY0" fmla="*/ 40631 h 1838519"/>
                  <a:gd name="connsiteX1" fmla="*/ 504056 w 905832"/>
                  <a:gd name="connsiteY1" fmla="*/ 30043 h 1838519"/>
                  <a:gd name="connsiteX2" fmla="*/ 504871 w 905832"/>
                  <a:gd name="connsiteY2" fmla="*/ 30043 h 1838519"/>
                  <a:gd name="connsiteX3" fmla="*/ 251565 w 905832"/>
                  <a:gd name="connsiteY3" fmla="*/ 120451 h 1838519"/>
                  <a:gd name="connsiteX4" fmla="*/ 180704 w 905832"/>
                  <a:gd name="connsiteY4" fmla="*/ 163619 h 1838519"/>
                  <a:gd name="connsiteX5" fmla="*/ 84594 w 905832"/>
                  <a:gd name="connsiteY5" fmla="*/ 144071 h 1838519"/>
                  <a:gd name="connsiteX6" fmla="*/ 10476 w 905832"/>
                  <a:gd name="connsiteY6" fmla="*/ 156289 h 1838519"/>
                  <a:gd name="connsiteX7" fmla="*/ 8032 w 905832"/>
                  <a:gd name="connsiteY7" fmla="*/ 244253 h 1838519"/>
                  <a:gd name="connsiteX8" fmla="*/ 245863 w 905832"/>
                  <a:gd name="connsiteY8" fmla="*/ 400635 h 1838519"/>
                  <a:gd name="connsiteX9" fmla="*/ 333828 w 905832"/>
                  <a:gd name="connsiteY9" fmla="*/ 551316 h 1838519"/>
                  <a:gd name="connsiteX10" fmla="*/ 334642 w 905832"/>
                  <a:gd name="connsiteY10" fmla="*/ 552945 h 1838519"/>
                  <a:gd name="connsiteX11" fmla="*/ 303692 w 905832"/>
                  <a:gd name="connsiteY11" fmla="*/ 587154 h 1838519"/>
                  <a:gd name="connsiteX12" fmla="*/ 303692 w 905832"/>
                  <a:gd name="connsiteY12" fmla="*/ 647426 h 1838519"/>
                  <a:gd name="connsiteX13" fmla="*/ 301248 w 905832"/>
                  <a:gd name="connsiteY13" fmla="*/ 759011 h 1838519"/>
                  <a:gd name="connsiteX14" fmla="*/ 286588 w 905832"/>
                  <a:gd name="connsiteY14" fmla="*/ 836387 h 1838519"/>
                  <a:gd name="connsiteX15" fmla="*/ 201066 w 905832"/>
                  <a:gd name="connsiteY15" fmla="*/ 1038381 h 1838519"/>
                  <a:gd name="connsiteX16" fmla="*/ 198623 w 905832"/>
                  <a:gd name="connsiteY16" fmla="*/ 1078291 h 1838519"/>
                  <a:gd name="connsiteX17" fmla="*/ 74006 w 905832"/>
                  <a:gd name="connsiteY17" fmla="*/ 1690787 h 1838519"/>
                  <a:gd name="connsiteX18" fmla="*/ 113916 w 905832"/>
                  <a:gd name="connsiteY18" fmla="*/ 1806444 h 1838519"/>
                  <a:gd name="connsiteX19" fmla="*/ 297176 w 905832"/>
                  <a:gd name="connsiteY19" fmla="*/ 1838209 h 1838519"/>
                  <a:gd name="connsiteX20" fmla="*/ 559442 w 905832"/>
                  <a:gd name="connsiteY20" fmla="*/ 1708705 h 1838519"/>
                  <a:gd name="connsiteX21" fmla="*/ 615641 w 905832"/>
                  <a:gd name="connsiteY21" fmla="*/ 1678569 h 1838519"/>
                  <a:gd name="connsiteX22" fmla="*/ 615641 w 905832"/>
                  <a:gd name="connsiteY22" fmla="*/ 1670425 h 1838519"/>
                  <a:gd name="connsiteX23" fmla="*/ 615641 w 905832"/>
                  <a:gd name="connsiteY23" fmla="*/ 1670425 h 1838519"/>
                  <a:gd name="connsiteX24" fmla="*/ 632746 w 905832"/>
                  <a:gd name="connsiteY24" fmla="*/ 1661465 h 1838519"/>
                  <a:gd name="connsiteX25" fmla="*/ 614827 w 905832"/>
                  <a:gd name="connsiteY25" fmla="*/ 1667981 h 1838519"/>
                  <a:gd name="connsiteX26" fmla="*/ 614827 w 905832"/>
                  <a:gd name="connsiteY26" fmla="*/ 1667981 h 1838519"/>
                  <a:gd name="connsiteX27" fmla="*/ 565957 w 905832"/>
                  <a:gd name="connsiteY27" fmla="*/ 1665537 h 1838519"/>
                  <a:gd name="connsiteX28" fmla="*/ 492653 w 905832"/>
                  <a:gd name="connsiteY28" fmla="*/ 1703004 h 1838519"/>
                  <a:gd name="connsiteX29" fmla="*/ 322425 w 905832"/>
                  <a:gd name="connsiteY29" fmla="*/ 1791783 h 1838519"/>
                  <a:gd name="connsiteX30" fmla="*/ 250750 w 905832"/>
                  <a:gd name="connsiteY30" fmla="*/ 1786896 h 1838519"/>
                  <a:gd name="connsiteX31" fmla="*/ 203510 w 905832"/>
                  <a:gd name="connsiteY31" fmla="*/ 1777937 h 1838519"/>
                  <a:gd name="connsiteX32" fmla="*/ 109029 w 905832"/>
                  <a:gd name="connsiteY32" fmla="*/ 1692415 h 1838519"/>
                  <a:gd name="connsiteX33" fmla="*/ 161156 w 905832"/>
                  <a:gd name="connsiteY33" fmla="*/ 1417118 h 1838519"/>
                  <a:gd name="connsiteX34" fmla="*/ 233646 w 905832"/>
                  <a:gd name="connsiteY34" fmla="*/ 1126345 h 1838519"/>
                  <a:gd name="connsiteX35" fmla="*/ 260524 w 905832"/>
                  <a:gd name="connsiteY35" fmla="*/ 1009873 h 1838519"/>
                  <a:gd name="connsiteX36" fmla="*/ 346045 w 905832"/>
                  <a:gd name="connsiteY36" fmla="*/ 915393 h 1838519"/>
                  <a:gd name="connsiteX37" fmla="*/ 334642 w 905832"/>
                  <a:gd name="connsiteY37" fmla="*/ 903990 h 1838519"/>
                  <a:gd name="connsiteX38" fmla="*/ 286588 w 905832"/>
                  <a:gd name="connsiteY38" fmla="*/ 923538 h 1838519"/>
                  <a:gd name="connsiteX39" fmla="*/ 324054 w 905832"/>
                  <a:gd name="connsiteY39" fmla="*/ 834758 h 1838519"/>
                  <a:gd name="connsiteX40" fmla="*/ 321611 w 905832"/>
                  <a:gd name="connsiteY40" fmla="*/ 672675 h 1838519"/>
                  <a:gd name="connsiteX41" fmla="*/ 383512 w 905832"/>
                  <a:gd name="connsiteY41" fmla="*/ 565162 h 1838519"/>
                  <a:gd name="connsiteX42" fmla="*/ 632746 w 905832"/>
                  <a:gd name="connsiteY42" fmla="*/ 440545 h 1838519"/>
                  <a:gd name="connsiteX43" fmla="*/ 820078 w 905832"/>
                  <a:gd name="connsiteY43" fmla="*/ 516293 h 1838519"/>
                  <a:gd name="connsiteX44" fmla="*/ 873834 w 905832"/>
                  <a:gd name="connsiteY44" fmla="*/ 751680 h 1838519"/>
                  <a:gd name="connsiteX45" fmla="*/ 896640 w 905832"/>
                  <a:gd name="connsiteY45" fmla="*/ 905619 h 1838519"/>
                  <a:gd name="connsiteX46" fmla="*/ 905600 w 905832"/>
                  <a:gd name="connsiteY46" fmla="*/ 850234 h 1838519"/>
                  <a:gd name="connsiteX47" fmla="*/ 871391 w 905832"/>
                  <a:gd name="connsiteY47" fmla="*/ 545615 h 1838519"/>
                  <a:gd name="connsiteX48" fmla="*/ 723154 w 905832"/>
                  <a:gd name="connsiteY48" fmla="*/ 385975 h 1838519"/>
                  <a:gd name="connsiteX49" fmla="*/ 643334 w 905832"/>
                  <a:gd name="connsiteY49" fmla="*/ 393305 h 1838519"/>
                  <a:gd name="connsiteX50" fmla="*/ 530934 w 905832"/>
                  <a:gd name="connsiteY50" fmla="*/ 405522 h 1838519"/>
                  <a:gd name="connsiteX51" fmla="*/ 550482 w 905832"/>
                  <a:gd name="connsiteY51" fmla="*/ 345250 h 1838519"/>
                  <a:gd name="connsiteX52" fmla="*/ 538265 w 905832"/>
                  <a:gd name="connsiteY52" fmla="*/ 331404 h 1838519"/>
                  <a:gd name="connsiteX53" fmla="*/ 537450 w 905832"/>
                  <a:gd name="connsiteY53" fmla="*/ 307784 h 1838519"/>
                  <a:gd name="connsiteX54" fmla="*/ 633560 w 905832"/>
                  <a:gd name="connsiteY54" fmla="*/ 298824 h 1838519"/>
                  <a:gd name="connsiteX55" fmla="*/ 578989 w 905832"/>
                  <a:gd name="connsiteY55" fmla="*/ 236923 h 1838519"/>
                  <a:gd name="connsiteX56" fmla="*/ 503242 w 905832"/>
                  <a:gd name="connsiteY56" fmla="*/ 213303 h 1838519"/>
                  <a:gd name="connsiteX57" fmla="*/ 466590 w 905832"/>
                  <a:gd name="connsiteY57" fmla="*/ 63437 h 1838519"/>
                  <a:gd name="connsiteX58" fmla="*/ 590392 w 905832"/>
                  <a:gd name="connsiteY58" fmla="*/ 71582 h 1838519"/>
                  <a:gd name="connsiteX59" fmla="*/ 529305 w 905832"/>
                  <a:gd name="connsiteY59" fmla="*/ 146515 h 1838519"/>
                  <a:gd name="connsiteX60" fmla="*/ 535821 w 905832"/>
                  <a:gd name="connsiteY60" fmla="*/ 153845 h 1838519"/>
                  <a:gd name="connsiteX61" fmla="*/ 603424 w 905832"/>
                  <a:gd name="connsiteY61" fmla="*/ 87057 h 1838519"/>
                  <a:gd name="connsiteX62" fmla="*/ 601795 w 905832"/>
                  <a:gd name="connsiteY62" fmla="*/ 153031 h 1838519"/>
                  <a:gd name="connsiteX63" fmla="*/ 609125 w 905832"/>
                  <a:gd name="connsiteY63" fmla="*/ 158732 h 1838519"/>
                  <a:gd name="connsiteX64" fmla="*/ 671027 w 905832"/>
                  <a:gd name="connsiteY64" fmla="*/ 101718 h 1838519"/>
                  <a:gd name="connsiteX65" fmla="*/ 794829 w 905832"/>
                  <a:gd name="connsiteY65" fmla="*/ 108234 h 1838519"/>
                  <a:gd name="connsiteX66" fmla="*/ 652293 w 905832"/>
                  <a:gd name="connsiteY66" fmla="*/ 55292 h 1838519"/>
                  <a:gd name="connsiteX67" fmla="*/ 575731 w 905832"/>
                  <a:gd name="connsiteY67" fmla="*/ 40631 h 1838519"/>
                  <a:gd name="connsiteX68" fmla="*/ 540708 w 905832"/>
                  <a:gd name="connsiteY68" fmla="*/ 443803 h 1838519"/>
                  <a:gd name="connsiteX69" fmla="*/ 556184 w 905832"/>
                  <a:gd name="connsiteY69" fmla="*/ 443803 h 1838519"/>
                  <a:gd name="connsiteX70" fmla="*/ 516274 w 905832"/>
                  <a:gd name="connsiteY70" fmla="*/ 491044 h 1838519"/>
                  <a:gd name="connsiteX71" fmla="*/ 372923 w 905832"/>
                  <a:gd name="connsiteY71" fmla="*/ 549687 h 1838519"/>
                  <a:gd name="connsiteX72" fmla="*/ 385955 w 905832"/>
                  <a:gd name="connsiteY72" fmla="*/ 540728 h 1838519"/>
                  <a:gd name="connsiteX73" fmla="*/ 413648 w 905832"/>
                  <a:gd name="connsiteY73" fmla="*/ 530140 h 1838519"/>
                  <a:gd name="connsiteX74" fmla="*/ 499984 w 905832"/>
                  <a:gd name="connsiteY74" fmla="*/ 491858 h 1838519"/>
                  <a:gd name="connsiteX75" fmla="*/ 540708 w 905832"/>
                  <a:gd name="connsiteY75" fmla="*/ 443803 h 1838519"/>
                  <a:gd name="connsiteX76" fmla="*/ 520346 w 905832"/>
                  <a:gd name="connsiteY76" fmla="*/ 283349 h 1838519"/>
                  <a:gd name="connsiteX77" fmla="*/ 368037 w 905832"/>
                  <a:gd name="connsiteY77" fmla="*/ 281720 h 1838519"/>
                  <a:gd name="connsiteX78" fmla="*/ 359077 w 905832"/>
                  <a:gd name="connsiteY78" fmla="*/ 240181 h 1838519"/>
                  <a:gd name="connsiteX79" fmla="*/ 520346 w 905832"/>
                  <a:gd name="connsiteY79" fmla="*/ 283349 h 183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905832" h="1838519">
                    <a:moveTo>
                      <a:pt x="575731" y="40631"/>
                    </a:moveTo>
                    <a:cubicBezTo>
                      <a:pt x="550482" y="31672"/>
                      <a:pt x="526862" y="28414"/>
                      <a:pt x="504056" y="30043"/>
                    </a:cubicBezTo>
                    <a:cubicBezTo>
                      <a:pt x="504056" y="30043"/>
                      <a:pt x="504056" y="30043"/>
                      <a:pt x="504871" y="30043"/>
                    </a:cubicBezTo>
                    <a:cubicBezTo>
                      <a:pt x="320796" y="-21270"/>
                      <a:pt x="310208" y="-16383"/>
                      <a:pt x="251565" y="120451"/>
                    </a:cubicBezTo>
                    <a:cubicBezTo>
                      <a:pt x="218985" y="141628"/>
                      <a:pt x="199437" y="163619"/>
                      <a:pt x="180704" y="163619"/>
                    </a:cubicBezTo>
                    <a:cubicBezTo>
                      <a:pt x="148939" y="164434"/>
                      <a:pt x="117174" y="147329"/>
                      <a:pt x="84594" y="144071"/>
                    </a:cubicBezTo>
                    <a:cubicBezTo>
                      <a:pt x="59345" y="141628"/>
                      <a:pt x="17806" y="142442"/>
                      <a:pt x="10476" y="156289"/>
                    </a:cubicBezTo>
                    <a:cubicBezTo>
                      <a:pt x="-1742" y="180723"/>
                      <a:pt x="-4185" y="221448"/>
                      <a:pt x="8032" y="244253"/>
                    </a:cubicBezTo>
                    <a:cubicBezTo>
                      <a:pt x="58531" y="337105"/>
                      <a:pt x="163600" y="352581"/>
                      <a:pt x="245863" y="400635"/>
                    </a:cubicBezTo>
                    <a:cubicBezTo>
                      <a:pt x="275999" y="417740"/>
                      <a:pt x="345231" y="491044"/>
                      <a:pt x="333828" y="551316"/>
                    </a:cubicBezTo>
                    <a:cubicBezTo>
                      <a:pt x="333828" y="552130"/>
                      <a:pt x="333828" y="552130"/>
                      <a:pt x="334642" y="552945"/>
                    </a:cubicBezTo>
                    <a:cubicBezTo>
                      <a:pt x="318353" y="561090"/>
                      <a:pt x="303692" y="587154"/>
                      <a:pt x="303692" y="587154"/>
                    </a:cubicBezTo>
                    <a:cubicBezTo>
                      <a:pt x="303692" y="587154"/>
                      <a:pt x="284144" y="622991"/>
                      <a:pt x="303692" y="647426"/>
                    </a:cubicBezTo>
                    <a:cubicBezTo>
                      <a:pt x="314280" y="660458"/>
                      <a:pt x="308579" y="712585"/>
                      <a:pt x="301248" y="759011"/>
                    </a:cubicBezTo>
                    <a:cubicBezTo>
                      <a:pt x="306135" y="782631"/>
                      <a:pt x="302877" y="807880"/>
                      <a:pt x="286588" y="836387"/>
                    </a:cubicBezTo>
                    <a:cubicBezTo>
                      <a:pt x="286588" y="836387"/>
                      <a:pt x="218171" y="976480"/>
                      <a:pt x="201066" y="1038381"/>
                    </a:cubicBezTo>
                    <a:cubicBezTo>
                      <a:pt x="201881" y="1052227"/>
                      <a:pt x="201881" y="1066073"/>
                      <a:pt x="198623" y="1078291"/>
                    </a:cubicBezTo>
                    <a:cubicBezTo>
                      <a:pt x="145681" y="1280284"/>
                      <a:pt x="92739" y="1481463"/>
                      <a:pt x="74006" y="1690787"/>
                    </a:cubicBezTo>
                    <a:cubicBezTo>
                      <a:pt x="74006" y="1690787"/>
                      <a:pt x="64232" y="1768978"/>
                      <a:pt x="113916" y="1806444"/>
                    </a:cubicBezTo>
                    <a:cubicBezTo>
                      <a:pt x="163600" y="1843911"/>
                      <a:pt x="297176" y="1838209"/>
                      <a:pt x="297176" y="1838209"/>
                    </a:cubicBezTo>
                    <a:lnTo>
                      <a:pt x="559442" y="1708705"/>
                    </a:lnTo>
                    <a:lnTo>
                      <a:pt x="615641" y="1678569"/>
                    </a:lnTo>
                    <a:cubicBezTo>
                      <a:pt x="615641" y="1676126"/>
                      <a:pt x="615641" y="1672868"/>
                      <a:pt x="615641" y="1670425"/>
                    </a:cubicBezTo>
                    <a:cubicBezTo>
                      <a:pt x="615641" y="1670425"/>
                      <a:pt x="615641" y="1670425"/>
                      <a:pt x="615641" y="1670425"/>
                    </a:cubicBezTo>
                    <a:lnTo>
                      <a:pt x="632746" y="1661465"/>
                    </a:lnTo>
                    <a:cubicBezTo>
                      <a:pt x="626230" y="1663908"/>
                      <a:pt x="619714" y="1666352"/>
                      <a:pt x="614827" y="1667981"/>
                    </a:cubicBezTo>
                    <a:cubicBezTo>
                      <a:pt x="614827" y="1667981"/>
                      <a:pt x="614827" y="1667981"/>
                      <a:pt x="614827" y="1667981"/>
                    </a:cubicBezTo>
                    <a:cubicBezTo>
                      <a:pt x="598537" y="1667166"/>
                      <a:pt x="580618" y="1660651"/>
                      <a:pt x="565957" y="1665537"/>
                    </a:cubicBezTo>
                    <a:cubicBezTo>
                      <a:pt x="540708" y="1674497"/>
                      <a:pt x="517088" y="1689972"/>
                      <a:pt x="492653" y="1703004"/>
                    </a:cubicBezTo>
                    <a:cubicBezTo>
                      <a:pt x="436454" y="1733140"/>
                      <a:pt x="381068" y="1766534"/>
                      <a:pt x="322425" y="1791783"/>
                    </a:cubicBezTo>
                    <a:cubicBezTo>
                      <a:pt x="302877" y="1799928"/>
                      <a:pt x="275185" y="1790154"/>
                      <a:pt x="250750" y="1786896"/>
                    </a:cubicBezTo>
                    <a:cubicBezTo>
                      <a:pt x="235275" y="1785267"/>
                      <a:pt x="218985" y="1777122"/>
                      <a:pt x="203510" y="1777937"/>
                    </a:cubicBezTo>
                    <a:cubicBezTo>
                      <a:pt x="138351" y="1782824"/>
                      <a:pt x="102513" y="1758389"/>
                      <a:pt x="109029" y="1692415"/>
                    </a:cubicBezTo>
                    <a:cubicBezTo>
                      <a:pt x="118803" y="1599564"/>
                      <a:pt x="140794" y="1508341"/>
                      <a:pt x="161156" y="1417118"/>
                    </a:cubicBezTo>
                    <a:cubicBezTo>
                      <a:pt x="183147" y="1319379"/>
                      <a:pt x="210026" y="1223270"/>
                      <a:pt x="233646" y="1126345"/>
                    </a:cubicBezTo>
                    <a:cubicBezTo>
                      <a:pt x="244234" y="1083177"/>
                      <a:pt x="254008" y="1039195"/>
                      <a:pt x="260524" y="1009873"/>
                    </a:cubicBezTo>
                    <a:cubicBezTo>
                      <a:pt x="294733" y="972407"/>
                      <a:pt x="319982" y="943900"/>
                      <a:pt x="346045" y="915393"/>
                    </a:cubicBezTo>
                    <a:cubicBezTo>
                      <a:pt x="341973" y="911320"/>
                      <a:pt x="338715" y="907248"/>
                      <a:pt x="334642" y="903990"/>
                    </a:cubicBezTo>
                    <a:cubicBezTo>
                      <a:pt x="321611" y="908877"/>
                      <a:pt x="309393" y="914578"/>
                      <a:pt x="286588" y="923538"/>
                    </a:cubicBezTo>
                    <a:cubicBezTo>
                      <a:pt x="302063" y="887700"/>
                      <a:pt x="321611" y="861636"/>
                      <a:pt x="324054" y="834758"/>
                    </a:cubicBezTo>
                    <a:cubicBezTo>
                      <a:pt x="328127" y="781002"/>
                      <a:pt x="322425" y="726431"/>
                      <a:pt x="321611" y="672675"/>
                    </a:cubicBezTo>
                    <a:cubicBezTo>
                      <a:pt x="320796" y="625434"/>
                      <a:pt x="315909" y="586339"/>
                      <a:pt x="383512" y="565162"/>
                    </a:cubicBezTo>
                    <a:cubicBezTo>
                      <a:pt x="470662" y="538284"/>
                      <a:pt x="549668" y="482084"/>
                      <a:pt x="632746" y="440545"/>
                    </a:cubicBezTo>
                    <a:cubicBezTo>
                      <a:pt x="711751" y="401450"/>
                      <a:pt x="792385" y="430772"/>
                      <a:pt x="820078" y="516293"/>
                    </a:cubicBezTo>
                    <a:cubicBezTo>
                      <a:pt x="845327" y="592855"/>
                      <a:pt x="859988" y="672675"/>
                      <a:pt x="873834" y="751680"/>
                    </a:cubicBezTo>
                    <a:cubicBezTo>
                      <a:pt x="882794" y="802179"/>
                      <a:pt x="882794" y="853491"/>
                      <a:pt x="896640" y="905619"/>
                    </a:cubicBezTo>
                    <a:cubicBezTo>
                      <a:pt x="899898" y="886886"/>
                      <a:pt x="907228" y="868153"/>
                      <a:pt x="905600" y="850234"/>
                    </a:cubicBezTo>
                    <a:cubicBezTo>
                      <a:pt x="895826" y="748423"/>
                      <a:pt x="885237" y="647426"/>
                      <a:pt x="871391" y="545615"/>
                    </a:cubicBezTo>
                    <a:cubicBezTo>
                      <a:pt x="859988" y="462536"/>
                      <a:pt x="804603" y="416111"/>
                      <a:pt x="723154" y="385975"/>
                    </a:cubicBezTo>
                    <a:lnTo>
                      <a:pt x="643334" y="393305"/>
                    </a:lnTo>
                    <a:cubicBezTo>
                      <a:pt x="597723" y="398192"/>
                      <a:pt x="561885" y="402265"/>
                      <a:pt x="530934" y="405522"/>
                    </a:cubicBezTo>
                    <a:cubicBezTo>
                      <a:pt x="536636" y="389233"/>
                      <a:pt x="542337" y="368870"/>
                      <a:pt x="550482" y="345250"/>
                    </a:cubicBezTo>
                    <a:lnTo>
                      <a:pt x="538265" y="331404"/>
                    </a:lnTo>
                    <a:cubicBezTo>
                      <a:pt x="543966" y="316743"/>
                      <a:pt x="543152" y="310227"/>
                      <a:pt x="537450" y="307784"/>
                    </a:cubicBezTo>
                    <a:cubicBezTo>
                      <a:pt x="567586" y="307784"/>
                      <a:pt x="598537" y="306155"/>
                      <a:pt x="633560" y="298824"/>
                    </a:cubicBezTo>
                    <a:cubicBezTo>
                      <a:pt x="611569" y="284978"/>
                      <a:pt x="596908" y="244253"/>
                      <a:pt x="578989" y="236923"/>
                    </a:cubicBezTo>
                    <a:cubicBezTo>
                      <a:pt x="554555" y="227149"/>
                      <a:pt x="526862" y="225520"/>
                      <a:pt x="503242" y="213303"/>
                    </a:cubicBezTo>
                    <a:cubicBezTo>
                      <a:pt x="434825" y="179094"/>
                      <a:pt x="421793" y="119637"/>
                      <a:pt x="466590" y="63437"/>
                    </a:cubicBezTo>
                    <a:cubicBezTo>
                      <a:pt x="501613" y="51220"/>
                      <a:pt x="543152" y="53663"/>
                      <a:pt x="590392" y="71582"/>
                    </a:cubicBezTo>
                    <a:cubicBezTo>
                      <a:pt x="570030" y="96831"/>
                      <a:pt x="549668" y="122080"/>
                      <a:pt x="529305" y="146515"/>
                    </a:cubicBezTo>
                    <a:cubicBezTo>
                      <a:pt x="532563" y="149773"/>
                      <a:pt x="532563" y="149773"/>
                      <a:pt x="535821" y="153845"/>
                    </a:cubicBezTo>
                    <a:cubicBezTo>
                      <a:pt x="578989" y="105790"/>
                      <a:pt x="578989" y="105790"/>
                      <a:pt x="603424" y="87057"/>
                    </a:cubicBezTo>
                    <a:cubicBezTo>
                      <a:pt x="614012" y="108234"/>
                      <a:pt x="602609" y="138370"/>
                      <a:pt x="601795" y="153031"/>
                    </a:cubicBezTo>
                    <a:cubicBezTo>
                      <a:pt x="605053" y="156289"/>
                      <a:pt x="605053" y="156289"/>
                      <a:pt x="609125" y="158732"/>
                    </a:cubicBezTo>
                    <a:cubicBezTo>
                      <a:pt x="627859" y="137556"/>
                      <a:pt x="647406" y="110677"/>
                      <a:pt x="671027" y="101718"/>
                    </a:cubicBezTo>
                    <a:cubicBezTo>
                      <a:pt x="698719" y="91130"/>
                      <a:pt x="767951" y="108234"/>
                      <a:pt x="794829" y="108234"/>
                    </a:cubicBezTo>
                    <a:cubicBezTo>
                      <a:pt x="746774" y="91944"/>
                      <a:pt x="700348" y="71582"/>
                      <a:pt x="652293" y="55292"/>
                    </a:cubicBezTo>
                    <a:cubicBezTo>
                      <a:pt x="627044" y="47962"/>
                      <a:pt x="600166" y="49591"/>
                      <a:pt x="575731" y="40631"/>
                    </a:cubicBezTo>
                    <a:close/>
                    <a:moveTo>
                      <a:pt x="540708" y="443803"/>
                    </a:moveTo>
                    <a:lnTo>
                      <a:pt x="556184" y="443803"/>
                    </a:lnTo>
                    <a:lnTo>
                      <a:pt x="516274" y="491044"/>
                    </a:lnTo>
                    <a:cubicBezTo>
                      <a:pt x="516274" y="491044"/>
                      <a:pt x="420978" y="536655"/>
                      <a:pt x="372923" y="549687"/>
                    </a:cubicBezTo>
                    <a:cubicBezTo>
                      <a:pt x="380254" y="544800"/>
                      <a:pt x="385955" y="540728"/>
                      <a:pt x="385955" y="540728"/>
                    </a:cubicBezTo>
                    <a:lnTo>
                      <a:pt x="413648" y="530140"/>
                    </a:lnTo>
                    <a:lnTo>
                      <a:pt x="499984" y="491858"/>
                    </a:lnTo>
                    <a:lnTo>
                      <a:pt x="540708" y="443803"/>
                    </a:lnTo>
                    <a:close/>
                    <a:moveTo>
                      <a:pt x="520346" y="283349"/>
                    </a:moveTo>
                    <a:cubicBezTo>
                      <a:pt x="463332" y="283349"/>
                      <a:pt x="415277" y="284164"/>
                      <a:pt x="368037" y="281720"/>
                    </a:cubicBezTo>
                    <a:cubicBezTo>
                      <a:pt x="363964" y="281720"/>
                      <a:pt x="353376" y="248326"/>
                      <a:pt x="359077" y="240181"/>
                    </a:cubicBezTo>
                    <a:cubicBezTo>
                      <a:pt x="385955" y="205158"/>
                      <a:pt x="495911" y="227149"/>
                      <a:pt x="520346" y="283349"/>
                    </a:cubicBezTo>
                    <a:close/>
                  </a:path>
                </a:pathLst>
              </a:custGeom>
              <a:grpFill/>
              <a:ln w="8132" cap="flat">
                <a:noFill/>
                <a:prstDash val="solid"/>
                <a:miter/>
              </a:ln>
              <a:effectLst/>
            </p:spPr>
            <p:txBody>
              <a:bodyPr lIns="99898" tIns="49949" rIns="99898" bIns="49949" rtlCol="0" anchor="ctr">
                <a:noAutofit/>
              </a:bodyPr>
              <a:lstStyle/>
              <a:p>
                <a:endParaRPr lang="zh-CN" altLang="en-US" sz="1965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4447165" y="2838299"/>
                <a:ext cx="4007876" cy="3831772"/>
              </a:xfrm>
              <a:custGeom>
                <a:avLst/>
                <a:gdLst>
                  <a:gd name="connsiteX0" fmla="*/ 3668460 w 3668537"/>
                  <a:gd name="connsiteY0" fmla="*/ 3154517 h 3507343"/>
                  <a:gd name="connsiteX1" fmla="*/ 3641581 w 3668537"/>
                  <a:gd name="connsiteY1" fmla="*/ 3139856 h 3507343"/>
                  <a:gd name="connsiteX2" fmla="*/ 3563391 w 3668537"/>
                  <a:gd name="connsiteY2" fmla="*/ 3118679 h 3507343"/>
                  <a:gd name="connsiteX3" fmla="*/ 3432258 w 3668537"/>
                  <a:gd name="connsiteY3" fmla="*/ 3037230 h 3507343"/>
                  <a:gd name="connsiteX4" fmla="*/ 3317415 w 3668537"/>
                  <a:gd name="connsiteY4" fmla="*/ 2902840 h 3507343"/>
                  <a:gd name="connsiteX5" fmla="*/ 3306826 w 3668537"/>
                  <a:gd name="connsiteY5" fmla="*/ 2884107 h 3507343"/>
                  <a:gd name="connsiteX6" fmla="*/ 3326374 w 3668537"/>
                  <a:gd name="connsiteY6" fmla="*/ 2808359 h 3507343"/>
                  <a:gd name="connsiteX7" fmla="*/ 3199314 w 3668537"/>
                  <a:gd name="connsiteY7" fmla="*/ 2709806 h 3507343"/>
                  <a:gd name="connsiteX8" fmla="*/ 3165105 w 3668537"/>
                  <a:gd name="connsiteY8" fmla="*/ 2689444 h 3507343"/>
                  <a:gd name="connsiteX9" fmla="*/ 3178137 w 3668537"/>
                  <a:gd name="connsiteY9" fmla="*/ 2659308 h 3507343"/>
                  <a:gd name="connsiteX10" fmla="*/ 3183839 w 3668537"/>
                  <a:gd name="connsiteY10" fmla="*/ 2596592 h 3507343"/>
                  <a:gd name="connsiteX11" fmla="*/ 3122752 w 3668537"/>
                  <a:gd name="connsiteY11" fmla="*/ 2515957 h 3507343"/>
                  <a:gd name="connsiteX12" fmla="*/ 3066552 w 3668537"/>
                  <a:gd name="connsiteY12" fmla="*/ 2382381 h 3507343"/>
                  <a:gd name="connsiteX13" fmla="*/ 2959039 w 3668537"/>
                  <a:gd name="connsiteY13" fmla="*/ 2293602 h 3507343"/>
                  <a:gd name="connsiteX14" fmla="*/ 2603108 w 3668537"/>
                  <a:gd name="connsiteY14" fmla="*/ 1890430 h 3507343"/>
                  <a:gd name="connsiteX15" fmla="*/ 2098124 w 3668537"/>
                  <a:gd name="connsiteY15" fmla="*/ 1918122 h 3507343"/>
                  <a:gd name="connsiteX16" fmla="*/ 1879841 w 3668537"/>
                  <a:gd name="connsiteY16" fmla="*/ 2131519 h 3507343"/>
                  <a:gd name="connsiteX17" fmla="*/ 1734862 w 3668537"/>
                  <a:gd name="connsiteY17" fmla="*/ 2219483 h 3507343"/>
                  <a:gd name="connsiteX18" fmla="*/ 1795134 w 3668537"/>
                  <a:gd name="connsiteY18" fmla="*/ 2137220 h 3507343"/>
                  <a:gd name="connsiteX19" fmla="*/ 1806537 w 3668537"/>
                  <a:gd name="connsiteY19" fmla="*/ 2049255 h 3507343"/>
                  <a:gd name="connsiteX20" fmla="*/ 1749523 w 3668537"/>
                  <a:gd name="connsiteY20" fmla="*/ 2014232 h 3507343"/>
                  <a:gd name="connsiteX21" fmla="*/ 1714500 w 3668537"/>
                  <a:gd name="connsiteY21" fmla="*/ 1991426 h 3507343"/>
                  <a:gd name="connsiteX22" fmla="*/ 1616761 w 3668537"/>
                  <a:gd name="connsiteY22" fmla="*/ 1896945 h 3507343"/>
                  <a:gd name="connsiteX23" fmla="*/ 1516579 w 3668537"/>
                  <a:gd name="connsiteY23" fmla="*/ 1694952 h 3507343"/>
                  <a:gd name="connsiteX24" fmla="*/ 1530425 w 3668537"/>
                  <a:gd name="connsiteY24" fmla="*/ 1374043 h 3507343"/>
                  <a:gd name="connsiteX25" fmla="*/ 1512507 w 3668537"/>
                  <a:gd name="connsiteY25" fmla="*/ 1216033 h 3507343"/>
                  <a:gd name="connsiteX26" fmla="*/ 1444089 w 3668537"/>
                  <a:gd name="connsiteY26" fmla="*/ 1018926 h 3507343"/>
                  <a:gd name="connsiteX27" fmla="*/ 1446533 w 3668537"/>
                  <a:gd name="connsiteY27" fmla="*/ 977387 h 3507343"/>
                  <a:gd name="connsiteX28" fmla="*/ 1592327 w 3668537"/>
                  <a:gd name="connsiteY28" fmla="*/ 755031 h 3507343"/>
                  <a:gd name="connsiteX29" fmla="*/ 1842375 w 3668537"/>
                  <a:gd name="connsiteY29" fmla="*/ 498467 h 3507343"/>
                  <a:gd name="connsiteX30" fmla="*/ 1841560 w 3668537"/>
                  <a:gd name="connsiteY30" fmla="*/ 509056 h 3507343"/>
                  <a:gd name="connsiteX31" fmla="*/ 1797578 w 3668537"/>
                  <a:gd name="connsiteY31" fmla="*/ 670325 h 3507343"/>
                  <a:gd name="connsiteX32" fmla="*/ 1792691 w 3668537"/>
                  <a:gd name="connsiteY32" fmla="*/ 680913 h 3507343"/>
                  <a:gd name="connsiteX33" fmla="*/ 1794320 w 3668537"/>
                  <a:gd name="connsiteY33" fmla="*/ 681727 h 3507343"/>
                  <a:gd name="connsiteX34" fmla="*/ 1808981 w 3668537"/>
                  <a:gd name="connsiteY34" fmla="*/ 664623 h 3507343"/>
                  <a:gd name="connsiteX35" fmla="*/ 1810610 w 3668537"/>
                  <a:gd name="connsiteY35" fmla="*/ 670325 h 3507343"/>
                  <a:gd name="connsiteX36" fmla="*/ 1868438 w 3668537"/>
                  <a:gd name="connsiteY36" fmla="*/ 558739 h 3507343"/>
                  <a:gd name="connsiteX37" fmla="*/ 1890430 w 3668537"/>
                  <a:gd name="connsiteY37" fmla="*/ 473218 h 3507343"/>
                  <a:gd name="connsiteX38" fmla="*/ 1901018 w 3668537"/>
                  <a:gd name="connsiteY38" fmla="*/ 467517 h 3507343"/>
                  <a:gd name="connsiteX39" fmla="*/ 1923009 w 3668537"/>
                  <a:gd name="connsiteY39" fmla="*/ 693130 h 3507343"/>
                  <a:gd name="connsiteX40" fmla="*/ 1927082 w 3668537"/>
                  <a:gd name="connsiteY40" fmla="*/ 690687 h 3507343"/>
                  <a:gd name="connsiteX41" fmla="*/ 1932783 w 3668537"/>
                  <a:gd name="connsiteY41" fmla="*/ 667881 h 3507343"/>
                  <a:gd name="connsiteX42" fmla="*/ 1943371 w 3668537"/>
                  <a:gd name="connsiteY42" fmla="*/ 575029 h 3507343"/>
                  <a:gd name="connsiteX43" fmla="*/ 1954774 w 3668537"/>
                  <a:gd name="connsiteY43" fmla="*/ 461815 h 3507343"/>
                  <a:gd name="connsiteX44" fmla="*/ 1957218 w 3668537"/>
                  <a:gd name="connsiteY44" fmla="*/ 446340 h 3507343"/>
                  <a:gd name="connsiteX45" fmla="*/ 1962105 w 3668537"/>
                  <a:gd name="connsiteY45" fmla="*/ 446340 h 3507343"/>
                  <a:gd name="connsiteX46" fmla="*/ 1962919 w 3668537"/>
                  <a:gd name="connsiteY46" fmla="*/ 450413 h 3507343"/>
                  <a:gd name="connsiteX47" fmla="*/ 1998757 w 3668537"/>
                  <a:gd name="connsiteY47" fmla="*/ 572586 h 3507343"/>
                  <a:gd name="connsiteX48" fmla="*/ 2051698 w 3668537"/>
                  <a:gd name="connsiteY48" fmla="*/ 669510 h 3507343"/>
                  <a:gd name="connsiteX49" fmla="*/ 2067174 w 3668537"/>
                  <a:gd name="connsiteY49" fmla="*/ 684985 h 3507343"/>
                  <a:gd name="connsiteX50" fmla="*/ 2069617 w 3668537"/>
                  <a:gd name="connsiteY50" fmla="*/ 683357 h 3507343"/>
                  <a:gd name="connsiteX51" fmla="*/ 2065545 w 3668537"/>
                  <a:gd name="connsiteY51" fmla="*/ 674397 h 3507343"/>
                  <a:gd name="connsiteX52" fmla="*/ 2044368 w 3668537"/>
                  <a:gd name="connsiteY52" fmla="*/ 625528 h 3507343"/>
                  <a:gd name="connsiteX53" fmla="*/ 2009345 w 3668537"/>
                  <a:gd name="connsiteY53" fmla="*/ 442268 h 3507343"/>
                  <a:gd name="connsiteX54" fmla="*/ 2024006 w 3668537"/>
                  <a:gd name="connsiteY54" fmla="*/ 428421 h 3507343"/>
                  <a:gd name="connsiteX55" fmla="*/ 2025635 w 3668537"/>
                  <a:gd name="connsiteY55" fmla="*/ 415390 h 3507343"/>
                  <a:gd name="connsiteX56" fmla="*/ 2025635 w 3668537"/>
                  <a:gd name="connsiteY56" fmla="*/ 397471 h 3507343"/>
                  <a:gd name="connsiteX57" fmla="*/ 2031336 w 3668537"/>
                  <a:gd name="connsiteY57" fmla="*/ 395842 h 3507343"/>
                  <a:gd name="connsiteX58" fmla="*/ 2118487 w 3668537"/>
                  <a:gd name="connsiteY58" fmla="*/ 355932 h 3507343"/>
                  <a:gd name="connsiteX59" fmla="*/ 2091608 w 3668537"/>
                  <a:gd name="connsiteY59" fmla="*/ 320094 h 3507343"/>
                  <a:gd name="connsiteX60" fmla="*/ 2115229 w 3668537"/>
                  <a:gd name="connsiteY60" fmla="*/ 320094 h 3507343"/>
                  <a:gd name="connsiteX61" fmla="*/ 2138034 w 3668537"/>
                  <a:gd name="connsiteY61" fmla="*/ 307877 h 3507343"/>
                  <a:gd name="connsiteX62" fmla="*/ 2133147 w 3668537"/>
                  <a:gd name="connsiteY62" fmla="*/ 295660 h 3507343"/>
                  <a:gd name="connsiteX63" fmla="*/ 2104640 w 3668537"/>
                  <a:gd name="connsiteY63" fmla="*/ 278555 h 3507343"/>
                  <a:gd name="connsiteX64" fmla="*/ 2058214 w 3668537"/>
                  <a:gd name="connsiteY64" fmla="*/ 278555 h 3507343"/>
                  <a:gd name="connsiteX65" fmla="*/ 2094866 w 3668537"/>
                  <a:gd name="connsiteY65" fmla="*/ 246790 h 3507343"/>
                  <a:gd name="connsiteX66" fmla="*/ 2117672 w 3668537"/>
                  <a:gd name="connsiteY66" fmla="*/ 226428 h 3507343"/>
                  <a:gd name="connsiteX67" fmla="*/ 2108713 w 3668537"/>
                  <a:gd name="connsiteY67" fmla="*/ 203622 h 3507343"/>
                  <a:gd name="connsiteX68" fmla="*/ 2081835 w 3668537"/>
                  <a:gd name="connsiteY68" fmla="*/ 205251 h 3507343"/>
                  <a:gd name="connsiteX69" fmla="*/ 2107084 w 3668537"/>
                  <a:gd name="connsiteY69" fmla="*/ 171857 h 3507343"/>
                  <a:gd name="connsiteX70" fmla="*/ 2120116 w 3668537"/>
                  <a:gd name="connsiteY70" fmla="*/ 156382 h 3507343"/>
                  <a:gd name="connsiteX71" fmla="*/ 2176315 w 3668537"/>
                  <a:gd name="connsiteY71" fmla="*/ 145794 h 3507343"/>
                  <a:gd name="connsiteX72" fmla="*/ 2179573 w 3668537"/>
                  <a:gd name="connsiteY72" fmla="*/ 147422 h 3507343"/>
                  <a:gd name="connsiteX73" fmla="*/ 2188533 w 3668537"/>
                  <a:gd name="connsiteY73" fmla="*/ 144164 h 3507343"/>
                  <a:gd name="connsiteX74" fmla="*/ 2173872 w 3668537"/>
                  <a:gd name="connsiteY74" fmla="*/ 111585 h 3507343"/>
                  <a:gd name="connsiteX75" fmla="*/ 2127446 w 3668537"/>
                  <a:gd name="connsiteY75" fmla="*/ 106698 h 3507343"/>
                  <a:gd name="connsiteX76" fmla="*/ 2044368 w 3668537"/>
                  <a:gd name="connsiteY76" fmla="*/ 134391 h 3507343"/>
                  <a:gd name="connsiteX77" fmla="*/ 1971064 w 3668537"/>
                  <a:gd name="connsiteY77" fmla="*/ 167785 h 3507343"/>
                  <a:gd name="connsiteX78" fmla="*/ 1941742 w 3668537"/>
                  <a:gd name="connsiteY78" fmla="*/ 174301 h 3507343"/>
                  <a:gd name="connsiteX79" fmla="*/ 1849705 w 3668537"/>
                  <a:gd name="connsiteY79" fmla="*/ 154753 h 3507343"/>
                  <a:gd name="connsiteX80" fmla="*/ 1835044 w 3668537"/>
                  <a:gd name="connsiteY80" fmla="*/ 140092 h 3507343"/>
                  <a:gd name="connsiteX81" fmla="*/ 1825271 w 3668537"/>
                  <a:gd name="connsiteY81" fmla="*/ 67603 h 3507343"/>
                  <a:gd name="connsiteX82" fmla="*/ 1829343 w 3668537"/>
                  <a:gd name="connsiteY82" fmla="*/ 61087 h 3507343"/>
                  <a:gd name="connsiteX83" fmla="*/ 1833415 w 3668537"/>
                  <a:gd name="connsiteY83" fmla="*/ 32580 h 3507343"/>
                  <a:gd name="connsiteX84" fmla="*/ 1823641 w 3668537"/>
                  <a:gd name="connsiteY84" fmla="*/ 19548 h 3507343"/>
                  <a:gd name="connsiteX85" fmla="*/ 1808981 w 3668537"/>
                  <a:gd name="connsiteY85" fmla="*/ 0 h 3507343"/>
                  <a:gd name="connsiteX86" fmla="*/ 1796763 w 3668537"/>
                  <a:gd name="connsiteY86" fmla="*/ 16290 h 3507343"/>
                  <a:gd name="connsiteX87" fmla="*/ 1778845 w 3668537"/>
                  <a:gd name="connsiteY87" fmla="*/ 27693 h 3507343"/>
                  <a:gd name="connsiteX88" fmla="*/ 1778845 w 3668537"/>
                  <a:gd name="connsiteY88" fmla="*/ 30950 h 3507343"/>
                  <a:gd name="connsiteX89" fmla="*/ 1775587 w 3668537"/>
                  <a:gd name="connsiteY89" fmla="*/ 43168 h 3507343"/>
                  <a:gd name="connsiteX90" fmla="*/ 1782102 w 3668537"/>
                  <a:gd name="connsiteY90" fmla="*/ 66788 h 3507343"/>
                  <a:gd name="connsiteX91" fmla="*/ 1788618 w 3668537"/>
                  <a:gd name="connsiteY91" fmla="*/ 78191 h 3507343"/>
                  <a:gd name="connsiteX92" fmla="*/ 1782917 w 3668537"/>
                  <a:gd name="connsiteY92" fmla="*/ 104255 h 3507343"/>
                  <a:gd name="connsiteX93" fmla="*/ 1762555 w 3668537"/>
                  <a:gd name="connsiteY93" fmla="*/ 110770 h 3507343"/>
                  <a:gd name="connsiteX94" fmla="*/ 1663187 w 3668537"/>
                  <a:gd name="connsiteY94" fmla="*/ 70046 h 3507343"/>
                  <a:gd name="connsiteX95" fmla="*/ 1611874 w 3668537"/>
                  <a:gd name="connsiteY95" fmla="*/ 71675 h 3507343"/>
                  <a:gd name="connsiteX96" fmla="*/ 1614318 w 3668537"/>
                  <a:gd name="connsiteY96" fmla="*/ 84707 h 3507343"/>
                  <a:gd name="connsiteX97" fmla="*/ 1617576 w 3668537"/>
                  <a:gd name="connsiteY97" fmla="*/ 89594 h 3507343"/>
                  <a:gd name="connsiteX98" fmla="*/ 1635494 w 3668537"/>
                  <a:gd name="connsiteY98" fmla="*/ 92037 h 3507343"/>
                  <a:gd name="connsiteX99" fmla="*/ 1665631 w 3668537"/>
                  <a:gd name="connsiteY99" fmla="*/ 100997 h 3507343"/>
                  <a:gd name="connsiteX100" fmla="*/ 1703097 w 3668537"/>
                  <a:gd name="connsiteY100" fmla="*/ 119730 h 3507343"/>
                  <a:gd name="connsiteX101" fmla="*/ 1733233 w 3668537"/>
                  <a:gd name="connsiteY101" fmla="*/ 144164 h 3507343"/>
                  <a:gd name="connsiteX102" fmla="*/ 1716943 w 3668537"/>
                  <a:gd name="connsiteY102" fmla="*/ 134391 h 3507343"/>
                  <a:gd name="connsiteX103" fmla="*/ 1687622 w 3668537"/>
                  <a:gd name="connsiteY103" fmla="*/ 152309 h 3507343"/>
                  <a:gd name="connsiteX104" fmla="*/ 1721830 w 3668537"/>
                  <a:gd name="connsiteY104" fmla="*/ 253306 h 3507343"/>
                  <a:gd name="connsiteX105" fmla="*/ 1604544 w 3668537"/>
                  <a:gd name="connsiteY105" fmla="*/ 478105 h 3507343"/>
                  <a:gd name="connsiteX106" fmla="*/ 1589069 w 3668537"/>
                  <a:gd name="connsiteY106" fmla="*/ 490322 h 3507343"/>
                  <a:gd name="connsiteX107" fmla="*/ 1199743 w 3668537"/>
                  <a:gd name="connsiteY107" fmla="*/ 816933 h 3507343"/>
                  <a:gd name="connsiteX108" fmla="*/ 942364 w 3668537"/>
                  <a:gd name="connsiteY108" fmla="*/ 1115850 h 3507343"/>
                  <a:gd name="connsiteX109" fmla="*/ 831594 w 3668537"/>
                  <a:gd name="connsiteY109" fmla="*/ 1205444 h 3507343"/>
                  <a:gd name="connsiteX110" fmla="*/ 814489 w 3668537"/>
                  <a:gd name="connsiteY110" fmla="*/ 1214403 h 3507343"/>
                  <a:gd name="connsiteX111" fmla="*/ 561183 w 3668537"/>
                  <a:gd name="connsiteY111" fmla="*/ 1369156 h 3507343"/>
                  <a:gd name="connsiteX112" fmla="*/ 352674 w 3668537"/>
                  <a:gd name="connsiteY112" fmla="*/ 1412324 h 3507343"/>
                  <a:gd name="connsiteX113" fmla="*/ 235387 w 3668537"/>
                  <a:gd name="connsiteY113" fmla="*/ 1387890 h 3507343"/>
                  <a:gd name="connsiteX114" fmla="*/ 300546 w 3668537"/>
                  <a:gd name="connsiteY114" fmla="*/ 1308070 h 3507343"/>
                  <a:gd name="connsiteX115" fmla="*/ 321723 w 3668537"/>
                  <a:gd name="connsiteY115" fmla="*/ 1296667 h 3507343"/>
                  <a:gd name="connsiteX116" fmla="*/ 455299 w 3668537"/>
                  <a:gd name="connsiteY116" fmla="*/ 1175308 h 3507343"/>
                  <a:gd name="connsiteX117" fmla="*/ 206880 w 3668537"/>
                  <a:gd name="connsiteY117" fmla="*/ 1216847 h 3507343"/>
                  <a:gd name="connsiteX118" fmla="*/ 215840 w 3668537"/>
                  <a:gd name="connsiteY118" fmla="*/ 1177751 h 3507343"/>
                  <a:gd name="connsiteX119" fmla="*/ 147423 w 3668537"/>
                  <a:gd name="connsiteY119" fmla="*/ 1167163 h 3507343"/>
                  <a:gd name="connsiteX120" fmla="*/ 111585 w 3668537"/>
                  <a:gd name="connsiteY120" fmla="*/ 1258386 h 3507343"/>
                  <a:gd name="connsiteX121" fmla="*/ 223985 w 3668537"/>
                  <a:gd name="connsiteY121" fmla="*/ 1281192 h 3507343"/>
                  <a:gd name="connsiteX122" fmla="*/ 233758 w 3668537"/>
                  <a:gd name="connsiteY122" fmla="*/ 1514950 h 3507343"/>
                  <a:gd name="connsiteX123" fmla="*/ 228057 w 3668537"/>
                  <a:gd name="connsiteY123" fmla="*/ 1462823 h 3507343"/>
                  <a:gd name="connsiteX124" fmla="*/ 457743 w 3668537"/>
                  <a:gd name="connsiteY124" fmla="*/ 1721830 h 3507343"/>
                  <a:gd name="connsiteX125" fmla="*/ 523717 w 3668537"/>
                  <a:gd name="connsiteY125" fmla="*/ 1924638 h 3507343"/>
                  <a:gd name="connsiteX126" fmla="*/ 694759 w 3668537"/>
                  <a:gd name="connsiteY126" fmla="*/ 2050070 h 3507343"/>
                  <a:gd name="connsiteX127" fmla="*/ 763176 w 3668537"/>
                  <a:gd name="connsiteY127" fmla="*/ 2065545 h 3507343"/>
                  <a:gd name="connsiteX128" fmla="*/ 816118 w 3668537"/>
                  <a:gd name="connsiteY128" fmla="*/ 2050070 h 3507343"/>
                  <a:gd name="connsiteX129" fmla="*/ 675212 w 3668537"/>
                  <a:gd name="connsiteY129" fmla="*/ 1992241 h 3507343"/>
                  <a:gd name="connsiteX130" fmla="*/ 557111 w 3668537"/>
                  <a:gd name="connsiteY130" fmla="*/ 1820384 h 3507343"/>
                  <a:gd name="connsiteX131" fmla="*/ 801457 w 3668537"/>
                  <a:gd name="connsiteY131" fmla="*/ 1981652 h 3507343"/>
                  <a:gd name="connsiteX132" fmla="*/ 1047433 w 3668537"/>
                  <a:gd name="connsiteY132" fmla="*/ 2030522 h 3507343"/>
                  <a:gd name="connsiteX133" fmla="*/ 1132140 w 3668537"/>
                  <a:gd name="connsiteY133" fmla="*/ 2118487 h 3507343"/>
                  <a:gd name="connsiteX134" fmla="*/ 1110149 w 3668537"/>
                  <a:gd name="connsiteY134" fmla="*/ 2174687 h 3507343"/>
                  <a:gd name="connsiteX135" fmla="*/ 1070239 w 3668537"/>
                  <a:gd name="connsiteY135" fmla="*/ 2189347 h 3507343"/>
                  <a:gd name="connsiteX136" fmla="*/ 1040917 w 3668537"/>
                  <a:gd name="connsiteY136" fmla="*/ 2206451 h 3507343"/>
                  <a:gd name="connsiteX137" fmla="*/ 1068610 w 3668537"/>
                  <a:gd name="connsiteY137" fmla="*/ 2227628 h 3507343"/>
                  <a:gd name="connsiteX138" fmla="*/ 977387 w 3668537"/>
                  <a:gd name="connsiteY138" fmla="*/ 2247176 h 3507343"/>
                  <a:gd name="connsiteX139" fmla="*/ 908970 w 3668537"/>
                  <a:gd name="connsiteY139" fmla="*/ 2243103 h 3507343"/>
                  <a:gd name="connsiteX140" fmla="*/ 803086 w 3668537"/>
                  <a:gd name="connsiteY140" fmla="*/ 2246362 h 3507343"/>
                  <a:gd name="connsiteX141" fmla="*/ 746072 w 3668537"/>
                  <a:gd name="connsiteY141" fmla="*/ 2265095 h 3507343"/>
                  <a:gd name="connsiteX142" fmla="*/ 858472 w 3668537"/>
                  <a:gd name="connsiteY142" fmla="*/ 2278127 h 3507343"/>
                  <a:gd name="connsiteX143" fmla="*/ 1063723 w 3668537"/>
                  <a:gd name="connsiteY143" fmla="*/ 2405187 h 3507343"/>
                  <a:gd name="connsiteX144" fmla="*/ 1171236 w 3668537"/>
                  <a:gd name="connsiteY144" fmla="*/ 2595778 h 3507343"/>
                  <a:gd name="connsiteX145" fmla="*/ 1141914 w 3668537"/>
                  <a:gd name="connsiteY145" fmla="*/ 2678041 h 3507343"/>
                  <a:gd name="connsiteX146" fmla="*/ 833223 w 3668537"/>
                  <a:gd name="connsiteY146" fmla="*/ 2706548 h 3507343"/>
                  <a:gd name="connsiteX147" fmla="*/ 768878 w 3668537"/>
                  <a:gd name="connsiteY147" fmla="*/ 2680484 h 3507343"/>
                  <a:gd name="connsiteX148" fmla="*/ 898382 w 3668537"/>
                  <a:gd name="connsiteY148" fmla="*/ 2572157 h 3507343"/>
                  <a:gd name="connsiteX149" fmla="*/ 890237 w 3668537"/>
                  <a:gd name="connsiteY149" fmla="*/ 2559940 h 3507343"/>
                  <a:gd name="connsiteX150" fmla="*/ 815304 w 3668537"/>
                  <a:gd name="connsiteY150" fmla="*/ 2599035 h 3507343"/>
                  <a:gd name="connsiteX151" fmla="*/ 636116 w 3668537"/>
                  <a:gd name="connsiteY151" fmla="*/ 2708991 h 3507343"/>
                  <a:gd name="connsiteX152" fmla="*/ 338013 w 3668537"/>
                  <a:gd name="connsiteY152" fmla="*/ 2656864 h 3507343"/>
                  <a:gd name="connsiteX153" fmla="*/ 747701 w 3668537"/>
                  <a:gd name="connsiteY153" fmla="*/ 2546094 h 3507343"/>
                  <a:gd name="connsiteX154" fmla="*/ 0 w 3668537"/>
                  <a:gd name="connsiteY154" fmla="*/ 2719580 h 3507343"/>
                  <a:gd name="connsiteX155" fmla="*/ 295660 w 3668537"/>
                  <a:gd name="connsiteY155" fmla="*/ 2669082 h 3507343"/>
                  <a:gd name="connsiteX156" fmla="*/ 447969 w 3668537"/>
                  <a:gd name="connsiteY156" fmla="*/ 2783110 h 3507343"/>
                  <a:gd name="connsiteX157" fmla="*/ 674397 w 3668537"/>
                  <a:gd name="connsiteY157" fmla="*/ 2740757 h 3507343"/>
                  <a:gd name="connsiteX158" fmla="*/ 1054764 w 3668537"/>
                  <a:gd name="connsiteY158" fmla="*/ 2933791 h 3507343"/>
                  <a:gd name="connsiteX159" fmla="*/ 1332505 w 3668537"/>
                  <a:gd name="connsiteY159" fmla="*/ 2967185 h 3507343"/>
                  <a:gd name="connsiteX160" fmla="*/ 1381374 w 3668537"/>
                  <a:gd name="connsiteY160" fmla="*/ 2924831 h 3507343"/>
                  <a:gd name="connsiteX161" fmla="*/ 779466 w 3668537"/>
                  <a:gd name="connsiteY161" fmla="*/ 2787183 h 3507343"/>
                  <a:gd name="connsiteX162" fmla="*/ 783539 w 3668537"/>
                  <a:gd name="connsiteY162" fmla="*/ 2770893 h 3507343"/>
                  <a:gd name="connsiteX163" fmla="*/ 830779 w 3668537"/>
                  <a:gd name="connsiteY163" fmla="*/ 2787183 h 3507343"/>
                  <a:gd name="connsiteX164" fmla="*/ 919558 w 3668537"/>
                  <a:gd name="connsiteY164" fmla="*/ 2805101 h 3507343"/>
                  <a:gd name="connsiteX165" fmla="*/ 1204630 w 3668537"/>
                  <a:gd name="connsiteY165" fmla="*/ 2826278 h 3507343"/>
                  <a:gd name="connsiteX166" fmla="*/ 1338206 w 3668537"/>
                  <a:gd name="connsiteY166" fmla="*/ 2867817 h 3507343"/>
                  <a:gd name="connsiteX167" fmla="*/ 1396849 w 3668537"/>
                  <a:gd name="connsiteY167" fmla="*/ 2872704 h 3507343"/>
                  <a:gd name="connsiteX168" fmla="*/ 1387075 w 3668537"/>
                  <a:gd name="connsiteY168" fmla="*/ 2823835 h 3507343"/>
                  <a:gd name="connsiteX169" fmla="*/ 1306441 w 3668537"/>
                  <a:gd name="connsiteY169" fmla="*/ 2644647 h 3507343"/>
                  <a:gd name="connsiteX170" fmla="*/ 1224992 w 3668537"/>
                  <a:gd name="connsiteY170" fmla="*/ 2590890 h 3507343"/>
                  <a:gd name="connsiteX171" fmla="*/ 1194856 w 3668537"/>
                  <a:gd name="connsiteY171" fmla="*/ 2559126 h 3507343"/>
                  <a:gd name="connsiteX172" fmla="*/ 1207073 w 3668537"/>
                  <a:gd name="connsiteY172" fmla="*/ 2544464 h 3507343"/>
                  <a:gd name="connsiteX173" fmla="*/ 1328432 w 3668537"/>
                  <a:gd name="connsiteY173" fmla="*/ 2638945 h 3507343"/>
                  <a:gd name="connsiteX174" fmla="*/ 1453049 w 3668537"/>
                  <a:gd name="connsiteY174" fmla="*/ 2812432 h 3507343"/>
                  <a:gd name="connsiteX175" fmla="*/ 1549159 w 3668537"/>
                  <a:gd name="connsiteY175" fmla="*/ 3060851 h 3507343"/>
                  <a:gd name="connsiteX176" fmla="*/ 1658300 w 3668537"/>
                  <a:gd name="connsiteY176" fmla="*/ 3276691 h 3507343"/>
                  <a:gd name="connsiteX177" fmla="*/ 1675405 w 3668537"/>
                  <a:gd name="connsiteY177" fmla="*/ 3292980 h 3507343"/>
                  <a:gd name="connsiteX178" fmla="*/ 1708798 w 3668537"/>
                  <a:gd name="connsiteY178" fmla="*/ 3293795 h 3507343"/>
                  <a:gd name="connsiteX179" fmla="*/ 1698210 w 3668537"/>
                  <a:gd name="connsiteY179" fmla="*/ 3265287 h 3507343"/>
                  <a:gd name="connsiteX180" fmla="*/ 1650970 w 3668537"/>
                  <a:gd name="connsiteY180" fmla="*/ 3198500 h 3507343"/>
                  <a:gd name="connsiteX181" fmla="*/ 1662373 w 3668537"/>
                  <a:gd name="connsiteY181" fmla="*/ 3195242 h 3507343"/>
                  <a:gd name="connsiteX182" fmla="*/ 1766627 w 3668537"/>
                  <a:gd name="connsiteY182" fmla="*/ 3253885 h 3507343"/>
                  <a:gd name="connsiteX183" fmla="*/ 1889615 w 3668537"/>
                  <a:gd name="connsiteY183" fmla="*/ 3292166 h 3507343"/>
                  <a:gd name="connsiteX184" fmla="*/ 1571964 w 3668537"/>
                  <a:gd name="connsiteY184" fmla="*/ 3372800 h 3507343"/>
                  <a:gd name="connsiteX185" fmla="*/ 1456307 w 3668537"/>
                  <a:gd name="connsiteY185" fmla="*/ 3377687 h 3507343"/>
                  <a:gd name="connsiteX186" fmla="*/ 1325174 w 3668537"/>
                  <a:gd name="connsiteY186" fmla="*/ 3362212 h 3507343"/>
                  <a:gd name="connsiteX187" fmla="*/ 1117479 w 3668537"/>
                  <a:gd name="connsiteY187" fmla="*/ 3269360 h 3507343"/>
                  <a:gd name="connsiteX188" fmla="*/ 724895 w 3668537"/>
                  <a:gd name="connsiteY188" fmla="*/ 2902840 h 3507343"/>
                  <a:gd name="connsiteX189" fmla="*/ 655664 w 3668537"/>
                  <a:gd name="connsiteY189" fmla="*/ 2804287 h 3507343"/>
                  <a:gd name="connsiteX190" fmla="*/ 685800 w 3668537"/>
                  <a:gd name="connsiteY190" fmla="*/ 2920759 h 3507343"/>
                  <a:gd name="connsiteX191" fmla="*/ 1209517 w 3668537"/>
                  <a:gd name="connsiteY191" fmla="*/ 3376873 h 3507343"/>
                  <a:gd name="connsiteX192" fmla="*/ 1315400 w 3668537"/>
                  <a:gd name="connsiteY192" fmla="*/ 3455064 h 3507343"/>
                  <a:gd name="connsiteX193" fmla="*/ 1362640 w 3668537"/>
                  <a:gd name="connsiteY193" fmla="*/ 3486014 h 3507343"/>
                  <a:gd name="connsiteX194" fmla="*/ 1442461 w 3668537"/>
                  <a:gd name="connsiteY194" fmla="*/ 3504748 h 3507343"/>
                  <a:gd name="connsiteX195" fmla="*/ 1657486 w 3668537"/>
                  <a:gd name="connsiteY195" fmla="*/ 3457507 h 3507343"/>
                  <a:gd name="connsiteX196" fmla="*/ 1733233 w 3668537"/>
                  <a:gd name="connsiteY196" fmla="*/ 3405380 h 3507343"/>
                  <a:gd name="connsiteX197" fmla="*/ 2035409 w 3668537"/>
                  <a:gd name="connsiteY197" fmla="*/ 3362212 h 3507343"/>
                  <a:gd name="connsiteX198" fmla="*/ 2238216 w 3668537"/>
                  <a:gd name="connsiteY198" fmla="*/ 3371171 h 3507343"/>
                  <a:gd name="connsiteX199" fmla="*/ 2332697 w 3668537"/>
                  <a:gd name="connsiteY199" fmla="*/ 3310084 h 3507343"/>
                  <a:gd name="connsiteX200" fmla="*/ 2351431 w 3668537"/>
                  <a:gd name="connsiteY200" fmla="*/ 3244925 h 3507343"/>
                  <a:gd name="connsiteX201" fmla="*/ 2372607 w 3668537"/>
                  <a:gd name="connsiteY201" fmla="*/ 3217233 h 3507343"/>
                  <a:gd name="connsiteX202" fmla="*/ 2515957 w 3668537"/>
                  <a:gd name="connsiteY202" fmla="*/ 3220491 h 3507343"/>
                  <a:gd name="connsiteX203" fmla="*/ 2650348 w 3668537"/>
                  <a:gd name="connsiteY203" fmla="*/ 3211531 h 3507343"/>
                  <a:gd name="connsiteX204" fmla="*/ 2854785 w 3668537"/>
                  <a:gd name="connsiteY204" fmla="*/ 3163476 h 3507343"/>
                  <a:gd name="connsiteX205" fmla="*/ 2924017 w 3668537"/>
                  <a:gd name="connsiteY205" fmla="*/ 3200943 h 3507343"/>
                  <a:gd name="connsiteX206" fmla="*/ 3002208 w 3668537"/>
                  <a:gd name="connsiteY206" fmla="*/ 3242482 h 3507343"/>
                  <a:gd name="connsiteX207" fmla="*/ 3409452 w 3668537"/>
                  <a:gd name="connsiteY207" fmla="*/ 3253885 h 3507343"/>
                  <a:gd name="connsiteX208" fmla="*/ 3627735 w 3668537"/>
                  <a:gd name="connsiteY208" fmla="*/ 3201757 h 3507343"/>
                  <a:gd name="connsiteX209" fmla="*/ 3656243 w 3668537"/>
                  <a:gd name="connsiteY209" fmla="*/ 3184653 h 3507343"/>
                  <a:gd name="connsiteX210" fmla="*/ 3668460 w 3668537"/>
                  <a:gd name="connsiteY210" fmla="*/ 3154517 h 3507343"/>
                  <a:gd name="connsiteX211" fmla="*/ 1682735 w 3668537"/>
                  <a:gd name="connsiteY211" fmla="*/ 85521 h 3507343"/>
                  <a:gd name="connsiteX212" fmla="*/ 1628164 w 3668537"/>
                  <a:gd name="connsiteY212" fmla="*/ 76562 h 3507343"/>
                  <a:gd name="connsiteX213" fmla="*/ 1735677 w 3668537"/>
                  <a:gd name="connsiteY213" fmla="*/ 104255 h 3507343"/>
                  <a:gd name="connsiteX214" fmla="*/ 1682735 w 3668537"/>
                  <a:gd name="connsiteY214" fmla="*/ 85521 h 3507343"/>
                  <a:gd name="connsiteX215" fmla="*/ 1355310 w 3668537"/>
                  <a:gd name="connsiteY215" fmla="*/ 3422484 h 3507343"/>
                  <a:gd name="connsiteX216" fmla="*/ 1646083 w 3668537"/>
                  <a:gd name="connsiteY216" fmla="*/ 3422484 h 3507343"/>
                  <a:gd name="connsiteX217" fmla="*/ 1355310 w 3668537"/>
                  <a:gd name="connsiteY217" fmla="*/ 3422484 h 3507343"/>
                  <a:gd name="connsiteX218" fmla="*/ 2030522 w 3668537"/>
                  <a:gd name="connsiteY218" fmla="*/ 363262 h 3507343"/>
                  <a:gd name="connsiteX219" fmla="*/ 2031336 w 3668537"/>
                  <a:gd name="connsiteY219" fmla="*/ 356746 h 3507343"/>
                  <a:gd name="connsiteX220" fmla="*/ 2033780 w 3668537"/>
                  <a:gd name="connsiteY220" fmla="*/ 362448 h 3507343"/>
                  <a:gd name="connsiteX221" fmla="*/ 2030522 w 3668537"/>
                  <a:gd name="connsiteY221" fmla="*/ 363262 h 3507343"/>
                  <a:gd name="connsiteX222" fmla="*/ 2073690 w 3668537"/>
                  <a:gd name="connsiteY222" fmla="*/ 249234 h 3507343"/>
                  <a:gd name="connsiteX223" fmla="*/ 2052513 w 3668537"/>
                  <a:gd name="connsiteY223" fmla="*/ 258193 h 3507343"/>
                  <a:gd name="connsiteX224" fmla="*/ 2058214 w 3668537"/>
                  <a:gd name="connsiteY224" fmla="*/ 245161 h 3507343"/>
                  <a:gd name="connsiteX225" fmla="*/ 2072875 w 3668537"/>
                  <a:gd name="connsiteY225" fmla="*/ 238645 h 3507343"/>
                  <a:gd name="connsiteX226" fmla="*/ 2073690 w 3668537"/>
                  <a:gd name="connsiteY226" fmla="*/ 249234 h 3507343"/>
                  <a:gd name="connsiteX227" fmla="*/ 2122559 w 3668537"/>
                  <a:gd name="connsiteY227" fmla="*/ 149866 h 3507343"/>
                  <a:gd name="connsiteX228" fmla="*/ 2045183 w 3668537"/>
                  <a:gd name="connsiteY228" fmla="*/ 176744 h 3507343"/>
                  <a:gd name="connsiteX229" fmla="*/ 2023191 w 3668537"/>
                  <a:gd name="connsiteY229" fmla="*/ 184074 h 3507343"/>
                  <a:gd name="connsiteX230" fmla="*/ 2037038 w 3668537"/>
                  <a:gd name="connsiteY230" fmla="*/ 174301 h 3507343"/>
                  <a:gd name="connsiteX231" fmla="*/ 2113600 w 3668537"/>
                  <a:gd name="connsiteY231" fmla="*/ 144164 h 3507343"/>
                  <a:gd name="connsiteX232" fmla="*/ 2141292 w 3668537"/>
                  <a:gd name="connsiteY232" fmla="*/ 136020 h 3507343"/>
                  <a:gd name="connsiteX233" fmla="*/ 2153510 w 3668537"/>
                  <a:gd name="connsiteY233" fmla="*/ 136834 h 3507343"/>
                  <a:gd name="connsiteX234" fmla="*/ 2167356 w 3668537"/>
                  <a:gd name="connsiteY234" fmla="*/ 133576 h 3507343"/>
                  <a:gd name="connsiteX235" fmla="*/ 2176315 w 3668537"/>
                  <a:gd name="connsiteY235" fmla="*/ 136020 h 3507343"/>
                  <a:gd name="connsiteX236" fmla="*/ 2122559 w 3668537"/>
                  <a:gd name="connsiteY236" fmla="*/ 149866 h 3507343"/>
                  <a:gd name="connsiteX237" fmla="*/ 2024820 w 3668537"/>
                  <a:gd name="connsiteY237" fmla="*/ 171043 h 3507343"/>
                  <a:gd name="connsiteX238" fmla="*/ 2145365 w 3668537"/>
                  <a:gd name="connsiteY238" fmla="*/ 127875 h 3507343"/>
                  <a:gd name="connsiteX239" fmla="*/ 2024820 w 3668537"/>
                  <a:gd name="connsiteY239" fmla="*/ 171043 h 3507343"/>
                  <a:gd name="connsiteX240" fmla="*/ 2018304 w 3668537"/>
                  <a:gd name="connsiteY240" fmla="*/ 157196 h 3507343"/>
                  <a:gd name="connsiteX241" fmla="*/ 2118487 w 3668537"/>
                  <a:gd name="connsiteY241" fmla="*/ 118915 h 3507343"/>
                  <a:gd name="connsiteX242" fmla="*/ 2165727 w 3668537"/>
                  <a:gd name="connsiteY242" fmla="*/ 118915 h 3507343"/>
                  <a:gd name="connsiteX243" fmla="*/ 2173872 w 3668537"/>
                  <a:gd name="connsiteY243" fmla="*/ 122988 h 3507343"/>
                  <a:gd name="connsiteX244" fmla="*/ 2173057 w 3668537"/>
                  <a:gd name="connsiteY244" fmla="*/ 125431 h 3507343"/>
                  <a:gd name="connsiteX245" fmla="*/ 2162469 w 3668537"/>
                  <a:gd name="connsiteY245" fmla="*/ 124617 h 3507343"/>
                  <a:gd name="connsiteX246" fmla="*/ 2122559 w 3668537"/>
                  <a:gd name="connsiteY246" fmla="*/ 121359 h 3507343"/>
                  <a:gd name="connsiteX247" fmla="*/ 2019933 w 3668537"/>
                  <a:gd name="connsiteY247" fmla="*/ 162083 h 3507343"/>
                  <a:gd name="connsiteX248" fmla="*/ 1983281 w 3668537"/>
                  <a:gd name="connsiteY248" fmla="*/ 175115 h 3507343"/>
                  <a:gd name="connsiteX249" fmla="*/ 2018304 w 3668537"/>
                  <a:gd name="connsiteY249" fmla="*/ 157196 h 3507343"/>
                  <a:gd name="connsiteX250" fmla="*/ 1882285 w 3668537"/>
                  <a:gd name="connsiteY250" fmla="*/ 172672 h 3507343"/>
                  <a:gd name="connsiteX251" fmla="*/ 1955589 w 3668537"/>
                  <a:gd name="connsiteY251" fmla="*/ 184074 h 3507343"/>
                  <a:gd name="connsiteX252" fmla="*/ 1959661 w 3668537"/>
                  <a:gd name="connsiteY252" fmla="*/ 184889 h 3507343"/>
                  <a:gd name="connsiteX253" fmla="*/ 1989797 w 3668537"/>
                  <a:gd name="connsiteY253" fmla="*/ 184889 h 3507343"/>
                  <a:gd name="connsiteX254" fmla="*/ 2003644 w 3668537"/>
                  <a:gd name="connsiteY254" fmla="*/ 182446 h 3507343"/>
                  <a:gd name="connsiteX255" fmla="*/ 2023191 w 3668537"/>
                  <a:gd name="connsiteY255" fmla="*/ 185703 h 3507343"/>
                  <a:gd name="connsiteX256" fmla="*/ 1842375 w 3668537"/>
                  <a:gd name="connsiteY256" fmla="*/ 161269 h 3507343"/>
                  <a:gd name="connsiteX257" fmla="*/ 1882285 w 3668537"/>
                  <a:gd name="connsiteY257" fmla="*/ 172672 h 3507343"/>
                  <a:gd name="connsiteX258" fmla="*/ 1813868 w 3668537"/>
                  <a:gd name="connsiteY258" fmla="*/ 29321 h 3507343"/>
                  <a:gd name="connsiteX259" fmla="*/ 1820384 w 3668537"/>
                  <a:gd name="connsiteY259" fmla="*/ 32580 h 3507343"/>
                  <a:gd name="connsiteX260" fmla="*/ 1828528 w 3668537"/>
                  <a:gd name="connsiteY260" fmla="*/ 38281 h 3507343"/>
                  <a:gd name="connsiteX261" fmla="*/ 1818754 w 3668537"/>
                  <a:gd name="connsiteY261" fmla="*/ 52127 h 3507343"/>
                  <a:gd name="connsiteX262" fmla="*/ 1819569 w 3668537"/>
                  <a:gd name="connsiteY262" fmla="*/ 56200 h 3507343"/>
                  <a:gd name="connsiteX263" fmla="*/ 1826899 w 3668537"/>
                  <a:gd name="connsiteY263" fmla="*/ 144164 h 3507343"/>
                  <a:gd name="connsiteX264" fmla="*/ 1813868 w 3668537"/>
                  <a:gd name="connsiteY264" fmla="*/ 137649 h 3507343"/>
                  <a:gd name="connsiteX265" fmla="*/ 1811424 w 3668537"/>
                  <a:gd name="connsiteY265" fmla="*/ 131133 h 3507343"/>
                  <a:gd name="connsiteX266" fmla="*/ 1810610 w 3668537"/>
                  <a:gd name="connsiteY266" fmla="*/ 56200 h 3507343"/>
                  <a:gd name="connsiteX267" fmla="*/ 1806537 w 3668537"/>
                  <a:gd name="connsiteY267" fmla="*/ 38281 h 3507343"/>
                  <a:gd name="connsiteX268" fmla="*/ 1813868 w 3668537"/>
                  <a:gd name="connsiteY268" fmla="*/ 29321 h 3507343"/>
                  <a:gd name="connsiteX269" fmla="*/ 1807352 w 3668537"/>
                  <a:gd name="connsiteY269" fmla="*/ 144979 h 3507343"/>
                  <a:gd name="connsiteX270" fmla="*/ 1835044 w 3668537"/>
                  <a:gd name="connsiteY270" fmla="*/ 157196 h 3507343"/>
                  <a:gd name="connsiteX271" fmla="*/ 1834230 w 3668537"/>
                  <a:gd name="connsiteY271" fmla="*/ 158825 h 3507343"/>
                  <a:gd name="connsiteX272" fmla="*/ 1806537 w 3668537"/>
                  <a:gd name="connsiteY272" fmla="*/ 145794 h 3507343"/>
                  <a:gd name="connsiteX273" fmla="*/ 1807352 w 3668537"/>
                  <a:gd name="connsiteY273" fmla="*/ 144979 h 3507343"/>
                  <a:gd name="connsiteX274" fmla="*/ 1801650 w 3668537"/>
                  <a:gd name="connsiteY274" fmla="*/ 62716 h 3507343"/>
                  <a:gd name="connsiteX275" fmla="*/ 1795949 w 3668537"/>
                  <a:gd name="connsiteY275" fmla="*/ 124617 h 3507343"/>
                  <a:gd name="connsiteX276" fmla="*/ 1801650 w 3668537"/>
                  <a:gd name="connsiteY276" fmla="*/ 62716 h 3507343"/>
                  <a:gd name="connsiteX277" fmla="*/ 1343093 w 3668537"/>
                  <a:gd name="connsiteY277" fmla="*/ 722452 h 3507343"/>
                  <a:gd name="connsiteX278" fmla="*/ 1692509 w 3668537"/>
                  <a:gd name="connsiteY278" fmla="*/ 427607 h 3507343"/>
                  <a:gd name="connsiteX279" fmla="*/ 1721016 w 3668537"/>
                  <a:gd name="connsiteY279" fmla="*/ 421091 h 3507343"/>
                  <a:gd name="connsiteX280" fmla="*/ 1712057 w 3668537"/>
                  <a:gd name="connsiteY280" fmla="*/ 394213 h 3507343"/>
                  <a:gd name="connsiteX281" fmla="*/ 1726717 w 3668537"/>
                  <a:gd name="connsiteY281" fmla="*/ 356746 h 3507343"/>
                  <a:gd name="connsiteX282" fmla="*/ 1730790 w 3668537"/>
                  <a:gd name="connsiteY282" fmla="*/ 288329 h 3507343"/>
                  <a:gd name="connsiteX283" fmla="*/ 1745450 w 3668537"/>
                  <a:gd name="connsiteY283" fmla="*/ 287515 h 3507343"/>
                  <a:gd name="connsiteX284" fmla="*/ 1753595 w 3668537"/>
                  <a:gd name="connsiteY284" fmla="*/ 308691 h 3507343"/>
                  <a:gd name="connsiteX285" fmla="*/ 1808166 w 3668537"/>
                  <a:gd name="connsiteY285" fmla="*/ 280184 h 3507343"/>
                  <a:gd name="connsiteX286" fmla="*/ 1814682 w 3668537"/>
                  <a:gd name="connsiteY286" fmla="*/ 308691 h 3507343"/>
                  <a:gd name="connsiteX287" fmla="*/ 1816311 w 3668537"/>
                  <a:gd name="connsiteY287" fmla="*/ 320094 h 3507343"/>
                  <a:gd name="connsiteX288" fmla="*/ 1817940 w 3668537"/>
                  <a:gd name="connsiteY288" fmla="*/ 330682 h 3507343"/>
                  <a:gd name="connsiteX289" fmla="*/ 1821198 w 3668537"/>
                  <a:gd name="connsiteY289" fmla="*/ 364077 h 3507343"/>
                  <a:gd name="connsiteX290" fmla="*/ 1819569 w 3668537"/>
                  <a:gd name="connsiteY290" fmla="*/ 366520 h 3507343"/>
                  <a:gd name="connsiteX291" fmla="*/ 1821198 w 3668537"/>
                  <a:gd name="connsiteY291" fmla="*/ 368964 h 3507343"/>
                  <a:gd name="connsiteX292" fmla="*/ 1822013 w 3668537"/>
                  <a:gd name="connsiteY292" fmla="*/ 386068 h 3507343"/>
                  <a:gd name="connsiteX293" fmla="*/ 1821198 w 3668537"/>
                  <a:gd name="connsiteY293" fmla="*/ 402358 h 3507343"/>
                  <a:gd name="connsiteX294" fmla="*/ 1822013 w 3668537"/>
                  <a:gd name="connsiteY294" fmla="*/ 403987 h 3507343"/>
                  <a:gd name="connsiteX295" fmla="*/ 1822827 w 3668537"/>
                  <a:gd name="connsiteY295" fmla="*/ 423534 h 3507343"/>
                  <a:gd name="connsiteX296" fmla="*/ 1822827 w 3668537"/>
                  <a:gd name="connsiteY296" fmla="*/ 427607 h 3507343"/>
                  <a:gd name="connsiteX297" fmla="*/ 1822827 w 3668537"/>
                  <a:gd name="connsiteY297" fmla="*/ 427607 h 3507343"/>
                  <a:gd name="connsiteX298" fmla="*/ 1822827 w 3668537"/>
                  <a:gd name="connsiteY298" fmla="*/ 428421 h 3507343"/>
                  <a:gd name="connsiteX299" fmla="*/ 1826085 w 3668537"/>
                  <a:gd name="connsiteY299" fmla="*/ 436566 h 3507343"/>
                  <a:gd name="connsiteX300" fmla="*/ 1845633 w 3668537"/>
                  <a:gd name="connsiteY300" fmla="*/ 449598 h 3507343"/>
                  <a:gd name="connsiteX301" fmla="*/ 1844004 w 3668537"/>
                  <a:gd name="connsiteY301" fmla="*/ 472404 h 3507343"/>
                  <a:gd name="connsiteX302" fmla="*/ 1840746 w 3668537"/>
                  <a:gd name="connsiteY302" fmla="*/ 473218 h 3507343"/>
                  <a:gd name="connsiteX303" fmla="*/ 1801650 w 3668537"/>
                  <a:gd name="connsiteY303" fmla="*/ 482178 h 3507343"/>
                  <a:gd name="connsiteX304" fmla="*/ 1631422 w 3668537"/>
                  <a:gd name="connsiteY304" fmla="*/ 642632 h 3507343"/>
                  <a:gd name="connsiteX305" fmla="*/ 1538570 w 3668537"/>
                  <a:gd name="connsiteY305" fmla="*/ 776208 h 3507343"/>
                  <a:gd name="connsiteX306" fmla="*/ 1282006 w 3668537"/>
                  <a:gd name="connsiteY306" fmla="*/ 1014039 h 3507343"/>
                  <a:gd name="connsiteX307" fmla="*/ 1266531 w 3668537"/>
                  <a:gd name="connsiteY307" fmla="*/ 874762 h 3507343"/>
                  <a:gd name="connsiteX308" fmla="*/ 1343093 w 3668537"/>
                  <a:gd name="connsiteY308" fmla="*/ 722452 h 3507343"/>
                  <a:gd name="connsiteX309" fmla="*/ 1223363 w 3668537"/>
                  <a:gd name="connsiteY309" fmla="*/ 2735869 h 3507343"/>
                  <a:gd name="connsiteX310" fmla="*/ 1264902 w 3668537"/>
                  <a:gd name="connsiteY310" fmla="*/ 2642203 h 3507343"/>
                  <a:gd name="connsiteX311" fmla="*/ 1336577 w 3668537"/>
                  <a:gd name="connsiteY311" fmla="*/ 2801029 h 3507343"/>
                  <a:gd name="connsiteX312" fmla="*/ 1023813 w 3668537"/>
                  <a:gd name="connsiteY312" fmla="*/ 2762748 h 3507343"/>
                  <a:gd name="connsiteX313" fmla="*/ 1223363 w 3668537"/>
                  <a:gd name="connsiteY313" fmla="*/ 2735869 h 3507343"/>
                  <a:gd name="connsiteX314" fmla="*/ 1189154 w 3668537"/>
                  <a:gd name="connsiteY314" fmla="*/ 2376680 h 3507343"/>
                  <a:gd name="connsiteX315" fmla="*/ 1121552 w 3668537"/>
                  <a:gd name="connsiteY315" fmla="*/ 2419033 h 3507343"/>
                  <a:gd name="connsiteX316" fmla="*/ 1072682 w 3668537"/>
                  <a:gd name="connsiteY316" fmla="*/ 2362833 h 3507343"/>
                  <a:gd name="connsiteX317" fmla="*/ 1051506 w 3668537"/>
                  <a:gd name="connsiteY317" fmla="*/ 2293602 h 3507343"/>
                  <a:gd name="connsiteX318" fmla="*/ 1126439 w 3668537"/>
                  <a:gd name="connsiteY318" fmla="*/ 2284643 h 3507343"/>
                  <a:gd name="connsiteX319" fmla="*/ 1206259 w 3668537"/>
                  <a:gd name="connsiteY319" fmla="*/ 2245547 h 3507343"/>
                  <a:gd name="connsiteX320" fmla="*/ 1165534 w 3668537"/>
                  <a:gd name="connsiteY320" fmla="*/ 2321295 h 3507343"/>
                  <a:gd name="connsiteX321" fmla="*/ 1207073 w 3668537"/>
                  <a:gd name="connsiteY321" fmla="*/ 2311521 h 3507343"/>
                  <a:gd name="connsiteX322" fmla="*/ 1189154 w 3668537"/>
                  <a:gd name="connsiteY322" fmla="*/ 2376680 h 3507343"/>
                  <a:gd name="connsiteX323" fmla="*/ 1268160 w 3668537"/>
                  <a:gd name="connsiteY323" fmla="*/ 2256136 h 3507343"/>
                  <a:gd name="connsiteX324" fmla="*/ 1164720 w 3668537"/>
                  <a:gd name="connsiteY324" fmla="*/ 2184461 h 3507343"/>
                  <a:gd name="connsiteX325" fmla="*/ 1130511 w 3668537"/>
                  <a:gd name="connsiteY325" fmla="*/ 2050070 h 3507343"/>
                  <a:gd name="connsiteX326" fmla="*/ 843811 w 3668537"/>
                  <a:gd name="connsiteY326" fmla="*/ 1945815 h 3507343"/>
                  <a:gd name="connsiteX327" fmla="*/ 860101 w 3668537"/>
                  <a:gd name="connsiteY327" fmla="*/ 1897760 h 3507343"/>
                  <a:gd name="connsiteX328" fmla="*/ 806344 w 3668537"/>
                  <a:gd name="connsiteY328" fmla="*/ 1905090 h 3507343"/>
                  <a:gd name="connsiteX329" fmla="*/ 761547 w 3668537"/>
                  <a:gd name="connsiteY329" fmla="*/ 1903462 h 3507343"/>
                  <a:gd name="connsiteX330" fmla="*/ 601093 w 3668537"/>
                  <a:gd name="connsiteY330" fmla="*/ 1786175 h 3507343"/>
                  <a:gd name="connsiteX331" fmla="*/ 532676 w 3668537"/>
                  <a:gd name="connsiteY331" fmla="*/ 1742192 h 3507343"/>
                  <a:gd name="connsiteX332" fmla="*/ 503354 w 3668537"/>
                  <a:gd name="connsiteY332" fmla="*/ 1713685 h 3507343"/>
                  <a:gd name="connsiteX333" fmla="*/ 421091 w 3668537"/>
                  <a:gd name="connsiteY333" fmla="*/ 1576851 h 3507343"/>
                  <a:gd name="connsiteX334" fmla="*/ 292402 w 3668537"/>
                  <a:gd name="connsiteY334" fmla="*/ 1435945 h 3507343"/>
                  <a:gd name="connsiteX335" fmla="*/ 418647 w 3668537"/>
                  <a:gd name="connsiteY335" fmla="*/ 1448976 h 3507343"/>
                  <a:gd name="connsiteX336" fmla="*/ 578287 w 3668537"/>
                  <a:gd name="connsiteY336" fmla="*/ 1402551 h 3507343"/>
                  <a:gd name="connsiteX337" fmla="*/ 835666 w 3668537"/>
                  <a:gd name="connsiteY337" fmla="*/ 1246169 h 3507343"/>
                  <a:gd name="connsiteX338" fmla="*/ 889422 w 3668537"/>
                  <a:gd name="connsiteY338" fmla="*/ 1226621 h 3507343"/>
                  <a:gd name="connsiteX339" fmla="*/ 882092 w 3668537"/>
                  <a:gd name="connsiteY339" fmla="*/ 1725088 h 3507343"/>
                  <a:gd name="connsiteX340" fmla="*/ 852770 w 3668537"/>
                  <a:gd name="connsiteY340" fmla="*/ 1769885 h 3507343"/>
                  <a:gd name="connsiteX341" fmla="*/ 875576 w 3668537"/>
                  <a:gd name="connsiteY341" fmla="*/ 1790247 h 3507343"/>
                  <a:gd name="connsiteX342" fmla="*/ 908156 w 3668537"/>
                  <a:gd name="connsiteY342" fmla="*/ 1753595 h 3507343"/>
                  <a:gd name="connsiteX343" fmla="*/ 891051 w 3668537"/>
                  <a:gd name="connsiteY343" fmla="*/ 1654228 h 3507343"/>
                  <a:gd name="connsiteX344" fmla="*/ 922002 w 3668537"/>
                  <a:gd name="connsiteY344" fmla="*/ 1239653 h 3507343"/>
                  <a:gd name="connsiteX345" fmla="*/ 995306 w 3668537"/>
                  <a:gd name="connsiteY345" fmla="*/ 1096302 h 3507343"/>
                  <a:gd name="connsiteX346" fmla="*/ 1009152 w 3668537"/>
                  <a:gd name="connsiteY346" fmla="*/ 1102004 h 3507343"/>
                  <a:gd name="connsiteX347" fmla="*/ 943993 w 3668537"/>
                  <a:gd name="connsiteY347" fmla="*/ 1319473 h 3507343"/>
                  <a:gd name="connsiteX348" fmla="*/ 994491 w 3668537"/>
                  <a:gd name="connsiteY348" fmla="*/ 1291780 h 3507343"/>
                  <a:gd name="connsiteX349" fmla="*/ 1051506 w 3668537"/>
                  <a:gd name="connsiteY349" fmla="*/ 1081642 h 3507343"/>
                  <a:gd name="connsiteX350" fmla="*/ 1226621 w 3668537"/>
                  <a:gd name="connsiteY350" fmla="*/ 842996 h 3507343"/>
                  <a:gd name="connsiteX351" fmla="*/ 1266531 w 3668537"/>
                  <a:gd name="connsiteY351" fmla="*/ 1256757 h 3507343"/>
                  <a:gd name="connsiteX352" fmla="*/ 1372414 w 3668537"/>
                  <a:gd name="connsiteY352" fmla="*/ 1409881 h 3507343"/>
                  <a:gd name="connsiteX353" fmla="*/ 1409066 w 3668537"/>
                  <a:gd name="connsiteY353" fmla="*/ 1422913 h 3507343"/>
                  <a:gd name="connsiteX354" fmla="*/ 1368342 w 3668537"/>
                  <a:gd name="connsiteY354" fmla="*/ 1348794 h 3507343"/>
                  <a:gd name="connsiteX355" fmla="*/ 1346351 w 3668537"/>
                  <a:gd name="connsiteY355" fmla="*/ 1098746 h 3507343"/>
                  <a:gd name="connsiteX356" fmla="*/ 1379745 w 3668537"/>
                  <a:gd name="connsiteY356" fmla="*/ 1272232 h 3507343"/>
                  <a:gd name="connsiteX357" fmla="*/ 1398478 w 3668537"/>
                  <a:gd name="connsiteY357" fmla="*/ 1301554 h 3507343"/>
                  <a:gd name="connsiteX358" fmla="*/ 1414768 w 3668537"/>
                  <a:gd name="connsiteY358" fmla="*/ 1272232 h 3507343"/>
                  <a:gd name="connsiteX359" fmla="*/ 1391962 w 3668537"/>
                  <a:gd name="connsiteY359" fmla="*/ 1123995 h 3507343"/>
                  <a:gd name="connsiteX360" fmla="*/ 1402551 w 3668537"/>
                  <a:gd name="connsiteY360" fmla="*/ 1011596 h 3507343"/>
                  <a:gd name="connsiteX361" fmla="*/ 1473411 w 3668537"/>
                  <a:gd name="connsiteY361" fmla="*/ 1191598 h 3507343"/>
                  <a:gd name="connsiteX362" fmla="*/ 1488072 w 3668537"/>
                  <a:gd name="connsiteY362" fmla="*/ 1665631 h 3507343"/>
                  <a:gd name="connsiteX363" fmla="*/ 1496217 w 3668537"/>
                  <a:gd name="connsiteY363" fmla="*/ 1834230 h 3507343"/>
                  <a:gd name="connsiteX364" fmla="*/ 1524724 w 3668537"/>
                  <a:gd name="connsiteY364" fmla="*/ 1883914 h 3507343"/>
                  <a:gd name="connsiteX365" fmla="*/ 1506805 w 3668537"/>
                  <a:gd name="connsiteY365" fmla="*/ 1988983 h 3507343"/>
                  <a:gd name="connsiteX366" fmla="*/ 1635494 w 3668537"/>
                  <a:gd name="connsiteY366" fmla="*/ 2085093 h 3507343"/>
                  <a:gd name="connsiteX367" fmla="*/ 1648526 w 3668537"/>
                  <a:gd name="connsiteY367" fmla="*/ 2073690 h 3507343"/>
                  <a:gd name="connsiteX368" fmla="*/ 1631422 w 3668537"/>
                  <a:gd name="connsiteY368" fmla="*/ 2041110 h 3507343"/>
                  <a:gd name="connsiteX369" fmla="*/ 1599657 w 3668537"/>
                  <a:gd name="connsiteY369" fmla="*/ 1923009 h 3507343"/>
                  <a:gd name="connsiteX370" fmla="*/ 1799207 w 3668537"/>
                  <a:gd name="connsiteY370" fmla="*/ 2088350 h 3507343"/>
                  <a:gd name="connsiteX371" fmla="*/ 1727532 w 3668537"/>
                  <a:gd name="connsiteY371" fmla="*/ 2103012 h 3507343"/>
                  <a:gd name="connsiteX372" fmla="*/ 1560562 w 3668537"/>
                  <a:gd name="connsiteY372" fmla="*/ 2220298 h 3507343"/>
                  <a:gd name="connsiteX373" fmla="*/ 1485628 w 3668537"/>
                  <a:gd name="connsiteY373" fmla="*/ 2256136 h 3507343"/>
                  <a:gd name="connsiteX374" fmla="*/ 1268160 w 3668537"/>
                  <a:gd name="connsiteY374" fmla="*/ 2256136 h 3507343"/>
                  <a:gd name="connsiteX375" fmla="*/ 1820384 w 3668537"/>
                  <a:gd name="connsiteY375" fmla="*/ 3363841 h 3507343"/>
                  <a:gd name="connsiteX376" fmla="*/ 1818754 w 3668537"/>
                  <a:gd name="connsiteY376" fmla="*/ 3351624 h 3507343"/>
                  <a:gd name="connsiteX377" fmla="*/ 1945815 w 3668537"/>
                  <a:gd name="connsiteY377" fmla="*/ 3324746 h 3507343"/>
                  <a:gd name="connsiteX378" fmla="*/ 1947444 w 3668537"/>
                  <a:gd name="connsiteY378" fmla="*/ 3346736 h 3507343"/>
                  <a:gd name="connsiteX379" fmla="*/ 1820384 w 3668537"/>
                  <a:gd name="connsiteY379" fmla="*/ 3363841 h 3507343"/>
                  <a:gd name="connsiteX380" fmla="*/ 2029707 w 3668537"/>
                  <a:gd name="connsiteY380" fmla="*/ 3335334 h 3507343"/>
                  <a:gd name="connsiteX381" fmla="*/ 1970249 w 3668537"/>
                  <a:gd name="connsiteY381" fmla="*/ 3305198 h 3507343"/>
                  <a:gd name="connsiteX382" fmla="*/ 1919751 w 3668537"/>
                  <a:gd name="connsiteY382" fmla="*/ 3276691 h 3507343"/>
                  <a:gd name="connsiteX383" fmla="*/ 1679477 w 3668537"/>
                  <a:gd name="connsiteY383" fmla="*/ 3177323 h 3507343"/>
                  <a:gd name="connsiteX384" fmla="*/ 1605358 w 3668537"/>
                  <a:gd name="connsiteY384" fmla="*/ 3107277 h 3507343"/>
                  <a:gd name="connsiteX385" fmla="*/ 1498660 w 3668537"/>
                  <a:gd name="connsiteY385" fmla="*/ 2790440 h 3507343"/>
                  <a:gd name="connsiteX386" fmla="*/ 1495402 w 3668537"/>
                  <a:gd name="connsiteY386" fmla="*/ 2747272 h 3507343"/>
                  <a:gd name="connsiteX387" fmla="*/ 1509249 w 3668537"/>
                  <a:gd name="connsiteY387" fmla="*/ 2744829 h 3507343"/>
                  <a:gd name="connsiteX388" fmla="*/ 1525538 w 3668537"/>
                  <a:gd name="connsiteY388" fmla="*/ 2796142 h 3507343"/>
                  <a:gd name="connsiteX389" fmla="*/ 1611874 w 3668537"/>
                  <a:gd name="connsiteY389" fmla="*/ 3054335 h 3507343"/>
                  <a:gd name="connsiteX390" fmla="*/ 1697396 w 3668537"/>
                  <a:gd name="connsiteY390" fmla="*/ 3134969 h 3507343"/>
                  <a:gd name="connsiteX391" fmla="*/ 2017490 w 3668537"/>
                  <a:gd name="connsiteY391" fmla="*/ 3295424 h 3507343"/>
                  <a:gd name="connsiteX392" fmla="*/ 2049255 w 3668537"/>
                  <a:gd name="connsiteY392" fmla="*/ 3308456 h 3507343"/>
                  <a:gd name="connsiteX393" fmla="*/ 2029707 w 3668537"/>
                  <a:gd name="connsiteY393" fmla="*/ 3335334 h 3507343"/>
                  <a:gd name="connsiteX394" fmla="*/ 1923009 w 3668537"/>
                  <a:gd name="connsiteY394" fmla="*/ 3161033 h 3507343"/>
                  <a:gd name="connsiteX395" fmla="*/ 1885543 w 3668537"/>
                  <a:gd name="connsiteY395" fmla="*/ 3155331 h 3507343"/>
                  <a:gd name="connsiteX396" fmla="*/ 1842375 w 3668537"/>
                  <a:gd name="connsiteY396" fmla="*/ 3003022 h 3507343"/>
                  <a:gd name="connsiteX397" fmla="*/ 1844004 w 3668537"/>
                  <a:gd name="connsiteY397" fmla="*/ 2967999 h 3507343"/>
                  <a:gd name="connsiteX398" fmla="*/ 1851334 w 3668537"/>
                  <a:gd name="connsiteY398" fmla="*/ 2895510 h 3507343"/>
                  <a:gd name="connsiteX399" fmla="*/ 1859479 w 3668537"/>
                  <a:gd name="connsiteY399" fmla="*/ 2836866 h 3507343"/>
                  <a:gd name="connsiteX400" fmla="*/ 1874954 w 3668537"/>
                  <a:gd name="connsiteY400" fmla="*/ 2835237 h 3507343"/>
                  <a:gd name="connsiteX401" fmla="*/ 1897760 w 3668537"/>
                  <a:gd name="connsiteY401" fmla="*/ 2950081 h 3507343"/>
                  <a:gd name="connsiteX402" fmla="*/ 1914050 w 3668537"/>
                  <a:gd name="connsiteY402" fmla="*/ 3095874 h 3507343"/>
                  <a:gd name="connsiteX403" fmla="*/ 1963734 w 3668537"/>
                  <a:gd name="connsiteY403" fmla="*/ 3139042 h 3507343"/>
                  <a:gd name="connsiteX404" fmla="*/ 2057400 w 3668537"/>
                  <a:gd name="connsiteY404" fmla="*/ 3176508 h 3507343"/>
                  <a:gd name="connsiteX405" fmla="*/ 1923009 w 3668537"/>
                  <a:gd name="connsiteY405" fmla="*/ 3161033 h 3507343"/>
                  <a:gd name="connsiteX406" fmla="*/ 2737499 w 3668537"/>
                  <a:gd name="connsiteY406" fmla="*/ 3149630 h 3507343"/>
                  <a:gd name="connsiteX407" fmla="*/ 2787182 w 3668537"/>
                  <a:gd name="connsiteY407" fmla="*/ 3115422 h 3507343"/>
                  <a:gd name="connsiteX408" fmla="*/ 2849083 w 3668537"/>
                  <a:gd name="connsiteY408" fmla="*/ 3108091 h 3507343"/>
                  <a:gd name="connsiteX409" fmla="*/ 2857228 w 3668537"/>
                  <a:gd name="connsiteY409" fmla="*/ 3130082 h 3507343"/>
                  <a:gd name="connsiteX410" fmla="*/ 2926460 w 3668537"/>
                  <a:gd name="connsiteY410" fmla="*/ 3102390 h 3507343"/>
                  <a:gd name="connsiteX411" fmla="*/ 2929718 w 3668537"/>
                  <a:gd name="connsiteY411" fmla="*/ 3149630 h 3507343"/>
                  <a:gd name="connsiteX412" fmla="*/ 2737499 w 3668537"/>
                  <a:gd name="connsiteY412" fmla="*/ 3149630 h 3507343"/>
                  <a:gd name="connsiteX413" fmla="*/ 3428186 w 3668537"/>
                  <a:gd name="connsiteY413" fmla="*/ 3240853 h 3507343"/>
                  <a:gd name="connsiteX414" fmla="*/ 3148001 w 3668537"/>
                  <a:gd name="connsiteY414" fmla="*/ 3226192 h 3507343"/>
                  <a:gd name="connsiteX415" fmla="*/ 2983474 w 3668537"/>
                  <a:gd name="connsiteY415" fmla="*/ 3226192 h 3507343"/>
                  <a:gd name="connsiteX416" fmla="*/ 3006280 w 3668537"/>
                  <a:gd name="connsiteY416" fmla="*/ 3153703 h 3507343"/>
                  <a:gd name="connsiteX417" fmla="*/ 3117051 w 3668537"/>
                  <a:gd name="connsiteY417" fmla="*/ 3178138 h 3507343"/>
                  <a:gd name="connsiteX418" fmla="*/ 3233522 w 3668537"/>
                  <a:gd name="connsiteY418" fmla="*/ 3205830 h 3507343"/>
                  <a:gd name="connsiteX419" fmla="*/ 3242482 w 3668537"/>
                  <a:gd name="connsiteY419" fmla="*/ 3208273 h 3507343"/>
                  <a:gd name="connsiteX420" fmla="*/ 3466466 w 3668537"/>
                  <a:gd name="connsiteY420" fmla="*/ 3226192 h 3507343"/>
                  <a:gd name="connsiteX421" fmla="*/ 3504747 w 3668537"/>
                  <a:gd name="connsiteY421" fmla="*/ 3230265 h 3507343"/>
                  <a:gd name="connsiteX422" fmla="*/ 3428186 w 3668537"/>
                  <a:gd name="connsiteY422" fmla="*/ 3240853 h 350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</a:cxnLst>
                <a:rect l="l" t="t" r="r" b="b"/>
                <a:pathLst>
                  <a:path w="3668537" h="3507343">
                    <a:moveTo>
                      <a:pt x="3668460" y="3154517"/>
                    </a:moveTo>
                    <a:cubicBezTo>
                      <a:pt x="3667645" y="3148816"/>
                      <a:pt x="3651355" y="3143114"/>
                      <a:pt x="3641581" y="3139856"/>
                    </a:cubicBezTo>
                    <a:cubicBezTo>
                      <a:pt x="3615518" y="3132526"/>
                      <a:pt x="3587011" y="3130897"/>
                      <a:pt x="3563391" y="3118679"/>
                    </a:cubicBezTo>
                    <a:cubicBezTo>
                      <a:pt x="3518594" y="3094245"/>
                      <a:pt x="3478683" y="3060037"/>
                      <a:pt x="3432258" y="3037230"/>
                    </a:cubicBezTo>
                    <a:cubicBezTo>
                      <a:pt x="3372800" y="3008723"/>
                      <a:pt x="3327189" y="2972886"/>
                      <a:pt x="3317415" y="2902840"/>
                    </a:cubicBezTo>
                    <a:cubicBezTo>
                      <a:pt x="3315786" y="2893066"/>
                      <a:pt x="3306012" y="2884107"/>
                      <a:pt x="3306826" y="2884107"/>
                    </a:cubicBezTo>
                    <a:cubicBezTo>
                      <a:pt x="3315786" y="2852342"/>
                      <a:pt x="3335334" y="2820577"/>
                      <a:pt x="3326374" y="2808359"/>
                    </a:cubicBezTo>
                    <a:cubicBezTo>
                      <a:pt x="3295423" y="2764377"/>
                      <a:pt x="3269360" y="2707362"/>
                      <a:pt x="3199314" y="2709806"/>
                    </a:cubicBezTo>
                    <a:cubicBezTo>
                      <a:pt x="3187911" y="2709806"/>
                      <a:pt x="3172436" y="2700032"/>
                      <a:pt x="3165105" y="2689444"/>
                    </a:cubicBezTo>
                    <a:cubicBezTo>
                      <a:pt x="3161847" y="2685371"/>
                      <a:pt x="3175694" y="2669896"/>
                      <a:pt x="3178137" y="2659308"/>
                    </a:cubicBezTo>
                    <a:cubicBezTo>
                      <a:pt x="3182210" y="2638131"/>
                      <a:pt x="3191983" y="2612882"/>
                      <a:pt x="3183839" y="2596592"/>
                    </a:cubicBezTo>
                    <a:cubicBezTo>
                      <a:pt x="3169178" y="2566456"/>
                      <a:pt x="3143114" y="2541207"/>
                      <a:pt x="3122752" y="2515957"/>
                    </a:cubicBezTo>
                    <a:cubicBezTo>
                      <a:pt x="3174065" y="2417404"/>
                      <a:pt x="3170807" y="2404373"/>
                      <a:pt x="3066552" y="2382381"/>
                    </a:cubicBezTo>
                    <a:cubicBezTo>
                      <a:pt x="3011981" y="2370978"/>
                      <a:pt x="2981031" y="2344100"/>
                      <a:pt x="2959039" y="2293602"/>
                    </a:cubicBezTo>
                    <a:cubicBezTo>
                      <a:pt x="2885735" y="2120116"/>
                      <a:pt x="2775779" y="1983282"/>
                      <a:pt x="2603108" y="1890430"/>
                    </a:cubicBezTo>
                    <a:cubicBezTo>
                      <a:pt x="2423106" y="1794320"/>
                      <a:pt x="2260208" y="1825270"/>
                      <a:pt x="2098124" y="1918122"/>
                    </a:cubicBezTo>
                    <a:cubicBezTo>
                      <a:pt x="2008531" y="1969435"/>
                      <a:pt x="1939299" y="2046812"/>
                      <a:pt x="1879841" y="2131519"/>
                    </a:cubicBezTo>
                    <a:cubicBezTo>
                      <a:pt x="1844818" y="2181202"/>
                      <a:pt x="1791876" y="2201565"/>
                      <a:pt x="1734862" y="2219483"/>
                    </a:cubicBezTo>
                    <a:cubicBezTo>
                      <a:pt x="1750337" y="2187718"/>
                      <a:pt x="1769071" y="2157582"/>
                      <a:pt x="1795134" y="2137220"/>
                    </a:cubicBezTo>
                    <a:cubicBezTo>
                      <a:pt x="1830157" y="2109527"/>
                      <a:pt x="1838302" y="2081020"/>
                      <a:pt x="1806537" y="2049255"/>
                    </a:cubicBezTo>
                    <a:cubicBezTo>
                      <a:pt x="1791062" y="2033780"/>
                      <a:pt x="1768256" y="2026449"/>
                      <a:pt x="1749523" y="2014232"/>
                    </a:cubicBezTo>
                    <a:cubicBezTo>
                      <a:pt x="1737306" y="2006901"/>
                      <a:pt x="1725088" y="2000386"/>
                      <a:pt x="1714500" y="1991426"/>
                    </a:cubicBezTo>
                    <a:cubicBezTo>
                      <a:pt x="1681106" y="1960476"/>
                      <a:pt x="1650155" y="1927896"/>
                      <a:pt x="1616761" y="1896945"/>
                    </a:cubicBezTo>
                    <a:cubicBezTo>
                      <a:pt x="1557304" y="1842375"/>
                      <a:pt x="1514950" y="1777216"/>
                      <a:pt x="1516579" y="1694952"/>
                    </a:cubicBezTo>
                    <a:cubicBezTo>
                      <a:pt x="1518208" y="1588254"/>
                      <a:pt x="1528796" y="1481556"/>
                      <a:pt x="1530425" y="1374043"/>
                    </a:cubicBezTo>
                    <a:cubicBezTo>
                      <a:pt x="1531240" y="1321102"/>
                      <a:pt x="1525538" y="1266531"/>
                      <a:pt x="1512507" y="1216033"/>
                    </a:cubicBezTo>
                    <a:cubicBezTo>
                      <a:pt x="1494588" y="1149244"/>
                      <a:pt x="1466081" y="1084900"/>
                      <a:pt x="1444089" y="1018926"/>
                    </a:cubicBezTo>
                    <a:cubicBezTo>
                      <a:pt x="1440017" y="1005894"/>
                      <a:pt x="1438388" y="983088"/>
                      <a:pt x="1446533" y="977387"/>
                    </a:cubicBezTo>
                    <a:cubicBezTo>
                      <a:pt x="1518208" y="917929"/>
                      <a:pt x="1548344" y="832408"/>
                      <a:pt x="1592327" y="755031"/>
                    </a:cubicBezTo>
                    <a:cubicBezTo>
                      <a:pt x="1653413" y="648333"/>
                      <a:pt x="1734048" y="554667"/>
                      <a:pt x="1842375" y="498467"/>
                    </a:cubicBezTo>
                    <a:cubicBezTo>
                      <a:pt x="1842375" y="501725"/>
                      <a:pt x="1841560" y="505798"/>
                      <a:pt x="1841560" y="509056"/>
                    </a:cubicBezTo>
                    <a:cubicBezTo>
                      <a:pt x="1835044" y="565256"/>
                      <a:pt x="1820384" y="619012"/>
                      <a:pt x="1797578" y="670325"/>
                    </a:cubicBezTo>
                    <a:cubicBezTo>
                      <a:pt x="1795949" y="673583"/>
                      <a:pt x="1794320" y="677655"/>
                      <a:pt x="1792691" y="680913"/>
                    </a:cubicBezTo>
                    <a:cubicBezTo>
                      <a:pt x="1793505" y="680913"/>
                      <a:pt x="1793505" y="681727"/>
                      <a:pt x="1794320" y="681727"/>
                    </a:cubicBezTo>
                    <a:cubicBezTo>
                      <a:pt x="1799207" y="676026"/>
                      <a:pt x="1804094" y="670325"/>
                      <a:pt x="1808981" y="664623"/>
                    </a:cubicBezTo>
                    <a:cubicBezTo>
                      <a:pt x="1809795" y="666252"/>
                      <a:pt x="1809795" y="667067"/>
                      <a:pt x="1810610" y="670325"/>
                    </a:cubicBezTo>
                    <a:cubicBezTo>
                      <a:pt x="1836673" y="635302"/>
                      <a:pt x="1854592" y="597835"/>
                      <a:pt x="1868438" y="558739"/>
                    </a:cubicBezTo>
                    <a:cubicBezTo>
                      <a:pt x="1878212" y="531047"/>
                      <a:pt x="1885543" y="502540"/>
                      <a:pt x="1890430" y="473218"/>
                    </a:cubicBezTo>
                    <a:cubicBezTo>
                      <a:pt x="1894502" y="470775"/>
                      <a:pt x="1897760" y="469146"/>
                      <a:pt x="1901018" y="467517"/>
                    </a:cubicBezTo>
                    <a:cubicBezTo>
                      <a:pt x="1908348" y="542450"/>
                      <a:pt x="1915679" y="617383"/>
                      <a:pt x="1923009" y="693130"/>
                    </a:cubicBezTo>
                    <a:cubicBezTo>
                      <a:pt x="1925453" y="691501"/>
                      <a:pt x="1927082" y="691501"/>
                      <a:pt x="1927082" y="690687"/>
                    </a:cubicBezTo>
                    <a:cubicBezTo>
                      <a:pt x="1929525" y="683357"/>
                      <a:pt x="1931969" y="675212"/>
                      <a:pt x="1932783" y="667881"/>
                    </a:cubicBezTo>
                    <a:cubicBezTo>
                      <a:pt x="1936855" y="636931"/>
                      <a:pt x="1940114" y="605980"/>
                      <a:pt x="1943371" y="575029"/>
                    </a:cubicBezTo>
                    <a:cubicBezTo>
                      <a:pt x="1947444" y="537563"/>
                      <a:pt x="1950702" y="499282"/>
                      <a:pt x="1954774" y="461815"/>
                    </a:cubicBezTo>
                    <a:cubicBezTo>
                      <a:pt x="1955589" y="456928"/>
                      <a:pt x="1956403" y="451227"/>
                      <a:pt x="1957218" y="446340"/>
                    </a:cubicBezTo>
                    <a:cubicBezTo>
                      <a:pt x="1958847" y="446340"/>
                      <a:pt x="1960476" y="446340"/>
                      <a:pt x="1962105" y="446340"/>
                    </a:cubicBezTo>
                    <a:cubicBezTo>
                      <a:pt x="1962105" y="447969"/>
                      <a:pt x="1962919" y="448783"/>
                      <a:pt x="1962919" y="450413"/>
                    </a:cubicBezTo>
                    <a:cubicBezTo>
                      <a:pt x="1974322" y="491137"/>
                      <a:pt x="1984910" y="531861"/>
                      <a:pt x="1998757" y="572586"/>
                    </a:cubicBezTo>
                    <a:cubicBezTo>
                      <a:pt x="2010159" y="607609"/>
                      <a:pt x="2027264" y="641003"/>
                      <a:pt x="2051698" y="669510"/>
                    </a:cubicBezTo>
                    <a:cubicBezTo>
                      <a:pt x="2056585" y="675212"/>
                      <a:pt x="2062287" y="680099"/>
                      <a:pt x="2067174" y="684985"/>
                    </a:cubicBezTo>
                    <a:cubicBezTo>
                      <a:pt x="2067988" y="684171"/>
                      <a:pt x="2068803" y="684171"/>
                      <a:pt x="2069617" y="683357"/>
                    </a:cubicBezTo>
                    <a:cubicBezTo>
                      <a:pt x="2067988" y="680099"/>
                      <a:pt x="2067174" y="677655"/>
                      <a:pt x="2065545" y="674397"/>
                    </a:cubicBezTo>
                    <a:cubicBezTo>
                      <a:pt x="2058214" y="658107"/>
                      <a:pt x="2050884" y="642632"/>
                      <a:pt x="2044368" y="625528"/>
                    </a:cubicBezTo>
                    <a:cubicBezTo>
                      <a:pt x="2022377" y="566070"/>
                      <a:pt x="2007716" y="505798"/>
                      <a:pt x="2009345" y="442268"/>
                    </a:cubicBezTo>
                    <a:cubicBezTo>
                      <a:pt x="2009345" y="442268"/>
                      <a:pt x="2019933" y="439824"/>
                      <a:pt x="2024006" y="428421"/>
                    </a:cubicBezTo>
                    <a:cubicBezTo>
                      <a:pt x="2027264" y="425978"/>
                      <a:pt x="2027264" y="421905"/>
                      <a:pt x="2025635" y="415390"/>
                    </a:cubicBezTo>
                    <a:cubicBezTo>
                      <a:pt x="2025635" y="411317"/>
                      <a:pt x="2025635" y="405616"/>
                      <a:pt x="2025635" y="397471"/>
                    </a:cubicBezTo>
                    <a:cubicBezTo>
                      <a:pt x="2027264" y="396656"/>
                      <a:pt x="2028893" y="396656"/>
                      <a:pt x="2031336" y="395842"/>
                    </a:cubicBezTo>
                    <a:cubicBezTo>
                      <a:pt x="2061472" y="387697"/>
                      <a:pt x="2114414" y="374665"/>
                      <a:pt x="2118487" y="355932"/>
                    </a:cubicBezTo>
                    <a:cubicBezTo>
                      <a:pt x="2125817" y="338827"/>
                      <a:pt x="2111156" y="330682"/>
                      <a:pt x="2091608" y="320094"/>
                    </a:cubicBezTo>
                    <a:cubicBezTo>
                      <a:pt x="2110342" y="320094"/>
                      <a:pt x="2105455" y="320094"/>
                      <a:pt x="2115229" y="320094"/>
                    </a:cubicBezTo>
                    <a:cubicBezTo>
                      <a:pt x="2127446" y="320094"/>
                      <a:pt x="2138034" y="313578"/>
                      <a:pt x="2138034" y="307877"/>
                    </a:cubicBezTo>
                    <a:cubicBezTo>
                      <a:pt x="2138034" y="304619"/>
                      <a:pt x="2134776" y="296474"/>
                      <a:pt x="2133147" y="295660"/>
                    </a:cubicBezTo>
                    <a:cubicBezTo>
                      <a:pt x="2120930" y="291587"/>
                      <a:pt x="2117672" y="280184"/>
                      <a:pt x="2104640" y="278555"/>
                    </a:cubicBezTo>
                    <a:cubicBezTo>
                      <a:pt x="2064730" y="272854"/>
                      <a:pt x="2079391" y="278555"/>
                      <a:pt x="2058214" y="278555"/>
                    </a:cubicBezTo>
                    <a:cubicBezTo>
                      <a:pt x="2090794" y="250863"/>
                      <a:pt x="2072875" y="258193"/>
                      <a:pt x="2094866" y="246790"/>
                    </a:cubicBezTo>
                    <a:cubicBezTo>
                      <a:pt x="2112785" y="237831"/>
                      <a:pt x="2113600" y="233758"/>
                      <a:pt x="2117672" y="226428"/>
                    </a:cubicBezTo>
                    <a:cubicBezTo>
                      <a:pt x="2118487" y="214211"/>
                      <a:pt x="2116858" y="206066"/>
                      <a:pt x="2108713" y="203622"/>
                    </a:cubicBezTo>
                    <a:cubicBezTo>
                      <a:pt x="2103011" y="201993"/>
                      <a:pt x="2091608" y="202808"/>
                      <a:pt x="2081835" y="205251"/>
                    </a:cubicBezTo>
                    <a:cubicBezTo>
                      <a:pt x="2092423" y="190590"/>
                      <a:pt x="2099753" y="180816"/>
                      <a:pt x="2107084" y="171857"/>
                    </a:cubicBezTo>
                    <a:cubicBezTo>
                      <a:pt x="2116858" y="168599"/>
                      <a:pt x="2122559" y="162083"/>
                      <a:pt x="2120116" y="156382"/>
                    </a:cubicBezTo>
                    <a:cubicBezTo>
                      <a:pt x="2138034" y="147422"/>
                      <a:pt x="2156768" y="145794"/>
                      <a:pt x="2176315" y="145794"/>
                    </a:cubicBezTo>
                    <a:cubicBezTo>
                      <a:pt x="2177130" y="145794"/>
                      <a:pt x="2178759" y="146608"/>
                      <a:pt x="2179573" y="147422"/>
                    </a:cubicBezTo>
                    <a:cubicBezTo>
                      <a:pt x="2185275" y="152309"/>
                      <a:pt x="2186904" y="147422"/>
                      <a:pt x="2188533" y="144164"/>
                    </a:cubicBezTo>
                    <a:cubicBezTo>
                      <a:pt x="2190976" y="136834"/>
                      <a:pt x="2181202" y="114843"/>
                      <a:pt x="2173872" y="111585"/>
                    </a:cubicBezTo>
                    <a:cubicBezTo>
                      <a:pt x="2159211" y="104255"/>
                      <a:pt x="2142921" y="104255"/>
                      <a:pt x="2127446" y="106698"/>
                    </a:cubicBezTo>
                    <a:cubicBezTo>
                      <a:pt x="2098124" y="111585"/>
                      <a:pt x="2071246" y="122988"/>
                      <a:pt x="2044368" y="134391"/>
                    </a:cubicBezTo>
                    <a:cubicBezTo>
                      <a:pt x="2019933" y="144979"/>
                      <a:pt x="1995499" y="157196"/>
                      <a:pt x="1971064" y="167785"/>
                    </a:cubicBezTo>
                    <a:cubicBezTo>
                      <a:pt x="1962105" y="171857"/>
                      <a:pt x="1951516" y="174301"/>
                      <a:pt x="1941742" y="174301"/>
                    </a:cubicBezTo>
                    <a:cubicBezTo>
                      <a:pt x="1909977" y="173486"/>
                      <a:pt x="1879027" y="166156"/>
                      <a:pt x="1849705" y="154753"/>
                    </a:cubicBezTo>
                    <a:cubicBezTo>
                      <a:pt x="1842375" y="152309"/>
                      <a:pt x="1837488" y="147422"/>
                      <a:pt x="1835044" y="140092"/>
                    </a:cubicBezTo>
                    <a:cubicBezTo>
                      <a:pt x="1826899" y="116472"/>
                      <a:pt x="1826085" y="92037"/>
                      <a:pt x="1825271" y="67603"/>
                    </a:cubicBezTo>
                    <a:cubicBezTo>
                      <a:pt x="1825271" y="65159"/>
                      <a:pt x="1826899" y="62716"/>
                      <a:pt x="1829343" y="61087"/>
                    </a:cubicBezTo>
                    <a:cubicBezTo>
                      <a:pt x="1840746" y="52942"/>
                      <a:pt x="1842375" y="43168"/>
                      <a:pt x="1833415" y="32580"/>
                    </a:cubicBezTo>
                    <a:cubicBezTo>
                      <a:pt x="1830157" y="28507"/>
                      <a:pt x="1826899" y="24435"/>
                      <a:pt x="1823641" y="19548"/>
                    </a:cubicBezTo>
                    <a:cubicBezTo>
                      <a:pt x="1818754" y="13032"/>
                      <a:pt x="1813868" y="6516"/>
                      <a:pt x="1808981" y="0"/>
                    </a:cubicBezTo>
                    <a:cubicBezTo>
                      <a:pt x="1804094" y="6516"/>
                      <a:pt x="1800021" y="11403"/>
                      <a:pt x="1796763" y="16290"/>
                    </a:cubicBezTo>
                    <a:cubicBezTo>
                      <a:pt x="1785361" y="11403"/>
                      <a:pt x="1779659" y="14661"/>
                      <a:pt x="1778845" y="27693"/>
                    </a:cubicBezTo>
                    <a:cubicBezTo>
                      <a:pt x="1778845" y="28507"/>
                      <a:pt x="1778845" y="30136"/>
                      <a:pt x="1778845" y="30950"/>
                    </a:cubicBezTo>
                    <a:cubicBezTo>
                      <a:pt x="1778030" y="35023"/>
                      <a:pt x="1776401" y="39095"/>
                      <a:pt x="1775587" y="43168"/>
                    </a:cubicBezTo>
                    <a:cubicBezTo>
                      <a:pt x="1771514" y="53756"/>
                      <a:pt x="1771514" y="60272"/>
                      <a:pt x="1782102" y="66788"/>
                    </a:cubicBezTo>
                    <a:cubicBezTo>
                      <a:pt x="1785361" y="68417"/>
                      <a:pt x="1788618" y="74118"/>
                      <a:pt x="1788618" y="78191"/>
                    </a:cubicBezTo>
                    <a:cubicBezTo>
                      <a:pt x="1787804" y="87150"/>
                      <a:pt x="1786175" y="96110"/>
                      <a:pt x="1782917" y="104255"/>
                    </a:cubicBezTo>
                    <a:cubicBezTo>
                      <a:pt x="1777216" y="118101"/>
                      <a:pt x="1775587" y="118101"/>
                      <a:pt x="1762555" y="110770"/>
                    </a:cubicBezTo>
                    <a:cubicBezTo>
                      <a:pt x="1731604" y="92852"/>
                      <a:pt x="1699025" y="76562"/>
                      <a:pt x="1663187" y="70046"/>
                    </a:cubicBezTo>
                    <a:cubicBezTo>
                      <a:pt x="1646083" y="66788"/>
                      <a:pt x="1628164" y="65973"/>
                      <a:pt x="1611874" y="71675"/>
                    </a:cubicBezTo>
                    <a:cubicBezTo>
                      <a:pt x="1612689" y="76562"/>
                      <a:pt x="1613503" y="80634"/>
                      <a:pt x="1614318" y="84707"/>
                    </a:cubicBezTo>
                    <a:cubicBezTo>
                      <a:pt x="1615132" y="86336"/>
                      <a:pt x="1616761" y="87965"/>
                      <a:pt x="1617576" y="89594"/>
                    </a:cubicBezTo>
                    <a:cubicBezTo>
                      <a:pt x="1623277" y="93666"/>
                      <a:pt x="1629793" y="91223"/>
                      <a:pt x="1635494" y="92037"/>
                    </a:cubicBezTo>
                    <a:cubicBezTo>
                      <a:pt x="1646083" y="93666"/>
                      <a:pt x="1655857" y="99368"/>
                      <a:pt x="1665631" y="100997"/>
                    </a:cubicBezTo>
                    <a:cubicBezTo>
                      <a:pt x="1680291" y="104255"/>
                      <a:pt x="1691694" y="111585"/>
                      <a:pt x="1703097" y="119730"/>
                    </a:cubicBezTo>
                    <a:cubicBezTo>
                      <a:pt x="1713685" y="127875"/>
                      <a:pt x="1723459" y="136020"/>
                      <a:pt x="1733233" y="144164"/>
                    </a:cubicBezTo>
                    <a:cubicBezTo>
                      <a:pt x="1727532" y="140907"/>
                      <a:pt x="1722645" y="137649"/>
                      <a:pt x="1716943" y="134391"/>
                    </a:cubicBezTo>
                    <a:cubicBezTo>
                      <a:pt x="1711242" y="131133"/>
                      <a:pt x="1690880" y="150681"/>
                      <a:pt x="1687622" y="152309"/>
                    </a:cubicBezTo>
                    <a:cubicBezTo>
                      <a:pt x="1702283" y="193034"/>
                      <a:pt x="1727532" y="226428"/>
                      <a:pt x="1721830" y="253306"/>
                    </a:cubicBezTo>
                    <a:cubicBezTo>
                      <a:pt x="1704726" y="338013"/>
                      <a:pt x="1696581" y="430865"/>
                      <a:pt x="1604544" y="478105"/>
                    </a:cubicBezTo>
                    <a:cubicBezTo>
                      <a:pt x="1598842" y="481363"/>
                      <a:pt x="1593956" y="486250"/>
                      <a:pt x="1589069" y="490322"/>
                    </a:cubicBezTo>
                    <a:cubicBezTo>
                      <a:pt x="1459565" y="599464"/>
                      <a:pt x="1328432" y="706977"/>
                      <a:pt x="1199743" y="816933"/>
                    </a:cubicBezTo>
                    <a:cubicBezTo>
                      <a:pt x="1098746" y="903269"/>
                      <a:pt x="1011596" y="1002636"/>
                      <a:pt x="942364" y="1115850"/>
                    </a:cubicBezTo>
                    <a:cubicBezTo>
                      <a:pt x="914671" y="1160647"/>
                      <a:pt x="883721" y="1194041"/>
                      <a:pt x="831594" y="1205444"/>
                    </a:cubicBezTo>
                    <a:cubicBezTo>
                      <a:pt x="825892" y="1207073"/>
                      <a:pt x="820191" y="1211146"/>
                      <a:pt x="814489" y="1214403"/>
                    </a:cubicBezTo>
                    <a:cubicBezTo>
                      <a:pt x="730597" y="1265716"/>
                      <a:pt x="646704" y="1318658"/>
                      <a:pt x="561183" y="1369156"/>
                    </a:cubicBezTo>
                    <a:cubicBezTo>
                      <a:pt x="496838" y="1406623"/>
                      <a:pt x="428421" y="1429429"/>
                      <a:pt x="352674" y="1412324"/>
                    </a:cubicBezTo>
                    <a:cubicBezTo>
                      <a:pt x="314393" y="1403365"/>
                      <a:pt x="275297" y="1396035"/>
                      <a:pt x="235387" y="1387890"/>
                    </a:cubicBezTo>
                    <a:cubicBezTo>
                      <a:pt x="238645" y="1332504"/>
                      <a:pt x="246790" y="1323545"/>
                      <a:pt x="300546" y="1308070"/>
                    </a:cubicBezTo>
                    <a:cubicBezTo>
                      <a:pt x="307877" y="1305626"/>
                      <a:pt x="316022" y="1301554"/>
                      <a:pt x="321723" y="1296667"/>
                    </a:cubicBezTo>
                    <a:cubicBezTo>
                      <a:pt x="366520" y="1256757"/>
                      <a:pt x="410503" y="1216847"/>
                      <a:pt x="455299" y="1175308"/>
                    </a:cubicBezTo>
                    <a:cubicBezTo>
                      <a:pt x="368149" y="1167978"/>
                      <a:pt x="297289" y="1246169"/>
                      <a:pt x="206880" y="1216847"/>
                    </a:cubicBezTo>
                    <a:cubicBezTo>
                      <a:pt x="210138" y="1203001"/>
                      <a:pt x="213396" y="1190783"/>
                      <a:pt x="215840" y="1177751"/>
                    </a:cubicBezTo>
                    <a:cubicBezTo>
                      <a:pt x="190590" y="1173679"/>
                      <a:pt x="167785" y="1173679"/>
                      <a:pt x="147423" y="1167163"/>
                    </a:cubicBezTo>
                    <a:cubicBezTo>
                      <a:pt x="140092" y="1205444"/>
                      <a:pt x="117286" y="1227435"/>
                      <a:pt x="111585" y="1258386"/>
                    </a:cubicBezTo>
                    <a:cubicBezTo>
                      <a:pt x="152309" y="1279563"/>
                      <a:pt x="147423" y="1167163"/>
                      <a:pt x="223985" y="1281192"/>
                    </a:cubicBezTo>
                    <a:cubicBezTo>
                      <a:pt x="188961" y="1413953"/>
                      <a:pt x="181631" y="1507620"/>
                      <a:pt x="233758" y="1514950"/>
                    </a:cubicBezTo>
                    <a:cubicBezTo>
                      <a:pt x="232129" y="1497031"/>
                      <a:pt x="229686" y="1479927"/>
                      <a:pt x="228057" y="1462823"/>
                    </a:cubicBezTo>
                    <a:cubicBezTo>
                      <a:pt x="296474" y="1468524"/>
                      <a:pt x="406430" y="1591512"/>
                      <a:pt x="457743" y="1721830"/>
                    </a:cubicBezTo>
                    <a:cubicBezTo>
                      <a:pt x="457743" y="1721830"/>
                      <a:pt x="478105" y="1852963"/>
                      <a:pt x="523717" y="1924638"/>
                    </a:cubicBezTo>
                    <a:cubicBezTo>
                      <a:pt x="569328" y="1997128"/>
                      <a:pt x="694759" y="2050070"/>
                      <a:pt x="694759" y="2050070"/>
                    </a:cubicBezTo>
                    <a:lnTo>
                      <a:pt x="763176" y="2065545"/>
                    </a:lnTo>
                    <a:lnTo>
                      <a:pt x="816118" y="2050070"/>
                    </a:lnTo>
                    <a:cubicBezTo>
                      <a:pt x="816118" y="2050070"/>
                      <a:pt x="706162" y="2040296"/>
                      <a:pt x="675212" y="1992241"/>
                    </a:cubicBezTo>
                    <a:cubicBezTo>
                      <a:pt x="645075" y="1944186"/>
                      <a:pt x="517201" y="1857036"/>
                      <a:pt x="557111" y="1820384"/>
                    </a:cubicBezTo>
                    <a:lnTo>
                      <a:pt x="801457" y="1981652"/>
                    </a:lnTo>
                    <a:cubicBezTo>
                      <a:pt x="896753" y="1967806"/>
                      <a:pt x="975758" y="1988168"/>
                      <a:pt x="1047433" y="2030522"/>
                    </a:cubicBezTo>
                    <a:cubicBezTo>
                      <a:pt x="1081642" y="2050884"/>
                      <a:pt x="1109334" y="2085093"/>
                      <a:pt x="1132140" y="2118487"/>
                    </a:cubicBezTo>
                    <a:cubicBezTo>
                      <a:pt x="1138656" y="2128261"/>
                      <a:pt x="1122366" y="2158397"/>
                      <a:pt x="1110149" y="2174687"/>
                    </a:cubicBezTo>
                    <a:cubicBezTo>
                      <a:pt x="1102818" y="2184461"/>
                      <a:pt x="1083271" y="2183646"/>
                      <a:pt x="1070239" y="2189347"/>
                    </a:cubicBezTo>
                    <a:cubicBezTo>
                      <a:pt x="1059651" y="2193420"/>
                      <a:pt x="1050691" y="2200750"/>
                      <a:pt x="1040917" y="2206451"/>
                    </a:cubicBezTo>
                    <a:cubicBezTo>
                      <a:pt x="1049877" y="2213782"/>
                      <a:pt x="1058836" y="2220298"/>
                      <a:pt x="1068610" y="2227628"/>
                    </a:cubicBezTo>
                    <a:cubicBezTo>
                      <a:pt x="1045804" y="2262651"/>
                      <a:pt x="1016483" y="2271611"/>
                      <a:pt x="977387" y="2247176"/>
                    </a:cubicBezTo>
                    <a:cubicBezTo>
                      <a:pt x="956210" y="2233330"/>
                      <a:pt x="939106" y="2227628"/>
                      <a:pt x="908970" y="2243103"/>
                    </a:cubicBezTo>
                    <a:cubicBezTo>
                      <a:pt x="881277" y="2257765"/>
                      <a:pt x="838924" y="2243103"/>
                      <a:pt x="803086" y="2246362"/>
                    </a:cubicBezTo>
                    <a:cubicBezTo>
                      <a:pt x="783539" y="2247991"/>
                      <a:pt x="764805" y="2258579"/>
                      <a:pt x="746072" y="2265095"/>
                    </a:cubicBezTo>
                    <a:cubicBezTo>
                      <a:pt x="783539" y="2269982"/>
                      <a:pt x="821005" y="2279755"/>
                      <a:pt x="858472" y="2278127"/>
                    </a:cubicBezTo>
                    <a:cubicBezTo>
                      <a:pt x="958654" y="2272425"/>
                      <a:pt x="1022999" y="2313150"/>
                      <a:pt x="1063723" y="2405187"/>
                    </a:cubicBezTo>
                    <a:cubicBezTo>
                      <a:pt x="1093045" y="2471160"/>
                      <a:pt x="1133769" y="2533062"/>
                      <a:pt x="1171236" y="2595778"/>
                    </a:cubicBezTo>
                    <a:cubicBezTo>
                      <a:pt x="1197299" y="2640575"/>
                      <a:pt x="1191598" y="2670710"/>
                      <a:pt x="1141914" y="2678041"/>
                    </a:cubicBezTo>
                    <a:cubicBezTo>
                      <a:pt x="1040103" y="2692702"/>
                      <a:pt x="936663" y="2700032"/>
                      <a:pt x="833223" y="2706548"/>
                    </a:cubicBezTo>
                    <a:cubicBezTo>
                      <a:pt x="813675" y="2708177"/>
                      <a:pt x="793313" y="2691073"/>
                      <a:pt x="768878" y="2680484"/>
                    </a:cubicBezTo>
                    <a:cubicBezTo>
                      <a:pt x="816118" y="2640575"/>
                      <a:pt x="856843" y="2606366"/>
                      <a:pt x="898382" y="2572157"/>
                    </a:cubicBezTo>
                    <a:cubicBezTo>
                      <a:pt x="895938" y="2568085"/>
                      <a:pt x="892680" y="2564012"/>
                      <a:pt x="890237" y="2559940"/>
                    </a:cubicBezTo>
                    <a:cubicBezTo>
                      <a:pt x="864988" y="2572972"/>
                      <a:pt x="839738" y="2584375"/>
                      <a:pt x="815304" y="2599035"/>
                    </a:cubicBezTo>
                    <a:cubicBezTo>
                      <a:pt x="755032" y="2634873"/>
                      <a:pt x="696388" y="2672339"/>
                      <a:pt x="636116" y="2708991"/>
                    </a:cubicBezTo>
                    <a:cubicBezTo>
                      <a:pt x="529418" y="2774151"/>
                      <a:pt x="442268" y="2758676"/>
                      <a:pt x="338013" y="2656864"/>
                    </a:cubicBezTo>
                    <a:cubicBezTo>
                      <a:pt x="472404" y="2608809"/>
                      <a:pt x="624713" y="2627542"/>
                      <a:pt x="747701" y="2546094"/>
                    </a:cubicBezTo>
                    <a:cubicBezTo>
                      <a:pt x="698017" y="2534691"/>
                      <a:pt x="143350" y="2666638"/>
                      <a:pt x="0" y="2719580"/>
                    </a:cubicBezTo>
                    <a:lnTo>
                      <a:pt x="295660" y="2669082"/>
                    </a:lnTo>
                    <a:cubicBezTo>
                      <a:pt x="295660" y="2669082"/>
                      <a:pt x="400729" y="2778223"/>
                      <a:pt x="447969" y="2783110"/>
                    </a:cubicBezTo>
                    <a:cubicBezTo>
                      <a:pt x="548966" y="2794513"/>
                      <a:pt x="548966" y="2794513"/>
                      <a:pt x="674397" y="2740757"/>
                    </a:cubicBezTo>
                    <a:cubicBezTo>
                      <a:pt x="777837" y="2849084"/>
                      <a:pt x="921187" y="2883292"/>
                      <a:pt x="1054764" y="2933791"/>
                    </a:cubicBezTo>
                    <a:cubicBezTo>
                      <a:pt x="1144357" y="2967999"/>
                      <a:pt x="1238024" y="2972071"/>
                      <a:pt x="1332505" y="2967185"/>
                    </a:cubicBezTo>
                    <a:cubicBezTo>
                      <a:pt x="1360197" y="2965556"/>
                      <a:pt x="1391148" y="2962298"/>
                      <a:pt x="1381374" y="2924831"/>
                    </a:cubicBezTo>
                    <a:cubicBezTo>
                      <a:pt x="1157389" y="2953338"/>
                      <a:pt x="969242" y="2867817"/>
                      <a:pt x="779466" y="2787183"/>
                    </a:cubicBezTo>
                    <a:cubicBezTo>
                      <a:pt x="781095" y="2781481"/>
                      <a:pt x="781910" y="2775780"/>
                      <a:pt x="783539" y="2770893"/>
                    </a:cubicBezTo>
                    <a:cubicBezTo>
                      <a:pt x="799014" y="2776594"/>
                      <a:pt x="814489" y="2783110"/>
                      <a:pt x="830779" y="2787183"/>
                    </a:cubicBezTo>
                    <a:cubicBezTo>
                      <a:pt x="860101" y="2794513"/>
                      <a:pt x="889422" y="2802658"/>
                      <a:pt x="919558" y="2805101"/>
                    </a:cubicBezTo>
                    <a:cubicBezTo>
                      <a:pt x="1014854" y="2813246"/>
                      <a:pt x="1110149" y="2814875"/>
                      <a:pt x="1204630" y="2826278"/>
                    </a:cubicBezTo>
                    <a:cubicBezTo>
                      <a:pt x="1250241" y="2831980"/>
                      <a:pt x="1293409" y="2855599"/>
                      <a:pt x="1338206" y="2867817"/>
                    </a:cubicBezTo>
                    <a:cubicBezTo>
                      <a:pt x="1356939" y="2872704"/>
                      <a:pt x="1377301" y="2871889"/>
                      <a:pt x="1396849" y="2872704"/>
                    </a:cubicBezTo>
                    <a:cubicBezTo>
                      <a:pt x="1393591" y="2856414"/>
                      <a:pt x="1393591" y="2838495"/>
                      <a:pt x="1387075" y="2823835"/>
                    </a:cubicBezTo>
                    <a:cubicBezTo>
                      <a:pt x="1361826" y="2763562"/>
                      <a:pt x="1336577" y="2702476"/>
                      <a:pt x="1306441" y="2644647"/>
                    </a:cubicBezTo>
                    <a:cubicBezTo>
                      <a:pt x="1290966" y="2615325"/>
                      <a:pt x="1271418" y="2581931"/>
                      <a:pt x="1224992" y="2590890"/>
                    </a:cubicBezTo>
                    <a:cubicBezTo>
                      <a:pt x="1217661" y="2592520"/>
                      <a:pt x="1204630" y="2570528"/>
                      <a:pt x="1194856" y="2559126"/>
                    </a:cubicBezTo>
                    <a:cubicBezTo>
                      <a:pt x="1198928" y="2554238"/>
                      <a:pt x="1203001" y="2549352"/>
                      <a:pt x="1207073" y="2544464"/>
                    </a:cubicBezTo>
                    <a:cubicBezTo>
                      <a:pt x="1247798" y="2575415"/>
                      <a:pt x="1295038" y="2600664"/>
                      <a:pt x="1328432" y="2638945"/>
                    </a:cubicBezTo>
                    <a:cubicBezTo>
                      <a:pt x="1374858" y="2691887"/>
                      <a:pt x="1409066" y="2757046"/>
                      <a:pt x="1453049" y="2812432"/>
                    </a:cubicBezTo>
                    <a:cubicBezTo>
                      <a:pt x="1510878" y="2885736"/>
                      <a:pt x="1526353" y="2975329"/>
                      <a:pt x="1549159" y="3060851"/>
                    </a:cubicBezTo>
                    <a:cubicBezTo>
                      <a:pt x="1570335" y="3141485"/>
                      <a:pt x="1607802" y="3211531"/>
                      <a:pt x="1658300" y="3276691"/>
                    </a:cubicBezTo>
                    <a:cubicBezTo>
                      <a:pt x="1663187" y="3283206"/>
                      <a:pt x="1668888" y="3291351"/>
                      <a:pt x="1675405" y="3292980"/>
                    </a:cubicBezTo>
                    <a:cubicBezTo>
                      <a:pt x="1685993" y="3295424"/>
                      <a:pt x="1697396" y="3293795"/>
                      <a:pt x="1708798" y="3293795"/>
                    </a:cubicBezTo>
                    <a:cubicBezTo>
                      <a:pt x="1705540" y="3284021"/>
                      <a:pt x="1703912" y="3273432"/>
                      <a:pt x="1698210" y="3265287"/>
                    </a:cubicBezTo>
                    <a:cubicBezTo>
                      <a:pt x="1683549" y="3242482"/>
                      <a:pt x="1666445" y="3221305"/>
                      <a:pt x="1650970" y="3198500"/>
                    </a:cubicBezTo>
                    <a:cubicBezTo>
                      <a:pt x="1655042" y="3197685"/>
                      <a:pt x="1658300" y="3196871"/>
                      <a:pt x="1662373" y="3195242"/>
                    </a:cubicBezTo>
                    <a:cubicBezTo>
                      <a:pt x="1696581" y="3214790"/>
                      <a:pt x="1729975" y="3238409"/>
                      <a:pt x="1766627" y="3253885"/>
                    </a:cubicBezTo>
                    <a:cubicBezTo>
                      <a:pt x="1801650" y="3269360"/>
                      <a:pt x="1839931" y="3276691"/>
                      <a:pt x="1889615" y="3292166"/>
                    </a:cubicBezTo>
                    <a:cubicBezTo>
                      <a:pt x="1775587" y="3322302"/>
                      <a:pt x="1687622" y="3394791"/>
                      <a:pt x="1571964" y="3372800"/>
                    </a:cubicBezTo>
                    <a:cubicBezTo>
                      <a:pt x="1535312" y="3365470"/>
                      <a:pt x="1494588" y="3379316"/>
                      <a:pt x="1456307" y="3377687"/>
                    </a:cubicBezTo>
                    <a:cubicBezTo>
                      <a:pt x="1412324" y="3376058"/>
                      <a:pt x="1367527" y="3372800"/>
                      <a:pt x="1325174" y="3362212"/>
                    </a:cubicBezTo>
                    <a:cubicBezTo>
                      <a:pt x="1243725" y="3341035"/>
                      <a:pt x="1165534" y="3345922"/>
                      <a:pt x="1117479" y="3269360"/>
                    </a:cubicBezTo>
                    <a:cubicBezTo>
                      <a:pt x="1042546" y="3150445"/>
                      <a:pt x="823449" y="3048634"/>
                      <a:pt x="724895" y="2902840"/>
                    </a:cubicBezTo>
                    <a:cubicBezTo>
                      <a:pt x="704533" y="2872704"/>
                      <a:pt x="682542" y="2842568"/>
                      <a:pt x="655664" y="2804287"/>
                    </a:cubicBezTo>
                    <a:cubicBezTo>
                      <a:pt x="627971" y="2861301"/>
                      <a:pt x="671139" y="2883292"/>
                      <a:pt x="685800" y="2920759"/>
                    </a:cubicBezTo>
                    <a:lnTo>
                      <a:pt x="1209517" y="3376873"/>
                    </a:lnTo>
                    <a:cubicBezTo>
                      <a:pt x="1251870" y="3386647"/>
                      <a:pt x="1299925" y="3398864"/>
                      <a:pt x="1315400" y="3455064"/>
                    </a:cubicBezTo>
                    <a:cubicBezTo>
                      <a:pt x="1319473" y="3468910"/>
                      <a:pt x="1344722" y="3479499"/>
                      <a:pt x="1362640" y="3486014"/>
                    </a:cubicBezTo>
                    <a:cubicBezTo>
                      <a:pt x="1388704" y="3494974"/>
                      <a:pt x="1415582" y="3503933"/>
                      <a:pt x="1442461" y="3504748"/>
                    </a:cubicBezTo>
                    <a:cubicBezTo>
                      <a:pt x="1517393" y="3506377"/>
                      <a:pt x="1595584" y="3521037"/>
                      <a:pt x="1657486" y="3457507"/>
                    </a:cubicBezTo>
                    <a:cubicBezTo>
                      <a:pt x="1678662" y="3435516"/>
                      <a:pt x="1705540" y="3411081"/>
                      <a:pt x="1733233" y="3405380"/>
                    </a:cubicBezTo>
                    <a:cubicBezTo>
                      <a:pt x="1833415" y="3386647"/>
                      <a:pt x="1933597" y="3370357"/>
                      <a:pt x="2035409" y="3362212"/>
                    </a:cubicBezTo>
                    <a:cubicBezTo>
                      <a:pt x="2102197" y="3357325"/>
                      <a:pt x="2170614" y="3367099"/>
                      <a:pt x="2238216" y="3371171"/>
                    </a:cubicBezTo>
                    <a:cubicBezTo>
                      <a:pt x="2285457" y="3373615"/>
                      <a:pt x="2316407" y="3352438"/>
                      <a:pt x="2332697" y="3310084"/>
                    </a:cubicBezTo>
                    <a:cubicBezTo>
                      <a:pt x="2340842" y="3288908"/>
                      <a:pt x="2343286" y="3266102"/>
                      <a:pt x="2351431" y="3244925"/>
                    </a:cubicBezTo>
                    <a:cubicBezTo>
                      <a:pt x="2355503" y="3234337"/>
                      <a:pt x="2365277" y="3218047"/>
                      <a:pt x="2372607" y="3217233"/>
                    </a:cubicBezTo>
                    <a:cubicBezTo>
                      <a:pt x="2420662" y="3215604"/>
                      <a:pt x="2468717" y="3214790"/>
                      <a:pt x="2515957" y="3220491"/>
                    </a:cubicBezTo>
                    <a:cubicBezTo>
                      <a:pt x="2561569" y="3225378"/>
                      <a:pt x="2603922" y="3254699"/>
                      <a:pt x="2650348" y="3211531"/>
                    </a:cubicBezTo>
                    <a:cubicBezTo>
                      <a:pt x="2706548" y="3158590"/>
                      <a:pt x="2782295" y="3156146"/>
                      <a:pt x="2854785" y="3163476"/>
                    </a:cubicBezTo>
                    <a:cubicBezTo>
                      <a:pt x="2879220" y="3165920"/>
                      <a:pt x="2901211" y="3187911"/>
                      <a:pt x="2924017" y="3200943"/>
                    </a:cubicBezTo>
                    <a:cubicBezTo>
                      <a:pt x="2950080" y="3215604"/>
                      <a:pt x="2975329" y="3241668"/>
                      <a:pt x="3002208" y="3242482"/>
                    </a:cubicBezTo>
                    <a:cubicBezTo>
                      <a:pt x="3137413" y="3249812"/>
                      <a:pt x="3273433" y="3248998"/>
                      <a:pt x="3409452" y="3253885"/>
                    </a:cubicBezTo>
                    <a:cubicBezTo>
                      <a:pt x="3487643" y="3256328"/>
                      <a:pt x="3556060" y="3221305"/>
                      <a:pt x="3627735" y="3201757"/>
                    </a:cubicBezTo>
                    <a:cubicBezTo>
                      <a:pt x="3638324" y="3198500"/>
                      <a:pt x="3649726" y="3192798"/>
                      <a:pt x="3656243" y="3184653"/>
                    </a:cubicBezTo>
                    <a:cubicBezTo>
                      <a:pt x="3663573" y="3178952"/>
                      <a:pt x="3669274" y="3165105"/>
                      <a:pt x="3668460" y="3154517"/>
                    </a:cubicBezTo>
                    <a:close/>
                    <a:moveTo>
                      <a:pt x="1682735" y="85521"/>
                    </a:moveTo>
                    <a:cubicBezTo>
                      <a:pt x="1664816" y="80634"/>
                      <a:pt x="1646083" y="79005"/>
                      <a:pt x="1628164" y="76562"/>
                    </a:cubicBezTo>
                    <a:cubicBezTo>
                      <a:pt x="1668074" y="69232"/>
                      <a:pt x="1701468" y="87965"/>
                      <a:pt x="1735677" y="104255"/>
                    </a:cubicBezTo>
                    <a:cubicBezTo>
                      <a:pt x="1717758" y="96924"/>
                      <a:pt x="1700654" y="89594"/>
                      <a:pt x="1682735" y="85521"/>
                    </a:cubicBezTo>
                    <a:close/>
                    <a:moveTo>
                      <a:pt x="1355310" y="3422484"/>
                    </a:moveTo>
                    <a:cubicBezTo>
                      <a:pt x="1443275" y="3422484"/>
                      <a:pt x="1539385" y="3422484"/>
                      <a:pt x="1646083" y="3422484"/>
                    </a:cubicBezTo>
                    <a:cubicBezTo>
                      <a:pt x="1571964" y="3481127"/>
                      <a:pt x="1424542" y="3473797"/>
                      <a:pt x="1355310" y="3422484"/>
                    </a:cubicBezTo>
                    <a:close/>
                    <a:moveTo>
                      <a:pt x="2030522" y="363262"/>
                    </a:moveTo>
                    <a:cubicBezTo>
                      <a:pt x="2030522" y="360819"/>
                      <a:pt x="2031336" y="359190"/>
                      <a:pt x="2031336" y="356746"/>
                    </a:cubicBezTo>
                    <a:cubicBezTo>
                      <a:pt x="2032151" y="358375"/>
                      <a:pt x="2032965" y="360819"/>
                      <a:pt x="2033780" y="362448"/>
                    </a:cubicBezTo>
                    <a:cubicBezTo>
                      <a:pt x="2032965" y="363262"/>
                      <a:pt x="2032151" y="363262"/>
                      <a:pt x="2030522" y="363262"/>
                    </a:cubicBezTo>
                    <a:close/>
                    <a:moveTo>
                      <a:pt x="2073690" y="249234"/>
                    </a:moveTo>
                    <a:cubicBezTo>
                      <a:pt x="2066359" y="251677"/>
                      <a:pt x="2059843" y="254935"/>
                      <a:pt x="2052513" y="258193"/>
                    </a:cubicBezTo>
                    <a:cubicBezTo>
                      <a:pt x="2054142" y="253306"/>
                      <a:pt x="2056585" y="249234"/>
                      <a:pt x="2058214" y="245161"/>
                    </a:cubicBezTo>
                    <a:cubicBezTo>
                      <a:pt x="2063101" y="242718"/>
                      <a:pt x="2067988" y="241089"/>
                      <a:pt x="2072875" y="238645"/>
                    </a:cubicBezTo>
                    <a:cubicBezTo>
                      <a:pt x="2076133" y="245161"/>
                      <a:pt x="2071246" y="242718"/>
                      <a:pt x="2073690" y="249234"/>
                    </a:cubicBezTo>
                    <a:close/>
                    <a:moveTo>
                      <a:pt x="2122559" y="149866"/>
                    </a:moveTo>
                    <a:cubicBezTo>
                      <a:pt x="2096495" y="158011"/>
                      <a:pt x="2071246" y="167785"/>
                      <a:pt x="2045183" y="176744"/>
                    </a:cubicBezTo>
                    <a:cubicBezTo>
                      <a:pt x="2037852" y="179188"/>
                      <a:pt x="2030522" y="181631"/>
                      <a:pt x="2023191" y="184074"/>
                    </a:cubicBezTo>
                    <a:cubicBezTo>
                      <a:pt x="2028078" y="180816"/>
                      <a:pt x="2031336" y="176744"/>
                      <a:pt x="2037038" y="174301"/>
                    </a:cubicBezTo>
                    <a:cubicBezTo>
                      <a:pt x="2062287" y="163712"/>
                      <a:pt x="2088350" y="153938"/>
                      <a:pt x="2113600" y="144164"/>
                    </a:cubicBezTo>
                    <a:cubicBezTo>
                      <a:pt x="2122559" y="140907"/>
                      <a:pt x="2131519" y="138463"/>
                      <a:pt x="2141292" y="136020"/>
                    </a:cubicBezTo>
                    <a:cubicBezTo>
                      <a:pt x="2145365" y="135205"/>
                      <a:pt x="2149437" y="137649"/>
                      <a:pt x="2153510" y="136834"/>
                    </a:cubicBezTo>
                    <a:cubicBezTo>
                      <a:pt x="2158397" y="136020"/>
                      <a:pt x="2163284" y="133576"/>
                      <a:pt x="2167356" y="133576"/>
                    </a:cubicBezTo>
                    <a:cubicBezTo>
                      <a:pt x="2170614" y="132762"/>
                      <a:pt x="2173872" y="134391"/>
                      <a:pt x="2176315" y="136020"/>
                    </a:cubicBezTo>
                    <a:cubicBezTo>
                      <a:pt x="2158397" y="140907"/>
                      <a:pt x="2140478" y="144164"/>
                      <a:pt x="2122559" y="149866"/>
                    </a:cubicBezTo>
                    <a:close/>
                    <a:moveTo>
                      <a:pt x="2024820" y="171043"/>
                    </a:moveTo>
                    <a:cubicBezTo>
                      <a:pt x="2049255" y="153124"/>
                      <a:pt x="2111971" y="123802"/>
                      <a:pt x="2145365" y="127875"/>
                    </a:cubicBezTo>
                    <a:cubicBezTo>
                      <a:pt x="2103826" y="143350"/>
                      <a:pt x="2064730" y="157196"/>
                      <a:pt x="2024820" y="171043"/>
                    </a:cubicBezTo>
                    <a:close/>
                    <a:moveTo>
                      <a:pt x="2018304" y="157196"/>
                    </a:moveTo>
                    <a:cubicBezTo>
                      <a:pt x="2050884" y="140907"/>
                      <a:pt x="2083463" y="126246"/>
                      <a:pt x="2118487" y="118915"/>
                    </a:cubicBezTo>
                    <a:cubicBezTo>
                      <a:pt x="2133962" y="115657"/>
                      <a:pt x="2150252" y="114029"/>
                      <a:pt x="2165727" y="118915"/>
                    </a:cubicBezTo>
                    <a:cubicBezTo>
                      <a:pt x="2168171" y="119730"/>
                      <a:pt x="2171428" y="121359"/>
                      <a:pt x="2173872" y="122988"/>
                    </a:cubicBezTo>
                    <a:cubicBezTo>
                      <a:pt x="2173872" y="123802"/>
                      <a:pt x="2173872" y="124617"/>
                      <a:pt x="2173057" y="125431"/>
                    </a:cubicBezTo>
                    <a:cubicBezTo>
                      <a:pt x="2169799" y="125431"/>
                      <a:pt x="2165727" y="125431"/>
                      <a:pt x="2162469" y="124617"/>
                    </a:cubicBezTo>
                    <a:cubicBezTo>
                      <a:pt x="2149437" y="118915"/>
                      <a:pt x="2135591" y="118915"/>
                      <a:pt x="2122559" y="121359"/>
                    </a:cubicBezTo>
                    <a:cubicBezTo>
                      <a:pt x="2085907" y="128689"/>
                      <a:pt x="2052513" y="144979"/>
                      <a:pt x="2019933" y="162083"/>
                    </a:cubicBezTo>
                    <a:cubicBezTo>
                      <a:pt x="2009345" y="167785"/>
                      <a:pt x="1999571" y="176744"/>
                      <a:pt x="1983281" y="175115"/>
                    </a:cubicBezTo>
                    <a:cubicBezTo>
                      <a:pt x="1995499" y="168599"/>
                      <a:pt x="2006902" y="162898"/>
                      <a:pt x="2018304" y="157196"/>
                    </a:cubicBezTo>
                    <a:close/>
                    <a:moveTo>
                      <a:pt x="1882285" y="172672"/>
                    </a:moveTo>
                    <a:cubicBezTo>
                      <a:pt x="1906719" y="177559"/>
                      <a:pt x="1931154" y="180816"/>
                      <a:pt x="1955589" y="184074"/>
                    </a:cubicBezTo>
                    <a:cubicBezTo>
                      <a:pt x="1957218" y="184074"/>
                      <a:pt x="1958847" y="184074"/>
                      <a:pt x="1959661" y="184889"/>
                    </a:cubicBezTo>
                    <a:cubicBezTo>
                      <a:pt x="1971879" y="190590"/>
                      <a:pt x="1978394" y="189776"/>
                      <a:pt x="1989797" y="184889"/>
                    </a:cubicBezTo>
                    <a:cubicBezTo>
                      <a:pt x="1993870" y="183260"/>
                      <a:pt x="2001200" y="180002"/>
                      <a:pt x="2003644" y="182446"/>
                    </a:cubicBezTo>
                    <a:cubicBezTo>
                      <a:pt x="2010159" y="187333"/>
                      <a:pt x="2016675" y="183260"/>
                      <a:pt x="2023191" y="185703"/>
                    </a:cubicBezTo>
                    <a:cubicBezTo>
                      <a:pt x="1959661" y="199550"/>
                      <a:pt x="1900203" y="184889"/>
                      <a:pt x="1842375" y="161269"/>
                    </a:cubicBezTo>
                    <a:cubicBezTo>
                      <a:pt x="1855406" y="164527"/>
                      <a:pt x="1868438" y="169414"/>
                      <a:pt x="1882285" y="172672"/>
                    </a:cubicBezTo>
                    <a:close/>
                    <a:moveTo>
                      <a:pt x="1813868" y="29321"/>
                    </a:moveTo>
                    <a:cubicBezTo>
                      <a:pt x="1817126" y="26878"/>
                      <a:pt x="1819569" y="27693"/>
                      <a:pt x="1820384" y="32580"/>
                    </a:cubicBezTo>
                    <a:cubicBezTo>
                      <a:pt x="1820384" y="34208"/>
                      <a:pt x="1825271" y="35837"/>
                      <a:pt x="1828528" y="38281"/>
                    </a:cubicBezTo>
                    <a:cubicBezTo>
                      <a:pt x="1814682" y="38281"/>
                      <a:pt x="1813868" y="39910"/>
                      <a:pt x="1818754" y="52127"/>
                    </a:cubicBezTo>
                    <a:cubicBezTo>
                      <a:pt x="1819569" y="53756"/>
                      <a:pt x="1819569" y="54571"/>
                      <a:pt x="1819569" y="56200"/>
                    </a:cubicBezTo>
                    <a:cubicBezTo>
                      <a:pt x="1822013" y="85521"/>
                      <a:pt x="1824456" y="114843"/>
                      <a:pt x="1826899" y="144164"/>
                    </a:cubicBezTo>
                    <a:cubicBezTo>
                      <a:pt x="1823641" y="142536"/>
                      <a:pt x="1818754" y="140092"/>
                      <a:pt x="1813868" y="137649"/>
                    </a:cubicBezTo>
                    <a:cubicBezTo>
                      <a:pt x="1812239" y="136834"/>
                      <a:pt x="1811424" y="133576"/>
                      <a:pt x="1811424" y="131133"/>
                    </a:cubicBezTo>
                    <a:cubicBezTo>
                      <a:pt x="1811424" y="105884"/>
                      <a:pt x="1811424" y="81449"/>
                      <a:pt x="1810610" y="56200"/>
                    </a:cubicBezTo>
                    <a:cubicBezTo>
                      <a:pt x="1810610" y="50498"/>
                      <a:pt x="1813868" y="43168"/>
                      <a:pt x="1806537" y="38281"/>
                    </a:cubicBezTo>
                    <a:cubicBezTo>
                      <a:pt x="1808981" y="35837"/>
                      <a:pt x="1811424" y="31765"/>
                      <a:pt x="1813868" y="29321"/>
                    </a:cubicBezTo>
                    <a:close/>
                    <a:moveTo>
                      <a:pt x="1807352" y="144979"/>
                    </a:moveTo>
                    <a:cubicBezTo>
                      <a:pt x="1816311" y="149051"/>
                      <a:pt x="1826085" y="153124"/>
                      <a:pt x="1835044" y="157196"/>
                    </a:cubicBezTo>
                    <a:cubicBezTo>
                      <a:pt x="1835044" y="158011"/>
                      <a:pt x="1834230" y="158825"/>
                      <a:pt x="1834230" y="158825"/>
                    </a:cubicBezTo>
                    <a:cubicBezTo>
                      <a:pt x="1825271" y="154753"/>
                      <a:pt x="1815497" y="149866"/>
                      <a:pt x="1806537" y="145794"/>
                    </a:cubicBezTo>
                    <a:cubicBezTo>
                      <a:pt x="1806537" y="145794"/>
                      <a:pt x="1806537" y="144979"/>
                      <a:pt x="1807352" y="144979"/>
                    </a:cubicBezTo>
                    <a:close/>
                    <a:moveTo>
                      <a:pt x="1801650" y="62716"/>
                    </a:moveTo>
                    <a:cubicBezTo>
                      <a:pt x="1809795" y="80634"/>
                      <a:pt x="1804908" y="118101"/>
                      <a:pt x="1795949" y="124617"/>
                    </a:cubicBezTo>
                    <a:cubicBezTo>
                      <a:pt x="1798392" y="105069"/>
                      <a:pt x="1800021" y="83892"/>
                      <a:pt x="1801650" y="62716"/>
                    </a:cubicBezTo>
                    <a:close/>
                    <a:moveTo>
                      <a:pt x="1343093" y="722452"/>
                    </a:moveTo>
                    <a:cubicBezTo>
                      <a:pt x="1455492" y="619826"/>
                      <a:pt x="1575222" y="525346"/>
                      <a:pt x="1692509" y="427607"/>
                    </a:cubicBezTo>
                    <a:cubicBezTo>
                      <a:pt x="1698210" y="422720"/>
                      <a:pt x="1709613" y="423534"/>
                      <a:pt x="1721016" y="421091"/>
                    </a:cubicBezTo>
                    <a:lnTo>
                      <a:pt x="1712057" y="394213"/>
                    </a:lnTo>
                    <a:cubicBezTo>
                      <a:pt x="1717758" y="379552"/>
                      <a:pt x="1723459" y="364891"/>
                      <a:pt x="1726717" y="356746"/>
                    </a:cubicBezTo>
                    <a:cubicBezTo>
                      <a:pt x="1728346" y="331497"/>
                      <a:pt x="1729161" y="309506"/>
                      <a:pt x="1730790" y="288329"/>
                    </a:cubicBezTo>
                    <a:cubicBezTo>
                      <a:pt x="1735677" y="288329"/>
                      <a:pt x="1740564" y="287515"/>
                      <a:pt x="1745450" y="287515"/>
                    </a:cubicBezTo>
                    <a:cubicBezTo>
                      <a:pt x="1747894" y="294030"/>
                      <a:pt x="1750337" y="300547"/>
                      <a:pt x="1753595" y="308691"/>
                    </a:cubicBezTo>
                    <a:cubicBezTo>
                      <a:pt x="1771514" y="295660"/>
                      <a:pt x="1790247" y="281813"/>
                      <a:pt x="1808166" y="280184"/>
                    </a:cubicBezTo>
                    <a:cubicBezTo>
                      <a:pt x="1811424" y="289958"/>
                      <a:pt x="1813868" y="299732"/>
                      <a:pt x="1814682" y="308691"/>
                    </a:cubicBezTo>
                    <a:cubicBezTo>
                      <a:pt x="1814682" y="312764"/>
                      <a:pt x="1816311" y="316022"/>
                      <a:pt x="1816311" y="320094"/>
                    </a:cubicBezTo>
                    <a:cubicBezTo>
                      <a:pt x="1816311" y="324981"/>
                      <a:pt x="1817126" y="328239"/>
                      <a:pt x="1817940" y="330682"/>
                    </a:cubicBezTo>
                    <a:cubicBezTo>
                      <a:pt x="1819569" y="342086"/>
                      <a:pt x="1820384" y="353488"/>
                      <a:pt x="1821198" y="364077"/>
                    </a:cubicBezTo>
                    <a:cubicBezTo>
                      <a:pt x="1820384" y="364891"/>
                      <a:pt x="1820384" y="365706"/>
                      <a:pt x="1819569" y="366520"/>
                    </a:cubicBezTo>
                    <a:cubicBezTo>
                      <a:pt x="1820384" y="367334"/>
                      <a:pt x="1820384" y="368149"/>
                      <a:pt x="1821198" y="368964"/>
                    </a:cubicBezTo>
                    <a:cubicBezTo>
                      <a:pt x="1821198" y="374665"/>
                      <a:pt x="1822013" y="380366"/>
                      <a:pt x="1822013" y="386068"/>
                    </a:cubicBezTo>
                    <a:cubicBezTo>
                      <a:pt x="1819569" y="390140"/>
                      <a:pt x="1823641" y="396656"/>
                      <a:pt x="1821198" y="402358"/>
                    </a:cubicBezTo>
                    <a:cubicBezTo>
                      <a:pt x="1821198" y="402358"/>
                      <a:pt x="1822013" y="403172"/>
                      <a:pt x="1822013" y="403987"/>
                    </a:cubicBezTo>
                    <a:cubicBezTo>
                      <a:pt x="1822013" y="416204"/>
                      <a:pt x="1822827" y="423534"/>
                      <a:pt x="1822827" y="423534"/>
                    </a:cubicBezTo>
                    <a:cubicBezTo>
                      <a:pt x="1822827" y="423534"/>
                      <a:pt x="1822827" y="425163"/>
                      <a:pt x="1822827" y="427607"/>
                    </a:cubicBezTo>
                    <a:cubicBezTo>
                      <a:pt x="1822827" y="427607"/>
                      <a:pt x="1822827" y="427607"/>
                      <a:pt x="1822827" y="427607"/>
                    </a:cubicBezTo>
                    <a:cubicBezTo>
                      <a:pt x="1822827" y="427607"/>
                      <a:pt x="1822827" y="427607"/>
                      <a:pt x="1822827" y="428421"/>
                    </a:cubicBezTo>
                    <a:cubicBezTo>
                      <a:pt x="1823641" y="431679"/>
                      <a:pt x="1824456" y="434123"/>
                      <a:pt x="1826085" y="436566"/>
                    </a:cubicBezTo>
                    <a:cubicBezTo>
                      <a:pt x="1829343" y="441453"/>
                      <a:pt x="1835044" y="446340"/>
                      <a:pt x="1845633" y="449598"/>
                    </a:cubicBezTo>
                    <a:cubicBezTo>
                      <a:pt x="1844818" y="456928"/>
                      <a:pt x="1844818" y="465073"/>
                      <a:pt x="1844004" y="472404"/>
                    </a:cubicBezTo>
                    <a:cubicBezTo>
                      <a:pt x="1843189" y="472404"/>
                      <a:pt x="1841560" y="473218"/>
                      <a:pt x="1840746" y="473218"/>
                    </a:cubicBezTo>
                    <a:cubicBezTo>
                      <a:pt x="1826085" y="478920"/>
                      <a:pt x="1809795" y="480549"/>
                      <a:pt x="1801650" y="482178"/>
                    </a:cubicBezTo>
                    <a:cubicBezTo>
                      <a:pt x="1743007" y="536748"/>
                      <a:pt x="1683549" y="586432"/>
                      <a:pt x="1631422" y="642632"/>
                    </a:cubicBezTo>
                    <a:cubicBezTo>
                      <a:pt x="1594770" y="681727"/>
                      <a:pt x="1565448" y="728968"/>
                      <a:pt x="1538570" y="776208"/>
                    </a:cubicBezTo>
                    <a:cubicBezTo>
                      <a:pt x="1478298" y="881277"/>
                      <a:pt x="1379745" y="941549"/>
                      <a:pt x="1282006" y="1014039"/>
                    </a:cubicBezTo>
                    <a:cubicBezTo>
                      <a:pt x="1276305" y="963541"/>
                      <a:pt x="1268974" y="919558"/>
                      <a:pt x="1266531" y="874762"/>
                    </a:cubicBezTo>
                    <a:cubicBezTo>
                      <a:pt x="1264087" y="811231"/>
                      <a:pt x="1302368" y="759918"/>
                      <a:pt x="1343093" y="722452"/>
                    </a:cubicBezTo>
                    <a:close/>
                    <a:moveTo>
                      <a:pt x="1223363" y="2735869"/>
                    </a:moveTo>
                    <a:cubicBezTo>
                      <a:pt x="1287708" y="2744014"/>
                      <a:pt x="1301554" y="2704919"/>
                      <a:pt x="1264902" y="2642203"/>
                    </a:cubicBezTo>
                    <a:cubicBezTo>
                      <a:pt x="1321916" y="2675598"/>
                      <a:pt x="1346351" y="2728539"/>
                      <a:pt x="1336577" y="2801029"/>
                    </a:cubicBezTo>
                    <a:cubicBezTo>
                      <a:pt x="1230693" y="2787997"/>
                      <a:pt x="1123995" y="2774965"/>
                      <a:pt x="1023813" y="2762748"/>
                    </a:cubicBezTo>
                    <a:cubicBezTo>
                      <a:pt x="1084085" y="2752159"/>
                      <a:pt x="1149244" y="2726910"/>
                      <a:pt x="1223363" y="2735869"/>
                    </a:cubicBezTo>
                    <a:close/>
                    <a:moveTo>
                      <a:pt x="1189154" y="2376680"/>
                    </a:moveTo>
                    <a:cubicBezTo>
                      <a:pt x="1166349" y="2391341"/>
                      <a:pt x="1145172" y="2404373"/>
                      <a:pt x="1121552" y="2419033"/>
                    </a:cubicBezTo>
                    <a:cubicBezTo>
                      <a:pt x="1105262" y="2401115"/>
                      <a:pt x="1084900" y="2384010"/>
                      <a:pt x="1072682" y="2362833"/>
                    </a:cubicBezTo>
                    <a:cubicBezTo>
                      <a:pt x="1061280" y="2343286"/>
                      <a:pt x="1058836" y="2318851"/>
                      <a:pt x="1051506" y="2293602"/>
                    </a:cubicBezTo>
                    <a:cubicBezTo>
                      <a:pt x="1081642" y="2319666"/>
                      <a:pt x="1105262" y="2344915"/>
                      <a:pt x="1126439" y="2284643"/>
                    </a:cubicBezTo>
                    <a:cubicBezTo>
                      <a:pt x="1144357" y="2234144"/>
                      <a:pt x="1174494" y="2225999"/>
                      <a:pt x="1206259" y="2245547"/>
                    </a:cubicBezTo>
                    <a:cubicBezTo>
                      <a:pt x="1194041" y="2267538"/>
                      <a:pt x="1182639" y="2289529"/>
                      <a:pt x="1165534" y="2321295"/>
                    </a:cubicBezTo>
                    <a:cubicBezTo>
                      <a:pt x="1188340" y="2315593"/>
                      <a:pt x="1197299" y="2313964"/>
                      <a:pt x="1207073" y="2311521"/>
                    </a:cubicBezTo>
                    <a:cubicBezTo>
                      <a:pt x="1199743" y="2335141"/>
                      <a:pt x="1194041" y="2357947"/>
                      <a:pt x="1189154" y="2376680"/>
                    </a:cubicBezTo>
                    <a:close/>
                    <a:moveTo>
                      <a:pt x="1268160" y="2256136"/>
                    </a:moveTo>
                    <a:cubicBezTo>
                      <a:pt x="1285264" y="2157582"/>
                      <a:pt x="1187525" y="2225999"/>
                      <a:pt x="1164720" y="2184461"/>
                    </a:cubicBezTo>
                    <a:cubicBezTo>
                      <a:pt x="1200557" y="2114414"/>
                      <a:pt x="1197299" y="2102197"/>
                      <a:pt x="1130511" y="2050070"/>
                    </a:cubicBezTo>
                    <a:cubicBezTo>
                      <a:pt x="1047433" y="1985725"/>
                      <a:pt x="952138" y="1952331"/>
                      <a:pt x="843811" y="1945815"/>
                    </a:cubicBezTo>
                    <a:cubicBezTo>
                      <a:pt x="849512" y="1929525"/>
                      <a:pt x="853585" y="1916493"/>
                      <a:pt x="860101" y="1897760"/>
                    </a:cubicBezTo>
                    <a:cubicBezTo>
                      <a:pt x="839738" y="1901018"/>
                      <a:pt x="823449" y="1904276"/>
                      <a:pt x="806344" y="1905090"/>
                    </a:cubicBezTo>
                    <a:cubicBezTo>
                      <a:pt x="790869" y="1905905"/>
                      <a:pt x="772136" y="1910792"/>
                      <a:pt x="761547" y="1903462"/>
                    </a:cubicBezTo>
                    <a:cubicBezTo>
                      <a:pt x="706977" y="1865995"/>
                      <a:pt x="654849" y="1825270"/>
                      <a:pt x="601093" y="1786175"/>
                    </a:cubicBezTo>
                    <a:cubicBezTo>
                      <a:pt x="579102" y="1770700"/>
                      <a:pt x="554667" y="1757668"/>
                      <a:pt x="532676" y="1742192"/>
                    </a:cubicBezTo>
                    <a:cubicBezTo>
                      <a:pt x="521273" y="1734862"/>
                      <a:pt x="509870" y="1725088"/>
                      <a:pt x="503354" y="1713685"/>
                    </a:cubicBezTo>
                    <a:cubicBezTo>
                      <a:pt x="475662" y="1668074"/>
                      <a:pt x="453670" y="1618390"/>
                      <a:pt x="421091" y="1576851"/>
                    </a:cubicBezTo>
                    <a:cubicBezTo>
                      <a:pt x="381181" y="1525538"/>
                      <a:pt x="333126" y="1479927"/>
                      <a:pt x="292402" y="1435945"/>
                    </a:cubicBezTo>
                    <a:cubicBezTo>
                      <a:pt x="329054" y="1440017"/>
                      <a:pt x="375480" y="1454678"/>
                      <a:pt x="418647" y="1448976"/>
                    </a:cubicBezTo>
                    <a:cubicBezTo>
                      <a:pt x="473218" y="1442460"/>
                      <a:pt x="530233" y="1427800"/>
                      <a:pt x="578287" y="1402551"/>
                    </a:cubicBezTo>
                    <a:cubicBezTo>
                      <a:pt x="667067" y="1356125"/>
                      <a:pt x="750145" y="1298296"/>
                      <a:pt x="835666" y="1246169"/>
                    </a:cubicBezTo>
                    <a:cubicBezTo>
                      <a:pt x="847069" y="1238838"/>
                      <a:pt x="860915" y="1237209"/>
                      <a:pt x="889422" y="1226621"/>
                    </a:cubicBezTo>
                    <a:cubicBezTo>
                      <a:pt x="834852" y="1404180"/>
                      <a:pt x="848698" y="1568706"/>
                      <a:pt x="882092" y="1725088"/>
                    </a:cubicBezTo>
                    <a:cubicBezTo>
                      <a:pt x="870689" y="1742192"/>
                      <a:pt x="859286" y="1755225"/>
                      <a:pt x="852770" y="1769885"/>
                    </a:cubicBezTo>
                    <a:cubicBezTo>
                      <a:pt x="851141" y="1773143"/>
                      <a:pt x="874761" y="1791877"/>
                      <a:pt x="875576" y="1790247"/>
                    </a:cubicBezTo>
                    <a:cubicBezTo>
                      <a:pt x="888608" y="1779659"/>
                      <a:pt x="908970" y="1765813"/>
                      <a:pt x="908156" y="1753595"/>
                    </a:cubicBezTo>
                    <a:cubicBezTo>
                      <a:pt x="907341" y="1720202"/>
                      <a:pt x="895124" y="1687622"/>
                      <a:pt x="891051" y="1654228"/>
                    </a:cubicBezTo>
                    <a:cubicBezTo>
                      <a:pt x="874761" y="1514136"/>
                      <a:pt x="888608" y="1375672"/>
                      <a:pt x="922002" y="1239653"/>
                    </a:cubicBezTo>
                    <a:cubicBezTo>
                      <a:pt x="934219" y="1189154"/>
                      <a:pt x="970057" y="1144358"/>
                      <a:pt x="995306" y="1096302"/>
                    </a:cubicBezTo>
                    <a:cubicBezTo>
                      <a:pt x="1000193" y="1097932"/>
                      <a:pt x="1004265" y="1100375"/>
                      <a:pt x="1009152" y="1102004"/>
                    </a:cubicBezTo>
                    <a:cubicBezTo>
                      <a:pt x="987161" y="1174494"/>
                      <a:pt x="965984" y="1246169"/>
                      <a:pt x="943993" y="1319473"/>
                    </a:cubicBezTo>
                    <a:cubicBezTo>
                      <a:pt x="975758" y="1336577"/>
                      <a:pt x="987161" y="1319473"/>
                      <a:pt x="994491" y="1291780"/>
                    </a:cubicBezTo>
                    <a:cubicBezTo>
                      <a:pt x="1013225" y="1221734"/>
                      <a:pt x="1037659" y="1152502"/>
                      <a:pt x="1051506" y="1081642"/>
                    </a:cubicBezTo>
                    <a:cubicBezTo>
                      <a:pt x="1071053" y="974129"/>
                      <a:pt x="1148430" y="913042"/>
                      <a:pt x="1226621" y="842996"/>
                    </a:cubicBezTo>
                    <a:cubicBezTo>
                      <a:pt x="1223363" y="987161"/>
                      <a:pt x="1211146" y="1127253"/>
                      <a:pt x="1266531" y="1256757"/>
                    </a:cubicBezTo>
                    <a:cubicBezTo>
                      <a:pt x="1290966" y="1312957"/>
                      <a:pt x="1335762" y="1360197"/>
                      <a:pt x="1372414" y="1409881"/>
                    </a:cubicBezTo>
                    <a:cubicBezTo>
                      <a:pt x="1378116" y="1418026"/>
                      <a:pt x="1395220" y="1418026"/>
                      <a:pt x="1409066" y="1422913"/>
                    </a:cubicBezTo>
                    <a:cubicBezTo>
                      <a:pt x="1423727" y="1378116"/>
                      <a:pt x="1392777" y="1365084"/>
                      <a:pt x="1368342" y="1348794"/>
                    </a:cubicBezTo>
                    <a:cubicBezTo>
                      <a:pt x="1288522" y="1294224"/>
                      <a:pt x="1273047" y="1173679"/>
                      <a:pt x="1346351" y="1098746"/>
                    </a:cubicBezTo>
                    <a:cubicBezTo>
                      <a:pt x="1358568" y="1162276"/>
                      <a:pt x="1368342" y="1217662"/>
                      <a:pt x="1379745" y="1272232"/>
                    </a:cubicBezTo>
                    <a:cubicBezTo>
                      <a:pt x="1382188" y="1282821"/>
                      <a:pt x="1391962" y="1291780"/>
                      <a:pt x="1398478" y="1301554"/>
                    </a:cubicBezTo>
                    <a:cubicBezTo>
                      <a:pt x="1404179" y="1291780"/>
                      <a:pt x="1416397" y="1281192"/>
                      <a:pt x="1414768" y="1272232"/>
                    </a:cubicBezTo>
                    <a:cubicBezTo>
                      <a:pt x="1408252" y="1222548"/>
                      <a:pt x="1397664" y="1173679"/>
                      <a:pt x="1391962" y="1123995"/>
                    </a:cubicBezTo>
                    <a:cubicBezTo>
                      <a:pt x="1387890" y="1089787"/>
                      <a:pt x="1368342" y="1053135"/>
                      <a:pt x="1402551" y="1011596"/>
                    </a:cubicBezTo>
                    <a:cubicBezTo>
                      <a:pt x="1428614" y="1076755"/>
                      <a:pt x="1457121" y="1132140"/>
                      <a:pt x="1473411" y="1191598"/>
                    </a:cubicBezTo>
                    <a:cubicBezTo>
                      <a:pt x="1515765" y="1347980"/>
                      <a:pt x="1497846" y="1506805"/>
                      <a:pt x="1488072" y="1665631"/>
                    </a:cubicBezTo>
                    <a:cubicBezTo>
                      <a:pt x="1484814" y="1721830"/>
                      <a:pt x="1489701" y="1778030"/>
                      <a:pt x="1496217" y="1834230"/>
                    </a:cubicBezTo>
                    <a:cubicBezTo>
                      <a:pt x="1497846" y="1851334"/>
                      <a:pt x="1511692" y="1870882"/>
                      <a:pt x="1524724" y="1883914"/>
                    </a:cubicBezTo>
                    <a:cubicBezTo>
                      <a:pt x="1570335" y="1926267"/>
                      <a:pt x="1568706" y="1953145"/>
                      <a:pt x="1506805" y="1988983"/>
                    </a:cubicBezTo>
                    <a:cubicBezTo>
                      <a:pt x="1551602" y="2022377"/>
                      <a:pt x="1593956" y="2053327"/>
                      <a:pt x="1635494" y="2085093"/>
                    </a:cubicBezTo>
                    <a:cubicBezTo>
                      <a:pt x="1639567" y="2081020"/>
                      <a:pt x="1644454" y="2077762"/>
                      <a:pt x="1648526" y="2073690"/>
                    </a:cubicBezTo>
                    <a:cubicBezTo>
                      <a:pt x="1642825" y="2062287"/>
                      <a:pt x="1640381" y="2045997"/>
                      <a:pt x="1631422" y="2041110"/>
                    </a:cubicBezTo>
                    <a:cubicBezTo>
                      <a:pt x="1584182" y="2015046"/>
                      <a:pt x="1583367" y="1976766"/>
                      <a:pt x="1599657" y="1923009"/>
                    </a:cubicBezTo>
                    <a:cubicBezTo>
                      <a:pt x="1665631" y="1977580"/>
                      <a:pt x="1728346" y="2029708"/>
                      <a:pt x="1799207" y="2088350"/>
                    </a:cubicBezTo>
                    <a:cubicBezTo>
                      <a:pt x="1769885" y="2094867"/>
                      <a:pt x="1748709" y="2100568"/>
                      <a:pt x="1727532" y="2103012"/>
                    </a:cubicBezTo>
                    <a:cubicBezTo>
                      <a:pt x="1649341" y="2110342"/>
                      <a:pt x="1595584" y="2153510"/>
                      <a:pt x="1560562" y="2220298"/>
                    </a:cubicBezTo>
                    <a:cubicBezTo>
                      <a:pt x="1543457" y="2252877"/>
                      <a:pt x="1519837" y="2257765"/>
                      <a:pt x="1485628" y="2256136"/>
                    </a:cubicBezTo>
                    <a:cubicBezTo>
                      <a:pt x="1412324" y="2253692"/>
                      <a:pt x="1339835" y="2256136"/>
                      <a:pt x="1268160" y="2256136"/>
                    </a:cubicBezTo>
                    <a:close/>
                    <a:moveTo>
                      <a:pt x="1820384" y="3363841"/>
                    </a:moveTo>
                    <a:cubicBezTo>
                      <a:pt x="1819569" y="3359769"/>
                      <a:pt x="1819569" y="3355696"/>
                      <a:pt x="1818754" y="3351624"/>
                    </a:cubicBezTo>
                    <a:cubicBezTo>
                      <a:pt x="1861108" y="3342664"/>
                      <a:pt x="1903462" y="3333705"/>
                      <a:pt x="1945815" y="3324746"/>
                    </a:cubicBezTo>
                    <a:cubicBezTo>
                      <a:pt x="1946629" y="3332076"/>
                      <a:pt x="1946629" y="3339406"/>
                      <a:pt x="1947444" y="3346736"/>
                    </a:cubicBezTo>
                    <a:cubicBezTo>
                      <a:pt x="1905090" y="3352438"/>
                      <a:pt x="1862737" y="3358139"/>
                      <a:pt x="1820384" y="3363841"/>
                    </a:cubicBezTo>
                    <a:close/>
                    <a:moveTo>
                      <a:pt x="2029707" y="3335334"/>
                    </a:moveTo>
                    <a:cubicBezTo>
                      <a:pt x="2010159" y="3325560"/>
                      <a:pt x="1989797" y="3315786"/>
                      <a:pt x="1970249" y="3305198"/>
                    </a:cubicBezTo>
                    <a:cubicBezTo>
                      <a:pt x="1953145" y="3296238"/>
                      <a:pt x="1937670" y="3284021"/>
                      <a:pt x="1919751" y="3276691"/>
                    </a:cubicBezTo>
                    <a:cubicBezTo>
                      <a:pt x="1839931" y="3243297"/>
                      <a:pt x="1757668" y="3214790"/>
                      <a:pt x="1679477" y="3177323"/>
                    </a:cubicBezTo>
                    <a:cubicBezTo>
                      <a:pt x="1650155" y="3163476"/>
                      <a:pt x="1616761" y="3135784"/>
                      <a:pt x="1605358" y="3107277"/>
                    </a:cubicBezTo>
                    <a:cubicBezTo>
                      <a:pt x="1565448" y="3003837"/>
                      <a:pt x="1532869" y="2896324"/>
                      <a:pt x="1498660" y="2790440"/>
                    </a:cubicBezTo>
                    <a:cubicBezTo>
                      <a:pt x="1494588" y="2777409"/>
                      <a:pt x="1496217" y="2761933"/>
                      <a:pt x="1495402" y="2747272"/>
                    </a:cubicBezTo>
                    <a:cubicBezTo>
                      <a:pt x="1500289" y="2746458"/>
                      <a:pt x="1504362" y="2745643"/>
                      <a:pt x="1509249" y="2744829"/>
                    </a:cubicBezTo>
                    <a:cubicBezTo>
                      <a:pt x="1514950" y="2761933"/>
                      <a:pt x="1520652" y="2779038"/>
                      <a:pt x="1525538" y="2796142"/>
                    </a:cubicBezTo>
                    <a:cubicBezTo>
                      <a:pt x="1554045" y="2882477"/>
                      <a:pt x="1580109" y="2968814"/>
                      <a:pt x="1611874" y="3054335"/>
                    </a:cubicBezTo>
                    <a:cubicBezTo>
                      <a:pt x="1625721" y="3092616"/>
                      <a:pt x="1656671" y="3116236"/>
                      <a:pt x="1697396" y="3134969"/>
                    </a:cubicBezTo>
                    <a:cubicBezTo>
                      <a:pt x="1806537" y="3183839"/>
                      <a:pt x="1911606" y="3241668"/>
                      <a:pt x="2017490" y="3295424"/>
                    </a:cubicBezTo>
                    <a:cubicBezTo>
                      <a:pt x="2027264" y="3300311"/>
                      <a:pt x="2038667" y="3304383"/>
                      <a:pt x="2049255" y="3308456"/>
                    </a:cubicBezTo>
                    <a:cubicBezTo>
                      <a:pt x="2043554" y="3315786"/>
                      <a:pt x="2037038" y="3325560"/>
                      <a:pt x="2029707" y="3335334"/>
                    </a:cubicBezTo>
                    <a:close/>
                    <a:moveTo>
                      <a:pt x="1923009" y="3161033"/>
                    </a:moveTo>
                    <a:cubicBezTo>
                      <a:pt x="1915679" y="3152888"/>
                      <a:pt x="1896131" y="3156146"/>
                      <a:pt x="1885543" y="3155331"/>
                    </a:cubicBezTo>
                    <a:cubicBezTo>
                      <a:pt x="1870067" y="3102390"/>
                      <a:pt x="1855406" y="3053520"/>
                      <a:pt x="1842375" y="3003022"/>
                    </a:cubicBezTo>
                    <a:cubicBezTo>
                      <a:pt x="1839931" y="2992434"/>
                      <a:pt x="1843189" y="2979402"/>
                      <a:pt x="1844004" y="2967999"/>
                    </a:cubicBezTo>
                    <a:cubicBezTo>
                      <a:pt x="1846447" y="2943564"/>
                      <a:pt x="1848891" y="2919944"/>
                      <a:pt x="1851334" y="2895510"/>
                    </a:cubicBezTo>
                    <a:cubicBezTo>
                      <a:pt x="1853778" y="2875962"/>
                      <a:pt x="1857036" y="2856414"/>
                      <a:pt x="1859479" y="2836866"/>
                    </a:cubicBezTo>
                    <a:cubicBezTo>
                      <a:pt x="1864366" y="2836052"/>
                      <a:pt x="1869253" y="2835237"/>
                      <a:pt x="1874954" y="2835237"/>
                    </a:cubicBezTo>
                    <a:cubicBezTo>
                      <a:pt x="1882285" y="2873518"/>
                      <a:pt x="1879841" y="2917501"/>
                      <a:pt x="1897760" y="2950081"/>
                    </a:cubicBezTo>
                    <a:cubicBezTo>
                      <a:pt x="1926267" y="2999764"/>
                      <a:pt x="1907534" y="3047819"/>
                      <a:pt x="1914050" y="3095874"/>
                    </a:cubicBezTo>
                    <a:cubicBezTo>
                      <a:pt x="1916493" y="3112164"/>
                      <a:pt x="1945000" y="3128453"/>
                      <a:pt x="1963734" y="3139042"/>
                    </a:cubicBezTo>
                    <a:cubicBezTo>
                      <a:pt x="1989797" y="3152888"/>
                      <a:pt x="2018304" y="3161033"/>
                      <a:pt x="2057400" y="3176508"/>
                    </a:cubicBezTo>
                    <a:cubicBezTo>
                      <a:pt x="1993870" y="3217233"/>
                      <a:pt x="1958032" y="3200128"/>
                      <a:pt x="1923009" y="3161033"/>
                    </a:cubicBezTo>
                    <a:close/>
                    <a:moveTo>
                      <a:pt x="2737499" y="3149630"/>
                    </a:moveTo>
                    <a:cubicBezTo>
                      <a:pt x="2752974" y="3138227"/>
                      <a:pt x="2768449" y="3121938"/>
                      <a:pt x="2787182" y="3115422"/>
                    </a:cubicBezTo>
                    <a:cubicBezTo>
                      <a:pt x="2805916" y="3108091"/>
                      <a:pt x="2828721" y="3110535"/>
                      <a:pt x="2849083" y="3108091"/>
                    </a:cubicBezTo>
                    <a:cubicBezTo>
                      <a:pt x="2850712" y="3112978"/>
                      <a:pt x="2853970" y="3121938"/>
                      <a:pt x="2857228" y="3130082"/>
                    </a:cubicBezTo>
                    <a:cubicBezTo>
                      <a:pt x="2878405" y="3121938"/>
                      <a:pt x="2899582" y="3112978"/>
                      <a:pt x="2926460" y="3102390"/>
                    </a:cubicBezTo>
                    <a:cubicBezTo>
                      <a:pt x="2927274" y="3117865"/>
                      <a:pt x="2928903" y="3138227"/>
                      <a:pt x="2929718" y="3149630"/>
                    </a:cubicBezTo>
                    <a:cubicBezTo>
                      <a:pt x="2862930" y="3149630"/>
                      <a:pt x="2801843" y="3149630"/>
                      <a:pt x="2737499" y="3149630"/>
                    </a:cubicBezTo>
                    <a:close/>
                    <a:moveTo>
                      <a:pt x="3428186" y="3240853"/>
                    </a:moveTo>
                    <a:cubicBezTo>
                      <a:pt x="3334519" y="3237595"/>
                      <a:pt x="3241667" y="3230265"/>
                      <a:pt x="3148001" y="3226192"/>
                    </a:cubicBezTo>
                    <a:cubicBezTo>
                      <a:pt x="3096688" y="3223749"/>
                      <a:pt x="3044561" y="3226192"/>
                      <a:pt x="2983474" y="3226192"/>
                    </a:cubicBezTo>
                    <a:cubicBezTo>
                      <a:pt x="2990805" y="3203386"/>
                      <a:pt x="2996506" y="3185468"/>
                      <a:pt x="3006280" y="3153703"/>
                    </a:cubicBezTo>
                    <a:cubicBezTo>
                      <a:pt x="3042932" y="3222120"/>
                      <a:pt x="3082027" y="3179766"/>
                      <a:pt x="3117051" y="3178138"/>
                    </a:cubicBezTo>
                    <a:cubicBezTo>
                      <a:pt x="3159404" y="3176508"/>
                      <a:pt x="3205015" y="3152074"/>
                      <a:pt x="3233522" y="3205830"/>
                    </a:cubicBezTo>
                    <a:cubicBezTo>
                      <a:pt x="3234337" y="3207459"/>
                      <a:pt x="3239224" y="3208273"/>
                      <a:pt x="3242482" y="3208273"/>
                    </a:cubicBezTo>
                    <a:cubicBezTo>
                      <a:pt x="3317415" y="3214790"/>
                      <a:pt x="3391534" y="3221305"/>
                      <a:pt x="3466466" y="3226192"/>
                    </a:cubicBezTo>
                    <a:cubicBezTo>
                      <a:pt x="3478683" y="3227007"/>
                      <a:pt x="3490901" y="3222120"/>
                      <a:pt x="3504747" y="3230265"/>
                    </a:cubicBezTo>
                    <a:cubicBezTo>
                      <a:pt x="3478683" y="3234337"/>
                      <a:pt x="3453435" y="3241668"/>
                      <a:pt x="3428186" y="3240853"/>
                    </a:cubicBezTo>
                    <a:close/>
                  </a:path>
                </a:pathLst>
              </a:custGeom>
              <a:grpFill/>
              <a:ln w="8132" cap="flat">
                <a:noFill/>
                <a:prstDash val="solid"/>
                <a:miter/>
              </a:ln>
              <a:effectLst/>
            </p:spPr>
            <p:txBody>
              <a:bodyPr lIns="99898" tIns="49949" rIns="99898" bIns="49949" rtlCol="0" anchor="ctr">
                <a:noAutofit/>
              </a:bodyPr>
              <a:lstStyle/>
              <a:p>
                <a:endParaRPr lang="zh-CN" altLang="en-US" sz="1965"/>
              </a:p>
            </p:txBody>
          </p:sp>
        </p:grpSp>
        <p:pic>
          <p:nvPicPr>
            <p:cNvPr id="13" name="图片 12" descr="图片包含 黑暗, 食物, 房间&#10;&#10;描述已自动生成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halkSketch trans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09" t="34585" r="10675" b="24839"/>
            <a:stretch>
              <a:fillRect/>
            </a:stretch>
          </p:blipFill>
          <p:spPr>
            <a:xfrm>
              <a:off x="5676386" y="6545692"/>
              <a:ext cx="131714" cy="150324"/>
            </a:xfrm>
            <a:prstGeom prst="rect">
              <a:avLst/>
            </a:prstGeom>
          </p:spPr>
        </p:pic>
        <p:sp>
          <p:nvSpPr>
            <p:cNvPr id="160" name="任意多边形: 形状 159"/>
            <p:cNvSpPr/>
            <p:nvPr/>
          </p:nvSpPr>
          <p:spPr>
            <a:xfrm>
              <a:off x="5352713" y="6670937"/>
              <a:ext cx="369540" cy="34743"/>
            </a:xfrm>
            <a:custGeom>
              <a:avLst/>
              <a:gdLst>
                <a:gd name="connsiteX0" fmla="*/ 236323 w 236624"/>
                <a:gd name="connsiteY0" fmla="*/ 42964 h 44830"/>
                <a:gd name="connsiteX1" fmla="*/ 10104 w 236624"/>
                <a:gd name="connsiteY1" fmla="*/ 33439 h 44830"/>
                <a:gd name="connsiteX2" fmla="*/ 57729 w 236624"/>
                <a:gd name="connsiteY2" fmla="*/ 102 h 44830"/>
                <a:gd name="connsiteX3" fmla="*/ 236323 w 236624"/>
                <a:gd name="connsiteY3" fmla="*/ 42964 h 44830"/>
                <a:gd name="connsiteX0-1" fmla="*/ 236640 w 236945"/>
                <a:gd name="connsiteY0-2" fmla="*/ 42866 h 46948"/>
                <a:gd name="connsiteX1-3" fmla="*/ 10421 w 236945"/>
                <a:gd name="connsiteY1-4" fmla="*/ 40346 h 46948"/>
                <a:gd name="connsiteX2-5" fmla="*/ 58046 w 236945"/>
                <a:gd name="connsiteY2-6" fmla="*/ 4 h 46948"/>
                <a:gd name="connsiteX3-7" fmla="*/ 236640 w 236945"/>
                <a:gd name="connsiteY3-8" fmla="*/ 42866 h 46948"/>
                <a:gd name="connsiteX0-9" fmla="*/ 238841 w 239000"/>
                <a:gd name="connsiteY0-10" fmla="*/ 31193 h 34461"/>
                <a:gd name="connsiteX1-11" fmla="*/ 12622 w 239000"/>
                <a:gd name="connsiteY1-12" fmla="*/ 28673 h 34461"/>
                <a:gd name="connsiteX2-13" fmla="*/ 47952 w 239000"/>
                <a:gd name="connsiteY2-14" fmla="*/ 6 h 34461"/>
                <a:gd name="connsiteX3-15" fmla="*/ 238841 w 239000"/>
                <a:gd name="connsiteY3-16" fmla="*/ 31193 h 34461"/>
                <a:gd name="connsiteX0-17" fmla="*/ 238841 w 239000"/>
                <a:gd name="connsiteY0-18" fmla="*/ 31193 h 34460"/>
                <a:gd name="connsiteX1-19" fmla="*/ 12622 w 239000"/>
                <a:gd name="connsiteY1-20" fmla="*/ 28673 h 34460"/>
                <a:gd name="connsiteX2-21" fmla="*/ 47952 w 239000"/>
                <a:gd name="connsiteY2-22" fmla="*/ 6 h 34460"/>
                <a:gd name="connsiteX3-23" fmla="*/ 238841 w 239000"/>
                <a:gd name="connsiteY3-24" fmla="*/ 31193 h 34460"/>
                <a:gd name="connsiteX0-25" fmla="*/ 237997 w 252333"/>
                <a:gd name="connsiteY0-26" fmla="*/ 31238 h 34505"/>
                <a:gd name="connsiteX1-27" fmla="*/ 11778 w 252333"/>
                <a:gd name="connsiteY1-28" fmla="*/ 28718 h 34505"/>
                <a:gd name="connsiteX2-29" fmla="*/ 47108 w 252333"/>
                <a:gd name="connsiteY2-30" fmla="*/ 51 h 34505"/>
                <a:gd name="connsiteX3-31" fmla="*/ 209281 w 252333"/>
                <a:gd name="connsiteY3-32" fmla="*/ 21915 h 34505"/>
                <a:gd name="connsiteX4" fmla="*/ 237997 w 252333"/>
                <a:gd name="connsiteY4" fmla="*/ 31238 h 34505"/>
                <a:gd name="connsiteX0-33" fmla="*/ 238529 w 259641"/>
                <a:gd name="connsiteY0-34" fmla="*/ 31477 h 33759"/>
                <a:gd name="connsiteX1-35" fmla="*/ 12310 w 259641"/>
                <a:gd name="connsiteY1-36" fmla="*/ 28957 h 33759"/>
                <a:gd name="connsiteX2-37" fmla="*/ 47640 w 259641"/>
                <a:gd name="connsiteY2-38" fmla="*/ 290 h 33759"/>
                <a:gd name="connsiteX3-39" fmla="*/ 228256 w 259641"/>
                <a:gd name="connsiteY3-40" fmla="*/ 15148 h 33759"/>
                <a:gd name="connsiteX4-41" fmla="*/ 238529 w 259641"/>
                <a:gd name="connsiteY4-42" fmla="*/ 31477 h 33759"/>
                <a:gd name="connsiteX0-43" fmla="*/ 204717 w 244336"/>
                <a:gd name="connsiteY0-44" fmla="*/ 31477 h 33759"/>
                <a:gd name="connsiteX1-45" fmla="*/ 12310 w 244336"/>
                <a:gd name="connsiteY1-46" fmla="*/ 28957 h 33759"/>
                <a:gd name="connsiteX2-47" fmla="*/ 47640 w 244336"/>
                <a:gd name="connsiteY2-48" fmla="*/ 290 h 33759"/>
                <a:gd name="connsiteX3-49" fmla="*/ 228256 w 244336"/>
                <a:gd name="connsiteY3-50" fmla="*/ 15148 h 33759"/>
                <a:gd name="connsiteX4-51" fmla="*/ 204717 w 244336"/>
                <a:gd name="connsiteY4-52" fmla="*/ 31477 h 33759"/>
                <a:gd name="connsiteX0-53" fmla="*/ 204492 w 238508"/>
                <a:gd name="connsiteY0-54" fmla="*/ 31637 h 34068"/>
                <a:gd name="connsiteX1-55" fmla="*/ 12085 w 238508"/>
                <a:gd name="connsiteY1-56" fmla="*/ 29117 h 34068"/>
                <a:gd name="connsiteX2-57" fmla="*/ 47415 w 238508"/>
                <a:gd name="connsiteY2-58" fmla="*/ 450 h 34068"/>
                <a:gd name="connsiteX3-59" fmla="*/ 220347 w 238508"/>
                <a:gd name="connsiteY3-60" fmla="*/ 12972 h 34068"/>
                <a:gd name="connsiteX4-61" fmla="*/ 204492 w 238508"/>
                <a:gd name="connsiteY4-62" fmla="*/ 31637 h 340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41" y="connsiteY4-42"/>
                </a:cxn>
              </a:cxnLst>
              <a:rect l="l" t="t" r="r" b="b"/>
              <a:pathLst>
                <a:path w="238508" h="34068">
                  <a:moveTo>
                    <a:pt x="204492" y="31637"/>
                  </a:moveTo>
                  <a:cubicBezTo>
                    <a:pt x="169782" y="34328"/>
                    <a:pt x="41850" y="36261"/>
                    <a:pt x="12085" y="29117"/>
                  </a:cubicBezTo>
                  <a:cubicBezTo>
                    <a:pt x="-17680" y="21973"/>
                    <a:pt x="12705" y="3141"/>
                    <a:pt x="47415" y="450"/>
                  </a:cubicBezTo>
                  <a:cubicBezTo>
                    <a:pt x="82125" y="-2241"/>
                    <a:pt x="188532" y="7774"/>
                    <a:pt x="220347" y="12972"/>
                  </a:cubicBezTo>
                  <a:cubicBezTo>
                    <a:pt x="252162" y="18170"/>
                    <a:pt x="239202" y="28946"/>
                    <a:pt x="204492" y="3163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  <a:lumOff val="50000"/>
                  </a:schemeClr>
                </a:gs>
                <a:gs pos="100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58" name="图片 157" descr="图片包含 黑暗, 食物, 房间&#10;&#10;描述已自动生成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ChalkSketch/>
                      </a14:imgEffect>
                      <a14:imgEffect>
                        <a14:colorTemperature colorTemp="59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09" t="34585" r="10675" b="24839"/>
            <a:stretch>
              <a:fillRect/>
            </a:stretch>
          </p:blipFill>
          <p:spPr>
            <a:xfrm>
              <a:off x="5591902" y="6507249"/>
              <a:ext cx="179570" cy="204942"/>
            </a:xfrm>
            <a:prstGeom prst="rect">
              <a:avLst/>
            </a:prstGeom>
          </p:spPr>
        </p:pic>
      </p:grpSp>
      <p:cxnSp>
        <p:nvCxnSpPr>
          <p:cNvPr id="20" name="直接连接符 19"/>
          <p:cNvCxnSpPr/>
          <p:nvPr/>
        </p:nvCxnSpPr>
        <p:spPr>
          <a:xfrm flipH="1">
            <a:off x="7405511" y="6630448"/>
            <a:ext cx="4784883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accent3">
                    <a:lumMod val="25000"/>
                    <a:lumOff val="75000"/>
                  </a:schemeClr>
                </a:gs>
                <a:gs pos="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组合 168"/>
          <p:cNvGrpSpPr/>
          <p:nvPr/>
        </p:nvGrpSpPr>
        <p:grpSpPr>
          <a:xfrm>
            <a:off x="-1332" y="-22853"/>
            <a:ext cx="1478565" cy="6665840"/>
            <a:chOff x="10731728" y="-22853"/>
            <a:chExt cx="1478565" cy="6665840"/>
          </a:xfrm>
        </p:grpSpPr>
        <p:cxnSp>
          <p:nvCxnSpPr>
            <p:cNvPr id="170" name="直接连接符 169"/>
            <p:cNvCxnSpPr/>
            <p:nvPr/>
          </p:nvCxnSpPr>
          <p:spPr>
            <a:xfrm flipH="1">
              <a:off x="10731728" y="6630448"/>
              <a:ext cx="1458666" cy="0"/>
            </a:xfrm>
            <a:prstGeom prst="line">
              <a:avLst/>
            </a:prstGeom>
            <a:ln w="19050">
              <a:gradFill flip="none" rotWithShape="1">
                <a:gsLst>
                  <a:gs pos="100000">
                    <a:schemeClr val="accent3">
                      <a:lumMod val="25000"/>
                      <a:lumOff val="75000"/>
                    </a:schemeClr>
                  </a:gs>
                  <a:gs pos="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1" name="组合 170"/>
            <p:cNvGrpSpPr/>
            <p:nvPr/>
          </p:nvGrpSpPr>
          <p:grpSpPr>
            <a:xfrm>
              <a:off x="10738732" y="-22853"/>
              <a:ext cx="1471561" cy="6665840"/>
              <a:chOff x="10738732" y="-22853"/>
              <a:chExt cx="1471561" cy="6735044"/>
            </a:xfrm>
          </p:grpSpPr>
          <p:sp>
            <p:nvSpPr>
              <p:cNvPr id="172" name="矩形 171"/>
              <p:cNvSpPr/>
              <p:nvPr/>
            </p:nvSpPr>
            <p:spPr>
              <a:xfrm flipH="1">
                <a:off x="10738732" y="-22853"/>
                <a:ext cx="1453268" cy="6735044"/>
              </a:xfrm>
              <a:prstGeom prst="rect">
                <a:avLst/>
              </a:prstGeom>
              <a:gradFill>
                <a:gsLst>
                  <a:gs pos="100000">
                    <a:schemeClr val="accent3">
                      <a:lumMod val="10000"/>
                      <a:lumOff val="90000"/>
                      <a:alpha val="30000"/>
                    </a:schemeClr>
                  </a:gs>
                  <a:gs pos="0">
                    <a:schemeClr val="bg1">
                      <a:alpha val="5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2"/>
              <p:cNvSpPr/>
              <p:nvPr/>
            </p:nvSpPr>
            <p:spPr>
              <a:xfrm flipH="1">
                <a:off x="12174293" y="-22853"/>
                <a:ext cx="36000" cy="6732000"/>
              </a:xfrm>
              <a:prstGeom prst="rect">
                <a:avLst/>
              </a:prstGeom>
              <a:gradFill flip="none" rotWithShape="1">
                <a:gsLst>
                  <a:gs pos="75000">
                    <a:schemeClr val="accent3">
                      <a:lumMod val="50000"/>
                      <a:lumOff val="50000"/>
                    </a:schemeClr>
                  </a:gs>
                  <a:gs pos="100000">
                    <a:schemeClr val="accent3">
                      <a:lumMod val="75000"/>
                      <a:lumOff val="25000"/>
                    </a:schemeClr>
                  </a:gs>
                  <a:gs pos="0">
                    <a:schemeClr val="accent3">
                      <a:lumMod val="10000"/>
                      <a:lumOff val="9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0729763" y="-22853"/>
            <a:ext cx="1462237" cy="6665840"/>
            <a:chOff x="10729763" y="-22853"/>
            <a:chExt cx="1462237" cy="6665840"/>
          </a:xfrm>
        </p:grpSpPr>
        <p:sp>
          <p:nvSpPr>
            <p:cNvPr id="150" name="矩形 149"/>
            <p:cNvSpPr/>
            <p:nvPr/>
          </p:nvSpPr>
          <p:spPr>
            <a:xfrm flipH="1">
              <a:off x="10738732" y="-22853"/>
              <a:ext cx="1453268" cy="6665840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10000"/>
                    <a:lumOff val="90000"/>
                    <a:alpha val="30000"/>
                  </a:schemeClr>
                </a:gs>
                <a:gs pos="0">
                  <a:schemeClr val="bg1">
                    <a:alpha val="5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 flipH="1">
              <a:off x="10729763" y="-22853"/>
              <a:ext cx="36000" cy="6662827"/>
            </a:xfrm>
            <a:prstGeom prst="rect">
              <a:avLst/>
            </a:prstGeom>
            <a:gradFill flip="none" rotWithShape="1">
              <a:gsLst>
                <a:gs pos="75000">
                  <a:schemeClr val="accent3">
                    <a:lumMod val="50000"/>
                    <a:lumOff val="50000"/>
                  </a:schemeClr>
                </a:gs>
                <a:gs pos="100000">
                  <a:schemeClr val="accent3">
                    <a:lumMod val="75000"/>
                    <a:lumOff val="25000"/>
                  </a:schemeClr>
                </a:gs>
                <a:gs pos="0">
                  <a:schemeClr val="accent3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74" name="Freeform 391"/>
          <p:cNvSpPr>
            <a:spLocks noEditPoints="1"/>
          </p:cNvSpPr>
          <p:nvPr/>
        </p:nvSpPr>
        <p:spPr bwMode="auto">
          <a:xfrm rot="19979880">
            <a:off x="10694793" y="4405403"/>
            <a:ext cx="1128512" cy="280913"/>
          </a:xfrm>
          <a:custGeom>
            <a:avLst/>
            <a:gdLst>
              <a:gd name="T0" fmla="*/ 347 w 436"/>
              <a:gd name="T1" fmla="*/ 52 h 139"/>
              <a:gd name="T2" fmla="*/ 283 w 436"/>
              <a:gd name="T3" fmla="*/ 60 h 139"/>
              <a:gd name="T4" fmla="*/ 252 w 436"/>
              <a:gd name="T5" fmla="*/ 62 h 139"/>
              <a:gd name="T6" fmla="*/ 235 w 436"/>
              <a:gd name="T7" fmla="*/ 61 h 139"/>
              <a:gd name="T8" fmla="*/ 358 w 436"/>
              <a:gd name="T9" fmla="*/ 40 h 139"/>
              <a:gd name="T10" fmla="*/ 292 w 436"/>
              <a:gd name="T11" fmla="*/ 47 h 139"/>
              <a:gd name="T12" fmla="*/ 276 w 436"/>
              <a:gd name="T13" fmla="*/ 45 h 139"/>
              <a:gd name="T14" fmla="*/ 257 w 436"/>
              <a:gd name="T15" fmla="*/ 44 h 139"/>
              <a:gd name="T16" fmla="*/ 329 w 436"/>
              <a:gd name="T17" fmla="*/ 32 h 139"/>
              <a:gd name="T18" fmla="*/ 308 w 436"/>
              <a:gd name="T19" fmla="*/ 31 h 139"/>
              <a:gd name="T20" fmla="*/ 192 w 436"/>
              <a:gd name="T21" fmla="*/ 36 h 139"/>
              <a:gd name="T22" fmla="*/ 261 w 436"/>
              <a:gd name="T23" fmla="*/ 31 h 139"/>
              <a:gd name="T24" fmla="*/ 254 w 436"/>
              <a:gd name="T25" fmla="*/ 27 h 139"/>
              <a:gd name="T26" fmla="*/ 147 w 436"/>
              <a:gd name="T27" fmla="*/ 30 h 139"/>
              <a:gd name="T28" fmla="*/ 217 w 436"/>
              <a:gd name="T29" fmla="*/ 23 h 139"/>
              <a:gd name="T30" fmla="*/ 19 w 436"/>
              <a:gd name="T31" fmla="*/ 10 h 139"/>
              <a:gd name="T32" fmla="*/ 12 w 436"/>
              <a:gd name="T33" fmla="*/ 28 h 139"/>
              <a:gd name="T34" fmla="*/ 12 w 436"/>
              <a:gd name="T35" fmla="*/ 38 h 139"/>
              <a:gd name="T36" fmla="*/ 11 w 436"/>
              <a:gd name="T37" fmla="*/ 51 h 139"/>
              <a:gd name="T38" fmla="*/ 10 w 436"/>
              <a:gd name="T39" fmla="*/ 59 h 139"/>
              <a:gd name="T40" fmla="*/ 8 w 436"/>
              <a:gd name="T41" fmla="*/ 70 h 139"/>
              <a:gd name="T42" fmla="*/ 6 w 436"/>
              <a:gd name="T43" fmla="*/ 84 h 139"/>
              <a:gd name="T44" fmla="*/ 4 w 436"/>
              <a:gd name="T45" fmla="*/ 93 h 139"/>
              <a:gd name="T46" fmla="*/ 38 w 436"/>
              <a:gd name="T47" fmla="*/ 119 h 139"/>
              <a:gd name="T48" fmla="*/ 141 w 436"/>
              <a:gd name="T49" fmla="*/ 137 h 139"/>
              <a:gd name="T50" fmla="*/ 166 w 436"/>
              <a:gd name="T51" fmla="*/ 138 h 139"/>
              <a:gd name="T52" fmla="*/ 317 w 436"/>
              <a:gd name="T53" fmla="*/ 125 h 139"/>
              <a:gd name="T54" fmla="*/ 138 w 436"/>
              <a:gd name="T55" fmla="*/ 130 h 139"/>
              <a:gd name="T56" fmla="*/ 121 w 436"/>
              <a:gd name="T57" fmla="*/ 127 h 139"/>
              <a:gd name="T58" fmla="*/ 194 w 436"/>
              <a:gd name="T59" fmla="*/ 130 h 139"/>
              <a:gd name="T60" fmla="*/ 199 w 436"/>
              <a:gd name="T61" fmla="*/ 130 h 139"/>
              <a:gd name="T62" fmla="*/ 167 w 436"/>
              <a:gd name="T63" fmla="*/ 126 h 139"/>
              <a:gd name="T64" fmla="*/ 295 w 436"/>
              <a:gd name="T65" fmla="*/ 115 h 139"/>
              <a:gd name="T66" fmla="*/ 369 w 436"/>
              <a:gd name="T67" fmla="*/ 98 h 139"/>
              <a:gd name="T68" fmla="*/ 221 w 436"/>
              <a:gd name="T69" fmla="*/ 112 h 139"/>
              <a:gd name="T70" fmla="*/ 251 w 436"/>
              <a:gd name="T71" fmla="*/ 106 h 139"/>
              <a:gd name="T72" fmla="*/ 341 w 436"/>
              <a:gd name="T73" fmla="*/ 89 h 139"/>
              <a:gd name="T74" fmla="*/ 337 w 436"/>
              <a:gd name="T75" fmla="*/ 89 h 139"/>
              <a:gd name="T76" fmla="*/ 347 w 436"/>
              <a:gd name="T77" fmla="*/ 85 h 139"/>
              <a:gd name="T78" fmla="*/ 226 w 436"/>
              <a:gd name="T79" fmla="*/ 98 h 139"/>
              <a:gd name="T80" fmla="*/ 290 w 436"/>
              <a:gd name="T81" fmla="*/ 88 h 139"/>
              <a:gd name="T82" fmla="*/ 293 w 436"/>
              <a:gd name="T83" fmla="*/ 84 h 139"/>
              <a:gd name="T84" fmla="*/ 257 w 436"/>
              <a:gd name="T85" fmla="*/ 89 h 139"/>
              <a:gd name="T86" fmla="*/ 240 w 436"/>
              <a:gd name="T87" fmla="*/ 89 h 139"/>
              <a:gd name="T88" fmla="*/ 232 w 436"/>
              <a:gd name="T89" fmla="*/ 87 h 139"/>
              <a:gd name="T90" fmla="*/ 323 w 436"/>
              <a:gd name="T91" fmla="*/ 72 h 139"/>
              <a:gd name="T92" fmla="*/ 313 w 436"/>
              <a:gd name="T93" fmla="*/ 70 h 139"/>
              <a:gd name="T94" fmla="*/ 249 w 436"/>
              <a:gd name="T95" fmla="*/ 74 h 139"/>
              <a:gd name="T96" fmla="*/ 153 w 436"/>
              <a:gd name="T97" fmla="*/ 72 h 139"/>
              <a:gd name="T98" fmla="*/ 289 w 436"/>
              <a:gd name="T99" fmla="*/ 47 h 139"/>
              <a:gd name="T100" fmla="*/ 253 w 436"/>
              <a:gd name="T101" fmla="*/ 43 h 139"/>
              <a:gd name="T102" fmla="*/ 178 w 436"/>
              <a:gd name="T103" fmla="*/ 130 h 139"/>
              <a:gd name="T104" fmla="*/ 257 w 436"/>
              <a:gd name="T105" fmla="*/ 80 h 139"/>
              <a:gd name="T106" fmla="*/ 227 w 436"/>
              <a:gd name="T107" fmla="*/ 116 h 139"/>
              <a:gd name="T108" fmla="*/ 313 w 436"/>
              <a:gd name="T109" fmla="*/ 107 h 139"/>
              <a:gd name="T110" fmla="*/ 201 w 436"/>
              <a:gd name="T111" fmla="*/ 117 h 139"/>
              <a:gd name="T112" fmla="*/ 226 w 436"/>
              <a:gd name="T113" fmla="*/ 88 h 139"/>
              <a:gd name="T114" fmla="*/ 228 w 436"/>
              <a:gd name="T115" fmla="*/ 90 h 139"/>
              <a:gd name="T116" fmla="*/ 242 w 436"/>
              <a:gd name="T117" fmla="*/ 74 h 139"/>
              <a:gd name="T118" fmla="*/ 242 w 436"/>
              <a:gd name="T119" fmla="*/ 76 h 139"/>
              <a:gd name="T120" fmla="*/ 229 w 436"/>
              <a:gd name="T121" fmla="*/ 77 h 139"/>
              <a:gd name="T122" fmla="*/ 220 w 436"/>
              <a:gd name="T123" fmla="*/ 91 h 139"/>
              <a:gd name="T124" fmla="*/ 145 w 436"/>
              <a:gd name="T125" fmla="*/ 9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6" h="139">
                <a:moveTo>
                  <a:pt x="153" y="72"/>
                </a:moveTo>
                <a:cubicBezTo>
                  <a:pt x="228" y="72"/>
                  <a:pt x="302" y="63"/>
                  <a:pt x="375" y="49"/>
                </a:cubicBezTo>
                <a:cubicBezTo>
                  <a:pt x="395" y="43"/>
                  <a:pt x="417" y="42"/>
                  <a:pt x="436" y="33"/>
                </a:cubicBezTo>
                <a:cubicBezTo>
                  <a:pt x="407" y="41"/>
                  <a:pt x="376" y="45"/>
                  <a:pt x="347" y="52"/>
                </a:cubicBezTo>
                <a:cubicBezTo>
                  <a:pt x="342" y="54"/>
                  <a:pt x="337" y="52"/>
                  <a:pt x="333" y="54"/>
                </a:cubicBezTo>
                <a:cubicBezTo>
                  <a:pt x="329" y="54"/>
                  <a:pt x="324" y="57"/>
                  <a:pt x="322" y="55"/>
                </a:cubicBezTo>
                <a:cubicBezTo>
                  <a:pt x="322" y="58"/>
                  <a:pt x="319" y="55"/>
                  <a:pt x="317" y="55"/>
                </a:cubicBezTo>
                <a:cubicBezTo>
                  <a:pt x="306" y="57"/>
                  <a:pt x="295" y="60"/>
                  <a:pt x="283" y="60"/>
                </a:cubicBezTo>
                <a:cubicBezTo>
                  <a:pt x="280" y="62"/>
                  <a:pt x="276" y="60"/>
                  <a:pt x="272" y="62"/>
                </a:cubicBezTo>
                <a:cubicBezTo>
                  <a:pt x="269" y="59"/>
                  <a:pt x="266" y="64"/>
                  <a:pt x="264" y="62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60" y="63"/>
                  <a:pt x="256" y="63"/>
                  <a:pt x="252" y="62"/>
                </a:cubicBezTo>
                <a:cubicBezTo>
                  <a:pt x="253" y="62"/>
                  <a:pt x="253" y="62"/>
                  <a:pt x="253" y="62"/>
                </a:cubicBezTo>
                <a:cubicBezTo>
                  <a:pt x="247" y="62"/>
                  <a:pt x="240" y="63"/>
                  <a:pt x="234" y="62"/>
                </a:cubicBezTo>
                <a:cubicBezTo>
                  <a:pt x="234" y="61"/>
                  <a:pt x="234" y="61"/>
                  <a:pt x="234" y="61"/>
                </a:cubicBezTo>
                <a:cubicBezTo>
                  <a:pt x="235" y="61"/>
                  <a:pt x="235" y="61"/>
                  <a:pt x="235" y="61"/>
                </a:cubicBezTo>
                <a:cubicBezTo>
                  <a:pt x="236" y="60"/>
                  <a:pt x="235" y="58"/>
                  <a:pt x="237" y="58"/>
                </a:cubicBezTo>
                <a:cubicBezTo>
                  <a:pt x="293" y="54"/>
                  <a:pt x="348" y="43"/>
                  <a:pt x="403" y="32"/>
                </a:cubicBezTo>
                <a:cubicBezTo>
                  <a:pt x="403" y="31"/>
                  <a:pt x="403" y="31"/>
                  <a:pt x="403" y="31"/>
                </a:cubicBezTo>
                <a:cubicBezTo>
                  <a:pt x="388" y="33"/>
                  <a:pt x="373" y="37"/>
                  <a:pt x="358" y="40"/>
                </a:cubicBezTo>
                <a:cubicBezTo>
                  <a:pt x="356" y="39"/>
                  <a:pt x="356" y="39"/>
                  <a:pt x="356" y="39"/>
                </a:cubicBezTo>
                <a:cubicBezTo>
                  <a:pt x="358" y="38"/>
                  <a:pt x="361" y="38"/>
                  <a:pt x="363" y="36"/>
                </a:cubicBezTo>
                <a:cubicBezTo>
                  <a:pt x="358" y="36"/>
                  <a:pt x="354" y="37"/>
                  <a:pt x="350" y="38"/>
                </a:cubicBezTo>
                <a:cubicBezTo>
                  <a:pt x="330" y="40"/>
                  <a:pt x="311" y="45"/>
                  <a:pt x="292" y="47"/>
                </a:cubicBezTo>
                <a:cubicBezTo>
                  <a:pt x="289" y="46"/>
                  <a:pt x="289" y="46"/>
                  <a:pt x="289" y="46"/>
                </a:cubicBezTo>
                <a:cubicBezTo>
                  <a:pt x="300" y="44"/>
                  <a:pt x="313" y="43"/>
                  <a:pt x="323" y="41"/>
                </a:cubicBezTo>
                <a:cubicBezTo>
                  <a:pt x="280" y="46"/>
                  <a:pt x="280" y="46"/>
                  <a:pt x="280" y="46"/>
                </a:cubicBezTo>
                <a:cubicBezTo>
                  <a:pt x="276" y="45"/>
                  <a:pt x="276" y="45"/>
                  <a:pt x="276" y="45"/>
                </a:cubicBezTo>
                <a:cubicBezTo>
                  <a:pt x="279" y="45"/>
                  <a:pt x="282" y="44"/>
                  <a:pt x="285" y="44"/>
                </a:cubicBezTo>
                <a:cubicBezTo>
                  <a:pt x="296" y="42"/>
                  <a:pt x="308" y="41"/>
                  <a:pt x="317" y="39"/>
                </a:cubicBezTo>
                <a:cubicBezTo>
                  <a:pt x="294" y="42"/>
                  <a:pt x="294" y="42"/>
                  <a:pt x="294" y="42"/>
                </a:cubicBezTo>
                <a:cubicBezTo>
                  <a:pt x="282" y="43"/>
                  <a:pt x="269" y="45"/>
                  <a:pt x="257" y="44"/>
                </a:cubicBezTo>
                <a:cubicBezTo>
                  <a:pt x="258" y="42"/>
                  <a:pt x="255" y="45"/>
                  <a:pt x="255" y="43"/>
                </a:cubicBezTo>
                <a:cubicBezTo>
                  <a:pt x="261" y="42"/>
                  <a:pt x="261" y="42"/>
                  <a:pt x="261" y="42"/>
                </a:cubicBezTo>
                <a:cubicBezTo>
                  <a:pt x="260" y="42"/>
                  <a:pt x="259" y="41"/>
                  <a:pt x="259" y="41"/>
                </a:cubicBezTo>
                <a:cubicBezTo>
                  <a:pt x="283" y="38"/>
                  <a:pt x="306" y="35"/>
                  <a:pt x="329" y="32"/>
                </a:cubicBezTo>
                <a:cubicBezTo>
                  <a:pt x="305" y="35"/>
                  <a:pt x="282" y="37"/>
                  <a:pt x="258" y="40"/>
                </a:cubicBezTo>
                <a:cubicBezTo>
                  <a:pt x="256" y="39"/>
                  <a:pt x="256" y="39"/>
                  <a:pt x="256" y="39"/>
                </a:cubicBezTo>
                <a:cubicBezTo>
                  <a:pt x="279" y="36"/>
                  <a:pt x="303" y="34"/>
                  <a:pt x="326" y="30"/>
                </a:cubicBezTo>
                <a:cubicBezTo>
                  <a:pt x="320" y="27"/>
                  <a:pt x="314" y="32"/>
                  <a:pt x="308" y="31"/>
                </a:cubicBezTo>
                <a:cubicBezTo>
                  <a:pt x="305" y="30"/>
                  <a:pt x="302" y="32"/>
                  <a:pt x="299" y="31"/>
                </a:cubicBezTo>
                <a:cubicBezTo>
                  <a:pt x="302" y="29"/>
                  <a:pt x="302" y="29"/>
                  <a:pt x="302" y="29"/>
                </a:cubicBezTo>
                <a:cubicBezTo>
                  <a:pt x="278" y="33"/>
                  <a:pt x="254" y="35"/>
                  <a:pt x="230" y="35"/>
                </a:cubicBezTo>
                <a:cubicBezTo>
                  <a:pt x="217" y="35"/>
                  <a:pt x="204" y="38"/>
                  <a:pt x="192" y="36"/>
                </a:cubicBezTo>
                <a:cubicBezTo>
                  <a:pt x="209" y="34"/>
                  <a:pt x="227" y="34"/>
                  <a:pt x="242" y="32"/>
                </a:cubicBezTo>
                <a:cubicBezTo>
                  <a:pt x="242" y="32"/>
                  <a:pt x="242" y="32"/>
                  <a:pt x="242" y="32"/>
                </a:cubicBezTo>
                <a:cubicBezTo>
                  <a:pt x="243" y="30"/>
                  <a:pt x="244" y="32"/>
                  <a:pt x="244" y="32"/>
                </a:cubicBezTo>
                <a:cubicBezTo>
                  <a:pt x="261" y="31"/>
                  <a:pt x="261" y="31"/>
                  <a:pt x="261" y="31"/>
                </a:cubicBezTo>
                <a:cubicBezTo>
                  <a:pt x="267" y="28"/>
                  <a:pt x="274" y="30"/>
                  <a:pt x="282" y="28"/>
                </a:cubicBezTo>
                <a:cubicBezTo>
                  <a:pt x="284" y="25"/>
                  <a:pt x="288" y="26"/>
                  <a:pt x="291" y="25"/>
                </a:cubicBezTo>
                <a:cubicBezTo>
                  <a:pt x="278" y="26"/>
                  <a:pt x="265" y="29"/>
                  <a:pt x="252" y="28"/>
                </a:cubicBezTo>
                <a:cubicBezTo>
                  <a:pt x="254" y="27"/>
                  <a:pt x="254" y="27"/>
                  <a:pt x="254" y="27"/>
                </a:cubicBezTo>
                <a:cubicBezTo>
                  <a:pt x="250" y="26"/>
                  <a:pt x="250" y="26"/>
                  <a:pt x="250" y="26"/>
                </a:cubicBezTo>
                <a:cubicBezTo>
                  <a:pt x="223" y="28"/>
                  <a:pt x="197" y="31"/>
                  <a:pt x="169" y="30"/>
                </a:cubicBezTo>
                <a:cubicBezTo>
                  <a:pt x="167" y="29"/>
                  <a:pt x="164" y="33"/>
                  <a:pt x="162" y="30"/>
                </a:cubicBezTo>
                <a:cubicBezTo>
                  <a:pt x="158" y="31"/>
                  <a:pt x="152" y="30"/>
                  <a:pt x="147" y="30"/>
                </a:cubicBezTo>
                <a:cubicBezTo>
                  <a:pt x="137" y="27"/>
                  <a:pt x="126" y="27"/>
                  <a:pt x="115" y="25"/>
                </a:cubicBezTo>
                <a:cubicBezTo>
                  <a:pt x="107" y="23"/>
                  <a:pt x="107" y="23"/>
                  <a:pt x="107" y="23"/>
                </a:cubicBezTo>
                <a:cubicBezTo>
                  <a:pt x="146" y="27"/>
                  <a:pt x="184" y="27"/>
                  <a:pt x="222" y="24"/>
                </a:cubicBezTo>
                <a:cubicBezTo>
                  <a:pt x="217" y="23"/>
                  <a:pt x="217" y="23"/>
                  <a:pt x="217" y="23"/>
                </a:cubicBezTo>
                <a:cubicBezTo>
                  <a:pt x="164" y="26"/>
                  <a:pt x="110" y="23"/>
                  <a:pt x="56" y="9"/>
                </a:cubicBezTo>
                <a:cubicBezTo>
                  <a:pt x="45" y="7"/>
                  <a:pt x="36" y="1"/>
                  <a:pt x="26" y="0"/>
                </a:cubicBezTo>
                <a:cubicBezTo>
                  <a:pt x="27" y="1"/>
                  <a:pt x="25" y="2"/>
                  <a:pt x="24" y="3"/>
                </a:cubicBezTo>
                <a:cubicBezTo>
                  <a:pt x="21" y="3"/>
                  <a:pt x="21" y="7"/>
                  <a:pt x="19" y="10"/>
                </a:cubicBezTo>
                <a:cubicBezTo>
                  <a:pt x="14" y="11"/>
                  <a:pt x="20" y="16"/>
                  <a:pt x="16" y="18"/>
                </a:cubicBezTo>
                <a:cubicBezTo>
                  <a:pt x="20" y="20"/>
                  <a:pt x="20" y="20"/>
                  <a:pt x="20" y="20"/>
                </a:cubicBezTo>
                <a:cubicBezTo>
                  <a:pt x="17" y="21"/>
                  <a:pt x="16" y="25"/>
                  <a:pt x="13" y="25"/>
                </a:cubicBezTo>
                <a:cubicBezTo>
                  <a:pt x="15" y="26"/>
                  <a:pt x="13" y="28"/>
                  <a:pt x="12" y="28"/>
                </a:cubicBezTo>
                <a:cubicBezTo>
                  <a:pt x="16" y="31"/>
                  <a:pt x="16" y="31"/>
                  <a:pt x="16" y="31"/>
                </a:cubicBezTo>
                <a:cubicBezTo>
                  <a:pt x="14" y="32"/>
                  <a:pt x="14" y="32"/>
                  <a:pt x="14" y="32"/>
                </a:cubicBezTo>
                <a:cubicBezTo>
                  <a:pt x="15" y="34"/>
                  <a:pt x="14" y="37"/>
                  <a:pt x="17" y="38"/>
                </a:cubicBezTo>
                <a:cubicBezTo>
                  <a:pt x="15" y="39"/>
                  <a:pt x="13" y="36"/>
                  <a:pt x="12" y="38"/>
                </a:cubicBezTo>
                <a:cubicBezTo>
                  <a:pt x="10" y="40"/>
                  <a:pt x="11" y="42"/>
                  <a:pt x="12" y="44"/>
                </a:cubicBezTo>
                <a:cubicBezTo>
                  <a:pt x="11" y="45"/>
                  <a:pt x="11" y="45"/>
                  <a:pt x="11" y="45"/>
                </a:cubicBezTo>
                <a:cubicBezTo>
                  <a:pt x="12" y="47"/>
                  <a:pt x="12" y="47"/>
                  <a:pt x="12" y="47"/>
                </a:cubicBezTo>
                <a:cubicBezTo>
                  <a:pt x="9" y="47"/>
                  <a:pt x="12" y="50"/>
                  <a:pt x="11" y="51"/>
                </a:cubicBezTo>
                <a:cubicBezTo>
                  <a:pt x="11" y="52"/>
                  <a:pt x="10" y="52"/>
                  <a:pt x="9" y="52"/>
                </a:cubicBezTo>
                <a:cubicBezTo>
                  <a:pt x="10" y="54"/>
                  <a:pt x="10" y="54"/>
                  <a:pt x="10" y="54"/>
                </a:cubicBezTo>
                <a:cubicBezTo>
                  <a:pt x="9" y="55"/>
                  <a:pt x="9" y="55"/>
                  <a:pt x="9" y="55"/>
                </a:cubicBezTo>
                <a:cubicBezTo>
                  <a:pt x="10" y="56"/>
                  <a:pt x="12" y="58"/>
                  <a:pt x="10" y="59"/>
                </a:cubicBezTo>
                <a:cubicBezTo>
                  <a:pt x="9" y="59"/>
                  <a:pt x="9" y="59"/>
                  <a:pt x="9" y="58"/>
                </a:cubicBezTo>
                <a:cubicBezTo>
                  <a:pt x="10" y="61"/>
                  <a:pt x="10" y="61"/>
                  <a:pt x="10" y="61"/>
                </a:cubicBezTo>
                <a:cubicBezTo>
                  <a:pt x="7" y="62"/>
                  <a:pt x="7" y="62"/>
                  <a:pt x="7" y="62"/>
                </a:cubicBezTo>
                <a:cubicBezTo>
                  <a:pt x="8" y="63"/>
                  <a:pt x="8" y="68"/>
                  <a:pt x="8" y="70"/>
                </a:cubicBezTo>
                <a:cubicBezTo>
                  <a:pt x="6" y="71"/>
                  <a:pt x="5" y="71"/>
                  <a:pt x="3" y="73"/>
                </a:cubicBezTo>
                <a:cubicBezTo>
                  <a:pt x="4" y="73"/>
                  <a:pt x="4" y="73"/>
                  <a:pt x="4" y="73"/>
                </a:cubicBezTo>
                <a:cubicBezTo>
                  <a:pt x="6" y="74"/>
                  <a:pt x="4" y="76"/>
                  <a:pt x="4" y="78"/>
                </a:cubicBezTo>
                <a:cubicBezTo>
                  <a:pt x="0" y="80"/>
                  <a:pt x="5" y="81"/>
                  <a:pt x="6" y="84"/>
                </a:cubicBezTo>
                <a:cubicBezTo>
                  <a:pt x="4" y="85"/>
                  <a:pt x="3" y="86"/>
                  <a:pt x="1" y="85"/>
                </a:cubicBezTo>
                <a:cubicBezTo>
                  <a:pt x="3" y="90"/>
                  <a:pt x="3" y="90"/>
                  <a:pt x="3" y="90"/>
                </a:cubicBezTo>
                <a:cubicBezTo>
                  <a:pt x="1" y="90"/>
                  <a:pt x="1" y="90"/>
                  <a:pt x="1" y="9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5"/>
                  <a:pt x="1" y="93"/>
                  <a:pt x="1" y="94"/>
                </a:cubicBezTo>
                <a:cubicBezTo>
                  <a:pt x="2" y="95"/>
                  <a:pt x="2" y="97"/>
                  <a:pt x="3" y="98"/>
                </a:cubicBezTo>
                <a:cubicBezTo>
                  <a:pt x="2" y="99"/>
                  <a:pt x="1" y="98"/>
                  <a:pt x="0" y="98"/>
                </a:cubicBezTo>
                <a:cubicBezTo>
                  <a:pt x="8" y="111"/>
                  <a:pt x="24" y="115"/>
                  <a:pt x="38" y="119"/>
                </a:cubicBezTo>
                <a:cubicBezTo>
                  <a:pt x="32" y="115"/>
                  <a:pt x="24" y="114"/>
                  <a:pt x="18" y="110"/>
                </a:cubicBezTo>
                <a:cubicBezTo>
                  <a:pt x="30" y="114"/>
                  <a:pt x="43" y="118"/>
                  <a:pt x="55" y="122"/>
                </a:cubicBezTo>
                <a:cubicBezTo>
                  <a:pt x="56" y="124"/>
                  <a:pt x="56" y="124"/>
                  <a:pt x="56" y="124"/>
                </a:cubicBezTo>
                <a:cubicBezTo>
                  <a:pt x="85" y="131"/>
                  <a:pt x="114" y="136"/>
                  <a:pt x="141" y="137"/>
                </a:cubicBezTo>
                <a:cubicBezTo>
                  <a:pt x="142" y="136"/>
                  <a:pt x="142" y="136"/>
                  <a:pt x="142" y="136"/>
                </a:cubicBezTo>
                <a:cubicBezTo>
                  <a:pt x="148" y="139"/>
                  <a:pt x="154" y="137"/>
                  <a:pt x="159" y="139"/>
                </a:cubicBezTo>
                <a:cubicBezTo>
                  <a:pt x="162" y="137"/>
                  <a:pt x="167" y="136"/>
                  <a:pt x="170" y="138"/>
                </a:cubicBezTo>
                <a:cubicBezTo>
                  <a:pt x="169" y="138"/>
                  <a:pt x="167" y="138"/>
                  <a:pt x="166" y="138"/>
                </a:cubicBezTo>
                <a:cubicBezTo>
                  <a:pt x="167" y="138"/>
                  <a:pt x="167" y="139"/>
                  <a:pt x="167" y="139"/>
                </a:cubicBezTo>
                <a:cubicBezTo>
                  <a:pt x="169" y="139"/>
                  <a:pt x="171" y="139"/>
                  <a:pt x="171" y="137"/>
                </a:cubicBezTo>
                <a:cubicBezTo>
                  <a:pt x="245" y="138"/>
                  <a:pt x="318" y="128"/>
                  <a:pt x="390" y="113"/>
                </a:cubicBezTo>
                <a:cubicBezTo>
                  <a:pt x="366" y="117"/>
                  <a:pt x="341" y="122"/>
                  <a:pt x="317" y="125"/>
                </a:cubicBezTo>
                <a:cubicBezTo>
                  <a:pt x="239" y="134"/>
                  <a:pt x="239" y="134"/>
                  <a:pt x="239" y="134"/>
                </a:cubicBezTo>
                <a:cubicBezTo>
                  <a:pt x="219" y="133"/>
                  <a:pt x="200" y="136"/>
                  <a:pt x="180" y="133"/>
                </a:cubicBezTo>
                <a:cubicBezTo>
                  <a:pt x="170" y="135"/>
                  <a:pt x="160" y="130"/>
                  <a:pt x="150" y="132"/>
                </a:cubicBezTo>
                <a:cubicBezTo>
                  <a:pt x="146" y="131"/>
                  <a:pt x="141" y="130"/>
                  <a:pt x="138" y="130"/>
                </a:cubicBezTo>
                <a:cubicBezTo>
                  <a:pt x="140" y="132"/>
                  <a:pt x="140" y="132"/>
                  <a:pt x="140" y="132"/>
                </a:cubicBezTo>
                <a:cubicBezTo>
                  <a:pt x="139" y="133"/>
                  <a:pt x="136" y="132"/>
                  <a:pt x="135" y="132"/>
                </a:cubicBezTo>
                <a:cubicBezTo>
                  <a:pt x="136" y="131"/>
                  <a:pt x="137" y="131"/>
                  <a:pt x="137" y="130"/>
                </a:cubicBezTo>
                <a:cubicBezTo>
                  <a:pt x="132" y="129"/>
                  <a:pt x="126" y="130"/>
                  <a:pt x="121" y="127"/>
                </a:cubicBezTo>
                <a:cubicBezTo>
                  <a:pt x="144" y="128"/>
                  <a:pt x="168" y="131"/>
                  <a:pt x="192" y="130"/>
                </a:cubicBezTo>
                <a:cubicBezTo>
                  <a:pt x="191" y="129"/>
                  <a:pt x="191" y="129"/>
                  <a:pt x="191" y="129"/>
                </a:cubicBezTo>
                <a:cubicBezTo>
                  <a:pt x="192" y="129"/>
                  <a:pt x="192" y="129"/>
                  <a:pt x="192" y="129"/>
                </a:cubicBezTo>
                <a:cubicBezTo>
                  <a:pt x="193" y="129"/>
                  <a:pt x="194" y="129"/>
                  <a:pt x="194" y="130"/>
                </a:cubicBezTo>
                <a:cubicBezTo>
                  <a:pt x="193" y="130"/>
                  <a:pt x="193" y="130"/>
                  <a:pt x="193" y="130"/>
                </a:cubicBezTo>
                <a:cubicBezTo>
                  <a:pt x="197" y="131"/>
                  <a:pt x="197" y="131"/>
                  <a:pt x="197" y="131"/>
                </a:cubicBezTo>
                <a:cubicBezTo>
                  <a:pt x="196" y="132"/>
                  <a:pt x="196" y="132"/>
                  <a:pt x="196" y="132"/>
                </a:cubicBezTo>
                <a:cubicBezTo>
                  <a:pt x="197" y="133"/>
                  <a:pt x="197" y="130"/>
                  <a:pt x="199" y="130"/>
                </a:cubicBezTo>
                <a:cubicBezTo>
                  <a:pt x="197" y="129"/>
                  <a:pt x="195" y="132"/>
                  <a:pt x="194" y="130"/>
                </a:cubicBezTo>
                <a:cubicBezTo>
                  <a:pt x="235" y="129"/>
                  <a:pt x="276" y="126"/>
                  <a:pt x="317" y="119"/>
                </a:cubicBezTo>
                <a:cubicBezTo>
                  <a:pt x="277" y="124"/>
                  <a:pt x="237" y="128"/>
                  <a:pt x="197" y="128"/>
                </a:cubicBezTo>
                <a:cubicBezTo>
                  <a:pt x="187" y="128"/>
                  <a:pt x="177" y="128"/>
                  <a:pt x="167" y="126"/>
                </a:cubicBezTo>
                <a:cubicBezTo>
                  <a:pt x="203" y="127"/>
                  <a:pt x="240" y="126"/>
                  <a:pt x="276" y="121"/>
                </a:cubicBezTo>
                <a:cubicBezTo>
                  <a:pt x="278" y="120"/>
                  <a:pt x="278" y="120"/>
                  <a:pt x="278" y="120"/>
                </a:cubicBezTo>
                <a:cubicBezTo>
                  <a:pt x="274" y="120"/>
                  <a:pt x="270" y="122"/>
                  <a:pt x="267" y="120"/>
                </a:cubicBezTo>
                <a:cubicBezTo>
                  <a:pt x="276" y="118"/>
                  <a:pt x="286" y="118"/>
                  <a:pt x="295" y="115"/>
                </a:cubicBezTo>
                <a:cubicBezTo>
                  <a:pt x="258" y="119"/>
                  <a:pt x="222" y="122"/>
                  <a:pt x="185" y="122"/>
                </a:cubicBezTo>
                <a:cubicBezTo>
                  <a:pt x="184" y="120"/>
                  <a:pt x="184" y="120"/>
                  <a:pt x="184" y="120"/>
                </a:cubicBezTo>
                <a:cubicBezTo>
                  <a:pt x="242" y="118"/>
                  <a:pt x="300" y="114"/>
                  <a:pt x="357" y="101"/>
                </a:cubicBezTo>
                <a:cubicBezTo>
                  <a:pt x="361" y="100"/>
                  <a:pt x="366" y="101"/>
                  <a:pt x="369" y="98"/>
                </a:cubicBezTo>
                <a:cubicBezTo>
                  <a:pt x="316" y="108"/>
                  <a:pt x="316" y="108"/>
                  <a:pt x="316" y="108"/>
                </a:cubicBezTo>
                <a:cubicBezTo>
                  <a:pt x="314" y="107"/>
                  <a:pt x="314" y="107"/>
                  <a:pt x="314" y="107"/>
                </a:cubicBezTo>
                <a:cubicBezTo>
                  <a:pt x="334" y="102"/>
                  <a:pt x="357" y="99"/>
                  <a:pt x="376" y="94"/>
                </a:cubicBezTo>
                <a:cubicBezTo>
                  <a:pt x="324" y="102"/>
                  <a:pt x="273" y="110"/>
                  <a:pt x="221" y="112"/>
                </a:cubicBezTo>
                <a:cubicBezTo>
                  <a:pt x="217" y="111"/>
                  <a:pt x="217" y="111"/>
                  <a:pt x="217" y="111"/>
                </a:cubicBezTo>
                <a:cubicBezTo>
                  <a:pt x="270" y="108"/>
                  <a:pt x="323" y="101"/>
                  <a:pt x="373" y="90"/>
                </a:cubicBezTo>
                <a:cubicBezTo>
                  <a:pt x="366" y="90"/>
                  <a:pt x="359" y="94"/>
                  <a:pt x="353" y="92"/>
                </a:cubicBezTo>
                <a:cubicBezTo>
                  <a:pt x="319" y="99"/>
                  <a:pt x="285" y="102"/>
                  <a:pt x="251" y="106"/>
                </a:cubicBezTo>
                <a:cubicBezTo>
                  <a:pt x="249" y="106"/>
                  <a:pt x="249" y="106"/>
                  <a:pt x="249" y="106"/>
                </a:cubicBezTo>
                <a:cubicBezTo>
                  <a:pt x="284" y="102"/>
                  <a:pt x="319" y="96"/>
                  <a:pt x="354" y="89"/>
                </a:cubicBezTo>
                <a:cubicBezTo>
                  <a:pt x="352" y="90"/>
                  <a:pt x="350" y="88"/>
                  <a:pt x="348" y="90"/>
                </a:cubicBezTo>
                <a:cubicBezTo>
                  <a:pt x="346" y="88"/>
                  <a:pt x="343" y="90"/>
                  <a:pt x="341" y="89"/>
                </a:cubicBezTo>
                <a:cubicBezTo>
                  <a:pt x="342" y="89"/>
                  <a:pt x="342" y="89"/>
                  <a:pt x="342" y="89"/>
                </a:cubicBezTo>
                <a:cubicBezTo>
                  <a:pt x="341" y="88"/>
                  <a:pt x="340" y="89"/>
                  <a:pt x="339" y="89"/>
                </a:cubicBezTo>
                <a:cubicBezTo>
                  <a:pt x="341" y="90"/>
                  <a:pt x="341" y="90"/>
                  <a:pt x="341" y="90"/>
                </a:cubicBezTo>
                <a:cubicBezTo>
                  <a:pt x="340" y="90"/>
                  <a:pt x="338" y="91"/>
                  <a:pt x="337" y="89"/>
                </a:cubicBezTo>
                <a:cubicBezTo>
                  <a:pt x="338" y="89"/>
                  <a:pt x="338" y="89"/>
                  <a:pt x="338" y="89"/>
                </a:cubicBezTo>
                <a:cubicBezTo>
                  <a:pt x="332" y="90"/>
                  <a:pt x="325" y="91"/>
                  <a:pt x="319" y="91"/>
                </a:cubicBezTo>
                <a:cubicBezTo>
                  <a:pt x="323" y="89"/>
                  <a:pt x="328" y="90"/>
                  <a:pt x="332" y="88"/>
                </a:cubicBezTo>
                <a:cubicBezTo>
                  <a:pt x="337" y="86"/>
                  <a:pt x="342" y="87"/>
                  <a:pt x="347" y="85"/>
                </a:cubicBezTo>
                <a:cubicBezTo>
                  <a:pt x="346" y="85"/>
                  <a:pt x="346" y="85"/>
                  <a:pt x="346" y="85"/>
                </a:cubicBezTo>
                <a:cubicBezTo>
                  <a:pt x="334" y="87"/>
                  <a:pt x="321" y="89"/>
                  <a:pt x="309" y="91"/>
                </a:cubicBezTo>
                <a:cubicBezTo>
                  <a:pt x="282" y="92"/>
                  <a:pt x="256" y="97"/>
                  <a:pt x="230" y="99"/>
                </a:cubicBezTo>
                <a:cubicBezTo>
                  <a:pt x="226" y="98"/>
                  <a:pt x="226" y="98"/>
                  <a:pt x="226" y="98"/>
                </a:cubicBezTo>
                <a:cubicBezTo>
                  <a:pt x="252" y="96"/>
                  <a:pt x="277" y="93"/>
                  <a:pt x="302" y="89"/>
                </a:cubicBezTo>
                <a:cubicBezTo>
                  <a:pt x="328" y="86"/>
                  <a:pt x="355" y="80"/>
                  <a:pt x="380" y="75"/>
                </a:cubicBezTo>
                <a:cubicBezTo>
                  <a:pt x="358" y="79"/>
                  <a:pt x="336" y="81"/>
                  <a:pt x="315" y="86"/>
                </a:cubicBezTo>
                <a:cubicBezTo>
                  <a:pt x="307" y="87"/>
                  <a:pt x="298" y="89"/>
                  <a:pt x="290" y="88"/>
                </a:cubicBezTo>
                <a:cubicBezTo>
                  <a:pt x="261" y="91"/>
                  <a:pt x="261" y="91"/>
                  <a:pt x="261" y="91"/>
                </a:cubicBezTo>
                <a:cubicBezTo>
                  <a:pt x="258" y="90"/>
                  <a:pt x="258" y="90"/>
                  <a:pt x="258" y="90"/>
                </a:cubicBezTo>
                <a:cubicBezTo>
                  <a:pt x="267" y="88"/>
                  <a:pt x="276" y="88"/>
                  <a:pt x="284" y="86"/>
                </a:cubicBezTo>
                <a:cubicBezTo>
                  <a:pt x="287" y="85"/>
                  <a:pt x="291" y="87"/>
                  <a:pt x="293" y="84"/>
                </a:cubicBezTo>
                <a:cubicBezTo>
                  <a:pt x="288" y="84"/>
                  <a:pt x="284" y="87"/>
                  <a:pt x="278" y="87"/>
                </a:cubicBezTo>
                <a:cubicBezTo>
                  <a:pt x="276" y="86"/>
                  <a:pt x="273" y="87"/>
                  <a:pt x="271" y="87"/>
                </a:cubicBezTo>
                <a:cubicBezTo>
                  <a:pt x="268" y="87"/>
                  <a:pt x="266" y="88"/>
                  <a:pt x="264" y="87"/>
                </a:cubicBezTo>
                <a:cubicBezTo>
                  <a:pt x="262" y="89"/>
                  <a:pt x="259" y="87"/>
                  <a:pt x="257" y="89"/>
                </a:cubicBezTo>
                <a:cubicBezTo>
                  <a:pt x="256" y="87"/>
                  <a:pt x="254" y="90"/>
                  <a:pt x="254" y="87"/>
                </a:cubicBezTo>
                <a:cubicBezTo>
                  <a:pt x="250" y="89"/>
                  <a:pt x="250" y="89"/>
                  <a:pt x="250" y="89"/>
                </a:cubicBezTo>
                <a:cubicBezTo>
                  <a:pt x="250" y="88"/>
                  <a:pt x="250" y="88"/>
                  <a:pt x="250" y="88"/>
                </a:cubicBezTo>
                <a:cubicBezTo>
                  <a:pt x="247" y="91"/>
                  <a:pt x="242" y="88"/>
                  <a:pt x="240" y="89"/>
                </a:cubicBezTo>
                <a:cubicBezTo>
                  <a:pt x="238" y="89"/>
                  <a:pt x="236" y="88"/>
                  <a:pt x="234" y="89"/>
                </a:cubicBezTo>
                <a:cubicBezTo>
                  <a:pt x="234" y="90"/>
                  <a:pt x="234" y="90"/>
                  <a:pt x="234" y="90"/>
                </a:cubicBezTo>
                <a:cubicBezTo>
                  <a:pt x="233" y="89"/>
                  <a:pt x="232" y="91"/>
                  <a:pt x="231" y="89"/>
                </a:cubicBezTo>
                <a:cubicBezTo>
                  <a:pt x="232" y="89"/>
                  <a:pt x="233" y="88"/>
                  <a:pt x="232" y="87"/>
                </a:cubicBezTo>
                <a:cubicBezTo>
                  <a:pt x="254" y="85"/>
                  <a:pt x="275" y="85"/>
                  <a:pt x="296" y="79"/>
                </a:cubicBezTo>
                <a:cubicBezTo>
                  <a:pt x="300" y="80"/>
                  <a:pt x="305" y="78"/>
                  <a:pt x="309" y="78"/>
                </a:cubicBezTo>
                <a:cubicBezTo>
                  <a:pt x="308" y="78"/>
                  <a:pt x="308" y="78"/>
                  <a:pt x="308" y="77"/>
                </a:cubicBezTo>
                <a:cubicBezTo>
                  <a:pt x="313" y="75"/>
                  <a:pt x="319" y="76"/>
                  <a:pt x="323" y="72"/>
                </a:cubicBezTo>
                <a:cubicBezTo>
                  <a:pt x="302" y="75"/>
                  <a:pt x="281" y="78"/>
                  <a:pt x="259" y="80"/>
                </a:cubicBezTo>
                <a:cubicBezTo>
                  <a:pt x="257" y="80"/>
                  <a:pt x="257" y="80"/>
                  <a:pt x="257" y="80"/>
                </a:cubicBezTo>
                <a:cubicBezTo>
                  <a:pt x="301" y="74"/>
                  <a:pt x="345" y="68"/>
                  <a:pt x="387" y="57"/>
                </a:cubicBezTo>
                <a:cubicBezTo>
                  <a:pt x="313" y="70"/>
                  <a:pt x="313" y="70"/>
                  <a:pt x="313" y="70"/>
                </a:cubicBezTo>
                <a:cubicBezTo>
                  <a:pt x="274" y="75"/>
                  <a:pt x="274" y="75"/>
                  <a:pt x="274" y="75"/>
                </a:cubicBezTo>
                <a:cubicBezTo>
                  <a:pt x="264" y="75"/>
                  <a:pt x="253" y="77"/>
                  <a:pt x="243" y="76"/>
                </a:cubicBezTo>
                <a:cubicBezTo>
                  <a:pt x="270" y="74"/>
                  <a:pt x="299" y="69"/>
                  <a:pt x="325" y="65"/>
                </a:cubicBezTo>
                <a:cubicBezTo>
                  <a:pt x="299" y="69"/>
                  <a:pt x="274" y="72"/>
                  <a:pt x="249" y="74"/>
                </a:cubicBezTo>
                <a:cubicBezTo>
                  <a:pt x="246" y="73"/>
                  <a:pt x="246" y="73"/>
                  <a:pt x="246" y="73"/>
                </a:cubicBezTo>
                <a:cubicBezTo>
                  <a:pt x="299" y="68"/>
                  <a:pt x="352" y="60"/>
                  <a:pt x="405" y="47"/>
                </a:cubicBezTo>
                <a:cubicBezTo>
                  <a:pt x="323" y="64"/>
                  <a:pt x="242" y="74"/>
                  <a:pt x="158" y="73"/>
                </a:cubicBezTo>
                <a:lnTo>
                  <a:pt x="153" y="72"/>
                </a:lnTo>
                <a:close/>
                <a:moveTo>
                  <a:pt x="289" y="47"/>
                </a:moveTo>
                <a:cubicBezTo>
                  <a:pt x="274" y="49"/>
                  <a:pt x="274" y="49"/>
                  <a:pt x="274" y="49"/>
                </a:cubicBezTo>
                <a:cubicBezTo>
                  <a:pt x="268" y="49"/>
                  <a:pt x="268" y="49"/>
                  <a:pt x="268" y="49"/>
                </a:cubicBezTo>
                <a:lnTo>
                  <a:pt x="289" y="47"/>
                </a:lnTo>
                <a:close/>
                <a:moveTo>
                  <a:pt x="253" y="43"/>
                </a:moveTo>
                <a:cubicBezTo>
                  <a:pt x="254" y="43"/>
                  <a:pt x="254" y="43"/>
                  <a:pt x="254" y="43"/>
                </a:cubicBezTo>
                <a:cubicBezTo>
                  <a:pt x="250" y="43"/>
                  <a:pt x="250" y="43"/>
                  <a:pt x="250" y="43"/>
                </a:cubicBezTo>
                <a:lnTo>
                  <a:pt x="253" y="43"/>
                </a:lnTo>
                <a:close/>
                <a:moveTo>
                  <a:pt x="246" y="28"/>
                </a:moveTo>
                <a:cubicBezTo>
                  <a:pt x="233" y="30"/>
                  <a:pt x="233" y="30"/>
                  <a:pt x="233" y="30"/>
                </a:cubicBezTo>
                <a:cubicBezTo>
                  <a:pt x="236" y="28"/>
                  <a:pt x="242" y="29"/>
                  <a:pt x="246" y="28"/>
                </a:cubicBezTo>
                <a:close/>
                <a:moveTo>
                  <a:pt x="178" y="130"/>
                </a:moveTo>
                <a:cubicBezTo>
                  <a:pt x="177" y="130"/>
                  <a:pt x="176" y="130"/>
                  <a:pt x="176" y="129"/>
                </a:cubicBezTo>
                <a:cubicBezTo>
                  <a:pt x="176" y="129"/>
                  <a:pt x="177" y="129"/>
                  <a:pt x="178" y="130"/>
                </a:cubicBezTo>
                <a:close/>
                <a:moveTo>
                  <a:pt x="256" y="80"/>
                </a:moveTo>
                <a:cubicBezTo>
                  <a:pt x="257" y="80"/>
                  <a:pt x="257" y="80"/>
                  <a:pt x="257" y="80"/>
                </a:cubicBezTo>
                <a:cubicBezTo>
                  <a:pt x="252" y="80"/>
                  <a:pt x="252" y="80"/>
                  <a:pt x="252" y="80"/>
                </a:cubicBezTo>
                <a:lnTo>
                  <a:pt x="256" y="80"/>
                </a:lnTo>
                <a:close/>
                <a:moveTo>
                  <a:pt x="219" y="116"/>
                </a:moveTo>
                <a:cubicBezTo>
                  <a:pt x="221" y="118"/>
                  <a:pt x="224" y="115"/>
                  <a:pt x="227" y="116"/>
                </a:cubicBezTo>
                <a:cubicBezTo>
                  <a:pt x="250" y="115"/>
                  <a:pt x="273" y="112"/>
                  <a:pt x="296" y="108"/>
                </a:cubicBezTo>
                <a:cubicBezTo>
                  <a:pt x="301" y="108"/>
                  <a:pt x="307" y="106"/>
                  <a:pt x="312" y="107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7"/>
                  <a:pt x="313" y="107"/>
                  <a:pt x="313" y="107"/>
                </a:cubicBezTo>
                <a:cubicBezTo>
                  <a:pt x="313" y="107"/>
                  <a:pt x="312" y="107"/>
                  <a:pt x="312" y="107"/>
                </a:cubicBezTo>
                <a:cubicBezTo>
                  <a:pt x="311" y="108"/>
                  <a:pt x="311" y="108"/>
                  <a:pt x="311" y="108"/>
                </a:cubicBezTo>
                <a:cubicBezTo>
                  <a:pt x="272" y="113"/>
                  <a:pt x="232" y="119"/>
                  <a:pt x="192" y="118"/>
                </a:cubicBezTo>
                <a:cubicBezTo>
                  <a:pt x="195" y="117"/>
                  <a:pt x="198" y="116"/>
                  <a:pt x="201" y="117"/>
                </a:cubicBezTo>
                <a:cubicBezTo>
                  <a:pt x="206" y="117"/>
                  <a:pt x="213" y="116"/>
                  <a:pt x="219" y="116"/>
                </a:cubicBezTo>
                <a:close/>
                <a:moveTo>
                  <a:pt x="219" y="89"/>
                </a:moveTo>
                <a:cubicBezTo>
                  <a:pt x="221" y="88"/>
                  <a:pt x="223" y="88"/>
                  <a:pt x="225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6" y="88"/>
                  <a:pt x="226" y="88"/>
                  <a:pt x="225" y="88"/>
                </a:cubicBezTo>
                <a:cubicBezTo>
                  <a:pt x="223" y="88"/>
                  <a:pt x="221" y="89"/>
                  <a:pt x="219" y="89"/>
                </a:cubicBezTo>
                <a:close/>
                <a:moveTo>
                  <a:pt x="227" y="90"/>
                </a:moveTo>
                <a:cubicBezTo>
                  <a:pt x="228" y="90"/>
                  <a:pt x="228" y="90"/>
                  <a:pt x="228" y="90"/>
                </a:cubicBezTo>
                <a:cubicBezTo>
                  <a:pt x="229" y="90"/>
                  <a:pt x="229" y="90"/>
                  <a:pt x="229" y="90"/>
                </a:cubicBezTo>
                <a:lnTo>
                  <a:pt x="227" y="90"/>
                </a:lnTo>
                <a:close/>
                <a:moveTo>
                  <a:pt x="246" y="74"/>
                </a:moveTo>
                <a:cubicBezTo>
                  <a:pt x="245" y="74"/>
                  <a:pt x="243" y="74"/>
                  <a:pt x="242" y="74"/>
                </a:cubicBezTo>
                <a:cubicBezTo>
                  <a:pt x="240" y="74"/>
                  <a:pt x="238" y="74"/>
                  <a:pt x="238" y="74"/>
                </a:cubicBezTo>
                <a:cubicBezTo>
                  <a:pt x="239" y="74"/>
                  <a:pt x="240" y="74"/>
                  <a:pt x="242" y="74"/>
                </a:cubicBezTo>
                <a:cubicBezTo>
                  <a:pt x="243" y="74"/>
                  <a:pt x="245" y="74"/>
                  <a:pt x="246" y="74"/>
                </a:cubicBezTo>
                <a:close/>
                <a:moveTo>
                  <a:pt x="242" y="76"/>
                </a:moveTo>
                <a:cubicBezTo>
                  <a:pt x="243" y="77"/>
                  <a:pt x="243" y="77"/>
                  <a:pt x="243" y="77"/>
                </a:cubicBezTo>
                <a:cubicBezTo>
                  <a:pt x="231" y="77"/>
                  <a:pt x="231" y="77"/>
                  <a:pt x="231" y="77"/>
                </a:cubicBezTo>
                <a:lnTo>
                  <a:pt x="242" y="76"/>
                </a:lnTo>
                <a:close/>
                <a:moveTo>
                  <a:pt x="229" y="77"/>
                </a:moveTo>
                <a:cubicBezTo>
                  <a:pt x="230" y="78"/>
                  <a:pt x="230" y="78"/>
                  <a:pt x="230" y="78"/>
                </a:cubicBezTo>
                <a:cubicBezTo>
                  <a:pt x="219" y="78"/>
                  <a:pt x="219" y="78"/>
                  <a:pt x="219" y="78"/>
                </a:cubicBezTo>
                <a:lnTo>
                  <a:pt x="229" y="77"/>
                </a:lnTo>
                <a:close/>
                <a:moveTo>
                  <a:pt x="220" y="91"/>
                </a:moveTo>
                <a:cubicBezTo>
                  <a:pt x="219" y="91"/>
                  <a:pt x="218" y="91"/>
                  <a:pt x="218" y="91"/>
                </a:cubicBezTo>
                <a:cubicBezTo>
                  <a:pt x="218" y="90"/>
                  <a:pt x="219" y="91"/>
                  <a:pt x="220" y="91"/>
                </a:cubicBezTo>
                <a:close/>
                <a:moveTo>
                  <a:pt x="216" y="91"/>
                </a:moveTo>
                <a:cubicBezTo>
                  <a:pt x="192" y="92"/>
                  <a:pt x="169" y="93"/>
                  <a:pt x="145" y="91"/>
                </a:cubicBezTo>
                <a:cubicBezTo>
                  <a:pt x="165" y="91"/>
                  <a:pt x="189" y="92"/>
                  <a:pt x="211" y="91"/>
                </a:cubicBezTo>
                <a:cubicBezTo>
                  <a:pt x="213" y="90"/>
                  <a:pt x="215" y="88"/>
                  <a:pt x="216" y="91"/>
                </a:cubicBezTo>
                <a:close/>
              </a:path>
            </a:pathLst>
          </a:custGeom>
          <a:solidFill>
            <a:schemeClr val="accent3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97" name="Freeform 13"/>
          <p:cNvSpPr>
            <a:spLocks noEditPoints="1"/>
          </p:cNvSpPr>
          <p:nvPr/>
        </p:nvSpPr>
        <p:spPr bwMode="auto">
          <a:xfrm rot="1917100" flipH="1">
            <a:off x="539440" y="2751718"/>
            <a:ext cx="943013" cy="285361"/>
          </a:xfrm>
          <a:custGeom>
            <a:avLst/>
            <a:gdLst>
              <a:gd name="T0" fmla="*/ 35 w 422"/>
              <a:gd name="T1" fmla="*/ 62 h 128"/>
              <a:gd name="T2" fmla="*/ 17 w 422"/>
              <a:gd name="T3" fmla="*/ 60 h 128"/>
              <a:gd name="T4" fmla="*/ 8 w 422"/>
              <a:gd name="T5" fmla="*/ 65 h 128"/>
              <a:gd name="T6" fmla="*/ 79 w 422"/>
              <a:gd name="T7" fmla="*/ 101 h 128"/>
              <a:gd name="T8" fmla="*/ 350 w 422"/>
              <a:gd name="T9" fmla="*/ 104 h 128"/>
              <a:gd name="T10" fmla="*/ 413 w 422"/>
              <a:gd name="T11" fmla="*/ 69 h 128"/>
              <a:gd name="T12" fmla="*/ 410 w 422"/>
              <a:gd name="T13" fmla="*/ 55 h 128"/>
              <a:gd name="T14" fmla="*/ 346 w 422"/>
              <a:gd name="T15" fmla="*/ 93 h 128"/>
              <a:gd name="T16" fmla="*/ 385 w 422"/>
              <a:gd name="T17" fmla="*/ 54 h 128"/>
              <a:gd name="T18" fmla="*/ 383 w 422"/>
              <a:gd name="T19" fmla="*/ 40 h 128"/>
              <a:gd name="T20" fmla="*/ 386 w 422"/>
              <a:gd name="T21" fmla="*/ 21 h 128"/>
              <a:gd name="T22" fmla="*/ 366 w 422"/>
              <a:gd name="T23" fmla="*/ 25 h 128"/>
              <a:gd name="T24" fmla="*/ 353 w 422"/>
              <a:gd name="T25" fmla="*/ 30 h 128"/>
              <a:gd name="T26" fmla="*/ 360 w 422"/>
              <a:gd name="T27" fmla="*/ 16 h 128"/>
              <a:gd name="T28" fmla="*/ 337 w 422"/>
              <a:gd name="T29" fmla="*/ 24 h 128"/>
              <a:gd name="T30" fmla="*/ 322 w 422"/>
              <a:gd name="T31" fmla="*/ 26 h 128"/>
              <a:gd name="T32" fmla="*/ 332 w 422"/>
              <a:gd name="T33" fmla="*/ 11 h 128"/>
              <a:gd name="T34" fmla="*/ 316 w 422"/>
              <a:gd name="T35" fmla="*/ 7 h 128"/>
              <a:gd name="T36" fmla="*/ 330 w 422"/>
              <a:gd name="T37" fmla="*/ 0 h 128"/>
              <a:gd name="T38" fmla="*/ 302 w 422"/>
              <a:gd name="T39" fmla="*/ 11 h 128"/>
              <a:gd name="T40" fmla="*/ 279 w 422"/>
              <a:gd name="T41" fmla="*/ 23 h 128"/>
              <a:gd name="T42" fmla="*/ 119 w 422"/>
              <a:gd name="T43" fmla="*/ 26 h 128"/>
              <a:gd name="T44" fmla="*/ 127 w 422"/>
              <a:gd name="T45" fmla="*/ 35 h 128"/>
              <a:gd name="T46" fmla="*/ 87 w 422"/>
              <a:gd name="T47" fmla="*/ 20 h 128"/>
              <a:gd name="T48" fmla="*/ 89 w 422"/>
              <a:gd name="T49" fmla="*/ 39 h 128"/>
              <a:gd name="T50" fmla="*/ 124 w 422"/>
              <a:gd name="T51" fmla="*/ 55 h 128"/>
              <a:gd name="T52" fmla="*/ 84 w 422"/>
              <a:gd name="T53" fmla="*/ 46 h 128"/>
              <a:gd name="T54" fmla="*/ 35 w 422"/>
              <a:gd name="T55" fmla="*/ 26 h 128"/>
              <a:gd name="T56" fmla="*/ 42 w 422"/>
              <a:gd name="T57" fmla="*/ 36 h 128"/>
              <a:gd name="T58" fmla="*/ 22 w 422"/>
              <a:gd name="T59" fmla="*/ 32 h 128"/>
              <a:gd name="T60" fmla="*/ 15 w 422"/>
              <a:gd name="T61" fmla="*/ 36 h 128"/>
              <a:gd name="T62" fmla="*/ 2 w 422"/>
              <a:gd name="T63" fmla="*/ 38 h 128"/>
              <a:gd name="T64" fmla="*/ 372 w 422"/>
              <a:gd name="T65" fmla="*/ 90 h 128"/>
              <a:gd name="T66" fmla="*/ 304 w 422"/>
              <a:gd name="T67" fmla="*/ 107 h 128"/>
              <a:gd name="T68" fmla="*/ 331 w 422"/>
              <a:gd name="T69" fmla="*/ 99 h 128"/>
              <a:gd name="T70" fmla="*/ 184 w 422"/>
              <a:gd name="T71" fmla="*/ 110 h 128"/>
              <a:gd name="T72" fmla="*/ 256 w 422"/>
              <a:gd name="T73" fmla="*/ 112 h 128"/>
              <a:gd name="T74" fmla="*/ 282 w 422"/>
              <a:gd name="T75" fmla="*/ 110 h 128"/>
              <a:gd name="T76" fmla="*/ 369 w 422"/>
              <a:gd name="T77" fmla="*/ 73 h 128"/>
              <a:gd name="T78" fmla="*/ 310 w 422"/>
              <a:gd name="T79" fmla="*/ 86 h 128"/>
              <a:gd name="T80" fmla="*/ 306 w 422"/>
              <a:gd name="T81" fmla="*/ 87 h 128"/>
              <a:gd name="T82" fmla="*/ 274 w 422"/>
              <a:gd name="T83" fmla="*/ 96 h 128"/>
              <a:gd name="T84" fmla="*/ 345 w 422"/>
              <a:gd name="T85" fmla="*/ 71 h 128"/>
              <a:gd name="T86" fmla="*/ 231 w 422"/>
              <a:gd name="T87" fmla="*/ 69 h 128"/>
              <a:gd name="T88" fmla="*/ 214 w 422"/>
              <a:gd name="T89" fmla="*/ 70 h 128"/>
              <a:gd name="T90" fmla="*/ 220 w 422"/>
              <a:gd name="T91" fmla="*/ 74 h 128"/>
              <a:gd name="T92" fmla="*/ 253 w 422"/>
              <a:gd name="T93" fmla="*/ 82 h 128"/>
              <a:gd name="T94" fmla="*/ 210 w 422"/>
              <a:gd name="T95" fmla="*/ 85 h 128"/>
              <a:gd name="T96" fmla="*/ 243 w 422"/>
              <a:gd name="T97" fmla="*/ 109 h 128"/>
              <a:gd name="T98" fmla="*/ 242 w 422"/>
              <a:gd name="T99" fmla="*/ 111 h 128"/>
              <a:gd name="T100" fmla="*/ 243 w 422"/>
              <a:gd name="T101" fmla="*/ 109 h 128"/>
              <a:gd name="T102" fmla="*/ 99 w 422"/>
              <a:gd name="T103" fmla="*/ 106 h 128"/>
              <a:gd name="T104" fmla="*/ 37 w 422"/>
              <a:gd name="T105" fmla="*/ 73 h 128"/>
              <a:gd name="T106" fmla="*/ 51 w 422"/>
              <a:gd name="T107" fmla="*/ 41 h 128"/>
              <a:gd name="T108" fmla="*/ 103 w 422"/>
              <a:gd name="T109" fmla="*/ 8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2" h="128">
                <a:moveTo>
                  <a:pt x="2" y="38"/>
                </a:moveTo>
                <a:cubicBezTo>
                  <a:pt x="5" y="41"/>
                  <a:pt x="13" y="42"/>
                  <a:pt x="12" y="44"/>
                </a:cubicBezTo>
                <a:cubicBezTo>
                  <a:pt x="10" y="45"/>
                  <a:pt x="7" y="44"/>
                  <a:pt x="4" y="44"/>
                </a:cubicBezTo>
                <a:cubicBezTo>
                  <a:pt x="15" y="50"/>
                  <a:pt x="21" y="57"/>
                  <a:pt x="35" y="62"/>
                </a:cubicBezTo>
                <a:cubicBezTo>
                  <a:pt x="33" y="64"/>
                  <a:pt x="42" y="66"/>
                  <a:pt x="41" y="68"/>
                </a:cubicBezTo>
                <a:cubicBezTo>
                  <a:pt x="30" y="64"/>
                  <a:pt x="19" y="57"/>
                  <a:pt x="11" y="53"/>
                </a:cubicBezTo>
                <a:cubicBezTo>
                  <a:pt x="13" y="54"/>
                  <a:pt x="13" y="54"/>
                  <a:pt x="13" y="54"/>
                </a:cubicBezTo>
                <a:cubicBezTo>
                  <a:pt x="7" y="55"/>
                  <a:pt x="17" y="58"/>
                  <a:pt x="17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0" y="62"/>
                  <a:pt x="5" y="57"/>
                  <a:pt x="0" y="57"/>
                </a:cubicBezTo>
                <a:cubicBezTo>
                  <a:pt x="2" y="60"/>
                  <a:pt x="6" y="62"/>
                  <a:pt x="10" y="65"/>
                </a:cubicBezTo>
                <a:cubicBezTo>
                  <a:pt x="8" y="65"/>
                  <a:pt x="8" y="65"/>
                  <a:pt x="8" y="65"/>
                </a:cubicBezTo>
                <a:cubicBezTo>
                  <a:pt x="18" y="77"/>
                  <a:pt x="47" y="84"/>
                  <a:pt x="67" y="94"/>
                </a:cubicBezTo>
                <a:cubicBezTo>
                  <a:pt x="65" y="94"/>
                  <a:pt x="63" y="94"/>
                  <a:pt x="61" y="93"/>
                </a:cubicBezTo>
                <a:cubicBezTo>
                  <a:pt x="47" y="89"/>
                  <a:pt x="35" y="83"/>
                  <a:pt x="22" y="79"/>
                </a:cubicBezTo>
                <a:cubicBezTo>
                  <a:pt x="40" y="87"/>
                  <a:pt x="59" y="95"/>
                  <a:pt x="79" y="101"/>
                </a:cubicBezTo>
                <a:cubicBezTo>
                  <a:pt x="102" y="107"/>
                  <a:pt x="123" y="116"/>
                  <a:pt x="148" y="120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55" y="119"/>
                  <a:pt x="168" y="123"/>
                  <a:pt x="183" y="124"/>
                </a:cubicBezTo>
                <a:cubicBezTo>
                  <a:pt x="247" y="128"/>
                  <a:pt x="302" y="120"/>
                  <a:pt x="350" y="104"/>
                </a:cubicBezTo>
                <a:cubicBezTo>
                  <a:pt x="351" y="105"/>
                  <a:pt x="351" y="105"/>
                  <a:pt x="351" y="105"/>
                </a:cubicBezTo>
                <a:cubicBezTo>
                  <a:pt x="346" y="107"/>
                  <a:pt x="336" y="109"/>
                  <a:pt x="331" y="112"/>
                </a:cubicBezTo>
                <a:cubicBezTo>
                  <a:pt x="347" y="107"/>
                  <a:pt x="363" y="103"/>
                  <a:pt x="375" y="98"/>
                </a:cubicBezTo>
                <a:cubicBezTo>
                  <a:pt x="393" y="90"/>
                  <a:pt x="404" y="80"/>
                  <a:pt x="413" y="69"/>
                </a:cubicBezTo>
                <a:cubicBezTo>
                  <a:pt x="422" y="67"/>
                  <a:pt x="411" y="62"/>
                  <a:pt x="417" y="59"/>
                </a:cubicBezTo>
                <a:cubicBezTo>
                  <a:pt x="414" y="57"/>
                  <a:pt x="417" y="56"/>
                  <a:pt x="413" y="55"/>
                </a:cubicBezTo>
                <a:cubicBezTo>
                  <a:pt x="408" y="56"/>
                  <a:pt x="408" y="59"/>
                  <a:pt x="405" y="61"/>
                </a:cubicBezTo>
                <a:cubicBezTo>
                  <a:pt x="405" y="58"/>
                  <a:pt x="409" y="57"/>
                  <a:pt x="410" y="55"/>
                </a:cubicBezTo>
                <a:cubicBezTo>
                  <a:pt x="410" y="53"/>
                  <a:pt x="415" y="50"/>
                  <a:pt x="411" y="49"/>
                </a:cubicBezTo>
                <a:cubicBezTo>
                  <a:pt x="408" y="50"/>
                  <a:pt x="408" y="50"/>
                  <a:pt x="408" y="50"/>
                </a:cubicBezTo>
                <a:cubicBezTo>
                  <a:pt x="392" y="66"/>
                  <a:pt x="383" y="83"/>
                  <a:pt x="347" y="94"/>
                </a:cubicBezTo>
                <a:cubicBezTo>
                  <a:pt x="346" y="93"/>
                  <a:pt x="346" y="93"/>
                  <a:pt x="346" y="93"/>
                </a:cubicBezTo>
                <a:cubicBezTo>
                  <a:pt x="353" y="91"/>
                  <a:pt x="358" y="88"/>
                  <a:pt x="363" y="85"/>
                </a:cubicBezTo>
                <a:cubicBezTo>
                  <a:pt x="371" y="77"/>
                  <a:pt x="385" y="71"/>
                  <a:pt x="387" y="61"/>
                </a:cubicBezTo>
                <a:cubicBezTo>
                  <a:pt x="386" y="61"/>
                  <a:pt x="386" y="61"/>
                  <a:pt x="386" y="61"/>
                </a:cubicBezTo>
                <a:cubicBezTo>
                  <a:pt x="384" y="58"/>
                  <a:pt x="392" y="56"/>
                  <a:pt x="385" y="54"/>
                </a:cubicBezTo>
                <a:cubicBezTo>
                  <a:pt x="382" y="55"/>
                  <a:pt x="383" y="58"/>
                  <a:pt x="379" y="58"/>
                </a:cubicBezTo>
                <a:cubicBezTo>
                  <a:pt x="385" y="50"/>
                  <a:pt x="393" y="41"/>
                  <a:pt x="396" y="32"/>
                </a:cubicBezTo>
                <a:cubicBezTo>
                  <a:pt x="388" y="36"/>
                  <a:pt x="389" y="41"/>
                  <a:pt x="384" y="46"/>
                </a:cubicBezTo>
                <a:cubicBezTo>
                  <a:pt x="383" y="44"/>
                  <a:pt x="382" y="42"/>
                  <a:pt x="383" y="40"/>
                </a:cubicBezTo>
                <a:cubicBezTo>
                  <a:pt x="382" y="40"/>
                  <a:pt x="381" y="41"/>
                  <a:pt x="381" y="41"/>
                </a:cubicBezTo>
                <a:cubicBezTo>
                  <a:pt x="379" y="40"/>
                  <a:pt x="379" y="40"/>
                  <a:pt x="379" y="40"/>
                </a:cubicBezTo>
                <a:cubicBezTo>
                  <a:pt x="379" y="38"/>
                  <a:pt x="381" y="36"/>
                  <a:pt x="384" y="35"/>
                </a:cubicBezTo>
                <a:cubicBezTo>
                  <a:pt x="388" y="30"/>
                  <a:pt x="384" y="26"/>
                  <a:pt x="386" y="21"/>
                </a:cubicBezTo>
                <a:cubicBezTo>
                  <a:pt x="380" y="22"/>
                  <a:pt x="376" y="25"/>
                  <a:pt x="375" y="28"/>
                </a:cubicBezTo>
                <a:cubicBezTo>
                  <a:pt x="371" y="25"/>
                  <a:pt x="376" y="23"/>
                  <a:pt x="376" y="21"/>
                </a:cubicBezTo>
                <a:cubicBezTo>
                  <a:pt x="372" y="23"/>
                  <a:pt x="372" y="23"/>
                  <a:pt x="372" y="23"/>
                </a:cubicBezTo>
                <a:cubicBezTo>
                  <a:pt x="370" y="23"/>
                  <a:pt x="371" y="25"/>
                  <a:pt x="366" y="25"/>
                </a:cubicBezTo>
                <a:cubicBezTo>
                  <a:pt x="363" y="26"/>
                  <a:pt x="366" y="28"/>
                  <a:pt x="360" y="29"/>
                </a:cubicBezTo>
                <a:cubicBezTo>
                  <a:pt x="359" y="28"/>
                  <a:pt x="363" y="27"/>
                  <a:pt x="361" y="25"/>
                </a:cubicBezTo>
                <a:cubicBezTo>
                  <a:pt x="357" y="27"/>
                  <a:pt x="359" y="30"/>
                  <a:pt x="354" y="31"/>
                </a:cubicBezTo>
                <a:cubicBezTo>
                  <a:pt x="353" y="30"/>
                  <a:pt x="353" y="30"/>
                  <a:pt x="353" y="30"/>
                </a:cubicBezTo>
                <a:cubicBezTo>
                  <a:pt x="356" y="27"/>
                  <a:pt x="355" y="22"/>
                  <a:pt x="363" y="20"/>
                </a:cubicBezTo>
                <a:cubicBezTo>
                  <a:pt x="364" y="19"/>
                  <a:pt x="362" y="19"/>
                  <a:pt x="361" y="18"/>
                </a:cubicBezTo>
                <a:cubicBezTo>
                  <a:pt x="366" y="18"/>
                  <a:pt x="362" y="16"/>
                  <a:pt x="363" y="15"/>
                </a:cubicBezTo>
                <a:cubicBezTo>
                  <a:pt x="360" y="16"/>
                  <a:pt x="360" y="16"/>
                  <a:pt x="360" y="16"/>
                </a:cubicBezTo>
                <a:cubicBezTo>
                  <a:pt x="355" y="15"/>
                  <a:pt x="357" y="18"/>
                  <a:pt x="352" y="18"/>
                </a:cubicBezTo>
                <a:cubicBezTo>
                  <a:pt x="351" y="17"/>
                  <a:pt x="351" y="17"/>
                  <a:pt x="351" y="17"/>
                </a:cubicBezTo>
                <a:cubicBezTo>
                  <a:pt x="350" y="19"/>
                  <a:pt x="340" y="19"/>
                  <a:pt x="343" y="23"/>
                </a:cubicBezTo>
                <a:cubicBezTo>
                  <a:pt x="342" y="24"/>
                  <a:pt x="340" y="24"/>
                  <a:pt x="337" y="24"/>
                </a:cubicBezTo>
                <a:cubicBezTo>
                  <a:pt x="320" y="30"/>
                  <a:pt x="318" y="41"/>
                  <a:pt x="306" y="49"/>
                </a:cubicBezTo>
                <a:cubicBezTo>
                  <a:pt x="307" y="43"/>
                  <a:pt x="316" y="39"/>
                  <a:pt x="319" y="33"/>
                </a:cubicBezTo>
                <a:cubicBezTo>
                  <a:pt x="317" y="34"/>
                  <a:pt x="318" y="33"/>
                  <a:pt x="316" y="34"/>
                </a:cubicBezTo>
                <a:cubicBezTo>
                  <a:pt x="316" y="31"/>
                  <a:pt x="319" y="28"/>
                  <a:pt x="322" y="26"/>
                </a:cubicBezTo>
                <a:cubicBezTo>
                  <a:pt x="322" y="26"/>
                  <a:pt x="321" y="26"/>
                  <a:pt x="321" y="26"/>
                </a:cubicBezTo>
                <a:cubicBezTo>
                  <a:pt x="324" y="22"/>
                  <a:pt x="324" y="16"/>
                  <a:pt x="337" y="16"/>
                </a:cubicBezTo>
                <a:cubicBezTo>
                  <a:pt x="339" y="16"/>
                  <a:pt x="340" y="16"/>
                  <a:pt x="340" y="15"/>
                </a:cubicBezTo>
                <a:cubicBezTo>
                  <a:pt x="335" y="14"/>
                  <a:pt x="334" y="12"/>
                  <a:pt x="332" y="11"/>
                </a:cubicBezTo>
                <a:cubicBezTo>
                  <a:pt x="331" y="11"/>
                  <a:pt x="331" y="11"/>
                  <a:pt x="331" y="11"/>
                </a:cubicBezTo>
                <a:cubicBezTo>
                  <a:pt x="324" y="8"/>
                  <a:pt x="324" y="8"/>
                  <a:pt x="324" y="8"/>
                </a:cubicBezTo>
                <a:cubicBezTo>
                  <a:pt x="330" y="7"/>
                  <a:pt x="330" y="7"/>
                  <a:pt x="330" y="7"/>
                </a:cubicBezTo>
                <a:cubicBezTo>
                  <a:pt x="325" y="7"/>
                  <a:pt x="320" y="7"/>
                  <a:pt x="316" y="7"/>
                </a:cubicBezTo>
                <a:cubicBezTo>
                  <a:pt x="315" y="6"/>
                  <a:pt x="320" y="5"/>
                  <a:pt x="322" y="3"/>
                </a:cubicBezTo>
                <a:cubicBezTo>
                  <a:pt x="325" y="4"/>
                  <a:pt x="325" y="4"/>
                  <a:pt x="325" y="4"/>
                </a:cubicBezTo>
                <a:cubicBezTo>
                  <a:pt x="326" y="3"/>
                  <a:pt x="326" y="3"/>
                  <a:pt x="326" y="3"/>
                </a:cubicBezTo>
                <a:cubicBezTo>
                  <a:pt x="324" y="2"/>
                  <a:pt x="328" y="1"/>
                  <a:pt x="330" y="0"/>
                </a:cubicBezTo>
                <a:cubicBezTo>
                  <a:pt x="321" y="1"/>
                  <a:pt x="319" y="5"/>
                  <a:pt x="312" y="7"/>
                </a:cubicBezTo>
                <a:cubicBezTo>
                  <a:pt x="309" y="8"/>
                  <a:pt x="312" y="10"/>
                  <a:pt x="308" y="10"/>
                </a:cubicBezTo>
                <a:cubicBezTo>
                  <a:pt x="305" y="10"/>
                  <a:pt x="310" y="8"/>
                  <a:pt x="309" y="6"/>
                </a:cubicBezTo>
                <a:cubicBezTo>
                  <a:pt x="303" y="7"/>
                  <a:pt x="307" y="10"/>
                  <a:pt x="302" y="11"/>
                </a:cubicBezTo>
                <a:cubicBezTo>
                  <a:pt x="299" y="9"/>
                  <a:pt x="305" y="8"/>
                  <a:pt x="304" y="6"/>
                </a:cubicBezTo>
                <a:cubicBezTo>
                  <a:pt x="300" y="9"/>
                  <a:pt x="297" y="12"/>
                  <a:pt x="291" y="13"/>
                </a:cubicBezTo>
                <a:cubicBezTo>
                  <a:pt x="291" y="14"/>
                  <a:pt x="290" y="14"/>
                  <a:pt x="291" y="15"/>
                </a:cubicBezTo>
                <a:cubicBezTo>
                  <a:pt x="283" y="16"/>
                  <a:pt x="283" y="20"/>
                  <a:pt x="279" y="23"/>
                </a:cubicBezTo>
                <a:cubicBezTo>
                  <a:pt x="275" y="26"/>
                  <a:pt x="275" y="32"/>
                  <a:pt x="265" y="34"/>
                </a:cubicBezTo>
                <a:cubicBezTo>
                  <a:pt x="254" y="42"/>
                  <a:pt x="239" y="49"/>
                  <a:pt x="216" y="54"/>
                </a:cubicBezTo>
                <a:cubicBezTo>
                  <a:pt x="203" y="53"/>
                  <a:pt x="192" y="49"/>
                  <a:pt x="182" y="46"/>
                </a:cubicBezTo>
                <a:cubicBezTo>
                  <a:pt x="159" y="40"/>
                  <a:pt x="139" y="34"/>
                  <a:pt x="119" y="26"/>
                </a:cubicBezTo>
                <a:cubicBezTo>
                  <a:pt x="125" y="30"/>
                  <a:pt x="125" y="30"/>
                  <a:pt x="125" y="30"/>
                </a:cubicBezTo>
                <a:cubicBezTo>
                  <a:pt x="120" y="30"/>
                  <a:pt x="116" y="27"/>
                  <a:pt x="112" y="27"/>
                </a:cubicBezTo>
                <a:cubicBezTo>
                  <a:pt x="119" y="30"/>
                  <a:pt x="126" y="32"/>
                  <a:pt x="132" y="35"/>
                </a:cubicBezTo>
                <a:cubicBezTo>
                  <a:pt x="127" y="35"/>
                  <a:pt x="127" y="35"/>
                  <a:pt x="127" y="35"/>
                </a:cubicBezTo>
                <a:cubicBezTo>
                  <a:pt x="149" y="44"/>
                  <a:pt x="149" y="44"/>
                  <a:pt x="149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27" y="38"/>
                  <a:pt x="107" y="31"/>
                  <a:pt x="89" y="23"/>
                </a:cubicBezTo>
                <a:cubicBezTo>
                  <a:pt x="89" y="22"/>
                  <a:pt x="88" y="21"/>
                  <a:pt x="87" y="20"/>
                </a:cubicBezTo>
                <a:cubicBezTo>
                  <a:pt x="86" y="20"/>
                  <a:pt x="84" y="19"/>
                  <a:pt x="83" y="20"/>
                </a:cubicBezTo>
                <a:cubicBezTo>
                  <a:pt x="73" y="15"/>
                  <a:pt x="61" y="10"/>
                  <a:pt x="45" y="9"/>
                </a:cubicBezTo>
                <a:cubicBezTo>
                  <a:pt x="52" y="13"/>
                  <a:pt x="52" y="18"/>
                  <a:pt x="60" y="22"/>
                </a:cubicBezTo>
                <a:cubicBezTo>
                  <a:pt x="61" y="29"/>
                  <a:pt x="79" y="34"/>
                  <a:pt x="89" y="39"/>
                </a:cubicBezTo>
                <a:cubicBezTo>
                  <a:pt x="89" y="40"/>
                  <a:pt x="89" y="40"/>
                  <a:pt x="89" y="40"/>
                </a:cubicBezTo>
                <a:cubicBezTo>
                  <a:pt x="92" y="43"/>
                  <a:pt x="97" y="44"/>
                  <a:pt x="102" y="45"/>
                </a:cubicBezTo>
                <a:cubicBezTo>
                  <a:pt x="155" y="63"/>
                  <a:pt x="155" y="63"/>
                  <a:pt x="155" y="63"/>
                </a:cubicBezTo>
                <a:cubicBezTo>
                  <a:pt x="143" y="62"/>
                  <a:pt x="133" y="58"/>
                  <a:pt x="124" y="55"/>
                </a:cubicBezTo>
                <a:cubicBezTo>
                  <a:pt x="106" y="51"/>
                  <a:pt x="92" y="45"/>
                  <a:pt x="79" y="39"/>
                </a:cubicBezTo>
                <a:cubicBezTo>
                  <a:pt x="80" y="38"/>
                  <a:pt x="77" y="37"/>
                  <a:pt x="76" y="36"/>
                </a:cubicBezTo>
                <a:cubicBezTo>
                  <a:pt x="68" y="34"/>
                  <a:pt x="64" y="29"/>
                  <a:pt x="56" y="28"/>
                </a:cubicBezTo>
                <a:cubicBezTo>
                  <a:pt x="62" y="34"/>
                  <a:pt x="74" y="40"/>
                  <a:pt x="84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69" y="42"/>
                  <a:pt x="63" y="35"/>
                  <a:pt x="51" y="31"/>
                </a:cubicBezTo>
                <a:cubicBezTo>
                  <a:pt x="49" y="31"/>
                  <a:pt x="47" y="29"/>
                  <a:pt x="46" y="30"/>
                </a:cubicBezTo>
                <a:cubicBezTo>
                  <a:pt x="35" y="26"/>
                  <a:pt x="35" y="26"/>
                  <a:pt x="35" y="26"/>
                </a:cubicBezTo>
                <a:cubicBezTo>
                  <a:pt x="37" y="27"/>
                  <a:pt x="37" y="28"/>
                  <a:pt x="35" y="28"/>
                </a:cubicBezTo>
                <a:cubicBezTo>
                  <a:pt x="38" y="31"/>
                  <a:pt x="42" y="34"/>
                  <a:pt x="44" y="36"/>
                </a:cubicBezTo>
                <a:cubicBezTo>
                  <a:pt x="42" y="35"/>
                  <a:pt x="41" y="34"/>
                  <a:pt x="39" y="34"/>
                </a:cubicBezTo>
                <a:cubicBezTo>
                  <a:pt x="38" y="35"/>
                  <a:pt x="41" y="35"/>
                  <a:pt x="42" y="36"/>
                </a:cubicBezTo>
                <a:cubicBezTo>
                  <a:pt x="37" y="36"/>
                  <a:pt x="44" y="38"/>
                  <a:pt x="40" y="39"/>
                </a:cubicBezTo>
                <a:cubicBezTo>
                  <a:pt x="22" y="29"/>
                  <a:pt x="22" y="29"/>
                  <a:pt x="22" y="29"/>
                </a:cubicBezTo>
                <a:cubicBezTo>
                  <a:pt x="23" y="30"/>
                  <a:pt x="23" y="31"/>
                  <a:pt x="25" y="31"/>
                </a:cubicBezTo>
                <a:cubicBezTo>
                  <a:pt x="22" y="32"/>
                  <a:pt x="22" y="32"/>
                  <a:pt x="22" y="32"/>
                </a:cubicBezTo>
                <a:cubicBezTo>
                  <a:pt x="29" y="35"/>
                  <a:pt x="29" y="35"/>
                  <a:pt x="29" y="35"/>
                </a:cubicBezTo>
                <a:cubicBezTo>
                  <a:pt x="24" y="35"/>
                  <a:pt x="20" y="33"/>
                  <a:pt x="16" y="32"/>
                </a:cubicBezTo>
                <a:cubicBezTo>
                  <a:pt x="18" y="34"/>
                  <a:pt x="22" y="35"/>
                  <a:pt x="23" y="37"/>
                </a:cubicBezTo>
                <a:cubicBezTo>
                  <a:pt x="20" y="38"/>
                  <a:pt x="17" y="36"/>
                  <a:pt x="15" y="36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38"/>
                  <a:pt x="12" y="37"/>
                  <a:pt x="11" y="37"/>
                </a:cubicBezTo>
                <a:cubicBezTo>
                  <a:pt x="12" y="39"/>
                  <a:pt x="14" y="40"/>
                  <a:pt x="13" y="41"/>
                </a:cubicBezTo>
                <a:cubicBezTo>
                  <a:pt x="9" y="40"/>
                  <a:pt x="6" y="38"/>
                  <a:pt x="2" y="38"/>
                </a:cubicBezTo>
                <a:close/>
                <a:moveTo>
                  <a:pt x="373" y="85"/>
                </a:moveTo>
                <a:cubicBezTo>
                  <a:pt x="376" y="85"/>
                  <a:pt x="376" y="85"/>
                  <a:pt x="376" y="85"/>
                </a:cubicBezTo>
                <a:cubicBezTo>
                  <a:pt x="390" y="74"/>
                  <a:pt x="390" y="74"/>
                  <a:pt x="390" y="74"/>
                </a:cubicBezTo>
                <a:cubicBezTo>
                  <a:pt x="387" y="79"/>
                  <a:pt x="377" y="84"/>
                  <a:pt x="372" y="90"/>
                </a:cubicBezTo>
                <a:cubicBezTo>
                  <a:pt x="346" y="101"/>
                  <a:pt x="311" y="112"/>
                  <a:pt x="275" y="118"/>
                </a:cubicBezTo>
                <a:cubicBezTo>
                  <a:pt x="237" y="122"/>
                  <a:pt x="184" y="122"/>
                  <a:pt x="147" y="109"/>
                </a:cubicBezTo>
                <a:cubicBezTo>
                  <a:pt x="185" y="118"/>
                  <a:pt x="235" y="120"/>
                  <a:pt x="270" y="114"/>
                </a:cubicBezTo>
                <a:cubicBezTo>
                  <a:pt x="282" y="113"/>
                  <a:pt x="296" y="111"/>
                  <a:pt x="304" y="107"/>
                </a:cubicBezTo>
                <a:cubicBezTo>
                  <a:pt x="303" y="107"/>
                  <a:pt x="303" y="107"/>
                  <a:pt x="303" y="107"/>
                </a:cubicBezTo>
                <a:cubicBezTo>
                  <a:pt x="286" y="110"/>
                  <a:pt x="286" y="110"/>
                  <a:pt x="286" y="110"/>
                </a:cubicBezTo>
                <a:cubicBezTo>
                  <a:pt x="307" y="106"/>
                  <a:pt x="328" y="100"/>
                  <a:pt x="346" y="94"/>
                </a:cubicBezTo>
                <a:cubicBezTo>
                  <a:pt x="331" y="99"/>
                  <a:pt x="331" y="99"/>
                  <a:pt x="331" y="99"/>
                </a:cubicBezTo>
                <a:cubicBezTo>
                  <a:pt x="332" y="100"/>
                  <a:pt x="332" y="100"/>
                  <a:pt x="332" y="100"/>
                </a:cubicBezTo>
                <a:cubicBezTo>
                  <a:pt x="347" y="96"/>
                  <a:pt x="361" y="91"/>
                  <a:pt x="373" y="85"/>
                </a:cubicBezTo>
                <a:close/>
                <a:moveTo>
                  <a:pt x="177" y="109"/>
                </a:moveTo>
                <a:cubicBezTo>
                  <a:pt x="184" y="110"/>
                  <a:pt x="184" y="110"/>
                  <a:pt x="184" y="110"/>
                </a:cubicBezTo>
                <a:cubicBezTo>
                  <a:pt x="183" y="110"/>
                  <a:pt x="183" y="110"/>
                  <a:pt x="183" y="110"/>
                </a:cubicBezTo>
                <a:lnTo>
                  <a:pt x="177" y="109"/>
                </a:lnTo>
                <a:close/>
                <a:moveTo>
                  <a:pt x="237" y="114"/>
                </a:moveTo>
                <a:cubicBezTo>
                  <a:pt x="256" y="112"/>
                  <a:pt x="256" y="112"/>
                  <a:pt x="256" y="112"/>
                </a:cubicBezTo>
                <a:cubicBezTo>
                  <a:pt x="252" y="114"/>
                  <a:pt x="244" y="114"/>
                  <a:pt x="237" y="114"/>
                </a:cubicBezTo>
                <a:close/>
                <a:moveTo>
                  <a:pt x="282" y="110"/>
                </a:moveTo>
                <a:cubicBezTo>
                  <a:pt x="317" y="101"/>
                  <a:pt x="317" y="101"/>
                  <a:pt x="317" y="101"/>
                </a:cubicBezTo>
                <a:cubicBezTo>
                  <a:pt x="306" y="104"/>
                  <a:pt x="295" y="107"/>
                  <a:pt x="282" y="110"/>
                </a:cubicBezTo>
                <a:close/>
                <a:moveTo>
                  <a:pt x="346" y="91"/>
                </a:moveTo>
                <a:cubicBezTo>
                  <a:pt x="361" y="83"/>
                  <a:pt x="361" y="83"/>
                  <a:pt x="361" y="83"/>
                </a:cubicBezTo>
                <a:cubicBezTo>
                  <a:pt x="357" y="85"/>
                  <a:pt x="353" y="89"/>
                  <a:pt x="346" y="91"/>
                </a:cubicBezTo>
                <a:close/>
                <a:moveTo>
                  <a:pt x="369" y="73"/>
                </a:moveTo>
                <a:cubicBezTo>
                  <a:pt x="356" y="90"/>
                  <a:pt x="314" y="101"/>
                  <a:pt x="275" y="109"/>
                </a:cubicBezTo>
                <a:cubicBezTo>
                  <a:pt x="314" y="100"/>
                  <a:pt x="355" y="90"/>
                  <a:pt x="369" y="73"/>
                </a:cubicBezTo>
                <a:close/>
                <a:moveTo>
                  <a:pt x="345" y="71"/>
                </a:moveTo>
                <a:cubicBezTo>
                  <a:pt x="336" y="77"/>
                  <a:pt x="323" y="81"/>
                  <a:pt x="310" y="86"/>
                </a:cubicBezTo>
                <a:cubicBezTo>
                  <a:pt x="311" y="85"/>
                  <a:pt x="311" y="85"/>
                  <a:pt x="311" y="85"/>
                </a:cubicBezTo>
                <a:cubicBezTo>
                  <a:pt x="308" y="84"/>
                  <a:pt x="305" y="86"/>
                  <a:pt x="304" y="87"/>
                </a:cubicBezTo>
                <a:cubicBezTo>
                  <a:pt x="303" y="87"/>
                  <a:pt x="304" y="87"/>
                  <a:pt x="305" y="87"/>
                </a:cubicBezTo>
                <a:cubicBezTo>
                  <a:pt x="306" y="87"/>
                  <a:pt x="306" y="87"/>
                  <a:pt x="306" y="87"/>
                </a:cubicBezTo>
                <a:cubicBezTo>
                  <a:pt x="301" y="90"/>
                  <a:pt x="294" y="91"/>
                  <a:pt x="289" y="92"/>
                </a:cubicBezTo>
                <a:cubicBezTo>
                  <a:pt x="289" y="92"/>
                  <a:pt x="289" y="92"/>
                  <a:pt x="288" y="91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5" y="95"/>
                  <a:pt x="277" y="95"/>
                  <a:pt x="274" y="96"/>
                </a:cubicBezTo>
                <a:cubicBezTo>
                  <a:pt x="268" y="94"/>
                  <a:pt x="265" y="97"/>
                  <a:pt x="259" y="97"/>
                </a:cubicBezTo>
                <a:cubicBezTo>
                  <a:pt x="250" y="96"/>
                  <a:pt x="242" y="100"/>
                  <a:pt x="234" y="99"/>
                </a:cubicBezTo>
                <a:cubicBezTo>
                  <a:pt x="228" y="100"/>
                  <a:pt x="222" y="100"/>
                  <a:pt x="216" y="99"/>
                </a:cubicBezTo>
                <a:cubicBezTo>
                  <a:pt x="267" y="100"/>
                  <a:pt x="312" y="85"/>
                  <a:pt x="345" y="71"/>
                </a:cubicBezTo>
                <a:close/>
                <a:moveTo>
                  <a:pt x="214" y="70"/>
                </a:moveTo>
                <a:cubicBezTo>
                  <a:pt x="215" y="70"/>
                  <a:pt x="216" y="70"/>
                  <a:pt x="216" y="70"/>
                </a:cubicBezTo>
                <a:cubicBezTo>
                  <a:pt x="216" y="71"/>
                  <a:pt x="217" y="71"/>
                  <a:pt x="218" y="71"/>
                </a:cubicBezTo>
                <a:cubicBezTo>
                  <a:pt x="224" y="72"/>
                  <a:pt x="227" y="70"/>
                  <a:pt x="231" y="69"/>
                </a:cubicBezTo>
                <a:cubicBezTo>
                  <a:pt x="269" y="63"/>
                  <a:pt x="300" y="51"/>
                  <a:pt x="313" y="36"/>
                </a:cubicBezTo>
                <a:cubicBezTo>
                  <a:pt x="304" y="55"/>
                  <a:pt x="264" y="69"/>
                  <a:pt x="218" y="73"/>
                </a:cubicBezTo>
                <a:cubicBezTo>
                  <a:pt x="214" y="73"/>
                  <a:pt x="210" y="73"/>
                  <a:pt x="206" y="72"/>
                </a:cubicBezTo>
                <a:cubicBezTo>
                  <a:pt x="209" y="71"/>
                  <a:pt x="212" y="71"/>
                  <a:pt x="214" y="70"/>
                </a:cubicBezTo>
                <a:close/>
                <a:moveTo>
                  <a:pt x="235" y="73"/>
                </a:moveTo>
                <a:cubicBezTo>
                  <a:pt x="232" y="74"/>
                  <a:pt x="228" y="75"/>
                  <a:pt x="224" y="75"/>
                </a:cubicBezTo>
                <a:lnTo>
                  <a:pt x="235" y="73"/>
                </a:lnTo>
                <a:close/>
                <a:moveTo>
                  <a:pt x="220" y="74"/>
                </a:moveTo>
                <a:cubicBezTo>
                  <a:pt x="219" y="75"/>
                  <a:pt x="215" y="75"/>
                  <a:pt x="212" y="74"/>
                </a:cubicBezTo>
                <a:lnTo>
                  <a:pt x="220" y="74"/>
                </a:lnTo>
                <a:close/>
                <a:moveTo>
                  <a:pt x="210" y="85"/>
                </a:moveTo>
                <a:cubicBezTo>
                  <a:pt x="225" y="86"/>
                  <a:pt x="239" y="84"/>
                  <a:pt x="253" y="82"/>
                </a:cubicBezTo>
                <a:cubicBezTo>
                  <a:pt x="241" y="86"/>
                  <a:pt x="224" y="86"/>
                  <a:pt x="208" y="86"/>
                </a:cubicBezTo>
                <a:cubicBezTo>
                  <a:pt x="209" y="87"/>
                  <a:pt x="203" y="87"/>
                  <a:pt x="200" y="87"/>
                </a:cubicBezTo>
                <a:cubicBezTo>
                  <a:pt x="191" y="85"/>
                  <a:pt x="182" y="84"/>
                  <a:pt x="174" y="81"/>
                </a:cubicBezTo>
                <a:cubicBezTo>
                  <a:pt x="186" y="83"/>
                  <a:pt x="197" y="84"/>
                  <a:pt x="210" y="85"/>
                </a:cubicBezTo>
                <a:close/>
                <a:moveTo>
                  <a:pt x="194" y="100"/>
                </a:moveTo>
                <a:cubicBezTo>
                  <a:pt x="186" y="102"/>
                  <a:pt x="176" y="98"/>
                  <a:pt x="168" y="97"/>
                </a:cubicBezTo>
                <a:cubicBezTo>
                  <a:pt x="177" y="99"/>
                  <a:pt x="187" y="97"/>
                  <a:pt x="194" y="100"/>
                </a:cubicBezTo>
                <a:close/>
                <a:moveTo>
                  <a:pt x="243" y="109"/>
                </a:moveTo>
                <a:cubicBezTo>
                  <a:pt x="282" y="104"/>
                  <a:pt x="324" y="93"/>
                  <a:pt x="350" y="81"/>
                </a:cubicBezTo>
                <a:cubicBezTo>
                  <a:pt x="364" y="72"/>
                  <a:pt x="364" y="72"/>
                  <a:pt x="364" y="72"/>
                </a:cubicBezTo>
                <a:cubicBezTo>
                  <a:pt x="349" y="88"/>
                  <a:pt x="314" y="99"/>
                  <a:pt x="274" y="108"/>
                </a:cubicBezTo>
                <a:cubicBezTo>
                  <a:pt x="264" y="110"/>
                  <a:pt x="254" y="111"/>
                  <a:pt x="242" y="111"/>
                </a:cubicBezTo>
                <a:cubicBezTo>
                  <a:pt x="243" y="109"/>
                  <a:pt x="237" y="109"/>
                  <a:pt x="235" y="109"/>
                </a:cubicBezTo>
                <a:cubicBezTo>
                  <a:pt x="222" y="110"/>
                  <a:pt x="209" y="109"/>
                  <a:pt x="197" y="111"/>
                </a:cubicBezTo>
                <a:cubicBezTo>
                  <a:pt x="175" y="109"/>
                  <a:pt x="150" y="104"/>
                  <a:pt x="132" y="97"/>
                </a:cubicBezTo>
                <a:cubicBezTo>
                  <a:pt x="161" y="107"/>
                  <a:pt x="209" y="111"/>
                  <a:pt x="243" y="109"/>
                </a:cubicBezTo>
                <a:close/>
                <a:moveTo>
                  <a:pt x="99" y="106"/>
                </a:moveTo>
                <a:cubicBezTo>
                  <a:pt x="93" y="104"/>
                  <a:pt x="93" y="104"/>
                  <a:pt x="93" y="104"/>
                </a:cubicBezTo>
                <a:cubicBezTo>
                  <a:pt x="126" y="113"/>
                  <a:pt x="126" y="113"/>
                  <a:pt x="126" y="113"/>
                </a:cubicBezTo>
                <a:lnTo>
                  <a:pt x="99" y="106"/>
                </a:lnTo>
                <a:close/>
                <a:moveTo>
                  <a:pt x="115" y="101"/>
                </a:moveTo>
                <a:cubicBezTo>
                  <a:pt x="108" y="100"/>
                  <a:pt x="108" y="100"/>
                  <a:pt x="108" y="100"/>
                </a:cubicBezTo>
                <a:cubicBezTo>
                  <a:pt x="84" y="92"/>
                  <a:pt x="57" y="84"/>
                  <a:pt x="37" y="74"/>
                </a:cubicBezTo>
                <a:cubicBezTo>
                  <a:pt x="37" y="73"/>
                  <a:pt x="37" y="73"/>
                  <a:pt x="37" y="73"/>
                </a:cubicBezTo>
                <a:cubicBezTo>
                  <a:pt x="62" y="83"/>
                  <a:pt x="87" y="93"/>
                  <a:pt x="115" y="101"/>
                </a:cubicBezTo>
                <a:close/>
                <a:moveTo>
                  <a:pt x="68" y="49"/>
                </a:moveTo>
                <a:cubicBezTo>
                  <a:pt x="66" y="50"/>
                  <a:pt x="66" y="50"/>
                  <a:pt x="66" y="50"/>
                </a:cubicBezTo>
                <a:cubicBezTo>
                  <a:pt x="59" y="48"/>
                  <a:pt x="53" y="44"/>
                  <a:pt x="51" y="41"/>
                </a:cubicBezTo>
                <a:cubicBezTo>
                  <a:pt x="57" y="43"/>
                  <a:pt x="61" y="47"/>
                  <a:pt x="68" y="49"/>
                </a:cubicBezTo>
                <a:close/>
                <a:moveTo>
                  <a:pt x="103" y="89"/>
                </a:moveTo>
                <a:cubicBezTo>
                  <a:pt x="80" y="82"/>
                  <a:pt x="59" y="73"/>
                  <a:pt x="38" y="64"/>
                </a:cubicBezTo>
                <a:cubicBezTo>
                  <a:pt x="60" y="72"/>
                  <a:pt x="80" y="81"/>
                  <a:pt x="103" y="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pic>
        <p:nvPicPr>
          <p:cNvPr id="195" name="图片 194"/>
          <p:cNvPicPr>
            <a:picLocks noChangeAspect="1"/>
          </p:cNvPicPr>
          <p:nvPr/>
        </p:nvPicPr>
        <p:blipFill>
          <a:blip r:embed="rId13"/>
          <a:srcRect r="18012"/>
          <a:stretch>
            <a:fillRect/>
          </a:stretch>
        </p:blipFill>
        <p:spPr>
          <a:xfrm>
            <a:off x="11197319" y="1104027"/>
            <a:ext cx="994681" cy="1121761"/>
          </a:xfrm>
          <a:custGeom>
            <a:avLst/>
            <a:gdLst>
              <a:gd name="connsiteX0" fmla="*/ 0 w 994681"/>
              <a:gd name="connsiteY0" fmla="*/ 0 h 1121761"/>
              <a:gd name="connsiteX1" fmla="*/ 994681 w 994681"/>
              <a:gd name="connsiteY1" fmla="*/ 0 h 1121761"/>
              <a:gd name="connsiteX2" fmla="*/ 994681 w 994681"/>
              <a:gd name="connsiteY2" fmla="*/ 1121761 h 1121761"/>
              <a:gd name="connsiteX3" fmla="*/ 0 w 994681"/>
              <a:gd name="connsiteY3" fmla="*/ 1121761 h 112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681" h="1121761">
                <a:moveTo>
                  <a:pt x="0" y="0"/>
                </a:moveTo>
                <a:lnTo>
                  <a:pt x="994681" y="0"/>
                </a:lnTo>
                <a:lnTo>
                  <a:pt x="994681" y="1121761"/>
                </a:lnTo>
                <a:lnTo>
                  <a:pt x="0" y="1121761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4"/>
          <a:srcRect r="35819"/>
          <a:stretch>
            <a:fillRect/>
          </a:stretch>
        </p:blipFill>
        <p:spPr>
          <a:xfrm>
            <a:off x="11787220" y="2883596"/>
            <a:ext cx="399108" cy="847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5"/>
          <a:srcRect r="26370"/>
          <a:stretch>
            <a:fillRect/>
          </a:stretch>
        </p:blipFill>
        <p:spPr>
          <a:xfrm>
            <a:off x="11298717" y="4876255"/>
            <a:ext cx="893284" cy="835224"/>
          </a:xfrm>
          <a:prstGeom prst="rect">
            <a:avLst/>
          </a:prstGeom>
        </p:spPr>
      </p:pic>
      <p:pic>
        <p:nvPicPr>
          <p:cNvPr id="200" name="图片 199"/>
          <p:cNvPicPr>
            <a:picLocks noChangeAspect="1"/>
          </p:cNvPicPr>
          <p:nvPr/>
        </p:nvPicPr>
        <p:blipFill>
          <a:blip r:embed="rId16"/>
          <a:srcRect l="38954"/>
          <a:stretch>
            <a:fillRect/>
          </a:stretch>
        </p:blipFill>
        <p:spPr>
          <a:xfrm>
            <a:off x="1" y="4062406"/>
            <a:ext cx="1507285" cy="2249619"/>
          </a:xfrm>
          <a:custGeom>
            <a:avLst/>
            <a:gdLst>
              <a:gd name="connsiteX0" fmla="*/ 0 w 1507285"/>
              <a:gd name="connsiteY0" fmla="*/ 0 h 2249619"/>
              <a:gd name="connsiteX1" fmla="*/ 1507285 w 1507285"/>
              <a:gd name="connsiteY1" fmla="*/ 0 h 2249619"/>
              <a:gd name="connsiteX2" fmla="*/ 1507285 w 1507285"/>
              <a:gd name="connsiteY2" fmla="*/ 2249619 h 2249619"/>
              <a:gd name="connsiteX3" fmla="*/ 0 w 1507285"/>
              <a:gd name="connsiteY3" fmla="*/ 2249619 h 22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285" h="2249619">
                <a:moveTo>
                  <a:pt x="0" y="0"/>
                </a:moveTo>
                <a:lnTo>
                  <a:pt x="1507285" y="0"/>
                </a:lnTo>
                <a:lnTo>
                  <a:pt x="1507285" y="2249619"/>
                </a:lnTo>
                <a:lnTo>
                  <a:pt x="0" y="2249619"/>
                </a:lnTo>
                <a:close/>
              </a:path>
            </a:pathLst>
          </a:custGeom>
        </p:spPr>
      </p:pic>
      <p:pic>
        <p:nvPicPr>
          <p:cNvPr id="199" name="图片 198"/>
          <p:cNvPicPr>
            <a:picLocks noChangeAspect="1"/>
          </p:cNvPicPr>
          <p:nvPr/>
        </p:nvPicPr>
        <p:blipFill>
          <a:blip r:embed="rId17"/>
          <a:srcRect l="34554"/>
          <a:stretch>
            <a:fillRect/>
          </a:stretch>
        </p:blipFill>
        <p:spPr>
          <a:xfrm>
            <a:off x="0" y="1179038"/>
            <a:ext cx="905710" cy="914479"/>
          </a:xfrm>
          <a:custGeom>
            <a:avLst/>
            <a:gdLst>
              <a:gd name="connsiteX0" fmla="*/ 0 w 905710"/>
              <a:gd name="connsiteY0" fmla="*/ 0 h 914479"/>
              <a:gd name="connsiteX1" fmla="*/ 905710 w 905710"/>
              <a:gd name="connsiteY1" fmla="*/ 0 h 914479"/>
              <a:gd name="connsiteX2" fmla="*/ 905710 w 905710"/>
              <a:gd name="connsiteY2" fmla="*/ 914479 h 914479"/>
              <a:gd name="connsiteX3" fmla="*/ 0 w 905710"/>
              <a:gd name="connsiteY3" fmla="*/ 914479 h 91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710" h="914479">
                <a:moveTo>
                  <a:pt x="0" y="0"/>
                </a:moveTo>
                <a:lnTo>
                  <a:pt x="905710" y="0"/>
                </a:lnTo>
                <a:lnTo>
                  <a:pt x="905710" y="914479"/>
                </a:lnTo>
                <a:lnTo>
                  <a:pt x="0" y="914479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张着嘴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5138" y="1211829"/>
            <a:ext cx="7156862" cy="40257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07978" y="1104951"/>
            <a:ext cx="923330" cy="2496205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岑夫子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48849" y="1104952"/>
            <a:ext cx="923330" cy="2496204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将进酒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61513" y="1104952"/>
            <a:ext cx="923330" cy="2496204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君莫停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136185" y="1104951"/>
            <a:ext cx="923330" cy="2496205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丹丘生</a:t>
            </a:r>
          </a:p>
        </p:txBody>
      </p:sp>
      <p:pic>
        <p:nvPicPr>
          <p:cNvPr id="16" name="图片 15" descr="张着嘴&#10;&#10;低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r="25210" b="9322"/>
          <a:stretch>
            <a:fillRect/>
          </a:stretch>
        </p:blipFill>
        <p:spPr>
          <a:xfrm>
            <a:off x="-26151" y="1211829"/>
            <a:ext cx="3605024" cy="3650457"/>
          </a:xfrm>
          <a:prstGeom prst="rect">
            <a:avLst/>
          </a:prstGeom>
        </p:spPr>
      </p:pic>
      <p:pic>
        <p:nvPicPr>
          <p:cNvPr id="8" name="图片 7" descr="图片包含 食物, 游戏机, 人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5"/>
          <a:stretch>
            <a:fillRect/>
          </a:stretch>
        </p:blipFill>
        <p:spPr>
          <a:xfrm>
            <a:off x="0" y="2816225"/>
            <a:ext cx="12192000" cy="40417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95842" y="1736725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喜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57514" y="2957874"/>
            <a:ext cx="161468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JOYFUL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185532" y="5045814"/>
            <a:ext cx="1820936" cy="6003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DEAR FRIENDS OF MINE, CHEER UP, CHEER UP! DO NOT PUT DOWN YOUR CUP!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68309" y="2518740"/>
            <a:ext cx="1024896" cy="124759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岑勋，元丹丘，快点喝酒，不要停下来。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 descr="张着嘴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086"/>
            <a:ext cx="7156862" cy="40257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36153" y="669689"/>
            <a:ext cx="923330" cy="3860306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与君歌一曲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098814" y="1070787"/>
            <a:ext cx="830997" cy="5237938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54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请君为我倾耳听</a:t>
            </a:r>
          </a:p>
        </p:txBody>
      </p:sp>
      <p:sp>
        <p:nvSpPr>
          <p:cNvPr id="107" name="文本框 106"/>
          <p:cNvSpPr txBox="1"/>
          <p:nvPr/>
        </p:nvSpPr>
        <p:spPr>
          <a:xfrm>
            <a:off x="717874" y="5736589"/>
            <a:ext cx="1820936" cy="6003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I WILL SING YOU A SONG, PLEASE HEAR, O HEAR! LEND ME A WILLING EAR!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grpSp>
        <p:nvGrpSpPr>
          <p:cNvPr id="761" name="组合 760"/>
          <p:cNvGrpSpPr/>
          <p:nvPr/>
        </p:nvGrpSpPr>
        <p:grpSpPr>
          <a:xfrm>
            <a:off x="2599502" y="1393065"/>
            <a:ext cx="5826942" cy="4910938"/>
            <a:chOff x="7279458" y="2439007"/>
            <a:chExt cx="3180918" cy="2680873"/>
          </a:xfrm>
        </p:grpSpPr>
        <p:sp>
          <p:nvSpPr>
            <p:cNvPr id="10" name="任意多边形: 形状 9"/>
            <p:cNvSpPr/>
            <p:nvPr/>
          </p:nvSpPr>
          <p:spPr>
            <a:xfrm>
              <a:off x="9915145" y="2778223"/>
              <a:ext cx="328521" cy="232943"/>
            </a:xfrm>
            <a:custGeom>
              <a:avLst/>
              <a:gdLst>
                <a:gd name="connsiteX0" fmla="*/ 169414 w 328521"/>
                <a:gd name="connsiteY0" fmla="*/ 0 h 232943"/>
                <a:gd name="connsiteX1" fmla="*/ 232129 w 328521"/>
                <a:gd name="connsiteY1" fmla="*/ 25249 h 232943"/>
                <a:gd name="connsiteX2" fmla="*/ 247605 w 328521"/>
                <a:gd name="connsiteY2" fmla="*/ 42354 h 232943"/>
                <a:gd name="connsiteX3" fmla="*/ 252492 w 328521"/>
                <a:gd name="connsiteY3" fmla="*/ 106698 h 232943"/>
                <a:gd name="connsiteX4" fmla="*/ 266338 w 328521"/>
                <a:gd name="connsiteY4" fmla="*/ 105884 h 232943"/>
                <a:gd name="connsiteX5" fmla="*/ 263895 w 328521"/>
                <a:gd name="connsiteY5" fmla="*/ 118915 h 232943"/>
                <a:gd name="connsiteX6" fmla="*/ 307063 w 328521"/>
                <a:gd name="connsiteY6" fmla="*/ 146608 h 232943"/>
                <a:gd name="connsiteX7" fmla="*/ 320094 w 328521"/>
                <a:gd name="connsiteY7" fmla="*/ 153938 h 232943"/>
                <a:gd name="connsiteX8" fmla="*/ 296474 w 328521"/>
                <a:gd name="connsiteY8" fmla="*/ 211767 h 232943"/>
                <a:gd name="connsiteX9" fmla="*/ 243532 w 328521"/>
                <a:gd name="connsiteY9" fmla="*/ 232944 h 232943"/>
                <a:gd name="connsiteX10" fmla="*/ 175115 w 328521"/>
                <a:gd name="connsiteY10" fmla="*/ 215840 h 232943"/>
                <a:gd name="connsiteX11" fmla="*/ 114843 w 328521"/>
                <a:gd name="connsiteY11" fmla="*/ 211767 h 232943"/>
                <a:gd name="connsiteX12" fmla="*/ 0 w 328521"/>
                <a:gd name="connsiteY12" fmla="*/ 202808 h 232943"/>
                <a:gd name="connsiteX13" fmla="*/ 19548 w 328521"/>
                <a:gd name="connsiteY13" fmla="*/ 175930 h 232943"/>
                <a:gd name="connsiteX14" fmla="*/ 55385 w 328521"/>
                <a:gd name="connsiteY14" fmla="*/ 148237 h 232943"/>
                <a:gd name="connsiteX15" fmla="*/ 80635 w 328521"/>
                <a:gd name="connsiteY15" fmla="*/ 158011 h 232943"/>
                <a:gd name="connsiteX16" fmla="*/ 143350 w 328521"/>
                <a:gd name="connsiteY16" fmla="*/ 130318 h 232943"/>
                <a:gd name="connsiteX17" fmla="*/ 169414 w 328521"/>
                <a:gd name="connsiteY17" fmla="*/ 0 h 23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8521" h="232943">
                  <a:moveTo>
                    <a:pt x="169414" y="0"/>
                  </a:moveTo>
                  <a:cubicBezTo>
                    <a:pt x="169414" y="0"/>
                    <a:pt x="218283" y="21991"/>
                    <a:pt x="232129" y="25249"/>
                  </a:cubicBezTo>
                  <a:cubicBezTo>
                    <a:pt x="245976" y="29322"/>
                    <a:pt x="247605" y="42354"/>
                    <a:pt x="247605" y="42354"/>
                  </a:cubicBezTo>
                  <a:cubicBezTo>
                    <a:pt x="247605" y="42354"/>
                    <a:pt x="257379" y="84707"/>
                    <a:pt x="252492" y="106698"/>
                  </a:cubicBezTo>
                  <a:lnTo>
                    <a:pt x="266338" y="105884"/>
                  </a:lnTo>
                  <a:lnTo>
                    <a:pt x="263895" y="118915"/>
                  </a:lnTo>
                  <a:cubicBezTo>
                    <a:pt x="263895" y="118915"/>
                    <a:pt x="283442" y="120545"/>
                    <a:pt x="307063" y="146608"/>
                  </a:cubicBezTo>
                  <a:cubicBezTo>
                    <a:pt x="307063" y="146608"/>
                    <a:pt x="308692" y="151495"/>
                    <a:pt x="320094" y="153938"/>
                  </a:cubicBezTo>
                  <a:cubicBezTo>
                    <a:pt x="341271" y="158011"/>
                    <a:pt x="318465" y="205251"/>
                    <a:pt x="296474" y="211767"/>
                  </a:cubicBezTo>
                  <a:cubicBezTo>
                    <a:pt x="274483" y="218283"/>
                    <a:pt x="243532" y="232944"/>
                    <a:pt x="243532" y="232944"/>
                  </a:cubicBezTo>
                  <a:cubicBezTo>
                    <a:pt x="243532" y="232944"/>
                    <a:pt x="193034" y="211767"/>
                    <a:pt x="175115" y="215840"/>
                  </a:cubicBezTo>
                  <a:cubicBezTo>
                    <a:pt x="142536" y="223170"/>
                    <a:pt x="124617" y="219098"/>
                    <a:pt x="114843" y="211767"/>
                  </a:cubicBezTo>
                  <a:cubicBezTo>
                    <a:pt x="105069" y="204437"/>
                    <a:pt x="14661" y="217469"/>
                    <a:pt x="0" y="202808"/>
                  </a:cubicBezTo>
                  <a:cubicBezTo>
                    <a:pt x="0" y="202808"/>
                    <a:pt x="3258" y="184075"/>
                    <a:pt x="19548" y="175930"/>
                  </a:cubicBezTo>
                  <a:cubicBezTo>
                    <a:pt x="35838" y="167785"/>
                    <a:pt x="55385" y="148237"/>
                    <a:pt x="55385" y="148237"/>
                  </a:cubicBezTo>
                  <a:lnTo>
                    <a:pt x="80635" y="158011"/>
                  </a:lnTo>
                  <a:cubicBezTo>
                    <a:pt x="80635" y="158011"/>
                    <a:pt x="135205" y="158011"/>
                    <a:pt x="143350" y="130318"/>
                  </a:cubicBezTo>
                  <a:cubicBezTo>
                    <a:pt x="153124" y="101811"/>
                    <a:pt x="184889" y="24435"/>
                    <a:pt x="169414" y="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9946528" y="2840124"/>
              <a:ext cx="141504" cy="111705"/>
            </a:xfrm>
            <a:custGeom>
              <a:avLst/>
              <a:gdLst>
                <a:gd name="connsiteX0" fmla="*/ 133144 w 141504"/>
                <a:gd name="connsiteY0" fmla="*/ 0 h 111705"/>
                <a:gd name="connsiteX1" fmla="*/ 87533 w 141504"/>
                <a:gd name="connsiteY1" fmla="*/ 25249 h 111705"/>
                <a:gd name="connsiteX2" fmla="*/ 42736 w 141504"/>
                <a:gd name="connsiteY2" fmla="*/ 29322 h 111705"/>
                <a:gd name="connsiteX3" fmla="*/ 1197 w 141504"/>
                <a:gd name="connsiteY3" fmla="*/ 19548 h 111705"/>
                <a:gd name="connsiteX4" fmla="*/ 36220 w 141504"/>
                <a:gd name="connsiteY4" fmla="*/ 56200 h 111705"/>
                <a:gd name="connsiteX5" fmla="*/ 77759 w 141504"/>
                <a:gd name="connsiteY5" fmla="*/ 75747 h 111705"/>
                <a:gd name="connsiteX6" fmla="*/ 37849 w 141504"/>
                <a:gd name="connsiteY6" fmla="*/ 99368 h 111705"/>
                <a:gd name="connsiteX7" fmla="*/ 119298 w 141504"/>
                <a:gd name="connsiteY7" fmla="*/ 91223 h 111705"/>
                <a:gd name="connsiteX8" fmla="*/ 133144 w 141504"/>
                <a:gd name="connsiteY8" fmla="*/ 0 h 11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504" h="111705">
                  <a:moveTo>
                    <a:pt x="133144" y="0"/>
                  </a:moveTo>
                  <a:cubicBezTo>
                    <a:pt x="130701" y="3258"/>
                    <a:pt x="103008" y="11403"/>
                    <a:pt x="87533" y="25249"/>
                  </a:cubicBezTo>
                  <a:cubicBezTo>
                    <a:pt x="71243" y="38281"/>
                    <a:pt x="58211" y="23620"/>
                    <a:pt x="42736" y="29322"/>
                  </a:cubicBezTo>
                  <a:cubicBezTo>
                    <a:pt x="27260" y="35023"/>
                    <a:pt x="10156" y="9774"/>
                    <a:pt x="1197" y="19548"/>
                  </a:cubicBezTo>
                  <a:cubicBezTo>
                    <a:pt x="-6948" y="30136"/>
                    <a:pt x="28889" y="54571"/>
                    <a:pt x="36220" y="56200"/>
                  </a:cubicBezTo>
                  <a:cubicBezTo>
                    <a:pt x="43550" y="57829"/>
                    <a:pt x="71243" y="59458"/>
                    <a:pt x="77759" y="75747"/>
                  </a:cubicBezTo>
                  <a:cubicBezTo>
                    <a:pt x="85089" y="92037"/>
                    <a:pt x="37849" y="99368"/>
                    <a:pt x="37849" y="99368"/>
                  </a:cubicBezTo>
                  <a:cubicBezTo>
                    <a:pt x="37849" y="99368"/>
                    <a:pt x="79388" y="131947"/>
                    <a:pt x="119298" y="91223"/>
                  </a:cubicBezTo>
                  <a:cubicBezTo>
                    <a:pt x="159208" y="51313"/>
                    <a:pt x="133144" y="0"/>
                    <a:pt x="133144" y="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9904557" y="2720032"/>
              <a:ext cx="23620" cy="54118"/>
            </a:xfrm>
            <a:custGeom>
              <a:avLst/>
              <a:gdLst>
                <a:gd name="connsiteX0" fmla="*/ 23620 w 23620"/>
                <a:gd name="connsiteY0" fmla="*/ 9321 h 54118"/>
                <a:gd name="connsiteX1" fmla="*/ 16290 w 23620"/>
                <a:gd name="connsiteY1" fmla="*/ 362 h 54118"/>
                <a:gd name="connsiteX2" fmla="*/ 8959 w 23620"/>
                <a:gd name="connsiteY2" fmla="*/ 362 h 54118"/>
                <a:gd name="connsiteX3" fmla="*/ 0 w 23620"/>
                <a:gd name="connsiteY3" fmla="*/ 6063 h 54118"/>
                <a:gd name="connsiteX4" fmla="*/ 8959 w 23620"/>
                <a:gd name="connsiteY4" fmla="*/ 14208 h 54118"/>
                <a:gd name="connsiteX5" fmla="*/ 8959 w 23620"/>
                <a:gd name="connsiteY5" fmla="*/ 25611 h 54118"/>
                <a:gd name="connsiteX6" fmla="*/ 0 w 23620"/>
                <a:gd name="connsiteY6" fmla="*/ 35385 h 54118"/>
                <a:gd name="connsiteX7" fmla="*/ 1629 w 23620"/>
                <a:gd name="connsiteY7" fmla="*/ 41901 h 54118"/>
                <a:gd name="connsiteX8" fmla="*/ 16290 w 23620"/>
                <a:gd name="connsiteY8" fmla="*/ 54118 h 54118"/>
                <a:gd name="connsiteX9" fmla="*/ 13846 w 23620"/>
                <a:gd name="connsiteY9" fmla="*/ 47602 h 54118"/>
                <a:gd name="connsiteX10" fmla="*/ 9774 w 23620"/>
                <a:gd name="connsiteY10" fmla="*/ 37828 h 54118"/>
                <a:gd name="connsiteX11" fmla="*/ 23620 w 23620"/>
                <a:gd name="connsiteY11" fmla="*/ 26426 h 54118"/>
                <a:gd name="connsiteX12" fmla="*/ 23620 w 23620"/>
                <a:gd name="connsiteY12" fmla="*/ 9321 h 5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20" h="54118">
                  <a:moveTo>
                    <a:pt x="23620" y="9321"/>
                  </a:moveTo>
                  <a:lnTo>
                    <a:pt x="16290" y="362"/>
                  </a:lnTo>
                  <a:cubicBezTo>
                    <a:pt x="16290" y="362"/>
                    <a:pt x="10588" y="-452"/>
                    <a:pt x="8959" y="362"/>
                  </a:cubicBezTo>
                  <a:cubicBezTo>
                    <a:pt x="7330" y="1176"/>
                    <a:pt x="0" y="6063"/>
                    <a:pt x="0" y="6063"/>
                  </a:cubicBezTo>
                  <a:cubicBezTo>
                    <a:pt x="0" y="6063"/>
                    <a:pt x="7330" y="10136"/>
                    <a:pt x="8959" y="14208"/>
                  </a:cubicBezTo>
                  <a:cubicBezTo>
                    <a:pt x="10588" y="18281"/>
                    <a:pt x="8959" y="25611"/>
                    <a:pt x="8959" y="25611"/>
                  </a:cubicBezTo>
                  <a:cubicBezTo>
                    <a:pt x="8959" y="25611"/>
                    <a:pt x="0" y="33756"/>
                    <a:pt x="0" y="35385"/>
                  </a:cubicBezTo>
                  <a:cubicBezTo>
                    <a:pt x="0" y="37828"/>
                    <a:pt x="1629" y="41901"/>
                    <a:pt x="1629" y="41901"/>
                  </a:cubicBezTo>
                  <a:cubicBezTo>
                    <a:pt x="1629" y="41901"/>
                    <a:pt x="12217" y="50860"/>
                    <a:pt x="16290" y="54118"/>
                  </a:cubicBezTo>
                  <a:lnTo>
                    <a:pt x="13846" y="47602"/>
                  </a:lnTo>
                  <a:cubicBezTo>
                    <a:pt x="13846" y="47602"/>
                    <a:pt x="7330" y="40272"/>
                    <a:pt x="9774" y="37828"/>
                  </a:cubicBezTo>
                  <a:cubicBezTo>
                    <a:pt x="12217" y="35385"/>
                    <a:pt x="23620" y="26426"/>
                    <a:pt x="23620" y="26426"/>
                  </a:cubicBezTo>
                  <a:lnTo>
                    <a:pt x="23620" y="9321"/>
                  </a:ln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9881751" y="2720057"/>
              <a:ext cx="24434" cy="19298"/>
            </a:xfrm>
            <a:custGeom>
              <a:avLst/>
              <a:gdLst>
                <a:gd name="connsiteX0" fmla="*/ 24435 w 24434"/>
                <a:gd name="connsiteY0" fmla="*/ 5224 h 19298"/>
                <a:gd name="connsiteX1" fmla="*/ 21991 w 24434"/>
                <a:gd name="connsiteY1" fmla="*/ 15813 h 19298"/>
                <a:gd name="connsiteX2" fmla="*/ 18733 w 24434"/>
                <a:gd name="connsiteY2" fmla="*/ 18256 h 19298"/>
                <a:gd name="connsiteX3" fmla="*/ 12217 w 24434"/>
                <a:gd name="connsiteY3" fmla="*/ 19071 h 19298"/>
                <a:gd name="connsiteX4" fmla="*/ 2443 w 24434"/>
                <a:gd name="connsiteY4" fmla="*/ 12555 h 19298"/>
                <a:gd name="connsiteX5" fmla="*/ 0 w 24434"/>
                <a:gd name="connsiteY5" fmla="*/ 6039 h 19298"/>
                <a:gd name="connsiteX6" fmla="*/ 6516 w 24434"/>
                <a:gd name="connsiteY6" fmla="*/ 337 h 19298"/>
                <a:gd name="connsiteX7" fmla="*/ 16290 w 24434"/>
                <a:gd name="connsiteY7" fmla="*/ 1966 h 19298"/>
                <a:gd name="connsiteX8" fmla="*/ 24435 w 24434"/>
                <a:gd name="connsiteY8" fmla="*/ 5224 h 1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34" h="19298">
                  <a:moveTo>
                    <a:pt x="24435" y="5224"/>
                  </a:moveTo>
                  <a:cubicBezTo>
                    <a:pt x="24435" y="6853"/>
                    <a:pt x="19548" y="13369"/>
                    <a:pt x="21991" y="15813"/>
                  </a:cubicBezTo>
                  <a:lnTo>
                    <a:pt x="18733" y="18256"/>
                  </a:lnTo>
                  <a:cubicBezTo>
                    <a:pt x="18733" y="18256"/>
                    <a:pt x="13032" y="19885"/>
                    <a:pt x="12217" y="19071"/>
                  </a:cubicBezTo>
                  <a:cubicBezTo>
                    <a:pt x="11403" y="19071"/>
                    <a:pt x="2443" y="12555"/>
                    <a:pt x="2443" y="12555"/>
                  </a:cubicBezTo>
                  <a:cubicBezTo>
                    <a:pt x="2443" y="12555"/>
                    <a:pt x="1629" y="13369"/>
                    <a:pt x="0" y="6039"/>
                  </a:cubicBezTo>
                  <a:cubicBezTo>
                    <a:pt x="0" y="6039"/>
                    <a:pt x="4887" y="2781"/>
                    <a:pt x="6516" y="337"/>
                  </a:cubicBezTo>
                  <a:cubicBezTo>
                    <a:pt x="8145" y="-1292"/>
                    <a:pt x="13032" y="3595"/>
                    <a:pt x="16290" y="1966"/>
                  </a:cubicBezTo>
                  <a:cubicBezTo>
                    <a:pt x="19548" y="1152"/>
                    <a:pt x="24435" y="5224"/>
                    <a:pt x="24435" y="5224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9805189" y="2646276"/>
              <a:ext cx="76562" cy="79819"/>
            </a:xfrm>
            <a:custGeom>
              <a:avLst/>
              <a:gdLst>
                <a:gd name="connsiteX0" fmla="*/ 76562 w 76562"/>
                <a:gd name="connsiteY0" fmla="*/ 79820 h 79819"/>
                <a:gd name="connsiteX1" fmla="*/ 67603 w 76562"/>
                <a:gd name="connsiteY1" fmla="*/ 53756 h 79819"/>
                <a:gd name="connsiteX2" fmla="*/ 45611 w 76562"/>
                <a:gd name="connsiteY2" fmla="*/ 32580 h 79819"/>
                <a:gd name="connsiteX3" fmla="*/ 17919 w 76562"/>
                <a:gd name="connsiteY3" fmla="*/ 8145 h 79819"/>
                <a:gd name="connsiteX4" fmla="*/ 0 w 76562"/>
                <a:gd name="connsiteY4" fmla="*/ 0 h 79819"/>
                <a:gd name="connsiteX5" fmla="*/ 18733 w 76562"/>
                <a:gd name="connsiteY5" fmla="*/ 43982 h 79819"/>
                <a:gd name="connsiteX6" fmla="*/ 38281 w 76562"/>
                <a:gd name="connsiteY6" fmla="*/ 77376 h 79819"/>
                <a:gd name="connsiteX7" fmla="*/ 45611 w 76562"/>
                <a:gd name="connsiteY7" fmla="*/ 78191 h 79819"/>
                <a:gd name="connsiteX8" fmla="*/ 76562 w 76562"/>
                <a:gd name="connsiteY8" fmla="*/ 79820 h 7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62" h="79819">
                  <a:moveTo>
                    <a:pt x="76562" y="79820"/>
                  </a:moveTo>
                  <a:cubicBezTo>
                    <a:pt x="76562" y="79820"/>
                    <a:pt x="70046" y="57829"/>
                    <a:pt x="67603" y="53756"/>
                  </a:cubicBezTo>
                  <a:cubicBezTo>
                    <a:pt x="64345" y="49684"/>
                    <a:pt x="54571" y="35837"/>
                    <a:pt x="45611" y="32580"/>
                  </a:cubicBezTo>
                  <a:cubicBezTo>
                    <a:pt x="36652" y="29321"/>
                    <a:pt x="23620" y="13032"/>
                    <a:pt x="17919" y="8145"/>
                  </a:cubicBezTo>
                  <a:cubicBezTo>
                    <a:pt x="13032" y="3258"/>
                    <a:pt x="0" y="0"/>
                    <a:pt x="0" y="0"/>
                  </a:cubicBezTo>
                  <a:cubicBezTo>
                    <a:pt x="0" y="0"/>
                    <a:pt x="23620" y="28507"/>
                    <a:pt x="18733" y="43982"/>
                  </a:cubicBezTo>
                  <a:cubicBezTo>
                    <a:pt x="13846" y="59458"/>
                    <a:pt x="31765" y="48055"/>
                    <a:pt x="38281" y="77376"/>
                  </a:cubicBezTo>
                  <a:lnTo>
                    <a:pt x="45611" y="78191"/>
                  </a:lnTo>
                  <a:cubicBezTo>
                    <a:pt x="46426" y="78191"/>
                    <a:pt x="61901" y="61901"/>
                    <a:pt x="76562" y="7982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801931" y="2748087"/>
              <a:ext cx="48054" cy="126780"/>
            </a:xfrm>
            <a:custGeom>
              <a:avLst/>
              <a:gdLst>
                <a:gd name="connsiteX0" fmla="*/ 42354 w 48054"/>
                <a:gd name="connsiteY0" fmla="*/ 0 h 126780"/>
                <a:gd name="connsiteX1" fmla="*/ 41539 w 48054"/>
                <a:gd name="connsiteY1" fmla="*/ 12217 h 126780"/>
                <a:gd name="connsiteX2" fmla="*/ 43982 w 48054"/>
                <a:gd name="connsiteY2" fmla="*/ 48869 h 126780"/>
                <a:gd name="connsiteX3" fmla="*/ 44797 w 48054"/>
                <a:gd name="connsiteY3" fmla="*/ 61901 h 126780"/>
                <a:gd name="connsiteX4" fmla="*/ 43168 w 48054"/>
                <a:gd name="connsiteY4" fmla="*/ 70860 h 126780"/>
                <a:gd name="connsiteX5" fmla="*/ 39096 w 48054"/>
                <a:gd name="connsiteY5" fmla="*/ 74933 h 126780"/>
                <a:gd name="connsiteX6" fmla="*/ 37467 w 48054"/>
                <a:gd name="connsiteY6" fmla="*/ 76562 h 126780"/>
                <a:gd name="connsiteX7" fmla="*/ 30951 w 48054"/>
                <a:gd name="connsiteY7" fmla="*/ 82263 h 126780"/>
                <a:gd name="connsiteX8" fmla="*/ 27693 w 48054"/>
                <a:gd name="connsiteY8" fmla="*/ 84707 h 126780"/>
                <a:gd name="connsiteX9" fmla="*/ 25249 w 48054"/>
                <a:gd name="connsiteY9" fmla="*/ 88779 h 126780"/>
                <a:gd name="connsiteX10" fmla="*/ 24435 w 48054"/>
                <a:gd name="connsiteY10" fmla="*/ 94481 h 126780"/>
                <a:gd name="connsiteX11" fmla="*/ 23620 w 48054"/>
                <a:gd name="connsiteY11" fmla="*/ 100182 h 126780"/>
                <a:gd name="connsiteX12" fmla="*/ 13846 w 48054"/>
                <a:gd name="connsiteY12" fmla="*/ 118101 h 126780"/>
                <a:gd name="connsiteX13" fmla="*/ 8959 w 48054"/>
                <a:gd name="connsiteY13" fmla="*/ 121359 h 126780"/>
                <a:gd name="connsiteX14" fmla="*/ 0 w 48054"/>
                <a:gd name="connsiteY14" fmla="*/ 126246 h 126780"/>
                <a:gd name="connsiteX15" fmla="*/ 12217 w 48054"/>
                <a:gd name="connsiteY15" fmla="*/ 125431 h 126780"/>
                <a:gd name="connsiteX16" fmla="*/ 17919 w 48054"/>
                <a:gd name="connsiteY16" fmla="*/ 122173 h 126780"/>
                <a:gd name="connsiteX17" fmla="*/ 28507 w 48054"/>
                <a:gd name="connsiteY17" fmla="*/ 102625 h 126780"/>
                <a:gd name="connsiteX18" fmla="*/ 29322 w 48054"/>
                <a:gd name="connsiteY18" fmla="*/ 91223 h 126780"/>
                <a:gd name="connsiteX19" fmla="*/ 34209 w 48054"/>
                <a:gd name="connsiteY19" fmla="*/ 84707 h 126780"/>
                <a:gd name="connsiteX20" fmla="*/ 40724 w 48054"/>
                <a:gd name="connsiteY20" fmla="*/ 79005 h 126780"/>
                <a:gd name="connsiteX21" fmla="*/ 42354 w 48054"/>
                <a:gd name="connsiteY21" fmla="*/ 77376 h 126780"/>
                <a:gd name="connsiteX22" fmla="*/ 46426 w 48054"/>
                <a:gd name="connsiteY22" fmla="*/ 72490 h 126780"/>
                <a:gd name="connsiteX23" fmla="*/ 48055 w 48054"/>
                <a:gd name="connsiteY23" fmla="*/ 61901 h 126780"/>
                <a:gd name="connsiteX24" fmla="*/ 47241 w 48054"/>
                <a:gd name="connsiteY24" fmla="*/ 48869 h 126780"/>
                <a:gd name="connsiteX25" fmla="*/ 44797 w 48054"/>
                <a:gd name="connsiteY25" fmla="*/ 12217 h 126780"/>
                <a:gd name="connsiteX26" fmla="*/ 42354 w 48054"/>
                <a:gd name="connsiteY26" fmla="*/ 0 h 12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054" h="126780">
                  <a:moveTo>
                    <a:pt x="42354" y="0"/>
                  </a:moveTo>
                  <a:cubicBezTo>
                    <a:pt x="41539" y="4072"/>
                    <a:pt x="40724" y="6516"/>
                    <a:pt x="41539" y="12217"/>
                  </a:cubicBezTo>
                  <a:cubicBezTo>
                    <a:pt x="41539" y="17919"/>
                    <a:pt x="43168" y="34208"/>
                    <a:pt x="43982" y="48869"/>
                  </a:cubicBezTo>
                  <a:cubicBezTo>
                    <a:pt x="43982" y="53756"/>
                    <a:pt x="44797" y="57829"/>
                    <a:pt x="44797" y="61901"/>
                  </a:cubicBezTo>
                  <a:cubicBezTo>
                    <a:pt x="44797" y="65973"/>
                    <a:pt x="44797" y="68417"/>
                    <a:pt x="43168" y="70860"/>
                  </a:cubicBezTo>
                  <a:cubicBezTo>
                    <a:pt x="42354" y="73304"/>
                    <a:pt x="40724" y="74118"/>
                    <a:pt x="39096" y="74933"/>
                  </a:cubicBezTo>
                  <a:cubicBezTo>
                    <a:pt x="38281" y="75747"/>
                    <a:pt x="37467" y="76562"/>
                    <a:pt x="37467" y="76562"/>
                  </a:cubicBezTo>
                  <a:cubicBezTo>
                    <a:pt x="37467" y="76562"/>
                    <a:pt x="35023" y="79005"/>
                    <a:pt x="30951" y="82263"/>
                  </a:cubicBezTo>
                  <a:cubicBezTo>
                    <a:pt x="30136" y="83078"/>
                    <a:pt x="29322" y="83892"/>
                    <a:pt x="27693" y="84707"/>
                  </a:cubicBezTo>
                  <a:cubicBezTo>
                    <a:pt x="26878" y="85521"/>
                    <a:pt x="25249" y="87150"/>
                    <a:pt x="25249" y="88779"/>
                  </a:cubicBezTo>
                  <a:cubicBezTo>
                    <a:pt x="24435" y="90408"/>
                    <a:pt x="24435" y="92852"/>
                    <a:pt x="24435" y="94481"/>
                  </a:cubicBezTo>
                  <a:cubicBezTo>
                    <a:pt x="24435" y="96924"/>
                    <a:pt x="24435" y="98553"/>
                    <a:pt x="23620" y="100182"/>
                  </a:cubicBezTo>
                  <a:cubicBezTo>
                    <a:pt x="21991" y="107512"/>
                    <a:pt x="18733" y="114029"/>
                    <a:pt x="13846" y="118101"/>
                  </a:cubicBezTo>
                  <a:cubicBezTo>
                    <a:pt x="11403" y="119730"/>
                    <a:pt x="9774" y="121359"/>
                    <a:pt x="8959" y="121359"/>
                  </a:cubicBezTo>
                  <a:cubicBezTo>
                    <a:pt x="4887" y="122988"/>
                    <a:pt x="3258" y="124617"/>
                    <a:pt x="0" y="126246"/>
                  </a:cubicBezTo>
                  <a:cubicBezTo>
                    <a:pt x="4887" y="127060"/>
                    <a:pt x="8145" y="127060"/>
                    <a:pt x="12217" y="125431"/>
                  </a:cubicBezTo>
                  <a:cubicBezTo>
                    <a:pt x="13032" y="124617"/>
                    <a:pt x="15475" y="123802"/>
                    <a:pt x="17919" y="122173"/>
                  </a:cubicBezTo>
                  <a:cubicBezTo>
                    <a:pt x="22806" y="118101"/>
                    <a:pt x="27693" y="111585"/>
                    <a:pt x="28507" y="102625"/>
                  </a:cubicBezTo>
                  <a:cubicBezTo>
                    <a:pt x="29322" y="98553"/>
                    <a:pt x="28507" y="93666"/>
                    <a:pt x="29322" y="91223"/>
                  </a:cubicBezTo>
                  <a:cubicBezTo>
                    <a:pt x="30136" y="87965"/>
                    <a:pt x="32580" y="86336"/>
                    <a:pt x="34209" y="84707"/>
                  </a:cubicBezTo>
                  <a:cubicBezTo>
                    <a:pt x="37467" y="81449"/>
                    <a:pt x="40724" y="79005"/>
                    <a:pt x="40724" y="79005"/>
                  </a:cubicBezTo>
                  <a:cubicBezTo>
                    <a:pt x="40724" y="79005"/>
                    <a:pt x="41539" y="78191"/>
                    <a:pt x="42354" y="77376"/>
                  </a:cubicBezTo>
                  <a:cubicBezTo>
                    <a:pt x="43168" y="76562"/>
                    <a:pt x="44797" y="74933"/>
                    <a:pt x="46426" y="72490"/>
                  </a:cubicBezTo>
                  <a:cubicBezTo>
                    <a:pt x="48055" y="70046"/>
                    <a:pt x="48055" y="65973"/>
                    <a:pt x="48055" y="61901"/>
                  </a:cubicBezTo>
                  <a:cubicBezTo>
                    <a:pt x="48055" y="57829"/>
                    <a:pt x="47241" y="53756"/>
                    <a:pt x="47241" y="48869"/>
                  </a:cubicBezTo>
                  <a:cubicBezTo>
                    <a:pt x="46426" y="33394"/>
                    <a:pt x="45611" y="17104"/>
                    <a:pt x="44797" y="12217"/>
                  </a:cubicBezTo>
                  <a:cubicBezTo>
                    <a:pt x="44797" y="8145"/>
                    <a:pt x="43168" y="4072"/>
                    <a:pt x="42354" y="0"/>
                  </a:cubicBezTo>
                  <a:close/>
                </a:path>
              </a:pathLst>
            </a:custGeom>
            <a:solidFill>
              <a:srgbClr val="1B1B1B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928992" y="2979371"/>
              <a:ext cx="79819" cy="594608"/>
            </a:xfrm>
            <a:custGeom>
              <a:avLst/>
              <a:gdLst>
                <a:gd name="connsiteX0" fmla="*/ 0 w 79819"/>
                <a:gd name="connsiteY0" fmla="*/ 3289 h 594608"/>
                <a:gd name="connsiteX1" fmla="*/ 36652 w 79819"/>
                <a:gd name="connsiteY1" fmla="*/ 264740 h 594608"/>
                <a:gd name="connsiteX2" fmla="*/ 21991 w 79819"/>
                <a:gd name="connsiteY2" fmla="*/ 465919 h 594608"/>
                <a:gd name="connsiteX3" fmla="*/ 41539 w 79819"/>
                <a:gd name="connsiteY3" fmla="*/ 532707 h 594608"/>
                <a:gd name="connsiteX4" fmla="*/ 79820 w 79819"/>
                <a:gd name="connsiteY4" fmla="*/ 594608 h 594608"/>
                <a:gd name="connsiteX5" fmla="*/ 48869 w 79819"/>
                <a:gd name="connsiteY5" fmla="*/ 317682 h 594608"/>
                <a:gd name="connsiteX6" fmla="*/ 0 w 79819"/>
                <a:gd name="connsiteY6" fmla="*/ 3289 h 59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819" h="594608">
                  <a:moveTo>
                    <a:pt x="0" y="3289"/>
                  </a:moveTo>
                  <a:cubicBezTo>
                    <a:pt x="0" y="3289"/>
                    <a:pt x="59458" y="96141"/>
                    <a:pt x="36652" y="264740"/>
                  </a:cubicBezTo>
                  <a:cubicBezTo>
                    <a:pt x="13846" y="433339"/>
                    <a:pt x="21991" y="465919"/>
                    <a:pt x="21991" y="465919"/>
                  </a:cubicBezTo>
                  <a:cubicBezTo>
                    <a:pt x="21991" y="465919"/>
                    <a:pt x="39910" y="511530"/>
                    <a:pt x="41539" y="532707"/>
                  </a:cubicBezTo>
                  <a:cubicBezTo>
                    <a:pt x="43982" y="553884"/>
                    <a:pt x="79820" y="594608"/>
                    <a:pt x="79820" y="594608"/>
                  </a:cubicBezTo>
                  <a:cubicBezTo>
                    <a:pt x="79820" y="594608"/>
                    <a:pt x="14661" y="412977"/>
                    <a:pt x="48869" y="317682"/>
                  </a:cubicBezTo>
                  <a:cubicBezTo>
                    <a:pt x="83078" y="222386"/>
                    <a:pt x="22806" y="-31734"/>
                    <a:pt x="0" y="3289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9871960" y="2977812"/>
              <a:ext cx="89324" cy="598610"/>
            </a:xfrm>
            <a:custGeom>
              <a:avLst/>
              <a:gdLst>
                <a:gd name="connsiteX0" fmla="*/ 63547 w 89324"/>
                <a:gd name="connsiteY0" fmla="*/ 2405 h 598610"/>
                <a:gd name="connsiteX1" fmla="*/ 51330 w 89324"/>
                <a:gd name="connsiteY1" fmla="*/ 266299 h 598610"/>
                <a:gd name="connsiteX2" fmla="*/ 17 w 89324"/>
                <a:gd name="connsiteY2" fmla="*/ 461777 h 598610"/>
                <a:gd name="connsiteX3" fmla="*/ 6533 w 89324"/>
                <a:gd name="connsiteY3" fmla="*/ 531008 h 598610"/>
                <a:gd name="connsiteX4" fmla="*/ 33411 w 89324"/>
                <a:gd name="connsiteY4" fmla="*/ 598611 h 598610"/>
                <a:gd name="connsiteX5" fmla="*/ 54588 w 89324"/>
                <a:gd name="connsiteY5" fmla="*/ 320870 h 598610"/>
                <a:gd name="connsiteX6" fmla="*/ 63547 w 89324"/>
                <a:gd name="connsiteY6" fmla="*/ 2405 h 5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324" h="598610">
                  <a:moveTo>
                    <a:pt x="63547" y="2405"/>
                  </a:moveTo>
                  <a:cubicBezTo>
                    <a:pt x="63547" y="2405"/>
                    <a:pt x="105086" y="105030"/>
                    <a:pt x="51330" y="266299"/>
                  </a:cubicBezTo>
                  <a:cubicBezTo>
                    <a:pt x="-2426" y="428382"/>
                    <a:pt x="17" y="461777"/>
                    <a:pt x="17" y="461777"/>
                  </a:cubicBezTo>
                  <a:cubicBezTo>
                    <a:pt x="17" y="461777"/>
                    <a:pt x="8976" y="509831"/>
                    <a:pt x="6533" y="531008"/>
                  </a:cubicBezTo>
                  <a:cubicBezTo>
                    <a:pt x="4904" y="552185"/>
                    <a:pt x="33411" y="598611"/>
                    <a:pt x="33411" y="598611"/>
                  </a:cubicBezTo>
                  <a:cubicBezTo>
                    <a:pt x="33411" y="598611"/>
                    <a:pt x="3275" y="408020"/>
                    <a:pt x="54588" y="320870"/>
                  </a:cubicBezTo>
                  <a:cubicBezTo>
                    <a:pt x="105901" y="233720"/>
                    <a:pt x="92869" y="-27732"/>
                    <a:pt x="63547" y="2405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8" name="图形 7"/>
            <p:cNvGrpSpPr/>
            <p:nvPr/>
          </p:nvGrpSpPr>
          <p:grpSpPr>
            <a:xfrm>
              <a:off x="9548625" y="3076326"/>
              <a:ext cx="420941" cy="346157"/>
              <a:chOff x="7308866" y="1976629"/>
              <a:chExt cx="420941" cy="346157"/>
            </a:xfrm>
            <a:solidFill>
              <a:srgbClr val="1B1B1B"/>
            </a:solidFill>
          </p:grpSpPr>
          <p:sp>
            <p:nvSpPr>
              <p:cNvPr id="19" name="任意多边形: 形状 18"/>
              <p:cNvSpPr/>
              <p:nvPr/>
            </p:nvSpPr>
            <p:spPr>
              <a:xfrm>
                <a:off x="7310495" y="2320344"/>
                <a:ext cx="1629" cy="2443"/>
              </a:xfrm>
              <a:custGeom>
                <a:avLst/>
                <a:gdLst>
                  <a:gd name="connsiteX0" fmla="*/ 815 w 1629"/>
                  <a:gd name="connsiteY0" fmla="*/ 1629 h 2443"/>
                  <a:gd name="connsiteX1" fmla="*/ 1629 w 1629"/>
                  <a:gd name="connsiteY1" fmla="*/ 2443 h 2443"/>
                  <a:gd name="connsiteX2" fmla="*/ 0 w 1629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443">
                    <a:moveTo>
                      <a:pt x="815" y="1629"/>
                    </a:moveTo>
                    <a:lnTo>
                      <a:pt x="1629" y="24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7308866" y="2313828"/>
                <a:ext cx="4418" cy="7528"/>
              </a:xfrm>
              <a:custGeom>
                <a:avLst/>
                <a:gdLst>
                  <a:gd name="connsiteX0" fmla="*/ 1629 w 4418"/>
                  <a:gd name="connsiteY0" fmla="*/ 815 h 7528"/>
                  <a:gd name="connsiteX1" fmla="*/ 0 w 4418"/>
                  <a:gd name="connsiteY1" fmla="*/ 0 h 7528"/>
                  <a:gd name="connsiteX2" fmla="*/ 3258 w 4418"/>
                  <a:gd name="connsiteY2" fmla="*/ 7330 h 7528"/>
                  <a:gd name="connsiteX3" fmla="*/ 1629 w 4418"/>
                  <a:gd name="connsiteY3" fmla="*/ 815 h 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8" h="7528">
                    <a:moveTo>
                      <a:pt x="1629" y="815"/>
                    </a:moveTo>
                    <a:cubicBezTo>
                      <a:pt x="815" y="815"/>
                      <a:pt x="815" y="0"/>
                      <a:pt x="0" y="0"/>
                    </a:cubicBezTo>
                    <a:lnTo>
                      <a:pt x="3258" y="7330"/>
                    </a:lnTo>
                    <a:cubicBezTo>
                      <a:pt x="7331" y="8959"/>
                      <a:pt x="-814" y="0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7310364" y="2311384"/>
                <a:ext cx="1642" cy="3387"/>
              </a:xfrm>
              <a:custGeom>
                <a:avLst/>
                <a:gdLst>
                  <a:gd name="connsiteX0" fmla="*/ 946 w 1642"/>
                  <a:gd name="connsiteY0" fmla="*/ 3258 h 3387"/>
                  <a:gd name="connsiteX1" fmla="*/ 131 w 1642"/>
                  <a:gd name="connsiteY1" fmla="*/ 0 h 3387"/>
                  <a:gd name="connsiteX2" fmla="*/ 946 w 1642"/>
                  <a:gd name="connsiteY2" fmla="*/ 3258 h 3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2" h="3387">
                    <a:moveTo>
                      <a:pt x="946" y="3258"/>
                    </a:moveTo>
                    <a:cubicBezTo>
                      <a:pt x="2575" y="4072"/>
                      <a:pt x="946" y="815"/>
                      <a:pt x="131" y="0"/>
                    </a:cubicBezTo>
                    <a:cubicBezTo>
                      <a:pt x="1760" y="2443"/>
                      <a:pt x="-1498" y="815"/>
                      <a:pt x="946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7384614" y="2277176"/>
                <a:ext cx="8144" cy="362"/>
              </a:xfrm>
              <a:custGeom>
                <a:avLst/>
                <a:gdLst>
                  <a:gd name="connsiteX0" fmla="*/ 0 w 8144"/>
                  <a:gd name="connsiteY0" fmla="*/ 0 h 362"/>
                  <a:gd name="connsiteX1" fmla="*/ 0 w 8144"/>
                  <a:gd name="connsiteY1" fmla="*/ 0 h 362"/>
                  <a:gd name="connsiteX2" fmla="*/ 0 w 814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7312124" y="1976629"/>
                <a:ext cx="417683" cy="338827"/>
              </a:xfrm>
              <a:custGeom>
                <a:avLst/>
                <a:gdLst>
                  <a:gd name="connsiteX0" fmla="*/ 94481 w 417683"/>
                  <a:gd name="connsiteY0" fmla="*/ 284257 h 338827"/>
                  <a:gd name="connsiteX1" fmla="*/ 93666 w 417683"/>
                  <a:gd name="connsiteY1" fmla="*/ 281813 h 338827"/>
                  <a:gd name="connsiteX2" fmla="*/ 80634 w 417683"/>
                  <a:gd name="connsiteY2" fmla="*/ 286700 h 338827"/>
                  <a:gd name="connsiteX3" fmla="*/ 80634 w 417683"/>
                  <a:gd name="connsiteY3" fmla="*/ 285886 h 338827"/>
                  <a:gd name="connsiteX4" fmla="*/ 47240 w 417683"/>
                  <a:gd name="connsiteY4" fmla="*/ 297289 h 338827"/>
                  <a:gd name="connsiteX5" fmla="*/ 47240 w 417683"/>
                  <a:gd name="connsiteY5" fmla="*/ 295660 h 338827"/>
                  <a:gd name="connsiteX6" fmla="*/ 46426 w 417683"/>
                  <a:gd name="connsiteY6" fmla="*/ 298103 h 338827"/>
                  <a:gd name="connsiteX7" fmla="*/ 46426 w 417683"/>
                  <a:gd name="connsiteY7" fmla="*/ 296474 h 338827"/>
                  <a:gd name="connsiteX8" fmla="*/ 38281 w 417683"/>
                  <a:gd name="connsiteY8" fmla="*/ 298103 h 338827"/>
                  <a:gd name="connsiteX9" fmla="*/ 39095 w 417683"/>
                  <a:gd name="connsiteY9" fmla="*/ 302176 h 338827"/>
                  <a:gd name="connsiteX10" fmla="*/ 18733 w 417683"/>
                  <a:gd name="connsiteY10" fmla="*/ 320094 h 338827"/>
                  <a:gd name="connsiteX11" fmla="*/ 16290 w 417683"/>
                  <a:gd name="connsiteY11" fmla="*/ 317651 h 338827"/>
                  <a:gd name="connsiteX12" fmla="*/ 0 w 417683"/>
                  <a:gd name="connsiteY12" fmla="*/ 335570 h 338827"/>
                  <a:gd name="connsiteX13" fmla="*/ 2443 w 417683"/>
                  <a:gd name="connsiteY13" fmla="*/ 338828 h 338827"/>
                  <a:gd name="connsiteX14" fmla="*/ 6516 w 417683"/>
                  <a:gd name="connsiteY14" fmla="*/ 333126 h 338827"/>
                  <a:gd name="connsiteX15" fmla="*/ 7330 w 417683"/>
                  <a:gd name="connsiteY15" fmla="*/ 334755 h 338827"/>
                  <a:gd name="connsiteX16" fmla="*/ 7330 w 417683"/>
                  <a:gd name="connsiteY16" fmla="*/ 331497 h 338827"/>
                  <a:gd name="connsiteX17" fmla="*/ 8959 w 417683"/>
                  <a:gd name="connsiteY17" fmla="*/ 333126 h 338827"/>
                  <a:gd name="connsiteX18" fmla="*/ 14661 w 417683"/>
                  <a:gd name="connsiteY18" fmla="*/ 323352 h 338827"/>
                  <a:gd name="connsiteX19" fmla="*/ 21177 w 417683"/>
                  <a:gd name="connsiteY19" fmla="*/ 323352 h 338827"/>
                  <a:gd name="connsiteX20" fmla="*/ 20362 w 417683"/>
                  <a:gd name="connsiteY20" fmla="*/ 319280 h 338827"/>
                  <a:gd name="connsiteX21" fmla="*/ 51313 w 417683"/>
                  <a:gd name="connsiteY21" fmla="*/ 303804 h 338827"/>
                  <a:gd name="connsiteX22" fmla="*/ 71675 w 417683"/>
                  <a:gd name="connsiteY22" fmla="*/ 299732 h 338827"/>
                  <a:gd name="connsiteX23" fmla="*/ 71675 w 417683"/>
                  <a:gd name="connsiteY23" fmla="*/ 300547 h 338827"/>
                  <a:gd name="connsiteX24" fmla="*/ 80634 w 417683"/>
                  <a:gd name="connsiteY24" fmla="*/ 297289 h 338827"/>
                  <a:gd name="connsiteX25" fmla="*/ 82263 w 417683"/>
                  <a:gd name="connsiteY25" fmla="*/ 293216 h 338827"/>
                  <a:gd name="connsiteX26" fmla="*/ 135205 w 417683"/>
                  <a:gd name="connsiteY26" fmla="*/ 282628 h 338827"/>
                  <a:gd name="connsiteX27" fmla="*/ 187333 w 417683"/>
                  <a:gd name="connsiteY27" fmla="*/ 258193 h 338827"/>
                  <a:gd name="connsiteX28" fmla="*/ 187333 w 417683"/>
                  <a:gd name="connsiteY28" fmla="*/ 259822 h 338827"/>
                  <a:gd name="connsiteX29" fmla="*/ 201993 w 417683"/>
                  <a:gd name="connsiteY29" fmla="*/ 253306 h 338827"/>
                  <a:gd name="connsiteX30" fmla="*/ 201993 w 417683"/>
                  <a:gd name="connsiteY30" fmla="*/ 254121 h 338827"/>
                  <a:gd name="connsiteX31" fmla="*/ 235387 w 417683"/>
                  <a:gd name="connsiteY31" fmla="*/ 230500 h 338827"/>
                  <a:gd name="connsiteX32" fmla="*/ 273668 w 417683"/>
                  <a:gd name="connsiteY32" fmla="*/ 199550 h 338827"/>
                  <a:gd name="connsiteX33" fmla="*/ 274483 w 417683"/>
                  <a:gd name="connsiteY33" fmla="*/ 200364 h 338827"/>
                  <a:gd name="connsiteX34" fmla="*/ 303804 w 417683"/>
                  <a:gd name="connsiteY34" fmla="*/ 175115 h 338827"/>
                  <a:gd name="connsiteX35" fmla="*/ 328239 w 417683"/>
                  <a:gd name="connsiteY35" fmla="*/ 141721 h 338827"/>
                  <a:gd name="connsiteX36" fmla="*/ 344529 w 417683"/>
                  <a:gd name="connsiteY36" fmla="*/ 119730 h 338827"/>
                  <a:gd name="connsiteX37" fmla="*/ 368149 w 417683"/>
                  <a:gd name="connsiteY37" fmla="*/ 78191 h 338827"/>
                  <a:gd name="connsiteX38" fmla="*/ 390955 w 417683"/>
                  <a:gd name="connsiteY38" fmla="*/ 40724 h 338827"/>
                  <a:gd name="connsiteX39" fmla="*/ 404801 w 417683"/>
                  <a:gd name="connsiteY39" fmla="*/ 22806 h 338827"/>
                  <a:gd name="connsiteX40" fmla="*/ 403172 w 417683"/>
                  <a:gd name="connsiteY40" fmla="*/ 21991 h 338827"/>
                  <a:gd name="connsiteX41" fmla="*/ 406430 w 417683"/>
                  <a:gd name="connsiteY41" fmla="*/ 14661 h 338827"/>
                  <a:gd name="connsiteX42" fmla="*/ 406430 w 417683"/>
                  <a:gd name="connsiteY42" fmla="*/ 15475 h 338827"/>
                  <a:gd name="connsiteX43" fmla="*/ 403172 w 417683"/>
                  <a:gd name="connsiteY43" fmla="*/ 9774 h 338827"/>
                  <a:gd name="connsiteX44" fmla="*/ 401543 w 417683"/>
                  <a:gd name="connsiteY44" fmla="*/ 8959 h 338827"/>
                  <a:gd name="connsiteX45" fmla="*/ 404801 w 417683"/>
                  <a:gd name="connsiteY45" fmla="*/ 8959 h 338827"/>
                  <a:gd name="connsiteX46" fmla="*/ 403172 w 417683"/>
                  <a:gd name="connsiteY46" fmla="*/ 6516 h 338827"/>
                  <a:gd name="connsiteX47" fmla="*/ 412131 w 417683"/>
                  <a:gd name="connsiteY47" fmla="*/ 5702 h 338827"/>
                  <a:gd name="connsiteX48" fmla="*/ 417018 w 417683"/>
                  <a:gd name="connsiteY48" fmla="*/ 8145 h 338827"/>
                  <a:gd name="connsiteX49" fmla="*/ 414575 w 417683"/>
                  <a:gd name="connsiteY49" fmla="*/ 4072 h 338827"/>
                  <a:gd name="connsiteX50" fmla="*/ 403172 w 417683"/>
                  <a:gd name="connsiteY50" fmla="*/ 0 h 338827"/>
                  <a:gd name="connsiteX51" fmla="*/ 406430 w 417683"/>
                  <a:gd name="connsiteY51" fmla="*/ 1629 h 338827"/>
                  <a:gd name="connsiteX52" fmla="*/ 402358 w 417683"/>
                  <a:gd name="connsiteY52" fmla="*/ 815 h 338827"/>
                  <a:gd name="connsiteX53" fmla="*/ 394213 w 417683"/>
                  <a:gd name="connsiteY53" fmla="*/ 2443 h 338827"/>
                  <a:gd name="connsiteX54" fmla="*/ 394213 w 417683"/>
                  <a:gd name="connsiteY54" fmla="*/ 2443 h 338827"/>
                  <a:gd name="connsiteX55" fmla="*/ 394213 w 417683"/>
                  <a:gd name="connsiteY55" fmla="*/ 5702 h 338827"/>
                  <a:gd name="connsiteX56" fmla="*/ 392584 w 417683"/>
                  <a:gd name="connsiteY56" fmla="*/ 5702 h 338827"/>
                  <a:gd name="connsiteX57" fmla="*/ 392584 w 417683"/>
                  <a:gd name="connsiteY57" fmla="*/ 8145 h 338827"/>
                  <a:gd name="connsiteX58" fmla="*/ 388511 w 417683"/>
                  <a:gd name="connsiteY58" fmla="*/ 22806 h 338827"/>
                  <a:gd name="connsiteX59" fmla="*/ 391769 w 417683"/>
                  <a:gd name="connsiteY59" fmla="*/ 26878 h 338827"/>
                  <a:gd name="connsiteX60" fmla="*/ 382810 w 417683"/>
                  <a:gd name="connsiteY60" fmla="*/ 30136 h 338827"/>
                  <a:gd name="connsiteX61" fmla="*/ 381995 w 417683"/>
                  <a:gd name="connsiteY61" fmla="*/ 29322 h 338827"/>
                  <a:gd name="connsiteX62" fmla="*/ 377923 w 417683"/>
                  <a:gd name="connsiteY62" fmla="*/ 33394 h 338827"/>
                  <a:gd name="connsiteX63" fmla="*/ 379552 w 417683"/>
                  <a:gd name="connsiteY63" fmla="*/ 41539 h 338827"/>
                  <a:gd name="connsiteX64" fmla="*/ 376294 w 417683"/>
                  <a:gd name="connsiteY64" fmla="*/ 39910 h 338827"/>
                  <a:gd name="connsiteX65" fmla="*/ 367334 w 417683"/>
                  <a:gd name="connsiteY65" fmla="*/ 50498 h 338827"/>
                  <a:gd name="connsiteX66" fmla="*/ 366520 w 417683"/>
                  <a:gd name="connsiteY66" fmla="*/ 62716 h 338827"/>
                  <a:gd name="connsiteX67" fmla="*/ 360004 w 417683"/>
                  <a:gd name="connsiteY67" fmla="*/ 70046 h 338827"/>
                  <a:gd name="connsiteX68" fmla="*/ 359190 w 417683"/>
                  <a:gd name="connsiteY68" fmla="*/ 69232 h 338827"/>
                  <a:gd name="connsiteX69" fmla="*/ 358375 w 417683"/>
                  <a:gd name="connsiteY69" fmla="*/ 81449 h 338827"/>
                  <a:gd name="connsiteX70" fmla="*/ 349416 w 417683"/>
                  <a:gd name="connsiteY70" fmla="*/ 80634 h 338827"/>
                  <a:gd name="connsiteX71" fmla="*/ 347787 w 417683"/>
                  <a:gd name="connsiteY71" fmla="*/ 92852 h 338827"/>
                  <a:gd name="connsiteX72" fmla="*/ 342900 w 417683"/>
                  <a:gd name="connsiteY72" fmla="*/ 93666 h 338827"/>
                  <a:gd name="connsiteX73" fmla="*/ 321723 w 417683"/>
                  <a:gd name="connsiteY73" fmla="*/ 122173 h 338827"/>
                  <a:gd name="connsiteX74" fmla="*/ 321723 w 417683"/>
                  <a:gd name="connsiteY74" fmla="*/ 122173 h 338827"/>
                  <a:gd name="connsiteX75" fmla="*/ 328239 w 417683"/>
                  <a:gd name="connsiteY75" fmla="*/ 132762 h 338827"/>
                  <a:gd name="connsiteX76" fmla="*/ 327425 w 417683"/>
                  <a:gd name="connsiteY76" fmla="*/ 131947 h 338827"/>
                  <a:gd name="connsiteX77" fmla="*/ 320909 w 417683"/>
                  <a:gd name="connsiteY77" fmla="*/ 135205 h 338827"/>
                  <a:gd name="connsiteX78" fmla="*/ 320094 w 417683"/>
                  <a:gd name="connsiteY78" fmla="*/ 133576 h 338827"/>
                  <a:gd name="connsiteX79" fmla="*/ 316022 w 417683"/>
                  <a:gd name="connsiteY79" fmla="*/ 138463 h 338827"/>
                  <a:gd name="connsiteX80" fmla="*/ 315207 w 417683"/>
                  <a:gd name="connsiteY80" fmla="*/ 137649 h 338827"/>
                  <a:gd name="connsiteX81" fmla="*/ 315207 w 417683"/>
                  <a:gd name="connsiteY81" fmla="*/ 140092 h 338827"/>
                  <a:gd name="connsiteX82" fmla="*/ 312764 w 417683"/>
                  <a:gd name="connsiteY82" fmla="*/ 136834 h 338827"/>
                  <a:gd name="connsiteX83" fmla="*/ 278555 w 417683"/>
                  <a:gd name="connsiteY83" fmla="*/ 180817 h 338827"/>
                  <a:gd name="connsiteX84" fmla="*/ 277741 w 417683"/>
                  <a:gd name="connsiteY84" fmla="*/ 179188 h 338827"/>
                  <a:gd name="connsiteX85" fmla="*/ 276926 w 417683"/>
                  <a:gd name="connsiteY85" fmla="*/ 183260 h 338827"/>
                  <a:gd name="connsiteX86" fmla="*/ 276112 w 417683"/>
                  <a:gd name="connsiteY86" fmla="*/ 181631 h 338827"/>
                  <a:gd name="connsiteX87" fmla="*/ 266338 w 417683"/>
                  <a:gd name="connsiteY87" fmla="*/ 192220 h 338827"/>
                  <a:gd name="connsiteX88" fmla="*/ 264709 w 417683"/>
                  <a:gd name="connsiteY88" fmla="*/ 189776 h 338827"/>
                  <a:gd name="connsiteX89" fmla="*/ 261451 w 417683"/>
                  <a:gd name="connsiteY89" fmla="*/ 197107 h 338827"/>
                  <a:gd name="connsiteX90" fmla="*/ 259822 w 417683"/>
                  <a:gd name="connsiteY90" fmla="*/ 194663 h 338827"/>
                  <a:gd name="connsiteX91" fmla="*/ 238645 w 417683"/>
                  <a:gd name="connsiteY91" fmla="*/ 212582 h 338827"/>
                  <a:gd name="connsiteX92" fmla="*/ 221541 w 417683"/>
                  <a:gd name="connsiteY92" fmla="*/ 231315 h 338827"/>
                  <a:gd name="connsiteX93" fmla="*/ 220726 w 417683"/>
                  <a:gd name="connsiteY93" fmla="*/ 229686 h 338827"/>
                  <a:gd name="connsiteX94" fmla="*/ 191405 w 417683"/>
                  <a:gd name="connsiteY94" fmla="*/ 244347 h 338827"/>
                  <a:gd name="connsiteX95" fmla="*/ 180816 w 417683"/>
                  <a:gd name="connsiteY95" fmla="*/ 250863 h 338827"/>
                  <a:gd name="connsiteX96" fmla="*/ 180002 w 417683"/>
                  <a:gd name="connsiteY96" fmla="*/ 249234 h 338827"/>
                  <a:gd name="connsiteX97" fmla="*/ 158011 w 417683"/>
                  <a:gd name="connsiteY97" fmla="*/ 259822 h 338827"/>
                  <a:gd name="connsiteX98" fmla="*/ 157196 w 417683"/>
                  <a:gd name="connsiteY98" fmla="*/ 257379 h 338827"/>
                  <a:gd name="connsiteX99" fmla="*/ 155567 w 417683"/>
                  <a:gd name="connsiteY99" fmla="*/ 264709 h 338827"/>
                  <a:gd name="connsiteX100" fmla="*/ 153124 w 417683"/>
                  <a:gd name="connsiteY100" fmla="*/ 263080 h 338827"/>
                  <a:gd name="connsiteX101" fmla="*/ 138463 w 417683"/>
                  <a:gd name="connsiteY101" fmla="*/ 271225 h 338827"/>
                  <a:gd name="connsiteX102" fmla="*/ 138463 w 417683"/>
                  <a:gd name="connsiteY102" fmla="*/ 269596 h 338827"/>
                  <a:gd name="connsiteX103" fmla="*/ 133576 w 417683"/>
                  <a:gd name="connsiteY103" fmla="*/ 272039 h 338827"/>
                  <a:gd name="connsiteX104" fmla="*/ 133576 w 417683"/>
                  <a:gd name="connsiteY104" fmla="*/ 270411 h 338827"/>
                  <a:gd name="connsiteX105" fmla="*/ 117286 w 417683"/>
                  <a:gd name="connsiteY105" fmla="*/ 276926 h 338827"/>
                  <a:gd name="connsiteX106" fmla="*/ 117286 w 417683"/>
                  <a:gd name="connsiteY106" fmla="*/ 273668 h 338827"/>
                  <a:gd name="connsiteX107" fmla="*/ 106698 w 417683"/>
                  <a:gd name="connsiteY107" fmla="*/ 279370 h 338827"/>
                  <a:gd name="connsiteX108" fmla="*/ 106698 w 417683"/>
                  <a:gd name="connsiteY108" fmla="*/ 277741 h 338827"/>
                  <a:gd name="connsiteX109" fmla="*/ 105884 w 417683"/>
                  <a:gd name="connsiteY109" fmla="*/ 280184 h 338827"/>
                  <a:gd name="connsiteX110" fmla="*/ 105069 w 417683"/>
                  <a:gd name="connsiteY110" fmla="*/ 276926 h 338827"/>
                  <a:gd name="connsiteX111" fmla="*/ 94481 w 417683"/>
                  <a:gd name="connsiteY111" fmla="*/ 284257 h 338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417683" h="338827">
                    <a:moveTo>
                      <a:pt x="94481" y="284257"/>
                    </a:moveTo>
                    <a:lnTo>
                      <a:pt x="93666" y="281813"/>
                    </a:lnTo>
                    <a:cubicBezTo>
                      <a:pt x="90408" y="287515"/>
                      <a:pt x="84707" y="284257"/>
                      <a:pt x="80634" y="286700"/>
                    </a:cubicBezTo>
                    <a:lnTo>
                      <a:pt x="80634" y="285886"/>
                    </a:lnTo>
                    <a:cubicBezTo>
                      <a:pt x="69232" y="287515"/>
                      <a:pt x="58643" y="292402"/>
                      <a:pt x="47240" y="297289"/>
                    </a:cubicBezTo>
                    <a:cubicBezTo>
                      <a:pt x="47240" y="297289"/>
                      <a:pt x="47240" y="296474"/>
                      <a:pt x="47240" y="295660"/>
                    </a:cubicBezTo>
                    <a:cubicBezTo>
                      <a:pt x="47240" y="296474"/>
                      <a:pt x="46426" y="298918"/>
                      <a:pt x="46426" y="298103"/>
                    </a:cubicBezTo>
                    <a:cubicBezTo>
                      <a:pt x="46426" y="297289"/>
                      <a:pt x="46426" y="296474"/>
                      <a:pt x="46426" y="296474"/>
                    </a:cubicBezTo>
                    <a:cubicBezTo>
                      <a:pt x="43168" y="292402"/>
                      <a:pt x="40724" y="301361"/>
                      <a:pt x="38281" y="298103"/>
                    </a:cubicBezTo>
                    <a:cubicBezTo>
                      <a:pt x="37466" y="298918"/>
                      <a:pt x="38281" y="300547"/>
                      <a:pt x="39095" y="302176"/>
                    </a:cubicBezTo>
                    <a:cubicBezTo>
                      <a:pt x="31765" y="306248"/>
                      <a:pt x="23620" y="311949"/>
                      <a:pt x="18733" y="320094"/>
                    </a:cubicBezTo>
                    <a:cubicBezTo>
                      <a:pt x="17919" y="320094"/>
                      <a:pt x="17104" y="319280"/>
                      <a:pt x="16290" y="317651"/>
                    </a:cubicBezTo>
                    <a:cubicBezTo>
                      <a:pt x="14661" y="328239"/>
                      <a:pt x="7330" y="330683"/>
                      <a:pt x="0" y="335570"/>
                    </a:cubicBezTo>
                    <a:cubicBezTo>
                      <a:pt x="814" y="337199"/>
                      <a:pt x="1629" y="336384"/>
                      <a:pt x="2443" y="338828"/>
                    </a:cubicBezTo>
                    <a:cubicBezTo>
                      <a:pt x="5701" y="338828"/>
                      <a:pt x="2443" y="332312"/>
                      <a:pt x="6516" y="333126"/>
                    </a:cubicBezTo>
                    <a:lnTo>
                      <a:pt x="7330" y="334755"/>
                    </a:lnTo>
                    <a:cubicBezTo>
                      <a:pt x="8959" y="334755"/>
                      <a:pt x="4072" y="330683"/>
                      <a:pt x="7330" y="331497"/>
                    </a:cubicBezTo>
                    <a:cubicBezTo>
                      <a:pt x="8959" y="332312"/>
                      <a:pt x="8959" y="333126"/>
                      <a:pt x="8959" y="333126"/>
                    </a:cubicBezTo>
                    <a:cubicBezTo>
                      <a:pt x="11403" y="329868"/>
                      <a:pt x="14661" y="329054"/>
                      <a:pt x="14661" y="323352"/>
                    </a:cubicBezTo>
                    <a:cubicBezTo>
                      <a:pt x="17919" y="325796"/>
                      <a:pt x="17919" y="320909"/>
                      <a:pt x="21177" y="323352"/>
                    </a:cubicBezTo>
                    <a:cubicBezTo>
                      <a:pt x="21177" y="321723"/>
                      <a:pt x="21991" y="321723"/>
                      <a:pt x="20362" y="319280"/>
                    </a:cubicBezTo>
                    <a:cubicBezTo>
                      <a:pt x="30950" y="314393"/>
                      <a:pt x="39095" y="305434"/>
                      <a:pt x="51313" y="303804"/>
                    </a:cubicBezTo>
                    <a:cubicBezTo>
                      <a:pt x="55385" y="294845"/>
                      <a:pt x="64345" y="302990"/>
                      <a:pt x="71675" y="299732"/>
                    </a:cubicBezTo>
                    <a:cubicBezTo>
                      <a:pt x="71675" y="299732"/>
                      <a:pt x="71675" y="300547"/>
                      <a:pt x="71675" y="300547"/>
                    </a:cubicBezTo>
                    <a:cubicBezTo>
                      <a:pt x="74118" y="298103"/>
                      <a:pt x="77376" y="296474"/>
                      <a:pt x="80634" y="297289"/>
                    </a:cubicBezTo>
                    <a:lnTo>
                      <a:pt x="82263" y="293216"/>
                    </a:lnTo>
                    <a:cubicBezTo>
                      <a:pt x="100997" y="296474"/>
                      <a:pt x="117286" y="286700"/>
                      <a:pt x="135205" y="282628"/>
                    </a:cubicBezTo>
                    <a:cubicBezTo>
                      <a:pt x="154753" y="277741"/>
                      <a:pt x="173486" y="275297"/>
                      <a:pt x="187333" y="258193"/>
                    </a:cubicBezTo>
                    <a:cubicBezTo>
                      <a:pt x="187333" y="259008"/>
                      <a:pt x="188147" y="259008"/>
                      <a:pt x="187333" y="259822"/>
                    </a:cubicBezTo>
                    <a:cubicBezTo>
                      <a:pt x="192219" y="256564"/>
                      <a:pt x="197921" y="256564"/>
                      <a:pt x="201993" y="253306"/>
                    </a:cubicBezTo>
                    <a:lnTo>
                      <a:pt x="201993" y="254121"/>
                    </a:lnTo>
                    <a:cubicBezTo>
                      <a:pt x="210953" y="242718"/>
                      <a:pt x="228057" y="242718"/>
                      <a:pt x="235387" y="230500"/>
                    </a:cubicBezTo>
                    <a:cubicBezTo>
                      <a:pt x="249234" y="223170"/>
                      <a:pt x="263080" y="211767"/>
                      <a:pt x="273668" y="199550"/>
                    </a:cubicBezTo>
                    <a:lnTo>
                      <a:pt x="274483" y="200364"/>
                    </a:lnTo>
                    <a:cubicBezTo>
                      <a:pt x="281813" y="188962"/>
                      <a:pt x="296474" y="186518"/>
                      <a:pt x="303804" y="175115"/>
                    </a:cubicBezTo>
                    <a:cubicBezTo>
                      <a:pt x="316022" y="167785"/>
                      <a:pt x="316022" y="149051"/>
                      <a:pt x="328239" y="141721"/>
                    </a:cubicBezTo>
                    <a:cubicBezTo>
                      <a:pt x="339642" y="140092"/>
                      <a:pt x="333126" y="121359"/>
                      <a:pt x="344529" y="119730"/>
                    </a:cubicBezTo>
                    <a:cubicBezTo>
                      <a:pt x="363262" y="113214"/>
                      <a:pt x="366520" y="95295"/>
                      <a:pt x="368149" y="78191"/>
                    </a:cubicBezTo>
                    <a:cubicBezTo>
                      <a:pt x="379552" y="67603"/>
                      <a:pt x="377108" y="49684"/>
                      <a:pt x="390955" y="40724"/>
                    </a:cubicBezTo>
                    <a:cubicBezTo>
                      <a:pt x="388511" y="32580"/>
                      <a:pt x="403172" y="30950"/>
                      <a:pt x="404801" y="22806"/>
                    </a:cubicBezTo>
                    <a:lnTo>
                      <a:pt x="403172" y="21991"/>
                    </a:lnTo>
                    <a:cubicBezTo>
                      <a:pt x="409688" y="21991"/>
                      <a:pt x="398285" y="13032"/>
                      <a:pt x="406430" y="14661"/>
                    </a:cubicBezTo>
                    <a:lnTo>
                      <a:pt x="406430" y="15475"/>
                    </a:lnTo>
                    <a:cubicBezTo>
                      <a:pt x="411317" y="15475"/>
                      <a:pt x="398285" y="8145"/>
                      <a:pt x="403172" y="9774"/>
                    </a:cubicBezTo>
                    <a:lnTo>
                      <a:pt x="401543" y="8959"/>
                    </a:lnTo>
                    <a:cubicBezTo>
                      <a:pt x="401543" y="7330"/>
                      <a:pt x="403986" y="9774"/>
                      <a:pt x="404801" y="8959"/>
                    </a:cubicBezTo>
                    <a:cubicBezTo>
                      <a:pt x="404801" y="8145"/>
                      <a:pt x="401543" y="7330"/>
                      <a:pt x="403172" y="6516"/>
                    </a:cubicBezTo>
                    <a:cubicBezTo>
                      <a:pt x="411317" y="9774"/>
                      <a:pt x="403172" y="1629"/>
                      <a:pt x="412131" y="5702"/>
                    </a:cubicBezTo>
                    <a:cubicBezTo>
                      <a:pt x="412131" y="6516"/>
                      <a:pt x="416204" y="5702"/>
                      <a:pt x="417018" y="8145"/>
                    </a:cubicBezTo>
                    <a:cubicBezTo>
                      <a:pt x="417833" y="8145"/>
                      <a:pt x="418647" y="4887"/>
                      <a:pt x="414575" y="4072"/>
                    </a:cubicBezTo>
                    <a:cubicBezTo>
                      <a:pt x="410503" y="2443"/>
                      <a:pt x="407245" y="0"/>
                      <a:pt x="403172" y="0"/>
                    </a:cubicBezTo>
                    <a:lnTo>
                      <a:pt x="406430" y="1629"/>
                    </a:lnTo>
                    <a:cubicBezTo>
                      <a:pt x="403172" y="815"/>
                      <a:pt x="404801" y="1629"/>
                      <a:pt x="402358" y="815"/>
                    </a:cubicBezTo>
                    <a:cubicBezTo>
                      <a:pt x="400729" y="2443"/>
                      <a:pt x="396656" y="1629"/>
                      <a:pt x="394213" y="2443"/>
                    </a:cubicBezTo>
                    <a:cubicBezTo>
                      <a:pt x="394213" y="2443"/>
                      <a:pt x="394213" y="2443"/>
                      <a:pt x="394213" y="2443"/>
                    </a:cubicBezTo>
                    <a:cubicBezTo>
                      <a:pt x="397471" y="4887"/>
                      <a:pt x="395027" y="5702"/>
                      <a:pt x="394213" y="5702"/>
                    </a:cubicBezTo>
                    <a:lnTo>
                      <a:pt x="392584" y="5702"/>
                    </a:lnTo>
                    <a:cubicBezTo>
                      <a:pt x="388511" y="4887"/>
                      <a:pt x="398285" y="10588"/>
                      <a:pt x="392584" y="8145"/>
                    </a:cubicBezTo>
                    <a:cubicBezTo>
                      <a:pt x="392584" y="13032"/>
                      <a:pt x="390140" y="17919"/>
                      <a:pt x="388511" y="22806"/>
                    </a:cubicBezTo>
                    <a:cubicBezTo>
                      <a:pt x="390140" y="24435"/>
                      <a:pt x="386882" y="26064"/>
                      <a:pt x="391769" y="26878"/>
                    </a:cubicBezTo>
                    <a:cubicBezTo>
                      <a:pt x="386068" y="26064"/>
                      <a:pt x="383624" y="28507"/>
                      <a:pt x="382810" y="30136"/>
                    </a:cubicBezTo>
                    <a:cubicBezTo>
                      <a:pt x="381995" y="30136"/>
                      <a:pt x="381995" y="29322"/>
                      <a:pt x="381995" y="29322"/>
                    </a:cubicBezTo>
                    <a:cubicBezTo>
                      <a:pt x="374665" y="28507"/>
                      <a:pt x="386882" y="35023"/>
                      <a:pt x="377923" y="33394"/>
                    </a:cubicBezTo>
                    <a:cubicBezTo>
                      <a:pt x="383624" y="36652"/>
                      <a:pt x="373851" y="36652"/>
                      <a:pt x="379552" y="41539"/>
                    </a:cubicBezTo>
                    <a:cubicBezTo>
                      <a:pt x="377923" y="41539"/>
                      <a:pt x="377108" y="40724"/>
                      <a:pt x="376294" y="39910"/>
                    </a:cubicBezTo>
                    <a:cubicBezTo>
                      <a:pt x="373851" y="43982"/>
                      <a:pt x="369778" y="47240"/>
                      <a:pt x="367334" y="50498"/>
                    </a:cubicBezTo>
                    <a:cubicBezTo>
                      <a:pt x="370593" y="56200"/>
                      <a:pt x="361633" y="56200"/>
                      <a:pt x="366520" y="62716"/>
                    </a:cubicBezTo>
                    <a:cubicBezTo>
                      <a:pt x="364077" y="64345"/>
                      <a:pt x="359190" y="65974"/>
                      <a:pt x="360004" y="70046"/>
                    </a:cubicBezTo>
                    <a:lnTo>
                      <a:pt x="359190" y="69232"/>
                    </a:lnTo>
                    <a:cubicBezTo>
                      <a:pt x="357561" y="72490"/>
                      <a:pt x="355117" y="76562"/>
                      <a:pt x="358375" y="81449"/>
                    </a:cubicBezTo>
                    <a:cubicBezTo>
                      <a:pt x="351859" y="79006"/>
                      <a:pt x="351859" y="80634"/>
                      <a:pt x="349416" y="80634"/>
                    </a:cubicBezTo>
                    <a:cubicBezTo>
                      <a:pt x="351045" y="84707"/>
                      <a:pt x="346972" y="87965"/>
                      <a:pt x="347787" y="92852"/>
                    </a:cubicBezTo>
                    <a:cubicBezTo>
                      <a:pt x="344529" y="91223"/>
                      <a:pt x="346972" y="96110"/>
                      <a:pt x="342900" y="93666"/>
                    </a:cubicBezTo>
                    <a:cubicBezTo>
                      <a:pt x="344529" y="107513"/>
                      <a:pt x="333941" y="117286"/>
                      <a:pt x="321723" y="122173"/>
                    </a:cubicBezTo>
                    <a:lnTo>
                      <a:pt x="321723" y="122173"/>
                    </a:lnTo>
                    <a:cubicBezTo>
                      <a:pt x="322538" y="124617"/>
                      <a:pt x="326610" y="129504"/>
                      <a:pt x="328239" y="132762"/>
                    </a:cubicBezTo>
                    <a:cubicBezTo>
                      <a:pt x="327425" y="132762"/>
                      <a:pt x="327425" y="131947"/>
                      <a:pt x="327425" y="131947"/>
                    </a:cubicBezTo>
                    <a:cubicBezTo>
                      <a:pt x="326610" y="134391"/>
                      <a:pt x="321723" y="132762"/>
                      <a:pt x="320909" y="135205"/>
                    </a:cubicBezTo>
                    <a:cubicBezTo>
                      <a:pt x="320094" y="134391"/>
                      <a:pt x="320094" y="134391"/>
                      <a:pt x="320094" y="133576"/>
                    </a:cubicBezTo>
                    <a:cubicBezTo>
                      <a:pt x="320094" y="136834"/>
                      <a:pt x="314393" y="134391"/>
                      <a:pt x="316022" y="138463"/>
                    </a:cubicBezTo>
                    <a:lnTo>
                      <a:pt x="315207" y="137649"/>
                    </a:lnTo>
                    <a:lnTo>
                      <a:pt x="315207" y="140092"/>
                    </a:lnTo>
                    <a:cubicBezTo>
                      <a:pt x="314393" y="139278"/>
                      <a:pt x="311949" y="137649"/>
                      <a:pt x="312764" y="136834"/>
                    </a:cubicBezTo>
                    <a:cubicBezTo>
                      <a:pt x="300546" y="149866"/>
                      <a:pt x="293216" y="168599"/>
                      <a:pt x="278555" y="180817"/>
                    </a:cubicBezTo>
                    <a:lnTo>
                      <a:pt x="277741" y="179188"/>
                    </a:lnTo>
                    <a:lnTo>
                      <a:pt x="276926" y="183260"/>
                    </a:lnTo>
                    <a:cubicBezTo>
                      <a:pt x="276112" y="182446"/>
                      <a:pt x="276112" y="182446"/>
                      <a:pt x="276112" y="181631"/>
                    </a:cubicBezTo>
                    <a:cubicBezTo>
                      <a:pt x="271225" y="183260"/>
                      <a:pt x="270410" y="188962"/>
                      <a:pt x="266338" y="192220"/>
                    </a:cubicBezTo>
                    <a:cubicBezTo>
                      <a:pt x="265523" y="191405"/>
                      <a:pt x="265523" y="189776"/>
                      <a:pt x="264709" y="189776"/>
                    </a:cubicBezTo>
                    <a:cubicBezTo>
                      <a:pt x="264709" y="195477"/>
                      <a:pt x="257378" y="188962"/>
                      <a:pt x="261451" y="197107"/>
                    </a:cubicBezTo>
                    <a:cubicBezTo>
                      <a:pt x="261451" y="197107"/>
                      <a:pt x="259822" y="195477"/>
                      <a:pt x="259822" y="194663"/>
                    </a:cubicBezTo>
                    <a:cubicBezTo>
                      <a:pt x="254935" y="202808"/>
                      <a:pt x="246790" y="208509"/>
                      <a:pt x="238645" y="212582"/>
                    </a:cubicBezTo>
                    <a:cubicBezTo>
                      <a:pt x="237016" y="223985"/>
                      <a:pt x="225613" y="221541"/>
                      <a:pt x="221541" y="231315"/>
                    </a:cubicBezTo>
                    <a:lnTo>
                      <a:pt x="220726" y="229686"/>
                    </a:lnTo>
                    <a:cubicBezTo>
                      <a:pt x="214211" y="239460"/>
                      <a:pt x="201179" y="239460"/>
                      <a:pt x="191405" y="244347"/>
                    </a:cubicBezTo>
                    <a:cubicBezTo>
                      <a:pt x="187333" y="245976"/>
                      <a:pt x="184889" y="248419"/>
                      <a:pt x="180816" y="250863"/>
                    </a:cubicBezTo>
                    <a:lnTo>
                      <a:pt x="180002" y="249234"/>
                    </a:lnTo>
                    <a:cubicBezTo>
                      <a:pt x="175929" y="259008"/>
                      <a:pt x="162083" y="249234"/>
                      <a:pt x="158011" y="259822"/>
                    </a:cubicBezTo>
                    <a:lnTo>
                      <a:pt x="157196" y="257379"/>
                    </a:lnTo>
                    <a:cubicBezTo>
                      <a:pt x="158011" y="261451"/>
                      <a:pt x="152309" y="258193"/>
                      <a:pt x="155567" y="264709"/>
                    </a:cubicBezTo>
                    <a:lnTo>
                      <a:pt x="153124" y="263080"/>
                    </a:lnTo>
                    <a:cubicBezTo>
                      <a:pt x="151495" y="273668"/>
                      <a:pt x="142536" y="263080"/>
                      <a:pt x="138463" y="271225"/>
                    </a:cubicBezTo>
                    <a:lnTo>
                      <a:pt x="138463" y="269596"/>
                    </a:lnTo>
                    <a:cubicBezTo>
                      <a:pt x="137649" y="271225"/>
                      <a:pt x="136020" y="272854"/>
                      <a:pt x="133576" y="272039"/>
                    </a:cubicBezTo>
                    <a:cubicBezTo>
                      <a:pt x="133576" y="272039"/>
                      <a:pt x="133576" y="271225"/>
                      <a:pt x="133576" y="270411"/>
                    </a:cubicBezTo>
                    <a:cubicBezTo>
                      <a:pt x="126246" y="266338"/>
                      <a:pt x="122988" y="275297"/>
                      <a:pt x="117286" y="276926"/>
                    </a:cubicBezTo>
                    <a:lnTo>
                      <a:pt x="117286" y="273668"/>
                    </a:lnTo>
                    <a:cubicBezTo>
                      <a:pt x="115657" y="277741"/>
                      <a:pt x="109956" y="276112"/>
                      <a:pt x="106698" y="279370"/>
                    </a:cubicBezTo>
                    <a:lnTo>
                      <a:pt x="106698" y="277741"/>
                    </a:lnTo>
                    <a:lnTo>
                      <a:pt x="105884" y="280184"/>
                    </a:lnTo>
                    <a:lnTo>
                      <a:pt x="105069" y="276926"/>
                    </a:lnTo>
                    <a:cubicBezTo>
                      <a:pt x="102625" y="279370"/>
                      <a:pt x="98553" y="283442"/>
                      <a:pt x="94481" y="28425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7358550" y="227310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7707966" y="1977896"/>
                <a:ext cx="0" cy="362"/>
              </a:xfrm>
              <a:custGeom>
                <a:avLst/>
                <a:gdLst>
                  <a:gd name="connsiteX0" fmla="*/ 0 w 0"/>
                  <a:gd name="connsiteY0" fmla="*/ 362 h 362"/>
                  <a:gd name="connsiteX1" fmla="*/ 0 w 0"/>
                  <a:gd name="connsiteY1" fmla="*/ 362 h 362"/>
                  <a:gd name="connsiteX2" fmla="*/ 0 w 0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" name="图形 7"/>
            <p:cNvGrpSpPr/>
            <p:nvPr/>
          </p:nvGrpSpPr>
          <p:grpSpPr>
            <a:xfrm>
              <a:off x="9510344" y="3358140"/>
              <a:ext cx="143022" cy="116688"/>
              <a:chOff x="7270585" y="2258443"/>
              <a:chExt cx="143022" cy="116688"/>
            </a:xfrm>
            <a:solidFill>
              <a:srgbClr val="1B1B1B"/>
            </a:solidFill>
          </p:grpSpPr>
          <p:sp>
            <p:nvSpPr>
              <p:cNvPr id="27" name="任意多边形: 形状 26"/>
              <p:cNvSpPr/>
              <p:nvPr/>
            </p:nvSpPr>
            <p:spPr>
              <a:xfrm>
                <a:off x="7274658" y="2373286"/>
                <a:ext cx="1628" cy="1628"/>
              </a:xfrm>
              <a:custGeom>
                <a:avLst/>
                <a:gdLst>
                  <a:gd name="connsiteX0" fmla="*/ 1629 w 1628"/>
                  <a:gd name="connsiteY0" fmla="*/ 814 h 1628"/>
                  <a:gd name="connsiteX1" fmla="*/ 1629 w 1628"/>
                  <a:gd name="connsiteY1" fmla="*/ 1629 h 1628"/>
                  <a:gd name="connsiteX2" fmla="*/ 0 w 1628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8">
                    <a:moveTo>
                      <a:pt x="1629" y="814"/>
                    </a:moveTo>
                    <a:lnTo>
                      <a:pt x="1629" y="1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7270585" y="2369213"/>
                <a:ext cx="5959" cy="5917"/>
              </a:xfrm>
              <a:custGeom>
                <a:avLst/>
                <a:gdLst>
                  <a:gd name="connsiteX0" fmla="*/ 1629 w 5959"/>
                  <a:gd name="connsiteY0" fmla="*/ 814 h 5917"/>
                  <a:gd name="connsiteX1" fmla="*/ 0 w 5959"/>
                  <a:gd name="connsiteY1" fmla="*/ 0 h 5917"/>
                  <a:gd name="connsiteX2" fmla="*/ 4887 w 5959"/>
                  <a:gd name="connsiteY2" fmla="*/ 5701 h 5917"/>
                  <a:gd name="connsiteX3" fmla="*/ 1629 w 5959"/>
                  <a:gd name="connsiteY3" fmla="*/ 814 h 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9" h="5917">
                    <a:moveTo>
                      <a:pt x="1629" y="814"/>
                    </a:moveTo>
                    <a:cubicBezTo>
                      <a:pt x="1629" y="814"/>
                      <a:pt x="815" y="0"/>
                      <a:pt x="0" y="0"/>
                    </a:cubicBezTo>
                    <a:cubicBezTo>
                      <a:pt x="1629" y="1629"/>
                      <a:pt x="3258" y="3258"/>
                      <a:pt x="4887" y="5701"/>
                    </a:cubicBezTo>
                    <a:cubicBezTo>
                      <a:pt x="8959" y="7330"/>
                      <a:pt x="0" y="-815"/>
                      <a:pt x="1629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7271400" y="2367584"/>
                <a:ext cx="2176" cy="2607"/>
              </a:xfrm>
              <a:custGeom>
                <a:avLst/>
                <a:gdLst>
                  <a:gd name="connsiteX0" fmla="*/ 1629 w 2176"/>
                  <a:gd name="connsiteY0" fmla="*/ 2443 h 2607"/>
                  <a:gd name="connsiteX1" fmla="*/ 0 w 2176"/>
                  <a:gd name="connsiteY1" fmla="*/ 0 h 2607"/>
                  <a:gd name="connsiteX2" fmla="*/ 1629 w 2176"/>
                  <a:gd name="connsiteY2" fmla="*/ 2443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6" h="2607">
                    <a:moveTo>
                      <a:pt x="1629" y="2443"/>
                    </a:moveTo>
                    <a:cubicBezTo>
                      <a:pt x="3258" y="3258"/>
                      <a:pt x="814" y="815"/>
                      <a:pt x="0" y="0"/>
                    </a:cubicBezTo>
                    <a:cubicBezTo>
                      <a:pt x="1629" y="2443"/>
                      <a:pt x="-815" y="0"/>
                      <a:pt x="1629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7292576" y="235943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7273029" y="2259603"/>
                <a:ext cx="140579" cy="112351"/>
              </a:xfrm>
              <a:custGeom>
                <a:avLst/>
                <a:gdLst>
                  <a:gd name="connsiteX0" fmla="*/ 24435 w 140579"/>
                  <a:gd name="connsiteY0" fmla="*/ 86805 h 112351"/>
                  <a:gd name="connsiteX1" fmla="*/ 24435 w 140579"/>
                  <a:gd name="connsiteY1" fmla="*/ 84361 h 112351"/>
                  <a:gd name="connsiteX2" fmla="*/ 20362 w 140579"/>
                  <a:gd name="connsiteY2" fmla="*/ 86805 h 112351"/>
                  <a:gd name="connsiteX3" fmla="*/ 20362 w 140579"/>
                  <a:gd name="connsiteY3" fmla="*/ 85990 h 112351"/>
                  <a:gd name="connsiteX4" fmla="*/ 10589 w 140579"/>
                  <a:gd name="connsiteY4" fmla="*/ 94135 h 112351"/>
                  <a:gd name="connsiteX5" fmla="*/ 10589 w 140579"/>
                  <a:gd name="connsiteY5" fmla="*/ 92506 h 112351"/>
                  <a:gd name="connsiteX6" fmla="*/ 10589 w 140579"/>
                  <a:gd name="connsiteY6" fmla="*/ 94950 h 112351"/>
                  <a:gd name="connsiteX7" fmla="*/ 10589 w 140579"/>
                  <a:gd name="connsiteY7" fmla="*/ 93321 h 112351"/>
                  <a:gd name="connsiteX8" fmla="*/ 8145 w 140579"/>
                  <a:gd name="connsiteY8" fmla="*/ 93321 h 112351"/>
                  <a:gd name="connsiteX9" fmla="*/ 8959 w 140579"/>
                  <a:gd name="connsiteY9" fmla="*/ 96579 h 112351"/>
                  <a:gd name="connsiteX10" fmla="*/ 4887 w 140579"/>
                  <a:gd name="connsiteY10" fmla="*/ 104724 h 112351"/>
                  <a:gd name="connsiteX11" fmla="*/ 3258 w 140579"/>
                  <a:gd name="connsiteY11" fmla="*/ 102280 h 112351"/>
                  <a:gd name="connsiteX12" fmla="*/ 0 w 140579"/>
                  <a:gd name="connsiteY12" fmla="*/ 108796 h 112351"/>
                  <a:gd name="connsiteX13" fmla="*/ 2444 w 140579"/>
                  <a:gd name="connsiteY13" fmla="*/ 112054 h 112351"/>
                  <a:gd name="connsiteX14" fmla="*/ 2444 w 140579"/>
                  <a:gd name="connsiteY14" fmla="*/ 110425 h 112351"/>
                  <a:gd name="connsiteX15" fmla="*/ 3258 w 140579"/>
                  <a:gd name="connsiteY15" fmla="*/ 112054 h 112351"/>
                  <a:gd name="connsiteX16" fmla="*/ 2444 w 140579"/>
                  <a:gd name="connsiteY16" fmla="*/ 110425 h 112351"/>
                  <a:gd name="connsiteX17" fmla="*/ 4072 w 140579"/>
                  <a:gd name="connsiteY17" fmla="*/ 112054 h 112351"/>
                  <a:gd name="connsiteX18" fmla="*/ 4072 w 140579"/>
                  <a:gd name="connsiteY18" fmla="*/ 107981 h 112351"/>
                  <a:gd name="connsiteX19" fmla="*/ 7330 w 140579"/>
                  <a:gd name="connsiteY19" fmla="*/ 110425 h 112351"/>
                  <a:gd name="connsiteX20" fmla="*/ 5702 w 140579"/>
                  <a:gd name="connsiteY20" fmla="*/ 107167 h 112351"/>
                  <a:gd name="connsiteX21" fmla="*/ 14661 w 140579"/>
                  <a:gd name="connsiteY21" fmla="*/ 102280 h 112351"/>
                  <a:gd name="connsiteX22" fmla="*/ 20362 w 140579"/>
                  <a:gd name="connsiteY22" fmla="*/ 99837 h 112351"/>
                  <a:gd name="connsiteX23" fmla="*/ 20362 w 140579"/>
                  <a:gd name="connsiteY23" fmla="*/ 100651 h 112351"/>
                  <a:gd name="connsiteX24" fmla="*/ 22806 w 140579"/>
                  <a:gd name="connsiteY24" fmla="*/ 98208 h 112351"/>
                  <a:gd name="connsiteX25" fmla="*/ 22806 w 140579"/>
                  <a:gd name="connsiteY25" fmla="*/ 94950 h 112351"/>
                  <a:gd name="connsiteX26" fmla="*/ 39910 w 140579"/>
                  <a:gd name="connsiteY26" fmla="*/ 97393 h 112351"/>
                  <a:gd name="connsiteX27" fmla="*/ 58643 w 140579"/>
                  <a:gd name="connsiteY27" fmla="*/ 90877 h 112351"/>
                  <a:gd name="connsiteX28" fmla="*/ 58643 w 140579"/>
                  <a:gd name="connsiteY28" fmla="*/ 92506 h 112351"/>
                  <a:gd name="connsiteX29" fmla="*/ 63530 w 140579"/>
                  <a:gd name="connsiteY29" fmla="*/ 90063 h 112351"/>
                  <a:gd name="connsiteX30" fmla="*/ 63530 w 140579"/>
                  <a:gd name="connsiteY30" fmla="*/ 90877 h 112351"/>
                  <a:gd name="connsiteX31" fmla="*/ 69232 w 140579"/>
                  <a:gd name="connsiteY31" fmla="*/ 85176 h 112351"/>
                  <a:gd name="connsiteX32" fmla="*/ 73304 w 140579"/>
                  <a:gd name="connsiteY32" fmla="*/ 78660 h 112351"/>
                  <a:gd name="connsiteX33" fmla="*/ 82263 w 140579"/>
                  <a:gd name="connsiteY33" fmla="*/ 64814 h 112351"/>
                  <a:gd name="connsiteX34" fmla="*/ 83893 w 140579"/>
                  <a:gd name="connsiteY34" fmla="*/ 65628 h 112351"/>
                  <a:gd name="connsiteX35" fmla="*/ 92037 w 140579"/>
                  <a:gd name="connsiteY35" fmla="*/ 56669 h 112351"/>
                  <a:gd name="connsiteX36" fmla="*/ 93666 w 140579"/>
                  <a:gd name="connsiteY36" fmla="*/ 50153 h 112351"/>
                  <a:gd name="connsiteX37" fmla="*/ 96924 w 140579"/>
                  <a:gd name="connsiteY37" fmla="*/ 44451 h 112351"/>
                  <a:gd name="connsiteX38" fmla="*/ 102626 w 140579"/>
                  <a:gd name="connsiteY38" fmla="*/ 37935 h 112351"/>
                  <a:gd name="connsiteX39" fmla="*/ 111585 w 140579"/>
                  <a:gd name="connsiteY39" fmla="*/ 25718 h 112351"/>
                  <a:gd name="connsiteX40" fmla="*/ 122988 w 140579"/>
                  <a:gd name="connsiteY40" fmla="*/ 17573 h 112351"/>
                  <a:gd name="connsiteX41" fmla="*/ 131947 w 140579"/>
                  <a:gd name="connsiteY41" fmla="*/ 16759 h 112351"/>
                  <a:gd name="connsiteX42" fmla="*/ 130318 w 140579"/>
                  <a:gd name="connsiteY42" fmla="*/ 15130 h 112351"/>
                  <a:gd name="connsiteX43" fmla="*/ 132762 w 140579"/>
                  <a:gd name="connsiteY43" fmla="*/ 13501 h 112351"/>
                  <a:gd name="connsiteX44" fmla="*/ 132762 w 140579"/>
                  <a:gd name="connsiteY44" fmla="*/ 13501 h 112351"/>
                  <a:gd name="connsiteX45" fmla="*/ 130318 w 140579"/>
                  <a:gd name="connsiteY45" fmla="*/ 8614 h 112351"/>
                  <a:gd name="connsiteX46" fmla="*/ 128689 w 140579"/>
                  <a:gd name="connsiteY46" fmla="*/ 6985 h 112351"/>
                  <a:gd name="connsiteX47" fmla="*/ 131133 w 140579"/>
                  <a:gd name="connsiteY47" fmla="*/ 9428 h 112351"/>
                  <a:gd name="connsiteX48" fmla="*/ 129504 w 140579"/>
                  <a:gd name="connsiteY48" fmla="*/ 6985 h 112351"/>
                  <a:gd name="connsiteX49" fmla="*/ 136020 w 140579"/>
                  <a:gd name="connsiteY49" fmla="*/ 11872 h 112351"/>
                  <a:gd name="connsiteX50" fmla="*/ 140092 w 140579"/>
                  <a:gd name="connsiteY50" fmla="*/ 15944 h 112351"/>
                  <a:gd name="connsiteX51" fmla="*/ 138463 w 140579"/>
                  <a:gd name="connsiteY51" fmla="*/ 12686 h 112351"/>
                  <a:gd name="connsiteX52" fmla="*/ 130318 w 140579"/>
                  <a:gd name="connsiteY52" fmla="*/ 4541 h 112351"/>
                  <a:gd name="connsiteX53" fmla="*/ 132762 w 140579"/>
                  <a:gd name="connsiteY53" fmla="*/ 6985 h 112351"/>
                  <a:gd name="connsiteX54" fmla="*/ 129504 w 140579"/>
                  <a:gd name="connsiteY54" fmla="*/ 4541 h 112351"/>
                  <a:gd name="connsiteX55" fmla="*/ 123802 w 140579"/>
                  <a:gd name="connsiteY55" fmla="*/ 469 h 112351"/>
                  <a:gd name="connsiteX56" fmla="*/ 123802 w 140579"/>
                  <a:gd name="connsiteY56" fmla="*/ 469 h 112351"/>
                  <a:gd name="connsiteX57" fmla="*/ 123802 w 140579"/>
                  <a:gd name="connsiteY57" fmla="*/ 2098 h 112351"/>
                  <a:gd name="connsiteX58" fmla="*/ 122173 w 140579"/>
                  <a:gd name="connsiteY58" fmla="*/ 469 h 112351"/>
                  <a:gd name="connsiteX59" fmla="*/ 122173 w 140579"/>
                  <a:gd name="connsiteY59" fmla="*/ 1283 h 112351"/>
                  <a:gd name="connsiteX60" fmla="*/ 119730 w 140579"/>
                  <a:gd name="connsiteY60" fmla="*/ 6170 h 112351"/>
                  <a:gd name="connsiteX61" fmla="*/ 122173 w 140579"/>
                  <a:gd name="connsiteY61" fmla="*/ 10243 h 112351"/>
                  <a:gd name="connsiteX62" fmla="*/ 116472 w 140579"/>
                  <a:gd name="connsiteY62" fmla="*/ 6985 h 112351"/>
                  <a:gd name="connsiteX63" fmla="*/ 115658 w 140579"/>
                  <a:gd name="connsiteY63" fmla="*/ 6170 h 112351"/>
                  <a:gd name="connsiteX64" fmla="*/ 113214 w 140579"/>
                  <a:gd name="connsiteY64" fmla="*/ 6170 h 112351"/>
                  <a:gd name="connsiteX65" fmla="*/ 115658 w 140579"/>
                  <a:gd name="connsiteY65" fmla="*/ 11057 h 112351"/>
                  <a:gd name="connsiteX66" fmla="*/ 113214 w 140579"/>
                  <a:gd name="connsiteY66" fmla="*/ 8614 h 112351"/>
                  <a:gd name="connsiteX67" fmla="*/ 108327 w 140579"/>
                  <a:gd name="connsiteY67" fmla="*/ 9428 h 112351"/>
                  <a:gd name="connsiteX68" fmla="*/ 109142 w 140579"/>
                  <a:gd name="connsiteY68" fmla="*/ 15130 h 112351"/>
                  <a:gd name="connsiteX69" fmla="*/ 105884 w 140579"/>
                  <a:gd name="connsiteY69" fmla="*/ 15944 h 112351"/>
                  <a:gd name="connsiteX70" fmla="*/ 105069 w 140579"/>
                  <a:gd name="connsiteY70" fmla="*/ 15130 h 112351"/>
                  <a:gd name="connsiteX71" fmla="*/ 105884 w 140579"/>
                  <a:gd name="connsiteY71" fmla="*/ 21646 h 112351"/>
                  <a:gd name="connsiteX72" fmla="*/ 99368 w 140579"/>
                  <a:gd name="connsiteY72" fmla="*/ 16759 h 112351"/>
                  <a:gd name="connsiteX73" fmla="*/ 100182 w 140579"/>
                  <a:gd name="connsiteY73" fmla="*/ 23275 h 112351"/>
                  <a:gd name="connsiteX74" fmla="*/ 96924 w 140579"/>
                  <a:gd name="connsiteY74" fmla="*/ 21646 h 112351"/>
                  <a:gd name="connsiteX75" fmla="*/ 87965 w 140579"/>
                  <a:gd name="connsiteY75" fmla="*/ 28976 h 112351"/>
                  <a:gd name="connsiteX76" fmla="*/ 87965 w 140579"/>
                  <a:gd name="connsiteY76" fmla="*/ 28976 h 112351"/>
                  <a:gd name="connsiteX77" fmla="*/ 94481 w 140579"/>
                  <a:gd name="connsiteY77" fmla="*/ 38750 h 112351"/>
                  <a:gd name="connsiteX78" fmla="*/ 93666 w 140579"/>
                  <a:gd name="connsiteY78" fmla="*/ 37935 h 112351"/>
                  <a:gd name="connsiteX79" fmla="*/ 90408 w 140579"/>
                  <a:gd name="connsiteY79" fmla="*/ 37121 h 112351"/>
                  <a:gd name="connsiteX80" fmla="*/ 89594 w 140579"/>
                  <a:gd name="connsiteY80" fmla="*/ 36307 h 112351"/>
                  <a:gd name="connsiteX81" fmla="*/ 87965 w 140579"/>
                  <a:gd name="connsiteY81" fmla="*/ 37935 h 112351"/>
                  <a:gd name="connsiteX82" fmla="*/ 87150 w 140579"/>
                  <a:gd name="connsiteY82" fmla="*/ 37121 h 112351"/>
                  <a:gd name="connsiteX83" fmla="*/ 87965 w 140579"/>
                  <a:gd name="connsiteY83" fmla="*/ 38750 h 112351"/>
                  <a:gd name="connsiteX84" fmla="*/ 85521 w 140579"/>
                  <a:gd name="connsiteY84" fmla="*/ 36307 h 112351"/>
                  <a:gd name="connsiteX85" fmla="*/ 76562 w 140579"/>
                  <a:gd name="connsiteY85" fmla="*/ 56669 h 112351"/>
                  <a:gd name="connsiteX86" fmla="*/ 75748 w 140579"/>
                  <a:gd name="connsiteY86" fmla="*/ 55854 h 112351"/>
                  <a:gd name="connsiteX87" fmla="*/ 77376 w 140579"/>
                  <a:gd name="connsiteY87" fmla="*/ 58298 h 112351"/>
                  <a:gd name="connsiteX88" fmla="*/ 75748 w 140579"/>
                  <a:gd name="connsiteY88" fmla="*/ 57483 h 112351"/>
                  <a:gd name="connsiteX89" fmla="*/ 74933 w 140579"/>
                  <a:gd name="connsiteY89" fmla="*/ 61555 h 112351"/>
                  <a:gd name="connsiteX90" fmla="*/ 72489 w 140579"/>
                  <a:gd name="connsiteY90" fmla="*/ 59927 h 112351"/>
                  <a:gd name="connsiteX91" fmla="*/ 74119 w 140579"/>
                  <a:gd name="connsiteY91" fmla="*/ 63185 h 112351"/>
                  <a:gd name="connsiteX92" fmla="*/ 71675 w 140579"/>
                  <a:gd name="connsiteY92" fmla="*/ 61555 h 112351"/>
                  <a:gd name="connsiteX93" fmla="*/ 68417 w 140579"/>
                  <a:gd name="connsiteY93" fmla="*/ 67257 h 112351"/>
                  <a:gd name="connsiteX94" fmla="*/ 68417 w 140579"/>
                  <a:gd name="connsiteY94" fmla="*/ 72144 h 112351"/>
                  <a:gd name="connsiteX95" fmla="*/ 66788 w 140579"/>
                  <a:gd name="connsiteY95" fmla="*/ 77031 h 112351"/>
                  <a:gd name="connsiteX96" fmla="*/ 65974 w 140579"/>
                  <a:gd name="connsiteY96" fmla="*/ 75402 h 112351"/>
                  <a:gd name="connsiteX97" fmla="*/ 57014 w 140579"/>
                  <a:gd name="connsiteY97" fmla="*/ 80289 h 112351"/>
                  <a:gd name="connsiteX98" fmla="*/ 53756 w 140579"/>
                  <a:gd name="connsiteY98" fmla="*/ 82732 h 112351"/>
                  <a:gd name="connsiteX99" fmla="*/ 52942 w 140579"/>
                  <a:gd name="connsiteY99" fmla="*/ 81103 h 112351"/>
                  <a:gd name="connsiteX100" fmla="*/ 46426 w 140579"/>
                  <a:gd name="connsiteY100" fmla="*/ 84361 h 112351"/>
                  <a:gd name="connsiteX101" fmla="*/ 46426 w 140579"/>
                  <a:gd name="connsiteY101" fmla="*/ 81918 h 112351"/>
                  <a:gd name="connsiteX102" fmla="*/ 46426 w 140579"/>
                  <a:gd name="connsiteY102" fmla="*/ 87619 h 112351"/>
                  <a:gd name="connsiteX103" fmla="*/ 45611 w 140579"/>
                  <a:gd name="connsiteY103" fmla="*/ 85176 h 112351"/>
                  <a:gd name="connsiteX104" fmla="*/ 40724 w 140579"/>
                  <a:gd name="connsiteY104" fmla="*/ 87619 h 112351"/>
                  <a:gd name="connsiteX105" fmla="*/ 40724 w 140579"/>
                  <a:gd name="connsiteY105" fmla="*/ 85990 h 112351"/>
                  <a:gd name="connsiteX106" fmla="*/ 39096 w 140579"/>
                  <a:gd name="connsiteY106" fmla="*/ 86805 h 112351"/>
                  <a:gd name="connsiteX107" fmla="*/ 39096 w 140579"/>
                  <a:gd name="connsiteY107" fmla="*/ 85990 h 112351"/>
                  <a:gd name="connsiteX108" fmla="*/ 33394 w 140579"/>
                  <a:gd name="connsiteY108" fmla="*/ 87619 h 112351"/>
                  <a:gd name="connsiteX109" fmla="*/ 33394 w 140579"/>
                  <a:gd name="connsiteY109" fmla="*/ 84361 h 112351"/>
                  <a:gd name="connsiteX110" fmla="*/ 30136 w 140579"/>
                  <a:gd name="connsiteY110" fmla="*/ 86805 h 112351"/>
                  <a:gd name="connsiteX111" fmla="*/ 30136 w 140579"/>
                  <a:gd name="connsiteY111" fmla="*/ 85176 h 112351"/>
                  <a:gd name="connsiteX112" fmla="*/ 30136 w 140579"/>
                  <a:gd name="connsiteY112" fmla="*/ 87619 h 112351"/>
                  <a:gd name="connsiteX113" fmla="*/ 29322 w 140579"/>
                  <a:gd name="connsiteY113" fmla="*/ 83547 h 112351"/>
                  <a:gd name="connsiteX114" fmla="*/ 24435 w 140579"/>
                  <a:gd name="connsiteY114" fmla="*/ 86805 h 11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140579" h="112351">
                    <a:moveTo>
                      <a:pt x="24435" y="86805"/>
                    </a:moveTo>
                    <a:lnTo>
                      <a:pt x="24435" y="84361"/>
                    </a:lnTo>
                    <a:cubicBezTo>
                      <a:pt x="23620" y="89248"/>
                      <a:pt x="21177" y="85176"/>
                      <a:pt x="20362" y="86805"/>
                    </a:cubicBezTo>
                    <a:lnTo>
                      <a:pt x="20362" y="85990"/>
                    </a:lnTo>
                    <a:cubicBezTo>
                      <a:pt x="16290" y="85990"/>
                      <a:pt x="13846" y="90877"/>
                      <a:pt x="10589" y="94135"/>
                    </a:cubicBezTo>
                    <a:cubicBezTo>
                      <a:pt x="10589" y="94135"/>
                      <a:pt x="10589" y="93321"/>
                      <a:pt x="10589" y="92506"/>
                    </a:cubicBezTo>
                    <a:cubicBezTo>
                      <a:pt x="10589" y="93321"/>
                      <a:pt x="11403" y="94950"/>
                      <a:pt x="10589" y="94950"/>
                    </a:cubicBezTo>
                    <a:cubicBezTo>
                      <a:pt x="10589" y="94135"/>
                      <a:pt x="10589" y="94135"/>
                      <a:pt x="10589" y="93321"/>
                    </a:cubicBezTo>
                    <a:cubicBezTo>
                      <a:pt x="8145" y="89248"/>
                      <a:pt x="9774" y="96579"/>
                      <a:pt x="8145" y="93321"/>
                    </a:cubicBezTo>
                    <a:cubicBezTo>
                      <a:pt x="8145" y="94135"/>
                      <a:pt x="8959" y="95764"/>
                      <a:pt x="8959" y="96579"/>
                    </a:cubicBezTo>
                    <a:cubicBezTo>
                      <a:pt x="6516" y="98208"/>
                      <a:pt x="4887" y="100651"/>
                      <a:pt x="4887" y="104724"/>
                    </a:cubicBezTo>
                    <a:cubicBezTo>
                      <a:pt x="4072" y="103909"/>
                      <a:pt x="4072" y="103094"/>
                      <a:pt x="3258" y="102280"/>
                    </a:cubicBezTo>
                    <a:cubicBezTo>
                      <a:pt x="5702" y="109611"/>
                      <a:pt x="2444" y="107981"/>
                      <a:pt x="0" y="108796"/>
                    </a:cubicBezTo>
                    <a:cubicBezTo>
                      <a:pt x="1629" y="110425"/>
                      <a:pt x="1629" y="110425"/>
                      <a:pt x="2444" y="112054"/>
                    </a:cubicBezTo>
                    <a:cubicBezTo>
                      <a:pt x="4072" y="113683"/>
                      <a:pt x="0" y="107981"/>
                      <a:pt x="2444" y="110425"/>
                    </a:cubicBezTo>
                    <a:lnTo>
                      <a:pt x="3258" y="112054"/>
                    </a:lnTo>
                    <a:cubicBezTo>
                      <a:pt x="4072" y="112868"/>
                      <a:pt x="0" y="108796"/>
                      <a:pt x="2444" y="110425"/>
                    </a:cubicBezTo>
                    <a:cubicBezTo>
                      <a:pt x="3258" y="111239"/>
                      <a:pt x="4072" y="112054"/>
                      <a:pt x="4072" y="112054"/>
                    </a:cubicBezTo>
                    <a:cubicBezTo>
                      <a:pt x="4072" y="111239"/>
                      <a:pt x="5702" y="112054"/>
                      <a:pt x="4072" y="107981"/>
                    </a:cubicBezTo>
                    <a:cubicBezTo>
                      <a:pt x="6516" y="111239"/>
                      <a:pt x="4887" y="107981"/>
                      <a:pt x="7330" y="110425"/>
                    </a:cubicBezTo>
                    <a:cubicBezTo>
                      <a:pt x="6516" y="108796"/>
                      <a:pt x="7330" y="109611"/>
                      <a:pt x="5702" y="107167"/>
                    </a:cubicBezTo>
                    <a:cubicBezTo>
                      <a:pt x="8959" y="107167"/>
                      <a:pt x="10589" y="103094"/>
                      <a:pt x="14661" y="102280"/>
                    </a:cubicBezTo>
                    <a:cubicBezTo>
                      <a:pt x="13846" y="94135"/>
                      <a:pt x="18733" y="102280"/>
                      <a:pt x="20362" y="99837"/>
                    </a:cubicBezTo>
                    <a:cubicBezTo>
                      <a:pt x="20362" y="99837"/>
                      <a:pt x="20362" y="100651"/>
                      <a:pt x="20362" y="100651"/>
                    </a:cubicBezTo>
                    <a:cubicBezTo>
                      <a:pt x="20362" y="99022"/>
                      <a:pt x="21177" y="97393"/>
                      <a:pt x="22806" y="98208"/>
                    </a:cubicBezTo>
                    <a:lnTo>
                      <a:pt x="22806" y="94950"/>
                    </a:lnTo>
                    <a:cubicBezTo>
                      <a:pt x="29322" y="100651"/>
                      <a:pt x="33394" y="94950"/>
                      <a:pt x="39910" y="97393"/>
                    </a:cubicBezTo>
                    <a:cubicBezTo>
                      <a:pt x="46426" y="98208"/>
                      <a:pt x="54571" y="102280"/>
                      <a:pt x="58643" y="90877"/>
                    </a:cubicBezTo>
                    <a:cubicBezTo>
                      <a:pt x="58643" y="91692"/>
                      <a:pt x="58643" y="91692"/>
                      <a:pt x="58643" y="92506"/>
                    </a:cubicBezTo>
                    <a:cubicBezTo>
                      <a:pt x="60272" y="90877"/>
                      <a:pt x="62716" y="92506"/>
                      <a:pt x="63530" y="90063"/>
                    </a:cubicBezTo>
                    <a:lnTo>
                      <a:pt x="63530" y="90877"/>
                    </a:lnTo>
                    <a:cubicBezTo>
                      <a:pt x="64345" y="86805"/>
                      <a:pt x="66788" y="85990"/>
                      <a:pt x="69232" y="85176"/>
                    </a:cubicBezTo>
                    <a:cubicBezTo>
                      <a:pt x="71675" y="84361"/>
                      <a:pt x="73304" y="82732"/>
                      <a:pt x="73304" y="78660"/>
                    </a:cubicBezTo>
                    <a:cubicBezTo>
                      <a:pt x="78191" y="76216"/>
                      <a:pt x="81449" y="70515"/>
                      <a:pt x="82263" y="64814"/>
                    </a:cubicBezTo>
                    <a:lnTo>
                      <a:pt x="83893" y="65628"/>
                    </a:lnTo>
                    <a:cubicBezTo>
                      <a:pt x="83078" y="59927"/>
                      <a:pt x="92037" y="60741"/>
                      <a:pt x="92037" y="56669"/>
                    </a:cubicBezTo>
                    <a:cubicBezTo>
                      <a:pt x="94481" y="55854"/>
                      <a:pt x="93666" y="53411"/>
                      <a:pt x="93666" y="50153"/>
                    </a:cubicBezTo>
                    <a:cubicBezTo>
                      <a:pt x="93666" y="46895"/>
                      <a:pt x="93666" y="44451"/>
                      <a:pt x="96924" y="44451"/>
                    </a:cubicBezTo>
                    <a:cubicBezTo>
                      <a:pt x="104255" y="48524"/>
                      <a:pt x="95295" y="33863"/>
                      <a:pt x="102626" y="37935"/>
                    </a:cubicBezTo>
                    <a:cubicBezTo>
                      <a:pt x="114028" y="42822"/>
                      <a:pt x="113214" y="33863"/>
                      <a:pt x="111585" y="25718"/>
                    </a:cubicBezTo>
                    <a:cubicBezTo>
                      <a:pt x="118101" y="25718"/>
                      <a:pt x="114028" y="14315"/>
                      <a:pt x="122988" y="17573"/>
                    </a:cubicBezTo>
                    <a:cubicBezTo>
                      <a:pt x="120545" y="11872"/>
                      <a:pt x="131133" y="19202"/>
                      <a:pt x="131947" y="16759"/>
                    </a:cubicBezTo>
                    <a:lnTo>
                      <a:pt x="130318" y="15130"/>
                    </a:lnTo>
                    <a:cubicBezTo>
                      <a:pt x="135205" y="18388"/>
                      <a:pt x="126246" y="7799"/>
                      <a:pt x="132762" y="13501"/>
                    </a:cubicBezTo>
                    <a:lnTo>
                      <a:pt x="132762" y="13501"/>
                    </a:lnTo>
                    <a:cubicBezTo>
                      <a:pt x="136020" y="16759"/>
                      <a:pt x="126246" y="5356"/>
                      <a:pt x="130318" y="8614"/>
                    </a:cubicBezTo>
                    <a:lnTo>
                      <a:pt x="128689" y="6985"/>
                    </a:lnTo>
                    <a:cubicBezTo>
                      <a:pt x="128689" y="6170"/>
                      <a:pt x="130318" y="8614"/>
                      <a:pt x="131133" y="9428"/>
                    </a:cubicBezTo>
                    <a:cubicBezTo>
                      <a:pt x="131133" y="9428"/>
                      <a:pt x="128689" y="6170"/>
                      <a:pt x="129504" y="6985"/>
                    </a:cubicBezTo>
                    <a:cubicBezTo>
                      <a:pt x="135205" y="13501"/>
                      <a:pt x="129504" y="4541"/>
                      <a:pt x="136020" y="11872"/>
                    </a:cubicBezTo>
                    <a:cubicBezTo>
                      <a:pt x="136020" y="11872"/>
                      <a:pt x="139278" y="14315"/>
                      <a:pt x="140092" y="15944"/>
                    </a:cubicBezTo>
                    <a:cubicBezTo>
                      <a:pt x="140907" y="16759"/>
                      <a:pt x="140907" y="15944"/>
                      <a:pt x="138463" y="12686"/>
                    </a:cubicBezTo>
                    <a:cubicBezTo>
                      <a:pt x="135205" y="9428"/>
                      <a:pt x="132762" y="6170"/>
                      <a:pt x="130318" y="4541"/>
                    </a:cubicBezTo>
                    <a:lnTo>
                      <a:pt x="132762" y="6985"/>
                    </a:lnTo>
                    <a:cubicBezTo>
                      <a:pt x="130318" y="4541"/>
                      <a:pt x="131947" y="6170"/>
                      <a:pt x="129504" y="4541"/>
                    </a:cubicBezTo>
                    <a:cubicBezTo>
                      <a:pt x="128689" y="4541"/>
                      <a:pt x="125431" y="1283"/>
                      <a:pt x="123802" y="469"/>
                    </a:cubicBezTo>
                    <a:cubicBezTo>
                      <a:pt x="123802" y="469"/>
                      <a:pt x="123802" y="469"/>
                      <a:pt x="123802" y="469"/>
                    </a:cubicBezTo>
                    <a:cubicBezTo>
                      <a:pt x="126246" y="3727"/>
                      <a:pt x="124617" y="2098"/>
                      <a:pt x="123802" y="2098"/>
                    </a:cubicBezTo>
                    <a:lnTo>
                      <a:pt x="122173" y="469"/>
                    </a:lnTo>
                    <a:cubicBezTo>
                      <a:pt x="119730" y="-1975"/>
                      <a:pt x="126246" y="6170"/>
                      <a:pt x="122173" y="1283"/>
                    </a:cubicBezTo>
                    <a:cubicBezTo>
                      <a:pt x="122173" y="3727"/>
                      <a:pt x="120545" y="4541"/>
                      <a:pt x="119730" y="6170"/>
                    </a:cubicBezTo>
                    <a:cubicBezTo>
                      <a:pt x="121359" y="7799"/>
                      <a:pt x="118915" y="6985"/>
                      <a:pt x="122173" y="10243"/>
                    </a:cubicBezTo>
                    <a:cubicBezTo>
                      <a:pt x="118101" y="6170"/>
                      <a:pt x="116472" y="6170"/>
                      <a:pt x="116472" y="6985"/>
                    </a:cubicBezTo>
                    <a:cubicBezTo>
                      <a:pt x="116472" y="6985"/>
                      <a:pt x="115658" y="6170"/>
                      <a:pt x="115658" y="6170"/>
                    </a:cubicBezTo>
                    <a:cubicBezTo>
                      <a:pt x="109956" y="1283"/>
                      <a:pt x="118915" y="11872"/>
                      <a:pt x="113214" y="6170"/>
                    </a:cubicBezTo>
                    <a:cubicBezTo>
                      <a:pt x="117286" y="11057"/>
                      <a:pt x="110771" y="6170"/>
                      <a:pt x="115658" y="11057"/>
                    </a:cubicBezTo>
                    <a:cubicBezTo>
                      <a:pt x="114843" y="10243"/>
                      <a:pt x="114028" y="9428"/>
                      <a:pt x="113214" y="8614"/>
                    </a:cubicBezTo>
                    <a:cubicBezTo>
                      <a:pt x="112400" y="9428"/>
                      <a:pt x="109142" y="9428"/>
                      <a:pt x="108327" y="9428"/>
                    </a:cubicBezTo>
                    <a:cubicBezTo>
                      <a:pt x="110771" y="14315"/>
                      <a:pt x="105069" y="9428"/>
                      <a:pt x="109142" y="15130"/>
                    </a:cubicBezTo>
                    <a:cubicBezTo>
                      <a:pt x="107513" y="14315"/>
                      <a:pt x="104255" y="13501"/>
                      <a:pt x="105884" y="15944"/>
                    </a:cubicBezTo>
                    <a:lnTo>
                      <a:pt x="105069" y="15130"/>
                    </a:lnTo>
                    <a:cubicBezTo>
                      <a:pt x="104255" y="15944"/>
                      <a:pt x="103440" y="17573"/>
                      <a:pt x="105884" y="21646"/>
                    </a:cubicBezTo>
                    <a:cubicBezTo>
                      <a:pt x="100997" y="16759"/>
                      <a:pt x="100997" y="18388"/>
                      <a:pt x="99368" y="16759"/>
                    </a:cubicBezTo>
                    <a:cubicBezTo>
                      <a:pt x="100997" y="20017"/>
                      <a:pt x="99368" y="20017"/>
                      <a:pt x="100182" y="23275"/>
                    </a:cubicBezTo>
                    <a:cubicBezTo>
                      <a:pt x="97739" y="20831"/>
                      <a:pt x="100182" y="24903"/>
                      <a:pt x="96924" y="21646"/>
                    </a:cubicBezTo>
                    <a:cubicBezTo>
                      <a:pt x="100182" y="30605"/>
                      <a:pt x="95295" y="31420"/>
                      <a:pt x="87965" y="28976"/>
                    </a:cubicBezTo>
                    <a:lnTo>
                      <a:pt x="87965" y="28976"/>
                    </a:lnTo>
                    <a:cubicBezTo>
                      <a:pt x="89594" y="31420"/>
                      <a:pt x="92852" y="35492"/>
                      <a:pt x="94481" y="38750"/>
                    </a:cubicBezTo>
                    <a:cubicBezTo>
                      <a:pt x="94481" y="38750"/>
                      <a:pt x="93666" y="37935"/>
                      <a:pt x="93666" y="37935"/>
                    </a:cubicBezTo>
                    <a:cubicBezTo>
                      <a:pt x="93666" y="38750"/>
                      <a:pt x="90408" y="36307"/>
                      <a:pt x="90408" y="37121"/>
                    </a:cubicBezTo>
                    <a:cubicBezTo>
                      <a:pt x="89594" y="36307"/>
                      <a:pt x="89594" y="36307"/>
                      <a:pt x="89594" y="36307"/>
                    </a:cubicBezTo>
                    <a:cubicBezTo>
                      <a:pt x="90408" y="37935"/>
                      <a:pt x="86336" y="34677"/>
                      <a:pt x="87965" y="37935"/>
                    </a:cubicBezTo>
                    <a:lnTo>
                      <a:pt x="87150" y="37121"/>
                    </a:lnTo>
                    <a:lnTo>
                      <a:pt x="87965" y="38750"/>
                    </a:lnTo>
                    <a:cubicBezTo>
                      <a:pt x="87150" y="37935"/>
                      <a:pt x="85521" y="36307"/>
                      <a:pt x="85521" y="36307"/>
                    </a:cubicBezTo>
                    <a:cubicBezTo>
                      <a:pt x="79820" y="39564"/>
                      <a:pt x="80634" y="50967"/>
                      <a:pt x="76562" y="56669"/>
                    </a:cubicBezTo>
                    <a:lnTo>
                      <a:pt x="75748" y="55854"/>
                    </a:lnTo>
                    <a:lnTo>
                      <a:pt x="77376" y="58298"/>
                    </a:lnTo>
                    <a:cubicBezTo>
                      <a:pt x="76562" y="58298"/>
                      <a:pt x="76562" y="57483"/>
                      <a:pt x="75748" y="57483"/>
                    </a:cubicBezTo>
                    <a:cubicBezTo>
                      <a:pt x="72489" y="57483"/>
                      <a:pt x="75748" y="60741"/>
                      <a:pt x="74933" y="61555"/>
                    </a:cubicBezTo>
                    <a:cubicBezTo>
                      <a:pt x="74119" y="61555"/>
                      <a:pt x="73304" y="59927"/>
                      <a:pt x="72489" y="59927"/>
                    </a:cubicBezTo>
                    <a:cubicBezTo>
                      <a:pt x="75748" y="63185"/>
                      <a:pt x="66788" y="58298"/>
                      <a:pt x="74119" y="63185"/>
                    </a:cubicBezTo>
                    <a:cubicBezTo>
                      <a:pt x="74119" y="63185"/>
                      <a:pt x="71675" y="62370"/>
                      <a:pt x="71675" y="61555"/>
                    </a:cubicBezTo>
                    <a:cubicBezTo>
                      <a:pt x="73304" y="64814"/>
                      <a:pt x="71675" y="67257"/>
                      <a:pt x="68417" y="67257"/>
                    </a:cubicBezTo>
                    <a:cubicBezTo>
                      <a:pt x="70861" y="70515"/>
                      <a:pt x="70046" y="72144"/>
                      <a:pt x="68417" y="72144"/>
                    </a:cubicBezTo>
                    <a:cubicBezTo>
                      <a:pt x="67603" y="72959"/>
                      <a:pt x="66788" y="72959"/>
                      <a:pt x="66788" y="77031"/>
                    </a:cubicBezTo>
                    <a:lnTo>
                      <a:pt x="65974" y="75402"/>
                    </a:lnTo>
                    <a:cubicBezTo>
                      <a:pt x="65974" y="81918"/>
                      <a:pt x="60272" y="77845"/>
                      <a:pt x="57014" y="80289"/>
                    </a:cubicBezTo>
                    <a:cubicBezTo>
                      <a:pt x="55385" y="80289"/>
                      <a:pt x="55385" y="81918"/>
                      <a:pt x="53756" y="82732"/>
                    </a:cubicBezTo>
                    <a:lnTo>
                      <a:pt x="52942" y="81103"/>
                    </a:lnTo>
                    <a:cubicBezTo>
                      <a:pt x="52942" y="89248"/>
                      <a:pt x="46426" y="76216"/>
                      <a:pt x="46426" y="84361"/>
                    </a:cubicBezTo>
                    <a:lnTo>
                      <a:pt x="46426" y="81918"/>
                    </a:lnTo>
                    <a:cubicBezTo>
                      <a:pt x="47241" y="85990"/>
                      <a:pt x="44797" y="81103"/>
                      <a:pt x="46426" y="87619"/>
                    </a:cubicBezTo>
                    <a:lnTo>
                      <a:pt x="45611" y="85176"/>
                    </a:lnTo>
                    <a:cubicBezTo>
                      <a:pt x="45611" y="94950"/>
                      <a:pt x="41539" y="81103"/>
                      <a:pt x="40724" y="87619"/>
                    </a:cubicBezTo>
                    <a:lnTo>
                      <a:pt x="40724" y="85990"/>
                    </a:lnTo>
                    <a:cubicBezTo>
                      <a:pt x="40724" y="87619"/>
                      <a:pt x="39910" y="88434"/>
                      <a:pt x="39096" y="86805"/>
                    </a:cubicBezTo>
                    <a:cubicBezTo>
                      <a:pt x="39096" y="86805"/>
                      <a:pt x="39096" y="85990"/>
                      <a:pt x="39096" y="85990"/>
                    </a:cubicBezTo>
                    <a:cubicBezTo>
                      <a:pt x="36652" y="79474"/>
                      <a:pt x="35837" y="87619"/>
                      <a:pt x="33394" y="87619"/>
                    </a:cubicBezTo>
                    <a:lnTo>
                      <a:pt x="33394" y="84361"/>
                    </a:lnTo>
                    <a:cubicBezTo>
                      <a:pt x="33394" y="88434"/>
                      <a:pt x="30951" y="85176"/>
                      <a:pt x="30136" y="86805"/>
                    </a:cubicBezTo>
                    <a:lnTo>
                      <a:pt x="30136" y="85176"/>
                    </a:lnTo>
                    <a:lnTo>
                      <a:pt x="30136" y="87619"/>
                    </a:lnTo>
                    <a:lnTo>
                      <a:pt x="29322" y="83547"/>
                    </a:lnTo>
                    <a:cubicBezTo>
                      <a:pt x="27693" y="83547"/>
                      <a:pt x="26064" y="85990"/>
                      <a:pt x="24435" y="8680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7283617" y="235292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7396016" y="2258443"/>
                <a:ext cx="8144" cy="610"/>
              </a:xfrm>
              <a:custGeom>
                <a:avLst/>
                <a:gdLst>
                  <a:gd name="connsiteX0" fmla="*/ 0 w 8144"/>
                  <a:gd name="connsiteY0" fmla="*/ 0 h 610"/>
                  <a:gd name="connsiteX1" fmla="*/ 0 w 8144"/>
                  <a:gd name="connsiteY1" fmla="*/ 0 h 610"/>
                  <a:gd name="connsiteX2" fmla="*/ 0 w 8144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0"/>
                    </a:moveTo>
                    <a:cubicBezTo>
                      <a:pt x="0" y="815"/>
                      <a:pt x="0" y="815"/>
                      <a:pt x="0" y="0"/>
                    </a:cubicBezTo>
                    <a:cubicBezTo>
                      <a:pt x="0" y="0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4" name="图形 7"/>
            <p:cNvGrpSpPr/>
            <p:nvPr/>
          </p:nvGrpSpPr>
          <p:grpSpPr>
            <a:xfrm>
              <a:off x="9467991" y="3280401"/>
              <a:ext cx="68820" cy="271586"/>
              <a:chOff x="7228232" y="2180704"/>
              <a:chExt cx="68820" cy="271586"/>
            </a:xfrm>
            <a:solidFill>
              <a:srgbClr val="1B1B1B"/>
            </a:solidFill>
          </p:grpSpPr>
          <p:sp>
            <p:nvSpPr>
              <p:cNvPr id="35" name="任意多边形: 形状 34"/>
              <p:cNvSpPr/>
              <p:nvPr/>
            </p:nvSpPr>
            <p:spPr>
              <a:xfrm>
                <a:off x="7229861" y="2449848"/>
                <a:ext cx="1628" cy="2443"/>
              </a:xfrm>
              <a:custGeom>
                <a:avLst/>
                <a:gdLst>
                  <a:gd name="connsiteX0" fmla="*/ 815 w 1628"/>
                  <a:gd name="connsiteY0" fmla="*/ 1629 h 2443"/>
                  <a:gd name="connsiteX1" fmla="*/ 1629 w 1628"/>
                  <a:gd name="connsiteY1" fmla="*/ 2443 h 2443"/>
                  <a:gd name="connsiteX2" fmla="*/ 0 w 1628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443">
                    <a:moveTo>
                      <a:pt x="815" y="1629"/>
                    </a:moveTo>
                    <a:lnTo>
                      <a:pt x="1629" y="24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7228232" y="2443332"/>
                <a:ext cx="3369" cy="7455"/>
              </a:xfrm>
              <a:custGeom>
                <a:avLst/>
                <a:gdLst>
                  <a:gd name="connsiteX0" fmla="*/ 815 w 3369"/>
                  <a:gd name="connsiteY0" fmla="*/ 1629 h 7455"/>
                  <a:gd name="connsiteX1" fmla="*/ 0 w 3369"/>
                  <a:gd name="connsiteY1" fmla="*/ 0 h 7455"/>
                  <a:gd name="connsiteX2" fmla="*/ 2444 w 3369"/>
                  <a:gd name="connsiteY2" fmla="*/ 6516 h 7455"/>
                  <a:gd name="connsiteX3" fmla="*/ 815 w 3369"/>
                  <a:gd name="connsiteY3" fmla="*/ 1629 h 7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7455">
                    <a:moveTo>
                      <a:pt x="815" y="1629"/>
                    </a:moveTo>
                    <a:cubicBezTo>
                      <a:pt x="815" y="1629"/>
                      <a:pt x="0" y="815"/>
                      <a:pt x="0" y="0"/>
                    </a:cubicBezTo>
                    <a:lnTo>
                      <a:pt x="2444" y="6516"/>
                    </a:lnTo>
                    <a:cubicBezTo>
                      <a:pt x="5702" y="10589"/>
                      <a:pt x="-815" y="0"/>
                      <a:pt x="815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7229046" y="2442517"/>
                <a:ext cx="1511" cy="3419"/>
              </a:xfrm>
              <a:custGeom>
                <a:avLst/>
                <a:gdLst>
                  <a:gd name="connsiteX0" fmla="*/ 815 w 1511"/>
                  <a:gd name="connsiteY0" fmla="*/ 3258 h 3419"/>
                  <a:gd name="connsiteX1" fmla="*/ 0 w 1511"/>
                  <a:gd name="connsiteY1" fmla="*/ 0 h 3419"/>
                  <a:gd name="connsiteX2" fmla="*/ 815 w 1511"/>
                  <a:gd name="connsiteY2" fmla="*/ 3258 h 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" h="3419">
                    <a:moveTo>
                      <a:pt x="815" y="3258"/>
                    </a:moveTo>
                    <a:cubicBezTo>
                      <a:pt x="2443" y="4072"/>
                      <a:pt x="815" y="1629"/>
                      <a:pt x="0" y="0"/>
                    </a:cubicBezTo>
                    <a:cubicBezTo>
                      <a:pt x="1629" y="2443"/>
                      <a:pt x="-815" y="0"/>
                      <a:pt x="815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7268956" y="2418897"/>
                <a:ext cx="8144" cy="362"/>
              </a:xfrm>
              <a:custGeom>
                <a:avLst/>
                <a:gdLst>
                  <a:gd name="connsiteX0" fmla="*/ 0 w 8144"/>
                  <a:gd name="connsiteY0" fmla="*/ 0 h 362"/>
                  <a:gd name="connsiteX1" fmla="*/ 0 w 8144"/>
                  <a:gd name="connsiteY1" fmla="*/ 0 h 362"/>
                  <a:gd name="connsiteX2" fmla="*/ 0 w 814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7229861" y="2180704"/>
                <a:ext cx="67191" cy="265334"/>
              </a:xfrm>
              <a:custGeom>
                <a:avLst/>
                <a:gdLst>
                  <a:gd name="connsiteX0" fmla="*/ 35837 w 67191"/>
                  <a:gd name="connsiteY0" fmla="*/ 221089 h 265334"/>
                  <a:gd name="connsiteX1" fmla="*/ 33394 w 67191"/>
                  <a:gd name="connsiteY1" fmla="*/ 220274 h 265334"/>
                  <a:gd name="connsiteX2" fmla="*/ 35023 w 67191"/>
                  <a:gd name="connsiteY2" fmla="*/ 223532 h 265334"/>
                  <a:gd name="connsiteX3" fmla="*/ 33394 w 67191"/>
                  <a:gd name="connsiteY3" fmla="*/ 225975 h 265334"/>
                  <a:gd name="connsiteX4" fmla="*/ 32580 w 67191"/>
                  <a:gd name="connsiteY4" fmla="*/ 225161 h 265334"/>
                  <a:gd name="connsiteX5" fmla="*/ 27693 w 67191"/>
                  <a:gd name="connsiteY5" fmla="*/ 230862 h 265334"/>
                  <a:gd name="connsiteX6" fmla="*/ 22806 w 67191"/>
                  <a:gd name="connsiteY6" fmla="*/ 239007 h 265334"/>
                  <a:gd name="connsiteX7" fmla="*/ 21991 w 67191"/>
                  <a:gd name="connsiteY7" fmla="*/ 237378 h 265334"/>
                  <a:gd name="connsiteX8" fmla="*/ 22806 w 67191"/>
                  <a:gd name="connsiteY8" fmla="*/ 239822 h 265334"/>
                  <a:gd name="connsiteX9" fmla="*/ 21991 w 67191"/>
                  <a:gd name="connsiteY9" fmla="*/ 238193 h 265334"/>
                  <a:gd name="connsiteX10" fmla="*/ 17919 w 67191"/>
                  <a:gd name="connsiteY10" fmla="*/ 239822 h 265334"/>
                  <a:gd name="connsiteX11" fmla="*/ 19548 w 67191"/>
                  <a:gd name="connsiteY11" fmla="*/ 243080 h 265334"/>
                  <a:gd name="connsiteX12" fmla="*/ 10588 w 67191"/>
                  <a:gd name="connsiteY12" fmla="*/ 255297 h 265334"/>
                  <a:gd name="connsiteX13" fmla="*/ 8959 w 67191"/>
                  <a:gd name="connsiteY13" fmla="*/ 252854 h 265334"/>
                  <a:gd name="connsiteX14" fmla="*/ 0 w 67191"/>
                  <a:gd name="connsiteY14" fmla="*/ 261813 h 265334"/>
                  <a:gd name="connsiteX15" fmla="*/ 2443 w 67191"/>
                  <a:gd name="connsiteY15" fmla="*/ 265071 h 265334"/>
                  <a:gd name="connsiteX16" fmla="*/ 4887 w 67191"/>
                  <a:gd name="connsiteY16" fmla="*/ 261813 h 265334"/>
                  <a:gd name="connsiteX17" fmla="*/ 5701 w 67191"/>
                  <a:gd name="connsiteY17" fmla="*/ 263442 h 265334"/>
                  <a:gd name="connsiteX18" fmla="*/ 5701 w 67191"/>
                  <a:gd name="connsiteY18" fmla="*/ 260999 h 265334"/>
                  <a:gd name="connsiteX19" fmla="*/ 7330 w 67191"/>
                  <a:gd name="connsiteY19" fmla="*/ 263442 h 265334"/>
                  <a:gd name="connsiteX20" fmla="*/ 9774 w 67191"/>
                  <a:gd name="connsiteY20" fmla="*/ 257741 h 265334"/>
                  <a:gd name="connsiteX21" fmla="*/ 13846 w 67191"/>
                  <a:gd name="connsiteY21" fmla="*/ 259370 h 265334"/>
                  <a:gd name="connsiteX22" fmla="*/ 13032 w 67191"/>
                  <a:gd name="connsiteY22" fmla="*/ 255297 h 265334"/>
                  <a:gd name="connsiteX23" fmla="*/ 28507 w 67191"/>
                  <a:gd name="connsiteY23" fmla="*/ 243894 h 265334"/>
                  <a:gd name="connsiteX24" fmla="*/ 31765 w 67191"/>
                  <a:gd name="connsiteY24" fmla="*/ 239007 h 265334"/>
                  <a:gd name="connsiteX25" fmla="*/ 35023 w 67191"/>
                  <a:gd name="connsiteY25" fmla="*/ 239007 h 265334"/>
                  <a:gd name="connsiteX26" fmla="*/ 38281 w 67191"/>
                  <a:gd name="connsiteY26" fmla="*/ 236564 h 265334"/>
                  <a:gd name="connsiteX27" fmla="*/ 39095 w 67191"/>
                  <a:gd name="connsiteY27" fmla="*/ 237378 h 265334"/>
                  <a:gd name="connsiteX28" fmla="*/ 42353 w 67191"/>
                  <a:gd name="connsiteY28" fmla="*/ 231677 h 265334"/>
                  <a:gd name="connsiteX29" fmla="*/ 40724 w 67191"/>
                  <a:gd name="connsiteY29" fmla="*/ 228419 h 265334"/>
                  <a:gd name="connsiteX30" fmla="*/ 46426 w 67191"/>
                  <a:gd name="connsiteY30" fmla="*/ 212129 h 265334"/>
                  <a:gd name="connsiteX31" fmla="*/ 44797 w 67191"/>
                  <a:gd name="connsiteY31" fmla="*/ 199912 h 265334"/>
                  <a:gd name="connsiteX32" fmla="*/ 42353 w 67191"/>
                  <a:gd name="connsiteY32" fmla="*/ 173848 h 265334"/>
                  <a:gd name="connsiteX33" fmla="*/ 43982 w 67191"/>
                  <a:gd name="connsiteY33" fmla="*/ 173848 h 265334"/>
                  <a:gd name="connsiteX34" fmla="*/ 44797 w 67191"/>
                  <a:gd name="connsiteY34" fmla="*/ 166518 h 265334"/>
                  <a:gd name="connsiteX35" fmla="*/ 45611 w 67191"/>
                  <a:gd name="connsiteY35" fmla="*/ 166518 h 265334"/>
                  <a:gd name="connsiteX36" fmla="*/ 43168 w 67191"/>
                  <a:gd name="connsiteY36" fmla="*/ 146156 h 265334"/>
                  <a:gd name="connsiteX37" fmla="*/ 45611 w 67191"/>
                  <a:gd name="connsiteY37" fmla="*/ 121721 h 265334"/>
                  <a:gd name="connsiteX38" fmla="*/ 47240 w 67191"/>
                  <a:gd name="connsiteY38" fmla="*/ 121721 h 265334"/>
                  <a:gd name="connsiteX39" fmla="*/ 52942 w 67191"/>
                  <a:gd name="connsiteY39" fmla="*/ 102988 h 265334"/>
                  <a:gd name="connsiteX40" fmla="*/ 51313 w 67191"/>
                  <a:gd name="connsiteY40" fmla="*/ 82625 h 265334"/>
                  <a:gd name="connsiteX41" fmla="*/ 52127 w 67191"/>
                  <a:gd name="connsiteY41" fmla="*/ 68779 h 265334"/>
                  <a:gd name="connsiteX42" fmla="*/ 51313 w 67191"/>
                  <a:gd name="connsiteY42" fmla="*/ 45159 h 265334"/>
                  <a:gd name="connsiteX43" fmla="*/ 54571 w 67191"/>
                  <a:gd name="connsiteY43" fmla="*/ 23168 h 265334"/>
                  <a:gd name="connsiteX44" fmla="*/ 60272 w 67191"/>
                  <a:gd name="connsiteY44" fmla="*/ 12579 h 265334"/>
                  <a:gd name="connsiteX45" fmla="*/ 58643 w 67191"/>
                  <a:gd name="connsiteY45" fmla="*/ 12579 h 265334"/>
                  <a:gd name="connsiteX46" fmla="*/ 59458 w 67191"/>
                  <a:gd name="connsiteY46" fmla="*/ 8507 h 265334"/>
                  <a:gd name="connsiteX47" fmla="*/ 59458 w 67191"/>
                  <a:gd name="connsiteY47" fmla="*/ 8507 h 265334"/>
                  <a:gd name="connsiteX48" fmla="*/ 54571 w 67191"/>
                  <a:gd name="connsiteY48" fmla="*/ 6063 h 265334"/>
                  <a:gd name="connsiteX49" fmla="*/ 52127 w 67191"/>
                  <a:gd name="connsiteY49" fmla="*/ 6063 h 265334"/>
                  <a:gd name="connsiteX50" fmla="*/ 55385 w 67191"/>
                  <a:gd name="connsiteY50" fmla="*/ 5249 h 265334"/>
                  <a:gd name="connsiteX51" fmla="*/ 52942 w 67191"/>
                  <a:gd name="connsiteY51" fmla="*/ 4434 h 265334"/>
                  <a:gd name="connsiteX52" fmla="*/ 61087 w 67191"/>
                  <a:gd name="connsiteY52" fmla="*/ 1991 h 265334"/>
                  <a:gd name="connsiteX53" fmla="*/ 66788 w 67191"/>
                  <a:gd name="connsiteY53" fmla="*/ 1991 h 265334"/>
                  <a:gd name="connsiteX54" fmla="*/ 62716 w 67191"/>
                  <a:gd name="connsiteY54" fmla="*/ 362 h 265334"/>
                  <a:gd name="connsiteX55" fmla="*/ 51313 w 67191"/>
                  <a:gd name="connsiteY55" fmla="*/ 362 h 265334"/>
                  <a:gd name="connsiteX56" fmla="*/ 54571 w 67191"/>
                  <a:gd name="connsiteY56" fmla="*/ 362 h 265334"/>
                  <a:gd name="connsiteX57" fmla="*/ 50498 w 67191"/>
                  <a:gd name="connsiteY57" fmla="*/ 362 h 265334"/>
                  <a:gd name="connsiteX58" fmla="*/ 43168 w 67191"/>
                  <a:gd name="connsiteY58" fmla="*/ 2805 h 265334"/>
                  <a:gd name="connsiteX59" fmla="*/ 43168 w 67191"/>
                  <a:gd name="connsiteY59" fmla="*/ 2805 h 265334"/>
                  <a:gd name="connsiteX60" fmla="*/ 43982 w 67191"/>
                  <a:gd name="connsiteY60" fmla="*/ 4434 h 265334"/>
                  <a:gd name="connsiteX61" fmla="*/ 42353 w 67191"/>
                  <a:gd name="connsiteY61" fmla="*/ 4434 h 265334"/>
                  <a:gd name="connsiteX62" fmla="*/ 43168 w 67191"/>
                  <a:gd name="connsiteY62" fmla="*/ 5249 h 265334"/>
                  <a:gd name="connsiteX63" fmla="*/ 44797 w 67191"/>
                  <a:gd name="connsiteY63" fmla="*/ 12579 h 265334"/>
                  <a:gd name="connsiteX64" fmla="*/ 49684 w 67191"/>
                  <a:gd name="connsiteY64" fmla="*/ 14208 h 265334"/>
                  <a:gd name="connsiteX65" fmla="*/ 43168 w 67191"/>
                  <a:gd name="connsiteY65" fmla="*/ 17466 h 265334"/>
                  <a:gd name="connsiteX66" fmla="*/ 42353 w 67191"/>
                  <a:gd name="connsiteY66" fmla="*/ 17466 h 265334"/>
                  <a:gd name="connsiteX67" fmla="*/ 39910 w 67191"/>
                  <a:gd name="connsiteY67" fmla="*/ 20724 h 265334"/>
                  <a:gd name="connsiteX68" fmla="*/ 44797 w 67191"/>
                  <a:gd name="connsiteY68" fmla="*/ 23982 h 265334"/>
                  <a:gd name="connsiteX69" fmla="*/ 41539 w 67191"/>
                  <a:gd name="connsiteY69" fmla="*/ 23982 h 265334"/>
                  <a:gd name="connsiteX70" fmla="*/ 38281 w 67191"/>
                  <a:gd name="connsiteY70" fmla="*/ 30498 h 265334"/>
                  <a:gd name="connsiteX71" fmla="*/ 43168 w 67191"/>
                  <a:gd name="connsiteY71" fmla="*/ 36199 h 265334"/>
                  <a:gd name="connsiteX72" fmla="*/ 41539 w 67191"/>
                  <a:gd name="connsiteY72" fmla="*/ 41086 h 265334"/>
                  <a:gd name="connsiteX73" fmla="*/ 40724 w 67191"/>
                  <a:gd name="connsiteY73" fmla="*/ 41086 h 265334"/>
                  <a:gd name="connsiteX74" fmla="*/ 45611 w 67191"/>
                  <a:gd name="connsiteY74" fmla="*/ 46788 h 265334"/>
                  <a:gd name="connsiteX75" fmla="*/ 37467 w 67191"/>
                  <a:gd name="connsiteY75" fmla="*/ 48417 h 265334"/>
                  <a:gd name="connsiteX76" fmla="*/ 42353 w 67191"/>
                  <a:gd name="connsiteY76" fmla="*/ 54118 h 265334"/>
                  <a:gd name="connsiteX77" fmla="*/ 39095 w 67191"/>
                  <a:gd name="connsiteY77" fmla="*/ 55747 h 265334"/>
                  <a:gd name="connsiteX78" fmla="*/ 36652 w 67191"/>
                  <a:gd name="connsiteY78" fmla="*/ 72852 h 265334"/>
                  <a:gd name="connsiteX79" fmla="*/ 36652 w 67191"/>
                  <a:gd name="connsiteY79" fmla="*/ 72852 h 265334"/>
                  <a:gd name="connsiteX80" fmla="*/ 48055 w 67191"/>
                  <a:gd name="connsiteY80" fmla="*/ 76109 h 265334"/>
                  <a:gd name="connsiteX81" fmla="*/ 47240 w 67191"/>
                  <a:gd name="connsiteY81" fmla="*/ 76109 h 265334"/>
                  <a:gd name="connsiteX82" fmla="*/ 43982 w 67191"/>
                  <a:gd name="connsiteY82" fmla="*/ 78553 h 265334"/>
                  <a:gd name="connsiteX83" fmla="*/ 42353 w 67191"/>
                  <a:gd name="connsiteY83" fmla="*/ 78553 h 265334"/>
                  <a:gd name="connsiteX84" fmla="*/ 41539 w 67191"/>
                  <a:gd name="connsiteY84" fmla="*/ 81811 h 265334"/>
                  <a:gd name="connsiteX85" fmla="*/ 39910 w 67191"/>
                  <a:gd name="connsiteY85" fmla="*/ 81811 h 265334"/>
                  <a:gd name="connsiteX86" fmla="*/ 41539 w 67191"/>
                  <a:gd name="connsiteY86" fmla="*/ 82625 h 265334"/>
                  <a:gd name="connsiteX87" fmla="*/ 38281 w 67191"/>
                  <a:gd name="connsiteY87" fmla="*/ 81811 h 265334"/>
                  <a:gd name="connsiteX88" fmla="*/ 39910 w 67191"/>
                  <a:gd name="connsiteY88" fmla="*/ 109504 h 265334"/>
                  <a:gd name="connsiteX89" fmla="*/ 38281 w 67191"/>
                  <a:gd name="connsiteY89" fmla="*/ 108689 h 265334"/>
                  <a:gd name="connsiteX90" fmla="*/ 40724 w 67191"/>
                  <a:gd name="connsiteY90" fmla="*/ 111133 h 265334"/>
                  <a:gd name="connsiteX91" fmla="*/ 39095 w 67191"/>
                  <a:gd name="connsiteY91" fmla="*/ 110318 h 265334"/>
                  <a:gd name="connsiteX92" fmla="*/ 39095 w 67191"/>
                  <a:gd name="connsiteY92" fmla="*/ 117648 h 265334"/>
                  <a:gd name="connsiteX93" fmla="*/ 35837 w 67191"/>
                  <a:gd name="connsiteY93" fmla="*/ 116834 h 265334"/>
                  <a:gd name="connsiteX94" fmla="*/ 38281 w 67191"/>
                  <a:gd name="connsiteY94" fmla="*/ 120906 h 265334"/>
                  <a:gd name="connsiteX95" fmla="*/ 35023 w 67191"/>
                  <a:gd name="connsiteY95" fmla="*/ 120092 h 265334"/>
                  <a:gd name="connsiteX96" fmla="*/ 33394 w 67191"/>
                  <a:gd name="connsiteY96" fmla="*/ 133938 h 265334"/>
                  <a:gd name="connsiteX97" fmla="*/ 38281 w 67191"/>
                  <a:gd name="connsiteY97" fmla="*/ 147785 h 265334"/>
                  <a:gd name="connsiteX98" fmla="*/ 36652 w 67191"/>
                  <a:gd name="connsiteY98" fmla="*/ 147785 h 265334"/>
                  <a:gd name="connsiteX99" fmla="*/ 34208 w 67191"/>
                  <a:gd name="connsiteY99" fmla="*/ 164074 h 265334"/>
                  <a:gd name="connsiteX100" fmla="*/ 35023 w 67191"/>
                  <a:gd name="connsiteY100" fmla="*/ 170590 h 265334"/>
                  <a:gd name="connsiteX101" fmla="*/ 33394 w 67191"/>
                  <a:gd name="connsiteY101" fmla="*/ 170590 h 265334"/>
                  <a:gd name="connsiteX102" fmla="*/ 34208 w 67191"/>
                  <a:gd name="connsiteY102" fmla="*/ 182808 h 265334"/>
                  <a:gd name="connsiteX103" fmla="*/ 31765 w 67191"/>
                  <a:gd name="connsiteY103" fmla="*/ 182808 h 265334"/>
                  <a:gd name="connsiteX104" fmla="*/ 37467 w 67191"/>
                  <a:gd name="connsiteY104" fmla="*/ 185251 h 265334"/>
                  <a:gd name="connsiteX105" fmla="*/ 35023 w 67191"/>
                  <a:gd name="connsiteY105" fmla="*/ 186065 h 265334"/>
                  <a:gd name="connsiteX106" fmla="*/ 37467 w 67191"/>
                  <a:gd name="connsiteY106" fmla="*/ 194210 h 265334"/>
                  <a:gd name="connsiteX107" fmla="*/ 35837 w 67191"/>
                  <a:gd name="connsiteY107" fmla="*/ 194210 h 265334"/>
                  <a:gd name="connsiteX108" fmla="*/ 36652 w 67191"/>
                  <a:gd name="connsiteY108" fmla="*/ 196654 h 265334"/>
                  <a:gd name="connsiteX109" fmla="*/ 35837 w 67191"/>
                  <a:gd name="connsiteY109" fmla="*/ 196654 h 265334"/>
                  <a:gd name="connsiteX110" fmla="*/ 37467 w 67191"/>
                  <a:gd name="connsiteY110" fmla="*/ 205613 h 265334"/>
                  <a:gd name="connsiteX111" fmla="*/ 34208 w 67191"/>
                  <a:gd name="connsiteY111" fmla="*/ 205613 h 265334"/>
                  <a:gd name="connsiteX112" fmla="*/ 37467 w 67191"/>
                  <a:gd name="connsiteY112" fmla="*/ 211315 h 265334"/>
                  <a:gd name="connsiteX113" fmla="*/ 35837 w 67191"/>
                  <a:gd name="connsiteY113" fmla="*/ 211315 h 265334"/>
                  <a:gd name="connsiteX114" fmla="*/ 38281 w 67191"/>
                  <a:gd name="connsiteY114" fmla="*/ 212129 h 265334"/>
                  <a:gd name="connsiteX115" fmla="*/ 35023 w 67191"/>
                  <a:gd name="connsiteY115" fmla="*/ 212944 h 265334"/>
                  <a:gd name="connsiteX116" fmla="*/ 35837 w 67191"/>
                  <a:gd name="connsiteY116" fmla="*/ 221089 h 26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67191" h="265334">
                    <a:moveTo>
                      <a:pt x="35837" y="221089"/>
                    </a:moveTo>
                    <a:lnTo>
                      <a:pt x="33394" y="220274"/>
                    </a:lnTo>
                    <a:cubicBezTo>
                      <a:pt x="35837" y="221903"/>
                      <a:pt x="35837" y="222718"/>
                      <a:pt x="35023" y="223532"/>
                    </a:cubicBezTo>
                    <a:cubicBezTo>
                      <a:pt x="34208" y="224347"/>
                      <a:pt x="33394" y="225161"/>
                      <a:pt x="33394" y="225975"/>
                    </a:cubicBezTo>
                    <a:lnTo>
                      <a:pt x="32580" y="225161"/>
                    </a:lnTo>
                    <a:cubicBezTo>
                      <a:pt x="30950" y="226790"/>
                      <a:pt x="29322" y="228419"/>
                      <a:pt x="27693" y="230862"/>
                    </a:cubicBezTo>
                    <a:cubicBezTo>
                      <a:pt x="26064" y="233306"/>
                      <a:pt x="24435" y="236564"/>
                      <a:pt x="22806" y="239007"/>
                    </a:cubicBezTo>
                    <a:cubicBezTo>
                      <a:pt x="22806" y="239007"/>
                      <a:pt x="21991" y="238193"/>
                      <a:pt x="21991" y="237378"/>
                    </a:cubicBezTo>
                    <a:cubicBezTo>
                      <a:pt x="21991" y="238193"/>
                      <a:pt x="22806" y="239822"/>
                      <a:pt x="22806" y="239822"/>
                    </a:cubicBezTo>
                    <a:cubicBezTo>
                      <a:pt x="22806" y="239007"/>
                      <a:pt x="21991" y="239007"/>
                      <a:pt x="21991" y="238193"/>
                    </a:cubicBezTo>
                    <a:cubicBezTo>
                      <a:pt x="18733" y="234935"/>
                      <a:pt x="20362" y="242265"/>
                      <a:pt x="17919" y="239822"/>
                    </a:cubicBezTo>
                    <a:cubicBezTo>
                      <a:pt x="17919" y="240636"/>
                      <a:pt x="18733" y="242265"/>
                      <a:pt x="19548" y="243080"/>
                    </a:cubicBezTo>
                    <a:cubicBezTo>
                      <a:pt x="16290" y="246338"/>
                      <a:pt x="13032" y="249596"/>
                      <a:pt x="10588" y="255297"/>
                    </a:cubicBezTo>
                    <a:cubicBezTo>
                      <a:pt x="9774" y="255297"/>
                      <a:pt x="9774" y="253668"/>
                      <a:pt x="8959" y="252854"/>
                    </a:cubicBezTo>
                    <a:cubicBezTo>
                      <a:pt x="9774" y="260999"/>
                      <a:pt x="4072" y="260999"/>
                      <a:pt x="0" y="261813"/>
                    </a:cubicBezTo>
                    <a:cubicBezTo>
                      <a:pt x="815" y="263442"/>
                      <a:pt x="1629" y="263442"/>
                      <a:pt x="2443" y="265071"/>
                    </a:cubicBezTo>
                    <a:cubicBezTo>
                      <a:pt x="4887" y="266700"/>
                      <a:pt x="1629" y="260184"/>
                      <a:pt x="4887" y="261813"/>
                    </a:cubicBezTo>
                    <a:lnTo>
                      <a:pt x="5701" y="263442"/>
                    </a:lnTo>
                    <a:cubicBezTo>
                      <a:pt x="7330" y="264257"/>
                      <a:pt x="3258" y="259370"/>
                      <a:pt x="5701" y="260999"/>
                    </a:cubicBezTo>
                    <a:cubicBezTo>
                      <a:pt x="6516" y="261813"/>
                      <a:pt x="6516" y="262627"/>
                      <a:pt x="7330" y="263442"/>
                    </a:cubicBezTo>
                    <a:cubicBezTo>
                      <a:pt x="8145" y="261813"/>
                      <a:pt x="10588" y="261813"/>
                      <a:pt x="9774" y="257741"/>
                    </a:cubicBezTo>
                    <a:cubicBezTo>
                      <a:pt x="12217" y="260999"/>
                      <a:pt x="11403" y="256926"/>
                      <a:pt x="13846" y="259370"/>
                    </a:cubicBezTo>
                    <a:cubicBezTo>
                      <a:pt x="13032" y="257741"/>
                      <a:pt x="13846" y="257741"/>
                      <a:pt x="13032" y="255297"/>
                    </a:cubicBezTo>
                    <a:cubicBezTo>
                      <a:pt x="19548" y="253668"/>
                      <a:pt x="22806" y="247152"/>
                      <a:pt x="28507" y="243894"/>
                    </a:cubicBezTo>
                    <a:cubicBezTo>
                      <a:pt x="27693" y="239822"/>
                      <a:pt x="29322" y="239007"/>
                      <a:pt x="31765" y="239007"/>
                    </a:cubicBezTo>
                    <a:cubicBezTo>
                      <a:pt x="32580" y="239007"/>
                      <a:pt x="33394" y="239007"/>
                      <a:pt x="35023" y="239007"/>
                    </a:cubicBezTo>
                    <a:cubicBezTo>
                      <a:pt x="36652" y="238193"/>
                      <a:pt x="37467" y="238193"/>
                      <a:pt x="38281" y="236564"/>
                    </a:cubicBezTo>
                    <a:cubicBezTo>
                      <a:pt x="38281" y="236564"/>
                      <a:pt x="39095" y="236564"/>
                      <a:pt x="39095" y="237378"/>
                    </a:cubicBezTo>
                    <a:cubicBezTo>
                      <a:pt x="39095" y="234935"/>
                      <a:pt x="39910" y="232491"/>
                      <a:pt x="42353" y="231677"/>
                    </a:cubicBezTo>
                    <a:cubicBezTo>
                      <a:pt x="41539" y="230862"/>
                      <a:pt x="41539" y="229234"/>
                      <a:pt x="40724" y="228419"/>
                    </a:cubicBezTo>
                    <a:cubicBezTo>
                      <a:pt x="46426" y="225161"/>
                      <a:pt x="47240" y="217831"/>
                      <a:pt x="46426" y="212129"/>
                    </a:cubicBezTo>
                    <a:cubicBezTo>
                      <a:pt x="45611" y="207242"/>
                      <a:pt x="43982" y="203984"/>
                      <a:pt x="44797" y="199912"/>
                    </a:cubicBezTo>
                    <a:cubicBezTo>
                      <a:pt x="45611" y="190952"/>
                      <a:pt x="51313" y="184437"/>
                      <a:pt x="42353" y="173848"/>
                    </a:cubicBezTo>
                    <a:cubicBezTo>
                      <a:pt x="43168" y="173848"/>
                      <a:pt x="43168" y="173848"/>
                      <a:pt x="43982" y="173848"/>
                    </a:cubicBezTo>
                    <a:cubicBezTo>
                      <a:pt x="42353" y="171405"/>
                      <a:pt x="45611" y="168961"/>
                      <a:pt x="44797" y="166518"/>
                    </a:cubicBezTo>
                    <a:lnTo>
                      <a:pt x="45611" y="166518"/>
                    </a:lnTo>
                    <a:cubicBezTo>
                      <a:pt x="39910" y="159187"/>
                      <a:pt x="48869" y="153486"/>
                      <a:pt x="43168" y="146156"/>
                    </a:cubicBezTo>
                    <a:cubicBezTo>
                      <a:pt x="45611" y="138825"/>
                      <a:pt x="46426" y="129866"/>
                      <a:pt x="45611" y="121721"/>
                    </a:cubicBezTo>
                    <a:lnTo>
                      <a:pt x="47240" y="121721"/>
                    </a:lnTo>
                    <a:cubicBezTo>
                      <a:pt x="44797" y="115205"/>
                      <a:pt x="54571" y="110318"/>
                      <a:pt x="52942" y="102988"/>
                    </a:cubicBezTo>
                    <a:cubicBezTo>
                      <a:pt x="57014" y="96472"/>
                      <a:pt x="46426" y="88327"/>
                      <a:pt x="51313" y="82625"/>
                    </a:cubicBezTo>
                    <a:cubicBezTo>
                      <a:pt x="59458" y="79367"/>
                      <a:pt x="43982" y="72037"/>
                      <a:pt x="52127" y="68779"/>
                    </a:cubicBezTo>
                    <a:cubicBezTo>
                      <a:pt x="64345" y="62263"/>
                      <a:pt x="57829" y="53304"/>
                      <a:pt x="51313" y="45159"/>
                    </a:cubicBezTo>
                    <a:cubicBezTo>
                      <a:pt x="56200" y="37829"/>
                      <a:pt x="45611" y="30498"/>
                      <a:pt x="54571" y="23168"/>
                    </a:cubicBezTo>
                    <a:cubicBezTo>
                      <a:pt x="48869" y="19910"/>
                      <a:pt x="61901" y="15837"/>
                      <a:pt x="60272" y="12579"/>
                    </a:cubicBezTo>
                    <a:lnTo>
                      <a:pt x="58643" y="12579"/>
                    </a:lnTo>
                    <a:cubicBezTo>
                      <a:pt x="64345" y="10950"/>
                      <a:pt x="50498" y="9321"/>
                      <a:pt x="59458" y="8507"/>
                    </a:cubicBezTo>
                    <a:lnTo>
                      <a:pt x="59458" y="8507"/>
                    </a:lnTo>
                    <a:cubicBezTo>
                      <a:pt x="63530" y="7692"/>
                      <a:pt x="48869" y="6878"/>
                      <a:pt x="54571" y="6063"/>
                    </a:cubicBezTo>
                    <a:lnTo>
                      <a:pt x="52127" y="6063"/>
                    </a:lnTo>
                    <a:cubicBezTo>
                      <a:pt x="51313" y="5249"/>
                      <a:pt x="54571" y="6063"/>
                      <a:pt x="55385" y="5249"/>
                    </a:cubicBezTo>
                    <a:cubicBezTo>
                      <a:pt x="55385" y="5249"/>
                      <a:pt x="51313" y="5249"/>
                      <a:pt x="52942" y="4434"/>
                    </a:cubicBezTo>
                    <a:cubicBezTo>
                      <a:pt x="61901" y="4434"/>
                      <a:pt x="51313" y="1991"/>
                      <a:pt x="61087" y="1991"/>
                    </a:cubicBezTo>
                    <a:cubicBezTo>
                      <a:pt x="61087" y="2805"/>
                      <a:pt x="65159" y="1177"/>
                      <a:pt x="66788" y="1991"/>
                    </a:cubicBezTo>
                    <a:cubicBezTo>
                      <a:pt x="67603" y="1991"/>
                      <a:pt x="67603" y="362"/>
                      <a:pt x="62716" y="362"/>
                    </a:cubicBezTo>
                    <a:cubicBezTo>
                      <a:pt x="58643" y="362"/>
                      <a:pt x="54571" y="-453"/>
                      <a:pt x="51313" y="362"/>
                    </a:cubicBezTo>
                    <a:lnTo>
                      <a:pt x="54571" y="362"/>
                    </a:lnTo>
                    <a:cubicBezTo>
                      <a:pt x="51313" y="362"/>
                      <a:pt x="52942" y="362"/>
                      <a:pt x="50498" y="362"/>
                    </a:cubicBezTo>
                    <a:cubicBezTo>
                      <a:pt x="49684" y="1177"/>
                      <a:pt x="45611" y="1991"/>
                      <a:pt x="43168" y="2805"/>
                    </a:cubicBezTo>
                    <a:cubicBezTo>
                      <a:pt x="43168" y="2805"/>
                      <a:pt x="43168" y="2805"/>
                      <a:pt x="43168" y="2805"/>
                    </a:cubicBezTo>
                    <a:cubicBezTo>
                      <a:pt x="47240" y="3620"/>
                      <a:pt x="44797" y="4434"/>
                      <a:pt x="43982" y="4434"/>
                    </a:cubicBezTo>
                    <a:lnTo>
                      <a:pt x="42353" y="4434"/>
                    </a:lnTo>
                    <a:cubicBezTo>
                      <a:pt x="38281" y="4434"/>
                      <a:pt x="49684" y="6063"/>
                      <a:pt x="43168" y="5249"/>
                    </a:cubicBezTo>
                    <a:cubicBezTo>
                      <a:pt x="44797" y="7692"/>
                      <a:pt x="44797" y="10136"/>
                      <a:pt x="44797" y="12579"/>
                    </a:cubicBezTo>
                    <a:cubicBezTo>
                      <a:pt x="47240" y="12579"/>
                      <a:pt x="44797" y="14208"/>
                      <a:pt x="49684" y="14208"/>
                    </a:cubicBezTo>
                    <a:cubicBezTo>
                      <a:pt x="43982" y="15023"/>
                      <a:pt x="43168" y="16652"/>
                      <a:pt x="43168" y="17466"/>
                    </a:cubicBezTo>
                    <a:cubicBezTo>
                      <a:pt x="42353" y="17466"/>
                      <a:pt x="42353" y="17466"/>
                      <a:pt x="42353" y="17466"/>
                    </a:cubicBezTo>
                    <a:cubicBezTo>
                      <a:pt x="35023" y="18281"/>
                      <a:pt x="48869" y="19095"/>
                      <a:pt x="39910" y="20724"/>
                    </a:cubicBezTo>
                    <a:cubicBezTo>
                      <a:pt x="45611" y="20724"/>
                      <a:pt x="38281" y="23168"/>
                      <a:pt x="44797" y="23982"/>
                    </a:cubicBezTo>
                    <a:cubicBezTo>
                      <a:pt x="43168" y="23982"/>
                      <a:pt x="42353" y="23982"/>
                      <a:pt x="41539" y="23982"/>
                    </a:cubicBezTo>
                    <a:cubicBezTo>
                      <a:pt x="41539" y="26426"/>
                      <a:pt x="39095" y="28869"/>
                      <a:pt x="38281" y="30498"/>
                    </a:cubicBezTo>
                    <a:cubicBezTo>
                      <a:pt x="43168" y="32127"/>
                      <a:pt x="35837" y="34570"/>
                      <a:pt x="43168" y="36199"/>
                    </a:cubicBezTo>
                    <a:cubicBezTo>
                      <a:pt x="41539" y="37014"/>
                      <a:pt x="38281" y="39457"/>
                      <a:pt x="41539" y="41086"/>
                    </a:cubicBezTo>
                    <a:lnTo>
                      <a:pt x="40724" y="41086"/>
                    </a:lnTo>
                    <a:cubicBezTo>
                      <a:pt x="40724" y="42715"/>
                      <a:pt x="41539" y="45159"/>
                      <a:pt x="45611" y="46788"/>
                    </a:cubicBezTo>
                    <a:cubicBezTo>
                      <a:pt x="38281" y="46788"/>
                      <a:pt x="39910" y="47602"/>
                      <a:pt x="37467" y="48417"/>
                    </a:cubicBezTo>
                    <a:cubicBezTo>
                      <a:pt x="40724" y="50046"/>
                      <a:pt x="39095" y="52489"/>
                      <a:pt x="42353" y="54118"/>
                    </a:cubicBezTo>
                    <a:cubicBezTo>
                      <a:pt x="39095" y="54118"/>
                      <a:pt x="43982" y="55747"/>
                      <a:pt x="39095" y="55747"/>
                    </a:cubicBezTo>
                    <a:cubicBezTo>
                      <a:pt x="48055" y="61449"/>
                      <a:pt x="43982" y="67965"/>
                      <a:pt x="36652" y="72852"/>
                    </a:cubicBezTo>
                    <a:lnTo>
                      <a:pt x="36652" y="72852"/>
                    </a:lnTo>
                    <a:cubicBezTo>
                      <a:pt x="39095" y="73666"/>
                      <a:pt x="44797" y="75295"/>
                      <a:pt x="48055" y="76109"/>
                    </a:cubicBezTo>
                    <a:cubicBezTo>
                      <a:pt x="47240" y="76109"/>
                      <a:pt x="47240" y="76109"/>
                      <a:pt x="47240" y="76109"/>
                    </a:cubicBezTo>
                    <a:cubicBezTo>
                      <a:pt x="48055" y="76924"/>
                      <a:pt x="43168" y="77739"/>
                      <a:pt x="43982" y="78553"/>
                    </a:cubicBezTo>
                    <a:cubicBezTo>
                      <a:pt x="43168" y="78553"/>
                      <a:pt x="43168" y="78553"/>
                      <a:pt x="42353" y="78553"/>
                    </a:cubicBezTo>
                    <a:cubicBezTo>
                      <a:pt x="43982" y="80182"/>
                      <a:pt x="38281" y="80182"/>
                      <a:pt x="41539" y="81811"/>
                    </a:cubicBezTo>
                    <a:lnTo>
                      <a:pt x="39910" y="81811"/>
                    </a:lnTo>
                    <a:lnTo>
                      <a:pt x="41539" y="82625"/>
                    </a:lnTo>
                    <a:cubicBezTo>
                      <a:pt x="39910" y="82625"/>
                      <a:pt x="37467" y="81811"/>
                      <a:pt x="38281" y="81811"/>
                    </a:cubicBezTo>
                    <a:cubicBezTo>
                      <a:pt x="35837" y="90770"/>
                      <a:pt x="42353" y="100544"/>
                      <a:pt x="39910" y="109504"/>
                    </a:cubicBezTo>
                    <a:lnTo>
                      <a:pt x="38281" y="108689"/>
                    </a:lnTo>
                    <a:lnTo>
                      <a:pt x="40724" y="111133"/>
                    </a:lnTo>
                    <a:cubicBezTo>
                      <a:pt x="39910" y="111133"/>
                      <a:pt x="39910" y="111133"/>
                      <a:pt x="39095" y="110318"/>
                    </a:cubicBezTo>
                    <a:cubicBezTo>
                      <a:pt x="35837" y="111947"/>
                      <a:pt x="39910" y="115205"/>
                      <a:pt x="39095" y="117648"/>
                    </a:cubicBezTo>
                    <a:cubicBezTo>
                      <a:pt x="38281" y="117648"/>
                      <a:pt x="36652" y="116834"/>
                      <a:pt x="35837" y="116834"/>
                    </a:cubicBezTo>
                    <a:cubicBezTo>
                      <a:pt x="39910" y="119278"/>
                      <a:pt x="30136" y="118463"/>
                      <a:pt x="38281" y="120906"/>
                    </a:cubicBezTo>
                    <a:cubicBezTo>
                      <a:pt x="37467" y="120906"/>
                      <a:pt x="35837" y="120906"/>
                      <a:pt x="35023" y="120092"/>
                    </a:cubicBezTo>
                    <a:cubicBezTo>
                      <a:pt x="37467" y="124979"/>
                      <a:pt x="35837" y="129866"/>
                      <a:pt x="33394" y="133938"/>
                    </a:cubicBezTo>
                    <a:cubicBezTo>
                      <a:pt x="40724" y="139640"/>
                      <a:pt x="32580" y="142083"/>
                      <a:pt x="38281" y="147785"/>
                    </a:cubicBezTo>
                    <a:lnTo>
                      <a:pt x="36652" y="147785"/>
                    </a:lnTo>
                    <a:cubicBezTo>
                      <a:pt x="40724" y="154300"/>
                      <a:pt x="34208" y="158373"/>
                      <a:pt x="34208" y="164074"/>
                    </a:cubicBezTo>
                    <a:cubicBezTo>
                      <a:pt x="33394" y="166518"/>
                      <a:pt x="35023" y="168147"/>
                      <a:pt x="35023" y="170590"/>
                    </a:cubicBezTo>
                    <a:lnTo>
                      <a:pt x="33394" y="170590"/>
                    </a:lnTo>
                    <a:cubicBezTo>
                      <a:pt x="40724" y="175477"/>
                      <a:pt x="26064" y="178735"/>
                      <a:pt x="34208" y="182808"/>
                    </a:cubicBezTo>
                    <a:lnTo>
                      <a:pt x="31765" y="182808"/>
                    </a:lnTo>
                    <a:cubicBezTo>
                      <a:pt x="35837" y="183622"/>
                      <a:pt x="30136" y="185251"/>
                      <a:pt x="37467" y="185251"/>
                    </a:cubicBezTo>
                    <a:lnTo>
                      <a:pt x="35023" y="186065"/>
                    </a:lnTo>
                    <a:cubicBezTo>
                      <a:pt x="44797" y="188509"/>
                      <a:pt x="30950" y="190952"/>
                      <a:pt x="37467" y="194210"/>
                    </a:cubicBezTo>
                    <a:lnTo>
                      <a:pt x="35837" y="194210"/>
                    </a:lnTo>
                    <a:cubicBezTo>
                      <a:pt x="37467" y="195025"/>
                      <a:pt x="38281" y="195839"/>
                      <a:pt x="36652" y="196654"/>
                    </a:cubicBezTo>
                    <a:cubicBezTo>
                      <a:pt x="36652" y="196654"/>
                      <a:pt x="35837" y="196654"/>
                      <a:pt x="35837" y="196654"/>
                    </a:cubicBezTo>
                    <a:cubicBezTo>
                      <a:pt x="29322" y="200726"/>
                      <a:pt x="37467" y="202355"/>
                      <a:pt x="37467" y="205613"/>
                    </a:cubicBezTo>
                    <a:lnTo>
                      <a:pt x="34208" y="205613"/>
                    </a:lnTo>
                    <a:cubicBezTo>
                      <a:pt x="38281" y="206428"/>
                      <a:pt x="35023" y="209686"/>
                      <a:pt x="37467" y="211315"/>
                    </a:cubicBezTo>
                    <a:lnTo>
                      <a:pt x="35837" y="211315"/>
                    </a:lnTo>
                    <a:lnTo>
                      <a:pt x="38281" y="212129"/>
                    </a:lnTo>
                    <a:lnTo>
                      <a:pt x="35023" y="212944"/>
                    </a:lnTo>
                    <a:cubicBezTo>
                      <a:pt x="32580" y="217016"/>
                      <a:pt x="35837" y="218645"/>
                      <a:pt x="35837" y="22108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7252666" y="241971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7269771" y="2187582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5" y="0"/>
                      <a:pt x="815" y="0"/>
                      <a:pt x="0" y="0"/>
                    </a:cubicBezTo>
                    <a:cubicBezTo>
                      <a:pt x="0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2" name="图形 7"/>
            <p:cNvGrpSpPr/>
            <p:nvPr/>
          </p:nvGrpSpPr>
          <p:grpSpPr>
            <a:xfrm>
              <a:off x="9115113" y="2475233"/>
              <a:ext cx="492969" cy="545707"/>
              <a:chOff x="6875354" y="1375536"/>
              <a:chExt cx="492969" cy="545707"/>
            </a:xfrm>
            <a:solidFill>
              <a:srgbClr val="1B1B1B"/>
            </a:solidFill>
          </p:grpSpPr>
          <p:sp>
            <p:nvSpPr>
              <p:cNvPr id="43" name="任意多边形: 形状 42"/>
              <p:cNvSpPr/>
              <p:nvPr/>
            </p:nvSpPr>
            <p:spPr>
              <a:xfrm>
                <a:off x="7365880" y="1920430"/>
                <a:ext cx="2443" cy="814"/>
              </a:xfrm>
              <a:custGeom>
                <a:avLst/>
                <a:gdLst>
                  <a:gd name="connsiteX0" fmla="*/ 2444 w 2443"/>
                  <a:gd name="connsiteY0" fmla="*/ 815 h 814"/>
                  <a:gd name="connsiteX1" fmla="*/ 2444 w 2443"/>
                  <a:gd name="connsiteY1" fmla="*/ 0 h 814"/>
                  <a:gd name="connsiteX2" fmla="*/ 0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2444" y="815"/>
                    </a:moveTo>
                    <a:lnTo>
                      <a:pt x="24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7357735" y="1916929"/>
                <a:ext cx="9119" cy="2685"/>
              </a:xfrm>
              <a:custGeom>
                <a:avLst/>
                <a:gdLst>
                  <a:gd name="connsiteX0" fmla="*/ 815 w 9119"/>
                  <a:gd name="connsiteY0" fmla="*/ 1057 h 2685"/>
                  <a:gd name="connsiteX1" fmla="*/ 0 w 9119"/>
                  <a:gd name="connsiteY1" fmla="*/ 2686 h 2685"/>
                  <a:gd name="connsiteX2" fmla="*/ 8959 w 9119"/>
                  <a:gd name="connsiteY2" fmla="*/ 1871 h 2685"/>
                  <a:gd name="connsiteX3" fmla="*/ 815 w 9119"/>
                  <a:gd name="connsiteY3" fmla="*/ 1057 h 2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19" h="2685">
                    <a:moveTo>
                      <a:pt x="815" y="1057"/>
                    </a:moveTo>
                    <a:cubicBezTo>
                      <a:pt x="815" y="1871"/>
                      <a:pt x="0" y="1871"/>
                      <a:pt x="0" y="2686"/>
                    </a:cubicBezTo>
                    <a:cubicBezTo>
                      <a:pt x="2444" y="2686"/>
                      <a:pt x="5702" y="1871"/>
                      <a:pt x="8959" y="1871"/>
                    </a:cubicBezTo>
                    <a:cubicBezTo>
                      <a:pt x="10589" y="-3016"/>
                      <a:pt x="-814" y="3500"/>
                      <a:pt x="815" y="105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7354477" y="1915067"/>
                <a:ext cx="4072" cy="2092"/>
              </a:xfrm>
              <a:custGeom>
                <a:avLst/>
                <a:gdLst>
                  <a:gd name="connsiteX0" fmla="*/ 4072 w 4072"/>
                  <a:gd name="connsiteY0" fmla="*/ 1291 h 2092"/>
                  <a:gd name="connsiteX1" fmla="*/ 0 w 4072"/>
                  <a:gd name="connsiteY1" fmla="*/ 1291 h 2092"/>
                  <a:gd name="connsiteX2" fmla="*/ 4072 w 4072"/>
                  <a:gd name="connsiteY2" fmla="*/ 1291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2092">
                    <a:moveTo>
                      <a:pt x="4072" y="1291"/>
                    </a:moveTo>
                    <a:cubicBezTo>
                      <a:pt x="4072" y="-1153"/>
                      <a:pt x="815" y="476"/>
                      <a:pt x="0" y="1291"/>
                    </a:cubicBezTo>
                    <a:cubicBezTo>
                      <a:pt x="1629" y="-338"/>
                      <a:pt x="1629" y="3734"/>
                      <a:pt x="4072" y="129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7226603" y="188703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6875354" y="1378794"/>
                <a:ext cx="479937" cy="535933"/>
              </a:xfrm>
              <a:custGeom>
                <a:avLst/>
                <a:gdLst>
                  <a:gd name="connsiteX0" fmla="*/ 315411 w 479937"/>
                  <a:gd name="connsiteY0" fmla="*/ 505798 h 535933"/>
                  <a:gd name="connsiteX1" fmla="*/ 313782 w 479937"/>
                  <a:gd name="connsiteY1" fmla="*/ 508241 h 535933"/>
                  <a:gd name="connsiteX2" fmla="*/ 333330 w 479937"/>
                  <a:gd name="connsiteY2" fmla="*/ 515572 h 535933"/>
                  <a:gd name="connsiteX3" fmla="*/ 332515 w 479937"/>
                  <a:gd name="connsiteY3" fmla="*/ 516386 h 535933"/>
                  <a:gd name="connsiteX4" fmla="*/ 356950 w 479937"/>
                  <a:gd name="connsiteY4" fmla="*/ 523717 h 535933"/>
                  <a:gd name="connsiteX5" fmla="*/ 382199 w 479937"/>
                  <a:gd name="connsiteY5" fmla="*/ 522902 h 535933"/>
                  <a:gd name="connsiteX6" fmla="*/ 381385 w 479937"/>
                  <a:gd name="connsiteY6" fmla="*/ 524531 h 535933"/>
                  <a:gd name="connsiteX7" fmla="*/ 383828 w 479937"/>
                  <a:gd name="connsiteY7" fmla="*/ 522088 h 535933"/>
                  <a:gd name="connsiteX8" fmla="*/ 383014 w 479937"/>
                  <a:gd name="connsiteY8" fmla="*/ 523717 h 535933"/>
                  <a:gd name="connsiteX9" fmla="*/ 396045 w 479937"/>
                  <a:gd name="connsiteY9" fmla="*/ 524531 h 535933"/>
                  <a:gd name="connsiteX10" fmla="*/ 396860 w 479937"/>
                  <a:gd name="connsiteY10" fmla="*/ 520459 h 535933"/>
                  <a:gd name="connsiteX11" fmla="*/ 440028 w 479937"/>
                  <a:gd name="connsiteY11" fmla="*/ 518015 h 535933"/>
                  <a:gd name="connsiteX12" fmla="*/ 440028 w 479937"/>
                  <a:gd name="connsiteY12" fmla="*/ 521273 h 535933"/>
                  <a:gd name="connsiteX13" fmla="*/ 477494 w 479937"/>
                  <a:gd name="connsiteY13" fmla="*/ 535934 h 535933"/>
                  <a:gd name="connsiteX14" fmla="*/ 479938 w 479937"/>
                  <a:gd name="connsiteY14" fmla="*/ 532676 h 535933"/>
                  <a:gd name="connsiteX15" fmla="*/ 468535 w 479937"/>
                  <a:gd name="connsiteY15" fmla="*/ 525346 h 535933"/>
                  <a:gd name="connsiteX16" fmla="*/ 470164 w 479937"/>
                  <a:gd name="connsiteY16" fmla="*/ 523717 h 535933"/>
                  <a:gd name="connsiteX17" fmla="*/ 465277 w 479937"/>
                  <a:gd name="connsiteY17" fmla="*/ 523717 h 535933"/>
                  <a:gd name="connsiteX18" fmla="*/ 466091 w 479937"/>
                  <a:gd name="connsiteY18" fmla="*/ 521273 h 535933"/>
                  <a:gd name="connsiteX19" fmla="*/ 447358 w 479937"/>
                  <a:gd name="connsiteY19" fmla="*/ 517201 h 535933"/>
                  <a:gd name="connsiteX20" fmla="*/ 440028 w 479937"/>
                  <a:gd name="connsiteY20" fmla="*/ 511499 h 535933"/>
                  <a:gd name="connsiteX21" fmla="*/ 435955 w 479937"/>
                  <a:gd name="connsiteY21" fmla="*/ 514757 h 535933"/>
                  <a:gd name="connsiteX22" fmla="*/ 377312 w 479937"/>
                  <a:gd name="connsiteY22" fmla="*/ 513943 h 535933"/>
                  <a:gd name="connsiteX23" fmla="*/ 363466 w 479937"/>
                  <a:gd name="connsiteY23" fmla="*/ 514757 h 535933"/>
                  <a:gd name="connsiteX24" fmla="*/ 349619 w 479937"/>
                  <a:gd name="connsiteY24" fmla="*/ 509870 h 535933"/>
                  <a:gd name="connsiteX25" fmla="*/ 349619 w 479937"/>
                  <a:gd name="connsiteY25" fmla="*/ 509056 h 535933"/>
                  <a:gd name="connsiteX26" fmla="*/ 337402 w 479937"/>
                  <a:gd name="connsiteY26" fmla="*/ 506612 h 535933"/>
                  <a:gd name="connsiteX27" fmla="*/ 332515 w 479937"/>
                  <a:gd name="connsiteY27" fmla="*/ 508241 h 535933"/>
                  <a:gd name="connsiteX28" fmla="*/ 317040 w 479937"/>
                  <a:gd name="connsiteY28" fmla="*/ 497653 h 535933"/>
                  <a:gd name="connsiteX29" fmla="*/ 311338 w 479937"/>
                  <a:gd name="connsiteY29" fmla="*/ 492766 h 535933"/>
                  <a:gd name="connsiteX30" fmla="*/ 308080 w 479937"/>
                  <a:gd name="connsiteY30" fmla="*/ 487879 h 535933"/>
                  <a:gd name="connsiteX31" fmla="*/ 304008 w 479937"/>
                  <a:gd name="connsiteY31" fmla="*/ 470775 h 535933"/>
                  <a:gd name="connsiteX32" fmla="*/ 302379 w 479937"/>
                  <a:gd name="connsiteY32" fmla="*/ 452042 h 535933"/>
                  <a:gd name="connsiteX33" fmla="*/ 295863 w 479937"/>
                  <a:gd name="connsiteY33" fmla="*/ 408874 h 535933"/>
                  <a:gd name="connsiteX34" fmla="*/ 268985 w 479937"/>
                  <a:gd name="connsiteY34" fmla="*/ 373851 h 535933"/>
                  <a:gd name="connsiteX35" fmla="*/ 270614 w 479937"/>
                  <a:gd name="connsiteY35" fmla="*/ 373036 h 535933"/>
                  <a:gd name="connsiteX36" fmla="*/ 254324 w 479937"/>
                  <a:gd name="connsiteY36" fmla="*/ 355117 h 535933"/>
                  <a:gd name="connsiteX37" fmla="*/ 255139 w 479937"/>
                  <a:gd name="connsiteY37" fmla="*/ 354303 h 535933"/>
                  <a:gd name="connsiteX38" fmla="*/ 208713 w 479937"/>
                  <a:gd name="connsiteY38" fmla="*/ 319280 h 535933"/>
                  <a:gd name="connsiteX39" fmla="*/ 160658 w 479937"/>
                  <a:gd name="connsiteY39" fmla="*/ 266338 h 535933"/>
                  <a:gd name="connsiteX40" fmla="*/ 161472 w 479937"/>
                  <a:gd name="connsiteY40" fmla="*/ 265524 h 535933"/>
                  <a:gd name="connsiteX41" fmla="*/ 125635 w 479937"/>
                  <a:gd name="connsiteY41" fmla="*/ 222355 h 535933"/>
                  <a:gd name="connsiteX42" fmla="*/ 79209 w 479937"/>
                  <a:gd name="connsiteY42" fmla="*/ 184075 h 535933"/>
                  <a:gd name="connsiteX43" fmla="*/ 48258 w 479937"/>
                  <a:gd name="connsiteY43" fmla="*/ 159640 h 535933"/>
                  <a:gd name="connsiteX44" fmla="*/ 32783 w 479937"/>
                  <a:gd name="connsiteY44" fmla="*/ 139278 h 535933"/>
                  <a:gd name="connsiteX45" fmla="*/ 25453 w 479937"/>
                  <a:gd name="connsiteY45" fmla="*/ 134391 h 535933"/>
                  <a:gd name="connsiteX46" fmla="*/ 22195 w 479937"/>
                  <a:gd name="connsiteY46" fmla="*/ 131133 h 535933"/>
                  <a:gd name="connsiteX47" fmla="*/ 22195 w 479937"/>
                  <a:gd name="connsiteY47" fmla="*/ 126246 h 535933"/>
                  <a:gd name="connsiteX48" fmla="*/ 30340 w 479937"/>
                  <a:gd name="connsiteY48" fmla="*/ 108327 h 535933"/>
                  <a:gd name="connsiteX49" fmla="*/ 57218 w 479937"/>
                  <a:gd name="connsiteY49" fmla="*/ 51313 h 535933"/>
                  <a:gd name="connsiteX50" fmla="*/ 65363 w 479937"/>
                  <a:gd name="connsiteY50" fmla="*/ 38281 h 535933"/>
                  <a:gd name="connsiteX51" fmla="*/ 78395 w 479937"/>
                  <a:gd name="connsiteY51" fmla="*/ 27693 h 535933"/>
                  <a:gd name="connsiteX52" fmla="*/ 76766 w 479937"/>
                  <a:gd name="connsiteY52" fmla="*/ 26878 h 535933"/>
                  <a:gd name="connsiteX53" fmla="*/ 80023 w 479937"/>
                  <a:gd name="connsiteY53" fmla="*/ 21991 h 535933"/>
                  <a:gd name="connsiteX54" fmla="*/ 84910 w 479937"/>
                  <a:gd name="connsiteY54" fmla="*/ 19548 h 535933"/>
                  <a:gd name="connsiteX55" fmla="*/ 84910 w 479937"/>
                  <a:gd name="connsiteY55" fmla="*/ 20362 h 535933"/>
                  <a:gd name="connsiteX56" fmla="*/ 85725 w 479937"/>
                  <a:gd name="connsiteY56" fmla="*/ 16290 h 535933"/>
                  <a:gd name="connsiteX57" fmla="*/ 86540 w 479937"/>
                  <a:gd name="connsiteY57" fmla="*/ 13032 h 535933"/>
                  <a:gd name="connsiteX58" fmla="*/ 85725 w 479937"/>
                  <a:gd name="connsiteY58" fmla="*/ 11403 h 535933"/>
                  <a:gd name="connsiteX59" fmla="*/ 89797 w 479937"/>
                  <a:gd name="connsiteY59" fmla="*/ 13032 h 535933"/>
                  <a:gd name="connsiteX60" fmla="*/ 90612 w 479937"/>
                  <a:gd name="connsiteY60" fmla="*/ 9774 h 535933"/>
                  <a:gd name="connsiteX61" fmla="*/ 95499 w 479937"/>
                  <a:gd name="connsiteY61" fmla="*/ 11403 h 535933"/>
                  <a:gd name="connsiteX62" fmla="*/ 99571 w 479937"/>
                  <a:gd name="connsiteY62" fmla="*/ 14661 h 535933"/>
                  <a:gd name="connsiteX63" fmla="*/ 100386 w 479937"/>
                  <a:gd name="connsiteY63" fmla="*/ 20362 h 535933"/>
                  <a:gd name="connsiteX64" fmla="*/ 102829 w 479937"/>
                  <a:gd name="connsiteY64" fmla="*/ 15475 h 535933"/>
                  <a:gd name="connsiteX65" fmla="*/ 99571 w 479937"/>
                  <a:gd name="connsiteY65" fmla="*/ 4072 h 535933"/>
                  <a:gd name="connsiteX66" fmla="*/ 99571 w 479937"/>
                  <a:gd name="connsiteY66" fmla="*/ 7330 h 535933"/>
                  <a:gd name="connsiteX67" fmla="*/ 97128 w 479937"/>
                  <a:gd name="connsiteY67" fmla="*/ 4072 h 535933"/>
                  <a:gd name="connsiteX68" fmla="*/ 87354 w 479937"/>
                  <a:gd name="connsiteY68" fmla="*/ 0 h 535933"/>
                  <a:gd name="connsiteX69" fmla="*/ 87354 w 479937"/>
                  <a:gd name="connsiteY69" fmla="*/ 0 h 535933"/>
                  <a:gd name="connsiteX70" fmla="*/ 81653 w 479937"/>
                  <a:gd name="connsiteY70" fmla="*/ 4072 h 535933"/>
                  <a:gd name="connsiteX71" fmla="*/ 80023 w 479937"/>
                  <a:gd name="connsiteY71" fmla="*/ 3258 h 535933"/>
                  <a:gd name="connsiteX72" fmla="*/ 77580 w 479937"/>
                  <a:gd name="connsiteY72" fmla="*/ 5701 h 535933"/>
                  <a:gd name="connsiteX73" fmla="*/ 60476 w 479937"/>
                  <a:gd name="connsiteY73" fmla="*/ 25249 h 535933"/>
                  <a:gd name="connsiteX74" fmla="*/ 61290 w 479937"/>
                  <a:gd name="connsiteY74" fmla="*/ 31765 h 535933"/>
                  <a:gd name="connsiteX75" fmla="*/ 49888 w 479937"/>
                  <a:gd name="connsiteY75" fmla="*/ 37467 h 535933"/>
                  <a:gd name="connsiteX76" fmla="*/ 49073 w 479937"/>
                  <a:gd name="connsiteY76" fmla="*/ 36652 h 535933"/>
                  <a:gd name="connsiteX77" fmla="*/ 42557 w 479937"/>
                  <a:gd name="connsiteY77" fmla="*/ 44797 h 535933"/>
                  <a:gd name="connsiteX78" fmla="*/ 43371 w 479937"/>
                  <a:gd name="connsiteY78" fmla="*/ 56200 h 535933"/>
                  <a:gd name="connsiteX79" fmla="*/ 40114 w 479937"/>
                  <a:gd name="connsiteY79" fmla="*/ 55385 h 535933"/>
                  <a:gd name="connsiteX80" fmla="*/ 30340 w 479937"/>
                  <a:gd name="connsiteY80" fmla="*/ 74119 h 535933"/>
                  <a:gd name="connsiteX81" fmla="*/ 28711 w 479937"/>
                  <a:gd name="connsiteY81" fmla="*/ 90408 h 535933"/>
                  <a:gd name="connsiteX82" fmla="*/ 21380 w 479937"/>
                  <a:gd name="connsiteY82" fmla="*/ 100997 h 535933"/>
                  <a:gd name="connsiteX83" fmla="*/ 20566 w 479937"/>
                  <a:gd name="connsiteY83" fmla="*/ 100182 h 535933"/>
                  <a:gd name="connsiteX84" fmla="*/ 17308 w 479937"/>
                  <a:gd name="connsiteY84" fmla="*/ 106698 h 535933"/>
                  <a:gd name="connsiteX85" fmla="*/ 16493 w 479937"/>
                  <a:gd name="connsiteY85" fmla="*/ 109956 h 535933"/>
                  <a:gd name="connsiteX86" fmla="*/ 15679 w 479937"/>
                  <a:gd name="connsiteY86" fmla="*/ 112399 h 535933"/>
                  <a:gd name="connsiteX87" fmla="*/ 15679 w 479937"/>
                  <a:gd name="connsiteY87" fmla="*/ 114843 h 535933"/>
                  <a:gd name="connsiteX88" fmla="*/ 1018 w 479937"/>
                  <a:gd name="connsiteY88" fmla="*/ 118915 h 535933"/>
                  <a:gd name="connsiteX89" fmla="*/ 204 w 479937"/>
                  <a:gd name="connsiteY89" fmla="*/ 122988 h 535933"/>
                  <a:gd name="connsiteX90" fmla="*/ 1018 w 479937"/>
                  <a:gd name="connsiteY90" fmla="*/ 133576 h 535933"/>
                  <a:gd name="connsiteX91" fmla="*/ 8349 w 479937"/>
                  <a:gd name="connsiteY91" fmla="*/ 143350 h 535933"/>
                  <a:gd name="connsiteX92" fmla="*/ 11606 w 479937"/>
                  <a:gd name="connsiteY92" fmla="*/ 151495 h 535933"/>
                  <a:gd name="connsiteX93" fmla="*/ 27896 w 479937"/>
                  <a:gd name="connsiteY93" fmla="*/ 158011 h 535933"/>
                  <a:gd name="connsiteX94" fmla="*/ 39299 w 479937"/>
                  <a:gd name="connsiteY94" fmla="*/ 165341 h 535933"/>
                  <a:gd name="connsiteX95" fmla="*/ 55589 w 479937"/>
                  <a:gd name="connsiteY95" fmla="*/ 187333 h 535933"/>
                  <a:gd name="connsiteX96" fmla="*/ 55589 w 479937"/>
                  <a:gd name="connsiteY96" fmla="*/ 187333 h 535933"/>
                  <a:gd name="connsiteX97" fmla="*/ 68621 w 479937"/>
                  <a:gd name="connsiteY97" fmla="*/ 183260 h 535933"/>
                  <a:gd name="connsiteX98" fmla="*/ 67806 w 479937"/>
                  <a:gd name="connsiteY98" fmla="*/ 184075 h 535933"/>
                  <a:gd name="connsiteX99" fmla="*/ 72693 w 479937"/>
                  <a:gd name="connsiteY99" fmla="*/ 192220 h 535933"/>
                  <a:gd name="connsiteX100" fmla="*/ 71064 w 479937"/>
                  <a:gd name="connsiteY100" fmla="*/ 193034 h 535933"/>
                  <a:gd name="connsiteX101" fmla="*/ 77580 w 479937"/>
                  <a:gd name="connsiteY101" fmla="*/ 199550 h 535933"/>
                  <a:gd name="connsiteX102" fmla="*/ 76766 w 479937"/>
                  <a:gd name="connsiteY102" fmla="*/ 200364 h 535933"/>
                  <a:gd name="connsiteX103" fmla="*/ 79209 w 479937"/>
                  <a:gd name="connsiteY103" fmla="*/ 200364 h 535933"/>
                  <a:gd name="connsiteX104" fmla="*/ 75951 w 479937"/>
                  <a:gd name="connsiteY104" fmla="*/ 201993 h 535933"/>
                  <a:gd name="connsiteX105" fmla="*/ 137038 w 479937"/>
                  <a:gd name="connsiteY105" fmla="*/ 255750 h 535933"/>
                  <a:gd name="connsiteX106" fmla="*/ 135409 w 479937"/>
                  <a:gd name="connsiteY106" fmla="*/ 255750 h 535933"/>
                  <a:gd name="connsiteX107" fmla="*/ 141110 w 479937"/>
                  <a:gd name="connsiteY107" fmla="*/ 258193 h 535933"/>
                  <a:gd name="connsiteX108" fmla="*/ 139481 w 479937"/>
                  <a:gd name="connsiteY108" fmla="*/ 259008 h 535933"/>
                  <a:gd name="connsiteX109" fmla="*/ 153328 w 479937"/>
                  <a:gd name="connsiteY109" fmla="*/ 273668 h 535933"/>
                  <a:gd name="connsiteX110" fmla="*/ 150884 w 479937"/>
                  <a:gd name="connsiteY110" fmla="*/ 275297 h 535933"/>
                  <a:gd name="connsiteX111" fmla="*/ 159844 w 479937"/>
                  <a:gd name="connsiteY111" fmla="*/ 280999 h 535933"/>
                  <a:gd name="connsiteX112" fmla="*/ 157400 w 479937"/>
                  <a:gd name="connsiteY112" fmla="*/ 282628 h 535933"/>
                  <a:gd name="connsiteX113" fmla="*/ 185093 w 479937"/>
                  <a:gd name="connsiteY113" fmla="*/ 314393 h 535933"/>
                  <a:gd name="connsiteX114" fmla="*/ 216043 w 479937"/>
                  <a:gd name="connsiteY114" fmla="*/ 335569 h 535933"/>
                  <a:gd name="connsiteX115" fmla="*/ 215229 w 479937"/>
                  <a:gd name="connsiteY115" fmla="*/ 336384 h 535933"/>
                  <a:gd name="connsiteX116" fmla="*/ 250252 w 479937"/>
                  <a:gd name="connsiteY116" fmla="*/ 368149 h 535933"/>
                  <a:gd name="connsiteX117" fmla="*/ 263284 w 479937"/>
                  <a:gd name="connsiteY117" fmla="*/ 380366 h 535933"/>
                  <a:gd name="connsiteX118" fmla="*/ 261655 w 479937"/>
                  <a:gd name="connsiteY118" fmla="*/ 381995 h 535933"/>
                  <a:gd name="connsiteX119" fmla="*/ 272243 w 479937"/>
                  <a:gd name="connsiteY119" fmla="*/ 395842 h 535933"/>
                  <a:gd name="connsiteX120" fmla="*/ 281202 w 479937"/>
                  <a:gd name="connsiteY120" fmla="*/ 411317 h 535933"/>
                  <a:gd name="connsiteX121" fmla="*/ 278759 w 479937"/>
                  <a:gd name="connsiteY121" fmla="*/ 411317 h 535933"/>
                  <a:gd name="connsiteX122" fmla="*/ 286089 w 479937"/>
                  <a:gd name="connsiteY122" fmla="*/ 415390 h 535933"/>
                  <a:gd name="connsiteX123" fmla="*/ 284460 w 479937"/>
                  <a:gd name="connsiteY123" fmla="*/ 417833 h 535933"/>
                  <a:gd name="connsiteX124" fmla="*/ 289347 w 479937"/>
                  <a:gd name="connsiteY124" fmla="*/ 428421 h 535933"/>
                  <a:gd name="connsiteX125" fmla="*/ 291791 w 479937"/>
                  <a:gd name="connsiteY125" fmla="*/ 441453 h 535933"/>
                  <a:gd name="connsiteX126" fmla="*/ 290162 w 479937"/>
                  <a:gd name="connsiteY126" fmla="*/ 441453 h 535933"/>
                  <a:gd name="connsiteX127" fmla="*/ 291791 w 479937"/>
                  <a:gd name="connsiteY127" fmla="*/ 448784 h 535933"/>
                  <a:gd name="connsiteX128" fmla="*/ 290162 w 479937"/>
                  <a:gd name="connsiteY128" fmla="*/ 447969 h 535933"/>
                  <a:gd name="connsiteX129" fmla="*/ 294234 w 479937"/>
                  <a:gd name="connsiteY129" fmla="*/ 473218 h 535933"/>
                  <a:gd name="connsiteX130" fmla="*/ 290976 w 479937"/>
                  <a:gd name="connsiteY130" fmla="*/ 472404 h 535933"/>
                  <a:gd name="connsiteX131" fmla="*/ 296678 w 479937"/>
                  <a:gd name="connsiteY131" fmla="*/ 489508 h 535933"/>
                  <a:gd name="connsiteX132" fmla="*/ 295049 w 479937"/>
                  <a:gd name="connsiteY132" fmla="*/ 489508 h 535933"/>
                  <a:gd name="connsiteX133" fmla="*/ 298307 w 479937"/>
                  <a:gd name="connsiteY133" fmla="*/ 491952 h 535933"/>
                  <a:gd name="connsiteX134" fmla="*/ 295863 w 479937"/>
                  <a:gd name="connsiteY134" fmla="*/ 492766 h 535933"/>
                  <a:gd name="connsiteX135" fmla="*/ 303193 w 479937"/>
                  <a:gd name="connsiteY135" fmla="*/ 502540 h 535933"/>
                  <a:gd name="connsiteX136" fmla="*/ 315411 w 479937"/>
                  <a:gd name="connsiteY136" fmla="*/ 505798 h 535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479937" h="535933">
                    <a:moveTo>
                      <a:pt x="315411" y="505798"/>
                    </a:moveTo>
                    <a:lnTo>
                      <a:pt x="313782" y="508241"/>
                    </a:lnTo>
                    <a:cubicBezTo>
                      <a:pt x="321927" y="506612"/>
                      <a:pt x="325999" y="514757"/>
                      <a:pt x="333330" y="515572"/>
                    </a:cubicBezTo>
                    <a:lnTo>
                      <a:pt x="332515" y="516386"/>
                    </a:lnTo>
                    <a:cubicBezTo>
                      <a:pt x="340660" y="520459"/>
                      <a:pt x="348805" y="522902"/>
                      <a:pt x="356950" y="523717"/>
                    </a:cubicBezTo>
                    <a:cubicBezTo>
                      <a:pt x="365095" y="524531"/>
                      <a:pt x="374054" y="523717"/>
                      <a:pt x="382199" y="522902"/>
                    </a:cubicBezTo>
                    <a:cubicBezTo>
                      <a:pt x="382199" y="522902"/>
                      <a:pt x="382199" y="523717"/>
                      <a:pt x="381385" y="524531"/>
                    </a:cubicBezTo>
                    <a:cubicBezTo>
                      <a:pt x="382199" y="523717"/>
                      <a:pt x="383014" y="522088"/>
                      <a:pt x="383828" y="522088"/>
                    </a:cubicBezTo>
                    <a:cubicBezTo>
                      <a:pt x="383828" y="522902"/>
                      <a:pt x="383828" y="523717"/>
                      <a:pt x="383014" y="523717"/>
                    </a:cubicBezTo>
                    <a:cubicBezTo>
                      <a:pt x="386272" y="528604"/>
                      <a:pt x="393602" y="521273"/>
                      <a:pt x="396045" y="524531"/>
                    </a:cubicBezTo>
                    <a:cubicBezTo>
                      <a:pt x="396860" y="523717"/>
                      <a:pt x="397674" y="522088"/>
                      <a:pt x="396860" y="520459"/>
                    </a:cubicBezTo>
                    <a:cubicBezTo>
                      <a:pt x="409892" y="519644"/>
                      <a:pt x="424553" y="518015"/>
                      <a:pt x="440028" y="518015"/>
                    </a:cubicBezTo>
                    <a:cubicBezTo>
                      <a:pt x="440842" y="518830"/>
                      <a:pt x="440842" y="519644"/>
                      <a:pt x="440028" y="521273"/>
                    </a:cubicBezTo>
                    <a:cubicBezTo>
                      <a:pt x="453874" y="517201"/>
                      <a:pt x="467720" y="525346"/>
                      <a:pt x="477494" y="535934"/>
                    </a:cubicBezTo>
                    <a:cubicBezTo>
                      <a:pt x="479123" y="535119"/>
                      <a:pt x="477494" y="533491"/>
                      <a:pt x="479938" y="532676"/>
                    </a:cubicBezTo>
                    <a:cubicBezTo>
                      <a:pt x="477494" y="527789"/>
                      <a:pt x="470164" y="530233"/>
                      <a:pt x="468535" y="525346"/>
                    </a:cubicBezTo>
                    <a:lnTo>
                      <a:pt x="470164" y="523717"/>
                    </a:lnTo>
                    <a:cubicBezTo>
                      <a:pt x="467720" y="521273"/>
                      <a:pt x="466906" y="526974"/>
                      <a:pt x="465277" y="523717"/>
                    </a:cubicBezTo>
                    <a:cubicBezTo>
                      <a:pt x="465277" y="522088"/>
                      <a:pt x="466906" y="522088"/>
                      <a:pt x="466091" y="521273"/>
                    </a:cubicBezTo>
                    <a:cubicBezTo>
                      <a:pt x="459576" y="518830"/>
                      <a:pt x="453874" y="514757"/>
                      <a:pt x="447358" y="517201"/>
                    </a:cubicBezTo>
                    <a:cubicBezTo>
                      <a:pt x="447358" y="513128"/>
                      <a:pt x="440842" y="515572"/>
                      <a:pt x="440028" y="511499"/>
                    </a:cubicBezTo>
                    <a:cubicBezTo>
                      <a:pt x="438399" y="513128"/>
                      <a:pt x="436770" y="512314"/>
                      <a:pt x="435955" y="514757"/>
                    </a:cubicBezTo>
                    <a:cubicBezTo>
                      <a:pt x="414779" y="509056"/>
                      <a:pt x="395231" y="515572"/>
                      <a:pt x="377312" y="513943"/>
                    </a:cubicBezTo>
                    <a:cubicBezTo>
                      <a:pt x="372425" y="517201"/>
                      <a:pt x="368353" y="516386"/>
                      <a:pt x="363466" y="514757"/>
                    </a:cubicBezTo>
                    <a:cubicBezTo>
                      <a:pt x="358579" y="513128"/>
                      <a:pt x="354506" y="509870"/>
                      <a:pt x="349619" y="509870"/>
                    </a:cubicBezTo>
                    <a:cubicBezTo>
                      <a:pt x="349619" y="509870"/>
                      <a:pt x="349619" y="509056"/>
                      <a:pt x="349619" y="509056"/>
                    </a:cubicBezTo>
                    <a:cubicBezTo>
                      <a:pt x="345547" y="509870"/>
                      <a:pt x="340660" y="509056"/>
                      <a:pt x="337402" y="506612"/>
                    </a:cubicBezTo>
                    <a:lnTo>
                      <a:pt x="332515" y="508241"/>
                    </a:lnTo>
                    <a:cubicBezTo>
                      <a:pt x="327628" y="504169"/>
                      <a:pt x="321927" y="500096"/>
                      <a:pt x="317040" y="497653"/>
                    </a:cubicBezTo>
                    <a:cubicBezTo>
                      <a:pt x="314597" y="496024"/>
                      <a:pt x="312967" y="494395"/>
                      <a:pt x="311338" y="492766"/>
                    </a:cubicBezTo>
                    <a:cubicBezTo>
                      <a:pt x="309710" y="491137"/>
                      <a:pt x="308895" y="489508"/>
                      <a:pt x="308080" y="487879"/>
                    </a:cubicBezTo>
                    <a:cubicBezTo>
                      <a:pt x="306452" y="483807"/>
                      <a:pt x="304823" y="476476"/>
                      <a:pt x="304008" y="470775"/>
                    </a:cubicBezTo>
                    <a:cubicBezTo>
                      <a:pt x="303193" y="464259"/>
                      <a:pt x="302379" y="458557"/>
                      <a:pt x="302379" y="452042"/>
                    </a:cubicBezTo>
                    <a:cubicBezTo>
                      <a:pt x="301565" y="437381"/>
                      <a:pt x="300750" y="422720"/>
                      <a:pt x="295863" y="408874"/>
                    </a:cubicBezTo>
                    <a:cubicBezTo>
                      <a:pt x="290976" y="394213"/>
                      <a:pt x="282017" y="381181"/>
                      <a:pt x="268985" y="373851"/>
                    </a:cubicBezTo>
                    <a:cubicBezTo>
                      <a:pt x="269800" y="373036"/>
                      <a:pt x="269800" y="373036"/>
                      <a:pt x="270614" y="373036"/>
                    </a:cubicBezTo>
                    <a:cubicBezTo>
                      <a:pt x="264098" y="367335"/>
                      <a:pt x="260840" y="360004"/>
                      <a:pt x="254324" y="355117"/>
                    </a:cubicBezTo>
                    <a:lnTo>
                      <a:pt x="255139" y="354303"/>
                    </a:lnTo>
                    <a:cubicBezTo>
                      <a:pt x="236406" y="345343"/>
                      <a:pt x="225817" y="326610"/>
                      <a:pt x="208713" y="319280"/>
                    </a:cubicBezTo>
                    <a:cubicBezTo>
                      <a:pt x="193237" y="302990"/>
                      <a:pt x="177762" y="283442"/>
                      <a:pt x="160658" y="266338"/>
                    </a:cubicBezTo>
                    <a:lnTo>
                      <a:pt x="161472" y="265524"/>
                    </a:lnTo>
                    <a:cubicBezTo>
                      <a:pt x="146812" y="253306"/>
                      <a:pt x="140296" y="233758"/>
                      <a:pt x="125635" y="222355"/>
                    </a:cubicBezTo>
                    <a:cubicBezTo>
                      <a:pt x="114232" y="206066"/>
                      <a:pt x="90612" y="200364"/>
                      <a:pt x="79209" y="184075"/>
                    </a:cubicBezTo>
                    <a:cubicBezTo>
                      <a:pt x="75136" y="170228"/>
                      <a:pt x="52331" y="172672"/>
                      <a:pt x="48258" y="159640"/>
                    </a:cubicBezTo>
                    <a:cubicBezTo>
                      <a:pt x="44186" y="151495"/>
                      <a:pt x="39299" y="144979"/>
                      <a:pt x="32783" y="139278"/>
                    </a:cubicBezTo>
                    <a:cubicBezTo>
                      <a:pt x="30340" y="136834"/>
                      <a:pt x="27896" y="136020"/>
                      <a:pt x="25453" y="134391"/>
                    </a:cubicBezTo>
                    <a:cubicBezTo>
                      <a:pt x="23824" y="133576"/>
                      <a:pt x="23009" y="131947"/>
                      <a:pt x="22195" y="131133"/>
                    </a:cubicBezTo>
                    <a:cubicBezTo>
                      <a:pt x="21380" y="129504"/>
                      <a:pt x="21380" y="127875"/>
                      <a:pt x="22195" y="126246"/>
                    </a:cubicBezTo>
                    <a:cubicBezTo>
                      <a:pt x="24638" y="122173"/>
                      <a:pt x="28711" y="114843"/>
                      <a:pt x="30340" y="108327"/>
                    </a:cubicBezTo>
                    <a:cubicBezTo>
                      <a:pt x="45815" y="92852"/>
                      <a:pt x="40928" y="67603"/>
                      <a:pt x="57218" y="51313"/>
                    </a:cubicBezTo>
                    <a:cubicBezTo>
                      <a:pt x="56403" y="45611"/>
                      <a:pt x="60476" y="41539"/>
                      <a:pt x="65363" y="38281"/>
                    </a:cubicBezTo>
                    <a:cubicBezTo>
                      <a:pt x="70250" y="35023"/>
                      <a:pt x="75136" y="31765"/>
                      <a:pt x="78395" y="27693"/>
                    </a:cubicBezTo>
                    <a:lnTo>
                      <a:pt x="76766" y="26878"/>
                    </a:lnTo>
                    <a:cubicBezTo>
                      <a:pt x="80023" y="27693"/>
                      <a:pt x="80023" y="24435"/>
                      <a:pt x="80023" y="21991"/>
                    </a:cubicBezTo>
                    <a:cubicBezTo>
                      <a:pt x="80023" y="19548"/>
                      <a:pt x="80838" y="17104"/>
                      <a:pt x="84910" y="19548"/>
                    </a:cubicBezTo>
                    <a:lnTo>
                      <a:pt x="84910" y="20362"/>
                    </a:lnTo>
                    <a:cubicBezTo>
                      <a:pt x="87354" y="21177"/>
                      <a:pt x="86540" y="18733"/>
                      <a:pt x="85725" y="16290"/>
                    </a:cubicBezTo>
                    <a:cubicBezTo>
                      <a:pt x="84910" y="13846"/>
                      <a:pt x="84910" y="11403"/>
                      <a:pt x="86540" y="13032"/>
                    </a:cubicBezTo>
                    <a:lnTo>
                      <a:pt x="85725" y="11403"/>
                    </a:lnTo>
                    <a:cubicBezTo>
                      <a:pt x="87354" y="9774"/>
                      <a:pt x="87354" y="13032"/>
                      <a:pt x="89797" y="13032"/>
                    </a:cubicBezTo>
                    <a:cubicBezTo>
                      <a:pt x="90612" y="12217"/>
                      <a:pt x="88168" y="9774"/>
                      <a:pt x="90612" y="9774"/>
                    </a:cubicBezTo>
                    <a:cubicBezTo>
                      <a:pt x="93055" y="13846"/>
                      <a:pt x="93870" y="12217"/>
                      <a:pt x="95499" y="11403"/>
                    </a:cubicBezTo>
                    <a:cubicBezTo>
                      <a:pt x="97128" y="10588"/>
                      <a:pt x="97942" y="9774"/>
                      <a:pt x="99571" y="14661"/>
                    </a:cubicBezTo>
                    <a:cubicBezTo>
                      <a:pt x="98757" y="14661"/>
                      <a:pt x="102829" y="17919"/>
                      <a:pt x="100386" y="20362"/>
                    </a:cubicBezTo>
                    <a:cubicBezTo>
                      <a:pt x="101200" y="21177"/>
                      <a:pt x="104458" y="19548"/>
                      <a:pt x="102829" y="15475"/>
                    </a:cubicBezTo>
                    <a:cubicBezTo>
                      <a:pt x="102015" y="11403"/>
                      <a:pt x="102829" y="6516"/>
                      <a:pt x="99571" y="4072"/>
                    </a:cubicBezTo>
                    <a:lnTo>
                      <a:pt x="99571" y="7330"/>
                    </a:lnTo>
                    <a:cubicBezTo>
                      <a:pt x="97942" y="4072"/>
                      <a:pt x="98757" y="5701"/>
                      <a:pt x="97128" y="4072"/>
                    </a:cubicBezTo>
                    <a:cubicBezTo>
                      <a:pt x="93055" y="4887"/>
                      <a:pt x="91426" y="815"/>
                      <a:pt x="87354" y="0"/>
                    </a:cubicBezTo>
                    <a:cubicBezTo>
                      <a:pt x="87354" y="0"/>
                      <a:pt x="87354" y="0"/>
                      <a:pt x="87354" y="0"/>
                    </a:cubicBezTo>
                    <a:cubicBezTo>
                      <a:pt x="87354" y="4072"/>
                      <a:pt x="84096" y="3258"/>
                      <a:pt x="81653" y="4072"/>
                    </a:cubicBezTo>
                    <a:lnTo>
                      <a:pt x="80023" y="3258"/>
                    </a:lnTo>
                    <a:cubicBezTo>
                      <a:pt x="76766" y="815"/>
                      <a:pt x="80023" y="12217"/>
                      <a:pt x="77580" y="5701"/>
                    </a:cubicBezTo>
                    <a:cubicBezTo>
                      <a:pt x="71064" y="12217"/>
                      <a:pt x="65363" y="18733"/>
                      <a:pt x="60476" y="25249"/>
                    </a:cubicBezTo>
                    <a:cubicBezTo>
                      <a:pt x="62105" y="27693"/>
                      <a:pt x="56403" y="30136"/>
                      <a:pt x="61290" y="31765"/>
                    </a:cubicBezTo>
                    <a:cubicBezTo>
                      <a:pt x="55589" y="30136"/>
                      <a:pt x="51516" y="35023"/>
                      <a:pt x="49888" y="37467"/>
                    </a:cubicBezTo>
                    <a:cubicBezTo>
                      <a:pt x="49888" y="37467"/>
                      <a:pt x="49073" y="36652"/>
                      <a:pt x="49073" y="36652"/>
                    </a:cubicBezTo>
                    <a:cubicBezTo>
                      <a:pt x="40928" y="37467"/>
                      <a:pt x="52331" y="43982"/>
                      <a:pt x="42557" y="44797"/>
                    </a:cubicBezTo>
                    <a:cubicBezTo>
                      <a:pt x="47444" y="48055"/>
                      <a:pt x="37670" y="51313"/>
                      <a:pt x="43371" y="56200"/>
                    </a:cubicBezTo>
                    <a:cubicBezTo>
                      <a:pt x="41743" y="56200"/>
                      <a:pt x="40928" y="56200"/>
                      <a:pt x="40114" y="55385"/>
                    </a:cubicBezTo>
                    <a:cubicBezTo>
                      <a:pt x="37670" y="61901"/>
                      <a:pt x="32783" y="68417"/>
                      <a:pt x="30340" y="74119"/>
                    </a:cubicBezTo>
                    <a:cubicBezTo>
                      <a:pt x="33598" y="80634"/>
                      <a:pt x="23824" y="83892"/>
                      <a:pt x="28711" y="90408"/>
                    </a:cubicBezTo>
                    <a:cubicBezTo>
                      <a:pt x="26267" y="92852"/>
                      <a:pt x="21380" y="96110"/>
                      <a:pt x="21380" y="100997"/>
                    </a:cubicBezTo>
                    <a:lnTo>
                      <a:pt x="20566" y="100182"/>
                    </a:lnTo>
                    <a:cubicBezTo>
                      <a:pt x="19751" y="102626"/>
                      <a:pt x="18122" y="104255"/>
                      <a:pt x="17308" y="106698"/>
                    </a:cubicBezTo>
                    <a:cubicBezTo>
                      <a:pt x="16493" y="107512"/>
                      <a:pt x="16493" y="109142"/>
                      <a:pt x="16493" y="109956"/>
                    </a:cubicBezTo>
                    <a:cubicBezTo>
                      <a:pt x="16493" y="110771"/>
                      <a:pt x="16493" y="111585"/>
                      <a:pt x="15679" y="112399"/>
                    </a:cubicBezTo>
                    <a:cubicBezTo>
                      <a:pt x="15679" y="113214"/>
                      <a:pt x="15679" y="114029"/>
                      <a:pt x="15679" y="114843"/>
                    </a:cubicBezTo>
                    <a:cubicBezTo>
                      <a:pt x="8349" y="112399"/>
                      <a:pt x="5905" y="116472"/>
                      <a:pt x="1018" y="118915"/>
                    </a:cubicBezTo>
                    <a:cubicBezTo>
                      <a:pt x="1018" y="119730"/>
                      <a:pt x="1018" y="121359"/>
                      <a:pt x="204" y="122988"/>
                    </a:cubicBezTo>
                    <a:cubicBezTo>
                      <a:pt x="204" y="125431"/>
                      <a:pt x="-611" y="129504"/>
                      <a:pt x="1018" y="133576"/>
                    </a:cubicBezTo>
                    <a:cubicBezTo>
                      <a:pt x="1832" y="137649"/>
                      <a:pt x="5091" y="140907"/>
                      <a:pt x="8349" y="143350"/>
                    </a:cubicBezTo>
                    <a:cubicBezTo>
                      <a:pt x="5905" y="145794"/>
                      <a:pt x="14864" y="148237"/>
                      <a:pt x="11606" y="151495"/>
                    </a:cubicBezTo>
                    <a:cubicBezTo>
                      <a:pt x="20566" y="155568"/>
                      <a:pt x="23009" y="155568"/>
                      <a:pt x="27896" y="158011"/>
                    </a:cubicBezTo>
                    <a:cubicBezTo>
                      <a:pt x="31969" y="159640"/>
                      <a:pt x="35227" y="162898"/>
                      <a:pt x="39299" y="165341"/>
                    </a:cubicBezTo>
                    <a:cubicBezTo>
                      <a:pt x="45815" y="171043"/>
                      <a:pt x="51516" y="179188"/>
                      <a:pt x="55589" y="187333"/>
                    </a:cubicBezTo>
                    <a:lnTo>
                      <a:pt x="55589" y="187333"/>
                    </a:lnTo>
                    <a:cubicBezTo>
                      <a:pt x="58847" y="186518"/>
                      <a:pt x="64548" y="184075"/>
                      <a:pt x="68621" y="183260"/>
                    </a:cubicBezTo>
                    <a:cubicBezTo>
                      <a:pt x="68621" y="184075"/>
                      <a:pt x="67806" y="184075"/>
                      <a:pt x="67806" y="184075"/>
                    </a:cubicBezTo>
                    <a:cubicBezTo>
                      <a:pt x="71064" y="185703"/>
                      <a:pt x="70250" y="190590"/>
                      <a:pt x="72693" y="192220"/>
                    </a:cubicBezTo>
                    <a:cubicBezTo>
                      <a:pt x="71879" y="193034"/>
                      <a:pt x="71879" y="193034"/>
                      <a:pt x="71064" y="193034"/>
                    </a:cubicBezTo>
                    <a:cubicBezTo>
                      <a:pt x="74322" y="193034"/>
                      <a:pt x="72693" y="199550"/>
                      <a:pt x="77580" y="199550"/>
                    </a:cubicBezTo>
                    <a:lnTo>
                      <a:pt x="76766" y="200364"/>
                    </a:lnTo>
                    <a:lnTo>
                      <a:pt x="79209" y="200364"/>
                    </a:lnTo>
                    <a:cubicBezTo>
                      <a:pt x="78395" y="201179"/>
                      <a:pt x="76766" y="202808"/>
                      <a:pt x="75951" y="201993"/>
                    </a:cubicBezTo>
                    <a:cubicBezTo>
                      <a:pt x="94684" y="220727"/>
                      <a:pt x="119119" y="234573"/>
                      <a:pt x="137038" y="255750"/>
                    </a:cubicBezTo>
                    <a:lnTo>
                      <a:pt x="135409" y="255750"/>
                    </a:lnTo>
                    <a:lnTo>
                      <a:pt x="141110" y="258193"/>
                    </a:lnTo>
                    <a:cubicBezTo>
                      <a:pt x="140296" y="259008"/>
                      <a:pt x="140296" y="259008"/>
                      <a:pt x="139481" y="259008"/>
                    </a:cubicBezTo>
                    <a:cubicBezTo>
                      <a:pt x="141925" y="265524"/>
                      <a:pt x="150070" y="267967"/>
                      <a:pt x="153328" y="273668"/>
                    </a:cubicBezTo>
                    <a:cubicBezTo>
                      <a:pt x="152513" y="274483"/>
                      <a:pt x="150884" y="274483"/>
                      <a:pt x="150884" y="275297"/>
                    </a:cubicBezTo>
                    <a:cubicBezTo>
                      <a:pt x="157400" y="276112"/>
                      <a:pt x="151699" y="285071"/>
                      <a:pt x="159844" y="280999"/>
                    </a:cubicBezTo>
                    <a:cubicBezTo>
                      <a:pt x="159844" y="281813"/>
                      <a:pt x="158215" y="282628"/>
                      <a:pt x="157400" y="282628"/>
                    </a:cubicBezTo>
                    <a:cubicBezTo>
                      <a:pt x="167988" y="291587"/>
                      <a:pt x="176948" y="302176"/>
                      <a:pt x="185093" y="314393"/>
                    </a:cubicBezTo>
                    <a:cubicBezTo>
                      <a:pt x="198939" y="317651"/>
                      <a:pt x="203011" y="332312"/>
                      <a:pt x="216043" y="335569"/>
                    </a:cubicBezTo>
                    <a:lnTo>
                      <a:pt x="215229" y="336384"/>
                    </a:lnTo>
                    <a:cubicBezTo>
                      <a:pt x="230704" y="342900"/>
                      <a:pt x="238849" y="357561"/>
                      <a:pt x="250252" y="368149"/>
                    </a:cubicBezTo>
                    <a:cubicBezTo>
                      <a:pt x="254324" y="373036"/>
                      <a:pt x="258397" y="375480"/>
                      <a:pt x="263284" y="380366"/>
                    </a:cubicBezTo>
                    <a:lnTo>
                      <a:pt x="261655" y="381995"/>
                    </a:lnTo>
                    <a:cubicBezTo>
                      <a:pt x="268171" y="383625"/>
                      <a:pt x="269800" y="390140"/>
                      <a:pt x="272243" y="395842"/>
                    </a:cubicBezTo>
                    <a:cubicBezTo>
                      <a:pt x="273872" y="401543"/>
                      <a:pt x="274686" y="407245"/>
                      <a:pt x="281202" y="411317"/>
                    </a:cubicBezTo>
                    <a:lnTo>
                      <a:pt x="278759" y="411317"/>
                    </a:lnTo>
                    <a:cubicBezTo>
                      <a:pt x="283646" y="411317"/>
                      <a:pt x="279573" y="417833"/>
                      <a:pt x="286089" y="415390"/>
                    </a:cubicBezTo>
                    <a:lnTo>
                      <a:pt x="284460" y="417833"/>
                    </a:lnTo>
                    <a:cubicBezTo>
                      <a:pt x="290162" y="420277"/>
                      <a:pt x="290162" y="424349"/>
                      <a:pt x="289347" y="428421"/>
                    </a:cubicBezTo>
                    <a:cubicBezTo>
                      <a:pt x="288533" y="432494"/>
                      <a:pt x="287718" y="436566"/>
                      <a:pt x="291791" y="441453"/>
                    </a:cubicBezTo>
                    <a:lnTo>
                      <a:pt x="290162" y="441453"/>
                    </a:lnTo>
                    <a:cubicBezTo>
                      <a:pt x="291791" y="443897"/>
                      <a:pt x="293420" y="446340"/>
                      <a:pt x="291791" y="448784"/>
                    </a:cubicBezTo>
                    <a:cubicBezTo>
                      <a:pt x="291791" y="448784"/>
                      <a:pt x="290976" y="448784"/>
                      <a:pt x="290162" y="447969"/>
                    </a:cubicBezTo>
                    <a:cubicBezTo>
                      <a:pt x="284460" y="456929"/>
                      <a:pt x="293420" y="465073"/>
                      <a:pt x="294234" y="473218"/>
                    </a:cubicBezTo>
                    <a:lnTo>
                      <a:pt x="290976" y="472404"/>
                    </a:lnTo>
                    <a:cubicBezTo>
                      <a:pt x="295049" y="475662"/>
                      <a:pt x="293420" y="483807"/>
                      <a:pt x="296678" y="489508"/>
                    </a:cubicBezTo>
                    <a:lnTo>
                      <a:pt x="295049" y="489508"/>
                    </a:lnTo>
                    <a:cubicBezTo>
                      <a:pt x="295863" y="490322"/>
                      <a:pt x="296678" y="491137"/>
                      <a:pt x="298307" y="491952"/>
                    </a:cubicBezTo>
                    <a:lnTo>
                      <a:pt x="295863" y="492766"/>
                    </a:lnTo>
                    <a:cubicBezTo>
                      <a:pt x="296678" y="496838"/>
                      <a:pt x="299936" y="500096"/>
                      <a:pt x="303193" y="502540"/>
                    </a:cubicBezTo>
                    <a:cubicBezTo>
                      <a:pt x="308895" y="502540"/>
                      <a:pt x="312153" y="504169"/>
                      <a:pt x="315411" y="50579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7259386" y="1901696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-204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6963523" y="1375536"/>
                <a:ext cx="1629" cy="8144"/>
              </a:xfrm>
              <a:custGeom>
                <a:avLst/>
                <a:gdLst>
                  <a:gd name="connsiteX0" fmla="*/ 0 w 1629"/>
                  <a:gd name="connsiteY0" fmla="*/ 0 h 8144"/>
                  <a:gd name="connsiteX1" fmla="*/ 1629 w 1629"/>
                  <a:gd name="connsiteY1" fmla="*/ 0 h 8144"/>
                  <a:gd name="connsiteX2" fmla="*/ 0 w 1629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4">
                    <a:moveTo>
                      <a:pt x="0" y="0"/>
                    </a:moveTo>
                    <a:cubicBezTo>
                      <a:pt x="815" y="0"/>
                      <a:pt x="815" y="0"/>
                      <a:pt x="1629" y="0"/>
                    </a:cubicBez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0" name="图形 7"/>
            <p:cNvGrpSpPr/>
            <p:nvPr/>
          </p:nvGrpSpPr>
          <p:grpSpPr>
            <a:xfrm>
              <a:off x="9494869" y="2993859"/>
              <a:ext cx="386882" cy="191056"/>
              <a:chOff x="7255110" y="1894162"/>
              <a:chExt cx="386882" cy="191056"/>
            </a:xfrm>
            <a:solidFill>
              <a:srgbClr val="1B1B1B"/>
            </a:solidFill>
          </p:grpSpPr>
          <p:sp>
            <p:nvSpPr>
              <p:cNvPr id="51" name="任意多边形: 形状 50"/>
              <p:cNvSpPr/>
              <p:nvPr/>
            </p:nvSpPr>
            <p:spPr>
              <a:xfrm>
                <a:off x="7640363" y="2076811"/>
                <a:ext cx="1629" cy="2443"/>
              </a:xfrm>
              <a:custGeom>
                <a:avLst/>
                <a:gdLst>
                  <a:gd name="connsiteX0" fmla="*/ 1629 w 1629"/>
                  <a:gd name="connsiteY0" fmla="*/ 815 h 2443"/>
                  <a:gd name="connsiteX1" fmla="*/ 1629 w 1629"/>
                  <a:gd name="connsiteY1" fmla="*/ 0 h 2443"/>
                  <a:gd name="connsiteX2" fmla="*/ 0 w 1629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443">
                    <a:moveTo>
                      <a:pt x="1629" y="815"/>
                    </a:moveTo>
                    <a:lnTo>
                      <a:pt x="1629" y="0"/>
                    </a:lnTo>
                    <a:lnTo>
                      <a:pt x="0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7637105" y="2076738"/>
                <a:ext cx="4072" cy="7403"/>
              </a:xfrm>
              <a:custGeom>
                <a:avLst/>
                <a:gdLst>
                  <a:gd name="connsiteX0" fmla="*/ 0 w 4072"/>
                  <a:gd name="connsiteY0" fmla="*/ 5775 h 7403"/>
                  <a:gd name="connsiteX1" fmla="*/ 0 w 4072"/>
                  <a:gd name="connsiteY1" fmla="*/ 7404 h 7403"/>
                  <a:gd name="connsiteX2" fmla="*/ 4072 w 4072"/>
                  <a:gd name="connsiteY2" fmla="*/ 888 h 7403"/>
                  <a:gd name="connsiteX3" fmla="*/ 0 w 4072"/>
                  <a:gd name="connsiteY3" fmla="*/ 5775 h 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72" h="7403">
                    <a:moveTo>
                      <a:pt x="0" y="5775"/>
                    </a:moveTo>
                    <a:cubicBezTo>
                      <a:pt x="0" y="6589"/>
                      <a:pt x="0" y="6589"/>
                      <a:pt x="0" y="7404"/>
                    </a:cubicBezTo>
                    <a:lnTo>
                      <a:pt x="4072" y="888"/>
                    </a:lnTo>
                    <a:cubicBezTo>
                      <a:pt x="3258" y="-3185"/>
                      <a:pt x="0" y="8218"/>
                      <a:pt x="0" y="577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7634662" y="2081249"/>
                <a:ext cx="1629" cy="2893"/>
              </a:xfrm>
              <a:custGeom>
                <a:avLst/>
                <a:gdLst>
                  <a:gd name="connsiteX0" fmla="*/ 1629 w 1629"/>
                  <a:gd name="connsiteY0" fmla="*/ 450 h 2893"/>
                  <a:gd name="connsiteX1" fmla="*/ 0 w 1629"/>
                  <a:gd name="connsiteY1" fmla="*/ 2893 h 2893"/>
                  <a:gd name="connsiteX2" fmla="*/ 1629 w 1629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893">
                    <a:moveTo>
                      <a:pt x="1629" y="450"/>
                    </a:moveTo>
                    <a:cubicBezTo>
                      <a:pt x="815" y="-1179"/>
                      <a:pt x="0" y="2079"/>
                      <a:pt x="0" y="2893"/>
                    </a:cubicBezTo>
                    <a:cubicBezTo>
                      <a:pt x="815" y="450"/>
                      <a:pt x="815" y="3708"/>
                      <a:pt x="1629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7564616" y="2071110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814" y="0"/>
                      <a:pt x="0" y="0"/>
                    </a:cubicBezTo>
                    <a:cubicBezTo>
                      <a:pt x="814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7255110" y="1894162"/>
                <a:ext cx="378737" cy="191056"/>
              </a:xfrm>
              <a:custGeom>
                <a:avLst/>
                <a:gdLst>
                  <a:gd name="connsiteX0" fmla="*/ 289144 w 378737"/>
                  <a:gd name="connsiteY0" fmla="*/ 183464 h 191056"/>
                  <a:gd name="connsiteX1" fmla="*/ 288329 w 378737"/>
                  <a:gd name="connsiteY1" fmla="*/ 185907 h 191056"/>
                  <a:gd name="connsiteX2" fmla="*/ 299732 w 378737"/>
                  <a:gd name="connsiteY2" fmla="*/ 187536 h 191056"/>
                  <a:gd name="connsiteX3" fmla="*/ 298917 w 378737"/>
                  <a:gd name="connsiteY3" fmla="*/ 188351 h 191056"/>
                  <a:gd name="connsiteX4" fmla="*/ 326610 w 378737"/>
                  <a:gd name="connsiteY4" fmla="*/ 188351 h 191056"/>
                  <a:gd name="connsiteX5" fmla="*/ 325796 w 378737"/>
                  <a:gd name="connsiteY5" fmla="*/ 189980 h 191056"/>
                  <a:gd name="connsiteX6" fmla="*/ 327425 w 378737"/>
                  <a:gd name="connsiteY6" fmla="*/ 187536 h 191056"/>
                  <a:gd name="connsiteX7" fmla="*/ 326610 w 378737"/>
                  <a:gd name="connsiteY7" fmla="*/ 189165 h 191056"/>
                  <a:gd name="connsiteX8" fmla="*/ 333126 w 378737"/>
                  <a:gd name="connsiteY8" fmla="*/ 190794 h 191056"/>
                  <a:gd name="connsiteX9" fmla="*/ 333941 w 378737"/>
                  <a:gd name="connsiteY9" fmla="*/ 187536 h 191056"/>
                  <a:gd name="connsiteX10" fmla="*/ 357561 w 378737"/>
                  <a:gd name="connsiteY10" fmla="*/ 185093 h 191056"/>
                  <a:gd name="connsiteX11" fmla="*/ 357561 w 378737"/>
                  <a:gd name="connsiteY11" fmla="*/ 188351 h 191056"/>
                  <a:gd name="connsiteX12" fmla="*/ 377923 w 378737"/>
                  <a:gd name="connsiteY12" fmla="*/ 189165 h 191056"/>
                  <a:gd name="connsiteX13" fmla="*/ 378738 w 378737"/>
                  <a:gd name="connsiteY13" fmla="*/ 185093 h 191056"/>
                  <a:gd name="connsiteX14" fmla="*/ 372221 w 378737"/>
                  <a:gd name="connsiteY14" fmla="*/ 185093 h 191056"/>
                  <a:gd name="connsiteX15" fmla="*/ 373036 w 378737"/>
                  <a:gd name="connsiteY15" fmla="*/ 183464 h 191056"/>
                  <a:gd name="connsiteX16" fmla="*/ 370593 w 378737"/>
                  <a:gd name="connsiteY16" fmla="*/ 185093 h 191056"/>
                  <a:gd name="connsiteX17" fmla="*/ 370593 w 378737"/>
                  <a:gd name="connsiteY17" fmla="*/ 182649 h 191056"/>
                  <a:gd name="connsiteX18" fmla="*/ 360819 w 378737"/>
                  <a:gd name="connsiteY18" fmla="*/ 184278 h 191056"/>
                  <a:gd name="connsiteX19" fmla="*/ 356746 w 378737"/>
                  <a:gd name="connsiteY19" fmla="*/ 179391 h 191056"/>
                  <a:gd name="connsiteX20" fmla="*/ 354303 w 378737"/>
                  <a:gd name="connsiteY20" fmla="*/ 182649 h 191056"/>
                  <a:gd name="connsiteX21" fmla="*/ 323352 w 378737"/>
                  <a:gd name="connsiteY21" fmla="*/ 179391 h 191056"/>
                  <a:gd name="connsiteX22" fmla="*/ 307062 w 378737"/>
                  <a:gd name="connsiteY22" fmla="*/ 177762 h 191056"/>
                  <a:gd name="connsiteX23" fmla="*/ 307062 w 378737"/>
                  <a:gd name="connsiteY23" fmla="*/ 176948 h 191056"/>
                  <a:gd name="connsiteX24" fmla="*/ 299732 w 378737"/>
                  <a:gd name="connsiteY24" fmla="*/ 176948 h 191056"/>
                  <a:gd name="connsiteX25" fmla="*/ 297289 w 378737"/>
                  <a:gd name="connsiteY25" fmla="*/ 179391 h 191056"/>
                  <a:gd name="connsiteX26" fmla="*/ 279370 w 378737"/>
                  <a:gd name="connsiteY26" fmla="*/ 169617 h 191056"/>
                  <a:gd name="connsiteX27" fmla="*/ 263080 w 378737"/>
                  <a:gd name="connsiteY27" fmla="*/ 159844 h 191056"/>
                  <a:gd name="connsiteX28" fmla="*/ 250048 w 378737"/>
                  <a:gd name="connsiteY28" fmla="*/ 145183 h 191056"/>
                  <a:gd name="connsiteX29" fmla="*/ 234573 w 378737"/>
                  <a:gd name="connsiteY29" fmla="*/ 132151 h 191056"/>
                  <a:gd name="connsiteX30" fmla="*/ 236202 w 378737"/>
                  <a:gd name="connsiteY30" fmla="*/ 132151 h 191056"/>
                  <a:gd name="connsiteX31" fmla="*/ 232129 w 378737"/>
                  <a:gd name="connsiteY31" fmla="*/ 125635 h 191056"/>
                  <a:gd name="connsiteX32" fmla="*/ 226428 w 378737"/>
                  <a:gd name="connsiteY32" fmla="*/ 119119 h 191056"/>
                  <a:gd name="connsiteX33" fmla="*/ 225613 w 378737"/>
                  <a:gd name="connsiteY33" fmla="*/ 119119 h 191056"/>
                  <a:gd name="connsiteX34" fmla="*/ 226428 w 378737"/>
                  <a:gd name="connsiteY34" fmla="*/ 118304 h 191056"/>
                  <a:gd name="connsiteX35" fmla="*/ 216654 w 378737"/>
                  <a:gd name="connsiteY35" fmla="*/ 117490 h 191056"/>
                  <a:gd name="connsiteX36" fmla="*/ 209324 w 378737"/>
                  <a:gd name="connsiteY36" fmla="*/ 116676 h 191056"/>
                  <a:gd name="connsiteX37" fmla="*/ 203622 w 378737"/>
                  <a:gd name="connsiteY37" fmla="*/ 115861 h 191056"/>
                  <a:gd name="connsiteX38" fmla="*/ 198735 w 378737"/>
                  <a:gd name="connsiteY38" fmla="*/ 115047 h 191056"/>
                  <a:gd name="connsiteX39" fmla="*/ 194663 w 378737"/>
                  <a:gd name="connsiteY39" fmla="*/ 114232 h 191056"/>
                  <a:gd name="connsiteX40" fmla="*/ 188147 w 378737"/>
                  <a:gd name="connsiteY40" fmla="*/ 97128 h 191056"/>
                  <a:gd name="connsiteX41" fmla="*/ 174301 w 378737"/>
                  <a:gd name="connsiteY41" fmla="*/ 81652 h 191056"/>
                  <a:gd name="connsiteX42" fmla="*/ 175115 w 378737"/>
                  <a:gd name="connsiteY42" fmla="*/ 80838 h 191056"/>
                  <a:gd name="connsiteX43" fmla="*/ 161269 w 378737"/>
                  <a:gd name="connsiteY43" fmla="*/ 72693 h 191056"/>
                  <a:gd name="connsiteX44" fmla="*/ 145794 w 378737"/>
                  <a:gd name="connsiteY44" fmla="*/ 67806 h 191056"/>
                  <a:gd name="connsiteX45" fmla="*/ 113214 w 378737"/>
                  <a:gd name="connsiteY45" fmla="*/ 71064 h 191056"/>
                  <a:gd name="connsiteX46" fmla="*/ 102625 w 378737"/>
                  <a:gd name="connsiteY46" fmla="*/ 70250 h 191056"/>
                  <a:gd name="connsiteX47" fmla="*/ 92037 w 378737"/>
                  <a:gd name="connsiteY47" fmla="*/ 67806 h 191056"/>
                  <a:gd name="connsiteX48" fmla="*/ 77376 w 378737"/>
                  <a:gd name="connsiteY48" fmla="*/ 54774 h 191056"/>
                  <a:gd name="connsiteX49" fmla="*/ 57014 w 378737"/>
                  <a:gd name="connsiteY49" fmla="*/ 51517 h 191056"/>
                  <a:gd name="connsiteX50" fmla="*/ 30950 w 378737"/>
                  <a:gd name="connsiteY50" fmla="*/ 28711 h 191056"/>
                  <a:gd name="connsiteX51" fmla="*/ 20362 w 378737"/>
                  <a:gd name="connsiteY51" fmla="*/ 14050 h 191056"/>
                  <a:gd name="connsiteX52" fmla="*/ 19548 w 378737"/>
                  <a:gd name="connsiteY52" fmla="*/ 15679 h 191056"/>
                  <a:gd name="connsiteX53" fmla="*/ 14661 w 378737"/>
                  <a:gd name="connsiteY53" fmla="*/ 11606 h 191056"/>
                  <a:gd name="connsiteX54" fmla="*/ 15475 w 378737"/>
                  <a:gd name="connsiteY54" fmla="*/ 11606 h 191056"/>
                  <a:gd name="connsiteX55" fmla="*/ 9774 w 378737"/>
                  <a:gd name="connsiteY55" fmla="*/ 13235 h 191056"/>
                  <a:gd name="connsiteX56" fmla="*/ 8145 w 378737"/>
                  <a:gd name="connsiteY56" fmla="*/ 14864 h 191056"/>
                  <a:gd name="connsiteX57" fmla="*/ 8959 w 378737"/>
                  <a:gd name="connsiteY57" fmla="*/ 11606 h 191056"/>
                  <a:gd name="connsiteX58" fmla="*/ 6516 w 378737"/>
                  <a:gd name="connsiteY58" fmla="*/ 13235 h 191056"/>
                  <a:gd name="connsiteX59" fmla="*/ 8959 w 378737"/>
                  <a:gd name="connsiteY59" fmla="*/ 5091 h 191056"/>
                  <a:gd name="connsiteX60" fmla="*/ 13032 w 378737"/>
                  <a:gd name="connsiteY60" fmla="*/ 1018 h 191056"/>
                  <a:gd name="connsiteX61" fmla="*/ 8959 w 378737"/>
                  <a:gd name="connsiteY61" fmla="*/ 2647 h 191056"/>
                  <a:gd name="connsiteX62" fmla="*/ 1629 w 378737"/>
                  <a:gd name="connsiteY62" fmla="*/ 12421 h 191056"/>
                  <a:gd name="connsiteX63" fmla="*/ 4072 w 378737"/>
                  <a:gd name="connsiteY63" fmla="*/ 9978 h 191056"/>
                  <a:gd name="connsiteX64" fmla="*/ 1629 w 378737"/>
                  <a:gd name="connsiteY64" fmla="*/ 13235 h 191056"/>
                  <a:gd name="connsiteX65" fmla="*/ 0 w 378737"/>
                  <a:gd name="connsiteY65" fmla="*/ 20566 h 191056"/>
                  <a:gd name="connsiteX66" fmla="*/ 0 w 378737"/>
                  <a:gd name="connsiteY66" fmla="*/ 20566 h 191056"/>
                  <a:gd name="connsiteX67" fmla="*/ 3258 w 378737"/>
                  <a:gd name="connsiteY67" fmla="*/ 21380 h 191056"/>
                  <a:gd name="connsiteX68" fmla="*/ 2443 w 378737"/>
                  <a:gd name="connsiteY68" fmla="*/ 23009 h 191056"/>
                  <a:gd name="connsiteX69" fmla="*/ 4072 w 378737"/>
                  <a:gd name="connsiteY69" fmla="*/ 23009 h 191056"/>
                  <a:gd name="connsiteX70" fmla="*/ 14661 w 378737"/>
                  <a:gd name="connsiteY70" fmla="*/ 29525 h 191056"/>
                  <a:gd name="connsiteX71" fmla="*/ 19548 w 378737"/>
                  <a:gd name="connsiteY71" fmla="*/ 27082 h 191056"/>
                  <a:gd name="connsiteX72" fmla="*/ 19548 w 378737"/>
                  <a:gd name="connsiteY72" fmla="*/ 35227 h 191056"/>
                  <a:gd name="connsiteX73" fmla="*/ 18733 w 378737"/>
                  <a:gd name="connsiteY73" fmla="*/ 36041 h 191056"/>
                  <a:gd name="connsiteX74" fmla="*/ 21177 w 378737"/>
                  <a:gd name="connsiteY74" fmla="*/ 40928 h 191056"/>
                  <a:gd name="connsiteX75" fmla="*/ 28507 w 378737"/>
                  <a:gd name="connsiteY75" fmla="*/ 40113 h 191056"/>
                  <a:gd name="connsiteX76" fmla="*/ 26064 w 378737"/>
                  <a:gd name="connsiteY76" fmla="*/ 43372 h 191056"/>
                  <a:gd name="connsiteX77" fmla="*/ 33394 w 378737"/>
                  <a:gd name="connsiteY77" fmla="*/ 52331 h 191056"/>
                  <a:gd name="connsiteX78" fmla="*/ 43168 w 378737"/>
                  <a:gd name="connsiteY78" fmla="*/ 53960 h 191056"/>
                  <a:gd name="connsiteX79" fmla="*/ 48869 w 378737"/>
                  <a:gd name="connsiteY79" fmla="*/ 60476 h 191056"/>
                  <a:gd name="connsiteX80" fmla="*/ 48055 w 378737"/>
                  <a:gd name="connsiteY80" fmla="*/ 61290 h 191056"/>
                  <a:gd name="connsiteX81" fmla="*/ 58643 w 378737"/>
                  <a:gd name="connsiteY81" fmla="*/ 62105 h 191056"/>
                  <a:gd name="connsiteX82" fmla="*/ 57014 w 378737"/>
                  <a:gd name="connsiteY82" fmla="*/ 71064 h 191056"/>
                  <a:gd name="connsiteX83" fmla="*/ 68417 w 378737"/>
                  <a:gd name="connsiteY83" fmla="*/ 71879 h 191056"/>
                  <a:gd name="connsiteX84" fmla="*/ 69232 w 378737"/>
                  <a:gd name="connsiteY84" fmla="*/ 75951 h 191056"/>
                  <a:gd name="connsiteX85" fmla="*/ 100997 w 378737"/>
                  <a:gd name="connsiteY85" fmla="*/ 88169 h 191056"/>
                  <a:gd name="connsiteX86" fmla="*/ 100997 w 378737"/>
                  <a:gd name="connsiteY86" fmla="*/ 88169 h 191056"/>
                  <a:gd name="connsiteX87" fmla="*/ 106698 w 378737"/>
                  <a:gd name="connsiteY87" fmla="*/ 76765 h 191056"/>
                  <a:gd name="connsiteX88" fmla="*/ 106698 w 378737"/>
                  <a:gd name="connsiteY88" fmla="*/ 77580 h 191056"/>
                  <a:gd name="connsiteX89" fmla="*/ 111585 w 378737"/>
                  <a:gd name="connsiteY89" fmla="*/ 80838 h 191056"/>
                  <a:gd name="connsiteX90" fmla="*/ 111585 w 378737"/>
                  <a:gd name="connsiteY90" fmla="*/ 82467 h 191056"/>
                  <a:gd name="connsiteX91" fmla="*/ 117286 w 378737"/>
                  <a:gd name="connsiteY91" fmla="*/ 82467 h 191056"/>
                  <a:gd name="connsiteX92" fmla="*/ 117286 w 378737"/>
                  <a:gd name="connsiteY92" fmla="*/ 84096 h 191056"/>
                  <a:gd name="connsiteX93" fmla="*/ 118915 w 378737"/>
                  <a:gd name="connsiteY93" fmla="*/ 82467 h 191056"/>
                  <a:gd name="connsiteX94" fmla="*/ 118101 w 378737"/>
                  <a:gd name="connsiteY94" fmla="*/ 85725 h 191056"/>
                  <a:gd name="connsiteX95" fmla="*/ 159640 w 378737"/>
                  <a:gd name="connsiteY95" fmla="*/ 84910 h 191056"/>
                  <a:gd name="connsiteX96" fmla="*/ 158825 w 378737"/>
                  <a:gd name="connsiteY96" fmla="*/ 86539 h 191056"/>
                  <a:gd name="connsiteX97" fmla="*/ 162083 w 378737"/>
                  <a:gd name="connsiteY97" fmla="*/ 84910 h 191056"/>
                  <a:gd name="connsiteX98" fmla="*/ 161269 w 378737"/>
                  <a:gd name="connsiteY98" fmla="*/ 86539 h 191056"/>
                  <a:gd name="connsiteX99" fmla="*/ 169414 w 378737"/>
                  <a:gd name="connsiteY99" fmla="*/ 89797 h 191056"/>
                  <a:gd name="connsiteX100" fmla="*/ 167785 w 378737"/>
                  <a:gd name="connsiteY100" fmla="*/ 92241 h 191056"/>
                  <a:gd name="connsiteX101" fmla="*/ 173486 w 378737"/>
                  <a:gd name="connsiteY101" fmla="*/ 92241 h 191056"/>
                  <a:gd name="connsiteX102" fmla="*/ 171043 w 378737"/>
                  <a:gd name="connsiteY102" fmla="*/ 94684 h 191056"/>
                  <a:gd name="connsiteX103" fmla="*/ 179188 w 378737"/>
                  <a:gd name="connsiteY103" fmla="*/ 110160 h 191056"/>
                  <a:gd name="connsiteX104" fmla="*/ 186518 w 378737"/>
                  <a:gd name="connsiteY104" fmla="*/ 116676 h 191056"/>
                  <a:gd name="connsiteX105" fmla="*/ 193034 w 378737"/>
                  <a:gd name="connsiteY105" fmla="*/ 123191 h 191056"/>
                  <a:gd name="connsiteX106" fmla="*/ 199550 w 378737"/>
                  <a:gd name="connsiteY106" fmla="*/ 123191 h 191056"/>
                  <a:gd name="connsiteX107" fmla="*/ 198735 w 378737"/>
                  <a:gd name="connsiteY107" fmla="*/ 124821 h 191056"/>
                  <a:gd name="connsiteX108" fmla="*/ 210953 w 378737"/>
                  <a:gd name="connsiteY108" fmla="*/ 124006 h 191056"/>
                  <a:gd name="connsiteX109" fmla="*/ 219912 w 378737"/>
                  <a:gd name="connsiteY109" fmla="*/ 128078 h 191056"/>
                  <a:gd name="connsiteX110" fmla="*/ 222355 w 378737"/>
                  <a:gd name="connsiteY110" fmla="*/ 129707 h 191056"/>
                  <a:gd name="connsiteX111" fmla="*/ 228057 w 378737"/>
                  <a:gd name="connsiteY111" fmla="*/ 137038 h 191056"/>
                  <a:gd name="connsiteX112" fmla="*/ 226428 w 378737"/>
                  <a:gd name="connsiteY112" fmla="*/ 137852 h 191056"/>
                  <a:gd name="connsiteX113" fmla="*/ 232129 w 378737"/>
                  <a:gd name="connsiteY113" fmla="*/ 145997 h 191056"/>
                  <a:gd name="connsiteX114" fmla="*/ 238645 w 378737"/>
                  <a:gd name="connsiteY114" fmla="*/ 153328 h 191056"/>
                  <a:gd name="connsiteX115" fmla="*/ 236202 w 378737"/>
                  <a:gd name="connsiteY115" fmla="*/ 154957 h 191056"/>
                  <a:gd name="connsiteX116" fmla="*/ 242718 w 378737"/>
                  <a:gd name="connsiteY116" fmla="*/ 154142 h 191056"/>
                  <a:gd name="connsiteX117" fmla="*/ 241903 w 378737"/>
                  <a:gd name="connsiteY117" fmla="*/ 156586 h 191056"/>
                  <a:gd name="connsiteX118" fmla="*/ 247605 w 378737"/>
                  <a:gd name="connsiteY118" fmla="*/ 159029 h 191056"/>
                  <a:gd name="connsiteX119" fmla="*/ 252492 w 378737"/>
                  <a:gd name="connsiteY119" fmla="*/ 163916 h 191056"/>
                  <a:gd name="connsiteX120" fmla="*/ 250863 w 378737"/>
                  <a:gd name="connsiteY120" fmla="*/ 164730 h 191056"/>
                  <a:gd name="connsiteX121" fmla="*/ 254935 w 378737"/>
                  <a:gd name="connsiteY121" fmla="*/ 166359 h 191056"/>
                  <a:gd name="connsiteX122" fmla="*/ 254121 w 378737"/>
                  <a:gd name="connsiteY122" fmla="*/ 167174 h 191056"/>
                  <a:gd name="connsiteX123" fmla="*/ 266338 w 378737"/>
                  <a:gd name="connsiteY123" fmla="*/ 174504 h 191056"/>
                  <a:gd name="connsiteX124" fmla="*/ 264709 w 378737"/>
                  <a:gd name="connsiteY124" fmla="*/ 176948 h 191056"/>
                  <a:gd name="connsiteX125" fmla="*/ 274483 w 378737"/>
                  <a:gd name="connsiteY125" fmla="*/ 179391 h 191056"/>
                  <a:gd name="connsiteX126" fmla="*/ 273668 w 378737"/>
                  <a:gd name="connsiteY126" fmla="*/ 181020 h 191056"/>
                  <a:gd name="connsiteX127" fmla="*/ 276112 w 378737"/>
                  <a:gd name="connsiteY127" fmla="*/ 179391 h 191056"/>
                  <a:gd name="connsiteX128" fmla="*/ 275297 w 378737"/>
                  <a:gd name="connsiteY128" fmla="*/ 181835 h 191056"/>
                  <a:gd name="connsiteX129" fmla="*/ 289144 w 378737"/>
                  <a:gd name="connsiteY129" fmla="*/ 183464 h 19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378737" h="191056">
                    <a:moveTo>
                      <a:pt x="289144" y="183464"/>
                    </a:moveTo>
                    <a:lnTo>
                      <a:pt x="288329" y="185907"/>
                    </a:lnTo>
                    <a:cubicBezTo>
                      <a:pt x="293216" y="182649"/>
                      <a:pt x="295660" y="188351"/>
                      <a:pt x="299732" y="187536"/>
                    </a:cubicBezTo>
                    <a:lnTo>
                      <a:pt x="298917" y="188351"/>
                    </a:lnTo>
                    <a:cubicBezTo>
                      <a:pt x="307877" y="191609"/>
                      <a:pt x="317651" y="189165"/>
                      <a:pt x="326610" y="188351"/>
                    </a:cubicBezTo>
                    <a:cubicBezTo>
                      <a:pt x="326610" y="188351"/>
                      <a:pt x="326610" y="189165"/>
                      <a:pt x="325796" y="189980"/>
                    </a:cubicBezTo>
                    <a:cubicBezTo>
                      <a:pt x="326610" y="189165"/>
                      <a:pt x="327425" y="187536"/>
                      <a:pt x="327425" y="187536"/>
                    </a:cubicBezTo>
                    <a:cubicBezTo>
                      <a:pt x="327425" y="188351"/>
                      <a:pt x="327425" y="189165"/>
                      <a:pt x="326610" y="189165"/>
                    </a:cubicBezTo>
                    <a:cubicBezTo>
                      <a:pt x="328239" y="194052"/>
                      <a:pt x="333126" y="187536"/>
                      <a:pt x="333126" y="190794"/>
                    </a:cubicBezTo>
                    <a:cubicBezTo>
                      <a:pt x="333941" y="190794"/>
                      <a:pt x="333941" y="188351"/>
                      <a:pt x="333941" y="187536"/>
                    </a:cubicBezTo>
                    <a:cubicBezTo>
                      <a:pt x="341271" y="187536"/>
                      <a:pt x="349416" y="187536"/>
                      <a:pt x="357561" y="185093"/>
                    </a:cubicBezTo>
                    <a:cubicBezTo>
                      <a:pt x="357561" y="185907"/>
                      <a:pt x="357561" y="186722"/>
                      <a:pt x="357561" y="188351"/>
                    </a:cubicBezTo>
                    <a:cubicBezTo>
                      <a:pt x="364891" y="181835"/>
                      <a:pt x="371407" y="185907"/>
                      <a:pt x="377923" y="189165"/>
                    </a:cubicBezTo>
                    <a:cubicBezTo>
                      <a:pt x="378738" y="187536"/>
                      <a:pt x="377923" y="186722"/>
                      <a:pt x="378738" y="185093"/>
                    </a:cubicBezTo>
                    <a:cubicBezTo>
                      <a:pt x="377108" y="182649"/>
                      <a:pt x="373851" y="189165"/>
                      <a:pt x="372221" y="185093"/>
                    </a:cubicBezTo>
                    <a:lnTo>
                      <a:pt x="373036" y="183464"/>
                    </a:lnTo>
                    <a:cubicBezTo>
                      <a:pt x="372221" y="181835"/>
                      <a:pt x="372221" y="188351"/>
                      <a:pt x="370593" y="185093"/>
                    </a:cubicBezTo>
                    <a:cubicBezTo>
                      <a:pt x="370593" y="183464"/>
                      <a:pt x="371407" y="182649"/>
                      <a:pt x="370593" y="182649"/>
                    </a:cubicBezTo>
                    <a:cubicBezTo>
                      <a:pt x="367334" y="182649"/>
                      <a:pt x="364891" y="181020"/>
                      <a:pt x="360819" y="184278"/>
                    </a:cubicBezTo>
                    <a:cubicBezTo>
                      <a:pt x="360819" y="180206"/>
                      <a:pt x="357561" y="183464"/>
                      <a:pt x="356746" y="179391"/>
                    </a:cubicBezTo>
                    <a:cubicBezTo>
                      <a:pt x="355932" y="181020"/>
                      <a:pt x="355117" y="180206"/>
                      <a:pt x="354303" y="182649"/>
                    </a:cubicBezTo>
                    <a:cubicBezTo>
                      <a:pt x="344529" y="178577"/>
                      <a:pt x="333126" y="181835"/>
                      <a:pt x="323352" y="179391"/>
                    </a:cubicBezTo>
                    <a:cubicBezTo>
                      <a:pt x="317651" y="185907"/>
                      <a:pt x="313578" y="176133"/>
                      <a:pt x="307062" y="177762"/>
                    </a:cubicBezTo>
                    <a:cubicBezTo>
                      <a:pt x="307062" y="177762"/>
                      <a:pt x="307062" y="176948"/>
                      <a:pt x="307062" y="176948"/>
                    </a:cubicBezTo>
                    <a:cubicBezTo>
                      <a:pt x="304619" y="178577"/>
                      <a:pt x="302175" y="178577"/>
                      <a:pt x="299732" y="176948"/>
                    </a:cubicBezTo>
                    <a:lnTo>
                      <a:pt x="297289" y="179391"/>
                    </a:lnTo>
                    <a:cubicBezTo>
                      <a:pt x="291587" y="174504"/>
                      <a:pt x="285886" y="172061"/>
                      <a:pt x="279370" y="169617"/>
                    </a:cubicBezTo>
                    <a:cubicBezTo>
                      <a:pt x="273668" y="167174"/>
                      <a:pt x="267152" y="164730"/>
                      <a:pt x="263080" y="159844"/>
                    </a:cubicBezTo>
                    <a:cubicBezTo>
                      <a:pt x="257378" y="154957"/>
                      <a:pt x="254121" y="149255"/>
                      <a:pt x="250048" y="145183"/>
                    </a:cubicBezTo>
                    <a:cubicBezTo>
                      <a:pt x="245976" y="140296"/>
                      <a:pt x="241903" y="137038"/>
                      <a:pt x="234573" y="132151"/>
                    </a:cubicBezTo>
                    <a:cubicBezTo>
                      <a:pt x="235387" y="132151"/>
                      <a:pt x="235387" y="131336"/>
                      <a:pt x="236202" y="132151"/>
                    </a:cubicBezTo>
                    <a:cubicBezTo>
                      <a:pt x="234573" y="130522"/>
                      <a:pt x="233758" y="128893"/>
                      <a:pt x="232129" y="125635"/>
                    </a:cubicBezTo>
                    <a:cubicBezTo>
                      <a:pt x="230500" y="123191"/>
                      <a:pt x="228871" y="120748"/>
                      <a:pt x="226428" y="119119"/>
                    </a:cubicBezTo>
                    <a:lnTo>
                      <a:pt x="225613" y="119119"/>
                    </a:lnTo>
                    <a:lnTo>
                      <a:pt x="226428" y="118304"/>
                    </a:lnTo>
                    <a:cubicBezTo>
                      <a:pt x="223170" y="117490"/>
                      <a:pt x="219912" y="117490"/>
                      <a:pt x="216654" y="117490"/>
                    </a:cubicBezTo>
                    <a:lnTo>
                      <a:pt x="209324" y="116676"/>
                    </a:lnTo>
                    <a:cubicBezTo>
                      <a:pt x="206880" y="116676"/>
                      <a:pt x="205251" y="115861"/>
                      <a:pt x="203622" y="115861"/>
                    </a:cubicBezTo>
                    <a:cubicBezTo>
                      <a:pt x="201993" y="115861"/>
                      <a:pt x="200364" y="115047"/>
                      <a:pt x="198735" y="115047"/>
                    </a:cubicBezTo>
                    <a:cubicBezTo>
                      <a:pt x="197106" y="115047"/>
                      <a:pt x="195477" y="114232"/>
                      <a:pt x="194663" y="114232"/>
                    </a:cubicBezTo>
                    <a:cubicBezTo>
                      <a:pt x="191405" y="110160"/>
                      <a:pt x="190590" y="103644"/>
                      <a:pt x="188147" y="97128"/>
                    </a:cubicBezTo>
                    <a:cubicBezTo>
                      <a:pt x="185703" y="90612"/>
                      <a:pt x="180816" y="84910"/>
                      <a:pt x="174301" y="81652"/>
                    </a:cubicBezTo>
                    <a:lnTo>
                      <a:pt x="175115" y="80838"/>
                    </a:lnTo>
                    <a:cubicBezTo>
                      <a:pt x="170228" y="79209"/>
                      <a:pt x="166156" y="75951"/>
                      <a:pt x="161269" y="72693"/>
                    </a:cubicBezTo>
                    <a:cubicBezTo>
                      <a:pt x="156382" y="69435"/>
                      <a:pt x="151495" y="66992"/>
                      <a:pt x="145794" y="67806"/>
                    </a:cubicBezTo>
                    <a:cubicBezTo>
                      <a:pt x="134391" y="62919"/>
                      <a:pt x="123802" y="75951"/>
                      <a:pt x="113214" y="71064"/>
                    </a:cubicBezTo>
                    <a:cubicBezTo>
                      <a:pt x="109956" y="66992"/>
                      <a:pt x="106698" y="68621"/>
                      <a:pt x="102625" y="70250"/>
                    </a:cubicBezTo>
                    <a:cubicBezTo>
                      <a:pt x="98553" y="71879"/>
                      <a:pt x="93666" y="72693"/>
                      <a:pt x="92037" y="67806"/>
                    </a:cubicBezTo>
                    <a:cubicBezTo>
                      <a:pt x="87965" y="60476"/>
                      <a:pt x="83892" y="57218"/>
                      <a:pt x="77376" y="54774"/>
                    </a:cubicBezTo>
                    <a:cubicBezTo>
                      <a:pt x="71675" y="53145"/>
                      <a:pt x="64345" y="52331"/>
                      <a:pt x="57014" y="51517"/>
                    </a:cubicBezTo>
                    <a:cubicBezTo>
                      <a:pt x="49684" y="40928"/>
                      <a:pt x="34208" y="42557"/>
                      <a:pt x="30950" y="28711"/>
                    </a:cubicBezTo>
                    <a:cubicBezTo>
                      <a:pt x="23620" y="29525"/>
                      <a:pt x="26064" y="16493"/>
                      <a:pt x="20362" y="14050"/>
                    </a:cubicBezTo>
                    <a:lnTo>
                      <a:pt x="19548" y="15679"/>
                    </a:lnTo>
                    <a:cubicBezTo>
                      <a:pt x="21177" y="9978"/>
                      <a:pt x="10588" y="18937"/>
                      <a:pt x="14661" y="11606"/>
                    </a:cubicBezTo>
                    <a:lnTo>
                      <a:pt x="15475" y="11606"/>
                    </a:lnTo>
                    <a:cubicBezTo>
                      <a:pt x="17104" y="7534"/>
                      <a:pt x="7330" y="18122"/>
                      <a:pt x="9774" y="13235"/>
                    </a:cubicBezTo>
                    <a:lnTo>
                      <a:pt x="8145" y="14864"/>
                    </a:lnTo>
                    <a:cubicBezTo>
                      <a:pt x="6516" y="14864"/>
                      <a:pt x="9774" y="13235"/>
                      <a:pt x="8959" y="11606"/>
                    </a:cubicBezTo>
                    <a:cubicBezTo>
                      <a:pt x="8145" y="11606"/>
                      <a:pt x="6516" y="14864"/>
                      <a:pt x="6516" y="13235"/>
                    </a:cubicBezTo>
                    <a:cubicBezTo>
                      <a:pt x="11403" y="5905"/>
                      <a:pt x="2443" y="12421"/>
                      <a:pt x="8959" y="5091"/>
                    </a:cubicBezTo>
                    <a:cubicBezTo>
                      <a:pt x="9774" y="5905"/>
                      <a:pt x="10588" y="1018"/>
                      <a:pt x="13032" y="1018"/>
                    </a:cubicBezTo>
                    <a:cubicBezTo>
                      <a:pt x="13032" y="204"/>
                      <a:pt x="11403" y="-1425"/>
                      <a:pt x="8959" y="2647"/>
                    </a:cubicBezTo>
                    <a:cubicBezTo>
                      <a:pt x="5701" y="5905"/>
                      <a:pt x="3258" y="8348"/>
                      <a:pt x="1629" y="12421"/>
                    </a:cubicBezTo>
                    <a:lnTo>
                      <a:pt x="4072" y="9978"/>
                    </a:lnTo>
                    <a:cubicBezTo>
                      <a:pt x="2443" y="12421"/>
                      <a:pt x="3258" y="11606"/>
                      <a:pt x="1629" y="13235"/>
                    </a:cubicBezTo>
                    <a:cubicBezTo>
                      <a:pt x="2443" y="14864"/>
                      <a:pt x="0" y="18937"/>
                      <a:pt x="0" y="20566"/>
                    </a:cubicBezTo>
                    <a:cubicBezTo>
                      <a:pt x="0" y="20566"/>
                      <a:pt x="0" y="20566"/>
                      <a:pt x="0" y="20566"/>
                    </a:cubicBezTo>
                    <a:cubicBezTo>
                      <a:pt x="3258" y="18122"/>
                      <a:pt x="2443" y="20566"/>
                      <a:pt x="3258" y="21380"/>
                    </a:cubicBezTo>
                    <a:lnTo>
                      <a:pt x="2443" y="23009"/>
                    </a:lnTo>
                    <a:cubicBezTo>
                      <a:pt x="814" y="26267"/>
                      <a:pt x="8959" y="18122"/>
                      <a:pt x="4072" y="23009"/>
                    </a:cubicBezTo>
                    <a:cubicBezTo>
                      <a:pt x="8145" y="23824"/>
                      <a:pt x="11403" y="27082"/>
                      <a:pt x="14661" y="29525"/>
                    </a:cubicBezTo>
                    <a:cubicBezTo>
                      <a:pt x="16290" y="27896"/>
                      <a:pt x="17104" y="31969"/>
                      <a:pt x="19548" y="27082"/>
                    </a:cubicBezTo>
                    <a:cubicBezTo>
                      <a:pt x="17104" y="31969"/>
                      <a:pt x="18733" y="35227"/>
                      <a:pt x="19548" y="35227"/>
                    </a:cubicBezTo>
                    <a:cubicBezTo>
                      <a:pt x="19548" y="35227"/>
                      <a:pt x="18733" y="36041"/>
                      <a:pt x="18733" y="36041"/>
                    </a:cubicBezTo>
                    <a:cubicBezTo>
                      <a:pt x="16290" y="42557"/>
                      <a:pt x="24435" y="32783"/>
                      <a:pt x="21177" y="40928"/>
                    </a:cubicBezTo>
                    <a:cubicBezTo>
                      <a:pt x="25249" y="36041"/>
                      <a:pt x="22806" y="45000"/>
                      <a:pt x="28507" y="40113"/>
                    </a:cubicBezTo>
                    <a:cubicBezTo>
                      <a:pt x="27693" y="41743"/>
                      <a:pt x="26878" y="42557"/>
                      <a:pt x="26064" y="43372"/>
                    </a:cubicBezTo>
                    <a:cubicBezTo>
                      <a:pt x="29321" y="45815"/>
                      <a:pt x="30950" y="49887"/>
                      <a:pt x="33394" y="52331"/>
                    </a:cubicBezTo>
                    <a:cubicBezTo>
                      <a:pt x="39095" y="49887"/>
                      <a:pt x="37466" y="58032"/>
                      <a:pt x="43168" y="53960"/>
                    </a:cubicBezTo>
                    <a:cubicBezTo>
                      <a:pt x="43982" y="56403"/>
                      <a:pt x="44797" y="60476"/>
                      <a:pt x="48869" y="60476"/>
                    </a:cubicBezTo>
                    <a:lnTo>
                      <a:pt x="48055" y="61290"/>
                    </a:lnTo>
                    <a:cubicBezTo>
                      <a:pt x="50498" y="62919"/>
                      <a:pt x="54571" y="64548"/>
                      <a:pt x="58643" y="62105"/>
                    </a:cubicBezTo>
                    <a:cubicBezTo>
                      <a:pt x="55385" y="68621"/>
                      <a:pt x="57014" y="67806"/>
                      <a:pt x="57014" y="71064"/>
                    </a:cubicBezTo>
                    <a:cubicBezTo>
                      <a:pt x="60272" y="69435"/>
                      <a:pt x="64345" y="72693"/>
                      <a:pt x="68417" y="71879"/>
                    </a:cubicBezTo>
                    <a:cubicBezTo>
                      <a:pt x="67603" y="75137"/>
                      <a:pt x="71675" y="71879"/>
                      <a:pt x="69232" y="75951"/>
                    </a:cubicBezTo>
                    <a:cubicBezTo>
                      <a:pt x="82263" y="72693"/>
                      <a:pt x="91223" y="79209"/>
                      <a:pt x="100997" y="88169"/>
                    </a:cubicBezTo>
                    <a:lnTo>
                      <a:pt x="100997" y="88169"/>
                    </a:lnTo>
                    <a:cubicBezTo>
                      <a:pt x="102625" y="85725"/>
                      <a:pt x="105069" y="80024"/>
                      <a:pt x="106698" y="76765"/>
                    </a:cubicBezTo>
                    <a:cubicBezTo>
                      <a:pt x="106698" y="77580"/>
                      <a:pt x="106698" y="77580"/>
                      <a:pt x="106698" y="77580"/>
                    </a:cubicBezTo>
                    <a:cubicBezTo>
                      <a:pt x="108327" y="76765"/>
                      <a:pt x="109956" y="81652"/>
                      <a:pt x="111585" y="80838"/>
                    </a:cubicBezTo>
                    <a:cubicBezTo>
                      <a:pt x="111585" y="81652"/>
                      <a:pt x="111585" y="81652"/>
                      <a:pt x="111585" y="82467"/>
                    </a:cubicBezTo>
                    <a:cubicBezTo>
                      <a:pt x="113214" y="80838"/>
                      <a:pt x="114843" y="86539"/>
                      <a:pt x="117286" y="82467"/>
                    </a:cubicBezTo>
                    <a:lnTo>
                      <a:pt x="117286" y="84096"/>
                    </a:lnTo>
                    <a:lnTo>
                      <a:pt x="118915" y="82467"/>
                    </a:lnTo>
                    <a:cubicBezTo>
                      <a:pt x="118915" y="84096"/>
                      <a:pt x="118915" y="86539"/>
                      <a:pt x="118101" y="85725"/>
                    </a:cubicBezTo>
                    <a:cubicBezTo>
                      <a:pt x="133576" y="87354"/>
                      <a:pt x="147422" y="78395"/>
                      <a:pt x="159640" y="84910"/>
                    </a:cubicBezTo>
                    <a:lnTo>
                      <a:pt x="158825" y="86539"/>
                    </a:lnTo>
                    <a:cubicBezTo>
                      <a:pt x="159640" y="85725"/>
                      <a:pt x="161269" y="85725"/>
                      <a:pt x="162083" y="84910"/>
                    </a:cubicBezTo>
                    <a:cubicBezTo>
                      <a:pt x="162083" y="85725"/>
                      <a:pt x="161269" y="85725"/>
                      <a:pt x="161269" y="86539"/>
                    </a:cubicBezTo>
                    <a:cubicBezTo>
                      <a:pt x="162898" y="89797"/>
                      <a:pt x="167785" y="87354"/>
                      <a:pt x="169414" y="89797"/>
                    </a:cubicBezTo>
                    <a:cubicBezTo>
                      <a:pt x="168599" y="90612"/>
                      <a:pt x="167785" y="91426"/>
                      <a:pt x="167785" y="92241"/>
                    </a:cubicBezTo>
                    <a:cubicBezTo>
                      <a:pt x="171857" y="90612"/>
                      <a:pt x="166156" y="97942"/>
                      <a:pt x="173486" y="92241"/>
                    </a:cubicBezTo>
                    <a:cubicBezTo>
                      <a:pt x="173486" y="92241"/>
                      <a:pt x="171857" y="93870"/>
                      <a:pt x="171043" y="94684"/>
                    </a:cubicBezTo>
                    <a:cubicBezTo>
                      <a:pt x="176744" y="96313"/>
                      <a:pt x="178373" y="102015"/>
                      <a:pt x="179188" y="110160"/>
                    </a:cubicBezTo>
                    <a:cubicBezTo>
                      <a:pt x="183260" y="111789"/>
                      <a:pt x="184889" y="114232"/>
                      <a:pt x="186518" y="116676"/>
                    </a:cubicBezTo>
                    <a:cubicBezTo>
                      <a:pt x="188147" y="119119"/>
                      <a:pt x="190590" y="122377"/>
                      <a:pt x="193034" y="123191"/>
                    </a:cubicBezTo>
                    <a:cubicBezTo>
                      <a:pt x="194663" y="124006"/>
                      <a:pt x="197106" y="124006"/>
                      <a:pt x="199550" y="123191"/>
                    </a:cubicBezTo>
                    <a:lnTo>
                      <a:pt x="198735" y="124821"/>
                    </a:lnTo>
                    <a:cubicBezTo>
                      <a:pt x="203622" y="124006"/>
                      <a:pt x="206880" y="123191"/>
                      <a:pt x="210953" y="124006"/>
                    </a:cubicBezTo>
                    <a:cubicBezTo>
                      <a:pt x="215025" y="124821"/>
                      <a:pt x="217468" y="126449"/>
                      <a:pt x="219912" y="128078"/>
                    </a:cubicBezTo>
                    <a:lnTo>
                      <a:pt x="222355" y="129707"/>
                    </a:lnTo>
                    <a:cubicBezTo>
                      <a:pt x="223985" y="132151"/>
                      <a:pt x="226428" y="133780"/>
                      <a:pt x="228057" y="137038"/>
                    </a:cubicBezTo>
                    <a:lnTo>
                      <a:pt x="226428" y="137852"/>
                    </a:lnTo>
                    <a:cubicBezTo>
                      <a:pt x="231315" y="138667"/>
                      <a:pt x="231315" y="142739"/>
                      <a:pt x="232129" y="145997"/>
                    </a:cubicBezTo>
                    <a:cubicBezTo>
                      <a:pt x="232944" y="150070"/>
                      <a:pt x="233758" y="153328"/>
                      <a:pt x="238645" y="153328"/>
                    </a:cubicBezTo>
                    <a:lnTo>
                      <a:pt x="236202" y="154957"/>
                    </a:lnTo>
                    <a:cubicBezTo>
                      <a:pt x="240274" y="153328"/>
                      <a:pt x="237831" y="159029"/>
                      <a:pt x="242718" y="154142"/>
                    </a:cubicBezTo>
                    <a:lnTo>
                      <a:pt x="241903" y="156586"/>
                    </a:lnTo>
                    <a:cubicBezTo>
                      <a:pt x="246790" y="154957"/>
                      <a:pt x="247605" y="156586"/>
                      <a:pt x="247605" y="159029"/>
                    </a:cubicBezTo>
                    <a:cubicBezTo>
                      <a:pt x="248419" y="161473"/>
                      <a:pt x="248419" y="164730"/>
                      <a:pt x="252492" y="163916"/>
                    </a:cubicBezTo>
                    <a:lnTo>
                      <a:pt x="250863" y="164730"/>
                    </a:lnTo>
                    <a:cubicBezTo>
                      <a:pt x="252492" y="164730"/>
                      <a:pt x="254935" y="164730"/>
                      <a:pt x="254935" y="166359"/>
                    </a:cubicBezTo>
                    <a:cubicBezTo>
                      <a:pt x="254935" y="166359"/>
                      <a:pt x="254121" y="167174"/>
                      <a:pt x="254121" y="167174"/>
                    </a:cubicBezTo>
                    <a:cubicBezTo>
                      <a:pt x="254121" y="175319"/>
                      <a:pt x="262265" y="172061"/>
                      <a:pt x="266338" y="174504"/>
                    </a:cubicBezTo>
                    <a:lnTo>
                      <a:pt x="264709" y="176948"/>
                    </a:lnTo>
                    <a:cubicBezTo>
                      <a:pt x="268781" y="174504"/>
                      <a:pt x="270410" y="179391"/>
                      <a:pt x="274483" y="179391"/>
                    </a:cubicBezTo>
                    <a:lnTo>
                      <a:pt x="273668" y="181020"/>
                    </a:lnTo>
                    <a:lnTo>
                      <a:pt x="276112" y="179391"/>
                    </a:lnTo>
                    <a:lnTo>
                      <a:pt x="275297" y="181835"/>
                    </a:lnTo>
                    <a:cubicBezTo>
                      <a:pt x="280999" y="183464"/>
                      <a:pt x="285071" y="182649"/>
                      <a:pt x="289144" y="18346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7582534" y="208251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7257191" y="1915181"/>
                <a:ext cx="362" cy="362"/>
              </a:xfrm>
              <a:custGeom>
                <a:avLst/>
                <a:gdLst>
                  <a:gd name="connsiteX0" fmla="*/ 362 w 362"/>
                  <a:gd name="connsiteY0" fmla="*/ 362 h 362"/>
                  <a:gd name="connsiteX1" fmla="*/ 362 w 362"/>
                  <a:gd name="connsiteY1" fmla="*/ 362 h 362"/>
                  <a:gd name="connsiteX2" fmla="*/ 362 w 362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362">
                    <a:moveTo>
                      <a:pt x="362" y="362"/>
                    </a:moveTo>
                    <a:cubicBezTo>
                      <a:pt x="362" y="362"/>
                      <a:pt x="362" y="-453"/>
                      <a:pt x="362" y="362"/>
                    </a:cubicBezTo>
                    <a:cubicBezTo>
                      <a:pt x="-453" y="362"/>
                      <a:pt x="362" y="362"/>
                      <a:pt x="362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8" name="图形 7"/>
            <p:cNvGrpSpPr/>
            <p:nvPr/>
          </p:nvGrpSpPr>
          <p:grpSpPr>
            <a:xfrm>
              <a:off x="9212930" y="2475622"/>
              <a:ext cx="323478" cy="362873"/>
              <a:chOff x="6973171" y="1375925"/>
              <a:chExt cx="323478" cy="362873"/>
            </a:xfrm>
            <a:solidFill>
              <a:srgbClr val="1B1B1B"/>
            </a:solidFill>
          </p:grpSpPr>
          <p:sp>
            <p:nvSpPr>
              <p:cNvPr id="59" name="任意多边形: 形状 58"/>
              <p:cNvSpPr/>
              <p:nvPr/>
            </p:nvSpPr>
            <p:spPr>
              <a:xfrm>
                <a:off x="7271400" y="1737170"/>
                <a:ext cx="1628" cy="1628"/>
              </a:xfrm>
              <a:custGeom>
                <a:avLst/>
                <a:gdLst>
                  <a:gd name="connsiteX0" fmla="*/ 814 w 1628"/>
                  <a:gd name="connsiteY0" fmla="*/ 1629 h 1628"/>
                  <a:gd name="connsiteX1" fmla="*/ 1629 w 1628"/>
                  <a:gd name="connsiteY1" fmla="*/ 1629 h 1628"/>
                  <a:gd name="connsiteX2" fmla="*/ 0 w 1628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8">
                    <a:moveTo>
                      <a:pt x="814" y="1629"/>
                    </a:moveTo>
                    <a:lnTo>
                      <a:pt x="1629" y="1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7268142" y="1730653"/>
                <a:ext cx="5892" cy="6732"/>
              </a:xfrm>
              <a:custGeom>
                <a:avLst/>
                <a:gdLst>
                  <a:gd name="connsiteX0" fmla="*/ 1629 w 5892"/>
                  <a:gd name="connsiteY0" fmla="*/ 815 h 6732"/>
                  <a:gd name="connsiteX1" fmla="*/ 0 w 5892"/>
                  <a:gd name="connsiteY1" fmla="*/ 0 h 6732"/>
                  <a:gd name="connsiteX2" fmla="*/ 4887 w 5892"/>
                  <a:gd name="connsiteY2" fmla="*/ 6516 h 6732"/>
                  <a:gd name="connsiteX3" fmla="*/ 1629 w 5892"/>
                  <a:gd name="connsiteY3" fmla="*/ 815 h 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92" h="6732">
                    <a:moveTo>
                      <a:pt x="1629" y="815"/>
                    </a:moveTo>
                    <a:cubicBezTo>
                      <a:pt x="815" y="815"/>
                      <a:pt x="815" y="0"/>
                      <a:pt x="0" y="0"/>
                    </a:cubicBezTo>
                    <a:lnTo>
                      <a:pt x="4887" y="6516"/>
                    </a:lnTo>
                    <a:cubicBezTo>
                      <a:pt x="8959" y="8145"/>
                      <a:pt x="-814" y="0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7269771" y="1728210"/>
                <a:ext cx="2176" cy="3257"/>
              </a:xfrm>
              <a:custGeom>
                <a:avLst/>
                <a:gdLst>
                  <a:gd name="connsiteX0" fmla="*/ 1629 w 2176"/>
                  <a:gd name="connsiteY0" fmla="*/ 3258 h 3257"/>
                  <a:gd name="connsiteX1" fmla="*/ 0 w 2176"/>
                  <a:gd name="connsiteY1" fmla="*/ 0 h 3257"/>
                  <a:gd name="connsiteX2" fmla="*/ 1629 w 2176"/>
                  <a:gd name="connsiteY2" fmla="*/ 3258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6" h="3257">
                    <a:moveTo>
                      <a:pt x="1629" y="3258"/>
                    </a:moveTo>
                    <a:cubicBezTo>
                      <a:pt x="3258" y="3258"/>
                      <a:pt x="815" y="815"/>
                      <a:pt x="0" y="0"/>
                    </a:cubicBezTo>
                    <a:cubicBezTo>
                      <a:pt x="1629" y="2443"/>
                      <a:pt x="-1629" y="1629"/>
                      <a:pt x="1629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7296649" y="1646761"/>
                <a:ext cx="8144" cy="362"/>
              </a:xfrm>
              <a:custGeom>
                <a:avLst/>
                <a:gdLst>
                  <a:gd name="connsiteX0" fmla="*/ 0 w 8144"/>
                  <a:gd name="connsiteY0" fmla="*/ 0 h 362"/>
                  <a:gd name="connsiteX1" fmla="*/ 0 w 8144"/>
                  <a:gd name="connsiteY1" fmla="*/ 0 h 362"/>
                  <a:gd name="connsiteX2" fmla="*/ 0 w 814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6973171" y="1375925"/>
                <a:ext cx="322101" cy="356357"/>
              </a:xfrm>
              <a:custGeom>
                <a:avLst/>
                <a:gdLst>
                  <a:gd name="connsiteX0" fmla="*/ 298229 w 322101"/>
                  <a:gd name="connsiteY0" fmla="*/ 261062 h 356357"/>
                  <a:gd name="connsiteX1" fmla="*/ 295786 w 322101"/>
                  <a:gd name="connsiteY1" fmla="*/ 262691 h 356357"/>
                  <a:gd name="connsiteX2" fmla="*/ 307188 w 322101"/>
                  <a:gd name="connsiteY2" fmla="*/ 269207 h 356357"/>
                  <a:gd name="connsiteX3" fmla="*/ 306374 w 322101"/>
                  <a:gd name="connsiteY3" fmla="*/ 270021 h 356357"/>
                  <a:gd name="connsiteX4" fmla="*/ 307188 w 322101"/>
                  <a:gd name="connsiteY4" fmla="*/ 271651 h 356357"/>
                  <a:gd name="connsiteX5" fmla="*/ 313704 w 322101"/>
                  <a:gd name="connsiteY5" fmla="*/ 296900 h 356357"/>
                  <a:gd name="connsiteX6" fmla="*/ 312075 w 322101"/>
                  <a:gd name="connsiteY6" fmla="*/ 296085 h 356357"/>
                  <a:gd name="connsiteX7" fmla="*/ 313704 w 322101"/>
                  <a:gd name="connsiteY7" fmla="*/ 298529 h 356357"/>
                  <a:gd name="connsiteX8" fmla="*/ 312075 w 322101"/>
                  <a:gd name="connsiteY8" fmla="*/ 297714 h 356357"/>
                  <a:gd name="connsiteX9" fmla="*/ 309632 w 322101"/>
                  <a:gd name="connsiteY9" fmla="*/ 305045 h 356357"/>
                  <a:gd name="connsiteX10" fmla="*/ 312890 w 322101"/>
                  <a:gd name="connsiteY10" fmla="*/ 306674 h 356357"/>
                  <a:gd name="connsiteX11" fmla="*/ 308003 w 322101"/>
                  <a:gd name="connsiteY11" fmla="*/ 333552 h 356357"/>
                  <a:gd name="connsiteX12" fmla="*/ 304745 w 322101"/>
                  <a:gd name="connsiteY12" fmla="*/ 332737 h 356357"/>
                  <a:gd name="connsiteX13" fmla="*/ 295786 w 322101"/>
                  <a:gd name="connsiteY13" fmla="*/ 353914 h 356357"/>
                  <a:gd name="connsiteX14" fmla="*/ 299043 w 322101"/>
                  <a:gd name="connsiteY14" fmla="*/ 356357 h 356357"/>
                  <a:gd name="connsiteX15" fmla="*/ 301487 w 322101"/>
                  <a:gd name="connsiteY15" fmla="*/ 349842 h 356357"/>
                  <a:gd name="connsiteX16" fmla="*/ 303116 w 322101"/>
                  <a:gd name="connsiteY16" fmla="*/ 350656 h 356357"/>
                  <a:gd name="connsiteX17" fmla="*/ 302302 w 322101"/>
                  <a:gd name="connsiteY17" fmla="*/ 347398 h 356357"/>
                  <a:gd name="connsiteX18" fmla="*/ 304745 w 322101"/>
                  <a:gd name="connsiteY18" fmla="*/ 348213 h 356357"/>
                  <a:gd name="connsiteX19" fmla="*/ 306374 w 322101"/>
                  <a:gd name="connsiteY19" fmla="*/ 337624 h 356357"/>
                  <a:gd name="connsiteX20" fmla="*/ 312075 w 322101"/>
                  <a:gd name="connsiteY20" fmla="*/ 335181 h 356357"/>
                  <a:gd name="connsiteX21" fmla="*/ 309632 w 322101"/>
                  <a:gd name="connsiteY21" fmla="*/ 331923 h 356357"/>
                  <a:gd name="connsiteX22" fmla="*/ 321035 w 322101"/>
                  <a:gd name="connsiteY22" fmla="*/ 296085 h 356357"/>
                  <a:gd name="connsiteX23" fmla="*/ 320220 w 322101"/>
                  <a:gd name="connsiteY23" fmla="*/ 285497 h 356357"/>
                  <a:gd name="connsiteX24" fmla="*/ 320220 w 322101"/>
                  <a:gd name="connsiteY24" fmla="*/ 272465 h 356357"/>
                  <a:gd name="connsiteX25" fmla="*/ 321035 w 322101"/>
                  <a:gd name="connsiteY25" fmla="*/ 272465 h 356357"/>
                  <a:gd name="connsiteX26" fmla="*/ 314519 w 322101"/>
                  <a:gd name="connsiteY26" fmla="*/ 264320 h 356357"/>
                  <a:gd name="connsiteX27" fmla="*/ 313704 w 322101"/>
                  <a:gd name="connsiteY27" fmla="*/ 262691 h 356357"/>
                  <a:gd name="connsiteX28" fmla="*/ 309632 w 322101"/>
                  <a:gd name="connsiteY28" fmla="*/ 263506 h 356357"/>
                  <a:gd name="connsiteX29" fmla="*/ 303116 w 322101"/>
                  <a:gd name="connsiteY29" fmla="*/ 254546 h 356357"/>
                  <a:gd name="connsiteX30" fmla="*/ 301487 w 322101"/>
                  <a:gd name="connsiteY30" fmla="*/ 251288 h 356357"/>
                  <a:gd name="connsiteX31" fmla="*/ 299858 w 322101"/>
                  <a:gd name="connsiteY31" fmla="*/ 246401 h 356357"/>
                  <a:gd name="connsiteX32" fmla="*/ 284383 w 322101"/>
                  <a:gd name="connsiteY32" fmla="*/ 224410 h 356357"/>
                  <a:gd name="connsiteX33" fmla="*/ 266464 w 322101"/>
                  <a:gd name="connsiteY33" fmla="*/ 205677 h 356357"/>
                  <a:gd name="connsiteX34" fmla="*/ 242844 w 322101"/>
                  <a:gd name="connsiteY34" fmla="*/ 194274 h 356357"/>
                  <a:gd name="connsiteX35" fmla="*/ 243658 w 322101"/>
                  <a:gd name="connsiteY35" fmla="*/ 193460 h 356357"/>
                  <a:gd name="connsiteX36" fmla="*/ 232255 w 322101"/>
                  <a:gd name="connsiteY36" fmla="*/ 184500 h 356357"/>
                  <a:gd name="connsiteX37" fmla="*/ 233070 w 322101"/>
                  <a:gd name="connsiteY37" fmla="*/ 183686 h 356357"/>
                  <a:gd name="connsiteX38" fmla="*/ 202119 w 322101"/>
                  <a:gd name="connsiteY38" fmla="*/ 165767 h 356357"/>
                  <a:gd name="connsiteX39" fmla="*/ 167911 w 322101"/>
                  <a:gd name="connsiteY39" fmla="*/ 138889 h 356357"/>
                  <a:gd name="connsiteX40" fmla="*/ 168725 w 322101"/>
                  <a:gd name="connsiteY40" fmla="*/ 138074 h 356357"/>
                  <a:gd name="connsiteX41" fmla="*/ 144290 w 322101"/>
                  <a:gd name="connsiteY41" fmla="*/ 113640 h 356357"/>
                  <a:gd name="connsiteX42" fmla="*/ 114155 w 322101"/>
                  <a:gd name="connsiteY42" fmla="*/ 92463 h 356357"/>
                  <a:gd name="connsiteX43" fmla="*/ 95421 w 322101"/>
                  <a:gd name="connsiteY43" fmla="*/ 76988 h 356357"/>
                  <a:gd name="connsiteX44" fmla="*/ 84018 w 322101"/>
                  <a:gd name="connsiteY44" fmla="*/ 58254 h 356357"/>
                  <a:gd name="connsiteX45" fmla="*/ 62027 w 322101"/>
                  <a:gd name="connsiteY45" fmla="*/ 51738 h 356357"/>
                  <a:gd name="connsiteX46" fmla="*/ 44108 w 322101"/>
                  <a:gd name="connsiteY46" fmla="*/ 44408 h 356357"/>
                  <a:gd name="connsiteX47" fmla="*/ 29448 w 322101"/>
                  <a:gd name="connsiteY47" fmla="*/ 30562 h 356357"/>
                  <a:gd name="connsiteX48" fmla="*/ 18859 w 322101"/>
                  <a:gd name="connsiteY48" fmla="*/ 13457 h 356357"/>
                  <a:gd name="connsiteX49" fmla="*/ 18045 w 322101"/>
                  <a:gd name="connsiteY49" fmla="*/ 15086 h 356357"/>
                  <a:gd name="connsiteX50" fmla="*/ 14787 w 322101"/>
                  <a:gd name="connsiteY50" fmla="*/ 13457 h 356357"/>
                  <a:gd name="connsiteX51" fmla="*/ 12343 w 322101"/>
                  <a:gd name="connsiteY51" fmla="*/ 11014 h 356357"/>
                  <a:gd name="connsiteX52" fmla="*/ 13158 w 322101"/>
                  <a:gd name="connsiteY52" fmla="*/ 11014 h 356357"/>
                  <a:gd name="connsiteX53" fmla="*/ 7456 w 322101"/>
                  <a:gd name="connsiteY53" fmla="*/ 14272 h 356357"/>
                  <a:gd name="connsiteX54" fmla="*/ 6642 w 322101"/>
                  <a:gd name="connsiteY54" fmla="*/ 15901 h 356357"/>
                  <a:gd name="connsiteX55" fmla="*/ 6642 w 322101"/>
                  <a:gd name="connsiteY55" fmla="*/ 12643 h 356357"/>
                  <a:gd name="connsiteX56" fmla="*/ 5013 w 322101"/>
                  <a:gd name="connsiteY56" fmla="*/ 15086 h 356357"/>
                  <a:gd name="connsiteX57" fmla="*/ 4198 w 322101"/>
                  <a:gd name="connsiteY57" fmla="*/ 11014 h 356357"/>
                  <a:gd name="connsiteX58" fmla="*/ 3384 w 322101"/>
                  <a:gd name="connsiteY58" fmla="*/ 6127 h 356357"/>
                  <a:gd name="connsiteX59" fmla="*/ 5013 w 322101"/>
                  <a:gd name="connsiteY59" fmla="*/ 425 h 356357"/>
                  <a:gd name="connsiteX60" fmla="*/ 941 w 322101"/>
                  <a:gd name="connsiteY60" fmla="*/ 3684 h 356357"/>
                  <a:gd name="connsiteX61" fmla="*/ 941 w 322101"/>
                  <a:gd name="connsiteY61" fmla="*/ 15086 h 356357"/>
                  <a:gd name="connsiteX62" fmla="*/ 1755 w 322101"/>
                  <a:gd name="connsiteY62" fmla="*/ 11829 h 356357"/>
                  <a:gd name="connsiteX63" fmla="*/ 1755 w 322101"/>
                  <a:gd name="connsiteY63" fmla="*/ 15901 h 356357"/>
                  <a:gd name="connsiteX64" fmla="*/ 2569 w 322101"/>
                  <a:gd name="connsiteY64" fmla="*/ 23231 h 356357"/>
                  <a:gd name="connsiteX65" fmla="*/ 2569 w 322101"/>
                  <a:gd name="connsiteY65" fmla="*/ 23231 h 356357"/>
                  <a:gd name="connsiteX66" fmla="*/ 4198 w 322101"/>
                  <a:gd name="connsiteY66" fmla="*/ 22417 h 356357"/>
                  <a:gd name="connsiteX67" fmla="*/ 3384 w 322101"/>
                  <a:gd name="connsiteY67" fmla="*/ 24046 h 356357"/>
                  <a:gd name="connsiteX68" fmla="*/ 5013 w 322101"/>
                  <a:gd name="connsiteY68" fmla="*/ 23231 h 356357"/>
                  <a:gd name="connsiteX69" fmla="*/ 13972 w 322101"/>
                  <a:gd name="connsiteY69" fmla="*/ 28118 h 356357"/>
                  <a:gd name="connsiteX70" fmla="*/ 18859 w 322101"/>
                  <a:gd name="connsiteY70" fmla="*/ 26489 h 356357"/>
                  <a:gd name="connsiteX71" fmla="*/ 18045 w 322101"/>
                  <a:gd name="connsiteY71" fmla="*/ 35449 h 356357"/>
                  <a:gd name="connsiteX72" fmla="*/ 17230 w 322101"/>
                  <a:gd name="connsiteY72" fmla="*/ 36263 h 356357"/>
                  <a:gd name="connsiteX73" fmla="*/ 19674 w 322101"/>
                  <a:gd name="connsiteY73" fmla="*/ 41964 h 356357"/>
                  <a:gd name="connsiteX74" fmla="*/ 27819 w 322101"/>
                  <a:gd name="connsiteY74" fmla="*/ 41964 h 356357"/>
                  <a:gd name="connsiteX75" fmla="*/ 25375 w 322101"/>
                  <a:gd name="connsiteY75" fmla="*/ 45222 h 356357"/>
                  <a:gd name="connsiteX76" fmla="*/ 36778 w 322101"/>
                  <a:gd name="connsiteY76" fmla="*/ 56625 h 356357"/>
                  <a:gd name="connsiteX77" fmla="*/ 49810 w 322101"/>
                  <a:gd name="connsiteY77" fmla="*/ 56625 h 356357"/>
                  <a:gd name="connsiteX78" fmla="*/ 55511 w 322101"/>
                  <a:gd name="connsiteY78" fmla="*/ 60698 h 356357"/>
                  <a:gd name="connsiteX79" fmla="*/ 54697 w 322101"/>
                  <a:gd name="connsiteY79" fmla="*/ 61512 h 356357"/>
                  <a:gd name="connsiteX80" fmla="*/ 64471 w 322101"/>
                  <a:gd name="connsiteY80" fmla="*/ 61512 h 356357"/>
                  <a:gd name="connsiteX81" fmla="*/ 62027 w 322101"/>
                  <a:gd name="connsiteY81" fmla="*/ 69657 h 356357"/>
                  <a:gd name="connsiteX82" fmla="*/ 72616 w 322101"/>
                  <a:gd name="connsiteY82" fmla="*/ 72101 h 356357"/>
                  <a:gd name="connsiteX83" fmla="*/ 72616 w 322101"/>
                  <a:gd name="connsiteY83" fmla="*/ 76173 h 356357"/>
                  <a:gd name="connsiteX84" fmla="*/ 96236 w 322101"/>
                  <a:gd name="connsiteY84" fmla="*/ 98979 h 356357"/>
                  <a:gd name="connsiteX85" fmla="*/ 96236 w 322101"/>
                  <a:gd name="connsiteY85" fmla="*/ 98979 h 356357"/>
                  <a:gd name="connsiteX86" fmla="*/ 107638 w 322101"/>
                  <a:gd name="connsiteY86" fmla="*/ 93277 h 356357"/>
                  <a:gd name="connsiteX87" fmla="*/ 106824 w 322101"/>
                  <a:gd name="connsiteY87" fmla="*/ 94092 h 356357"/>
                  <a:gd name="connsiteX88" fmla="*/ 109268 w 322101"/>
                  <a:gd name="connsiteY88" fmla="*/ 99793 h 356357"/>
                  <a:gd name="connsiteX89" fmla="*/ 107638 w 322101"/>
                  <a:gd name="connsiteY89" fmla="*/ 100608 h 356357"/>
                  <a:gd name="connsiteX90" fmla="*/ 111711 w 322101"/>
                  <a:gd name="connsiteY90" fmla="*/ 104680 h 356357"/>
                  <a:gd name="connsiteX91" fmla="*/ 110897 w 322101"/>
                  <a:gd name="connsiteY91" fmla="*/ 105495 h 356357"/>
                  <a:gd name="connsiteX92" fmla="*/ 113340 w 322101"/>
                  <a:gd name="connsiteY92" fmla="*/ 105495 h 356357"/>
                  <a:gd name="connsiteX93" fmla="*/ 110082 w 322101"/>
                  <a:gd name="connsiteY93" fmla="*/ 107124 h 356357"/>
                  <a:gd name="connsiteX94" fmla="*/ 151621 w 322101"/>
                  <a:gd name="connsiteY94" fmla="*/ 136445 h 356357"/>
                  <a:gd name="connsiteX95" fmla="*/ 149992 w 322101"/>
                  <a:gd name="connsiteY95" fmla="*/ 137260 h 356357"/>
                  <a:gd name="connsiteX96" fmla="*/ 154064 w 322101"/>
                  <a:gd name="connsiteY96" fmla="*/ 137260 h 356357"/>
                  <a:gd name="connsiteX97" fmla="*/ 152435 w 322101"/>
                  <a:gd name="connsiteY97" fmla="*/ 138074 h 356357"/>
                  <a:gd name="connsiteX98" fmla="*/ 163024 w 322101"/>
                  <a:gd name="connsiteY98" fmla="*/ 145405 h 356357"/>
                  <a:gd name="connsiteX99" fmla="*/ 160580 w 322101"/>
                  <a:gd name="connsiteY99" fmla="*/ 147848 h 356357"/>
                  <a:gd name="connsiteX100" fmla="*/ 167911 w 322101"/>
                  <a:gd name="connsiteY100" fmla="*/ 149477 h 356357"/>
                  <a:gd name="connsiteX101" fmla="*/ 165467 w 322101"/>
                  <a:gd name="connsiteY101" fmla="*/ 151921 h 356357"/>
                  <a:gd name="connsiteX102" fmla="*/ 185829 w 322101"/>
                  <a:gd name="connsiteY102" fmla="*/ 167396 h 356357"/>
                  <a:gd name="connsiteX103" fmla="*/ 207821 w 322101"/>
                  <a:gd name="connsiteY103" fmla="*/ 176355 h 356357"/>
                  <a:gd name="connsiteX104" fmla="*/ 207006 w 322101"/>
                  <a:gd name="connsiteY104" fmla="*/ 177170 h 356357"/>
                  <a:gd name="connsiteX105" fmla="*/ 229812 w 322101"/>
                  <a:gd name="connsiteY105" fmla="*/ 195089 h 356357"/>
                  <a:gd name="connsiteX106" fmla="*/ 238771 w 322101"/>
                  <a:gd name="connsiteY106" fmla="*/ 200790 h 356357"/>
                  <a:gd name="connsiteX107" fmla="*/ 239586 w 322101"/>
                  <a:gd name="connsiteY107" fmla="*/ 201604 h 356357"/>
                  <a:gd name="connsiteX108" fmla="*/ 257505 w 322101"/>
                  <a:gd name="connsiteY108" fmla="*/ 213822 h 356357"/>
                  <a:gd name="connsiteX109" fmla="*/ 255061 w 322101"/>
                  <a:gd name="connsiteY109" fmla="*/ 215451 h 356357"/>
                  <a:gd name="connsiteX110" fmla="*/ 261577 w 322101"/>
                  <a:gd name="connsiteY110" fmla="*/ 213822 h 356357"/>
                  <a:gd name="connsiteX111" fmla="*/ 261577 w 322101"/>
                  <a:gd name="connsiteY111" fmla="*/ 216265 h 356357"/>
                  <a:gd name="connsiteX112" fmla="*/ 274609 w 322101"/>
                  <a:gd name="connsiteY112" fmla="*/ 224410 h 356357"/>
                  <a:gd name="connsiteX113" fmla="*/ 272980 w 322101"/>
                  <a:gd name="connsiteY113" fmla="*/ 225225 h 356357"/>
                  <a:gd name="connsiteX114" fmla="*/ 277052 w 322101"/>
                  <a:gd name="connsiteY114" fmla="*/ 227668 h 356357"/>
                  <a:gd name="connsiteX115" fmla="*/ 276238 w 322101"/>
                  <a:gd name="connsiteY115" fmla="*/ 228482 h 356357"/>
                  <a:gd name="connsiteX116" fmla="*/ 287641 w 322101"/>
                  <a:gd name="connsiteY116" fmla="*/ 239071 h 356357"/>
                  <a:gd name="connsiteX117" fmla="*/ 285197 w 322101"/>
                  <a:gd name="connsiteY117" fmla="*/ 240700 h 356357"/>
                  <a:gd name="connsiteX118" fmla="*/ 291713 w 322101"/>
                  <a:gd name="connsiteY118" fmla="*/ 248030 h 356357"/>
                  <a:gd name="connsiteX119" fmla="*/ 290084 w 322101"/>
                  <a:gd name="connsiteY119" fmla="*/ 248845 h 356357"/>
                  <a:gd name="connsiteX120" fmla="*/ 292528 w 322101"/>
                  <a:gd name="connsiteY120" fmla="*/ 249659 h 356357"/>
                  <a:gd name="connsiteX121" fmla="*/ 290084 w 322101"/>
                  <a:gd name="connsiteY121" fmla="*/ 251288 h 356357"/>
                  <a:gd name="connsiteX122" fmla="*/ 298229 w 322101"/>
                  <a:gd name="connsiteY122" fmla="*/ 261062 h 35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322101" h="356357">
                    <a:moveTo>
                      <a:pt x="298229" y="261062"/>
                    </a:moveTo>
                    <a:lnTo>
                      <a:pt x="295786" y="262691"/>
                    </a:lnTo>
                    <a:cubicBezTo>
                      <a:pt x="302302" y="262691"/>
                      <a:pt x="303116" y="268393"/>
                      <a:pt x="307188" y="269207"/>
                    </a:cubicBezTo>
                    <a:lnTo>
                      <a:pt x="306374" y="270021"/>
                    </a:lnTo>
                    <a:cubicBezTo>
                      <a:pt x="306374" y="270836"/>
                      <a:pt x="307188" y="270836"/>
                      <a:pt x="307188" y="271651"/>
                    </a:cubicBezTo>
                    <a:cubicBezTo>
                      <a:pt x="312075" y="277352"/>
                      <a:pt x="314519" y="287126"/>
                      <a:pt x="313704" y="296900"/>
                    </a:cubicBezTo>
                    <a:cubicBezTo>
                      <a:pt x="313704" y="296900"/>
                      <a:pt x="312890" y="296085"/>
                      <a:pt x="312075" y="296085"/>
                    </a:cubicBezTo>
                    <a:cubicBezTo>
                      <a:pt x="312890" y="296900"/>
                      <a:pt x="314519" y="297714"/>
                      <a:pt x="313704" y="298529"/>
                    </a:cubicBezTo>
                    <a:cubicBezTo>
                      <a:pt x="312890" y="298529"/>
                      <a:pt x="312890" y="297714"/>
                      <a:pt x="312075" y="297714"/>
                    </a:cubicBezTo>
                    <a:cubicBezTo>
                      <a:pt x="307188" y="298529"/>
                      <a:pt x="312890" y="305045"/>
                      <a:pt x="309632" y="305045"/>
                    </a:cubicBezTo>
                    <a:cubicBezTo>
                      <a:pt x="309632" y="305859"/>
                      <a:pt x="311261" y="306674"/>
                      <a:pt x="312890" y="306674"/>
                    </a:cubicBezTo>
                    <a:cubicBezTo>
                      <a:pt x="311261" y="314818"/>
                      <a:pt x="308817" y="323778"/>
                      <a:pt x="308003" y="333552"/>
                    </a:cubicBezTo>
                    <a:cubicBezTo>
                      <a:pt x="307188" y="333552"/>
                      <a:pt x="306374" y="333552"/>
                      <a:pt x="304745" y="332737"/>
                    </a:cubicBezTo>
                    <a:cubicBezTo>
                      <a:pt x="308003" y="342511"/>
                      <a:pt x="301487" y="348213"/>
                      <a:pt x="295786" y="353914"/>
                    </a:cubicBezTo>
                    <a:cubicBezTo>
                      <a:pt x="297415" y="355543"/>
                      <a:pt x="298229" y="354728"/>
                      <a:pt x="299043" y="356357"/>
                    </a:cubicBezTo>
                    <a:cubicBezTo>
                      <a:pt x="302302" y="355543"/>
                      <a:pt x="297415" y="349842"/>
                      <a:pt x="301487" y="349842"/>
                    </a:cubicBezTo>
                    <a:lnTo>
                      <a:pt x="303116" y="350656"/>
                    </a:lnTo>
                    <a:cubicBezTo>
                      <a:pt x="304745" y="349842"/>
                      <a:pt x="299043" y="348213"/>
                      <a:pt x="302302" y="347398"/>
                    </a:cubicBezTo>
                    <a:cubicBezTo>
                      <a:pt x="303930" y="347398"/>
                      <a:pt x="303930" y="349027"/>
                      <a:pt x="304745" y="348213"/>
                    </a:cubicBezTo>
                    <a:cubicBezTo>
                      <a:pt x="305559" y="344955"/>
                      <a:pt x="308817" y="342511"/>
                      <a:pt x="306374" y="337624"/>
                    </a:cubicBezTo>
                    <a:cubicBezTo>
                      <a:pt x="310446" y="338439"/>
                      <a:pt x="308003" y="334366"/>
                      <a:pt x="312075" y="335181"/>
                    </a:cubicBezTo>
                    <a:cubicBezTo>
                      <a:pt x="311261" y="333552"/>
                      <a:pt x="312075" y="332737"/>
                      <a:pt x="309632" y="331923"/>
                    </a:cubicBezTo>
                    <a:cubicBezTo>
                      <a:pt x="316962" y="321334"/>
                      <a:pt x="317777" y="308303"/>
                      <a:pt x="321035" y="296085"/>
                    </a:cubicBezTo>
                    <a:cubicBezTo>
                      <a:pt x="317777" y="292013"/>
                      <a:pt x="319406" y="288755"/>
                      <a:pt x="320220" y="285497"/>
                    </a:cubicBezTo>
                    <a:cubicBezTo>
                      <a:pt x="321849" y="282239"/>
                      <a:pt x="323478" y="277352"/>
                      <a:pt x="320220" y="272465"/>
                    </a:cubicBezTo>
                    <a:cubicBezTo>
                      <a:pt x="320220" y="272465"/>
                      <a:pt x="321035" y="272465"/>
                      <a:pt x="321035" y="272465"/>
                    </a:cubicBezTo>
                    <a:cubicBezTo>
                      <a:pt x="318591" y="270021"/>
                      <a:pt x="316148" y="267578"/>
                      <a:pt x="314519" y="264320"/>
                    </a:cubicBezTo>
                    <a:cubicBezTo>
                      <a:pt x="314519" y="263506"/>
                      <a:pt x="313704" y="263506"/>
                      <a:pt x="313704" y="262691"/>
                    </a:cubicBezTo>
                    <a:cubicBezTo>
                      <a:pt x="312075" y="262691"/>
                      <a:pt x="310446" y="262691"/>
                      <a:pt x="309632" y="263506"/>
                    </a:cubicBezTo>
                    <a:cubicBezTo>
                      <a:pt x="307188" y="259433"/>
                      <a:pt x="303930" y="256175"/>
                      <a:pt x="303116" y="254546"/>
                    </a:cubicBezTo>
                    <a:cubicBezTo>
                      <a:pt x="302302" y="253732"/>
                      <a:pt x="302302" y="252917"/>
                      <a:pt x="301487" y="251288"/>
                    </a:cubicBezTo>
                    <a:lnTo>
                      <a:pt x="299858" y="246401"/>
                    </a:lnTo>
                    <a:cubicBezTo>
                      <a:pt x="296600" y="237442"/>
                      <a:pt x="290084" y="230926"/>
                      <a:pt x="284383" y="224410"/>
                    </a:cubicBezTo>
                    <a:cubicBezTo>
                      <a:pt x="277867" y="217080"/>
                      <a:pt x="272165" y="210564"/>
                      <a:pt x="266464" y="205677"/>
                    </a:cubicBezTo>
                    <a:cubicBezTo>
                      <a:pt x="259948" y="199975"/>
                      <a:pt x="253432" y="195903"/>
                      <a:pt x="242844" y="194274"/>
                    </a:cubicBezTo>
                    <a:cubicBezTo>
                      <a:pt x="243658" y="193460"/>
                      <a:pt x="243658" y="193460"/>
                      <a:pt x="243658" y="193460"/>
                    </a:cubicBezTo>
                    <a:cubicBezTo>
                      <a:pt x="238771" y="191830"/>
                      <a:pt x="237142" y="186944"/>
                      <a:pt x="232255" y="184500"/>
                    </a:cubicBezTo>
                    <a:lnTo>
                      <a:pt x="233070" y="183686"/>
                    </a:lnTo>
                    <a:cubicBezTo>
                      <a:pt x="220038" y="181242"/>
                      <a:pt x="215151" y="167396"/>
                      <a:pt x="202119" y="165767"/>
                    </a:cubicBezTo>
                    <a:cubicBezTo>
                      <a:pt x="192346" y="156808"/>
                      <a:pt x="180128" y="147034"/>
                      <a:pt x="167911" y="138889"/>
                    </a:cubicBezTo>
                    <a:lnTo>
                      <a:pt x="168725" y="138074"/>
                    </a:lnTo>
                    <a:cubicBezTo>
                      <a:pt x="158137" y="133187"/>
                      <a:pt x="154879" y="119341"/>
                      <a:pt x="144290" y="113640"/>
                    </a:cubicBezTo>
                    <a:cubicBezTo>
                      <a:pt x="137775" y="103051"/>
                      <a:pt x="119856" y="103866"/>
                      <a:pt x="114155" y="92463"/>
                    </a:cubicBezTo>
                    <a:cubicBezTo>
                      <a:pt x="114155" y="81874"/>
                      <a:pt x="95421" y="87576"/>
                      <a:pt x="95421" y="76988"/>
                    </a:cubicBezTo>
                    <a:cubicBezTo>
                      <a:pt x="93792" y="68028"/>
                      <a:pt x="89720" y="62327"/>
                      <a:pt x="84018" y="58254"/>
                    </a:cubicBezTo>
                    <a:cubicBezTo>
                      <a:pt x="77502" y="54182"/>
                      <a:pt x="69358" y="52553"/>
                      <a:pt x="62027" y="51738"/>
                    </a:cubicBezTo>
                    <a:cubicBezTo>
                      <a:pt x="57955" y="46037"/>
                      <a:pt x="50624" y="46037"/>
                      <a:pt x="44108" y="44408"/>
                    </a:cubicBezTo>
                    <a:cubicBezTo>
                      <a:pt x="36778" y="41964"/>
                      <a:pt x="31077" y="37892"/>
                      <a:pt x="29448" y="30562"/>
                    </a:cubicBezTo>
                    <a:cubicBezTo>
                      <a:pt x="21303" y="30562"/>
                      <a:pt x="25375" y="16715"/>
                      <a:pt x="18859" y="13457"/>
                    </a:cubicBezTo>
                    <a:lnTo>
                      <a:pt x="18045" y="15086"/>
                    </a:lnTo>
                    <a:cubicBezTo>
                      <a:pt x="18859" y="11829"/>
                      <a:pt x="16416" y="12643"/>
                      <a:pt x="14787" y="13457"/>
                    </a:cubicBezTo>
                    <a:cubicBezTo>
                      <a:pt x="13158" y="14272"/>
                      <a:pt x="11529" y="15086"/>
                      <a:pt x="12343" y="11014"/>
                    </a:cubicBezTo>
                    <a:lnTo>
                      <a:pt x="13158" y="11014"/>
                    </a:lnTo>
                    <a:cubicBezTo>
                      <a:pt x="13972" y="6127"/>
                      <a:pt x="5827" y="18344"/>
                      <a:pt x="7456" y="14272"/>
                    </a:cubicBezTo>
                    <a:lnTo>
                      <a:pt x="6642" y="15901"/>
                    </a:lnTo>
                    <a:cubicBezTo>
                      <a:pt x="5013" y="15901"/>
                      <a:pt x="7456" y="13457"/>
                      <a:pt x="6642" y="12643"/>
                    </a:cubicBezTo>
                    <a:cubicBezTo>
                      <a:pt x="5827" y="12643"/>
                      <a:pt x="5013" y="15901"/>
                      <a:pt x="5013" y="15086"/>
                    </a:cubicBezTo>
                    <a:cubicBezTo>
                      <a:pt x="6642" y="11014"/>
                      <a:pt x="5013" y="11014"/>
                      <a:pt x="4198" y="11014"/>
                    </a:cubicBezTo>
                    <a:cubicBezTo>
                      <a:pt x="3384" y="11014"/>
                      <a:pt x="2569" y="11014"/>
                      <a:pt x="3384" y="6127"/>
                    </a:cubicBezTo>
                    <a:cubicBezTo>
                      <a:pt x="4198" y="6127"/>
                      <a:pt x="2569" y="2055"/>
                      <a:pt x="5013" y="425"/>
                    </a:cubicBezTo>
                    <a:cubicBezTo>
                      <a:pt x="4198" y="-389"/>
                      <a:pt x="941" y="-389"/>
                      <a:pt x="941" y="3684"/>
                    </a:cubicBezTo>
                    <a:cubicBezTo>
                      <a:pt x="126" y="7756"/>
                      <a:pt x="-689" y="11829"/>
                      <a:pt x="941" y="15086"/>
                    </a:cubicBezTo>
                    <a:lnTo>
                      <a:pt x="1755" y="11829"/>
                    </a:lnTo>
                    <a:cubicBezTo>
                      <a:pt x="1755" y="15086"/>
                      <a:pt x="1755" y="13457"/>
                      <a:pt x="1755" y="15901"/>
                    </a:cubicBezTo>
                    <a:cubicBezTo>
                      <a:pt x="3384" y="16715"/>
                      <a:pt x="2569" y="20788"/>
                      <a:pt x="2569" y="23231"/>
                    </a:cubicBezTo>
                    <a:cubicBezTo>
                      <a:pt x="2569" y="23231"/>
                      <a:pt x="2569" y="23231"/>
                      <a:pt x="2569" y="23231"/>
                    </a:cubicBezTo>
                    <a:cubicBezTo>
                      <a:pt x="4198" y="19973"/>
                      <a:pt x="4198" y="22417"/>
                      <a:pt x="4198" y="22417"/>
                    </a:cubicBezTo>
                    <a:lnTo>
                      <a:pt x="3384" y="24046"/>
                    </a:lnTo>
                    <a:cubicBezTo>
                      <a:pt x="1755" y="27304"/>
                      <a:pt x="7456" y="17530"/>
                      <a:pt x="5013" y="23231"/>
                    </a:cubicBezTo>
                    <a:cubicBezTo>
                      <a:pt x="8271" y="23231"/>
                      <a:pt x="11529" y="24860"/>
                      <a:pt x="13972" y="28118"/>
                    </a:cubicBezTo>
                    <a:cubicBezTo>
                      <a:pt x="16416" y="26489"/>
                      <a:pt x="16416" y="30562"/>
                      <a:pt x="18859" y="26489"/>
                    </a:cubicBezTo>
                    <a:cubicBezTo>
                      <a:pt x="15601" y="31376"/>
                      <a:pt x="17230" y="34634"/>
                      <a:pt x="18045" y="35449"/>
                    </a:cubicBezTo>
                    <a:cubicBezTo>
                      <a:pt x="18045" y="35449"/>
                      <a:pt x="17230" y="36263"/>
                      <a:pt x="17230" y="36263"/>
                    </a:cubicBezTo>
                    <a:cubicBezTo>
                      <a:pt x="13972" y="42779"/>
                      <a:pt x="23746" y="33820"/>
                      <a:pt x="19674" y="41964"/>
                    </a:cubicBezTo>
                    <a:cubicBezTo>
                      <a:pt x="23746" y="37892"/>
                      <a:pt x="22117" y="46851"/>
                      <a:pt x="27819" y="41964"/>
                    </a:cubicBezTo>
                    <a:cubicBezTo>
                      <a:pt x="27004" y="43594"/>
                      <a:pt x="26190" y="44408"/>
                      <a:pt x="25375" y="45222"/>
                    </a:cubicBezTo>
                    <a:cubicBezTo>
                      <a:pt x="28633" y="48481"/>
                      <a:pt x="32706" y="54182"/>
                      <a:pt x="36778" y="56625"/>
                    </a:cubicBezTo>
                    <a:cubicBezTo>
                      <a:pt x="43294" y="54182"/>
                      <a:pt x="44923" y="63141"/>
                      <a:pt x="49810" y="56625"/>
                    </a:cubicBezTo>
                    <a:cubicBezTo>
                      <a:pt x="51439" y="59069"/>
                      <a:pt x="52253" y="62327"/>
                      <a:pt x="55511" y="60698"/>
                    </a:cubicBezTo>
                    <a:lnTo>
                      <a:pt x="54697" y="61512"/>
                    </a:lnTo>
                    <a:cubicBezTo>
                      <a:pt x="57140" y="62327"/>
                      <a:pt x="60398" y="63956"/>
                      <a:pt x="64471" y="61512"/>
                    </a:cubicBezTo>
                    <a:cubicBezTo>
                      <a:pt x="61213" y="68028"/>
                      <a:pt x="62842" y="67214"/>
                      <a:pt x="62027" y="69657"/>
                    </a:cubicBezTo>
                    <a:cubicBezTo>
                      <a:pt x="65285" y="68028"/>
                      <a:pt x="68543" y="72101"/>
                      <a:pt x="72616" y="72101"/>
                    </a:cubicBezTo>
                    <a:cubicBezTo>
                      <a:pt x="70986" y="74544"/>
                      <a:pt x="75873" y="72915"/>
                      <a:pt x="72616" y="76173"/>
                    </a:cubicBezTo>
                    <a:cubicBezTo>
                      <a:pt x="85647" y="76173"/>
                      <a:pt x="92978" y="86761"/>
                      <a:pt x="96236" y="98979"/>
                    </a:cubicBezTo>
                    <a:lnTo>
                      <a:pt x="96236" y="98979"/>
                    </a:lnTo>
                    <a:cubicBezTo>
                      <a:pt x="98679" y="98164"/>
                      <a:pt x="104381" y="94906"/>
                      <a:pt x="107638" y="93277"/>
                    </a:cubicBezTo>
                    <a:cubicBezTo>
                      <a:pt x="107638" y="93277"/>
                      <a:pt x="106824" y="94092"/>
                      <a:pt x="106824" y="94092"/>
                    </a:cubicBezTo>
                    <a:cubicBezTo>
                      <a:pt x="108453" y="94906"/>
                      <a:pt x="106824" y="98979"/>
                      <a:pt x="109268" y="99793"/>
                    </a:cubicBezTo>
                    <a:cubicBezTo>
                      <a:pt x="108453" y="100608"/>
                      <a:pt x="108453" y="100608"/>
                      <a:pt x="107638" y="100608"/>
                    </a:cubicBezTo>
                    <a:cubicBezTo>
                      <a:pt x="110082" y="100608"/>
                      <a:pt x="107638" y="106309"/>
                      <a:pt x="111711" y="104680"/>
                    </a:cubicBezTo>
                    <a:lnTo>
                      <a:pt x="110897" y="105495"/>
                    </a:lnTo>
                    <a:lnTo>
                      <a:pt x="113340" y="105495"/>
                    </a:lnTo>
                    <a:cubicBezTo>
                      <a:pt x="112525" y="106309"/>
                      <a:pt x="110897" y="107938"/>
                      <a:pt x="110082" y="107124"/>
                    </a:cubicBezTo>
                    <a:cubicBezTo>
                      <a:pt x="121485" y="119341"/>
                      <a:pt x="139404" y="124228"/>
                      <a:pt x="151621" y="136445"/>
                    </a:cubicBezTo>
                    <a:lnTo>
                      <a:pt x="149992" y="137260"/>
                    </a:lnTo>
                    <a:lnTo>
                      <a:pt x="154064" y="137260"/>
                    </a:lnTo>
                    <a:cubicBezTo>
                      <a:pt x="153250" y="138074"/>
                      <a:pt x="153250" y="138074"/>
                      <a:pt x="152435" y="138074"/>
                    </a:cubicBezTo>
                    <a:cubicBezTo>
                      <a:pt x="154064" y="142961"/>
                      <a:pt x="159766" y="142147"/>
                      <a:pt x="163024" y="145405"/>
                    </a:cubicBezTo>
                    <a:cubicBezTo>
                      <a:pt x="162209" y="146219"/>
                      <a:pt x="161395" y="147034"/>
                      <a:pt x="160580" y="147848"/>
                    </a:cubicBezTo>
                    <a:cubicBezTo>
                      <a:pt x="165467" y="146219"/>
                      <a:pt x="160580" y="155178"/>
                      <a:pt x="167911" y="149477"/>
                    </a:cubicBezTo>
                    <a:cubicBezTo>
                      <a:pt x="167911" y="149477"/>
                      <a:pt x="166282" y="151106"/>
                      <a:pt x="165467" y="151921"/>
                    </a:cubicBezTo>
                    <a:cubicBezTo>
                      <a:pt x="173612" y="155178"/>
                      <a:pt x="180128" y="160880"/>
                      <a:pt x="185829" y="167396"/>
                    </a:cubicBezTo>
                    <a:cubicBezTo>
                      <a:pt x="196418" y="165767"/>
                      <a:pt x="198047" y="176355"/>
                      <a:pt x="207821" y="176355"/>
                    </a:cubicBezTo>
                    <a:lnTo>
                      <a:pt x="207006" y="177170"/>
                    </a:lnTo>
                    <a:cubicBezTo>
                      <a:pt x="217594" y="178799"/>
                      <a:pt x="221667" y="190202"/>
                      <a:pt x="229812" y="195089"/>
                    </a:cubicBezTo>
                    <a:cubicBezTo>
                      <a:pt x="232255" y="198347"/>
                      <a:pt x="235513" y="198347"/>
                      <a:pt x="238771" y="200790"/>
                    </a:cubicBezTo>
                    <a:lnTo>
                      <a:pt x="239586" y="201604"/>
                    </a:lnTo>
                    <a:cubicBezTo>
                      <a:pt x="249360" y="199975"/>
                      <a:pt x="246916" y="216265"/>
                      <a:pt x="257505" y="213822"/>
                    </a:cubicBezTo>
                    <a:lnTo>
                      <a:pt x="255061" y="215451"/>
                    </a:lnTo>
                    <a:cubicBezTo>
                      <a:pt x="258319" y="213007"/>
                      <a:pt x="257505" y="219523"/>
                      <a:pt x="261577" y="213822"/>
                    </a:cubicBezTo>
                    <a:lnTo>
                      <a:pt x="261577" y="216265"/>
                    </a:lnTo>
                    <a:cubicBezTo>
                      <a:pt x="271351" y="212193"/>
                      <a:pt x="265650" y="225225"/>
                      <a:pt x="274609" y="224410"/>
                    </a:cubicBezTo>
                    <a:lnTo>
                      <a:pt x="272980" y="225225"/>
                    </a:lnTo>
                    <a:cubicBezTo>
                      <a:pt x="275423" y="225225"/>
                      <a:pt x="277052" y="225225"/>
                      <a:pt x="277052" y="227668"/>
                    </a:cubicBezTo>
                    <a:cubicBezTo>
                      <a:pt x="277052" y="227668"/>
                      <a:pt x="276238" y="228482"/>
                      <a:pt x="276238" y="228482"/>
                    </a:cubicBezTo>
                    <a:cubicBezTo>
                      <a:pt x="275423" y="236627"/>
                      <a:pt x="284383" y="234999"/>
                      <a:pt x="287641" y="239071"/>
                    </a:cubicBezTo>
                    <a:lnTo>
                      <a:pt x="285197" y="240700"/>
                    </a:lnTo>
                    <a:cubicBezTo>
                      <a:pt x="290084" y="240700"/>
                      <a:pt x="289270" y="245587"/>
                      <a:pt x="291713" y="248030"/>
                    </a:cubicBezTo>
                    <a:lnTo>
                      <a:pt x="290084" y="248845"/>
                    </a:lnTo>
                    <a:cubicBezTo>
                      <a:pt x="290899" y="248845"/>
                      <a:pt x="291713" y="248845"/>
                      <a:pt x="292528" y="249659"/>
                    </a:cubicBezTo>
                    <a:lnTo>
                      <a:pt x="290084" y="251288"/>
                    </a:lnTo>
                    <a:cubicBezTo>
                      <a:pt x="290899" y="253732"/>
                      <a:pt x="294971" y="257804"/>
                      <a:pt x="298229" y="2610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7286875" y="167282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6975740" y="139752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6" name="图形 7"/>
            <p:cNvGrpSpPr/>
            <p:nvPr/>
          </p:nvGrpSpPr>
          <p:grpSpPr>
            <a:xfrm>
              <a:off x="9527901" y="2755134"/>
              <a:ext cx="74480" cy="60556"/>
              <a:chOff x="7288142" y="1655437"/>
              <a:chExt cx="74480" cy="60556"/>
            </a:xfrm>
            <a:solidFill>
              <a:srgbClr val="1B1B1B"/>
            </a:solidFill>
          </p:grpSpPr>
          <p:sp>
            <p:nvSpPr>
              <p:cNvPr id="67" name="任意多边形: 形状 66"/>
              <p:cNvSpPr/>
              <p:nvPr/>
            </p:nvSpPr>
            <p:spPr>
              <a:xfrm>
                <a:off x="7360994" y="1708662"/>
                <a:ext cx="1628" cy="2443"/>
              </a:xfrm>
              <a:custGeom>
                <a:avLst/>
                <a:gdLst>
                  <a:gd name="connsiteX0" fmla="*/ 814 w 1628"/>
                  <a:gd name="connsiteY0" fmla="*/ 815 h 2443"/>
                  <a:gd name="connsiteX1" fmla="*/ 1629 w 1628"/>
                  <a:gd name="connsiteY1" fmla="*/ 0 h 2443"/>
                  <a:gd name="connsiteX2" fmla="*/ 0 w 1628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443">
                    <a:moveTo>
                      <a:pt x="814" y="815"/>
                    </a:moveTo>
                    <a:lnTo>
                      <a:pt x="1629" y="0"/>
                    </a:lnTo>
                    <a:lnTo>
                      <a:pt x="0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7357735" y="1709348"/>
                <a:ext cx="4576" cy="6644"/>
              </a:xfrm>
              <a:custGeom>
                <a:avLst/>
                <a:gdLst>
                  <a:gd name="connsiteX0" fmla="*/ 815 w 4576"/>
                  <a:gd name="connsiteY0" fmla="*/ 5015 h 6644"/>
                  <a:gd name="connsiteX1" fmla="*/ 0 w 4576"/>
                  <a:gd name="connsiteY1" fmla="*/ 6644 h 6644"/>
                  <a:gd name="connsiteX2" fmla="*/ 4072 w 4576"/>
                  <a:gd name="connsiteY2" fmla="*/ 943 h 6644"/>
                  <a:gd name="connsiteX3" fmla="*/ 815 w 4576"/>
                  <a:gd name="connsiteY3" fmla="*/ 5015 h 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6" h="6644">
                    <a:moveTo>
                      <a:pt x="815" y="5015"/>
                    </a:moveTo>
                    <a:cubicBezTo>
                      <a:pt x="815" y="5015"/>
                      <a:pt x="0" y="5830"/>
                      <a:pt x="0" y="6644"/>
                    </a:cubicBezTo>
                    <a:lnTo>
                      <a:pt x="4072" y="943"/>
                    </a:lnTo>
                    <a:cubicBezTo>
                      <a:pt x="6516" y="-3130"/>
                      <a:pt x="-814" y="7459"/>
                      <a:pt x="815" y="50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7356921" y="1713099"/>
                <a:ext cx="1850" cy="2893"/>
              </a:xfrm>
              <a:custGeom>
                <a:avLst/>
                <a:gdLst>
                  <a:gd name="connsiteX0" fmla="*/ 1629 w 1850"/>
                  <a:gd name="connsiteY0" fmla="*/ 450 h 2893"/>
                  <a:gd name="connsiteX1" fmla="*/ 0 w 1850"/>
                  <a:gd name="connsiteY1" fmla="*/ 2893 h 2893"/>
                  <a:gd name="connsiteX2" fmla="*/ 1629 w 1850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2893">
                    <a:moveTo>
                      <a:pt x="1629" y="450"/>
                    </a:moveTo>
                    <a:cubicBezTo>
                      <a:pt x="2443" y="-1179"/>
                      <a:pt x="814" y="2079"/>
                      <a:pt x="0" y="2893"/>
                    </a:cubicBezTo>
                    <a:cubicBezTo>
                      <a:pt x="1629" y="450"/>
                      <a:pt x="0" y="3708"/>
                      <a:pt x="1629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7353663" y="170866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7288142" y="1655437"/>
                <a:ext cx="73191" cy="60556"/>
              </a:xfrm>
              <a:custGeom>
                <a:avLst/>
                <a:gdLst>
                  <a:gd name="connsiteX0" fmla="*/ 53304 w 73191"/>
                  <a:gd name="connsiteY0" fmla="*/ 52411 h 60556"/>
                  <a:gd name="connsiteX1" fmla="*/ 50860 w 73191"/>
                  <a:gd name="connsiteY1" fmla="*/ 53226 h 60556"/>
                  <a:gd name="connsiteX2" fmla="*/ 53304 w 73191"/>
                  <a:gd name="connsiteY2" fmla="*/ 54854 h 60556"/>
                  <a:gd name="connsiteX3" fmla="*/ 52489 w 73191"/>
                  <a:gd name="connsiteY3" fmla="*/ 54854 h 60556"/>
                  <a:gd name="connsiteX4" fmla="*/ 59820 w 73191"/>
                  <a:gd name="connsiteY4" fmla="*/ 58113 h 60556"/>
                  <a:gd name="connsiteX5" fmla="*/ 58191 w 73191"/>
                  <a:gd name="connsiteY5" fmla="*/ 58927 h 60556"/>
                  <a:gd name="connsiteX6" fmla="*/ 60634 w 73191"/>
                  <a:gd name="connsiteY6" fmla="*/ 58113 h 60556"/>
                  <a:gd name="connsiteX7" fmla="*/ 59005 w 73191"/>
                  <a:gd name="connsiteY7" fmla="*/ 58927 h 60556"/>
                  <a:gd name="connsiteX8" fmla="*/ 59005 w 73191"/>
                  <a:gd name="connsiteY8" fmla="*/ 60556 h 60556"/>
                  <a:gd name="connsiteX9" fmla="*/ 62263 w 73191"/>
                  <a:gd name="connsiteY9" fmla="*/ 58927 h 60556"/>
                  <a:gd name="connsiteX10" fmla="*/ 68779 w 73191"/>
                  <a:gd name="connsiteY10" fmla="*/ 58113 h 60556"/>
                  <a:gd name="connsiteX11" fmla="*/ 66336 w 73191"/>
                  <a:gd name="connsiteY11" fmla="*/ 60556 h 60556"/>
                  <a:gd name="connsiteX12" fmla="*/ 70408 w 73191"/>
                  <a:gd name="connsiteY12" fmla="*/ 59741 h 60556"/>
                  <a:gd name="connsiteX13" fmla="*/ 72852 w 73191"/>
                  <a:gd name="connsiteY13" fmla="*/ 56484 h 60556"/>
                  <a:gd name="connsiteX14" fmla="*/ 72037 w 73191"/>
                  <a:gd name="connsiteY14" fmla="*/ 57298 h 60556"/>
                  <a:gd name="connsiteX15" fmla="*/ 72852 w 73191"/>
                  <a:gd name="connsiteY15" fmla="*/ 55669 h 60556"/>
                  <a:gd name="connsiteX16" fmla="*/ 71223 w 73191"/>
                  <a:gd name="connsiteY16" fmla="*/ 57298 h 60556"/>
                  <a:gd name="connsiteX17" fmla="*/ 72852 w 73191"/>
                  <a:gd name="connsiteY17" fmla="*/ 55669 h 60556"/>
                  <a:gd name="connsiteX18" fmla="*/ 69593 w 73191"/>
                  <a:gd name="connsiteY18" fmla="*/ 58113 h 60556"/>
                  <a:gd name="connsiteX19" fmla="*/ 72037 w 73191"/>
                  <a:gd name="connsiteY19" fmla="*/ 54854 h 60556"/>
                  <a:gd name="connsiteX20" fmla="*/ 68779 w 73191"/>
                  <a:gd name="connsiteY20" fmla="*/ 57298 h 60556"/>
                  <a:gd name="connsiteX21" fmla="*/ 65521 w 73191"/>
                  <a:gd name="connsiteY21" fmla="*/ 55669 h 60556"/>
                  <a:gd name="connsiteX22" fmla="*/ 63892 w 73191"/>
                  <a:gd name="connsiteY22" fmla="*/ 54040 h 60556"/>
                  <a:gd name="connsiteX23" fmla="*/ 64707 w 73191"/>
                  <a:gd name="connsiteY23" fmla="*/ 54040 h 60556"/>
                  <a:gd name="connsiteX24" fmla="*/ 62263 w 73191"/>
                  <a:gd name="connsiteY24" fmla="*/ 53226 h 60556"/>
                  <a:gd name="connsiteX25" fmla="*/ 59005 w 73191"/>
                  <a:gd name="connsiteY25" fmla="*/ 53226 h 60556"/>
                  <a:gd name="connsiteX26" fmla="*/ 62263 w 73191"/>
                  <a:gd name="connsiteY26" fmla="*/ 43452 h 60556"/>
                  <a:gd name="connsiteX27" fmla="*/ 63078 w 73191"/>
                  <a:gd name="connsiteY27" fmla="*/ 36121 h 60556"/>
                  <a:gd name="connsiteX28" fmla="*/ 54933 w 73191"/>
                  <a:gd name="connsiteY28" fmla="*/ 33678 h 60556"/>
                  <a:gd name="connsiteX29" fmla="*/ 56562 w 73191"/>
                  <a:gd name="connsiteY29" fmla="*/ 32863 h 60556"/>
                  <a:gd name="connsiteX30" fmla="*/ 54118 w 73191"/>
                  <a:gd name="connsiteY30" fmla="*/ 30420 h 60556"/>
                  <a:gd name="connsiteX31" fmla="*/ 54933 w 73191"/>
                  <a:gd name="connsiteY31" fmla="*/ 29606 h 60556"/>
                  <a:gd name="connsiteX32" fmla="*/ 45159 w 73191"/>
                  <a:gd name="connsiteY32" fmla="*/ 27976 h 60556"/>
                  <a:gd name="connsiteX33" fmla="*/ 37828 w 73191"/>
                  <a:gd name="connsiteY33" fmla="*/ 24719 h 60556"/>
                  <a:gd name="connsiteX34" fmla="*/ 38643 w 73191"/>
                  <a:gd name="connsiteY34" fmla="*/ 23089 h 60556"/>
                  <a:gd name="connsiteX35" fmla="*/ 34571 w 73191"/>
                  <a:gd name="connsiteY35" fmla="*/ 17388 h 60556"/>
                  <a:gd name="connsiteX36" fmla="*/ 26426 w 73191"/>
                  <a:gd name="connsiteY36" fmla="*/ 18202 h 60556"/>
                  <a:gd name="connsiteX37" fmla="*/ 22353 w 73191"/>
                  <a:gd name="connsiteY37" fmla="*/ 17388 h 60556"/>
                  <a:gd name="connsiteX38" fmla="*/ 14208 w 73191"/>
                  <a:gd name="connsiteY38" fmla="*/ 16574 h 60556"/>
                  <a:gd name="connsiteX39" fmla="*/ 10950 w 73191"/>
                  <a:gd name="connsiteY39" fmla="*/ 15759 h 60556"/>
                  <a:gd name="connsiteX40" fmla="*/ 8507 w 73191"/>
                  <a:gd name="connsiteY40" fmla="*/ 12501 h 60556"/>
                  <a:gd name="connsiteX41" fmla="*/ 6878 w 73191"/>
                  <a:gd name="connsiteY41" fmla="*/ 10872 h 60556"/>
                  <a:gd name="connsiteX42" fmla="*/ 5249 w 73191"/>
                  <a:gd name="connsiteY42" fmla="*/ 6800 h 60556"/>
                  <a:gd name="connsiteX43" fmla="*/ 5249 w 73191"/>
                  <a:gd name="connsiteY43" fmla="*/ 8429 h 60556"/>
                  <a:gd name="connsiteX44" fmla="*/ 3620 w 73191"/>
                  <a:gd name="connsiteY44" fmla="*/ 7614 h 60556"/>
                  <a:gd name="connsiteX45" fmla="*/ 3620 w 73191"/>
                  <a:gd name="connsiteY45" fmla="*/ 7614 h 60556"/>
                  <a:gd name="connsiteX46" fmla="*/ 3620 w 73191"/>
                  <a:gd name="connsiteY46" fmla="*/ 12501 h 60556"/>
                  <a:gd name="connsiteX47" fmla="*/ 3620 w 73191"/>
                  <a:gd name="connsiteY47" fmla="*/ 14945 h 60556"/>
                  <a:gd name="connsiteX48" fmla="*/ 2806 w 73191"/>
                  <a:gd name="connsiteY48" fmla="*/ 11687 h 60556"/>
                  <a:gd name="connsiteX49" fmla="*/ 2806 w 73191"/>
                  <a:gd name="connsiteY49" fmla="*/ 14130 h 60556"/>
                  <a:gd name="connsiteX50" fmla="*/ 1176 w 73191"/>
                  <a:gd name="connsiteY50" fmla="*/ 5985 h 60556"/>
                  <a:gd name="connsiteX51" fmla="*/ 362 w 73191"/>
                  <a:gd name="connsiteY51" fmla="*/ 284 h 60556"/>
                  <a:gd name="connsiteX52" fmla="*/ 362 w 73191"/>
                  <a:gd name="connsiteY52" fmla="*/ 4356 h 60556"/>
                  <a:gd name="connsiteX53" fmla="*/ 2806 w 73191"/>
                  <a:gd name="connsiteY53" fmla="*/ 15759 h 60556"/>
                  <a:gd name="connsiteX54" fmla="*/ 1991 w 73191"/>
                  <a:gd name="connsiteY54" fmla="*/ 12501 h 60556"/>
                  <a:gd name="connsiteX55" fmla="*/ 2806 w 73191"/>
                  <a:gd name="connsiteY55" fmla="*/ 16574 h 60556"/>
                  <a:gd name="connsiteX56" fmla="*/ 4434 w 73191"/>
                  <a:gd name="connsiteY56" fmla="*/ 23904 h 60556"/>
                  <a:gd name="connsiteX57" fmla="*/ 4434 w 73191"/>
                  <a:gd name="connsiteY57" fmla="*/ 23904 h 60556"/>
                  <a:gd name="connsiteX58" fmla="*/ 4434 w 73191"/>
                  <a:gd name="connsiteY58" fmla="*/ 23089 h 60556"/>
                  <a:gd name="connsiteX59" fmla="*/ 4434 w 73191"/>
                  <a:gd name="connsiteY59" fmla="*/ 24719 h 60556"/>
                  <a:gd name="connsiteX60" fmla="*/ 4434 w 73191"/>
                  <a:gd name="connsiteY60" fmla="*/ 23904 h 60556"/>
                  <a:gd name="connsiteX61" fmla="*/ 5249 w 73191"/>
                  <a:gd name="connsiteY61" fmla="*/ 22275 h 60556"/>
                  <a:gd name="connsiteX62" fmla="*/ 6063 w 73191"/>
                  <a:gd name="connsiteY62" fmla="*/ 17388 h 60556"/>
                  <a:gd name="connsiteX63" fmla="*/ 6063 w 73191"/>
                  <a:gd name="connsiteY63" fmla="*/ 23904 h 60556"/>
                  <a:gd name="connsiteX64" fmla="*/ 6063 w 73191"/>
                  <a:gd name="connsiteY64" fmla="*/ 24719 h 60556"/>
                  <a:gd name="connsiteX65" fmla="*/ 6063 w 73191"/>
                  <a:gd name="connsiteY65" fmla="*/ 27162 h 60556"/>
                  <a:gd name="connsiteX66" fmla="*/ 7693 w 73191"/>
                  <a:gd name="connsiteY66" fmla="*/ 22275 h 60556"/>
                  <a:gd name="connsiteX67" fmla="*/ 6878 w 73191"/>
                  <a:gd name="connsiteY67" fmla="*/ 25533 h 60556"/>
                  <a:gd name="connsiteX68" fmla="*/ 6878 w 73191"/>
                  <a:gd name="connsiteY68" fmla="*/ 27976 h 60556"/>
                  <a:gd name="connsiteX69" fmla="*/ 9321 w 73191"/>
                  <a:gd name="connsiteY69" fmla="*/ 23904 h 60556"/>
                  <a:gd name="connsiteX70" fmla="*/ 10136 w 73191"/>
                  <a:gd name="connsiteY70" fmla="*/ 25533 h 60556"/>
                  <a:gd name="connsiteX71" fmla="*/ 10136 w 73191"/>
                  <a:gd name="connsiteY71" fmla="*/ 26347 h 60556"/>
                  <a:gd name="connsiteX72" fmla="*/ 13394 w 73191"/>
                  <a:gd name="connsiteY72" fmla="*/ 21461 h 60556"/>
                  <a:gd name="connsiteX73" fmla="*/ 10950 w 73191"/>
                  <a:gd name="connsiteY73" fmla="*/ 28791 h 60556"/>
                  <a:gd name="connsiteX74" fmla="*/ 14208 w 73191"/>
                  <a:gd name="connsiteY74" fmla="*/ 24719 h 60556"/>
                  <a:gd name="connsiteX75" fmla="*/ 13394 w 73191"/>
                  <a:gd name="connsiteY75" fmla="*/ 27976 h 60556"/>
                  <a:gd name="connsiteX76" fmla="*/ 18281 w 73191"/>
                  <a:gd name="connsiteY76" fmla="*/ 31234 h 60556"/>
                  <a:gd name="connsiteX77" fmla="*/ 18281 w 73191"/>
                  <a:gd name="connsiteY77" fmla="*/ 31234 h 60556"/>
                  <a:gd name="connsiteX78" fmla="*/ 23982 w 73191"/>
                  <a:gd name="connsiteY78" fmla="*/ 21461 h 60556"/>
                  <a:gd name="connsiteX79" fmla="*/ 23168 w 73191"/>
                  <a:gd name="connsiteY79" fmla="*/ 22275 h 60556"/>
                  <a:gd name="connsiteX80" fmla="*/ 22353 w 73191"/>
                  <a:gd name="connsiteY80" fmla="*/ 25533 h 60556"/>
                  <a:gd name="connsiteX81" fmla="*/ 21539 w 73191"/>
                  <a:gd name="connsiteY81" fmla="*/ 27162 h 60556"/>
                  <a:gd name="connsiteX82" fmla="*/ 22353 w 73191"/>
                  <a:gd name="connsiteY82" fmla="*/ 27976 h 60556"/>
                  <a:gd name="connsiteX83" fmla="*/ 21539 w 73191"/>
                  <a:gd name="connsiteY83" fmla="*/ 28791 h 60556"/>
                  <a:gd name="connsiteX84" fmla="*/ 22353 w 73191"/>
                  <a:gd name="connsiteY84" fmla="*/ 27162 h 60556"/>
                  <a:gd name="connsiteX85" fmla="*/ 20724 w 73191"/>
                  <a:gd name="connsiteY85" fmla="*/ 30420 h 60556"/>
                  <a:gd name="connsiteX86" fmla="*/ 30498 w 73191"/>
                  <a:gd name="connsiteY86" fmla="*/ 29606 h 60556"/>
                  <a:gd name="connsiteX87" fmla="*/ 29684 w 73191"/>
                  <a:gd name="connsiteY87" fmla="*/ 30420 h 60556"/>
                  <a:gd name="connsiteX88" fmla="*/ 31313 w 73191"/>
                  <a:gd name="connsiteY88" fmla="*/ 28791 h 60556"/>
                  <a:gd name="connsiteX89" fmla="*/ 30498 w 73191"/>
                  <a:gd name="connsiteY89" fmla="*/ 30420 h 60556"/>
                  <a:gd name="connsiteX90" fmla="*/ 32941 w 73191"/>
                  <a:gd name="connsiteY90" fmla="*/ 30420 h 60556"/>
                  <a:gd name="connsiteX91" fmla="*/ 31313 w 73191"/>
                  <a:gd name="connsiteY91" fmla="*/ 32863 h 60556"/>
                  <a:gd name="connsiteX92" fmla="*/ 33756 w 73191"/>
                  <a:gd name="connsiteY92" fmla="*/ 30420 h 60556"/>
                  <a:gd name="connsiteX93" fmla="*/ 32127 w 73191"/>
                  <a:gd name="connsiteY93" fmla="*/ 32863 h 60556"/>
                  <a:gd name="connsiteX94" fmla="*/ 36200 w 73191"/>
                  <a:gd name="connsiteY94" fmla="*/ 34492 h 60556"/>
                  <a:gd name="connsiteX95" fmla="*/ 43530 w 73191"/>
                  <a:gd name="connsiteY95" fmla="*/ 31234 h 60556"/>
                  <a:gd name="connsiteX96" fmla="*/ 42715 w 73191"/>
                  <a:gd name="connsiteY96" fmla="*/ 32049 h 60556"/>
                  <a:gd name="connsiteX97" fmla="*/ 46788 w 73191"/>
                  <a:gd name="connsiteY97" fmla="*/ 35307 h 60556"/>
                  <a:gd name="connsiteX98" fmla="*/ 49231 w 73191"/>
                  <a:gd name="connsiteY98" fmla="*/ 36121 h 60556"/>
                  <a:gd name="connsiteX99" fmla="*/ 47602 w 73191"/>
                  <a:gd name="connsiteY99" fmla="*/ 36936 h 60556"/>
                  <a:gd name="connsiteX100" fmla="*/ 49231 w 73191"/>
                  <a:gd name="connsiteY100" fmla="*/ 38565 h 60556"/>
                  <a:gd name="connsiteX101" fmla="*/ 50860 w 73191"/>
                  <a:gd name="connsiteY101" fmla="*/ 39379 h 60556"/>
                  <a:gd name="connsiteX102" fmla="*/ 48417 w 73191"/>
                  <a:gd name="connsiteY102" fmla="*/ 40194 h 60556"/>
                  <a:gd name="connsiteX103" fmla="*/ 54118 w 73191"/>
                  <a:gd name="connsiteY103" fmla="*/ 38565 h 60556"/>
                  <a:gd name="connsiteX104" fmla="*/ 52489 w 73191"/>
                  <a:gd name="connsiteY104" fmla="*/ 39379 h 60556"/>
                  <a:gd name="connsiteX105" fmla="*/ 54933 w 73191"/>
                  <a:gd name="connsiteY105" fmla="*/ 41008 h 60556"/>
                  <a:gd name="connsiteX106" fmla="*/ 53304 w 73191"/>
                  <a:gd name="connsiteY106" fmla="*/ 41823 h 60556"/>
                  <a:gd name="connsiteX107" fmla="*/ 54118 w 73191"/>
                  <a:gd name="connsiteY107" fmla="*/ 42637 h 60556"/>
                  <a:gd name="connsiteX108" fmla="*/ 53304 w 73191"/>
                  <a:gd name="connsiteY108" fmla="*/ 42637 h 60556"/>
                  <a:gd name="connsiteX109" fmla="*/ 54118 w 73191"/>
                  <a:gd name="connsiteY109" fmla="*/ 45081 h 60556"/>
                  <a:gd name="connsiteX110" fmla="*/ 50860 w 73191"/>
                  <a:gd name="connsiteY110" fmla="*/ 45895 h 60556"/>
                  <a:gd name="connsiteX111" fmla="*/ 53304 w 73191"/>
                  <a:gd name="connsiteY111" fmla="*/ 47524 h 60556"/>
                  <a:gd name="connsiteX112" fmla="*/ 51675 w 73191"/>
                  <a:gd name="connsiteY112" fmla="*/ 47524 h 60556"/>
                  <a:gd name="connsiteX113" fmla="*/ 54118 w 73191"/>
                  <a:gd name="connsiteY113" fmla="*/ 47524 h 60556"/>
                  <a:gd name="connsiteX114" fmla="*/ 50860 w 73191"/>
                  <a:gd name="connsiteY114" fmla="*/ 48339 h 60556"/>
                  <a:gd name="connsiteX115" fmla="*/ 53304 w 73191"/>
                  <a:gd name="connsiteY115" fmla="*/ 52411 h 6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3191" h="60556">
                    <a:moveTo>
                      <a:pt x="53304" y="52411"/>
                    </a:moveTo>
                    <a:lnTo>
                      <a:pt x="50860" y="53226"/>
                    </a:lnTo>
                    <a:cubicBezTo>
                      <a:pt x="55747" y="53226"/>
                      <a:pt x="50860" y="54854"/>
                      <a:pt x="53304" y="54854"/>
                    </a:cubicBezTo>
                    <a:lnTo>
                      <a:pt x="52489" y="54854"/>
                    </a:lnTo>
                    <a:cubicBezTo>
                      <a:pt x="51675" y="57298"/>
                      <a:pt x="56562" y="58113"/>
                      <a:pt x="59820" y="58113"/>
                    </a:cubicBezTo>
                    <a:cubicBezTo>
                      <a:pt x="59820" y="58113"/>
                      <a:pt x="59005" y="58927"/>
                      <a:pt x="58191" y="58927"/>
                    </a:cubicBezTo>
                    <a:cubicBezTo>
                      <a:pt x="59005" y="58927"/>
                      <a:pt x="60634" y="58113"/>
                      <a:pt x="60634" y="58113"/>
                    </a:cubicBezTo>
                    <a:cubicBezTo>
                      <a:pt x="59820" y="58113"/>
                      <a:pt x="59820" y="58927"/>
                      <a:pt x="59005" y="58927"/>
                    </a:cubicBezTo>
                    <a:cubicBezTo>
                      <a:pt x="54933" y="61371"/>
                      <a:pt x="62263" y="58927"/>
                      <a:pt x="59005" y="60556"/>
                    </a:cubicBezTo>
                    <a:cubicBezTo>
                      <a:pt x="59820" y="60556"/>
                      <a:pt x="61449" y="59741"/>
                      <a:pt x="62263" y="58927"/>
                    </a:cubicBezTo>
                    <a:cubicBezTo>
                      <a:pt x="63892" y="58927"/>
                      <a:pt x="65521" y="59741"/>
                      <a:pt x="68779" y="58113"/>
                    </a:cubicBezTo>
                    <a:cubicBezTo>
                      <a:pt x="67965" y="58927"/>
                      <a:pt x="67150" y="59741"/>
                      <a:pt x="66336" y="60556"/>
                    </a:cubicBezTo>
                    <a:cubicBezTo>
                      <a:pt x="72037" y="56484"/>
                      <a:pt x="70408" y="58113"/>
                      <a:pt x="70408" y="59741"/>
                    </a:cubicBezTo>
                    <a:cubicBezTo>
                      <a:pt x="71223" y="58113"/>
                      <a:pt x="71223" y="58113"/>
                      <a:pt x="72852" y="56484"/>
                    </a:cubicBezTo>
                    <a:cubicBezTo>
                      <a:pt x="74480" y="54854"/>
                      <a:pt x="69593" y="59741"/>
                      <a:pt x="72037" y="57298"/>
                    </a:cubicBezTo>
                    <a:lnTo>
                      <a:pt x="72852" y="55669"/>
                    </a:lnTo>
                    <a:cubicBezTo>
                      <a:pt x="73666" y="54854"/>
                      <a:pt x="69593" y="58927"/>
                      <a:pt x="71223" y="57298"/>
                    </a:cubicBezTo>
                    <a:cubicBezTo>
                      <a:pt x="72037" y="56484"/>
                      <a:pt x="72852" y="55669"/>
                      <a:pt x="72852" y="55669"/>
                    </a:cubicBezTo>
                    <a:cubicBezTo>
                      <a:pt x="72037" y="56484"/>
                      <a:pt x="73666" y="54854"/>
                      <a:pt x="69593" y="58113"/>
                    </a:cubicBezTo>
                    <a:cubicBezTo>
                      <a:pt x="72852" y="55669"/>
                      <a:pt x="69593" y="58113"/>
                      <a:pt x="72037" y="54854"/>
                    </a:cubicBezTo>
                    <a:cubicBezTo>
                      <a:pt x="71223" y="55669"/>
                      <a:pt x="71223" y="55669"/>
                      <a:pt x="68779" y="57298"/>
                    </a:cubicBezTo>
                    <a:cubicBezTo>
                      <a:pt x="69593" y="55669"/>
                      <a:pt x="66336" y="56484"/>
                      <a:pt x="65521" y="55669"/>
                    </a:cubicBezTo>
                    <a:cubicBezTo>
                      <a:pt x="58191" y="58113"/>
                      <a:pt x="66336" y="54040"/>
                      <a:pt x="63892" y="54040"/>
                    </a:cubicBezTo>
                    <a:cubicBezTo>
                      <a:pt x="63892" y="54040"/>
                      <a:pt x="64707" y="54040"/>
                      <a:pt x="64707" y="54040"/>
                    </a:cubicBezTo>
                    <a:cubicBezTo>
                      <a:pt x="63078" y="54040"/>
                      <a:pt x="61449" y="54040"/>
                      <a:pt x="62263" y="53226"/>
                    </a:cubicBezTo>
                    <a:lnTo>
                      <a:pt x="59005" y="53226"/>
                    </a:lnTo>
                    <a:cubicBezTo>
                      <a:pt x="64707" y="49968"/>
                      <a:pt x="60634" y="47524"/>
                      <a:pt x="62263" y="43452"/>
                    </a:cubicBezTo>
                    <a:cubicBezTo>
                      <a:pt x="62263" y="41008"/>
                      <a:pt x="63892" y="38565"/>
                      <a:pt x="63078" y="36121"/>
                    </a:cubicBezTo>
                    <a:cubicBezTo>
                      <a:pt x="62263" y="33678"/>
                      <a:pt x="60634" y="32863"/>
                      <a:pt x="54933" y="33678"/>
                    </a:cubicBezTo>
                    <a:cubicBezTo>
                      <a:pt x="55747" y="32863"/>
                      <a:pt x="55747" y="32863"/>
                      <a:pt x="56562" y="32863"/>
                    </a:cubicBezTo>
                    <a:cubicBezTo>
                      <a:pt x="54933" y="32863"/>
                      <a:pt x="56562" y="30420"/>
                      <a:pt x="54118" y="30420"/>
                    </a:cubicBezTo>
                    <a:lnTo>
                      <a:pt x="54933" y="29606"/>
                    </a:lnTo>
                    <a:cubicBezTo>
                      <a:pt x="48417" y="32049"/>
                      <a:pt x="51675" y="24719"/>
                      <a:pt x="45159" y="27976"/>
                    </a:cubicBezTo>
                    <a:cubicBezTo>
                      <a:pt x="43530" y="25533"/>
                      <a:pt x="41086" y="24719"/>
                      <a:pt x="37828" y="24719"/>
                    </a:cubicBezTo>
                    <a:lnTo>
                      <a:pt x="38643" y="23089"/>
                    </a:lnTo>
                    <a:cubicBezTo>
                      <a:pt x="35385" y="24719"/>
                      <a:pt x="37828" y="16574"/>
                      <a:pt x="34571" y="17388"/>
                    </a:cubicBezTo>
                    <a:cubicBezTo>
                      <a:pt x="34571" y="13316"/>
                      <a:pt x="26426" y="23089"/>
                      <a:pt x="26426" y="18202"/>
                    </a:cubicBezTo>
                    <a:cubicBezTo>
                      <a:pt x="28869" y="10872"/>
                      <a:pt x="19910" y="24719"/>
                      <a:pt x="22353" y="17388"/>
                    </a:cubicBezTo>
                    <a:cubicBezTo>
                      <a:pt x="24797" y="5985"/>
                      <a:pt x="19095" y="11687"/>
                      <a:pt x="14208" y="16574"/>
                    </a:cubicBezTo>
                    <a:cubicBezTo>
                      <a:pt x="14208" y="14130"/>
                      <a:pt x="12579" y="14945"/>
                      <a:pt x="10950" y="15759"/>
                    </a:cubicBezTo>
                    <a:cubicBezTo>
                      <a:pt x="9321" y="16574"/>
                      <a:pt x="8507" y="16574"/>
                      <a:pt x="8507" y="12501"/>
                    </a:cubicBezTo>
                    <a:cubicBezTo>
                      <a:pt x="7693" y="14945"/>
                      <a:pt x="7693" y="13316"/>
                      <a:pt x="6878" y="10872"/>
                    </a:cubicBezTo>
                    <a:cubicBezTo>
                      <a:pt x="6878" y="8429"/>
                      <a:pt x="6063" y="5985"/>
                      <a:pt x="5249" y="6800"/>
                    </a:cubicBezTo>
                    <a:lnTo>
                      <a:pt x="5249" y="8429"/>
                    </a:lnTo>
                    <a:cubicBezTo>
                      <a:pt x="4434" y="2727"/>
                      <a:pt x="4434" y="16574"/>
                      <a:pt x="3620" y="7614"/>
                    </a:cubicBezTo>
                    <a:lnTo>
                      <a:pt x="3620" y="7614"/>
                    </a:lnTo>
                    <a:cubicBezTo>
                      <a:pt x="2806" y="3542"/>
                      <a:pt x="3620" y="18202"/>
                      <a:pt x="3620" y="12501"/>
                    </a:cubicBezTo>
                    <a:lnTo>
                      <a:pt x="3620" y="14945"/>
                    </a:lnTo>
                    <a:cubicBezTo>
                      <a:pt x="3620" y="15759"/>
                      <a:pt x="3620" y="12501"/>
                      <a:pt x="2806" y="11687"/>
                    </a:cubicBezTo>
                    <a:cubicBezTo>
                      <a:pt x="2806" y="11687"/>
                      <a:pt x="3620" y="15759"/>
                      <a:pt x="2806" y="14130"/>
                    </a:cubicBezTo>
                    <a:cubicBezTo>
                      <a:pt x="1176" y="5171"/>
                      <a:pt x="2806" y="15759"/>
                      <a:pt x="1176" y="5985"/>
                    </a:cubicBezTo>
                    <a:cubicBezTo>
                      <a:pt x="1176" y="5985"/>
                      <a:pt x="362" y="1913"/>
                      <a:pt x="362" y="284"/>
                    </a:cubicBezTo>
                    <a:cubicBezTo>
                      <a:pt x="362" y="-531"/>
                      <a:pt x="-452" y="284"/>
                      <a:pt x="362" y="4356"/>
                    </a:cubicBezTo>
                    <a:cubicBezTo>
                      <a:pt x="1176" y="8429"/>
                      <a:pt x="1991" y="12501"/>
                      <a:pt x="2806" y="15759"/>
                    </a:cubicBezTo>
                    <a:lnTo>
                      <a:pt x="1991" y="12501"/>
                    </a:lnTo>
                    <a:cubicBezTo>
                      <a:pt x="2806" y="15759"/>
                      <a:pt x="1991" y="14130"/>
                      <a:pt x="2806" y="16574"/>
                    </a:cubicBezTo>
                    <a:cubicBezTo>
                      <a:pt x="2806" y="16574"/>
                      <a:pt x="3620" y="21461"/>
                      <a:pt x="4434" y="23904"/>
                    </a:cubicBezTo>
                    <a:cubicBezTo>
                      <a:pt x="4434" y="23904"/>
                      <a:pt x="4434" y="23904"/>
                      <a:pt x="4434" y="23904"/>
                    </a:cubicBezTo>
                    <a:cubicBezTo>
                      <a:pt x="3620" y="19832"/>
                      <a:pt x="4434" y="22275"/>
                      <a:pt x="4434" y="23089"/>
                    </a:cubicBezTo>
                    <a:lnTo>
                      <a:pt x="4434" y="24719"/>
                    </a:lnTo>
                    <a:cubicBezTo>
                      <a:pt x="4434" y="28791"/>
                      <a:pt x="3620" y="17388"/>
                      <a:pt x="4434" y="23904"/>
                    </a:cubicBezTo>
                    <a:cubicBezTo>
                      <a:pt x="4434" y="22275"/>
                      <a:pt x="5249" y="22275"/>
                      <a:pt x="5249" y="22275"/>
                    </a:cubicBezTo>
                    <a:cubicBezTo>
                      <a:pt x="5249" y="19832"/>
                      <a:pt x="5249" y="22275"/>
                      <a:pt x="6063" y="17388"/>
                    </a:cubicBezTo>
                    <a:cubicBezTo>
                      <a:pt x="6063" y="23089"/>
                      <a:pt x="6063" y="23904"/>
                      <a:pt x="6063" y="23904"/>
                    </a:cubicBezTo>
                    <a:cubicBezTo>
                      <a:pt x="6063" y="24719"/>
                      <a:pt x="6063" y="24719"/>
                      <a:pt x="6063" y="24719"/>
                    </a:cubicBezTo>
                    <a:cubicBezTo>
                      <a:pt x="5249" y="32049"/>
                      <a:pt x="6878" y="18202"/>
                      <a:pt x="6063" y="27162"/>
                    </a:cubicBezTo>
                    <a:cubicBezTo>
                      <a:pt x="6878" y="21461"/>
                      <a:pt x="6063" y="28791"/>
                      <a:pt x="7693" y="22275"/>
                    </a:cubicBezTo>
                    <a:cubicBezTo>
                      <a:pt x="7693" y="23904"/>
                      <a:pt x="6878" y="24719"/>
                      <a:pt x="6878" y="25533"/>
                    </a:cubicBezTo>
                    <a:cubicBezTo>
                      <a:pt x="6878" y="25533"/>
                      <a:pt x="6878" y="27976"/>
                      <a:pt x="6878" y="27976"/>
                    </a:cubicBezTo>
                    <a:cubicBezTo>
                      <a:pt x="8507" y="23089"/>
                      <a:pt x="6878" y="30420"/>
                      <a:pt x="9321" y="23904"/>
                    </a:cubicBezTo>
                    <a:cubicBezTo>
                      <a:pt x="9321" y="25533"/>
                      <a:pt x="8507" y="28791"/>
                      <a:pt x="10136" y="25533"/>
                    </a:cubicBezTo>
                    <a:lnTo>
                      <a:pt x="10136" y="26347"/>
                    </a:lnTo>
                    <a:cubicBezTo>
                      <a:pt x="10950" y="26347"/>
                      <a:pt x="11765" y="26347"/>
                      <a:pt x="13394" y="21461"/>
                    </a:cubicBezTo>
                    <a:cubicBezTo>
                      <a:pt x="10950" y="27976"/>
                      <a:pt x="11765" y="27162"/>
                      <a:pt x="10950" y="28791"/>
                    </a:cubicBezTo>
                    <a:cubicBezTo>
                      <a:pt x="12579" y="25533"/>
                      <a:pt x="12579" y="27162"/>
                      <a:pt x="14208" y="24719"/>
                    </a:cubicBezTo>
                    <a:cubicBezTo>
                      <a:pt x="12579" y="27976"/>
                      <a:pt x="15023" y="23904"/>
                      <a:pt x="13394" y="27976"/>
                    </a:cubicBezTo>
                    <a:cubicBezTo>
                      <a:pt x="19095" y="20646"/>
                      <a:pt x="19095" y="23904"/>
                      <a:pt x="18281" y="31234"/>
                    </a:cubicBezTo>
                    <a:lnTo>
                      <a:pt x="18281" y="31234"/>
                    </a:lnTo>
                    <a:cubicBezTo>
                      <a:pt x="19910" y="28791"/>
                      <a:pt x="22353" y="23904"/>
                      <a:pt x="23982" y="21461"/>
                    </a:cubicBezTo>
                    <a:cubicBezTo>
                      <a:pt x="23982" y="21461"/>
                      <a:pt x="23168" y="22275"/>
                      <a:pt x="23168" y="22275"/>
                    </a:cubicBezTo>
                    <a:cubicBezTo>
                      <a:pt x="23982" y="21461"/>
                      <a:pt x="22353" y="25533"/>
                      <a:pt x="22353" y="25533"/>
                    </a:cubicBezTo>
                    <a:cubicBezTo>
                      <a:pt x="22353" y="26347"/>
                      <a:pt x="22353" y="26347"/>
                      <a:pt x="21539" y="27162"/>
                    </a:cubicBezTo>
                    <a:cubicBezTo>
                      <a:pt x="22353" y="25533"/>
                      <a:pt x="20724" y="30420"/>
                      <a:pt x="22353" y="27976"/>
                    </a:cubicBezTo>
                    <a:lnTo>
                      <a:pt x="21539" y="28791"/>
                    </a:lnTo>
                    <a:lnTo>
                      <a:pt x="22353" y="27162"/>
                    </a:lnTo>
                    <a:cubicBezTo>
                      <a:pt x="21539" y="28791"/>
                      <a:pt x="20724" y="30420"/>
                      <a:pt x="20724" y="30420"/>
                    </a:cubicBezTo>
                    <a:cubicBezTo>
                      <a:pt x="22353" y="32863"/>
                      <a:pt x="28869" y="27162"/>
                      <a:pt x="30498" y="29606"/>
                    </a:cubicBezTo>
                    <a:lnTo>
                      <a:pt x="29684" y="30420"/>
                    </a:lnTo>
                    <a:lnTo>
                      <a:pt x="31313" y="28791"/>
                    </a:lnTo>
                    <a:cubicBezTo>
                      <a:pt x="30498" y="29606"/>
                      <a:pt x="30498" y="29606"/>
                      <a:pt x="30498" y="30420"/>
                    </a:cubicBezTo>
                    <a:cubicBezTo>
                      <a:pt x="29684" y="32863"/>
                      <a:pt x="32941" y="29606"/>
                      <a:pt x="32941" y="30420"/>
                    </a:cubicBezTo>
                    <a:cubicBezTo>
                      <a:pt x="32127" y="31234"/>
                      <a:pt x="31313" y="32049"/>
                      <a:pt x="31313" y="32863"/>
                    </a:cubicBezTo>
                    <a:cubicBezTo>
                      <a:pt x="33756" y="29606"/>
                      <a:pt x="28869" y="37750"/>
                      <a:pt x="33756" y="30420"/>
                    </a:cubicBezTo>
                    <a:cubicBezTo>
                      <a:pt x="33756" y="30420"/>
                      <a:pt x="32127" y="32049"/>
                      <a:pt x="32127" y="32863"/>
                    </a:cubicBezTo>
                    <a:cubicBezTo>
                      <a:pt x="34571" y="31234"/>
                      <a:pt x="36200" y="32049"/>
                      <a:pt x="36200" y="34492"/>
                    </a:cubicBezTo>
                    <a:cubicBezTo>
                      <a:pt x="41901" y="28791"/>
                      <a:pt x="38643" y="35307"/>
                      <a:pt x="43530" y="31234"/>
                    </a:cubicBezTo>
                    <a:lnTo>
                      <a:pt x="42715" y="32049"/>
                    </a:lnTo>
                    <a:cubicBezTo>
                      <a:pt x="47602" y="29606"/>
                      <a:pt x="44345" y="34492"/>
                      <a:pt x="46788" y="35307"/>
                    </a:cubicBezTo>
                    <a:cubicBezTo>
                      <a:pt x="46788" y="36121"/>
                      <a:pt x="48417" y="35307"/>
                      <a:pt x="49231" y="36121"/>
                    </a:cubicBezTo>
                    <a:lnTo>
                      <a:pt x="47602" y="36936"/>
                    </a:lnTo>
                    <a:cubicBezTo>
                      <a:pt x="50860" y="35307"/>
                      <a:pt x="50046" y="36936"/>
                      <a:pt x="49231" y="38565"/>
                    </a:cubicBezTo>
                    <a:cubicBezTo>
                      <a:pt x="48417" y="40194"/>
                      <a:pt x="46788" y="41008"/>
                      <a:pt x="50860" y="39379"/>
                    </a:cubicBezTo>
                    <a:lnTo>
                      <a:pt x="48417" y="40194"/>
                    </a:lnTo>
                    <a:cubicBezTo>
                      <a:pt x="52489" y="38565"/>
                      <a:pt x="47602" y="41008"/>
                      <a:pt x="54118" y="38565"/>
                    </a:cubicBezTo>
                    <a:lnTo>
                      <a:pt x="52489" y="39379"/>
                    </a:lnTo>
                    <a:cubicBezTo>
                      <a:pt x="61449" y="36936"/>
                      <a:pt x="49231" y="42637"/>
                      <a:pt x="54933" y="41008"/>
                    </a:cubicBezTo>
                    <a:lnTo>
                      <a:pt x="53304" y="41823"/>
                    </a:lnTo>
                    <a:cubicBezTo>
                      <a:pt x="54933" y="41823"/>
                      <a:pt x="55747" y="41823"/>
                      <a:pt x="54118" y="42637"/>
                    </a:cubicBezTo>
                    <a:cubicBezTo>
                      <a:pt x="54118" y="42637"/>
                      <a:pt x="53304" y="42637"/>
                      <a:pt x="53304" y="42637"/>
                    </a:cubicBezTo>
                    <a:cubicBezTo>
                      <a:pt x="46788" y="45081"/>
                      <a:pt x="54118" y="44266"/>
                      <a:pt x="54118" y="45081"/>
                    </a:cubicBezTo>
                    <a:lnTo>
                      <a:pt x="50860" y="45895"/>
                    </a:lnTo>
                    <a:cubicBezTo>
                      <a:pt x="54933" y="45895"/>
                      <a:pt x="51675" y="46710"/>
                      <a:pt x="53304" y="47524"/>
                    </a:cubicBezTo>
                    <a:lnTo>
                      <a:pt x="51675" y="47524"/>
                    </a:lnTo>
                    <a:lnTo>
                      <a:pt x="54118" y="47524"/>
                    </a:lnTo>
                    <a:lnTo>
                      <a:pt x="50860" y="48339"/>
                    </a:lnTo>
                    <a:cubicBezTo>
                      <a:pt x="50046" y="50782"/>
                      <a:pt x="52489" y="51597"/>
                      <a:pt x="53304" y="524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7346536" y="1714364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7293391" y="168097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5" name="图形 7"/>
            <p:cNvGrpSpPr/>
            <p:nvPr/>
          </p:nvGrpSpPr>
          <p:grpSpPr>
            <a:xfrm>
              <a:off x="9579666" y="2807907"/>
              <a:ext cx="363986" cy="177196"/>
              <a:chOff x="7339907" y="1708210"/>
              <a:chExt cx="363986" cy="177196"/>
            </a:xfrm>
            <a:solidFill>
              <a:srgbClr val="1B1B1B"/>
            </a:solidFill>
          </p:grpSpPr>
          <p:sp>
            <p:nvSpPr>
              <p:cNvPr id="76" name="任意多边形: 形状 75"/>
              <p:cNvSpPr/>
              <p:nvPr/>
            </p:nvSpPr>
            <p:spPr>
              <a:xfrm>
                <a:off x="7702264" y="1885406"/>
                <a:ext cx="1628" cy="8144"/>
              </a:xfrm>
              <a:custGeom>
                <a:avLst/>
                <a:gdLst>
                  <a:gd name="connsiteX0" fmla="*/ 815 w 1628"/>
                  <a:gd name="connsiteY0" fmla="*/ 0 h 8144"/>
                  <a:gd name="connsiteX1" fmla="*/ 1629 w 1628"/>
                  <a:gd name="connsiteY1" fmla="*/ 0 h 8144"/>
                  <a:gd name="connsiteX2" fmla="*/ 0 w 1628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4">
                    <a:moveTo>
                      <a:pt x="815" y="0"/>
                    </a:moveTo>
                    <a:lnTo>
                      <a:pt x="16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7697377" y="1883646"/>
                <a:ext cx="5347" cy="945"/>
              </a:xfrm>
              <a:custGeom>
                <a:avLst/>
                <a:gdLst>
                  <a:gd name="connsiteX0" fmla="*/ 815 w 5347"/>
                  <a:gd name="connsiteY0" fmla="*/ 131 h 945"/>
                  <a:gd name="connsiteX1" fmla="*/ 0 w 5347"/>
                  <a:gd name="connsiteY1" fmla="*/ 946 h 945"/>
                  <a:gd name="connsiteX2" fmla="*/ 4887 w 5347"/>
                  <a:gd name="connsiteY2" fmla="*/ 946 h 945"/>
                  <a:gd name="connsiteX3" fmla="*/ 815 w 5347"/>
                  <a:gd name="connsiteY3" fmla="*/ 131 h 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7" h="945">
                    <a:moveTo>
                      <a:pt x="815" y="131"/>
                    </a:moveTo>
                    <a:cubicBezTo>
                      <a:pt x="815" y="131"/>
                      <a:pt x="0" y="131"/>
                      <a:pt x="0" y="946"/>
                    </a:cubicBezTo>
                    <a:lnTo>
                      <a:pt x="4887" y="946"/>
                    </a:lnTo>
                    <a:cubicBezTo>
                      <a:pt x="7330" y="-1498"/>
                      <a:pt x="-815" y="1760"/>
                      <a:pt x="815" y="13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7695748" y="1882352"/>
                <a:ext cx="2607" cy="1184"/>
              </a:xfrm>
              <a:custGeom>
                <a:avLst/>
                <a:gdLst>
                  <a:gd name="connsiteX0" fmla="*/ 2444 w 2607"/>
                  <a:gd name="connsiteY0" fmla="*/ 611 h 1184"/>
                  <a:gd name="connsiteX1" fmla="*/ 0 w 2607"/>
                  <a:gd name="connsiteY1" fmla="*/ 611 h 1184"/>
                  <a:gd name="connsiteX2" fmla="*/ 2444 w 2607"/>
                  <a:gd name="connsiteY2" fmla="*/ 611 h 1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7" h="1184">
                    <a:moveTo>
                      <a:pt x="2444" y="611"/>
                    </a:moveTo>
                    <a:cubicBezTo>
                      <a:pt x="3258" y="-204"/>
                      <a:pt x="815" y="-204"/>
                      <a:pt x="0" y="611"/>
                    </a:cubicBezTo>
                    <a:cubicBezTo>
                      <a:pt x="2444" y="-204"/>
                      <a:pt x="815" y="2240"/>
                      <a:pt x="2444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7664798" y="182269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7339907" y="1708210"/>
                <a:ext cx="360005" cy="172309"/>
              </a:xfrm>
              <a:custGeom>
                <a:avLst/>
                <a:gdLst>
                  <a:gd name="connsiteX0" fmla="*/ 305343 w 360005"/>
                  <a:gd name="connsiteY0" fmla="*/ 110409 h 172309"/>
                  <a:gd name="connsiteX1" fmla="*/ 304528 w 360005"/>
                  <a:gd name="connsiteY1" fmla="*/ 112037 h 172309"/>
                  <a:gd name="connsiteX2" fmla="*/ 314302 w 360005"/>
                  <a:gd name="connsiteY2" fmla="*/ 115296 h 172309"/>
                  <a:gd name="connsiteX3" fmla="*/ 313488 w 360005"/>
                  <a:gd name="connsiteY3" fmla="*/ 115296 h 172309"/>
                  <a:gd name="connsiteX4" fmla="*/ 331406 w 360005"/>
                  <a:gd name="connsiteY4" fmla="*/ 132400 h 172309"/>
                  <a:gd name="connsiteX5" fmla="*/ 330592 w 360005"/>
                  <a:gd name="connsiteY5" fmla="*/ 132400 h 172309"/>
                  <a:gd name="connsiteX6" fmla="*/ 333036 w 360005"/>
                  <a:gd name="connsiteY6" fmla="*/ 133214 h 172309"/>
                  <a:gd name="connsiteX7" fmla="*/ 332221 w 360005"/>
                  <a:gd name="connsiteY7" fmla="*/ 133214 h 172309"/>
                  <a:gd name="connsiteX8" fmla="*/ 334665 w 360005"/>
                  <a:gd name="connsiteY8" fmla="*/ 138916 h 172309"/>
                  <a:gd name="connsiteX9" fmla="*/ 337108 w 360005"/>
                  <a:gd name="connsiteY9" fmla="*/ 138101 h 172309"/>
                  <a:gd name="connsiteX10" fmla="*/ 349325 w 360005"/>
                  <a:gd name="connsiteY10" fmla="*/ 155206 h 172309"/>
                  <a:gd name="connsiteX11" fmla="*/ 347696 w 360005"/>
                  <a:gd name="connsiteY11" fmla="*/ 156834 h 172309"/>
                  <a:gd name="connsiteX12" fmla="*/ 357470 w 360005"/>
                  <a:gd name="connsiteY12" fmla="*/ 172310 h 172309"/>
                  <a:gd name="connsiteX13" fmla="*/ 359914 w 360005"/>
                  <a:gd name="connsiteY13" fmla="*/ 171495 h 172309"/>
                  <a:gd name="connsiteX14" fmla="*/ 356656 w 360005"/>
                  <a:gd name="connsiteY14" fmla="*/ 167423 h 172309"/>
                  <a:gd name="connsiteX15" fmla="*/ 357470 w 360005"/>
                  <a:gd name="connsiteY15" fmla="*/ 167423 h 172309"/>
                  <a:gd name="connsiteX16" fmla="*/ 355027 w 360005"/>
                  <a:gd name="connsiteY16" fmla="*/ 166608 h 172309"/>
                  <a:gd name="connsiteX17" fmla="*/ 356656 w 360005"/>
                  <a:gd name="connsiteY17" fmla="*/ 165794 h 172309"/>
                  <a:gd name="connsiteX18" fmla="*/ 350954 w 360005"/>
                  <a:gd name="connsiteY18" fmla="*/ 159278 h 172309"/>
                  <a:gd name="connsiteX19" fmla="*/ 351769 w 360005"/>
                  <a:gd name="connsiteY19" fmla="*/ 154391 h 172309"/>
                  <a:gd name="connsiteX20" fmla="*/ 348511 w 360005"/>
                  <a:gd name="connsiteY20" fmla="*/ 153576 h 172309"/>
                  <a:gd name="connsiteX21" fmla="*/ 334665 w 360005"/>
                  <a:gd name="connsiteY21" fmla="*/ 127513 h 172309"/>
                  <a:gd name="connsiteX22" fmla="*/ 324076 w 360005"/>
                  <a:gd name="connsiteY22" fmla="*/ 113666 h 172309"/>
                  <a:gd name="connsiteX23" fmla="*/ 324076 w 360005"/>
                  <a:gd name="connsiteY23" fmla="*/ 113666 h 172309"/>
                  <a:gd name="connsiteX24" fmla="*/ 317560 w 360005"/>
                  <a:gd name="connsiteY24" fmla="*/ 109594 h 172309"/>
                  <a:gd name="connsiteX25" fmla="*/ 314302 w 360005"/>
                  <a:gd name="connsiteY25" fmla="*/ 110409 h 172309"/>
                  <a:gd name="connsiteX26" fmla="*/ 296384 w 360005"/>
                  <a:gd name="connsiteY26" fmla="*/ 99820 h 172309"/>
                  <a:gd name="connsiteX27" fmla="*/ 277650 w 360005"/>
                  <a:gd name="connsiteY27" fmla="*/ 94119 h 172309"/>
                  <a:gd name="connsiteX28" fmla="*/ 240998 w 360005"/>
                  <a:gd name="connsiteY28" fmla="*/ 77014 h 172309"/>
                  <a:gd name="connsiteX29" fmla="*/ 241813 w 360005"/>
                  <a:gd name="connsiteY29" fmla="*/ 76200 h 172309"/>
                  <a:gd name="connsiteX30" fmla="*/ 231224 w 360005"/>
                  <a:gd name="connsiteY30" fmla="*/ 70499 h 172309"/>
                  <a:gd name="connsiteX31" fmla="*/ 231224 w 360005"/>
                  <a:gd name="connsiteY31" fmla="*/ 69684 h 172309"/>
                  <a:gd name="connsiteX32" fmla="*/ 202717 w 360005"/>
                  <a:gd name="connsiteY32" fmla="*/ 59096 h 172309"/>
                  <a:gd name="connsiteX33" fmla="*/ 184798 w 360005"/>
                  <a:gd name="connsiteY33" fmla="*/ 54209 h 172309"/>
                  <a:gd name="connsiteX34" fmla="*/ 166065 w 360005"/>
                  <a:gd name="connsiteY34" fmla="*/ 55023 h 172309"/>
                  <a:gd name="connsiteX35" fmla="*/ 166065 w 360005"/>
                  <a:gd name="connsiteY35" fmla="*/ 54209 h 172309"/>
                  <a:gd name="connsiteX36" fmla="*/ 138373 w 360005"/>
                  <a:gd name="connsiteY36" fmla="*/ 50136 h 172309"/>
                  <a:gd name="connsiteX37" fmla="*/ 123712 w 360005"/>
                  <a:gd name="connsiteY37" fmla="*/ 46878 h 172309"/>
                  <a:gd name="connsiteX38" fmla="*/ 109866 w 360005"/>
                  <a:gd name="connsiteY38" fmla="*/ 40362 h 172309"/>
                  <a:gd name="connsiteX39" fmla="*/ 101721 w 360005"/>
                  <a:gd name="connsiteY39" fmla="*/ 33847 h 172309"/>
                  <a:gd name="connsiteX40" fmla="*/ 94390 w 360005"/>
                  <a:gd name="connsiteY40" fmla="*/ 26516 h 172309"/>
                  <a:gd name="connsiteX41" fmla="*/ 91132 w 360005"/>
                  <a:gd name="connsiteY41" fmla="*/ 17557 h 172309"/>
                  <a:gd name="connsiteX42" fmla="*/ 83802 w 360005"/>
                  <a:gd name="connsiteY42" fmla="*/ 11041 h 172309"/>
                  <a:gd name="connsiteX43" fmla="*/ 65069 w 360005"/>
                  <a:gd name="connsiteY43" fmla="*/ 12670 h 172309"/>
                  <a:gd name="connsiteX44" fmla="*/ 32489 w 360005"/>
                  <a:gd name="connsiteY44" fmla="*/ 9412 h 172309"/>
                  <a:gd name="connsiteX45" fmla="*/ 16199 w 360005"/>
                  <a:gd name="connsiteY45" fmla="*/ 5340 h 172309"/>
                  <a:gd name="connsiteX46" fmla="*/ 16199 w 360005"/>
                  <a:gd name="connsiteY46" fmla="*/ 6968 h 172309"/>
                  <a:gd name="connsiteX47" fmla="*/ 10498 w 360005"/>
                  <a:gd name="connsiteY47" fmla="*/ 6154 h 172309"/>
                  <a:gd name="connsiteX48" fmla="*/ 10498 w 360005"/>
                  <a:gd name="connsiteY48" fmla="*/ 6154 h 172309"/>
                  <a:gd name="connsiteX49" fmla="*/ 7240 w 360005"/>
                  <a:gd name="connsiteY49" fmla="*/ 9412 h 172309"/>
                  <a:gd name="connsiteX50" fmla="*/ 7240 w 360005"/>
                  <a:gd name="connsiteY50" fmla="*/ 11041 h 172309"/>
                  <a:gd name="connsiteX51" fmla="*/ 6425 w 360005"/>
                  <a:gd name="connsiteY51" fmla="*/ 8597 h 172309"/>
                  <a:gd name="connsiteX52" fmla="*/ 5611 w 360005"/>
                  <a:gd name="connsiteY52" fmla="*/ 10226 h 172309"/>
                  <a:gd name="connsiteX53" fmla="*/ 2353 w 360005"/>
                  <a:gd name="connsiteY53" fmla="*/ 4525 h 172309"/>
                  <a:gd name="connsiteX54" fmla="*/ 3167 w 360005"/>
                  <a:gd name="connsiteY54" fmla="*/ 453 h 172309"/>
                  <a:gd name="connsiteX55" fmla="*/ 724 w 360005"/>
                  <a:gd name="connsiteY55" fmla="*/ 2896 h 172309"/>
                  <a:gd name="connsiteX56" fmla="*/ 724 w 360005"/>
                  <a:gd name="connsiteY56" fmla="*/ 11041 h 172309"/>
                  <a:gd name="connsiteX57" fmla="*/ 724 w 360005"/>
                  <a:gd name="connsiteY57" fmla="*/ 8597 h 172309"/>
                  <a:gd name="connsiteX58" fmla="*/ 724 w 360005"/>
                  <a:gd name="connsiteY58" fmla="*/ 11041 h 172309"/>
                  <a:gd name="connsiteX59" fmla="*/ 3982 w 360005"/>
                  <a:gd name="connsiteY59" fmla="*/ 15928 h 172309"/>
                  <a:gd name="connsiteX60" fmla="*/ 3982 w 360005"/>
                  <a:gd name="connsiteY60" fmla="*/ 15928 h 172309"/>
                  <a:gd name="connsiteX61" fmla="*/ 6425 w 360005"/>
                  <a:gd name="connsiteY61" fmla="*/ 15113 h 172309"/>
                  <a:gd name="connsiteX62" fmla="*/ 6425 w 360005"/>
                  <a:gd name="connsiteY62" fmla="*/ 15928 h 172309"/>
                  <a:gd name="connsiteX63" fmla="*/ 8054 w 360005"/>
                  <a:gd name="connsiteY63" fmla="*/ 15113 h 172309"/>
                  <a:gd name="connsiteX64" fmla="*/ 19457 w 360005"/>
                  <a:gd name="connsiteY64" fmla="*/ 14299 h 172309"/>
                  <a:gd name="connsiteX65" fmla="*/ 21901 w 360005"/>
                  <a:gd name="connsiteY65" fmla="*/ 11041 h 172309"/>
                  <a:gd name="connsiteX66" fmla="*/ 26788 w 360005"/>
                  <a:gd name="connsiteY66" fmla="*/ 15928 h 172309"/>
                  <a:gd name="connsiteX67" fmla="*/ 26788 w 360005"/>
                  <a:gd name="connsiteY67" fmla="*/ 16742 h 172309"/>
                  <a:gd name="connsiteX68" fmla="*/ 30860 w 360005"/>
                  <a:gd name="connsiteY68" fmla="*/ 18371 h 172309"/>
                  <a:gd name="connsiteX69" fmla="*/ 35747 w 360005"/>
                  <a:gd name="connsiteY69" fmla="*/ 15113 h 172309"/>
                  <a:gd name="connsiteX70" fmla="*/ 35747 w 360005"/>
                  <a:gd name="connsiteY70" fmla="*/ 17557 h 172309"/>
                  <a:gd name="connsiteX71" fmla="*/ 46335 w 360005"/>
                  <a:gd name="connsiteY71" fmla="*/ 20000 h 172309"/>
                  <a:gd name="connsiteX72" fmla="*/ 54480 w 360005"/>
                  <a:gd name="connsiteY72" fmla="*/ 16742 h 172309"/>
                  <a:gd name="connsiteX73" fmla="*/ 61811 w 360005"/>
                  <a:gd name="connsiteY73" fmla="*/ 18371 h 172309"/>
                  <a:gd name="connsiteX74" fmla="*/ 61811 w 360005"/>
                  <a:gd name="connsiteY74" fmla="*/ 19186 h 172309"/>
                  <a:gd name="connsiteX75" fmla="*/ 69956 w 360005"/>
                  <a:gd name="connsiteY75" fmla="*/ 15928 h 172309"/>
                  <a:gd name="connsiteX76" fmla="*/ 72399 w 360005"/>
                  <a:gd name="connsiteY76" fmla="*/ 21629 h 172309"/>
                  <a:gd name="connsiteX77" fmla="*/ 78915 w 360005"/>
                  <a:gd name="connsiteY77" fmla="*/ 20000 h 172309"/>
                  <a:gd name="connsiteX78" fmla="*/ 78915 w 360005"/>
                  <a:gd name="connsiteY78" fmla="*/ 22444 h 172309"/>
                  <a:gd name="connsiteX79" fmla="*/ 88689 w 360005"/>
                  <a:gd name="connsiteY79" fmla="*/ 28145 h 172309"/>
                  <a:gd name="connsiteX80" fmla="*/ 96019 w 360005"/>
                  <a:gd name="connsiteY80" fmla="*/ 41992 h 172309"/>
                  <a:gd name="connsiteX81" fmla="*/ 96019 w 360005"/>
                  <a:gd name="connsiteY81" fmla="*/ 41992 h 172309"/>
                  <a:gd name="connsiteX82" fmla="*/ 104164 w 360005"/>
                  <a:gd name="connsiteY82" fmla="*/ 38733 h 172309"/>
                  <a:gd name="connsiteX83" fmla="*/ 103349 w 360005"/>
                  <a:gd name="connsiteY83" fmla="*/ 39548 h 172309"/>
                  <a:gd name="connsiteX84" fmla="*/ 105793 w 360005"/>
                  <a:gd name="connsiteY84" fmla="*/ 44435 h 172309"/>
                  <a:gd name="connsiteX85" fmla="*/ 104979 w 360005"/>
                  <a:gd name="connsiteY85" fmla="*/ 45249 h 172309"/>
                  <a:gd name="connsiteX86" fmla="*/ 109051 w 360005"/>
                  <a:gd name="connsiteY86" fmla="*/ 48507 h 172309"/>
                  <a:gd name="connsiteX87" fmla="*/ 109051 w 360005"/>
                  <a:gd name="connsiteY87" fmla="*/ 49322 h 172309"/>
                  <a:gd name="connsiteX88" fmla="*/ 110680 w 360005"/>
                  <a:gd name="connsiteY88" fmla="*/ 49322 h 172309"/>
                  <a:gd name="connsiteX89" fmla="*/ 109051 w 360005"/>
                  <a:gd name="connsiteY89" fmla="*/ 50951 h 172309"/>
                  <a:gd name="connsiteX90" fmla="*/ 130228 w 360005"/>
                  <a:gd name="connsiteY90" fmla="*/ 59096 h 172309"/>
                  <a:gd name="connsiteX91" fmla="*/ 153033 w 360005"/>
                  <a:gd name="connsiteY91" fmla="*/ 61539 h 172309"/>
                  <a:gd name="connsiteX92" fmla="*/ 152219 w 360005"/>
                  <a:gd name="connsiteY92" fmla="*/ 62354 h 172309"/>
                  <a:gd name="connsiteX93" fmla="*/ 155477 w 360005"/>
                  <a:gd name="connsiteY93" fmla="*/ 60725 h 172309"/>
                  <a:gd name="connsiteX94" fmla="*/ 155477 w 360005"/>
                  <a:gd name="connsiteY94" fmla="*/ 61539 h 172309"/>
                  <a:gd name="connsiteX95" fmla="*/ 166065 w 360005"/>
                  <a:gd name="connsiteY95" fmla="*/ 60725 h 172309"/>
                  <a:gd name="connsiteX96" fmla="*/ 166065 w 360005"/>
                  <a:gd name="connsiteY96" fmla="*/ 63168 h 172309"/>
                  <a:gd name="connsiteX97" fmla="*/ 170952 w 360005"/>
                  <a:gd name="connsiteY97" fmla="*/ 60725 h 172309"/>
                  <a:gd name="connsiteX98" fmla="*/ 170952 w 360005"/>
                  <a:gd name="connsiteY98" fmla="*/ 63168 h 172309"/>
                  <a:gd name="connsiteX99" fmla="*/ 190500 w 360005"/>
                  <a:gd name="connsiteY99" fmla="*/ 63983 h 172309"/>
                  <a:gd name="connsiteX100" fmla="*/ 208419 w 360005"/>
                  <a:gd name="connsiteY100" fmla="*/ 65612 h 172309"/>
                  <a:gd name="connsiteX101" fmla="*/ 207604 w 360005"/>
                  <a:gd name="connsiteY101" fmla="*/ 66426 h 172309"/>
                  <a:gd name="connsiteX102" fmla="*/ 228781 w 360005"/>
                  <a:gd name="connsiteY102" fmla="*/ 77829 h 172309"/>
                  <a:gd name="connsiteX103" fmla="*/ 236926 w 360005"/>
                  <a:gd name="connsiteY103" fmla="*/ 81901 h 172309"/>
                  <a:gd name="connsiteX104" fmla="*/ 236111 w 360005"/>
                  <a:gd name="connsiteY104" fmla="*/ 82716 h 172309"/>
                  <a:gd name="connsiteX105" fmla="*/ 252401 w 360005"/>
                  <a:gd name="connsiteY105" fmla="*/ 90861 h 172309"/>
                  <a:gd name="connsiteX106" fmla="*/ 250772 w 360005"/>
                  <a:gd name="connsiteY106" fmla="*/ 92490 h 172309"/>
                  <a:gd name="connsiteX107" fmla="*/ 255659 w 360005"/>
                  <a:gd name="connsiteY107" fmla="*/ 90861 h 172309"/>
                  <a:gd name="connsiteX108" fmla="*/ 255659 w 360005"/>
                  <a:gd name="connsiteY108" fmla="*/ 92490 h 172309"/>
                  <a:gd name="connsiteX109" fmla="*/ 267062 w 360005"/>
                  <a:gd name="connsiteY109" fmla="*/ 96562 h 172309"/>
                  <a:gd name="connsiteX110" fmla="*/ 266247 w 360005"/>
                  <a:gd name="connsiteY110" fmla="*/ 97377 h 172309"/>
                  <a:gd name="connsiteX111" fmla="*/ 270320 w 360005"/>
                  <a:gd name="connsiteY111" fmla="*/ 98191 h 172309"/>
                  <a:gd name="connsiteX112" fmla="*/ 269506 w 360005"/>
                  <a:gd name="connsiteY112" fmla="*/ 99006 h 172309"/>
                  <a:gd name="connsiteX113" fmla="*/ 282537 w 360005"/>
                  <a:gd name="connsiteY113" fmla="*/ 102264 h 172309"/>
                  <a:gd name="connsiteX114" fmla="*/ 281723 w 360005"/>
                  <a:gd name="connsiteY114" fmla="*/ 103893 h 172309"/>
                  <a:gd name="connsiteX115" fmla="*/ 290682 w 360005"/>
                  <a:gd name="connsiteY115" fmla="*/ 104707 h 172309"/>
                  <a:gd name="connsiteX116" fmla="*/ 289868 w 360005"/>
                  <a:gd name="connsiteY116" fmla="*/ 105522 h 172309"/>
                  <a:gd name="connsiteX117" fmla="*/ 291497 w 360005"/>
                  <a:gd name="connsiteY117" fmla="*/ 104707 h 172309"/>
                  <a:gd name="connsiteX118" fmla="*/ 290682 w 360005"/>
                  <a:gd name="connsiteY118" fmla="*/ 106336 h 172309"/>
                  <a:gd name="connsiteX119" fmla="*/ 305343 w 360005"/>
                  <a:gd name="connsiteY119" fmla="*/ 110409 h 17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360005" h="172309">
                    <a:moveTo>
                      <a:pt x="305343" y="110409"/>
                    </a:moveTo>
                    <a:lnTo>
                      <a:pt x="304528" y="112037"/>
                    </a:lnTo>
                    <a:cubicBezTo>
                      <a:pt x="308601" y="110409"/>
                      <a:pt x="310230" y="114481"/>
                      <a:pt x="314302" y="115296"/>
                    </a:cubicBezTo>
                    <a:lnTo>
                      <a:pt x="313488" y="115296"/>
                    </a:lnTo>
                    <a:cubicBezTo>
                      <a:pt x="320004" y="120182"/>
                      <a:pt x="326520" y="125069"/>
                      <a:pt x="331406" y="132400"/>
                    </a:cubicBezTo>
                    <a:cubicBezTo>
                      <a:pt x="331406" y="132400"/>
                      <a:pt x="330592" y="132400"/>
                      <a:pt x="330592" y="132400"/>
                    </a:cubicBezTo>
                    <a:cubicBezTo>
                      <a:pt x="331406" y="132400"/>
                      <a:pt x="332221" y="132400"/>
                      <a:pt x="333036" y="133214"/>
                    </a:cubicBezTo>
                    <a:cubicBezTo>
                      <a:pt x="333036" y="133214"/>
                      <a:pt x="332221" y="133214"/>
                      <a:pt x="332221" y="133214"/>
                    </a:cubicBezTo>
                    <a:cubicBezTo>
                      <a:pt x="330592" y="136472"/>
                      <a:pt x="336293" y="137287"/>
                      <a:pt x="334665" y="138916"/>
                    </a:cubicBezTo>
                    <a:cubicBezTo>
                      <a:pt x="335479" y="138916"/>
                      <a:pt x="336293" y="138916"/>
                      <a:pt x="337108" y="138101"/>
                    </a:cubicBezTo>
                    <a:cubicBezTo>
                      <a:pt x="341180" y="143803"/>
                      <a:pt x="344438" y="150319"/>
                      <a:pt x="349325" y="155206"/>
                    </a:cubicBezTo>
                    <a:cubicBezTo>
                      <a:pt x="349325" y="156020"/>
                      <a:pt x="348511" y="156020"/>
                      <a:pt x="347696" y="156834"/>
                    </a:cubicBezTo>
                    <a:cubicBezTo>
                      <a:pt x="355027" y="160092"/>
                      <a:pt x="355841" y="166608"/>
                      <a:pt x="357470" y="172310"/>
                    </a:cubicBezTo>
                    <a:cubicBezTo>
                      <a:pt x="359099" y="172310"/>
                      <a:pt x="358285" y="171495"/>
                      <a:pt x="359914" y="171495"/>
                    </a:cubicBezTo>
                    <a:cubicBezTo>
                      <a:pt x="360728" y="169052"/>
                      <a:pt x="355841" y="169866"/>
                      <a:pt x="356656" y="167423"/>
                    </a:cubicBezTo>
                    <a:lnTo>
                      <a:pt x="357470" y="167423"/>
                    </a:lnTo>
                    <a:cubicBezTo>
                      <a:pt x="357470" y="165794"/>
                      <a:pt x="354212" y="168237"/>
                      <a:pt x="355027" y="166608"/>
                    </a:cubicBezTo>
                    <a:cubicBezTo>
                      <a:pt x="355841" y="165794"/>
                      <a:pt x="356656" y="165794"/>
                      <a:pt x="356656" y="165794"/>
                    </a:cubicBezTo>
                    <a:cubicBezTo>
                      <a:pt x="355027" y="163350"/>
                      <a:pt x="355027" y="160092"/>
                      <a:pt x="350954" y="159278"/>
                    </a:cubicBezTo>
                    <a:cubicBezTo>
                      <a:pt x="353398" y="157649"/>
                      <a:pt x="350140" y="156834"/>
                      <a:pt x="351769" y="154391"/>
                    </a:cubicBezTo>
                    <a:cubicBezTo>
                      <a:pt x="350140" y="154391"/>
                      <a:pt x="350140" y="153576"/>
                      <a:pt x="348511" y="153576"/>
                    </a:cubicBezTo>
                    <a:cubicBezTo>
                      <a:pt x="345253" y="144617"/>
                      <a:pt x="338737" y="136472"/>
                      <a:pt x="334665" y="127513"/>
                    </a:cubicBezTo>
                    <a:cubicBezTo>
                      <a:pt x="328149" y="125884"/>
                      <a:pt x="330592" y="117739"/>
                      <a:pt x="324076" y="113666"/>
                    </a:cubicBezTo>
                    <a:cubicBezTo>
                      <a:pt x="324076" y="113666"/>
                      <a:pt x="324076" y="113666"/>
                      <a:pt x="324076" y="113666"/>
                    </a:cubicBezTo>
                    <a:cubicBezTo>
                      <a:pt x="321633" y="112852"/>
                      <a:pt x="319189" y="111223"/>
                      <a:pt x="317560" y="109594"/>
                    </a:cubicBezTo>
                    <a:cubicBezTo>
                      <a:pt x="316746" y="109594"/>
                      <a:pt x="315931" y="109594"/>
                      <a:pt x="314302" y="110409"/>
                    </a:cubicBezTo>
                    <a:cubicBezTo>
                      <a:pt x="309415" y="104707"/>
                      <a:pt x="302899" y="101449"/>
                      <a:pt x="296384" y="99820"/>
                    </a:cubicBezTo>
                    <a:cubicBezTo>
                      <a:pt x="289868" y="98191"/>
                      <a:pt x="283352" y="96562"/>
                      <a:pt x="277650" y="94119"/>
                    </a:cubicBezTo>
                    <a:cubicBezTo>
                      <a:pt x="264619" y="88417"/>
                      <a:pt x="256474" y="78644"/>
                      <a:pt x="240998" y="77014"/>
                    </a:cubicBezTo>
                    <a:cubicBezTo>
                      <a:pt x="240998" y="76200"/>
                      <a:pt x="240998" y="76200"/>
                      <a:pt x="241813" y="76200"/>
                    </a:cubicBezTo>
                    <a:cubicBezTo>
                      <a:pt x="237740" y="74571"/>
                      <a:pt x="235297" y="71313"/>
                      <a:pt x="231224" y="70499"/>
                    </a:cubicBezTo>
                    <a:lnTo>
                      <a:pt x="231224" y="69684"/>
                    </a:lnTo>
                    <a:cubicBezTo>
                      <a:pt x="220636" y="68055"/>
                      <a:pt x="213306" y="58281"/>
                      <a:pt x="202717" y="59096"/>
                    </a:cubicBezTo>
                    <a:cubicBezTo>
                      <a:pt x="197016" y="56652"/>
                      <a:pt x="191314" y="55023"/>
                      <a:pt x="184798" y="54209"/>
                    </a:cubicBezTo>
                    <a:cubicBezTo>
                      <a:pt x="178283" y="53394"/>
                      <a:pt x="172581" y="54209"/>
                      <a:pt x="166065" y="55023"/>
                    </a:cubicBezTo>
                    <a:lnTo>
                      <a:pt x="166065" y="54209"/>
                    </a:lnTo>
                    <a:cubicBezTo>
                      <a:pt x="156291" y="56652"/>
                      <a:pt x="147332" y="50951"/>
                      <a:pt x="138373" y="50136"/>
                    </a:cubicBezTo>
                    <a:cubicBezTo>
                      <a:pt x="134300" y="47693"/>
                      <a:pt x="129413" y="47693"/>
                      <a:pt x="123712" y="46878"/>
                    </a:cubicBezTo>
                    <a:cubicBezTo>
                      <a:pt x="118825" y="46064"/>
                      <a:pt x="113123" y="44435"/>
                      <a:pt x="109866" y="40362"/>
                    </a:cubicBezTo>
                    <a:cubicBezTo>
                      <a:pt x="109051" y="36290"/>
                      <a:pt x="104979" y="35475"/>
                      <a:pt x="101721" y="33847"/>
                    </a:cubicBezTo>
                    <a:cubicBezTo>
                      <a:pt x="98463" y="32218"/>
                      <a:pt x="94390" y="30588"/>
                      <a:pt x="94390" y="26516"/>
                    </a:cubicBezTo>
                    <a:cubicBezTo>
                      <a:pt x="93576" y="23258"/>
                      <a:pt x="92761" y="20000"/>
                      <a:pt x="91132" y="17557"/>
                    </a:cubicBezTo>
                    <a:cubicBezTo>
                      <a:pt x="89503" y="15113"/>
                      <a:pt x="87060" y="12670"/>
                      <a:pt x="83802" y="11041"/>
                    </a:cubicBezTo>
                    <a:cubicBezTo>
                      <a:pt x="77286" y="8597"/>
                      <a:pt x="70770" y="11041"/>
                      <a:pt x="65069" y="12670"/>
                    </a:cubicBezTo>
                    <a:cubicBezTo>
                      <a:pt x="54480" y="9412"/>
                      <a:pt x="43077" y="15928"/>
                      <a:pt x="32489" y="9412"/>
                    </a:cubicBezTo>
                    <a:cubicBezTo>
                      <a:pt x="27602" y="12670"/>
                      <a:pt x="21901" y="4525"/>
                      <a:pt x="16199" y="5340"/>
                    </a:cubicBezTo>
                    <a:lnTo>
                      <a:pt x="16199" y="6968"/>
                    </a:lnTo>
                    <a:cubicBezTo>
                      <a:pt x="14570" y="2896"/>
                      <a:pt x="11312" y="11855"/>
                      <a:pt x="10498" y="6154"/>
                    </a:cubicBezTo>
                    <a:lnTo>
                      <a:pt x="10498" y="6154"/>
                    </a:lnTo>
                    <a:cubicBezTo>
                      <a:pt x="9683" y="2896"/>
                      <a:pt x="8054" y="12670"/>
                      <a:pt x="7240" y="9412"/>
                    </a:cubicBezTo>
                    <a:lnTo>
                      <a:pt x="7240" y="11041"/>
                    </a:lnTo>
                    <a:cubicBezTo>
                      <a:pt x="5611" y="11041"/>
                      <a:pt x="7240" y="9412"/>
                      <a:pt x="6425" y="8597"/>
                    </a:cubicBezTo>
                    <a:cubicBezTo>
                      <a:pt x="6425" y="8597"/>
                      <a:pt x="6425" y="11041"/>
                      <a:pt x="5611" y="10226"/>
                    </a:cubicBezTo>
                    <a:cubicBezTo>
                      <a:pt x="5611" y="4525"/>
                      <a:pt x="2353" y="11041"/>
                      <a:pt x="2353" y="4525"/>
                    </a:cubicBezTo>
                    <a:cubicBezTo>
                      <a:pt x="3167" y="4525"/>
                      <a:pt x="1538" y="2081"/>
                      <a:pt x="3167" y="453"/>
                    </a:cubicBezTo>
                    <a:cubicBezTo>
                      <a:pt x="2353" y="-362"/>
                      <a:pt x="724" y="-362"/>
                      <a:pt x="724" y="2896"/>
                    </a:cubicBezTo>
                    <a:cubicBezTo>
                      <a:pt x="724" y="6154"/>
                      <a:pt x="-905" y="8597"/>
                      <a:pt x="724" y="11041"/>
                    </a:cubicBezTo>
                    <a:lnTo>
                      <a:pt x="724" y="8597"/>
                    </a:lnTo>
                    <a:cubicBezTo>
                      <a:pt x="724" y="11041"/>
                      <a:pt x="724" y="9412"/>
                      <a:pt x="724" y="11041"/>
                    </a:cubicBezTo>
                    <a:cubicBezTo>
                      <a:pt x="2353" y="11041"/>
                      <a:pt x="2353" y="14299"/>
                      <a:pt x="3982" y="15928"/>
                    </a:cubicBezTo>
                    <a:cubicBezTo>
                      <a:pt x="3982" y="15928"/>
                      <a:pt x="3982" y="15928"/>
                      <a:pt x="3982" y="15928"/>
                    </a:cubicBezTo>
                    <a:cubicBezTo>
                      <a:pt x="4796" y="13484"/>
                      <a:pt x="6425" y="15113"/>
                      <a:pt x="6425" y="15113"/>
                    </a:cubicBezTo>
                    <a:lnTo>
                      <a:pt x="6425" y="15928"/>
                    </a:lnTo>
                    <a:cubicBezTo>
                      <a:pt x="6425" y="18371"/>
                      <a:pt x="8869" y="11041"/>
                      <a:pt x="8054" y="15113"/>
                    </a:cubicBezTo>
                    <a:cubicBezTo>
                      <a:pt x="11312" y="14299"/>
                      <a:pt x="15385" y="14299"/>
                      <a:pt x="19457" y="14299"/>
                    </a:cubicBezTo>
                    <a:cubicBezTo>
                      <a:pt x="20272" y="12670"/>
                      <a:pt x="22715" y="14299"/>
                      <a:pt x="21901" y="11041"/>
                    </a:cubicBezTo>
                    <a:cubicBezTo>
                      <a:pt x="22715" y="14299"/>
                      <a:pt x="25159" y="15928"/>
                      <a:pt x="26788" y="15928"/>
                    </a:cubicBezTo>
                    <a:cubicBezTo>
                      <a:pt x="26788" y="15928"/>
                      <a:pt x="26788" y="16742"/>
                      <a:pt x="26788" y="16742"/>
                    </a:cubicBezTo>
                    <a:cubicBezTo>
                      <a:pt x="28417" y="21629"/>
                      <a:pt x="29231" y="12670"/>
                      <a:pt x="30860" y="18371"/>
                    </a:cubicBezTo>
                    <a:cubicBezTo>
                      <a:pt x="31675" y="14299"/>
                      <a:pt x="34118" y="20000"/>
                      <a:pt x="35747" y="15113"/>
                    </a:cubicBezTo>
                    <a:cubicBezTo>
                      <a:pt x="35747" y="15928"/>
                      <a:pt x="35747" y="16742"/>
                      <a:pt x="35747" y="17557"/>
                    </a:cubicBezTo>
                    <a:cubicBezTo>
                      <a:pt x="39005" y="17557"/>
                      <a:pt x="43077" y="19186"/>
                      <a:pt x="46335" y="20000"/>
                    </a:cubicBezTo>
                    <a:cubicBezTo>
                      <a:pt x="48779" y="16742"/>
                      <a:pt x="52037" y="21629"/>
                      <a:pt x="54480" y="16742"/>
                    </a:cubicBezTo>
                    <a:cubicBezTo>
                      <a:pt x="56109" y="17557"/>
                      <a:pt x="59367" y="20000"/>
                      <a:pt x="61811" y="18371"/>
                    </a:cubicBezTo>
                    <a:lnTo>
                      <a:pt x="61811" y="19186"/>
                    </a:lnTo>
                    <a:cubicBezTo>
                      <a:pt x="65069" y="19186"/>
                      <a:pt x="68327" y="19186"/>
                      <a:pt x="69956" y="15928"/>
                    </a:cubicBezTo>
                    <a:cubicBezTo>
                      <a:pt x="69956" y="20815"/>
                      <a:pt x="71584" y="20000"/>
                      <a:pt x="72399" y="21629"/>
                    </a:cubicBezTo>
                    <a:cubicBezTo>
                      <a:pt x="74028" y="20000"/>
                      <a:pt x="76471" y="20815"/>
                      <a:pt x="78915" y="20000"/>
                    </a:cubicBezTo>
                    <a:cubicBezTo>
                      <a:pt x="78101" y="21629"/>
                      <a:pt x="80544" y="20000"/>
                      <a:pt x="78915" y="22444"/>
                    </a:cubicBezTo>
                    <a:cubicBezTo>
                      <a:pt x="82987" y="21629"/>
                      <a:pt x="86245" y="24073"/>
                      <a:pt x="88689" y="28145"/>
                    </a:cubicBezTo>
                    <a:cubicBezTo>
                      <a:pt x="91947" y="32218"/>
                      <a:pt x="93576" y="37105"/>
                      <a:pt x="96019" y="41992"/>
                    </a:cubicBezTo>
                    <a:lnTo>
                      <a:pt x="96019" y="41992"/>
                    </a:lnTo>
                    <a:cubicBezTo>
                      <a:pt x="98463" y="41177"/>
                      <a:pt x="101721" y="39548"/>
                      <a:pt x="104164" y="38733"/>
                    </a:cubicBezTo>
                    <a:cubicBezTo>
                      <a:pt x="104164" y="38733"/>
                      <a:pt x="103349" y="39548"/>
                      <a:pt x="103349" y="39548"/>
                    </a:cubicBezTo>
                    <a:cubicBezTo>
                      <a:pt x="104979" y="40362"/>
                      <a:pt x="104164" y="43620"/>
                      <a:pt x="105793" y="44435"/>
                    </a:cubicBezTo>
                    <a:cubicBezTo>
                      <a:pt x="105793" y="45249"/>
                      <a:pt x="105793" y="45249"/>
                      <a:pt x="104979" y="45249"/>
                    </a:cubicBezTo>
                    <a:cubicBezTo>
                      <a:pt x="107422" y="45249"/>
                      <a:pt x="106608" y="49322"/>
                      <a:pt x="109051" y="48507"/>
                    </a:cubicBezTo>
                    <a:lnTo>
                      <a:pt x="109051" y="49322"/>
                    </a:lnTo>
                    <a:lnTo>
                      <a:pt x="110680" y="49322"/>
                    </a:lnTo>
                    <a:cubicBezTo>
                      <a:pt x="109866" y="50136"/>
                      <a:pt x="109051" y="51765"/>
                      <a:pt x="109051" y="50951"/>
                    </a:cubicBezTo>
                    <a:cubicBezTo>
                      <a:pt x="115567" y="55023"/>
                      <a:pt x="122897" y="57467"/>
                      <a:pt x="130228" y="59096"/>
                    </a:cubicBezTo>
                    <a:cubicBezTo>
                      <a:pt x="137558" y="60725"/>
                      <a:pt x="145703" y="60725"/>
                      <a:pt x="153033" y="61539"/>
                    </a:cubicBezTo>
                    <a:lnTo>
                      <a:pt x="152219" y="62354"/>
                    </a:lnTo>
                    <a:lnTo>
                      <a:pt x="155477" y="60725"/>
                    </a:lnTo>
                    <a:cubicBezTo>
                      <a:pt x="155477" y="61539"/>
                      <a:pt x="155477" y="61539"/>
                      <a:pt x="155477" y="61539"/>
                    </a:cubicBezTo>
                    <a:cubicBezTo>
                      <a:pt x="158735" y="63168"/>
                      <a:pt x="162807" y="60725"/>
                      <a:pt x="166065" y="60725"/>
                    </a:cubicBezTo>
                    <a:cubicBezTo>
                      <a:pt x="166065" y="61539"/>
                      <a:pt x="165251" y="62354"/>
                      <a:pt x="166065" y="63168"/>
                    </a:cubicBezTo>
                    <a:cubicBezTo>
                      <a:pt x="168509" y="60725"/>
                      <a:pt x="170138" y="67241"/>
                      <a:pt x="170952" y="60725"/>
                    </a:cubicBezTo>
                    <a:cubicBezTo>
                      <a:pt x="170952" y="60725"/>
                      <a:pt x="170952" y="62354"/>
                      <a:pt x="170952" y="63168"/>
                    </a:cubicBezTo>
                    <a:cubicBezTo>
                      <a:pt x="177468" y="61539"/>
                      <a:pt x="184798" y="61539"/>
                      <a:pt x="190500" y="63983"/>
                    </a:cubicBezTo>
                    <a:cubicBezTo>
                      <a:pt x="197016" y="59910"/>
                      <a:pt x="201903" y="67241"/>
                      <a:pt x="208419" y="65612"/>
                    </a:cubicBezTo>
                    <a:lnTo>
                      <a:pt x="207604" y="66426"/>
                    </a:lnTo>
                    <a:cubicBezTo>
                      <a:pt x="216564" y="66426"/>
                      <a:pt x="221450" y="74571"/>
                      <a:pt x="228781" y="77829"/>
                    </a:cubicBezTo>
                    <a:cubicBezTo>
                      <a:pt x="231224" y="80272"/>
                      <a:pt x="233668" y="80272"/>
                      <a:pt x="236926" y="81901"/>
                    </a:cubicBezTo>
                    <a:lnTo>
                      <a:pt x="236111" y="82716"/>
                    </a:lnTo>
                    <a:cubicBezTo>
                      <a:pt x="243442" y="81087"/>
                      <a:pt x="244256" y="93304"/>
                      <a:pt x="252401" y="90861"/>
                    </a:cubicBezTo>
                    <a:lnTo>
                      <a:pt x="250772" y="92490"/>
                    </a:lnTo>
                    <a:cubicBezTo>
                      <a:pt x="253216" y="90861"/>
                      <a:pt x="253216" y="94933"/>
                      <a:pt x="255659" y="90861"/>
                    </a:cubicBezTo>
                    <a:lnTo>
                      <a:pt x="255659" y="92490"/>
                    </a:lnTo>
                    <a:cubicBezTo>
                      <a:pt x="262175" y="88417"/>
                      <a:pt x="261361" y="98191"/>
                      <a:pt x="267062" y="96562"/>
                    </a:cubicBezTo>
                    <a:lnTo>
                      <a:pt x="266247" y="97377"/>
                    </a:lnTo>
                    <a:cubicBezTo>
                      <a:pt x="267876" y="97377"/>
                      <a:pt x="269506" y="96562"/>
                      <a:pt x="270320" y="98191"/>
                    </a:cubicBezTo>
                    <a:cubicBezTo>
                      <a:pt x="270320" y="98191"/>
                      <a:pt x="270320" y="99006"/>
                      <a:pt x="269506" y="99006"/>
                    </a:cubicBezTo>
                    <a:cubicBezTo>
                      <a:pt x="271949" y="104707"/>
                      <a:pt x="278465" y="101449"/>
                      <a:pt x="282537" y="102264"/>
                    </a:cubicBezTo>
                    <a:lnTo>
                      <a:pt x="281723" y="103893"/>
                    </a:lnTo>
                    <a:cubicBezTo>
                      <a:pt x="284166" y="102264"/>
                      <a:pt x="287424" y="105522"/>
                      <a:pt x="290682" y="104707"/>
                    </a:cubicBezTo>
                    <a:lnTo>
                      <a:pt x="289868" y="105522"/>
                    </a:lnTo>
                    <a:lnTo>
                      <a:pt x="291497" y="104707"/>
                    </a:lnTo>
                    <a:lnTo>
                      <a:pt x="290682" y="106336"/>
                    </a:lnTo>
                    <a:cubicBezTo>
                      <a:pt x="298013" y="109594"/>
                      <a:pt x="302085" y="109594"/>
                      <a:pt x="305343" y="11040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7671314" y="184223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7346785" y="1726219"/>
                <a:ext cx="362" cy="361"/>
              </a:xfrm>
              <a:custGeom>
                <a:avLst/>
                <a:gdLst>
                  <a:gd name="connsiteX0" fmla="*/ 362 w 362"/>
                  <a:gd name="connsiteY0" fmla="*/ 362 h 361"/>
                  <a:gd name="connsiteX1" fmla="*/ 362 w 362"/>
                  <a:gd name="connsiteY1" fmla="*/ 362 h 361"/>
                  <a:gd name="connsiteX2" fmla="*/ 362 w 362"/>
                  <a:gd name="connsiteY2" fmla="*/ 362 h 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361">
                    <a:moveTo>
                      <a:pt x="362" y="362"/>
                    </a:moveTo>
                    <a:cubicBezTo>
                      <a:pt x="362" y="362"/>
                      <a:pt x="-453" y="-452"/>
                      <a:pt x="362" y="362"/>
                    </a:cubicBezTo>
                    <a:cubicBezTo>
                      <a:pt x="-453" y="362"/>
                      <a:pt x="362" y="362"/>
                      <a:pt x="362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3" name="图形 7"/>
            <p:cNvGrpSpPr/>
            <p:nvPr/>
          </p:nvGrpSpPr>
          <p:grpSpPr>
            <a:xfrm>
              <a:off x="9389800" y="2697302"/>
              <a:ext cx="109141" cy="155039"/>
              <a:chOff x="7150041" y="1597605"/>
              <a:chExt cx="109141" cy="155039"/>
            </a:xfrm>
            <a:solidFill>
              <a:srgbClr val="1B1B1B"/>
            </a:solidFill>
          </p:grpSpPr>
          <p:sp>
            <p:nvSpPr>
              <p:cNvPr id="84" name="任意多边形: 形状 83"/>
              <p:cNvSpPr/>
              <p:nvPr/>
            </p:nvSpPr>
            <p:spPr>
              <a:xfrm>
                <a:off x="7154113" y="1752645"/>
                <a:ext cx="1629" cy="8144"/>
              </a:xfrm>
              <a:custGeom>
                <a:avLst/>
                <a:gdLst>
                  <a:gd name="connsiteX0" fmla="*/ 815 w 1629"/>
                  <a:gd name="connsiteY0" fmla="*/ 0 h 8144"/>
                  <a:gd name="connsiteX1" fmla="*/ 1629 w 1629"/>
                  <a:gd name="connsiteY1" fmla="*/ 0 h 8144"/>
                  <a:gd name="connsiteX2" fmla="*/ 0 w 1629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4">
                    <a:moveTo>
                      <a:pt x="815" y="0"/>
                    </a:moveTo>
                    <a:lnTo>
                      <a:pt x="16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7150855" y="1752283"/>
                <a:ext cx="5347" cy="362"/>
              </a:xfrm>
              <a:custGeom>
                <a:avLst/>
                <a:gdLst>
                  <a:gd name="connsiteX0" fmla="*/ 815 w 5347"/>
                  <a:gd name="connsiteY0" fmla="*/ 362 h 362"/>
                  <a:gd name="connsiteX1" fmla="*/ 0 w 5347"/>
                  <a:gd name="connsiteY1" fmla="*/ 362 h 362"/>
                  <a:gd name="connsiteX2" fmla="*/ 4887 w 5347"/>
                  <a:gd name="connsiteY2" fmla="*/ 362 h 362"/>
                  <a:gd name="connsiteX3" fmla="*/ 815 w 5347"/>
                  <a:gd name="connsiteY3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7" h="362">
                    <a:moveTo>
                      <a:pt x="815" y="362"/>
                    </a:moveTo>
                    <a:cubicBezTo>
                      <a:pt x="815" y="362"/>
                      <a:pt x="0" y="362"/>
                      <a:pt x="0" y="362"/>
                    </a:cubicBezTo>
                    <a:cubicBezTo>
                      <a:pt x="1629" y="362"/>
                      <a:pt x="3258" y="362"/>
                      <a:pt x="4887" y="362"/>
                    </a:cubicBezTo>
                    <a:cubicBezTo>
                      <a:pt x="7330" y="-453"/>
                      <a:pt x="-815" y="362"/>
                      <a:pt x="815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7150041" y="1752283"/>
                <a:ext cx="1851" cy="362"/>
              </a:xfrm>
              <a:custGeom>
                <a:avLst/>
                <a:gdLst>
                  <a:gd name="connsiteX0" fmla="*/ 1629 w 1851"/>
                  <a:gd name="connsiteY0" fmla="*/ 362 h 362"/>
                  <a:gd name="connsiteX1" fmla="*/ 0 w 1851"/>
                  <a:gd name="connsiteY1" fmla="*/ 362 h 362"/>
                  <a:gd name="connsiteX2" fmla="*/ 1629 w 1851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1" h="362">
                    <a:moveTo>
                      <a:pt x="1629" y="362"/>
                    </a:moveTo>
                    <a:cubicBezTo>
                      <a:pt x="2444" y="362"/>
                      <a:pt x="815" y="362"/>
                      <a:pt x="0" y="362"/>
                    </a:cubicBezTo>
                    <a:cubicBezTo>
                      <a:pt x="1629" y="-453"/>
                      <a:pt x="-814" y="362"/>
                      <a:pt x="1629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7167145" y="173309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7150855" y="1597605"/>
                <a:ext cx="106698" cy="153410"/>
              </a:xfrm>
              <a:custGeom>
                <a:avLst/>
                <a:gdLst>
                  <a:gd name="connsiteX0" fmla="*/ 15475 w 106698"/>
                  <a:gd name="connsiteY0" fmla="*/ 123275 h 153410"/>
                  <a:gd name="connsiteX1" fmla="*/ 13846 w 106698"/>
                  <a:gd name="connsiteY1" fmla="*/ 122460 h 153410"/>
                  <a:gd name="connsiteX2" fmla="*/ 12217 w 106698"/>
                  <a:gd name="connsiteY2" fmla="*/ 126533 h 153410"/>
                  <a:gd name="connsiteX3" fmla="*/ 12217 w 106698"/>
                  <a:gd name="connsiteY3" fmla="*/ 125718 h 153410"/>
                  <a:gd name="connsiteX4" fmla="*/ 5702 w 106698"/>
                  <a:gd name="connsiteY4" fmla="*/ 136307 h 153410"/>
                  <a:gd name="connsiteX5" fmla="*/ 4887 w 106698"/>
                  <a:gd name="connsiteY5" fmla="*/ 135492 h 153410"/>
                  <a:gd name="connsiteX6" fmla="*/ 5702 w 106698"/>
                  <a:gd name="connsiteY6" fmla="*/ 137121 h 153410"/>
                  <a:gd name="connsiteX7" fmla="*/ 4887 w 106698"/>
                  <a:gd name="connsiteY7" fmla="*/ 136307 h 153410"/>
                  <a:gd name="connsiteX8" fmla="*/ 2444 w 106698"/>
                  <a:gd name="connsiteY8" fmla="*/ 137935 h 153410"/>
                  <a:gd name="connsiteX9" fmla="*/ 4072 w 106698"/>
                  <a:gd name="connsiteY9" fmla="*/ 139564 h 153410"/>
                  <a:gd name="connsiteX10" fmla="*/ 1629 w 106698"/>
                  <a:gd name="connsiteY10" fmla="*/ 148524 h 153410"/>
                  <a:gd name="connsiteX11" fmla="*/ 0 w 106698"/>
                  <a:gd name="connsiteY11" fmla="*/ 147709 h 153410"/>
                  <a:gd name="connsiteX12" fmla="*/ 0 w 106698"/>
                  <a:gd name="connsiteY12" fmla="*/ 153411 h 153410"/>
                  <a:gd name="connsiteX13" fmla="*/ 2444 w 106698"/>
                  <a:gd name="connsiteY13" fmla="*/ 153411 h 153410"/>
                  <a:gd name="connsiteX14" fmla="*/ 1629 w 106698"/>
                  <a:gd name="connsiteY14" fmla="*/ 152596 h 153410"/>
                  <a:gd name="connsiteX15" fmla="*/ 2444 w 106698"/>
                  <a:gd name="connsiteY15" fmla="*/ 152596 h 153410"/>
                  <a:gd name="connsiteX16" fmla="*/ 815 w 106698"/>
                  <a:gd name="connsiteY16" fmla="*/ 151782 h 153410"/>
                  <a:gd name="connsiteX17" fmla="*/ 2444 w 106698"/>
                  <a:gd name="connsiteY17" fmla="*/ 151782 h 153410"/>
                  <a:gd name="connsiteX18" fmla="*/ 815 w 106698"/>
                  <a:gd name="connsiteY18" fmla="*/ 149338 h 153410"/>
                  <a:gd name="connsiteX19" fmla="*/ 4072 w 106698"/>
                  <a:gd name="connsiteY19" fmla="*/ 149338 h 153410"/>
                  <a:gd name="connsiteX20" fmla="*/ 2444 w 106698"/>
                  <a:gd name="connsiteY20" fmla="*/ 147709 h 153410"/>
                  <a:gd name="connsiteX21" fmla="*/ 5702 w 106698"/>
                  <a:gd name="connsiteY21" fmla="*/ 143637 h 153410"/>
                  <a:gd name="connsiteX22" fmla="*/ 9774 w 106698"/>
                  <a:gd name="connsiteY22" fmla="*/ 138750 h 153410"/>
                  <a:gd name="connsiteX23" fmla="*/ 15475 w 106698"/>
                  <a:gd name="connsiteY23" fmla="*/ 133048 h 153410"/>
                  <a:gd name="connsiteX24" fmla="*/ 15475 w 106698"/>
                  <a:gd name="connsiteY24" fmla="*/ 133048 h 153410"/>
                  <a:gd name="connsiteX25" fmla="*/ 17104 w 106698"/>
                  <a:gd name="connsiteY25" fmla="*/ 129791 h 153410"/>
                  <a:gd name="connsiteX26" fmla="*/ 16290 w 106698"/>
                  <a:gd name="connsiteY26" fmla="*/ 127347 h 153410"/>
                  <a:gd name="connsiteX27" fmla="*/ 23620 w 106698"/>
                  <a:gd name="connsiteY27" fmla="*/ 120017 h 153410"/>
                  <a:gd name="connsiteX28" fmla="*/ 27693 w 106698"/>
                  <a:gd name="connsiteY28" fmla="*/ 111057 h 153410"/>
                  <a:gd name="connsiteX29" fmla="*/ 30951 w 106698"/>
                  <a:gd name="connsiteY29" fmla="*/ 91510 h 153410"/>
                  <a:gd name="connsiteX30" fmla="*/ 31765 w 106698"/>
                  <a:gd name="connsiteY30" fmla="*/ 91510 h 153410"/>
                  <a:gd name="connsiteX31" fmla="*/ 33394 w 106698"/>
                  <a:gd name="connsiteY31" fmla="*/ 86623 h 153410"/>
                  <a:gd name="connsiteX32" fmla="*/ 34209 w 106698"/>
                  <a:gd name="connsiteY32" fmla="*/ 86623 h 153410"/>
                  <a:gd name="connsiteX33" fmla="*/ 35023 w 106698"/>
                  <a:gd name="connsiteY33" fmla="*/ 72776 h 153410"/>
                  <a:gd name="connsiteX34" fmla="*/ 41539 w 106698"/>
                  <a:gd name="connsiteY34" fmla="*/ 57301 h 153410"/>
                  <a:gd name="connsiteX35" fmla="*/ 42354 w 106698"/>
                  <a:gd name="connsiteY35" fmla="*/ 58116 h 153410"/>
                  <a:gd name="connsiteX36" fmla="*/ 51313 w 106698"/>
                  <a:gd name="connsiteY36" fmla="*/ 48342 h 153410"/>
                  <a:gd name="connsiteX37" fmla="*/ 58643 w 106698"/>
                  <a:gd name="connsiteY37" fmla="*/ 36124 h 153410"/>
                  <a:gd name="connsiteX38" fmla="*/ 65159 w 106698"/>
                  <a:gd name="connsiteY38" fmla="*/ 29608 h 153410"/>
                  <a:gd name="connsiteX39" fmla="*/ 77376 w 106698"/>
                  <a:gd name="connsiteY39" fmla="*/ 18206 h 153410"/>
                  <a:gd name="connsiteX40" fmla="*/ 83893 w 106698"/>
                  <a:gd name="connsiteY40" fmla="*/ 14133 h 153410"/>
                  <a:gd name="connsiteX41" fmla="*/ 91223 w 106698"/>
                  <a:gd name="connsiteY41" fmla="*/ 12504 h 153410"/>
                  <a:gd name="connsiteX42" fmla="*/ 95295 w 106698"/>
                  <a:gd name="connsiteY42" fmla="*/ 11690 h 153410"/>
                  <a:gd name="connsiteX43" fmla="*/ 99368 w 106698"/>
                  <a:gd name="connsiteY43" fmla="*/ 14133 h 153410"/>
                  <a:gd name="connsiteX44" fmla="*/ 99368 w 106698"/>
                  <a:gd name="connsiteY44" fmla="*/ 12504 h 153410"/>
                  <a:gd name="connsiteX45" fmla="*/ 101811 w 106698"/>
                  <a:gd name="connsiteY45" fmla="*/ 12504 h 153410"/>
                  <a:gd name="connsiteX46" fmla="*/ 101811 w 106698"/>
                  <a:gd name="connsiteY46" fmla="*/ 12504 h 153410"/>
                  <a:gd name="connsiteX47" fmla="*/ 103440 w 106698"/>
                  <a:gd name="connsiteY47" fmla="*/ 9246 h 153410"/>
                  <a:gd name="connsiteX48" fmla="*/ 103440 w 106698"/>
                  <a:gd name="connsiteY48" fmla="*/ 7617 h 153410"/>
                  <a:gd name="connsiteX49" fmla="*/ 103440 w 106698"/>
                  <a:gd name="connsiteY49" fmla="*/ 10061 h 153410"/>
                  <a:gd name="connsiteX50" fmla="*/ 104255 w 106698"/>
                  <a:gd name="connsiteY50" fmla="*/ 8432 h 153410"/>
                  <a:gd name="connsiteX51" fmla="*/ 103440 w 106698"/>
                  <a:gd name="connsiteY51" fmla="*/ 14133 h 153410"/>
                  <a:gd name="connsiteX52" fmla="*/ 101811 w 106698"/>
                  <a:gd name="connsiteY52" fmla="*/ 17391 h 153410"/>
                  <a:gd name="connsiteX53" fmla="*/ 103440 w 106698"/>
                  <a:gd name="connsiteY53" fmla="*/ 15762 h 153410"/>
                  <a:gd name="connsiteX54" fmla="*/ 106698 w 106698"/>
                  <a:gd name="connsiteY54" fmla="*/ 8432 h 153410"/>
                  <a:gd name="connsiteX55" fmla="*/ 105884 w 106698"/>
                  <a:gd name="connsiteY55" fmla="*/ 10061 h 153410"/>
                  <a:gd name="connsiteX56" fmla="*/ 106698 w 106698"/>
                  <a:gd name="connsiteY56" fmla="*/ 7617 h 153410"/>
                  <a:gd name="connsiteX57" fmla="*/ 106698 w 106698"/>
                  <a:gd name="connsiteY57" fmla="*/ 2730 h 153410"/>
                  <a:gd name="connsiteX58" fmla="*/ 106698 w 106698"/>
                  <a:gd name="connsiteY58" fmla="*/ 2730 h 153410"/>
                  <a:gd name="connsiteX59" fmla="*/ 104255 w 106698"/>
                  <a:gd name="connsiteY59" fmla="*/ 2730 h 153410"/>
                  <a:gd name="connsiteX60" fmla="*/ 104255 w 106698"/>
                  <a:gd name="connsiteY60" fmla="*/ 1101 h 153410"/>
                  <a:gd name="connsiteX61" fmla="*/ 102626 w 106698"/>
                  <a:gd name="connsiteY61" fmla="*/ 1101 h 153410"/>
                  <a:gd name="connsiteX62" fmla="*/ 94481 w 106698"/>
                  <a:gd name="connsiteY62" fmla="*/ 1916 h 153410"/>
                  <a:gd name="connsiteX63" fmla="*/ 93666 w 106698"/>
                  <a:gd name="connsiteY63" fmla="*/ 5174 h 153410"/>
                  <a:gd name="connsiteX64" fmla="*/ 89594 w 106698"/>
                  <a:gd name="connsiteY64" fmla="*/ 1916 h 153410"/>
                  <a:gd name="connsiteX65" fmla="*/ 89594 w 106698"/>
                  <a:gd name="connsiteY65" fmla="*/ 1101 h 153410"/>
                  <a:gd name="connsiteX66" fmla="*/ 86336 w 106698"/>
                  <a:gd name="connsiteY66" fmla="*/ 287 h 153410"/>
                  <a:gd name="connsiteX67" fmla="*/ 85521 w 106698"/>
                  <a:gd name="connsiteY67" fmla="*/ 4359 h 153410"/>
                  <a:gd name="connsiteX68" fmla="*/ 84707 w 106698"/>
                  <a:gd name="connsiteY68" fmla="*/ 1916 h 153410"/>
                  <a:gd name="connsiteX69" fmla="*/ 79006 w 106698"/>
                  <a:gd name="connsiteY69" fmla="*/ 2730 h 153410"/>
                  <a:gd name="connsiteX70" fmla="*/ 77376 w 106698"/>
                  <a:gd name="connsiteY70" fmla="*/ 7617 h 153410"/>
                  <a:gd name="connsiteX71" fmla="*/ 73304 w 106698"/>
                  <a:gd name="connsiteY71" fmla="*/ 8432 h 153410"/>
                  <a:gd name="connsiteX72" fmla="*/ 73304 w 106698"/>
                  <a:gd name="connsiteY72" fmla="*/ 7617 h 153410"/>
                  <a:gd name="connsiteX73" fmla="*/ 71675 w 106698"/>
                  <a:gd name="connsiteY73" fmla="*/ 13319 h 153410"/>
                  <a:gd name="connsiteX74" fmla="*/ 67603 w 106698"/>
                  <a:gd name="connsiteY74" fmla="*/ 10061 h 153410"/>
                  <a:gd name="connsiteX75" fmla="*/ 65974 w 106698"/>
                  <a:gd name="connsiteY75" fmla="*/ 15762 h 153410"/>
                  <a:gd name="connsiteX76" fmla="*/ 63530 w 106698"/>
                  <a:gd name="connsiteY76" fmla="*/ 14947 h 153410"/>
                  <a:gd name="connsiteX77" fmla="*/ 52942 w 106698"/>
                  <a:gd name="connsiteY77" fmla="*/ 23092 h 153410"/>
                  <a:gd name="connsiteX78" fmla="*/ 52942 w 106698"/>
                  <a:gd name="connsiteY78" fmla="*/ 23092 h 153410"/>
                  <a:gd name="connsiteX79" fmla="*/ 57014 w 106698"/>
                  <a:gd name="connsiteY79" fmla="*/ 29608 h 153410"/>
                  <a:gd name="connsiteX80" fmla="*/ 56200 w 106698"/>
                  <a:gd name="connsiteY80" fmla="*/ 28794 h 153410"/>
                  <a:gd name="connsiteX81" fmla="*/ 52942 w 106698"/>
                  <a:gd name="connsiteY81" fmla="*/ 28794 h 153410"/>
                  <a:gd name="connsiteX82" fmla="*/ 52127 w 106698"/>
                  <a:gd name="connsiteY82" fmla="*/ 27979 h 153410"/>
                  <a:gd name="connsiteX83" fmla="*/ 50498 w 106698"/>
                  <a:gd name="connsiteY83" fmla="*/ 29608 h 153410"/>
                  <a:gd name="connsiteX84" fmla="*/ 49684 w 106698"/>
                  <a:gd name="connsiteY84" fmla="*/ 28794 h 153410"/>
                  <a:gd name="connsiteX85" fmla="*/ 50498 w 106698"/>
                  <a:gd name="connsiteY85" fmla="*/ 29608 h 153410"/>
                  <a:gd name="connsiteX86" fmla="*/ 48869 w 106698"/>
                  <a:gd name="connsiteY86" fmla="*/ 27979 h 153410"/>
                  <a:gd name="connsiteX87" fmla="*/ 38281 w 106698"/>
                  <a:gd name="connsiteY87" fmla="*/ 45898 h 153410"/>
                  <a:gd name="connsiteX88" fmla="*/ 37467 w 106698"/>
                  <a:gd name="connsiteY88" fmla="*/ 45084 h 153410"/>
                  <a:gd name="connsiteX89" fmla="*/ 38281 w 106698"/>
                  <a:gd name="connsiteY89" fmla="*/ 47527 h 153410"/>
                  <a:gd name="connsiteX90" fmla="*/ 37467 w 106698"/>
                  <a:gd name="connsiteY90" fmla="*/ 46713 h 153410"/>
                  <a:gd name="connsiteX91" fmla="*/ 35023 w 106698"/>
                  <a:gd name="connsiteY91" fmla="*/ 51599 h 153410"/>
                  <a:gd name="connsiteX92" fmla="*/ 33394 w 106698"/>
                  <a:gd name="connsiteY92" fmla="*/ 50785 h 153410"/>
                  <a:gd name="connsiteX93" fmla="*/ 34209 w 106698"/>
                  <a:gd name="connsiteY93" fmla="*/ 54043 h 153410"/>
                  <a:gd name="connsiteX94" fmla="*/ 32580 w 106698"/>
                  <a:gd name="connsiteY94" fmla="*/ 53229 h 153410"/>
                  <a:gd name="connsiteX95" fmla="*/ 28507 w 106698"/>
                  <a:gd name="connsiteY95" fmla="*/ 63003 h 153410"/>
                  <a:gd name="connsiteX96" fmla="*/ 29322 w 106698"/>
                  <a:gd name="connsiteY96" fmla="*/ 72776 h 153410"/>
                  <a:gd name="connsiteX97" fmla="*/ 28507 w 106698"/>
                  <a:gd name="connsiteY97" fmla="*/ 71962 h 153410"/>
                  <a:gd name="connsiteX98" fmla="*/ 25249 w 106698"/>
                  <a:gd name="connsiteY98" fmla="*/ 83365 h 153410"/>
                  <a:gd name="connsiteX99" fmla="*/ 25249 w 106698"/>
                  <a:gd name="connsiteY99" fmla="*/ 87437 h 153410"/>
                  <a:gd name="connsiteX100" fmla="*/ 23620 w 106698"/>
                  <a:gd name="connsiteY100" fmla="*/ 87437 h 153410"/>
                  <a:gd name="connsiteX101" fmla="*/ 22806 w 106698"/>
                  <a:gd name="connsiteY101" fmla="*/ 95582 h 153410"/>
                  <a:gd name="connsiteX102" fmla="*/ 21177 w 106698"/>
                  <a:gd name="connsiteY102" fmla="*/ 94768 h 153410"/>
                  <a:gd name="connsiteX103" fmla="*/ 24435 w 106698"/>
                  <a:gd name="connsiteY103" fmla="*/ 97211 h 153410"/>
                  <a:gd name="connsiteX104" fmla="*/ 22806 w 106698"/>
                  <a:gd name="connsiteY104" fmla="*/ 97211 h 153410"/>
                  <a:gd name="connsiteX105" fmla="*/ 22806 w 106698"/>
                  <a:gd name="connsiteY105" fmla="*/ 102912 h 153410"/>
                  <a:gd name="connsiteX106" fmla="*/ 21991 w 106698"/>
                  <a:gd name="connsiteY106" fmla="*/ 102098 h 153410"/>
                  <a:gd name="connsiteX107" fmla="*/ 21991 w 106698"/>
                  <a:gd name="connsiteY107" fmla="*/ 103727 h 153410"/>
                  <a:gd name="connsiteX108" fmla="*/ 21177 w 106698"/>
                  <a:gd name="connsiteY108" fmla="*/ 103727 h 153410"/>
                  <a:gd name="connsiteX109" fmla="*/ 19548 w 106698"/>
                  <a:gd name="connsiteY109" fmla="*/ 109428 h 153410"/>
                  <a:gd name="connsiteX110" fmla="*/ 17919 w 106698"/>
                  <a:gd name="connsiteY110" fmla="*/ 108614 h 153410"/>
                  <a:gd name="connsiteX111" fmla="*/ 17919 w 106698"/>
                  <a:gd name="connsiteY111" fmla="*/ 112686 h 153410"/>
                  <a:gd name="connsiteX112" fmla="*/ 17104 w 106698"/>
                  <a:gd name="connsiteY112" fmla="*/ 111872 h 153410"/>
                  <a:gd name="connsiteX113" fmla="*/ 17919 w 106698"/>
                  <a:gd name="connsiteY113" fmla="*/ 112686 h 153410"/>
                  <a:gd name="connsiteX114" fmla="*/ 16290 w 106698"/>
                  <a:gd name="connsiteY114" fmla="*/ 111872 h 153410"/>
                  <a:gd name="connsiteX115" fmla="*/ 15475 w 106698"/>
                  <a:gd name="connsiteY115" fmla="*/ 123275 h 153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06698" h="153410">
                    <a:moveTo>
                      <a:pt x="15475" y="123275"/>
                    </a:moveTo>
                    <a:lnTo>
                      <a:pt x="13846" y="122460"/>
                    </a:lnTo>
                    <a:cubicBezTo>
                      <a:pt x="15475" y="125718"/>
                      <a:pt x="12217" y="124904"/>
                      <a:pt x="12217" y="126533"/>
                    </a:cubicBezTo>
                    <a:lnTo>
                      <a:pt x="12217" y="125718"/>
                    </a:lnTo>
                    <a:cubicBezTo>
                      <a:pt x="8959" y="128162"/>
                      <a:pt x="8145" y="133048"/>
                      <a:pt x="5702" y="136307"/>
                    </a:cubicBezTo>
                    <a:cubicBezTo>
                      <a:pt x="5702" y="136307"/>
                      <a:pt x="5702" y="135492"/>
                      <a:pt x="4887" y="135492"/>
                    </a:cubicBezTo>
                    <a:cubicBezTo>
                      <a:pt x="4887" y="136307"/>
                      <a:pt x="5702" y="137121"/>
                      <a:pt x="5702" y="137121"/>
                    </a:cubicBezTo>
                    <a:cubicBezTo>
                      <a:pt x="5702" y="137121"/>
                      <a:pt x="4887" y="136307"/>
                      <a:pt x="4887" y="136307"/>
                    </a:cubicBezTo>
                    <a:cubicBezTo>
                      <a:pt x="2444" y="134677"/>
                      <a:pt x="4072" y="139564"/>
                      <a:pt x="2444" y="137935"/>
                    </a:cubicBezTo>
                    <a:cubicBezTo>
                      <a:pt x="2444" y="137935"/>
                      <a:pt x="3258" y="139564"/>
                      <a:pt x="4072" y="139564"/>
                    </a:cubicBezTo>
                    <a:cubicBezTo>
                      <a:pt x="2444" y="142008"/>
                      <a:pt x="815" y="145266"/>
                      <a:pt x="1629" y="148524"/>
                    </a:cubicBezTo>
                    <a:cubicBezTo>
                      <a:pt x="815" y="148524"/>
                      <a:pt x="815" y="147709"/>
                      <a:pt x="0" y="147709"/>
                    </a:cubicBezTo>
                    <a:cubicBezTo>
                      <a:pt x="3258" y="151782"/>
                      <a:pt x="815" y="151782"/>
                      <a:pt x="0" y="153411"/>
                    </a:cubicBezTo>
                    <a:cubicBezTo>
                      <a:pt x="1629" y="153411"/>
                      <a:pt x="1629" y="153411"/>
                      <a:pt x="2444" y="153411"/>
                    </a:cubicBezTo>
                    <a:cubicBezTo>
                      <a:pt x="4072" y="153411"/>
                      <a:pt x="-815" y="152596"/>
                      <a:pt x="1629" y="152596"/>
                    </a:cubicBezTo>
                    <a:lnTo>
                      <a:pt x="2444" y="152596"/>
                    </a:lnTo>
                    <a:cubicBezTo>
                      <a:pt x="3258" y="152596"/>
                      <a:pt x="-815" y="151782"/>
                      <a:pt x="815" y="151782"/>
                    </a:cubicBezTo>
                    <a:cubicBezTo>
                      <a:pt x="1629" y="151782"/>
                      <a:pt x="2444" y="151782"/>
                      <a:pt x="2444" y="151782"/>
                    </a:cubicBezTo>
                    <a:cubicBezTo>
                      <a:pt x="2444" y="150967"/>
                      <a:pt x="3258" y="150967"/>
                      <a:pt x="815" y="149338"/>
                    </a:cubicBezTo>
                    <a:cubicBezTo>
                      <a:pt x="3258" y="150153"/>
                      <a:pt x="1629" y="148524"/>
                      <a:pt x="4072" y="149338"/>
                    </a:cubicBezTo>
                    <a:cubicBezTo>
                      <a:pt x="3258" y="148524"/>
                      <a:pt x="3258" y="148524"/>
                      <a:pt x="2444" y="147709"/>
                    </a:cubicBezTo>
                    <a:cubicBezTo>
                      <a:pt x="4072" y="146895"/>
                      <a:pt x="4887" y="145266"/>
                      <a:pt x="5702" y="143637"/>
                    </a:cubicBezTo>
                    <a:cubicBezTo>
                      <a:pt x="6516" y="142008"/>
                      <a:pt x="8145" y="140379"/>
                      <a:pt x="9774" y="138750"/>
                    </a:cubicBezTo>
                    <a:cubicBezTo>
                      <a:pt x="8145" y="133048"/>
                      <a:pt x="13846" y="136307"/>
                      <a:pt x="15475" y="133048"/>
                    </a:cubicBezTo>
                    <a:cubicBezTo>
                      <a:pt x="15475" y="133048"/>
                      <a:pt x="15475" y="133048"/>
                      <a:pt x="15475" y="133048"/>
                    </a:cubicBezTo>
                    <a:cubicBezTo>
                      <a:pt x="15475" y="131420"/>
                      <a:pt x="15475" y="129791"/>
                      <a:pt x="17104" y="129791"/>
                    </a:cubicBezTo>
                    <a:lnTo>
                      <a:pt x="16290" y="127347"/>
                    </a:lnTo>
                    <a:cubicBezTo>
                      <a:pt x="20362" y="126533"/>
                      <a:pt x="22806" y="123275"/>
                      <a:pt x="23620" y="120017"/>
                    </a:cubicBezTo>
                    <a:cubicBezTo>
                      <a:pt x="25249" y="116759"/>
                      <a:pt x="26064" y="113501"/>
                      <a:pt x="27693" y="111057"/>
                    </a:cubicBezTo>
                    <a:cubicBezTo>
                      <a:pt x="30951" y="104541"/>
                      <a:pt x="35837" y="98840"/>
                      <a:pt x="30951" y="91510"/>
                    </a:cubicBezTo>
                    <a:cubicBezTo>
                      <a:pt x="31765" y="91510"/>
                      <a:pt x="31765" y="91510"/>
                      <a:pt x="31765" y="91510"/>
                    </a:cubicBezTo>
                    <a:cubicBezTo>
                      <a:pt x="30951" y="89066"/>
                      <a:pt x="33394" y="88252"/>
                      <a:pt x="33394" y="86623"/>
                    </a:cubicBezTo>
                    <a:lnTo>
                      <a:pt x="34209" y="86623"/>
                    </a:lnTo>
                    <a:cubicBezTo>
                      <a:pt x="31765" y="80921"/>
                      <a:pt x="37467" y="78478"/>
                      <a:pt x="35023" y="72776"/>
                    </a:cubicBezTo>
                    <a:cubicBezTo>
                      <a:pt x="37467" y="67889"/>
                      <a:pt x="39910" y="63003"/>
                      <a:pt x="41539" y="57301"/>
                    </a:cubicBezTo>
                    <a:lnTo>
                      <a:pt x="42354" y="58116"/>
                    </a:lnTo>
                    <a:cubicBezTo>
                      <a:pt x="43168" y="53229"/>
                      <a:pt x="49684" y="52414"/>
                      <a:pt x="51313" y="48342"/>
                    </a:cubicBezTo>
                    <a:cubicBezTo>
                      <a:pt x="56200" y="46713"/>
                      <a:pt x="52942" y="36939"/>
                      <a:pt x="58643" y="36124"/>
                    </a:cubicBezTo>
                    <a:cubicBezTo>
                      <a:pt x="64345" y="37753"/>
                      <a:pt x="59458" y="27165"/>
                      <a:pt x="65159" y="29608"/>
                    </a:cubicBezTo>
                    <a:cubicBezTo>
                      <a:pt x="74119" y="32052"/>
                      <a:pt x="74933" y="25536"/>
                      <a:pt x="77376" y="18206"/>
                    </a:cubicBezTo>
                    <a:cubicBezTo>
                      <a:pt x="80634" y="18206"/>
                      <a:pt x="82263" y="15762"/>
                      <a:pt x="83893" y="14133"/>
                    </a:cubicBezTo>
                    <a:cubicBezTo>
                      <a:pt x="85521" y="12504"/>
                      <a:pt x="87965" y="10875"/>
                      <a:pt x="91223" y="12504"/>
                    </a:cubicBezTo>
                    <a:cubicBezTo>
                      <a:pt x="92037" y="10061"/>
                      <a:pt x="93666" y="10875"/>
                      <a:pt x="95295" y="11690"/>
                    </a:cubicBezTo>
                    <a:cubicBezTo>
                      <a:pt x="96924" y="12504"/>
                      <a:pt x="98553" y="14133"/>
                      <a:pt x="99368" y="14133"/>
                    </a:cubicBezTo>
                    <a:lnTo>
                      <a:pt x="99368" y="12504"/>
                    </a:lnTo>
                    <a:cubicBezTo>
                      <a:pt x="100182" y="16577"/>
                      <a:pt x="101811" y="6803"/>
                      <a:pt x="101811" y="12504"/>
                    </a:cubicBezTo>
                    <a:lnTo>
                      <a:pt x="101811" y="12504"/>
                    </a:lnTo>
                    <a:cubicBezTo>
                      <a:pt x="101811" y="15762"/>
                      <a:pt x="104255" y="5988"/>
                      <a:pt x="103440" y="9246"/>
                    </a:cubicBezTo>
                    <a:lnTo>
                      <a:pt x="103440" y="7617"/>
                    </a:lnTo>
                    <a:cubicBezTo>
                      <a:pt x="104255" y="7617"/>
                      <a:pt x="103440" y="9246"/>
                      <a:pt x="103440" y="10061"/>
                    </a:cubicBezTo>
                    <a:cubicBezTo>
                      <a:pt x="103440" y="10061"/>
                      <a:pt x="104255" y="7617"/>
                      <a:pt x="104255" y="8432"/>
                    </a:cubicBezTo>
                    <a:cubicBezTo>
                      <a:pt x="102626" y="14133"/>
                      <a:pt x="106698" y="7617"/>
                      <a:pt x="103440" y="14133"/>
                    </a:cubicBezTo>
                    <a:cubicBezTo>
                      <a:pt x="103440" y="14133"/>
                      <a:pt x="102626" y="16577"/>
                      <a:pt x="101811" y="17391"/>
                    </a:cubicBezTo>
                    <a:cubicBezTo>
                      <a:pt x="101811" y="18206"/>
                      <a:pt x="101811" y="18206"/>
                      <a:pt x="103440" y="15762"/>
                    </a:cubicBezTo>
                    <a:cubicBezTo>
                      <a:pt x="105069" y="13319"/>
                      <a:pt x="106698" y="10875"/>
                      <a:pt x="106698" y="8432"/>
                    </a:cubicBezTo>
                    <a:lnTo>
                      <a:pt x="105884" y="10061"/>
                    </a:lnTo>
                    <a:cubicBezTo>
                      <a:pt x="106698" y="8432"/>
                      <a:pt x="105884" y="9246"/>
                      <a:pt x="106698" y="7617"/>
                    </a:cubicBezTo>
                    <a:cubicBezTo>
                      <a:pt x="105884" y="6803"/>
                      <a:pt x="106698" y="3545"/>
                      <a:pt x="106698" y="2730"/>
                    </a:cubicBezTo>
                    <a:cubicBezTo>
                      <a:pt x="106698" y="2730"/>
                      <a:pt x="106698" y="2730"/>
                      <a:pt x="106698" y="2730"/>
                    </a:cubicBezTo>
                    <a:cubicBezTo>
                      <a:pt x="105069" y="5174"/>
                      <a:pt x="105069" y="3545"/>
                      <a:pt x="104255" y="2730"/>
                    </a:cubicBezTo>
                    <a:lnTo>
                      <a:pt x="104255" y="1101"/>
                    </a:lnTo>
                    <a:cubicBezTo>
                      <a:pt x="104255" y="-1342"/>
                      <a:pt x="101811" y="5988"/>
                      <a:pt x="102626" y="1101"/>
                    </a:cubicBezTo>
                    <a:cubicBezTo>
                      <a:pt x="100182" y="1916"/>
                      <a:pt x="96924" y="1916"/>
                      <a:pt x="94481" y="1916"/>
                    </a:cubicBezTo>
                    <a:cubicBezTo>
                      <a:pt x="94481" y="3545"/>
                      <a:pt x="92852" y="1916"/>
                      <a:pt x="93666" y="5174"/>
                    </a:cubicBezTo>
                    <a:cubicBezTo>
                      <a:pt x="92037" y="1916"/>
                      <a:pt x="90408" y="1101"/>
                      <a:pt x="89594" y="1916"/>
                    </a:cubicBezTo>
                    <a:cubicBezTo>
                      <a:pt x="89594" y="1916"/>
                      <a:pt x="89594" y="1101"/>
                      <a:pt x="89594" y="1101"/>
                    </a:cubicBezTo>
                    <a:cubicBezTo>
                      <a:pt x="87150" y="-2971"/>
                      <a:pt x="89594" y="5988"/>
                      <a:pt x="86336" y="287"/>
                    </a:cubicBezTo>
                    <a:cubicBezTo>
                      <a:pt x="87965" y="4359"/>
                      <a:pt x="83893" y="287"/>
                      <a:pt x="85521" y="4359"/>
                    </a:cubicBezTo>
                    <a:cubicBezTo>
                      <a:pt x="84707" y="3545"/>
                      <a:pt x="84707" y="2730"/>
                      <a:pt x="84707" y="1916"/>
                    </a:cubicBezTo>
                    <a:cubicBezTo>
                      <a:pt x="83078" y="2730"/>
                      <a:pt x="79820" y="2730"/>
                      <a:pt x="79006" y="2730"/>
                    </a:cubicBezTo>
                    <a:cubicBezTo>
                      <a:pt x="79820" y="6803"/>
                      <a:pt x="75748" y="2730"/>
                      <a:pt x="77376" y="7617"/>
                    </a:cubicBezTo>
                    <a:cubicBezTo>
                      <a:pt x="75748" y="6803"/>
                      <a:pt x="74119" y="5988"/>
                      <a:pt x="73304" y="8432"/>
                    </a:cubicBezTo>
                    <a:lnTo>
                      <a:pt x="73304" y="7617"/>
                    </a:lnTo>
                    <a:cubicBezTo>
                      <a:pt x="72489" y="8432"/>
                      <a:pt x="70861" y="10061"/>
                      <a:pt x="71675" y="13319"/>
                    </a:cubicBezTo>
                    <a:cubicBezTo>
                      <a:pt x="68417" y="10061"/>
                      <a:pt x="68417" y="10875"/>
                      <a:pt x="67603" y="10061"/>
                    </a:cubicBezTo>
                    <a:cubicBezTo>
                      <a:pt x="68417" y="12504"/>
                      <a:pt x="65974" y="13319"/>
                      <a:pt x="65974" y="15762"/>
                    </a:cubicBezTo>
                    <a:cubicBezTo>
                      <a:pt x="64345" y="14133"/>
                      <a:pt x="65159" y="17391"/>
                      <a:pt x="63530" y="14947"/>
                    </a:cubicBezTo>
                    <a:cubicBezTo>
                      <a:pt x="64345" y="22278"/>
                      <a:pt x="59458" y="23907"/>
                      <a:pt x="52942" y="23092"/>
                    </a:cubicBezTo>
                    <a:lnTo>
                      <a:pt x="52942" y="23092"/>
                    </a:lnTo>
                    <a:cubicBezTo>
                      <a:pt x="53756" y="24721"/>
                      <a:pt x="56200" y="27979"/>
                      <a:pt x="57014" y="29608"/>
                    </a:cubicBezTo>
                    <a:cubicBezTo>
                      <a:pt x="57014" y="29608"/>
                      <a:pt x="56200" y="28794"/>
                      <a:pt x="56200" y="28794"/>
                    </a:cubicBezTo>
                    <a:cubicBezTo>
                      <a:pt x="56200" y="29608"/>
                      <a:pt x="53756" y="27979"/>
                      <a:pt x="52942" y="28794"/>
                    </a:cubicBezTo>
                    <a:cubicBezTo>
                      <a:pt x="52942" y="28794"/>
                      <a:pt x="52942" y="28794"/>
                      <a:pt x="52127" y="27979"/>
                    </a:cubicBezTo>
                    <a:cubicBezTo>
                      <a:pt x="52942" y="29608"/>
                      <a:pt x="48869" y="27165"/>
                      <a:pt x="50498" y="29608"/>
                    </a:cubicBezTo>
                    <a:lnTo>
                      <a:pt x="49684" y="28794"/>
                    </a:lnTo>
                    <a:lnTo>
                      <a:pt x="50498" y="29608"/>
                    </a:lnTo>
                    <a:cubicBezTo>
                      <a:pt x="49684" y="28794"/>
                      <a:pt x="48869" y="27979"/>
                      <a:pt x="48869" y="27979"/>
                    </a:cubicBezTo>
                    <a:cubicBezTo>
                      <a:pt x="43168" y="32052"/>
                      <a:pt x="43168" y="41011"/>
                      <a:pt x="38281" y="45898"/>
                    </a:cubicBezTo>
                    <a:lnTo>
                      <a:pt x="37467" y="45084"/>
                    </a:lnTo>
                    <a:lnTo>
                      <a:pt x="38281" y="47527"/>
                    </a:lnTo>
                    <a:cubicBezTo>
                      <a:pt x="37467" y="47527"/>
                      <a:pt x="37467" y="46713"/>
                      <a:pt x="37467" y="46713"/>
                    </a:cubicBezTo>
                    <a:cubicBezTo>
                      <a:pt x="35023" y="47527"/>
                      <a:pt x="36652" y="49971"/>
                      <a:pt x="35023" y="51599"/>
                    </a:cubicBezTo>
                    <a:cubicBezTo>
                      <a:pt x="34209" y="51599"/>
                      <a:pt x="34209" y="50785"/>
                      <a:pt x="33394" y="50785"/>
                    </a:cubicBezTo>
                    <a:cubicBezTo>
                      <a:pt x="35023" y="53229"/>
                      <a:pt x="29322" y="50785"/>
                      <a:pt x="34209" y="54043"/>
                    </a:cubicBezTo>
                    <a:cubicBezTo>
                      <a:pt x="34209" y="54043"/>
                      <a:pt x="32580" y="53229"/>
                      <a:pt x="32580" y="53229"/>
                    </a:cubicBezTo>
                    <a:cubicBezTo>
                      <a:pt x="32580" y="57301"/>
                      <a:pt x="30951" y="59744"/>
                      <a:pt x="28507" y="63003"/>
                    </a:cubicBezTo>
                    <a:cubicBezTo>
                      <a:pt x="31765" y="67889"/>
                      <a:pt x="26064" y="68704"/>
                      <a:pt x="29322" y="72776"/>
                    </a:cubicBezTo>
                    <a:lnTo>
                      <a:pt x="28507" y="71962"/>
                    </a:lnTo>
                    <a:cubicBezTo>
                      <a:pt x="30136" y="76849"/>
                      <a:pt x="25249" y="79292"/>
                      <a:pt x="25249" y="83365"/>
                    </a:cubicBezTo>
                    <a:cubicBezTo>
                      <a:pt x="24435" y="84994"/>
                      <a:pt x="25249" y="85808"/>
                      <a:pt x="25249" y="87437"/>
                    </a:cubicBezTo>
                    <a:lnTo>
                      <a:pt x="23620" y="87437"/>
                    </a:lnTo>
                    <a:cubicBezTo>
                      <a:pt x="27693" y="91510"/>
                      <a:pt x="17919" y="91510"/>
                      <a:pt x="22806" y="95582"/>
                    </a:cubicBezTo>
                    <a:lnTo>
                      <a:pt x="21177" y="94768"/>
                    </a:lnTo>
                    <a:cubicBezTo>
                      <a:pt x="23620" y="95582"/>
                      <a:pt x="19548" y="96396"/>
                      <a:pt x="24435" y="97211"/>
                    </a:cubicBezTo>
                    <a:lnTo>
                      <a:pt x="22806" y="97211"/>
                    </a:lnTo>
                    <a:cubicBezTo>
                      <a:pt x="28507" y="100469"/>
                      <a:pt x="19548" y="99655"/>
                      <a:pt x="22806" y="102912"/>
                    </a:cubicBezTo>
                    <a:lnTo>
                      <a:pt x="21991" y="102098"/>
                    </a:lnTo>
                    <a:cubicBezTo>
                      <a:pt x="22806" y="102912"/>
                      <a:pt x="22806" y="103727"/>
                      <a:pt x="21991" y="103727"/>
                    </a:cubicBezTo>
                    <a:cubicBezTo>
                      <a:pt x="21991" y="103727"/>
                      <a:pt x="21177" y="103727"/>
                      <a:pt x="21177" y="103727"/>
                    </a:cubicBezTo>
                    <a:cubicBezTo>
                      <a:pt x="16290" y="104541"/>
                      <a:pt x="20362" y="107799"/>
                      <a:pt x="19548" y="109428"/>
                    </a:cubicBezTo>
                    <a:lnTo>
                      <a:pt x="17919" y="108614"/>
                    </a:lnTo>
                    <a:cubicBezTo>
                      <a:pt x="19548" y="110243"/>
                      <a:pt x="17104" y="111057"/>
                      <a:pt x="17919" y="112686"/>
                    </a:cubicBezTo>
                    <a:lnTo>
                      <a:pt x="17104" y="111872"/>
                    </a:lnTo>
                    <a:lnTo>
                      <a:pt x="17919" y="112686"/>
                    </a:lnTo>
                    <a:lnTo>
                      <a:pt x="16290" y="111872"/>
                    </a:lnTo>
                    <a:cubicBezTo>
                      <a:pt x="15475" y="120017"/>
                      <a:pt x="16290" y="122460"/>
                      <a:pt x="15475" y="12327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7156557" y="173472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7259182" y="160277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1" name="图形 7"/>
            <p:cNvGrpSpPr/>
            <p:nvPr/>
          </p:nvGrpSpPr>
          <p:grpSpPr>
            <a:xfrm>
              <a:off x="9209250" y="2515143"/>
              <a:ext cx="45017" cy="111584"/>
              <a:chOff x="6969491" y="1415446"/>
              <a:chExt cx="45017" cy="111584"/>
            </a:xfrm>
            <a:solidFill>
              <a:srgbClr val="1B1B1B"/>
            </a:solidFill>
          </p:grpSpPr>
          <p:sp>
            <p:nvSpPr>
              <p:cNvPr id="92" name="任意多边形: 形状 91"/>
              <p:cNvSpPr/>
              <p:nvPr/>
            </p:nvSpPr>
            <p:spPr>
              <a:xfrm>
                <a:off x="6975740" y="1526217"/>
                <a:ext cx="1629" cy="814"/>
              </a:xfrm>
              <a:custGeom>
                <a:avLst/>
                <a:gdLst>
                  <a:gd name="connsiteX0" fmla="*/ 1629 w 1629"/>
                  <a:gd name="connsiteY0" fmla="*/ 814 h 814"/>
                  <a:gd name="connsiteX1" fmla="*/ 1629 w 1629"/>
                  <a:gd name="connsiteY1" fmla="*/ 814 h 814"/>
                  <a:gd name="connsiteX2" fmla="*/ 0 w 1629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">
                    <a:moveTo>
                      <a:pt x="1629" y="814"/>
                    </a:moveTo>
                    <a:lnTo>
                      <a:pt x="1629" y="8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6972482" y="1525402"/>
                <a:ext cx="5347" cy="1628"/>
              </a:xfrm>
              <a:custGeom>
                <a:avLst/>
                <a:gdLst>
                  <a:gd name="connsiteX0" fmla="*/ 815 w 5347"/>
                  <a:gd name="connsiteY0" fmla="*/ 0 h 1628"/>
                  <a:gd name="connsiteX1" fmla="*/ 0 w 5347"/>
                  <a:gd name="connsiteY1" fmla="*/ 0 h 1628"/>
                  <a:gd name="connsiteX2" fmla="*/ 4887 w 5347"/>
                  <a:gd name="connsiteY2" fmla="*/ 1629 h 1628"/>
                  <a:gd name="connsiteX3" fmla="*/ 815 w 5347"/>
                  <a:gd name="connsiteY3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7" h="1628">
                    <a:moveTo>
                      <a:pt x="815" y="0"/>
                    </a:moveTo>
                    <a:cubicBezTo>
                      <a:pt x="815" y="0"/>
                      <a:pt x="0" y="0"/>
                      <a:pt x="0" y="0"/>
                    </a:cubicBezTo>
                    <a:lnTo>
                      <a:pt x="4887" y="1629"/>
                    </a:lnTo>
                    <a:cubicBezTo>
                      <a:pt x="7330" y="1629"/>
                      <a:pt x="-815" y="0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972482" y="1524588"/>
                <a:ext cx="1850" cy="814"/>
              </a:xfrm>
              <a:custGeom>
                <a:avLst/>
                <a:gdLst>
                  <a:gd name="connsiteX0" fmla="*/ 1629 w 1850"/>
                  <a:gd name="connsiteY0" fmla="*/ 815 h 814"/>
                  <a:gd name="connsiteX1" fmla="*/ 0 w 1850"/>
                  <a:gd name="connsiteY1" fmla="*/ 0 h 814"/>
                  <a:gd name="connsiteX2" fmla="*/ 1629 w 1850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814">
                    <a:moveTo>
                      <a:pt x="1629" y="815"/>
                    </a:moveTo>
                    <a:cubicBezTo>
                      <a:pt x="2443" y="815"/>
                      <a:pt x="815" y="0"/>
                      <a:pt x="0" y="0"/>
                    </a:cubicBezTo>
                    <a:cubicBezTo>
                      <a:pt x="1629" y="0"/>
                      <a:pt x="-815" y="0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977369" y="1507483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6969491" y="1416151"/>
                <a:ext cx="45017" cy="110879"/>
              </a:xfrm>
              <a:custGeom>
                <a:avLst/>
                <a:gdLst>
                  <a:gd name="connsiteX0" fmla="*/ 2177 w 45017"/>
                  <a:gd name="connsiteY0" fmla="*/ 84816 h 110879"/>
                  <a:gd name="connsiteX1" fmla="*/ 548 w 45017"/>
                  <a:gd name="connsiteY1" fmla="*/ 84002 h 110879"/>
                  <a:gd name="connsiteX2" fmla="*/ 1362 w 45017"/>
                  <a:gd name="connsiteY2" fmla="*/ 87260 h 110879"/>
                  <a:gd name="connsiteX3" fmla="*/ 548 w 45017"/>
                  <a:gd name="connsiteY3" fmla="*/ 87260 h 110879"/>
                  <a:gd name="connsiteX4" fmla="*/ 2177 w 45017"/>
                  <a:gd name="connsiteY4" fmla="*/ 95405 h 110879"/>
                  <a:gd name="connsiteX5" fmla="*/ 1362 w 45017"/>
                  <a:gd name="connsiteY5" fmla="*/ 95405 h 110879"/>
                  <a:gd name="connsiteX6" fmla="*/ 2991 w 45017"/>
                  <a:gd name="connsiteY6" fmla="*/ 96219 h 110879"/>
                  <a:gd name="connsiteX7" fmla="*/ 2177 w 45017"/>
                  <a:gd name="connsiteY7" fmla="*/ 96219 h 110879"/>
                  <a:gd name="connsiteX8" fmla="*/ 1362 w 45017"/>
                  <a:gd name="connsiteY8" fmla="*/ 97848 h 110879"/>
                  <a:gd name="connsiteX9" fmla="*/ 3806 w 45017"/>
                  <a:gd name="connsiteY9" fmla="*/ 98663 h 110879"/>
                  <a:gd name="connsiteX10" fmla="*/ 6249 w 45017"/>
                  <a:gd name="connsiteY10" fmla="*/ 105179 h 110879"/>
                  <a:gd name="connsiteX11" fmla="*/ 3806 w 45017"/>
                  <a:gd name="connsiteY11" fmla="*/ 104364 h 110879"/>
                  <a:gd name="connsiteX12" fmla="*/ 4620 w 45017"/>
                  <a:gd name="connsiteY12" fmla="*/ 110066 h 110879"/>
                  <a:gd name="connsiteX13" fmla="*/ 7064 w 45017"/>
                  <a:gd name="connsiteY13" fmla="*/ 110880 h 110879"/>
                  <a:gd name="connsiteX14" fmla="*/ 6249 w 45017"/>
                  <a:gd name="connsiteY14" fmla="*/ 109251 h 110879"/>
                  <a:gd name="connsiteX15" fmla="*/ 7064 w 45017"/>
                  <a:gd name="connsiteY15" fmla="*/ 109251 h 110879"/>
                  <a:gd name="connsiteX16" fmla="*/ 5435 w 45017"/>
                  <a:gd name="connsiteY16" fmla="*/ 108437 h 110879"/>
                  <a:gd name="connsiteX17" fmla="*/ 7064 w 45017"/>
                  <a:gd name="connsiteY17" fmla="*/ 108437 h 110879"/>
                  <a:gd name="connsiteX18" fmla="*/ 5435 w 45017"/>
                  <a:gd name="connsiteY18" fmla="*/ 105993 h 110879"/>
                  <a:gd name="connsiteX19" fmla="*/ 7878 w 45017"/>
                  <a:gd name="connsiteY19" fmla="*/ 105993 h 110879"/>
                  <a:gd name="connsiteX20" fmla="*/ 5435 w 45017"/>
                  <a:gd name="connsiteY20" fmla="*/ 105179 h 110879"/>
                  <a:gd name="connsiteX21" fmla="*/ 6249 w 45017"/>
                  <a:gd name="connsiteY21" fmla="*/ 97034 h 110879"/>
                  <a:gd name="connsiteX22" fmla="*/ 7064 w 45017"/>
                  <a:gd name="connsiteY22" fmla="*/ 92961 h 110879"/>
                  <a:gd name="connsiteX23" fmla="*/ 7878 w 45017"/>
                  <a:gd name="connsiteY23" fmla="*/ 92961 h 110879"/>
                  <a:gd name="connsiteX24" fmla="*/ 7064 w 45017"/>
                  <a:gd name="connsiteY24" fmla="*/ 91332 h 110879"/>
                  <a:gd name="connsiteX25" fmla="*/ 5435 w 45017"/>
                  <a:gd name="connsiteY25" fmla="*/ 90518 h 110879"/>
                  <a:gd name="connsiteX26" fmla="*/ 11951 w 45017"/>
                  <a:gd name="connsiteY26" fmla="*/ 81559 h 110879"/>
                  <a:gd name="connsiteX27" fmla="*/ 13580 w 45017"/>
                  <a:gd name="connsiteY27" fmla="*/ 70156 h 110879"/>
                  <a:gd name="connsiteX28" fmla="*/ 14394 w 45017"/>
                  <a:gd name="connsiteY28" fmla="*/ 70156 h 110879"/>
                  <a:gd name="connsiteX29" fmla="*/ 15209 w 45017"/>
                  <a:gd name="connsiteY29" fmla="*/ 66898 h 110879"/>
                  <a:gd name="connsiteX30" fmla="*/ 16023 w 45017"/>
                  <a:gd name="connsiteY30" fmla="*/ 66898 h 110879"/>
                  <a:gd name="connsiteX31" fmla="*/ 15209 w 45017"/>
                  <a:gd name="connsiteY31" fmla="*/ 57938 h 110879"/>
                  <a:gd name="connsiteX32" fmla="*/ 17652 w 45017"/>
                  <a:gd name="connsiteY32" fmla="*/ 48164 h 110879"/>
                  <a:gd name="connsiteX33" fmla="*/ 18467 w 45017"/>
                  <a:gd name="connsiteY33" fmla="*/ 48979 h 110879"/>
                  <a:gd name="connsiteX34" fmla="*/ 23354 w 45017"/>
                  <a:gd name="connsiteY34" fmla="*/ 42463 h 110879"/>
                  <a:gd name="connsiteX35" fmla="*/ 24168 w 45017"/>
                  <a:gd name="connsiteY35" fmla="*/ 33503 h 110879"/>
                  <a:gd name="connsiteX36" fmla="*/ 25797 w 45017"/>
                  <a:gd name="connsiteY36" fmla="*/ 28617 h 110879"/>
                  <a:gd name="connsiteX37" fmla="*/ 28241 w 45017"/>
                  <a:gd name="connsiteY37" fmla="*/ 18843 h 110879"/>
                  <a:gd name="connsiteX38" fmla="*/ 33942 w 45017"/>
                  <a:gd name="connsiteY38" fmla="*/ 11512 h 110879"/>
                  <a:gd name="connsiteX39" fmla="*/ 38829 w 45017"/>
                  <a:gd name="connsiteY39" fmla="*/ 9069 h 110879"/>
                  <a:gd name="connsiteX40" fmla="*/ 38014 w 45017"/>
                  <a:gd name="connsiteY40" fmla="*/ 8255 h 110879"/>
                  <a:gd name="connsiteX41" fmla="*/ 38829 w 45017"/>
                  <a:gd name="connsiteY41" fmla="*/ 7440 h 110879"/>
                  <a:gd name="connsiteX42" fmla="*/ 38829 w 45017"/>
                  <a:gd name="connsiteY42" fmla="*/ 7440 h 110879"/>
                  <a:gd name="connsiteX43" fmla="*/ 36386 w 45017"/>
                  <a:gd name="connsiteY43" fmla="*/ 4996 h 110879"/>
                  <a:gd name="connsiteX44" fmla="*/ 35571 w 45017"/>
                  <a:gd name="connsiteY44" fmla="*/ 4182 h 110879"/>
                  <a:gd name="connsiteX45" fmla="*/ 38014 w 45017"/>
                  <a:gd name="connsiteY45" fmla="*/ 4996 h 110879"/>
                  <a:gd name="connsiteX46" fmla="*/ 36386 w 45017"/>
                  <a:gd name="connsiteY46" fmla="*/ 4182 h 110879"/>
                  <a:gd name="connsiteX47" fmla="*/ 41272 w 45017"/>
                  <a:gd name="connsiteY47" fmla="*/ 5811 h 110879"/>
                  <a:gd name="connsiteX48" fmla="*/ 44530 w 45017"/>
                  <a:gd name="connsiteY48" fmla="*/ 8255 h 110879"/>
                  <a:gd name="connsiteX49" fmla="*/ 42901 w 45017"/>
                  <a:gd name="connsiteY49" fmla="*/ 6625 h 110879"/>
                  <a:gd name="connsiteX50" fmla="*/ 36386 w 45017"/>
                  <a:gd name="connsiteY50" fmla="*/ 2553 h 110879"/>
                  <a:gd name="connsiteX51" fmla="*/ 38014 w 45017"/>
                  <a:gd name="connsiteY51" fmla="*/ 3368 h 110879"/>
                  <a:gd name="connsiteX52" fmla="*/ 35571 w 45017"/>
                  <a:gd name="connsiteY52" fmla="*/ 1738 h 110879"/>
                  <a:gd name="connsiteX53" fmla="*/ 30684 w 45017"/>
                  <a:gd name="connsiteY53" fmla="*/ 110 h 110879"/>
                  <a:gd name="connsiteX54" fmla="*/ 30684 w 45017"/>
                  <a:gd name="connsiteY54" fmla="*/ 110 h 110879"/>
                  <a:gd name="connsiteX55" fmla="*/ 30684 w 45017"/>
                  <a:gd name="connsiteY55" fmla="*/ 924 h 110879"/>
                  <a:gd name="connsiteX56" fmla="*/ 29869 w 45017"/>
                  <a:gd name="connsiteY56" fmla="*/ 110 h 110879"/>
                  <a:gd name="connsiteX57" fmla="*/ 29869 w 45017"/>
                  <a:gd name="connsiteY57" fmla="*/ 924 h 110879"/>
                  <a:gd name="connsiteX58" fmla="*/ 29055 w 45017"/>
                  <a:gd name="connsiteY58" fmla="*/ 4182 h 110879"/>
                  <a:gd name="connsiteX59" fmla="*/ 31499 w 45017"/>
                  <a:gd name="connsiteY59" fmla="*/ 5811 h 110879"/>
                  <a:gd name="connsiteX60" fmla="*/ 26612 w 45017"/>
                  <a:gd name="connsiteY60" fmla="*/ 4996 h 110879"/>
                  <a:gd name="connsiteX61" fmla="*/ 25797 w 45017"/>
                  <a:gd name="connsiteY61" fmla="*/ 4996 h 110879"/>
                  <a:gd name="connsiteX62" fmla="*/ 24168 w 45017"/>
                  <a:gd name="connsiteY62" fmla="*/ 4996 h 110879"/>
                  <a:gd name="connsiteX63" fmla="*/ 26612 w 45017"/>
                  <a:gd name="connsiteY63" fmla="*/ 7440 h 110879"/>
                  <a:gd name="connsiteX64" fmla="*/ 24168 w 45017"/>
                  <a:gd name="connsiteY64" fmla="*/ 6625 h 110879"/>
                  <a:gd name="connsiteX65" fmla="*/ 20910 w 45017"/>
                  <a:gd name="connsiteY65" fmla="*/ 8255 h 110879"/>
                  <a:gd name="connsiteX66" fmla="*/ 22539 w 45017"/>
                  <a:gd name="connsiteY66" fmla="*/ 11512 h 110879"/>
                  <a:gd name="connsiteX67" fmla="*/ 20910 w 45017"/>
                  <a:gd name="connsiteY67" fmla="*/ 13141 h 110879"/>
                  <a:gd name="connsiteX68" fmla="*/ 20096 w 45017"/>
                  <a:gd name="connsiteY68" fmla="*/ 13141 h 110879"/>
                  <a:gd name="connsiteX69" fmla="*/ 22539 w 45017"/>
                  <a:gd name="connsiteY69" fmla="*/ 17214 h 110879"/>
                  <a:gd name="connsiteX70" fmla="*/ 17652 w 45017"/>
                  <a:gd name="connsiteY70" fmla="*/ 15585 h 110879"/>
                  <a:gd name="connsiteX71" fmla="*/ 19281 w 45017"/>
                  <a:gd name="connsiteY71" fmla="*/ 19657 h 110879"/>
                  <a:gd name="connsiteX72" fmla="*/ 16838 w 45017"/>
                  <a:gd name="connsiteY72" fmla="*/ 19657 h 110879"/>
                  <a:gd name="connsiteX73" fmla="*/ 12765 w 45017"/>
                  <a:gd name="connsiteY73" fmla="*/ 26173 h 110879"/>
                  <a:gd name="connsiteX74" fmla="*/ 12765 w 45017"/>
                  <a:gd name="connsiteY74" fmla="*/ 26173 h 110879"/>
                  <a:gd name="connsiteX75" fmla="*/ 19281 w 45017"/>
                  <a:gd name="connsiteY75" fmla="*/ 30246 h 110879"/>
                  <a:gd name="connsiteX76" fmla="*/ 18467 w 45017"/>
                  <a:gd name="connsiteY76" fmla="*/ 30246 h 110879"/>
                  <a:gd name="connsiteX77" fmla="*/ 16023 w 45017"/>
                  <a:gd name="connsiteY77" fmla="*/ 30246 h 110879"/>
                  <a:gd name="connsiteX78" fmla="*/ 15209 w 45017"/>
                  <a:gd name="connsiteY78" fmla="*/ 29431 h 110879"/>
                  <a:gd name="connsiteX79" fmla="*/ 14394 w 45017"/>
                  <a:gd name="connsiteY79" fmla="*/ 30246 h 110879"/>
                  <a:gd name="connsiteX80" fmla="*/ 13580 w 45017"/>
                  <a:gd name="connsiteY80" fmla="*/ 30246 h 110879"/>
                  <a:gd name="connsiteX81" fmla="*/ 14394 w 45017"/>
                  <a:gd name="connsiteY81" fmla="*/ 31060 h 110879"/>
                  <a:gd name="connsiteX82" fmla="*/ 12765 w 45017"/>
                  <a:gd name="connsiteY82" fmla="*/ 30246 h 110879"/>
                  <a:gd name="connsiteX83" fmla="*/ 11136 w 45017"/>
                  <a:gd name="connsiteY83" fmla="*/ 42463 h 110879"/>
                  <a:gd name="connsiteX84" fmla="*/ 10322 w 45017"/>
                  <a:gd name="connsiteY84" fmla="*/ 41648 h 110879"/>
                  <a:gd name="connsiteX85" fmla="*/ 11951 w 45017"/>
                  <a:gd name="connsiteY85" fmla="*/ 43277 h 110879"/>
                  <a:gd name="connsiteX86" fmla="*/ 11136 w 45017"/>
                  <a:gd name="connsiteY86" fmla="*/ 42463 h 110879"/>
                  <a:gd name="connsiteX87" fmla="*/ 10322 w 45017"/>
                  <a:gd name="connsiteY87" fmla="*/ 45721 h 110879"/>
                  <a:gd name="connsiteX88" fmla="*/ 8693 w 45017"/>
                  <a:gd name="connsiteY88" fmla="*/ 44907 h 110879"/>
                  <a:gd name="connsiteX89" fmla="*/ 10322 w 45017"/>
                  <a:gd name="connsiteY89" fmla="*/ 47350 h 110879"/>
                  <a:gd name="connsiteX90" fmla="*/ 8693 w 45017"/>
                  <a:gd name="connsiteY90" fmla="*/ 46535 h 110879"/>
                  <a:gd name="connsiteX91" fmla="*/ 7064 w 45017"/>
                  <a:gd name="connsiteY91" fmla="*/ 52237 h 110879"/>
                  <a:gd name="connsiteX92" fmla="*/ 9507 w 45017"/>
                  <a:gd name="connsiteY92" fmla="*/ 58753 h 110879"/>
                  <a:gd name="connsiteX93" fmla="*/ 8693 w 45017"/>
                  <a:gd name="connsiteY93" fmla="*/ 58753 h 110879"/>
                  <a:gd name="connsiteX94" fmla="*/ 7064 w 45017"/>
                  <a:gd name="connsiteY94" fmla="*/ 65269 h 110879"/>
                  <a:gd name="connsiteX95" fmla="*/ 7064 w 45017"/>
                  <a:gd name="connsiteY95" fmla="*/ 67712 h 110879"/>
                  <a:gd name="connsiteX96" fmla="*/ 5435 w 45017"/>
                  <a:gd name="connsiteY96" fmla="*/ 66898 h 110879"/>
                  <a:gd name="connsiteX97" fmla="*/ 4620 w 45017"/>
                  <a:gd name="connsiteY97" fmla="*/ 71785 h 110879"/>
                  <a:gd name="connsiteX98" fmla="*/ 2991 w 45017"/>
                  <a:gd name="connsiteY98" fmla="*/ 70970 h 110879"/>
                  <a:gd name="connsiteX99" fmla="*/ 6249 w 45017"/>
                  <a:gd name="connsiteY99" fmla="*/ 73414 h 110879"/>
                  <a:gd name="connsiteX100" fmla="*/ 4620 w 45017"/>
                  <a:gd name="connsiteY100" fmla="*/ 73414 h 110879"/>
                  <a:gd name="connsiteX101" fmla="*/ 4620 w 45017"/>
                  <a:gd name="connsiteY101" fmla="*/ 76672 h 110879"/>
                  <a:gd name="connsiteX102" fmla="*/ 3806 w 45017"/>
                  <a:gd name="connsiteY102" fmla="*/ 75857 h 110879"/>
                  <a:gd name="connsiteX103" fmla="*/ 3806 w 45017"/>
                  <a:gd name="connsiteY103" fmla="*/ 76672 h 110879"/>
                  <a:gd name="connsiteX104" fmla="*/ 2991 w 45017"/>
                  <a:gd name="connsiteY104" fmla="*/ 76672 h 110879"/>
                  <a:gd name="connsiteX105" fmla="*/ 2177 w 45017"/>
                  <a:gd name="connsiteY105" fmla="*/ 79929 h 110879"/>
                  <a:gd name="connsiteX106" fmla="*/ 548 w 45017"/>
                  <a:gd name="connsiteY106" fmla="*/ 79115 h 110879"/>
                  <a:gd name="connsiteX107" fmla="*/ 1362 w 45017"/>
                  <a:gd name="connsiteY107" fmla="*/ 81559 h 110879"/>
                  <a:gd name="connsiteX108" fmla="*/ 548 w 45017"/>
                  <a:gd name="connsiteY108" fmla="*/ 81559 h 110879"/>
                  <a:gd name="connsiteX109" fmla="*/ 2177 w 45017"/>
                  <a:gd name="connsiteY109" fmla="*/ 82373 h 110879"/>
                  <a:gd name="connsiteX110" fmla="*/ 548 w 45017"/>
                  <a:gd name="connsiteY110" fmla="*/ 81559 h 110879"/>
                  <a:gd name="connsiteX111" fmla="*/ 2177 w 45017"/>
                  <a:gd name="connsiteY111" fmla="*/ 84816 h 11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45017" h="110879">
                    <a:moveTo>
                      <a:pt x="2177" y="84816"/>
                    </a:moveTo>
                    <a:lnTo>
                      <a:pt x="548" y="84002"/>
                    </a:lnTo>
                    <a:cubicBezTo>
                      <a:pt x="2991" y="85631"/>
                      <a:pt x="-267" y="85631"/>
                      <a:pt x="1362" y="87260"/>
                    </a:cubicBezTo>
                    <a:lnTo>
                      <a:pt x="548" y="87260"/>
                    </a:lnTo>
                    <a:cubicBezTo>
                      <a:pt x="-1081" y="89703"/>
                      <a:pt x="1362" y="92147"/>
                      <a:pt x="2177" y="95405"/>
                    </a:cubicBezTo>
                    <a:cubicBezTo>
                      <a:pt x="2177" y="95405"/>
                      <a:pt x="1362" y="95405"/>
                      <a:pt x="1362" y="95405"/>
                    </a:cubicBezTo>
                    <a:cubicBezTo>
                      <a:pt x="2177" y="95405"/>
                      <a:pt x="2991" y="96219"/>
                      <a:pt x="2991" y="96219"/>
                    </a:cubicBezTo>
                    <a:cubicBezTo>
                      <a:pt x="2991" y="96219"/>
                      <a:pt x="2177" y="96219"/>
                      <a:pt x="2177" y="96219"/>
                    </a:cubicBezTo>
                    <a:cubicBezTo>
                      <a:pt x="-1081" y="96219"/>
                      <a:pt x="3806" y="97848"/>
                      <a:pt x="1362" y="97848"/>
                    </a:cubicBezTo>
                    <a:cubicBezTo>
                      <a:pt x="1362" y="97848"/>
                      <a:pt x="2991" y="98663"/>
                      <a:pt x="3806" y="98663"/>
                    </a:cubicBezTo>
                    <a:cubicBezTo>
                      <a:pt x="3806" y="100292"/>
                      <a:pt x="3806" y="102735"/>
                      <a:pt x="6249" y="105179"/>
                    </a:cubicBezTo>
                    <a:cubicBezTo>
                      <a:pt x="5435" y="105179"/>
                      <a:pt x="5435" y="105179"/>
                      <a:pt x="3806" y="104364"/>
                    </a:cubicBezTo>
                    <a:cubicBezTo>
                      <a:pt x="7878" y="106808"/>
                      <a:pt x="6249" y="108437"/>
                      <a:pt x="4620" y="110066"/>
                    </a:cubicBezTo>
                    <a:cubicBezTo>
                      <a:pt x="6249" y="110066"/>
                      <a:pt x="6249" y="110066"/>
                      <a:pt x="7064" y="110880"/>
                    </a:cubicBezTo>
                    <a:cubicBezTo>
                      <a:pt x="8693" y="110880"/>
                      <a:pt x="4620" y="109251"/>
                      <a:pt x="6249" y="109251"/>
                    </a:cubicBezTo>
                    <a:lnTo>
                      <a:pt x="7064" y="109251"/>
                    </a:lnTo>
                    <a:cubicBezTo>
                      <a:pt x="7878" y="109251"/>
                      <a:pt x="3806" y="108437"/>
                      <a:pt x="5435" y="108437"/>
                    </a:cubicBezTo>
                    <a:cubicBezTo>
                      <a:pt x="6249" y="108437"/>
                      <a:pt x="7064" y="108437"/>
                      <a:pt x="7064" y="108437"/>
                    </a:cubicBezTo>
                    <a:cubicBezTo>
                      <a:pt x="7064" y="107622"/>
                      <a:pt x="7878" y="106808"/>
                      <a:pt x="5435" y="105993"/>
                    </a:cubicBezTo>
                    <a:cubicBezTo>
                      <a:pt x="7878" y="106808"/>
                      <a:pt x="5435" y="105179"/>
                      <a:pt x="7878" y="105993"/>
                    </a:cubicBezTo>
                    <a:cubicBezTo>
                      <a:pt x="7064" y="105179"/>
                      <a:pt x="7064" y="105179"/>
                      <a:pt x="5435" y="105179"/>
                    </a:cubicBezTo>
                    <a:cubicBezTo>
                      <a:pt x="7064" y="102735"/>
                      <a:pt x="5435" y="99477"/>
                      <a:pt x="6249" y="97034"/>
                    </a:cubicBezTo>
                    <a:cubicBezTo>
                      <a:pt x="1362" y="94590"/>
                      <a:pt x="7878" y="94590"/>
                      <a:pt x="7064" y="92961"/>
                    </a:cubicBezTo>
                    <a:cubicBezTo>
                      <a:pt x="7064" y="92961"/>
                      <a:pt x="7064" y="92961"/>
                      <a:pt x="7878" y="92961"/>
                    </a:cubicBezTo>
                    <a:cubicBezTo>
                      <a:pt x="7064" y="92147"/>
                      <a:pt x="6249" y="91332"/>
                      <a:pt x="7064" y="91332"/>
                    </a:cubicBezTo>
                    <a:lnTo>
                      <a:pt x="5435" y="90518"/>
                    </a:lnTo>
                    <a:cubicBezTo>
                      <a:pt x="11136" y="88889"/>
                      <a:pt x="8693" y="84002"/>
                      <a:pt x="11951" y="81559"/>
                    </a:cubicBezTo>
                    <a:cubicBezTo>
                      <a:pt x="14394" y="78300"/>
                      <a:pt x="19281" y="75857"/>
                      <a:pt x="13580" y="70156"/>
                    </a:cubicBezTo>
                    <a:cubicBezTo>
                      <a:pt x="14394" y="70156"/>
                      <a:pt x="14394" y="70156"/>
                      <a:pt x="14394" y="70156"/>
                    </a:cubicBezTo>
                    <a:cubicBezTo>
                      <a:pt x="13580" y="68527"/>
                      <a:pt x="16023" y="68527"/>
                      <a:pt x="15209" y="66898"/>
                    </a:cubicBezTo>
                    <a:lnTo>
                      <a:pt x="16023" y="66898"/>
                    </a:lnTo>
                    <a:cubicBezTo>
                      <a:pt x="12765" y="62825"/>
                      <a:pt x="18467" y="62011"/>
                      <a:pt x="15209" y="57938"/>
                    </a:cubicBezTo>
                    <a:cubicBezTo>
                      <a:pt x="16838" y="55495"/>
                      <a:pt x="17652" y="51422"/>
                      <a:pt x="17652" y="48164"/>
                    </a:cubicBezTo>
                    <a:lnTo>
                      <a:pt x="18467" y="48979"/>
                    </a:lnTo>
                    <a:cubicBezTo>
                      <a:pt x="17652" y="45721"/>
                      <a:pt x="23354" y="45721"/>
                      <a:pt x="23354" y="42463"/>
                    </a:cubicBezTo>
                    <a:cubicBezTo>
                      <a:pt x="26612" y="40834"/>
                      <a:pt x="20096" y="35133"/>
                      <a:pt x="24168" y="33503"/>
                    </a:cubicBezTo>
                    <a:cubicBezTo>
                      <a:pt x="29055" y="34318"/>
                      <a:pt x="20910" y="27802"/>
                      <a:pt x="25797" y="28617"/>
                    </a:cubicBezTo>
                    <a:cubicBezTo>
                      <a:pt x="33942" y="29431"/>
                      <a:pt x="31499" y="24544"/>
                      <a:pt x="28241" y="18843"/>
                    </a:cubicBezTo>
                    <a:cubicBezTo>
                      <a:pt x="32313" y="17214"/>
                      <a:pt x="27426" y="11512"/>
                      <a:pt x="33942" y="11512"/>
                    </a:cubicBezTo>
                    <a:cubicBezTo>
                      <a:pt x="31499" y="8255"/>
                      <a:pt x="39643" y="11512"/>
                      <a:pt x="38829" y="9069"/>
                    </a:cubicBezTo>
                    <a:lnTo>
                      <a:pt x="38014" y="8255"/>
                    </a:lnTo>
                    <a:cubicBezTo>
                      <a:pt x="41272" y="9883"/>
                      <a:pt x="33942" y="4182"/>
                      <a:pt x="38829" y="7440"/>
                    </a:cubicBezTo>
                    <a:lnTo>
                      <a:pt x="38829" y="7440"/>
                    </a:lnTo>
                    <a:cubicBezTo>
                      <a:pt x="41272" y="8255"/>
                      <a:pt x="33128" y="3368"/>
                      <a:pt x="36386" y="4996"/>
                    </a:cubicBezTo>
                    <a:lnTo>
                      <a:pt x="35571" y="4182"/>
                    </a:lnTo>
                    <a:cubicBezTo>
                      <a:pt x="35571" y="3368"/>
                      <a:pt x="37200" y="4996"/>
                      <a:pt x="38014" y="4996"/>
                    </a:cubicBezTo>
                    <a:cubicBezTo>
                      <a:pt x="38014" y="4996"/>
                      <a:pt x="35571" y="3368"/>
                      <a:pt x="36386" y="4182"/>
                    </a:cubicBezTo>
                    <a:cubicBezTo>
                      <a:pt x="41272" y="7440"/>
                      <a:pt x="35571" y="2553"/>
                      <a:pt x="41272" y="5811"/>
                    </a:cubicBezTo>
                    <a:cubicBezTo>
                      <a:pt x="41272" y="5811"/>
                      <a:pt x="43716" y="6625"/>
                      <a:pt x="44530" y="8255"/>
                    </a:cubicBezTo>
                    <a:cubicBezTo>
                      <a:pt x="45345" y="8255"/>
                      <a:pt x="45345" y="7440"/>
                      <a:pt x="42901" y="6625"/>
                    </a:cubicBezTo>
                    <a:cubicBezTo>
                      <a:pt x="40458" y="4996"/>
                      <a:pt x="38014" y="3368"/>
                      <a:pt x="36386" y="2553"/>
                    </a:cubicBezTo>
                    <a:lnTo>
                      <a:pt x="38014" y="3368"/>
                    </a:lnTo>
                    <a:cubicBezTo>
                      <a:pt x="36386" y="2553"/>
                      <a:pt x="37200" y="2553"/>
                      <a:pt x="35571" y="1738"/>
                    </a:cubicBezTo>
                    <a:cubicBezTo>
                      <a:pt x="34756" y="1738"/>
                      <a:pt x="32313" y="110"/>
                      <a:pt x="30684" y="110"/>
                    </a:cubicBezTo>
                    <a:cubicBezTo>
                      <a:pt x="30684" y="110"/>
                      <a:pt x="30684" y="110"/>
                      <a:pt x="30684" y="110"/>
                    </a:cubicBezTo>
                    <a:cubicBezTo>
                      <a:pt x="33128" y="1738"/>
                      <a:pt x="31499" y="924"/>
                      <a:pt x="30684" y="924"/>
                    </a:cubicBezTo>
                    <a:lnTo>
                      <a:pt x="29869" y="110"/>
                    </a:lnTo>
                    <a:cubicBezTo>
                      <a:pt x="27426" y="-705"/>
                      <a:pt x="33942" y="3368"/>
                      <a:pt x="29869" y="924"/>
                    </a:cubicBezTo>
                    <a:cubicBezTo>
                      <a:pt x="30684" y="2553"/>
                      <a:pt x="29869" y="3368"/>
                      <a:pt x="29055" y="4182"/>
                    </a:cubicBezTo>
                    <a:cubicBezTo>
                      <a:pt x="30684" y="4996"/>
                      <a:pt x="28241" y="4996"/>
                      <a:pt x="31499" y="5811"/>
                    </a:cubicBezTo>
                    <a:cubicBezTo>
                      <a:pt x="28241" y="4182"/>
                      <a:pt x="27426" y="4182"/>
                      <a:pt x="26612" y="4996"/>
                    </a:cubicBezTo>
                    <a:cubicBezTo>
                      <a:pt x="26612" y="4996"/>
                      <a:pt x="25797" y="4996"/>
                      <a:pt x="25797" y="4996"/>
                    </a:cubicBezTo>
                    <a:cubicBezTo>
                      <a:pt x="21725" y="3368"/>
                      <a:pt x="29055" y="7440"/>
                      <a:pt x="24168" y="4996"/>
                    </a:cubicBezTo>
                    <a:cubicBezTo>
                      <a:pt x="27426" y="7440"/>
                      <a:pt x="22539" y="4996"/>
                      <a:pt x="26612" y="7440"/>
                    </a:cubicBezTo>
                    <a:cubicBezTo>
                      <a:pt x="25797" y="7440"/>
                      <a:pt x="24983" y="6625"/>
                      <a:pt x="24168" y="6625"/>
                    </a:cubicBezTo>
                    <a:cubicBezTo>
                      <a:pt x="23354" y="7440"/>
                      <a:pt x="21725" y="7440"/>
                      <a:pt x="20910" y="8255"/>
                    </a:cubicBezTo>
                    <a:cubicBezTo>
                      <a:pt x="23354" y="10698"/>
                      <a:pt x="18467" y="9069"/>
                      <a:pt x="22539" y="11512"/>
                    </a:cubicBezTo>
                    <a:cubicBezTo>
                      <a:pt x="21725" y="11512"/>
                      <a:pt x="19281" y="11512"/>
                      <a:pt x="20910" y="13141"/>
                    </a:cubicBezTo>
                    <a:lnTo>
                      <a:pt x="20096" y="13141"/>
                    </a:lnTo>
                    <a:cubicBezTo>
                      <a:pt x="20096" y="13956"/>
                      <a:pt x="20096" y="14770"/>
                      <a:pt x="22539" y="17214"/>
                    </a:cubicBezTo>
                    <a:cubicBezTo>
                      <a:pt x="18467" y="15585"/>
                      <a:pt x="19281" y="15585"/>
                      <a:pt x="17652" y="15585"/>
                    </a:cubicBezTo>
                    <a:cubicBezTo>
                      <a:pt x="19281" y="17214"/>
                      <a:pt x="18467" y="18028"/>
                      <a:pt x="19281" y="19657"/>
                    </a:cubicBezTo>
                    <a:cubicBezTo>
                      <a:pt x="17652" y="18843"/>
                      <a:pt x="20096" y="20472"/>
                      <a:pt x="16838" y="19657"/>
                    </a:cubicBezTo>
                    <a:cubicBezTo>
                      <a:pt x="20910" y="24544"/>
                      <a:pt x="17652" y="26173"/>
                      <a:pt x="12765" y="26173"/>
                    </a:cubicBezTo>
                    <a:lnTo>
                      <a:pt x="12765" y="26173"/>
                    </a:lnTo>
                    <a:cubicBezTo>
                      <a:pt x="14394" y="26988"/>
                      <a:pt x="17652" y="29431"/>
                      <a:pt x="19281" y="30246"/>
                    </a:cubicBezTo>
                    <a:cubicBezTo>
                      <a:pt x="19281" y="30246"/>
                      <a:pt x="18467" y="30246"/>
                      <a:pt x="18467" y="30246"/>
                    </a:cubicBezTo>
                    <a:cubicBezTo>
                      <a:pt x="18467" y="31060"/>
                      <a:pt x="16023" y="30246"/>
                      <a:pt x="16023" y="30246"/>
                    </a:cubicBezTo>
                    <a:cubicBezTo>
                      <a:pt x="15209" y="30246"/>
                      <a:pt x="15209" y="30246"/>
                      <a:pt x="15209" y="29431"/>
                    </a:cubicBezTo>
                    <a:cubicBezTo>
                      <a:pt x="16023" y="30246"/>
                      <a:pt x="12765" y="29431"/>
                      <a:pt x="14394" y="30246"/>
                    </a:cubicBezTo>
                    <a:lnTo>
                      <a:pt x="13580" y="30246"/>
                    </a:lnTo>
                    <a:lnTo>
                      <a:pt x="14394" y="31060"/>
                    </a:lnTo>
                    <a:cubicBezTo>
                      <a:pt x="13580" y="30246"/>
                      <a:pt x="11951" y="30246"/>
                      <a:pt x="12765" y="30246"/>
                    </a:cubicBezTo>
                    <a:cubicBezTo>
                      <a:pt x="10322" y="33503"/>
                      <a:pt x="13580" y="39205"/>
                      <a:pt x="11136" y="42463"/>
                    </a:cubicBezTo>
                    <a:lnTo>
                      <a:pt x="10322" y="41648"/>
                    </a:lnTo>
                    <a:lnTo>
                      <a:pt x="11951" y="43277"/>
                    </a:lnTo>
                    <a:cubicBezTo>
                      <a:pt x="11136" y="43277"/>
                      <a:pt x="11136" y="43277"/>
                      <a:pt x="11136" y="42463"/>
                    </a:cubicBezTo>
                    <a:cubicBezTo>
                      <a:pt x="9507" y="42463"/>
                      <a:pt x="11136" y="44907"/>
                      <a:pt x="10322" y="45721"/>
                    </a:cubicBezTo>
                    <a:cubicBezTo>
                      <a:pt x="9507" y="45721"/>
                      <a:pt x="8693" y="44907"/>
                      <a:pt x="8693" y="44907"/>
                    </a:cubicBezTo>
                    <a:cubicBezTo>
                      <a:pt x="11136" y="46535"/>
                      <a:pt x="4620" y="44092"/>
                      <a:pt x="10322" y="47350"/>
                    </a:cubicBezTo>
                    <a:cubicBezTo>
                      <a:pt x="10322" y="47350"/>
                      <a:pt x="8693" y="46535"/>
                      <a:pt x="8693" y="46535"/>
                    </a:cubicBezTo>
                    <a:cubicBezTo>
                      <a:pt x="9507" y="48979"/>
                      <a:pt x="8693" y="50608"/>
                      <a:pt x="7064" y="52237"/>
                    </a:cubicBezTo>
                    <a:cubicBezTo>
                      <a:pt x="11136" y="55495"/>
                      <a:pt x="6249" y="55495"/>
                      <a:pt x="9507" y="58753"/>
                    </a:cubicBezTo>
                    <a:lnTo>
                      <a:pt x="8693" y="58753"/>
                    </a:lnTo>
                    <a:cubicBezTo>
                      <a:pt x="11136" y="62011"/>
                      <a:pt x="7064" y="62825"/>
                      <a:pt x="7064" y="65269"/>
                    </a:cubicBezTo>
                    <a:cubicBezTo>
                      <a:pt x="6249" y="66083"/>
                      <a:pt x="7064" y="66898"/>
                      <a:pt x="7064" y="67712"/>
                    </a:cubicBezTo>
                    <a:lnTo>
                      <a:pt x="5435" y="66898"/>
                    </a:lnTo>
                    <a:cubicBezTo>
                      <a:pt x="9507" y="70156"/>
                      <a:pt x="-267" y="68527"/>
                      <a:pt x="4620" y="71785"/>
                    </a:cubicBezTo>
                    <a:lnTo>
                      <a:pt x="2991" y="70970"/>
                    </a:lnTo>
                    <a:cubicBezTo>
                      <a:pt x="5435" y="71785"/>
                      <a:pt x="1362" y="71785"/>
                      <a:pt x="6249" y="73414"/>
                    </a:cubicBezTo>
                    <a:lnTo>
                      <a:pt x="4620" y="73414"/>
                    </a:lnTo>
                    <a:cubicBezTo>
                      <a:pt x="10322" y="76672"/>
                      <a:pt x="1362" y="74228"/>
                      <a:pt x="4620" y="76672"/>
                    </a:cubicBezTo>
                    <a:lnTo>
                      <a:pt x="3806" y="75857"/>
                    </a:lnTo>
                    <a:cubicBezTo>
                      <a:pt x="4620" y="76672"/>
                      <a:pt x="5435" y="77486"/>
                      <a:pt x="3806" y="76672"/>
                    </a:cubicBezTo>
                    <a:cubicBezTo>
                      <a:pt x="3806" y="76672"/>
                      <a:pt x="2991" y="76672"/>
                      <a:pt x="2991" y="76672"/>
                    </a:cubicBezTo>
                    <a:cubicBezTo>
                      <a:pt x="-1896" y="76672"/>
                      <a:pt x="2991" y="79115"/>
                      <a:pt x="2177" y="79929"/>
                    </a:cubicBezTo>
                    <a:lnTo>
                      <a:pt x="548" y="79115"/>
                    </a:lnTo>
                    <a:cubicBezTo>
                      <a:pt x="2991" y="80744"/>
                      <a:pt x="548" y="80744"/>
                      <a:pt x="1362" y="81559"/>
                    </a:cubicBezTo>
                    <a:lnTo>
                      <a:pt x="548" y="81559"/>
                    </a:lnTo>
                    <a:lnTo>
                      <a:pt x="2177" y="82373"/>
                    </a:lnTo>
                    <a:lnTo>
                      <a:pt x="548" y="81559"/>
                    </a:lnTo>
                    <a:cubicBezTo>
                      <a:pt x="548" y="82373"/>
                      <a:pt x="2177" y="83187"/>
                      <a:pt x="2177" y="8481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6970853" y="151074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7000175" y="1415446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9" name="图形 7"/>
            <p:cNvGrpSpPr/>
            <p:nvPr/>
          </p:nvGrpSpPr>
          <p:grpSpPr>
            <a:xfrm>
              <a:off x="9205275" y="2530618"/>
              <a:ext cx="60394" cy="146608"/>
              <a:chOff x="6965516" y="1430921"/>
              <a:chExt cx="60394" cy="146608"/>
            </a:xfrm>
            <a:solidFill>
              <a:srgbClr val="1B1B1B"/>
            </a:solidFill>
          </p:grpSpPr>
          <p:sp>
            <p:nvSpPr>
              <p:cNvPr id="100" name="任意多边形: 形状 99"/>
              <p:cNvSpPr/>
              <p:nvPr/>
            </p:nvSpPr>
            <p:spPr>
              <a:xfrm>
                <a:off x="6978184" y="1576715"/>
                <a:ext cx="1628" cy="814"/>
              </a:xfrm>
              <a:custGeom>
                <a:avLst/>
                <a:gdLst>
                  <a:gd name="connsiteX0" fmla="*/ 814 w 1628"/>
                  <a:gd name="connsiteY0" fmla="*/ 815 h 814"/>
                  <a:gd name="connsiteX1" fmla="*/ 1629 w 1628"/>
                  <a:gd name="connsiteY1" fmla="*/ 0 h 814"/>
                  <a:gd name="connsiteX2" fmla="*/ 0 w 1628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">
                    <a:moveTo>
                      <a:pt x="814" y="815"/>
                    </a:moveTo>
                    <a:lnTo>
                      <a:pt x="16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6974111" y="1576353"/>
                <a:ext cx="5347" cy="362"/>
              </a:xfrm>
              <a:custGeom>
                <a:avLst/>
                <a:gdLst>
                  <a:gd name="connsiteX0" fmla="*/ 814 w 5347"/>
                  <a:gd name="connsiteY0" fmla="*/ 362 h 362"/>
                  <a:gd name="connsiteX1" fmla="*/ 0 w 5347"/>
                  <a:gd name="connsiteY1" fmla="*/ 362 h 362"/>
                  <a:gd name="connsiteX2" fmla="*/ 4887 w 5347"/>
                  <a:gd name="connsiteY2" fmla="*/ 362 h 362"/>
                  <a:gd name="connsiteX3" fmla="*/ 814 w 5347"/>
                  <a:gd name="connsiteY3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7" h="362">
                    <a:moveTo>
                      <a:pt x="814" y="362"/>
                    </a:moveTo>
                    <a:cubicBezTo>
                      <a:pt x="814" y="362"/>
                      <a:pt x="0" y="362"/>
                      <a:pt x="0" y="362"/>
                    </a:cubicBezTo>
                    <a:lnTo>
                      <a:pt x="4887" y="362"/>
                    </a:lnTo>
                    <a:cubicBezTo>
                      <a:pt x="7330" y="-453"/>
                      <a:pt x="-815" y="362"/>
                      <a:pt x="814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974111" y="1576353"/>
                <a:ext cx="1850" cy="362"/>
              </a:xfrm>
              <a:custGeom>
                <a:avLst/>
                <a:gdLst>
                  <a:gd name="connsiteX0" fmla="*/ 1629 w 1850"/>
                  <a:gd name="connsiteY0" fmla="*/ 362 h 362"/>
                  <a:gd name="connsiteX1" fmla="*/ 0 w 1850"/>
                  <a:gd name="connsiteY1" fmla="*/ 362 h 362"/>
                  <a:gd name="connsiteX2" fmla="*/ 1629 w 1850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362">
                    <a:moveTo>
                      <a:pt x="1629" y="362"/>
                    </a:moveTo>
                    <a:cubicBezTo>
                      <a:pt x="2443" y="362"/>
                      <a:pt x="814" y="362"/>
                      <a:pt x="0" y="362"/>
                    </a:cubicBezTo>
                    <a:cubicBezTo>
                      <a:pt x="814" y="-453"/>
                      <a:pt x="-815" y="362"/>
                      <a:pt x="1629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974925" y="155309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965516" y="1431626"/>
                <a:ext cx="60394" cy="144274"/>
              </a:xfrm>
              <a:custGeom>
                <a:avLst/>
                <a:gdLst>
                  <a:gd name="connsiteX0" fmla="*/ 2079 w 60394"/>
                  <a:gd name="connsiteY0" fmla="*/ 114138 h 144274"/>
                  <a:gd name="connsiteX1" fmla="*/ 450 w 60394"/>
                  <a:gd name="connsiteY1" fmla="*/ 113324 h 144274"/>
                  <a:gd name="connsiteX2" fmla="*/ 1264 w 60394"/>
                  <a:gd name="connsiteY2" fmla="*/ 117396 h 144274"/>
                  <a:gd name="connsiteX3" fmla="*/ 450 w 60394"/>
                  <a:gd name="connsiteY3" fmla="*/ 117396 h 144274"/>
                  <a:gd name="connsiteX4" fmla="*/ 2893 w 60394"/>
                  <a:gd name="connsiteY4" fmla="*/ 127170 h 144274"/>
                  <a:gd name="connsiteX5" fmla="*/ 2079 w 60394"/>
                  <a:gd name="connsiteY5" fmla="*/ 127170 h 144274"/>
                  <a:gd name="connsiteX6" fmla="*/ 3708 w 60394"/>
                  <a:gd name="connsiteY6" fmla="*/ 127984 h 144274"/>
                  <a:gd name="connsiteX7" fmla="*/ 2893 w 60394"/>
                  <a:gd name="connsiteY7" fmla="*/ 127984 h 144274"/>
                  <a:gd name="connsiteX8" fmla="*/ 2079 w 60394"/>
                  <a:gd name="connsiteY8" fmla="*/ 130428 h 144274"/>
                  <a:gd name="connsiteX9" fmla="*/ 4522 w 60394"/>
                  <a:gd name="connsiteY9" fmla="*/ 130428 h 144274"/>
                  <a:gd name="connsiteX10" fmla="*/ 8595 w 60394"/>
                  <a:gd name="connsiteY10" fmla="*/ 137758 h 144274"/>
                  <a:gd name="connsiteX11" fmla="*/ 6151 w 60394"/>
                  <a:gd name="connsiteY11" fmla="*/ 137758 h 144274"/>
                  <a:gd name="connsiteX12" fmla="*/ 8595 w 60394"/>
                  <a:gd name="connsiteY12" fmla="*/ 144274 h 144274"/>
                  <a:gd name="connsiteX13" fmla="*/ 11038 w 60394"/>
                  <a:gd name="connsiteY13" fmla="*/ 144274 h 144274"/>
                  <a:gd name="connsiteX14" fmla="*/ 10224 w 60394"/>
                  <a:gd name="connsiteY14" fmla="*/ 142645 h 144274"/>
                  <a:gd name="connsiteX15" fmla="*/ 11853 w 60394"/>
                  <a:gd name="connsiteY15" fmla="*/ 142645 h 144274"/>
                  <a:gd name="connsiteX16" fmla="*/ 10224 w 60394"/>
                  <a:gd name="connsiteY16" fmla="*/ 142645 h 144274"/>
                  <a:gd name="connsiteX17" fmla="*/ 11853 w 60394"/>
                  <a:gd name="connsiteY17" fmla="*/ 142645 h 144274"/>
                  <a:gd name="connsiteX18" fmla="*/ 9409 w 60394"/>
                  <a:gd name="connsiteY18" fmla="*/ 140202 h 144274"/>
                  <a:gd name="connsiteX19" fmla="*/ 11853 w 60394"/>
                  <a:gd name="connsiteY19" fmla="*/ 138573 h 144274"/>
                  <a:gd name="connsiteX20" fmla="*/ 9409 w 60394"/>
                  <a:gd name="connsiteY20" fmla="*/ 137758 h 144274"/>
                  <a:gd name="connsiteX21" fmla="*/ 8595 w 60394"/>
                  <a:gd name="connsiteY21" fmla="*/ 127984 h 144274"/>
                  <a:gd name="connsiteX22" fmla="*/ 8595 w 60394"/>
                  <a:gd name="connsiteY22" fmla="*/ 122283 h 144274"/>
                  <a:gd name="connsiteX23" fmla="*/ 9409 w 60394"/>
                  <a:gd name="connsiteY23" fmla="*/ 122283 h 144274"/>
                  <a:gd name="connsiteX24" fmla="*/ 8595 w 60394"/>
                  <a:gd name="connsiteY24" fmla="*/ 119839 h 144274"/>
                  <a:gd name="connsiteX25" fmla="*/ 6151 w 60394"/>
                  <a:gd name="connsiteY25" fmla="*/ 119025 h 144274"/>
                  <a:gd name="connsiteX26" fmla="*/ 12667 w 60394"/>
                  <a:gd name="connsiteY26" fmla="*/ 105993 h 144274"/>
                  <a:gd name="connsiteX27" fmla="*/ 15925 w 60394"/>
                  <a:gd name="connsiteY27" fmla="*/ 90518 h 144274"/>
                  <a:gd name="connsiteX28" fmla="*/ 16740 w 60394"/>
                  <a:gd name="connsiteY28" fmla="*/ 91332 h 144274"/>
                  <a:gd name="connsiteX29" fmla="*/ 18368 w 60394"/>
                  <a:gd name="connsiteY29" fmla="*/ 87260 h 144274"/>
                  <a:gd name="connsiteX30" fmla="*/ 19183 w 60394"/>
                  <a:gd name="connsiteY30" fmla="*/ 87260 h 144274"/>
                  <a:gd name="connsiteX31" fmla="*/ 19998 w 60394"/>
                  <a:gd name="connsiteY31" fmla="*/ 75857 h 144274"/>
                  <a:gd name="connsiteX32" fmla="*/ 24885 w 60394"/>
                  <a:gd name="connsiteY32" fmla="*/ 62825 h 144274"/>
                  <a:gd name="connsiteX33" fmla="*/ 25699 w 60394"/>
                  <a:gd name="connsiteY33" fmla="*/ 63640 h 144274"/>
                  <a:gd name="connsiteX34" fmla="*/ 32215 w 60394"/>
                  <a:gd name="connsiteY34" fmla="*/ 54680 h 144274"/>
                  <a:gd name="connsiteX35" fmla="*/ 34658 w 60394"/>
                  <a:gd name="connsiteY35" fmla="*/ 43277 h 144274"/>
                  <a:gd name="connsiteX36" fmla="*/ 37916 w 60394"/>
                  <a:gd name="connsiteY36" fmla="*/ 35947 h 144274"/>
                  <a:gd name="connsiteX37" fmla="*/ 41989 w 60394"/>
                  <a:gd name="connsiteY37" fmla="*/ 22915 h 144274"/>
                  <a:gd name="connsiteX38" fmla="*/ 48505 w 60394"/>
                  <a:gd name="connsiteY38" fmla="*/ 12327 h 144274"/>
                  <a:gd name="connsiteX39" fmla="*/ 54206 w 60394"/>
                  <a:gd name="connsiteY39" fmla="*/ 8255 h 144274"/>
                  <a:gd name="connsiteX40" fmla="*/ 53392 w 60394"/>
                  <a:gd name="connsiteY40" fmla="*/ 7440 h 144274"/>
                  <a:gd name="connsiteX41" fmla="*/ 55021 w 60394"/>
                  <a:gd name="connsiteY41" fmla="*/ 5811 h 144274"/>
                  <a:gd name="connsiteX42" fmla="*/ 55021 w 60394"/>
                  <a:gd name="connsiteY42" fmla="*/ 5811 h 144274"/>
                  <a:gd name="connsiteX43" fmla="*/ 52577 w 60394"/>
                  <a:gd name="connsiteY43" fmla="*/ 3368 h 144274"/>
                  <a:gd name="connsiteX44" fmla="*/ 50948 w 60394"/>
                  <a:gd name="connsiteY44" fmla="*/ 2553 h 144274"/>
                  <a:gd name="connsiteX45" fmla="*/ 53392 w 60394"/>
                  <a:gd name="connsiteY45" fmla="*/ 3368 h 144274"/>
                  <a:gd name="connsiteX46" fmla="*/ 51763 w 60394"/>
                  <a:gd name="connsiteY46" fmla="*/ 2553 h 144274"/>
                  <a:gd name="connsiteX47" fmla="*/ 56650 w 60394"/>
                  <a:gd name="connsiteY47" fmla="*/ 4182 h 144274"/>
                  <a:gd name="connsiteX48" fmla="*/ 59907 w 60394"/>
                  <a:gd name="connsiteY48" fmla="*/ 5811 h 144274"/>
                  <a:gd name="connsiteX49" fmla="*/ 58278 w 60394"/>
                  <a:gd name="connsiteY49" fmla="*/ 4182 h 144274"/>
                  <a:gd name="connsiteX50" fmla="*/ 50948 w 60394"/>
                  <a:gd name="connsiteY50" fmla="*/ 924 h 144274"/>
                  <a:gd name="connsiteX51" fmla="*/ 52577 w 60394"/>
                  <a:gd name="connsiteY51" fmla="*/ 1738 h 144274"/>
                  <a:gd name="connsiteX52" fmla="*/ 50134 w 60394"/>
                  <a:gd name="connsiteY52" fmla="*/ 924 h 144274"/>
                  <a:gd name="connsiteX53" fmla="*/ 45247 w 60394"/>
                  <a:gd name="connsiteY53" fmla="*/ 110 h 144274"/>
                  <a:gd name="connsiteX54" fmla="*/ 45247 w 60394"/>
                  <a:gd name="connsiteY54" fmla="*/ 110 h 144274"/>
                  <a:gd name="connsiteX55" fmla="*/ 45247 w 60394"/>
                  <a:gd name="connsiteY55" fmla="*/ 924 h 144274"/>
                  <a:gd name="connsiteX56" fmla="*/ 44432 w 60394"/>
                  <a:gd name="connsiteY56" fmla="*/ 110 h 144274"/>
                  <a:gd name="connsiteX57" fmla="*/ 44432 w 60394"/>
                  <a:gd name="connsiteY57" fmla="*/ 924 h 144274"/>
                  <a:gd name="connsiteX58" fmla="*/ 43618 w 60394"/>
                  <a:gd name="connsiteY58" fmla="*/ 4997 h 144274"/>
                  <a:gd name="connsiteX59" fmla="*/ 46061 w 60394"/>
                  <a:gd name="connsiteY59" fmla="*/ 7440 h 144274"/>
                  <a:gd name="connsiteX60" fmla="*/ 41174 w 60394"/>
                  <a:gd name="connsiteY60" fmla="*/ 7440 h 144274"/>
                  <a:gd name="connsiteX61" fmla="*/ 40360 w 60394"/>
                  <a:gd name="connsiteY61" fmla="*/ 7440 h 144274"/>
                  <a:gd name="connsiteX62" fmla="*/ 38731 w 60394"/>
                  <a:gd name="connsiteY62" fmla="*/ 8255 h 144274"/>
                  <a:gd name="connsiteX63" fmla="*/ 41174 w 60394"/>
                  <a:gd name="connsiteY63" fmla="*/ 11512 h 144274"/>
                  <a:gd name="connsiteX64" fmla="*/ 38731 w 60394"/>
                  <a:gd name="connsiteY64" fmla="*/ 10698 h 144274"/>
                  <a:gd name="connsiteX65" fmla="*/ 35473 w 60394"/>
                  <a:gd name="connsiteY65" fmla="*/ 13142 h 144274"/>
                  <a:gd name="connsiteX66" fmla="*/ 37102 w 60394"/>
                  <a:gd name="connsiteY66" fmla="*/ 17214 h 144274"/>
                  <a:gd name="connsiteX67" fmla="*/ 34658 w 60394"/>
                  <a:gd name="connsiteY67" fmla="*/ 18843 h 144274"/>
                  <a:gd name="connsiteX68" fmla="*/ 33844 w 60394"/>
                  <a:gd name="connsiteY68" fmla="*/ 18843 h 144274"/>
                  <a:gd name="connsiteX69" fmla="*/ 35473 w 60394"/>
                  <a:gd name="connsiteY69" fmla="*/ 22915 h 144274"/>
                  <a:gd name="connsiteX70" fmla="*/ 30586 w 60394"/>
                  <a:gd name="connsiteY70" fmla="*/ 21286 h 144274"/>
                  <a:gd name="connsiteX71" fmla="*/ 32215 w 60394"/>
                  <a:gd name="connsiteY71" fmla="*/ 26173 h 144274"/>
                  <a:gd name="connsiteX72" fmla="*/ 29771 w 60394"/>
                  <a:gd name="connsiteY72" fmla="*/ 26173 h 144274"/>
                  <a:gd name="connsiteX73" fmla="*/ 24885 w 60394"/>
                  <a:gd name="connsiteY73" fmla="*/ 35133 h 144274"/>
                  <a:gd name="connsiteX74" fmla="*/ 24885 w 60394"/>
                  <a:gd name="connsiteY74" fmla="*/ 35133 h 144274"/>
                  <a:gd name="connsiteX75" fmla="*/ 31400 w 60394"/>
                  <a:gd name="connsiteY75" fmla="*/ 40020 h 144274"/>
                  <a:gd name="connsiteX76" fmla="*/ 30586 w 60394"/>
                  <a:gd name="connsiteY76" fmla="*/ 40020 h 144274"/>
                  <a:gd name="connsiteX77" fmla="*/ 28142 w 60394"/>
                  <a:gd name="connsiteY77" fmla="*/ 40834 h 144274"/>
                  <a:gd name="connsiteX78" fmla="*/ 27328 w 60394"/>
                  <a:gd name="connsiteY78" fmla="*/ 40020 h 144274"/>
                  <a:gd name="connsiteX79" fmla="*/ 26513 w 60394"/>
                  <a:gd name="connsiteY79" fmla="*/ 41649 h 144274"/>
                  <a:gd name="connsiteX80" fmla="*/ 25699 w 60394"/>
                  <a:gd name="connsiteY80" fmla="*/ 41649 h 144274"/>
                  <a:gd name="connsiteX81" fmla="*/ 26513 w 60394"/>
                  <a:gd name="connsiteY81" fmla="*/ 42463 h 144274"/>
                  <a:gd name="connsiteX82" fmla="*/ 24885 w 60394"/>
                  <a:gd name="connsiteY82" fmla="*/ 40834 h 144274"/>
                  <a:gd name="connsiteX83" fmla="*/ 20812 w 60394"/>
                  <a:gd name="connsiteY83" fmla="*/ 56309 h 144274"/>
                  <a:gd name="connsiteX84" fmla="*/ 19998 w 60394"/>
                  <a:gd name="connsiteY84" fmla="*/ 55495 h 144274"/>
                  <a:gd name="connsiteX85" fmla="*/ 20812 w 60394"/>
                  <a:gd name="connsiteY85" fmla="*/ 57124 h 144274"/>
                  <a:gd name="connsiteX86" fmla="*/ 19998 w 60394"/>
                  <a:gd name="connsiteY86" fmla="*/ 56309 h 144274"/>
                  <a:gd name="connsiteX87" fmla="*/ 19183 w 60394"/>
                  <a:gd name="connsiteY87" fmla="*/ 60382 h 144274"/>
                  <a:gd name="connsiteX88" fmla="*/ 17554 w 60394"/>
                  <a:gd name="connsiteY88" fmla="*/ 59567 h 144274"/>
                  <a:gd name="connsiteX89" fmla="*/ 18368 w 60394"/>
                  <a:gd name="connsiteY89" fmla="*/ 62011 h 144274"/>
                  <a:gd name="connsiteX90" fmla="*/ 16740 w 60394"/>
                  <a:gd name="connsiteY90" fmla="*/ 61196 h 144274"/>
                  <a:gd name="connsiteX91" fmla="*/ 14296 w 60394"/>
                  <a:gd name="connsiteY91" fmla="*/ 68527 h 144274"/>
                  <a:gd name="connsiteX92" fmla="*/ 15925 w 60394"/>
                  <a:gd name="connsiteY92" fmla="*/ 76672 h 144274"/>
                  <a:gd name="connsiteX93" fmla="*/ 15111 w 60394"/>
                  <a:gd name="connsiteY93" fmla="*/ 75857 h 144274"/>
                  <a:gd name="connsiteX94" fmla="*/ 11853 w 60394"/>
                  <a:gd name="connsiteY94" fmla="*/ 84816 h 144274"/>
                  <a:gd name="connsiteX95" fmla="*/ 11853 w 60394"/>
                  <a:gd name="connsiteY95" fmla="*/ 88074 h 144274"/>
                  <a:gd name="connsiteX96" fmla="*/ 10224 w 60394"/>
                  <a:gd name="connsiteY96" fmla="*/ 87260 h 144274"/>
                  <a:gd name="connsiteX97" fmla="*/ 8595 w 60394"/>
                  <a:gd name="connsiteY97" fmla="*/ 93776 h 144274"/>
                  <a:gd name="connsiteX98" fmla="*/ 6966 w 60394"/>
                  <a:gd name="connsiteY98" fmla="*/ 92961 h 144274"/>
                  <a:gd name="connsiteX99" fmla="*/ 10224 w 60394"/>
                  <a:gd name="connsiteY99" fmla="*/ 95405 h 144274"/>
                  <a:gd name="connsiteX100" fmla="*/ 8595 w 60394"/>
                  <a:gd name="connsiteY100" fmla="*/ 95405 h 144274"/>
                  <a:gd name="connsiteX101" fmla="*/ 8595 w 60394"/>
                  <a:gd name="connsiteY101" fmla="*/ 100292 h 144274"/>
                  <a:gd name="connsiteX102" fmla="*/ 7780 w 60394"/>
                  <a:gd name="connsiteY102" fmla="*/ 99477 h 144274"/>
                  <a:gd name="connsiteX103" fmla="*/ 7780 w 60394"/>
                  <a:gd name="connsiteY103" fmla="*/ 101106 h 144274"/>
                  <a:gd name="connsiteX104" fmla="*/ 6966 w 60394"/>
                  <a:gd name="connsiteY104" fmla="*/ 101106 h 144274"/>
                  <a:gd name="connsiteX105" fmla="*/ 6151 w 60394"/>
                  <a:gd name="connsiteY105" fmla="*/ 105993 h 144274"/>
                  <a:gd name="connsiteX106" fmla="*/ 4522 w 60394"/>
                  <a:gd name="connsiteY106" fmla="*/ 105179 h 144274"/>
                  <a:gd name="connsiteX107" fmla="*/ 5337 w 60394"/>
                  <a:gd name="connsiteY107" fmla="*/ 108437 h 144274"/>
                  <a:gd name="connsiteX108" fmla="*/ 4522 w 60394"/>
                  <a:gd name="connsiteY108" fmla="*/ 108437 h 144274"/>
                  <a:gd name="connsiteX109" fmla="*/ 6151 w 60394"/>
                  <a:gd name="connsiteY109" fmla="*/ 109251 h 144274"/>
                  <a:gd name="connsiteX110" fmla="*/ 4522 w 60394"/>
                  <a:gd name="connsiteY110" fmla="*/ 108437 h 144274"/>
                  <a:gd name="connsiteX111" fmla="*/ 2079 w 60394"/>
                  <a:gd name="connsiteY111" fmla="*/ 114138 h 144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0394" h="144274">
                    <a:moveTo>
                      <a:pt x="2079" y="114138"/>
                    </a:moveTo>
                    <a:lnTo>
                      <a:pt x="450" y="113324"/>
                    </a:lnTo>
                    <a:cubicBezTo>
                      <a:pt x="3708" y="114953"/>
                      <a:pt x="-365" y="115767"/>
                      <a:pt x="1264" y="117396"/>
                    </a:cubicBezTo>
                    <a:lnTo>
                      <a:pt x="450" y="117396"/>
                    </a:lnTo>
                    <a:cubicBezTo>
                      <a:pt x="-1179" y="120654"/>
                      <a:pt x="2079" y="123912"/>
                      <a:pt x="2893" y="127170"/>
                    </a:cubicBezTo>
                    <a:cubicBezTo>
                      <a:pt x="2893" y="127170"/>
                      <a:pt x="2079" y="127170"/>
                      <a:pt x="2079" y="127170"/>
                    </a:cubicBezTo>
                    <a:cubicBezTo>
                      <a:pt x="2893" y="127170"/>
                      <a:pt x="3708" y="127984"/>
                      <a:pt x="3708" y="127984"/>
                    </a:cubicBezTo>
                    <a:cubicBezTo>
                      <a:pt x="3708" y="127984"/>
                      <a:pt x="2893" y="127984"/>
                      <a:pt x="2893" y="127984"/>
                    </a:cubicBezTo>
                    <a:cubicBezTo>
                      <a:pt x="-365" y="128799"/>
                      <a:pt x="4522" y="130428"/>
                      <a:pt x="2079" y="130428"/>
                    </a:cubicBezTo>
                    <a:cubicBezTo>
                      <a:pt x="2079" y="130428"/>
                      <a:pt x="3708" y="130428"/>
                      <a:pt x="4522" y="130428"/>
                    </a:cubicBezTo>
                    <a:cubicBezTo>
                      <a:pt x="5337" y="132871"/>
                      <a:pt x="5337" y="135315"/>
                      <a:pt x="8595" y="137758"/>
                    </a:cubicBezTo>
                    <a:cubicBezTo>
                      <a:pt x="8595" y="137758"/>
                      <a:pt x="7780" y="137758"/>
                      <a:pt x="6151" y="137758"/>
                    </a:cubicBezTo>
                    <a:cubicBezTo>
                      <a:pt x="11038" y="139387"/>
                      <a:pt x="9409" y="141831"/>
                      <a:pt x="8595" y="144274"/>
                    </a:cubicBezTo>
                    <a:cubicBezTo>
                      <a:pt x="10224" y="144274"/>
                      <a:pt x="10224" y="144274"/>
                      <a:pt x="11038" y="144274"/>
                    </a:cubicBezTo>
                    <a:cubicBezTo>
                      <a:pt x="12667" y="143460"/>
                      <a:pt x="7780" y="143460"/>
                      <a:pt x="10224" y="142645"/>
                    </a:cubicBezTo>
                    <a:lnTo>
                      <a:pt x="11853" y="142645"/>
                    </a:lnTo>
                    <a:cubicBezTo>
                      <a:pt x="12667" y="141831"/>
                      <a:pt x="8595" y="142645"/>
                      <a:pt x="10224" y="142645"/>
                    </a:cubicBezTo>
                    <a:cubicBezTo>
                      <a:pt x="11038" y="142645"/>
                      <a:pt x="11853" y="142645"/>
                      <a:pt x="11853" y="142645"/>
                    </a:cubicBezTo>
                    <a:cubicBezTo>
                      <a:pt x="11038" y="141831"/>
                      <a:pt x="11853" y="141016"/>
                      <a:pt x="9409" y="140202"/>
                    </a:cubicBezTo>
                    <a:cubicBezTo>
                      <a:pt x="11853" y="140202"/>
                      <a:pt x="9409" y="139387"/>
                      <a:pt x="11853" y="138573"/>
                    </a:cubicBezTo>
                    <a:cubicBezTo>
                      <a:pt x="11038" y="138573"/>
                      <a:pt x="11038" y="137758"/>
                      <a:pt x="9409" y="137758"/>
                    </a:cubicBezTo>
                    <a:cubicBezTo>
                      <a:pt x="10224" y="134500"/>
                      <a:pt x="8595" y="131242"/>
                      <a:pt x="8595" y="127984"/>
                    </a:cubicBezTo>
                    <a:cubicBezTo>
                      <a:pt x="3708" y="125541"/>
                      <a:pt x="10224" y="124726"/>
                      <a:pt x="8595" y="122283"/>
                    </a:cubicBezTo>
                    <a:cubicBezTo>
                      <a:pt x="8595" y="122283"/>
                      <a:pt x="8595" y="122283"/>
                      <a:pt x="9409" y="122283"/>
                    </a:cubicBezTo>
                    <a:cubicBezTo>
                      <a:pt x="8595" y="121468"/>
                      <a:pt x="7780" y="120654"/>
                      <a:pt x="8595" y="119839"/>
                    </a:cubicBezTo>
                    <a:lnTo>
                      <a:pt x="6151" y="119025"/>
                    </a:lnTo>
                    <a:cubicBezTo>
                      <a:pt x="11038" y="114953"/>
                      <a:pt x="9409" y="110066"/>
                      <a:pt x="12667" y="105993"/>
                    </a:cubicBezTo>
                    <a:cubicBezTo>
                      <a:pt x="15111" y="101106"/>
                      <a:pt x="19998" y="97848"/>
                      <a:pt x="15925" y="90518"/>
                    </a:cubicBezTo>
                    <a:cubicBezTo>
                      <a:pt x="16740" y="90518"/>
                      <a:pt x="16740" y="90518"/>
                      <a:pt x="16740" y="91332"/>
                    </a:cubicBezTo>
                    <a:cubicBezTo>
                      <a:pt x="15925" y="89703"/>
                      <a:pt x="18368" y="88889"/>
                      <a:pt x="18368" y="87260"/>
                    </a:cubicBezTo>
                    <a:lnTo>
                      <a:pt x="19183" y="87260"/>
                    </a:lnTo>
                    <a:cubicBezTo>
                      <a:pt x="16740" y="82373"/>
                      <a:pt x="22441" y="80744"/>
                      <a:pt x="19998" y="75857"/>
                    </a:cubicBezTo>
                    <a:cubicBezTo>
                      <a:pt x="22441" y="71785"/>
                      <a:pt x="24070" y="67712"/>
                      <a:pt x="24885" y="62825"/>
                    </a:cubicBezTo>
                    <a:lnTo>
                      <a:pt x="25699" y="63640"/>
                    </a:lnTo>
                    <a:cubicBezTo>
                      <a:pt x="25699" y="59567"/>
                      <a:pt x="31400" y="58753"/>
                      <a:pt x="32215" y="54680"/>
                    </a:cubicBezTo>
                    <a:cubicBezTo>
                      <a:pt x="36287" y="52237"/>
                      <a:pt x="30586" y="44907"/>
                      <a:pt x="34658" y="43277"/>
                    </a:cubicBezTo>
                    <a:cubicBezTo>
                      <a:pt x="40360" y="43277"/>
                      <a:pt x="32215" y="35947"/>
                      <a:pt x="37916" y="35947"/>
                    </a:cubicBezTo>
                    <a:cubicBezTo>
                      <a:pt x="46876" y="35947"/>
                      <a:pt x="44432" y="29431"/>
                      <a:pt x="41989" y="22915"/>
                    </a:cubicBezTo>
                    <a:cubicBezTo>
                      <a:pt x="46061" y="20472"/>
                      <a:pt x="41989" y="13956"/>
                      <a:pt x="48505" y="12327"/>
                    </a:cubicBezTo>
                    <a:cubicBezTo>
                      <a:pt x="46061" y="9069"/>
                      <a:pt x="54206" y="10698"/>
                      <a:pt x="54206" y="8255"/>
                    </a:cubicBezTo>
                    <a:lnTo>
                      <a:pt x="53392" y="7440"/>
                    </a:lnTo>
                    <a:cubicBezTo>
                      <a:pt x="57464" y="8255"/>
                      <a:pt x="49319" y="3368"/>
                      <a:pt x="55021" y="5811"/>
                    </a:cubicBezTo>
                    <a:lnTo>
                      <a:pt x="55021" y="5811"/>
                    </a:lnTo>
                    <a:cubicBezTo>
                      <a:pt x="57464" y="6625"/>
                      <a:pt x="49319" y="1738"/>
                      <a:pt x="52577" y="3368"/>
                    </a:cubicBezTo>
                    <a:lnTo>
                      <a:pt x="50948" y="2553"/>
                    </a:lnTo>
                    <a:cubicBezTo>
                      <a:pt x="50948" y="1738"/>
                      <a:pt x="52577" y="3368"/>
                      <a:pt x="53392" y="3368"/>
                    </a:cubicBezTo>
                    <a:cubicBezTo>
                      <a:pt x="53392" y="3368"/>
                      <a:pt x="50948" y="1738"/>
                      <a:pt x="51763" y="2553"/>
                    </a:cubicBezTo>
                    <a:cubicBezTo>
                      <a:pt x="56650" y="4997"/>
                      <a:pt x="50948" y="924"/>
                      <a:pt x="56650" y="4182"/>
                    </a:cubicBezTo>
                    <a:cubicBezTo>
                      <a:pt x="56650" y="4182"/>
                      <a:pt x="59093" y="4997"/>
                      <a:pt x="59907" y="5811"/>
                    </a:cubicBezTo>
                    <a:cubicBezTo>
                      <a:pt x="60722" y="5811"/>
                      <a:pt x="60722" y="4997"/>
                      <a:pt x="58278" y="4182"/>
                    </a:cubicBezTo>
                    <a:cubicBezTo>
                      <a:pt x="55835" y="2553"/>
                      <a:pt x="53392" y="924"/>
                      <a:pt x="50948" y="924"/>
                    </a:cubicBezTo>
                    <a:lnTo>
                      <a:pt x="52577" y="1738"/>
                    </a:lnTo>
                    <a:cubicBezTo>
                      <a:pt x="50948" y="924"/>
                      <a:pt x="51763" y="1738"/>
                      <a:pt x="50134" y="924"/>
                    </a:cubicBezTo>
                    <a:cubicBezTo>
                      <a:pt x="49319" y="1738"/>
                      <a:pt x="46876" y="110"/>
                      <a:pt x="45247" y="110"/>
                    </a:cubicBezTo>
                    <a:cubicBezTo>
                      <a:pt x="45247" y="110"/>
                      <a:pt x="45247" y="110"/>
                      <a:pt x="45247" y="110"/>
                    </a:cubicBezTo>
                    <a:cubicBezTo>
                      <a:pt x="47690" y="1738"/>
                      <a:pt x="46061" y="924"/>
                      <a:pt x="45247" y="924"/>
                    </a:cubicBezTo>
                    <a:lnTo>
                      <a:pt x="44432" y="110"/>
                    </a:lnTo>
                    <a:cubicBezTo>
                      <a:pt x="41989" y="-705"/>
                      <a:pt x="48505" y="3368"/>
                      <a:pt x="44432" y="924"/>
                    </a:cubicBezTo>
                    <a:cubicBezTo>
                      <a:pt x="44432" y="2553"/>
                      <a:pt x="44432" y="4182"/>
                      <a:pt x="43618" y="4997"/>
                    </a:cubicBezTo>
                    <a:cubicBezTo>
                      <a:pt x="45247" y="5811"/>
                      <a:pt x="42803" y="5811"/>
                      <a:pt x="46061" y="7440"/>
                    </a:cubicBezTo>
                    <a:cubicBezTo>
                      <a:pt x="42803" y="5811"/>
                      <a:pt x="41174" y="6625"/>
                      <a:pt x="41174" y="7440"/>
                    </a:cubicBezTo>
                    <a:cubicBezTo>
                      <a:pt x="41174" y="7440"/>
                      <a:pt x="40360" y="7440"/>
                      <a:pt x="40360" y="7440"/>
                    </a:cubicBezTo>
                    <a:cubicBezTo>
                      <a:pt x="35473" y="5811"/>
                      <a:pt x="43618" y="9883"/>
                      <a:pt x="38731" y="8255"/>
                    </a:cubicBezTo>
                    <a:cubicBezTo>
                      <a:pt x="41989" y="9883"/>
                      <a:pt x="37102" y="9069"/>
                      <a:pt x="41174" y="11512"/>
                    </a:cubicBezTo>
                    <a:cubicBezTo>
                      <a:pt x="40360" y="11512"/>
                      <a:pt x="39545" y="10698"/>
                      <a:pt x="38731" y="10698"/>
                    </a:cubicBezTo>
                    <a:cubicBezTo>
                      <a:pt x="37916" y="11512"/>
                      <a:pt x="36287" y="12327"/>
                      <a:pt x="35473" y="13142"/>
                    </a:cubicBezTo>
                    <a:cubicBezTo>
                      <a:pt x="37916" y="15585"/>
                      <a:pt x="33029" y="14770"/>
                      <a:pt x="37102" y="17214"/>
                    </a:cubicBezTo>
                    <a:cubicBezTo>
                      <a:pt x="35473" y="17214"/>
                      <a:pt x="33844" y="17214"/>
                      <a:pt x="34658" y="18843"/>
                    </a:cubicBezTo>
                    <a:lnTo>
                      <a:pt x="33844" y="18843"/>
                    </a:lnTo>
                    <a:cubicBezTo>
                      <a:pt x="33844" y="19657"/>
                      <a:pt x="33029" y="21286"/>
                      <a:pt x="35473" y="22915"/>
                    </a:cubicBezTo>
                    <a:cubicBezTo>
                      <a:pt x="31400" y="21286"/>
                      <a:pt x="31400" y="22101"/>
                      <a:pt x="30586" y="21286"/>
                    </a:cubicBezTo>
                    <a:cubicBezTo>
                      <a:pt x="32215" y="22915"/>
                      <a:pt x="30586" y="23730"/>
                      <a:pt x="32215" y="26173"/>
                    </a:cubicBezTo>
                    <a:cubicBezTo>
                      <a:pt x="30586" y="25359"/>
                      <a:pt x="33029" y="26988"/>
                      <a:pt x="29771" y="26173"/>
                    </a:cubicBezTo>
                    <a:cubicBezTo>
                      <a:pt x="33844" y="31875"/>
                      <a:pt x="29771" y="34318"/>
                      <a:pt x="24885" y="35133"/>
                    </a:cubicBezTo>
                    <a:lnTo>
                      <a:pt x="24885" y="35133"/>
                    </a:lnTo>
                    <a:cubicBezTo>
                      <a:pt x="26513" y="35947"/>
                      <a:pt x="29771" y="38390"/>
                      <a:pt x="31400" y="40020"/>
                    </a:cubicBezTo>
                    <a:cubicBezTo>
                      <a:pt x="31400" y="40020"/>
                      <a:pt x="30586" y="40020"/>
                      <a:pt x="30586" y="40020"/>
                    </a:cubicBezTo>
                    <a:cubicBezTo>
                      <a:pt x="30586" y="40834"/>
                      <a:pt x="28142" y="40020"/>
                      <a:pt x="28142" y="40834"/>
                    </a:cubicBezTo>
                    <a:cubicBezTo>
                      <a:pt x="27328" y="40834"/>
                      <a:pt x="27328" y="40834"/>
                      <a:pt x="27328" y="40020"/>
                    </a:cubicBezTo>
                    <a:cubicBezTo>
                      <a:pt x="28142" y="40834"/>
                      <a:pt x="24885" y="40020"/>
                      <a:pt x="26513" y="41649"/>
                    </a:cubicBezTo>
                    <a:lnTo>
                      <a:pt x="25699" y="41649"/>
                    </a:lnTo>
                    <a:lnTo>
                      <a:pt x="26513" y="42463"/>
                    </a:lnTo>
                    <a:cubicBezTo>
                      <a:pt x="25699" y="41649"/>
                      <a:pt x="24070" y="41649"/>
                      <a:pt x="24885" y="40834"/>
                    </a:cubicBezTo>
                    <a:cubicBezTo>
                      <a:pt x="21626" y="44907"/>
                      <a:pt x="24070" y="52237"/>
                      <a:pt x="20812" y="56309"/>
                    </a:cubicBezTo>
                    <a:lnTo>
                      <a:pt x="19998" y="55495"/>
                    </a:lnTo>
                    <a:lnTo>
                      <a:pt x="20812" y="57124"/>
                    </a:lnTo>
                    <a:cubicBezTo>
                      <a:pt x="19998" y="57124"/>
                      <a:pt x="19998" y="57124"/>
                      <a:pt x="19998" y="56309"/>
                    </a:cubicBezTo>
                    <a:cubicBezTo>
                      <a:pt x="17554" y="56309"/>
                      <a:pt x="19998" y="59567"/>
                      <a:pt x="19183" y="60382"/>
                    </a:cubicBezTo>
                    <a:cubicBezTo>
                      <a:pt x="18368" y="60382"/>
                      <a:pt x="17554" y="59567"/>
                      <a:pt x="17554" y="59567"/>
                    </a:cubicBezTo>
                    <a:cubicBezTo>
                      <a:pt x="19998" y="62011"/>
                      <a:pt x="13482" y="59567"/>
                      <a:pt x="18368" y="62011"/>
                    </a:cubicBezTo>
                    <a:cubicBezTo>
                      <a:pt x="18368" y="62011"/>
                      <a:pt x="16740" y="61196"/>
                      <a:pt x="16740" y="61196"/>
                    </a:cubicBezTo>
                    <a:cubicBezTo>
                      <a:pt x="17554" y="64454"/>
                      <a:pt x="15925" y="66898"/>
                      <a:pt x="14296" y="68527"/>
                    </a:cubicBezTo>
                    <a:cubicBezTo>
                      <a:pt x="18368" y="72599"/>
                      <a:pt x="12667" y="73414"/>
                      <a:pt x="15925" y="76672"/>
                    </a:cubicBezTo>
                    <a:lnTo>
                      <a:pt x="15111" y="75857"/>
                    </a:lnTo>
                    <a:cubicBezTo>
                      <a:pt x="17554" y="79929"/>
                      <a:pt x="12667" y="81559"/>
                      <a:pt x="11853" y="84816"/>
                    </a:cubicBezTo>
                    <a:cubicBezTo>
                      <a:pt x="11038" y="85631"/>
                      <a:pt x="11853" y="87260"/>
                      <a:pt x="11853" y="88074"/>
                    </a:cubicBezTo>
                    <a:lnTo>
                      <a:pt x="10224" y="87260"/>
                    </a:lnTo>
                    <a:cubicBezTo>
                      <a:pt x="14296" y="91332"/>
                      <a:pt x="4522" y="89703"/>
                      <a:pt x="8595" y="93776"/>
                    </a:cubicBezTo>
                    <a:lnTo>
                      <a:pt x="6966" y="92961"/>
                    </a:lnTo>
                    <a:cubicBezTo>
                      <a:pt x="9409" y="93776"/>
                      <a:pt x="5337" y="93776"/>
                      <a:pt x="10224" y="95405"/>
                    </a:cubicBezTo>
                    <a:lnTo>
                      <a:pt x="8595" y="95405"/>
                    </a:lnTo>
                    <a:cubicBezTo>
                      <a:pt x="14296" y="98663"/>
                      <a:pt x="5337" y="97034"/>
                      <a:pt x="8595" y="100292"/>
                    </a:cubicBezTo>
                    <a:lnTo>
                      <a:pt x="7780" y="99477"/>
                    </a:lnTo>
                    <a:cubicBezTo>
                      <a:pt x="8595" y="100292"/>
                      <a:pt x="8595" y="101106"/>
                      <a:pt x="7780" y="101106"/>
                    </a:cubicBezTo>
                    <a:cubicBezTo>
                      <a:pt x="7780" y="101106"/>
                      <a:pt x="6966" y="101106"/>
                      <a:pt x="6966" y="101106"/>
                    </a:cubicBezTo>
                    <a:cubicBezTo>
                      <a:pt x="2079" y="101106"/>
                      <a:pt x="6966" y="104364"/>
                      <a:pt x="6151" y="105993"/>
                    </a:cubicBezTo>
                    <a:lnTo>
                      <a:pt x="4522" y="105179"/>
                    </a:lnTo>
                    <a:cubicBezTo>
                      <a:pt x="6966" y="106808"/>
                      <a:pt x="3708" y="107622"/>
                      <a:pt x="5337" y="108437"/>
                    </a:cubicBezTo>
                    <a:lnTo>
                      <a:pt x="4522" y="108437"/>
                    </a:lnTo>
                    <a:lnTo>
                      <a:pt x="6151" y="109251"/>
                    </a:lnTo>
                    <a:lnTo>
                      <a:pt x="4522" y="108437"/>
                    </a:lnTo>
                    <a:cubicBezTo>
                      <a:pt x="1264" y="110880"/>
                      <a:pt x="2893" y="112509"/>
                      <a:pt x="2079" y="11413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968410" y="155961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/>
              <p:cNvSpPr/>
              <p:nvPr/>
            </p:nvSpPr>
            <p:spPr>
              <a:xfrm>
                <a:off x="7009949" y="143092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9" name="图形 7"/>
            <p:cNvGrpSpPr/>
            <p:nvPr/>
          </p:nvGrpSpPr>
          <p:grpSpPr>
            <a:xfrm>
              <a:off x="9222947" y="2551496"/>
              <a:ext cx="76979" cy="120029"/>
              <a:chOff x="6983188" y="1451799"/>
              <a:chExt cx="76979" cy="120029"/>
            </a:xfrm>
            <a:solidFill>
              <a:srgbClr val="1B1B1B"/>
            </a:solidFill>
          </p:grpSpPr>
          <p:sp>
            <p:nvSpPr>
              <p:cNvPr id="110" name="任意多边形: 形状 109"/>
              <p:cNvSpPr/>
              <p:nvPr/>
            </p:nvSpPr>
            <p:spPr>
              <a:xfrm>
                <a:off x="6987957" y="1571828"/>
                <a:ext cx="1629" cy="8144"/>
              </a:xfrm>
              <a:custGeom>
                <a:avLst/>
                <a:gdLst>
                  <a:gd name="connsiteX0" fmla="*/ 815 w 1629"/>
                  <a:gd name="connsiteY0" fmla="*/ 0 h 8144"/>
                  <a:gd name="connsiteX1" fmla="*/ 1629 w 1629"/>
                  <a:gd name="connsiteY1" fmla="*/ 0 h 8144"/>
                  <a:gd name="connsiteX2" fmla="*/ 0 w 1629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4">
                    <a:moveTo>
                      <a:pt x="815" y="0"/>
                    </a:moveTo>
                    <a:lnTo>
                      <a:pt x="16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/>
              <p:cNvSpPr/>
              <p:nvPr/>
            </p:nvSpPr>
            <p:spPr>
              <a:xfrm>
                <a:off x="6984699" y="1570033"/>
                <a:ext cx="5124" cy="1795"/>
              </a:xfrm>
              <a:custGeom>
                <a:avLst/>
                <a:gdLst>
                  <a:gd name="connsiteX0" fmla="*/ 815 w 5124"/>
                  <a:gd name="connsiteY0" fmla="*/ 166 h 1795"/>
                  <a:gd name="connsiteX1" fmla="*/ 0 w 5124"/>
                  <a:gd name="connsiteY1" fmla="*/ 166 h 1795"/>
                  <a:gd name="connsiteX2" fmla="*/ 4887 w 5124"/>
                  <a:gd name="connsiteY2" fmla="*/ 1795 h 1795"/>
                  <a:gd name="connsiteX3" fmla="*/ 815 w 5124"/>
                  <a:gd name="connsiteY3" fmla="*/ 166 h 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4" h="1795">
                    <a:moveTo>
                      <a:pt x="815" y="166"/>
                    </a:moveTo>
                    <a:cubicBezTo>
                      <a:pt x="815" y="166"/>
                      <a:pt x="0" y="166"/>
                      <a:pt x="0" y="166"/>
                    </a:cubicBezTo>
                    <a:lnTo>
                      <a:pt x="4887" y="1795"/>
                    </a:lnTo>
                    <a:cubicBezTo>
                      <a:pt x="6516" y="1795"/>
                      <a:pt x="-815" y="-648"/>
                      <a:pt x="815" y="16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/>
              <p:cNvSpPr/>
              <p:nvPr/>
            </p:nvSpPr>
            <p:spPr>
              <a:xfrm>
                <a:off x="6984699" y="1569385"/>
                <a:ext cx="1850" cy="814"/>
              </a:xfrm>
              <a:custGeom>
                <a:avLst/>
                <a:gdLst>
                  <a:gd name="connsiteX0" fmla="*/ 1629 w 1850"/>
                  <a:gd name="connsiteY0" fmla="*/ 815 h 814"/>
                  <a:gd name="connsiteX1" fmla="*/ 0 w 1850"/>
                  <a:gd name="connsiteY1" fmla="*/ 0 h 814"/>
                  <a:gd name="connsiteX2" fmla="*/ 1629 w 1850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814">
                    <a:moveTo>
                      <a:pt x="1629" y="815"/>
                    </a:moveTo>
                    <a:cubicBezTo>
                      <a:pt x="2443" y="815"/>
                      <a:pt x="815" y="0"/>
                      <a:pt x="0" y="0"/>
                    </a:cubicBezTo>
                    <a:cubicBezTo>
                      <a:pt x="815" y="0"/>
                      <a:pt x="-815" y="0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/>
              <p:cNvSpPr/>
              <p:nvPr/>
            </p:nvSpPr>
            <p:spPr>
              <a:xfrm>
                <a:off x="6991215" y="1549837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/>
              <p:cNvSpPr/>
              <p:nvPr/>
            </p:nvSpPr>
            <p:spPr>
              <a:xfrm>
                <a:off x="6983188" y="1451799"/>
                <a:ext cx="76979" cy="117585"/>
              </a:xfrm>
              <a:custGeom>
                <a:avLst/>
                <a:gdLst>
                  <a:gd name="connsiteX0" fmla="*/ 3141 w 76979"/>
                  <a:gd name="connsiteY0" fmla="*/ 89893 h 117585"/>
                  <a:gd name="connsiteX1" fmla="*/ 1511 w 76979"/>
                  <a:gd name="connsiteY1" fmla="*/ 89079 h 117585"/>
                  <a:gd name="connsiteX2" fmla="*/ 1511 w 76979"/>
                  <a:gd name="connsiteY2" fmla="*/ 93151 h 117585"/>
                  <a:gd name="connsiteX3" fmla="*/ 697 w 76979"/>
                  <a:gd name="connsiteY3" fmla="*/ 93151 h 117585"/>
                  <a:gd name="connsiteX4" fmla="*/ 1511 w 76979"/>
                  <a:gd name="connsiteY4" fmla="*/ 102111 h 117585"/>
                  <a:gd name="connsiteX5" fmla="*/ 697 w 76979"/>
                  <a:gd name="connsiteY5" fmla="*/ 101296 h 117585"/>
                  <a:gd name="connsiteX6" fmla="*/ 2326 w 76979"/>
                  <a:gd name="connsiteY6" fmla="*/ 102111 h 117585"/>
                  <a:gd name="connsiteX7" fmla="*/ 1511 w 76979"/>
                  <a:gd name="connsiteY7" fmla="*/ 101296 h 117585"/>
                  <a:gd name="connsiteX8" fmla="*/ 697 w 76979"/>
                  <a:gd name="connsiteY8" fmla="*/ 102925 h 117585"/>
                  <a:gd name="connsiteX9" fmla="*/ 3141 w 76979"/>
                  <a:gd name="connsiteY9" fmla="*/ 103739 h 117585"/>
                  <a:gd name="connsiteX10" fmla="*/ 4769 w 76979"/>
                  <a:gd name="connsiteY10" fmla="*/ 111070 h 117585"/>
                  <a:gd name="connsiteX11" fmla="*/ 2326 w 76979"/>
                  <a:gd name="connsiteY11" fmla="*/ 110256 h 117585"/>
                  <a:gd name="connsiteX12" fmla="*/ 3141 w 76979"/>
                  <a:gd name="connsiteY12" fmla="*/ 116771 h 117585"/>
                  <a:gd name="connsiteX13" fmla="*/ 5584 w 76979"/>
                  <a:gd name="connsiteY13" fmla="*/ 117586 h 117585"/>
                  <a:gd name="connsiteX14" fmla="*/ 5584 w 76979"/>
                  <a:gd name="connsiteY14" fmla="*/ 115957 h 117585"/>
                  <a:gd name="connsiteX15" fmla="*/ 6398 w 76979"/>
                  <a:gd name="connsiteY15" fmla="*/ 115957 h 117585"/>
                  <a:gd name="connsiteX16" fmla="*/ 4769 w 76979"/>
                  <a:gd name="connsiteY16" fmla="*/ 115143 h 117585"/>
                  <a:gd name="connsiteX17" fmla="*/ 6398 w 76979"/>
                  <a:gd name="connsiteY17" fmla="*/ 115957 h 117585"/>
                  <a:gd name="connsiteX18" fmla="*/ 4769 w 76979"/>
                  <a:gd name="connsiteY18" fmla="*/ 112699 h 117585"/>
                  <a:gd name="connsiteX19" fmla="*/ 8027 w 76979"/>
                  <a:gd name="connsiteY19" fmla="*/ 111884 h 117585"/>
                  <a:gd name="connsiteX20" fmla="*/ 5584 w 76979"/>
                  <a:gd name="connsiteY20" fmla="*/ 110256 h 117585"/>
                  <a:gd name="connsiteX21" fmla="*/ 7213 w 76979"/>
                  <a:gd name="connsiteY21" fmla="*/ 101296 h 117585"/>
                  <a:gd name="connsiteX22" fmla="*/ 8027 w 76979"/>
                  <a:gd name="connsiteY22" fmla="*/ 96409 h 117585"/>
                  <a:gd name="connsiteX23" fmla="*/ 8842 w 76979"/>
                  <a:gd name="connsiteY23" fmla="*/ 96409 h 117585"/>
                  <a:gd name="connsiteX24" fmla="*/ 8027 w 76979"/>
                  <a:gd name="connsiteY24" fmla="*/ 93966 h 117585"/>
                  <a:gd name="connsiteX25" fmla="*/ 6398 w 76979"/>
                  <a:gd name="connsiteY25" fmla="*/ 92337 h 117585"/>
                  <a:gd name="connsiteX26" fmla="*/ 14543 w 76979"/>
                  <a:gd name="connsiteY26" fmla="*/ 82563 h 117585"/>
                  <a:gd name="connsiteX27" fmla="*/ 19430 w 76979"/>
                  <a:gd name="connsiteY27" fmla="*/ 69531 h 117585"/>
                  <a:gd name="connsiteX28" fmla="*/ 20245 w 76979"/>
                  <a:gd name="connsiteY28" fmla="*/ 70346 h 117585"/>
                  <a:gd name="connsiteX29" fmla="*/ 21874 w 76979"/>
                  <a:gd name="connsiteY29" fmla="*/ 67087 h 117585"/>
                  <a:gd name="connsiteX30" fmla="*/ 22688 w 76979"/>
                  <a:gd name="connsiteY30" fmla="*/ 67087 h 117585"/>
                  <a:gd name="connsiteX31" fmla="*/ 24317 w 76979"/>
                  <a:gd name="connsiteY31" fmla="*/ 57314 h 117585"/>
                  <a:gd name="connsiteX32" fmla="*/ 30019 w 76979"/>
                  <a:gd name="connsiteY32" fmla="*/ 46725 h 117585"/>
                  <a:gd name="connsiteX33" fmla="*/ 30833 w 76979"/>
                  <a:gd name="connsiteY33" fmla="*/ 47540 h 117585"/>
                  <a:gd name="connsiteX34" fmla="*/ 38163 w 76979"/>
                  <a:gd name="connsiteY34" fmla="*/ 41024 h 117585"/>
                  <a:gd name="connsiteX35" fmla="*/ 43050 w 76979"/>
                  <a:gd name="connsiteY35" fmla="*/ 32065 h 117585"/>
                  <a:gd name="connsiteX36" fmla="*/ 47123 w 76979"/>
                  <a:gd name="connsiteY36" fmla="*/ 27178 h 117585"/>
                  <a:gd name="connsiteX37" fmla="*/ 54453 w 76979"/>
                  <a:gd name="connsiteY37" fmla="*/ 18218 h 117585"/>
                  <a:gd name="connsiteX38" fmla="*/ 63413 w 76979"/>
                  <a:gd name="connsiteY38" fmla="*/ 12517 h 117585"/>
                  <a:gd name="connsiteX39" fmla="*/ 69929 w 76979"/>
                  <a:gd name="connsiteY39" fmla="*/ 11702 h 117585"/>
                  <a:gd name="connsiteX40" fmla="*/ 69114 w 76979"/>
                  <a:gd name="connsiteY40" fmla="*/ 10888 h 117585"/>
                  <a:gd name="connsiteX41" fmla="*/ 70743 w 76979"/>
                  <a:gd name="connsiteY41" fmla="*/ 10073 h 117585"/>
                  <a:gd name="connsiteX42" fmla="*/ 70743 w 76979"/>
                  <a:gd name="connsiteY42" fmla="*/ 10073 h 117585"/>
                  <a:gd name="connsiteX43" fmla="*/ 69929 w 76979"/>
                  <a:gd name="connsiteY43" fmla="*/ 6815 h 117585"/>
                  <a:gd name="connsiteX44" fmla="*/ 69114 w 76979"/>
                  <a:gd name="connsiteY44" fmla="*/ 6001 h 117585"/>
                  <a:gd name="connsiteX45" fmla="*/ 70743 w 76979"/>
                  <a:gd name="connsiteY45" fmla="*/ 7630 h 117585"/>
                  <a:gd name="connsiteX46" fmla="*/ 69929 w 76979"/>
                  <a:gd name="connsiteY46" fmla="*/ 6001 h 117585"/>
                  <a:gd name="connsiteX47" fmla="*/ 74001 w 76979"/>
                  <a:gd name="connsiteY47" fmla="*/ 10073 h 117585"/>
                  <a:gd name="connsiteX48" fmla="*/ 76445 w 76979"/>
                  <a:gd name="connsiteY48" fmla="*/ 13331 h 117585"/>
                  <a:gd name="connsiteX49" fmla="*/ 75630 w 76979"/>
                  <a:gd name="connsiteY49" fmla="*/ 10888 h 117585"/>
                  <a:gd name="connsiteX50" fmla="*/ 70743 w 76979"/>
                  <a:gd name="connsiteY50" fmla="*/ 4372 h 117585"/>
                  <a:gd name="connsiteX51" fmla="*/ 71558 w 76979"/>
                  <a:gd name="connsiteY51" fmla="*/ 6001 h 117585"/>
                  <a:gd name="connsiteX52" fmla="*/ 69929 w 76979"/>
                  <a:gd name="connsiteY52" fmla="*/ 3557 h 117585"/>
                  <a:gd name="connsiteX53" fmla="*/ 66671 w 76979"/>
                  <a:gd name="connsiteY53" fmla="*/ 299 h 117585"/>
                  <a:gd name="connsiteX54" fmla="*/ 66671 w 76979"/>
                  <a:gd name="connsiteY54" fmla="*/ 299 h 117585"/>
                  <a:gd name="connsiteX55" fmla="*/ 66671 w 76979"/>
                  <a:gd name="connsiteY55" fmla="*/ 1114 h 117585"/>
                  <a:gd name="connsiteX56" fmla="*/ 65856 w 76979"/>
                  <a:gd name="connsiteY56" fmla="*/ 299 h 117585"/>
                  <a:gd name="connsiteX57" fmla="*/ 65856 w 76979"/>
                  <a:gd name="connsiteY57" fmla="*/ 1114 h 117585"/>
                  <a:gd name="connsiteX58" fmla="*/ 63413 w 76979"/>
                  <a:gd name="connsiteY58" fmla="*/ 4372 h 117585"/>
                  <a:gd name="connsiteX59" fmla="*/ 65042 w 76979"/>
                  <a:gd name="connsiteY59" fmla="*/ 6815 h 117585"/>
                  <a:gd name="connsiteX60" fmla="*/ 60969 w 76979"/>
                  <a:gd name="connsiteY60" fmla="*/ 4372 h 117585"/>
                  <a:gd name="connsiteX61" fmla="*/ 60969 w 76979"/>
                  <a:gd name="connsiteY61" fmla="*/ 3557 h 117585"/>
                  <a:gd name="connsiteX62" fmla="*/ 58526 w 76979"/>
                  <a:gd name="connsiteY62" fmla="*/ 3557 h 117585"/>
                  <a:gd name="connsiteX63" fmla="*/ 59340 w 76979"/>
                  <a:gd name="connsiteY63" fmla="*/ 7630 h 117585"/>
                  <a:gd name="connsiteX64" fmla="*/ 57711 w 76979"/>
                  <a:gd name="connsiteY64" fmla="*/ 6001 h 117585"/>
                  <a:gd name="connsiteX65" fmla="*/ 53639 w 76979"/>
                  <a:gd name="connsiteY65" fmla="*/ 6815 h 117585"/>
                  <a:gd name="connsiteX66" fmla="*/ 53639 w 76979"/>
                  <a:gd name="connsiteY66" fmla="*/ 10888 h 117585"/>
                  <a:gd name="connsiteX67" fmla="*/ 51195 w 76979"/>
                  <a:gd name="connsiteY67" fmla="*/ 11702 h 117585"/>
                  <a:gd name="connsiteX68" fmla="*/ 51195 w 76979"/>
                  <a:gd name="connsiteY68" fmla="*/ 10888 h 117585"/>
                  <a:gd name="connsiteX69" fmla="*/ 51195 w 76979"/>
                  <a:gd name="connsiteY69" fmla="*/ 15775 h 117585"/>
                  <a:gd name="connsiteX70" fmla="*/ 47123 w 76979"/>
                  <a:gd name="connsiteY70" fmla="*/ 12517 h 117585"/>
                  <a:gd name="connsiteX71" fmla="*/ 47123 w 76979"/>
                  <a:gd name="connsiteY71" fmla="*/ 17404 h 117585"/>
                  <a:gd name="connsiteX72" fmla="*/ 44679 w 76979"/>
                  <a:gd name="connsiteY72" fmla="*/ 16589 h 117585"/>
                  <a:gd name="connsiteX73" fmla="*/ 37349 w 76979"/>
                  <a:gd name="connsiteY73" fmla="*/ 22291 h 117585"/>
                  <a:gd name="connsiteX74" fmla="*/ 37349 w 76979"/>
                  <a:gd name="connsiteY74" fmla="*/ 22291 h 117585"/>
                  <a:gd name="connsiteX75" fmla="*/ 42236 w 76979"/>
                  <a:gd name="connsiteY75" fmla="*/ 28807 h 117585"/>
                  <a:gd name="connsiteX76" fmla="*/ 41421 w 76979"/>
                  <a:gd name="connsiteY76" fmla="*/ 27992 h 117585"/>
                  <a:gd name="connsiteX77" fmla="*/ 38978 w 76979"/>
                  <a:gd name="connsiteY77" fmla="*/ 27992 h 117585"/>
                  <a:gd name="connsiteX78" fmla="*/ 38163 w 76979"/>
                  <a:gd name="connsiteY78" fmla="*/ 27178 h 117585"/>
                  <a:gd name="connsiteX79" fmla="*/ 37349 w 76979"/>
                  <a:gd name="connsiteY79" fmla="*/ 27992 h 117585"/>
                  <a:gd name="connsiteX80" fmla="*/ 36534 w 76979"/>
                  <a:gd name="connsiteY80" fmla="*/ 27178 h 117585"/>
                  <a:gd name="connsiteX81" fmla="*/ 37349 w 76979"/>
                  <a:gd name="connsiteY81" fmla="*/ 27992 h 117585"/>
                  <a:gd name="connsiteX82" fmla="*/ 35720 w 76979"/>
                  <a:gd name="connsiteY82" fmla="*/ 26363 h 117585"/>
                  <a:gd name="connsiteX83" fmla="*/ 29204 w 76979"/>
                  <a:gd name="connsiteY83" fmla="*/ 39395 h 117585"/>
                  <a:gd name="connsiteX84" fmla="*/ 28390 w 76979"/>
                  <a:gd name="connsiteY84" fmla="*/ 38580 h 117585"/>
                  <a:gd name="connsiteX85" fmla="*/ 29204 w 76979"/>
                  <a:gd name="connsiteY85" fmla="*/ 40209 h 117585"/>
                  <a:gd name="connsiteX86" fmla="*/ 28390 w 76979"/>
                  <a:gd name="connsiteY86" fmla="*/ 39395 h 117585"/>
                  <a:gd name="connsiteX87" fmla="*/ 26761 w 76979"/>
                  <a:gd name="connsiteY87" fmla="*/ 42653 h 117585"/>
                  <a:gd name="connsiteX88" fmla="*/ 25132 w 76979"/>
                  <a:gd name="connsiteY88" fmla="*/ 41024 h 117585"/>
                  <a:gd name="connsiteX89" fmla="*/ 25946 w 76979"/>
                  <a:gd name="connsiteY89" fmla="*/ 43467 h 117585"/>
                  <a:gd name="connsiteX90" fmla="*/ 24317 w 76979"/>
                  <a:gd name="connsiteY90" fmla="*/ 41838 h 117585"/>
                  <a:gd name="connsiteX91" fmla="*/ 21059 w 76979"/>
                  <a:gd name="connsiteY91" fmla="*/ 48354 h 117585"/>
                  <a:gd name="connsiteX92" fmla="*/ 21874 w 76979"/>
                  <a:gd name="connsiteY92" fmla="*/ 56499 h 117585"/>
                  <a:gd name="connsiteX93" fmla="*/ 21059 w 76979"/>
                  <a:gd name="connsiteY93" fmla="*/ 55685 h 117585"/>
                  <a:gd name="connsiteX94" fmla="*/ 16987 w 76979"/>
                  <a:gd name="connsiteY94" fmla="*/ 63015 h 117585"/>
                  <a:gd name="connsiteX95" fmla="*/ 16172 w 76979"/>
                  <a:gd name="connsiteY95" fmla="*/ 66273 h 117585"/>
                  <a:gd name="connsiteX96" fmla="*/ 15358 w 76979"/>
                  <a:gd name="connsiteY96" fmla="*/ 65459 h 117585"/>
                  <a:gd name="connsiteX97" fmla="*/ 13729 w 76979"/>
                  <a:gd name="connsiteY97" fmla="*/ 71160 h 117585"/>
                  <a:gd name="connsiteX98" fmla="*/ 12100 w 76979"/>
                  <a:gd name="connsiteY98" fmla="*/ 70346 h 117585"/>
                  <a:gd name="connsiteX99" fmla="*/ 14543 w 76979"/>
                  <a:gd name="connsiteY99" fmla="*/ 72789 h 117585"/>
                  <a:gd name="connsiteX100" fmla="*/ 12914 w 76979"/>
                  <a:gd name="connsiteY100" fmla="*/ 72789 h 117585"/>
                  <a:gd name="connsiteX101" fmla="*/ 12100 w 76979"/>
                  <a:gd name="connsiteY101" fmla="*/ 76861 h 117585"/>
                  <a:gd name="connsiteX102" fmla="*/ 11285 w 76979"/>
                  <a:gd name="connsiteY102" fmla="*/ 76047 h 117585"/>
                  <a:gd name="connsiteX103" fmla="*/ 11285 w 76979"/>
                  <a:gd name="connsiteY103" fmla="*/ 77676 h 117585"/>
                  <a:gd name="connsiteX104" fmla="*/ 10471 w 76979"/>
                  <a:gd name="connsiteY104" fmla="*/ 76861 h 117585"/>
                  <a:gd name="connsiteX105" fmla="*/ 8842 w 76979"/>
                  <a:gd name="connsiteY105" fmla="*/ 80934 h 117585"/>
                  <a:gd name="connsiteX106" fmla="*/ 7213 w 76979"/>
                  <a:gd name="connsiteY106" fmla="*/ 80119 h 117585"/>
                  <a:gd name="connsiteX107" fmla="*/ 7213 w 76979"/>
                  <a:gd name="connsiteY107" fmla="*/ 83377 h 117585"/>
                  <a:gd name="connsiteX108" fmla="*/ 6398 w 76979"/>
                  <a:gd name="connsiteY108" fmla="*/ 82563 h 117585"/>
                  <a:gd name="connsiteX109" fmla="*/ 7213 w 76979"/>
                  <a:gd name="connsiteY109" fmla="*/ 83377 h 117585"/>
                  <a:gd name="connsiteX110" fmla="*/ 5584 w 76979"/>
                  <a:gd name="connsiteY110" fmla="*/ 82563 h 117585"/>
                  <a:gd name="connsiteX111" fmla="*/ 3141 w 76979"/>
                  <a:gd name="connsiteY111" fmla="*/ 89893 h 11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6979" h="117585">
                    <a:moveTo>
                      <a:pt x="3141" y="89893"/>
                    </a:moveTo>
                    <a:lnTo>
                      <a:pt x="1511" y="89079"/>
                    </a:lnTo>
                    <a:cubicBezTo>
                      <a:pt x="3955" y="91522"/>
                      <a:pt x="697" y="91522"/>
                      <a:pt x="1511" y="93151"/>
                    </a:cubicBezTo>
                    <a:lnTo>
                      <a:pt x="697" y="93151"/>
                    </a:lnTo>
                    <a:cubicBezTo>
                      <a:pt x="-932" y="95595"/>
                      <a:pt x="697" y="98853"/>
                      <a:pt x="1511" y="102111"/>
                    </a:cubicBezTo>
                    <a:cubicBezTo>
                      <a:pt x="1511" y="102111"/>
                      <a:pt x="697" y="102111"/>
                      <a:pt x="697" y="101296"/>
                    </a:cubicBezTo>
                    <a:cubicBezTo>
                      <a:pt x="1511" y="101296"/>
                      <a:pt x="2326" y="102111"/>
                      <a:pt x="2326" y="102111"/>
                    </a:cubicBezTo>
                    <a:cubicBezTo>
                      <a:pt x="2326" y="102111"/>
                      <a:pt x="1511" y="102111"/>
                      <a:pt x="1511" y="101296"/>
                    </a:cubicBezTo>
                    <a:cubicBezTo>
                      <a:pt x="-1746" y="100482"/>
                      <a:pt x="3141" y="103739"/>
                      <a:pt x="697" y="102925"/>
                    </a:cubicBezTo>
                    <a:cubicBezTo>
                      <a:pt x="697" y="102925"/>
                      <a:pt x="2326" y="103739"/>
                      <a:pt x="3141" y="103739"/>
                    </a:cubicBezTo>
                    <a:cubicBezTo>
                      <a:pt x="3141" y="106183"/>
                      <a:pt x="3141" y="108626"/>
                      <a:pt x="4769" y="111070"/>
                    </a:cubicBezTo>
                    <a:cubicBezTo>
                      <a:pt x="3955" y="111070"/>
                      <a:pt x="3955" y="111070"/>
                      <a:pt x="2326" y="110256"/>
                    </a:cubicBezTo>
                    <a:cubicBezTo>
                      <a:pt x="6398" y="113513"/>
                      <a:pt x="3955" y="115143"/>
                      <a:pt x="3141" y="116771"/>
                    </a:cubicBezTo>
                    <a:cubicBezTo>
                      <a:pt x="3955" y="116771"/>
                      <a:pt x="4769" y="116771"/>
                      <a:pt x="5584" y="117586"/>
                    </a:cubicBezTo>
                    <a:cubicBezTo>
                      <a:pt x="7213" y="117586"/>
                      <a:pt x="3141" y="115957"/>
                      <a:pt x="5584" y="115957"/>
                    </a:cubicBezTo>
                    <a:lnTo>
                      <a:pt x="6398" y="115957"/>
                    </a:lnTo>
                    <a:cubicBezTo>
                      <a:pt x="7213" y="115957"/>
                      <a:pt x="3141" y="115143"/>
                      <a:pt x="4769" y="115143"/>
                    </a:cubicBezTo>
                    <a:cubicBezTo>
                      <a:pt x="5584" y="115143"/>
                      <a:pt x="6398" y="115957"/>
                      <a:pt x="6398" y="115957"/>
                    </a:cubicBezTo>
                    <a:cubicBezTo>
                      <a:pt x="6398" y="115143"/>
                      <a:pt x="7213" y="114328"/>
                      <a:pt x="4769" y="112699"/>
                    </a:cubicBezTo>
                    <a:cubicBezTo>
                      <a:pt x="7213" y="113513"/>
                      <a:pt x="4769" y="111884"/>
                      <a:pt x="8027" y="111884"/>
                    </a:cubicBezTo>
                    <a:cubicBezTo>
                      <a:pt x="7213" y="111070"/>
                      <a:pt x="7213" y="111070"/>
                      <a:pt x="5584" y="110256"/>
                    </a:cubicBezTo>
                    <a:cubicBezTo>
                      <a:pt x="8027" y="107812"/>
                      <a:pt x="6398" y="103739"/>
                      <a:pt x="7213" y="101296"/>
                    </a:cubicBezTo>
                    <a:cubicBezTo>
                      <a:pt x="3141" y="98038"/>
                      <a:pt x="9656" y="98853"/>
                      <a:pt x="8027" y="96409"/>
                    </a:cubicBezTo>
                    <a:cubicBezTo>
                      <a:pt x="8027" y="96409"/>
                      <a:pt x="8027" y="96409"/>
                      <a:pt x="8842" y="96409"/>
                    </a:cubicBezTo>
                    <a:cubicBezTo>
                      <a:pt x="8027" y="95595"/>
                      <a:pt x="7213" y="94780"/>
                      <a:pt x="8027" y="93966"/>
                    </a:cubicBezTo>
                    <a:lnTo>
                      <a:pt x="6398" y="92337"/>
                    </a:lnTo>
                    <a:cubicBezTo>
                      <a:pt x="12100" y="90708"/>
                      <a:pt x="10471" y="85006"/>
                      <a:pt x="14543" y="82563"/>
                    </a:cubicBezTo>
                    <a:cubicBezTo>
                      <a:pt x="17801" y="78490"/>
                      <a:pt x="22688" y="76861"/>
                      <a:pt x="19430" y="69531"/>
                    </a:cubicBezTo>
                    <a:cubicBezTo>
                      <a:pt x="20245" y="69531"/>
                      <a:pt x="20245" y="69531"/>
                      <a:pt x="20245" y="70346"/>
                    </a:cubicBezTo>
                    <a:cubicBezTo>
                      <a:pt x="20245" y="68717"/>
                      <a:pt x="21874" y="68717"/>
                      <a:pt x="21874" y="67087"/>
                    </a:cubicBezTo>
                    <a:lnTo>
                      <a:pt x="22688" y="67087"/>
                    </a:lnTo>
                    <a:cubicBezTo>
                      <a:pt x="20245" y="62201"/>
                      <a:pt x="26761" y="62201"/>
                      <a:pt x="24317" y="57314"/>
                    </a:cubicBezTo>
                    <a:cubicBezTo>
                      <a:pt x="26761" y="54870"/>
                      <a:pt x="29204" y="50798"/>
                      <a:pt x="30019" y="46725"/>
                    </a:cubicBezTo>
                    <a:lnTo>
                      <a:pt x="30833" y="47540"/>
                    </a:lnTo>
                    <a:cubicBezTo>
                      <a:pt x="30833" y="43467"/>
                      <a:pt x="37349" y="45096"/>
                      <a:pt x="38163" y="41024"/>
                    </a:cubicBezTo>
                    <a:cubicBezTo>
                      <a:pt x="42236" y="40209"/>
                      <a:pt x="38163" y="32065"/>
                      <a:pt x="43050" y="32065"/>
                    </a:cubicBezTo>
                    <a:cubicBezTo>
                      <a:pt x="47937" y="34508"/>
                      <a:pt x="42236" y="24734"/>
                      <a:pt x="47123" y="27178"/>
                    </a:cubicBezTo>
                    <a:cubicBezTo>
                      <a:pt x="55268" y="30435"/>
                      <a:pt x="54453" y="23920"/>
                      <a:pt x="54453" y="18218"/>
                    </a:cubicBezTo>
                    <a:cubicBezTo>
                      <a:pt x="58526" y="18218"/>
                      <a:pt x="56897" y="10073"/>
                      <a:pt x="63413" y="12517"/>
                    </a:cubicBezTo>
                    <a:cubicBezTo>
                      <a:pt x="62598" y="8444"/>
                      <a:pt x="69114" y="14146"/>
                      <a:pt x="69929" y="11702"/>
                    </a:cubicBezTo>
                    <a:lnTo>
                      <a:pt x="69114" y="10888"/>
                    </a:lnTo>
                    <a:cubicBezTo>
                      <a:pt x="71558" y="13331"/>
                      <a:pt x="67485" y="6001"/>
                      <a:pt x="70743" y="10073"/>
                    </a:cubicBezTo>
                    <a:lnTo>
                      <a:pt x="70743" y="10073"/>
                    </a:lnTo>
                    <a:cubicBezTo>
                      <a:pt x="72372" y="12517"/>
                      <a:pt x="67485" y="4372"/>
                      <a:pt x="69929" y="6815"/>
                    </a:cubicBezTo>
                    <a:lnTo>
                      <a:pt x="69114" y="6001"/>
                    </a:lnTo>
                    <a:cubicBezTo>
                      <a:pt x="69114" y="5186"/>
                      <a:pt x="69929" y="7630"/>
                      <a:pt x="70743" y="7630"/>
                    </a:cubicBezTo>
                    <a:cubicBezTo>
                      <a:pt x="70743" y="7630"/>
                      <a:pt x="69114" y="5186"/>
                      <a:pt x="69929" y="6001"/>
                    </a:cubicBezTo>
                    <a:cubicBezTo>
                      <a:pt x="73186" y="10888"/>
                      <a:pt x="69929" y="4372"/>
                      <a:pt x="74001" y="10073"/>
                    </a:cubicBezTo>
                    <a:cubicBezTo>
                      <a:pt x="74001" y="10073"/>
                      <a:pt x="75630" y="11702"/>
                      <a:pt x="76445" y="13331"/>
                    </a:cubicBezTo>
                    <a:cubicBezTo>
                      <a:pt x="77259" y="14146"/>
                      <a:pt x="77259" y="13331"/>
                      <a:pt x="75630" y="10888"/>
                    </a:cubicBezTo>
                    <a:cubicBezTo>
                      <a:pt x="74001" y="8444"/>
                      <a:pt x="72372" y="6001"/>
                      <a:pt x="70743" y="4372"/>
                    </a:cubicBezTo>
                    <a:lnTo>
                      <a:pt x="71558" y="6001"/>
                    </a:lnTo>
                    <a:cubicBezTo>
                      <a:pt x="69929" y="4372"/>
                      <a:pt x="70743" y="5186"/>
                      <a:pt x="69929" y="3557"/>
                    </a:cubicBezTo>
                    <a:cubicBezTo>
                      <a:pt x="69114" y="3557"/>
                      <a:pt x="67485" y="1114"/>
                      <a:pt x="66671" y="299"/>
                    </a:cubicBezTo>
                    <a:cubicBezTo>
                      <a:pt x="66671" y="299"/>
                      <a:pt x="66671" y="299"/>
                      <a:pt x="66671" y="299"/>
                    </a:cubicBezTo>
                    <a:cubicBezTo>
                      <a:pt x="68300" y="2743"/>
                      <a:pt x="66671" y="1928"/>
                      <a:pt x="66671" y="1114"/>
                    </a:cubicBezTo>
                    <a:lnTo>
                      <a:pt x="65856" y="299"/>
                    </a:lnTo>
                    <a:cubicBezTo>
                      <a:pt x="64227" y="-1330"/>
                      <a:pt x="68300" y="4372"/>
                      <a:pt x="65856" y="1114"/>
                    </a:cubicBezTo>
                    <a:cubicBezTo>
                      <a:pt x="65856" y="2743"/>
                      <a:pt x="64227" y="3557"/>
                      <a:pt x="63413" y="4372"/>
                    </a:cubicBezTo>
                    <a:cubicBezTo>
                      <a:pt x="64227" y="6001"/>
                      <a:pt x="62598" y="5186"/>
                      <a:pt x="65042" y="6815"/>
                    </a:cubicBezTo>
                    <a:cubicBezTo>
                      <a:pt x="62598" y="4372"/>
                      <a:pt x="60969" y="4372"/>
                      <a:pt x="60969" y="4372"/>
                    </a:cubicBezTo>
                    <a:cubicBezTo>
                      <a:pt x="60969" y="4372"/>
                      <a:pt x="60155" y="3557"/>
                      <a:pt x="60969" y="3557"/>
                    </a:cubicBezTo>
                    <a:cubicBezTo>
                      <a:pt x="57711" y="299"/>
                      <a:pt x="62598" y="7630"/>
                      <a:pt x="58526" y="3557"/>
                    </a:cubicBezTo>
                    <a:cubicBezTo>
                      <a:pt x="60969" y="6815"/>
                      <a:pt x="56897" y="3557"/>
                      <a:pt x="59340" y="7630"/>
                    </a:cubicBezTo>
                    <a:cubicBezTo>
                      <a:pt x="58526" y="6815"/>
                      <a:pt x="58526" y="6001"/>
                      <a:pt x="57711" y="6001"/>
                    </a:cubicBezTo>
                    <a:cubicBezTo>
                      <a:pt x="56897" y="6815"/>
                      <a:pt x="54453" y="6001"/>
                      <a:pt x="53639" y="6815"/>
                    </a:cubicBezTo>
                    <a:cubicBezTo>
                      <a:pt x="55268" y="10073"/>
                      <a:pt x="51195" y="6815"/>
                      <a:pt x="53639" y="10888"/>
                    </a:cubicBezTo>
                    <a:cubicBezTo>
                      <a:pt x="52824" y="10888"/>
                      <a:pt x="50381" y="9259"/>
                      <a:pt x="51195" y="11702"/>
                    </a:cubicBezTo>
                    <a:lnTo>
                      <a:pt x="51195" y="10888"/>
                    </a:lnTo>
                    <a:cubicBezTo>
                      <a:pt x="50381" y="11702"/>
                      <a:pt x="49566" y="12517"/>
                      <a:pt x="51195" y="15775"/>
                    </a:cubicBezTo>
                    <a:cubicBezTo>
                      <a:pt x="47937" y="12517"/>
                      <a:pt x="47937" y="13331"/>
                      <a:pt x="47123" y="12517"/>
                    </a:cubicBezTo>
                    <a:cubicBezTo>
                      <a:pt x="47937" y="14960"/>
                      <a:pt x="46308" y="14960"/>
                      <a:pt x="47123" y="17404"/>
                    </a:cubicBezTo>
                    <a:cubicBezTo>
                      <a:pt x="45494" y="15775"/>
                      <a:pt x="47123" y="19033"/>
                      <a:pt x="44679" y="16589"/>
                    </a:cubicBezTo>
                    <a:cubicBezTo>
                      <a:pt x="47123" y="23105"/>
                      <a:pt x="43050" y="23920"/>
                      <a:pt x="37349" y="22291"/>
                    </a:cubicBezTo>
                    <a:lnTo>
                      <a:pt x="37349" y="22291"/>
                    </a:lnTo>
                    <a:cubicBezTo>
                      <a:pt x="38163" y="23920"/>
                      <a:pt x="40607" y="26363"/>
                      <a:pt x="42236" y="28807"/>
                    </a:cubicBezTo>
                    <a:cubicBezTo>
                      <a:pt x="42236" y="28807"/>
                      <a:pt x="41421" y="27992"/>
                      <a:pt x="41421" y="27992"/>
                    </a:cubicBezTo>
                    <a:cubicBezTo>
                      <a:pt x="41421" y="28807"/>
                      <a:pt x="38978" y="27178"/>
                      <a:pt x="38978" y="27992"/>
                    </a:cubicBezTo>
                    <a:cubicBezTo>
                      <a:pt x="38978" y="27992"/>
                      <a:pt x="38978" y="27992"/>
                      <a:pt x="38163" y="27178"/>
                    </a:cubicBezTo>
                    <a:cubicBezTo>
                      <a:pt x="38978" y="28807"/>
                      <a:pt x="35720" y="26363"/>
                      <a:pt x="37349" y="27992"/>
                    </a:cubicBezTo>
                    <a:lnTo>
                      <a:pt x="36534" y="27178"/>
                    </a:lnTo>
                    <a:lnTo>
                      <a:pt x="37349" y="27992"/>
                    </a:lnTo>
                    <a:cubicBezTo>
                      <a:pt x="36534" y="27178"/>
                      <a:pt x="35720" y="26363"/>
                      <a:pt x="35720" y="26363"/>
                    </a:cubicBezTo>
                    <a:cubicBezTo>
                      <a:pt x="31648" y="28807"/>
                      <a:pt x="32462" y="36137"/>
                      <a:pt x="29204" y="39395"/>
                    </a:cubicBezTo>
                    <a:lnTo>
                      <a:pt x="28390" y="38580"/>
                    </a:lnTo>
                    <a:lnTo>
                      <a:pt x="29204" y="40209"/>
                    </a:lnTo>
                    <a:cubicBezTo>
                      <a:pt x="29204" y="40209"/>
                      <a:pt x="28390" y="39395"/>
                      <a:pt x="28390" y="39395"/>
                    </a:cubicBezTo>
                    <a:cubicBezTo>
                      <a:pt x="25946" y="39395"/>
                      <a:pt x="27575" y="41838"/>
                      <a:pt x="26761" y="42653"/>
                    </a:cubicBezTo>
                    <a:cubicBezTo>
                      <a:pt x="26761" y="42653"/>
                      <a:pt x="25946" y="41838"/>
                      <a:pt x="25132" y="41024"/>
                    </a:cubicBezTo>
                    <a:cubicBezTo>
                      <a:pt x="26761" y="43467"/>
                      <a:pt x="21059" y="40209"/>
                      <a:pt x="25946" y="43467"/>
                    </a:cubicBezTo>
                    <a:cubicBezTo>
                      <a:pt x="25946" y="43467"/>
                      <a:pt x="24317" y="42653"/>
                      <a:pt x="24317" y="41838"/>
                    </a:cubicBezTo>
                    <a:cubicBezTo>
                      <a:pt x="24317" y="45096"/>
                      <a:pt x="22688" y="46725"/>
                      <a:pt x="21059" y="48354"/>
                    </a:cubicBezTo>
                    <a:cubicBezTo>
                      <a:pt x="24317" y="53241"/>
                      <a:pt x="19430" y="52427"/>
                      <a:pt x="21874" y="56499"/>
                    </a:cubicBezTo>
                    <a:lnTo>
                      <a:pt x="21059" y="55685"/>
                    </a:lnTo>
                    <a:cubicBezTo>
                      <a:pt x="22688" y="59757"/>
                      <a:pt x="17801" y="59757"/>
                      <a:pt x="16987" y="63015"/>
                    </a:cubicBezTo>
                    <a:cubicBezTo>
                      <a:pt x="16172" y="63830"/>
                      <a:pt x="16987" y="64644"/>
                      <a:pt x="16172" y="66273"/>
                    </a:cubicBezTo>
                    <a:lnTo>
                      <a:pt x="15358" y="65459"/>
                    </a:lnTo>
                    <a:cubicBezTo>
                      <a:pt x="18616" y="69531"/>
                      <a:pt x="9656" y="67087"/>
                      <a:pt x="13729" y="71160"/>
                    </a:cubicBezTo>
                    <a:lnTo>
                      <a:pt x="12100" y="70346"/>
                    </a:lnTo>
                    <a:cubicBezTo>
                      <a:pt x="14543" y="71974"/>
                      <a:pt x="10471" y="71160"/>
                      <a:pt x="14543" y="72789"/>
                    </a:cubicBezTo>
                    <a:lnTo>
                      <a:pt x="12914" y="72789"/>
                    </a:lnTo>
                    <a:cubicBezTo>
                      <a:pt x="17801" y="76861"/>
                      <a:pt x="8842" y="73604"/>
                      <a:pt x="12100" y="76861"/>
                    </a:cubicBezTo>
                    <a:lnTo>
                      <a:pt x="11285" y="76047"/>
                    </a:lnTo>
                    <a:cubicBezTo>
                      <a:pt x="12100" y="76861"/>
                      <a:pt x="12100" y="77676"/>
                      <a:pt x="11285" y="77676"/>
                    </a:cubicBezTo>
                    <a:cubicBezTo>
                      <a:pt x="11285" y="77676"/>
                      <a:pt x="10471" y="77676"/>
                      <a:pt x="10471" y="76861"/>
                    </a:cubicBezTo>
                    <a:cubicBezTo>
                      <a:pt x="5584" y="76047"/>
                      <a:pt x="9656" y="79305"/>
                      <a:pt x="8842" y="80934"/>
                    </a:cubicBezTo>
                    <a:lnTo>
                      <a:pt x="7213" y="80119"/>
                    </a:lnTo>
                    <a:cubicBezTo>
                      <a:pt x="8842" y="81748"/>
                      <a:pt x="6398" y="81748"/>
                      <a:pt x="7213" y="83377"/>
                    </a:cubicBezTo>
                    <a:lnTo>
                      <a:pt x="6398" y="82563"/>
                    </a:lnTo>
                    <a:lnTo>
                      <a:pt x="7213" y="83377"/>
                    </a:lnTo>
                    <a:lnTo>
                      <a:pt x="5584" y="82563"/>
                    </a:lnTo>
                    <a:cubicBezTo>
                      <a:pt x="2326" y="86635"/>
                      <a:pt x="3955" y="88264"/>
                      <a:pt x="3141" y="8989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/>
              <p:cNvSpPr/>
              <p:nvPr/>
            </p:nvSpPr>
            <p:spPr>
              <a:xfrm>
                <a:off x="6983885" y="155309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/>
              <p:cNvSpPr/>
              <p:nvPr/>
            </p:nvSpPr>
            <p:spPr>
              <a:xfrm>
                <a:off x="7048229" y="145291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7" name="图形 7"/>
            <p:cNvGrpSpPr/>
            <p:nvPr/>
          </p:nvGrpSpPr>
          <p:grpSpPr>
            <a:xfrm>
              <a:off x="9259481" y="2620212"/>
              <a:ext cx="204436" cy="141721"/>
              <a:chOff x="7019722" y="1520515"/>
              <a:chExt cx="204436" cy="141721"/>
            </a:xfrm>
            <a:solidFill>
              <a:srgbClr val="1B1B1B"/>
            </a:solidFill>
          </p:grpSpPr>
          <p:sp>
            <p:nvSpPr>
              <p:cNvPr id="118" name="任意多边形: 形状 117"/>
              <p:cNvSpPr/>
              <p:nvPr/>
            </p:nvSpPr>
            <p:spPr>
              <a:xfrm>
                <a:off x="7096285" y="1646761"/>
                <a:ext cx="814" cy="1629"/>
              </a:xfrm>
              <a:custGeom>
                <a:avLst/>
                <a:gdLst>
                  <a:gd name="connsiteX0" fmla="*/ 814 w 814"/>
                  <a:gd name="connsiteY0" fmla="*/ 815 h 1629"/>
                  <a:gd name="connsiteX1" fmla="*/ 0 w 814"/>
                  <a:gd name="connsiteY1" fmla="*/ 0 h 1629"/>
                  <a:gd name="connsiteX2" fmla="*/ 814 w 814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629">
                    <a:moveTo>
                      <a:pt x="814" y="815"/>
                    </a:moveTo>
                    <a:lnTo>
                      <a:pt x="0" y="0"/>
                    </a:lnTo>
                    <a:lnTo>
                      <a:pt x="814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/>
              <p:cNvSpPr/>
              <p:nvPr/>
            </p:nvSpPr>
            <p:spPr>
              <a:xfrm>
                <a:off x="7095587" y="1648128"/>
                <a:ext cx="2326" cy="5149"/>
              </a:xfrm>
              <a:custGeom>
                <a:avLst/>
                <a:gdLst>
                  <a:gd name="connsiteX0" fmla="*/ 1512 w 2326"/>
                  <a:gd name="connsiteY0" fmla="*/ 4335 h 5149"/>
                  <a:gd name="connsiteX1" fmla="*/ 2327 w 2326"/>
                  <a:gd name="connsiteY1" fmla="*/ 5149 h 5149"/>
                  <a:gd name="connsiteX2" fmla="*/ 698 w 2326"/>
                  <a:gd name="connsiteY2" fmla="*/ 263 h 5149"/>
                  <a:gd name="connsiteX3" fmla="*/ 1512 w 2326"/>
                  <a:gd name="connsiteY3" fmla="*/ 4335 h 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6" h="5149">
                    <a:moveTo>
                      <a:pt x="1512" y="4335"/>
                    </a:moveTo>
                    <a:cubicBezTo>
                      <a:pt x="1512" y="4335"/>
                      <a:pt x="2327" y="5149"/>
                      <a:pt x="2327" y="5149"/>
                    </a:cubicBezTo>
                    <a:lnTo>
                      <a:pt x="698" y="263"/>
                    </a:lnTo>
                    <a:cubicBezTo>
                      <a:pt x="-1746" y="-1366"/>
                      <a:pt x="3141" y="5149"/>
                      <a:pt x="1512" y="433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/>
              <p:cNvSpPr/>
              <p:nvPr/>
            </p:nvSpPr>
            <p:spPr>
              <a:xfrm>
                <a:off x="7095560" y="1652463"/>
                <a:ext cx="1297" cy="2443"/>
              </a:xfrm>
              <a:custGeom>
                <a:avLst/>
                <a:gdLst>
                  <a:gd name="connsiteX0" fmla="*/ 724 w 1297"/>
                  <a:gd name="connsiteY0" fmla="*/ 0 h 2443"/>
                  <a:gd name="connsiteX1" fmla="*/ 724 w 1297"/>
                  <a:gd name="connsiteY1" fmla="*/ 2443 h 2443"/>
                  <a:gd name="connsiteX2" fmla="*/ 724 w 1297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7" h="2443">
                    <a:moveTo>
                      <a:pt x="724" y="0"/>
                    </a:moveTo>
                    <a:cubicBezTo>
                      <a:pt x="-905" y="0"/>
                      <a:pt x="724" y="1629"/>
                      <a:pt x="724" y="2443"/>
                    </a:cubicBezTo>
                    <a:cubicBezTo>
                      <a:pt x="-91" y="1629"/>
                      <a:pt x="2353" y="1629"/>
                      <a:pt x="724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/>
              <p:cNvSpPr/>
              <p:nvPr/>
            </p:nvSpPr>
            <p:spPr>
              <a:xfrm>
                <a:off x="7122348" y="1611738"/>
                <a:ext cx="8144" cy="610"/>
              </a:xfrm>
              <a:custGeom>
                <a:avLst/>
                <a:gdLst>
                  <a:gd name="connsiteX0" fmla="*/ 0 w 8144"/>
                  <a:gd name="connsiteY0" fmla="*/ 0 h 610"/>
                  <a:gd name="connsiteX1" fmla="*/ 0 w 8144"/>
                  <a:gd name="connsiteY1" fmla="*/ 0 h 610"/>
                  <a:gd name="connsiteX2" fmla="*/ 0 w 8144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0"/>
                    </a:moveTo>
                    <a:cubicBezTo>
                      <a:pt x="0" y="0"/>
                      <a:pt x="0" y="814"/>
                      <a:pt x="0" y="0"/>
                    </a:cubicBezTo>
                    <a:cubicBezTo>
                      <a:pt x="0" y="814"/>
                      <a:pt x="0" y="814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/>
              <p:cNvSpPr/>
              <p:nvPr/>
            </p:nvSpPr>
            <p:spPr>
              <a:xfrm>
                <a:off x="7019722" y="1520515"/>
                <a:ext cx="204436" cy="141721"/>
              </a:xfrm>
              <a:custGeom>
                <a:avLst/>
                <a:gdLst>
                  <a:gd name="connsiteX0" fmla="*/ 117287 w 204436"/>
                  <a:gd name="connsiteY0" fmla="*/ 74933 h 141721"/>
                  <a:gd name="connsiteX1" fmla="*/ 116472 w 204436"/>
                  <a:gd name="connsiteY1" fmla="*/ 73304 h 141721"/>
                  <a:gd name="connsiteX2" fmla="*/ 105884 w 204436"/>
                  <a:gd name="connsiteY2" fmla="*/ 79820 h 141721"/>
                  <a:gd name="connsiteX3" fmla="*/ 105884 w 204436"/>
                  <a:gd name="connsiteY3" fmla="*/ 79006 h 141721"/>
                  <a:gd name="connsiteX4" fmla="*/ 83893 w 204436"/>
                  <a:gd name="connsiteY4" fmla="*/ 100997 h 141721"/>
                  <a:gd name="connsiteX5" fmla="*/ 83078 w 204436"/>
                  <a:gd name="connsiteY5" fmla="*/ 100182 h 141721"/>
                  <a:gd name="connsiteX6" fmla="*/ 83078 w 204436"/>
                  <a:gd name="connsiteY6" fmla="*/ 102626 h 141721"/>
                  <a:gd name="connsiteX7" fmla="*/ 82263 w 204436"/>
                  <a:gd name="connsiteY7" fmla="*/ 101811 h 141721"/>
                  <a:gd name="connsiteX8" fmla="*/ 77376 w 204436"/>
                  <a:gd name="connsiteY8" fmla="*/ 108327 h 141721"/>
                  <a:gd name="connsiteX9" fmla="*/ 79006 w 204436"/>
                  <a:gd name="connsiteY9" fmla="*/ 109956 h 141721"/>
                  <a:gd name="connsiteX10" fmla="*/ 76562 w 204436"/>
                  <a:gd name="connsiteY10" fmla="*/ 131947 h 141721"/>
                  <a:gd name="connsiteX11" fmla="*/ 74119 w 204436"/>
                  <a:gd name="connsiteY11" fmla="*/ 131947 h 141721"/>
                  <a:gd name="connsiteX12" fmla="*/ 79820 w 204436"/>
                  <a:gd name="connsiteY12" fmla="*/ 141721 h 141721"/>
                  <a:gd name="connsiteX13" fmla="*/ 67603 w 204436"/>
                  <a:gd name="connsiteY13" fmla="*/ 139278 h 141721"/>
                  <a:gd name="connsiteX14" fmla="*/ 74119 w 204436"/>
                  <a:gd name="connsiteY14" fmla="*/ 133576 h 141721"/>
                  <a:gd name="connsiteX15" fmla="*/ 72490 w 204436"/>
                  <a:gd name="connsiteY15" fmla="*/ 131947 h 141721"/>
                  <a:gd name="connsiteX16" fmla="*/ 68417 w 204436"/>
                  <a:gd name="connsiteY16" fmla="*/ 136834 h 141721"/>
                  <a:gd name="connsiteX17" fmla="*/ 67603 w 204436"/>
                  <a:gd name="connsiteY17" fmla="*/ 136020 h 141721"/>
                  <a:gd name="connsiteX18" fmla="*/ 67603 w 204436"/>
                  <a:gd name="connsiteY18" fmla="*/ 138463 h 141721"/>
                  <a:gd name="connsiteX19" fmla="*/ 65974 w 204436"/>
                  <a:gd name="connsiteY19" fmla="*/ 137649 h 141721"/>
                  <a:gd name="connsiteX20" fmla="*/ 65974 w 204436"/>
                  <a:gd name="connsiteY20" fmla="*/ 137649 h 141721"/>
                  <a:gd name="connsiteX21" fmla="*/ 82263 w 204436"/>
                  <a:gd name="connsiteY21" fmla="*/ 140907 h 141721"/>
                  <a:gd name="connsiteX22" fmla="*/ 78191 w 204436"/>
                  <a:gd name="connsiteY22" fmla="*/ 135205 h 141721"/>
                  <a:gd name="connsiteX23" fmla="*/ 80635 w 204436"/>
                  <a:gd name="connsiteY23" fmla="*/ 131133 h 141721"/>
                  <a:gd name="connsiteX24" fmla="*/ 78191 w 204436"/>
                  <a:gd name="connsiteY24" fmla="*/ 129504 h 141721"/>
                  <a:gd name="connsiteX25" fmla="*/ 88780 w 204436"/>
                  <a:gd name="connsiteY25" fmla="*/ 101811 h 141721"/>
                  <a:gd name="connsiteX26" fmla="*/ 93666 w 204436"/>
                  <a:gd name="connsiteY26" fmla="*/ 95295 h 141721"/>
                  <a:gd name="connsiteX27" fmla="*/ 101811 w 204436"/>
                  <a:gd name="connsiteY27" fmla="*/ 90408 h 141721"/>
                  <a:gd name="connsiteX28" fmla="*/ 101811 w 204436"/>
                  <a:gd name="connsiteY28" fmla="*/ 91223 h 141721"/>
                  <a:gd name="connsiteX29" fmla="*/ 107513 w 204436"/>
                  <a:gd name="connsiteY29" fmla="*/ 86336 h 141721"/>
                  <a:gd name="connsiteX30" fmla="*/ 108327 w 204436"/>
                  <a:gd name="connsiteY30" fmla="*/ 83078 h 141721"/>
                  <a:gd name="connsiteX31" fmla="*/ 152310 w 204436"/>
                  <a:gd name="connsiteY31" fmla="*/ 70046 h 141721"/>
                  <a:gd name="connsiteX32" fmla="*/ 185704 w 204436"/>
                  <a:gd name="connsiteY32" fmla="*/ 57014 h 141721"/>
                  <a:gd name="connsiteX33" fmla="*/ 204437 w 204436"/>
                  <a:gd name="connsiteY33" fmla="*/ 42354 h 141721"/>
                  <a:gd name="connsiteX34" fmla="*/ 181631 w 204436"/>
                  <a:gd name="connsiteY34" fmla="*/ 41539 h 141721"/>
                  <a:gd name="connsiteX35" fmla="*/ 172672 w 204436"/>
                  <a:gd name="connsiteY35" fmla="*/ 41539 h 141721"/>
                  <a:gd name="connsiteX36" fmla="*/ 163712 w 204436"/>
                  <a:gd name="connsiteY36" fmla="*/ 43982 h 141721"/>
                  <a:gd name="connsiteX37" fmla="*/ 163712 w 204436"/>
                  <a:gd name="connsiteY37" fmla="*/ 43168 h 141721"/>
                  <a:gd name="connsiteX38" fmla="*/ 149052 w 204436"/>
                  <a:gd name="connsiteY38" fmla="*/ 43982 h 141721"/>
                  <a:gd name="connsiteX39" fmla="*/ 149052 w 204436"/>
                  <a:gd name="connsiteY39" fmla="*/ 43168 h 141721"/>
                  <a:gd name="connsiteX40" fmla="*/ 114843 w 204436"/>
                  <a:gd name="connsiteY40" fmla="*/ 54571 h 141721"/>
                  <a:gd name="connsiteX41" fmla="*/ 74933 w 204436"/>
                  <a:gd name="connsiteY41" fmla="*/ 71675 h 141721"/>
                  <a:gd name="connsiteX42" fmla="*/ 74933 w 204436"/>
                  <a:gd name="connsiteY42" fmla="*/ 70861 h 141721"/>
                  <a:gd name="connsiteX43" fmla="*/ 59458 w 204436"/>
                  <a:gd name="connsiteY43" fmla="*/ 77376 h 141721"/>
                  <a:gd name="connsiteX44" fmla="*/ 43983 w 204436"/>
                  <a:gd name="connsiteY44" fmla="*/ 85521 h 141721"/>
                  <a:gd name="connsiteX45" fmla="*/ 37467 w 204436"/>
                  <a:gd name="connsiteY45" fmla="*/ 92037 h 141721"/>
                  <a:gd name="connsiteX46" fmla="*/ 35838 w 204436"/>
                  <a:gd name="connsiteY46" fmla="*/ 96110 h 141721"/>
                  <a:gd name="connsiteX47" fmla="*/ 35023 w 204436"/>
                  <a:gd name="connsiteY47" fmla="*/ 100182 h 141721"/>
                  <a:gd name="connsiteX48" fmla="*/ 28507 w 204436"/>
                  <a:gd name="connsiteY48" fmla="*/ 104255 h 141721"/>
                  <a:gd name="connsiteX49" fmla="*/ 20362 w 204436"/>
                  <a:gd name="connsiteY49" fmla="*/ 106698 h 141721"/>
                  <a:gd name="connsiteX50" fmla="*/ 19548 w 204436"/>
                  <a:gd name="connsiteY50" fmla="*/ 106698 h 141721"/>
                  <a:gd name="connsiteX51" fmla="*/ 19548 w 204436"/>
                  <a:gd name="connsiteY51" fmla="*/ 105884 h 141721"/>
                  <a:gd name="connsiteX52" fmla="*/ 21177 w 204436"/>
                  <a:gd name="connsiteY52" fmla="*/ 104255 h 141721"/>
                  <a:gd name="connsiteX53" fmla="*/ 34209 w 204436"/>
                  <a:gd name="connsiteY53" fmla="*/ 83892 h 141721"/>
                  <a:gd name="connsiteX54" fmla="*/ 58643 w 204436"/>
                  <a:gd name="connsiteY54" fmla="*/ 48869 h 141721"/>
                  <a:gd name="connsiteX55" fmla="*/ 87965 w 204436"/>
                  <a:gd name="connsiteY55" fmla="*/ 23620 h 141721"/>
                  <a:gd name="connsiteX56" fmla="*/ 105884 w 204436"/>
                  <a:gd name="connsiteY56" fmla="*/ 16290 h 141721"/>
                  <a:gd name="connsiteX57" fmla="*/ 105069 w 204436"/>
                  <a:gd name="connsiteY57" fmla="*/ 15475 h 141721"/>
                  <a:gd name="connsiteX58" fmla="*/ 111585 w 204436"/>
                  <a:gd name="connsiteY58" fmla="*/ 13032 h 141721"/>
                  <a:gd name="connsiteX59" fmla="*/ 111585 w 204436"/>
                  <a:gd name="connsiteY59" fmla="*/ 13032 h 141721"/>
                  <a:gd name="connsiteX60" fmla="*/ 114028 w 204436"/>
                  <a:gd name="connsiteY60" fmla="*/ 8145 h 141721"/>
                  <a:gd name="connsiteX61" fmla="*/ 114028 w 204436"/>
                  <a:gd name="connsiteY61" fmla="*/ 6516 h 141721"/>
                  <a:gd name="connsiteX62" fmla="*/ 116472 w 204436"/>
                  <a:gd name="connsiteY62" fmla="*/ 8145 h 141721"/>
                  <a:gd name="connsiteX63" fmla="*/ 116472 w 204436"/>
                  <a:gd name="connsiteY63" fmla="*/ 5702 h 141721"/>
                  <a:gd name="connsiteX64" fmla="*/ 122173 w 204436"/>
                  <a:gd name="connsiteY64" fmla="*/ 9774 h 141721"/>
                  <a:gd name="connsiteX65" fmla="*/ 122988 w 204436"/>
                  <a:gd name="connsiteY65" fmla="*/ 13846 h 141721"/>
                  <a:gd name="connsiteX66" fmla="*/ 124617 w 204436"/>
                  <a:gd name="connsiteY66" fmla="*/ 10588 h 141721"/>
                  <a:gd name="connsiteX67" fmla="*/ 122173 w 204436"/>
                  <a:gd name="connsiteY67" fmla="*/ 3258 h 141721"/>
                  <a:gd name="connsiteX68" fmla="*/ 122173 w 204436"/>
                  <a:gd name="connsiteY68" fmla="*/ 5702 h 141721"/>
                  <a:gd name="connsiteX69" fmla="*/ 120545 w 204436"/>
                  <a:gd name="connsiteY69" fmla="*/ 3258 h 141721"/>
                  <a:gd name="connsiteX70" fmla="*/ 114843 w 204436"/>
                  <a:gd name="connsiteY70" fmla="*/ 0 h 141721"/>
                  <a:gd name="connsiteX71" fmla="*/ 114843 w 204436"/>
                  <a:gd name="connsiteY71" fmla="*/ 0 h 141721"/>
                  <a:gd name="connsiteX72" fmla="*/ 111585 w 204436"/>
                  <a:gd name="connsiteY72" fmla="*/ 1629 h 141721"/>
                  <a:gd name="connsiteX73" fmla="*/ 110771 w 204436"/>
                  <a:gd name="connsiteY73" fmla="*/ 815 h 141721"/>
                  <a:gd name="connsiteX74" fmla="*/ 109142 w 204436"/>
                  <a:gd name="connsiteY74" fmla="*/ 2443 h 141721"/>
                  <a:gd name="connsiteX75" fmla="*/ 96924 w 204436"/>
                  <a:gd name="connsiteY75" fmla="*/ 9774 h 141721"/>
                  <a:gd name="connsiteX76" fmla="*/ 96110 w 204436"/>
                  <a:gd name="connsiteY76" fmla="*/ 13846 h 141721"/>
                  <a:gd name="connsiteX77" fmla="*/ 88780 w 204436"/>
                  <a:gd name="connsiteY77" fmla="*/ 13032 h 141721"/>
                  <a:gd name="connsiteX78" fmla="*/ 88780 w 204436"/>
                  <a:gd name="connsiteY78" fmla="*/ 12217 h 141721"/>
                  <a:gd name="connsiteX79" fmla="*/ 83078 w 204436"/>
                  <a:gd name="connsiteY79" fmla="*/ 14661 h 141721"/>
                  <a:gd name="connsiteX80" fmla="*/ 80635 w 204436"/>
                  <a:gd name="connsiteY80" fmla="*/ 21177 h 141721"/>
                  <a:gd name="connsiteX81" fmla="*/ 79006 w 204436"/>
                  <a:gd name="connsiteY81" fmla="*/ 19548 h 141721"/>
                  <a:gd name="connsiteX82" fmla="*/ 67603 w 204436"/>
                  <a:gd name="connsiteY82" fmla="*/ 26878 h 141721"/>
                  <a:gd name="connsiteX83" fmla="*/ 61901 w 204436"/>
                  <a:gd name="connsiteY83" fmla="*/ 36652 h 141721"/>
                  <a:gd name="connsiteX84" fmla="*/ 54571 w 204436"/>
                  <a:gd name="connsiteY84" fmla="*/ 42354 h 141721"/>
                  <a:gd name="connsiteX85" fmla="*/ 54571 w 204436"/>
                  <a:gd name="connsiteY85" fmla="*/ 41539 h 141721"/>
                  <a:gd name="connsiteX86" fmla="*/ 50498 w 204436"/>
                  <a:gd name="connsiteY86" fmla="*/ 52127 h 141721"/>
                  <a:gd name="connsiteX87" fmla="*/ 43983 w 204436"/>
                  <a:gd name="connsiteY87" fmla="*/ 52127 h 141721"/>
                  <a:gd name="connsiteX88" fmla="*/ 39910 w 204436"/>
                  <a:gd name="connsiteY88" fmla="*/ 62716 h 141721"/>
                  <a:gd name="connsiteX89" fmla="*/ 36652 w 204436"/>
                  <a:gd name="connsiteY89" fmla="*/ 63530 h 141721"/>
                  <a:gd name="connsiteX90" fmla="*/ 17919 w 204436"/>
                  <a:gd name="connsiteY90" fmla="*/ 90408 h 141721"/>
                  <a:gd name="connsiteX91" fmla="*/ 17919 w 204436"/>
                  <a:gd name="connsiteY91" fmla="*/ 90408 h 141721"/>
                  <a:gd name="connsiteX92" fmla="*/ 21991 w 204436"/>
                  <a:gd name="connsiteY92" fmla="*/ 98553 h 141721"/>
                  <a:gd name="connsiteX93" fmla="*/ 21177 w 204436"/>
                  <a:gd name="connsiteY93" fmla="*/ 97739 h 141721"/>
                  <a:gd name="connsiteX94" fmla="*/ 16290 w 204436"/>
                  <a:gd name="connsiteY94" fmla="*/ 100997 h 141721"/>
                  <a:gd name="connsiteX95" fmla="*/ 15475 w 204436"/>
                  <a:gd name="connsiteY95" fmla="*/ 100182 h 141721"/>
                  <a:gd name="connsiteX96" fmla="*/ 13032 w 204436"/>
                  <a:gd name="connsiteY96" fmla="*/ 102626 h 141721"/>
                  <a:gd name="connsiteX97" fmla="*/ 0 w 204436"/>
                  <a:gd name="connsiteY97" fmla="*/ 110771 h 141721"/>
                  <a:gd name="connsiteX98" fmla="*/ 21177 w 204436"/>
                  <a:gd name="connsiteY98" fmla="*/ 114029 h 141721"/>
                  <a:gd name="connsiteX99" fmla="*/ 23620 w 204436"/>
                  <a:gd name="connsiteY99" fmla="*/ 113214 h 141721"/>
                  <a:gd name="connsiteX100" fmla="*/ 23620 w 204436"/>
                  <a:gd name="connsiteY100" fmla="*/ 114029 h 141721"/>
                  <a:gd name="connsiteX101" fmla="*/ 24435 w 204436"/>
                  <a:gd name="connsiteY101" fmla="*/ 112399 h 141721"/>
                  <a:gd name="connsiteX102" fmla="*/ 24435 w 204436"/>
                  <a:gd name="connsiteY102" fmla="*/ 114843 h 141721"/>
                  <a:gd name="connsiteX103" fmla="*/ 30951 w 204436"/>
                  <a:gd name="connsiteY103" fmla="*/ 113214 h 141721"/>
                  <a:gd name="connsiteX104" fmla="*/ 35838 w 204436"/>
                  <a:gd name="connsiteY104" fmla="*/ 111585 h 141721"/>
                  <a:gd name="connsiteX105" fmla="*/ 41539 w 204436"/>
                  <a:gd name="connsiteY105" fmla="*/ 109956 h 141721"/>
                  <a:gd name="connsiteX106" fmla="*/ 43168 w 204436"/>
                  <a:gd name="connsiteY106" fmla="*/ 102626 h 141721"/>
                  <a:gd name="connsiteX107" fmla="*/ 43983 w 204436"/>
                  <a:gd name="connsiteY107" fmla="*/ 100182 h 141721"/>
                  <a:gd name="connsiteX108" fmla="*/ 48869 w 204436"/>
                  <a:gd name="connsiteY108" fmla="*/ 94481 h 141721"/>
                  <a:gd name="connsiteX109" fmla="*/ 63530 w 204436"/>
                  <a:gd name="connsiteY109" fmla="*/ 85521 h 141721"/>
                  <a:gd name="connsiteX110" fmla="*/ 63530 w 204436"/>
                  <a:gd name="connsiteY110" fmla="*/ 86336 h 141721"/>
                  <a:gd name="connsiteX111" fmla="*/ 65974 w 204436"/>
                  <a:gd name="connsiteY111" fmla="*/ 83078 h 141721"/>
                  <a:gd name="connsiteX112" fmla="*/ 65974 w 204436"/>
                  <a:gd name="connsiteY112" fmla="*/ 83892 h 141721"/>
                  <a:gd name="connsiteX113" fmla="*/ 76562 w 204436"/>
                  <a:gd name="connsiteY113" fmla="*/ 78191 h 141721"/>
                  <a:gd name="connsiteX114" fmla="*/ 77376 w 204436"/>
                  <a:gd name="connsiteY114" fmla="*/ 79820 h 141721"/>
                  <a:gd name="connsiteX115" fmla="*/ 82263 w 204436"/>
                  <a:gd name="connsiteY115" fmla="*/ 74933 h 141721"/>
                  <a:gd name="connsiteX116" fmla="*/ 83078 w 204436"/>
                  <a:gd name="connsiteY116" fmla="*/ 76562 h 141721"/>
                  <a:gd name="connsiteX117" fmla="*/ 105884 w 204436"/>
                  <a:gd name="connsiteY117" fmla="*/ 65974 h 141721"/>
                  <a:gd name="connsiteX118" fmla="*/ 125432 w 204436"/>
                  <a:gd name="connsiteY118" fmla="*/ 54571 h 141721"/>
                  <a:gd name="connsiteX119" fmla="*/ 125432 w 204436"/>
                  <a:gd name="connsiteY119" fmla="*/ 55385 h 141721"/>
                  <a:gd name="connsiteX120" fmla="*/ 153124 w 204436"/>
                  <a:gd name="connsiteY120" fmla="*/ 49684 h 141721"/>
                  <a:gd name="connsiteX121" fmla="*/ 163712 w 204436"/>
                  <a:gd name="connsiteY121" fmla="*/ 48055 h 141721"/>
                  <a:gd name="connsiteX122" fmla="*/ 163712 w 204436"/>
                  <a:gd name="connsiteY122" fmla="*/ 49684 h 141721"/>
                  <a:gd name="connsiteX123" fmla="*/ 178373 w 204436"/>
                  <a:gd name="connsiteY123" fmla="*/ 51313 h 141721"/>
                  <a:gd name="connsiteX124" fmla="*/ 177559 w 204436"/>
                  <a:gd name="connsiteY124" fmla="*/ 45611 h 141721"/>
                  <a:gd name="connsiteX125" fmla="*/ 172672 w 204436"/>
                  <a:gd name="connsiteY125" fmla="*/ 50498 h 141721"/>
                  <a:gd name="connsiteX126" fmla="*/ 171857 w 204436"/>
                  <a:gd name="connsiteY126" fmla="*/ 48869 h 141721"/>
                  <a:gd name="connsiteX127" fmla="*/ 170228 w 204436"/>
                  <a:gd name="connsiteY127" fmla="*/ 53756 h 141721"/>
                  <a:gd name="connsiteX128" fmla="*/ 168599 w 204436"/>
                  <a:gd name="connsiteY128" fmla="*/ 52942 h 141721"/>
                  <a:gd name="connsiteX129" fmla="*/ 155568 w 204436"/>
                  <a:gd name="connsiteY129" fmla="*/ 60272 h 141721"/>
                  <a:gd name="connsiteX130" fmla="*/ 155568 w 204436"/>
                  <a:gd name="connsiteY130" fmla="*/ 59458 h 141721"/>
                  <a:gd name="connsiteX131" fmla="*/ 151495 w 204436"/>
                  <a:gd name="connsiteY131" fmla="*/ 61901 h 141721"/>
                  <a:gd name="connsiteX132" fmla="*/ 151495 w 204436"/>
                  <a:gd name="connsiteY132" fmla="*/ 61087 h 141721"/>
                  <a:gd name="connsiteX133" fmla="*/ 136834 w 204436"/>
                  <a:gd name="connsiteY133" fmla="*/ 66788 h 141721"/>
                  <a:gd name="connsiteX134" fmla="*/ 136834 w 204436"/>
                  <a:gd name="connsiteY134" fmla="*/ 64345 h 141721"/>
                  <a:gd name="connsiteX135" fmla="*/ 127060 w 204436"/>
                  <a:gd name="connsiteY135" fmla="*/ 69232 h 141721"/>
                  <a:gd name="connsiteX136" fmla="*/ 127060 w 204436"/>
                  <a:gd name="connsiteY136" fmla="*/ 68417 h 141721"/>
                  <a:gd name="connsiteX137" fmla="*/ 126246 w 204436"/>
                  <a:gd name="connsiteY137" fmla="*/ 70046 h 141721"/>
                  <a:gd name="connsiteX138" fmla="*/ 125432 w 204436"/>
                  <a:gd name="connsiteY138" fmla="*/ 68417 h 141721"/>
                  <a:gd name="connsiteX139" fmla="*/ 117287 w 204436"/>
                  <a:gd name="connsiteY139" fmla="*/ 74933 h 14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204436" h="141721">
                    <a:moveTo>
                      <a:pt x="117287" y="74933"/>
                    </a:moveTo>
                    <a:lnTo>
                      <a:pt x="116472" y="73304"/>
                    </a:lnTo>
                    <a:cubicBezTo>
                      <a:pt x="114028" y="78191"/>
                      <a:pt x="108327" y="76562"/>
                      <a:pt x="105884" y="79820"/>
                    </a:cubicBezTo>
                    <a:lnTo>
                      <a:pt x="105884" y="79006"/>
                    </a:lnTo>
                    <a:cubicBezTo>
                      <a:pt x="96110" y="83078"/>
                      <a:pt x="89594" y="92037"/>
                      <a:pt x="83893" y="100997"/>
                    </a:cubicBezTo>
                    <a:cubicBezTo>
                      <a:pt x="83893" y="100997"/>
                      <a:pt x="83078" y="100182"/>
                      <a:pt x="83078" y="100182"/>
                    </a:cubicBezTo>
                    <a:cubicBezTo>
                      <a:pt x="83078" y="100997"/>
                      <a:pt x="83893" y="101811"/>
                      <a:pt x="83078" y="102626"/>
                    </a:cubicBezTo>
                    <a:cubicBezTo>
                      <a:pt x="82263" y="102626"/>
                      <a:pt x="82263" y="101811"/>
                      <a:pt x="82263" y="101811"/>
                    </a:cubicBezTo>
                    <a:cubicBezTo>
                      <a:pt x="78191" y="101811"/>
                      <a:pt x="80635" y="108327"/>
                      <a:pt x="77376" y="108327"/>
                    </a:cubicBezTo>
                    <a:cubicBezTo>
                      <a:pt x="77376" y="109142"/>
                      <a:pt x="78191" y="109956"/>
                      <a:pt x="79006" y="109956"/>
                    </a:cubicBezTo>
                    <a:cubicBezTo>
                      <a:pt x="75748" y="117286"/>
                      <a:pt x="74119" y="125431"/>
                      <a:pt x="76562" y="131947"/>
                    </a:cubicBezTo>
                    <a:cubicBezTo>
                      <a:pt x="75748" y="131947"/>
                      <a:pt x="74933" y="132762"/>
                      <a:pt x="74119" y="131947"/>
                    </a:cubicBezTo>
                    <a:cubicBezTo>
                      <a:pt x="77376" y="135205"/>
                      <a:pt x="78191" y="138463"/>
                      <a:pt x="79820" y="141721"/>
                    </a:cubicBezTo>
                    <a:lnTo>
                      <a:pt x="67603" y="139278"/>
                    </a:lnTo>
                    <a:cubicBezTo>
                      <a:pt x="70046" y="137649"/>
                      <a:pt x="72490" y="136020"/>
                      <a:pt x="74119" y="133576"/>
                    </a:cubicBezTo>
                    <a:cubicBezTo>
                      <a:pt x="73304" y="132762"/>
                      <a:pt x="72490" y="132762"/>
                      <a:pt x="72490" y="131947"/>
                    </a:cubicBezTo>
                    <a:cubicBezTo>
                      <a:pt x="70046" y="132762"/>
                      <a:pt x="71675" y="136834"/>
                      <a:pt x="68417" y="136834"/>
                    </a:cubicBezTo>
                    <a:lnTo>
                      <a:pt x="67603" y="136020"/>
                    </a:lnTo>
                    <a:cubicBezTo>
                      <a:pt x="65974" y="136834"/>
                      <a:pt x="69232" y="138463"/>
                      <a:pt x="67603" y="138463"/>
                    </a:cubicBezTo>
                    <a:cubicBezTo>
                      <a:pt x="66788" y="138463"/>
                      <a:pt x="66788" y="137649"/>
                      <a:pt x="65974" y="137649"/>
                    </a:cubicBezTo>
                    <a:lnTo>
                      <a:pt x="65974" y="137649"/>
                    </a:lnTo>
                    <a:lnTo>
                      <a:pt x="82263" y="140907"/>
                    </a:lnTo>
                    <a:cubicBezTo>
                      <a:pt x="81449" y="139278"/>
                      <a:pt x="81449" y="136834"/>
                      <a:pt x="78191" y="135205"/>
                    </a:cubicBezTo>
                    <a:cubicBezTo>
                      <a:pt x="80635" y="134391"/>
                      <a:pt x="78191" y="132762"/>
                      <a:pt x="80635" y="131133"/>
                    </a:cubicBezTo>
                    <a:cubicBezTo>
                      <a:pt x="79820" y="130318"/>
                      <a:pt x="79820" y="129504"/>
                      <a:pt x="78191" y="129504"/>
                    </a:cubicBezTo>
                    <a:cubicBezTo>
                      <a:pt x="79820" y="120544"/>
                      <a:pt x="81449" y="109956"/>
                      <a:pt x="88780" y="101811"/>
                    </a:cubicBezTo>
                    <a:cubicBezTo>
                      <a:pt x="88780" y="98553"/>
                      <a:pt x="90408" y="96110"/>
                      <a:pt x="93666" y="95295"/>
                    </a:cubicBezTo>
                    <a:cubicBezTo>
                      <a:pt x="96110" y="93666"/>
                      <a:pt x="99368" y="92852"/>
                      <a:pt x="101811" y="90408"/>
                    </a:cubicBezTo>
                    <a:cubicBezTo>
                      <a:pt x="101811" y="90408"/>
                      <a:pt x="101811" y="90408"/>
                      <a:pt x="101811" y="91223"/>
                    </a:cubicBezTo>
                    <a:cubicBezTo>
                      <a:pt x="102626" y="88779"/>
                      <a:pt x="105069" y="87150"/>
                      <a:pt x="107513" y="86336"/>
                    </a:cubicBezTo>
                    <a:lnTo>
                      <a:pt x="108327" y="83078"/>
                    </a:lnTo>
                    <a:cubicBezTo>
                      <a:pt x="122988" y="80634"/>
                      <a:pt x="136834" y="73304"/>
                      <a:pt x="152310" y="70046"/>
                    </a:cubicBezTo>
                    <a:cubicBezTo>
                      <a:pt x="163712" y="66788"/>
                      <a:pt x="175930" y="64345"/>
                      <a:pt x="185704" y="57014"/>
                    </a:cubicBezTo>
                    <a:lnTo>
                      <a:pt x="204437" y="42354"/>
                    </a:lnTo>
                    <a:lnTo>
                      <a:pt x="181631" y="41539"/>
                    </a:lnTo>
                    <a:cubicBezTo>
                      <a:pt x="179188" y="41539"/>
                      <a:pt x="175930" y="41539"/>
                      <a:pt x="172672" y="41539"/>
                    </a:cubicBezTo>
                    <a:cubicBezTo>
                      <a:pt x="169414" y="42354"/>
                      <a:pt x="166970" y="42354"/>
                      <a:pt x="163712" y="43982"/>
                    </a:cubicBezTo>
                    <a:cubicBezTo>
                      <a:pt x="163712" y="43168"/>
                      <a:pt x="163712" y="43168"/>
                      <a:pt x="163712" y="43168"/>
                    </a:cubicBezTo>
                    <a:cubicBezTo>
                      <a:pt x="158825" y="43982"/>
                      <a:pt x="153939" y="42354"/>
                      <a:pt x="149052" y="43982"/>
                    </a:cubicBezTo>
                    <a:lnTo>
                      <a:pt x="149052" y="43168"/>
                    </a:lnTo>
                    <a:cubicBezTo>
                      <a:pt x="137649" y="48869"/>
                      <a:pt x="124617" y="47240"/>
                      <a:pt x="114843" y="54571"/>
                    </a:cubicBezTo>
                    <a:cubicBezTo>
                      <a:pt x="101811" y="58643"/>
                      <a:pt x="87150" y="64345"/>
                      <a:pt x="74933" y="71675"/>
                    </a:cubicBezTo>
                    <a:lnTo>
                      <a:pt x="74933" y="70861"/>
                    </a:lnTo>
                    <a:cubicBezTo>
                      <a:pt x="70046" y="74119"/>
                      <a:pt x="64345" y="75747"/>
                      <a:pt x="59458" y="77376"/>
                    </a:cubicBezTo>
                    <a:cubicBezTo>
                      <a:pt x="53756" y="79006"/>
                      <a:pt x="48055" y="80634"/>
                      <a:pt x="43983" y="85521"/>
                    </a:cubicBezTo>
                    <a:cubicBezTo>
                      <a:pt x="41539" y="87150"/>
                      <a:pt x="39096" y="88779"/>
                      <a:pt x="37467" y="92037"/>
                    </a:cubicBezTo>
                    <a:cubicBezTo>
                      <a:pt x="36652" y="93666"/>
                      <a:pt x="35838" y="94481"/>
                      <a:pt x="35838" y="96110"/>
                    </a:cubicBezTo>
                    <a:cubicBezTo>
                      <a:pt x="35838" y="96924"/>
                      <a:pt x="35838" y="98553"/>
                      <a:pt x="35023" y="100182"/>
                    </a:cubicBezTo>
                    <a:cubicBezTo>
                      <a:pt x="33394" y="101811"/>
                      <a:pt x="30951" y="102626"/>
                      <a:pt x="28507" y="104255"/>
                    </a:cubicBezTo>
                    <a:cubicBezTo>
                      <a:pt x="26064" y="105069"/>
                      <a:pt x="23620" y="105884"/>
                      <a:pt x="20362" y="106698"/>
                    </a:cubicBezTo>
                    <a:lnTo>
                      <a:pt x="19548" y="106698"/>
                    </a:lnTo>
                    <a:lnTo>
                      <a:pt x="19548" y="105884"/>
                    </a:lnTo>
                    <a:cubicBezTo>
                      <a:pt x="20362" y="105069"/>
                      <a:pt x="20362" y="104255"/>
                      <a:pt x="21177" y="104255"/>
                    </a:cubicBezTo>
                    <a:cubicBezTo>
                      <a:pt x="29322" y="100997"/>
                      <a:pt x="25249" y="87150"/>
                      <a:pt x="34209" y="83892"/>
                    </a:cubicBezTo>
                    <a:cubicBezTo>
                      <a:pt x="48869" y="76562"/>
                      <a:pt x="52128" y="62716"/>
                      <a:pt x="58643" y="48869"/>
                    </a:cubicBezTo>
                    <a:cubicBezTo>
                      <a:pt x="69232" y="40724"/>
                      <a:pt x="74119" y="26878"/>
                      <a:pt x="87965" y="23620"/>
                    </a:cubicBezTo>
                    <a:cubicBezTo>
                      <a:pt x="91223" y="17104"/>
                      <a:pt x="100997" y="20362"/>
                      <a:pt x="105884" y="16290"/>
                    </a:cubicBezTo>
                    <a:lnTo>
                      <a:pt x="105069" y="15475"/>
                    </a:lnTo>
                    <a:cubicBezTo>
                      <a:pt x="109142" y="17919"/>
                      <a:pt x="107513" y="8145"/>
                      <a:pt x="111585" y="13032"/>
                    </a:cubicBezTo>
                    <a:lnTo>
                      <a:pt x="111585" y="13032"/>
                    </a:lnTo>
                    <a:cubicBezTo>
                      <a:pt x="114028" y="15475"/>
                      <a:pt x="111585" y="5702"/>
                      <a:pt x="114028" y="8145"/>
                    </a:cubicBezTo>
                    <a:lnTo>
                      <a:pt x="114028" y="6516"/>
                    </a:lnTo>
                    <a:cubicBezTo>
                      <a:pt x="115658" y="5702"/>
                      <a:pt x="114843" y="8145"/>
                      <a:pt x="116472" y="8145"/>
                    </a:cubicBezTo>
                    <a:cubicBezTo>
                      <a:pt x="116472" y="8145"/>
                      <a:pt x="115658" y="5702"/>
                      <a:pt x="116472" y="5702"/>
                    </a:cubicBezTo>
                    <a:cubicBezTo>
                      <a:pt x="118915" y="11403"/>
                      <a:pt x="119730" y="3258"/>
                      <a:pt x="122173" y="9774"/>
                    </a:cubicBezTo>
                    <a:cubicBezTo>
                      <a:pt x="121359" y="9774"/>
                      <a:pt x="123802" y="11403"/>
                      <a:pt x="122988" y="13846"/>
                    </a:cubicBezTo>
                    <a:cubicBezTo>
                      <a:pt x="123802" y="14661"/>
                      <a:pt x="126246" y="13032"/>
                      <a:pt x="124617" y="10588"/>
                    </a:cubicBezTo>
                    <a:cubicBezTo>
                      <a:pt x="123802" y="7330"/>
                      <a:pt x="123802" y="4887"/>
                      <a:pt x="122173" y="3258"/>
                    </a:cubicBezTo>
                    <a:lnTo>
                      <a:pt x="122173" y="5702"/>
                    </a:lnTo>
                    <a:cubicBezTo>
                      <a:pt x="121359" y="4072"/>
                      <a:pt x="121359" y="4887"/>
                      <a:pt x="120545" y="3258"/>
                    </a:cubicBezTo>
                    <a:cubicBezTo>
                      <a:pt x="118101" y="4072"/>
                      <a:pt x="117287" y="815"/>
                      <a:pt x="114843" y="0"/>
                    </a:cubicBezTo>
                    <a:cubicBezTo>
                      <a:pt x="114843" y="0"/>
                      <a:pt x="114843" y="0"/>
                      <a:pt x="114843" y="0"/>
                    </a:cubicBezTo>
                    <a:cubicBezTo>
                      <a:pt x="114843" y="2443"/>
                      <a:pt x="113214" y="1629"/>
                      <a:pt x="111585" y="1629"/>
                    </a:cubicBezTo>
                    <a:lnTo>
                      <a:pt x="110771" y="815"/>
                    </a:lnTo>
                    <a:cubicBezTo>
                      <a:pt x="109142" y="-1629"/>
                      <a:pt x="110771" y="6516"/>
                      <a:pt x="109142" y="2443"/>
                    </a:cubicBezTo>
                    <a:cubicBezTo>
                      <a:pt x="105069" y="4887"/>
                      <a:pt x="100997" y="7330"/>
                      <a:pt x="96924" y="9774"/>
                    </a:cubicBezTo>
                    <a:cubicBezTo>
                      <a:pt x="96924" y="11403"/>
                      <a:pt x="93666" y="11403"/>
                      <a:pt x="96110" y="13846"/>
                    </a:cubicBezTo>
                    <a:cubicBezTo>
                      <a:pt x="92852" y="11403"/>
                      <a:pt x="89594" y="12217"/>
                      <a:pt x="88780" y="13032"/>
                    </a:cubicBezTo>
                    <a:cubicBezTo>
                      <a:pt x="88780" y="13032"/>
                      <a:pt x="88780" y="12217"/>
                      <a:pt x="88780" y="12217"/>
                    </a:cubicBezTo>
                    <a:cubicBezTo>
                      <a:pt x="83893" y="9774"/>
                      <a:pt x="88780" y="17919"/>
                      <a:pt x="83078" y="14661"/>
                    </a:cubicBezTo>
                    <a:cubicBezTo>
                      <a:pt x="85521" y="17919"/>
                      <a:pt x="79006" y="16290"/>
                      <a:pt x="80635" y="21177"/>
                    </a:cubicBezTo>
                    <a:cubicBezTo>
                      <a:pt x="79820" y="20362"/>
                      <a:pt x="79006" y="20362"/>
                      <a:pt x="79006" y="19548"/>
                    </a:cubicBezTo>
                    <a:cubicBezTo>
                      <a:pt x="75748" y="21991"/>
                      <a:pt x="70861" y="24435"/>
                      <a:pt x="67603" y="26878"/>
                    </a:cubicBezTo>
                    <a:cubicBezTo>
                      <a:pt x="67603" y="31765"/>
                      <a:pt x="61087" y="30950"/>
                      <a:pt x="61901" y="36652"/>
                    </a:cubicBezTo>
                    <a:cubicBezTo>
                      <a:pt x="59458" y="37467"/>
                      <a:pt x="55385" y="39095"/>
                      <a:pt x="54571" y="42354"/>
                    </a:cubicBezTo>
                    <a:lnTo>
                      <a:pt x="54571" y="41539"/>
                    </a:lnTo>
                    <a:cubicBezTo>
                      <a:pt x="52128" y="43982"/>
                      <a:pt x="49684" y="48055"/>
                      <a:pt x="50498" y="52127"/>
                    </a:cubicBezTo>
                    <a:cubicBezTo>
                      <a:pt x="46426" y="49684"/>
                      <a:pt x="45611" y="51313"/>
                      <a:pt x="43983" y="52127"/>
                    </a:cubicBezTo>
                    <a:cubicBezTo>
                      <a:pt x="43983" y="55385"/>
                      <a:pt x="40724" y="58643"/>
                      <a:pt x="39910" y="62716"/>
                    </a:cubicBezTo>
                    <a:cubicBezTo>
                      <a:pt x="37467" y="61901"/>
                      <a:pt x="39096" y="65974"/>
                      <a:pt x="36652" y="63530"/>
                    </a:cubicBezTo>
                    <a:cubicBezTo>
                      <a:pt x="35838" y="74933"/>
                      <a:pt x="26878" y="83892"/>
                      <a:pt x="17919" y="90408"/>
                    </a:cubicBezTo>
                    <a:lnTo>
                      <a:pt x="17919" y="90408"/>
                    </a:lnTo>
                    <a:cubicBezTo>
                      <a:pt x="18733" y="92852"/>
                      <a:pt x="21177" y="96110"/>
                      <a:pt x="21991" y="98553"/>
                    </a:cubicBezTo>
                    <a:cubicBezTo>
                      <a:pt x="21991" y="98553"/>
                      <a:pt x="21177" y="98553"/>
                      <a:pt x="21177" y="97739"/>
                    </a:cubicBezTo>
                    <a:cubicBezTo>
                      <a:pt x="20362" y="99368"/>
                      <a:pt x="17104" y="99368"/>
                      <a:pt x="16290" y="100997"/>
                    </a:cubicBezTo>
                    <a:cubicBezTo>
                      <a:pt x="15475" y="100997"/>
                      <a:pt x="15475" y="100997"/>
                      <a:pt x="15475" y="100182"/>
                    </a:cubicBezTo>
                    <a:cubicBezTo>
                      <a:pt x="15475" y="101811"/>
                      <a:pt x="14661" y="101811"/>
                      <a:pt x="13032" y="102626"/>
                    </a:cubicBezTo>
                    <a:lnTo>
                      <a:pt x="0" y="110771"/>
                    </a:lnTo>
                    <a:lnTo>
                      <a:pt x="21177" y="114029"/>
                    </a:lnTo>
                    <a:cubicBezTo>
                      <a:pt x="21991" y="114029"/>
                      <a:pt x="22806" y="114029"/>
                      <a:pt x="23620" y="113214"/>
                    </a:cubicBezTo>
                    <a:lnTo>
                      <a:pt x="23620" y="114029"/>
                    </a:lnTo>
                    <a:lnTo>
                      <a:pt x="24435" y="112399"/>
                    </a:lnTo>
                    <a:cubicBezTo>
                      <a:pt x="24435" y="113214"/>
                      <a:pt x="25249" y="114843"/>
                      <a:pt x="24435" y="114843"/>
                    </a:cubicBezTo>
                    <a:cubicBezTo>
                      <a:pt x="26878" y="114029"/>
                      <a:pt x="28507" y="114029"/>
                      <a:pt x="30951" y="113214"/>
                    </a:cubicBezTo>
                    <a:lnTo>
                      <a:pt x="35838" y="111585"/>
                    </a:lnTo>
                    <a:cubicBezTo>
                      <a:pt x="37467" y="110771"/>
                      <a:pt x="39910" y="110771"/>
                      <a:pt x="41539" y="109956"/>
                    </a:cubicBezTo>
                    <a:cubicBezTo>
                      <a:pt x="42354" y="107513"/>
                      <a:pt x="43168" y="104255"/>
                      <a:pt x="43168" y="102626"/>
                    </a:cubicBezTo>
                    <a:cubicBezTo>
                      <a:pt x="43168" y="101811"/>
                      <a:pt x="43983" y="100997"/>
                      <a:pt x="43983" y="100182"/>
                    </a:cubicBezTo>
                    <a:cubicBezTo>
                      <a:pt x="44797" y="98553"/>
                      <a:pt x="46426" y="96110"/>
                      <a:pt x="48869" y="94481"/>
                    </a:cubicBezTo>
                    <a:cubicBezTo>
                      <a:pt x="52942" y="90408"/>
                      <a:pt x="57829" y="87965"/>
                      <a:pt x="63530" y="85521"/>
                    </a:cubicBezTo>
                    <a:lnTo>
                      <a:pt x="63530" y="86336"/>
                    </a:lnTo>
                    <a:lnTo>
                      <a:pt x="65974" y="83078"/>
                    </a:lnTo>
                    <a:cubicBezTo>
                      <a:pt x="65974" y="83892"/>
                      <a:pt x="65974" y="83892"/>
                      <a:pt x="65974" y="83892"/>
                    </a:cubicBezTo>
                    <a:cubicBezTo>
                      <a:pt x="70046" y="83892"/>
                      <a:pt x="73304" y="79006"/>
                      <a:pt x="76562" y="78191"/>
                    </a:cubicBezTo>
                    <a:cubicBezTo>
                      <a:pt x="76562" y="79006"/>
                      <a:pt x="76562" y="79820"/>
                      <a:pt x="77376" y="79820"/>
                    </a:cubicBezTo>
                    <a:cubicBezTo>
                      <a:pt x="79006" y="75747"/>
                      <a:pt x="83078" y="81449"/>
                      <a:pt x="82263" y="74933"/>
                    </a:cubicBezTo>
                    <a:cubicBezTo>
                      <a:pt x="82263" y="74933"/>
                      <a:pt x="83078" y="76562"/>
                      <a:pt x="83078" y="76562"/>
                    </a:cubicBezTo>
                    <a:cubicBezTo>
                      <a:pt x="89594" y="71675"/>
                      <a:pt x="97739" y="68417"/>
                      <a:pt x="105884" y="65974"/>
                    </a:cubicBezTo>
                    <a:cubicBezTo>
                      <a:pt x="110771" y="58643"/>
                      <a:pt x="119730" y="61087"/>
                      <a:pt x="125432" y="54571"/>
                    </a:cubicBezTo>
                    <a:lnTo>
                      <a:pt x="125432" y="55385"/>
                    </a:lnTo>
                    <a:cubicBezTo>
                      <a:pt x="133576" y="49684"/>
                      <a:pt x="144165" y="51313"/>
                      <a:pt x="153124" y="49684"/>
                    </a:cubicBezTo>
                    <a:cubicBezTo>
                      <a:pt x="157197" y="49684"/>
                      <a:pt x="159640" y="48869"/>
                      <a:pt x="163712" y="48055"/>
                    </a:cubicBezTo>
                    <a:lnTo>
                      <a:pt x="163712" y="49684"/>
                    </a:lnTo>
                    <a:cubicBezTo>
                      <a:pt x="168599" y="46426"/>
                      <a:pt x="173486" y="50498"/>
                      <a:pt x="178373" y="51313"/>
                    </a:cubicBezTo>
                    <a:lnTo>
                      <a:pt x="177559" y="45611"/>
                    </a:lnTo>
                    <a:cubicBezTo>
                      <a:pt x="175930" y="46426"/>
                      <a:pt x="173486" y="48055"/>
                      <a:pt x="172672" y="50498"/>
                    </a:cubicBezTo>
                    <a:lnTo>
                      <a:pt x="171857" y="48869"/>
                    </a:lnTo>
                    <a:cubicBezTo>
                      <a:pt x="171857" y="52127"/>
                      <a:pt x="167785" y="49684"/>
                      <a:pt x="170228" y="53756"/>
                    </a:cubicBezTo>
                    <a:lnTo>
                      <a:pt x="168599" y="52942"/>
                    </a:lnTo>
                    <a:cubicBezTo>
                      <a:pt x="166970" y="61087"/>
                      <a:pt x="159640" y="53756"/>
                      <a:pt x="155568" y="60272"/>
                    </a:cubicBezTo>
                    <a:lnTo>
                      <a:pt x="155568" y="59458"/>
                    </a:lnTo>
                    <a:cubicBezTo>
                      <a:pt x="154753" y="61087"/>
                      <a:pt x="153124" y="61901"/>
                      <a:pt x="151495" y="61901"/>
                    </a:cubicBezTo>
                    <a:cubicBezTo>
                      <a:pt x="151495" y="61901"/>
                      <a:pt x="151495" y="61087"/>
                      <a:pt x="151495" y="61087"/>
                    </a:cubicBezTo>
                    <a:cubicBezTo>
                      <a:pt x="144979" y="58643"/>
                      <a:pt x="141721" y="65159"/>
                      <a:pt x="136834" y="66788"/>
                    </a:cubicBezTo>
                    <a:lnTo>
                      <a:pt x="136834" y="64345"/>
                    </a:lnTo>
                    <a:cubicBezTo>
                      <a:pt x="135205" y="67603"/>
                      <a:pt x="130318" y="66788"/>
                      <a:pt x="127060" y="69232"/>
                    </a:cubicBezTo>
                    <a:lnTo>
                      <a:pt x="127060" y="68417"/>
                    </a:lnTo>
                    <a:lnTo>
                      <a:pt x="126246" y="70046"/>
                    </a:lnTo>
                    <a:lnTo>
                      <a:pt x="125432" y="68417"/>
                    </a:lnTo>
                    <a:cubicBezTo>
                      <a:pt x="123802" y="70046"/>
                      <a:pt x="120545" y="73304"/>
                      <a:pt x="117287" y="7493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/>
              <p:cNvSpPr/>
              <p:nvPr/>
            </p:nvSpPr>
            <p:spPr>
              <a:xfrm>
                <a:off x="7102800" y="162232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/>
              <p:cNvSpPr/>
              <p:nvPr/>
            </p:nvSpPr>
            <p:spPr>
              <a:xfrm>
                <a:off x="7135380" y="152133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5" name="图形 7"/>
            <p:cNvGrpSpPr/>
            <p:nvPr/>
          </p:nvGrpSpPr>
          <p:grpSpPr>
            <a:xfrm>
              <a:off x="9334414" y="2686186"/>
              <a:ext cx="114843" cy="121358"/>
              <a:chOff x="7094655" y="1586489"/>
              <a:chExt cx="114843" cy="121358"/>
            </a:xfrm>
            <a:solidFill>
              <a:srgbClr val="1B1B1B"/>
            </a:solidFill>
          </p:grpSpPr>
          <p:sp>
            <p:nvSpPr>
              <p:cNvPr id="126" name="任意多边形: 形状 125"/>
              <p:cNvSpPr/>
              <p:nvPr/>
            </p:nvSpPr>
            <p:spPr>
              <a:xfrm>
                <a:off x="7098728" y="170621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  <a:gd name="connsiteX3" fmla="*/ 0 w 8144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7097913" y="1706219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  <a:gd name="connsiteX3" fmla="*/ 0 w 610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815" y="0"/>
                      <a:pt x="815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7097913" y="170621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7104429" y="168748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7094655" y="1586489"/>
                <a:ext cx="114843" cy="121358"/>
              </a:xfrm>
              <a:custGeom>
                <a:avLst/>
                <a:gdLst>
                  <a:gd name="connsiteX0" fmla="*/ 6516 w 114843"/>
                  <a:gd name="connsiteY0" fmla="*/ 90408 h 121358"/>
                  <a:gd name="connsiteX1" fmla="*/ 4887 w 114843"/>
                  <a:gd name="connsiteY1" fmla="*/ 89594 h 121358"/>
                  <a:gd name="connsiteX2" fmla="*/ 4072 w 114843"/>
                  <a:gd name="connsiteY2" fmla="*/ 94481 h 121358"/>
                  <a:gd name="connsiteX3" fmla="*/ 3258 w 114843"/>
                  <a:gd name="connsiteY3" fmla="*/ 94481 h 121358"/>
                  <a:gd name="connsiteX4" fmla="*/ 1629 w 114843"/>
                  <a:gd name="connsiteY4" fmla="*/ 106698 h 121358"/>
                  <a:gd name="connsiteX5" fmla="*/ 815 w 114843"/>
                  <a:gd name="connsiteY5" fmla="*/ 105884 h 121358"/>
                  <a:gd name="connsiteX6" fmla="*/ 2443 w 114843"/>
                  <a:gd name="connsiteY6" fmla="*/ 106698 h 121358"/>
                  <a:gd name="connsiteX7" fmla="*/ 1629 w 114843"/>
                  <a:gd name="connsiteY7" fmla="*/ 105884 h 121358"/>
                  <a:gd name="connsiteX8" fmla="*/ 0 w 114843"/>
                  <a:gd name="connsiteY8" fmla="*/ 108327 h 121358"/>
                  <a:gd name="connsiteX9" fmla="*/ 2443 w 114843"/>
                  <a:gd name="connsiteY9" fmla="*/ 109142 h 121358"/>
                  <a:gd name="connsiteX10" fmla="*/ 5702 w 114843"/>
                  <a:gd name="connsiteY10" fmla="*/ 116472 h 121358"/>
                  <a:gd name="connsiteX11" fmla="*/ 3258 w 114843"/>
                  <a:gd name="connsiteY11" fmla="*/ 117286 h 121358"/>
                  <a:gd name="connsiteX12" fmla="*/ 5702 w 114843"/>
                  <a:gd name="connsiteY12" fmla="*/ 117286 h 121358"/>
                  <a:gd name="connsiteX13" fmla="*/ 3258 w 114843"/>
                  <a:gd name="connsiteY13" fmla="*/ 118915 h 121358"/>
                  <a:gd name="connsiteX14" fmla="*/ 3258 w 114843"/>
                  <a:gd name="connsiteY14" fmla="*/ 119730 h 121358"/>
                  <a:gd name="connsiteX15" fmla="*/ 3258 w 114843"/>
                  <a:gd name="connsiteY15" fmla="*/ 119730 h 121358"/>
                  <a:gd name="connsiteX16" fmla="*/ 3258 w 114843"/>
                  <a:gd name="connsiteY16" fmla="*/ 119730 h 121358"/>
                  <a:gd name="connsiteX17" fmla="*/ 2443 w 114843"/>
                  <a:gd name="connsiteY17" fmla="*/ 120544 h 121358"/>
                  <a:gd name="connsiteX18" fmla="*/ 2443 w 114843"/>
                  <a:gd name="connsiteY18" fmla="*/ 120544 h 121358"/>
                  <a:gd name="connsiteX19" fmla="*/ 2443 w 114843"/>
                  <a:gd name="connsiteY19" fmla="*/ 120544 h 121358"/>
                  <a:gd name="connsiteX20" fmla="*/ 2443 w 114843"/>
                  <a:gd name="connsiteY20" fmla="*/ 120544 h 121358"/>
                  <a:gd name="connsiteX21" fmla="*/ 2443 w 114843"/>
                  <a:gd name="connsiteY21" fmla="*/ 120544 h 121358"/>
                  <a:gd name="connsiteX22" fmla="*/ 2443 w 114843"/>
                  <a:gd name="connsiteY22" fmla="*/ 120544 h 121358"/>
                  <a:gd name="connsiteX23" fmla="*/ 2443 w 114843"/>
                  <a:gd name="connsiteY23" fmla="*/ 120544 h 121358"/>
                  <a:gd name="connsiteX24" fmla="*/ 2443 w 114843"/>
                  <a:gd name="connsiteY24" fmla="*/ 120544 h 121358"/>
                  <a:gd name="connsiteX25" fmla="*/ 2443 w 114843"/>
                  <a:gd name="connsiteY25" fmla="*/ 120544 h 121358"/>
                  <a:gd name="connsiteX26" fmla="*/ 2443 w 114843"/>
                  <a:gd name="connsiteY26" fmla="*/ 121359 h 121358"/>
                  <a:gd name="connsiteX27" fmla="*/ 2443 w 114843"/>
                  <a:gd name="connsiteY27" fmla="*/ 121359 h 121358"/>
                  <a:gd name="connsiteX28" fmla="*/ 2443 w 114843"/>
                  <a:gd name="connsiteY28" fmla="*/ 121359 h 121358"/>
                  <a:gd name="connsiteX29" fmla="*/ 2443 w 114843"/>
                  <a:gd name="connsiteY29" fmla="*/ 121359 h 121358"/>
                  <a:gd name="connsiteX30" fmla="*/ 2443 w 114843"/>
                  <a:gd name="connsiteY30" fmla="*/ 121359 h 121358"/>
                  <a:gd name="connsiteX31" fmla="*/ 3258 w 114843"/>
                  <a:gd name="connsiteY31" fmla="*/ 120544 h 121358"/>
                  <a:gd name="connsiteX32" fmla="*/ 3258 w 114843"/>
                  <a:gd name="connsiteY32" fmla="*/ 120544 h 121358"/>
                  <a:gd name="connsiteX33" fmla="*/ 3258 w 114843"/>
                  <a:gd name="connsiteY33" fmla="*/ 120544 h 121358"/>
                  <a:gd name="connsiteX34" fmla="*/ 4072 w 114843"/>
                  <a:gd name="connsiteY34" fmla="*/ 119730 h 121358"/>
                  <a:gd name="connsiteX35" fmla="*/ 5702 w 114843"/>
                  <a:gd name="connsiteY35" fmla="*/ 118915 h 121358"/>
                  <a:gd name="connsiteX36" fmla="*/ 6516 w 114843"/>
                  <a:gd name="connsiteY36" fmla="*/ 118915 h 121358"/>
                  <a:gd name="connsiteX37" fmla="*/ 6516 w 114843"/>
                  <a:gd name="connsiteY37" fmla="*/ 118915 h 121358"/>
                  <a:gd name="connsiteX38" fmla="*/ 6516 w 114843"/>
                  <a:gd name="connsiteY38" fmla="*/ 118915 h 121358"/>
                  <a:gd name="connsiteX39" fmla="*/ 8959 w 114843"/>
                  <a:gd name="connsiteY39" fmla="*/ 118101 h 121358"/>
                  <a:gd name="connsiteX40" fmla="*/ 6516 w 114843"/>
                  <a:gd name="connsiteY40" fmla="*/ 118101 h 121358"/>
                  <a:gd name="connsiteX41" fmla="*/ 6516 w 114843"/>
                  <a:gd name="connsiteY41" fmla="*/ 114029 h 121358"/>
                  <a:gd name="connsiteX42" fmla="*/ 7330 w 114843"/>
                  <a:gd name="connsiteY42" fmla="*/ 109142 h 121358"/>
                  <a:gd name="connsiteX43" fmla="*/ 9774 w 114843"/>
                  <a:gd name="connsiteY43" fmla="*/ 103440 h 121358"/>
                  <a:gd name="connsiteX44" fmla="*/ 10588 w 114843"/>
                  <a:gd name="connsiteY44" fmla="*/ 103440 h 121358"/>
                  <a:gd name="connsiteX45" fmla="*/ 10588 w 114843"/>
                  <a:gd name="connsiteY45" fmla="*/ 100182 h 121358"/>
                  <a:gd name="connsiteX46" fmla="*/ 8959 w 114843"/>
                  <a:gd name="connsiteY46" fmla="*/ 98553 h 121358"/>
                  <a:gd name="connsiteX47" fmla="*/ 20362 w 114843"/>
                  <a:gd name="connsiteY47" fmla="*/ 85521 h 121358"/>
                  <a:gd name="connsiteX48" fmla="*/ 30136 w 114843"/>
                  <a:gd name="connsiteY48" fmla="*/ 70046 h 121358"/>
                  <a:gd name="connsiteX49" fmla="*/ 30950 w 114843"/>
                  <a:gd name="connsiteY49" fmla="*/ 70860 h 121358"/>
                  <a:gd name="connsiteX50" fmla="*/ 34209 w 114843"/>
                  <a:gd name="connsiteY50" fmla="*/ 66788 h 121358"/>
                  <a:gd name="connsiteX51" fmla="*/ 34209 w 114843"/>
                  <a:gd name="connsiteY51" fmla="*/ 66788 h 121358"/>
                  <a:gd name="connsiteX52" fmla="*/ 39910 w 114843"/>
                  <a:gd name="connsiteY52" fmla="*/ 54571 h 121358"/>
                  <a:gd name="connsiteX53" fmla="*/ 51313 w 114843"/>
                  <a:gd name="connsiteY53" fmla="*/ 42353 h 121358"/>
                  <a:gd name="connsiteX54" fmla="*/ 52127 w 114843"/>
                  <a:gd name="connsiteY54" fmla="*/ 43168 h 121358"/>
                  <a:gd name="connsiteX55" fmla="*/ 62716 w 114843"/>
                  <a:gd name="connsiteY55" fmla="*/ 36652 h 121358"/>
                  <a:gd name="connsiteX56" fmla="*/ 72489 w 114843"/>
                  <a:gd name="connsiteY56" fmla="*/ 26878 h 121358"/>
                  <a:gd name="connsiteX57" fmla="*/ 79820 w 114843"/>
                  <a:gd name="connsiteY57" fmla="*/ 21177 h 121358"/>
                  <a:gd name="connsiteX58" fmla="*/ 87965 w 114843"/>
                  <a:gd name="connsiteY58" fmla="*/ 21177 h 121358"/>
                  <a:gd name="connsiteX59" fmla="*/ 114843 w 114843"/>
                  <a:gd name="connsiteY59" fmla="*/ 0 h 121358"/>
                  <a:gd name="connsiteX60" fmla="*/ 85521 w 114843"/>
                  <a:gd name="connsiteY60" fmla="*/ 14661 h 121358"/>
                  <a:gd name="connsiteX61" fmla="*/ 79006 w 114843"/>
                  <a:gd name="connsiteY61" fmla="*/ 23620 h 121358"/>
                  <a:gd name="connsiteX62" fmla="*/ 65974 w 114843"/>
                  <a:gd name="connsiteY62" fmla="*/ 29322 h 121358"/>
                  <a:gd name="connsiteX63" fmla="*/ 57829 w 114843"/>
                  <a:gd name="connsiteY63" fmla="*/ 30950 h 121358"/>
                  <a:gd name="connsiteX64" fmla="*/ 58643 w 114843"/>
                  <a:gd name="connsiteY64" fmla="*/ 31765 h 121358"/>
                  <a:gd name="connsiteX65" fmla="*/ 56200 w 114843"/>
                  <a:gd name="connsiteY65" fmla="*/ 33394 h 121358"/>
                  <a:gd name="connsiteX66" fmla="*/ 56200 w 114843"/>
                  <a:gd name="connsiteY66" fmla="*/ 33394 h 121358"/>
                  <a:gd name="connsiteX67" fmla="*/ 57014 w 114843"/>
                  <a:gd name="connsiteY67" fmla="*/ 36652 h 121358"/>
                  <a:gd name="connsiteX68" fmla="*/ 57829 w 114843"/>
                  <a:gd name="connsiteY68" fmla="*/ 37467 h 121358"/>
                  <a:gd name="connsiteX69" fmla="*/ 56200 w 114843"/>
                  <a:gd name="connsiteY69" fmla="*/ 35837 h 121358"/>
                  <a:gd name="connsiteX70" fmla="*/ 57014 w 114843"/>
                  <a:gd name="connsiteY70" fmla="*/ 37467 h 121358"/>
                  <a:gd name="connsiteX71" fmla="*/ 52127 w 114843"/>
                  <a:gd name="connsiteY71" fmla="*/ 34208 h 121358"/>
                  <a:gd name="connsiteX72" fmla="*/ 49684 w 114843"/>
                  <a:gd name="connsiteY72" fmla="*/ 30950 h 121358"/>
                  <a:gd name="connsiteX73" fmla="*/ 50498 w 114843"/>
                  <a:gd name="connsiteY73" fmla="*/ 33394 h 121358"/>
                  <a:gd name="connsiteX74" fmla="*/ 55385 w 114843"/>
                  <a:gd name="connsiteY74" fmla="*/ 39095 h 121358"/>
                  <a:gd name="connsiteX75" fmla="*/ 53756 w 114843"/>
                  <a:gd name="connsiteY75" fmla="*/ 37467 h 121358"/>
                  <a:gd name="connsiteX76" fmla="*/ 55385 w 114843"/>
                  <a:gd name="connsiteY76" fmla="*/ 39095 h 121358"/>
                  <a:gd name="connsiteX77" fmla="*/ 59458 w 114843"/>
                  <a:gd name="connsiteY77" fmla="*/ 41539 h 121358"/>
                  <a:gd name="connsiteX78" fmla="*/ 59458 w 114843"/>
                  <a:gd name="connsiteY78" fmla="*/ 41539 h 121358"/>
                  <a:gd name="connsiteX79" fmla="*/ 60272 w 114843"/>
                  <a:gd name="connsiteY79" fmla="*/ 39910 h 121358"/>
                  <a:gd name="connsiteX80" fmla="*/ 61087 w 114843"/>
                  <a:gd name="connsiteY80" fmla="*/ 40724 h 121358"/>
                  <a:gd name="connsiteX81" fmla="*/ 61087 w 114843"/>
                  <a:gd name="connsiteY81" fmla="*/ 39910 h 121358"/>
                  <a:gd name="connsiteX82" fmla="*/ 64345 w 114843"/>
                  <a:gd name="connsiteY82" fmla="*/ 35837 h 121358"/>
                  <a:gd name="connsiteX83" fmla="*/ 63530 w 114843"/>
                  <a:gd name="connsiteY83" fmla="*/ 32580 h 121358"/>
                  <a:gd name="connsiteX84" fmla="*/ 67603 w 114843"/>
                  <a:gd name="connsiteY84" fmla="*/ 35023 h 121358"/>
                  <a:gd name="connsiteX85" fmla="*/ 67603 w 114843"/>
                  <a:gd name="connsiteY85" fmla="*/ 35837 h 121358"/>
                  <a:gd name="connsiteX86" fmla="*/ 70046 w 114843"/>
                  <a:gd name="connsiteY86" fmla="*/ 35837 h 121358"/>
                  <a:gd name="connsiteX87" fmla="*/ 70046 w 114843"/>
                  <a:gd name="connsiteY87" fmla="*/ 31765 h 121358"/>
                  <a:gd name="connsiteX88" fmla="*/ 71675 w 114843"/>
                  <a:gd name="connsiteY88" fmla="*/ 33394 h 121358"/>
                  <a:gd name="connsiteX89" fmla="*/ 75747 w 114843"/>
                  <a:gd name="connsiteY89" fmla="*/ 32580 h 121358"/>
                  <a:gd name="connsiteX90" fmla="*/ 77376 w 114843"/>
                  <a:gd name="connsiteY90" fmla="*/ 27693 h 121358"/>
                  <a:gd name="connsiteX91" fmla="*/ 80634 w 114843"/>
                  <a:gd name="connsiteY91" fmla="*/ 27693 h 121358"/>
                  <a:gd name="connsiteX92" fmla="*/ 80634 w 114843"/>
                  <a:gd name="connsiteY92" fmla="*/ 28507 h 121358"/>
                  <a:gd name="connsiteX93" fmla="*/ 82263 w 114843"/>
                  <a:gd name="connsiteY93" fmla="*/ 23620 h 121358"/>
                  <a:gd name="connsiteX94" fmla="*/ 85521 w 114843"/>
                  <a:gd name="connsiteY94" fmla="*/ 27693 h 121358"/>
                  <a:gd name="connsiteX95" fmla="*/ 87965 w 114843"/>
                  <a:gd name="connsiteY95" fmla="*/ 22806 h 121358"/>
                  <a:gd name="connsiteX96" fmla="*/ 89594 w 114843"/>
                  <a:gd name="connsiteY96" fmla="*/ 23620 h 121358"/>
                  <a:gd name="connsiteX97" fmla="*/ 82263 w 114843"/>
                  <a:gd name="connsiteY97" fmla="*/ 6516 h 121358"/>
                  <a:gd name="connsiteX98" fmla="*/ 81449 w 114843"/>
                  <a:gd name="connsiteY98" fmla="*/ 5701 h 121358"/>
                  <a:gd name="connsiteX99" fmla="*/ 70046 w 114843"/>
                  <a:gd name="connsiteY99" fmla="*/ 11403 h 121358"/>
                  <a:gd name="connsiteX100" fmla="*/ 70046 w 114843"/>
                  <a:gd name="connsiteY100" fmla="*/ 11403 h 121358"/>
                  <a:gd name="connsiteX101" fmla="*/ 72489 w 114843"/>
                  <a:gd name="connsiteY101" fmla="*/ 18733 h 121358"/>
                  <a:gd name="connsiteX102" fmla="*/ 72489 w 114843"/>
                  <a:gd name="connsiteY102" fmla="*/ 17919 h 121358"/>
                  <a:gd name="connsiteX103" fmla="*/ 69232 w 114843"/>
                  <a:gd name="connsiteY103" fmla="*/ 17104 h 121358"/>
                  <a:gd name="connsiteX104" fmla="*/ 68417 w 114843"/>
                  <a:gd name="connsiteY104" fmla="*/ 16290 h 121358"/>
                  <a:gd name="connsiteX105" fmla="*/ 66788 w 114843"/>
                  <a:gd name="connsiteY105" fmla="*/ 17104 h 121358"/>
                  <a:gd name="connsiteX106" fmla="*/ 65974 w 114843"/>
                  <a:gd name="connsiteY106" fmla="*/ 16290 h 121358"/>
                  <a:gd name="connsiteX107" fmla="*/ 65974 w 114843"/>
                  <a:gd name="connsiteY107" fmla="*/ 17919 h 121358"/>
                  <a:gd name="connsiteX108" fmla="*/ 65159 w 114843"/>
                  <a:gd name="connsiteY108" fmla="*/ 15475 h 121358"/>
                  <a:gd name="connsiteX109" fmla="*/ 51313 w 114843"/>
                  <a:gd name="connsiteY109" fmla="*/ 30136 h 121358"/>
                  <a:gd name="connsiteX110" fmla="*/ 50498 w 114843"/>
                  <a:gd name="connsiteY110" fmla="*/ 29322 h 121358"/>
                  <a:gd name="connsiteX111" fmla="*/ 50498 w 114843"/>
                  <a:gd name="connsiteY111" fmla="*/ 31765 h 121358"/>
                  <a:gd name="connsiteX112" fmla="*/ 49684 w 114843"/>
                  <a:gd name="connsiteY112" fmla="*/ 30950 h 121358"/>
                  <a:gd name="connsiteX113" fmla="*/ 46426 w 114843"/>
                  <a:gd name="connsiteY113" fmla="*/ 35023 h 121358"/>
                  <a:gd name="connsiteX114" fmla="*/ 44797 w 114843"/>
                  <a:gd name="connsiteY114" fmla="*/ 33394 h 121358"/>
                  <a:gd name="connsiteX115" fmla="*/ 44797 w 114843"/>
                  <a:gd name="connsiteY115" fmla="*/ 36652 h 121358"/>
                  <a:gd name="connsiteX116" fmla="*/ 43168 w 114843"/>
                  <a:gd name="connsiteY116" fmla="*/ 35023 h 121358"/>
                  <a:gd name="connsiteX117" fmla="*/ 36652 w 114843"/>
                  <a:gd name="connsiteY117" fmla="*/ 42353 h 121358"/>
                  <a:gd name="connsiteX118" fmla="*/ 34209 w 114843"/>
                  <a:gd name="connsiteY118" fmla="*/ 51313 h 121358"/>
                  <a:gd name="connsiteX119" fmla="*/ 33394 w 114843"/>
                  <a:gd name="connsiteY119" fmla="*/ 50498 h 121358"/>
                  <a:gd name="connsiteX120" fmla="*/ 26064 w 114843"/>
                  <a:gd name="connsiteY120" fmla="*/ 58643 h 121358"/>
                  <a:gd name="connsiteX121" fmla="*/ 24435 w 114843"/>
                  <a:gd name="connsiteY121" fmla="*/ 62716 h 121358"/>
                  <a:gd name="connsiteX122" fmla="*/ 23620 w 114843"/>
                  <a:gd name="connsiteY122" fmla="*/ 61901 h 121358"/>
                  <a:gd name="connsiteX123" fmla="*/ 19548 w 114843"/>
                  <a:gd name="connsiteY123" fmla="*/ 69232 h 121358"/>
                  <a:gd name="connsiteX124" fmla="*/ 17919 w 114843"/>
                  <a:gd name="connsiteY124" fmla="*/ 67603 h 121358"/>
                  <a:gd name="connsiteX125" fmla="*/ 20362 w 114843"/>
                  <a:gd name="connsiteY125" fmla="*/ 70860 h 121358"/>
                  <a:gd name="connsiteX126" fmla="*/ 18733 w 114843"/>
                  <a:gd name="connsiteY126" fmla="*/ 70046 h 121358"/>
                  <a:gd name="connsiteX127" fmla="*/ 16290 w 114843"/>
                  <a:gd name="connsiteY127" fmla="*/ 74933 h 121358"/>
                  <a:gd name="connsiteX128" fmla="*/ 15475 w 114843"/>
                  <a:gd name="connsiteY128" fmla="*/ 74119 h 121358"/>
                  <a:gd name="connsiteX129" fmla="*/ 14661 w 114843"/>
                  <a:gd name="connsiteY129" fmla="*/ 75747 h 121358"/>
                  <a:gd name="connsiteX130" fmla="*/ 13846 w 114843"/>
                  <a:gd name="connsiteY130" fmla="*/ 74933 h 121358"/>
                  <a:gd name="connsiteX131" fmla="*/ 10588 w 114843"/>
                  <a:gd name="connsiteY131" fmla="*/ 79820 h 121358"/>
                  <a:gd name="connsiteX132" fmla="*/ 8959 w 114843"/>
                  <a:gd name="connsiteY132" fmla="*/ 78191 h 121358"/>
                  <a:gd name="connsiteX133" fmla="*/ 8145 w 114843"/>
                  <a:gd name="connsiteY133" fmla="*/ 82263 h 121358"/>
                  <a:gd name="connsiteX134" fmla="*/ 7330 w 114843"/>
                  <a:gd name="connsiteY134" fmla="*/ 81449 h 121358"/>
                  <a:gd name="connsiteX135" fmla="*/ 8145 w 114843"/>
                  <a:gd name="connsiteY135" fmla="*/ 83078 h 121358"/>
                  <a:gd name="connsiteX136" fmla="*/ 6516 w 114843"/>
                  <a:gd name="connsiteY136" fmla="*/ 82263 h 121358"/>
                  <a:gd name="connsiteX137" fmla="*/ 6516 w 114843"/>
                  <a:gd name="connsiteY137" fmla="*/ 90408 h 12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114843" h="121358">
                    <a:moveTo>
                      <a:pt x="6516" y="90408"/>
                    </a:moveTo>
                    <a:lnTo>
                      <a:pt x="4887" y="89594"/>
                    </a:lnTo>
                    <a:cubicBezTo>
                      <a:pt x="6516" y="92852"/>
                      <a:pt x="3258" y="92037"/>
                      <a:pt x="4072" y="94481"/>
                    </a:cubicBezTo>
                    <a:lnTo>
                      <a:pt x="3258" y="94481"/>
                    </a:lnTo>
                    <a:cubicBezTo>
                      <a:pt x="815" y="97739"/>
                      <a:pt x="1629" y="102626"/>
                      <a:pt x="1629" y="106698"/>
                    </a:cubicBezTo>
                    <a:cubicBezTo>
                      <a:pt x="1629" y="106698"/>
                      <a:pt x="815" y="106698"/>
                      <a:pt x="815" y="105884"/>
                    </a:cubicBezTo>
                    <a:cubicBezTo>
                      <a:pt x="1629" y="105884"/>
                      <a:pt x="2443" y="106698"/>
                      <a:pt x="2443" y="106698"/>
                    </a:cubicBezTo>
                    <a:cubicBezTo>
                      <a:pt x="2443" y="106698"/>
                      <a:pt x="1629" y="106698"/>
                      <a:pt x="1629" y="105884"/>
                    </a:cubicBezTo>
                    <a:cubicBezTo>
                      <a:pt x="-1629" y="105884"/>
                      <a:pt x="2443" y="108327"/>
                      <a:pt x="0" y="108327"/>
                    </a:cubicBezTo>
                    <a:cubicBezTo>
                      <a:pt x="0" y="108327"/>
                      <a:pt x="1629" y="109142"/>
                      <a:pt x="2443" y="109142"/>
                    </a:cubicBezTo>
                    <a:cubicBezTo>
                      <a:pt x="2443" y="111585"/>
                      <a:pt x="3258" y="114843"/>
                      <a:pt x="5702" y="116472"/>
                    </a:cubicBezTo>
                    <a:cubicBezTo>
                      <a:pt x="5702" y="116472"/>
                      <a:pt x="4887" y="116472"/>
                      <a:pt x="3258" y="117286"/>
                    </a:cubicBezTo>
                    <a:cubicBezTo>
                      <a:pt x="4887" y="117286"/>
                      <a:pt x="5702" y="117286"/>
                      <a:pt x="5702" y="117286"/>
                    </a:cubicBezTo>
                    <a:cubicBezTo>
                      <a:pt x="4887" y="117286"/>
                      <a:pt x="4072" y="118101"/>
                      <a:pt x="3258" y="118915"/>
                    </a:cubicBezTo>
                    <a:cubicBezTo>
                      <a:pt x="3258" y="118915"/>
                      <a:pt x="3258" y="118915"/>
                      <a:pt x="3258" y="119730"/>
                    </a:cubicBezTo>
                    <a:lnTo>
                      <a:pt x="3258" y="119730"/>
                    </a:lnTo>
                    <a:lnTo>
                      <a:pt x="3258" y="119730"/>
                    </a:lnTo>
                    <a:lnTo>
                      <a:pt x="2443" y="120544"/>
                    </a:lnTo>
                    <a:lnTo>
                      <a:pt x="2443" y="120544"/>
                    </a:lnTo>
                    <a:lnTo>
                      <a:pt x="2443" y="120544"/>
                    </a:lnTo>
                    <a:lnTo>
                      <a:pt x="2443" y="120544"/>
                    </a:lnTo>
                    <a:lnTo>
                      <a:pt x="2443" y="120544"/>
                    </a:lnTo>
                    <a:lnTo>
                      <a:pt x="2443" y="120544"/>
                    </a:lnTo>
                    <a:cubicBezTo>
                      <a:pt x="2443" y="120544"/>
                      <a:pt x="2443" y="120544"/>
                      <a:pt x="2443" y="120544"/>
                    </a:cubicBezTo>
                    <a:cubicBezTo>
                      <a:pt x="2443" y="119730"/>
                      <a:pt x="2443" y="119730"/>
                      <a:pt x="2443" y="120544"/>
                    </a:cubicBezTo>
                    <a:cubicBezTo>
                      <a:pt x="2443" y="120544"/>
                      <a:pt x="2443" y="120544"/>
                      <a:pt x="2443" y="120544"/>
                    </a:cubicBezTo>
                    <a:cubicBezTo>
                      <a:pt x="2443" y="119730"/>
                      <a:pt x="2443" y="120544"/>
                      <a:pt x="2443" y="121359"/>
                    </a:cubicBezTo>
                    <a:lnTo>
                      <a:pt x="2443" y="121359"/>
                    </a:lnTo>
                    <a:cubicBezTo>
                      <a:pt x="2443" y="121359"/>
                      <a:pt x="2443" y="121359"/>
                      <a:pt x="2443" y="121359"/>
                    </a:cubicBezTo>
                    <a:lnTo>
                      <a:pt x="2443" y="121359"/>
                    </a:lnTo>
                    <a:lnTo>
                      <a:pt x="2443" y="121359"/>
                    </a:lnTo>
                    <a:cubicBezTo>
                      <a:pt x="2443" y="121359"/>
                      <a:pt x="2443" y="120544"/>
                      <a:pt x="3258" y="120544"/>
                    </a:cubicBezTo>
                    <a:lnTo>
                      <a:pt x="3258" y="120544"/>
                    </a:lnTo>
                    <a:lnTo>
                      <a:pt x="3258" y="120544"/>
                    </a:lnTo>
                    <a:cubicBezTo>
                      <a:pt x="3258" y="120544"/>
                      <a:pt x="3258" y="119730"/>
                      <a:pt x="4072" y="119730"/>
                    </a:cubicBezTo>
                    <a:cubicBezTo>
                      <a:pt x="4072" y="119730"/>
                      <a:pt x="4887" y="118915"/>
                      <a:pt x="5702" y="118915"/>
                    </a:cubicBezTo>
                    <a:cubicBezTo>
                      <a:pt x="5702" y="118915"/>
                      <a:pt x="6516" y="118915"/>
                      <a:pt x="6516" y="118915"/>
                    </a:cubicBezTo>
                    <a:lnTo>
                      <a:pt x="6516" y="118915"/>
                    </a:lnTo>
                    <a:lnTo>
                      <a:pt x="6516" y="118915"/>
                    </a:lnTo>
                    <a:cubicBezTo>
                      <a:pt x="8959" y="118101"/>
                      <a:pt x="6516" y="118915"/>
                      <a:pt x="8959" y="118101"/>
                    </a:cubicBezTo>
                    <a:cubicBezTo>
                      <a:pt x="8145" y="118101"/>
                      <a:pt x="8145" y="118101"/>
                      <a:pt x="6516" y="118101"/>
                    </a:cubicBezTo>
                    <a:cubicBezTo>
                      <a:pt x="7330" y="117286"/>
                      <a:pt x="6516" y="115657"/>
                      <a:pt x="6516" y="114029"/>
                    </a:cubicBezTo>
                    <a:cubicBezTo>
                      <a:pt x="6516" y="112399"/>
                      <a:pt x="6516" y="110771"/>
                      <a:pt x="7330" y="109142"/>
                    </a:cubicBezTo>
                    <a:cubicBezTo>
                      <a:pt x="3258" y="105069"/>
                      <a:pt x="9774" y="105884"/>
                      <a:pt x="9774" y="103440"/>
                    </a:cubicBezTo>
                    <a:cubicBezTo>
                      <a:pt x="9774" y="103440"/>
                      <a:pt x="9774" y="103440"/>
                      <a:pt x="10588" y="103440"/>
                    </a:cubicBezTo>
                    <a:cubicBezTo>
                      <a:pt x="9774" y="101811"/>
                      <a:pt x="9774" y="100997"/>
                      <a:pt x="10588" y="100182"/>
                    </a:cubicBezTo>
                    <a:lnTo>
                      <a:pt x="8959" y="98553"/>
                    </a:lnTo>
                    <a:cubicBezTo>
                      <a:pt x="15475" y="96110"/>
                      <a:pt x="16290" y="89594"/>
                      <a:pt x="20362" y="85521"/>
                    </a:cubicBezTo>
                    <a:cubicBezTo>
                      <a:pt x="25249" y="80634"/>
                      <a:pt x="30950" y="79005"/>
                      <a:pt x="30136" y="70046"/>
                    </a:cubicBezTo>
                    <a:cubicBezTo>
                      <a:pt x="30136" y="70046"/>
                      <a:pt x="30950" y="70860"/>
                      <a:pt x="30950" y="70860"/>
                    </a:cubicBezTo>
                    <a:cubicBezTo>
                      <a:pt x="30950" y="68417"/>
                      <a:pt x="33394" y="68417"/>
                      <a:pt x="34209" y="66788"/>
                    </a:cubicBezTo>
                    <a:lnTo>
                      <a:pt x="34209" y="66788"/>
                    </a:lnTo>
                    <a:cubicBezTo>
                      <a:pt x="34209" y="61087"/>
                      <a:pt x="40724" y="60272"/>
                      <a:pt x="39910" y="54571"/>
                    </a:cubicBezTo>
                    <a:cubicBezTo>
                      <a:pt x="43982" y="51313"/>
                      <a:pt x="48055" y="47240"/>
                      <a:pt x="51313" y="42353"/>
                    </a:cubicBezTo>
                    <a:lnTo>
                      <a:pt x="52127" y="43168"/>
                    </a:lnTo>
                    <a:cubicBezTo>
                      <a:pt x="53756" y="38281"/>
                      <a:pt x="61087" y="39910"/>
                      <a:pt x="62716" y="36652"/>
                    </a:cubicBezTo>
                    <a:cubicBezTo>
                      <a:pt x="67603" y="35837"/>
                      <a:pt x="66788" y="26878"/>
                      <a:pt x="72489" y="26878"/>
                    </a:cubicBezTo>
                    <a:cubicBezTo>
                      <a:pt x="77376" y="29322"/>
                      <a:pt x="74933" y="18733"/>
                      <a:pt x="79820" y="21177"/>
                    </a:cubicBezTo>
                    <a:cubicBezTo>
                      <a:pt x="83892" y="22806"/>
                      <a:pt x="86336" y="22806"/>
                      <a:pt x="87965" y="21177"/>
                    </a:cubicBezTo>
                    <a:lnTo>
                      <a:pt x="114843" y="0"/>
                    </a:lnTo>
                    <a:lnTo>
                      <a:pt x="85521" y="14661"/>
                    </a:lnTo>
                    <a:cubicBezTo>
                      <a:pt x="82263" y="16290"/>
                      <a:pt x="80634" y="19548"/>
                      <a:pt x="79006" y="23620"/>
                    </a:cubicBezTo>
                    <a:cubicBezTo>
                      <a:pt x="73304" y="22806"/>
                      <a:pt x="72489" y="31765"/>
                      <a:pt x="65974" y="29322"/>
                    </a:cubicBezTo>
                    <a:cubicBezTo>
                      <a:pt x="65974" y="33394"/>
                      <a:pt x="59458" y="28507"/>
                      <a:pt x="57829" y="30950"/>
                    </a:cubicBezTo>
                    <a:lnTo>
                      <a:pt x="58643" y="31765"/>
                    </a:lnTo>
                    <a:cubicBezTo>
                      <a:pt x="55385" y="29322"/>
                      <a:pt x="60272" y="37467"/>
                      <a:pt x="56200" y="33394"/>
                    </a:cubicBezTo>
                    <a:lnTo>
                      <a:pt x="56200" y="33394"/>
                    </a:lnTo>
                    <a:cubicBezTo>
                      <a:pt x="53756" y="31765"/>
                      <a:pt x="59458" y="39095"/>
                      <a:pt x="57014" y="36652"/>
                    </a:cubicBezTo>
                    <a:lnTo>
                      <a:pt x="57829" y="37467"/>
                    </a:lnTo>
                    <a:cubicBezTo>
                      <a:pt x="57829" y="38281"/>
                      <a:pt x="57014" y="36652"/>
                      <a:pt x="56200" y="35837"/>
                    </a:cubicBezTo>
                    <a:cubicBezTo>
                      <a:pt x="56200" y="35837"/>
                      <a:pt x="57829" y="38281"/>
                      <a:pt x="57014" y="37467"/>
                    </a:cubicBezTo>
                    <a:cubicBezTo>
                      <a:pt x="52942" y="33394"/>
                      <a:pt x="57014" y="39095"/>
                      <a:pt x="52127" y="34208"/>
                    </a:cubicBezTo>
                    <a:cubicBezTo>
                      <a:pt x="52127" y="34208"/>
                      <a:pt x="49684" y="32580"/>
                      <a:pt x="49684" y="30950"/>
                    </a:cubicBezTo>
                    <a:cubicBezTo>
                      <a:pt x="48869" y="30950"/>
                      <a:pt x="48869" y="31765"/>
                      <a:pt x="50498" y="33394"/>
                    </a:cubicBezTo>
                    <a:cubicBezTo>
                      <a:pt x="52127" y="35837"/>
                      <a:pt x="53756" y="37467"/>
                      <a:pt x="55385" y="39095"/>
                    </a:cubicBezTo>
                    <a:lnTo>
                      <a:pt x="53756" y="37467"/>
                    </a:lnTo>
                    <a:cubicBezTo>
                      <a:pt x="55385" y="39095"/>
                      <a:pt x="54571" y="38281"/>
                      <a:pt x="55385" y="39095"/>
                    </a:cubicBezTo>
                    <a:cubicBezTo>
                      <a:pt x="56200" y="39095"/>
                      <a:pt x="58643" y="41539"/>
                      <a:pt x="59458" y="41539"/>
                    </a:cubicBezTo>
                    <a:cubicBezTo>
                      <a:pt x="59458" y="41539"/>
                      <a:pt x="59458" y="41539"/>
                      <a:pt x="59458" y="41539"/>
                    </a:cubicBezTo>
                    <a:cubicBezTo>
                      <a:pt x="57829" y="39095"/>
                      <a:pt x="59458" y="39910"/>
                      <a:pt x="60272" y="39910"/>
                    </a:cubicBezTo>
                    <a:lnTo>
                      <a:pt x="61087" y="40724"/>
                    </a:lnTo>
                    <a:cubicBezTo>
                      <a:pt x="62716" y="42353"/>
                      <a:pt x="58643" y="36652"/>
                      <a:pt x="61087" y="39910"/>
                    </a:cubicBezTo>
                    <a:cubicBezTo>
                      <a:pt x="61901" y="38281"/>
                      <a:pt x="62716" y="37467"/>
                      <a:pt x="64345" y="35837"/>
                    </a:cubicBezTo>
                    <a:cubicBezTo>
                      <a:pt x="63530" y="34208"/>
                      <a:pt x="65159" y="35023"/>
                      <a:pt x="63530" y="32580"/>
                    </a:cubicBezTo>
                    <a:cubicBezTo>
                      <a:pt x="65974" y="35023"/>
                      <a:pt x="67603" y="35023"/>
                      <a:pt x="67603" y="35023"/>
                    </a:cubicBezTo>
                    <a:cubicBezTo>
                      <a:pt x="67603" y="35023"/>
                      <a:pt x="67603" y="35837"/>
                      <a:pt x="67603" y="35837"/>
                    </a:cubicBezTo>
                    <a:cubicBezTo>
                      <a:pt x="70861" y="39095"/>
                      <a:pt x="65974" y="31765"/>
                      <a:pt x="70046" y="35837"/>
                    </a:cubicBezTo>
                    <a:cubicBezTo>
                      <a:pt x="67603" y="32580"/>
                      <a:pt x="71675" y="35837"/>
                      <a:pt x="70046" y="31765"/>
                    </a:cubicBezTo>
                    <a:cubicBezTo>
                      <a:pt x="70861" y="32580"/>
                      <a:pt x="70861" y="33394"/>
                      <a:pt x="71675" y="33394"/>
                    </a:cubicBezTo>
                    <a:cubicBezTo>
                      <a:pt x="73304" y="32580"/>
                      <a:pt x="74933" y="33394"/>
                      <a:pt x="75747" y="32580"/>
                    </a:cubicBezTo>
                    <a:cubicBezTo>
                      <a:pt x="74933" y="29322"/>
                      <a:pt x="79006" y="32580"/>
                      <a:pt x="77376" y="27693"/>
                    </a:cubicBezTo>
                    <a:cubicBezTo>
                      <a:pt x="78191" y="28507"/>
                      <a:pt x="80634" y="29322"/>
                      <a:pt x="80634" y="27693"/>
                    </a:cubicBezTo>
                    <a:lnTo>
                      <a:pt x="80634" y="28507"/>
                    </a:lnTo>
                    <a:cubicBezTo>
                      <a:pt x="81449" y="27693"/>
                      <a:pt x="83078" y="26878"/>
                      <a:pt x="82263" y="23620"/>
                    </a:cubicBezTo>
                    <a:cubicBezTo>
                      <a:pt x="84707" y="27693"/>
                      <a:pt x="84707" y="26878"/>
                      <a:pt x="85521" y="27693"/>
                    </a:cubicBezTo>
                    <a:cubicBezTo>
                      <a:pt x="85521" y="25249"/>
                      <a:pt x="87150" y="25249"/>
                      <a:pt x="87965" y="22806"/>
                    </a:cubicBezTo>
                    <a:cubicBezTo>
                      <a:pt x="88779" y="24435"/>
                      <a:pt x="88779" y="21991"/>
                      <a:pt x="89594" y="23620"/>
                    </a:cubicBezTo>
                    <a:lnTo>
                      <a:pt x="82263" y="6516"/>
                    </a:lnTo>
                    <a:cubicBezTo>
                      <a:pt x="82263" y="6516"/>
                      <a:pt x="82263" y="5701"/>
                      <a:pt x="81449" y="5701"/>
                    </a:cubicBezTo>
                    <a:cubicBezTo>
                      <a:pt x="81449" y="13032"/>
                      <a:pt x="75747" y="13032"/>
                      <a:pt x="70046" y="11403"/>
                    </a:cubicBezTo>
                    <a:lnTo>
                      <a:pt x="70046" y="11403"/>
                    </a:lnTo>
                    <a:cubicBezTo>
                      <a:pt x="70861" y="13032"/>
                      <a:pt x="71675" y="16290"/>
                      <a:pt x="72489" y="18733"/>
                    </a:cubicBezTo>
                    <a:cubicBezTo>
                      <a:pt x="72489" y="18733"/>
                      <a:pt x="71675" y="17919"/>
                      <a:pt x="72489" y="17919"/>
                    </a:cubicBezTo>
                    <a:cubicBezTo>
                      <a:pt x="72489" y="18733"/>
                      <a:pt x="70046" y="16290"/>
                      <a:pt x="69232" y="17104"/>
                    </a:cubicBezTo>
                    <a:cubicBezTo>
                      <a:pt x="69232" y="16290"/>
                      <a:pt x="69232" y="16290"/>
                      <a:pt x="68417" y="16290"/>
                    </a:cubicBezTo>
                    <a:cubicBezTo>
                      <a:pt x="68417" y="17919"/>
                      <a:pt x="65974" y="14661"/>
                      <a:pt x="66788" y="17104"/>
                    </a:cubicBezTo>
                    <a:lnTo>
                      <a:pt x="65974" y="16290"/>
                    </a:lnTo>
                    <a:lnTo>
                      <a:pt x="65974" y="17919"/>
                    </a:lnTo>
                    <a:cubicBezTo>
                      <a:pt x="65159" y="17104"/>
                      <a:pt x="64345" y="15475"/>
                      <a:pt x="65159" y="15475"/>
                    </a:cubicBezTo>
                    <a:cubicBezTo>
                      <a:pt x="59458" y="17919"/>
                      <a:pt x="57014" y="26878"/>
                      <a:pt x="51313" y="30136"/>
                    </a:cubicBezTo>
                    <a:lnTo>
                      <a:pt x="50498" y="29322"/>
                    </a:lnTo>
                    <a:lnTo>
                      <a:pt x="50498" y="31765"/>
                    </a:lnTo>
                    <a:cubicBezTo>
                      <a:pt x="50498" y="30950"/>
                      <a:pt x="49684" y="30950"/>
                      <a:pt x="49684" y="30950"/>
                    </a:cubicBezTo>
                    <a:cubicBezTo>
                      <a:pt x="47240" y="30950"/>
                      <a:pt x="48055" y="34208"/>
                      <a:pt x="46426" y="35023"/>
                    </a:cubicBezTo>
                    <a:cubicBezTo>
                      <a:pt x="46426" y="35023"/>
                      <a:pt x="45611" y="33394"/>
                      <a:pt x="44797" y="33394"/>
                    </a:cubicBezTo>
                    <a:cubicBezTo>
                      <a:pt x="45611" y="36652"/>
                      <a:pt x="40724" y="31765"/>
                      <a:pt x="44797" y="36652"/>
                    </a:cubicBezTo>
                    <a:cubicBezTo>
                      <a:pt x="44797" y="36652"/>
                      <a:pt x="43982" y="35837"/>
                      <a:pt x="43168" y="35023"/>
                    </a:cubicBezTo>
                    <a:cubicBezTo>
                      <a:pt x="42354" y="38281"/>
                      <a:pt x="39910" y="40724"/>
                      <a:pt x="36652" y="42353"/>
                    </a:cubicBezTo>
                    <a:cubicBezTo>
                      <a:pt x="38281" y="48055"/>
                      <a:pt x="32580" y="46426"/>
                      <a:pt x="34209" y="51313"/>
                    </a:cubicBezTo>
                    <a:lnTo>
                      <a:pt x="33394" y="50498"/>
                    </a:lnTo>
                    <a:cubicBezTo>
                      <a:pt x="33394" y="55385"/>
                      <a:pt x="28507" y="55385"/>
                      <a:pt x="26064" y="58643"/>
                    </a:cubicBezTo>
                    <a:cubicBezTo>
                      <a:pt x="24435" y="59458"/>
                      <a:pt x="25249" y="61087"/>
                      <a:pt x="24435" y="62716"/>
                    </a:cubicBezTo>
                    <a:lnTo>
                      <a:pt x="23620" y="61901"/>
                    </a:lnTo>
                    <a:cubicBezTo>
                      <a:pt x="26064" y="66788"/>
                      <a:pt x="16290" y="63530"/>
                      <a:pt x="19548" y="69232"/>
                    </a:cubicBezTo>
                    <a:lnTo>
                      <a:pt x="17919" y="67603"/>
                    </a:lnTo>
                    <a:cubicBezTo>
                      <a:pt x="19548" y="69232"/>
                      <a:pt x="16290" y="68417"/>
                      <a:pt x="20362" y="70860"/>
                    </a:cubicBezTo>
                    <a:lnTo>
                      <a:pt x="18733" y="70046"/>
                    </a:lnTo>
                    <a:cubicBezTo>
                      <a:pt x="22806" y="74933"/>
                      <a:pt x="14661" y="70860"/>
                      <a:pt x="16290" y="74933"/>
                    </a:cubicBezTo>
                    <a:lnTo>
                      <a:pt x="15475" y="74119"/>
                    </a:lnTo>
                    <a:cubicBezTo>
                      <a:pt x="15475" y="74933"/>
                      <a:pt x="16290" y="75747"/>
                      <a:pt x="14661" y="75747"/>
                    </a:cubicBezTo>
                    <a:cubicBezTo>
                      <a:pt x="14661" y="75747"/>
                      <a:pt x="14661" y="75747"/>
                      <a:pt x="13846" y="74933"/>
                    </a:cubicBezTo>
                    <a:cubicBezTo>
                      <a:pt x="8959" y="74119"/>
                      <a:pt x="12217" y="78191"/>
                      <a:pt x="10588" y="79820"/>
                    </a:cubicBezTo>
                    <a:lnTo>
                      <a:pt x="8959" y="78191"/>
                    </a:lnTo>
                    <a:cubicBezTo>
                      <a:pt x="10588" y="80634"/>
                      <a:pt x="7330" y="80634"/>
                      <a:pt x="8145" y="82263"/>
                    </a:cubicBezTo>
                    <a:lnTo>
                      <a:pt x="7330" y="81449"/>
                    </a:lnTo>
                    <a:lnTo>
                      <a:pt x="8145" y="83078"/>
                    </a:lnTo>
                    <a:lnTo>
                      <a:pt x="6516" y="82263"/>
                    </a:lnTo>
                    <a:cubicBezTo>
                      <a:pt x="6516" y="86336"/>
                      <a:pt x="7330" y="88779"/>
                      <a:pt x="6516" y="9040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7095470" y="169237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7154113" y="162639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33" name="图形 7"/>
            <p:cNvGrpSpPr/>
            <p:nvPr/>
          </p:nvGrpSpPr>
          <p:grpSpPr>
            <a:xfrm>
              <a:off x="9719299" y="3138228"/>
              <a:ext cx="126614" cy="83077"/>
              <a:chOff x="7479540" y="2038531"/>
              <a:chExt cx="126614" cy="83077"/>
            </a:xfrm>
            <a:solidFill>
              <a:srgbClr val="1B1B1B"/>
            </a:solidFill>
          </p:grpSpPr>
          <p:sp>
            <p:nvSpPr>
              <p:cNvPr id="134" name="任意多边形: 形状 133"/>
              <p:cNvSpPr/>
              <p:nvPr/>
            </p:nvSpPr>
            <p:spPr>
              <a:xfrm>
                <a:off x="7606155" y="2109391"/>
                <a:ext cx="8144" cy="1629"/>
              </a:xfrm>
              <a:custGeom>
                <a:avLst/>
                <a:gdLst>
                  <a:gd name="connsiteX0" fmla="*/ 0 w 8144"/>
                  <a:gd name="connsiteY0" fmla="*/ 815 h 1629"/>
                  <a:gd name="connsiteX1" fmla="*/ 0 w 8144"/>
                  <a:gd name="connsiteY1" fmla="*/ 0 h 1629"/>
                  <a:gd name="connsiteX2" fmla="*/ 0 w 8144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1629">
                    <a:moveTo>
                      <a:pt x="0" y="815"/>
                    </a:moveTo>
                    <a:lnTo>
                      <a:pt x="0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7604526" y="2109745"/>
                <a:ext cx="814" cy="5347"/>
              </a:xfrm>
              <a:custGeom>
                <a:avLst/>
                <a:gdLst>
                  <a:gd name="connsiteX0" fmla="*/ 0 w 814"/>
                  <a:gd name="connsiteY0" fmla="*/ 4533 h 5347"/>
                  <a:gd name="connsiteX1" fmla="*/ 0 w 814"/>
                  <a:gd name="connsiteY1" fmla="*/ 5348 h 5347"/>
                  <a:gd name="connsiteX2" fmla="*/ 815 w 814"/>
                  <a:gd name="connsiteY2" fmla="*/ 461 h 5347"/>
                  <a:gd name="connsiteX3" fmla="*/ 0 w 814"/>
                  <a:gd name="connsiteY3" fmla="*/ 4533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5347">
                    <a:moveTo>
                      <a:pt x="0" y="4533"/>
                    </a:moveTo>
                    <a:cubicBezTo>
                      <a:pt x="0" y="4533"/>
                      <a:pt x="0" y="5348"/>
                      <a:pt x="0" y="5348"/>
                    </a:cubicBezTo>
                    <a:lnTo>
                      <a:pt x="815" y="461"/>
                    </a:lnTo>
                    <a:cubicBezTo>
                      <a:pt x="815" y="-1982"/>
                      <a:pt x="815" y="6162"/>
                      <a:pt x="0" y="453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7603711" y="2113242"/>
                <a:ext cx="814" cy="1850"/>
              </a:xfrm>
              <a:custGeom>
                <a:avLst/>
                <a:gdLst>
                  <a:gd name="connsiteX0" fmla="*/ 815 w 814"/>
                  <a:gd name="connsiteY0" fmla="*/ 222 h 1850"/>
                  <a:gd name="connsiteX1" fmla="*/ 0 w 814"/>
                  <a:gd name="connsiteY1" fmla="*/ 1851 h 1850"/>
                  <a:gd name="connsiteX2" fmla="*/ 815 w 814"/>
                  <a:gd name="connsiteY2" fmla="*/ 222 h 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850">
                    <a:moveTo>
                      <a:pt x="815" y="222"/>
                    </a:moveTo>
                    <a:cubicBezTo>
                      <a:pt x="815" y="-592"/>
                      <a:pt x="0" y="1036"/>
                      <a:pt x="0" y="1851"/>
                    </a:cubicBezTo>
                    <a:cubicBezTo>
                      <a:pt x="815" y="222"/>
                      <a:pt x="815" y="2666"/>
                      <a:pt x="815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7580906" y="2110206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814" y="0"/>
                      <a:pt x="0" y="0"/>
                    </a:cubicBezTo>
                    <a:cubicBezTo>
                      <a:pt x="814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7479540" y="2038531"/>
                <a:ext cx="125800" cy="83077"/>
              </a:xfrm>
              <a:custGeom>
                <a:avLst/>
                <a:gdLst>
                  <a:gd name="connsiteX0" fmla="*/ 93221 w 125800"/>
                  <a:gd name="connsiteY0" fmla="*/ 77376 h 83077"/>
                  <a:gd name="connsiteX1" fmla="*/ 92406 w 125800"/>
                  <a:gd name="connsiteY1" fmla="*/ 79005 h 83077"/>
                  <a:gd name="connsiteX2" fmla="*/ 96479 w 125800"/>
                  <a:gd name="connsiteY2" fmla="*/ 79005 h 83077"/>
                  <a:gd name="connsiteX3" fmla="*/ 96479 w 125800"/>
                  <a:gd name="connsiteY3" fmla="*/ 79820 h 83077"/>
                  <a:gd name="connsiteX4" fmla="*/ 107067 w 125800"/>
                  <a:gd name="connsiteY4" fmla="*/ 79005 h 83077"/>
                  <a:gd name="connsiteX5" fmla="*/ 107067 w 125800"/>
                  <a:gd name="connsiteY5" fmla="*/ 79820 h 83077"/>
                  <a:gd name="connsiteX6" fmla="*/ 107882 w 125800"/>
                  <a:gd name="connsiteY6" fmla="*/ 78191 h 83077"/>
                  <a:gd name="connsiteX7" fmla="*/ 107882 w 125800"/>
                  <a:gd name="connsiteY7" fmla="*/ 79005 h 83077"/>
                  <a:gd name="connsiteX8" fmla="*/ 110325 w 125800"/>
                  <a:gd name="connsiteY8" fmla="*/ 79820 h 83077"/>
                  <a:gd name="connsiteX9" fmla="*/ 111139 w 125800"/>
                  <a:gd name="connsiteY9" fmla="*/ 77376 h 83077"/>
                  <a:gd name="connsiteX10" fmla="*/ 119284 w 125800"/>
                  <a:gd name="connsiteY10" fmla="*/ 74933 h 83077"/>
                  <a:gd name="connsiteX11" fmla="*/ 119284 w 125800"/>
                  <a:gd name="connsiteY11" fmla="*/ 77376 h 83077"/>
                  <a:gd name="connsiteX12" fmla="*/ 125800 w 125800"/>
                  <a:gd name="connsiteY12" fmla="*/ 75747 h 83077"/>
                  <a:gd name="connsiteX13" fmla="*/ 125800 w 125800"/>
                  <a:gd name="connsiteY13" fmla="*/ 73304 h 83077"/>
                  <a:gd name="connsiteX14" fmla="*/ 124171 w 125800"/>
                  <a:gd name="connsiteY14" fmla="*/ 74119 h 83077"/>
                  <a:gd name="connsiteX15" fmla="*/ 124171 w 125800"/>
                  <a:gd name="connsiteY15" fmla="*/ 73304 h 83077"/>
                  <a:gd name="connsiteX16" fmla="*/ 123357 w 125800"/>
                  <a:gd name="connsiteY16" fmla="*/ 74933 h 83077"/>
                  <a:gd name="connsiteX17" fmla="*/ 123357 w 125800"/>
                  <a:gd name="connsiteY17" fmla="*/ 73304 h 83077"/>
                  <a:gd name="connsiteX18" fmla="*/ 120099 w 125800"/>
                  <a:gd name="connsiteY18" fmla="*/ 75747 h 83077"/>
                  <a:gd name="connsiteX19" fmla="*/ 119284 w 125800"/>
                  <a:gd name="connsiteY19" fmla="*/ 73304 h 83077"/>
                  <a:gd name="connsiteX20" fmla="*/ 118470 w 125800"/>
                  <a:gd name="connsiteY20" fmla="*/ 75747 h 83077"/>
                  <a:gd name="connsiteX21" fmla="*/ 107882 w 125800"/>
                  <a:gd name="connsiteY21" fmla="*/ 74933 h 83077"/>
                  <a:gd name="connsiteX22" fmla="*/ 102180 w 125800"/>
                  <a:gd name="connsiteY22" fmla="*/ 74119 h 83077"/>
                  <a:gd name="connsiteX23" fmla="*/ 102180 w 125800"/>
                  <a:gd name="connsiteY23" fmla="*/ 73304 h 83077"/>
                  <a:gd name="connsiteX24" fmla="*/ 99737 w 125800"/>
                  <a:gd name="connsiteY24" fmla="*/ 74119 h 83077"/>
                  <a:gd name="connsiteX25" fmla="*/ 98108 w 125800"/>
                  <a:gd name="connsiteY25" fmla="*/ 75747 h 83077"/>
                  <a:gd name="connsiteX26" fmla="*/ 85890 w 125800"/>
                  <a:gd name="connsiteY26" fmla="*/ 67603 h 83077"/>
                  <a:gd name="connsiteX27" fmla="*/ 72044 w 125800"/>
                  <a:gd name="connsiteY27" fmla="*/ 62716 h 83077"/>
                  <a:gd name="connsiteX28" fmla="*/ 72859 w 125800"/>
                  <a:gd name="connsiteY28" fmla="*/ 61901 h 83077"/>
                  <a:gd name="connsiteX29" fmla="*/ 68786 w 125800"/>
                  <a:gd name="connsiteY29" fmla="*/ 60272 h 83077"/>
                  <a:gd name="connsiteX30" fmla="*/ 68786 w 125800"/>
                  <a:gd name="connsiteY30" fmla="*/ 59458 h 83077"/>
                  <a:gd name="connsiteX31" fmla="*/ 57383 w 125800"/>
                  <a:gd name="connsiteY31" fmla="*/ 57014 h 83077"/>
                  <a:gd name="connsiteX32" fmla="*/ 45980 w 125800"/>
                  <a:gd name="connsiteY32" fmla="*/ 49684 h 83077"/>
                  <a:gd name="connsiteX33" fmla="*/ 46795 w 125800"/>
                  <a:gd name="connsiteY33" fmla="*/ 48869 h 83077"/>
                  <a:gd name="connsiteX34" fmla="*/ 40279 w 125800"/>
                  <a:gd name="connsiteY34" fmla="*/ 40724 h 83077"/>
                  <a:gd name="connsiteX35" fmla="*/ 30505 w 125800"/>
                  <a:gd name="connsiteY35" fmla="*/ 34208 h 83077"/>
                  <a:gd name="connsiteX36" fmla="*/ 25618 w 125800"/>
                  <a:gd name="connsiteY36" fmla="*/ 28507 h 83077"/>
                  <a:gd name="connsiteX37" fmla="*/ 16659 w 125800"/>
                  <a:gd name="connsiteY37" fmla="*/ 17919 h 83077"/>
                  <a:gd name="connsiteX38" fmla="*/ 12586 w 125800"/>
                  <a:gd name="connsiteY38" fmla="*/ 6516 h 83077"/>
                  <a:gd name="connsiteX39" fmla="*/ 13401 w 125800"/>
                  <a:gd name="connsiteY39" fmla="*/ 0 h 83077"/>
                  <a:gd name="connsiteX40" fmla="*/ 8514 w 125800"/>
                  <a:gd name="connsiteY40" fmla="*/ 1629 h 83077"/>
                  <a:gd name="connsiteX41" fmla="*/ 8514 w 125800"/>
                  <a:gd name="connsiteY41" fmla="*/ 2443 h 83077"/>
                  <a:gd name="connsiteX42" fmla="*/ 9328 w 125800"/>
                  <a:gd name="connsiteY42" fmla="*/ 1629 h 83077"/>
                  <a:gd name="connsiteX43" fmla="*/ 9328 w 125800"/>
                  <a:gd name="connsiteY43" fmla="*/ 4072 h 83077"/>
                  <a:gd name="connsiteX44" fmla="*/ 9328 w 125800"/>
                  <a:gd name="connsiteY44" fmla="*/ 4072 h 83077"/>
                  <a:gd name="connsiteX45" fmla="*/ 12586 w 125800"/>
                  <a:gd name="connsiteY45" fmla="*/ 4072 h 83077"/>
                  <a:gd name="connsiteX46" fmla="*/ 14215 w 125800"/>
                  <a:gd name="connsiteY46" fmla="*/ 4072 h 83077"/>
                  <a:gd name="connsiteX47" fmla="*/ 12586 w 125800"/>
                  <a:gd name="connsiteY47" fmla="*/ 4887 h 83077"/>
                  <a:gd name="connsiteX48" fmla="*/ 14215 w 125800"/>
                  <a:gd name="connsiteY48" fmla="*/ 4887 h 83077"/>
                  <a:gd name="connsiteX49" fmla="*/ 9328 w 125800"/>
                  <a:gd name="connsiteY49" fmla="*/ 8145 h 83077"/>
                  <a:gd name="connsiteX50" fmla="*/ 5256 w 125800"/>
                  <a:gd name="connsiteY50" fmla="*/ 8959 h 83077"/>
                  <a:gd name="connsiteX51" fmla="*/ 7700 w 125800"/>
                  <a:gd name="connsiteY51" fmla="*/ 8959 h 83077"/>
                  <a:gd name="connsiteX52" fmla="*/ 15030 w 125800"/>
                  <a:gd name="connsiteY52" fmla="*/ 6516 h 83077"/>
                  <a:gd name="connsiteX53" fmla="*/ 12586 w 125800"/>
                  <a:gd name="connsiteY53" fmla="*/ 7330 h 83077"/>
                  <a:gd name="connsiteX54" fmla="*/ 15030 w 125800"/>
                  <a:gd name="connsiteY54" fmla="*/ 6516 h 83077"/>
                  <a:gd name="connsiteX55" fmla="*/ 19102 w 125800"/>
                  <a:gd name="connsiteY55" fmla="*/ 4072 h 83077"/>
                  <a:gd name="connsiteX56" fmla="*/ 19102 w 125800"/>
                  <a:gd name="connsiteY56" fmla="*/ 4072 h 83077"/>
                  <a:gd name="connsiteX57" fmla="*/ 18288 w 125800"/>
                  <a:gd name="connsiteY57" fmla="*/ 3258 h 83077"/>
                  <a:gd name="connsiteX58" fmla="*/ 19102 w 125800"/>
                  <a:gd name="connsiteY58" fmla="*/ 2443 h 83077"/>
                  <a:gd name="connsiteX59" fmla="*/ 18288 w 125800"/>
                  <a:gd name="connsiteY59" fmla="*/ 2443 h 83077"/>
                  <a:gd name="connsiteX60" fmla="*/ 15844 w 125800"/>
                  <a:gd name="connsiteY60" fmla="*/ 0 h 83077"/>
                  <a:gd name="connsiteX61" fmla="*/ 1998 w 125800"/>
                  <a:gd name="connsiteY61" fmla="*/ 4887 h 83077"/>
                  <a:gd name="connsiteX62" fmla="*/ 1998 w 125800"/>
                  <a:gd name="connsiteY62" fmla="*/ 5701 h 83077"/>
                  <a:gd name="connsiteX63" fmla="*/ 5256 w 125800"/>
                  <a:gd name="connsiteY63" fmla="*/ 5701 h 83077"/>
                  <a:gd name="connsiteX64" fmla="*/ 1998 w 125800"/>
                  <a:gd name="connsiteY64" fmla="*/ 8959 h 83077"/>
                  <a:gd name="connsiteX65" fmla="*/ 1183 w 125800"/>
                  <a:gd name="connsiteY65" fmla="*/ 8959 h 83077"/>
                  <a:gd name="connsiteX66" fmla="*/ 369 w 125800"/>
                  <a:gd name="connsiteY66" fmla="*/ 11403 h 83077"/>
                  <a:gd name="connsiteX67" fmla="*/ 4441 w 125800"/>
                  <a:gd name="connsiteY67" fmla="*/ 11403 h 83077"/>
                  <a:gd name="connsiteX68" fmla="*/ 1998 w 125800"/>
                  <a:gd name="connsiteY68" fmla="*/ 12217 h 83077"/>
                  <a:gd name="connsiteX69" fmla="*/ 1998 w 125800"/>
                  <a:gd name="connsiteY69" fmla="*/ 17104 h 83077"/>
                  <a:gd name="connsiteX70" fmla="*/ 6885 w 125800"/>
                  <a:gd name="connsiteY70" fmla="*/ 18733 h 83077"/>
                  <a:gd name="connsiteX71" fmla="*/ 6885 w 125800"/>
                  <a:gd name="connsiteY71" fmla="*/ 21991 h 83077"/>
                  <a:gd name="connsiteX72" fmla="*/ 6070 w 125800"/>
                  <a:gd name="connsiteY72" fmla="*/ 21991 h 83077"/>
                  <a:gd name="connsiteX73" fmla="*/ 10957 w 125800"/>
                  <a:gd name="connsiteY73" fmla="*/ 22806 h 83077"/>
                  <a:gd name="connsiteX74" fmla="*/ 6885 w 125800"/>
                  <a:gd name="connsiteY74" fmla="*/ 26878 h 83077"/>
                  <a:gd name="connsiteX75" fmla="*/ 11772 w 125800"/>
                  <a:gd name="connsiteY75" fmla="*/ 27693 h 83077"/>
                  <a:gd name="connsiteX76" fmla="*/ 10143 w 125800"/>
                  <a:gd name="connsiteY76" fmla="*/ 30136 h 83077"/>
                  <a:gd name="connsiteX77" fmla="*/ 15844 w 125800"/>
                  <a:gd name="connsiteY77" fmla="*/ 39095 h 83077"/>
                  <a:gd name="connsiteX78" fmla="*/ 15844 w 125800"/>
                  <a:gd name="connsiteY78" fmla="*/ 39095 h 83077"/>
                  <a:gd name="connsiteX79" fmla="*/ 23175 w 125800"/>
                  <a:gd name="connsiteY79" fmla="*/ 35837 h 83077"/>
                  <a:gd name="connsiteX80" fmla="*/ 22360 w 125800"/>
                  <a:gd name="connsiteY80" fmla="*/ 36652 h 83077"/>
                  <a:gd name="connsiteX81" fmla="*/ 22360 w 125800"/>
                  <a:gd name="connsiteY81" fmla="*/ 39095 h 83077"/>
                  <a:gd name="connsiteX82" fmla="*/ 21546 w 125800"/>
                  <a:gd name="connsiteY82" fmla="*/ 39910 h 83077"/>
                  <a:gd name="connsiteX83" fmla="*/ 22360 w 125800"/>
                  <a:gd name="connsiteY83" fmla="*/ 41539 h 83077"/>
                  <a:gd name="connsiteX84" fmla="*/ 21546 w 125800"/>
                  <a:gd name="connsiteY84" fmla="*/ 42353 h 83077"/>
                  <a:gd name="connsiteX85" fmla="*/ 22360 w 125800"/>
                  <a:gd name="connsiteY85" fmla="*/ 42353 h 83077"/>
                  <a:gd name="connsiteX86" fmla="*/ 20731 w 125800"/>
                  <a:gd name="connsiteY86" fmla="*/ 43982 h 83077"/>
                  <a:gd name="connsiteX87" fmla="*/ 34578 w 125800"/>
                  <a:gd name="connsiteY87" fmla="*/ 53756 h 83077"/>
                  <a:gd name="connsiteX88" fmla="*/ 33763 w 125800"/>
                  <a:gd name="connsiteY88" fmla="*/ 54571 h 83077"/>
                  <a:gd name="connsiteX89" fmla="*/ 35392 w 125800"/>
                  <a:gd name="connsiteY89" fmla="*/ 53756 h 83077"/>
                  <a:gd name="connsiteX90" fmla="*/ 34578 w 125800"/>
                  <a:gd name="connsiteY90" fmla="*/ 54571 h 83077"/>
                  <a:gd name="connsiteX91" fmla="*/ 37835 w 125800"/>
                  <a:gd name="connsiteY91" fmla="*/ 57014 h 83077"/>
                  <a:gd name="connsiteX92" fmla="*/ 36207 w 125800"/>
                  <a:gd name="connsiteY92" fmla="*/ 58643 h 83077"/>
                  <a:gd name="connsiteX93" fmla="*/ 39465 w 125800"/>
                  <a:gd name="connsiteY93" fmla="*/ 58643 h 83077"/>
                  <a:gd name="connsiteX94" fmla="*/ 37835 w 125800"/>
                  <a:gd name="connsiteY94" fmla="*/ 60272 h 83077"/>
                  <a:gd name="connsiteX95" fmla="*/ 45166 w 125800"/>
                  <a:gd name="connsiteY95" fmla="*/ 65159 h 83077"/>
                  <a:gd name="connsiteX96" fmla="*/ 53311 w 125800"/>
                  <a:gd name="connsiteY96" fmla="*/ 65159 h 83077"/>
                  <a:gd name="connsiteX97" fmla="*/ 52496 w 125800"/>
                  <a:gd name="connsiteY97" fmla="*/ 65974 h 83077"/>
                  <a:gd name="connsiteX98" fmla="*/ 60641 w 125800"/>
                  <a:gd name="connsiteY98" fmla="*/ 70860 h 83077"/>
                  <a:gd name="connsiteX99" fmla="*/ 63899 w 125800"/>
                  <a:gd name="connsiteY99" fmla="*/ 71675 h 83077"/>
                  <a:gd name="connsiteX100" fmla="*/ 63085 w 125800"/>
                  <a:gd name="connsiteY100" fmla="*/ 72490 h 83077"/>
                  <a:gd name="connsiteX101" fmla="*/ 69600 w 125800"/>
                  <a:gd name="connsiteY101" fmla="*/ 74933 h 83077"/>
                  <a:gd name="connsiteX102" fmla="*/ 68786 w 125800"/>
                  <a:gd name="connsiteY102" fmla="*/ 76562 h 83077"/>
                  <a:gd name="connsiteX103" fmla="*/ 71230 w 125800"/>
                  <a:gd name="connsiteY103" fmla="*/ 74119 h 83077"/>
                  <a:gd name="connsiteX104" fmla="*/ 71230 w 125800"/>
                  <a:gd name="connsiteY104" fmla="*/ 75747 h 83077"/>
                  <a:gd name="connsiteX105" fmla="*/ 76117 w 125800"/>
                  <a:gd name="connsiteY105" fmla="*/ 76562 h 83077"/>
                  <a:gd name="connsiteX106" fmla="*/ 75302 w 125800"/>
                  <a:gd name="connsiteY106" fmla="*/ 77376 h 83077"/>
                  <a:gd name="connsiteX107" fmla="*/ 76931 w 125800"/>
                  <a:gd name="connsiteY107" fmla="*/ 77376 h 83077"/>
                  <a:gd name="connsiteX108" fmla="*/ 76117 w 125800"/>
                  <a:gd name="connsiteY108" fmla="*/ 78191 h 83077"/>
                  <a:gd name="connsiteX109" fmla="*/ 81004 w 125800"/>
                  <a:gd name="connsiteY109" fmla="*/ 79820 h 83077"/>
                  <a:gd name="connsiteX110" fmla="*/ 80189 w 125800"/>
                  <a:gd name="connsiteY110" fmla="*/ 81449 h 83077"/>
                  <a:gd name="connsiteX111" fmla="*/ 83447 w 125800"/>
                  <a:gd name="connsiteY111" fmla="*/ 81449 h 83077"/>
                  <a:gd name="connsiteX112" fmla="*/ 83447 w 125800"/>
                  <a:gd name="connsiteY112" fmla="*/ 82263 h 83077"/>
                  <a:gd name="connsiteX113" fmla="*/ 84261 w 125800"/>
                  <a:gd name="connsiteY113" fmla="*/ 81449 h 83077"/>
                  <a:gd name="connsiteX114" fmla="*/ 83447 w 125800"/>
                  <a:gd name="connsiteY114" fmla="*/ 83078 h 83077"/>
                  <a:gd name="connsiteX115" fmla="*/ 93221 w 125800"/>
                  <a:gd name="connsiteY115" fmla="*/ 77376 h 8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25800" h="83077">
                    <a:moveTo>
                      <a:pt x="93221" y="77376"/>
                    </a:moveTo>
                    <a:lnTo>
                      <a:pt x="92406" y="79005"/>
                    </a:lnTo>
                    <a:cubicBezTo>
                      <a:pt x="94850" y="76562"/>
                      <a:pt x="94850" y="79820"/>
                      <a:pt x="96479" y="79005"/>
                    </a:cubicBezTo>
                    <a:lnTo>
                      <a:pt x="96479" y="79820"/>
                    </a:lnTo>
                    <a:cubicBezTo>
                      <a:pt x="99737" y="81449"/>
                      <a:pt x="102995" y="79005"/>
                      <a:pt x="107067" y="79005"/>
                    </a:cubicBezTo>
                    <a:cubicBezTo>
                      <a:pt x="107067" y="79005"/>
                      <a:pt x="107067" y="79820"/>
                      <a:pt x="107067" y="79820"/>
                    </a:cubicBezTo>
                    <a:cubicBezTo>
                      <a:pt x="107067" y="79005"/>
                      <a:pt x="107882" y="78191"/>
                      <a:pt x="107882" y="78191"/>
                    </a:cubicBezTo>
                    <a:cubicBezTo>
                      <a:pt x="107882" y="78191"/>
                      <a:pt x="107882" y="79005"/>
                      <a:pt x="107882" y="79005"/>
                    </a:cubicBezTo>
                    <a:cubicBezTo>
                      <a:pt x="107882" y="82263"/>
                      <a:pt x="110325" y="77376"/>
                      <a:pt x="110325" y="79820"/>
                    </a:cubicBezTo>
                    <a:cubicBezTo>
                      <a:pt x="110325" y="79820"/>
                      <a:pt x="111139" y="78191"/>
                      <a:pt x="111139" y="77376"/>
                    </a:cubicBezTo>
                    <a:cubicBezTo>
                      <a:pt x="113583" y="77376"/>
                      <a:pt x="116841" y="76562"/>
                      <a:pt x="119284" y="74933"/>
                    </a:cubicBezTo>
                    <a:cubicBezTo>
                      <a:pt x="119284" y="75747"/>
                      <a:pt x="119284" y="76562"/>
                      <a:pt x="119284" y="77376"/>
                    </a:cubicBezTo>
                    <a:cubicBezTo>
                      <a:pt x="121728" y="72490"/>
                      <a:pt x="124171" y="74933"/>
                      <a:pt x="125800" y="75747"/>
                    </a:cubicBezTo>
                    <a:cubicBezTo>
                      <a:pt x="125800" y="74119"/>
                      <a:pt x="125800" y="74119"/>
                      <a:pt x="125800" y="73304"/>
                    </a:cubicBezTo>
                    <a:cubicBezTo>
                      <a:pt x="124986" y="71675"/>
                      <a:pt x="124171" y="76562"/>
                      <a:pt x="124171" y="74119"/>
                    </a:cubicBezTo>
                    <a:lnTo>
                      <a:pt x="124171" y="73304"/>
                    </a:lnTo>
                    <a:cubicBezTo>
                      <a:pt x="124171" y="72490"/>
                      <a:pt x="124171" y="76562"/>
                      <a:pt x="123357" y="74933"/>
                    </a:cubicBezTo>
                    <a:cubicBezTo>
                      <a:pt x="123357" y="74119"/>
                      <a:pt x="123357" y="73304"/>
                      <a:pt x="123357" y="73304"/>
                    </a:cubicBezTo>
                    <a:cubicBezTo>
                      <a:pt x="122542" y="74119"/>
                      <a:pt x="121728" y="72490"/>
                      <a:pt x="120099" y="75747"/>
                    </a:cubicBezTo>
                    <a:cubicBezTo>
                      <a:pt x="120099" y="73304"/>
                      <a:pt x="119284" y="75747"/>
                      <a:pt x="119284" y="73304"/>
                    </a:cubicBezTo>
                    <a:cubicBezTo>
                      <a:pt x="119284" y="74119"/>
                      <a:pt x="118470" y="74119"/>
                      <a:pt x="118470" y="75747"/>
                    </a:cubicBezTo>
                    <a:cubicBezTo>
                      <a:pt x="115212" y="73304"/>
                      <a:pt x="111954" y="75747"/>
                      <a:pt x="107882" y="74933"/>
                    </a:cubicBezTo>
                    <a:cubicBezTo>
                      <a:pt x="105438" y="79820"/>
                      <a:pt x="104624" y="73304"/>
                      <a:pt x="102180" y="74119"/>
                    </a:cubicBezTo>
                    <a:cubicBezTo>
                      <a:pt x="102180" y="74119"/>
                      <a:pt x="102180" y="74119"/>
                      <a:pt x="102180" y="73304"/>
                    </a:cubicBezTo>
                    <a:cubicBezTo>
                      <a:pt x="101366" y="74119"/>
                      <a:pt x="100551" y="74933"/>
                      <a:pt x="99737" y="74119"/>
                    </a:cubicBezTo>
                    <a:lnTo>
                      <a:pt x="98108" y="75747"/>
                    </a:lnTo>
                    <a:cubicBezTo>
                      <a:pt x="94850" y="70046"/>
                      <a:pt x="89963" y="71675"/>
                      <a:pt x="85890" y="67603"/>
                    </a:cubicBezTo>
                    <a:cubicBezTo>
                      <a:pt x="81818" y="64345"/>
                      <a:pt x="79374" y="59458"/>
                      <a:pt x="72044" y="62716"/>
                    </a:cubicBezTo>
                    <a:cubicBezTo>
                      <a:pt x="72044" y="61901"/>
                      <a:pt x="72044" y="61901"/>
                      <a:pt x="72859" y="61901"/>
                    </a:cubicBezTo>
                    <a:cubicBezTo>
                      <a:pt x="71230" y="61901"/>
                      <a:pt x="71230" y="59458"/>
                      <a:pt x="68786" y="60272"/>
                    </a:cubicBezTo>
                    <a:lnTo>
                      <a:pt x="68786" y="59458"/>
                    </a:lnTo>
                    <a:cubicBezTo>
                      <a:pt x="63899" y="61087"/>
                      <a:pt x="63085" y="55385"/>
                      <a:pt x="57383" y="57014"/>
                    </a:cubicBezTo>
                    <a:cubicBezTo>
                      <a:pt x="54125" y="53756"/>
                      <a:pt x="50053" y="51313"/>
                      <a:pt x="45980" y="49684"/>
                    </a:cubicBezTo>
                    <a:lnTo>
                      <a:pt x="46795" y="48869"/>
                    </a:lnTo>
                    <a:cubicBezTo>
                      <a:pt x="42722" y="48055"/>
                      <a:pt x="44352" y="41539"/>
                      <a:pt x="40279" y="40724"/>
                    </a:cubicBezTo>
                    <a:cubicBezTo>
                      <a:pt x="39465" y="36652"/>
                      <a:pt x="31320" y="39095"/>
                      <a:pt x="30505" y="34208"/>
                    </a:cubicBezTo>
                    <a:cubicBezTo>
                      <a:pt x="32948" y="29322"/>
                      <a:pt x="22360" y="33394"/>
                      <a:pt x="25618" y="28507"/>
                    </a:cubicBezTo>
                    <a:cubicBezTo>
                      <a:pt x="29691" y="20362"/>
                      <a:pt x="23175" y="19548"/>
                      <a:pt x="16659" y="17919"/>
                    </a:cubicBezTo>
                    <a:cubicBezTo>
                      <a:pt x="17473" y="13032"/>
                      <a:pt x="8514" y="12217"/>
                      <a:pt x="12586" y="6516"/>
                    </a:cubicBezTo>
                    <a:cubicBezTo>
                      <a:pt x="8514" y="6516"/>
                      <a:pt x="14215" y="2443"/>
                      <a:pt x="13401" y="0"/>
                    </a:cubicBezTo>
                    <a:lnTo>
                      <a:pt x="8514" y="1629"/>
                    </a:lnTo>
                    <a:cubicBezTo>
                      <a:pt x="8514" y="1629"/>
                      <a:pt x="8514" y="2443"/>
                      <a:pt x="8514" y="2443"/>
                    </a:cubicBezTo>
                    <a:lnTo>
                      <a:pt x="9328" y="1629"/>
                    </a:lnTo>
                    <a:cubicBezTo>
                      <a:pt x="6070" y="3258"/>
                      <a:pt x="15030" y="1629"/>
                      <a:pt x="9328" y="4072"/>
                    </a:cubicBezTo>
                    <a:lnTo>
                      <a:pt x="9328" y="4072"/>
                    </a:lnTo>
                    <a:cubicBezTo>
                      <a:pt x="6885" y="5701"/>
                      <a:pt x="15844" y="2443"/>
                      <a:pt x="12586" y="4072"/>
                    </a:cubicBezTo>
                    <a:lnTo>
                      <a:pt x="14215" y="4072"/>
                    </a:lnTo>
                    <a:cubicBezTo>
                      <a:pt x="15030" y="4072"/>
                      <a:pt x="12586" y="4887"/>
                      <a:pt x="12586" y="4887"/>
                    </a:cubicBezTo>
                    <a:cubicBezTo>
                      <a:pt x="12586" y="4887"/>
                      <a:pt x="15030" y="4072"/>
                      <a:pt x="14215" y="4887"/>
                    </a:cubicBezTo>
                    <a:cubicBezTo>
                      <a:pt x="8514" y="6516"/>
                      <a:pt x="15844" y="5701"/>
                      <a:pt x="9328" y="8145"/>
                    </a:cubicBezTo>
                    <a:cubicBezTo>
                      <a:pt x="9328" y="8145"/>
                      <a:pt x="6885" y="8959"/>
                      <a:pt x="5256" y="8959"/>
                    </a:cubicBezTo>
                    <a:cubicBezTo>
                      <a:pt x="4441" y="8959"/>
                      <a:pt x="5256" y="9774"/>
                      <a:pt x="7700" y="8959"/>
                    </a:cubicBezTo>
                    <a:cubicBezTo>
                      <a:pt x="10143" y="8145"/>
                      <a:pt x="13401" y="7330"/>
                      <a:pt x="15030" y="6516"/>
                    </a:cubicBezTo>
                    <a:lnTo>
                      <a:pt x="12586" y="7330"/>
                    </a:lnTo>
                    <a:cubicBezTo>
                      <a:pt x="14215" y="6516"/>
                      <a:pt x="13401" y="6516"/>
                      <a:pt x="15030" y="6516"/>
                    </a:cubicBezTo>
                    <a:cubicBezTo>
                      <a:pt x="15030" y="5701"/>
                      <a:pt x="18288" y="4887"/>
                      <a:pt x="19102" y="4072"/>
                    </a:cubicBezTo>
                    <a:cubicBezTo>
                      <a:pt x="19102" y="4072"/>
                      <a:pt x="19102" y="4072"/>
                      <a:pt x="19102" y="4072"/>
                    </a:cubicBezTo>
                    <a:cubicBezTo>
                      <a:pt x="16659" y="4887"/>
                      <a:pt x="17473" y="4072"/>
                      <a:pt x="18288" y="3258"/>
                    </a:cubicBezTo>
                    <a:lnTo>
                      <a:pt x="19102" y="2443"/>
                    </a:lnTo>
                    <a:cubicBezTo>
                      <a:pt x="21546" y="1629"/>
                      <a:pt x="14215" y="3258"/>
                      <a:pt x="18288" y="2443"/>
                    </a:cubicBezTo>
                    <a:cubicBezTo>
                      <a:pt x="17473" y="1629"/>
                      <a:pt x="16659" y="815"/>
                      <a:pt x="15844" y="0"/>
                    </a:cubicBezTo>
                    <a:lnTo>
                      <a:pt x="1998" y="4887"/>
                    </a:lnTo>
                    <a:cubicBezTo>
                      <a:pt x="1998" y="4887"/>
                      <a:pt x="1998" y="5701"/>
                      <a:pt x="1998" y="5701"/>
                    </a:cubicBezTo>
                    <a:cubicBezTo>
                      <a:pt x="3627" y="5701"/>
                      <a:pt x="1998" y="6516"/>
                      <a:pt x="5256" y="5701"/>
                    </a:cubicBezTo>
                    <a:cubicBezTo>
                      <a:pt x="1998" y="7330"/>
                      <a:pt x="1998" y="8959"/>
                      <a:pt x="1998" y="8959"/>
                    </a:cubicBezTo>
                    <a:cubicBezTo>
                      <a:pt x="1998" y="8959"/>
                      <a:pt x="1183" y="8959"/>
                      <a:pt x="1183" y="8959"/>
                    </a:cubicBezTo>
                    <a:cubicBezTo>
                      <a:pt x="-2889" y="11403"/>
                      <a:pt x="5256" y="8145"/>
                      <a:pt x="369" y="11403"/>
                    </a:cubicBezTo>
                    <a:cubicBezTo>
                      <a:pt x="4441" y="9774"/>
                      <a:pt x="-445" y="13032"/>
                      <a:pt x="4441" y="11403"/>
                    </a:cubicBezTo>
                    <a:cubicBezTo>
                      <a:pt x="3627" y="12217"/>
                      <a:pt x="2813" y="12217"/>
                      <a:pt x="1998" y="12217"/>
                    </a:cubicBezTo>
                    <a:cubicBezTo>
                      <a:pt x="2813" y="13846"/>
                      <a:pt x="1998" y="15475"/>
                      <a:pt x="1998" y="17104"/>
                    </a:cubicBezTo>
                    <a:cubicBezTo>
                      <a:pt x="5256" y="16290"/>
                      <a:pt x="1998" y="20362"/>
                      <a:pt x="6885" y="18733"/>
                    </a:cubicBezTo>
                    <a:cubicBezTo>
                      <a:pt x="6070" y="19548"/>
                      <a:pt x="5256" y="21991"/>
                      <a:pt x="6885" y="21991"/>
                    </a:cubicBezTo>
                    <a:lnTo>
                      <a:pt x="6070" y="21991"/>
                    </a:lnTo>
                    <a:cubicBezTo>
                      <a:pt x="6885" y="22806"/>
                      <a:pt x="7700" y="24435"/>
                      <a:pt x="10957" y="22806"/>
                    </a:cubicBezTo>
                    <a:cubicBezTo>
                      <a:pt x="6885" y="25249"/>
                      <a:pt x="8514" y="25249"/>
                      <a:pt x="6885" y="26878"/>
                    </a:cubicBezTo>
                    <a:cubicBezTo>
                      <a:pt x="9328" y="26064"/>
                      <a:pt x="9328" y="27693"/>
                      <a:pt x="11772" y="27693"/>
                    </a:cubicBezTo>
                    <a:cubicBezTo>
                      <a:pt x="10143" y="29322"/>
                      <a:pt x="13401" y="27693"/>
                      <a:pt x="10143" y="30136"/>
                    </a:cubicBezTo>
                    <a:cubicBezTo>
                      <a:pt x="16659" y="29322"/>
                      <a:pt x="17473" y="33394"/>
                      <a:pt x="15844" y="39095"/>
                    </a:cubicBezTo>
                    <a:lnTo>
                      <a:pt x="15844" y="39095"/>
                    </a:lnTo>
                    <a:cubicBezTo>
                      <a:pt x="17473" y="38281"/>
                      <a:pt x="20731" y="36652"/>
                      <a:pt x="23175" y="35837"/>
                    </a:cubicBezTo>
                    <a:cubicBezTo>
                      <a:pt x="23175" y="35837"/>
                      <a:pt x="22360" y="36652"/>
                      <a:pt x="22360" y="36652"/>
                    </a:cubicBezTo>
                    <a:cubicBezTo>
                      <a:pt x="23175" y="36652"/>
                      <a:pt x="20731" y="39095"/>
                      <a:pt x="22360" y="39095"/>
                    </a:cubicBezTo>
                    <a:cubicBezTo>
                      <a:pt x="21546" y="39095"/>
                      <a:pt x="21546" y="39095"/>
                      <a:pt x="21546" y="39910"/>
                    </a:cubicBezTo>
                    <a:cubicBezTo>
                      <a:pt x="23175" y="39095"/>
                      <a:pt x="20731" y="42353"/>
                      <a:pt x="22360" y="41539"/>
                    </a:cubicBezTo>
                    <a:lnTo>
                      <a:pt x="21546" y="42353"/>
                    </a:lnTo>
                    <a:lnTo>
                      <a:pt x="22360" y="42353"/>
                    </a:lnTo>
                    <a:cubicBezTo>
                      <a:pt x="21546" y="43168"/>
                      <a:pt x="20731" y="43982"/>
                      <a:pt x="20731" y="43982"/>
                    </a:cubicBezTo>
                    <a:cubicBezTo>
                      <a:pt x="23175" y="48869"/>
                      <a:pt x="31320" y="49684"/>
                      <a:pt x="34578" y="53756"/>
                    </a:cubicBezTo>
                    <a:lnTo>
                      <a:pt x="33763" y="54571"/>
                    </a:lnTo>
                    <a:lnTo>
                      <a:pt x="35392" y="53756"/>
                    </a:lnTo>
                    <a:cubicBezTo>
                      <a:pt x="35392" y="53756"/>
                      <a:pt x="34578" y="54571"/>
                      <a:pt x="34578" y="54571"/>
                    </a:cubicBezTo>
                    <a:cubicBezTo>
                      <a:pt x="34578" y="57014"/>
                      <a:pt x="37021" y="55385"/>
                      <a:pt x="37835" y="57014"/>
                    </a:cubicBezTo>
                    <a:cubicBezTo>
                      <a:pt x="37835" y="57014"/>
                      <a:pt x="37021" y="57829"/>
                      <a:pt x="36207" y="58643"/>
                    </a:cubicBezTo>
                    <a:cubicBezTo>
                      <a:pt x="38650" y="57014"/>
                      <a:pt x="34578" y="62716"/>
                      <a:pt x="39465" y="58643"/>
                    </a:cubicBezTo>
                    <a:cubicBezTo>
                      <a:pt x="39465" y="58643"/>
                      <a:pt x="38650" y="60272"/>
                      <a:pt x="37835" y="60272"/>
                    </a:cubicBezTo>
                    <a:cubicBezTo>
                      <a:pt x="41093" y="61087"/>
                      <a:pt x="43537" y="62716"/>
                      <a:pt x="45166" y="65159"/>
                    </a:cubicBezTo>
                    <a:cubicBezTo>
                      <a:pt x="50053" y="62716"/>
                      <a:pt x="49238" y="67603"/>
                      <a:pt x="53311" y="65159"/>
                    </a:cubicBezTo>
                    <a:lnTo>
                      <a:pt x="52496" y="65974"/>
                    </a:lnTo>
                    <a:cubicBezTo>
                      <a:pt x="57383" y="64345"/>
                      <a:pt x="57383" y="70046"/>
                      <a:pt x="60641" y="70860"/>
                    </a:cubicBezTo>
                    <a:cubicBezTo>
                      <a:pt x="61456" y="71675"/>
                      <a:pt x="63085" y="70860"/>
                      <a:pt x="63899" y="71675"/>
                    </a:cubicBezTo>
                    <a:lnTo>
                      <a:pt x="63085" y="72490"/>
                    </a:lnTo>
                    <a:cubicBezTo>
                      <a:pt x="67157" y="69232"/>
                      <a:pt x="64714" y="79005"/>
                      <a:pt x="69600" y="74933"/>
                    </a:cubicBezTo>
                    <a:lnTo>
                      <a:pt x="68786" y="76562"/>
                    </a:lnTo>
                    <a:cubicBezTo>
                      <a:pt x="70415" y="74119"/>
                      <a:pt x="69600" y="78191"/>
                      <a:pt x="71230" y="74119"/>
                    </a:cubicBezTo>
                    <a:lnTo>
                      <a:pt x="71230" y="75747"/>
                    </a:lnTo>
                    <a:cubicBezTo>
                      <a:pt x="75302" y="70860"/>
                      <a:pt x="72859" y="79820"/>
                      <a:pt x="76117" y="76562"/>
                    </a:cubicBezTo>
                    <a:lnTo>
                      <a:pt x="75302" y="77376"/>
                    </a:lnTo>
                    <a:cubicBezTo>
                      <a:pt x="76117" y="76562"/>
                      <a:pt x="76931" y="76562"/>
                      <a:pt x="76931" y="77376"/>
                    </a:cubicBezTo>
                    <a:cubicBezTo>
                      <a:pt x="76931" y="77376"/>
                      <a:pt x="76931" y="78191"/>
                      <a:pt x="76117" y="78191"/>
                    </a:cubicBezTo>
                    <a:cubicBezTo>
                      <a:pt x="76117" y="83078"/>
                      <a:pt x="79374" y="79005"/>
                      <a:pt x="81004" y="79820"/>
                    </a:cubicBezTo>
                    <a:lnTo>
                      <a:pt x="80189" y="81449"/>
                    </a:lnTo>
                    <a:cubicBezTo>
                      <a:pt x="81818" y="79820"/>
                      <a:pt x="82632" y="82263"/>
                      <a:pt x="83447" y="81449"/>
                    </a:cubicBezTo>
                    <a:lnTo>
                      <a:pt x="83447" y="82263"/>
                    </a:lnTo>
                    <a:lnTo>
                      <a:pt x="84261" y="81449"/>
                    </a:lnTo>
                    <a:lnTo>
                      <a:pt x="83447" y="83078"/>
                    </a:lnTo>
                    <a:cubicBezTo>
                      <a:pt x="89963" y="78191"/>
                      <a:pt x="92406" y="77376"/>
                      <a:pt x="93221" y="7737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7586607" y="211753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7501900" y="203934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42" name="图形 7"/>
            <p:cNvGrpSpPr/>
            <p:nvPr/>
          </p:nvGrpSpPr>
          <p:grpSpPr>
            <a:xfrm>
              <a:off x="9689532" y="3115194"/>
              <a:ext cx="66787" cy="194891"/>
              <a:chOff x="7449773" y="2015497"/>
              <a:chExt cx="66787" cy="194891"/>
            </a:xfrm>
            <a:solidFill>
              <a:srgbClr val="1B1B1B"/>
            </a:solidFill>
          </p:grpSpPr>
          <p:sp>
            <p:nvSpPr>
              <p:cNvPr id="143" name="任意多边形: 形状 142"/>
              <p:cNvSpPr/>
              <p:nvPr/>
            </p:nvSpPr>
            <p:spPr>
              <a:xfrm>
                <a:off x="7514932" y="2207944"/>
                <a:ext cx="1628" cy="814"/>
              </a:xfrm>
              <a:custGeom>
                <a:avLst/>
                <a:gdLst>
                  <a:gd name="connsiteX0" fmla="*/ 815 w 1628"/>
                  <a:gd name="connsiteY0" fmla="*/ 0 h 814"/>
                  <a:gd name="connsiteX1" fmla="*/ 1629 w 1628"/>
                  <a:gd name="connsiteY1" fmla="*/ 0 h 814"/>
                  <a:gd name="connsiteX2" fmla="*/ 0 w 1628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">
                    <a:moveTo>
                      <a:pt x="815" y="0"/>
                    </a:moveTo>
                    <a:lnTo>
                      <a:pt x="1629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7510860" y="2207968"/>
                <a:ext cx="4623" cy="2420"/>
              </a:xfrm>
              <a:custGeom>
                <a:avLst/>
                <a:gdLst>
                  <a:gd name="connsiteX0" fmla="*/ 815 w 4623"/>
                  <a:gd name="connsiteY0" fmla="*/ 1606 h 2420"/>
                  <a:gd name="connsiteX1" fmla="*/ 0 w 4623"/>
                  <a:gd name="connsiteY1" fmla="*/ 2420 h 2420"/>
                  <a:gd name="connsiteX2" fmla="*/ 4072 w 4623"/>
                  <a:gd name="connsiteY2" fmla="*/ 791 h 2420"/>
                  <a:gd name="connsiteX3" fmla="*/ 815 w 4623"/>
                  <a:gd name="connsiteY3" fmla="*/ 1606 h 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3" h="2420">
                    <a:moveTo>
                      <a:pt x="815" y="1606"/>
                    </a:moveTo>
                    <a:cubicBezTo>
                      <a:pt x="815" y="1606"/>
                      <a:pt x="0" y="2420"/>
                      <a:pt x="0" y="2420"/>
                    </a:cubicBezTo>
                    <a:lnTo>
                      <a:pt x="4072" y="791"/>
                    </a:lnTo>
                    <a:cubicBezTo>
                      <a:pt x="6516" y="-1652"/>
                      <a:pt x="0" y="2420"/>
                      <a:pt x="815" y="160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7510860" y="2208421"/>
                <a:ext cx="1850" cy="1151"/>
              </a:xfrm>
              <a:custGeom>
                <a:avLst/>
                <a:gdLst>
                  <a:gd name="connsiteX0" fmla="*/ 1629 w 1850"/>
                  <a:gd name="connsiteY0" fmla="*/ 337 h 1151"/>
                  <a:gd name="connsiteX1" fmla="*/ 0 w 1850"/>
                  <a:gd name="connsiteY1" fmla="*/ 1152 h 1151"/>
                  <a:gd name="connsiteX2" fmla="*/ 1629 w 1850"/>
                  <a:gd name="connsiteY2" fmla="*/ 337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1151">
                    <a:moveTo>
                      <a:pt x="1629" y="337"/>
                    </a:moveTo>
                    <a:cubicBezTo>
                      <a:pt x="2443" y="-477"/>
                      <a:pt x="815" y="337"/>
                      <a:pt x="0" y="1152"/>
                    </a:cubicBezTo>
                    <a:cubicBezTo>
                      <a:pt x="815" y="337"/>
                      <a:pt x="-815" y="1966"/>
                      <a:pt x="1629" y="3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7499457" y="218106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7451705" y="2015497"/>
                <a:ext cx="62521" cy="192447"/>
              </a:xfrm>
              <a:custGeom>
                <a:avLst/>
                <a:gdLst>
                  <a:gd name="connsiteX0" fmla="*/ 37978 w 62521"/>
                  <a:gd name="connsiteY0" fmla="*/ 159053 h 192447"/>
                  <a:gd name="connsiteX1" fmla="*/ 36349 w 62521"/>
                  <a:gd name="connsiteY1" fmla="*/ 159053 h 192447"/>
                  <a:gd name="connsiteX2" fmla="*/ 38792 w 62521"/>
                  <a:gd name="connsiteY2" fmla="*/ 163940 h 192447"/>
                  <a:gd name="connsiteX3" fmla="*/ 37978 w 62521"/>
                  <a:gd name="connsiteY3" fmla="*/ 163940 h 192447"/>
                  <a:gd name="connsiteX4" fmla="*/ 45308 w 62521"/>
                  <a:gd name="connsiteY4" fmla="*/ 175343 h 192447"/>
                  <a:gd name="connsiteX5" fmla="*/ 44494 w 62521"/>
                  <a:gd name="connsiteY5" fmla="*/ 175343 h 192447"/>
                  <a:gd name="connsiteX6" fmla="*/ 46123 w 62521"/>
                  <a:gd name="connsiteY6" fmla="*/ 175343 h 192447"/>
                  <a:gd name="connsiteX7" fmla="*/ 45308 w 62521"/>
                  <a:gd name="connsiteY7" fmla="*/ 175343 h 192447"/>
                  <a:gd name="connsiteX8" fmla="*/ 46123 w 62521"/>
                  <a:gd name="connsiteY8" fmla="*/ 178601 h 192447"/>
                  <a:gd name="connsiteX9" fmla="*/ 48566 w 62521"/>
                  <a:gd name="connsiteY9" fmla="*/ 177787 h 192447"/>
                  <a:gd name="connsiteX10" fmla="*/ 55897 w 62521"/>
                  <a:gd name="connsiteY10" fmla="*/ 185117 h 192447"/>
                  <a:gd name="connsiteX11" fmla="*/ 54268 w 62521"/>
                  <a:gd name="connsiteY11" fmla="*/ 185932 h 192447"/>
                  <a:gd name="connsiteX12" fmla="*/ 59969 w 62521"/>
                  <a:gd name="connsiteY12" fmla="*/ 192448 h 192447"/>
                  <a:gd name="connsiteX13" fmla="*/ 62413 w 62521"/>
                  <a:gd name="connsiteY13" fmla="*/ 190819 h 192447"/>
                  <a:gd name="connsiteX14" fmla="*/ 60783 w 62521"/>
                  <a:gd name="connsiteY14" fmla="*/ 189190 h 192447"/>
                  <a:gd name="connsiteX15" fmla="*/ 61598 w 62521"/>
                  <a:gd name="connsiteY15" fmla="*/ 188375 h 192447"/>
                  <a:gd name="connsiteX16" fmla="*/ 59969 w 62521"/>
                  <a:gd name="connsiteY16" fmla="*/ 188375 h 192447"/>
                  <a:gd name="connsiteX17" fmla="*/ 61598 w 62521"/>
                  <a:gd name="connsiteY17" fmla="*/ 187561 h 192447"/>
                  <a:gd name="connsiteX18" fmla="*/ 57526 w 62521"/>
                  <a:gd name="connsiteY18" fmla="*/ 185932 h 192447"/>
                  <a:gd name="connsiteX19" fmla="*/ 59155 w 62521"/>
                  <a:gd name="connsiteY19" fmla="*/ 183488 h 192447"/>
                  <a:gd name="connsiteX20" fmla="*/ 56711 w 62521"/>
                  <a:gd name="connsiteY20" fmla="*/ 184303 h 192447"/>
                  <a:gd name="connsiteX21" fmla="*/ 51010 w 62521"/>
                  <a:gd name="connsiteY21" fmla="*/ 172085 h 192447"/>
                  <a:gd name="connsiteX22" fmla="*/ 48566 w 62521"/>
                  <a:gd name="connsiteY22" fmla="*/ 164755 h 192447"/>
                  <a:gd name="connsiteX23" fmla="*/ 49381 w 62521"/>
                  <a:gd name="connsiteY23" fmla="*/ 164755 h 192447"/>
                  <a:gd name="connsiteX24" fmla="*/ 47752 w 62521"/>
                  <a:gd name="connsiteY24" fmla="*/ 162312 h 192447"/>
                  <a:gd name="connsiteX25" fmla="*/ 45308 w 62521"/>
                  <a:gd name="connsiteY25" fmla="*/ 162312 h 192447"/>
                  <a:gd name="connsiteX26" fmla="*/ 43679 w 62521"/>
                  <a:gd name="connsiteY26" fmla="*/ 142764 h 192447"/>
                  <a:gd name="connsiteX27" fmla="*/ 37163 w 62521"/>
                  <a:gd name="connsiteY27" fmla="*/ 123216 h 192447"/>
                  <a:gd name="connsiteX28" fmla="*/ 37978 w 62521"/>
                  <a:gd name="connsiteY28" fmla="*/ 123216 h 192447"/>
                  <a:gd name="connsiteX29" fmla="*/ 36349 w 62521"/>
                  <a:gd name="connsiteY29" fmla="*/ 117515 h 192447"/>
                  <a:gd name="connsiteX30" fmla="*/ 37163 w 62521"/>
                  <a:gd name="connsiteY30" fmla="*/ 117515 h 192447"/>
                  <a:gd name="connsiteX31" fmla="*/ 29833 w 62521"/>
                  <a:gd name="connsiteY31" fmla="*/ 104483 h 192447"/>
                  <a:gd name="connsiteX32" fmla="*/ 24946 w 62521"/>
                  <a:gd name="connsiteY32" fmla="*/ 87378 h 192447"/>
                  <a:gd name="connsiteX33" fmla="*/ 25760 w 62521"/>
                  <a:gd name="connsiteY33" fmla="*/ 87378 h 192447"/>
                  <a:gd name="connsiteX34" fmla="*/ 24131 w 62521"/>
                  <a:gd name="connsiteY34" fmla="*/ 73532 h 192447"/>
                  <a:gd name="connsiteX35" fmla="*/ 18430 w 62521"/>
                  <a:gd name="connsiteY35" fmla="*/ 59686 h 192447"/>
                  <a:gd name="connsiteX36" fmla="*/ 15987 w 62521"/>
                  <a:gd name="connsiteY36" fmla="*/ 49912 h 192447"/>
                  <a:gd name="connsiteX37" fmla="*/ 11100 w 62521"/>
                  <a:gd name="connsiteY37" fmla="*/ 32808 h 192447"/>
                  <a:gd name="connsiteX38" fmla="*/ 9471 w 62521"/>
                  <a:gd name="connsiteY38" fmla="*/ 16518 h 192447"/>
                  <a:gd name="connsiteX39" fmla="*/ 11100 w 62521"/>
                  <a:gd name="connsiteY39" fmla="*/ 8373 h 192447"/>
                  <a:gd name="connsiteX40" fmla="*/ 9471 w 62521"/>
                  <a:gd name="connsiteY40" fmla="*/ 8373 h 192447"/>
                  <a:gd name="connsiteX41" fmla="*/ 9471 w 62521"/>
                  <a:gd name="connsiteY41" fmla="*/ 5930 h 192447"/>
                  <a:gd name="connsiteX42" fmla="*/ 9471 w 62521"/>
                  <a:gd name="connsiteY42" fmla="*/ 5930 h 192447"/>
                  <a:gd name="connsiteX43" fmla="*/ 6213 w 62521"/>
                  <a:gd name="connsiteY43" fmla="*/ 5115 h 192447"/>
                  <a:gd name="connsiteX44" fmla="*/ 4584 w 62521"/>
                  <a:gd name="connsiteY44" fmla="*/ 5115 h 192447"/>
                  <a:gd name="connsiteX45" fmla="*/ 7027 w 62521"/>
                  <a:gd name="connsiteY45" fmla="*/ 4300 h 192447"/>
                  <a:gd name="connsiteX46" fmla="*/ 5398 w 62521"/>
                  <a:gd name="connsiteY46" fmla="*/ 4300 h 192447"/>
                  <a:gd name="connsiteX47" fmla="*/ 10285 w 62521"/>
                  <a:gd name="connsiteY47" fmla="*/ 1857 h 192447"/>
                  <a:gd name="connsiteX48" fmla="*/ 14358 w 62521"/>
                  <a:gd name="connsiteY48" fmla="*/ 1043 h 192447"/>
                  <a:gd name="connsiteX49" fmla="*/ 11914 w 62521"/>
                  <a:gd name="connsiteY49" fmla="*/ 228 h 192447"/>
                  <a:gd name="connsiteX50" fmla="*/ 4584 w 62521"/>
                  <a:gd name="connsiteY50" fmla="*/ 1857 h 192447"/>
                  <a:gd name="connsiteX51" fmla="*/ 7027 w 62521"/>
                  <a:gd name="connsiteY51" fmla="*/ 1857 h 192447"/>
                  <a:gd name="connsiteX52" fmla="*/ 4584 w 62521"/>
                  <a:gd name="connsiteY52" fmla="*/ 2672 h 192447"/>
                  <a:gd name="connsiteX53" fmla="*/ 511 w 62521"/>
                  <a:gd name="connsiteY53" fmla="*/ 5115 h 192447"/>
                  <a:gd name="connsiteX54" fmla="*/ 511 w 62521"/>
                  <a:gd name="connsiteY54" fmla="*/ 5115 h 192447"/>
                  <a:gd name="connsiteX55" fmla="*/ 1326 w 62521"/>
                  <a:gd name="connsiteY55" fmla="*/ 5930 h 192447"/>
                  <a:gd name="connsiteX56" fmla="*/ 511 w 62521"/>
                  <a:gd name="connsiteY56" fmla="*/ 5930 h 192447"/>
                  <a:gd name="connsiteX57" fmla="*/ 1326 w 62521"/>
                  <a:gd name="connsiteY57" fmla="*/ 6744 h 192447"/>
                  <a:gd name="connsiteX58" fmla="*/ 3769 w 62521"/>
                  <a:gd name="connsiteY58" fmla="*/ 12445 h 192447"/>
                  <a:gd name="connsiteX59" fmla="*/ 7027 w 62521"/>
                  <a:gd name="connsiteY59" fmla="*/ 13260 h 192447"/>
                  <a:gd name="connsiteX60" fmla="*/ 2955 w 62521"/>
                  <a:gd name="connsiteY60" fmla="*/ 16518 h 192447"/>
                  <a:gd name="connsiteX61" fmla="*/ 2140 w 62521"/>
                  <a:gd name="connsiteY61" fmla="*/ 16518 h 192447"/>
                  <a:gd name="connsiteX62" fmla="*/ 1326 w 62521"/>
                  <a:gd name="connsiteY62" fmla="*/ 18961 h 192447"/>
                  <a:gd name="connsiteX63" fmla="*/ 5398 w 62521"/>
                  <a:gd name="connsiteY63" fmla="*/ 20590 h 192447"/>
                  <a:gd name="connsiteX64" fmla="*/ 2955 w 62521"/>
                  <a:gd name="connsiteY64" fmla="*/ 21405 h 192447"/>
                  <a:gd name="connsiteX65" fmla="*/ 2140 w 62521"/>
                  <a:gd name="connsiteY65" fmla="*/ 27106 h 192447"/>
                  <a:gd name="connsiteX66" fmla="*/ 6213 w 62521"/>
                  <a:gd name="connsiteY66" fmla="*/ 30364 h 192447"/>
                  <a:gd name="connsiteX67" fmla="*/ 5398 w 62521"/>
                  <a:gd name="connsiteY67" fmla="*/ 34437 h 192447"/>
                  <a:gd name="connsiteX68" fmla="*/ 4584 w 62521"/>
                  <a:gd name="connsiteY68" fmla="*/ 34437 h 192447"/>
                  <a:gd name="connsiteX69" fmla="*/ 8656 w 62521"/>
                  <a:gd name="connsiteY69" fmla="*/ 37695 h 192447"/>
                  <a:gd name="connsiteX70" fmla="*/ 3769 w 62521"/>
                  <a:gd name="connsiteY70" fmla="*/ 40138 h 192447"/>
                  <a:gd name="connsiteX71" fmla="*/ 7842 w 62521"/>
                  <a:gd name="connsiteY71" fmla="*/ 43396 h 192447"/>
                  <a:gd name="connsiteX72" fmla="*/ 6213 w 62521"/>
                  <a:gd name="connsiteY72" fmla="*/ 45025 h 192447"/>
                  <a:gd name="connsiteX73" fmla="*/ 7842 w 62521"/>
                  <a:gd name="connsiteY73" fmla="*/ 58057 h 192447"/>
                  <a:gd name="connsiteX74" fmla="*/ 7842 w 62521"/>
                  <a:gd name="connsiteY74" fmla="*/ 58057 h 192447"/>
                  <a:gd name="connsiteX75" fmla="*/ 15987 w 62521"/>
                  <a:gd name="connsiteY75" fmla="*/ 58057 h 192447"/>
                  <a:gd name="connsiteX76" fmla="*/ 15172 w 62521"/>
                  <a:gd name="connsiteY76" fmla="*/ 58057 h 192447"/>
                  <a:gd name="connsiteX77" fmla="*/ 13543 w 62521"/>
                  <a:gd name="connsiteY77" fmla="*/ 60500 h 192447"/>
                  <a:gd name="connsiteX78" fmla="*/ 12729 w 62521"/>
                  <a:gd name="connsiteY78" fmla="*/ 60500 h 192447"/>
                  <a:gd name="connsiteX79" fmla="*/ 12729 w 62521"/>
                  <a:gd name="connsiteY79" fmla="*/ 62944 h 192447"/>
                  <a:gd name="connsiteX80" fmla="*/ 11914 w 62521"/>
                  <a:gd name="connsiteY80" fmla="*/ 62944 h 192447"/>
                  <a:gd name="connsiteX81" fmla="*/ 13543 w 62521"/>
                  <a:gd name="connsiteY81" fmla="*/ 62944 h 192447"/>
                  <a:gd name="connsiteX82" fmla="*/ 11100 w 62521"/>
                  <a:gd name="connsiteY82" fmla="*/ 62944 h 192447"/>
                  <a:gd name="connsiteX83" fmla="*/ 18430 w 62521"/>
                  <a:gd name="connsiteY83" fmla="*/ 82491 h 192447"/>
                  <a:gd name="connsiteX84" fmla="*/ 17616 w 62521"/>
                  <a:gd name="connsiteY84" fmla="*/ 82491 h 192447"/>
                  <a:gd name="connsiteX85" fmla="*/ 19245 w 62521"/>
                  <a:gd name="connsiteY85" fmla="*/ 83306 h 192447"/>
                  <a:gd name="connsiteX86" fmla="*/ 18430 w 62521"/>
                  <a:gd name="connsiteY86" fmla="*/ 83306 h 192447"/>
                  <a:gd name="connsiteX87" fmla="*/ 20059 w 62521"/>
                  <a:gd name="connsiteY87" fmla="*/ 88193 h 192447"/>
                  <a:gd name="connsiteX88" fmla="*/ 17616 w 62521"/>
                  <a:gd name="connsiteY88" fmla="*/ 88193 h 192447"/>
                  <a:gd name="connsiteX89" fmla="*/ 20059 w 62521"/>
                  <a:gd name="connsiteY89" fmla="*/ 90636 h 192447"/>
                  <a:gd name="connsiteX90" fmla="*/ 18430 w 62521"/>
                  <a:gd name="connsiteY90" fmla="*/ 90636 h 192447"/>
                  <a:gd name="connsiteX91" fmla="*/ 21688 w 62521"/>
                  <a:gd name="connsiteY91" fmla="*/ 100410 h 192447"/>
                  <a:gd name="connsiteX92" fmla="*/ 28204 w 62521"/>
                  <a:gd name="connsiteY92" fmla="*/ 108555 h 192447"/>
                  <a:gd name="connsiteX93" fmla="*/ 27390 w 62521"/>
                  <a:gd name="connsiteY93" fmla="*/ 108555 h 192447"/>
                  <a:gd name="connsiteX94" fmla="*/ 30647 w 62521"/>
                  <a:gd name="connsiteY94" fmla="*/ 119958 h 192447"/>
                  <a:gd name="connsiteX95" fmla="*/ 32276 w 62521"/>
                  <a:gd name="connsiteY95" fmla="*/ 124030 h 192447"/>
                  <a:gd name="connsiteX96" fmla="*/ 30647 w 62521"/>
                  <a:gd name="connsiteY96" fmla="*/ 124030 h 192447"/>
                  <a:gd name="connsiteX97" fmla="*/ 33905 w 62521"/>
                  <a:gd name="connsiteY97" fmla="*/ 132175 h 192447"/>
                  <a:gd name="connsiteX98" fmla="*/ 32276 w 62521"/>
                  <a:gd name="connsiteY98" fmla="*/ 132175 h 192447"/>
                  <a:gd name="connsiteX99" fmla="*/ 36349 w 62521"/>
                  <a:gd name="connsiteY99" fmla="*/ 132990 h 192447"/>
                  <a:gd name="connsiteX100" fmla="*/ 34720 w 62521"/>
                  <a:gd name="connsiteY100" fmla="*/ 133804 h 192447"/>
                  <a:gd name="connsiteX101" fmla="*/ 37163 w 62521"/>
                  <a:gd name="connsiteY101" fmla="*/ 139506 h 192447"/>
                  <a:gd name="connsiteX102" fmla="*/ 36349 w 62521"/>
                  <a:gd name="connsiteY102" fmla="*/ 139506 h 192447"/>
                  <a:gd name="connsiteX103" fmla="*/ 37163 w 62521"/>
                  <a:gd name="connsiteY103" fmla="*/ 141135 h 192447"/>
                  <a:gd name="connsiteX104" fmla="*/ 36349 w 62521"/>
                  <a:gd name="connsiteY104" fmla="*/ 141135 h 192447"/>
                  <a:gd name="connsiteX105" fmla="*/ 37978 w 62521"/>
                  <a:gd name="connsiteY105" fmla="*/ 147651 h 192447"/>
                  <a:gd name="connsiteX106" fmla="*/ 35534 w 62521"/>
                  <a:gd name="connsiteY106" fmla="*/ 147651 h 192447"/>
                  <a:gd name="connsiteX107" fmla="*/ 37978 w 62521"/>
                  <a:gd name="connsiteY107" fmla="*/ 151723 h 192447"/>
                  <a:gd name="connsiteX108" fmla="*/ 37163 w 62521"/>
                  <a:gd name="connsiteY108" fmla="*/ 151723 h 192447"/>
                  <a:gd name="connsiteX109" fmla="*/ 38792 w 62521"/>
                  <a:gd name="connsiteY109" fmla="*/ 151723 h 192447"/>
                  <a:gd name="connsiteX110" fmla="*/ 37163 w 62521"/>
                  <a:gd name="connsiteY110" fmla="*/ 152538 h 192447"/>
                  <a:gd name="connsiteX111" fmla="*/ 37978 w 62521"/>
                  <a:gd name="connsiteY111" fmla="*/ 159053 h 19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2521" h="192447">
                    <a:moveTo>
                      <a:pt x="37978" y="159053"/>
                    </a:moveTo>
                    <a:lnTo>
                      <a:pt x="36349" y="159053"/>
                    </a:lnTo>
                    <a:cubicBezTo>
                      <a:pt x="39607" y="159868"/>
                      <a:pt x="37163" y="162312"/>
                      <a:pt x="38792" y="163940"/>
                    </a:cubicBezTo>
                    <a:lnTo>
                      <a:pt x="37978" y="163940"/>
                    </a:lnTo>
                    <a:cubicBezTo>
                      <a:pt x="37978" y="168013"/>
                      <a:pt x="42050" y="171271"/>
                      <a:pt x="45308" y="175343"/>
                    </a:cubicBezTo>
                    <a:cubicBezTo>
                      <a:pt x="45308" y="175343"/>
                      <a:pt x="44494" y="175343"/>
                      <a:pt x="44494" y="175343"/>
                    </a:cubicBezTo>
                    <a:cubicBezTo>
                      <a:pt x="45308" y="175343"/>
                      <a:pt x="46123" y="175343"/>
                      <a:pt x="46123" y="175343"/>
                    </a:cubicBezTo>
                    <a:cubicBezTo>
                      <a:pt x="46123" y="175343"/>
                      <a:pt x="45308" y="175343"/>
                      <a:pt x="45308" y="175343"/>
                    </a:cubicBezTo>
                    <a:cubicBezTo>
                      <a:pt x="42865" y="176972"/>
                      <a:pt x="47752" y="176972"/>
                      <a:pt x="46123" y="178601"/>
                    </a:cubicBezTo>
                    <a:cubicBezTo>
                      <a:pt x="46123" y="178601"/>
                      <a:pt x="47752" y="178601"/>
                      <a:pt x="48566" y="177787"/>
                    </a:cubicBezTo>
                    <a:cubicBezTo>
                      <a:pt x="50195" y="180230"/>
                      <a:pt x="51824" y="183488"/>
                      <a:pt x="55897" y="185117"/>
                    </a:cubicBezTo>
                    <a:cubicBezTo>
                      <a:pt x="55897" y="185117"/>
                      <a:pt x="55082" y="185932"/>
                      <a:pt x="54268" y="185932"/>
                    </a:cubicBezTo>
                    <a:cubicBezTo>
                      <a:pt x="59969" y="185932"/>
                      <a:pt x="59155" y="189190"/>
                      <a:pt x="59969" y="192448"/>
                    </a:cubicBezTo>
                    <a:cubicBezTo>
                      <a:pt x="60783" y="191633"/>
                      <a:pt x="60783" y="191633"/>
                      <a:pt x="62413" y="190819"/>
                    </a:cubicBezTo>
                    <a:cubicBezTo>
                      <a:pt x="63227" y="189190"/>
                      <a:pt x="59155" y="190819"/>
                      <a:pt x="60783" y="189190"/>
                    </a:cubicBezTo>
                    <a:lnTo>
                      <a:pt x="61598" y="188375"/>
                    </a:lnTo>
                    <a:cubicBezTo>
                      <a:pt x="61598" y="187561"/>
                      <a:pt x="59155" y="190004"/>
                      <a:pt x="59969" y="188375"/>
                    </a:cubicBezTo>
                    <a:cubicBezTo>
                      <a:pt x="60783" y="187561"/>
                      <a:pt x="61598" y="187561"/>
                      <a:pt x="61598" y="187561"/>
                    </a:cubicBezTo>
                    <a:cubicBezTo>
                      <a:pt x="60783" y="186746"/>
                      <a:pt x="60783" y="185117"/>
                      <a:pt x="57526" y="185932"/>
                    </a:cubicBezTo>
                    <a:cubicBezTo>
                      <a:pt x="59969" y="184303"/>
                      <a:pt x="56711" y="185117"/>
                      <a:pt x="59155" y="183488"/>
                    </a:cubicBezTo>
                    <a:cubicBezTo>
                      <a:pt x="58340" y="183488"/>
                      <a:pt x="58340" y="183488"/>
                      <a:pt x="56711" y="184303"/>
                    </a:cubicBezTo>
                    <a:cubicBezTo>
                      <a:pt x="55897" y="180230"/>
                      <a:pt x="52639" y="176972"/>
                      <a:pt x="51010" y="172085"/>
                    </a:cubicBezTo>
                    <a:cubicBezTo>
                      <a:pt x="45308" y="171271"/>
                      <a:pt x="50195" y="167198"/>
                      <a:pt x="48566" y="164755"/>
                    </a:cubicBezTo>
                    <a:cubicBezTo>
                      <a:pt x="48566" y="164755"/>
                      <a:pt x="48566" y="164755"/>
                      <a:pt x="49381" y="164755"/>
                    </a:cubicBezTo>
                    <a:cubicBezTo>
                      <a:pt x="47752" y="163940"/>
                      <a:pt x="46937" y="163126"/>
                      <a:pt x="47752" y="162312"/>
                    </a:cubicBezTo>
                    <a:lnTo>
                      <a:pt x="45308" y="162312"/>
                    </a:lnTo>
                    <a:cubicBezTo>
                      <a:pt x="47752" y="154981"/>
                      <a:pt x="43679" y="149280"/>
                      <a:pt x="43679" y="142764"/>
                    </a:cubicBezTo>
                    <a:cubicBezTo>
                      <a:pt x="43679" y="135433"/>
                      <a:pt x="45308" y="128103"/>
                      <a:pt x="37163" y="123216"/>
                    </a:cubicBezTo>
                    <a:cubicBezTo>
                      <a:pt x="37978" y="123216"/>
                      <a:pt x="37978" y="123216"/>
                      <a:pt x="37978" y="123216"/>
                    </a:cubicBezTo>
                    <a:cubicBezTo>
                      <a:pt x="36349" y="121587"/>
                      <a:pt x="37978" y="119143"/>
                      <a:pt x="36349" y="117515"/>
                    </a:cubicBezTo>
                    <a:lnTo>
                      <a:pt x="37163" y="117515"/>
                    </a:lnTo>
                    <a:cubicBezTo>
                      <a:pt x="32276" y="113442"/>
                      <a:pt x="35534" y="107741"/>
                      <a:pt x="29833" y="104483"/>
                    </a:cubicBezTo>
                    <a:cubicBezTo>
                      <a:pt x="29018" y="98781"/>
                      <a:pt x="27390" y="93080"/>
                      <a:pt x="24946" y="87378"/>
                    </a:cubicBezTo>
                    <a:lnTo>
                      <a:pt x="25760" y="87378"/>
                    </a:lnTo>
                    <a:cubicBezTo>
                      <a:pt x="22503" y="83306"/>
                      <a:pt x="27390" y="77604"/>
                      <a:pt x="24131" y="73532"/>
                    </a:cubicBezTo>
                    <a:cubicBezTo>
                      <a:pt x="25760" y="68645"/>
                      <a:pt x="15987" y="64573"/>
                      <a:pt x="18430" y="59686"/>
                    </a:cubicBezTo>
                    <a:cubicBezTo>
                      <a:pt x="22503" y="55613"/>
                      <a:pt x="11100" y="53984"/>
                      <a:pt x="15987" y="49912"/>
                    </a:cubicBezTo>
                    <a:cubicBezTo>
                      <a:pt x="22503" y="42582"/>
                      <a:pt x="16801" y="37695"/>
                      <a:pt x="11100" y="32808"/>
                    </a:cubicBezTo>
                    <a:cubicBezTo>
                      <a:pt x="12729" y="27106"/>
                      <a:pt x="4584" y="23034"/>
                      <a:pt x="9471" y="16518"/>
                    </a:cubicBezTo>
                    <a:cubicBezTo>
                      <a:pt x="5398" y="14889"/>
                      <a:pt x="12729" y="10816"/>
                      <a:pt x="11100" y="8373"/>
                    </a:cubicBezTo>
                    <a:lnTo>
                      <a:pt x="9471" y="8373"/>
                    </a:lnTo>
                    <a:cubicBezTo>
                      <a:pt x="12729" y="6744"/>
                      <a:pt x="3769" y="6744"/>
                      <a:pt x="9471" y="5930"/>
                    </a:cubicBezTo>
                    <a:lnTo>
                      <a:pt x="9471" y="5930"/>
                    </a:lnTo>
                    <a:cubicBezTo>
                      <a:pt x="11914" y="5115"/>
                      <a:pt x="2140" y="5930"/>
                      <a:pt x="6213" y="5115"/>
                    </a:cubicBezTo>
                    <a:lnTo>
                      <a:pt x="4584" y="5115"/>
                    </a:lnTo>
                    <a:cubicBezTo>
                      <a:pt x="3769" y="4300"/>
                      <a:pt x="6213" y="5115"/>
                      <a:pt x="7027" y="4300"/>
                    </a:cubicBezTo>
                    <a:cubicBezTo>
                      <a:pt x="7027" y="4300"/>
                      <a:pt x="4584" y="4300"/>
                      <a:pt x="5398" y="4300"/>
                    </a:cubicBezTo>
                    <a:cubicBezTo>
                      <a:pt x="11100" y="3486"/>
                      <a:pt x="3769" y="2672"/>
                      <a:pt x="10285" y="1857"/>
                    </a:cubicBezTo>
                    <a:cubicBezTo>
                      <a:pt x="10285" y="1857"/>
                      <a:pt x="12729" y="1043"/>
                      <a:pt x="14358" y="1043"/>
                    </a:cubicBezTo>
                    <a:cubicBezTo>
                      <a:pt x="15172" y="1043"/>
                      <a:pt x="14358" y="-586"/>
                      <a:pt x="11914" y="228"/>
                    </a:cubicBezTo>
                    <a:cubicBezTo>
                      <a:pt x="8656" y="1043"/>
                      <a:pt x="6213" y="1043"/>
                      <a:pt x="4584" y="1857"/>
                    </a:cubicBezTo>
                    <a:lnTo>
                      <a:pt x="7027" y="1857"/>
                    </a:lnTo>
                    <a:cubicBezTo>
                      <a:pt x="4584" y="2672"/>
                      <a:pt x="6213" y="1857"/>
                      <a:pt x="4584" y="2672"/>
                    </a:cubicBezTo>
                    <a:cubicBezTo>
                      <a:pt x="4584" y="3486"/>
                      <a:pt x="1326" y="4300"/>
                      <a:pt x="511" y="5115"/>
                    </a:cubicBezTo>
                    <a:cubicBezTo>
                      <a:pt x="511" y="5115"/>
                      <a:pt x="511" y="5115"/>
                      <a:pt x="511" y="5115"/>
                    </a:cubicBezTo>
                    <a:cubicBezTo>
                      <a:pt x="2955" y="5115"/>
                      <a:pt x="1326" y="5930"/>
                      <a:pt x="1326" y="5930"/>
                    </a:cubicBezTo>
                    <a:lnTo>
                      <a:pt x="511" y="5930"/>
                    </a:lnTo>
                    <a:cubicBezTo>
                      <a:pt x="-1932" y="6744"/>
                      <a:pt x="5398" y="5930"/>
                      <a:pt x="1326" y="6744"/>
                    </a:cubicBezTo>
                    <a:cubicBezTo>
                      <a:pt x="2955" y="8373"/>
                      <a:pt x="2955" y="10002"/>
                      <a:pt x="3769" y="12445"/>
                    </a:cubicBezTo>
                    <a:cubicBezTo>
                      <a:pt x="5398" y="12445"/>
                      <a:pt x="3769" y="14074"/>
                      <a:pt x="7027" y="13260"/>
                    </a:cubicBezTo>
                    <a:cubicBezTo>
                      <a:pt x="3769" y="14074"/>
                      <a:pt x="2955" y="15703"/>
                      <a:pt x="2955" y="16518"/>
                    </a:cubicBezTo>
                    <a:cubicBezTo>
                      <a:pt x="2955" y="16518"/>
                      <a:pt x="2140" y="16518"/>
                      <a:pt x="2140" y="16518"/>
                    </a:cubicBezTo>
                    <a:cubicBezTo>
                      <a:pt x="-1932" y="18147"/>
                      <a:pt x="7027" y="17332"/>
                      <a:pt x="1326" y="18961"/>
                    </a:cubicBezTo>
                    <a:cubicBezTo>
                      <a:pt x="5398" y="18147"/>
                      <a:pt x="511" y="20590"/>
                      <a:pt x="5398" y="20590"/>
                    </a:cubicBezTo>
                    <a:cubicBezTo>
                      <a:pt x="4584" y="20590"/>
                      <a:pt x="3769" y="21405"/>
                      <a:pt x="2955" y="21405"/>
                    </a:cubicBezTo>
                    <a:cubicBezTo>
                      <a:pt x="2955" y="23034"/>
                      <a:pt x="2140" y="25477"/>
                      <a:pt x="2140" y="27106"/>
                    </a:cubicBezTo>
                    <a:cubicBezTo>
                      <a:pt x="6213" y="27921"/>
                      <a:pt x="1326" y="30364"/>
                      <a:pt x="6213" y="30364"/>
                    </a:cubicBezTo>
                    <a:cubicBezTo>
                      <a:pt x="5398" y="31179"/>
                      <a:pt x="3769" y="33622"/>
                      <a:pt x="5398" y="34437"/>
                    </a:cubicBezTo>
                    <a:lnTo>
                      <a:pt x="4584" y="34437"/>
                    </a:lnTo>
                    <a:cubicBezTo>
                      <a:pt x="5398" y="36066"/>
                      <a:pt x="5398" y="37695"/>
                      <a:pt x="8656" y="37695"/>
                    </a:cubicBezTo>
                    <a:cubicBezTo>
                      <a:pt x="3769" y="39324"/>
                      <a:pt x="5398" y="39324"/>
                      <a:pt x="3769" y="40138"/>
                    </a:cubicBezTo>
                    <a:cubicBezTo>
                      <a:pt x="6213" y="40952"/>
                      <a:pt x="5398" y="42582"/>
                      <a:pt x="7842" y="43396"/>
                    </a:cubicBezTo>
                    <a:cubicBezTo>
                      <a:pt x="5398" y="44211"/>
                      <a:pt x="8656" y="44211"/>
                      <a:pt x="6213" y="45025"/>
                    </a:cubicBezTo>
                    <a:cubicBezTo>
                      <a:pt x="12729" y="47469"/>
                      <a:pt x="11914" y="53170"/>
                      <a:pt x="7842" y="58057"/>
                    </a:cubicBezTo>
                    <a:lnTo>
                      <a:pt x="7842" y="58057"/>
                    </a:lnTo>
                    <a:cubicBezTo>
                      <a:pt x="9471" y="58057"/>
                      <a:pt x="13543" y="58057"/>
                      <a:pt x="15987" y="58057"/>
                    </a:cubicBezTo>
                    <a:cubicBezTo>
                      <a:pt x="15987" y="58057"/>
                      <a:pt x="15172" y="58057"/>
                      <a:pt x="15172" y="58057"/>
                    </a:cubicBezTo>
                    <a:cubicBezTo>
                      <a:pt x="15987" y="58871"/>
                      <a:pt x="12729" y="59686"/>
                      <a:pt x="13543" y="60500"/>
                    </a:cubicBezTo>
                    <a:cubicBezTo>
                      <a:pt x="12729" y="60500"/>
                      <a:pt x="12729" y="60500"/>
                      <a:pt x="12729" y="60500"/>
                    </a:cubicBezTo>
                    <a:cubicBezTo>
                      <a:pt x="14358" y="61315"/>
                      <a:pt x="10285" y="62129"/>
                      <a:pt x="12729" y="62944"/>
                    </a:cubicBezTo>
                    <a:lnTo>
                      <a:pt x="11914" y="62944"/>
                    </a:lnTo>
                    <a:lnTo>
                      <a:pt x="13543" y="62944"/>
                    </a:lnTo>
                    <a:cubicBezTo>
                      <a:pt x="12729" y="62944"/>
                      <a:pt x="11100" y="63758"/>
                      <a:pt x="11100" y="62944"/>
                    </a:cubicBezTo>
                    <a:cubicBezTo>
                      <a:pt x="11100" y="69460"/>
                      <a:pt x="18430" y="75161"/>
                      <a:pt x="18430" y="82491"/>
                    </a:cubicBezTo>
                    <a:lnTo>
                      <a:pt x="17616" y="82491"/>
                    </a:lnTo>
                    <a:lnTo>
                      <a:pt x="19245" y="83306"/>
                    </a:lnTo>
                    <a:cubicBezTo>
                      <a:pt x="18430" y="83306"/>
                      <a:pt x="18430" y="83306"/>
                      <a:pt x="18430" y="83306"/>
                    </a:cubicBezTo>
                    <a:cubicBezTo>
                      <a:pt x="16801" y="85749"/>
                      <a:pt x="20059" y="86564"/>
                      <a:pt x="20059" y="88193"/>
                    </a:cubicBezTo>
                    <a:cubicBezTo>
                      <a:pt x="19245" y="88193"/>
                      <a:pt x="18430" y="88193"/>
                      <a:pt x="17616" y="88193"/>
                    </a:cubicBezTo>
                    <a:cubicBezTo>
                      <a:pt x="20874" y="89008"/>
                      <a:pt x="14358" y="90636"/>
                      <a:pt x="20059" y="90636"/>
                    </a:cubicBezTo>
                    <a:cubicBezTo>
                      <a:pt x="20059" y="90636"/>
                      <a:pt x="18430" y="91451"/>
                      <a:pt x="18430" y="90636"/>
                    </a:cubicBezTo>
                    <a:cubicBezTo>
                      <a:pt x="20874" y="93894"/>
                      <a:pt x="21688" y="97152"/>
                      <a:pt x="21688" y="100410"/>
                    </a:cubicBezTo>
                    <a:cubicBezTo>
                      <a:pt x="27390" y="102039"/>
                      <a:pt x="23317" y="106112"/>
                      <a:pt x="28204" y="108555"/>
                    </a:cubicBezTo>
                    <a:lnTo>
                      <a:pt x="27390" y="108555"/>
                    </a:lnTo>
                    <a:cubicBezTo>
                      <a:pt x="32276" y="111813"/>
                      <a:pt x="29018" y="116700"/>
                      <a:pt x="30647" y="119958"/>
                    </a:cubicBezTo>
                    <a:cubicBezTo>
                      <a:pt x="30647" y="121587"/>
                      <a:pt x="32276" y="122401"/>
                      <a:pt x="32276" y="124030"/>
                    </a:cubicBezTo>
                    <a:lnTo>
                      <a:pt x="30647" y="124030"/>
                    </a:lnTo>
                    <a:cubicBezTo>
                      <a:pt x="36349" y="125660"/>
                      <a:pt x="27390" y="130546"/>
                      <a:pt x="33905" y="132175"/>
                    </a:cubicBezTo>
                    <a:lnTo>
                      <a:pt x="32276" y="132175"/>
                    </a:lnTo>
                    <a:cubicBezTo>
                      <a:pt x="34720" y="132175"/>
                      <a:pt x="31462" y="133804"/>
                      <a:pt x="36349" y="132990"/>
                    </a:cubicBezTo>
                    <a:lnTo>
                      <a:pt x="34720" y="133804"/>
                    </a:lnTo>
                    <a:cubicBezTo>
                      <a:pt x="41236" y="134619"/>
                      <a:pt x="33091" y="137877"/>
                      <a:pt x="37163" y="139506"/>
                    </a:cubicBezTo>
                    <a:lnTo>
                      <a:pt x="36349" y="139506"/>
                    </a:lnTo>
                    <a:cubicBezTo>
                      <a:pt x="37163" y="140320"/>
                      <a:pt x="37978" y="140320"/>
                      <a:pt x="37163" y="141135"/>
                    </a:cubicBezTo>
                    <a:cubicBezTo>
                      <a:pt x="37163" y="141135"/>
                      <a:pt x="36349" y="141135"/>
                      <a:pt x="36349" y="141135"/>
                    </a:cubicBezTo>
                    <a:cubicBezTo>
                      <a:pt x="32276" y="144393"/>
                      <a:pt x="37978" y="145207"/>
                      <a:pt x="37978" y="147651"/>
                    </a:cubicBezTo>
                    <a:lnTo>
                      <a:pt x="35534" y="147651"/>
                    </a:lnTo>
                    <a:cubicBezTo>
                      <a:pt x="37978" y="148465"/>
                      <a:pt x="36349" y="150094"/>
                      <a:pt x="37978" y="151723"/>
                    </a:cubicBezTo>
                    <a:lnTo>
                      <a:pt x="37163" y="151723"/>
                    </a:lnTo>
                    <a:lnTo>
                      <a:pt x="38792" y="151723"/>
                    </a:lnTo>
                    <a:lnTo>
                      <a:pt x="37163" y="152538"/>
                    </a:lnTo>
                    <a:cubicBezTo>
                      <a:pt x="35534" y="155795"/>
                      <a:pt x="37163" y="157425"/>
                      <a:pt x="37978" y="15905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7497013" y="219084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7449773" y="201898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50" name="图形 7"/>
            <p:cNvGrpSpPr/>
            <p:nvPr/>
          </p:nvGrpSpPr>
          <p:grpSpPr>
            <a:xfrm>
              <a:off x="8996268" y="2472428"/>
              <a:ext cx="145112" cy="31547"/>
              <a:chOff x="6756509" y="1372731"/>
              <a:chExt cx="145112" cy="31547"/>
            </a:xfrm>
            <a:solidFill>
              <a:srgbClr val="1B1B1B"/>
            </a:solidFill>
          </p:grpSpPr>
          <p:sp>
            <p:nvSpPr>
              <p:cNvPr id="151" name="任意多边形: 形状 150"/>
              <p:cNvSpPr/>
              <p:nvPr/>
            </p:nvSpPr>
            <p:spPr>
              <a:xfrm>
                <a:off x="6901621" y="1402414"/>
                <a:ext cx="8144" cy="814"/>
              </a:xfrm>
              <a:custGeom>
                <a:avLst/>
                <a:gdLst>
                  <a:gd name="connsiteX0" fmla="*/ 0 w 8144"/>
                  <a:gd name="connsiteY0" fmla="*/ 0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0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6899993" y="1402026"/>
                <a:ext cx="1628" cy="2126"/>
              </a:xfrm>
              <a:custGeom>
                <a:avLst/>
                <a:gdLst>
                  <a:gd name="connsiteX0" fmla="*/ 0 w 1628"/>
                  <a:gd name="connsiteY0" fmla="*/ 2018 h 2126"/>
                  <a:gd name="connsiteX1" fmla="*/ 0 w 1628"/>
                  <a:gd name="connsiteY1" fmla="*/ 2018 h 2126"/>
                  <a:gd name="connsiteX2" fmla="*/ 1629 w 1628"/>
                  <a:gd name="connsiteY2" fmla="*/ 389 h 2126"/>
                  <a:gd name="connsiteX3" fmla="*/ 0 w 1628"/>
                  <a:gd name="connsiteY3" fmla="*/ 2018 h 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2126">
                    <a:moveTo>
                      <a:pt x="0" y="2018"/>
                    </a:moveTo>
                    <a:cubicBezTo>
                      <a:pt x="0" y="2018"/>
                      <a:pt x="0" y="2018"/>
                      <a:pt x="0" y="2018"/>
                    </a:cubicBezTo>
                    <a:lnTo>
                      <a:pt x="1629" y="389"/>
                    </a:lnTo>
                    <a:cubicBezTo>
                      <a:pt x="1629" y="-1241"/>
                      <a:pt x="0" y="2832"/>
                      <a:pt x="0" y="20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6899382" y="1403681"/>
                <a:ext cx="610" cy="597"/>
              </a:xfrm>
              <a:custGeom>
                <a:avLst/>
                <a:gdLst>
                  <a:gd name="connsiteX0" fmla="*/ 611 w 610"/>
                  <a:gd name="connsiteY0" fmla="*/ 362 h 597"/>
                  <a:gd name="connsiteX1" fmla="*/ 611 w 610"/>
                  <a:gd name="connsiteY1" fmla="*/ 362 h 597"/>
                  <a:gd name="connsiteX2" fmla="*/ 611 w 610"/>
                  <a:gd name="connsiteY2" fmla="*/ 362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597">
                    <a:moveTo>
                      <a:pt x="611" y="362"/>
                    </a:moveTo>
                    <a:cubicBezTo>
                      <a:pt x="611" y="-453"/>
                      <a:pt x="-204" y="362"/>
                      <a:pt x="611" y="362"/>
                    </a:cubicBezTo>
                    <a:cubicBezTo>
                      <a:pt x="-204" y="-453"/>
                      <a:pt x="-204" y="1176"/>
                      <a:pt x="611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6879630" y="138856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6756509" y="1372731"/>
                <a:ext cx="143483" cy="30498"/>
              </a:xfrm>
              <a:custGeom>
                <a:avLst/>
                <a:gdLst>
                  <a:gd name="connsiteX0" fmla="*/ 114976 w 143483"/>
                  <a:gd name="connsiteY0" fmla="*/ 15023 h 30498"/>
                  <a:gd name="connsiteX1" fmla="*/ 114976 w 143483"/>
                  <a:gd name="connsiteY1" fmla="*/ 15023 h 30498"/>
                  <a:gd name="connsiteX2" fmla="*/ 118234 w 143483"/>
                  <a:gd name="connsiteY2" fmla="*/ 17466 h 30498"/>
                  <a:gd name="connsiteX3" fmla="*/ 118234 w 143483"/>
                  <a:gd name="connsiteY3" fmla="*/ 17466 h 30498"/>
                  <a:gd name="connsiteX4" fmla="*/ 127193 w 143483"/>
                  <a:gd name="connsiteY4" fmla="*/ 22353 h 30498"/>
                  <a:gd name="connsiteX5" fmla="*/ 127193 w 143483"/>
                  <a:gd name="connsiteY5" fmla="*/ 22353 h 30498"/>
                  <a:gd name="connsiteX6" fmla="*/ 128008 w 143483"/>
                  <a:gd name="connsiteY6" fmla="*/ 22353 h 30498"/>
                  <a:gd name="connsiteX7" fmla="*/ 127193 w 143483"/>
                  <a:gd name="connsiteY7" fmla="*/ 22353 h 30498"/>
                  <a:gd name="connsiteX8" fmla="*/ 128822 w 143483"/>
                  <a:gd name="connsiteY8" fmla="*/ 23982 h 30498"/>
                  <a:gd name="connsiteX9" fmla="*/ 129637 w 143483"/>
                  <a:gd name="connsiteY9" fmla="*/ 23168 h 30498"/>
                  <a:gd name="connsiteX10" fmla="*/ 136967 w 143483"/>
                  <a:gd name="connsiteY10" fmla="*/ 27240 h 30498"/>
                  <a:gd name="connsiteX11" fmla="*/ 136153 w 143483"/>
                  <a:gd name="connsiteY11" fmla="*/ 28055 h 30498"/>
                  <a:gd name="connsiteX12" fmla="*/ 142669 w 143483"/>
                  <a:gd name="connsiteY12" fmla="*/ 30498 h 30498"/>
                  <a:gd name="connsiteX13" fmla="*/ 143483 w 143483"/>
                  <a:gd name="connsiteY13" fmla="*/ 29684 h 30498"/>
                  <a:gd name="connsiteX14" fmla="*/ 141854 w 143483"/>
                  <a:gd name="connsiteY14" fmla="*/ 28869 h 30498"/>
                  <a:gd name="connsiteX15" fmla="*/ 141854 w 143483"/>
                  <a:gd name="connsiteY15" fmla="*/ 28055 h 30498"/>
                  <a:gd name="connsiteX16" fmla="*/ 141040 w 143483"/>
                  <a:gd name="connsiteY16" fmla="*/ 28055 h 30498"/>
                  <a:gd name="connsiteX17" fmla="*/ 141040 w 143483"/>
                  <a:gd name="connsiteY17" fmla="*/ 27240 h 30498"/>
                  <a:gd name="connsiteX18" fmla="*/ 137782 w 143483"/>
                  <a:gd name="connsiteY18" fmla="*/ 26426 h 30498"/>
                  <a:gd name="connsiteX19" fmla="*/ 137782 w 143483"/>
                  <a:gd name="connsiteY19" fmla="*/ 24797 h 30498"/>
                  <a:gd name="connsiteX20" fmla="*/ 136153 w 143483"/>
                  <a:gd name="connsiteY20" fmla="*/ 25611 h 30498"/>
                  <a:gd name="connsiteX21" fmla="*/ 127193 w 143483"/>
                  <a:gd name="connsiteY21" fmla="*/ 18281 h 30498"/>
                  <a:gd name="connsiteX22" fmla="*/ 122306 w 143483"/>
                  <a:gd name="connsiteY22" fmla="*/ 14208 h 30498"/>
                  <a:gd name="connsiteX23" fmla="*/ 122306 w 143483"/>
                  <a:gd name="connsiteY23" fmla="*/ 14208 h 30498"/>
                  <a:gd name="connsiteX24" fmla="*/ 119863 w 143483"/>
                  <a:gd name="connsiteY24" fmla="*/ 13394 h 30498"/>
                  <a:gd name="connsiteX25" fmla="*/ 119049 w 143483"/>
                  <a:gd name="connsiteY25" fmla="*/ 14208 h 30498"/>
                  <a:gd name="connsiteX26" fmla="*/ 105202 w 143483"/>
                  <a:gd name="connsiteY26" fmla="*/ 6878 h 30498"/>
                  <a:gd name="connsiteX27" fmla="*/ 88912 w 143483"/>
                  <a:gd name="connsiteY27" fmla="*/ 4434 h 30498"/>
                  <a:gd name="connsiteX28" fmla="*/ 88912 w 143483"/>
                  <a:gd name="connsiteY28" fmla="*/ 3620 h 30498"/>
                  <a:gd name="connsiteX29" fmla="*/ 84025 w 143483"/>
                  <a:gd name="connsiteY29" fmla="*/ 2806 h 30498"/>
                  <a:gd name="connsiteX30" fmla="*/ 84025 w 143483"/>
                  <a:gd name="connsiteY30" fmla="*/ 2806 h 30498"/>
                  <a:gd name="connsiteX31" fmla="*/ 72623 w 143483"/>
                  <a:gd name="connsiteY31" fmla="*/ 2806 h 30498"/>
                  <a:gd name="connsiteX32" fmla="*/ 69365 w 143483"/>
                  <a:gd name="connsiteY32" fmla="*/ 1991 h 30498"/>
                  <a:gd name="connsiteX33" fmla="*/ 68550 w 143483"/>
                  <a:gd name="connsiteY33" fmla="*/ 1991 h 30498"/>
                  <a:gd name="connsiteX34" fmla="*/ 69365 w 143483"/>
                  <a:gd name="connsiteY34" fmla="*/ 1991 h 30498"/>
                  <a:gd name="connsiteX35" fmla="*/ 70994 w 143483"/>
                  <a:gd name="connsiteY35" fmla="*/ 1177 h 30498"/>
                  <a:gd name="connsiteX36" fmla="*/ 72623 w 143483"/>
                  <a:gd name="connsiteY36" fmla="*/ 362 h 30498"/>
                  <a:gd name="connsiteX37" fmla="*/ 73437 w 143483"/>
                  <a:gd name="connsiteY37" fmla="*/ 362 h 30498"/>
                  <a:gd name="connsiteX38" fmla="*/ 70179 w 143483"/>
                  <a:gd name="connsiteY38" fmla="*/ 1991 h 30498"/>
                  <a:gd name="connsiteX39" fmla="*/ 70179 w 143483"/>
                  <a:gd name="connsiteY39" fmla="*/ 1177 h 30498"/>
                  <a:gd name="connsiteX40" fmla="*/ 70179 w 143483"/>
                  <a:gd name="connsiteY40" fmla="*/ 1177 h 30498"/>
                  <a:gd name="connsiteX41" fmla="*/ 58776 w 143483"/>
                  <a:gd name="connsiteY41" fmla="*/ 4434 h 30498"/>
                  <a:gd name="connsiteX42" fmla="*/ 47373 w 143483"/>
                  <a:gd name="connsiteY42" fmla="*/ 8507 h 30498"/>
                  <a:gd name="connsiteX43" fmla="*/ 40043 w 143483"/>
                  <a:gd name="connsiteY43" fmla="*/ 10136 h 30498"/>
                  <a:gd name="connsiteX44" fmla="*/ 26197 w 143483"/>
                  <a:gd name="connsiteY44" fmla="*/ 12579 h 30498"/>
                  <a:gd name="connsiteX45" fmla="*/ 13165 w 143483"/>
                  <a:gd name="connsiteY45" fmla="*/ 10136 h 30498"/>
                  <a:gd name="connsiteX46" fmla="*/ 8278 w 143483"/>
                  <a:gd name="connsiteY46" fmla="*/ 6064 h 30498"/>
                  <a:gd name="connsiteX47" fmla="*/ 8278 w 143483"/>
                  <a:gd name="connsiteY47" fmla="*/ 6878 h 30498"/>
                  <a:gd name="connsiteX48" fmla="*/ 6649 w 143483"/>
                  <a:gd name="connsiteY48" fmla="*/ 5249 h 30498"/>
                  <a:gd name="connsiteX49" fmla="*/ 6649 w 143483"/>
                  <a:gd name="connsiteY49" fmla="*/ 5249 h 30498"/>
                  <a:gd name="connsiteX50" fmla="*/ 4206 w 143483"/>
                  <a:gd name="connsiteY50" fmla="*/ 5249 h 30498"/>
                  <a:gd name="connsiteX51" fmla="*/ 3391 w 143483"/>
                  <a:gd name="connsiteY51" fmla="*/ 5249 h 30498"/>
                  <a:gd name="connsiteX52" fmla="*/ 4206 w 143483"/>
                  <a:gd name="connsiteY52" fmla="*/ 4434 h 30498"/>
                  <a:gd name="connsiteX53" fmla="*/ 3391 w 143483"/>
                  <a:gd name="connsiteY53" fmla="*/ 4434 h 30498"/>
                  <a:gd name="connsiteX54" fmla="*/ 5020 w 143483"/>
                  <a:gd name="connsiteY54" fmla="*/ 1991 h 30498"/>
                  <a:gd name="connsiteX55" fmla="*/ 6649 w 143483"/>
                  <a:gd name="connsiteY55" fmla="*/ 1177 h 30498"/>
                  <a:gd name="connsiteX56" fmla="*/ 5020 w 143483"/>
                  <a:gd name="connsiteY56" fmla="*/ 1177 h 30498"/>
                  <a:gd name="connsiteX57" fmla="*/ 1762 w 143483"/>
                  <a:gd name="connsiteY57" fmla="*/ 2806 h 30498"/>
                  <a:gd name="connsiteX58" fmla="*/ 2576 w 143483"/>
                  <a:gd name="connsiteY58" fmla="*/ 2806 h 30498"/>
                  <a:gd name="connsiteX59" fmla="*/ 1762 w 143483"/>
                  <a:gd name="connsiteY59" fmla="*/ 3620 h 30498"/>
                  <a:gd name="connsiteX60" fmla="*/ 133 w 143483"/>
                  <a:gd name="connsiteY60" fmla="*/ 6064 h 30498"/>
                  <a:gd name="connsiteX61" fmla="*/ 133 w 143483"/>
                  <a:gd name="connsiteY61" fmla="*/ 6064 h 30498"/>
                  <a:gd name="connsiteX62" fmla="*/ 948 w 143483"/>
                  <a:gd name="connsiteY62" fmla="*/ 6878 h 30498"/>
                  <a:gd name="connsiteX63" fmla="*/ 133 w 143483"/>
                  <a:gd name="connsiteY63" fmla="*/ 7692 h 30498"/>
                  <a:gd name="connsiteX64" fmla="*/ 948 w 143483"/>
                  <a:gd name="connsiteY64" fmla="*/ 8507 h 30498"/>
                  <a:gd name="connsiteX65" fmla="*/ 5835 w 143483"/>
                  <a:gd name="connsiteY65" fmla="*/ 11765 h 30498"/>
                  <a:gd name="connsiteX66" fmla="*/ 7463 w 143483"/>
                  <a:gd name="connsiteY66" fmla="*/ 10951 h 30498"/>
                  <a:gd name="connsiteX67" fmla="*/ 8278 w 143483"/>
                  <a:gd name="connsiteY67" fmla="*/ 14208 h 30498"/>
                  <a:gd name="connsiteX68" fmla="*/ 8278 w 143483"/>
                  <a:gd name="connsiteY68" fmla="*/ 14208 h 30498"/>
                  <a:gd name="connsiteX69" fmla="*/ 9907 w 143483"/>
                  <a:gd name="connsiteY69" fmla="*/ 15837 h 30498"/>
                  <a:gd name="connsiteX70" fmla="*/ 12350 w 143483"/>
                  <a:gd name="connsiteY70" fmla="*/ 15023 h 30498"/>
                  <a:gd name="connsiteX71" fmla="*/ 12350 w 143483"/>
                  <a:gd name="connsiteY71" fmla="*/ 15837 h 30498"/>
                  <a:gd name="connsiteX72" fmla="*/ 17237 w 143483"/>
                  <a:gd name="connsiteY72" fmla="*/ 17466 h 30498"/>
                  <a:gd name="connsiteX73" fmla="*/ 21310 w 143483"/>
                  <a:gd name="connsiteY73" fmla="*/ 15837 h 30498"/>
                  <a:gd name="connsiteX74" fmla="*/ 24568 w 143483"/>
                  <a:gd name="connsiteY74" fmla="*/ 16652 h 30498"/>
                  <a:gd name="connsiteX75" fmla="*/ 24568 w 143483"/>
                  <a:gd name="connsiteY75" fmla="*/ 16652 h 30498"/>
                  <a:gd name="connsiteX76" fmla="*/ 27826 w 143483"/>
                  <a:gd name="connsiteY76" fmla="*/ 15023 h 30498"/>
                  <a:gd name="connsiteX77" fmla="*/ 29455 w 143483"/>
                  <a:gd name="connsiteY77" fmla="*/ 17466 h 30498"/>
                  <a:gd name="connsiteX78" fmla="*/ 32713 w 143483"/>
                  <a:gd name="connsiteY78" fmla="*/ 15023 h 30498"/>
                  <a:gd name="connsiteX79" fmla="*/ 33527 w 143483"/>
                  <a:gd name="connsiteY79" fmla="*/ 15837 h 30498"/>
                  <a:gd name="connsiteX80" fmla="*/ 44115 w 143483"/>
                  <a:gd name="connsiteY80" fmla="*/ 14208 h 30498"/>
                  <a:gd name="connsiteX81" fmla="*/ 44115 w 143483"/>
                  <a:gd name="connsiteY81" fmla="*/ 14208 h 30498"/>
                  <a:gd name="connsiteX82" fmla="*/ 44930 w 143483"/>
                  <a:gd name="connsiteY82" fmla="*/ 10136 h 30498"/>
                  <a:gd name="connsiteX83" fmla="*/ 44930 w 143483"/>
                  <a:gd name="connsiteY83" fmla="*/ 10136 h 30498"/>
                  <a:gd name="connsiteX84" fmla="*/ 47373 w 143483"/>
                  <a:gd name="connsiteY84" fmla="*/ 10951 h 30498"/>
                  <a:gd name="connsiteX85" fmla="*/ 47373 w 143483"/>
                  <a:gd name="connsiteY85" fmla="*/ 11765 h 30498"/>
                  <a:gd name="connsiteX86" fmla="*/ 49002 w 143483"/>
                  <a:gd name="connsiteY86" fmla="*/ 11765 h 30498"/>
                  <a:gd name="connsiteX87" fmla="*/ 49002 w 143483"/>
                  <a:gd name="connsiteY87" fmla="*/ 11765 h 30498"/>
                  <a:gd name="connsiteX88" fmla="*/ 49002 w 143483"/>
                  <a:gd name="connsiteY88" fmla="*/ 10951 h 30498"/>
                  <a:gd name="connsiteX89" fmla="*/ 49002 w 143483"/>
                  <a:gd name="connsiteY89" fmla="*/ 11765 h 30498"/>
                  <a:gd name="connsiteX90" fmla="*/ 64478 w 143483"/>
                  <a:gd name="connsiteY90" fmla="*/ 5249 h 30498"/>
                  <a:gd name="connsiteX91" fmla="*/ 64478 w 143483"/>
                  <a:gd name="connsiteY91" fmla="*/ 6064 h 30498"/>
                  <a:gd name="connsiteX92" fmla="*/ 65292 w 143483"/>
                  <a:gd name="connsiteY92" fmla="*/ 5249 h 30498"/>
                  <a:gd name="connsiteX93" fmla="*/ 65292 w 143483"/>
                  <a:gd name="connsiteY93" fmla="*/ 6064 h 30498"/>
                  <a:gd name="connsiteX94" fmla="*/ 66921 w 143483"/>
                  <a:gd name="connsiteY94" fmla="*/ 5249 h 30498"/>
                  <a:gd name="connsiteX95" fmla="*/ 66921 w 143483"/>
                  <a:gd name="connsiteY95" fmla="*/ 5249 h 30498"/>
                  <a:gd name="connsiteX96" fmla="*/ 66921 w 143483"/>
                  <a:gd name="connsiteY96" fmla="*/ 6878 h 30498"/>
                  <a:gd name="connsiteX97" fmla="*/ 68550 w 143483"/>
                  <a:gd name="connsiteY97" fmla="*/ 5249 h 30498"/>
                  <a:gd name="connsiteX98" fmla="*/ 67736 w 143483"/>
                  <a:gd name="connsiteY98" fmla="*/ 6878 h 30498"/>
                  <a:gd name="connsiteX99" fmla="*/ 69365 w 143483"/>
                  <a:gd name="connsiteY99" fmla="*/ 6064 h 30498"/>
                  <a:gd name="connsiteX100" fmla="*/ 68550 w 143483"/>
                  <a:gd name="connsiteY100" fmla="*/ 6064 h 30498"/>
                  <a:gd name="connsiteX101" fmla="*/ 66921 w 143483"/>
                  <a:gd name="connsiteY101" fmla="*/ 7692 h 30498"/>
                  <a:gd name="connsiteX102" fmla="*/ 74252 w 143483"/>
                  <a:gd name="connsiteY102" fmla="*/ 6878 h 30498"/>
                  <a:gd name="connsiteX103" fmla="*/ 74252 w 143483"/>
                  <a:gd name="connsiteY103" fmla="*/ 7692 h 30498"/>
                  <a:gd name="connsiteX104" fmla="*/ 84025 w 143483"/>
                  <a:gd name="connsiteY104" fmla="*/ 9321 h 30498"/>
                  <a:gd name="connsiteX105" fmla="*/ 87284 w 143483"/>
                  <a:gd name="connsiteY105" fmla="*/ 9321 h 30498"/>
                  <a:gd name="connsiteX106" fmla="*/ 87284 w 143483"/>
                  <a:gd name="connsiteY106" fmla="*/ 10136 h 30498"/>
                  <a:gd name="connsiteX107" fmla="*/ 94614 w 143483"/>
                  <a:gd name="connsiteY107" fmla="*/ 10951 h 30498"/>
                  <a:gd name="connsiteX108" fmla="*/ 94614 w 143483"/>
                  <a:gd name="connsiteY108" fmla="*/ 11765 h 30498"/>
                  <a:gd name="connsiteX109" fmla="*/ 96243 w 143483"/>
                  <a:gd name="connsiteY109" fmla="*/ 10136 h 30498"/>
                  <a:gd name="connsiteX110" fmla="*/ 96243 w 143483"/>
                  <a:gd name="connsiteY110" fmla="*/ 10951 h 30498"/>
                  <a:gd name="connsiteX111" fmla="*/ 101130 w 143483"/>
                  <a:gd name="connsiteY111" fmla="*/ 11765 h 30498"/>
                  <a:gd name="connsiteX112" fmla="*/ 101130 w 143483"/>
                  <a:gd name="connsiteY112" fmla="*/ 12579 h 30498"/>
                  <a:gd name="connsiteX113" fmla="*/ 102759 w 143483"/>
                  <a:gd name="connsiteY113" fmla="*/ 12579 h 30498"/>
                  <a:gd name="connsiteX114" fmla="*/ 102759 w 143483"/>
                  <a:gd name="connsiteY114" fmla="*/ 12579 h 30498"/>
                  <a:gd name="connsiteX115" fmla="*/ 107646 w 143483"/>
                  <a:gd name="connsiteY115" fmla="*/ 13394 h 30498"/>
                  <a:gd name="connsiteX116" fmla="*/ 106831 w 143483"/>
                  <a:gd name="connsiteY116" fmla="*/ 14208 h 30498"/>
                  <a:gd name="connsiteX117" fmla="*/ 110089 w 143483"/>
                  <a:gd name="connsiteY117" fmla="*/ 15023 h 30498"/>
                  <a:gd name="connsiteX118" fmla="*/ 110089 w 143483"/>
                  <a:gd name="connsiteY118" fmla="*/ 15837 h 30498"/>
                  <a:gd name="connsiteX119" fmla="*/ 110904 w 143483"/>
                  <a:gd name="connsiteY119" fmla="*/ 15023 h 30498"/>
                  <a:gd name="connsiteX120" fmla="*/ 110904 w 143483"/>
                  <a:gd name="connsiteY120" fmla="*/ 15837 h 30498"/>
                  <a:gd name="connsiteX121" fmla="*/ 114976 w 143483"/>
                  <a:gd name="connsiteY121" fmla="*/ 15023 h 30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43483" h="30498">
                    <a:moveTo>
                      <a:pt x="114976" y="15023"/>
                    </a:moveTo>
                    <a:lnTo>
                      <a:pt x="114976" y="15023"/>
                    </a:lnTo>
                    <a:cubicBezTo>
                      <a:pt x="116605" y="15023"/>
                      <a:pt x="116605" y="16652"/>
                      <a:pt x="118234" y="17466"/>
                    </a:cubicBezTo>
                    <a:lnTo>
                      <a:pt x="118234" y="17466"/>
                    </a:lnTo>
                    <a:cubicBezTo>
                      <a:pt x="120677" y="19910"/>
                      <a:pt x="123936" y="20724"/>
                      <a:pt x="127193" y="22353"/>
                    </a:cubicBezTo>
                    <a:cubicBezTo>
                      <a:pt x="127193" y="22353"/>
                      <a:pt x="127193" y="22353"/>
                      <a:pt x="127193" y="22353"/>
                    </a:cubicBezTo>
                    <a:cubicBezTo>
                      <a:pt x="127193" y="22353"/>
                      <a:pt x="128008" y="21539"/>
                      <a:pt x="128008" y="22353"/>
                    </a:cubicBezTo>
                    <a:cubicBezTo>
                      <a:pt x="128008" y="22353"/>
                      <a:pt x="128008" y="22353"/>
                      <a:pt x="127193" y="22353"/>
                    </a:cubicBezTo>
                    <a:cubicBezTo>
                      <a:pt x="126379" y="23982"/>
                      <a:pt x="129637" y="23168"/>
                      <a:pt x="128822" y="23982"/>
                    </a:cubicBezTo>
                    <a:cubicBezTo>
                      <a:pt x="128822" y="23982"/>
                      <a:pt x="129637" y="23982"/>
                      <a:pt x="129637" y="23168"/>
                    </a:cubicBezTo>
                    <a:cubicBezTo>
                      <a:pt x="132080" y="24797"/>
                      <a:pt x="134524" y="26426"/>
                      <a:pt x="136967" y="27240"/>
                    </a:cubicBezTo>
                    <a:cubicBezTo>
                      <a:pt x="136967" y="27240"/>
                      <a:pt x="136967" y="28055"/>
                      <a:pt x="136153" y="28055"/>
                    </a:cubicBezTo>
                    <a:cubicBezTo>
                      <a:pt x="139411" y="27240"/>
                      <a:pt x="140225" y="29684"/>
                      <a:pt x="142669" y="30498"/>
                    </a:cubicBezTo>
                    <a:cubicBezTo>
                      <a:pt x="142669" y="29684"/>
                      <a:pt x="142669" y="29684"/>
                      <a:pt x="143483" y="29684"/>
                    </a:cubicBezTo>
                    <a:cubicBezTo>
                      <a:pt x="143483" y="28869"/>
                      <a:pt x="141854" y="30498"/>
                      <a:pt x="141854" y="28869"/>
                    </a:cubicBezTo>
                    <a:lnTo>
                      <a:pt x="141854" y="28055"/>
                    </a:lnTo>
                    <a:cubicBezTo>
                      <a:pt x="141854" y="27240"/>
                      <a:pt x="141040" y="29684"/>
                      <a:pt x="141040" y="28055"/>
                    </a:cubicBezTo>
                    <a:cubicBezTo>
                      <a:pt x="141040" y="27240"/>
                      <a:pt x="141854" y="27240"/>
                      <a:pt x="141040" y="27240"/>
                    </a:cubicBezTo>
                    <a:cubicBezTo>
                      <a:pt x="140225" y="27240"/>
                      <a:pt x="139411" y="25611"/>
                      <a:pt x="137782" y="26426"/>
                    </a:cubicBezTo>
                    <a:cubicBezTo>
                      <a:pt x="138596" y="25611"/>
                      <a:pt x="136967" y="25611"/>
                      <a:pt x="137782" y="24797"/>
                    </a:cubicBezTo>
                    <a:cubicBezTo>
                      <a:pt x="136967" y="24797"/>
                      <a:pt x="136967" y="24797"/>
                      <a:pt x="136153" y="25611"/>
                    </a:cubicBezTo>
                    <a:cubicBezTo>
                      <a:pt x="133709" y="23168"/>
                      <a:pt x="130451" y="21539"/>
                      <a:pt x="127193" y="18281"/>
                    </a:cubicBezTo>
                    <a:cubicBezTo>
                      <a:pt x="123936" y="19095"/>
                      <a:pt x="124750" y="15023"/>
                      <a:pt x="122306" y="14208"/>
                    </a:cubicBezTo>
                    <a:cubicBezTo>
                      <a:pt x="122306" y="14208"/>
                      <a:pt x="122306" y="14208"/>
                      <a:pt x="122306" y="14208"/>
                    </a:cubicBezTo>
                    <a:cubicBezTo>
                      <a:pt x="121492" y="14208"/>
                      <a:pt x="120677" y="14208"/>
                      <a:pt x="119863" y="13394"/>
                    </a:cubicBezTo>
                    <a:lnTo>
                      <a:pt x="119049" y="14208"/>
                    </a:lnTo>
                    <a:cubicBezTo>
                      <a:pt x="115791" y="9321"/>
                      <a:pt x="109275" y="9321"/>
                      <a:pt x="105202" y="6878"/>
                    </a:cubicBezTo>
                    <a:cubicBezTo>
                      <a:pt x="99501" y="5249"/>
                      <a:pt x="94614" y="1991"/>
                      <a:pt x="88912" y="4434"/>
                    </a:cubicBezTo>
                    <a:cubicBezTo>
                      <a:pt x="88912" y="4434"/>
                      <a:pt x="88912" y="4434"/>
                      <a:pt x="88912" y="3620"/>
                    </a:cubicBezTo>
                    <a:cubicBezTo>
                      <a:pt x="87284" y="3620"/>
                      <a:pt x="85654" y="2806"/>
                      <a:pt x="84025" y="2806"/>
                    </a:cubicBezTo>
                    <a:lnTo>
                      <a:pt x="84025" y="2806"/>
                    </a:lnTo>
                    <a:cubicBezTo>
                      <a:pt x="79953" y="4434"/>
                      <a:pt x="76695" y="1177"/>
                      <a:pt x="72623" y="2806"/>
                    </a:cubicBezTo>
                    <a:cubicBezTo>
                      <a:pt x="71808" y="2806"/>
                      <a:pt x="70179" y="1991"/>
                      <a:pt x="69365" y="1991"/>
                    </a:cubicBezTo>
                    <a:cubicBezTo>
                      <a:pt x="69365" y="1991"/>
                      <a:pt x="68550" y="1991"/>
                      <a:pt x="68550" y="1991"/>
                    </a:cubicBezTo>
                    <a:lnTo>
                      <a:pt x="69365" y="1991"/>
                    </a:lnTo>
                    <a:lnTo>
                      <a:pt x="70994" y="1177"/>
                    </a:lnTo>
                    <a:lnTo>
                      <a:pt x="72623" y="362"/>
                    </a:lnTo>
                    <a:cubicBezTo>
                      <a:pt x="72623" y="362"/>
                      <a:pt x="74252" y="-453"/>
                      <a:pt x="73437" y="362"/>
                    </a:cubicBezTo>
                    <a:cubicBezTo>
                      <a:pt x="72623" y="362"/>
                      <a:pt x="70994" y="1177"/>
                      <a:pt x="70179" y="1991"/>
                    </a:cubicBezTo>
                    <a:lnTo>
                      <a:pt x="70179" y="1177"/>
                    </a:lnTo>
                    <a:lnTo>
                      <a:pt x="70179" y="1177"/>
                    </a:lnTo>
                    <a:cubicBezTo>
                      <a:pt x="66107" y="3620"/>
                      <a:pt x="62034" y="2806"/>
                      <a:pt x="58776" y="4434"/>
                    </a:cubicBezTo>
                    <a:cubicBezTo>
                      <a:pt x="54704" y="4434"/>
                      <a:pt x="52260" y="9321"/>
                      <a:pt x="47373" y="8507"/>
                    </a:cubicBezTo>
                    <a:cubicBezTo>
                      <a:pt x="44115" y="6878"/>
                      <a:pt x="42487" y="12579"/>
                      <a:pt x="40043" y="10136"/>
                    </a:cubicBezTo>
                    <a:cubicBezTo>
                      <a:pt x="35156" y="6878"/>
                      <a:pt x="31084" y="10136"/>
                      <a:pt x="26197" y="12579"/>
                    </a:cubicBezTo>
                    <a:cubicBezTo>
                      <a:pt x="22124" y="11765"/>
                      <a:pt x="17237" y="14208"/>
                      <a:pt x="13165" y="10136"/>
                    </a:cubicBezTo>
                    <a:cubicBezTo>
                      <a:pt x="10721" y="10951"/>
                      <a:pt x="9907" y="6064"/>
                      <a:pt x="8278" y="6064"/>
                    </a:cubicBezTo>
                    <a:lnTo>
                      <a:pt x="8278" y="6878"/>
                    </a:lnTo>
                    <a:cubicBezTo>
                      <a:pt x="9093" y="5249"/>
                      <a:pt x="5020" y="7692"/>
                      <a:pt x="6649" y="5249"/>
                    </a:cubicBezTo>
                    <a:lnTo>
                      <a:pt x="6649" y="5249"/>
                    </a:lnTo>
                    <a:cubicBezTo>
                      <a:pt x="7463" y="4434"/>
                      <a:pt x="3391" y="6878"/>
                      <a:pt x="4206" y="5249"/>
                    </a:cubicBezTo>
                    <a:lnTo>
                      <a:pt x="3391" y="5249"/>
                    </a:lnTo>
                    <a:cubicBezTo>
                      <a:pt x="2576" y="5249"/>
                      <a:pt x="4206" y="4434"/>
                      <a:pt x="4206" y="4434"/>
                    </a:cubicBezTo>
                    <a:cubicBezTo>
                      <a:pt x="4206" y="4434"/>
                      <a:pt x="3391" y="5249"/>
                      <a:pt x="3391" y="4434"/>
                    </a:cubicBezTo>
                    <a:cubicBezTo>
                      <a:pt x="5835" y="2806"/>
                      <a:pt x="2576" y="3620"/>
                      <a:pt x="5020" y="1991"/>
                    </a:cubicBezTo>
                    <a:cubicBezTo>
                      <a:pt x="5020" y="1991"/>
                      <a:pt x="5835" y="1177"/>
                      <a:pt x="6649" y="1177"/>
                    </a:cubicBezTo>
                    <a:cubicBezTo>
                      <a:pt x="6649" y="1177"/>
                      <a:pt x="6649" y="362"/>
                      <a:pt x="5020" y="1177"/>
                    </a:cubicBezTo>
                    <a:cubicBezTo>
                      <a:pt x="3391" y="1991"/>
                      <a:pt x="2576" y="1991"/>
                      <a:pt x="1762" y="2806"/>
                    </a:cubicBezTo>
                    <a:lnTo>
                      <a:pt x="2576" y="2806"/>
                    </a:lnTo>
                    <a:cubicBezTo>
                      <a:pt x="1762" y="3620"/>
                      <a:pt x="1762" y="2806"/>
                      <a:pt x="1762" y="3620"/>
                    </a:cubicBezTo>
                    <a:cubicBezTo>
                      <a:pt x="1762" y="4434"/>
                      <a:pt x="948" y="5249"/>
                      <a:pt x="133" y="6064"/>
                    </a:cubicBezTo>
                    <a:cubicBezTo>
                      <a:pt x="133" y="6064"/>
                      <a:pt x="133" y="6064"/>
                      <a:pt x="133" y="6064"/>
                    </a:cubicBezTo>
                    <a:cubicBezTo>
                      <a:pt x="1762" y="6064"/>
                      <a:pt x="948" y="6878"/>
                      <a:pt x="948" y="6878"/>
                    </a:cubicBezTo>
                    <a:lnTo>
                      <a:pt x="133" y="7692"/>
                    </a:lnTo>
                    <a:cubicBezTo>
                      <a:pt x="-681" y="8507"/>
                      <a:pt x="2576" y="6878"/>
                      <a:pt x="948" y="8507"/>
                    </a:cubicBezTo>
                    <a:cubicBezTo>
                      <a:pt x="2576" y="9321"/>
                      <a:pt x="4206" y="10951"/>
                      <a:pt x="5835" y="11765"/>
                    </a:cubicBezTo>
                    <a:cubicBezTo>
                      <a:pt x="6649" y="10951"/>
                      <a:pt x="6649" y="12579"/>
                      <a:pt x="7463" y="10951"/>
                    </a:cubicBezTo>
                    <a:cubicBezTo>
                      <a:pt x="6649" y="12579"/>
                      <a:pt x="8278" y="14208"/>
                      <a:pt x="8278" y="14208"/>
                    </a:cubicBezTo>
                    <a:cubicBezTo>
                      <a:pt x="8278" y="14208"/>
                      <a:pt x="8278" y="14208"/>
                      <a:pt x="8278" y="14208"/>
                    </a:cubicBezTo>
                    <a:cubicBezTo>
                      <a:pt x="8278" y="16652"/>
                      <a:pt x="9907" y="12579"/>
                      <a:pt x="9907" y="15837"/>
                    </a:cubicBezTo>
                    <a:cubicBezTo>
                      <a:pt x="10721" y="14208"/>
                      <a:pt x="11536" y="16652"/>
                      <a:pt x="12350" y="15023"/>
                    </a:cubicBezTo>
                    <a:cubicBezTo>
                      <a:pt x="12350" y="15837"/>
                      <a:pt x="12350" y="15837"/>
                      <a:pt x="12350" y="15837"/>
                    </a:cubicBezTo>
                    <a:cubicBezTo>
                      <a:pt x="13979" y="16652"/>
                      <a:pt x="15608" y="17466"/>
                      <a:pt x="17237" y="17466"/>
                    </a:cubicBezTo>
                    <a:cubicBezTo>
                      <a:pt x="18866" y="15837"/>
                      <a:pt x="19681" y="18281"/>
                      <a:pt x="21310" y="15837"/>
                    </a:cubicBezTo>
                    <a:cubicBezTo>
                      <a:pt x="22124" y="16652"/>
                      <a:pt x="23753" y="17466"/>
                      <a:pt x="24568" y="16652"/>
                    </a:cubicBezTo>
                    <a:lnTo>
                      <a:pt x="24568" y="16652"/>
                    </a:lnTo>
                    <a:cubicBezTo>
                      <a:pt x="26197" y="16652"/>
                      <a:pt x="27011" y="16652"/>
                      <a:pt x="27826" y="15023"/>
                    </a:cubicBezTo>
                    <a:cubicBezTo>
                      <a:pt x="28640" y="17466"/>
                      <a:pt x="28640" y="16652"/>
                      <a:pt x="29455" y="17466"/>
                    </a:cubicBezTo>
                    <a:cubicBezTo>
                      <a:pt x="30269" y="16652"/>
                      <a:pt x="31898" y="16652"/>
                      <a:pt x="32713" y="15023"/>
                    </a:cubicBezTo>
                    <a:cubicBezTo>
                      <a:pt x="32713" y="15837"/>
                      <a:pt x="33527" y="14208"/>
                      <a:pt x="33527" y="15837"/>
                    </a:cubicBezTo>
                    <a:cubicBezTo>
                      <a:pt x="36785" y="12579"/>
                      <a:pt x="40858" y="12579"/>
                      <a:pt x="44115" y="14208"/>
                    </a:cubicBezTo>
                    <a:lnTo>
                      <a:pt x="44115" y="14208"/>
                    </a:lnTo>
                    <a:cubicBezTo>
                      <a:pt x="44115" y="13394"/>
                      <a:pt x="44930" y="10951"/>
                      <a:pt x="44930" y="10136"/>
                    </a:cubicBezTo>
                    <a:cubicBezTo>
                      <a:pt x="44930" y="10136"/>
                      <a:pt x="44930" y="10136"/>
                      <a:pt x="44930" y="10136"/>
                    </a:cubicBezTo>
                    <a:cubicBezTo>
                      <a:pt x="45745" y="9321"/>
                      <a:pt x="46559" y="10951"/>
                      <a:pt x="47373" y="10951"/>
                    </a:cubicBezTo>
                    <a:cubicBezTo>
                      <a:pt x="47373" y="10951"/>
                      <a:pt x="47373" y="10951"/>
                      <a:pt x="47373" y="11765"/>
                    </a:cubicBezTo>
                    <a:cubicBezTo>
                      <a:pt x="48188" y="10951"/>
                      <a:pt x="49002" y="12579"/>
                      <a:pt x="49002" y="11765"/>
                    </a:cubicBezTo>
                    <a:lnTo>
                      <a:pt x="49002" y="11765"/>
                    </a:lnTo>
                    <a:lnTo>
                      <a:pt x="49002" y="10951"/>
                    </a:lnTo>
                    <a:cubicBezTo>
                      <a:pt x="49002" y="11765"/>
                      <a:pt x="49002" y="12579"/>
                      <a:pt x="49002" y="11765"/>
                    </a:cubicBezTo>
                    <a:cubicBezTo>
                      <a:pt x="54704" y="10951"/>
                      <a:pt x="59591" y="6878"/>
                      <a:pt x="64478" y="5249"/>
                    </a:cubicBezTo>
                    <a:lnTo>
                      <a:pt x="64478" y="6064"/>
                    </a:lnTo>
                    <a:cubicBezTo>
                      <a:pt x="64478" y="6064"/>
                      <a:pt x="65292" y="5249"/>
                      <a:pt x="65292" y="5249"/>
                    </a:cubicBezTo>
                    <a:cubicBezTo>
                      <a:pt x="65292" y="5249"/>
                      <a:pt x="65292" y="5249"/>
                      <a:pt x="65292" y="6064"/>
                    </a:cubicBezTo>
                    <a:cubicBezTo>
                      <a:pt x="66107" y="6878"/>
                      <a:pt x="66107" y="5249"/>
                      <a:pt x="66921" y="5249"/>
                    </a:cubicBezTo>
                    <a:cubicBezTo>
                      <a:pt x="66921" y="5249"/>
                      <a:pt x="66921" y="5249"/>
                      <a:pt x="66921" y="5249"/>
                    </a:cubicBezTo>
                    <a:cubicBezTo>
                      <a:pt x="66921" y="5249"/>
                      <a:pt x="66921" y="6064"/>
                      <a:pt x="66921" y="6878"/>
                    </a:cubicBezTo>
                    <a:cubicBezTo>
                      <a:pt x="67736" y="5249"/>
                      <a:pt x="66107" y="9321"/>
                      <a:pt x="68550" y="5249"/>
                    </a:cubicBezTo>
                    <a:cubicBezTo>
                      <a:pt x="68550" y="5249"/>
                      <a:pt x="67736" y="6064"/>
                      <a:pt x="67736" y="6878"/>
                    </a:cubicBezTo>
                    <a:cubicBezTo>
                      <a:pt x="67736" y="6064"/>
                      <a:pt x="68550" y="6064"/>
                      <a:pt x="69365" y="6064"/>
                    </a:cubicBezTo>
                    <a:cubicBezTo>
                      <a:pt x="69365" y="6064"/>
                      <a:pt x="68550" y="6064"/>
                      <a:pt x="68550" y="6064"/>
                    </a:cubicBezTo>
                    <a:cubicBezTo>
                      <a:pt x="67736" y="6064"/>
                      <a:pt x="66921" y="6878"/>
                      <a:pt x="66921" y="7692"/>
                    </a:cubicBezTo>
                    <a:cubicBezTo>
                      <a:pt x="69365" y="5249"/>
                      <a:pt x="71808" y="8507"/>
                      <a:pt x="74252" y="6878"/>
                    </a:cubicBezTo>
                    <a:lnTo>
                      <a:pt x="74252" y="7692"/>
                    </a:lnTo>
                    <a:cubicBezTo>
                      <a:pt x="77510" y="6878"/>
                      <a:pt x="80767" y="9321"/>
                      <a:pt x="84025" y="9321"/>
                    </a:cubicBezTo>
                    <a:cubicBezTo>
                      <a:pt x="85654" y="10136"/>
                      <a:pt x="86469" y="9321"/>
                      <a:pt x="87284" y="9321"/>
                    </a:cubicBezTo>
                    <a:lnTo>
                      <a:pt x="87284" y="10136"/>
                    </a:lnTo>
                    <a:cubicBezTo>
                      <a:pt x="89727" y="8507"/>
                      <a:pt x="91356" y="13394"/>
                      <a:pt x="94614" y="10951"/>
                    </a:cubicBezTo>
                    <a:lnTo>
                      <a:pt x="94614" y="11765"/>
                    </a:lnTo>
                    <a:cubicBezTo>
                      <a:pt x="95428" y="10136"/>
                      <a:pt x="96243" y="12579"/>
                      <a:pt x="96243" y="10136"/>
                    </a:cubicBezTo>
                    <a:lnTo>
                      <a:pt x="96243" y="10951"/>
                    </a:lnTo>
                    <a:cubicBezTo>
                      <a:pt x="98686" y="8507"/>
                      <a:pt x="98686" y="12579"/>
                      <a:pt x="101130" y="11765"/>
                    </a:cubicBezTo>
                    <a:lnTo>
                      <a:pt x="101130" y="12579"/>
                    </a:lnTo>
                    <a:cubicBezTo>
                      <a:pt x="101944" y="12579"/>
                      <a:pt x="102759" y="11765"/>
                      <a:pt x="102759" y="12579"/>
                    </a:cubicBezTo>
                    <a:cubicBezTo>
                      <a:pt x="102759" y="12579"/>
                      <a:pt x="102759" y="12579"/>
                      <a:pt x="102759" y="12579"/>
                    </a:cubicBezTo>
                    <a:cubicBezTo>
                      <a:pt x="103573" y="15023"/>
                      <a:pt x="106017" y="13394"/>
                      <a:pt x="107646" y="13394"/>
                    </a:cubicBezTo>
                    <a:lnTo>
                      <a:pt x="106831" y="14208"/>
                    </a:lnTo>
                    <a:cubicBezTo>
                      <a:pt x="107646" y="13394"/>
                      <a:pt x="109275" y="15023"/>
                      <a:pt x="110089" y="15023"/>
                    </a:cubicBezTo>
                    <a:lnTo>
                      <a:pt x="110089" y="15837"/>
                    </a:lnTo>
                    <a:lnTo>
                      <a:pt x="110904" y="15023"/>
                    </a:lnTo>
                    <a:lnTo>
                      <a:pt x="110904" y="15837"/>
                    </a:lnTo>
                    <a:cubicBezTo>
                      <a:pt x="111718" y="15023"/>
                      <a:pt x="113347" y="15023"/>
                      <a:pt x="114976" y="1502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6883703" y="139508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6756642" y="137960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58" name="图形 7"/>
            <p:cNvGrpSpPr/>
            <p:nvPr/>
          </p:nvGrpSpPr>
          <p:grpSpPr>
            <a:xfrm>
              <a:off x="9013144" y="2439007"/>
              <a:ext cx="181178" cy="51019"/>
              <a:chOff x="6773385" y="1339310"/>
              <a:chExt cx="181178" cy="51019"/>
            </a:xfrm>
            <a:solidFill>
              <a:srgbClr val="1B1B1B"/>
            </a:solidFill>
          </p:grpSpPr>
          <p:sp>
            <p:nvSpPr>
              <p:cNvPr id="159" name="任意多边形: 形状 158"/>
              <p:cNvSpPr/>
              <p:nvPr/>
            </p:nvSpPr>
            <p:spPr>
              <a:xfrm>
                <a:off x="6953749" y="1388568"/>
                <a:ext cx="814" cy="814"/>
              </a:xfrm>
              <a:custGeom>
                <a:avLst/>
                <a:gdLst>
                  <a:gd name="connsiteX0" fmla="*/ 814 w 814"/>
                  <a:gd name="connsiteY0" fmla="*/ 815 h 814"/>
                  <a:gd name="connsiteX1" fmla="*/ 814 w 814"/>
                  <a:gd name="connsiteY1" fmla="*/ 0 h 814"/>
                  <a:gd name="connsiteX2" fmla="*/ 0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4" y="815"/>
                    </a:moveTo>
                    <a:lnTo>
                      <a:pt x="814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6951758" y="1388920"/>
                <a:ext cx="2122" cy="1410"/>
              </a:xfrm>
              <a:custGeom>
                <a:avLst/>
                <a:gdLst>
                  <a:gd name="connsiteX0" fmla="*/ 362 w 2122"/>
                  <a:gd name="connsiteY0" fmla="*/ 1277 h 1410"/>
                  <a:gd name="connsiteX1" fmla="*/ 362 w 2122"/>
                  <a:gd name="connsiteY1" fmla="*/ 1277 h 1410"/>
                  <a:gd name="connsiteX2" fmla="*/ 1991 w 2122"/>
                  <a:gd name="connsiteY2" fmla="*/ 463 h 1410"/>
                  <a:gd name="connsiteX3" fmla="*/ 362 w 2122"/>
                  <a:gd name="connsiteY3" fmla="*/ 1277 h 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2" h="1410">
                    <a:moveTo>
                      <a:pt x="362" y="1277"/>
                    </a:moveTo>
                    <a:cubicBezTo>
                      <a:pt x="362" y="1277"/>
                      <a:pt x="-453" y="1277"/>
                      <a:pt x="362" y="1277"/>
                    </a:cubicBezTo>
                    <a:lnTo>
                      <a:pt x="1991" y="463"/>
                    </a:lnTo>
                    <a:cubicBezTo>
                      <a:pt x="2805" y="-1166"/>
                      <a:pt x="-453" y="2092"/>
                      <a:pt x="362" y="127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6951305" y="1389045"/>
                <a:ext cx="814" cy="1151"/>
              </a:xfrm>
              <a:custGeom>
                <a:avLst/>
                <a:gdLst>
                  <a:gd name="connsiteX0" fmla="*/ 815 w 814"/>
                  <a:gd name="connsiteY0" fmla="*/ 337 h 1151"/>
                  <a:gd name="connsiteX1" fmla="*/ 0 w 814"/>
                  <a:gd name="connsiteY1" fmla="*/ 1152 h 1151"/>
                  <a:gd name="connsiteX2" fmla="*/ 815 w 814"/>
                  <a:gd name="connsiteY2" fmla="*/ 337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151">
                    <a:moveTo>
                      <a:pt x="815" y="337"/>
                    </a:moveTo>
                    <a:cubicBezTo>
                      <a:pt x="815" y="-477"/>
                      <a:pt x="0" y="337"/>
                      <a:pt x="0" y="1152"/>
                    </a:cubicBezTo>
                    <a:cubicBezTo>
                      <a:pt x="0" y="337"/>
                      <a:pt x="0" y="1152"/>
                      <a:pt x="815" y="3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6925242" y="137146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6773385" y="1339310"/>
                <a:ext cx="178735" cy="49257"/>
              </a:xfrm>
              <a:custGeom>
                <a:avLst/>
                <a:gdLst>
                  <a:gd name="connsiteX0" fmla="*/ 142083 w 178735"/>
                  <a:gd name="connsiteY0" fmla="*/ 30525 h 49257"/>
                  <a:gd name="connsiteX1" fmla="*/ 142083 w 178735"/>
                  <a:gd name="connsiteY1" fmla="*/ 30525 h 49257"/>
                  <a:gd name="connsiteX2" fmla="*/ 146156 w 178735"/>
                  <a:gd name="connsiteY2" fmla="*/ 33783 h 49257"/>
                  <a:gd name="connsiteX3" fmla="*/ 146156 w 178735"/>
                  <a:gd name="connsiteY3" fmla="*/ 33783 h 49257"/>
                  <a:gd name="connsiteX4" fmla="*/ 157558 w 178735"/>
                  <a:gd name="connsiteY4" fmla="*/ 39484 h 49257"/>
                  <a:gd name="connsiteX5" fmla="*/ 157558 w 178735"/>
                  <a:gd name="connsiteY5" fmla="*/ 39484 h 49257"/>
                  <a:gd name="connsiteX6" fmla="*/ 158373 w 178735"/>
                  <a:gd name="connsiteY6" fmla="*/ 39484 h 49257"/>
                  <a:gd name="connsiteX7" fmla="*/ 158373 w 178735"/>
                  <a:gd name="connsiteY7" fmla="*/ 39484 h 49257"/>
                  <a:gd name="connsiteX8" fmla="*/ 160816 w 178735"/>
                  <a:gd name="connsiteY8" fmla="*/ 41113 h 49257"/>
                  <a:gd name="connsiteX9" fmla="*/ 161631 w 178735"/>
                  <a:gd name="connsiteY9" fmla="*/ 40299 h 49257"/>
                  <a:gd name="connsiteX10" fmla="*/ 170590 w 178735"/>
                  <a:gd name="connsiteY10" fmla="*/ 44371 h 49257"/>
                  <a:gd name="connsiteX11" fmla="*/ 169776 w 178735"/>
                  <a:gd name="connsiteY11" fmla="*/ 45185 h 49257"/>
                  <a:gd name="connsiteX12" fmla="*/ 177921 w 178735"/>
                  <a:gd name="connsiteY12" fmla="*/ 49258 h 49257"/>
                  <a:gd name="connsiteX13" fmla="*/ 178735 w 178735"/>
                  <a:gd name="connsiteY13" fmla="*/ 48443 h 49257"/>
                  <a:gd name="connsiteX14" fmla="*/ 176292 w 178735"/>
                  <a:gd name="connsiteY14" fmla="*/ 47629 h 49257"/>
                  <a:gd name="connsiteX15" fmla="*/ 177106 w 178735"/>
                  <a:gd name="connsiteY15" fmla="*/ 46814 h 49257"/>
                  <a:gd name="connsiteX16" fmla="*/ 176292 w 178735"/>
                  <a:gd name="connsiteY16" fmla="*/ 46814 h 49257"/>
                  <a:gd name="connsiteX17" fmla="*/ 177106 w 178735"/>
                  <a:gd name="connsiteY17" fmla="*/ 46000 h 49257"/>
                  <a:gd name="connsiteX18" fmla="*/ 173034 w 178735"/>
                  <a:gd name="connsiteY18" fmla="*/ 44371 h 49257"/>
                  <a:gd name="connsiteX19" fmla="*/ 172219 w 178735"/>
                  <a:gd name="connsiteY19" fmla="*/ 41927 h 49257"/>
                  <a:gd name="connsiteX20" fmla="*/ 170590 w 178735"/>
                  <a:gd name="connsiteY20" fmla="*/ 42742 h 49257"/>
                  <a:gd name="connsiteX21" fmla="*/ 159187 w 178735"/>
                  <a:gd name="connsiteY21" fmla="*/ 35412 h 49257"/>
                  <a:gd name="connsiteX22" fmla="*/ 152671 w 178735"/>
                  <a:gd name="connsiteY22" fmla="*/ 31339 h 49257"/>
                  <a:gd name="connsiteX23" fmla="*/ 152671 w 178735"/>
                  <a:gd name="connsiteY23" fmla="*/ 31339 h 49257"/>
                  <a:gd name="connsiteX24" fmla="*/ 149413 w 178735"/>
                  <a:gd name="connsiteY24" fmla="*/ 29710 h 49257"/>
                  <a:gd name="connsiteX25" fmla="*/ 147785 w 178735"/>
                  <a:gd name="connsiteY25" fmla="*/ 29710 h 49257"/>
                  <a:gd name="connsiteX26" fmla="*/ 133124 w 178735"/>
                  <a:gd name="connsiteY26" fmla="*/ 17493 h 49257"/>
                  <a:gd name="connsiteX27" fmla="*/ 116019 w 178735"/>
                  <a:gd name="connsiteY27" fmla="*/ 6904 h 49257"/>
                  <a:gd name="connsiteX28" fmla="*/ 116019 w 178735"/>
                  <a:gd name="connsiteY28" fmla="*/ 6904 h 49257"/>
                  <a:gd name="connsiteX29" fmla="*/ 111133 w 178735"/>
                  <a:gd name="connsiteY29" fmla="*/ 3647 h 49257"/>
                  <a:gd name="connsiteX30" fmla="*/ 111133 w 178735"/>
                  <a:gd name="connsiteY30" fmla="*/ 3647 h 49257"/>
                  <a:gd name="connsiteX31" fmla="*/ 103802 w 178735"/>
                  <a:gd name="connsiteY31" fmla="*/ 2018 h 49257"/>
                  <a:gd name="connsiteX32" fmla="*/ 96472 w 178735"/>
                  <a:gd name="connsiteY32" fmla="*/ 2018 h 49257"/>
                  <a:gd name="connsiteX33" fmla="*/ 79367 w 178735"/>
                  <a:gd name="connsiteY33" fmla="*/ 3647 h 49257"/>
                  <a:gd name="connsiteX34" fmla="*/ 79367 w 178735"/>
                  <a:gd name="connsiteY34" fmla="*/ 2832 h 49257"/>
                  <a:gd name="connsiteX35" fmla="*/ 65521 w 178735"/>
                  <a:gd name="connsiteY35" fmla="*/ 388 h 49257"/>
                  <a:gd name="connsiteX36" fmla="*/ 50860 w 178735"/>
                  <a:gd name="connsiteY36" fmla="*/ 2018 h 49257"/>
                  <a:gd name="connsiteX37" fmla="*/ 41901 w 178735"/>
                  <a:gd name="connsiteY37" fmla="*/ 4461 h 49257"/>
                  <a:gd name="connsiteX38" fmla="*/ 27240 w 178735"/>
                  <a:gd name="connsiteY38" fmla="*/ 12606 h 49257"/>
                  <a:gd name="connsiteX39" fmla="*/ 14208 w 178735"/>
                  <a:gd name="connsiteY39" fmla="*/ 20751 h 49257"/>
                  <a:gd name="connsiteX40" fmla="*/ 6878 w 178735"/>
                  <a:gd name="connsiteY40" fmla="*/ 24009 h 49257"/>
                  <a:gd name="connsiteX41" fmla="*/ 7692 w 178735"/>
                  <a:gd name="connsiteY41" fmla="*/ 24823 h 49257"/>
                  <a:gd name="connsiteX42" fmla="*/ 5249 w 178735"/>
                  <a:gd name="connsiteY42" fmla="*/ 26452 h 49257"/>
                  <a:gd name="connsiteX43" fmla="*/ 5249 w 178735"/>
                  <a:gd name="connsiteY43" fmla="*/ 26452 h 49257"/>
                  <a:gd name="connsiteX44" fmla="*/ 5249 w 178735"/>
                  <a:gd name="connsiteY44" fmla="*/ 28896 h 49257"/>
                  <a:gd name="connsiteX45" fmla="*/ 5249 w 178735"/>
                  <a:gd name="connsiteY45" fmla="*/ 29710 h 49257"/>
                  <a:gd name="connsiteX46" fmla="*/ 4434 w 178735"/>
                  <a:gd name="connsiteY46" fmla="*/ 28896 h 49257"/>
                  <a:gd name="connsiteX47" fmla="*/ 4434 w 178735"/>
                  <a:gd name="connsiteY47" fmla="*/ 29710 h 49257"/>
                  <a:gd name="connsiteX48" fmla="*/ 1177 w 178735"/>
                  <a:gd name="connsiteY48" fmla="*/ 28896 h 49257"/>
                  <a:gd name="connsiteX49" fmla="*/ 362 w 178735"/>
                  <a:gd name="connsiteY49" fmla="*/ 27267 h 49257"/>
                  <a:gd name="connsiteX50" fmla="*/ 362 w 178735"/>
                  <a:gd name="connsiteY50" fmla="*/ 28896 h 49257"/>
                  <a:gd name="connsiteX51" fmla="*/ 2805 w 178735"/>
                  <a:gd name="connsiteY51" fmla="*/ 32154 h 49257"/>
                  <a:gd name="connsiteX52" fmla="*/ 1991 w 178735"/>
                  <a:gd name="connsiteY52" fmla="*/ 31339 h 49257"/>
                  <a:gd name="connsiteX53" fmla="*/ 2805 w 178735"/>
                  <a:gd name="connsiteY53" fmla="*/ 32154 h 49257"/>
                  <a:gd name="connsiteX54" fmla="*/ 5249 w 178735"/>
                  <a:gd name="connsiteY54" fmla="*/ 32968 h 49257"/>
                  <a:gd name="connsiteX55" fmla="*/ 5249 w 178735"/>
                  <a:gd name="connsiteY55" fmla="*/ 32968 h 49257"/>
                  <a:gd name="connsiteX56" fmla="*/ 6063 w 178735"/>
                  <a:gd name="connsiteY56" fmla="*/ 32154 h 49257"/>
                  <a:gd name="connsiteX57" fmla="*/ 6878 w 178735"/>
                  <a:gd name="connsiteY57" fmla="*/ 32154 h 49257"/>
                  <a:gd name="connsiteX58" fmla="*/ 6878 w 178735"/>
                  <a:gd name="connsiteY58" fmla="*/ 31339 h 49257"/>
                  <a:gd name="connsiteX59" fmla="*/ 10950 w 178735"/>
                  <a:gd name="connsiteY59" fmla="*/ 27267 h 49257"/>
                  <a:gd name="connsiteX60" fmla="*/ 10950 w 178735"/>
                  <a:gd name="connsiteY60" fmla="*/ 25638 h 49257"/>
                  <a:gd name="connsiteX61" fmla="*/ 14208 w 178735"/>
                  <a:gd name="connsiteY61" fmla="*/ 25638 h 49257"/>
                  <a:gd name="connsiteX62" fmla="*/ 14208 w 178735"/>
                  <a:gd name="connsiteY62" fmla="*/ 25638 h 49257"/>
                  <a:gd name="connsiteX63" fmla="*/ 16652 w 178735"/>
                  <a:gd name="connsiteY63" fmla="*/ 24823 h 49257"/>
                  <a:gd name="connsiteX64" fmla="*/ 17466 w 178735"/>
                  <a:gd name="connsiteY64" fmla="*/ 22380 h 49257"/>
                  <a:gd name="connsiteX65" fmla="*/ 18281 w 178735"/>
                  <a:gd name="connsiteY65" fmla="*/ 23194 h 49257"/>
                  <a:gd name="connsiteX66" fmla="*/ 22353 w 178735"/>
                  <a:gd name="connsiteY66" fmla="*/ 20751 h 49257"/>
                  <a:gd name="connsiteX67" fmla="*/ 24797 w 178735"/>
                  <a:gd name="connsiteY67" fmla="*/ 17493 h 49257"/>
                  <a:gd name="connsiteX68" fmla="*/ 28055 w 178735"/>
                  <a:gd name="connsiteY68" fmla="*/ 15864 h 49257"/>
                  <a:gd name="connsiteX69" fmla="*/ 28055 w 178735"/>
                  <a:gd name="connsiteY69" fmla="*/ 15864 h 49257"/>
                  <a:gd name="connsiteX70" fmla="*/ 30498 w 178735"/>
                  <a:gd name="connsiteY70" fmla="*/ 12606 h 49257"/>
                  <a:gd name="connsiteX71" fmla="*/ 32942 w 178735"/>
                  <a:gd name="connsiteY71" fmla="*/ 14235 h 49257"/>
                  <a:gd name="connsiteX72" fmla="*/ 35385 w 178735"/>
                  <a:gd name="connsiteY72" fmla="*/ 10977 h 49257"/>
                  <a:gd name="connsiteX73" fmla="*/ 37014 w 178735"/>
                  <a:gd name="connsiteY73" fmla="*/ 11791 h 49257"/>
                  <a:gd name="connsiteX74" fmla="*/ 48417 w 178735"/>
                  <a:gd name="connsiteY74" fmla="*/ 8533 h 49257"/>
                  <a:gd name="connsiteX75" fmla="*/ 48417 w 178735"/>
                  <a:gd name="connsiteY75" fmla="*/ 8533 h 49257"/>
                  <a:gd name="connsiteX76" fmla="*/ 49231 w 178735"/>
                  <a:gd name="connsiteY76" fmla="*/ 4461 h 49257"/>
                  <a:gd name="connsiteX77" fmla="*/ 49231 w 178735"/>
                  <a:gd name="connsiteY77" fmla="*/ 4461 h 49257"/>
                  <a:gd name="connsiteX78" fmla="*/ 51675 w 178735"/>
                  <a:gd name="connsiteY78" fmla="*/ 5275 h 49257"/>
                  <a:gd name="connsiteX79" fmla="*/ 51675 w 178735"/>
                  <a:gd name="connsiteY79" fmla="*/ 6090 h 49257"/>
                  <a:gd name="connsiteX80" fmla="*/ 54118 w 178735"/>
                  <a:gd name="connsiteY80" fmla="*/ 6090 h 49257"/>
                  <a:gd name="connsiteX81" fmla="*/ 54118 w 178735"/>
                  <a:gd name="connsiteY81" fmla="*/ 6904 h 49257"/>
                  <a:gd name="connsiteX82" fmla="*/ 54933 w 178735"/>
                  <a:gd name="connsiteY82" fmla="*/ 6090 h 49257"/>
                  <a:gd name="connsiteX83" fmla="*/ 54933 w 178735"/>
                  <a:gd name="connsiteY83" fmla="*/ 6904 h 49257"/>
                  <a:gd name="connsiteX84" fmla="*/ 74481 w 178735"/>
                  <a:gd name="connsiteY84" fmla="*/ 6090 h 49257"/>
                  <a:gd name="connsiteX85" fmla="*/ 74481 w 178735"/>
                  <a:gd name="connsiteY85" fmla="*/ 6904 h 49257"/>
                  <a:gd name="connsiteX86" fmla="*/ 76109 w 178735"/>
                  <a:gd name="connsiteY86" fmla="*/ 6090 h 49257"/>
                  <a:gd name="connsiteX87" fmla="*/ 76109 w 178735"/>
                  <a:gd name="connsiteY87" fmla="*/ 6904 h 49257"/>
                  <a:gd name="connsiteX88" fmla="*/ 80996 w 178735"/>
                  <a:gd name="connsiteY88" fmla="*/ 6904 h 49257"/>
                  <a:gd name="connsiteX89" fmla="*/ 80996 w 178735"/>
                  <a:gd name="connsiteY89" fmla="*/ 7719 h 49257"/>
                  <a:gd name="connsiteX90" fmla="*/ 83440 w 178735"/>
                  <a:gd name="connsiteY90" fmla="*/ 6904 h 49257"/>
                  <a:gd name="connsiteX91" fmla="*/ 83440 w 178735"/>
                  <a:gd name="connsiteY91" fmla="*/ 7719 h 49257"/>
                  <a:gd name="connsiteX92" fmla="*/ 94028 w 178735"/>
                  <a:gd name="connsiteY92" fmla="*/ 6090 h 49257"/>
                  <a:gd name="connsiteX93" fmla="*/ 102173 w 178735"/>
                  <a:gd name="connsiteY93" fmla="*/ 3647 h 49257"/>
                  <a:gd name="connsiteX94" fmla="*/ 102173 w 178735"/>
                  <a:gd name="connsiteY94" fmla="*/ 4461 h 49257"/>
                  <a:gd name="connsiteX95" fmla="*/ 112761 w 178735"/>
                  <a:gd name="connsiteY95" fmla="*/ 8533 h 49257"/>
                  <a:gd name="connsiteX96" fmla="*/ 116834 w 178735"/>
                  <a:gd name="connsiteY96" fmla="*/ 10162 h 49257"/>
                  <a:gd name="connsiteX97" fmla="*/ 116834 w 178735"/>
                  <a:gd name="connsiteY97" fmla="*/ 10977 h 49257"/>
                  <a:gd name="connsiteX98" fmla="*/ 124164 w 178735"/>
                  <a:gd name="connsiteY98" fmla="*/ 15864 h 49257"/>
                  <a:gd name="connsiteX99" fmla="*/ 123350 w 178735"/>
                  <a:gd name="connsiteY99" fmla="*/ 16678 h 49257"/>
                  <a:gd name="connsiteX100" fmla="*/ 125793 w 178735"/>
                  <a:gd name="connsiteY100" fmla="*/ 15864 h 49257"/>
                  <a:gd name="connsiteX101" fmla="*/ 125793 w 178735"/>
                  <a:gd name="connsiteY101" fmla="*/ 16678 h 49257"/>
                  <a:gd name="connsiteX102" fmla="*/ 130680 w 178735"/>
                  <a:gd name="connsiteY102" fmla="*/ 19936 h 49257"/>
                  <a:gd name="connsiteX103" fmla="*/ 129866 w 178735"/>
                  <a:gd name="connsiteY103" fmla="*/ 19936 h 49257"/>
                  <a:gd name="connsiteX104" fmla="*/ 131495 w 178735"/>
                  <a:gd name="connsiteY104" fmla="*/ 20751 h 49257"/>
                  <a:gd name="connsiteX105" fmla="*/ 131495 w 178735"/>
                  <a:gd name="connsiteY105" fmla="*/ 20751 h 49257"/>
                  <a:gd name="connsiteX106" fmla="*/ 136382 w 178735"/>
                  <a:gd name="connsiteY106" fmla="*/ 24009 h 49257"/>
                  <a:gd name="connsiteX107" fmla="*/ 135567 w 178735"/>
                  <a:gd name="connsiteY107" fmla="*/ 24823 h 49257"/>
                  <a:gd name="connsiteX108" fmla="*/ 139640 w 178735"/>
                  <a:gd name="connsiteY108" fmla="*/ 26452 h 49257"/>
                  <a:gd name="connsiteX109" fmla="*/ 139640 w 178735"/>
                  <a:gd name="connsiteY109" fmla="*/ 26452 h 49257"/>
                  <a:gd name="connsiteX110" fmla="*/ 140454 w 178735"/>
                  <a:gd name="connsiteY110" fmla="*/ 26452 h 49257"/>
                  <a:gd name="connsiteX111" fmla="*/ 139640 w 178735"/>
                  <a:gd name="connsiteY111" fmla="*/ 27267 h 49257"/>
                  <a:gd name="connsiteX112" fmla="*/ 142083 w 178735"/>
                  <a:gd name="connsiteY112" fmla="*/ 30525 h 4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78735" h="49257">
                    <a:moveTo>
                      <a:pt x="142083" y="30525"/>
                    </a:moveTo>
                    <a:lnTo>
                      <a:pt x="142083" y="30525"/>
                    </a:lnTo>
                    <a:cubicBezTo>
                      <a:pt x="143712" y="30525"/>
                      <a:pt x="144526" y="32968"/>
                      <a:pt x="146156" y="33783"/>
                    </a:cubicBezTo>
                    <a:lnTo>
                      <a:pt x="146156" y="33783"/>
                    </a:lnTo>
                    <a:cubicBezTo>
                      <a:pt x="149413" y="36226"/>
                      <a:pt x="153486" y="37855"/>
                      <a:pt x="157558" y="39484"/>
                    </a:cubicBezTo>
                    <a:cubicBezTo>
                      <a:pt x="157558" y="39484"/>
                      <a:pt x="157558" y="39484"/>
                      <a:pt x="157558" y="39484"/>
                    </a:cubicBezTo>
                    <a:cubicBezTo>
                      <a:pt x="157558" y="39484"/>
                      <a:pt x="158373" y="38670"/>
                      <a:pt x="158373" y="39484"/>
                    </a:cubicBezTo>
                    <a:cubicBezTo>
                      <a:pt x="158373" y="39484"/>
                      <a:pt x="158373" y="39484"/>
                      <a:pt x="158373" y="39484"/>
                    </a:cubicBezTo>
                    <a:cubicBezTo>
                      <a:pt x="158373" y="41113"/>
                      <a:pt x="160816" y="40299"/>
                      <a:pt x="160816" y="41113"/>
                    </a:cubicBezTo>
                    <a:cubicBezTo>
                      <a:pt x="160816" y="41113"/>
                      <a:pt x="161631" y="40299"/>
                      <a:pt x="161631" y="40299"/>
                    </a:cubicBezTo>
                    <a:cubicBezTo>
                      <a:pt x="164889" y="41927"/>
                      <a:pt x="167332" y="43557"/>
                      <a:pt x="170590" y="44371"/>
                    </a:cubicBezTo>
                    <a:cubicBezTo>
                      <a:pt x="170590" y="44371"/>
                      <a:pt x="170590" y="45185"/>
                      <a:pt x="169776" y="45185"/>
                    </a:cubicBezTo>
                    <a:cubicBezTo>
                      <a:pt x="173848" y="45185"/>
                      <a:pt x="175477" y="47629"/>
                      <a:pt x="177921" y="49258"/>
                    </a:cubicBezTo>
                    <a:cubicBezTo>
                      <a:pt x="178735" y="48443"/>
                      <a:pt x="177921" y="48443"/>
                      <a:pt x="178735" y="48443"/>
                    </a:cubicBezTo>
                    <a:cubicBezTo>
                      <a:pt x="178735" y="47629"/>
                      <a:pt x="176292" y="48443"/>
                      <a:pt x="176292" y="47629"/>
                    </a:cubicBezTo>
                    <a:lnTo>
                      <a:pt x="177106" y="46814"/>
                    </a:lnTo>
                    <a:cubicBezTo>
                      <a:pt x="177106" y="46000"/>
                      <a:pt x="176292" y="47629"/>
                      <a:pt x="176292" y="46814"/>
                    </a:cubicBezTo>
                    <a:cubicBezTo>
                      <a:pt x="176292" y="46000"/>
                      <a:pt x="177106" y="46000"/>
                      <a:pt x="177106" y="46000"/>
                    </a:cubicBezTo>
                    <a:cubicBezTo>
                      <a:pt x="175477" y="45185"/>
                      <a:pt x="175477" y="44371"/>
                      <a:pt x="173034" y="44371"/>
                    </a:cubicBezTo>
                    <a:cubicBezTo>
                      <a:pt x="173848" y="42742"/>
                      <a:pt x="172219" y="43557"/>
                      <a:pt x="172219" y="41927"/>
                    </a:cubicBezTo>
                    <a:cubicBezTo>
                      <a:pt x="171405" y="41927"/>
                      <a:pt x="171405" y="41927"/>
                      <a:pt x="170590" y="42742"/>
                    </a:cubicBezTo>
                    <a:cubicBezTo>
                      <a:pt x="167332" y="39484"/>
                      <a:pt x="162445" y="37855"/>
                      <a:pt x="159187" y="35412"/>
                    </a:cubicBezTo>
                    <a:cubicBezTo>
                      <a:pt x="155930" y="36226"/>
                      <a:pt x="155115" y="32154"/>
                      <a:pt x="152671" y="31339"/>
                    </a:cubicBezTo>
                    <a:cubicBezTo>
                      <a:pt x="152671" y="31339"/>
                      <a:pt x="152671" y="31339"/>
                      <a:pt x="152671" y="31339"/>
                    </a:cubicBezTo>
                    <a:cubicBezTo>
                      <a:pt x="151857" y="31339"/>
                      <a:pt x="150228" y="30525"/>
                      <a:pt x="149413" y="29710"/>
                    </a:cubicBezTo>
                    <a:lnTo>
                      <a:pt x="147785" y="29710"/>
                    </a:lnTo>
                    <a:cubicBezTo>
                      <a:pt x="143712" y="24009"/>
                      <a:pt x="138011" y="22380"/>
                      <a:pt x="133124" y="17493"/>
                    </a:cubicBezTo>
                    <a:cubicBezTo>
                      <a:pt x="127422" y="12606"/>
                      <a:pt x="123350" y="7719"/>
                      <a:pt x="116019" y="6904"/>
                    </a:cubicBezTo>
                    <a:cubicBezTo>
                      <a:pt x="116019" y="6904"/>
                      <a:pt x="116019" y="6904"/>
                      <a:pt x="116019" y="6904"/>
                    </a:cubicBezTo>
                    <a:cubicBezTo>
                      <a:pt x="114391" y="6090"/>
                      <a:pt x="112761" y="4461"/>
                      <a:pt x="111133" y="3647"/>
                    </a:cubicBezTo>
                    <a:lnTo>
                      <a:pt x="111133" y="3647"/>
                    </a:lnTo>
                    <a:cubicBezTo>
                      <a:pt x="108689" y="3647"/>
                      <a:pt x="106246" y="2018"/>
                      <a:pt x="103802" y="2018"/>
                    </a:cubicBezTo>
                    <a:cubicBezTo>
                      <a:pt x="101359" y="1203"/>
                      <a:pt x="98915" y="1203"/>
                      <a:pt x="96472" y="2018"/>
                    </a:cubicBezTo>
                    <a:cubicBezTo>
                      <a:pt x="90770" y="2018"/>
                      <a:pt x="85069" y="3647"/>
                      <a:pt x="79367" y="3647"/>
                    </a:cubicBezTo>
                    <a:lnTo>
                      <a:pt x="79367" y="2832"/>
                    </a:lnTo>
                    <a:cubicBezTo>
                      <a:pt x="74481" y="3647"/>
                      <a:pt x="70408" y="388"/>
                      <a:pt x="65521" y="388"/>
                    </a:cubicBezTo>
                    <a:cubicBezTo>
                      <a:pt x="60634" y="-1240"/>
                      <a:pt x="55747" y="2832"/>
                      <a:pt x="50860" y="2018"/>
                    </a:cubicBezTo>
                    <a:cubicBezTo>
                      <a:pt x="47602" y="-426"/>
                      <a:pt x="45159" y="6090"/>
                      <a:pt x="41901" y="4461"/>
                    </a:cubicBezTo>
                    <a:cubicBezTo>
                      <a:pt x="35385" y="2832"/>
                      <a:pt x="30498" y="7719"/>
                      <a:pt x="27240" y="12606"/>
                    </a:cubicBezTo>
                    <a:cubicBezTo>
                      <a:pt x="22353" y="14235"/>
                      <a:pt x="19910" y="19936"/>
                      <a:pt x="14208" y="20751"/>
                    </a:cubicBezTo>
                    <a:cubicBezTo>
                      <a:pt x="13394" y="24009"/>
                      <a:pt x="8507" y="22380"/>
                      <a:pt x="6878" y="24009"/>
                    </a:cubicBezTo>
                    <a:lnTo>
                      <a:pt x="7692" y="24823"/>
                    </a:lnTo>
                    <a:cubicBezTo>
                      <a:pt x="6063" y="24009"/>
                      <a:pt x="7692" y="28081"/>
                      <a:pt x="5249" y="26452"/>
                    </a:cubicBezTo>
                    <a:lnTo>
                      <a:pt x="5249" y="26452"/>
                    </a:lnTo>
                    <a:cubicBezTo>
                      <a:pt x="3620" y="25638"/>
                      <a:pt x="6878" y="29710"/>
                      <a:pt x="5249" y="28896"/>
                    </a:cubicBezTo>
                    <a:lnTo>
                      <a:pt x="5249" y="29710"/>
                    </a:lnTo>
                    <a:cubicBezTo>
                      <a:pt x="5249" y="30525"/>
                      <a:pt x="4434" y="28896"/>
                      <a:pt x="4434" y="28896"/>
                    </a:cubicBezTo>
                    <a:cubicBezTo>
                      <a:pt x="4434" y="28896"/>
                      <a:pt x="5249" y="29710"/>
                      <a:pt x="4434" y="29710"/>
                    </a:cubicBezTo>
                    <a:cubicBezTo>
                      <a:pt x="2805" y="27267"/>
                      <a:pt x="3620" y="31339"/>
                      <a:pt x="1177" y="28896"/>
                    </a:cubicBezTo>
                    <a:cubicBezTo>
                      <a:pt x="1177" y="28896"/>
                      <a:pt x="-453" y="28081"/>
                      <a:pt x="362" y="27267"/>
                    </a:cubicBezTo>
                    <a:cubicBezTo>
                      <a:pt x="362" y="27267"/>
                      <a:pt x="-453" y="28081"/>
                      <a:pt x="362" y="28896"/>
                    </a:cubicBezTo>
                    <a:cubicBezTo>
                      <a:pt x="1177" y="29710"/>
                      <a:pt x="1991" y="31339"/>
                      <a:pt x="2805" y="32154"/>
                    </a:cubicBezTo>
                    <a:lnTo>
                      <a:pt x="1991" y="31339"/>
                    </a:lnTo>
                    <a:cubicBezTo>
                      <a:pt x="2805" y="32154"/>
                      <a:pt x="2805" y="31339"/>
                      <a:pt x="2805" y="32154"/>
                    </a:cubicBezTo>
                    <a:cubicBezTo>
                      <a:pt x="3620" y="31339"/>
                      <a:pt x="4434" y="32968"/>
                      <a:pt x="5249" y="32968"/>
                    </a:cubicBezTo>
                    <a:cubicBezTo>
                      <a:pt x="5249" y="32968"/>
                      <a:pt x="5249" y="32968"/>
                      <a:pt x="5249" y="32968"/>
                    </a:cubicBezTo>
                    <a:cubicBezTo>
                      <a:pt x="4434" y="31339"/>
                      <a:pt x="5249" y="32154"/>
                      <a:pt x="6063" y="32154"/>
                    </a:cubicBezTo>
                    <a:lnTo>
                      <a:pt x="6878" y="32154"/>
                    </a:lnTo>
                    <a:cubicBezTo>
                      <a:pt x="7692" y="32968"/>
                      <a:pt x="6063" y="29710"/>
                      <a:pt x="6878" y="31339"/>
                    </a:cubicBezTo>
                    <a:cubicBezTo>
                      <a:pt x="7692" y="29710"/>
                      <a:pt x="9321" y="28896"/>
                      <a:pt x="10950" y="27267"/>
                    </a:cubicBezTo>
                    <a:cubicBezTo>
                      <a:pt x="10950" y="26452"/>
                      <a:pt x="11765" y="26452"/>
                      <a:pt x="10950" y="25638"/>
                    </a:cubicBezTo>
                    <a:cubicBezTo>
                      <a:pt x="12579" y="26452"/>
                      <a:pt x="13394" y="26452"/>
                      <a:pt x="14208" y="25638"/>
                    </a:cubicBezTo>
                    <a:cubicBezTo>
                      <a:pt x="14208" y="25638"/>
                      <a:pt x="14208" y="25638"/>
                      <a:pt x="14208" y="25638"/>
                    </a:cubicBezTo>
                    <a:cubicBezTo>
                      <a:pt x="16652" y="27267"/>
                      <a:pt x="14208" y="23194"/>
                      <a:pt x="16652" y="24823"/>
                    </a:cubicBezTo>
                    <a:cubicBezTo>
                      <a:pt x="15837" y="23194"/>
                      <a:pt x="18281" y="24009"/>
                      <a:pt x="17466" y="22380"/>
                    </a:cubicBezTo>
                    <a:cubicBezTo>
                      <a:pt x="17466" y="22380"/>
                      <a:pt x="18281" y="23194"/>
                      <a:pt x="18281" y="23194"/>
                    </a:cubicBezTo>
                    <a:cubicBezTo>
                      <a:pt x="19910" y="22380"/>
                      <a:pt x="21539" y="21565"/>
                      <a:pt x="22353" y="20751"/>
                    </a:cubicBezTo>
                    <a:cubicBezTo>
                      <a:pt x="22353" y="18307"/>
                      <a:pt x="24797" y="19936"/>
                      <a:pt x="24797" y="17493"/>
                    </a:cubicBezTo>
                    <a:cubicBezTo>
                      <a:pt x="25611" y="17493"/>
                      <a:pt x="27240" y="17493"/>
                      <a:pt x="28055" y="15864"/>
                    </a:cubicBezTo>
                    <a:lnTo>
                      <a:pt x="28055" y="15864"/>
                    </a:lnTo>
                    <a:cubicBezTo>
                      <a:pt x="28869" y="15049"/>
                      <a:pt x="30498" y="14235"/>
                      <a:pt x="30498" y="12606"/>
                    </a:cubicBezTo>
                    <a:cubicBezTo>
                      <a:pt x="32127" y="14235"/>
                      <a:pt x="32127" y="13420"/>
                      <a:pt x="32942" y="14235"/>
                    </a:cubicBezTo>
                    <a:cubicBezTo>
                      <a:pt x="32942" y="12606"/>
                      <a:pt x="34570" y="12606"/>
                      <a:pt x="35385" y="10977"/>
                    </a:cubicBezTo>
                    <a:cubicBezTo>
                      <a:pt x="36199" y="11791"/>
                      <a:pt x="36199" y="10162"/>
                      <a:pt x="37014" y="11791"/>
                    </a:cubicBezTo>
                    <a:cubicBezTo>
                      <a:pt x="39457" y="7719"/>
                      <a:pt x="44344" y="6904"/>
                      <a:pt x="48417" y="8533"/>
                    </a:cubicBezTo>
                    <a:lnTo>
                      <a:pt x="48417" y="8533"/>
                    </a:lnTo>
                    <a:cubicBezTo>
                      <a:pt x="48417" y="7719"/>
                      <a:pt x="49231" y="5275"/>
                      <a:pt x="49231" y="4461"/>
                    </a:cubicBezTo>
                    <a:cubicBezTo>
                      <a:pt x="49231" y="4461"/>
                      <a:pt x="49231" y="4461"/>
                      <a:pt x="49231" y="4461"/>
                    </a:cubicBezTo>
                    <a:cubicBezTo>
                      <a:pt x="50046" y="3647"/>
                      <a:pt x="50860" y="5275"/>
                      <a:pt x="51675" y="5275"/>
                    </a:cubicBezTo>
                    <a:cubicBezTo>
                      <a:pt x="51675" y="5275"/>
                      <a:pt x="51675" y="5275"/>
                      <a:pt x="51675" y="6090"/>
                    </a:cubicBezTo>
                    <a:cubicBezTo>
                      <a:pt x="52489" y="5275"/>
                      <a:pt x="53304" y="6904"/>
                      <a:pt x="54118" y="6090"/>
                    </a:cubicBezTo>
                    <a:lnTo>
                      <a:pt x="54118" y="6904"/>
                    </a:lnTo>
                    <a:lnTo>
                      <a:pt x="54933" y="6090"/>
                    </a:lnTo>
                    <a:cubicBezTo>
                      <a:pt x="54933" y="6904"/>
                      <a:pt x="54933" y="7719"/>
                      <a:pt x="54933" y="6904"/>
                    </a:cubicBezTo>
                    <a:cubicBezTo>
                      <a:pt x="60634" y="6904"/>
                      <a:pt x="67150" y="5275"/>
                      <a:pt x="74481" y="6090"/>
                    </a:cubicBezTo>
                    <a:lnTo>
                      <a:pt x="74481" y="6904"/>
                    </a:lnTo>
                    <a:lnTo>
                      <a:pt x="76109" y="6090"/>
                    </a:lnTo>
                    <a:cubicBezTo>
                      <a:pt x="76109" y="6090"/>
                      <a:pt x="76109" y="6090"/>
                      <a:pt x="76109" y="6904"/>
                    </a:cubicBezTo>
                    <a:cubicBezTo>
                      <a:pt x="77738" y="7719"/>
                      <a:pt x="79367" y="6904"/>
                      <a:pt x="80996" y="6904"/>
                    </a:cubicBezTo>
                    <a:cubicBezTo>
                      <a:pt x="80996" y="6904"/>
                      <a:pt x="80996" y="7719"/>
                      <a:pt x="80996" y="7719"/>
                    </a:cubicBezTo>
                    <a:cubicBezTo>
                      <a:pt x="82625" y="6090"/>
                      <a:pt x="83440" y="9348"/>
                      <a:pt x="83440" y="6904"/>
                    </a:cubicBezTo>
                    <a:cubicBezTo>
                      <a:pt x="83440" y="6904"/>
                      <a:pt x="83440" y="7719"/>
                      <a:pt x="83440" y="7719"/>
                    </a:cubicBezTo>
                    <a:cubicBezTo>
                      <a:pt x="86698" y="6904"/>
                      <a:pt x="90770" y="6090"/>
                      <a:pt x="94028" y="6090"/>
                    </a:cubicBezTo>
                    <a:cubicBezTo>
                      <a:pt x="96472" y="2832"/>
                      <a:pt x="99730" y="5275"/>
                      <a:pt x="102173" y="3647"/>
                    </a:cubicBezTo>
                    <a:lnTo>
                      <a:pt x="102173" y="4461"/>
                    </a:lnTo>
                    <a:cubicBezTo>
                      <a:pt x="106246" y="2832"/>
                      <a:pt x="109504" y="6904"/>
                      <a:pt x="112761" y="8533"/>
                    </a:cubicBezTo>
                    <a:cubicBezTo>
                      <a:pt x="114391" y="9348"/>
                      <a:pt x="115205" y="9348"/>
                      <a:pt x="116834" y="10162"/>
                    </a:cubicBezTo>
                    <a:lnTo>
                      <a:pt x="116834" y="10977"/>
                    </a:lnTo>
                    <a:cubicBezTo>
                      <a:pt x="120906" y="10162"/>
                      <a:pt x="120092" y="15864"/>
                      <a:pt x="124164" y="15864"/>
                    </a:cubicBezTo>
                    <a:lnTo>
                      <a:pt x="123350" y="16678"/>
                    </a:lnTo>
                    <a:cubicBezTo>
                      <a:pt x="124164" y="15864"/>
                      <a:pt x="124164" y="18307"/>
                      <a:pt x="125793" y="15864"/>
                    </a:cubicBezTo>
                    <a:lnTo>
                      <a:pt x="125793" y="16678"/>
                    </a:lnTo>
                    <a:cubicBezTo>
                      <a:pt x="129051" y="15049"/>
                      <a:pt x="128237" y="19936"/>
                      <a:pt x="130680" y="19936"/>
                    </a:cubicBezTo>
                    <a:lnTo>
                      <a:pt x="129866" y="19936"/>
                    </a:lnTo>
                    <a:cubicBezTo>
                      <a:pt x="130680" y="19936"/>
                      <a:pt x="131495" y="19936"/>
                      <a:pt x="131495" y="20751"/>
                    </a:cubicBezTo>
                    <a:cubicBezTo>
                      <a:pt x="131495" y="20751"/>
                      <a:pt x="131495" y="20751"/>
                      <a:pt x="131495" y="20751"/>
                    </a:cubicBezTo>
                    <a:cubicBezTo>
                      <a:pt x="131495" y="24009"/>
                      <a:pt x="134753" y="23194"/>
                      <a:pt x="136382" y="24009"/>
                    </a:cubicBezTo>
                    <a:lnTo>
                      <a:pt x="135567" y="24823"/>
                    </a:lnTo>
                    <a:cubicBezTo>
                      <a:pt x="137196" y="24009"/>
                      <a:pt x="138011" y="26452"/>
                      <a:pt x="139640" y="26452"/>
                    </a:cubicBezTo>
                    <a:lnTo>
                      <a:pt x="139640" y="26452"/>
                    </a:lnTo>
                    <a:lnTo>
                      <a:pt x="140454" y="26452"/>
                    </a:lnTo>
                    <a:lnTo>
                      <a:pt x="139640" y="27267"/>
                    </a:lnTo>
                    <a:cubicBezTo>
                      <a:pt x="138825" y="28896"/>
                      <a:pt x="141269" y="29710"/>
                      <a:pt x="142083" y="3052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/>
              <p:cNvSpPr/>
              <p:nvPr/>
            </p:nvSpPr>
            <p:spPr>
              <a:xfrm>
                <a:off x="6930943" y="137879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/>
              <p:cNvSpPr/>
              <p:nvPr/>
            </p:nvSpPr>
            <p:spPr>
              <a:xfrm>
                <a:off x="6778837" y="1372278"/>
                <a:ext cx="610" cy="362"/>
              </a:xfrm>
              <a:custGeom>
                <a:avLst/>
                <a:gdLst>
                  <a:gd name="connsiteX0" fmla="*/ 611 w 610"/>
                  <a:gd name="connsiteY0" fmla="*/ 0 h 362"/>
                  <a:gd name="connsiteX1" fmla="*/ 611 w 610"/>
                  <a:gd name="connsiteY1" fmla="*/ 0 h 362"/>
                  <a:gd name="connsiteX2" fmla="*/ 611 w 610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815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66" name="图形 7"/>
            <p:cNvGrpSpPr/>
            <p:nvPr/>
          </p:nvGrpSpPr>
          <p:grpSpPr>
            <a:xfrm>
              <a:off x="8970338" y="2488265"/>
              <a:ext cx="147422" cy="23620"/>
              <a:chOff x="6730579" y="1388568"/>
              <a:chExt cx="147422" cy="23620"/>
            </a:xfrm>
            <a:solidFill>
              <a:srgbClr val="1B1B1B"/>
            </a:solidFill>
          </p:grpSpPr>
          <p:sp>
            <p:nvSpPr>
              <p:cNvPr id="167" name="任意多边形: 形状 166"/>
              <p:cNvSpPr/>
              <p:nvPr/>
            </p:nvSpPr>
            <p:spPr>
              <a:xfrm>
                <a:off x="6878001" y="1400785"/>
                <a:ext cx="8144" cy="814"/>
              </a:xfrm>
              <a:custGeom>
                <a:avLst/>
                <a:gdLst>
                  <a:gd name="connsiteX0" fmla="*/ 0 w 8144"/>
                  <a:gd name="connsiteY0" fmla="*/ 0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0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>
                <a:off x="6876372" y="1400397"/>
                <a:ext cx="1628" cy="2379"/>
              </a:xfrm>
              <a:custGeom>
                <a:avLst/>
                <a:gdLst>
                  <a:gd name="connsiteX0" fmla="*/ 0 w 1628"/>
                  <a:gd name="connsiteY0" fmla="*/ 2018 h 2379"/>
                  <a:gd name="connsiteX1" fmla="*/ 0 w 1628"/>
                  <a:gd name="connsiteY1" fmla="*/ 2018 h 2379"/>
                  <a:gd name="connsiteX2" fmla="*/ 1629 w 1628"/>
                  <a:gd name="connsiteY2" fmla="*/ 388 h 2379"/>
                  <a:gd name="connsiteX3" fmla="*/ 0 w 1628"/>
                  <a:gd name="connsiteY3" fmla="*/ 2018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2379">
                    <a:moveTo>
                      <a:pt x="0" y="2018"/>
                    </a:moveTo>
                    <a:cubicBezTo>
                      <a:pt x="0" y="2018"/>
                      <a:pt x="0" y="2832"/>
                      <a:pt x="0" y="2018"/>
                    </a:cubicBezTo>
                    <a:lnTo>
                      <a:pt x="1629" y="388"/>
                    </a:lnTo>
                    <a:cubicBezTo>
                      <a:pt x="1629" y="-1240"/>
                      <a:pt x="0" y="2832"/>
                      <a:pt x="0" y="20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>
                <a:off x="6875558" y="1402186"/>
                <a:ext cx="814" cy="1042"/>
              </a:xfrm>
              <a:custGeom>
                <a:avLst/>
                <a:gdLst>
                  <a:gd name="connsiteX0" fmla="*/ 815 w 814"/>
                  <a:gd name="connsiteY0" fmla="*/ 228 h 1042"/>
                  <a:gd name="connsiteX1" fmla="*/ 0 w 814"/>
                  <a:gd name="connsiteY1" fmla="*/ 1043 h 1042"/>
                  <a:gd name="connsiteX2" fmla="*/ 815 w 814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042">
                    <a:moveTo>
                      <a:pt x="815" y="228"/>
                    </a:moveTo>
                    <a:cubicBezTo>
                      <a:pt x="815" y="-586"/>
                      <a:pt x="0" y="1043"/>
                      <a:pt x="0" y="1043"/>
                    </a:cubicBezTo>
                    <a:cubicBezTo>
                      <a:pt x="815" y="228"/>
                      <a:pt x="815" y="1043"/>
                      <a:pt x="815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>
                <a:off x="6847865" y="1398546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>
                <a:off x="6730579" y="1388568"/>
                <a:ext cx="145793" cy="23620"/>
              </a:xfrm>
              <a:custGeom>
                <a:avLst/>
                <a:gdLst>
                  <a:gd name="connsiteX0" fmla="*/ 109142 w 145793"/>
                  <a:gd name="connsiteY0" fmla="*/ 13032 h 23620"/>
                  <a:gd name="connsiteX1" fmla="*/ 109142 w 145793"/>
                  <a:gd name="connsiteY1" fmla="*/ 13846 h 23620"/>
                  <a:gd name="connsiteX2" fmla="*/ 114028 w 145793"/>
                  <a:gd name="connsiteY2" fmla="*/ 13846 h 23620"/>
                  <a:gd name="connsiteX3" fmla="*/ 114028 w 145793"/>
                  <a:gd name="connsiteY3" fmla="*/ 13846 h 23620"/>
                  <a:gd name="connsiteX4" fmla="*/ 125432 w 145793"/>
                  <a:gd name="connsiteY4" fmla="*/ 13032 h 23620"/>
                  <a:gd name="connsiteX5" fmla="*/ 125432 w 145793"/>
                  <a:gd name="connsiteY5" fmla="*/ 13846 h 23620"/>
                  <a:gd name="connsiteX6" fmla="*/ 126246 w 145793"/>
                  <a:gd name="connsiteY6" fmla="*/ 13032 h 23620"/>
                  <a:gd name="connsiteX7" fmla="*/ 126246 w 145793"/>
                  <a:gd name="connsiteY7" fmla="*/ 13846 h 23620"/>
                  <a:gd name="connsiteX8" fmla="*/ 128689 w 145793"/>
                  <a:gd name="connsiteY8" fmla="*/ 14661 h 23620"/>
                  <a:gd name="connsiteX9" fmla="*/ 128689 w 145793"/>
                  <a:gd name="connsiteY9" fmla="*/ 13846 h 23620"/>
                  <a:gd name="connsiteX10" fmla="*/ 137649 w 145793"/>
                  <a:gd name="connsiteY10" fmla="*/ 13032 h 23620"/>
                  <a:gd name="connsiteX11" fmla="*/ 137649 w 145793"/>
                  <a:gd name="connsiteY11" fmla="*/ 13846 h 23620"/>
                  <a:gd name="connsiteX12" fmla="*/ 145794 w 145793"/>
                  <a:gd name="connsiteY12" fmla="*/ 13846 h 23620"/>
                  <a:gd name="connsiteX13" fmla="*/ 145794 w 145793"/>
                  <a:gd name="connsiteY13" fmla="*/ 12217 h 23620"/>
                  <a:gd name="connsiteX14" fmla="*/ 143350 w 145793"/>
                  <a:gd name="connsiteY14" fmla="*/ 12217 h 23620"/>
                  <a:gd name="connsiteX15" fmla="*/ 143350 w 145793"/>
                  <a:gd name="connsiteY15" fmla="*/ 11403 h 23620"/>
                  <a:gd name="connsiteX16" fmla="*/ 142536 w 145793"/>
                  <a:gd name="connsiteY16" fmla="*/ 12217 h 23620"/>
                  <a:gd name="connsiteX17" fmla="*/ 142536 w 145793"/>
                  <a:gd name="connsiteY17" fmla="*/ 11403 h 23620"/>
                  <a:gd name="connsiteX18" fmla="*/ 138463 w 145793"/>
                  <a:gd name="connsiteY18" fmla="*/ 12217 h 23620"/>
                  <a:gd name="connsiteX19" fmla="*/ 136834 w 145793"/>
                  <a:gd name="connsiteY19" fmla="*/ 10589 h 23620"/>
                  <a:gd name="connsiteX20" fmla="*/ 136020 w 145793"/>
                  <a:gd name="connsiteY20" fmla="*/ 11403 h 23620"/>
                  <a:gd name="connsiteX21" fmla="*/ 123802 w 145793"/>
                  <a:gd name="connsiteY21" fmla="*/ 9774 h 23620"/>
                  <a:gd name="connsiteX22" fmla="*/ 117287 w 145793"/>
                  <a:gd name="connsiteY22" fmla="*/ 8959 h 23620"/>
                  <a:gd name="connsiteX23" fmla="*/ 117287 w 145793"/>
                  <a:gd name="connsiteY23" fmla="*/ 8959 h 23620"/>
                  <a:gd name="connsiteX24" fmla="*/ 114028 w 145793"/>
                  <a:gd name="connsiteY24" fmla="*/ 8959 h 23620"/>
                  <a:gd name="connsiteX25" fmla="*/ 113214 w 145793"/>
                  <a:gd name="connsiteY25" fmla="*/ 9774 h 23620"/>
                  <a:gd name="connsiteX26" fmla="*/ 96924 w 145793"/>
                  <a:gd name="connsiteY26" fmla="*/ 6516 h 23620"/>
                  <a:gd name="connsiteX27" fmla="*/ 94481 w 145793"/>
                  <a:gd name="connsiteY27" fmla="*/ 5702 h 23620"/>
                  <a:gd name="connsiteX28" fmla="*/ 96110 w 145793"/>
                  <a:gd name="connsiteY28" fmla="*/ 12217 h 23620"/>
                  <a:gd name="connsiteX29" fmla="*/ 105884 w 145793"/>
                  <a:gd name="connsiteY29" fmla="*/ 7331 h 23620"/>
                  <a:gd name="connsiteX30" fmla="*/ 102626 w 145793"/>
                  <a:gd name="connsiteY30" fmla="*/ 0 h 23620"/>
                  <a:gd name="connsiteX31" fmla="*/ 99368 w 145793"/>
                  <a:gd name="connsiteY31" fmla="*/ 3258 h 23620"/>
                  <a:gd name="connsiteX32" fmla="*/ 99368 w 145793"/>
                  <a:gd name="connsiteY32" fmla="*/ 2444 h 23620"/>
                  <a:gd name="connsiteX33" fmla="*/ 94481 w 145793"/>
                  <a:gd name="connsiteY33" fmla="*/ 4072 h 23620"/>
                  <a:gd name="connsiteX34" fmla="*/ 94481 w 145793"/>
                  <a:gd name="connsiteY34" fmla="*/ 4072 h 23620"/>
                  <a:gd name="connsiteX35" fmla="*/ 83078 w 145793"/>
                  <a:gd name="connsiteY35" fmla="*/ 8959 h 23620"/>
                  <a:gd name="connsiteX36" fmla="*/ 67603 w 145793"/>
                  <a:gd name="connsiteY36" fmla="*/ 12217 h 23620"/>
                  <a:gd name="connsiteX37" fmla="*/ 67603 w 145793"/>
                  <a:gd name="connsiteY37" fmla="*/ 11403 h 23620"/>
                  <a:gd name="connsiteX38" fmla="*/ 55385 w 145793"/>
                  <a:gd name="connsiteY38" fmla="*/ 11403 h 23620"/>
                  <a:gd name="connsiteX39" fmla="*/ 42354 w 145793"/>
                  <a:gd name="connsiteY39" fmla="*/ 12217 h 23620"/>
                  <a:gd name="connsiteX40" fmla="*/ 39910 w 145793"/>
                  <a:gd name="connsiteY40" fmla="*/ 11403 h 23620"/>
                  <a:gd name="connsiteX41" fmla="*/ 39910 w 145793"/>
                  <a:gd name="connsiteY41" fmla="*/ 13032 h 23620"/>
                  <a:gd name="connsiteX42" fmla="*/ 42354 w 145793"/>
                  <a:gd name="connsiteY42" fmla="*/ 8959 h 23620"/>
                  <a:gd name="connsiteX43" fmla="*/ 43168 w 145793"/>
                  <a:gd name="connsiteY43" fmla="*/ 10589 h 23620"/>
                  <a:gd name="connsiteX44" fmla="*/ 41539 w 145793"/>
                  <a:gd name="connsiteY44" fmla="*/ 10589 h 23620"/>
                  <a:gd name="connsiteX45" fmla="*/ 27693 w 145793"/>
                  <a:gd name="connsiteY45" fmla="*/ 17104 h 23620"/>
                  <a:gd name="connsiteX46" fmla="*/ 13846 w 145793"/>
                  <a:gd name="connsiteY46" fmla="*/ 16290 h 23620"/>
                  <a:gd name="connsiteX47" fmla="*/ 8145 w 145793"/>
                  <a:gd name="connsiteY47" fmla="*/ 12217 h 23620"/>
                  <a:gd name="connsiteX48" fmla="*/ 8145 w 145793"/>
                  <a:gd name="connsiteY48" fmla="*/ 13032 h 23620"/>
                  <a:gd name="connsiteX49" fmla="*/ 5702 w 145793"/>
                  <a:gd name="connsiteY49" fmla="*/ 12217 h 23620"/>
                  <a:gd name="connsiteX50" fmla="*/ 5702 w 145793"/>
                  <a:gd name="connsiteY50" fmla="*/ 12217 h 23620"/>
                  <a:gd name="connsiteX51" fmla="*/ 4072 w 145793"/>
                  <a:gd name="connsiteY51" fmla="*/ 13032 h 23620"/>
                  <a:gd name="connsiteX52" fmla="*/ 3258 w 145793"/>
                  <a:gd name="connsiteY52" fmla="*/ 13846 h 23620"/>
                  <a:gd name="connsiteX53" fmla="*/ 3258 w 145793"/>
                  <a:gd name="connsiteY53" fmla="*/ 13032 h 23620"/>
                  <a:gd name="connsiteX54" fmla="*/ 2444 w 145793"/>
                  <a:gd name="connsiteY54" fmla="*/ 13846 h 23620"/>
                  <a:gd name="connsiteX55" fmla="*/ 2444 w 145793"/>
                  <a:gd name="connsiteY55" fmla="*/ 10589 h 23620"/>
                  <a:gd name="connsiteX56" fmla="*/ 4072 w 145793"/>
                  <a:gd name="connsiteY56" fmla="*/ 8959 h 23620"/>
                  <a:gd name="connsiteX57" fmla="*/ 2444 w 145793"/>
                  <a:gd name="connsiteY57" fmla="*/ 9774 h 23620"/>
                  <a:gd name="connsiteX58" fmla="*/ 0 w 145793"/>
                  <a:gd name="connsiteY58" fmla="*/ 13032 h 23620"/>
                  <a:gd name="connsiteX59" fmla="*/ 815 w 145793"/>
                  <a:gd name="connsiteY59" fmla="*/ 12217 h 23620"/>
                  <a:gd name="connsiteX60" fmla="*/ 0 w 145793"/>
                  <a:gd name="connsiteY60" fmla="*/ 13846 h 23620"/>
                  <a:gd name="connsiteX61" fmla="*/ 0 w 145793"/>
                  <a:gd name="connsiteY61" fmla="*/ 16290 h 23620"/>
                  <a:gd name="connsiteX62" fmla="*/ 0 w 145793"/>
                  <a:gd name="connsiteY62" fmla="*/ 16290 h 23620"/>
                  <a:gd name="connsiteX63" fmla="*/ 1629 w 145793"/>
                  <a:gd name="connsiteY63" fmla="*/ 17104 h 23620"/>
                  <a:gd name="connsiteX64" fmla="*/ 1629 w 145793"/>
                  <a:gd name="connsiteY64" fmla="*/ 17919 h 23620"/>
                  <a:gd name="connsiteX65" fmla="*/ 2444 w 145793"/>
                  <a:gd name="connsiteY65" fmla="*/ 17919 h 23620"/>
                  <a:gd name="connsiteX66" fmla="*/ 7331 w 145793"/>
                  <a:gd name="connsiteY66" fmla="*/ 19548 h 23620"/>
                  <a:gd name="connsiteX67" fmla="*/ 8959 w 145793"/>
                  <a:gd name="connsiteY67" fmla="*/ 18733 h 23620"/>
                  <a:gd name="connsiteX68" fmla="*/ 10589 w 145793"/>
                  <a:gd name="connsiteY68" fmla="*/ 21177 h 23620"/>
                  <a:gd name="connsiteX69" fmla="*/ 10589 w 145793"/>
                  <a:gd name="connsiteY69" fmla="*/ 21177 h 23620"/>
                  <a:gd name="connsiteX70" fmla="*/ 12217 w 145793"/>
                  <a:gd name="connsiteY70" fmla="*/ 22806 h 23620"/>
                  <a:gd name="connsiteX71" fmla="*/ 14661 w 145793"/>
                  <a:gd name="connsiteY71" fmla="*/ 21177 h 23620"/>
                  <a:gd name="connsiteX72" fmla="*/ 14661 w 145793"/>
                  <a:gd name="connsiteY72" fmla="*/ 21991 h 23620"/>
                  <a:gd name="connsiteX73" fmla="*/ 19548 w 145793"/>
                  <a:gd name="connsiteY73" fmla="*/ 23620 h 23620"/>
                  <a:gd name="connsiteX74" fmla="*/ 23620 w 145793"/>
                  <a:gd name="connsiteY74" fmla="*/ 21991 h 23620"/>
                  <a:gd name="connsiteX75" fmla="*/ 26878 w 145793"/>
                  <a:gd name="connsiteY75" fmla="*/ 21991 h 23620"/>
                  <a:gd name="connsiteX76" fmla="*/ 26878 w 145793"/>
                  <a:gd name="connsiteY76" fmla="*/ 21991 h 23620"/>
                  <a:gd name="connsiteX77" fmla="*/ 30136 w 145793"/>
                  <a:gd name="connsiteY77" fmla="*/ 19548 h 23620"/>
                  <a:gd name="connsiteX78" fmla="*/ 32580 w 145793"/>
                  <a:gd name="connsiteY78" fmla="*/ 21991 h 23620"/>
                  <a:gd name="connsiteX79" fmla="*/ 35838 w 145793"/>
                  <a:gd name="connsiteY79" fmla="*/ 18733 h 23620"/>
                  <a:gd name="connsiteX80" fmla="*/ 37467 w 145793"/>
                  <a:gd name="connsiteY80" fmla="*/ 19548 h 23620"/>
                  <a:gd name="connsiteX81" fmla="*/ 44797 w 145793"/>
                  <a:gd name="connsiteY81" fmla="*/ 13846 h 23620"/>
                  <a:gd name="connsiteX82" fmla="*/ 39910 w 145793"/>
                  <a:gd name="connsiteY82" fmla="*/ 8145 h 23620"/>
                  <a:gd name="connsiteX83" fmla="*/ 35838 w 145793"/>
                  <a:gd name="connsiteY83" fmla="*/ 8959 h 23620"/>
                  <a:gd name="connsiteX84" fmla="*/ 35838 w 145793"/>
                  <a:gd name="connsiteY84" fmla="*/ 8959 h 23620"/>
                  <a:gd name="connsiteX85" fmla="*/ 36652 w 145793"/>
                  <a:gd name="connsiteY85" fmla="*/ 12217 h 23620"/>
                  <a:gd name="connsiteX86" fmla="*/ 38281 w 145793"/>
                  <a:gd name="connsiteY86" fmla="*/ 17104 h 23620"/>
                  <a:gd name="connsiteX87" fmla="*/ 39096 w 145793"/>
                  <a:gd name="connsiteY87" fmla="*/ 16290 h 23620"/>
                  <a:gd name="connsiteX88" fmla="*/ 39096 w 145793"/>
                  <a:gd name="connsiteY88" fmla="*/ 16290 h 23620"/>
                  <a:gd name="connsiteX89" fmla="*/ 40724 w 145793"/>
                  <a:gd name="connsiteY89" fmla="*/ 17104 h 23620"/>
                  <a:gd name="connsiteX90" fmla="*/ 40724 w 145793"/>
                  <a:gd name="connsiteY90" fmla="*/ 17919 h 23620"/>
                  <a:gd name="connsiteX91" fmla="*/ 43168 w 145793"/>
                  <a:gd name="connsiteY91" fmla="*/ 17919 h 23620"/>
                  <a:gd name="connsiteX92" fmla="*/ 43168 w 145793"/>
                  <a:gd name="connsiteY92" fmla="*/ 18733 h 23620"/>
                  <a:gd name="connsiteX93" fmla="*/ 43983 w 145793"/>
                  <a:gd name="connsiteY93" fmla="*/ 17919 h 23620"/>
                  <a:gd name="connsiteX94" fmla="*/ 43983 w 145793"/>
                  <a:gd name="connsiteY94" fmla="*/ 18733 h 23620"/>
                  <a:gd name="connsiteX95" fmla="*/ 62716 w 145793"/>
                  <a:gd name="connsiteY95" fmla="*/ 17104 h 23620"/>
                  <a:gd name="connsiteX96" fmla="*/ 62716 w 145793"/>
                  <a:gd name="connsiteY96" fmla="*/ 17919 h 23620"/>
                  <a:gd name="connsiteX97" fmla="*/ 63530 w 145793"/>
                  <a:gd name="connsiteY97" fmla="*/ 17104 h 23620"/>
                  <a:gd name="connsiteX98" fmla="*/ 63530 w 145793"/>
                  <a:gd name="connsiteY98" fmla="*/ 17919 h 23620"/>
                  <a:gd name="connsiteX99" fmla="*/ 68417 w 145793"/>
                  <a:gd name="connsiteY99" fmla="*/ 17104 h 23620"/>
                  <a:gd name="connsiteX100" fmla="*/ 68417 w 145793"/>
                  <a:gd name="connsiteY100" fmla="*/ 17919 h 23620"/>
                  <a:gd name="connsiteX101" fmla="*/ 70861 w 145793"/>
                  <a:gd name="connsiteY101" fmla="*/ 16290 h 23620"/>
                  <a:gd name="connsiteX102" fmla="*/ 70861 w 145793"/>
                  <a:gd name="connsiteY102" fmla="*/ 17104 h 23620"/>
                  <a:gd name="connsiteX103" fmla="*/ 79820 w 145793"/>
                  <a:gd name="connsiteY103" fmla="*/ 15475 h 23620"/>
                  <a:gd name="connsiteX104" fmla="*/ 87150 w 145793"/>
                  <a:gd name="connsiteY104" fmla="*/ 11403 h 23620"/>
                  <a:gd name="connsiteX105" fmla="*/ 87150 w 145793"/>
                  <a:gd name="connsiteY105" fmla="*/ 12217 h 23620"/>
                  <a:gd name="connsiteX106" fmla="*/ 96924 w 145793"/>
                  <a:gd name="connsiteY106" fmla="*/ 8959 h 23620"/>
                  <a:gd name="connsiteX107" fmla="*/ 100182 w 145793"/>
                  <a:gd name="connsiteY107" fmla="*/ 7331 h 23620"/>
                  <a:gd name="connsiteX108" fmla="*/ 100182 w 145793"/>
                  <a:gd name="connsiteY108" fmla="*/ 8145 h 23620"/>
                  <a:gd name="connsiteX109" fmla="*/ 104255 w 145793"/>
                  <a:gd name="connsiteY109" fmla="*/ 6516 h 23620"/>
                  <a:gd name="connsiteX110" fmla="*/ 103440 w 145793"/>
                  <a:gd name="connsiteY110" fmla="*/ 4887 h 23620"/>
                  <a:gd name="connsiteX111" fmla="*/ 100182 w 145793"/>
                  <a:gd name="connsiteY111" fmla="*/ 7331 h 23620"/>
                  <a:gd name="connsiteX112" fmla="*/ 100182 w 145793"/>
                  <a:gd name="connsiteY112" fmla="*/ 6516 h 23620"/>
                  <a:gd name="connsiteX113" fmla="*/ 100182 w 145793"/>
                  <a:gd name="connsiteY113" fmla="*/ 8959 h 23620"/>
                  <a:gd name="connsiteX114" fmla="*/ 99368 w 145793"/>
                  <a:gd name="connsiteY114" fmla="*/ 8145 h 23620"/>
                  <a:gd name="connsiteX115" fmla="*/ 95295 w 145793"/>
                  <a:gd name="connsiteY115" fmla="*/ 11403 h 23620"/>
                  <a:gd name="connsiteX116" fmla="*/ 95295 w 145793"/>
                  <a:gd name="connsiteY116" fmla="*/ 10589 h 23620"/>
                  <a:gd name="connsiteX117" fmla="*/ 94481 w 145793"/>
                  <a:gd name="connsiteY117" fmla="*/ 11403 h 23620"/>
                  <a:gd name="connsiteX118" fmla="*/ 94481 w 145793"/>
                  <a:gd name="connsiteY118" fmla="*/ 11403 h 23620"/>
                  <a:gd name="connsiteX119" fmla="*/ 95295 w 145793"/>
                  <a:gd name="connsiteY119" fmla="*/ 11403 h 23620"/>
                  <a:gd name="connsiteX120" fmla="*/ 95295 w 145793"/>
                  <a:gd name="connsiteY120" fmla="*/ 11403 h 23620"/>
                  <a:gd name="connsiteX121" fmla="*/ 100997 w 145793"/>
                  <a:gd name="connsiteY121" fmla="*/ 11403 h 23620"/>
                  <a:gd name="connsiteX122" fmla="*/ 100997 w 145793"/>
                  <a:gd name="connsiteY122" fmla="*/ 12217 h 23620"/>
                  <a:gd name="connsiteX123" fmla="*/ 105069 w 145793"/>
                  <a:gd name="connsiteY123" fmla="*/ 12217 h 23620"/>
                  <a:gd name="connsiteX124" fmla="*/ 105069 w 145793"/>
                  <a:gd name="connsiteY124" fmla="*/ 13032 h 23620"/>
                  <a:gd name="connsiteX125" fmla="*/ 105884 w 145793"/>
                  <a:gd name="connsiteY125" fmla="*/ 12217 h 23620"/>
                  <a:gd name="connsiteX126" fmla="*/ 105884 w 145793"/>
                  <a:gd name="connsiteY126" fmla="*/ 13032 h 23620"/>
                  <a:gd name="connsiteX127" fmla="*/ 109142 w 145793"/>
                  <a:gd name="connsiteY127" fmla="*/ 13032 h 23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145793" h="23620">
                    <a:moveTo>
                      <a:pt x="109142" y="13032"/>
                    </a:moveTo>
                    <a:lnTo>
                      <a:pt x="109142" y="13846"/>
                    </a:lnTo>
                    <a:cubicBezTo>
                      <a:pt x="110771" y="12217"/>
                      <a:pt x="112400" y="13846"/>
                      <a:pt x="114028" y="13846"/>
                    </a:cubicBezTo>
                    <a:lnTo>
                      <a:pt x="114028" y="13846"/>
                    </a:lnTo>
                    <a:cubicBezTo>
                      <a:pt x="118101" y="14661"/>
                      <a:pt x="121359" y="13846"/>
                      <a:pt x="125432" y="13032"/>
                    </a:cubicBezTo>
                    <a:cubicBezTo>
                      <a:pt x="125432" y="13032"/>
                      <a:pt x="125432" y="13032"/>
                      <a:pt x="125432" y="13846"/>
                    </a:cubicBezTo>
                    <a:cubicBezTo>
                      <a:pt x="125432" y="13846"/>
                      <a:pt x="126246" y="13032"/>
                      <a:pt x="126246" y="13032"/>
                    </a:cubicBezTo>
                    <a:cubicBezTo>
                      <a:pt x="126246" y="13032"/>
                      <a:pt x="126246" y="13846"/>
                      <a:pt x="126246" y="13846"/>
                    </a:cubicBezTo>
                    <a:cubicBezTo>
                      <a:pt x="127060" y="15475"/>
                      <a:pt x="128689" y="13032"/>
                      <a:pt x="128689" y="14661"/>
                    </a:cubicBezTo>
                    <a:cubicBezTo>
                      <a:pt x="128689" y="14661"/>
                      <a:pt x="129504" y="13846"/>
                      <a:pt x="128689" y="13846"/>
                    </a:cubicBezTo>
                    <a:cubicBezTo>
                      <a:pt x="131947" y="13846"/>
                      <a:pt x="135205" y="13846"/>
                      <a:pt x="137649" y="13032"/>
                    </a:cubicBezTo>
                    <a:cubicBezTo>
                      <a:pt x="137649" y="13032"/>
                      <a:pt x="137649" y="13846"/>
                      <a:pt x="137649" y="13846"/>
                    </a:cubicBezTo>
                    <a:cubicBezTo>
                      <a:pt x="140907" y="12217"/>
                      <a:pt x="143350" y="13032"/>
                      <a:pt x="145794" y="13846"/>
                    </a:cubicBezTo>
                    <a:cubicBezTo>
                      <a:pt x="145794" y="13032"/>
                      <a:pt x="145794" y="13032"/>
                      <a:pt x="145794" y="12217"/>
                    </a:cubicBezTo>
                    <a:cubicBezTo>
                      <a:pt x="144979" y="11403"/>
                      <a:pt x="144165" y="13846"/>
                      <a:pt x="143350" y="12217"/>
                    </a:cubicBezTo>
                    <a:lnTo>
                      <a:pt x="143350" y="11403"/>
                    </a:lnTo>
                    <a:cubicBezTo>
                      <a:pt x="142536" y="10589"/>
                      <a:pt x="143350" y="13032"/>
                      <a:pt x="142536" y="12217"/>
                    </a:cubicBezTo>
                    <a:cubicBezTo>
                      <a:pt x="142536" y="11403"/>
                      <a:pt x="142536" y="11403"/>
                      <a:pt x="142536" y="11403"/>
                    </a:cubicBezTo>
                    <a:cubicBezTo>
                      <a:pt x="141721" y="11403"/>
                      <a:pt x="140092" y="10589"/>
                      <a:pt x="138463" y="12217"/>
                    </a:cubicBezTo>
                    <a:cubicBezTo>
                      <a:pt x="138463" y="10589"/>
                      <a:pt x="136834" y="12217"/>
                      <a:pt x="136834" y="10589"/>
                    </a:cubicBezTo>
                    <a:cubicBezTo>
                      <a:pt x="136834" y="11403"/>
                      <a:pt x="136020" y="10589"/>
                      <a:pt x="136020" y="11403"/>
                    </a:cubicBezTo>
                    <a:cubicBezTo>
                      <a:pt x="131947" y="9774"/>
                      <a:pt x="127875" y="10589"/>
                      <a:pt x="123802" y="9774"/>
                    </a:cubicBezTo>
                    <a:cubicBezTo>
                      <a:pt x="121359" y="12217"/>
                      <a:pt x="119730" y="8959"/>
                      <a:pt x="117287" y="8959"/>
                    </a:cubicBezTo>
                    <a:cubicBezTo>
                      <a:pt x="117287" y="8959"/>
                      <a:pt x="117287" y="8959"/>
                      <a:pt x="117287" y="8959"/>
                    </a:cubicBezTo>
                    <a:cubicBezTo>
                      <a:pt x="116472" y="9774"/>
                      <a:pt x="115658" y="9774"/>
                      <a:pt x="114028" y="8959"/>
                    </a:cubicBezTo>
                    <a:lnTo>
                      <a:pt x="113214" y="9774"/>
                    </a:lnTo>
                    <a:cubicBezTo>
                      <a:pt x="108327" y="7331"/>
                      <a:pt x="101811" y="8145"/>
                      <a:pt x="96924" y="6516"/>
                    </a:cubicBezTo>
                    <a:cubicBezTo>
                      <a:pt x="96110" y="6516"/>
                      <a:pt x="95295" y="6516"/>
                      <a:pt x="94481" y="5702"/>
                    </a:cubicBezTo>
                    <a:lnTo>
                      <a:pt x="96110" y="12217"/>
                    </a:lnTo>
                    <a:cubicBezTo>
                      <a:pt x="99368" y="10589"/>
                      <a:pt x="103440" y="9774"/>
                      <a:pt x="105884" y="7331"/>
                    </a:cubicBezTo>
                    <a:lnTo>
                      <a:pt x="102626" y="0"/>
                    </a:lnTo>
                    <a:cubicBezTo>
                      <a:pt x="100997" y="815"/>
                      <a:pt x="100182" y="1629"/>
                      <a:pt x="99368" y="3258"/>
                    </a:cubicBezTo>
                    <a:cubicBezTo>
                      <a:pt x="99368" y="3258"/>
                      <a:pt x="99368" y="3258"/>
                      <a:pt x="99368" y="2444"/>
                    </a:cubicBezTo>
                    <a:cubicBezTo>
                      <a:pt x="97739" y="3258"/>
                      <a:pt x="96110" y="3258"/>
                      <a:pt x="94481" y="4072"/>
                    </a:cubicBezTo>
                    <a:lnTo>
                      <a:pt x="94481" y="4072"/>
                    </a:lnTo>
                    <a:cubicBezTo>
                      <a:pt x="91223" y="7331"/>
                      <a:pt x="86336" y="6516"/>
                      <a:pt x="83078" y="8959"/>
                    </a:cubicBezTo>
                    <a:cubicBezTo>
                      <a:pt x="78191" y="9774"/>
                      <a:pt x="73304" y="10589"/>
                      <a:pt x="67603" y="12217"/>
                    </a:cubicBezTo>
                    <a:lnTo>
                      <a:pt x="67603" y="11403"/>
                    </a:lnTo>
                    <a:cubicBezTo>
                      <a:pt x="63530" y="13032"/>
                      <a:pt x="59458" y="10589"/>
                      <a:pt x="55385" y="11403"/>
                    </a:cubicBezTo>
                    <a:cubicBezTo>
                      <a:pt x="51313" y="10589"/>
                      <a:pt x="46426" y="14661"/>
                      <a:pt x="42354" y="12217"/>
                    </a:cubicBezTo>
                    <a:cubicBezTo>
                      <a:pt x="41539" y="11403"/>
                      <a:pt x="40724" y="11403"/>
                      <a:pt x="39910" y="11403"/>
                    </a:cubicBezTo>
                    <a:lnTo>
                      <a:pt x="39910" y="13032"/>
                    </a:lnTo>
                    <a:cubicBezTo>
                      <a:pt x="40724" y="11403"/>
                      <a:pt x="41539" y="9774"/>
                      <a:pt x="42354" y="8959"/>
                    </a:cubicBezTo>
                    <a:lnTo>
                      <a:pt x="43168" y="10589"/>
                    </a:lnTo>
                    <a:cubicBezTo>
                      <a:pt x="42354" y="10589"/>
                      <a:pt x="42354" y="10589"/>
                      <a:pt x="41539" y="10589"/>
                    </a:cubicBezTo>
                    <a:cubicBezTo>
                      <a:pt x="35023" y="9774"/>
                      <a:pt x="32580" y="13846"/>
                      <a:pt x="27693" y="17104"/>
                    </a:cubicBezTo>
                    <a:cubicBezTo>
                      <a:pt x="22806" y="16290"/>
                      <a:pt x="17919" y="19548"/>
                      <a:pt x="13846" y="16290"/>
                    </a:cubicBezTo>
                    <a:cubicBezTo>
                      <a:pt x="11403" y="17104"/>
                      <a:pt x="9774" y="13032"/>
                      <a:pt x="8145" y="12217"/>
                    </a:cubicBezTo>
                    <a:lnTo>
                      <a:pt x="8145" y="13032"/>
                    </a:lnTo>
                    <a:cubicBezTo>
                      <a:pt x="8145" y="10589"/>
                      <a:pt x="4887" y="14661"/>
                      <a:pt x="5702" y="12217"/>
                    </a:cubicBezTo>
                    <a:lnTo>
                      <a:pt x="5702" y="12217"/>
                    </a:lnTo>
                    <a:cubicBezTo>
                      <a:pt x="5702" y="10589"/>
                      <a:pt x="3258" y="14661"/>
                      <a:pt x="4072" y="13032"/>
                    </a:cubicBezTo>
                    <a:lnTo>
                      <a:pt x="3258" y="13846"/>
                    </a:lnTo>
                    <a:cubicBezTo>
                      <a:pt x="2444" y="13846"/>
                      <a:pt x="3258" y="13032"/>
                      <a:pt x="3258" y="13032"/>
                    </a:cubicBezTo>
                    <a:cubicBezTo>
                      <a:pt x="3258" y="13032"/>
                      <a:pt x="2444" y="13846"/>
                      <a:pt x="2444" y="13846"/>
                    </a:cubicBezTo>
                    <a:cubicBezTo>
                      <a:pt x="4072" y="11403"/>
                      <a:pt x="815" y="13846"/>
                      <a:pt x="2444" y="10589"/>
                    </a:cubicBezTo>
                    <a:cubicBezTo>
                      <a:pt x="2444" y="10589"/>
                      <a:pt x="2444" y="8959"/>
                      <a:pt x="4072" y="8959"/>
                    </a:cubicBezTo>
                    <a:cubicBezTo>
                      <a:pt x="4072" y="8959"/>
                      <a:pt x="3258" y="8145"/>
                      <a:pt x="2444" y="9774"/>
                    </a:cubicBezTo>
                    <a:cubicBezTo>
                      <a:pt x="1629" y="10589"/>
                      <a:pt x="815" y="11403"/>
                      <a:pt x="0" y="13032"/>
                    </a:cubicBezTo>
                    <a:lnTo>
                      <a:pt x="815" y="12217"/>
                    </a:lnTo>
                    <a:cubicBezTo>
                      <a:pt x="0" y="13032"/>
                      <a:pt x="815" y="13032"/>
                      <a:pt x="0" y="13846"/>
                    </a:cubicBezTo>
                    <a:cubicBezTo>
                      <a:pt x="815" y="14661"/>
                      <a:pt x="0" y="15475"/>
                      <a:pt x="0" y="16290"/>
                    </a:cubicBezTo>
                    <a:cubicBezTo>
                      <a:pt x="0" y="16290"/>
                      <a:pt x="0" y="16290"/>
                      <a:pt x="0" y="16290"/>
                    </a:cubicBezTo>
                    <a:cubicBezTo>
                      <a:pt x="815" y="15475"/>
                      <a:pt x="815" y="16290"/>
                      <a:pt x="1629" y="17104"/>
                    </a:cubicBezTo>
                    <a:lnTo>
                      <a:pt x="1629" y="17919"/>
                    </a:lnTo>
                    <a:cubicBezTo>
                      <a:pt x="815" y="18733"/>
                      <a:pt x="4072" y="16290"/>
                      <a:pt x="2444" y="17919"/>
                    </a:cubicBezTo>
                    <a:cubicBezTo>
                      <a:pt x="4072" y="17919"/>
                      <a:pt x="5702" y="18733"/>
                      <a:pt x="7331" y="19548"/>
                    </a:cubicBezTo>
                    <a:cubicBezTo>
                      <a:pt x="8145" y="18733"/>
                      <a:pt x="8959" y="20362"/>
                      <a:pt x="8959" y="18733"/>
                    </a:cubicBezTo>
                    <a:cubicBezTo>
                      <a:pt x="8959" y="20362"/>
                      <a:pt x="9774" y="21177"/>
                      <a:pt x="10589" y="21177"/>
                    </a:cubicBezTo>
                    <a:cubicBezTo>
                      <a:pt x="10589" y="21177"/>
                      <a:pt x="10589" y="21177"/>
                      <a:pt x="10589" y="21177"/>
                    </a:cubicBezTo>
                    <a:cubicBezTo>
                      <a:pt x="10589" y="23620"/>
                      <a:pt x="12217" y="19548"/>
                      <a:pt x="12217" y="22806"/>
                    </a:cubicBezTo>
                    <a:cubicBezTo>
                      <a:pt x="13032" y="21177"/>
                      <a:pt x="13846" y="23620"/>
                      <a:pt x="14661" y="21177"/>
                    </a:cubicBezTo>
                    <a:cubicBezTo>
                      <a:pt x="14661" y="21991"/>
                      <a:pt x="14661" y="21991"/>
                      <a:pt x="14661" y="21991"/>
                    </a:cubicBezTo>
                    <a:cubicBezTo>
                      <a:pt x="16290" y="21991"/>
                      <a:pt x="17919" y="23620"/>
                      <a:pt x="19548" y="23620"/>
                    </a:cubicBezTo>
                    <a:cubicBezTo>
                      <a:pt x="21177" y="21991"/>
                      <a:pt x="22806" y="24435"/>
                      <a:pt x="23620" y="21991"/>
                    </a:cubicBezTo>
                    <a:cubicBezTo>
                      <a:pt x="24435" y="22806"/>
                      <a:pt x="26064" y="23620"/>
                      <a:pt x="26878" y="21991"/>
                    </a:cubicBezTo>
                    <a:lnTo>
                      <a:pt x="26878" y="21991"/>
                    </a:lnTo>
                    <a:cubicBezTo>
                      <a:pt x="28507" y="21991"/>
                      <a:pt x="30136" y="21177"/>
                      <a:pt x="30136" y="19548"/>
                    </a:cubicBezTo>
                    <a:cubicBezTo>
                      <a:pt x="30951" y="21991"/>
                      <a:pt x="31765" y="21177"/>
                      <a:pt x="32580" y="21991"/>
                    </a:cubicBezTo>
                    <a:cubicBezTo>
                      <a:pt x="33394" y="20362"/>
                      <a:pt x="35023" y="20362"/>
                      <a:pt x="35838" y="18733"/>
                    </a:cubicBezTo>
                    <a:cubicBezTo>
                      <a:pt x="36652" y="19548"/>
                      <a:pt x="36652" y="17919"/>
                      <a:pt x="37467" y="19548"/>
                    </a:cubicBezTo>
                    <a:cubicBezTo>
                      <a:pt x="39096" y="16290"/>
                      <a:pt x="41539" y="15475"/>
                      <a:pt x="44797" y="13846"/>
                    </a:cubicBezTo>
                    <a:lnTo>
                      <a:pt x="39910" y="8145"/>
                    </a:lnTo>
                    <a:cubicBezTo>
                      <a:pt x="38281" y="8959"/>
                      <a:pt x="37467" y="8959"/>
                      <a:pt x="35838" y="8959"/>
                    </a:cubicBezTo>
                    <a:lnTo>
                      <a:pt x="35838" y="8959"/>
                    </a:lnTo>
                    <a:cubicBezTo>
                      <a:pt x="35838" y="9774"/>
                      <a:pt x="36652" y="10589"/>
                      <a:pt x="36652" y="12217"/>
                    </a:cubicBezTo>
                    <a:lnTo>
                      <a:pt x="38281" y="17104"/>
                    </a:lnTo>
                    <a:cubicBezTo>
                      <a:pt x="38281" y="17104"/>
                      <a:pt x="38281" y="16290"/>
                      <a:pt x="39096" y="16290"/>
                    </a:cubicBezTo>
                    <a:cubicBezTo>
                      <a:pt x="39096" y="16290"/>
                      <a:pt x="39096" y="16290"/>
                      <a:pt x="39096" y="16290"/>
                    </a:cubicBezTo>
                    <a:cubicBezTo>
                      <a:pt x="39910" y="16290"/>
                      <a:pt x="40724" y="17919"/>
                      <a:pt x="40724" y="17104"/>
                    </a:cubicBezTo>
                    <a:cubicBezTo>
                      <a:pt x="40724" y="17104"/>
                      <a:pt x="40724" y="17104"/>
                      <a:pt x="40724" y="17919"/>
                    </a:cubicBezTo>
                    <a:cubicBezTo>
                      <a:pt x="41539" y="17104"/>
                      <a:pt x="42354" y="19548"/>
                      <a:pt x="43168" y="17919"/>
                    </a:cubicBezTo>
                    <a:lnTo>
                      <a:pt x="43168" y="18733"/>
                    </a:lnTo>
                    <a:lnTo>
                      <a:pt x="43983" y="17919"/>
                    </a:lnTo>
                    <a:cubicBezTo>
                      <a:pt x="43983" y="18733"/>
                      <a:pt x="43983" y="19548"/>
                      <a:pt x="43983" y="18733"/>
                    </a:cubicBezTo>
                    <a:cubicBezTo>
                      <a:pt x="49684" y="19548"/>
                      <a:pt x="56200" y="17104"/>
                      <a:pt x="62716" y="17104"/>
                    </a:cubicBezTo>
                    <a:lnTo>
                      <a:pt x="62716" y="17919"/>
                    </a:lnTo>
                    <a:lnTo>
                      <a:pt x="63530" y="17104"/>
                    </a:lnTo>
                    <a:cubicBezTo>
                      <a:pt x="63530" y="17104"/>
                      <a:pt x="63530" y="17104"/>
                      <a:pt x="63530" y="17919"/>
                    </a:cubicBezTo>
                    <a:cubicBezTo>
                      <a:pt x="65159" y="18733"/>
                      <a:pt x="66788" y="17104"/>
                      <a:pt x="68417" y="17104"/>
                    </a:cubicBezTo>
                    <a:cubicBezTo>
                      <a:pt x="68417" y="17104"/>
                      <a:pt x="68417" y="17919"/>
                      <a:pt x="68417" y="17919"/>
                    </a:cubicBezTo>
                    <a:cubicBezTo>
                      <a:pt x="69232" y="16290"/>
                      <a:pt x="70046" y="19548"/>
                      <a:pt x="70861" y="16290"/>
                    </a:cubicBezTo>
                    <a:cubicBezTo>
                      <a:pt x="70861" y="16290"/>
                      <a:pt x="70861" y="17104"/>
                      <a:pt x="70861" y="17104"/>
                    </a:cubicBezTo>
                    <a:cubicBezTo>
                      <a:pt x="74119" y="15475"/>
                      <a:pt x="76562" y="15475"/>
                      <a:pt x="79820" y="15475"/>
                    </a:cubicBezTo>
                    <a:cubicBezTo>
                      <a:pt x="81449" y="12217"/>
                      <a:pt x="84707" y="13846"/>
                      <a:pt x="87150" y="11403"/>
                    </a:cubicBezTo>
                    <a:lnTo>
                      <a:pt x="87150" y="12217"/>
                    </a:lnTo>
                    <a:cubicBezTo>
                      <a:pt x="89594" y="9774"/>
                      <a:pt x="93666" y="10589"/>
                      <a:pt x="96924" y="8959"/>
                    </a:cubicBezTo>
                    <a:cubicBezTo>
                      <a:pt x="98553" y="8959"/>
                      <a:pt x="99368" y="8145"/>
                      <a:pt x="100182" y="7331"/>
                    </a:cubicBezTo>
                    <a:lnTo>
                      <a:pt x="100182" y="8145"/>
                    </a:lnTo>
                    <a:cubicBezTo>
                      <a:pt x="100997" y="6516"/>
                      <a:pt x="102626" y="6516"/>
                      <a:pt x="104255" y="6516"/>
                    </a:cubicBezTo>
                    <a:lnTo>
                      <a:pt x="103440" y="4887"/>
                    </a:lnTo>
                    <a:cubicBezTo>
                      <a:pt x="101811" y="4887"/>
                      <a:pt x="100997" y="5702"/>
                      <a:pt x="100182" y="7331"/>
                    </a:cubicBezTo>
                    <a:lnTo>
                      <a:pt x="100182" y="6516"/>
                    </a:lnTo>
                    <a:cubicBezTo>
                      <a:pt x="100182" y="8145"/>
                      <a:pt x="98553" y="6516"/>
                      <a:pt x="100182" y="8959"/>
                    </a:cubicBezTo>
                    <a:lnTo>
                      <a:pt x="99368" y="8145"/>
                    </a:lnTo>
                    <a:cubicBezTo>
                      <a:pt x="99368" y="11403"/>
                      <a:pt x="96110" y="8145"/>
                      <a:pt x="95295" y="11403"/>
                    </a:cubicBezTo>
                    <a:lnTo>
                      <a:pt x="95295" y="10589"/>
                    </a:lnTo>
                    <a:cubicBezTo>
                      <a:pt x="95295" y="10589"/>
                      <a:pt x="95295" y="11403"/>
                      <a:pt x="94481" y="11403"/>
                    </a:cubicBezTo>
                    <a:lnTo>
                      <a:pt x="94481" y="11403"/>
                    </a:lnTo>
                    <a:cubicBezTo>
                      <a:pt x="94481" y="11403"/>
                      <a:pt x="95295" y="11403"/>
                      <a:pt x="95295" y="11403"/>
                    </a:cubicBezTo>
                    <a:cubicBezTo>
                      <a:pt x="95295" y="11403"/>
                      <a:pt x="95295" y="11403"/>
                      <a:pt x="95295" y="11403"/>
                    </a:cubicBezTo>
                    <a:cubicBezTo>
                      <a:pt x="96924" y="13846"/>
                      <a:pt x="99368" y="11403"/>
                      <a:pt x="100997" y="11403"/>
                    </a:cubicBezTo>
                    <a:lnTo>
                      <a:pt x="100997" y="12217"/>
                    </a:lnTo>
                    <a:cubicBezTo>
                      <a:pt x="101811" y="11403"/>
                      <a:pt x="103440" y="12217"/>
                      <a:pt x="105069" y="12217"/>
                    </a:cubicBezTo>
                    <a:lnTo>
                      <a:pt x="105069" y="13032"/>
                    </a:lnTo>
                    <a:lnTo>
                      <a:pt x="105884" y="12217"/>
                    </a:lnTo>
                    <a:lnTo>
                      <a:pt x="105884" y="13032"/>
                    </a:lnTo>
                    <a:cubicBezTo>
                      <a:pt x="105884" y="13846"/>
                      <a:pt x="107513" y="13032"/>
                      <a:pt x="109142" y="1303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>
                <a:off x="6855196" y="140241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>
                <a:off x="6731393" y="140485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4" name="图形 7"/>
            <p:cNvGrpSpPr/>
            <p:nvPr/>
          </p:nvGrpSpPr>
          <p:grpSpPr>
            <a:xfrm>
              <a:off x="8967894" y="2474419"/>
              <a:ext cx="27692" cy="18733"/>
              <a:chOff x="6728135" y="1374722"/>
              <a:chExt cx="27692" cy="18733"/>
            </a:xfrm>
            <a:solidFill>
              <a:srgbClr val="1B1B1B"/>
            </a:solidFill>
          </p:grpSpPr>
          <p:sp>
            <p:nvSpPr>
              <p:cNvPr id="175" name="任意多边形: 形状 174"/>
              <p:cNvSpPr/>
              <p:nvPr/>
            </p:nvSpPr>
            <p:spPr>
              <a:xfrm>
                <a:off x="6755013" y="1374722"/>
                <a:ext cx="8144" cy="814"/>
              </a:xfrm>
              <a:custGeom>
                <a:avLst/>
                <a:gdLst>
                  <a:gd name="connsiteX0" fmla="*/ 0 w 8144"/>
                  <a:gd name="connsiteY0" fmla="*/ 815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5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>
                <a:off x="6754199" y="1375148"/>
                <a:ext cx="1425" cy="2126"/>
              </a:xfrm>
              <a:custGeom>
                <a:avLst/>
                <a:gdLst>
                  <a:gd name="connsiteX0" fmla="*/ 814 w 1425"/>
                  <a:gd name="connsiteY0" fmla="*/ 2017 h 2126"/>
                  <a:gd name="connsiteX1" fmla="*/ 814 w 1425"/>
                  <a:gd name="connsiteY1" fmla="*/ 2017 h 2126"/>
                  <a:gd name="connsiteX2" fmla="*/ 0 w 1425"/>
                  <a:gd name="connsiteY2" fmla="*/ 389 h 2126"/>
                  <a:gd name="connsiteX3" fmla="*/ 814 w 1425"/>
                  <a:gd name="connsiteY3" fmla="*/ 2017 h 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5" h="2126">
                    <a:moveTo>
                      <a:pt x="814" y="2017"/>
                    </a:moveTo>
                    <a:cubicBezTo>
                      <a:pt x="1629" y="2017"/>
                      <a:pt x="1629" y="2017"/>
                      <a:pt x="814" y="2017"/>
                    </a:cubicBezTo>
                    <a:lnTo>
                      <a:pt x="0" y="389"/>
                    </a:lnTo>
                    <a:cubicBezTo>
                      <a:pt x="0" y="-1241"/>
                      <a:pt x="1629" y="2832"/>
                      <a:pt x="814" y="201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>
                <a:off x="6755013" y="1376937"/>
                <a:ext cx="362" cy="1042"/>
              </a:xfrm>
              <a:custGeom>
                <a:avLst/>
                <a:gdLst>
                  <a:gd name="connsiteX0" fmla="*/ 0 w 362"/>
                  <a:gd name="connsiteY0" fmla="*/ 228 h 1042"/>
                  <a:gd name="connsiteX1" fmla="*/ 0 w 362"/>
                  <a:gd name="connsiteY1" fmla="*/ 1043 h 1042"/>
                  <a:gd name="connsiteX2" fmla="*/ 0 w 362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1042">
                    <a:moveTo>
                      <a:pt x="0" y="228"/>
                    </a:moveTo>
                    <a:cubicBezTo>
                      <a:pt x="0" y="-586"/>
                      <a:pt x="0" y="1043"/>
                      <a:pt x="0" y="1043"/>
                    </a:cubicBezTo>
                    <a:cubicBezTo>
                      <a:pt x="0" y="228"/>
                      <a:pt x="815" y="1043"/>
                      <a:pt x="0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>
                <a:off x="6751755" y="137879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/>
              <p:cNvSpPr/>
              <p:nvPr/>
            </p:nvSpPr>
            <p:spPr>
              <a:xfrm>
                <a:off x="6728135" y="1375368"/>
                <a:ext cx="27692" cy="18087"/>
              </a:xfrm>
              <a:custGeom>
                <a:avLst/>
                <a:gdLst>
                  <a:gd name="connsiteX0" fmla="*/ 23620 w 27692"/>
                  <a:gd name="connsiteY0" fmla="*/ 7499 h 18087"/>
                  <a:gd name="connsiteX1" fmla="*/ 23620 w 27692"/>
                  <a:gd name="connsiteY1" fmla="*/ 8314 h 18087"/>
                  <a:gd name="connsiteX2" fmla="*/ 23620 w 27692"/>
                  <a:gd name="connsiteY2" fmla="*/ 7499 h 18087"/>
                  <a:gd name="connsiteX3" fmla="*/ 24435 w 27692"/>
                  <a:gd name="connsiteY3" fmla="*/ 7499 h 18087"/>
                  <a:gd name="connsiteX4" fmla="*/ 25249 w 27692"/>
                  <a:gd name="connsiteY4" fmla="*/ 5055 h 18087"/>
                  <a:gd name="connsiteX5" fmla="*/ 25249 w 27692"/>
                  <a:gd name="connsiteY5" fmla="*/ 5870 h 18087"/>
                  <a:gd name="connsiteX6" fmla="*/ 25249 w 27692"/>
                  <a:gd name="connsiteY6" fmla="*/ 5055 h 18087"/>
                  <a:gd name="connsiteX7" fmla="*/ 25249 w 27692"/>
                  <a:gd name="connsiteY7" fmla="*/ 5870 h 18087"/>
                  <a:gd name="connsiteX8" fmla="*/ 26064 w 27692"/>
                  <a:gd name="connsiteY8" fmla="*/ 5870 h 18087"/>
                  <a:gd name="connsiteX9" fmla="*/ 25249 w 27692"/>
                  <a:gd name="connsiteY9" fmla="*/ 5055 h 18087"/>
                  <a:gd name="connsiteX10" fmla="*/ 26064 w 27692"/>
                  <a:gd name="connsiteY10" fmla="*/ 2612 h 18087"/>
                  <a:gd name="connsiteX11" fmla="*/ 26878 w 27692"/>
                  <a:gd name="connsiteY11" fmla="*/ 3427 h 18087"/>
                  <a:gd name="connsiteX12" fmla="*/ 27693 w 27692"/>
                  <a:gd name="connsiteY12" fmla="*/ 1798 h 18087"/>
                  <a:gd name="connsiteX13" fmla="*/ 26878 w 27692"/>
                  <a:gd name="connsiteY13" fmla="*/ 169 h 18087"/>
                  <a:gd name="connsiteX14" fmla="*/ 26878 w 27692"/>
                  <a:gd name="connsiteY14" fmla="*/ 983 h 18087"/>
                  <a:gd name="connsiteX15" fmla="*/ 26878 w 27692"/>
                  <a:gd name="connsiteY15" fmla="*/ 169 h 18087"/>
                  <a:gd name="connsiteX16" fmla="*/ 26878 w 27692"/>
                  <a:gd name="connsiteY16" fmla="*/ 983 h 18087"/>
                  <a:gd name="connsiteX17" fmla="*/ 26878 w 27692"/>
                  <a:gd name="connsiteY17" fmla="*/ 169 h 18087"/>
                  <a:gd name="connsiteX18" fmla="*/ 26878 w 27692"/>
                  <a:gd name="connsiteY18" fmla="*/ 1798 h 18087"/>
                  <a:gd name="connsiteX19" fmla="*/ 26064 w 27692"/>
                  <a:gd name="connsiteY19" fmla="*/ 983 h 18087"/>
                  <a:gd name="connsiteX20" fmla="*/ 26064 w 27692"/>
                  <a:gd name="connsiteY20" fmla="*/ 1798 h 18087"/>
                  <a:gd name="connsiteX21" fmla="*/ 24435 w 27692"/>
                  <a:gd name="connsiteY21" fmla="*/ 2612 h 18087"/>
                  <a:gd name="connsiteX22" fmla="*/ 23620 w 27692"/>
                  <a:gd name="connsiteY22" fmla="*/ 3427 h 18087"/>
                  <a:gd name="connsiteX23" fmla="*/ 23620 w 27692"/>
                  <a:gd name="connsiteY23" fmla="*/ 3427 h 18087"/>
                  <a:gd name="connsiteX24" fmla="*/ 23620 w 27692"/>
                  <a:gd name="connsiteY24" fmla="*/ 4241 h 18087"/>
                  <a:gd name="connsiteX25" fmla="*/ 23620 w 27692"/>
                  <a:gd name="connsiteY25" fmla="*/ 5055 h 18087"/>
                  <a:gd name="connsiteX26" fmla="*/ 20362 w 27692"/>
                  <a:gd name="connsiteY26" fmla="*/ 4241 h 18087"/>
                  <a:gd name="connsiteX27" fmla="*/ 17919 w 27692"/>
                  <a:gd name="connsiteY27" fmla="*/ 5870 h 18087"/>
                  <a:gd name="connsiteX28" fmla="*/ 17919 w 27692"/>
                  <a:gd name="connsiteY28" fmla="*/ 5055 h 18087"/>
                  <a:gd name="connsiteX29" fmla="*/ 17104 w 27692"/>
                  <a:gd name="connsiteY29" fmla="*/ 5055 h 18087"/>
                  <a:gd name="connsiteX30" fmla="*/ 17104 w 27692"/>
                  <a:gd name="connsiteY30" fmla="*/ 5055 h 18087"/>
                  <a:gd name="connsiteX31" fmla="*/ 15475 w 27692"/>
                  <a:gd name="connsiteY31" fmla="*/ 7499 h 18087"/>
                  <a:gd name="connsiteX32" fmla="*/ 13032 w 27692"/>
                  <a:gd name="connsiteY32" fmla="*/ 8314 h 18087"/>
                  <a:gd name="connsiteX33" fmla="*/ 13032 w 27692"/>
                  <a:gd name="connsiteY33" fmla="*/ 7499 h 18087"/>
                  <a:gd name="connsiteX34" fmla="*/ 10588 w 27692"/>
                  <a:gd name="connsiteY34" fmla="*/ 6685 h 18087"/>
                  <a:gd name="connsiteX35" fmla="*/ 8959 w 27692"/>
                  <a:gd name="connsiteY35" fmla="*/ 8314 h 18087"/>
                  <a:gd name="connsiteX36" fmla="*/ 7330 w 27692"/>
                  <a:gd name="connsiteY36" fmla="*/ 9128 h 18087"/>
                  <a:gd name="connsiteX37" fmla="*/ 4887 w 27692"/>
                  <a:gd name="connsiteY37" fmla="*/ 10757 h 18087"/>
                  <a:gd name="connsiteX38" fmla="*/ 2443 w 27692"/>
                  <a:gd name="connsiteY38" fmla="*/ 9942 h 18087"/>
                  <a:gd name="connsiteX39" fmla="*/ 815 w 27692"/>
                  <a:gd name="connsiteY39" fmla="*/ 8314 h 18087"/>
                  <a:gd name="connsiteX40" fmla="*/ 815 w 27692"/>
                  <a:gd name="connsiteY40" fmla="*/ 9128 h 18087"/>
                  <a:gd name="connsiteX41" fmla="*/ 815 w 27692"/>
                  <a:gd name="connsiteY41" fmla="*/ 9128 h 18087"/>
                  <a:gd name="connsiteX42" fmla="*/ 815 w 27692"/>
                  <a:gd name="connsiteY42" fmla="*/ 9128 h 18087"/>
                  <a:gd name="connsiteX43" fmla="*/ 815 w 27692"/>
                  <a:gd name="connsiteY43" fmla="*/ 10757 h 18087"/>
                  <a:gd name="connsiteX44" fmla="*/ 815 w 27692"/>
                  <a:gd name="connsiteY44" fmla="*/ 11572 h 18087"/>
                  <a:gd name="connsiteX45" fmla="*/ 815 w 27692"/>
                  <a:gd name="connsiteY45" fmla="*/ 10757 h 18087"/>
                  <a:gd name="connsiteX46" fmla="*/ 815 w 27692"/>
                  <a:gd name="connsiteY46" fmla="*/ 11572 h 18087"/>
                  <a:gd name="connsiteX47" fmla="*/ 0 w 27692"/>
                  <a:gd name="connsiteY47" fmla="*/ 9128 h 18087"/>
                  <a:gd name="connsiteX48" fmla="*/ 0 w 27692"/>
                  <a:gd name="connsiteY48" fmla="*/ 7499 h 18087"/>
                  <a:gd name="connsiteX49" fmla="*/ 0 w 27692"/>
                  <a:gd name="connsiteY49" fmla="*/ 9128 h 18087"/>
                  <a:gd name="connsiteX50" fmla="*/ 0 w 27692"/>
                  <a:gd name="connsiteY50" fmla="*/ 13200 h 18087"/>
                  <a:gd name="connsiteX51" fmla="*/ 0 w 27692"/>
                  <a:gd name="connsiteY51" fmla="*/ 12386 h 18087"/>
                  <a:gd name="connsiteX52" fmla="*/ 0 w 27692"/>
                  <a:gd name="connsiteY52" fmla="*/ 14015 h 18087"/>
                  <a:gd name="connsiteX53" fmla="*/ 0 w 27692"/>
                  <a:gd name="connsiteY53" fmla="*/ 16458 h 18087"/>
                  <a:gd name="connsiteX54" fmla="*/ 0 w 27692"/>
                  <a:gd name="connsiteY54" fmla="*/ 16458 h 18087"/>
                  <a:gd name="connsiteX55" fmla="*/ 0 w 27692"/>
                  <a:gd name="connsiteY55" fmla="*/ 16458 h 18087"/>
                  <a:gd name="connsiteX56" fmla="*/ 0 w 27692"/>
                  <a:gd name="connsiteY56" fmla="*/ 17273 h 18087"/>
                  <a:gd name="connsiteX57" fmla="*/ 0 w 27692"/>
                  <a:gd name="connsiteY57" fmla="*/ 17273 h 18087"/>
                  <a:gd name="connsiteX58" fmla="*/ 815 w 27692"/>
                  <a:gd name="connsiteY58" fmla="*/ 16458 h 18087"/>
                  <a:gd name="connsiteX59" fmla="*/ 815 w 27692"/>
                  <a:gd name="connsiteY59" fmla="*/ 14829 h 18087"/>
                  <a:gd name="connsiteX60" fmla="*/ 1629 w 27692"/>
                  <a:gd name="connsiteY60" fmla="*/ 17273 h 18087"/>
                  <a:gd name="connsiteX61" fmla="*/ 1629 w 27692"/>
                  <a:gd name="connsiteY61" fmla="*/ 17273 h 18087"/>
                  <a:gd name="connsiteX62" fmla="*/ 1629 w 27692"/>
                  <a:gd name="connsiteY62" fmla="*/ 18087 h 18087"/>
                  <a:gd name="connsiteX63" fmla="*/ 1629 w 27692"/>
                  <a:gd name="connsiteY63" fmla="*/ 16458 h 18087"/>
                  <a:gd name="connsiteX64" fmla="*/ 1629 w 27692"/>
                  <a:gd name="connsiteY64" fmla="*/ 17273 h 18087"/>
                  <a:gd name="connsiteX65" fmla="*/ 2443 w 27692"/>
                  <a:gd name="connsiteY65" fmla="*/ 18087 h 18087"/>
                  <a:gd name="connsiteX66" fmla="*/ 3258 w 27692"/>
                  <a:gd name="connsiteY66" fmla="*/ 16458 h 18087"/>
                  <a:gd name="connsiteX67" fmla="*/ 4072 w 27692"/>
                  <a:gd name="connsiteY67" fmla="*/ 17273 h 18087"/>
                  <a:gd name="connsiteX68" fmla="*/ 4072 w 27692"/>
                  <a:gd name="connsiteY68" fmla="*/ 17273 h 18087"/>
                  <a:gd name="connsiteX69" fmla="*/ 4072 w 27692"/>
                  <a:gd name="connsiteY69" fmla="*/ 15644 h 18087"/>
                  <a:gd name="connsiteX70" fmla="*/ 4887 w 27692"/>
                  <a:gd name="connsiteY70" fmla="*/ 18087 h 18087"/>
                  <a:gd name="connsiteX71" fmla="*/ 4887 w 27692"/>
                  <a:gd name="connsiteY71" fmla="*/ 16458 h 18087"/>
                  <a:gd name="connsiteX72" fmla="*/ 4887 w 27692"/>
                  <a:gd name="connsiteY72" fmla="*/ 17273 h 18087"/>
                  <a:gd name="connsiteX73" fmla="*/ 6516 w 27692"/>
                  <a:gd name="connsiteY73" fmla="*/ 17273 h 18087"/>
                  <a:gd name="connsiteX74" fmla="*/ 6516 w 27692"/>
                  <a:gd name="connsiteY74" fmla="*/ 17273 h 18087"/>
                  <a:gd name="connsiteX75" fmla="*/ 6516 w 27692"/>
                  <a:gd name="connsiteY75" fmla="*/ 13200 h 18087"/>
                  <a:gd name="connsiteX76" fmla="*/ 6516 w 27692"/>
                  <a:gd name="connsiteY76" fmla="*/ 13200 h 18087"/>
                  <a:gd name="connsiteX77" fmla="*/ 7330 w 27692"/>
                  <a:gd name="connsiteY77" fmla="*/ 14015 h 18087"/>
                  <a:gd name="connsiteX78" fmla="*/ 7330 w 27692"/>
                  <a:gd name="connsiteY78" fmla="*/ 14829 h 18087"/>
                  <a:gd name="connsiteX79" fmla="*/ 7330 w 27692"/>
                  <a:gd name="connsiteY79" fmla="*/ 14829 h 18087"/>
                  <a:gd name="connsiteX80" fmla="*/ 7330 w 27692"/>
                  <a:gd name="connsiteY80" fmla="*/ 15644 h 18087"/>
                  <a:gd name="connsiteX81" fmla="*/ 7330 w 27692"/>
                  <a:gd name="connsiteY81" fmla="*/ 14829 h 18087"/>
                  <a:gd name="connsiteX82" fmla="*/ 7330 w 27692"/>
                  <a:gd name="connsiteY82" fmla="*/ 15644 h 18087"/>
                  <a:gd name="connsiteX83" fmla="*/ 9774 w 27692"/>
                  <a:gd name="connsiteY83" fmla="*/ 13200 h 18087"/>
                  <a:gd name="connsiteX84" fmla="*/ 9774 w 27692"/>
                  <a:gd name="connsiteY84" fmla="*/ 14015 h 18087"/>
                  <a:gd name="connsiteX85" fmla="*/ 9774 w 27692"/>
                  <a:gd name="connsiteY85" fmla="*/ 13200 h 18087"/>
                  <a:gd name="connsiteX86" fmla="*/ 9774 w 27692"/>
                  <a:gd name="connsiteY86" fmla="*/ 14015 h 18087"/>
                  <a:gd name="connsiteX87" fmla="*/ 10588 w 27692"/>
                  <a:gd name="connsiteY87" fmla="*/ 13200 h 18087"/>
                  <a:gd name="connsiteX88" fmla="*/ 10588 w 27692"/>
                  <a:gd name="connsiteY88" fmla="*/ 14015 h 18087"/>
                  <a:gd name="connsiteX89" fmla="*/ 10588 w 27692"/>
                  <a:gd name="connsiteY89" fmla="*/ 13200 h 18087"/>
                  <a:gd name="connsiteX90" fmla="*/ 10588 w 27692"/>
                  <a:gd name="connsiteY90" fmla="*/ 14015 h 18087"/>
                  <a:gd name="connsiteX91" fmla="*/ 12217 w 27692"/>
                  <a:gd name="connsiteY91" fmla="*/ 13200 h 18087"/>
                  <a:gd name="connsiteX92" fmla="*/ 13032 w 27692"/>
                  <a:gd name="connsiteY92" fmla="*/ 10757 h 18087"/>
                  <a:gd name="connsiteX93" fmla="*/ 13032 w 27692"/>
                  <a:gd name="connsiteY93" fmla="*/ 11572 h 18087"/>
                  <a:gd name="connsiteX94" fmla="*/ 14661 w 27692"/>
                  <a:gd name="connsiteY94" fmla="*/ 10757 h 18087"/>
                  <a:gd name="connsiteX95" fmla="*/ 15475 w 27692"/>
                  <a:gd name="connsiteY95" fmla="*/ 9942 h 18087"/>
                  <a:gd name="connsiteX96" fmla="*/ 15475 w 27692"/>
                  <a:gd name="connsiteY96" fmla="*/ 10757 h 18087"/>
                  <a:gd name="connsiteX97" fmla="*/ 16290 w 27692"/>
                  <a:gd name="connsiteY97" fmla="*/ 9942 h 18087"/>
                  <a:gd name="connsiteX98" fmla="*/ 16290 w 27692"/>
                  <a:gd name="connsiteY98" fmla="*/ 10757 h 18087"/>
                  <a:gd name="connsiteX99" fmla="*/ 16290 w 27692"/>
                  <a:gd name="connsiteY99" fmla="*/ 9128 h 18087"/>
                  <a:gd name="connsiteX100" fmla="*/ 16290 w 27692"/>
                  <a:gd name="connsiteY100" fmla="*/ 9942 h 18087"/>
                  <a:gd name="connsiteX101" fmla="*/ 17104 w 27692"/>
                  <a:gd name="connsiteY101" fmla="*/ 9128 h 18087"/>
                  <a:gd name="connsiteX102" fmla="*/ 17104 w 27692"/>
                  <a:gd name="connsiteY102" fmla="*/ 9942 h 18087"/>
                  <a:gd name="connsiteX103" fmla="*/ 17104 w 27692"/>
                  <a:gd name="connsiteY103" fmla="*/ 9942 h 18087"/>
                  <a:gd name="connsiteX104" fmla="*/ 17104 w 27692"/>
                  <a:gd name="connsiteY104" fmla="*/ 9942 h 18087"/>
                  <a:gd name="connsiteX105" fmla="*/ 17919 w 27692"/>
                  <a:gd name="connsiteY105" fmla="*/ 9128 h 18087"/>
                  <a:gd name="connsiteX106" fmla="*/ 17919 w 27692"/>
                  <a:gd name="connsiteY106" fmla="*/ 9942 h 18087"/>
                  <a:gd name="connsiteX107" fmla="*/ 23620 w 27692"/>
                  <a:gd name="connsiteY107" fmla="*/ 7499 h 18087"/>
                  <a:gd name="connsiteX108" fmla="*/ 22806 w 27692"/>
                  <a:gd name="connsiteY108" fmla="*/ 8314 h 18087"/>
                  <a:gd name="connsiteX109" fmla="*/ 23620 w 27692"/>
                  <a:gd name="connsiteY109" fmla="*/ 7499 h 18087"/>
                  <a:gd name="connsiteX110" fmla="*/ 23620 w 27692"/>
                  <a:gd name="connsiteY110" fmla="*/ 8314 h 18087"/>
                  <a:gd name="connsiteX111" fmla="*/ 23620 w 27692"/>
                  <a:gd name="connsiteY111" fmla="*/ 7499 h 18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27692" h="18087">
                    <a:moveTo>
                      <a:pt x="23620" y="7499"/>
                    </a:moveTo>
                    <a:lnTo>
                      <a:pt x="23620" y="8314"/>
                    </a:lnTo>
                    <a:cubicBezTo>
                      <a:pt x="23620" y="6685"/>
                      <a:pt x="24435" y="8314"/>
                      <a:pt x="23620" y="7499"/>
                    </a:cubicBezTo>
                    <a:lnTo>
                      <a:pt x="24435" y="7499"/>
                    </a:lnTo>
                    <a:cubicBezTo>
                      <a:pt x="25249" y="7499"/>
                      <a:pt x="25249" y="5870"/>
                      <a:pt x="25249" y="5055"/>
                    </a:cubicBezTo>
                    <a:cubicBezTo>
                      <a:pt x="25249" y="5055"/>
                      <a:pt x="25249" y="5055"/>
                      <a:pt x="25249" y="5870"/>
                    </a:cubicBezTo>
                    <a:cubicBezTo>
                      <a:pt x="25249" y="5870"/>
                      <a:pt x="25249" y="5055"/>
                      <a:pt x="25249" y="5055"/>
                    </a:cubicBezTo>
                    <a:cubicBezTo>
                      <a:pt x="25249" y="5055"/>
                      <a:pt x="25249" y="5055"/>
                      <a:pt x="25249" y="5870"/>
                    </a:cubicBezTo>
                    <a:cubicBezTo>
                      <a:pt x="26064" y="7499"/>
                      <a:pt x="25249" y="5055"/>
                      <a:pt x="26064" y="5870"/>
                    </a:cubicBezTo>
                    <a:cubicBezTo>
                      <a:pt x="26064" y="5870"/>
                      <a:pt x="26064" y="5055"/>
                      <a:pt x="25249" y="5055"/>
                    </a:cubicBezTo>
                    <a:cubicBezTo>
                      <a:pt x="25249" y="4241"/>
                      <a:pt x="26064" y="4241"/>
                      <a:pt x="26064" y="2612"/>
                    </a:cubicBezTo>
                    <a:cubicBezTo>
                      <a:pt x="26064" y="2612"/>
                      <a:pt x="26064" y="3427"/>
                      <a:pt x="26878" y="3427"/>
                    </a:cubicBezTo>
                    <a:cubicBezTo>
                      <a:pt x="26064" y="983"/>
                      <a:pt x="26878" y="1798"/>
                      <a:pt x="27693" y="1798"/>
                    </a:cubicBezTo>
                    <a:cubicBezTo>
                      <a:pt x="27693" y="983"/>
                      <a:pt x="27693" y="983"/>
                      <a:pt x="26878" y="169"/>
                    </a:cubicBezTo>
                    <a:cubicBezTo>
                      <a:pt x="26064" y="-646"/>
                      <a:pt x="27693" y="1798"/>
                      <a:pt x="26878" y="983"/>
                    </a:cubicBezTo>
                    <a:lnTo>
                      <a:pt x="26878" y="169"/>
                    </a:lnTo>
                    <a:cubicBezTo>
                      <a:pt x="26878" y="169"/>
                      <a:pt x="27693" y="1798"/>
                      <a:pt x="26878" y="983"/>
                    </a:cubicBezTo>
                    <a:cubicBezTo>
                      <a:pt x="26878" y="169"/>
                      <a:pt x="26878" y="169"/>
                      <a:pt x="26878" y="169"/>
                    </a:cubicBezTo>
                    <a:cubicBezTo>
                      <a:pt x="26878" y="169"/>
                      <a:pt x="26064" y="169"/>
                      <a:pt x="26878" y="1798"/>
                    </a:cubicBezTo>
                    <a:cubicBezTo>
                      <a:pt x="26064" y="983"/>
                      <a:pt x="26878" y="1798"/>
                      <a:pt x="26064" y="983"/>
                    </a:cubicBezTo>
                    <a:cubicBezTo>
                      <a:pt x="26064" y="1798"/>
                      <a:pt x="26064" y="983"/>
                      <a:pt x="26064" y="1798"/>
                    </a:cubicBezTo>
                    <a:cubicBezTo>
                      <a:pt x="25249" y="983"/>
                      <a:pt x="25249" y="2612"/>
                      <a:pt x="24435" y="2612"/>
                    </a:cubicBezTo>
                    <a:cubicBezTo>
                      <a:pt x="25249" y="5055"/>
                      <a:pt x="23620" y="2612"/>
                      <a:pt x="23620" y="3427"/>
                    </a:cubicBezTo>
                    <a:lnTo>
                      <a:pt x="23620" y="3427"/>
                    </a:lnTo>
                    <a:cubicBezTo>
                      <a:pt x="23620" y="4241"/>
                      <a:pt x="23620" y="4241"/>
                      <a:pt x="23620" y="4241"/>
                    </a:cubicBezTo>
                    <a:lnTo>
                      <a:pt x="23620" y="5055"/>
                    </a:lnTo>
                    <a:cubicBezTo>
                      <a:pt x="21991" y="3427"/>
                      <a:pt x="21991" y="5055"/>
                      <a:pt x="20362" y="4241"/>
                    </a:cubicBezTo>
                    <a:cubicBezTo>
                      <a:pt x="19548" y="4241"/>
                      <a:pt x="17919" y="2612"/>
                      <a:pt x="17919" y="5870"/>
                    </a:cubicBezTo>
                    <a:cubicBezTo>
                      <a:pt x="17919" y="5870"/>
                      <a:pt x="17919" y="5870"/>
                      <a:pt x="17919" y="5055"/>
                    </a:cubicBezTo>
                    <a:cubicBezTo>
                      <a:pt x="17919" y="5870"/>
                      <a:pt x="17104" y="5055"/>
                      <a:pt x="17104" y="5055"/>
                    </a:cubicBezTo>
                    <a:lnTo>
                      <a:pt x="17104" y="5055"/>
                    </a:lnTo>
                    <a:cubicBezTo>
                      <a:pt x="17104" y="7499"/>
                      <a:pt x="15475" y="5055"/>
                      <a:pt x="15475" y="7499"/>
                    </a:cubicBezTo>
                    <a:cubicBezTo>
                      <a:pt x="14661" y="7499"/>
                      <a:pt x="13846" y="7499"/>
                      <a:pt x="13032" y="8314"/>
                    </a:cubicBezTo>
                    <a:lnTo>
                      <a:pt x="13032" y="7499"/>
                    </a:lnTo>
                    <a:cubicBezTo>
                      <a:pt x="12217" y="8314"/>
                      <a:pt x="11403" y="5870"/>
                      <a:pt x="10588" y="6685"/>
                    </a:cubicBezTo>
                    <a:cubicBezTo>
                      <a:pt x="9774" y="5870"/>
                      <a:pt x="9774" y="9942"/>
                      <a:pt x="8959" y="8314"/>
                    </a:cubicBezTo>
                    <a:cubicBezTo>
                      <a:pt x="8145" y="5870"/>
                      <a:pt x="8145" y="11572"/>
                      <a:pt x="7330" y="9128"/>
                    </a:cubicBezTo>
                    <a:cubicBezTo>
                      <a:pt x="5702" y="5055"/>
                      <a:pt x="5702" y="8314"/>
                      <a:pt x="4887" y="10757"/>
                    </a:cubicBezTo>
                    <a:cubicBezTo>
                      <a:pt x="4072" y="9128"/>
                      <a:pt x="3258" y="13200"/>
                      <a:pt x="2443" y="9942"/>
                    </a:cubicBezTo>
                    <a:cubicBezTo>
                      <a:pt x="2443" y="11572"/>
                      <a:pt x="1629" y="7499"/>
                      <a:pt x="815" y="8314"/>
                    </a:cubicBezTo>
                    <a:lnTo>
                      <a:pt x="815" y="9128"/>
                    </a:lnTo>
                    <a:cubicBezTo>
                      <a:pt x="815" y="7499"/>
                      <a:pt x="815" y="11572"/>
                      <a:pt x="815" y="9128"/>
                    </a:cubicBezTo>
                    <a:lnTo>
                      <a:pt x="815" y="9128"/>
                    </a:lnTo>
                    <a:cubicBezTo>
                      <a:pt x="815" y="7499"/>
                      <a:pt x="815" y="12386"/>
                      <a:pt x="815" y="10757"/>
                    </a:cubicBezTo>
                    <a:lnTo>
                      <a:pt x="815" y="11572"/>
                    </a:lnTo>
                    <a:cubicBezTo>
                      <a:pt x="815" y="11572"/>
                      <a:pt x="815" y="10757"/>
                      <a:pt x="815" y="10757"/>
                    </a:cubicBezTo>
                    <a:cubicBezTo>
                      <a:pt x="815" y="10757"/>
                      <a:pt x="815" y="12386"/>
                      <a:pt x="815" y="11572"/>
                    </a:cubicBezTo>
                    <a:cubicBezTo>
                      <a:pt x="815" y="8314"/>
                      <a:pt x="815" y="12386"/>
                      <a:pt x="0" y="9128"/>
                    </a:cubicBezTo>
                    <a:cubicBezTo>
                      <a:pt x="0" y="9128"/>
                      <a:pt x="0" y="7499"/>
                      <a:pt x="0" y="7499"/>
                    </a:cubicBezTo>
                    <a:cubicBezTo>
                      <a:pt x="0" y="7499"/>
                      <a:pt x="0" y="7499"/>
                      <a:pt x="0" y="9128"/>
                    </a:cubicBezTo>
                    <a:cubicBezTo>
                      <a:pt x="0" y="10757"/>
                      <a:pt x="0" y="11572"/>
                      <a:pt x="0" y="13200"/>
                    </a:cubicBezTo>
                    <a:lnTo>
                      <a:pt x="0" y="12386"/>
                    </a:lnTo>
                    <a:cubicBezTo>
                      <a:pt x="0" y="13200"/>
                      <a:pt x="0" y="13200"/>
                      <a:pt x="0" y="14015"/>
                    </a:cubicBezTo>
                    <a:cubicBezTo>
                      <a:pt x="0" y="14015"/>
                      <a:pt x="0" y="15644"/>
                      <a:pt x="0" y="16458"/>
                    </a:cubicBezTo>
                    <a:cubicBezTo>
                      <a:pt x="0" y="16458"/>
                      <a:pt x="0" y="16458"/>
                      <a:pt x="0" y="16458"/>
                    </a:cubicBezTo>
                    <a:cubicBezTo>
                      <a:pt x="0" y="14829"/>
                      <a:pt x="0" y="15644"/>
                      <a:pt x="0" y="16458"/>
                    </a:cubicBezTo>
                    <a:lnTo>
                      <a:pt x="0" y="17273"/>
                    </a:lnTo>
                    <a:cubicBezTo>
                      <a:pt x="0" y="18902"/>
                      <a:pt x="0" y="14829"/>
                      <a:pt x="0" y="17273"/>
                    </a:cubicBezTo>
                    <a:cubicBezTo>
                      <a:pt x="0" y="16458"/>
                      <a:pt x="815" y="16458"/>
                      <a:pt x="815" y="16458"/>
                    </a:cubicBezTo>
                    <a:cubicBezTo>
                      <a:pt x="815" y="15644"/>
                      <a:pt x="815" y="16458"/>
                      <a:pt x="815" y="14829"/>
                    </a:cubicBezTo>
                    <a:cubicBezTo>
                      <a:pt x="815" y="16458"/>
                      <a:pt x="1629" y="17273"/>
                      <a:pt x="1629" y="17273"/>
                    </a:cubicBezTo>
                    <a:cubicBezTo>
                      <a:pt x="1629" y="17273"/>
                      <a:pt x="1629" y="17273"/>
                      <a:pt x="1629" y="17273"/>
                    </a:cubicBezTo>
                    <a:cubicBezTo>
                      <a:pt x="1629" y="19716"/>
                      <a:pt x="1629" y="14829"/>
                      <a:pt x="1629" y="18087"/>
                    </a:cubicBezTo>
                    <a:cubicBezTo>
                      <a:pt x="1629" y="16458"/>
                      <a:pt x="1629" y="18902"/>
                      <a:pt x="1629" y="16458"/>
                    </a:cubicBezTo>
                    <a:cubicBezTo>
                      <a:pt x="1629" y="17273"/>
                      <a:pt x="1629" y="17273"/>
                      <a:pt x="1629" y="17273"/>
                    </a:cubicBezTo>
                    <a:cubicBezTo>
                      <a:pt x="1629" y="17273"/>
                      <a:pt x="2443" y="18087"/>
                      <a:pt x="2443" y="18087"/>
                    </a:cubicBezTo>
                    <a:cubicBezTo>
                      <a:pt x="2443" y="16458"/>
                      <a:pt x="3258" y="18902"/>
                      <a:pt x="3258" y="16458"/>
                    </a:cubicBezTo>
                    <a:cubicBezTo>
                      <a:pt x="3258" y="17273"/>
                      <a:pt x="4072" y="18087"/>
                      <a:pt x="4072" y="17273"/>
                    </a:cubicBezTo>
                    <a:lnTo>
                      <a:pt x="4072" y="17273"/>
                    </a:lnTo>
                    <a:cubicBezTo>
                      <a:pt x="4072" y="17273"/>
                      <a:pt x="4887" y="17273"/>
                      <a:pt x="4072" y="15644"/>
                    </a:cubicBezTo>
                    <a:cubicBezTo>
                      <a:pt x="4072" y="18087"/>
                      <a:pt x="4072" y="17273"/>
                      <a:pt x="4887" y="18087"/>
                    </a:cubicBezTo>
                    <a:cubicBezTo>
                      <a:pt x="4887" y="17273"/>
                      <a:pt x="4887" y="17273"/>
                      <a:pt x="4887" y="16458"/>
                    </a:cubicBezTo>
                    <a:cubicBezTo>
                      <a:pt x="4887" y="17273"/>
                      <a:pt x="4887" y="15644"/>
                      <a:pt x="4887" y="17273"/>
                    </a:cubicBezTo>
                    <a:cubicBezTo>
                      <a:pt x="4887" y="14015"/>
                      <a:pt x="5702" y="14829"/>
                      <a:pt x="6516" y="17273"/>
                    </a:cubicBezTo>
                    <a:lnTo>
                      <a:pt x="6516" y="17273"/>
                    </a:lnTo>
                    <a:cubicBezTo>
                      <a:pt x="6516" y="16458"/>
                      <a:pt x="6516" y="14829"/>
                      <a:pt x="6516" y="13200"/>
                    </a:cubicBezTo>
                    <a:cubicBezTo>
                      <a:pt x="6516" y="13200"/>
                      <a:pt x="6516" y="13200"/>
                      <a:pt x="6516" y="13200"/>
                    </a:cubicBezTo>
                    <a:cubicBezTo>
                      <a:pt x="6516" y="13200"/>
                      <a:pt x="7330" y="14015"/>
                      <a:pt x="7330" y="14015"/>
                    </a:cubicBezTo>
                    <a:cubicBezTo>
                      <a:pt x="7330" y="14015"/>
                      <a:pt x="7330" y="14015"/>
                      <a:pt x="7330" y="14829"/>
                    </a:cubicBezTo>
                    <a:cubicBezTo>
                      <a:pt x="7330" y="14015"/>
                      <a:pt x="8145" y="15644"/>
                      <a:pt x="7330" y="14829"/>
                    </a:cubicBezTo>
                    <a:lnTo>
                      <a:pt x="7330" y="15644"/>
                    </a:lnTo>
                    <a:lnTo>
                      <a:pt x="7330" y="14829"/>
                    </a:lnTo>
                    <a:cubicBezTo>
                      <a:pt x="7330" y="15644"/>
                      <a:pt x="7330" y="16458"/>
                      <a:pt x="7330" y="15644"/>
                    </a:cubicBezTo>
                    <a:cubicBezTo>
                      <a:pt x="8145" y="15644"/>
                      <a:pt x="8959" y="13200"/>
                      <a:pt x="9774" y="13200"/>
                    </a:cubicBezTo>
                    <a:lnTo>
                      <a:pt x="9774" y="14015"/>
                    </a:lnTo>
                    <a:lnTo>
                      <a:pt x="9774" y="13200"/>
                    </a:lnTo>
                    <a:cubicBezTo>
                      <a:pt x="9774" y="13200"/>
                      <a:pt x="9774" y="13200"/>
                      <a:pt x="9774" y="14015"/>
                    </a:cubicBezTo>
                    <a:cubicBezTo>
                      <a:pt x="10588" y="14829"/>
                      <a:pt x="9774" y="13200"/>
                      <a:pt x="10588" y="13200"/>
                    </a:cubicBezTo>
                    <a:cubicBezTo>
                      <a:pt x="10588" y="13200"/>
                      <a:pt x="10588" y="14015"/>
                      <a:pt x="10588" y="14015"/>
                    </a:cubicBezTo>
                    <a:cubicBezTo>
                      <a:pt x="10588" y="12386"/>
                      <a:pt x="11403" y="15644"/>
                      <a:pt x="10588" y="13200"/>
                    </a:cubicBezTo>
                    <a:cubicBezTo>
                      <a:pt x="10588" y="13200"/>
                      <a:pt x="10588" y="14015"/>
                      <a:pt x="10588" y="14015"/>
                    </a:cubicBezTo>
                    <a:cubicBezTo>
                      <a:pt x="10588" y="13200"/>
                      <a:pt x="11403" y="13200"/>
                      <a:pt x="12217" y="13200"/>
                    </a:cubicBezTo>
                    <a:cubicBezTo>
                      <a:pt x="12217" y="10757"/>
                      <a:pt x="13032" y="12386"/>
                      <a:pt x="13032" y="10757"/>
                    </a:cubicBezTo>
                    <a:lnTo>
                      <a:pt x="13032" y="11572"/>
                    </a:lnTo>
                    <a:cubicBezTo>
                      <a:pt x="13032" y="9942"/>
                      <a:pt x="13846" y="11572"/>
                      <a:pt x="14661" y="10757"/>
                    </a:cubicBezTo>
                    <a:cubicBezTo>
                      <a:pt x="14661" y="10757"/>
                      <a:pt x="14661" y="9942"/>
                      <a:pt x="15475" y="9942"/>
                    </a:cubicBezTo>
                    <a:lnTo>
                      <a:pt x="15475" y="10757"/>
                    </a:lnTo>
                    <a:cubicBezTo>
                      <a:pt x="15475" y="8314"/>
                      <a:pt x="17104" y="12386"/>
                      <a:pt x="16290" y="9942"/>
                    </a:cubicBezTo>
                    <a:lnTo>
                      <a:pt x="16290" y="10757"/>
                    </a:lnTo>
                    <a:cubicBezTo>
                      <a:pt x="16290" y="9128"/>
                      <a:pt x="16290" y="10757"/>
                      <a:pt x="16290" y="9128"/>
                    </a:cubicBezTo>
                    <a:lnTo>
                      <a:pt x="16290" y="9942"/>
                    </a:lnTo>
                    <a:cubicBezTo>
                      <a:pt x="15475" y="6685"/>
                      <a:pt x="17104" y="11572"/>
                      <a:pt x="17104" y="9128"/>
                    </a:cubicBezTo>
                    <a:lnTo>
                      <a:pt x="17104" y="9942"/>
                    </a:lnTo>
                    <a:cubicBezTo>
                      <a:pt x="17104" y="9128"/>
                      <a:pt x="17104" y="9128"/>
                      <a:pt x="17104" y="9942"/>
                    </a:cubicBezTo>
                    <a:cubicBezTo>
                      <a:pt x="17104" y="9942"/>
                      <a:pt x="17104" y="9942"/>
                      <a:pt x="17104" y="9942"/>
                    </a:cubicBezTo>
                    <a:cubicBezTo>
                      <a:pt x="17919" y="12386"/>
                      <a:pt x="17919" y="9128"/>
                      <a:pt x="17919" y="9128"/>
                    </a:cubicBezTo>
                    <a:lnTo>
                      <a:pt x="17919" y="9942"/>
                    </a:lnTo>
                    <a:cubicBezTo>
                      <a:pt x="21991" y="7499"/>
                      <a:pt x="22806" y="9128"/>
                      <a:pt x="23620" y="7499"/>
                    </a:cubicBezTo>
                    <a:lnTo>
                      <a:pt x="22806" y="8314"/>
                    </a:lnTo>
                    <a:lnTo>
                      <a:pt x="23620" y="7499"/>
                    </a:lnTo>
                    <a:lnTo>
                      <a:pt x="23620" y="8314"/>
                    </a:lnTo>
                    <a:cubicBezTo>
                      <a:pt x="23620" y="9128"/>
                      <a:pt x="23620" y="8314"/>
                      <a:pt x="23620" y="749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/>
              <p:cNvSpPr/>
              <p:nvPr/>
            </p:nvSpPr>
            <p:spPr>
              <a:xfrm>
                <a:off x="6753385" y="138123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/>
              <p:cNvSpPr/>
              <p:nvPr/>
            </p:nvSpPr>
            <p:spPr>
              <a:xfrm>
                <a:off x="6730579" y="139182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2" name="图形 7"/>
            <p:cNvGrpSpPr/>
            <p:nvPr/>
          </p:nvGrpSpPr>
          <p:grpSpPr>
            <a:xfrm>
              <a:off x="8940202" y="2497224"/>
              <a:ext cx="185703" cy="39095"/>
              <a:chOff x="6700443" y="1397527"/>
              <a:chExt cx="185703" cy="39095"/>
            </a:xfrm>
            <a:solidFill>
              <a:srgbClr val="1B1B1B"/>
            </a:solidFill>
          </p:grpSpPr>
          <p:sp>
            <p:nvSpPr>
              <p:cNvPr id="183" name="任意多边形: 形状 182"/>
              <p:cNvSpPr/>
              <p:nvPr/>
            </p:nvSpPr>
            <p:spPr>
              <a:xfrm>
                <a:off x="6886146" y="1415446"/>
                <a:ext cx="8144" cy="814"/>
              </a:xfrm>
              <a:custGeom>
                <a:avLst/>
                <a:gdLst>
                  <a:gd name="connsiteX0" fmla="*/ 0 w 8144"/>
                  <a:gd name="connsiteY0" fmla="*/ 815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5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/>
              <p:cNvSpPr/>
              <p:nvPr/>
            </p:nvSpPr>
            <p:spPr>
              <a:xfrm>
                <a:off x="6885332" y="1415872"/>
                <a:ext cx="814" cy="2628"/>
              </a:xfrm>
              <a:custGeom>
                <a:avLst/>
                <a:gdLst>
                  <a:gd name="connsiteX0" fmla="*/ 0 w 814"/>
                  <a:gd name="connsiteY0" fmla="*/ 2017 h 2628"/>
                  <a:gd name="connsiteX1" fmla="*/ 0 w 814"/>
                  <a:gd name="connsiteY1" fmla="*/ 2017 h 2628"/>
                  <a:gd name="connsiteX2" fmla="*/ 815 w 814"/>
                  <a:gd name="connsiteY2" fmla="*/ 389 h 2628"/>
                  <a:gd name="connsiteX3" fmla="*/ 0 w 814"/>
                  <a:gd name="connsiteY3" fmla="*/ 2017 h 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2628">
                    <a:moveTo>
                      <a:pt x="0" y="2017"/>
                    </a:moveTo>
                    <a:cubicBezTo>
                      <a:pt x="0" y="2832"/>
                      <a:pt x="0" y="2832"/>
                      <a:pt x="0" y="2017"/>
                    </a:cubicBezTo>
                    <a:lnTo>
                      <a:pt x="815" y="389"/>
                    </a:lnTo>
                    <a:cubicBezTo>
                      <a:pt x="0" y="-1241"/>
                      <a:pt x="815" y="2832"/>
                      <a:pt x="0" y="201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/>
              <p:cNvSpPr/>
              <p:nvPr/>
            </p:nvSpPr>
            <p:spPr>
              <a:xfrm>
                <a:off x="6884517" y="1417662"/>
                <a:ext cx="814" cy="1042"/>
              </a:xfrm>
              <a:custGeom>
                <a:avLst/>
                <a:gdLst>
                  <a:gd name="connsiteX0" fmla="*/ 814 w 814"/>
                  <a:gd name="connsiteY0" fmla="*/ 228 h 1042"/>
                  <a:gd name="connsiteX1" fmla="*/ 0 w 814"/>
                  <a:gd name="connsiteY1" fmla="*/ 1043 h 1042"/>
                  <a:gd name="connsiteX2" fmla="*/ 814 w 814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042">
                    <a:moveTo>
                      <a:pt x="814" y="228"/>
                    </a:moveTo>
                    <a:cubicBezTo>
                      <a:pt x="0" y="-586"/>
                      <a:pt x="0" y="1043"/>
                      <a:pt x="0" y="1043"/>
                    </a:cubicBezTo>
                    <a:cubicBezTo>
                      <a:pt x="0" y="228"/>
                      <a:pt x="814" y="1857"/>
                      <a:pt x="814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/>
              <p:cNvSpPr/>
              <p:nvPr/>
            </p:nvSpPr>
            <p:spPr>
              <a:xfrm>
                <a:off x="6851938" y="141707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/>
              <p:cNvSpPr/>
              <p:nvPr/>
            </p:nvSpPr>
            <p:spPr>
              <a:xfrm>
                <a:off x="6700443" y="1398342"/>
                <a:ext cx="184074" cy="38281"/>
              </a:xfrm>
              <a:custGeom>
                <a:avLst/>
                <a:gdLst>
                  <a:gd name="connsiteX0" fmla="*/ 141721 w 184074"/>
                  <a:gd name="connsiteY0" fmla="*/ 20362 h 38281"/>
                  <a:gd name="connsiteX1" fmla="*/ 141721 w 184074"/>
                  <a:gd name="connsiteY1" fmla="*/ 21177 h 38281"/>
                  <a:gd name="connsiteX2" fmla="*/ 147423 w 184074"/>
                  <a:gd name="connsiteY2" fmla="*/ 21991 h 38281"/>
                  <a:gd name="connsiteX3" fmla="*/ 147423 w 184074"/>
                  <a:gd name="connsiteY3" fmla="*/ 21991 h 38281"/>
                  <a:gd name="connsiteX4" fmla="*/ 160454 w 184074"/>
                  <a:gd name="connsiteY4" fmla="*/ 22806 h 38281"/>
                  <a:gd name="connsiteX5" fmla="*/ 160454 w 184074"/>
                  <a:gd name="connsiteY5" fmla="*/ 23620 h 38281"/>
                  <a:gd name="connsiteX6" fmla="*/ 161269 w 184074"/>
                  <a:gd name="connsiteY6" fmla="*/ 22806 h 38281"/>
                  <a:gd name="connsiteX7" fmla="*/ 161269 w 184074"/>
                  <a:gd name="connsiteY7" fmla="*/ 23620 h 38281"/>
                  <a:gd name="connsiteX8" fmla="*/ 164527 w 184074"/>
                  <a:gd name="connsiteY8" fmla="*/ 24435 h 38281"/>
                  <a:gd name="connsiteX9" fmla="*/ 164527 w 184074"/>
                  <a:gd name="connsiteY9" fmla="*/ 22806 h 38281"/>
                  <a:gd name="connsiteX10" fmla="*/ 175115 w 184074"/>
                  <a:gd name="connsiteY10" fmla="*/ 21177 h 38281"/>
                  <a:gd name="connsiteX11" fmla="*/ 175115 w 184074"/>
                  <a:gd name="connsiteY11" fmla="*/ 21991 h 38281"/>
                  <a:gd name="connsiteX12" fmla="*/ 184075 w 184074"/>
                  <a:gd name="connsiteY12" fmla="*/ 19548 h 38281"/>
                  <a:gd name="connsiteX13" fmla="*/ 184075 w 184074"/>
                  <a:gd name="connsiteY13" fmla="*/ 17919 h 38281"/>
                  <a:gd name="connsiteX14" fmla="*/ 181631 w 184074"/>
                  <a:gd name="connsiteY14" fmla="*/ 18733 h 38281"/>
                  <a:gd name="connsiteX15" fmla="*/ 181631 w 184074"/>
                  <a:gd name="connsiteY15" fmla="*/ 17919 h 38281"/>
                  <a:gd name="connsiteX16" fmla="*/ 180816 w 184074"/>
                  <a:gd name="connsiteY16" fmla="*/ 18733 h 38281"/>
                  <a:gd name="connsiteX17" fmla="*/ 180816 w 184074"/>
                  <a:gd name="connsiteY17" fmla="*/ 17919 h 38281"/>
                  <a:gd name="connsiteX18" fmla="*/ 176744 w 184074"/>
                  <a:gd name="connsiteY18" fmla="*/ 19548 h 38281"/>
                  <a:gd name="connsiteX19" fmla="*/ 175115 w 184074"/>
                  <a:gd name="connsiteY19" fmla="*/ 18733 h 38281"/>
                  <a:gd name="connsiteX20" fmla="*/ 174301 w 184074"/>
                  <a:gd name="connsiteY20" fmla="*/ 20362 h 38281"/>
                  <a:gd name="connsiteX21" fmla="*/ 159640 w 184074"/>
                  <a:gd name="connsiteY21" fmla="*/ 20362 h 38281"/>
                  <a:gd name="connsiteX22" fmla="*/ 151495 w 184074"/>
                  <a:gd name="connsiteY22" fmla="*/ 18733 h 38281"/>
                  <a:gd name="connsiteX23" fmla="*/ 151495 w 184074"/>
                  <a:gd name="connsiteY23" fmla="*/ 18733 h 38281"/>
                  <a:gd name="connsiteX24" fmla="*/ 148237 w 184074"/>
                  <a:gd name="connsiteY24" fmla="*/ 18733 h 38281"/>
                  <a:gd name="connsiteX25" fmla="*/ 147423 w 184074"/>
                  <a:gd name="connsiteY25" fmla="*/ 19548 h 38281"/>
                  <a:gd name="connsiteX26" fmla="*/ 127875 w 184074"/>
                  <a:gd name="connsiteY26" fmla="*/ 13846 h 38281"/>
                  <a:gd name="connsiteX27" fmla="*/ 105884 w 184074"/>
                  <a:gd name="connsiteY27" fmla="*/ 14661 h 38281"/>
                  <a:gd name="connsiteX28" fmla="*/ 105884 w 184074"/>
                  <a:gd name="connsiteY28" fmla="*/ 13846 h 38281"/>
                  <a:gd name="connsiteX29" fmla="*/ 99368 w 184074"/>
                  <a:gd name="connsiteY29" fmla="*/ 14661 h 38281"/>
                  <a:gd name="connsiteX30" fmla="*/ 99368 w 184074"/>
                  <a:gd name="connsiteY30" fmla="*/ 14661 h 38281"/>
                  <a:gd name="connsiteX31" fmla="*/ 83892 w 184074"/>
                  <a:gd name="connsiteY31" fmla="*/ 17919 h 38281"/>
                  <a:gd name="connsiteX32" fmla="*/ 65159 w 184074"/>
                  <a:gd name="connsiteY32" fmla="*/ 21991 h 38281"/>
                  <a:gd name="connsiteX33" fmla="*/ 65159 w 184074"/>
                  <a:gd name="connsiteY33" fmla="*/ 21177 h 38281"/>
                  <a:gd name="connsiteX34" fmla="*/ 51313 w 184074"/>
                  <a:gd name="connsiteY34" fmla="*/ 26064 h 38281"/>
                  <a:gd name="connsiteX35" fmla="*/ 37467 w 184074"/>
                  <a:gd name="connsiteY35" fmla="*/ 32580 h 38281"/>
                  <a:gd name="connsiteX36" fmla="*/ 26878 w 184074"/>
                  <a:gd name="connsiteY36" fmla="*/ 34209 h 38281"/>
                  <a:gd name="connsiteX37" fmla="*/ 8959 w 184074"/>
                  <a:gd name="connsiteY37" fmla="*/ 28507 h 38281"/>
                  <a:gd name="connsiteX38" fmla="*/ 4887 w 184074"/>
                  <a:gd name="connsiteY38" fmla="*/ 20362 h 38281"/>
                  <a:gd name="connsiteX39" fmla="*/ 9774 w 184074"/>
                  <a:gd name="connsiteY39" fmla="*/ 13032 h 38281"/>
                  <a:gd name="connsiteX40" fmla="*/ 17104 w 184074"/>
                  <a:gd name="connsiteY40" fmla="*/ 8145 h 38281"/>
                  <a:gd name="connsiteX41" fmla="*/ 16290 w 184074"/>
                  <a:gd name="connsiteY41" fmla="*/ 7330 h 38281"/>
                  <a:gd name="connsiteX42" fmla="*/ 18733 w 184074"/>
                  <a:gd name="connsiteY42" fmla="*/ 5702 h 38281"/>
                  <a:gd name="connsiteX43" fmla="*/ 18733 w 184074"/>
                  <a:gd name="connsiteY43" fmla="*/ 5702 h 38281"/>
                  <a:gd name="connsiteX44" fmla="*/ 18733 w 184074"/>
                  <a:gd name="connsiteY44" fmla="*/ 3258 h 38281"/>
                  <a:gd name="connsiteX45" fmla="*/ 18733 w 184074"/>
                  <a:gd name="connsiteY45" fmla="*/ 2443 h 38281"/>
                  <a:gd name="connsiteX46" fmla="*/ 19548 w 184074"/>
                  <a:gd name="connsiteY46" fmla="*/ 3258 h 38281"/>
                  <a:gd name="connsiteX47" fmla="*/ 19548 w 184074"/>
                  <a:gd name="connsiteY47" fmla="*/ 2443 h 38281"/>
                  <a:gd name="connsiteX48" fmla="*/ 22806 w 184074"/>
                  <a:gd name="connsiteY48" fmla="*/ 4072 h 38281"/>
                  <a:gd name="connsiteX49" fmla="*/ 23620 w 184074"/>
                  <a:gd name="connsiteY49" fmla="*/ 5702 h 38281"/>
                  <a:gd name="connsiteX50" fmla="*/ 23620 w 184074"/>
                  <a:gd name="connsiteY50" fmla="*/ 4072 h 38281"/>
                  <a:gd name="connsiteX51" fmla="*/ 21177 w 184074"/>
                  <a:gd name="connsiteY51" fmla="*/ 815 h 38281"/>
                  <a:gd name="connsiteX52" fmla="*/ 21991 w 184074"/>
                  <a:gd name="connsiteY52" fmla="*/ 1629 h 38281"/>
                  <a:gd name="connsiteX53" fmla="*/ 21177 w 184074"/>
                  <a:gd name="connsiteY53" fmla="*/ 815 h 38281"/>
                  <a:gd name="connsiteX54" fmla="*/ 18733 w 184074"/>
                  <a:gd name="connsiteY54" fmla="*/ 0 h 38281"/>
                  <a:gd name="connsiteX55" fmla="*/ 18733 w 184074"/>
                  <a:gd name="connsiteY55" fmla="*/ 0 h 38281"/>
                  <a:gd name="connsiteX56" fmla="*/ 17919 w 184074"/>
                  <a:gd name="connsiteY56" fmla="*/ 815 h 38281"/>
                  <a:gd name="connsiteX57" fmla="*/ 17104 w 184074"/>
                  <a:gd name="connsiteY57" fmla="*/ 815 h 38281"/>
                  <a:gd name="connsiteX58" fmla="*/ 16290 w 184074"/>
                  <a:gd name="connsiteY58" fmla="*/ 1629 h 38281"/>
                  <a:gd name="connsiteX59" fmla="*/ 11403 w 184074"/>
                  <a:gd name="connsiteY59" fmla="*/ 5702 h 38281"/>
                  <a:gd name="connsiteX60" fmla="*/ 11403 w 184074"/>
                  <a:gd name="connsiteY60" fmla="*/ 7330 h 38281"/>
                  <a:gd name="connsiteX61" fmla="*/ 8145 w 184074"/>
                  <a:gd name="connsiteY61" fmla="*/ 7330 h 38281"/>
                  <a:gd name="connsiteX62" fmla="*/ 8145 w 184074"/>
                  <a:gd name="connsiteY62" fmla="*/ 7330 h 38281"/>
                  <a:gd name="connsiteX63" fmla="*/ 5701 w 184074"/>
                  <a:gd name="connsiteY63" fmla="*/ 8959 h 38281"/>
                  <a:gd name="connsiteX64" fmla="*/ 4887 w 184074"/>
                  <a:gd name="connsiteY64" fmla="*/ 12217 h 38281"/>
                  <a:gd name="connsiteX65" fmla="*/ 4072 w 184074"/>
                  <a:gd name="connsiteY65" fmla="*/ 11403 h 38281"/>
                  <a:gd name="connsiteX66" fmla="*/ 0 w 184074"/>
                  <a:gd name="connsiteY66" fmla="*/ 17919 h 38281"/>
                  <a:gd name="connsiteX67" fmla="*/ 2443 w 184074"/>
                  <a:gd name="connsiteY67" fmla="*/ 24435 h 38281"/>
                  <a:gd name="connsiteX68" fmla="*/ 4887 w 184074"/>
                  <a:gd name="connsiteY68" fmla="*/ 29322 h 38281"/>
                  <a:gd name="connsiteX69" fmla="*/ 4887 w 184074"/>
                  <a:gd name="connsiteY69" fmla="*/ 29322 h 38281"/>
                  <a:gd name="connsiteX70" fmla="*/ 9774 w 184074"/>
                  <a:gd name="connsiteY70" fmla="*/ 31765 h 38281"/>
                  <a:gd name="connsiteX71" fmla="*/ 9774 w 184074"/>
                  <a:gd name="connsiteY71" fmla="*/ 35023 h 38281"/>
                  <a:gd name="connsiteX72" fmla="*/ 15475 w 184074"/>
                  <a:gd name="connsiteY72" fmla="*/ 35837 h 38281"/>
                  <a:gd name="connsiteX73" fmla="*/ 16290 w 184074"/>
                  <a:gd name="connsiteY73" fmla="*/ 37467 h 38281"/>
                  <a:gd name="connsiteX74" fmla="*/ 32580 w 184074"/>
                  <a:gd name="connsiteY74" fmla="*/ 38281 h 38281"/>
                  <a:gd name="connsiteX75" fmla="*/ 32580 w 184074"/>
                  <a:gd name="connsiteY75" fmla="*/ 38281 h 38281"/>
                  <a:gd name="connsiteX76" fmla="*/ 34208 w 184074"/>
                  <a:gd name="connsiteY76" fmla="*/ 34209 h 38281"/>
                  <a:gd name="connsiteX77" fmla="*/ 34208 w 184074"/>
                  <a:gd name="connsiteY77" fmla="*/ 34209 h 38281"/>
                  <a:gd name="connsiteX78" fmla="*/ 36652 w 184074"/>
                  <a:gd name="connsiteY78" fmla="*/ 34209 h 38281"/>
                  <a:gd name="connsiteX79" fmla="*/ 36652 w 184074"/>
                  <a:gd name="connsiteY79" fmla="*/ 35023 h 38281"/>
                  <a:gd name="connsiteX80" fmla="*/ 39095 w 184074"/>
                  <a:gd name="connsiteY80" fmla="*/ 34209 h 38281"/>
                  <a:gd name="connsiteX81" fmla="*/ 39095 w 184074"/>
                  <a:gd name="connsiteY81" fmla="*/ 34209 h 38281"/>
                  <a:gd name="connsiteX82" fmla="*/ 39910 w 184074"/>
                  <a:gd name="connsiteY82" fmla="*/ 33394 h 38281"/>
                  <a:gd name="connsiteX83" fmla="*/ 39910 w 184074"/>
                  <a:gd name="connsiteY83" fmla="*/ 34209 h 38281"/>
                  <a:gd name="connsiteX84" fmla="*/ 59458 w 184074"/>
                  <a:gd name="connsiteY84" fmla="*/ 24435 h 38281"/>
                  <a:gd name="connsiteX85" fmla="*/ 59458 w 184074"/>
                  <a:gd name="connsiteY85" fmla="*/ 25249 h 38281"/>
                  <a:gd name="connsiteX86" fmla="*/ 60272 w 184074"/>
                  <a:gd name="connsiteY86" fmla="*/ 23620 h 38281"/>
                  <a:gd name="connsiteX87" fmla="*/ 60272 w 184074"/>
                  <a:gd name="connsiteY87" fmla="*/ 24435 h 38281"/>
                  <a:gd name="connsiteX88" fmla="*/ 65159 w 184074"/>
                  <a:gd name="connsiteY88" fmla="*/ 21991 h 38281"/>
                  <a:gd name="connsiteX89" fmla="*/ 65159 w 184074"/>
                  <a:gd name="connsiteY89" fmla="*/ 22806 h 38281"/>
                  <a:gd name="connsiteX90" fmla="*/ 67603 w 184074"/>
                  <a:gd name="connsiteY90" fmla="*/ 21177 h 38281"/>
                  <a:gd name="connsiteX91" fmla="*/ 67603 w 184074"/>
                  <a:gd name="connsiteY91" fmla="*/ 21991 h 38281"/>
                  <a:gd name="connsiteX92" fmla="*/ 78191 w 184074"/>
                  <a:gd name="connsiteY92" fmla="*/ 19548 h 38281"/>
                  <a:gd name="connsiteX93" fmla="*/ 87150 w 184074"/>
                  <a:gd name="connsiteY93" fmla="*/ 16290 h 38281"/>
                  <a:gd name="connsiteX94" fmla="*/ 87150 w 184074"/>
                  <a:gd name="connsiteY94" fmla="*/ 17104 h 38281"/>
                  <a:gd name="connsiteX95" fmla="*/ 99368 w 184074"/>
                  <a:gd name="connsiteY95" fmla="*/ 16290 h 38281"/>
                  <a:gd name="connsiteX96" fmla="*/ 104255 w 184074"/>
                  <a:gd name="connsiteY96" fmla="*/ 15475 h 38281"/>
                  <a:gd name="connsiteX97" fmla="*/ 104255 w 184074"/>
                  <a:gd name="connsiteY97" fmla="*/ 16290 h 38281"/>
                  <a:gd name="connsiteX98" fmla="*/ 113214 w 184074"/>
                  <a:gd name="connsiteY98" fmla="*/ 15475 h 38281"/>
                  <a:gd name="connsiteX99" fmla="*/ 113214 w 184074"/>
                  <a:gd name="connsiteY99" fmla="*/ 16290 h 38281"/>
                  <a:gd name="connsiteX100" fmla="*/ 114843 w 184074"/>
                  <a:gd name="connsiteY100" fmla="*/ 14661 h 38281"/>
                  <a:gd name="connsiteX101" fmla="*/ 115657 w 184074"/>
                  <a:gd name="connsiteY101" fmla="*/ 15475 h 38281"/>
                  <a:gd name="connsiteX102" fmla="*/ 122173 w 184074"/>
                  <a:gd name="connsiteY102" fmla="*/ 15475 h 38281"/>
                  <a:gd name="connsiteX103" fmla="*/ 122173 w 184074"/>
                  <a:gd name="connsiteY103" fmla="*/ 16290 h 38281"/>
                  <a:gd name="connsiteX104" fmla="*/ 123802 w 184074"/>
                  <a:gd name="connsiteY104" fmla="*/ 16290 h 38281"/>
                  <a:gd name="connsiteX105" fmla="*/ 123802 w 184074"/>
                  <a:gd name="connsiteY105" fmla="*/ 16290 h 38281"/>
                  <a:gd name="connsiteX106" fmla="*/ 130318 w 184074"/>
                  <a:gd name="connsiteY106" fmla="*/ 17104 h 38281"/>
                  <a:gd name="connsiteX107" fmla="*/ 129504 w 184074"/>
                  <a:gd name="connsiteY107" fmla="*/ 17919 h 38281"/>
                  <a:gd name="connsiteX108" fmla="*/ 134391 w 184074"/>
                  <a:gd name="connsiteY108" fmla="*/ 17919 h 38281"/>
                  <a:gd name="connsiteX109" fmla="*/ 134391 w 184074"/>
                  <a:gd name="connsiteY109" fmla="*/ 18733 h 38281"/>
                  <a:gd name="connsiteX110" fmla="*/ 135205 w 184074"/>
                  <a:gd name="connsiteY110" fmla="*/ 17919 h 38281"/>
                  <a:gd name="connsiteX111" fmla="*/ 135205 w 184074"/>
                  <a:gd name="connsiteY111" fmla="*/ 18733 h 38281"/>
                  <a:gd name="connsiteX112" fmla="*/ 141721 w 184074"/>
                  <a:gd name="connsiteY112" fmla="*/ 20362 h 3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84074" h="38281">
                    <a:moveTo>
                      <a:pt x="141721" y="20362"/>
                    </a:moveTo>
                    <a:lnTo>
                      <a:pt x="141721" y="21177"/>
                    </a:lnTo>
                    <a:cubicBezTo>
                      <a:pt x="144164" y="20362"/>
                      <a:pt x="144979" y="21991"/>
                      <a:pt x="147423" y="21991"/>
                    </a:cubicBezTo>
                    <a:lnTo>
                      <a:pt x="147423" y="21991"/>
                    </a:lnTo>
                    <a:cubicBezTo>
                      <a:pt x="151495" y="23620"/>
                      <a:pt x="156382" y="22806"/>
                      <a:pt x="160454" y="22806"/>
                    </a:cubicBezTo>
                    <a:cubicBezTo>
                      <a:pt x="160454" y="22806"/>
                      <a:pt x="160454" y="22806"/>
                      <a:pt x="160454" y="23620"/>
                    </a:cubicBezTo>
                    <a:cubicBezTo>
                      <a:pt x="160454" y="23620"/>
                      <a:pt x="161269" y="22806"/>
                      <a:pt x="161269" y="22806"/>
                    </a:cubicBezTo>
                    <a:cubicBezTo>
                      <a:pt x="161269" y="22806"/>
                      <a:pt x="161269" y="22806"/>
                      <a:pt x="161269" y="23620"/>
                    </a:cubicBezTo>
                    <a:cubicBezTo>
                      <a:pt x="162083" y="25249"/>
                      <a:pt x="164527" y="22806"/>
                      <a:pt x="164527" y="24435"/>
                    </a:cubicBezTo>
                    <a:cubicBezTo>
                      <a:pt x="164527" y="24435"/>
                      <a:pt x="165341" y="23620"/>
                      <a:pt x="164527" y="22806"/>
                    </a:cubicBezTo>
                    <a:cubicBezTo>
                      <a:pt x="167785" y="22806"/>
                      <a:pt x="171857" y="22806"/>
                      <a:pt x="175115" y="21177"/>
                    </a:cubicBezTo>
                    <a:cubicBezTo>
                      <a:pt x="175115" y="21177"/>
                      <a:pt x="175115" y="21991"/>
                      <a:pt x="175115" y="21991"/>
                    </a:cubicBezTo>
                    <a:cubicBezTo>
                      <a:pt x="177559" y="19548"/>
                      <a:pt x="180816" y="20362"/>
                      <a:pt x="184075" y="19548"/>
                    </a:cubicBezTo>
                    <a:cubicBezTo>
                      <a:pt x="184075" y="18733"/>
                      <a:pt x="183260" y="18733"/>
                      <a:pt x="184075" y="17919"/>
                    </a:cubicBezTo>
                    <a:cubicBezTo>
                      <a:pt x="183260" y="17104"/>
                      <a:pt x="182446" y="19548"/>
                      <a:pt x="181631" y="18733"/>
                    </a:cubicBezTo>
                    <a:lnTo>
                      <a:pt x="181631" y="17919"/>
                    </a:lnTo>
                    <a:cubicBezTo>
                      <a:pt x="180816" y="17919"/>
                      <a:pt x="181631" y="19548"/>
                      <a:pt x="180816" y="18733"/>
                    </a:cubicBezTo>
                    <a:cubicBezTo>
                      <a:pt x="180816" y="17919"/>
                      <a:pt x="180816" y="17919"/>
                      <a:pt x="180816" y="17919"/>
                    </a:cubicBezTo>
                    <a:cubicBezTo>
                      <a:pt x="179188" y="18733"/>
                      <a:pt x="178373" y="17919"/>
                      <a:pt x="176744" y="19548"/>
                    </a:cubicBezTo>
                    <a:cubicBezTo>
                      <a:pt x="175930" y="17919"/>
                      <a:pt x="175115" y="19548"/>
                      <a:pt x="175115" y="18733"/>
                    </a:cubicBezTo>
                    <a:cubicBezTo>
                      <a:pt x="175115" y="19548"/>
                      <a:pt x="174301" y="19548"/>
                      <a:pt x="174301" y="20362"/>
                    </a:cubicBezTo>
                    <a:cubicBezTo>
                      <a:pt x="169414" y="19548"/>
                      <a:pt x="164527" y="21177"/>
                      <a:pt x="159640" y="20362"/>
                    </a:cubicBezTo>
                    <a:cubicBezTo>
                      <a:pt x="157196" y="22806"/>
                      <a:pt x="154753" y="18733"/>
                      <a:pt x="151495" y="18733"/>
                    </a:cubicBezTo>
                    <a:cubicBezTo>
                      <a:pt x="151495" y="18733"/>
                      <a:pt x="151495" y="18733"/>
                      <a:pt x="151495" y="18733"/>
                    </a:cubicBezTo>
                    <a:cubicBezTo>
                      <a:pt x="150681" y="18733"/>
                      <a:pt x="149051" y="18733"/>
                      <a:pt x="148237" y="18733"/>
                    </a:cubicBezTo>
                    <a:lnTo>
                      <a:pt x="147423" y="19548"/>
                    </a:lnTo>
                    <a:cubicBezTo>
                      <a:pt x="141721" y="15475"/>
                      <a:pt x="134391" y="15475"/>
                      <a:pt x="127875" y="13846"/>
                    </a:cubicBezTo>
                    <a:cubicBezTo>
                      <a:pt x="119730" y="12217"/>
                      <a:pt x="113214" y="10588"/>
                      <a:pt x="105884" y="14661"/>
                    </a:cubicBezTo>
                    <a:cubicBezTo>
                      <a:pt x="105884" y="14661"/>
                      <a:pt x="105884" y="14661"/>
                      <a:pt x="105884" y="13846"/>
                    </a:cubicBezTo>
                    <a:cubicBezTo>
                      <a:pt x="103440" y="14661"/>
                      <a:pt x="101811" y="13846"/>
                      <a:pt x="99368" y="14661"/>
                    </a:cubicBezTo>
                    <a:lnTo>
                      <a:pt x="99368" y="14661"/>
                    </a:lnTo>
                    <a:cubicBezTo>
                      <a:pt x="94481" y="17104"/>
                      <a:pt x="88779" y="15475"/>
                      <a:pt x="83892" y="17919"/>
                    </a:cubicBezTo>
                    <a:cubicBezTo>
                      <a:pt x="78191" y="17919"/>
                      <a:pt x="70860" y="19548"/>
                      <a:pt x="65159" y="21991"/>
                    </a:cubicBezTo>
                    <a:lnTo>
                      <a:pt x="65159" y="21177"/>
                    </a:lnTo>
                    <a:cubicBezTo>
                      <a:pt x="61087" y="23620"/>
                      <a:pt x="55385" y="22806"/>
                      <a:pt x="51313" y="26064"/>
                    </a:cubicBezTo>
                    <a:cubicBezTo>
                      <a:pt x="46426" y="26878"/>
                      <a:pt x="42353" y="33394"/>
                      <a:pt x="37467" y="32580"/>
                    </a:cubicBezTo>
                    <a:cubicBezTo>
                      <a:pt x="34208" y="30950"/>
                      <a:pt x="30136" y="36652"/>
                      <a:pt x="26878" y="34209"/>
                    </a:cubicBezTo>
                    <a:cubicBezTo>
                      <a:pt x="21177" y="30136"/>
                      <a:pt x="16290" y="31765"/>
                      <a:pt x="8959" y="28507"/>
                    </a:cubicBezTo>
                    <a:cubicBezTo>
                      <a:pt x="7330" y="26064"/>
                      <a:pt x="4887" y="23620"/>
                      <a:pt x="4887" y="20362"/>
                    </a:cubicBezTo>
                    <a:cubicBezTo>
                      <a:pt x="4887" y="17104"/>
                      <a:pt x="7330" y="13846"/>
                      <a:pt x="9774" y="13032"/>
                    </a:cubicBezTo>
                    <a:cubicBezTo>
                      <a:pt x="10588" y="9774"/>
                      <a:pt x="15475" y="10588"/>
                      <a:pt x="17104" y="8145"/>
                    </a:cubicBezTo>
                    <a:lnTo>
                      <a:pt x="16290" y="7330"/>
                    </a:lnTo>
                    <a:cubicBezTo>
                      <a:pt x="17919" y="8145"/>
                      <a:pt x="16290" y="4072"/>
                      <a:pt x="18733" y="5702"/>
                    </a:cubicBezTo>
                    <a:lnTo>
                      <a:pt x="18733" y="5702"/>
                    </a:lnTo>
                    <a:cubicBezTo>
                      <a:pt x="20362" y="6516"/>
                      <a:pt x="17919" y="2443"/>
                      <a:pt x="18733" y="3258"/>
                    </a:cubicBezTo>
                    <a:lnTo>
                      <a:pt x="18733" y="2443"/>
                    </a:lnTo>
                    <a:cubicBezTo>
                      <a:pt x="19548" y="1629"/>
                      <a:pt x="19548" y="3258"/>
                      <a:pt x="19548" y="3258"/>
                    </a:cubicBezTo>
                    <a:cubicBezTo>
                      <a:pt x="19548" y="3258"/>
                      <a:pt x="18733" y="2443"/>
                      <a:pt x="19548" y="2443"/>
                    </a:cubicBezTo>
                    <a:cubicBezTo>
                      <a:pt x="21177" y="4887"/>
                      <a:pt x="20362" y="815"/>
                      <a:pt x="22806" y="4072"/>
                    </a:cubicBezTo>
                    <a:cubicBezTo>
                      <a:pt x="22806" y="4072"/>
                      <a:pt x="23620" y="4887"/>
                      <a:pt x="23620" y="5702"/>
                    </a:cubicBezTo>
                    <a:cubicBezTo>
                      <a:pt x="23620" y="5702"/>
                      <a:pt x="24435" y="4887"/>
                      <a:pt x="23620" y="4072"/>
                    </a:cubicBezTo>
                    <a:cubicBezTo>
                      <a:pt x="22806" y="2443"/>
                      <a:pt x="22806" y="1629"/>
                      <a:pt x="21177" y="815"/>
                    </a:cubicBezTo>
                    <a:lnTo>
                      <a:pt x="21991" y="1629"/>
                    </a:lnTo>
                    <a:cubicBezTo>
                      <a:pt x="21177" y="815"/>
                      <a:pt x="21177" y="1629"/>
                      <a:pt x="21177" y="815"/>
                    </a:cubicBezTo>
                    <a:cubicBezTo>
                      <a:pt x="20362" y="815"/>
                      <a:pt x="19548" y="0"/>
                      <a:pt x="18733" y="0"/>
                    </a:cubicBezTo>
                    <a:cubicBezTo>
                      <a:pt x="18733" y="0"/>
                      <a:pt x="18733" y="0"/>
                      <a:pt x="18733" y="0"/>
                    </a:cubicBezTo>
                    <a:cubicBezTo>
                      <a:pt x="18733" y="1629"/>
                      <a:pt x="17919" y="815"/>
                      <a:pt x="17919" y="815"/>
                    </a:cubicBezTo>
                    <a:lnTo>
                      <a:pt x="17104" y="815"/>
                    </a:lnTo>
                    <a:cubicBezTo>
                      <a:pt x="16290" y="0"/>
                      <a:pt x="17919" y="3258"/>
                      <a:pt x="16290" y="1629"/>
                    </a:cubicBezTo>
                    <a:cubicBezTo>
                      <a:pt x="14661" y="3258"/>
                      <a:pt x="13032" y="4887"/>
                      <a:pt x="11403" y="5702"/>
                    </a:cubicBezTo>
                    <a:cubicBezTo>
                      <a:pt x="11403" y="6516"/>
                      <a:pt x="9774" y="6516"/>
                      <a:pt x="11403" y="7330"/>
                    </a:cubicBezTo>
                    <a:cubicBezTo>
                      <a:pt x="9774" y="6516"/>
                      <a:pt x="8145" y="7330"/>
                      <a:pt x="8145" y="7330"/>
                    </a:cubicBezTo>
                    <a:cubicBezTo>
                      <a:pt x="8145" y="7330"/>
                      <a:pt x="8145" y="7330"/>
                      <a:pt x="8145" y="7330"/>
                    </a:cubicBezTo>
                    <a:cubicBezTo>
                      <a:pt x="5701" y="6516"/>
                      <a:pt x="8959" y="9774"/>
                      <a:pt x="5701" y="8959"/>
                    </a:cubicBezTo>
                    <a:cubicBezTo>
                      <a:pt x="7330" y="10588"/>
                      <a:pt x="4072" y="9774"/>
                      <a:pt x="4887" y="12217"/>
                    </a:cubicBezTo>
                    <a:cubicBezTo>
                      <a:pt x="4072" y="12217"/>
                      <a:pt x="4072" y="12217"/>
                      <a:pt x="4072" y="11403"/>
                    </a:cubicBezTo>
                    <a:cubicBezTo>
                      <a:pt x="2443" y="13032"/>
                      <a:pt x="815" y="15475"/>
                      <a:pt x="0" y="17919"/>
                    </a:cubicBezTo>
                    <a:cubicBezTo>
                      <a:pt x="815" y="20362"/>
                      <a:pt x="-815" y="24435"/>
                      <a:pt x="2443" y="24435"/>
                    </a:cubicBezTo>
                    <a:cubicBezTo>
                      <a:pt x="2443" y="26064"/>
                      <a:pt x="2443" y="28507"/>
                      <a:pt x="4887" y="29322"/>
                    </a:cubicBezTo>
                    <a:lnTo>
                      <a:pt x="4887" y="29322"/>
                    </a:lnTo>
                    <a:cubicBezTo>
                      <a:pt x="6516" y="30950"/>
                      <a:pt x="8145" y="32580"/>
                      <a:pt x="9774" y="31765"/>
                    </a:cubicBezTo>
                    <a:cubicBezTo>
                      <a:pt x="8959" y="34209"/>
                      <a:pt x="9774" y="34209"/>
                      <a:pt x="9774" y="35023"/>
                    </a:cubicBezTo>
                    <a:cubicBezTo>
                      <a:pt x="11403" y="35023"/>
                      <a:pt x="13846" y="35837"/>
                      <a:pt x="15475" y="35837"/>
                    </a:cubicBezTo>
                    <a:cubicBezTo>
                      <a:pt x="15475" y="36652"/>
                      <a:pt x="17104" y="35837"/>
                      <a:pt x="16290" y="37467"/>
                    </a:cubicBezTo>
                    <a:cubicBezTo>
                      <a:pt x="21991" y="35837"/>
                      <a:pt x="26878" y="37467"/>
                      <a:pt x="32580" y="38281"/>
                    </a:cubicBezTo>
                    <a:lnTo>
                      <a:pt x="32580" y="38281"/>
                    </a:lnTo>
                    <a:cubicBezTo>
                      <a:pt x="33394" y="37467"/>
                      <a:pt x="33394" y="35023"/>
                      <a:pt x="34208" y="34209"/>
                    </a:cubicBezTo>
                    <a:cubicBezTo>
                      <a:pt x="34208" y="34209"/>
                      <a:pt x="34208" y="34209"/>
                      <a:pt x="34208" y="34209"/>
                    </a:cubicBezTo>
                    <a:cubicBezTo>
                      <a:pt x="35023" y="33394"/>
                      <a:pt x="35837" y="35023"/>
                      <a:pt x="36652" y="34209"/>
                    </a:cubicBezTo>
                    <a:cubicBezTo>
                      <a:pt x="36652" y="34209"/>
                      <a:pt x="36652" y="34209"/>
                      <a:pt x="36652" y="35023"/>
                    </a:cubicBezTo>
                    <a:cubicBezTo>
                      <a:pt x="37467" y="34209"/>
                      <a:pt x="38281" y="35837"/>
                      <a:pt x="39095" y="34209"/>
                    </a:cubicBezTo>
                    <a:lnTo>
                      <a:pt x="39095" y="34209"/>
                    </a:lnTo>
                    <a:lnTo>
                      <a:pt x="39910" y="33394"/>
                    </a:lnTo>
                    <a:cubicBezTo>
                      <a:pt x="39910" y="34209"/>
                      <a:pt x="39910" y="35023"/>
                      <a:pt x="39910" y="34209"/>
                    </a:cubicBezTo>
                    <a:cubicBezTo>
                      <a:pt x="47240" y="32580"/>
                      <a:pt x="52942" y="26064"/>
                      <a:pt x="59458" y="24435"/>
                    </a:cubicBezTo>
                    <a:lnTo>
                      <a:pt x="59458" y="25249"/>
                    </a:lnTo>
                    <a:lnTo>
                      <a:pt x="60272" y="23620"/>
                    </a:lnTo>
                    <a:cubicBezTo>
                      <a:pt x="60272" y="23620"/>
                      <a:pt x="60272" y="23620"/>
                      <a:pt x="60272" y="24435"/>
                    </a:cubicBezTo>
                    <a:cubicBezTo>
                      <a:pt x="61901" y="24435"/>
                      <a:pt x="63530" y="22806"/>
                      <a:pt x="65159" y="21991"/>
                    </a:cubicBezTo>
                    <a:cubicBezTo>
                      <a:pt x="65159" y="21991"/>
                      <a:pt x="65159" y="22806"/>
                      <a:pt x="65159" y="22806"/>
                    </a:cubicBezTo>
                    <a:cubicBezTo>
                      <a:pt x="65974" y="21177"/>
                      <a:pt x="67603" y="24435"/>
                      <a:pt x="67603" y="21177"/>
                    </a:cubicBezTo>
                    <a:cubicBezTo>
                      <a:pt x="67603" y="21177"/>
                      <a:pt x="67603" y="21991"/>
                      <a:pt x="67603" y="21991"/>
                    </a:cubicBezTo>
                    <a:cubicBezTo>
                      <a:pt x="70860" y="20362"/>
                      <a:pt x="74119" y="19548"/>
                      <a:pt x="78191" y="19548"/>
                    </a:cubicBezTo>
                    <a:cubicBezTo>
                      <a:pt x="80634" y="16290"/>
                      <a:pt x="84707" y="18733"/>
                      <a:pt x="87150" y="16290"/>
                    </a:cubicBezTo>
                    <a:lnTo>
                      <a:pt x="87150" y="17104"/>
                    </a:lnTo>
                    <a:cubicBezTo>
                      <a:pt x="91223" y="14661"/>
                      <a:pt x="95295" y="16290"/>
                      <a:pt x="99368" y="16290"/>
                    </a:cubicBezTo>
                    <a:cubicBezTo>
                      <a:pt x="100997" y="16290"/>
                      <a:pt x="102626" y="15475"/>
                      <a:pt x="104255" y="15475"/>
                    </a:cubicBezTo>
                    <a:lnTo>
                      <a:pt x="104255" y="16290"/>
                    </a:lnTo>
                    <a:cubicBezTo>
                      <a:pt x="107512" y="13846"/>
                      <a:pt x="110771" y="18733"/>
                      <a:pt x="113214" y="15475"/>
                    </a:cubicBezTo>
                    <a:lnTo>
                      <a:pt x="113214" y="16290"/>
                    </a:lnTo>
                    <a:cubicBezTo>
                      <a:pt x="114028" y="14661"/>
                      <a:pt x="114843" y="17104"/>
                      <a:pt x="114843" y="14661"/>
                    </a:cubicBezTo>
                    <a:lnTo>
                      <a:pt x="115657" y="15475"/>
                    </a:lnTo>
                    <a:cubicBezTo>
                      <a:pt x="118101" y="12217"/>
                      <a:pt x="119730" y="17104"/>
                      <a:pt x="122173" y="15475"/>
                    </a:cubicBezTo>
                    <a:lnTo>
                      <a:pt x="122173" y="16290"/>
                    </a:lnTo>
                    <a:cubicBezTo>
                      <a:pt x="122988" y="16290"/>
                      <a:pt x="123802" y="15475"/>
                      <a:pt x="123802" y="16290"/>
                    </a:cubicBezTo>
                    <a:cubicBezTo>
                      <a:pt x="123802" y="16290"/>
                      <a:pt x="123802" y="16290"/>
                      <a:pt x="123802" y="16290"/>
                    </a:cubicBezTo>
                    <a:cubicBezTo>
                      <a:pt x="125431" y="18733"/>
                      <a:pt x="128689" y="16290"/>
                      <a:pt x="130318" y="17104"/>
                    </a:cubicBezTo>
                    <a:lnTo>
                      <a:pt x="129504" y="17919"/>
                    </a:lnTo>
                    <a:cubicBezTo>
                      <a:pt x="131133" y="17104"/>
                      <a:pt x="132762" y="18733"/>
                      <a:pt x="134391" y="17919"/>
                    </a:cubicBezTo>
                    <a:lnTo>
                      <a:pt x="134391" y="18733"/>
                    </a:lnTo>
                    <a:lnTo>
                      <a:pt x="135205" y="17919"/>
                    </a:lnTo>
                    <a:lnTo>
                      <a:pt x="135205" y="18733"/>
                    </a:lnTo>
                    <a:cubicBezTo>
                      <a:pt x="137649" y="20362"/>
                      <a:pt x="140092" y="20362"/>
                      <a:pt x="141721" y="20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/>
              <p:cNvSpPr/>
              <p:nvPr/>
            </p:nvSpPr>
            <p:spPr>
              <a:xfrm>
                <a:off x="6860897" y="142196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/>
              <p:cNvSpPr/>
              <p:nvPr/>
            </p:nvSpPr>
            <p:spPr>
              <a:xfrm>
                <a:off x="6717547" y="139752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90" name="图形 7"/>
            <p:cNvGrpSpPr/>
            <p:nvPr/>
          </p:nvGrpSpPr>
          <p:grpSpPr>
            <a:xfrm>
              <a:off x="9036007" y="2537134"/>
              <a:ext cx="115509" cy="55494"/>
              <a:chOff x="6796248" y="1437437"/>
              <a:chExt cx="115509" cy="55494"/>
            </a:xfrm>
            <a:solidFill>
              <a:srgbClr val="1B1B1B"/>
            </a:solidFill>
          </p:grpSpPr>
          <p:sp>
            <p:nvSpPr>
              <p:cNvPr id="191" name="任意多边形: 形状 190"/>
              <p:cNvSpPr/>
              <p:nvPr/>
            </p:nvSpPr>
            <p:spPr>
              <a:xfrm>
                <a:off x="6895106" y="1491194"/>
                <a:ext cx="814" cy="814"/>
              </a:xfrm>
              <a:custGeom>
                <a:avLst/>
                <a:gdLst>
                  <a:gd name="connsiteX0" fmla="*/ 815 w 814"/>
                  <a:gd name="connsiteY0" fmla="*/ 0 h 814"/>
                  <a:gd name="connsiteX1" fmla="*/ 815 w 814"/>
                  <a:gd name="connsiteY1" fmla="*/ 0 h 814"/>
                  <a:gd name="connsiteX2" fmla="*/ 0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5" y="0"/>
                    </a:moveTo>
                    <a:lnTo>
                      <a:pt x="815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6893477" y="1490805"/>
                <a:ext cx="1629" cy="2126"/>
              </a:xfrm>
              <a:custGeom>
                <a:avLst/>
                <a:gdLst>
                  <a:gd name="connsiteX0" fmla="*/ 0 w 1629"/>
                  <a:gd name="connsiteY0" fmla="*/ 2018 h 2126"/>
                  <a:gd name="connsiteX1" fmla="*/ 0 w 1629"/>
                  <a:gd name="connsiteY1" fmla="*/ 2018 h 2126"/>
                  <a:gd name="connsiteX2" fmla="*/ 1629 w 1629"/>
                  <a:gd name="connsiteY2" fmla="*/ 388 h 2126"/>
                  <a:gd name="connsiteX3" fmla="*/ 0 w 1629"/>
                  <a:gd name="connsiteY3" fmla="*/ 2018 h 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2126">
                    <a:moveTo>
                      <a:pt x="0" y="2018"/>
                    </a:moveTo>
                    <a:cubicBezTo>
                      <a:pt x="0" y="2018"/>
                      <a:pt x="0" y="2018"/>
                      <a:pt x="0" y="2018"/>
                    </a:cubicBezTo>
                    <a:lnTo>
                      <a:pt x="1629" y="388"/>
                    </a:lnTo>
                    <a:cubicBezTo>
                      <a:pt x="1629" y="-1240"/>
                      <a:pt x="0" y="2832"/>
                      <a:pt x="0" y="20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/>
              <p:cNvSpPr/>
              <p:nvPr/>
            </p:nvSpPr>
            <p:spPr>
              <a:xfrm>
                <a:off x="6892662" y="1491671"/>
                <a:ext cx="814" cy="1151"/>
              </a:xfrm>
              <a:custGeom>
                <a:avLst/>
                <a:gdLst>
                  <a:gd name="connsiteX0" fmla="*/ 814 w 814"/>
                  <a:gd name="connsiteY0" fmla="*/ 337 h 1151"/>
                  <a:gd name="connsiteX1" fmla="*/ 0 w 814"/>
                  <a:gd name="connsiteY1" fmla="*/ 1152 h 1151"/>
                  <a:gd name="connsiteX2" fmla="*/ 814 w 814"/>
                  <a:gd name="connsiteY2" fmla="*/ 337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151">
                    <a:moveTo>
                      <a:pt x="814" y="337"/>
                    </a:moveTo>
                    <a:cubicBezTo>
                      <a:pt x="814" y="-477"/>
                      <a:pt x="0" y="337"/>
                      <a:pt x="0" y="1152"/>
                    </a:cubicBezTo>
                    <a:cubicBezTo>
                      <a:pt x="0" y="337"/>
                      <a:pt x="0" y="1966"/>
                      <a:pt x="814" y="3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/>
              <p:cNvSpPr/>
              <p:nvPr/>
            </p:nvSpPr>
            <p:spPr>
              <a:xfrm>
                <a:off x="6855196" y="148223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>
              <a:xfrm>
                <a:off x="6796248" y="1437437"/>
                <a:ext cx="115509" cy="54570"/>
              </a:xfrm>
              <a:custGeom>
                <a:avLst/>
                <a:gdLst>
                  <a:gd name="connsiteX0" fmla="*/ 48359 w 115509"/>
                  <a:gd name="connsiteY0" fmla="*/ 48055 h 54570"/>
                  <a:gd name="connsiteX1" fmla="*/ 48359 w 115509"/>
                  <a:gd name="connsiteY1" fmla="*/ 48869 h 54570"/>
                  <a:gd name="connsiteX2" fmla="*/ 54061 w 115509"/>
                  <a:gd name="connsiteY2" fmla="*/ 48869 h 54570"/>
                  <a:gd name="connsiteX3" fmla="*/ 54061 w 115509"/>
                  <a:gd name="connsiteY3" fmla="*/ 48869 h 54570"/>
                  <a:gd name="connsiteX4" fmla="*/ 68722 w 115509"/>
                  <a:gd name="connsiteY4" fmla="*/ 48869 h 54570"/>
                  <a:gd name="connsiteX5" fmla="*/ 68722 w 115509"/>
                  <a:gd name="connsiteY5" fmla="*/ 49684 h 54570"/>
                  <a:gd name="connsiteX6" fmla="*/ 69536 w 115509"/>
                  <a:gd name="connsiteY6" fmla="*/ 48869 h 54570"/>
                  <a:gd name="connsiteX7" fmla="*/ 69536 w 115509"/>
                  <a:gd name="connsiteY7" fmla="*/ 49684 h 54570"/>
                  <a:gd name="connsiteX8" fmla="*/ 72794 w 115509"/>
                  <a:gd name="connsiteY8" fmla="*/ 50498 h 54570"/>
                  <a:gd name="connsiteX9" fmla="*/ 73609 w 115509"/>
                  <a:gd name="connsiteY9" fmla="*/ 49684 h 54570"/>
                  <a:gd name="connsiteX10" fmla="*/ 85826 w 115509"/>
                  <a:gd name="connsiteY10" fmla="*/ 51313 h 54570"/>
                  <a:gd name="connsiteX11" fmla="*/ 85826 w 115509"/>
                  <a:gd name="connsiteY11" fmla="*/ 52128 h 54570"/>
                  <a:gd name="connsiteX12" fmla="*/ 96414 w 115509"/>
                  <a:gd name="connsiteY12" fmla="*/ 54571 h 54570"/>
                  <a:gd name="connsiteX13" fmla="*/ 97229 w 115509"/>
                  <a:gd name="connsiteY13" fmla="*/ 52942 h 54570"/>
                  <a:gd name="connsiteX14" fmla="*/ 93971 w 115509"/>
                  <a:gd name="connsiteY14" fmla="*/ 52128 h 54570"/>
                  <a:gd name="connsiteX15" fmla="*/ 93971 w 115509"/>
                  <a:gd name="connsiteY15" fmla="*/ 51313 h 54570"/>
                  <a:gd name="connsiteX16" fmla="*/ 93156 w 115509"/>
                  <a:gd name="connsiteY16" fmla="*/ 52128 h 54570"/>
                  <a:gd name="connsiteX17" fmla="*/ 93156 w 115509"/>
                  <a:gd name="connsiteY17" fmla="*/ 51313 h 54570"/>
                  <a:gd name="connsiteX18" fmla="*/ 88269 w 115509"/>
                  <a:gd name="connsiteY18" fmla="*/ 50498 h 54570"/>
                  <a:gd name="connsiteX19" fmla="*/ 86640 w 115509"/>
                  <a:gd name="connsiteY19" fmla="*/ 48869 h 54570"/>
                  <a:gd name="connsiteX20" fmla="*/ 85011 w 115509"/>
                  <a:gd name="connsiteY20" fmla="*/ 49684 h 54570"/>
                  <a:gd name="connsiteX21" fmla="*/ 67907 w 115509"/>
                  <a:gd name="connsiteY21" fmla="*/ 45611 h 54570"/>
                  <a:gd name="connsiteX22" fmla="*/ 58948 w 115509"/>
                  <a:gd name="connsiteY22" fmla="*/ 44797 h 54570"/>
                  <a:gd name="connsiteX23" fmla="*/ 58948 w 115509"/>
                  <a:gd name="connsiteY23" fmla="*/ 44797 h 54570"/>
                  <a:gd name="connsiteX24" fmla="*/ 54875 w 115509"/>
                  <a:gd name="connsiteY24" fmla="*/ 44797 h 54570"/>
                  <a:gd name="connsiteX25" fmla="*/ 54061 w 115509"/>
                  <a:gd name="connsiteY25" fmla="*/ 45611 h 54570"/>
                  <a:gd name="connsiteX26" fmla="*/ 32070 w 115509"/>
                  <a:gd name="connsiteY26" fmla="*/ 42354 h 54570"/>
                  <a:gd name="connsiteX27" fmla="*/ 9264 w 115509"/>
                  <a:gd name="connsiteY27" fmla="*/ 39096 h 54570"/>
                  <a:gd name="connsiteX28" fmla="*/ 9264 w 115509"/>
                  <a:gd name="connsiteY28" fmla="*/ 39096 h 54570"/>
                  <a:gd name="connsiteX29" fmla="*/ 6006 w 115509"/>
                  <a:gd name="connsiteY29" fmla="*/ 35838 h 54570"/>
                  <a:gd name="connsiteX30" fmla="*/ 6006 w 115509"/>
                  <a:gd name="connsiteY30" fmla="*/ 35838 h 54570"/>
                  <a:gd name="connsiteX31" fmla="*/ 3562 w 115509"/>
                  <a:gd name="connsiteY31" fmla="*/ 28507 h 54570"/>
                  <a:gd name="connsiteX32" fmla="*/ 1934 w 115509"/>
                  <a:gd name="connsiteY32" fmla="*/ 20362 h 54570"/>
                  <a:gd name="connsiteX33" fmla="*/ 5191 w 115509"/>
                  <a:gd name="connsiteY33" fmla="*/ 11403 h 54570"/>
                  <a:gd name="connsiteX34" fmla="*/ 13336 w 115509"/>
                  <a:gd name="connsiteY34" fmla="*/ 5702 h 54570"/>
                  <a:gd name="connsiteX35" fmla="*/ 13336 w 115509"/>
                  <a:gd name="connsiteY35" fmla="*/ 6516 h 54570"/>
                  <a:gd name="connsiteX36" fmla="*/ 29626 w 115509"/>
                  <a:gd name="connsiteY36" fmla="*/ 5702 h 54570"/>
                  <a:gd name="connsiteX37" fmla="*/ 46730 w 115509"/>
                  <a:gd name="connsiteY37" fmla="*/ 5702 h 54570"/>
                  <a:gd name="connsiteX38" fmla="*/ 58133 w 115509"/>
                  <a:gd name="connsiteY38" fmla="*/ 6516 h 54570"/>
                  <a:gd name="connsiteX39" fmla="*/ 78495 w 115509"/>
                  <a:gd name="connsiteY39" fmla="*/ 7331 h 54570"/>
                  <a:gd name="connsiteX40" fmla="*/ 97229 w 115509"/>
                  <a:gd name="connsiteY40" fmla="*/ 8959 h 54570"/>
                  <a:gd name="connsiteX41" fmla="*/ 106188 w 115509"/>
                  <a:gd name="connsiteY41" fmla="*/ 11403 h 54570"/>
                  <a:gd name="connsiteX42" fmla="*/ 106188 w 115509"/>
                  <a:gd name="connsiteY42" fmla="*/ 10589 h 54570"/>
                  <a:gd name="connsiteX43" fmla="*/ 109446 w 115509"/>
                  <a:gd name="connsiteY43" fmla="*/ 10589 h 54570"/>
                  <a:gd name="connsiteX44" fmla="*/ 109446 w 115509"/>
                  <a:gd name="connsiteY44" fmla="*/ 10589 h 54570"/>
                  <a:gd name="connsiteX45" fmla="*/ 111075 w 115509"/>
                  <a:gd name="connsiteY45" fmla="*/ 8959 h 54570"/>
                  <a:gd name="connsiteX46" fmla="*/ 111075 w 115509"/>
                  <a:gd name="connsiteY46" fmla="*/ 8145 h 54570"/>
                  <a:gd name="connsiteX47" fmla="*/ 111890 w 115509"/>
                  <a:gd name="connsiteY47" fmla="*/ 8959 h 54570"/>
                  <a:gd name="connsiteX48" fmla="*/ 112704 w 115509"/>
                  <a:gd name="connsiteY48" fmla="*/ 8145 h 54570"/>
                  <a:gd name="connsiteX49" fmla="*/ 114333 w 115509"/>
                  <a:gd name="connsiteY49" fmla="*/ 10589 h 54570"/>
                  <a:gd name="connsiteX50" fmla="*/ 113518 w 115509"/>
                  <a:gd name="connsiteY50" fmla="*/ 12217 h 54570"/>
                  <a:gd name="connsiteX51" fmla="*/ 115148 w 115509"/>
                  <a:gd name="connsiteY51" fmla="*/ 11403 h 54570"/>
                  <a:gd name="connsiteX52" fmla="*/ 115148 w 115509"/>
                  <a:gd name="connsiteY52" fmla="*/ 7331 h 54570"/>
                  <a:gd name="connsiteX53" fmla="*/ 115148 w 115509"/>
                  <a:gd name="connsiteY53" fmla="*/ 8145 h 54570"/>
                  <a:gd name="connsiteX54" fmla="*/ 115148 w 115509"/>
                  <a:gd name="connsiteY54" fmla="*/ 6516 h 54570"/>
                  <a:gd name="connsiteX55" fmla="*/ 113518 w 115509"/>
                  <a:gd name="connsiteY55" fmla="*/ 4072 h 54570"/>
                  <a:gd name="connsiteX56" fmla="*/ 113518 w 115509"/>
                  <a:gd name="connsiteY56" fmla="*/ 4072 h 54570"/>
                  <a:gd name="connsiteX57" fmla="*/ 111890 w 115509"/>
                  <a:gd name="connsiteY57" fmla="*/ 4072 h 54570"/>
                  <a:gd name="connsiteX58" fmla="*/ 111890 w 115509"/>
                  <a:gd name="connsiteY58" fmla="*/ 3258 h 54570"/>
                  <a:gd name="connsiteX59" fmla="*/ 111075 w 115509"/>
                  <a:gd name="connsiteY59" fmla="*/ 3258 h 54570"/>
                  <a:gd name="connsiteX60" fmla="*/ 104559 w 115509"/>
                  <a:gd name="connsiteY60" fmla="*/ 3258 h 54570"/>
                  <a:gd name="connsiteX61" fmla="*/ 102930 w 115509"/>
                  <a:gd name="connsiteY61" fmla="*/ 4887 h 54570"/>
                  <a:gd name="connsiteX62" fmla="*/ 100487 w 115509"/>
                  <a:gd name="connsiteY62" fmla="*/ 2444 h 54570"/>
                  <a:gd name="connsiteX63" fmla="*/ 100487 w 115509"/>
                  <a:gd name="connsiteY63" fmla="*/ 2444 h 54570"/>
                  <a:gd name="connsiteX64" fmla="*/ 98043 w 115509"/>
                  <a:gd name="connsiteY64" fmla="*/ 1629 h 54570"/>
                  <a:gd name="connsiteX65" fmla="*/ 95600 w 115509"/>
                  <a:gd name="connsiteY65" fmla="*/ 3258 h 54570"/>
                  <a:gd name="connsiteX66" fmla="*/ 95600 w 115509"/>
                  <a:gd name="connsiteY66" fmla="*/ 2444 h 54570"/>
                  <a:gd name="connsiteX67" fmla="*/ 89898 w 115509"/>
                  <a:gd name="connsiteY67" fmla="*/ 815 h 54570"/>
                  <a:gd name="connsiteX68" fmla="*/ 85011 w 115509"/>
                  <a:gd name="connsiteY68" fmla="*/ 2444 h 54570"/>
                  <a:gd name="connsiteX69" fmla="*/ 80939 w 115509"/>
                  <a:gd name="connsiteY69" fmla="*/ 1629 h 54570"/>
                  <a:gd name="connsiteX70" fmla="*/ 80939 w 115509"/>
                  <a:gd name="connsiteY70" fmla="*/ 1629 h 54570"/>
                  <a:gd name="connsiteX71" fmla="*/ 76052 w 115509"/>
                  <a:gd name="connsiteY71" fmla="*/ 3258 h 54570"/>
                  <a:gd name="connsiteX72" fmla="*/ 74423 w 115509"/>
                  <a:gd name="connsiteY72" fmla="*/ 815 h 54570"/>
                  <a:gd name="connsiteX73" fmla="*/ 69536 w 115509"/>
                  <a:gd name="connsiteY73" fmla="*/ 2444 h 54570"/>
                  <a:gd name="connsiteX74" fmla="*/ 67907 w 115509"/>
                  <a:gd name="connsiteY74" fmla="*/ 1629 h 54570"/>
                  <a:gd name="connsiteX75" fmla="*/ 52432 w 115509"/>
                  <a:gd name="connsiteY75" fmla="*/ 0 h 54570"/>
                  <a:gd name="connsiteX76" fmla="*/ 52432 w 115509"/>
                  <a:gd name="connsiteY76" fmla="*/ 0 h 54570"/>
                  <a:gd name="connsiteX77" fmla="*/ 49988 w 115509"/>
                  <a:gd name="connsiteY77" fmla="*/ 4072 h 54570"/>
                  <a:gd name="connsiteX78" fmla="*/ 49988 w 115509"/>
                  <a:gd name="connsiteY78" fmla="*/ 4072 h 54570"/>
                  <a:gd name="connsiteX79" fmla="*/ 47545 w 115509"/>
                  <a:gd name="connsiteY79" fmla="*/ 3258 h 54570"/>
                  <a:gd name="connsiteX80" fmla="*/ 47545 w 115509"/>
                  <a:gd name="connsiteY80" fmla="*/ 2444 h 54570"/>
                  <a:gd name="connsiteX81" fmla="*/ 45101 w 115509"/>
                  <a:gd name="connsiteY81" fmla="*/ 2444 h 54570"/>
                  <a:gd name="connsiteX82" fmla="*/ 45101 w 115509"/>
                  <a:gd name="connsiteY82" fmla="*/ 1629 h 54570"/>
                  <a:gd name="connsiteX83" fmla="*/ 44287 w 115509"/>
                  <a:gd name="connsiteY83" fmla="*/ 2444 h 54570"/>
                  <a:gd name="connsiteX84" fmla="*/ 45101 w 115509"/>
                  <a:gd name="connsiteY84" fmla="*/ 1629 h 54570"/>
                  <a:gd name="connsiteX85" fmla="*/ 20667 w 115509"/>
                  <a:gd name="connsiteY85" fmla="*/ 3258 h 54570"/>
                  <a:gd name="connsiteX86" fmla="*/ 20667 w 115509"/>
                  <a:gd name="connsiteY86" fmla="*/ 2444 h 54570"/>
                  <a:gd name="connsiteX87" fmla="*/ 19038 w 115509"/>
                  <a:gd name="connsiteY87" fmla="*/ 3258 h 54570"/>
                  <a:gd name="connsiteX88" fmla="*/ 19038 w 115509"/>
                  <a:gd name="connsiteY88" fmla="*/ 2444 h 54570"/>
                  <a:gd name="connsiteX89" fmla="*/ 12522 w 115509"/>
                  <a:gd name="connsiteY89" fmla="*/ 4072 h 54570"/>
                  <a:gd name="connsiteX90" fmla="*/ 12522 w 115509"/>
                  <a:gd name="connsiteY90" fmla="*/ 3258 h 54570"/>
                  <a:gd name="connsiteX91" fmla="*/ 10078 w 115509"/>
                  <a:gd name="connsiteY91" fmla="*/ 5702 h 54570"/>
                  <a:gd name="connsiteX92" fmla="*/ 10078 w 115509"/>
                  <a:gd name="connsiteY92" fmla="*/ 4887 h 54570"/>
                  <a:gd name="connsiteX93" fmla="*/ 304 w 115509"/>
                  <a:gd name="connsiteY93" fmla="*/ 15475 h 54570"/>
                  <a:gd name="connsiteX94" fmla="*/ 1119 w 115509"/>
                  <a:gd name="connsiteY94" fmla="*/ 26878 h 54570"/>
                  <a:gd name="connsiteX95" fmla="*/ 304 w 115509"/>
                  <a:gd name="connsiteY95" fmla="*/ 26878 h 54570"/>
                  <a:gd name="connsiteX96" fmla="*/ 3562 w 115509"/>
                  <a:gd name="connsiteY96" fmla="*/ 40724 h 54570"/>
                  <a:gd name="connsiteX97" fmla="*/ 7635 w 115509"/>
                  <a:gd name="connsiteY97" fmla="*/ 43983 h 54570"/>
                  <a:gd name="connsiteX98" fmla="*/ 7635 w 115509"/>
                  <a:gd name="connsiteY98" fmla="*/ 44797 h 54570"/>
                  <a:gd name="connsiteX99" fmla="*/ 18223 w 115509"/>
                  <a:gd name="connsiteY99" fmla="*/ 47241 h 54570"/>
                  <a:gd name="connsiteX100" fmla="*/ 18223 w 115509"/>
                  <a:gd name="connsiteY100" fmla="*/ 48055 h 54570"/>
                  <a:gd name="connsiteX101" fmla="*/ 20667 w 115509"/>
                  <a:gd name="connsiteY101" fmla="*/ 46426 h 54570"/>
                  <a:gd name="connsiteX102" fmla="*/ 21481 w 115509"/>
                  <a:gd name="connsiteY102" fmla="*/ 47241 h 54570"/>
                  <a:gd name="connsiteX103" fmla="*/ 28812 w 115509"/>
                  <a:gd name="connsiteY103" fmla="*/ 47241 h 54570"/>
                  <a:gd name="connsiteX104" fmla="*/ 28812 w 115509"/>
                  <a:gd name="connsiteY104" fmla="*/ 48055 h 54570"/>
                  <a:gd name="connsiteX105" fmla="*/ 31255 w 115509"/>
                  <a:gd name="connsiteY105" fmla="*/ 48055 h 54570"/>
                  <a:gd name="connsiteX106" fmla="*/ 31255 w 115509"/>
                  <a:gd name="connsiteY106" fmla="*/ 48055 h 54570"/>
                  <a:gd name="connsiteX107" fmla="*/ 38586 w 115509"/>
                  <a:gd name="connsiteY107" fmla="*/ 48055 h 54570"/>
                  <a:gd name="connsiteX108" fmla="*/ 38586 w 115509"/>
                  <a:gd name="connsiteY108" fmla="*/ 48869 h 54570"/>
                  <a:gd name="connsiteX109" fmla="*/ 43473 w 115509"/>
                  <a:gd name="connsiteY109" fmla="*/ 48869 h 54570"/>
                  <a:gd name="connsiteX110" fmla="*/ 43473 w 115509"/>
                  <a:gd name="connsiteY110" fmla="*/ 49684 h 54570"/>
                  <a:gd name="connsiteX111" fmla="*/ 44287 w 115509"/>
                  <a:gd name="connsiteY111" fmla="*/ 48869 h 54570"/>
                  <a:gd name="connsiteX112" fmla="*/ 44287 w 115509"/>
                  <a:gd name="connsiteY112" fmla="*/ 49684 h 54570"/>
                  <a:gd name="connsiteX113" fmla="*/ 48359 w 115509"/>
                  <a:gd name="connsiteY113" fmla="*/ 48055 h 54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115509" h="54570">
                    <a:moveTo>
                      <a:pt x="48359" y="48055"/>
                    </a:moveTo>
                    <a:lnTo>
                      <a:pt x="48359" y="48869"/>
                    </a:lnTo>
                    <a:cubicBezTo>
                      <a:pt x="49988" y="47241"/>
                      <a:pt x="52432" y="48869"/>
                      <a:pt x="54061" y="48869"/>
                    </a:cubicBezTo>
                    <a:lnTo>
                      <a:pt x="54061" y="48869"/>
                    </a:lnTo>
                    <a:cubicBezTo>
                      <a:pt x="58948" y="49684"/>
                      <a:pt x="63835" y="48869"/>
                      <a:pt x="68722" y="48869"/>
                    </a:cubicBezTo>
                    <a:cubicBezTo>
                      <a:pt x="68722" y="48869"/>
                      <a:pt x="68722" y="48869"/>
                      <a:pt x="68722" y="49684"/>
                    </a:cubicBezTo>
                    <a:cubicBezTo>
                      <a:pt x="68722" y="49684"/>
                      <a:pt x="69536" y="48869"/>
                      <a:pt x="69536" y="48869"/>
                    </a:cubicBezTo>
                    <a:cubicBezTo>
                      <a:pt x="69536" y="48869"/>
                      <a:pt x="69536" y="48869"/>
                      <a:pt x="69536" y="49684"/>
                    </a:cubicBezTo>
                    <a:cubicBezTo>
                      <a:pt x="70351" y="51313"/>
                      <a:pt x="72794" y="49684"/>
                      <a:pt x="72794" y="50498"/>
                    </a:cubicBezTo>
                    <a:cubicBezTo>
                      <a:pt x="72794" y="50498"/>
                      <a:pt x="73609" y="49684"/>
                      <a:pt x="73609" y="49684"/>
                    </a:cubicBezTo>
                    <a:cubicBezTo>
                      <a:pt x="77681" y="50498"/>
                      <a:pt x="81753" y="51313"/>
                      <a:pt x="85826" y="51313"/>
                    </a:cubicBezTo>
                    <a:cubicBezTo>
                      <a:pt x="85826" y="51313"/>
                      <a:pt x="85826" y="52128"/>
                      <a:pt x="85826" y="52128"/>
                    </a:cubicBezTo>
                    <a:cubicBezTo>
                      <a:pt x="89898" y="50498"/>
                      <a:pt x="93156" y="52942"/>
                      <a:pt x="96414" y="54571"/>
                    </a:cubicBezTo>
                    <a:cubicBezTo>
                      <a:pt x="96414" y="53756"/>
                      <a:pt x="96414" y="53756"/>
                      <a:pt x="97229" y="52942"/>
                    </a:cubicBezTo>
                    <a:cubicBezTo>
                      <a:pt x="96414" y="52128"/>
                      <a:pt x="94785" y="53756"/>
                      <a:pt x="93971" y="52128"/>
                    </a:cubicBezTo>
                    <a:lnTo>
                      <a:pt x="93971" y="51313"/>
                    </a:lnTo>
                    <a:cubicBezTo>
                      <a:pt x="93156" y="50498"/>
                      <a:pt x="93156" y="52942"/>
                      <a:pt x="93156" y="52128"/>
                    </a:cubicBezTo>
                    <a:cubicBezTo>
                      <a:pt x="93156" y="51313"/>
                      <a:pt x="93156" y="51313"/>
                      <a:pt x="93156" y="51313"/>
                    </a:cubicBezTo>
                    <a:cubicBezTo>
                      <a:pt x="91527" y="51313"/>
                      <a:pt x="89898" y="49684"/>
                      <a:pt x="88269" y="50498"/>
                    </a:cubicBezTo>
                    <a:cubicBezTo>
                      <a:pt x="88269" y="48869"/>
                      <a:pt x="86640" y="49684"/>
                      <a:pt x="86640" y="48869"/>
                    </a:cubicBezTo>
                    <a:cubicBezTo>
                      <a:pt x="85826" y="48869"/>
                      <a:pt x="85826" y="48869"/>
                      <a:pt x="85011" y="49684"/>
                    </a:cubicBezTo>
                    <a:cubicBezTo>
                      <a:pt x="80125" y="47241"/>
                      <a:pt x="73609" y="47241"/>
                      <a:pt x="67907" y="45611"/>
                    </a:cubicBezTo>
                    <a:cubicBezTo>
                      <a:pt x="64649" y="47241"/>
                      <a:pt x="62206" y="43983"/>
                      <a:pt x="58948" y="44797"/>
                    </a:cubicBezTo>
                    <a:cubicBezTo>
                      <a:pt x="58948" y="44797"/>
                      <a:pt x="58948" y="44797"/>
                      <a:pt x="58948" y="44797"/>
                    </a:cubicBezTo>
                    <a:cubicBezTo>
                      <a:pt x="58133" y="45611"/>
                      <a:pt x="56504" y="45611"/>
                      <a:pt x="54875" y="44797"/>
                    </a:cubicBezTo>
                    <a:lnTo>
                      <a:pt x="54061" y="45611"/>
                    </a:lnTo>
                    <a:cubicBezTo>
                      <a:pt x="46730" y="42354"/>
                      <a:pt x="39400" y="43983"/>
                      <a:pt x="32070" y="42354"/>
                    </a:cubicBezTo>
                    <a:cubicBezTo>
                      <a:pt x="23925" y="40724"/>
                      <a:pt x="16594" y="38281"/>
                      <a:pt x="9264" y="39096"/>
                    </a:cubicBezTo>
                    <a:cubicBezTo>
                      <a:pt x="9264" y="39096"/>
                      <a:pt x="9264" y="39096"/>
                      <a:pt x="9264" y="39096"/>
                    </a:cubicBezTo>
                    <a:cubicBezTo>
                      <a:pt x="7635" y="38281"/>
                      <a:pt x="6821" y="36652"/>
                      <a:pt x="6006" y="35838"/>
                    </a:cubicBezTo>
                    <a:lnTo>
                      <a:pt x="6006" y="35838"/>
                    </a:lnTo>
                    <a:cubicBezTo>
                      <a:pt x="4377" y="34209"/>
                      <a:pt x="3562" y="30951"/>
                      <a:pt x="3562" y="28507"/>
                    </a:cubicBezTo>
                    <a:cubicBezTo>
                      <a:pt x="3562" y="26064"/>
                      <a:pt x="2748" y="22806"/>
                      <a:pt x="1934" y="20362"/>
                    </a:cubicBezTo>
                    <a:cubicBezTo>
                      <a:pt x="2748" y="17104"/>
                      <a:pt x="3562" y="13846"/>
                      <a:pt x="5191" y="11403"/>
                    </a:cubicBezTo>
                    <a:cubicBezTo>
                      <a:pt x="6821" y="8959"/>
                      <a:pt x="10078" y="6516"/>
                      <a:pt x="13336" y="5702"/>
                    </a:cubicBezTo>
                    <a:lnTo>
                      <a:pt x="13336" y="6516"/>
                    </a:lnTo>
                    <a:cubicBezTo>
                      <a:pt x="18223" y="4072"/>
                      <a:pt x="23925" y="6516"/>
                      <a:pt x="29626" y="5702"/>
                    </a:cubicBezTo>
                    <a:cubicBezTo>
                      <a:pt x="35328" y="7331"/>
                      <a:pt x="41843" y="3258"/>
                      <a:pt x="46730" y="5702"/>
                    </a:cubicBezTo>
                    <a:cubicBezTo>
                      <a:pt x="49988" y="8145"/>
                      <a:pt x="54875" y="3258"/>
                      <a:pt x="58133" y="6516"/>
                    </a:cubicBezTo>
                    <a:cubicBezTo>
                      <a:pt x="64649" y="10589"/>
                      <a:pt x="71165" y="8959"/>
                      <a:pt x="78495" y="7331"/>
                    </a:cubicBezTo>
                    <a:cubicBezTo>
                      <a:pt x="85011" y="8959"/>
                      <a:pt x="91527" y="5702"/>
                      <a:pt x="97229" y="8959"/>
                    </a:cubicBezTo>
                    <a:cubicBezTo>
                      <a:pt x="100487" y="7331"/>
                      <a:pt x="102930" y="11403"/>
                      <a:pt x="106188" y="11403"/>
                    </a:cubicBezTo>
                    <a:lnTo>
                      <a:pt x="106188" y="10589"/>
                    </a:lnTo>
                    <a:cubicBezTo>
                      <a:pt x="107003" y="12217"/>
                      <a:pt x="108632" y="8145"/>
                      <a:pt x="109446" y="10589"/>
                    </a:cubicBezTo>
                    <a:lnTo>
                      <a:pt x="109446" y="10589"/>
                    </a:lnTo>
                    <a:cubicBezTo>
                      <a:pt x="110261" y="12217"/>
                      <a:pt x="111075" y="7331"/>
                      <a:pt x="111075" y="8959"/>
                    </a:cubicBezTo>
                    <a:lnTo>
                      <a:pt x="111075" y="8145"/>
                    </a:lnTo>
                    <a:cubicBezTo>
                      <a:pt x="111890" y="8145"/>
                      <a:pt x="111075" y="8959"/>
                      <a:pt x="111890" y="8959"/>
                    </a:cubicBezTo>
                    <a:cubicBezTo>
                      <a:pt x="111890" y="8959"/>
                      <a:pt x="111890" y="7331"/>
                      <a:pt x="112704" y="8145"/>
                    </a:cubicBezTo>
                    <a:cubicBezTo>
                      <a:pt x="112704" y="11403"/>
                      <a:pt x="114333" y="7331"/>
                      <a:pt x="114333" y="10589"/>
                    </a:cubicBezTo>
                    <a:cubicBezTo>
                      <a:pt x="114333" y="10589"/>
                      <a:pt x="115148" y="12217"/>
                      <a:pt x="113518" y="12217"/>
                    </a:cubicBezTo>
                    <a:cubicBezTo>
                      <a:pt x="113518" y="12217"/>
                      <a:pt x="115148" y="12217"/>
                      <a:pt x="115148" y="11403"/>
                    </a:cubicBezTo>
                    <a:cubicBezTo>
                      <a:pt x="115148" y="9774"/>
                      <a:pt x="115962" y="8959"/>
                      <a:pt x="115148" y="7331"/>
                    </a:cubicBezTo>
                    <a:lnTo>
                      <a:pt x="115148" y="8145"/>
                    </a:lnTo>
                    <a:cubicBezTo>
                      <a:pt x="115148" y="7331"/>
                      <a:pt x="115148" y="7331"/>
                      <a:pt x="115148" y="6516"/>
                    </a:cubicBezTo>
                    <a:cubicBezTo>
                      <a:pt x="114333" y="6516"/>
                      <a:pt x="114333" y="4887"/>
                      <a:pt x="113518" y="4072"/>
                    </a:cubicBezTo>
                    <a:cubicBezTo>
                      <a:pt x="113518" y="4072"/>
                      <a:pt x="113518" y="4072"/>
                      <a:pt x="113518" y="4072"/>
                    </a:cubicBezTo>
                    <a:cubicBezTo>
                      <a:pt x="112704" y="5702"/>
                      <a:pt x="112704" y="4887"/>
                      <a:pt x="111890" y="4072"/>
                    </a:cubicBezTo>
                    <a:lnTo>
                      <a:pt x="111890" y="3258"/>
                    </a:lnTo>
                    <a:cubicBezTo>
                      <a:pt x="111890" y="1629"/>
                      <a:pt x="110261" y="5702"/>
                      <a:pt x="111075" y="3258"/>
                    </a:cubicBezTo>
                    <a:cubicBezTo>
                      <a:pt x="108632" y="3258"/>
                      <a:pt x="107003" y="3258"/>
                      <a:pt x="104559" y="3258"/>
                    </a:cubicBezTo>
                    <a:cubicBezTo>
                      <a:pt x="104559" y="4072"/>
                      <a:pt x="102930" y="3258"/>
                      <a:pt x="102930" y="4887"/>
                    </a:cubicBezTo>
                    <a:cubicBezTo>
                      <a:pt x="102116" y="3258"/>
                      <a:pt x="100487" y="2444"/>
                      <a:pt x="100487" y="2444"/>
                    </a:cubicBezTo>
                    <a:cubicBezTo>
                      <a:pt x="100487" y="2444"/>
                      <a:pt x="100487" y="2444"/>
                      <a:pt x="100487" y="2444"/>
                    </a:cubicBezTo>
                    <a:cubicBezTo>
                      <a:pt x="99672" y="0"/>
                      <a:pt x="98858" y="4887"/>
                      <a:pt x="98043" y="1629"/>
                    </a:cubicBezTo>
                    <a:cubicBezTo>
                      <a:pt x="98043" y="3258"/>
                      <a:pt x="96414" y="815"/>
                      <a:pt x="95600" y="3258"/>
                    </a:cubicBezTo>
                    <a:cubicBezTo>
                      <a:pt x="95600" y="2444"/>
                      <a:pt x="95600" y="2444"/>
                      <a:pt x="95600" y="2444"/>
                    </a:cubicBezTo>
                    <a:cubicBezTo>
                      <a:pt x="93971" y="2444"/>
                      <a:pt x="91527" y="1629"/>
                      <a:pt x="89898" y="815"/>
                    </a:cubicBezTo>
                    <a:cubicBezTo>
                      <a:pt x="88269" y="2444"/>
                      <a:pt x="86640" y="0"/>
                      <a:pt x="85011" y="2444"/>
                    </a:cubicBezTo>
                    <a:cubicBezTo>
                      <a:pt x="84197" y="1629"/>
                      <a:pt x="82568" y="815"/>
                      <a:pt x="80939" y="1629"/>
                    </a:cubicBezTo>
                    <a:lnTo>
                      <a:pt x="80939" y="1629"/>
                    </a:lnTo>
                    <a:cubicBezTo>
                      <a:pt x="79310" y="1629"/>
                      <a:pt x="76866" y="1629"/>
                      <a:pt x="76052" y="3258"/>
                    </a:cubicBezTo>
                    <a:cubicBezTo>
                      <a:pt x="76052" y="815"/>
                      <a:pt x="75238" y="1629"/>
                      <a:pt x="74423" y="815"/>
                    </a:cubicBezTo>
                    <a:cubicBezTo>
                      <a:pt x="73609" y="1629"/>
                      <a:pt x="71165" y="1629"/>
                      <a:pt x="69536" y="2444"/>
                    </a:cubicBezTo>
                    <a:cubicBezTo>
                      <a:pt x="69536" y="1629"/>
                      <a:pt x="67907" y="2444"/>
                      <a:pt x="67907" y="1629"/>
                    </a:cubicBezTo>
                    <a:cubicBezTo>
                      <a:pt x="63020" y="4072"/>
                      <a:pt x="57319" y="3258"/>
                      <a:pt x="52432" y="0"/>
                    </a:cubicBezTo>
                    <a:lnTo>
                      <a:pt x="52432" y="0"/>
                    </a:lnTo>
                    <a:cubicBezTo>
                      <a:pt x="51617" y="815"/>
                      <a:pt x="50803" y="2444"/>
                      <a:pt x="49988" y="4072"/>
                    </a:cubicBezTo>
                    <a:cubicBezTo>
                      <a:pt x="49988" y="4072"/>
                      <a:pt x="49988" y="4072"/>
                      <a:pt x="49988" y="4072"/>
                    </a:cubicBezTo>
                    <a:cubicBezTo>
                      <a:pt x="49174" y="4072"/>
                      <a:pt x="48359" y="2444"/>
                      <a:pt x="47545" y="3258"/>
                    </a:cubicBezTo>
                    <a:cubicBezTo>
                      <a:pt x="47545" y="3258"/>
                      <a:pt x="47545" y="3258"/>
                      <a:pt x="47545" y="2444"/>
                    </a:cubicBezTo>
                    <a:cubicBezTo>
                      <a:pt x="46730" y="3258"/>
                      <a:pt x="45916" y="815"/>
                      <a:pt x="45101" y="2444"/>
                    </a:cubicBezTo>
                    <a:lnTo>
                      <a:pt x="45101" y="1629"/>
                    </a:lnTo>
                    <a:lnTo>
                      <a:pt x="44287" y="2444"/>
                    </a:lnTo>
                    <a:cubicBezTo>
                      <a:pt x="44287" y="1629"/>
                      <a:pt x="44287" y="815"/>
                      <a:pt x="45101" y="1629"/>
                    </a:cubicBezTo>
                    <a:cubicBezTo>
                      <a:pt x="36956" y="815"/>
                      <a:pt x="28812" y="2444"/>
                      <a:pt x="20667" y="3258"/>
                    </a:cubicBezTo>
                    <a:lnTo>
                      <a:pt x="20667" y="2444"/>
                    </a:lnTo>
                    <a:lnTo>
                      <a:pt x="19038" y="3258"/>
                    </a:lnTo>
                    <a:cubicBezTo>
                      <a:pt x="19038" y="3258"/>
                      <a:pt x="19038" y="3258"/>
                      <a:pt x="19038" y="2444"/>
                    </a:cubicBezTo>
                    <a:cubicBezTo>
                      <a:pt x="16594" y="1629"/>
                      <a:pt x="14965" y="4072"/>
                      <a:pt x="12522" y="4072"/>
                    </a:cubicBezTo>
                    <a:cubicBezTo>
                      <a:pt x="12522" y="4072"/>
                      <a:pt x="12522" y="3258"/>
                      <a:pt x="12522" y="3258"/>
                    </a:cubicBezTo>
                    <a:cubicBezTo>
                      <a:pt x="11707" y="4887"/>
                      <a:pt x="9264" y="2444"/>
                      <a:pt x="10078" y="5702"/>
                    </a:cubicBezTo>
                    <a:cubicBezTo>
                      <a:pt x="10078" y="5702"/>
                      <a:pt x="9264" y="4887"/>
                      <a:pt x="10078" y="4887"/>
                    </a:cubicBezTo>
                    <a:cubicBezTo>
                      <a:pt x="6006" y="7331"/>
                      <a:pt x="2748" y="11403"/>
                      <a:pt x="304" y="15475"/>
                    </a:cubicBezTo>
                    <a:cubicBezTo>
                      <a:pt x="1119" y="19548"/>
                      <a:pt x="-1324" y="23620"/>
                      <a:pt x="1119" y="26878"/>
                    </a:cubicBezTo>
                    <a:lnTo>
                      <a:pt x="304" y="26878"/>
                    </a:lnTo>
                    <a:cubicBezTo>
                      <a:pt x="2748" y="30951"/>
                      <a:pt x="1119" y="36652"/>
                      <a:pt x="3562" y="40724"/>
                    </a:cubicBezTo>
                    <a:cubicBezTo>
                      <a:pt x="4377" y="42354"/>
                      <a:pt x="6006" y="43168"/>
                      <a:pt x="7635" y="43983"/>
                    </a:cubicBezTo>
                    <a:lnTo>
                      <a:pt x="7635" y="44797"/>
                    </a:lnTo>
                    <a:cubicBezTo>
                      <a:pt x="11707" y="43983"/>
                      <a:pt x="14151" y="48869"/>
                      <a:pt x="18223" y="47241"/>
                    </a:cubicBezTo>
                    <a:lnTo>
                      <a:pt x="18223" y="48055"/>
                    </a:lnTo>
                    <a:cubicBezTo>
                      <a:pt x="19038" y="46426"/>
                      <a:pt x="19852" y="48869"/>
                      <a:pt x="20667" y="46426"/>
                    </a:cubicBezTo>
                    <a:lnTo>
                      <a:pt x="21481" y="47241"/>
                    </a:lnTo>
                    <a:cubicBezTo>
                      <a:pt x="23925" y="44797"/>
                      <a:pt x="25554" y="48869"/>
                      <a:pt x="28812" y="47241"/>
                    </a:cubicBezTo>
                    <a:lnTo>
                      <a:pt x="28812" y="48055"/>
                    </a:lnTo>
                    <a:cubicBezTo>
                      <a:pt x="29626" y="48055"/>
                      <a:pt x="30441" y="47241"/>
                      <a:pt x="31255" y="48055"/>
                    </a:cubicBezTo>
                    <a:cubicBezTo>
                      <a:pt x="31255" y="48055"/>
                      <a:pt x="31255" y="48055"/>
                      <a:pt x="31255" y="48055"/>
                    </a:cubicBezTo>
                    <a:cubicBezTo>
                      <a:pt x="33699" y="50498"/>
                      <a:pt x="36142" y="48055"/>
                      <a:pt x="38586" y="48055"/>
                    </a:cubicBezTo>
                    <a:lnTo>
                      <a:pt x="38586" y="48869"/>
                    </a:lnTo>
                    <a:cubicBezTo>
                      <a:pt x="40214" y="48055"/>
                      <a:pt x="41843" y="48869"/>
                      <a:pt x="43473" y="48869"/>
                    </a:cubicBezTo>
                    <a:lnTo>
                      <a:pt x="43473" y="49684"/>
                    </a:lnTo>
                    <a:lnTo>
                      <a:pt x="44287" y="48869"/>
                    </a:lnTo>
                    <a:lnTo>
                      <a:pt x="44287" y="49684"/>
                    </a:lnTo>
                    <a:cubicBezTo>
                      <a:pt x="44287" y="48869"/>
                      <a:pt x="45916" y="48055"/>
                      <a:pt x="48359" y="4805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>
              <a:xfrm>
                <a:off x="6865173" y="1487121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>
              <a:xfrm>
                <a:off x="6909766" y="1442324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98" name="图形 7"/>
            <p:cNvGrpSpPr/>
            <p:nvPr/>
          </p:nvGrpSpPr>
          <p:grpSpPr>
            <a:xfrm>
              <a:off x="9015135" y="2514329"/>
              <a:ext cx="100996" cy="14419"/>
              <a:chOff x="6775376" y="1414632"/>
              <a:chExt cx="100996" cy="14419"/>
            </a:xfrm>
            <a:solidFill>
              <a:srgbClr val="1B1B1B"/>
            </a:solidFill>
          </p:grpSpPr>
          <p:sp>
            <p:nvSpPr>
              <p:cNvPr id="199" name="任意多边形: 形状 198"/>
              <p:cNvSpPr/>
              <p:nvPr/>
            </p:nvSpPr>
            <p:spPr>
              <a:xfrm>
                <a:off x="6876372" y="1422777"/>
                <a:ext cx="8144" cy="814"/>
              </a:xfrm>
              <a:custGeom>
                <a:avLst/>
                <a:gdLst>
                  <a:gd name="connsiteX0" fmla="*/ 0 w 8144"/>
                  <a:gd name="connsiteY0" fmla="*/ 815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5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" name="任意多边形: 形状 199"/>
              <p:cNvSpPr/>
              <p:nvPr/>
            </p:nvSpPr>
            <p:spPr>
              <a:xfrm>
                <a:off x="6875558" y="1423203"/>
                <a:ext cx="362" cy="2126"/>
              </a:xfrm>
              <a:custGeom>
                <a:avLst/>
                <a:gdLst>
                  <a:gd name="connsiteX0" fmla="*/ 0 w 362"/>
                  <a:gd name="connsiteY0" fmla="*/ 2017 h 2126"/>
                  <a:gd name="connsiteX1" fmla="*/ 0 w 362"/>
                  <a:gd name="connsiteY1" fmla="*/ 2017 h 2126"/>
                  <a:gd name="connsiteX2" fmla="*/ 0 w 362"/>
                  <a:gd name="connsiteY2" fmla="*/ 389 h 2126"/>
                  <a:gd name="connsiteX3" fmla="*/ 0 w 362"/>
                  <a:gd name="connsiteY3" fmla="*/ 2017 h 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2126">
                    <a:moveTo>
                      <a:pt x="0" y="2017"/>
                    </a:moveTo>
                    <a:cubicBezTo>
                      <a:pt x="0" y="2017"/>
                      <a:pt x="815" y="2017"/>
                      <a:pt x="0" y="2017"/>
                    </a:cubicBezTo>
                    <a:lnTo>
                      <a:pt x="0" y="389"/>
                    </a:lnTo>
                    <a:cubicBezTo>
                      <a:pt x="0" y="-1241"/>
                      <a:pt x="815" y="2832"/>
                      <a:pt x="0" y="201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" name="任意多边形: 形状 200"/>
              <p:cNvSpPr/>
              <p:nvPr/>
            </p:nvSpPr>
            <p:spPr>
              <a:xfrm>
                <a:off x="6875558" y="1424992"/>
                <a:ext cx="362" cy="1042"/>
              </a:xfrm>
              <a:custGeom>
                <a:avLst/>
                <a:gdLst>
                  <a:gd name="connsiteX0" fmla="*/ 0 w 362"/>
                  <a:gd name="connsiteY0" fmla="*/ 228 h 1042"/>
                  <a:gd name="connsiteX1" fmla="*/ 0 w 362"/>
                  <a:gd name="connsiteY1" fmla="*/ 1043 h 1042"/>
                  <a:gd name="connsiteX2" fmla="*/ 0 w 362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1042">
                    <a:moveTo>
                      <a:pt x="0" y="228"/>
                    </a:moveTo>
                    <a:cubicBezTo>
                      <a:pt x="0" y="-586"/>
                      <a:pt x="0" y="1043"/>
                      <a:pt x="0" y="1043"/>
                    </a:cubicBezTo>
                    <a:cubicBezTo>
                      <a:pt x="0" y="228"/>
                      <a:pt x="815" y="1043"/>
                      <a:pt x="0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" name="任意多边形: 形状 201"/>
              <p:cNvSpPr/>
              <p:nvPr/>
            </p:nvSpPr>
            <p:spPr>
              <a:xfrm>
                <a:off x="6860083" y="1424609"/>
                <a:ext cx="361" cy="610"/>
              </a:xfrm>
              <a:custGeom>
                <a:avLst/>
                <a:gdLst>
                  <a:gd name="connsiteX0" fmla="*/ 0 w 361"/>
                  <a:gd name="connsiteY0" fmla="*/ 611 h 610"/>
                  <a:gd name="connsiteX1" fmla="*/ 0 w 361"/>
                  <a:gd name="connsiteY1" fmla="*/ 611 h 610"/>
                  <a:gd name="connsiteX2" fmla="*/ 0 w 361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610">
                    <a:moveTo>
                      <a:pt x="0" y="611"/>
                    </a:moveTo>
                    <a:lnTo>
                      <a:pt x="0" y="611"/>
                    </a:lnTo>
                    <a:cubicBezTo>
                      <a:pt x="814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" name="任意多边形: 形状 202"/>
              <p:cNvSpPr/>
              <p:nvPr/>
            </p:nvSpPr>
            <p:spPr>
              <a:xfrm>
                <a:off x="6776190" y="1414632"/>
                <a:ext cx="99367" cy="14419"/>
              </a:xfrm>
              <a:custGeom>
                <a:avLst/>
                <a:gdLst>
                  <a:gd name="connsiteX0" fmla="*/ 79006 w 99367"/>
                  <a:gd name="connsiteY0" fmla="*/ 13032 h 14419"/>
                  <a:gd name="connsiteX1" fmla="*/ 79006 w 99367"/>
                  <a:gd name="connsiteY1" fmla="*/ 13846 h 14419"/>
                  <a:gd name="connsiteX2" fmla="*/ 81449 w 99367"/>
                  <a:gd name="connsiteY2" fmla="*/ 13846 h 14419"/>
                  <a:gd name="connsiteX3" fmla="*/ 81449 w 99367"/>
                  <a:gd name="connsiteY3" fmla="*/ 13846 h 14419"/>
                  <a:gd name="connsiteX4" fmla="*/ 87965 w 99367"/>
                  <a:gd name="connsiteY4" fmla="*/ 13032 h 14419"/>
                  <a:gd name="connsiteX5" fmla="*/ 87965 w 99367"/>
                  <a:gd name="connsiteY5" fmla="*/ 13846 h 14419"/>
                  <a:gd name="connsiteX6" fmla="*/ 88779 w 99367"/>
                  <a:gd name="connsiteY6" fmla="*/ 13032 h 14419"/>
                  <a:gd name="connsiteX7" fmla="*/ 88779 w 99367"/>
                  <a:gd name="connsiteY7" fmla="*/ 13846 h 14419"/>
                  <a:gd name="connsiteX8" fmla="*/ 90408 w 99367"/>
                  <a:gd name="connsiteY8" fmla="*/ 13846 h 14419"/>
                  <a:gd name="connsiteX9" fmla="*/ 90408 w 99367"/>
                  <a:gd name="connsiteY9" fmla="*/ 12217 h 14419"/>
                  <a:gd name="connsiteX10" fmla="*/ 95295 w 99367"/>
                  <a:gd name="connsiteY10" fmla="*/ 10588 h 14419"/>
                  <a:gd name="connsiteX11" fmla="*/ 95295 w 99367"/>
                  <a:gd name="connsiteY11" fmla="*/ 11403 h 14419"/>
                  <a:gd name="connsiteX12" fmla="*/ 99368 w 99367"/>
                  <a:gd name="connsiteY12" fmla="*/ 9774 h 14419"/>
                  <a:gd name="connsiteX13" fmla="*/ 99368 w 99367"/>
                  <a:gd name="connsiteY13" fmla="*/ 8145 h 14419"/>
                  <a:gd name="connsiteX14" fmla="*/ 98553 w 99367"/>
                  <a:gd name="connsiteY14" fmla="*/ 8959 h 14419"/>
                  <a:gd name="connsiteX15" fmla="*/ 98553 w 99367"/>
                  <a:gd name="connsiteY15" fmla="*/ 8145 h 14419"/>
                  <a:gd name="connsiteX16" fmla="*/ 98553 w 99367"/>
                  <a:gd name="connsiteY16" fmla="*/ 8959 h 14419"/>
                  <a:gd name="connsiteX17" fmla="*/ 98553 w 99367"/>
                  <a:gd name="connsiteY17" fmla="*/ 8145 h 14419"/>
                  <a:gd name="connsiteX18" fmla="*/ 96924 w 99367"/>
                  <a:gd name="connsiteY18" fmla="*/ 9774 h 14419"/>
                  <a:gd name="connsiteX19" fmla="*/ 96110 w 99367"/>
                  <a:gd name="connsiteY19" fmla="*/ 8145 h 14419"/>
                  <a:gd name="connsiteX20" fmla="*/ 96110 w 99367"/>
                  <a:gd name="connsiteY20" fmla="*/ 9774 h 14419"/>
                  <a:gd name="connsiteX21" fmla="*/ 89594 w 99367"/>
                  <a:gd name="connsiteY21" fmla="*/ 9774 h 14419"/>
                  <a:gd name="connsiteX22" fmla="*/ 85521 w 99367"/>
                  <a:gd name="connsiteY22" fmla="*/ 9774 h 14419"/>
                  <a:gd name="connsiteX23" fmla="*/ 85521 w 99367"/>
                  <a:gd name="connsiteY23" fmla="*/ 9774 h 14419"/>
                  <a:gd name="connsiteX24" fmla="*/ 83893 w 99367"/>
                  <a:gd name="connsiteY24" fmla="*/ 9774 h 14419"/>
                  <a:gd name="connsiteX25" fmla="*/ 83078 w 99367"/>
                  <a:gd name="connsiteY25" fmla="*/ 10588 h 14419"/>
                  <a:gd name="connsiteX26" fmla="*/ 74119 w 99367"/>
                  <a:gd name="connsiteY26" fmla="*/ 6516 h 14419"/>
                  <a:gd name="connsiteX27" fmla="*/ 63530 w 99367"/>
                  <a:gd name="connsiteY27" fmla="*/ 4887 h 14419"/>
                  <a:gd name="connsiteX28" fmla="*/ 63530 w 99367"/>
                  <a:gd name="connsiteY28" fmla="*/ 4072 h 14419"/>
                  <a:gd name="connsiteX29" fmla="*/ 60272 w 99367"/>
                  <a:gd name="connsiteY29" fmla="*/ 4072 h 14419"/>
                  <a:gd name="connsiteX30" fmla="*/ 60272 w 99367"/>
                  <a:gd name="connsiteY30" fmla="*/ 4072 h 14419"/>
                  <a:gd name="connsiteX31" fmla="*/ 52942 w 99367"/>
                  <a:gd name="connsiteY31" fmla="*/ 5702 h 14419"/>
                  <a:gd name="connsiteX32" fmla="*/ 43982 w 99367"/>
                  <a:gd name="connsiteY32" fmla="*/ 6516 h 14419"/>
                  <a:gd name="connsiteX33" fmla="*/ 43982 w 99367"/>
                  <a:gd name="connsiteY33" fmla="*/ 5702 h 14419"/>
                  <a:gd name="connsiteX34" fmla="*/ 36652 w 99367"/>
                  <a:gd name="connsiteY34" fmla="*/ 4887 h 14419"/>
                  <a:gd name="connsiteX35" fmla="*/ 29322 w 99367"/>
                  <a:gd name="connsiteY35" fmla="*/ 5702 h 14419"/>
                  <a:gd name="connsiteX36" fmla="*/ 24435 w 99367"/>
                  <a:gd name="connsiteY36" fmla="*/ 5702 h 14419"/>
                  <a:gd name="connsiteX37" fmla="*/ 15475 w 99367"/>
                  <a:gd name="connsiteY37" fmla="*/ 5702 h 14419"/>
                  <a:gd name="connsiteX38" fmla="*/ 7330 w 99367"/>
                  <a:gd name="connsiteY38" fmla="*/ 4072 h 14419"/>
                  <a:gd name="connsiteX39" fmla="*/ 4072 w 99367"/>
                  <a:gd name="connsiteY39" fmla="*/ 1629 h 14419"/>
                  <a:gd name="connsiteX40" fmla="*/ 4072 w 99367"/>
                  <a:gd name="connsiteY40" fmla="*/ 2443 h 14419"/>
                  <a:gd name="connsiteX41" fmla="*/ 2444 w 99367"/>
                  <a:gd name="connsiteY41" fmla="*/ 1629 h 14419"/>
                  <a:gd name="connsiteX42" fmla="*/ 2444 w 99367"/>
                  <a:gd name="connsiteY42" fmla="*/ 1629 h 14419"/>
                  <a:gd name="connsiteX43" fmla="*/ 1629 w 99367"/>
                  <a:gd name="connsiteY43" fmla="*/ 3258 h 14419"/>
                  <a:gd name="connsiteX44" fmla="*/ 1629 w 99367"/>
                  <a:gd name="connsiteY44" fmla="*/ 4072 h 14419"/>
                  <a:gd name="connsiteX45" fmla="*/ 1629 w 99367"/>
                  <a:gd name="connsiteY45" fmla="*/ 3258 h 14419"/>
                  <a:gd name="connsiteX46" fmla="*/ 815 w 99367"/>
                  <a:gd name="connsiteY46" fmla="*/ 4072 h 14419"/>
                  <a:gd name="connsiteX47" fmla="*/ 815 w 99367"/>
                  <a:gd name="connsiteY47" fmla="*/ 1629 h 14419"/>
                  <a:gd name="connsiteX48" fmla="*/ 1629 w 99367"/>
                  <a:gd name="connsiteY48" fmla="*/ 0 h 14419"/>
                  <a:gd name="connsiteX49" fmla="*/ 815 w 99367"/>
                  <a:gd name="connsiteY49" fmla="*/ 815 h 14419"/>
                  <a:gd name="connsiteX50" fmla="*/ 0 w 99367"/>
                  <a:gd name="connsiteY50" fmla="*/ 4887 h 14419"/>
                  <a:gd name="connsiteX51" fmla="*/ 0 w 99367"/>
                  <a:gd name="connsiteY51" fmla="*/ 4072 h 14419"/>
                  <a:gd name="connsiteX52" fmla="*/ 0 w 99367"/>
                  <a:gd name="connsiteY52" fmla="*/ 5702 h 14419"/>
                  <a:gd name="connsiteX53" fmla="*/ 0 w 99367"/>
                  <a:gd name="connsiteY53" fmla="*/ 8145 h 14419"/>
                  <a:gd name="connsiteX54" fmla="*/ 0 w 99367"/>
                  <a:gd name="connsiteY54" fmla="*/ 8145 h 14419"/>
                  <a:gd name="connsiteX55" fmla="*/ 815 w 99367"/>
                  <a:gd name="connsiteY55" fmla="*/ 8145 h 14419"/>
                  <a:gd name="connsiteX56" fmla="*/ 815 w 99367"/>
                  <a:gd name="connsiteY56" fmla="*/ 8959 h 14419"/>
                  <a:gd name="connsiteX57" fmla="*/ 1629 w 99367"/>
                  <a:gd name="connsiteY57" fmla="*/ 8959 h 14419"/>
                  <a:gd name="connsiteX58" fmla="*/ 4887 w 99367"/>
                  <a:gd name="connsiteY58" fmla="*/ 8959 h 14419"/>
                  <a:gd name="connsiteX59" fmla="*/ 5702 w 99367"/>
                  <a:gd name="connsiteY59" fmla="*/ 7330 h 14419"/>
                  <a:gd name="connsiteX60" fmla="*/ 6516 w 99367"/>
                  <a:gd name="connsiteY60" fmla="*/ 9774 h 14419"/>
                  <a:gd name="connsiteX61" fmla="*/ 6516 w 99367"/>
                  <a:gd name="connsiteY61" fmla="*/ 9774 h 14419"/>
                  <a:gd name="connsiteX62" fmla="*/ 7330 w 99367"/>
                  <a:gd name="connsiteY62" fmla="*/ 10588 h 14419"/>
                  <a:gd name="connsiteX63" fmla="*/ 8959 w 99367"/>
                  <a:gd name="connsiteY63" fmla="*/ 8959 h 14419"/>
                  <a:gd name="connsiteX64" fmla="*/ 8959 w 99367"/>
                  <a:gd name="connsiteY64" fmla="*/ 9774 h 14419"/>
                  <a:gd name="connsiteX65" fmla="*/ 11403 w 99367"/>
                  <a:gd name="connsiteY65" fmla="*/ 11403 h 14419"/>
                  <a:gd name="connsiteX66" fmla="*/ 13846 w 99367"/>
                  <a:gd name="connsiteY66" fmla="*/ 9774 h 14419"/>
                  <a:gd name="connsiteX67" fmla="*/ 15475 w 99367"/>
                  <a:gd name="connsiteY67" fmla="*/ 10588 h 14419"/>
                  <a:gd name="connsiteX68" fmla="*/ 15475 w 99367"/>
                  <a:gd name="connsiteY68" fmla="*/ 10588 h 14419"/>
                  <a:gd name="connsiteX69" fmla="*/ 17919 w 99367"/>
                  <a:gd name="connsiteY69" fmla="*/ 8959 h 14419"/>
                  <a:gd name="connsiteX70" fmla="*/ 18733 w 99367"/>
                  <a:gd name="connsiteY70" fmla="*/ 11403 h 14419"/>
                  <a:gd name="connsiteX71" fmla="*/ 21177 w 99367"/>
                  <a:gd name="connsiteY71" fmla="*/ 9774 h 14419"/>
                  <a:gd name="connsiteX72" fmla="*/ 21991 w 99367"/>
                  <a:gd name="connsiteY72" fmla="*/ 10588 h 14419"/>
                  <a:gd name="connsiteX73" fmla="*/ 28507 w 99367"/>
                  <a:gd name="connsiteY73" fmla="*/ 11403 h 14419"/>
                  <a:gd name="connsiteX74" fmla="*/ 28507 w 99367"/>
                  <a:gd name="connsiteY74" fmla="*/ 11403 h 14419"/>
                  <a:gd name="connsiteX75" fmla="*/ 29322 w 99367"/>
                  <a:gd name="connsiteY75" fmla="*/ 7330 h 14419"/>
                  <a:gd name="connsiteX76" fmla="*/ 29322 w 99367"/>
                  <a:gd name="connsiteY76" fmla="*/ 7330 h 14419"/>
                  <a:gd name="connsiteX77" fmla="*/ 30136 w 99367"/>
                  <a:gd name="connsiteY77" fmla="*/ 8145 h 14419"/>
                  <a:gd name="connsiteX78" fmla="*/ 30136 w 99367"/>
                  <a:gd name="connsiteY78" fmla="*/ 8959 h 14419"/>
                  <a:gd name="connsiteX79" fmla="*/ 30951 w 99367"/>
                  <a:gd name="connsiteY79" fmla="*/ 8959 h 14419"/>
                  <a:gd name="connsiteX80" fmla="*/ 30951 w 99367"/>
                  <a:gd name="connsiteY80" fmla="*/ 9774 h 14419"/>
                  <a:gd name="connsiteX81" fmla="*/ 30951 w 99367"/>
                  <a:gd name="connsiteY81" fmla="*/ 8959 h 14419"/>
                  <a:gd name="connsiteX82" fmla="*/ 30951 w 99367"/>
                  <a:gd name="connsiteY82" fmla="*/ 9774 h 14419"/>
                  <a:gd name="connsiteX83" fmla="*/ 41539 w 99367"/>
                  <a:gd name="connsiteY83" fmla="*/ 8145 h 14419"/>
                  <a:gd name="connsiteX84" fmla="*/ 41539 w 99367"/>
                  <a:gd name="connsiteY84" fmla="*/ 8959 h 14419"/>
                  <a:gd name="connsiteX85" fmla="*/ 42354 w 99367"/>
                  <a:gd name="connsiteY85" fmla="*/ 8145 h 14419"/>
                  <a:gd name="connsiteX86" fmla="*/ 42354 w 99367"/>
                  <a:gd name="connsiteY86" fmla="*/ 8959 h 14419"/>
                  <a:gd name="connsiteX87" fmla="*/ 44797 w 99367"/>
                  <a:gd name="connsiteY87" fmla="*/ 8959 h 14419"/>
                  <a:gd name="connsiteX88" fmla="*/ 44797 w 99367"/>
                  <a:gd name="connsiteY88" fmla="*/ 9774 h 14419"/>
                  <a:gd name="connsiteX89" fmla="*/ 46426 w 99367"/>
                  <a:gd name="connsiteY89" fmla="*/ 8959 h 14419"/>
                  <a:gd name="connsiteX90" fmla="*/ 46426 w 99367"/>
                  <a:gd name="connsiteY90" fmla="*/ 9774 h 14419"/>
                  <a:gd name="connsiteX91" fmla="*/ 51313 w 99367"/>
                  <a:gd name="connsiteY91" fmla="*/ 9774 h 14419"/>
                  <a:gd name="connsiteX92" fmla="*/ 56200 w 99367"/>
                  <a:gd name="connsiteY92" fmla="*/ 7330 h 14419"/>
                  <a:gd name="connsiteX93" fmla="*/ 56200 w 99367"/>
                  <a:gd name="connsiteY93" fmla="*/ 8145 h 14419"/>
                  <a:gd name="connsiteX94" fmla="*/ 61901 w 99367"/>
                  <a:gd name="connsiteY94" fmla="*/ 8959 h 14419"/>
                  <a:gd name="connsiteX95" fmla="*/ 64345 w 99367"/>
                  <a:gd name="connsiteY95" fmla="*/ 8959 h 14419"/>
                  <a:gd name="connsiteX96" fmla="*/ 64345 w 99367"/>
                  <a:gd name="connsiteY96" fmla="*/ 9774 h 14419"/>
                  <a:gd name="connsiteX97" fmla="*/ 68417 w 99367"/>
                  <a:gd name="connsiteY97" fmla="*/ 10588 h 14419"/>
                  <a:gd name="connsiteX98" fmla="*/ 68417 w 99367"/>
                  <a:gd name="connsiteY98" fmla="*/ 11403 h 14419"/>
                  <a:gd name="connsiteX99" fmla="*/ 70046 w 99367"/>
                  <a:gd name="connsiteY99" fmla="*/ 9774 h 14419"/>
                  <a:gd name="connsiteX100" fmla="*/ 70046 w 99367"/>
                  <a:gd name="connsiteY100" fmla="*/ 10588 h 14419"/>
                  <a:gd name="connsiteX101" fmla="*/ 73304 w 99367"/>
                  <a:gd name="connsiteY101" fmla="*/ 10588 h 14419"/>
                  <a:gd name="connsiteX102" fmla="*/ 73304 w 99367"/>
                  <a:gd name="connsiteY102" fmla="*/ 11403 h 14419"/>
                  <a:gd name="connsiteX103" fmla="*/ 74119 w 99367"/>
                  <a:gd name="connsiteY103" fmla="*/ 11403 h 14419"/>
                  <a:gd name="connsiteX104" fmla="*/ 74119 w 99367"/>
                  <a:gd name="connsiteY104" fmla="*/ 11403 h 14419"/>
                  <a:gd name="connsiteX105" fmla="*/ 77376 w 99367"/>
                  <a:gd name="connsiteY105" fmla="*/ 12217 h 14419"/>
                  <a:gd name="connsiteX106" fmla="*/ 77376 w 99367"/>
                  <a:gd name="connsiteY106" fmla="*/ 13032 h 14419"/>
                  <a:gd name="connsiteX107" fmla="*/ 79820 w 99367"/>
                  <a:gd name="connsiteY107" fmla="*/ 13032 h 14419"/>
                  <a:gd name="connsiteX108" fmla="*/ 79820 w 99367"/>
                  <a:gd name="connsiteY108" fmla="*/ 13846 h 14419"/>
                  <a:gd name="connsiteX109" fmla="*/ 80634 w 99367"/>
                  <a:gd name="connsiteY109" fmla="*/ 13032 h 14419"/>
                  <a:gd name="connsiteX110" fmla="*/ 80634 w 99367"/>
                  <a:gd name="connsiteY110" fmla="*/ 13846 h 14419"/>
                  <a:gd name="connsiteX111" fmla="*/ 79006 w 99367"/>
                  <a:gd name="connsiteY111" fmla="*/ 13032 h 1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9367" h="14419">
                    <a:moveTo>
                      <a:pt x="79006" y="13032"/>
                    </a:moveTo>
                    <a:lnTo>
                      <a:pt x="79006" y="13846"/>
                    </a:lnTo>
                    <a:cubicBezTo>
                      <a:pt x="79820" y="12217"/>
                      <a:pt x="80634" y="14661"/>
                      <a:pt x="81449" y="13846"/>
                    </a:cubicBezTo>
                    <a:lnTo>
                      <a:pt x="81449" y="13846"/>
                    </a:lnTo>
                    <a:cubicBezTo>
                      <a:pt x="83893" y="14661"/>
                      <a:pt x="85521" y="13846"/>
                      <a:pt x="87965" y="13032"/>
                    </a:cubicBezTo>
                    <a:cubicBezTo>
                      <a:pt x="87965" y="13032"/>
                      <a:pt x="87965" y="13032"/>
                      <a:pt x="87965" y="13846"/>
                    </a:cubicBezTo>
                    <a:cubicBezTo>
                      <a:pt x="87965" y="13846"/>
                      <a:pt x="87965" y="13032"/>
                      <a:pt x="88779" y="13032"/>
                    </a:cubicBezTo>
                    <a:cubicBezTo>
                      <a:pt x="88779" y="13032"/>
                      <a:pt x="88779" y="13846"/>
                      <a:pt x="88779" y="13846"/>
                    </a:cubicBezTo>
                    <a:cubicBezTo>
                      <a:pt x="88779" y="15475"/>
                      <a:pt x="90408" y="13032"/>
                      <a:pt x="90408" y="13846"/>
                    </a:cubicBezTo>
                    <a:cubicBezTo>
                      <a:pt x="90408" y="13846"/>
                      <a:pt x="90408" y="13032"/>
                      <a:pt x="90408" y="12217"/>
                    </a:cubicBezTo>
                    <a:cubicBezTo>
                      <a:pt x="92037" y="12217"/>
                      <a:pt x="93666" y="11403"/>
                      <a:pt x="95295" y="10588"/>
                    </a:cubicBezTo>
                    <a:cubicBezTo>
                      <a:pt x="95295" y="10588"/>
                      <a:pt x="95295" y="11403"/>
                      <a:pt x="95295" y="11403"/>
                    </a:cubicBezTo>
                    <a:cubicBezTo>
                      <a:pt x="96924" y="8959"/>
                      <a:pt x="97739" y="9774"/>
                      <a:pt x="99368" y="9774"/>
                    </a:cubicBezTo>
                    <a:cubicBezTo>
                      <a:pt x="99368" y="8959"/>
                      <a:pt x="99368" y="8959"/>
                      <a:pt x="99368" y="8145"/>
                    </a:cubicBezTo>
                    <a:cubicBezTo>
                      <a:pt x="98553" y="7330"/>
                      <a:pt x="98553" y="9774"/>
                      <a:pt x="98553" y="8959"/>
                    </a:cubicBezTo>
                    <a:lnTo>
                      <a:pt x="98553" y="8145"/>
                    </a:lnTo>
                    <a:cubicBezTo>
                      <a:pt x="98553" y="8145"/>
                      <a:pt x="98553" y="9774"/>
                      <a:pt x="98553" y="8959"/>
                    </a:cubicBezTo>
                    <a:cubicBezTo>
                      <a:pt x="98553" y="8145"/>
                      <a:pt x="98553" y="8145"/>
                      <a:pt x="98553" y="8145"/>
                    </a:cubicBezTo>
                    <a:cubicBezTo>
                      <a:pt x="97739" y="8145"/>
                      <a:pt x="97739" y="8145"/>
                      <a:pt x="96924" y="9774"/>
                    </a:cubicBezTo>
                    <a:cubicBezTo>
                      <a:pt x="96924" y="8145"/>
                      <a:pt x="96110" y="9774"/>
                      <a:pt x="96110" y="8145"/>
                    </a:cubicBezTo>
                    <a:cubicBezTo>
                      <a:pt x="96110" y="8959"/>
                      <a:pt x="96110" y="8145"/>
                      <a:pt x="96110" y="9774"/>
                    </a:cubicBezTo>
                    <a:cubicBezTo>
                      <a:pt x="93666" y="8959"/>
                      <a:pt x="92037" y="9774"/>
                      <a:pt x="89594" y="9774"/>
                    </a:cubicBezTo>
                    <a:cubicBezTo>
                      <a:pt x="87965" y="12217"/>
                      <a:pt x="87150" y="8959"/>
                      <a:pt x="85521" y="9774"/>
                    </a:cubicBezTo>
                    <a:lnTo>
                      <a:pt x="85521" y="9774"/>
                    </a:lnTo>
                    <a:cubicBezTo>
                      <a:pt x="84707" y="10588"/>
                      <a:pt x="84707" y="10588"/>
                      <a:pt x="83893" y="9774"/>
                    </a:cubicBezTo>
                    <a:lnTo>
                      <a:pt x="83078" y="10588"/>
                    </a:lnTo>
                    <a:cubicBezTo>
                      <a:pt x="80634" y="8145"/>
                      <a:pt x="77376" y="8145"/>
                      <a:pt x="74119" y="6516"/>
                    </a:cubicBezTo>
                    <a:cubicBezTo>
                      <a:pt x="70861" y="4887"/>
                      <a:pt x="67603" y="2443"/>
                      <a:pt x="63530" y="4887"/>
                    </a:cubicBezTo>
                    <a:cubicBezTo>
                      <a:pt x="63530" y="4887"/>
                      <a:pt x="63530" y="4887"/>
                      <a:pt x="63530" y="4072"/>
                    </a:cubicBezTo>
                    <a:cubicBezTo>
                      <a:pt x="62716" y="4072"/>
                      <a:pt x="61901" y="3258"/>
                      <a:pt x="60272" y="4072"/>
                    </a:cubicBezTo>
                    <a:lnTo>
                      <a:pt x="60272" y="4072"/>
                    </a:lnTo>
                    <a:cubicBezTo>
                      <a:pt x="57829" y="5702"/>
                      <a:pt x="55385" y="3258"/>
                      <a:pt x="52942" y="5702"/>
                    </a:cubicBezTo>
                    <a:cubicBezTo>
                      <a:pt x="50498" y="5702"/>
                      <a:pt x="47241" y="5702"/>
                      <a:pt x="43982" y="6516"/>
                    </a:cubicBezTo>
                    <a:lnTo>
                      <a:pt x="43982" y="5702"/>
                    </a:lnTo>
                    <a:cubicBezTo>
                      <a:pt x="41539" y="6516"/>
                      <a:pt x="39096" y="4072"/>
                      <a:pt x="36652" y="4887"/>
                    </a:cubicBezTo>
                    <a:cubicBezTo>
                      <a:pt x="34209" y="3258"/>
                      <a:pt x="31765" y="7330"/>
                      <a:pt x="29322" y="5702"/>
                    </a:cubicBezTo>
                    <a:cubicBezTo>
                      <a:pt x="27693" y="3258"/>
                      <a:pt x="25249" y="8145"/>
                      <a:pt x="24435" y="5702"/>
                    </a:cubicBezTo>
                    <a:cubicBezTo>
                      <a:pt x="21991" y="1629"/>
                      <a:pt x="18733" y="4072"/>
                      <a:pt x="15475" y="5702"/>
                    </a:cubicBezTo>
                    <a:cubicBezTo>
                      <a:pt x="13032" y="4072"/>
                      <a:pt x="9774" y="7330"/>
                      <a:pt x="7330" y="4072"/>
                    </a:cubicBezTo>
                    <a:cubicBezTo>
                      <a:pt x="5702" y="5702"/>
                      <a:pt x="4887" y="1629"/>
                      <a:pt x="4072" y="1629"/>
                    </a:cubicBezTo>
                    <a:lnTo>
                      <a:pt x="4072" y="2443"/>
                    </a:lnTo>
                    <a:cubicBezTo>
                      <a:pt x="4072" y="815"/>
                      <a:pt x="2444" y="4887"/>
                      <a:pt x="2444" y="1629"/>
                    </a:cubicBezTo>
                    <a:lnTo>
                      <a:pt x="2444" y="1629"/>
                    </a:lnTo>
                    <a:cubicBezTo>
                      <a:pt x="2444" y="0"/>
                      <a:pt x="815" y="4887"/>
                      <a:pt x="1629" y="3258"/>
                    </a:cubicBezTo>
                    <a:lnTo>
                      <a:pt x="1629" y="4072"/>
                    </a:lnTo>
                    <a:cubicBezTo>
                      <a:pt x="1629" y="4072"/>
                      <a:pt x="1629" y="3258"/>
                      <a:pt x="1629" y="3258"/>
                    </a:cubicBezTo>
                    <a:cubicBezTo>
                      <a:pt x="1629" y="3258"/>
                      <a:pt x="1629" y="4887"/>
                      <a:pt x="815" y="4072"/>
                    </a:cubicBezTo>
                    <a:cubicBezTo>
                      <a:pt x="1629" y="815"/>
                      <a:pt x="0" y="4887"/>
                      <a:pt x="815" y="1629"/>
                    </a:cubicBezTo>
                    <a:cubicBezTo>
                      <a:pt x="815" y="1629"/>
                      <a:pt x="815" y="0"/>
                      <a:pt x="1629" y="0"/>
                    </a:cubicBezTo>
                    <a:cubicBezTo>
                      <a:pt x="1629" y="0"/>
                      <a:pt x="815" y="0"/>
                      <a:pt x="815" y="815"/>
                    </a:cubicBezTo>
                    <a:cubicBezTo>
                      <a:pt x="815" y="2443"/>
                      <a:pt x="0" y="3258"/>
                      <a:pt x="0" y="4887"/>
                    </a:cubicBezTo>
                    <a:lnTo>
                      <a:pt x="0" y="4072"/>
                    </a:lnTo>
                    <a:cubicBezTo>
                      <a:pt x="0" y="4887"/>
                      <a:pt x="0" y="4887"/>
                      <a:pt x="0" y="5702"/>
                    </a:cubicBezTo>
                    <a:cubicBezTo>
                      <a:pt x="0" y="5702"/>
                      <a:pt x="0" y="7330"/>
                      <a:pt x="0" y="8145"/>
                    </a:cubicBezTo>
                    <a:cubicBezTo>
                      <a:pt x="0" y="8145"/>
                      <a:pt x="0" y="8145"/>
                      <a:pt x="0" y="8145"/>
                    </a:cubicBezTo>
                    <a:cubicBezTo>
                      <a:pt x="815" y="7330"/>
                      <a:pt x="815" y="8145"/>
                      <a:pt x="815" y="8145"/>
                    </a:cubicBezTo>
                    <a:lnTo>
                      <a:pt x="815" y="8959"/>
                    </a:lnTo>
                    <a:cubicBezTo>
                      <a:pt x="815" y="10588"/>
                      <a:pt x="1629" y="6516"/>
                      <a:pt x="1629" y="8959"/>
                    </a:cubicBezTo>
                    <a:cubicBezTo>
                      <a:pt x="2444" y="8959"/>
                      <a:pt x="3258" y="8959"/>
                      <a:pt x="4887" y="8959"/>
                    </a:cubicBezTo>
                    <a:cubicBezTo>
                      <a:pt x="4887" y="8145"/>
                      <a:pt x="5702" y="8959"/>
                      <a:pt x="5702" y="7330"/>
                    </a:cubicBezTo>
                    <a:cubicBezTo>
                      <a:pt x="5702" y="8959"/>
                      <a:pt x="6516" y="9774"/>
                      <a:pt x="6516" y="9774"/>
                    </a:cubicBezTo>
                    <a:cubicBezTo>
                      <a:pt x="6516" y="9774"/>
                      <a:pt x="6516" y="9774"/>
                      <a:pt x="6516" y="9774"/>
                    </a:cubicBezTo>
                    <a:cubicBezTo>
                      <a:pt x="6516" y="12217"/>
                      <a:pt x="7330" y="8145"/>
                      <a:pt x="7330" y="10588"/>
                    </a:cubicBezTo>
                    <a:cubicBezTo>
                      <a:pt x="8145" y="8959"/>
                      <a:pt x="8145" y="11403"/>
                      <a:pt x="8959" y="8959"/>
                    </a:cubicBezTo>
                    <a:cubicBezTo>
                      <a:pt x="8959" y="9774"/>
                      <a:pt x="8959" y="9774"/>
                      <a:pt x="8959" y="9774"/>
                    </a:cubicBezTo>
                    <a:cubicBezTo>
                      <a:pt x="9774" y="9774"/>
                      <a:pt x="10589" y="10588"/>
                      <a:pt x="11403" y="11403"/>
                    </a:cubicBezTo>
                    <a:cubicBezTo>
                      <a:pt x="12217" y="9774"/>
                      <a:pt x="13032" y="12217"/>
                      <a:pt x="13846" y="9774"/>
                    </a:cubicBezTo>
                    <a:cubicBezTo>
                      <a:pt x="13846" y="10588"/>
                      <a:pt x="14661" y="11403"/>
                      <a:pt x="15475" y="10588"/>
                    </a:cubicBezTo>
                    <a:lnTo>
                      <a:pt x="15475" y="10588"/>
                    </a:lnTo>
                    <a:cubicBezTo>
                      <a:pt x="16290" y="10588"/>
                      <a:pt x="17104" y="10588"/>
                      <a:pt x="17919" y="8959"/>
                    </a:cubicBezTo>
                    <a:cubicBezTo>
                      <a:pt x="17919" y="11403"/>
                      <a:pt x="17919" y="10588"/>
                      <a:pt x="18733" y="11403"/>
                    </a:cubicBezTo>
                    <a:cubicBezTo>
                      <a:pt x="19548" y="10588"/>
                      <a:pt x="20362" y="10588"/>
                      <a:pt x="21177" y="9774"/>
                    </a:cubicBezTo>
                    <a:cubicBezTo>
                      <a:pt x="21177" y="10588"/>
                      <a:pt x="21991" y="9774"/>
                      <a:pt x="21991" y="10588"/>
                    </a:cubicBezTo>
                    <a:cubicBezTo>
                      <a:pt x="24435" y="8145"/>
                      <a:pt x="26878" y="8959"/>
                      <a:pt x="28507" y="11403"/>
                    </a:cubicBezTo>
                    <a:lnTo>
                      <a:pt x="28507" y="11403"/>
                    </a:lnTo>
                    <a:cubicBezTo>
                      <a:pt x="28507" y="10588"/>
                      <a:pt x="29322" y="8959"/>
                      <a:pt x="29322" y="7330"/>
                    </a:cubicBezTo>
                    <a:cubicBezTo>
                      <a:pt x="29322" y="7330"/>
                      <a:pt x="29322" y="7330"/>
                      <a:pt x="29322" y="7330"/>
                    </a:cubicBezTo>
                    <a:cubicBezTo>
                      <a:pt x="30136" y="7330"/>
                      <a:pt x="30136" y="8959"/>
                      <a:pt x="30136" y="8145"/>
                    </a:cubicBezTo>
                    <a:cubicBezTo>
                      <a:pt x="30136" y="8145"/>
                      <a:pt x="30136" y="8145"/>
                      <a:pt x="30136" y="8959"/>
                    </a:cubicBezTo>
                    <a:cubicBezTo>
                      <a:pt x="30951" y="8145"/>
                      <a:pt x="30951" y="10588"/>
                      <a:pt x="30951" y="8959"/>
                    </a:cubicBezTo>
                    <a:lnTo>
                      <a:pt x="30951" y="9774"/>
                    </a:lnTo>
                    <a:lnTo>
                      <a:pt x="30951" y="8959"/>
                    </a:lnTo>
                    <a:cubicBezTo>
                      <a:pt x="30951" y="9774"/>
                      <a:pt x="30951" y="10588"/>
                      <a:pt x="30951" y="9774"/>
                    </a:cubicBezTo>
                    <a:cubicBezTo>
                      <a:pt x="34209" y="10588"/>
                      <a:pt x="38281" y="8145"/>
                      <a:pt x="41539" y="8145"/>
                    </a:cubicBezTo>
                    <a:lnTo>
                      <a:pt x="41539" y="8959"/>
                    </a:lnTo>
                    <a:lnTo>
                      <a:pt x="42354" y="8145"/>
                    </a:lnTo>
                    <a:cubicBezTo>
                      <a:pt x="42354" y="8145"/>
                      <a:pt x="42354" y="8145"/>
                      <a:pt x="42354" y="8959"/>
                    </a:cubicBezTo>
                    <a:cubicBezTo>
                      <a:pt x="43168" y="9774"/>
                      <a:pt x="43982" y="8145"/>
                      <a:pt x="44797" y="8959"/>
                    </a:cubicBezTo>
                    <a:cubicBezTo>
                      <a:pt x="44797" y="8959"/>
                      <a:pt x="44797" y="9774"/>
                      <a:pt x="44797" y="9774"/>
                    </a:cubicBezTo>
                    <a:cubicBezTo>
                      <a:pt x="45611" y="8145"/>
                      <a:pt x="45611" y="11403"/>
                      <a:pt x="46426" y="8959"/>
                    </a:cubicBezTo>
                    <a:cubicBezTo>
                      <a:pt x="46426" y="8959"/>
                      <a:pt x="46426" y="9774"/>
                      <a:pt x="46426" y="9774"/>
                    </a:cubicBezTo>
                    <a:cubicBezTo>
                      <a:pt x="48055" y="8959"/>
                      <a:pt x="49684" y="8959"/>
                      <a:pt x="51313" y="9774"/>
                    </a:cubicBezTo>
                    <a:cubicBezTo>
                      <a:pt x="52942" y="7330"/>
                      <a:pt x="54571" y="9774"/>
                      <a:pt x="56200" y="7330"/>
                    </a:cubicBezTo>
                    <a:lnTo>
                      <a:pt x="56200" y="8145"/>
                    </a:lnTo>
                    <a:cubicBezTo>
                      <a:pt x="58643" y="6516"/>
                      <a:pt x="60272" y="8959"/>
                      <a:pt x="61901" y="8959"/>
                    </a:cubicBezTo>
                    <a:cubicBezTo>
                      <a:pt x="62716" y="8959"/>
                      <a:pt x="63530" y="8959"/>
                      <a:pt x="64345" y="8959"/>
                    </a:cubicBezTo>
                    <a:lnTo>
                      <a:pt x="64345" y="9774"/>
                    </a:lnTo>
                    <a:cubicBezTo>
                      <a:pt x="65974" y="7330"/>
                      <a:pt x="66788" y="12217"/>
                      <a:pt x="68417" y="10588"/>
                    </a:cubicBezTo>
                    <a:lnTo>
                      <a:pt x="68417" y="11403"/>
                    </a:lnTo>
                    <a:cubicBezTo>
                      <a:pt x="69232" y="9774"/>
                      <a:pt x="69232" y="12217"/>
                      <a:pt x="70046" y="9774"/>
                    </a:cubicBezTo>
                    <a:lnTo>
                      <a:pt x="70046" y="10588"/>
                    </a:lnTo>
                    <a:cubicBezTo>
                      <a:pt x="71675" y="8145"/>
                      <a:pt x="71675" y="12217"/>
                      <a:pt x="73304" y="10588"/>
                    </a:cubicBezTo>
                    <a:lnTo>
                      <a:pt x="73304" y="11403"/>
                    </a:lnTo>
                    <a:cubicBezTo>
                      <a:pt x="74119" y="11403"/>
                      <a:pt x="74119" y="10588"/>
                      <a:pt x="74119" y="11403"/>
                    </a:cubicBezTo>
                    <a:cubicBezTo>
                      <a:pt x="74119" y="11403"/>
                      <a:pt x="74119" y="11403"/>
                      <a:pt x="74119" y="11403"/>
                    </a:cubicBezTo>
                    <a:cubicBezTo>
                      <a:pt x="74933" y="13846"/>
                      <a:pt x="76562" y="11403"/>
                      <a:pt x="77376" y="12217"/>
                    </a:cubicBezTo>
                    <a:lnTo>
                      <a:pt x="77376" y="13032"/>
                    </a:lnTo>
                    <a:cubicBezTo>
                      <a:pt x="78191" y="12217"/>
                      <a:pt x="79006" y="13032"/>
                      <a:pt x="79820" y="13032"/>
                    </a:cubicBezTo>
                    <a:lnTo>
                      <a:pt x="79820" y="13846"/>
                    </a:lnTo>
                    <a:lnTo>
                      <a:pt x="80634" y="13032"/>
                    </a:lnTo>
                    <a:lnTo>
                      <a:pt x="80634" y="13846"/>
                    </a:lnTo>
                    <a:cubicBezTo>
                      <a:pt x="77376" y="13846"/>
                      <a:pt x="78191" y="13032"/>
                      <a:pt x="79006" y="1303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" name="任意多边形: 形状 203"/>
              <p:cNvSpPr/>
              <p:nvPr/>
            </p:nvSpPr>
            <p:spPr>
              <a:xfrm>
                <a:off x="6864155" y="142847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" name="任意多边形: 形状 204"/>
              <p:cNvSpPr/>
              <p:nvPr/>
            </p:nvSpPr>
            <p:spPr>
              <a:xfrm>
                <a:off x="6775376" y="142196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6" name="图形 7"/>
            <p:cNvGrpSpPr/>
            <p:nvPr/>
          </p:nvGrpSpPr>
          <p:grpSpPr>
            <a:xfrm>
              <a:off x="9103100" y="2531433"/>
              <a:ext cx="23788" cy="11764"/>
              <a:chOff x="6863341" y="1431736"/>
              <a:chExt cx="23788" cy="11764"/>
            </a:xfrm>
            <a:solidFill>
              <a:srgbClr val="1B1B1B"/>
            </a:solidFill>
          </p:grpSpPr>
          <p:sp>
            <p:nvSpPr>
              <p:cNvPr id="207" name="任意多边形: 形状 206"/>
              <p:cNvSpPr/>
              <p:nvPr/>
            </p:nvSpPr>
            <p:spPr>
              <a:xfrm>
                <a:off x="6886146" y="1442324"/>
                <a:ext cx="814" cy="8144"/>
              </a:xfrm>
              <a:custGeom>
                <a:avLst/>
                <a:gdLst>
                  <a:gd name="connsiteX0" fmla="*/ 0 w 814"/>
                  <a:gd name="connsiteY0" fmla="*/ 0 h 8144"/>
                  <a:gd name="connsiteX1" fmla="*/ 815 w 814"/>
                  <a:gd name="connsiteY1" fmla="*/ 0 h 8144"/>
                  <a:gd name="connsiteX2" fmla="*/ 0 w 81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4">
                    <a:moveTo>
                      <a:pt x="0" y="0"/>
                    </a:moveTo>
                    <a:lnTo>
                      <a:pt x="8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任意多边形: 形状 207"/>
              <p:cNvSpPr/>
              <p:nvPr/>
            </p:nvSpPr>
            <p:spPr>
              <a:xfrm>
                <a:off x="6884517" y="1442156"/>
                <a:ext cx="2084" cy="1151"/>
              </a:xfrm>
              <a:custGeom>
                <a:avLst/>
                <a:gdLst>
                  <a:gd name="connsiteX0" fmla="*/ 0 w 2084"/>
                  <a:gd name="connsiteY0" fmla="*/ 983 h 1151"/>
                  <a:gd name="connsiteX1" fmla="*/ 0 w 2084"/>
                  <a:gd name="connsiteY1" fmla="*/ 983 h 1151"/>
                  <a:gd name="connsiteX2" fmla="*/ 1629 w 2084"/>
                  <a:gd name="connsiteY2" fmla="*/ 169 h 1151"/>
                  <a:gd name="connsiteX3" fmla="*/ 0 w 2084"/>
                  <a:gd name="connsiteY3" fmla="*/ 983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4" h="1151">
                    <a:moveTo>
                      <a:pt x="0" y="983"/>
                    </a:moveTo>
                    <a:cubicBezTo>
                      <a:pt x="0" y="983"/>
                      <a:pt x="0" y="983"/>
                      <a:pt x="0" y="983"/>
                    </a:cubicBezTo>
                    <a:lnTo>
                      <a:pt x="1629" y="169"/>
                    </a:lnTo>
                    <a:cubicBezTo>
                      <a:pt x="3258" y="-646"/>
                      <a:pt x="0" y="1798"/>
                      <a:pt x="0" y="98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" name="任意多边形: 形状 208"/>
              <p:cNvSpPr/>
              <p:nvPr/>
            </p:nvSpPr>
            <p:spPr>
              <a:xfrm>
                <a:off x="6884970" y="1442777"/>
                <a:ext cx="361" cy="724"/>
              </a:xfrm>
              <a:custGeom>
                <a:avLst/>
                <a:gdLst>
                  <a:gd name="connsiteX0" fmla="*/ 362 w 361"/>
                  <a:gd name="connsiteY0" fmla="*/ 362 h 724"/>
                  <a:gd name="connsiteX1" fmla="*/ 362 w 361"/>
                  <a:gd name="connsiteY1" fmla="*/ 362 h 724"/>
                  <a:gd name="connsiteX2" fmla="*/ 362 w 361"/>
                  <a:gd name="connsiteY2" fmla="*/ 362 h 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724">
                    <a:moveTo>
                      <a:pt x="362" y="362"/>
                    </a:moveTo>
                    <a:cubicBezTo>
                      <a:pt x="362" y="-453"/>
                      <a:pt x="-452" y="362"/>
                      <a:pt x="362" y="362"/>
                    </a:cubicBezTo>
                    <a:cubicBezTo>
                      <a:pt x="362" y="362"/>
                      <a:pt x="-452" y="1177"/>
                      <a:pt x="362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" name="任意多边形: 形状 209"/>
              <p:cNvSpPr/>
              <p:nvPr/>
            </p:nvSpPr>
            <p:spPr>
              <a:xfrm>
                <a:off x="6882074" y="144069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" name="任意多边形: 形状 210"/>
              <p:cNvSpPr/>
              <p:nvPr/>
            </p:nvSpPr>
            <p:spPr>
              <a:xfrm>
                <a:off x="6864798" y="1431736"/>
                <a:ext cx="22331" cy="11606"/>
              </a:xfrm>
              <a:custGeom>
                <a:avLst/>
                <a:gdLst>
                  <a:gd name="connsiteX0" fmla="*/ 14018 w 22331"/>
                  <a:gd name="connsiteY0" fmla="*/ 10588 h 11606"/>
                  <a:gd name="connsiteX1" fmla="*/ 14018 w 22331"/>
                  <a:gd name="connsiteY1" fmla="*/ 10588 h 11606"/>
                  <a:gd name="connsiteX2" fmla="*/ 14018 w 22331"/>
                  <a:gd name="connsiteY2" fmla="*/ 10588 h 11606"/>
                  <a:gd name="connsiteX3" fmla="*/ 14018 w 22331"/>
                  <a:gd name="connsiteY3" fmla="*/ 10588 h 11606"/>
                  <a:gd name="connsiteX4" fmla="*/ 16461 w 22331"/>
                  <a:gd name="connsiteY4" fmla="*/ 11403 h 11606"/>
                  <a:gd name="connsiteX5" fmla="*/ 16461 w 22331"/>
                  <a:gd name="connsiteY5" fmla="*/ 11403 h 11606"/>
                  <a:gd name="connsiteX6" fmla="*/ 17276 w 22331"/>
                  <a:gd name="connsiteY6" fmla="*/ 10588 h 11606"/>
                  <a:gd name="connsiteX7" fmla="*/ 17276 w 22331"/>
                  <a:gd name="connsiteY7" fmla="*/ 10588 h 11606"/>
                  <a:gd name="connsiteX8" fmla="*/ 17276 w 22331"/>
                  <a:gd name="connsiteY8" fmla="*/ 10588 h 11606"/>
                  <a:gd name="connsiteX9" fmla="*/ 18090 w 22331"/>
                  <a:gd name="connsiteY9" fmla="*/ 9774 h 11606"/>
                  <a:gd name="connsiteX10" fmla="*/ 20534 w 22331"/>
                  <a:gd name="connsiteY10" fmla="*/ 9774 h 11606"/>
                  <a:gd name="connsiteX11" fmla="*/ 19719 w 22331"/>
                  <a:gd name="connsiteY11" fmla="*/ 10588 h 11606"/>
                  <a:gd name="connsiteX12" fmla="*/ 21348 w 22331"/>
                  <a:gd name="connsiteY12" fmla="*/ 10588 h 11606"/>
                  <a:gd name="connsiteX13" fmla="*/ 22163 w 22331"/>
                  <a:gd name="connsiteY13" fmla="*/ 9774 h 11606"/>
                  <a:gd name="connsiteX14" fmla="*/ 21348 w 22331"/>
                  <a:gd name="connsiteY14" fmla="*/ 9774 h 11606"/>
                  <a:gd name="connsiteX15" fmla="*/ 22163 w 22331"/>
                  <a:gd name="connsiteY15" fmla="*/ 9774 h 11606"/>
                  <a:gd name="connsiteX16" fmla="*/ 21348 w 22331"/>
                  <a:gd name="connsiteY16" fmla="*/ 9774 h 11606"/>
                  <a:gd name="connsiteX17" fmla="*/ 22163 w 22331"/>
                  <a:gd name="connsiteY17" fmla="*/ 8959 h 11606"/>
                  <a:gd name="connsiteX18" fmla="*/ 21348 w 22331"/>
                  <a:gd name="connsiteY18" fmla="*/ 8959 h 11606"/>
                  <a:gd name="connsiteX19" fmla="*/ 22163 w 22331"/>
                  <a:gd name="connsiteY19" fmla="*/ 8145 h 11606"/>
                  <a:gd name="connsiteX20" fmla="*/ 21348 w 22331"/>
                  <a:gd name="connsiteY20" fmla="*/ 8959 h 11606"/>
                  <a:gd name="connsiteX21" fmla="*/ 19719 w 22331"/>
                  <a:gd name="connsiteY21" fmla="*/ 8145 h 11606"/>
                  <a:gd name="connsiteX22" fmla="*/ 18905 w 22331"/>
                  <a:gd name="connsiteY22" fmla="*/ 8145 h 11606"/>
                  <a:gd name="connsiteX23" fmla="*/ 18905 w 22331"/>
                  <a:gd name="connsiteY23" fmla="*/ 8145 h 11606"/>
                  <a:gd name="connsiteX24" fmla="*/ 18090 w 22331"/>
                  <a:gd name="connsiteY24" fmla="*/ 8145 h 11606"/>
                  <a:gd name="connsiteX25" fmla="*/ 17276 w 22331"/>
                  <a:gd name="connsiteY25" fmla="*/ 8959 h 11606"/>
                  <a:gd name="connsiteX26" fmla="*/ 17276 w 22331"/>
                  <a:gd name="connsiteY26" fmla="*/ 6516 h 11606"/>
                  <a:gd name="connsiteX27" fmla="*/ 14832 w 22331"/>
                  <a:gd name="connsiteY27" fmla="*/ 5701 h 11606"/>
                  <a:gd name="connsiteX28" fmla="*/ 14832 w 22331"/>
                  <a:gd name="connsiteY28" fmla="*/ 5701 h 11606"/>
                  <a:gd name="connsiteX29" fmla="*/ 14018 w 22331"/>
                  <a:gd name="connsiteY29" fmla="*/ 5701 h 11606"/>
                  <a:gd name="connsiteX30" fmla="*/ 14018 w 22331"/>
                  <a:gd name="connsiteY30" fmla="*/ 5701 h 11606"/>
                  <a:gd name="connsiteX31" fmla="*/ 11574 w 22331"/>
                  <a:gd name="connsiteY31" fmla="*/ 6516 h 11606"/>
                  <a:gd name="connsiteX32" fmla="*/ 9945 w 22331"/>
                  <a:gd name="connsiteY32" fmla="*/ 5701 h 11606"/>
                  <a:gd name="connsiteX33" fmla="*/ 9945 w 22331"/>
                  <a:gd name="connsiteY33" fmla="*/ 5701 h 11606"/>
                  <a:gd name="connsiteX34" fmla="*/ 9131 w 22331"/>
                  <a:gd name="connsiteY34" fmla="*/ 4072 h 11606"/>
                  <a:gd name="connsiteX35" fmla="*/ 6687 w 22331"/>
                  <a:gd name="connsiteY35" fmla="*/ 4072 h 11606"/>
                  <a:gd name="connsiteX36" fmla="*/ 5873 w 22331"/>
                  <a:gd name="connsiteY36" fmla="*/ 4072 h 11606"/>
                  <a:gd name="connsiteX37" fmla="*/ 3429 w 22331"/>
                  <a:gd name="connsiteY37" fmla="*/ 4072 h 11606"/>
                  <a:gd name="connsiteX38" fmla="*/ 2615 w 22331"/>
                  <a:gd name="connsiteY38" fmla="*/ 2443 h 11606"/>
                  <a:gd name="connsiteX39" fmla="*/ 2615 w 22331"/>
                  <a:gd name="connsiteY39" fmla="*/ 815 h 11606"/>
                  <a:gd name="connsiteX40" fmla="*/ 2615 w 22331"/>
                  <a:gd name="connsiteY40" fmla="*/ 1629 h 11606"/>
                  <a:gd name="connsiteX41" fmla="*/ 2615 w 22331"/>
                  <a:gd name="connsiteY41" fmla="*/ 1629 h 11606"/>
                  <a:gd name="connsiteX42" fmla="*/ 2615 w 22331"/>
                  <a:gd name="connsiteY42" fmla="*/ 1629 h 11606"/>
                  <a:gd name="connsiteX43" fmla="*/ 1800 w 22331"/>
                  <a:gd name="connsiteY43" fmla="*/ 3258 h 11606"/>
                  <a:gd name="connsiteX44" fmla="*/ 1800 w 22331"/>
                  <a:gd name="connsiteY44" fmla="*/ 4072 h 11606"/>
                  <a:gd name="connsiteX45" fmla="*/ 2615 w 22331"/>
                  <a:gd name="connsiteY45" fmla="*/ 3258 h 11606"/>
                  <a:gd name="connsiteX46" fmla="*/ 1800 w 22331"/>
                  <a:gd name="connsiteY46" fmla="*/ 4072 h 11606"/>
                  <a:gd name="connsiteX47" fmla="*/ 2615 w 22331"/>
                  <a:gd name="connsiteY47" fmla="*/ 1629 h 11606"/>
                  <a:gd name="connsiteX48" fmla="*/ 3429 w 22331"/>
                  <a:gd name="connsiteY48" fmla="*/ 0 h 11606"/>
                  <a:gd name="connsiteX49" fmla="*/ 2615 w 22331"/>
                  <a:gd name="connsiteY49" fmla="*/ 815 h 11606"/>
                  <a:gd name="connsiteX50" fmla="*/ 986 w 22331"/>
                  <a:gd name="connsiteY50" fmla="*/ 4072 h 11606"/>
                  <a:gd name="connsiteX51" fmla="*/ 1800 w 22331"/>
                  <a:gd name="connsiteY51" fmla="*/ 3258 h 11606"/>
                  <a:gd name="connsiteX52" fmla="*/ 986 w 22331"/>
                  <a:gd name="connsiteY52" fmla="*/ 4072 h 11606"/>
                  <a:gd name="connsiteX53" fmla="*/ 171 w 22331"/>
                  <a:gd name="connsiteY53" fmla="*/ 6516 h 11606"/>
                  <a:gd name="connsiteX54" fmla="*/ 171 w 22331"/>
                  <a:gd name="connsiteY54" fmla="*/ 6516 h 11606"/>
                  <a:gd name="connsiteX55" fmla="*/ 171 w 22331"/>
                  <a:gd name="connsiteY55" fmla="*/ 6516 h 11606"/>
                  <a:gd name="connsiteX56" fmla="*/ 171 w 22331"/>
                  <a:gd name="connsiteY56" fmla="*/ 7330 h 11606"/>
                  <a:gd name="connsiteX57" fmla="*/ 171 w 22331"/>
                  <a:gd name="connsiteY57" fmla="*/ 7330 h 11606"/>
                  <a:gd name="connsiteX58" fmla="*/ 986 w 22331"/>
                  <a:gd name="connsiteY58" fmla="*/ 7330 h 11606"/>
                  <a:gd name="connsiteX59" fmla="*/ 1800 w 22331"/>
                  <a:gd name="connsiteY59" fmla="*/ 5701 h 11606"/>
                  <a:gd name="connsiteX60" fmla="*/ 986 w 22331"/>
                  <a:gd name="connsiteY60" fmla="*/ 7330 h 11606"/>
                  <a:gd name="connsiteX61" fmla="*/ 986 w 22331"/>
                  <a:gd name="connsiteY61" fmla="*/ 7330 h 11606"/>
                  <a:gd name="connsiteX62" fmla="*/ 986 w 22331"/>
                  <a:gd name="connsiteY62" fmla="*/ 8145 h 11606"/>
                  <a:gd name="connsiteX63" fmla="*/ 1800 w 22331"/>
                  <a:gd name="connsiteY63" fmla="*/ 6516 h 11606"/>
                  <a:gd name="connsiteX64" fmla="*/ 986 w 22331"/>
                  <a:gd name="connsiteY64" fmla="*/ 7330 h 11606"/>
                  <a:gd name="connsiteX65" fmla="*/ 986 w 22331"/>
                  <a:gd name="connsiteY65" fmla="*/ 8145 h 11606"/>
                  <a:gd name="connsiteX66" fmla="*/ 2615 w 22331"/>
                  <a:gd name="connsiteY66" fmla="*/ 7330 h 11606"/>
                  <a:gd name="connsiteX67" fmla="*/ 2615 w 22331"/>
                  <a:gd name="connsiteY67" fmla="*/ 8145 h 11606"/>
                  <a:gd name="connsiteX68" fmla="*/ 2615 w 22331"/>
                  <a:gd name="connsiteY68" fmla="*/ 8145 h 11606"/>
                  <a:gd name="connsiteX69" fmla="*/ 4244 w 22331"/>
                  <a:gd name="connsiteY69" fmla="*/ 6516 h 11606"/>
                  <a:gd name="connsiteX70" fmla="*/ 2615 w 22331"/>
                  <a:gd name="connsiteY70" fmla="*/ 8959 h 11606"/>
                  <a:gd name="connsiteX71" fmla="*/ 4244 w 22331"/>
                  <a:gd name="connsiteY71" fmla="*/ 8145 h 11606"/>
                  <a:gd name="connsiteX72" fmla="*/ 3429 w 22331"/>
                  <a:gd name="connsiteY72" fmla="*/ 8959 h 11606"/>
                  <a:gd name="connsiteX73" fmla="*/ 4244 w 22331"/>
                  <a:gd name="connsiteY73" fmla="*/ 9774 h 11606"/>
                  <a:gd name="connsiteX74" fmla="*/ 4244 w 22331"/>
                  <a:gd name="connsiteY74" fmla="*/ 9774 h 11606"/>
                  <a:gd name="connsiteX75" fmla="*/ 6687 w 22331"/>
                  <a:gd name="connsiteY75" fmla="*/ 6516 h 11606"/>
                  <a:gd name="connsiteX76" fmla="*/ 6687 w 22331"/>
                  <a:gd name="connsiteY76" fmla="*/ 6516 h 11606"/>
                  <a:gd name="connsiteX77" fmla="*/ 6687 w 22331"/>
                  <a:gd name="connsiteY77" fmla="*/ 7330 h 11606"/>
                  <a:gd name="connsiteX78" fmla="*/ 6687 w 22331"/>
                  <a:gd name="connsiteY78" fmla="*/ 7330 h 11606"/>
                  <a:gd name="connsiteX79" fmla="*/ 6687 w 22331"/>
                  <a:gd name="connsiteY79" fmla="*/ 7330 h 11606"/>
                  <a:gd name="connsiteX80" fmla="*/ 6687 w 22331"/>
                  <a:gd name="connsiteY80" fmla="*/ 7330 h 11606"/>
                  <a:gd name="connsiteX81" fmla="*/ 6687 w 22331"/>
                  <a:gd name="connsiteY81" fmla="*/ 6516 h 11606"/>
                  <a:gd name="connsiteX82" fmla="*/ 5873 w 22331"/>
                  <a:gd name="connsiteY82" fmla="*/ 7330 h 11606"/>
                  <a:gd name="connsiteX83" fmla="*/ 8316 w 22331"/>
                  <a:gd name="connsiteY83" fmla="*/ 7330 h 11606"/>
                  <a:gd name="connsiteX84" fmla="*/ 8316 w 22331"/>
                  <a:gd name="connsiteY84" fmla="*/ 7330 h 11606"/>
                  <a:gd name="connsiteX85" fmla="*/ 9131 w 22331"/>
                  <a:gd name="connsiteY85" fmla="*/ 6516 h 11606"/>
                  <a:gd name="connsiteX86" fmla="*/ 9131 w 22331"/>
                  <a:gd name="connsiteY86" fmla="*/ 6516 h 11606"/>
                  <a:gd name="connsiteX87" fmla="*/ 9945 w 22331"/>
                  <a:gd name="connsiteY87" fmla="*/ 6516 h 11606"/>
                  <a:gd name="connsiteX88" fmla="*/ 9131 w 22331"/>
                  <a:gd name="connsiteY88" fmla="*/ 7330 h 11606"/>
                  <a:gd name="connsiteX89" fmla="*/ 9945 w 22331"/>
                  <a:gd name="connsiteY89" fmla="*/ 6516 h 11606"/>
                  <a:gd name="connsiteX90" fmla="*/ 9131 w 22331"/>
                  <a:gd name="connsiteY90" fmla="*/ 7330 h 11606"/>
                  <a:gd name="connsiteX91" fmla="*/ 9945 w 22331"/>
                  <a:gd name="connsiteY91" fmla="*/ 7330 h 11606"/>
                  <a:gd name="connsiteX92" fmla="*/ 12389 w 22331"/>
                  <a:gd name="connsiteY92" fmla="*/ 6516 h 11606"/>
                  <a:gd name="connsiteX93" fmla="*/ 12389 w 22331"/>
                  <a:gd name="connsiteY93" fmla="*/ 6516 h 11606"/>
                  <a:gd name="connsiteX94" fmla="*/ 13203 w 22331"/>
                  <a:gd name="connsiteY94" fmla="*/ 7330 h 11606"/>
                  <a:gd name="connsiteX95" fmla="*/ 14018 w 22331"/>
                  <a:gd name="connsiteY95" fmla="*/ 7330 h 11606"/>
                  <a:gd name="connsiteX96" fmla="*/ 13203 w 22331"/>
                  <a:gd name="connsiteY96" fmla="*/ 8145 h 11606"/>
                  <a:gd name="connsiteX97" fmla="*/ 14018 w 22331"/>
                  <a:gd name="connsiteY97" fmla="*/ 8145 h 11606"/>
                  <a:gd name="connsiteX98" fmla="*/ 13203 w 22331"/>
                  <a:gd name="connsiteY98" fmla="*/ 8959 h 11606"/>
                  <a:gd name="connsiteX99" fmla="*/ 14832 w 22331"/>
                  <a:gd name="connsiteY99" fmla="*/ 7330 h 11606"/>
                  <a:gd name="connsiteX100" fmla="*/ 14018 w 22331"/>
                  <a:gd name="connsiteY100" fmla="*/ 8145 h 11606"/>
                  <a:gd name="connsiteX101" fmla="*/ 14832 w 22331"/>
                  <a:gd name="connsiteY101" fmla="*/ 8145 h 11606"/>
                  <a:gd name="connsiteX102" fmla="*/ 14018 w 22331"/>
                  <a:gd name="connsiteY102" fmla="*/ 8145 h 11606"/>
                  <a:gd name="connsiteX103" fmla="*/ 14018 w 22331"/>
                  <a:gd name="connsiteY103" fmla="*/ 8145 h 11606"/>
                  <a:gd name="connsiteX104" fmla="*/ 14018 w 22331"/>
                  <a:gd name="connsiteY104" fmla="*/ 8145 h 11606"/>
                  <a:gd name="connsiteX105" fmla="*/ 14832 w 22331"/>
                  <a:gd name="connsiteY105" fmla="*/ 8145 h 11606"/>
                  <a:gd name="connsiteX106" fmla="*/ 14018 w 22331"/>
                  <a:gd name="connsiteY106" fmla="*/ 8959 h 11606"/>
                  <a:gd name="connsiteX107" fmla="*/ 14018 w 22331"/>
                  <a:gd name="connsiteY107" fmla="*/ 10588 h 11606"/>
                  <a:gd name="connsiteX108" fmla="*/ 13203 w 22331"/>
                  <a:gd name="connsiteY108" fmla="*/ 10588 h 11606"/>
                  <a:gd name="connsiteX109" fmla="*/ 14018 w 22331"/>
                  <a:gd name="connsiteY109" fmla="*/ 10588 h 11606"/>
                  <a:gd name="connsiteX110" fmla="*/ 13203 w 22331"/>
                  <a:gd name="connsiteY110" fmla="*/ 10588 h 11606"/>
                  <a:gd name="connsiteX111" fmla="*/ 14018 w 22331"/>
                  <a:gd name="connsiteY111" fmla="*/ 10588 h 1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22331" h="11606">
                    <a:moveTo>
                      <a:pt x="14018" y="10588"/>
                    </a:moveTo>
                    <a:lnTo>
                      <a:pt x="14018" y="10588"/>
                    </a:lnTo>
                    <a:cubicBezTo>
                      <a:pt x="14832" y="10588"/>
                      <a:pt x="13203" y="11403"/>
                      <a:pt x="14018" y="10588"/>
                    </a:cubicBezTo>
                    <a:lnTo>
                      <a:pt x="14018" y="10588"/>
                    </a:lnTo>
                    <a:cubicBezTo>
                      <a:pt x="14018" y="12217"/>
                      <a:pt x="15647" y="11403"/>
                      <a:pt x="16461" y="11403"/>
                    </a:cubicBezTo>
                    <a:cubicBezTo>
                      <a:pt x="16461" y="11403"/>
                      <a:pt x="16461" y="11403"/>
                      <a:pt x="16461" y="11403"/>
                    </a:cubicBezTo>
                    <a:cubicBezTo>
                      <a:pt x="16461" y="11403"/>
                      <a:pt x="17276" y="10588"/>
                      <a:pt x="17276" y="10588"/>
                    </a:cubicBezTo>
                    <a:cubicBezTo>
                      <a:pt x="17276" y="10588"/>
                      <a:pt x="17276" y="10588"/>
                      <a:pt x="17276" y="10588"/>
                    </a:cubicBezTo>
                    <a:cubicBezTo>
                      <a:pt x="16461" y="11403"/>
                      <a:pt x="18090" y="10588"/>
                      <a:pt x="17276" y="10588"/>
                    </a:cubicBezTo>
                    <a:cubicBezTo>
                      <a:pt x="17276" y="10588"/>
                      <a:pt x="18090" y="9774"/>
                      <a:pt x="18090" y="9774"/>
                    </a:cubicBezTo>
                    <a:cubicBezTo>
                      <a:pt x="18905" y="9774"/>
                      <a:pt x="18905" y="9774"/>
                      <a:pt x="20534" y="9774"/>
                    </a:cubicBezTo>
                    <a:cubicBezTo>
                      <a:pt x="20534" y="9774"/>
                      <a:pt x="19719" y="9774"/>
                      <a:pt x="19719" y="10588"/>
                    </a:cubicBezTo>
                    <a:cubicBezTo>
                      <a:pt x="22163" y="8959"/>
                      <a:pt x="21348" y="10588"/>
                      <a:pt x="21348" y="10588"/>
                    </a:cubicBezTo>
                    <a:cubicBezTo>
                      <a:pt x="22163" y="10588"/>
                      <a:pt x="22163" y="9774"/>
                      <a:pt x="22163" y="9774"/>
                    </a:cubicBezTo>
                    <a:cubicBezTo>
                      <a:pt x="22977" y="8959"/>
                      <a:pt x="20534" y="10588"/>
                      <a:pt x="21348" y="9774"/>
                    </a:cubicBezTo>
                    <a:lnTo>
                      <a:pt x="22163" y="9774"/>
                    </a:lnTo>
                    <a:cubicBezTo>
                      <a:pt x="22163" y="9774"/>
                      <a:pt x="21348" y="10588"/>
                      <a:pt x="21348" y="9774"/>
                    </a:cubicBezTo>
                    <a:cubicBezTo>
                      <a:pt x="21348" y="9774"/>
                      <a:pt x="22163" y="8959"/>
                      <a:pt x="22163" y="8959"/>
                    </a:cubicBezTo>
                    <a:cubicBezTo>
                      <a:pt x="22163" y="8959"/>
                      <a:pt x="22163" y="8145"/>
                      <a:pt x="21348" y="8959"/>
                    </a:cubicBezTo>
                    <a:cubicBezTo>
                      <a:pt x="22163" y="8145"/>
                      <a:pt x="21348" y="8959"/>
                      <a:pt x="22163" y="8145"/>
                    </a:cubicBezTo>
                    <a:cubicBezTo>
                      <a:pt x="21348" y="8145"/>
                      <a:pt x="22163" y="8145"/>
                      <a:pt x="21348" y="8959"/>
                    </a:cubicBezTo>
                    <a:cubicBezTo>
                      <a:pt x="21348" y="8145"/>
                      <a:pt x="20534" y="8145"/>
                      <a:pt x="19719" y="8145"/>
                    </a:cubicBezTo>
                    <a:cubicBezTo>
                      <a:pt x="17276" y="9774"/>
                      <a:pt x="19719" y="7330"/>
                      <a:pt x="18905" y="8145"/>
                    </a:cubicBezTo>
                    <a:lnTo>
                      <a:pt x="18905" y="8145"/>
                    </a:lnTo>
                    <a:cubicBezTo>
                      <a:pt x="18090" y="8145"/>
                      <a:pt x="18090" y="8959"/>
                      <a:pt x="18090" y="8145"/>
                    </a:cubicBezTo>
                    <a:lnTo>
                      <a:pt x="17276" y="8959"/>
                    </a:lnTo>
                    <a:cubicBezTo>
                      <a:pt x="18090" y="7330"/>
                      <a:pt x="16461" y="7330"/>
                      <a:pt x="17276" y="6516"/>
                    </a:cubicBezTo>
                    <a:cubicBezTo>
                      <a:pt x="17276" y="5701"/>
                      <a:pt x="18090" y="3258"/>
                      <a:pt x="14832" y="5701"/>
                    </a:cubicBezTo>
                    <a:cubicBezTo>
                      <a:pt x="14832" y="5701"/>
                      <a:pt x="14832" y="5701"/>
                      <a:pt x="14832" y="5701"/>
                    </a:cubicBezTo>
                    <a:cubicBezTo>
                      <a:pt x="14018" y="5701"/>
                      <a:pt x="14832" y="4887"/>
                      <a:pt x="14018" y="5701"/>
                    </a:cubicBezTo>
                    <a:lnTo>
                      <a:pt x="14018" y="5701"/>
                    </a:lnTo>
                    <a:cubicBezTo>
                      <a:pt x="12389" y="6516"/>
                      <a:pt x="13203" y="4887"/>
                      <a:pt x="11574" y="6516"/>
                    </a:cubicBezTo>
                    <a:cubicBezTo>
                      <a:pt x="11574" y="5701"/>
                      <a:pt x="10760" y="5701"/>
                      <a:pt x="9945" y="5701"/>
                    </a:cubicBezTo>
                    <a:lnTo>
                      <a:pt x="9945" y="5701"/>
                    </a:lnTo>
                    <a:cubicBezTo>
                      <a:pt x="9131" y="6516"/>
                      <a:pt x="9945" y="4072"/>
                      <a:pt x="9131" y="4072"/>
                    </a:cubicBezTo>
                    <a:cubicBezTo>
                      <a:pt x="9131" y="2443"/>
                      <a:pt x="6687" y="5701"/>
                      <a:pt x="6687" y="4072"/>
                    </a:cubicBezTo>
                    <a:cubicBezTo>
                      <a:pt x="7502" y="1629"/>
                      <a:pt x="4244" y="5701"/>
                      <a:pt x="5873" y="4072"/>
                    </a:cubicBezTo>
                    <a:cubicBezTo>
                      <a:pt x="7502" y="815"/>
                      <a:pt x="5873" y="2443"/>
                      <a:pt x="3429" y="4072"/>
                    </a:cubicBezTo>
                    <a:cubicBezTo>
                      <a:pt x="3429" y="2443"/>
                      <a:pt x="986" y="5701"/>
                      <a:pt x="2615" y="2443"/>
                    </a:cubicBezTo>
                    <a:cubicBezTo>
                      <a:pt x="1800" y="4072"/>
                      <a:pt x="3429" y="0"/>
                      <a:pt x="2615" y="815"/>
                    </a:cubicBezTo>
                    <a:lnTo>
                      <a:pt x="2615" y="1629"/>
                    </a:lnTo>
                    <a:cubicBezTo>
                      <a:pt x="3429" y="0"/>
                      <a:pt x="986" y="4072"/>
                      <a:pt x="2615" y="1629"/>
                    </a:cubicBezTo>
                    <a:lnTo>
                      <a:pt x="2615" y="1629"/>
                    </a:lnTo>
                    <a:cubicBezTo>
                      <a:pt x="3429" y="0"/>
                      <a:pt x="986" y="4887"/>
                      <a:pt x="1800" y="3258"/>
                    </a:cubicBezTo>
                    <a:lnTo>
                      <a:pt x="1800" y="4072"/>
                    </a:lnTo>
                    <a:cubicBezTo>
                      <a:pt x="1800" y="4072"/>
                      <a:pt x="1800" y="3258"/>
                      <a:pt x="2615" y="3258"/>
                    </a:cubicBezTo>
                    <a:cubicBezTo>
                      <a:pt x="2615" y="3258"/>
                      <a:pt x="1800" y="4072"/>
                      <a:pt x="1800" y="4072"/>
                    </a:cubicBezTo>
                    <a:cubicBezTo>
                      <a:pt x="3429" y="1629"/>
                      <a:pt x="986" y="4887"/>
                      <a:pt x="2615" y="1629"/>
                    </a:cubicBezTo>
                    <a:cubicBezTo>
                      <a:pt x="2615" y="1629"/>
                      <a:pt x="3429" y="815"/>
                      <a:pt x="3429" y="0"/>
                    </a:cubicBezTo>
                    <a:cubicBezTo>
                      <a:pt x="3429" y="0"/>
                      <a:pt x="3429" y="0"/>
                      <a:pt x="2615" y="815"/>
                    </a:cubicBezTo>
                    <a:cubicBezTo>
                      <a:pt x="1800" y="2443"/>
                      <a:pt x="986" y="3258"/>
                      <a:pt x="986" y="4072"/>
                    </a:cubicBezTo>
                    <a:lnTo>
                      <a:pt x="1800" y="3258"/>
                    </a:lnTo>
                    <a:cubicBezTo>
                      <a:pt x="986" y="4072"/>
                      <a:pt x="1800" y="4072"/>
                      <a:pt x="986" y="4072"/>
                    </a:cubicBezTo>
                    <a:cubicBezTo>
                      <a:pt x="986" y="4072"/>
                      <a:pt x="171" y="5701"/>
                      <a:pt x="171" y="6516"/>
                    </a:cubicBezTo>
                    <a:cubicBezTo>
                      <a:pt x="171" y="6516"/>
                      <a:pt x="171" y="6516"/>
                      <a:pt x="171" y="6516"/>
                    </a:cubicBezTo>
                    <a:cubicBezTo>
                      <a:pt x="986" y="5701"/>
                      <a:pt x="171" y="6516"/>
                      <a:pt x="171" y="6516"/>
                    </a:cubicBezTo>
                    <a:lnTo>
                      <a:pt x="171" y="7330"/>
                    </a:lnTo>
                    <a:cubicBezTo>
                      <a:pt x="-643" y="8145"/>
                      <a:pt x="1800" y="4887"/>
                      <a:pt x="171" y="7330"/>
                    </a:cubicBezTo>
                    <a:cubicBezTo>
                      <a:pt x="986" y="7330"/>
                      <a:pt x="986" y="7330"/>
                      <a:pt x="986" y="7330"/>
                    </a:cubicBezTo>
                    <a:cubicBezTo>
                      <a:pt x="1800" y="6516"/>
                      <a:pt x="986" y="7330"/>
                      <a:pt x="1800" y="5701"/>
                    </a:cubicBezTo>
                    <a:cubicBezTo>
                      <a:pt x="986" y="7330"/>
                      <a:pt x="986" y="7330"/>
                      <a:pt x="986" y="7330"/>
                    </a:cubicBezTo>
                    <a:cubicBezTo>
                      <a:pt x="986" y="7330"/>
                      <a:pt x="986" y="7330"/>
                      <a:pt x="986" y="7330"/>
                    </a:cubicBezTo>
                    <a:cubicBezTo>
                      <a:pt x="171" y="9774"/>
                      <a:pt x="2615" y="5701"/>
                      <a:pt x="986" y="8145"/>
                    </a:cubicBezTo>
                    <a:cubicBezTo>
                      <a:pt x="1800" y="6516"/>
                      <a:pt x="986" y="8959"/>
                      <a:pt x="1800" y="6516"/>
                    </a:cubicBezTo>
                    <a:cubicBezTo>
                      <a:pt x="1800" y="6516"/>
                      <a:pt x="986" y="7330"/>
                      <a:pt x="986" y="7330"/>
                    </a:cubicBezTo>
                    <a:cubicBezTo>
                      <a:pt x="986" y="7330"/>
                      <a:pt x="986" y="8145"/>
                      <a:pt x="986" y="8145"/>
                    </a:cubicBezTo>
                    <a:cubicBezTo>
                      <a:pt x="1800" y="6516"/>
                      <a:pt x="986" y="8959"/>
                      <a:pt x="2615" y="7330"/>
                    </a:cubicBezTo>
                    <a:cubicBezTo>
                      <a:pt x="2615" y="8145"/>
                      <a:pt x="1800" y="8959"/>
                      <a:pt x="2615" y="8145"/>
                    </a:cubicBezTo>
                    <a:lnTo>
                      <a:pt x="2615" y="8145"/>
                    </a:lnTo>
                    <a:cubicBezTo>
                      <a:pt x="2615" y="8145"/>
                      <a:pt x="3429" y="8145"/>
                      <a:pt x="4244" y="6516"/>
                    </a:cubicBezTo>
                    <a:cubicBezTo>
                      <a:pt x="2615" y="8145"/>
                      <a:pt x="3429" y="8145"/>
                      <a:pt x="2615" y="8959"/>
                    </a:cubicBezTo>
                    <a:cubicBezTo>
                      <a:pt x="3429" y="8145"/>
                      <a:pt x="3429" y="8145"/>
                      <a:pt x="4244" y="8145"/>
                    </a:cubicBezTo>
                    <a:cubicBezTo>
                      <a:pt x="3429" y="8959"/>
                      <a:pt x="4244" y="8145"/>
                      <a:pt x="3429" y="8959"/>
                    </a:cubicBezTo>
                    <a:cubicBezTo>
                      <a:pt x="5873" y="6516"/>
                      <a:pt x="5058" y="8145"/>
                      <a:pt x="4244" y="9774"/>
                    </a:cubicBezTo>
                    <a:lnTo>
                      <a:pt x="4244" y="9774"/>
                    </a:lnTo>
                    <a:cubicBezTo>
                      <a:pt x="5058" y="8959"/>
                      <a:pt x="5873" y="7330"/>
                      <a:pt x="6687" y="6516"/>
                    </a:cubicBezTo>
                    <a:cubicBezTo>
                      <a:pt x="6687" y="6516"/>
                      <a:pt x="6687" y="6516"/>
                      <a:pt x="6687" y="6516"/>
                    </a:cubicBezTo>
                    <a:cubicBezTo>
                      <a:pt x="6687" y="6516"/>
                      <a:pt x="5873" y="7330"/>
                      <a:pt x="6687" y="7330"/>
                    </a:cubicBezTo>
                    <a:cubicBezTo>
                      <a:pt x="6687" y="7330"/>
                      <a:pt x="6687" y="7330"/>
                      <a:pt x="6687" y="7330"/>
                    </a:cubicBezTo>
                    <a:cubicBezTo>
                      <a:pt x="7502" y="6516"/>
                      <a:pt x="5873" y="8145"/>
                      <a:pt x="6687" y="7330"/>
                    </a:cubicBezTo>
                    <a:lnTo>
                      <a:pt x="6687" y="7330"/>
                    </a:lnTo>
                    <a:lnTo>
                      <a:pt x="6687" y="6516"/>
                    </a:lnTo>
                    <a:cubicBezTo>
                      <a:pt x="6687" y="7330"/>
                      <a:pt x="5873" y="7330"/>
                      <a:pt x="5873" y="7330"/>
                    </a:cubicBezTo>
                    <a:cubicBezTo>
                      <a:pt x="5873" y="8145"/>
                      <a:pt x="8316" y="6516"/>
                      <a:pt x="8316" y="7330"/>
                    </a:cubicBezTo>
                    <a:lnTo>
                      <a:pt x="8316" y="7330"/>
                    </a:lnTo>
                    <a:lnTo>
                      <a:pt x="9131" y="6516"/>
                    </a:lnTo>
                    <a:cubicBezTo>
                      <a:pt x="9131" y="6516"/>
                      <a:pt x="9131" y="6516"/>
                      <a:pt x="9131" y="6516"/>
                    </a:cubicBezTo>
                    <a:cubicBezTo>
                      <a:pt x="8316" y="7330"/>
                      <a:pt x="9945" y="6516"/>
                      <a:pt x="9945" y="6516"/>
                    </a:cubicBezTo>
                    <a:cubicBezTo>
                      <a:pt x="9945" y="6516"/>
                      <a:pt x="9131" y="7330"/>
                      <a:pt x="9131" y="7330"/>
                    </a:cubicBezTo>
                    <a:cubicBezTo>
                      <a:pt x="9945" y="6516"/>
                      <a:pt x="8316" y="8959"/>
                      <a:pt x="9945" y="6516"/>
                    </a:cubicBezTo>
                    <a:cubicBezTo>
                      <a:pt x="9945" y="6516"/>
                      <a:pt x="9131" y="7330"/>
                      <a:pt x="9131" y="7330"/>
                    </a:cubicBezTo>
                    <a:cubicBezTo>
                      <a:pt x="9945" y="6516"/>
                      <a:pt x="9945" y="7330"/>
                      <a:pt x="9945" y="7330"/>
                    </a:cubicBezTo>
                    <a:cubicBezTo>
                      <a:pt x="11574" y="5701"/>
                      <a:pt x="10760" y="7330"/>
                      <a:pt x="12389" y="6516"/>
                    </a:cubicBezTo>
                    <a:lnTo>
                      <a:pt x="12389" y="6516"/>
                    </a:lnTo>
                    <a:cubicBezTo>
                      <a:pt x="14018" y="5701"/>
                      <a:pt x="13203" y="7330"/>
                      <a:pt x="13203" y="7330"/>
                    </a:cubicBezTo>
                    <a:cubicBezTo>
                      <a:pt x="13203" y="7330"/>
                      <a:pt x="14018" y="7330"/>
                      <a:pt x="14018" y="7330"/>
                    </a:cubicBezTo>
                    <a:lnTo>
                      <a:pt x="13203" y="8145"/>
                    </a:lnTo>
                    <a:cubicBezTo>
                      <a:pt x="14832" y="6516"/>
                      <a:pt x="12389" y="10588"/>
                      <a:pt x="14018" y="8145"/>
                    </a:cubicBezTo>
                    <a:lnTo>
                      <a:pt x="13203" y="8959"/>
                    </a:lnTo>
                    <a:cubicBezTo>
                      <a:pt x="14018" y="8145"/>
                      <a:pt x="13203" y="9774"/>
                      <a:pt x="14832" y="7330"/>
                    </a:cubicBezTo>
                    <a:lnTo>
                      <a:pt x="14018" y="8145"/>
                    </a:lnTo>
                    <a:cubicBezTo>
                      <a:pt x="16461" y="5701"/>
                      <a:pt x="13203" y="9774"/>
                      <a:pt x="14832" y="8145"/>
                    </a:cubicBezTo>
                    <a:lnTo>
                      <a:pt x="14018" y="8145"/>
                    </a:lnTo>
                    <a:cubicBezTo>
                      <a:pt x="14018" y="8145"/>
                      <a:pt x="14832" y="7330"/>
                      <a:pt x="14018" y="8145"/>
                    </a:cubicBezTo>
                    <a:cubicBezTo>
                      <a:pt x="14018" y="8145"/>
                      <a:pt x="14018" y="8145"/>
                      <a:pt x="14018" y="8145"/>
                    </a:cubicBezTo>
                    <a:cubicBezTo>
                      <a:pt x="12389" y="9774"/>
                      <a:pt x="14832" y="8145"/>
                      <a:pt x="14832" y="8145"/>
                    </a:cubicBezTo>
                    <a:lnTo>
                      <a:pt x="14018" y="8959"/>
                    </a:lnTo>
                    <a:cubicBezTo>
                      <a:pt x="13203" y="9774"/>
                      <a:pt x="13203" y="10588"/>
                      <a:pt x="14018" y="10588"/>
                    </a:cubicBezTo>
                    <a:lnTo>
                      <a:pt x="13203" y="10588"/>
                    </a:lnTo>
                    <a:lnTo>
                      <a:pt x="14018" y="10588"/>
                    </a:lnTo>
                    <a:lnTo>
                      <a:pt x="13203" y="10588"/>
                    </a:lnTo>
                    <a:cubicBezTo>
                      <a:pt x="13203" y="11403"/>
                      <a:pt x="14018" y="10588"/>
                      <a:pt x="14018" y="1058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" name="任意多边形: 形状 211"/>
              <p:cNvSpPr/>
              <p:nvPr/>
            </p:nvSpPr>
            <p:spPr>
              <a:xfrm>
                <a:off x="6880648" y="1443139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" name="任意多边形: 形状 212"/>
              <p:cNvSpPr/>
              <p:nvPr/>
            </p:nvSpPr>
            <p:spPr>
              <a:xfrm>
                <a:off x="6863341" y="143499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14" name="图形 7"/>
            <p:cNvGrpSpPr/>
            <p:nvPr/>
          </p:nvGrpSpPr>
          <p:grpSpPr>
            <a:xfrm>
              <a:off x="8670606" y="2497775"/>
              <a:ext cx="90408" cy="35286"/>
              <a:chOff x="6430847" y="1398078"/>
              <a:chExt cx="90408" cy="35286"/>
            </a:xfrm>
            <a:solidFill>
              <a:srgbClr val="1B1B1B"/>
            </a:solidFill>
          </p:grpSpPr>
          <p:sp>
            <p:nvSpPr>
              <p:cNvPr id="215" name="任意多边形: 形状 214"/>
              <p:cNvSpPr/>
              <p:nvPr/>
            </p:nvSpPr>
            <p:spPr>
              <a:xfrm>
                <a:off x="6513925" y="1398342"/>
                <a:ext cx="2443" cy="1629"/>
              </a:xfrm>
              <a:custGeom>
                <a:avLst/>
                <a:gdLst>
                  <a:gd name="connsiteX0" fmla="*/ 814 w 2443"/>
                  <a:gd name="connsiteY0" fmla="*/ 0 h 1629"/>
                  <a:gd name="connsiteX1" fmla="*/ 0 w 2443"/>
                  <a:gd name="connsiteY1" fmla="*/ 0 h 1629"/>
                  <a:gd name="connsiteX2" fmla="*/ 2443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814" y="0"/>
                    </a:moveTo>
                    <a:lnTo>
                      <a:pt x="0" y="0"/>
                    </a:lnTo>
                    <a:lnTo>
                      <a:pt x="2443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>
                <a:off x="6514611" y="1398078"/>
                <a:ext cx="6644" cy="4336"/>
              </a:xfrm>
              <a:custGeom>
                <a:avLst/>
                <a:gdLst>
                  <a:gd name="connsiteX0" fmla="*/ 5015 w 6644"/>
                  <a:gd name="connsiteY0" fmla="*/ 3522 h 4336"/>
                  <a:gd name="connsiteX1" fmla="*/ 6644 w 6644"/>
                  <a:gd name="connsiteY1" fmla="*/ 4336 h 4336"/>
                  <a:gd name="connsiteX2" fmla="*/ 943 w 6644"/>
                  <a:gd name="connsiteY2" fmla="*/ 264 h 4336"/>
                  <a:gd name="connsiteX3" fmla="*/ 5015 w 6644"/>
                  <a:gd name="connsiteY3" fmla="*/ 3522 h 4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4" h="4336">
                    <a:moveTo>
                      <a:pt x="5015" y="3522"/>
                    </a:moveTo>
                    <a:cubicBezTo>
                      <a:pt x="5015" y="3522"/>
                      <a:pt x="5830" y="4336"/>
                      <a:pt x="6644" y="4336"/>
                    </a:cubicBezTo>
                    <a:cubicBezTo>
                      <a:pt x="5015" y="2707"/>
                      <a:pt x="2572" y="1893"/>
                      <a:pt x="943" y="264"/>
                    </a:cubicBezTo>
                    <a:cubicBezTo>
                      <a:pt x="-3130" y="-1365"/>
                      <a:pt x="7459" y="5151"/>
                      <a:pt x="5015" y="35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>
                <a:off x="6518362" y="1401378"/>
                <a:ext cx="2893" cy="1851"/>
              </a:xfrm>
              <a:custGeom>
                <a:avLst/>
                <a:gdLst>
                  <a:gd name="connsiteX0" fmla="*/ 450 w 2893"/>
                  <a:gd name="connsiteY0" fmla="*/ 222 h 1851"/>
                  <a:gd name="connsiteX1" fmla="*/ 2893 w 2893"/>
                  <a:gd name="connsiteY1" fmla="*/ 1851 h 1851"/>
                  <a:gd name="connsiteX2" fmla="*/ 450 w 2893"/>
                  <a:gd name="connsiteY2" fmla="*/ 222 h 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851">
                    <a:moveTo>
                      <a:pt x="450" y="222"/>
                    </a:moveTo>
                    <a:cubicBezTo>
                      <a:pt x="-1179" y="-593"/>
                      <a:pt x="2079" y="1037"/>
                      <a:pt x="2893" y="1851"/>
                    </a:cubicBezTo>
                    <a:cubicBezTo>
                      <a:pt x="450" y="222"/>
                      <a:pt x="3708" y="1851"/>
                      <a:pt x="450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>
                <a:off x="6512296" y="140730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>
                <a:off x="6432476" y="1399631"/>
                <a:ext cx="88779" cy="33733"/>
              </a:xfrm>
              <a:custGeom>
                <a:avLst/>
                <a:gdLst>
                  <a:gd name="connsiteX0" fmla="*/ 79005 w 88779"/>
                  <a:gd name="connsiteY0" fmla="*/ 19888 h 33733"/>
                  <a:gd name="connsiteX1" fmla="*/ 79820 w 88779"/>
                  <a:gd name="connsiteY1" fmla="*/ 22331 h 33733"/>
                  <a:gd name="connsiteX2" fmla="*/ 82263 w 88779"/>
                  <a:gd name="connsiteY2" fmla="*/ 19888 h 33733"/>
                  <a:gd name="connsiteX3" fmla="*/ 82263 w 88779"/>
                  <a:gd name="connsiteY3" fmla="*/ 20702 h 33733"/>
                  <a:gd name="connsiteX4" fmla="*/ 86336 w 88779"/>
                  <a:gd name="connsiteY4" fmla="*/ 13372 h 33733"/>
                  <a:gd name="connsiteX5" fmla="*/ 87150 w 88779"/>
                  <a:gd name="connsiteY5" fmla="*/ 15001 h 33733"/>
                  <a:gd name="connsiteX6" fmla="*/ 86336 w 88779"/>
                  <a:gd name="connsiteY6" fmla="*/ 12557 h 33733"/>
                  <a:gd name="connsiteX7" fmla="*/ 87150 w 88779"/>
                  <a:gd name="connsiteY7" fmla="*/ 14186 h 33733"/>
                  <a:gd name="connsiteX8" fmla="*/ 88779 w 88779"/>
                  <a:gd name="connsiteY8" fmla="*/ 14186 h 33733"/>
                  <a:gd name="connsiteX9" fmla="*/ 87150 w 88779"/>
                  <a:gd name="connsiteY9" fmla="*/ 10928 h 33733"/>
                  <a:gd name="connsiteX10" fmla="*/ 86336 w 88779"/>
                  <a:gd name="connsiteY10" fmla="*/ 4412 h 33733"/>
                  <a:gd name="connsiteX11" fmla="*/ 88779 w 88779"/>
                  <a:gd name="connsiteY11" fmla="*/ 6856 h 33733"/>
                  <a:gd name="connsiteX12" fmla="*/ 87965 w 88779"/>
                  <a:gd name="connsiteY12" fmla="*/ 2783 h 33733"/>
                  <a:gd name="connsiteX13" fmla="*/ 84707 w 88779"/>
                  <a:gd name="connsiteY13" fmla="*/ 340 h 33733"/>
                  <a:gd name="connsiteX14" fmla="*/ 85521 w 88779"/>
                  <a:gd name="connsiteY14" fmla="*/ 1154 h 33733"/>
                  <a:gd name="connsiteX15" fmla="*/ 83892 w 88779"/>
                  <a:gd name="connsiteY15" fmla="*/ 340 h 33733"/>
                  <a:gd name="connsiteX16" fmla="*/ 85521 w 88779"/>
                  <a:gd name="connsiteY16" fmla="*/ 1969 h 33733"/>
                  <a:gd name="connsiteX17" fmla="*/ 83892 w 88779"/>
                  <a:gd name="connsiteY17" fmla="*/ 340 h 33733"/>
                  <a:gd name="connsiteX18" fmla="*/ 86336 w 88779"/>
                  <a:gd name="connsiteY18" fmla="*/ 3598 h 33733"/>
                  <a:gd name="connsiteX19" fmla="*/ 83078 w 88779"/>
                  <a:gd name="connsiteY19" fmla="*/ 1154 h 33733"/>
                  <a:gd name="connsiteX20" fmla="*/ 85521 w 88779"/>
                  <a:gd name="connsiteY20" fmla="*/ 4412 h 33733"/>
                  <a:gd name="connsiteX21" fmla="*/ 83078 w 88779"/>
                  <a:gd name="connsiteY21" fmla="*/ 7670 h 33733"/>
                  <a:gd name="connsiteX22" fmla="*/ 80635 w 88779"/>
                  <a:gd name="connsiteY22" fmla="*/ 9299 h 33733"/>
                  <a:gd name="connsiteX23" fmla="*/ 80635 w 88779"/>
                  <a:gd name="connsiteY23" fmla="*/ 8485 h 33733"/>
                  <a:gd name="connsiteX24" fmla="*/ 79820 w 88779"/>
                  <a:gd name="connsiteY24" fmla="*/ 10928 h 33733"/>
                  <a:gd name="connsiteX25" fmla="*/ 80635 w 88779"/>
                  <a:gd name="connsiteY25" fmla="*/ 14186 h 33733"/>
                  <a:gd name="connsiteX26" fmla="*/ 71675 w 88779"/>
                  <a:gd name="connsiteY26" fmla="*/ 10928 h 33733"/>
                  <a:gd name="connsiteX27" fmla="*/ 61901 w 88779"/>
                  <a:gd name="connsiteY27" fmla="*/ 13372 h 33733"/>
                  <a:gd name="connsiteX28" fmla="*/ 61901 w 88779"/>
                  <a:gd name="connsiteY28" fmla="*/ 11743 h 33733"/>
                  <a:gd name="connsiteX29" fmla="*/ 59458 w 88779"/>
                  <a:gd name="connsiteY29" fmla="*/ 11743 h 33733"/>
                  <a:gd name="connsiteX30" fmla="*/ 59458 w 88779"/>
                  <a:gd name="connsiteY30" fmla="*/ 10928 h 33733"/>
                  <a:gd name="connsiteX31" fmla="*/ 52127 w 88779"/>
                  <a:gd name="connsiteY31" fmla="*/ 16630 h 33733"/>
                  <a:gd name="connsiteX32" fmla="*/ 43168 w 88779"/>
                  <a:gd name="connsiteY32" fmla="*/ 18259 h 33733"/>
                  <a:gd name="connsiteX33" fmla="*/ 43168 w 88779"/>
                  <a:gd name="connsiteY33" fmla="*/ 16630 h 33733"/>
                  <a:gd name="connsiteX34" fmla="*/ 36652 w 88779"/>
                  <a:gd name="connsiteY34" fmla="*/ 13372 h 33733"/>
                  <a:gd name="connsiteX35" fmla="*/ 29322 w 88779"/>
                  <a:gd name="connsiteY35" fmla="*/ 16630 h 33733"/>
                  <a:gd name="connsiteX36" fmla="*/ 24435 w 88779"/>
                  <a:gd name="connsiteY36" fmla="*/ 17444 h 33733"/>
                  <a:gd name="connsiteX37" fmla="*/ 15475 w 88779"/>
                  <a:gd name="connsiteY37" fmla="*/ 19888 h 33733"/>
                  <a:gd name="connsiteX38" fmla="*/ 7330 w 88779"/>
                  <a:gd name="connsiteY38" fmla="*/ 17444 h 33733"/>
                  <a:gd name="connsiteX39" fmla="*/ 4072 w 88779"/>
                  <a:gd name="connsiteY39" fmla="*/ 11743 h 33733"/>
                  <a:gd name="connsiteX40" fmla="*/ 4072 w 88779"/>
                  <a:gd name="connsiteY40" fmla="*/ 13372 h 33733"/>
                  <a:gd name="connsiteX41" fmla="*/ 2443 w 88779"/>
                  <a:gd name="connsiteY41" fmla="*/ 12557 h 33733"/>
                  <a:gd name="connsiteX42" fmla="*/ 2443 w 88779"/>
                  <a:gd name="connsiteY42" fmla="*/ 12557 h 33733"/>
                  <a:gd name="connsiteX43" fmla="*/ 1629 w 88779"/>
                  <a:gd name="connsiteY43" fmla="*/ 17444 h 33733"/>
                  <a:gd name="connsiteX44" fmla="*/ 1629 w 88779"/>
                  <a:gd name="connsiteY44" fmla="*/ 19888 h 33733"/>
                  <a:gd name="connsiteX45" fmla="*/ 1629 w 88779"/>
                  <a:gd name="connsiteY45" fmla="*/ 16630 h 33733"/>
                  <a:gd name="connsiteX46" fmla="*/ 815 w 88779"/>
                  <a:gd name="connsiteY46" fmla="*/ 19073 h 33733"/>
                  <a:gd name="connsiteX47" fmla="*/ 815 w 88779"/>
                  <a:gd name="connsiteY47" fmla="*/ 10928 h 33733"/>
                  <a:gd name="connsiteX48" fmla="*/ 1629 w 88779"/>
                  <a:gd name="connsiteY48" fmla="*/ 5227 h 33733"/>
                  <a:gd name="connsiteX49" fmla="*/ 815 w 88779"/>
                  <a:gd name="connsiteY49" fmla="*/ 8485 h 33733"/>
                  <a:gd name="connsiteX50" fmla="*/ 0 w 88779"/>
                  <a:gd name="connsiteY50" fmla="*/ 19888 h 33733"/>
                  <a:gd name="connsiteX51" fmla="*/ 0 w 88779"/>
                  <a:gd name="connsiteY51" fmla="*/ 16630 h 33733"/>
                  <a:gd name="connsiteX52" fmla="*/ 0 w 88779"/>
                  <a:gd name="connsiteY52" fmla="*/ 20702 h 33733"/>
                  <a:gd name="connsiteX53" fmla="*/ 0 w 88779"/>
                  <a:gd name="connsiteY53" fmla="*/ 28033 h 33733"/>
                  <a:gd name="connsiteX54" fmla="*/ 0 w 88779"/>
                  <a:gd name="connsiteY54" fmla="*/ 28033 h 33733"/>
                  <a:gd name="connsiteX55" fmla="*/ 815 w 88779"/>
                  <a:gd name="connsiteY55" fmla="*/ 27218 h 33733"/>
                  <a:gd name="connsiteX56" fmla="*/ 815 w 88779"/>
                  <a:gd name="connsiteY56" fmla="*/ 28847 h 33733"/>
                  <a:gd name="connsiteX57" fmla="*/ 1629 w 88779"/>
                  <a:gd name="connsiteY57" fmla="*/ 28033 h 33733"/>
                  <a:gd name="connsiteX58" fmla="*/ 4887 w 88779"/>
                  <a:gd name="connsiteY58" fmla="*/ 26404 h 33733"/>
                  <a:gd name="connsiteX59" fmla="*/ 5701 w 88779"/>
                  <a:gd name="connsiteY59" fmla="*/ 22331 h 33733"/>
                  <a:gd name="connsiteX60" fmla="*/ 6516 w 88779"/>
                  <a:gd name="connsiteY60" fmla="*/ 28847 h 33733"/>
                  <a:gd name="connsiteX61" fmla="*/ 6516 w 88779"/>
                  <a:gd name="connsiteY61" fmla="*/ 29661 h 33733"/>
                  <a:gd name="connsiteX62" fmla="*/ 7330 w 88779"/>
                  <a:gd name="connsiteY62" fmla="*/ 32105 h 33733"/>
                  <a:gd name="connsiteX63" fmla="*/ 8959 w 88779"/>
                  <a:gd name="connsiteY63" fmla="*/ 27218 h 33733"/>
                  <a:gd name="connsiteX64" fmla="*/ 8959 w 88779"/>
                  <a:gd name="connsiteY64" fmla="*/ 30476 h 33733"/>
                  <a:gd name="connsiteX65" fmla="*/ 11403 w 88779"/>
                  <a:gd name="connsiteY65" fmla="*/ 32920 h 33733"/>
                  <a:gd name="connsiteX66" fmla="*/ 13846 w 88779"/>
                  <a:gd name="connsiteY66" fmla="*/ 28033 h 33733"/>
                  <a:gd name="connsiteX67" fmla="*/ 15475 w 88779"/>
                  <a:gd name="connsiteY67" fmla="*/ 29661 h 33733"/>
                  <a:gd name="connsiteX68" fmla="*/ 15475 w 88779"/>
                  <a:gd name="connsiteY68" fmla="*/ 30476 h 33733"/>
                  <a:gd name="connsiteX69" fmla="*/ 17919 w 88779"/>
                  <a:gd name="connsiteY69" fmla="*/ 25589 h 33733"/>
                  <a:gd name="connsiteX70" fmla="*/ 17919 w 88779"/>
                  <a:gd name="connsiteY70" fmla="*/ 33734 h 33733"/>
                  <a:gd name="connsiteX71" fmla="*/ 20362 w 88779"/>
                  <a:gd name="connsiteY71" fmla="*/ 28847 h 33733"/>
                  <a:gd name="connsiteX72" fmla="*/ 20362 w 88779"/>
                  <a:gd name="connsiteY72" fmla="*/ 32105 h 33733"/>
                  <a:gd name="connsiteX73" fmla="*/ 26878 w 88779"/>
                  <a:gd name="connsiteY73" fmla="*/ 33734 h 33733"/>
                  <a:gd name="connsiteX74" fmla="*/ 26878 w 88779"/>
                  <a:gd name="connsiteY74" fmla="*/ 33734 h 33733"/>
                  <a:gd name="connsiteX75" fmla="*/ 28507 w 88779"/>
                  <a:gd name="connsiteY75" fmla="*/ 22331 h 33733"/>
                  <a:gd name="connsiteX76" fmla="*/ 28507 w 88779"/>
                  <a:gd name="connsiteY76" fmla="*/ 23146 h 33733"/>
                  <a:gd name="connsiteX77" fmla="*/ 29322 w 88779"/>
                  <a:gd name="connsiteY77" fmla="*/ 26404 h 33733"/>
                  <a:gd name="connsiteX78" fmla="*/ 29322 w 88779"/>
                  <a:gd name="connsiteY78" fmla="*/ 28033 h 33733"/>
                  <a:gd name="connsiteX79" fmla="*/ 30136 w 88779"/>
                  <a:gd name="connsiteY79" fmla="*/ 28033 h 33733"/>
                  <a:gd name="connsiteX80" fmla="*/ 30136 w 88779"/>
                  <a:gd name="connsiteY80" fmla="*/ 29661 h 33733"/>
                  <a:gd name="connsiteX81" fmla="*/ 30951 w 88779"/>
                  <a:gd name="connsiteY81" fmla="*/ 28033 h 33733"/>
                  <a:gd name="connsiteX82" fmla="*/ 30136 w 88779"/>
                  <a:gd name="connsiteY82" fmla="*/ 31291 h 33733"/>
                  <a:gd name="connsiteX83" fmla="*/ 40724 w 88779"/>
                  <a:gd name="connsiteY83" fmla="*/ 26404 h 33733"/>
                  <a:gd name="connsiteX84" fmla="*/ 40724 w 88779"/>
                  <a:gd name="connsiteY84" fmla="*/ 28033 h 33733"/>
                  <a:gd name="connsiteX85" fmla="*/ 41539 w 88779"/>
                  <a:gd name="connsiteY85" fmla="*/ 25589 h 33733"/>
                  <a:gd name="connsiteX86" fmla="*/ 41539 w 88779"/>
                  <a:gd name="connsiteY86" fmla="*/ 27218 h 33733"/>
                  <a:gd name="connsiteX87" fmla="*/ 43982 w 88779"/>
                  <a:gd name="connsiteY87" fmla="*/ 26404 h 33733"/>
                  <a:gd name="connsiteX88" fmla="*/ 43982 w 88779"/>
                  <a:gd name="connsiteY88" fmla="*/ 29661 h 33733"/>
                  <a:gd name="connsiteX89" fmla="*/ 45611 w 88779"/>
                  <a:gd name="connsiteY89" fmla="*/ 26404 h 33733"/>
                  <a:gd name="connsiteX90" fmla="*/ 45611 w 88779"/>
                  <a:gd name="connsiteY90" fmla="*/ 29661 h 33733"/>
                  <a:gd name="connsiteX91" fmla="*/ 50498 w 88779"/>
                  <a:gd name="connsiteY91" fmla="*/ 28847 h 33733"/>
                  <a:gd name="connsiteX92" fmla="*/ 55385 w 88779"/>
                  <a:gd name="connsiteY92" fmla="*/ 22331 h 33733"/>
                  <a:gd name="connsiteX93" fmla="*/ 55385 w 88779"/>
                  <a:gd name="connsiteY93" fmla="*/ 23960 h 33733"/>
                  <a:gd name="connsiteX94" fmla="*/ 61087 w 88779"/>
                  <a:gd name="connsiteY94" fmla="*/ 23960 h 33733"/>
                  <a:gd name="connsiteX95" fmla="*/ 63530 w 88779"/>
                  <a:gd name="connsiteY95" fmla="*/ 23146 h 33733"/>
                  <a:gd name="connsiteX96" fmla="*/ 63530 w 88779"/>
                  <a:gd name="connsiteY96" fmla="*/ 24775 h 33733"/>
                  <a:gd name="connsiteX97" fmla="*/ 68417 w 88779"/>
                  <a:gd name="connsiteY97" fmla="*/ 23146 h 33733"/>
                  <a:gd name="connsiteX98" fmla="*/ 68417 w 88779"/>
                  <a:gd name="connsiteY98" fmla="*/ 25589 h 33733"/>
                  <a:gd name="connsiteX99" fmla="*/ 69232 w 88779"/>
                  <a:gd name="connsiteY99" fmla="*/ 19888 h 33733"/>
                  <a:gd name="connsiteX100" fmla="*/ 69232 w 88779"/>
                  <a:gd name="connsiteY100" fmla="*/ 22331 h 33733"/>
                  <a:gd name="connsiteX101" fmla="*/ 72490 w 88779"/>
                  <a:gd name="connsiteY101" fmla="*/ 20702 h 33733"/>
                  <a:gd name="connsiteX102" fmla="*/ 72490 w 88779"/>
                  <a:gd name="connsiteY102" fmla="*/ 22331 h 33733"/>
                  <a:gd name="connsiteX103" fmla="*/ 73304 w 88779"/>
                  <a:gd name="connsiteY103" fmla="*/ 21517 h 33733"/>
                  <a:gd name="connsiteX104" fmla="*/ 73304 w 88779"/>
                  <a:gd name="connsiteY104" fmla="*/ 22331 h 33733"/>
                  <a:gd name="connsiteX105" fmla="*/ 76562 w 88779"/>
                  <a:gd name="connsiteY105" fmla="*/ 21517 h 33733"/>
                  <a:gd name="connsiteX106" fmla="*/ 76562 w 88779"/>
                  <a:gd name="connsiteY106" fmla="*/ 24775 h 33733"/>
                  <a:gd name="connsiteX107" fmla="*/ 78191 w 88779"/>
                  <a:gd name="connsiteY107" fmla="*/ 22331 h 33733"/>
                  <a:gd name="connsiteX108" fmla="*/ 78191 w 88779"/>
                  <a:gd name="connsiteY108" fmla="*/ 23960 h 33733"/>
                  <a:gd name="connsiteX109" fmla="*/ 78191 w 88779"/>
                  <a:gd name="connsiteY109" fmla="*/ 21517 h 33733"/>
                  <a:gd name="connsiteX110" fmla="*/ 79005 w 88779"/>
                  <a:gd name="connsiteY110" fmla="*/ 24775 h 33733"/>
                  <a:gd name="connsiteX111" fmla="*/ 79005 w 88779"/>
                  <a:gd name="connsiteY111" fmla="*/ 19888 h 3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88779" h="33733">
                    <a:moveTo>
                      <a:pt x="79005" y="19888"/>
                    </a:moveTo>
                    <a:lnTo>
                      <a:pt x="79820" y="22331"/>
                    </a:lnTo>
                    <a:cubicBezTo>
                      <a:pt x="79820" y="17444"/>
                      <a:pt x="81449" y="22331"/>
                      <a:pt x="82263" y="19888"/>
                    </a:cubicBezTo>
                    <a:lnTo>
                      <a:pt x="82263" y="20702"/>
                    </a:lnTo>
                    <a:cubicBezTo>
                      <a:pt x="84707" y="21517"/>
                      <a:pt x="85521" y="15815"/>
                      <a:pt x="86336" y="13372"/>
                    </a:cubicBezTo>
                    <a:cubicBezTo>
                      <a:pt x="86336" y="13372"/>
                      <a:pt x="87150" y="14186"/>
                      <a:pt x="87150" y="15001"/>
                    </a:cubicBezTo>
                    <a:cubicBezTo>
                      <a:pt x="87150" y="14186"/>
                      <a:pt x="86336" y="12557"/>
                      <a:pt x="86336" y="12557"/>
                    </a:cubicBezTo>
                    <a:cubicBezTo>
                      <a:pt x="86336" y="13372"/>
                      <a:pt x="87150" y="13372"/>
                      <a:pt x="87150" y="14186"/>
                    </a:cubicBezTo>
                    <a:cubicBezTo>
                      <a:pt x="89594" y="18259"/>
                      <a:pt x="87150" y="10928"/>
                      <a:pt x="88779" y="14186"/>
                    </a:cubicBezTo>
                    <a:cubicBezTo>
                      <a:pt x="88779" y="13372"/>
                      <a:pt x="87965" y="11743"/>
                      <a:pt x="87150" y="10928"/>
                    </a:cubicBezTo>
                    <a:cubicBezTo>
                      <a:pt x="87965" y="9299"/>
                      <a:pt x="88779" y="7670"/>
                      <a:pt x="86336" y="4412"/>
                    </a:cubicBezTo>
                    <a:cubicBezTo>
                      <a:pt x="87150" y="5227"/>
                      <a:pt x="87965" y="6041"/>
                      <a:pt x="88779" y="6856"/>
                    </a:cubicBezTo>
                    <a:cubicBezTo>
                      <a:pt x="83892" y="1154"/>
                      <a:pt x="86336" y="2783"/>
                      <a:pt x="87965" y="2783"/>
                    </a:cubicBezTo>
                    <a:cubicBezTo>
                      <a:pt x="86336" y="1969"/>
                      <a:pt x="86336" y="1969"/>
                      <a:pt x="84707" y="340"/>
                    </a:cubicBezTo>
                    <a:cubicBezTo>
                      <a:pt x="83078" y="-1289"/>
                      <a:pt x="88779" y="3598"/>
                      <a:pt x="85521" y="1154"/>
                    </a:cubicBezTo>
                    <a:lnTo>
                      <a:pt x="83892" y="340"/>
                    </a:lnTo>
                    <a:cubicBezTo>
                      <a:pt x="83078" y="-475"/>
                      <a:pt x="87965" y="2783"/>
                      <a:pt x="85521" y="1969"/>
                    </a:cubicBezTo>
                    <a:cubicBezTo>
                      <a:pt x="83892" y="1154"/>
                      <a:pt x="83892" y="340"/>
                      <a:pt x="83892" y="340"/>
                    </a:cubicBezTo>
                    <a:cubicBezTo>
                      <a:pt x="84707" y="1154"/>
                      <a:pt x="83078" y="-475"/>
                      <a:pt x="86336" y="3598"/>
                    </a:cubicBezTo>
                    <a:cubicBezTo>
                      <a:pt x="83078" y="1154"/>
                      <a:pt x="86336" y="3598"/>
                      <a:pt x="83078" y="1154"/>
                    </a:cubicBezTo>
                    <a:cubicBezTo>
                      <a:pt x="83892" y="1969"/>
                      <a:pt x="83892" y="1969"/>
                      <a:pt x="85521" y="4412"/>
                    </a:cubicBezTo>
                    <a:cubicBezTo>
                      <a:pt x="83892" y="3598"/>
                      <a:pt x="84707" y="6856"/>
                      <a:pt x="83078" y="7670"/>
                    </a:cubicBezTo>
                    <a:cubicBezTo>
                      <a:pt x="85521" y="15001"/>
                      <a:pt x="80635" y="6856"/>
                      <a:pt x="80635" y="9299"/>
                    </a:cubicBezTo>
                    <a:cubicBezTo>
                      <a:pt x="80635" y="9299"/>
                      <a:pt x="80635" y="8485"/>
                      <a:pt x="80635" y="8485"/>
                    </a:cubicBezTo>
                    <a:cubicBezTo>
                      <a:pt x="80635" y="10114"/>
                      <a:pt x="80635" y="11743"/>
                      <a:pt x="79820" y="10928"/>
                    </a:cubicBezTo>
                    <a:lnTo>
                      <a:pt x="80635" y="14186"/>
                    </a:lnTo>
                    <a:cubicBezTo>
                      <a:pt x="76562" y="8485"/>
                      <a:pt x="74933" y="13372"/>
                      <a:pt x="71675" y="10928"/>
                    </a:cubicBezTo>
                    <a:cubicBezTo>
                      <a:pt x="68417" y="9299"/>
                      <a:pt x="65974" y="3598"/>
                      <a:pt x="61901" y="13372"/>
                    </a:cubicBezTo>
                    <a:cubicBezTo>
                      <a:pt x="61901" y="12557"/>
                      <a:pt x="61901" y="12557"/>
                      <a:pt x="61901" y="11743"/>
                    </a:cubicBezTo>
                    <a:cubicBezTo>
                      <a:pt x="61087" y="13372"/>
                      <a:pt x="60272" y="10114"/>
                      <a:pt x="59458" y="11743"/>
                    </a:cubicBezTo>
                    <a:lnTo>
                      <a:pt x="59458" y="10928"/>
                    </a:lnTo>
                    <a:cubicBezTo>
                      <a:pt x="57014" y="17444"/>
                      <a:pt x="54571" y="9299"/>
                      <a:pt x="52127" y="16630"/>
                    </a:cubicBezTo>
                    <a:cubicBezTo>
                      <a:pt x="49684" y="15815"/>
                      <a:pt x="46426" y="15815"/>
                      <a:pt x="43168" y="18259"/>
                    </a:cubicBezTo>
                    <a:lnTo>
                      <a:pt x="43168" y="16630"/>
                    </a:lnTo>
                    <a:cubicBezTo>
                      <a:pt x="40724" y="19888"/>
                      <a:pt x="39096" y="11743"/>
                      <a:pt x="36652" y="13372"/>
                    </a:cubicBezTo>
                    <a:cubicBezTo>
                      <a:pt x="34209" y="9299"/>
                      <a:pt x="30951" y="21517"/>
                      <a:pt x="29322" y="16630"/>
                    </a:cubicBezTo>
                    <a:cubicBezTo>
                      <a:pt x="28507" y="9299"/>
                      <a:pt x="25249" y="24775"/>
                      <a:pt x="24435" y="17444"/>
                    </a:cubicBezTo>
                    <a:cubicBezTo>
                      <a:pt x="22806" y="5227"/>
                      <a:pt x="18733" y="12557"/>
                      <a:pt x="15475" y="19888"/>
                    </a:cubicBezTo>
                    <a:cubicBezTo>
                      <a:pt x="13032" y="15815"/>
                      <a:pt x="9774" y="26404"/>
                      <a:pt x="7330" y="17444"/>
                    </a:cubicBezTo>
                    <a:cubicBezTo>
                      <a:pt x="5701" y="23146"/>
                      <a:pt x="5701" y="10114"/>
                      <a:pt x="4072" y="11743"/>
                    </a:cubicBezTo>
                    <a:lnTo>
                      <a:pt x="4072" y="13372"/>
                    </a:lnTo>
                    <a:cubicBezTo>
                      <a:pt x="4072" y="7670"/>
                      <a:pt x="2443" y="21517"/>
                      <a:pt x="2443" y="12557"/>
                    </a:cubicBezTo>
                    <a:lnTo>
                      <a:pt x="2443" y="12557"/>
                    </a:lnTo>
                    <a:cubicBezTo>
                      <a:pt x="2443" y="8485"/>
                      <a:pt x="815" y="22331"/>
                      <a:pt x="1629" y="17444"/>
                    </a:cubicBezTo>
                    <a:lnTo>
                      <a:pt x="1629" y="19888"/>
                    </a:lnTo>
                    <a:cubicBezTo>
                      <a:pt x="1629" y="20702"/>
                      <a:pt x="1629" y="17444"/>
                      <a:pt x="1629" y="16630"/>
                    </a:cubicBezTo>
                    <a:cubicBezTo>
                      <a:pt x="1629" y="16630"/>
                      <a:pt x="1629" y="20702"/>
                      <a:pt x="815" y="19073"/>
                    </a:cubicBezTo>
                    <a:cubicBezTo>
                      <a:pt x="1629" y="10114"/>
                      <a:pt x="0" y="20702"/>
                      <a:pt x="815" y="10928"/>
                    </a:cubicBezTo>
                    <a:cubicBezTo>
                      <a:pt x="815" y="10928"/>
                      <a:pt x="815" y="6856"/>
                      <a:pt x="1629" y="5227"/>
                    </a:cubicBezTo>
                    <a:cubicBezTo>
                      <a:pt x="1629" y="4412"/>
                      <a:pt x="815" y="4412"/>
                      <a:pt x="815" y="8485"/>
                    </a:cubicBezTo>
                    <a:cubicBezTo>
                      <a:pt x="0" y="12557"/>
                      <a:pt x="0" y="16630"/>
                      <a:pt x="0" y="19888"/>
                    </a:cubicBezTo>
                    <a:lnTo>
                      <a:pt x="0" y="16630"/>
                    </a:lnTo>
                    <a:cubicBezTo>
                      <a:pt x="0" y="19888"/>
                      <a:pt x="0" y="18259"/>
                      <a:pt x="0" y="20702"/>
                    </a:cubicBezTo>
                    <a:cubicBezTo>
                      <a:pt x="0" y="21517"/>
                      <a:pt x="0" y="25589"/>
                      <a:pt x="0" y="28033"/>
                    </a:cubicBezTo>
                    <a:cubicBezTo>
                      <a:pt x="0" y="28033"/>
                      <a:pt x="0" y="28033"/>
                      <a:pt x="0" y="28033"/>
                    </a:cubicBezTo>
                    <a:cubicBezTo>
                      <a:pt x="815" y="23960"/>
                      <a:pt x="815" y="26404"/>
                      <a:pt x="815" y="27218"/>
                    </a:cubicBezTo>
                    <a:lnTo>
                      <a:pt x="815" y="28847"/>
                    </a:lnTo>
                    <a:cubicBezTo>
                      <a:pt x="815" y="32920"/>
                      <a:pt x="1629" y="21517"/>
                      <a:pt x="1629" y="28033"/>
                    </a:cubicBezTo>
                    <a:cubicBezTo>
                      <a:pt x="2443" y="26404"/>
                      <a:pt x="3258" y="26404"/>
                      <a:pt x="4887" y="26404"/>
                    </a:cubicBezTo>
                    <a:cubicBezTo>
                      <a:pt x="4887" y="23960"/>
                      <a:pt x="5701" y="26404"/>
                      <a:pt x="5701" y="22331"/>
                    </a:cubicBezTo>
                    <a:cubicBezTo>
                      <a:pt x="5701" y="28033"/>
                      <a:pt x="5701" y="28847"/>
                      <a:pt x="6516" y="28847"/>
                    </a:cubicBezTo>
                    <a:cubicBezTo>
                      <a:pt x="6516" y="29661"/>
                      <a:pt x="6516" y="29661"/>
                      <a:pt x="6516" y="29661"/>
                    </a:cubicBezTo>
                    <a:cubicBezTo>
                      <a:pt x="6516" y="36992"/>
                      <a:pt x="7330" y="23146"/>
                      <a:pt x="7330" y="32105"/>
                    </a:cubicBezTo>
                    <a:cubicBezTo>
                      <a:pt x="8145" y="26404"/>
                      <a:pt x="8145" y="33734"/>
                      <a:pt x="8959" y="27218"/>
                    </a:cubicBezTo>
                    <a:cubicBezTo>
                      <a:pt x="8959" y="28847"/>
                      <a:pt x="8959" y="29661"/>
                      <a:pt x="8959" y="30476"/>
                    </a:cubicBezTo>
                    <a:cubicBezTo>
                      <a:pt x="9774" y="30476"/>
                      <a:pt x="10588" y="32920"/>
                      <a:pt x="11403" y="32920"/>
                    </a:cubicBezTo>
                    <a:cubicBezTo>
                      <a:pt x="12217" y="28033"/>
                      <a:pt x="13032" y="35363"/>
                      <a:pt x="13846" y="28033"/>
                    </a:cubicBezTo>
                    <a:cubicBezTo>
                      <a:pt x="13846" y="29661"/>
                      <a:pt x="14661" y="32920"/>
                      <a:pt x="15475" y="29661"/>
                    </a:cubicBezTo>
                    <a:lnTo>
                      <a:pt x="15475" y="30476"/>
                    </a:lnTo>
                    <a:cubicBezTo>
                      <a:pt x="16290" y="30476"/>
                      <a:pt x="17104" y="29661"/>
                      <a:pt x="17919" y="25589"/>
                    </a:cubicBezTo>
                    <a:cubicBezTo>
                      <a:pt x="17919" y="32920"/>
                      <a:pt x="17919" y="31291"/>
                      <a:pt x="17919" y="33734"/>
                    </a:cubicBezTo>
                    <a:cubicBezTo>
                      <a:pt x="18733" y="30476"/>
                      <a:pt x="19548" y="31291"/>
                      <a:pt x="20362" y="28847"/>
                    </a:cubicBezTo>
                    <a:cubicBezTo>
                      <a:pt x="20362" y="32105"/>
                      <a:pt x="21177" y="27218"/>
                      <a:pt x="20362" y="32105"/>
                    </a:cubicBezTo>
                    <a:cubicBezTo>
                      <a:pt x="22806" y="23146"/>
                      <a:pt x="25249" y="26404"/>
                      <a:pt x="26878" y="33734"/>
                    </a:cubicBezTo>
                    <a:lnTo>
                      <a:pt x="26878" y="33734"/>
                    </a:lnTo>
                    <a:cubicBezTo>
                      <a:pt x="27693" y="31291"/>
                      <a:pt x="28507" y="25589"/>
                      <a:pt x="28507" y="22331"/>
                    </a:cubicBezTo>
                    <a:cubicBezTo>
                      <a:pt x="28507" y="23146"/>
                      <a:pt x="28507" y="23146"/>
                      <a:pt x="28507" y="23146"/>
                    </a:cubicBezTo>
                    <a:cubicBezTo>
                      <a:pt x="29322" y="22331"/>
                      <a:pt x="29322" y="27218"/>
                      <a:pt x="29322" y="26404"/>
                    </a:cubicBezTo>
                    <a:cubicBezTo>
                      <a:pt x="29322" y="27218"/>
                      <a:pt x="29322" y="27218"/>
                      <a:pt x="29322" y="28033"/>
                    </a:cubicBezTo>
                    <a:cubicBezTo>
                      <a:pt x="30136" y="25589"/>
                      <a:pt x="30136" y="32105"/>
                      <a:pt x="30136" y="28033"/>
                    </a:cubicBezTo>
                    <a:lnTo>
                      <a:pt x="30136" y="29661"/>
                    </a:lnTo>
                    <a:lnTo>
                      <a:pt x="30951" y="28033"/>
                    </a:lnTo>
                    <a:cubicBezTo>
                      <a:pt x="30951" y="29661"/>
                      <a:pt x="30951" y="32105"/>
                      <a:pt x="30136" y="31291"/>
                    </a:cubicBezTo>
                    <a:cubicBezTo>
                      <a:pt x="33394" y="32920"/>
                      <a:pt x="37467" y="25589"/>
                      <a:pt x="40724" y="26404"/>
                    </a:cubicBezTo>
                    <a:lnTo>
                      <a:pt x="40724" y="28033"/>
                    </a:lnTo>
                    <a:lnTo>
                      <a:pt x="41539" y="25589"/>
                    </a:lnTo>
                    <a:cubicBezTo>
                      <a:pt x="41539" y="26404"/>
                      <a:pt x="41539" y="26404"/>
                      <a:pt x="41539" y="27218"/>
                    </a:cubicBezTo>
                    <a:cubicBezTo>
                      <a:pt x="42353" y="29661"/>
                      <a:pt x="43168" y="25589"/>
                      <a:pt x="43982" y="26404"/>
                    </a:cubicBezTo>
                    <a:cubicBezTo>
                      <a:pt x="43982" y="27218"/>
                      <a:pt x="43982" y="28847"/>
                      <a:pt x="43982" y="29661"/>
                    </a:cubicBezTo>
                    <a:cubicBezTo>
                      <a:pt x="44797" y="25589"/>
                      <a:pt x="44797" y="35363"/>
                      <a:pt x="45611" y="26404"/>
                    </a:cubicBezTo>
                    <a:cubicBezTo>
                      <a:pt x="45611" y="27218"/>
                      <a:pt x="45611" y="28847"/>
                      <a:pt x="45611" y="29661"/>
                    </a:cubicBezTo>
                    <a:cubicBezTo>
                      <a:pt x="47240" y="27218"/>
                      <a:pt x="49684" y="27218"/>
                      <a:pt x="50498" y="28847"/>
                    </a:cubicBezTo>
                    <a:cubicBezTo>
                      <a:pt x="52942" y="20702"/>
                      <a:pt x="53756" y="28033"/>
                      <a:pt x="55385" y="22331"/>
                    </a:cubicBezTo>
                    <a:lnTo>
                      <a:pt x="55385" y="23960"/>
                    </a:lnTo>
                    <a:cubicBezTo>
                      <a:pt x="57829" y="18259"/>
                      <a:pt x="59458" y="24775"/>
                      <a:pt x="61087" y="23960"/>
                    </a:cubicBezTo>
                    <a:cubicBezTo>
                      <a:pt x="61901" y="24775"/>
                      <a:pt x="62716" y="23146"/>
                      <a:pt x="63530" y="23146"/>
                    </a:cubicBezTo>
                    <a:lnTo>
                      <a:pt x="63530" y="24775"/>
                    </a:lnTo>
                    <a:cubicBezTo>
                      <a:pt x="65159" y="17444"/>
                      <a:pt x="65974" y="31291"/>
                      <a:pt x="68417" y="23146"/>
                    </a:cubicBezTo>
                    <a:lnTo>
                      <a:pt x="68417" y="25589"/>
                    </a:lnTo>
                    <a:cubicBezTo>
                      <a:pt x="68417" y="21517"/>
                      <a:pt x="69232" y="27218"/>
                      <a:pt x="69232" y="19888"/>
                    </a:cubicBezTo>
                    <a:lnTo>
                      <a:pt x="69232" y="22331"/>
                    </a:lnTo>
                    <a:cubicBezTo>
                      <a:pt x="70046" y="12557"/>
                      <a:pt x="70861" y="26404"/>
                      <a:pt x="72490" y="20702"/>
                    </a:cubicBezTo>
                    <a:lnTo>
                      <a:pt x="72490" y="22331"/>
                    </a:lnTo>
                    <a:cubicBezTo>
                      <a:pt x="72490" y="20702"/>
                      <a:pt x="73304" y="19888"/>
                      <a:pt x="73304" y="21517"/>
                    </a:cubicBezTo>
                    <a:cubicBezTo>
                      <a:pt x="73304" y="21517"/>
                      <a:pt x="73304" y="22331"/>
                      <a:pt x="73304" y="22331"/>
                    </a:cubicBezTo>
                    <a:cubicBezTo>
                      <a:pt x="74933" y="28847"/>
                      <a:pt x="75748" y="21517"/>
                      <a:pt x="76562" y="21517"/>
                    </a:cubicBezTo>
                    <a:lnTo>
                      <a:pt x="76562" y="24775"/>
                    </a:lnTo>
                    <a:cubicBezTo>
                      <a:pt x="76562" y="20702"/>
                      <a:pt x="78191" y="23960"/>
                      <a:pt x="78191" y="22331"/>
                    </a:cubicBezTo>
                    <a:lnTo>
                      <a:pt x="78191" y="23960"/>
                    </a:lnTo>
                    <a:lnTo>
                      <a:pt x="78191" y="21517"/>
                    </a:lnTo>
                    <a:lnTo>
                      <a:pt x="79005" y="24775"/>
                    </a:lnTo>
                    <a:cubicBezTo>
                      <a:pt x="78191" y="23146"/>
                      <a:pt x="78191" y="20702"/>
                      <a:pt x="79005" y="1988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>
                <a:off x="6518811" y="141381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>
                <a:off x="6430847" y="1427302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-453"/>
                      <a:pt x="0" y="362"/>
                    </a:cubicBezTo>
                    <a:cubicBezTo>
                      <a:pt x="0" y="362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2" name="图形 7"/>
            <p:cNvGrpSpPr/>
            <p:nvPr/>
          </p:nvGrpSpPr>
          <p:grpSpPr>
            <a:xfrm>
              <a:off x="8759805" y="2499785"/>
              <a:ext cx="69625" cy="30069"/>
              <a:chOff x="6520046" y="1400088"/>
              <a:chExt cx="69625" cy="30069"/>
            </a:xfrm>
            <a:solidFill>
              <a:srgbClr val="1B1B1B"/>
            </a:solidFill>
          </p:grpSpPr>
          <p:sp>
            <p:nvSpPr>
              <p:cNvPr id="223" name="任意多边形: 形状 222"/>
              <p:cNvSpPr/>
              <p:nvPr/>
            </p:nvSpPr>
            <p:spPr>
              <a:xfrm>
                <a:off x="6579084" y="142277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>
                <a:off x="6578269" y="1422777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  <a:gd name="connsiteX3" fmla="*/ 0 w 362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>
                <a:off x="6578269" y="142277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>
                <a:off x="6581527" y="1417279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>
                <a:off x="6520046" y="1400088"/>
                <a:ext cx="69625" cy="30069"/>
              </a:xfrm>
              <a:custGeom>
                <a:avLst/>
                <a:gdLst>
                  <a:gd name="connsiteX0" fmla="*/ 50078 w 69625"/>
                  <a:gd name="connsiteY0" fmla="*/ 21874 h 30069"/>
                  <a:gd name="connsiteX1" fmla="*/ 48449 w 69625"/>
                  <a:gd name="connsiteY1" fmla="*/ 23503 h 30069"/>
                  <a:gd name="connsiteX2" fmla="*/ 51707 w 69625"/>
                  <a:gd name="connsiteY2" fmla="*/ 23503 h 30069"/>
                  <a:gd name="connsiteX3" fmla="*/ 50893 w 69625"/>
                  <a:gd name="connsiteY3" fmla="*/ 24317 h 30069"/>
                  <a:gd name="connsiteX4" fmla="*/ 59038 w 69625"/>
                  <a:gd name="connsiteY4" fmla="*/ 25132 h 30069"/>
                  <a:gd name="connsiteX5" fmla="*/ 58223 w 69625"/>
                  <a:gd name="connsiteY5" fmla="*/ 25946 h 30069"/>
                  <a:gd name="connsiteX6" fmla="*/ 60666 w 69625"/>
                  <a:gd name="connsiteY6" fmla="*/ 24317 h 30069"/>
                  <a:gd name="connsiteX7" fmla="*/ 59852 w 69625"/>
                  <a:gd name="connsiteY7" fmla="*/ 25132 h 30069"/>
                  <a:gd name="connsiteX8" fmla="*/ 60666 w 69625"/>
                  <a:gd name="connsiteY8" fmla="*/ 26761 h 30069"/>
                  <a:gd name="connsiteX9" fmla="*/ 63924 w 69625"/>
                  <a:gd name="connsiteY9" fmla="*/ 24317 h 30069"/>
                  <a:gd name="connsiteX10" fmla="*/ 64739 w 69625"/>
                  <a:gd name="connsiteY10" fmla="*/ 24317 h 30069"/>
                  <a:gd name="connsiteX11" fmla="*/ 60666 w 69625"/>
                  <a:gd name="connsiteY11" fmla="*/ 22688 h 30069"/>
                  <a:gd name="connsiteX12" fmla="*/ 59852 w 69625"/>
                  <a:gd name="connsiteY12" fmla="*/ 21059 h 30069"/>
                  <a:gd name="connsiteX13" fmla="*/ 59852 w 69625"/>
                  <a:gd name="connsiteY13" fmla="*/ 21059 h 30069"/>
                  <a:gd name="connsiteX14" fmla="*/ 60666 w 69625"/>
                  <a:gd name="connsiteY14" fmla="*/ 21059 h 30069"/>
                  <a:gd name="connsiteX15" fmla="*/ 60666 w 69625"/>
                  <a:gd name="connsiteY15" fmla="*/ 21059 h 30069"/>
                  <a:gd name="connsiteX16" fmla="*/ 59852 w 69625"/>
                  <a:gd name="connsiteY16" fmla="*/ 21059 h 30069"/>
                  <a:gd name="connsiteX17" fmla="*/ 59852 w 69625"/>
                  <a:gd name="connsiteY17" fmla="*/ 21059 h 30069"/>
                  <a:gd name="connsiteX18" fmla="*/ 59852 w 69625"/>
                  <a:gd name="connsiteY18" fmla="*/ 21059 h 30069"/>
                  <a:gd name="connsiteX19" fmla="*/ 59852 w 69625"/>
                  <a:gd name="connsiteY19" fmla="*/ 21059 h 30069"/>
                  <a:gd name="connsiteX20" fmla="*/ 59852 w 69625"/>
                  <a:gd name="connsiteY20" fmla="*/ 21059 h 30069"/>
                  <a:gd name="connsiteX21" fmla="*/ 59852 w 69625"/>
                  <a:gd name="connsiteY21" fmla="*/ 21059 h 30069"/>
                  <a:gd name="connsiteX22" fmla="*/ 59852 w 69625"/>
                  <a:gd name="connsiteY22" fmla="*/ 21059 h 30069"/>
                  <a:gd name="connsiteX23" fmla="*/ 60666 w 69625"/>
                  <a:gd name="connsiteY23" fmla="*/ 21874 h 30069"/>
                  <a:gd name="connsiteX24" fmla="*/ 69626 w 69625"/>
                  <a:gd name="connsiteY24" fmla="*/ 20245 h 30069"/>
                  <a:gd name="connsiteX25" fmla="*/ 67182 w 69625"/>
                  <a:gd name="connsiteY25" fmla="*/ 18616 h 30069"/>
                  <a:gd name="connsiteX26" fmla="*/ 63924 w 69625"/>
                  <a:gd name="connsiteY26" fmla="*/ 16987 h 30069"/>
                  <a:gd name="connsiteX27" fmla="*/ 64739 w 69625"/>
                  <a:gd name="connsiteY27" fmla="*/ 16172 h 30069"/>
                  <a:gd name="connsiteX28" fmla="*/ 62295 w 69625"/>
                  <a:gd name="connsiteY28" fmla="*/ 16172 h 30069"/>
                  <a:gd name="connsiteX29" fmla="*/ 59852 w 69625"/>
                  <a:gd name="connsiteY29" fmla="*/ 17801 h 30069"/>
                  <a:gd name="connsiteX30" fmla="*/ 56594 w 69625"/>
                  <a:gd name="connsiteY30" fmla="*/ 8028 h 30069"/>
                  <a:gd name="connsiteX31" fmla="*/ 46820 w 69625"/>
                  <a:gd name="connsiteY31" fmla="*/ 3955 h 30069"/>
                  <a:gd name="connsiteX32" fmla="*/ 47635 w 69625"/>
                  <a:gd name="connsiteY32" fmla="*/ 3141 h 30069"/>
                  <a:gd name="connsiteX33" fmla="*/ 44377 w 69625"/>
                  <a:gd name="connsiteY33" fmla="*/ 1511 h 30069"/>
                  <a:gd name="connsiteX34" fmla="*/ 44377 w 69625"/>
                  <a:gd name="connsiteY34" fmla="*/ 697 h 30069"/>
                  <a:gd name="connsiteX35" fmla="*/ 39490 w 69625"/>
                  <a:gd name="connsiteY35" fmla="*/ 1511 h 30069"/>
                  <a:gd name="connsiteX36" fmla="*/ 35417 w 69625"/>
                  <a:gd name="connsiteY36" fmla="*/ 3141 h 30069"/>
                  <a:gd name="connsiteX37" fmla="*/ 27272 w 69625"/>
                  <a:gd name="connsiteY37" fmla="*/ 3955 h 30069"/>
                  <a:gd name="connsiteX38" fmla="*/ 27272 w 69625"/>
                  <a:gd name="connsiteY38" fmla="*/ 2326 h 30069"/>
                  <a:gd name="connsiteX39" fmla="*/ 24014 w 69625"/>
                  <a:gd name="connsiteY39" fmla="*/ 1511 h 30069"/>
                  <a:gd name="connsiteX40" fmla="*/ 19942 w 69625"/>
                  <a:gd name="connsiteY40" fmla="*/ 697 h 30069"/>
                  <a:gd name="connsiteX41" fmla="*/ 17499 w 69625"/>
                  <a:gd name="connsiteY41" fmla="*/ 3955 h 30069"/>
                  <a:gd name="connsiteX42" fmla="*/ 15055 w 69625"/>
                  <a:gd name="connsiteY42" fmla="*/ 7213 h 30069"/>
                  <a:gd name="connsiteX43" fmla="*/ 13426 w 69625"/>
                  <a:gd name="connsiteY43" fmla="*/ 8842 h 30069"/>
                  <a:gd name="connsiteX44" fmla="*/ 11797 w 69625"/>
                  <a:gd name="connsiteY44" fmla="*/ 10471 h 30069"/>
                  <a:gd name="connsiteX45" fmla="*/ 4467 w 69625"/>
                  <a:gd name="connsiteY45" fmla="*/ 9656 h 30069"/>
                  <a:gd name="connsiteX46" fmla="*/ 9354 w 69625"/>
                  <a:gd name="connsiteY46" fmla="*/ 17801 h 30069"/>
                  <a:gd name="connsiteX47" fmla="*/ 4467 w 69625"/>
                  <a:gd name="connsiteY47" fmla="*/ 22688 h 30069"/>
                  <a:gd name="connsiteX48" fmla="*/ 2838 w 69625"/>
                  <a:gd name="connsiteY48" fmla="*/ 24317 h 30069"/>
                  <a:gd name="connsiteX49" fmla="*/ 1209 w 69625"/>
                  <a:gd name="connsiteY49" fmla="*/ 29204 h 30069"/>
                  <a:gd name="connsiteX50" fmla="*/ 2023 w 69625"/>
                  <a:gd name="connsiteY50" fmla="*/ 27575 h 30069"/>
                  <a:gd name="connsiteX51" fmla="*/ 3652 w 69625"/>
                  <a:gd name="connsiteY51" fmla="*/ 27575 h 30069"/>
                  <a:gd name="connsiteX52" fmla="*/ 4467 w 69625"/>
                  <a:gd name="connsiteY52" fmla="*/ 29204 h 30069"/>
                  <a:gd name="connsiteX53" fmla="*/ 4467 w 69625"/>
                  <a:gd name="connsiteY53" fmla="*/ 29204 h 30069"/>
                  <a:gd name="connsiteX54" fmla="*/ 5281 w 69625"/>
                  <a:gd name="connsiteY54" fmla="*/ 25946 h 30069"/>
                  <a:gd name="connsiteX55" fmla="*/ 5281 w 69625"/>
                  <a:gd name="connsiteY55" fmla="*/ 24317 h 30069"/>
                  <a:gd name="connsiteX56" fmla="*/ 5281 w 69625"/>
                  <a:gd name="connsiteY56" fmla="*/ 24317 h 30069"/>
                  <a:gd name="connsiteX57" fmla="*/ 5281 w 69625"/>
                  <a:gd name="connsiteY57" fmla="*/ 24317 h 30069"/>
                  <a:gd name="connsiteX58" fmla="*/ 5281 w 69625"/>
                  <a:gd name="connsiteY58" fmla="*/ 24317 h 30069"/>
                  <a:gd name="connsiteX59" fmla="*/ 5281 w 69625"/>
                  <a:gd name="connsiteY59" fmla="*/ 24317 h 30069"/>
                  <a:gd name="connsiteX60" fmla="*/ 5281 w 69625"/>
                  <a:gd name="connsiteY60" fmla="*/ 25132 h 30069"/>
                  <a:gd name="connsiteX61" fmla="*/ 5281 w 69625"/>
                  <a:gd name="connsiteY61" fmla="*/ 24317 h 30069"/>
                  <a:gd name="connsiteX62" fmla="*/ 5281 w 69625"/>
                  <a:gd name="connsiteY62" fmla="*/ 24317 h 30069"/>
                  <a:gd name="connsiteX63" fmla="*/ 5281 w 69625"/>
                  <a:gd name="connsiteY63" fmla="*/ 24317 h 30069"/>
                  <a:gd name="connsiteX64" fmla="*/ 5281 w 69625"/>
                  <a:gd name="connsiteY64" fmla="*/ 24317 h 30069"/>
                  <a:gd name="connsiteX65" fmla="*/ 6096 w 69625"/>
                  <a:gd name="connsiteY65" fmla="*/ 25132 h 30069"/>
                  <a:gd name="connsiteX66" fmla="*/ 6096 w 69625"/>
                  <a:gd name="connsiteY66" fmla="*/ 25132 h 30069"/>
                  <a:gd name="connsiteX67" fmla="*/ 10168 w 69625"/>
                  <a:gd name="connsiteY67" fmla="*/ 25946 h 30069"/>
                  <a:gd name="connsiteX68" fmla="*/ 12612 w 69625"/>
                  <a:gd name="connsiteY68" fmla="*/ 26761 h 30069"/>
                  <a:gd name="connsiteX69" fmla="*/ 15870 w 69625"/>
                  <a:gd name="connsiteY69" fmla="*/ 29204 h 30069"/>
                  <a:gd name="connsiteX70" fmla="*/ 16684 w 69625"/>
                  <a:gd name="connsiteY70" fmla="*/ 25946 h 30069"/>
                  <a:gd name="connsiteX71" fmla="*/ 12612 w 69625"/>
                  <a:gd name="connsiteY71" fmla="*/ 24317 h 30069"/>
                  <a:gd name="connsiteX72" fmla="*/ 6096 w 69625"/>
                  <a:gd name="connsiteY72" fmla="*/ 24317 h 30069"/>
                  <a:gd name="connsiteX73" fmla="*/ 3652 w 69625"/>
                  <a:gd name="connsiteY73" fmla="*/ 24317 h 30069"/>
                  <a:gd name="connsiteX74" fmla="*/ 2023 w 69625"/>
                  <a:gd name="connsiteY74" fmla="*/ 24317 h 30069"/>
                  <a:gd name="connsiteX75" fmla="*/ 2023 w 69625"/>
                  <a:gd name="connsiteY75" fmla="*/ 24317 h 30069"/>
                  <a:gd name="connsiteX76" fmla="*/ 2023 w 69625"/>
                  <a:gd name="connsiteY76" fmla="*/ 24317 h 30069"/>
                  <a:gd name="connsiteX77" fmla="*/ 2023 w 69625"/>
                  <a:gd name="connsiteY77" fmla="*/ 24317 h 30069"/>
                  <a:gd name="connsiteX78" fmla="*/ 5281 w 69625"/>
                  <a:gd name="connsiteY78" fmla="*/ 24317 h 30069"/>
                  <a:gd name="connsiteX79" fmla="*/ 5281 w 69625"/>
                  <a:gd name="connsiteY79" fmla="*/ 24317 h 30069"/>
                  <a:gd name="connsiteX80" fmla="*/ 5281 w 69625"/>
                  <a:gd name="connsiteY80" fmla="*/ 24317 h 30069"/>
                  <a:gd name="connsiteX81" fmla="*/ 5281 w 69625"/>
                  <a:gd name="connsiteY81" fmla="*/ 24317 h 30069"/>
                  <a:gd name="connsiteX82" fmla="*/ 5281 w 69625"/>
                  <a:gd name="connsiteY82" fmla="*/ 24317 h 30069"/>
                  <a:gd name="connsiteX83" fmla="*/ 5281 w 69625"/>
                  <a:gd name="connsiteY83" fmla="*/ 24317 h 30069"/>
                  <a:gd name="connsiteX84" fmla="*/ 5281 w 69625"/>
                  <a:gd name="connsiteY84" fmla="*/ 24317 h 30069"/>
                  <a:gd name="connsiteX85" fmla="*/ 5281 w 69625"/>
                  <a:gd name="connsiteY85" fmla="*/ 24317 h 30069"/>
                  <a:gd name="connsiteX86" fmla="*/ 5281 w 69625"/>
                  <a:gd name="connsiteY86" fmla="*/ 23503 h 30069"/>
                  <a:gd name="connsiteX87" fmla="*/ 5281 w 69625"/>
                  <a:gd name="connsiteY87" fmla="*/ 23503 h 30069"/>
                  <a:gd name="connsiteX88" fmla="*/ 5281 w 69625"/>
                  <a:gd name="connsiteY88" fmla="*/ 23503 h 30069"/>
                  <a:gd name="connsiteX89" fmla="*/ 5281 w 69625"/>
                  <a:gd name="connsiteY89" fmla="*/ 23503 h 30069"/>
                  <a:gd name="connsiteX90" fmla="*/ 5281 w 69625"/>
                  <a:gd name="connsiteY90" fmla="*/ 23503 h 30069"/>
                  <a:gd name="connsiteX91" fmla="*/ 5281 w 69625"/>
                  <a:gd name="connsiteY91" fmla="*/ 23503 h 30069"/>
                  <a:gd name="connsiteX92" fmla="*/ 5281 w 69625"/>
                  <a:gd name="connsiteY92" fmla="*/ 23503 h 30069"/>
                  <a:gd name="connsiteX93" fmla="*/ 5281 w 69625"/>
                  <a:gd name="connsiteY93" fmla="*/ 23503 h 30069"/>
                  <a:gd name="connsiteX94" fmla="*/ 5281 w 69625"/>
                  <a:gd name="connsiteY94" fmla="*/ 23503 h 30069"/>
                  <a:gd name="connsiteX95" fmla="*/ 5281 w 69625"/>
                  <a:gd name="connsiteY95" fmla="*/ 23503 h 30069"/>
                  <a:gd name="connsiteX96" fmla="*/ 6096 w 69625"/>
                  <a:gd name="connsiteY96" fmla="*/ 22688 h 30069"/>
                  <a:gd name="connsiteX97" fmla="*/ 6096 w 69625"/>
                  <a:gd name="connsiteY97" fmla="*/ 22688 h 30069"/>
                  <a:gd name="connsiteX98" fmla="*/ 6096 w 69625"/>
                  <a:gd name="connsiteY98" fmla="*/ 22688 h 30069"/>
                  <a:gd name="connsiteX99" fmla="*/ 6096 w 69625"/>
                  <a:gd name="connsiteY99" fmla="*/ 22688 h 30069"/>
                  <a:gd name="connsiteX100" fmla="*/ 6096 w 69625"/>
                  <a:gd name="connsiteY100" fmla="*/ 22688 h 30069"/>
                  <a:gd name="connsiteX101" fmla="*/ 7725 w 69625"/>
                  <a:gd name="connsiteY101" fmla="*/ 22688 h 30069"/>
                  <a:gd name="connsiteX102" fmla="*/ 7725 w 69625"/>
                  <a:gd name="connsiteY102" fmla="*/ 22688 h 30069"/>
                  <a:gd name="connsiteX103" fmla="*/ 10168 w 69625"/>
                  <a:gd name="connsiteY103" fmla="*/ 23503 h 30069"/>
                  <a:gd name="connsiteX104" fmla="*/ 11797 w 69625"/>
                  <a:gd name="connsiteY104" fmla="*/ 24317 h 30069"/>
                  <a:gd name="connsiteX105" fmla="*/ 13426 w 69625"/>
                  <a:gd name="connsiteY105" fmla="*/ 25132 h 30069"/>
                  <a:gd name="connsiteX106" fmla="*/ 14241 w 69625"/>
                  <a:gd name="connsiteY106" fmla="*/ 25132 h 30069"/>
                  <a:gd name="connsiteX107" fmla="*/ 14241 w 69625"/>
                  <a:gd name="connsiteY107" fmla="*/ 25132 h 30069"/>
                  <a:gd name="connsiteX108" fmla="*/ 14241 w 69625"/>
                  <a:gd name="connsiteY108" fmla="*/ 25132 h 30069"/>
                  <a:gd name="connsiteX109" fmla="*/ 13426 w 69625"/>
                  <a:gd name="connsiteY109" fmla="*/ 25132 h 30069"/>
                  <a:gd name="connsiteX110" fmla="*/ 14241 w 69625"/>
                  <a:gd name="connsiteY110" fmla="*/ 25946 h 30069"/>
                  <a:gd name="connsiteX111" fmla="*/ 16684 w 69625"/>
                  <a:gd name="connsiteY111" fmla="*/ 26761 h 30069"/>
                  <a:gd name="connsiteX112" fmla="*/ 16684 w 69625"/>
                  <a:gd name="connsiteY112" fmla="*/ 26761 h 30069"/>
                  <a:gd name="connsiteX113" fmla="*/ 17499 w 69625"/>
                  <a:gd name="connsiteY113" fmla="*/ 26761 h 30069"/>
                  <a:gd name="connsiteX114" fmla="*/ 19127 w 69625"/>
                  <a:gd name="connsiteY114" fmla="*/ 26761 h 30069"/>
                  <a:gd name="connsiteX115" fmla="*/ 15055 w 69625"/>
                  <a:gd name="connsiteY115" fmla="*/ 23503 h 30069"/>
                  <a:gd name="connsiteX116" fmla="*/ 16684 w 69625"/>
                  <a:gd name="connsiteY116" fmla="*/ 23503 h 30069"/>
                  <a:gd name="connsiteX117" fmla="*/ 17499 w 69625"/>
                  <a:gd name="connsiteY117" fmla="*/ 24317 h 30069"/>
                  <a:gd name="connsiteX118" fmla="*/ 13426 w 69625"/>
                  <a:gd name="connsiteY118" fmla="*/ 20245 h 30069"/>
                  <a:gd name="connsiteX119" fmla="*/ 19942 w 69625"/>
                  <a:gd name="connsiteY119" fmla="*/ 24317 h 30069"/>
                  <a:gd name="connsiteX120" fmla="*/ 16684 w 69625"/>
                  <a:gd name="connsiteY120" fmla="*/ 20245 h 30069"/>
                  <a:gd name="connsiteX121" fmla="*/ 19127 w 69625"/>
                  <a:gd name="connsiteY121" fmla="*/ 21874 h 30069"/>
                  <a:gd name="connsiteX122" fmla="*/ 21571 w 69625"/>
                  <a:gd name="connsiteY122" fmla="*/ 21059 h 30069"/>
                  <a:gd name="connsiteX123" fmla="*/ 21571 w 69625"/>
                  <a:gd name="connsiteY123" fmla="*/ 21059 h 30069"/>
                  <a:gd name="connsiteX124" fmla="*/ 15055 w 69625"/>
                  <a:gd name="connsiteY124" fmla="*/ 11285 h 30069"/>
                  <a:gd name="connsiteX125" fmla="*/ 15870 w 69625"/>
                  <a:gd name="connsiteY125" fmla="*/ 12100 h 30069"/>
                  <a:gd name="connsiteX126" fmla="*/ 18313 w 69625"/>
                  <a:gd name="connsiteY126" fmla="*/ 13729 h 30069"/>
                  <a:gd name="connsiteX127" fmla="*/ 19127 w 69625"/>
                  <a:gd name="connsiteY127" fmla="*/ 15358 h 30069"/>
                  <a:gd name="connsiteX128" fmla="*/ 19942 w 69625"/>
                  <a:gd name="connsiteY128" fmla="*/ 15358 h 30069"/>
                  <a:gd name="connsiteX129" fmla="*/ 20756 w 69625"/>
                  <a:gd name="connsiteY129" fmla="*/ 16172 h 30069"/>
                  <a:gd name="connsiteX130" fmla="*/ 19942 w 69625"/>
                  <a:gd name="connsiteY130" fmla="*/ 14543 h 30069"/>
                  <a:gd name="connsiteX131" fmla="*/ 21571 w 69625"/>
                  <a:gd name="connsiteY131" fmla="*/ 17801 h 30069"/>
                  <a:gd name="connsiteX132" fmla="*/ 22386 w 69625"/>
                  <a:gd name="connsiteY132" fmla="*/ 14543 h 30069"/>
                  <a:gd name="connsiteX133" fmla="*/ 24014 w 69625"/>
                  <a:gd name="connsiteY133" fmla="*/ 11285 h 30069"/>
                  <a:gd name="connsiteX134" fmla="*/ 24014 w 69625"/>
                  <a:gd name="connsiteY134" fmla="*/ 12914 h 30069"/>
                  <a:gd name="connsiteX135" fmla="*/ 24014 w 69625"/>
                  <a:gd name="connsiteY135" fmla="*/ 10471 h 30069"/>
                  <a:gd name="connsiteX136" fmla="*/ 24014 w 69625"/>
                  <a:gd name="connsiteY136" fmla="*/ 12100 h 30069"/>
                  <a:gd name="connsiteX137" fmla="*/ 25643 w 69625"/>
                  <a:gd name="connsiteY137" fmla="*/ 11285 h 30069"/>
                  <a:gd name="connsiteX138" fmla="*/ 25643 w 69625"/>
                  <a:gd name="connsiteY138" fmla="*/ 14543 h 30069"/>
                  <a:gd name="connsiteX139" fmla="*/ 26458 w 69625"/>
                  <a:gd name="connsiteY139" fmla="*/ 11285 h 30069"/>
                  <a:gd name="connsiteX140" fmla="*/ 26458 w 69625"/>
                  <a:gd name="connsiteY140" fmla="*/ 14543 h 30069"/>
                  <a:gd name="connsiteX141" fmla="*/ 29716 w 69625"/>
                  <a:gd name="connsiteY141" fmla="*/ 13729 h 30069"/>
                  <a:gd name="connsiteX142" fmla="*/ 34603 w 69625"/>
                  <a:gd name="connsiteY142" fmla="*/ 8028 h 30069"/>
                  <a:gd name="connsiteX143" fmla="*/ 33788 w 69625"/>
                  <a:gd name="connsiteY143" fmla="*/ 9656 h 30069"/>
                  <a:gd name="connsiteX144" fmla="*/ 38675 w 69625"/>
                  <a:gd name="connsiteY144" fmla="*/ 11285 h 30069"/>
                  <a:gd name="connsiteX145" fmla="*/ 41119 w 69625"/>
                  <a:gd name="connsiteY145" fmla="*/ 11285 h 30069"/>
                  <a:gd name="connsiteX146" fmla="*/ 40304 w 69625"/>
                  <a:gd name="connsiteY146" fmla="*/ 12914 h 30069"/>
                  <a:gd name="connsiteX147" fmla="*/ 44377 w 69625"/>
                  <a:gd name="connsiteY147" fmla="*/ 13729 h 30069"/>
                  <a:gd name="connsiteX148" fmla="*/ 42748 w 69625"/>
                  <a:gd name="connsiteY148" fmla="*/ 16172 h 30069"/>
                  <a:gd name="connsiteX149" fmla="*/ 46820 w 69625"/>
                  <a:gd name="connsiteY149" fmla="*/ 12100 h 30069"/>
                  <a:gd name="connsiteX150" fmla="*/ 46006 w 69625"/>
                  <a:gd name="connsiteY150" fmla="*/ 13729 h 30069"/>
                  <a:gd name="connsiteX151" fmla="*/ 49264 w 69625"/>
                  <a:gd name="connsiteY151" fmla="*/ 13729 h 30069"/>
                  <a:gd name="connsiteX152" fmla="*/ 48449 w 69625"/>
                  <a:gd name="connsiteY152" fmla="*/ 15358 h 30069"/>
                  <a:gd name="connsiteX153" fmla="*/ 49264 w 69625"/>
                  <a:gd name="connsiteY153" fmla="*/ 15358 h 30069"/>
                  <a:gd name="connsiteX154" fmla="*/ 48449 w 69625"/>
                  <a:gd name="connsiteY154" fmla="*/ 16172 h 30069"/>
                  <a:gd name="connsiteX155" fmla="*/ 50893 w 69625"/>
                  <a:gd name="connsiteY155" fmla="*/ 17801 h 30069"/>
                  <a:gd name="connsiteX156" fmla="*/ 48449 w 69625"/>
                  <a:gd name="connsiteY156" fmla="*/ 20245 h 30069"/>
                  <a:gd name="connsiteX157" fmla="*/ 50893 w 69625"/>
                  <a:gd name="connsiteY157" fmla="*/ 20245 h 30069"/>
                  <a:gd name="connsiteX158" fmla="*/ 50078 w 69625"/>
                  <a:gd name="connsiteY158" fmla="*/ 21059 h 30069"/>
                  <a:gd name="connsiteX159" fmla="*/ 51707 w 69625"/>
                  <a:gd name="connsiteY159" fmla="*/ 19430 h 30069"/>
                  <a:gd name="connsiteX160" fmla="*/ 49264 w 69625"/>
                  <a:gd name="connsiteY160" fmla="*/ 21874 h 30069"/>
                  <a:gd name="connsiteX161" fmla="*/ 50078 w 69625"/>
                  <a:gd name="connsiteY161" fmla="*/ 21874 h 3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69625" h="30069">
                    <a:moveTo>
                      <a:pt x="50078" y="21874"/>
                    </a:moveTo>
                    <a:lnTo>
                      <a:pt x="48449" y="23503"/>
                    </a:lnTo>
                    <a:cubicBezTo>
                      <a:pt x="52522" y="21059"/>
                      <a:pt x="49264" y="24317"/>
                      <a:pt x="51707" y="23503"/>
                    </a:cubicBezTo>
                    <a:lnTo>
                      <a:pt x="50893" y="24317"/>
                    </a:lnTo>
                    <a:cubicBezTo>
                      <a:pt x="51707" y="26761"/>
                      <a:pt x="55779" y="25132"/>
                      <a:pt x="59038" y="25132"/>
                    </a:cubicBezTo>
                    <a:cubicBezTo>
                      <a:pt x="59038" y="25132"/>
                      <a:pt x="58223" y="25946"/>
                      <a:pt x="58223" y="25946"/>
                    </a:cubicBezTo>
                    <a:cubicBezTo>
                      <a:pt x="59038" y="25132"/>
                      <a:pt x="60666" y="24317"/>
                      <a:pt x="60666" y="24317"/>
                    </a:cubicBezTo>
                    <a:cubicBezTo>
                      <a:pt x="59852" y="25132"/>
                      <a:pt x="59852" y="25132"/>
                      <a:pt x="59852" y="25132"/>
                    </a:cubicBezTo>
                    <a:cubicBezTo>
                      <a:pt x="56594" y="28390"/>
                      <a:pt x="63110" y="24317"/>
                      <a:pt x="60666" y="26761"/>
                    </a:cubicBezTo>
                    <a:cubicBezTo>
                      <a:pt x="61481" y="26761"/>
                      <a:pt x="62295" y="25132"/>
                      <a:pt x="63924" y="24317"/>
                    </a:cubicBezTo>
                    <a:lnTo>
                      <a:pt x="64739" y="24317"/>
                    </a:lnTo>
                    <a:lnTo>
                      <a:pt x="60666" y="22688"/>
                    </a:lnTo>
                    <a:cubicBezTo>
                      <a:pt x="60666" y="21874"/>
                      <a:pt x="60666" y="21874"/>
                      <a:pt x="59852" y="21059"/>
                    </a:cubicBezTo>
                    <a:lnTo>
                      <a:pt x="59852" y="21059"/>
                    </a:lnTo>
                    <a:cubicBezTo>
                      <a:pt x="59852" y="21059"/>
                      <a:pt x="59852" y="21059"/>
                      <a:pt x="60666" y="21059"/>
                    </a:cubicBezTo>
                    <a:cubicBezTo>
                      <a:pt x="60666" y="21059"/>
                      <a:pt x="60666" y="21059"/>
                      <a:pt x="60666" y="21059"/>
                    </a:cubicBezTo>
                    <a:cubicBezTo>
                      <a:pt x="60666" y="21059"/>
                      <a:pt x="60666" y="21059"/>
                      <a:pt x="59852" y="21059"/>
                    </a:cubicBezTo>
                    <a:lnTo>
                      <a:pt x="59852" y="21059"/>
                    </a:lnTo>
                    <a:cubicBezTo>
                      <a:pt x="59852" y="21059"/>
                      <a:pt x="59852" y="21059"/>
                      <a:pt x="59852" y="21059"/>
                    </a:cubicBezTo>
                    <a:cubicBezTo>
                      <a:pt x="59852" y="21059"/>
                      <a:pt x="59852" y="21059"/>
                      <a:pt x="59852" y="21059"/>
                    </a:cubicBezTo>
                    <a:cubicBezTo>
                      <a:pt x="59852" y="21059"/>
                      <a:pt x="59852" y="21059"/>
                      <a:pt x="59852" y="21059"/>
                    </a:cubicBezTo>
                    <a:cubicBezTo>
                      <a:pt x="59852" y="21059"/>
                      <a:pt x="59852" y="21059"/>
                      <a:pt x="59852" y="21059"/>
                    </a:cubicBezTo>
                    <a:cubicBezTo>
                      <a:pt x="59852" y="21059"/>
                      <a:pt x="59852" y="21059"/>
                      <a:pt x="59852" y="21059"/>
                    </a:cubicBezTo>
                    <a:cubicBezTo>
                      <a:pt x="59852" y="21059"/>
                      <a:pt x="60666" y="21874"/>
                      <a:pt x="60666" y="21874"/>
                    </a:cubicBezTo>
                    <a:lnTo>
                      <a:pt x="69626" y="20245"/>
                    </a:lnTo>
                    <a:cubicBezTo>
                      <a:pt x="68811" y="20245"/>
                      <a:pt x="67182" y="19430"/>
                      <a:pt x="67182" y="18616"/>
                    </a:cubicBezTo>
                    <a:cubicBezTo>
                      <a:pt x="60666" y="22688"/>
                      <a:pt x="67182" y="16172"/>
                      <a:pt x="63924" y="16987"/>
                    </a:cubicBezTo>
                    <a:cubicBezTo>
                      <a:pt x="63924" y="16987"/>
                      <a:pt x="64739" y="16987"/>
                      <a:pt x="64739" y="16172"/>
                    </a:cubicBezTo>
                    <a:cubicBezTo>
                      <a:pt x="63110" y="16987"/>
                      <a:pt x="62295" y="16987"/>
                      <a:pt x="62295" y="16172"/>
                    </a:cubicBezTo>
                    <a:lnTo>
                      <a:pt x="59852" y="17801"/>
                    </a:lnTo>
                    <a:cubicBezTo>
                      <a:pt x="63110" y="11285"/>
                      <a:pt x="57409" y="12100"/>
                      <a:pt x="56594" y="8028"/>
                    </a:cubicBezTo>
                    <a:cubicBezTo>
                      <a:pt x="55779" y="3955"/>
                      <a:pt x="55779" y="-2561"/>
                      <a:pt x="46820" y="3955"/>
                    </a:cubicBezTo>
                    <a:cubicBezTo>
                      <a:pt x="46820" y="3141"/>
                      <a:pt x="47635" y="3141"/>
                      <a:pt x="47635" y="3141"/>
                    </a:cubicBezTo>
                    <a:cubicBezTo>
                      <a:pt x="46006" y="3955"/>
                      <a:pt x="46820" y="697"/>
                      <a:pt x="44377" y="1511"/>
                    </a:cubicBezTo>
                    <a:lnTo>
                      <a:pt x="44377" y="697"/>
                    </a:lnTo>
                    <a:cubicBezTo>
                      <a:pt x="41933" y="3141"/>
                      <a:pt x="41119" y="2326"/>
                      <a:pt x="39490" y="1511"/>
                    </a:cubicBezTo>
                    <a:cubicBezTo>
                      <a:pt x="38675" y="697"/>
                      <a:pt x="37046" y="697"/>
                      <a:pt x="35417" y="3141"/>
                    </a:cubicBezTo>
                    <a:cubicBezTo>
                      <a:pt x="32974" y="1511"/>
                      <a:pt x="29716" y="1511"/>
                      <a:pt x="27272" y="3955"/>
                    </a:cubicBezTo>
                    <a:lnTo>
                      <a:pt x="27272" y="2326"/>
                    </a:lnTo>
                    <a:cubicBezTo>
                      <a:pt x="26458" y="3955"/>
                      <a:pt x="24829" y="3141"/>
                      <a:pt x="24014" y="1511"/>
                    </a:cubicBezTo>
                    <a:cubicBezTo>
                      <a:pt x="22386" y="697"/>
                      <a:pt x="20756" y="-932"/>
                      <a:pt x="19942" y="697"/>
                    </a:cubicBezTo>
                    <a:cubicBezTo>
                      <a:pt x="18313" y="-932"/>
                      <a:pt x="17499" y="2326"/>
                      <a:pt x="17499" y="3955"/>
                    </a:cubicBezTo>
                    <a:cubicBezTo>
                      <a:pt x="17499" y="6398"/>
                      <a:pt x="17499" y="8028"/>
                      <a:pt x="15055" y="7213"/>
                    </a:cubicBezTo>
                    <a:cubicBezTo>
                      <a:pt x="12612" y="4769"/>
                      <a:pt x="12612" y="6398"/>
                      <a:pt x="13426" y="8842"/>
                    </a:cubicBezTo>
                    <a:cubicBezTo>
                      <a:pt x="14241" y="11285"/>
                      <a:pt x="15055" y="12914"/>
                      <a:pt x="11797" y="10471"/>
                    </a:cubicBezTo>
                    <a:cubicBezTo>
                      <a:pt x="6910" y="7213"/>
                      <a:pt x="4467" y="8028"/>
                      <a:pt x="4467" y="9656"/>
                    </a:cubicBezTo>
                    <a:cubicBezTo>
                      <a:pt x="4467" y="11285"/>
                      <a:pt x="6910" y="14543"/>
                      <a:pt x="9354" y="17801"/>
                    </a:cubicBezTo>
                    <a:cubicBezTo>
                      <a:pt x="4467" y="17801"/>
                      <a:pt x="13426" y="24317"/>
                      <a:pt x="4467" y="22688"/>
                    </a:cubicBezTo>
                    <a:cubicBezTo>
                      <a:pt x="6910" y="23503"/>
                      <a:pt x="5281" y="23503"/>
                      <a:pt x="2838" y="24317"/>
                    </a:cubicBezTo>
                    <a:cubicBezTo>
                      <a:pt x="394" y="25132"/>
                      <a:pt x="-1235" y="28390"/>
                      <a:pt x="1209" y="29204"/>
                    </a:cubicBezTo>
                    <a:lnTo>
                      <a:pt x="2023" y="27575"/>
                    </a:lnTo>
                    <a:cubicBezTo>
                      <a:pt x="1209" y="30019"/>
                      <a:pt x="2838" y="29204"/>
                      <a:pt x="3652" y="27575"/>
                    </a:cubicBezTo>
                    <a:cubicBezTo>
                      <a:pt x="4467" y="25946"/>
                      <a:pt x="4467" y="24317"/>
                      <a:pt x="4467" y="29204"/>
                    </a:cubicBezTo>
                    <a:lnTo>
                      <a:pt x="4467" y="29204"/>
                    </a:lnTo>
                    <a:cubicBezTo>
                      <a:pt x="4467" y="31648"/>
                      <a:pt x="5281" y="28390"/>
                      <a:pt x="5281" y="25946"/>
                    </a:cubicBezTo>
                    <a:cubicBezTo>
                      <a:pt x="5281" y="25132"/>
                      <a:pt x="5281" y="25132"/>
                      <a:pt x="5281" y="24317"/>
                    </a:cubicBezTo>
                    <a:cubicBezTo>
                      <a:pt x="5281" y="23503"/>
                      <a:pt x="5281" y="24317"/>
                      <a:pt x="5281" y="24317"/>
                    </a:cubicBezTo>
                    <a:cubicBezTo>
                      <a:pt x="5281" y="24317"/>
                      <a:pt x="5281" y="24317"/>
                      <a:pt x="5281" y="24317"/>
                    </a:cubicBezTo>
                    <a:lnTo>
                      <a:pt x="5281" y="24317"/>
                    </a:lnTo>
                    <a:cubicBezTo>
                      <a:pt x="5281" y="24317"/>
                      <a:pt x="5281" y="24317"/>
                      <a:pt x="5281" y="24317"/>
                    </a:cubicBezTo>
                    <a:cubicBezTo>
                      <a:pt x="5281" y="24317"/>
                      <a:pt x="5281" y="25132"/>
                      <a:pt x="5281" y="25132"/>
                    </a:cubicBezTo>
                    <a:cubicBezTo>
                      <a:pt x="5281" y="25132"/>
                      <a:pt x="5281" y="25132"/>
                      <a:pt x="5281" y="24317"/>
                    </a:cubicBezTo>
                    <a:lnTo>
                      <a:pt x="5281" y="24317"/>
                    </a:lnTo>
                    <a:cubicBezTo>
                      <a:pt x="5281" y="24317"/>
                      <a:pt x="5281" y="24317"/>
                      <a:pt x="5281" y="24317"/>
                    </a:cubicBezTo>
                    <a:cubicBezTo>
                      <a:pt x="5281" y="24317"/>
                      <a:pt x="5281" y="24317"/>
                      <a:pt x="5281" y="24317"/>
                    </a:cubicBezTo>
                    <a:cubicBezTo>
                      <a:pt x="5281" y="25132"/>
                      <a:pt x="6096" y="25132"/>
                      <a:pt x="6096" y="25132"/>
                    </a:cubicBezTo>
                    <a:cubicBezTo>
                      <a:pt x="6096" y="25132"/>
                      <a:pt x="6096" y="25132"/>
                      <a:pt x="6096" y="25132"/>
                    </a:cubicBezTo>
                    <a:cubicBezTo>
                      <a:pt x="6096" y="25132"/>
                      <a:pt x="5281" y="25132"/>
                      <a:pt x="10168" y="25946"/>
                    </a:cubicBezTo>
                    <a:cubicBezTo>
                      <a:pt x="10168" y="25946"/>
                      <a:pt x="10983" y="26761"/>
                      <a:pt x="12612" y="26761"/>
                    </a:cubicBezTo>
                    <a:cubicBezTo>
                      <a:pt x="13426" y="26761"/>
                      <a:pt x="15055" y="26761"/>
                      <a:pt x="15870" y="29204"/>
                    </a:cubicBezTo>
                    <a:cubicBezTo>
                      <a:pt x="16684" y="29204"/>
                      <a:pt x="17499" y="27575"/>
                      <a:pt x="16684" y="25946"/>
                    </a:cubicBezTo>
                    <a:cubicBezTo>
                      <a:pt x="16684" y="24317"/>
                      <a:pt x="15055" y="23503"/>
                      <a:pt x="12612" y="24317"/>
                    </a:cubicBezTo>
                    <a:cubicBezTo>
                      <a:pt x="10168" y="24317"/>
                      <a:pt x="8539" y="24317"/>
                      <a:pt x="6096" y="24317"/>
                    </a:cubicBezTo>
                    <a:cubicBezTo>
                      <a:pt x="5281" y="24317"/>
                      <a:pt x="4467" y="24317"/>
                      <a:pt x="3652" y="24317"/>
                    </a:cubicBezTo>
                    <a:lnTo>
                      <a:pt x="2023" y="24317"/>
                    </a:lnTo>
                    <a:lnTo>
                      <a:pt x="2023" y="24317"/>
                    </a:lnTo>
                    <a:lnTo>
                      <a:pt x="2023" y="24317"/>
                    </a:lnTo>
                    <a:lnTo>
                      <a:pt x="2023" y="24317"/>
                    </a:lnTo>
                    <a:lnTo>
                      <a:pt x="5281" y="24317"/>
                    </a:lnTo>
                    <a:lnTo>
                      <a:pt x="5281" y="24317"/>
                    </a:lnTo>
                    <a:lnTo>
                      <a:pt x="5281" y="24317"/>
                    </a:lnTo>
                    <a:lnTo>
                      <a:pt x="5281" y="24317"/>
                    </a:lnTo>
                    <a:lnTo>
                      <a:pt x="5281" y="24317"/>
                    </a:lnTo>
                    <a:cubicBezTo>
                      <a:pt x="5281" y="24317"/>
                      <a:pt x="5281" y="24317"/>
                      <a:pt x="5281" y="24317"/>
                    </a:cubicBezTo>
                    <a:cubicBezTo>
                      <a:pt x="5281" y="24317"/>
                      <a:pt x="5281" y="24317"/>
                      <a:pt x="5281" y="24317"/>
                    </a:cubicBezTo>
                    <a:lnTo>
                      <a:pt x="5281" y="24317"/>
                    </a:lnTo>
                    <a:cubicBezTo>
                      <a:pt x="5281" y="24317"/>
                      <a:pt x="5281" y="24317"/>
                      <a:pt x="5281" y="23503"/>
                    </a:cubicBezTo>
                    <a:lnTo>
                      <a:pt x="5281" y="23503"/>
                    </a:lnTo>
                    <a:cubicBezTo>
                      <a:pt x="5281" y="23503"/>
                      <a:pt x="5281" y="23503"/>
                      <a:pt x="5281" y="23503"/>
                    </a:cubicBezTo>
                    <a:cubicBezTo>
                      <a:pt x="5281" y="23503"/>
                      <a:pt x="5281" y="23503"/>
                      <a:pt x="5281" y="23503"/>
                    </a:cubicBezTo>
                    <a:cubicBezTo>
                      <a:pt x="5281" y="23503"/>
                      <a:pt x="5281" y="23503"/>
                      <a:pt x="5281" y="23503"/>
                    </a:cubicBezTo>
                    <a:lnTo>
                      <a:pt x="5281" y="23503"/>
                    </a:lnTo>
                    <a:lnTo>
                      <a:pt x="5281" y="23503"/>
                    </a:lnTo>
                    <a:lnTo>
                      <a:pt x="5281" y="23503"/>
                    </a:lnTo>
                    <a:lnTo>
                      <a:pt x="5281" y="23503"/>
                    </a:lnTo>
                    <a:lnTo>
                      <a:pt x="5281" y="23503"/>
                    </a:lnTo>
                    <a:lnTo>
                      <a:pt x="6096" y="22688"/>
                    </a:lnTo>
                    <a:lnTo>
                      <a:pt x="6096" y="22688"/>
                    </a:lnTo>
                    <a:lnTo>
                      <a:pt x="6096" y="22688"/>
                    </a:lnTo>
                    <a:lnTo>
                      <a:pt x="6096" y="22688"/>
                    </a:lnTo>
                    <a:cubicBezTo>
                      <a:pt x="6096" y="22688"/>
                      <a:pt x="6096" y="22688"/>
                      <a:pt x="6096" y="22688"/>
                    </a:cubicBezTo>
                    <a:cubicBezTo>
                      <a:pt x="6096" y="22688"/>
                      <a:pt x="6910" y="22688"/>
                      <a:pt x="7725" y="22688"/>
                    </a:cubicBezTo>
                    <a:cubicBezTo>
                      <a:pt x="7725" y="22688"/>
                      <a:pt x="7725" y="22688"/>
                      <a:pt x="7725" y="22688"/>
                    </a:cubicBezTo>
                    <a:cubicBezTo>
                      <a:pt x="8539" y="22688"/>
                      <a:pt x="8539" y="22688"/>
                      <a:pt x="10168" y="23503"/>
                    </a:cubicBezTo>
                    <a:cubicBezTo>
                      <a:pt x="11797" y="24317"/>
                      <a:pt x="11797" y="23503"/>
                      <a:pt x="11797" y="24317"/>
                    </a:cubicBezTo>
                    <a:cubicBezTo>
                      <a:pt x="12612" y="24317"/>
                      <a:pt x="12612" y="24317"/>
                      <a:pt x="13426" y="25132"/>
                    </a:cubicBezTo>
                    <a:cubicBezTo>
                      <a:pt x="13426" y="25132"/>
                      <a:pt x="14241" y="25132"/>
                      <a:pt x="14241" y="25132"/>
                    </a:cubicBezTo>
                    <a:cubicBezTo>
                      <a:pt x="14241" y="25132"/>
                      <a:pt x="14241" y="25132"/>
                      <a:pt x="14241" y="25132"/>
                    </a:cubicBezTo>
                    <a:lnTo>
                      <a:pt x="14241" y="25132"/>
                    </a:lnTo>
                    <a:lnTo>
                      <a:pt x="13426" y="25132"/>
                    </a:lnTo>
                    <a:cubicBezTo>
                      <a:pt x="15055" y="25946"/>
                      <a:pt x="14241" y="25132"/>
                      <a:pt x="14241" y="25946"/>
                    </a:cubicBezTo>
                    <a:cubicBezTo>
                      <a:pt x="15055" y="25946"/>
                      <a:pt x="15870" y="26761"/>
                      <a:pt x="16684" y="26761"/>
                    </a:cubicBezTo>
                    <a:cubicBezTo>
                      <a:pt x="16684" y="26761"/>
                      <a:pt x="16684" y="26761"/>
                      <a:pt x="16684" y="26761"/>
                    </a:cubicBezTo>
                    <a:cubicBezTo>
                      <a:pt x="16684" y="26761"/>
                      <a:pt x="17499" y="26761"/>
                      <a:pt x="17499" y="26761"/>
                    </a:cubicBezTo>
                    <a:cubicBezTo>
                      <a:pt x="18313" y="26761"/>
                      <a:pt x="19127" y="26761"/>
                      <a:pt x="19127" y="26761"/>
                    </a:cubicBezTo>
                    <a:cubicBezTo>
                      <a:pt x="14241" y="24317"/>
                      <a:pt x="21571" y="27575"/>
                      <a:pt x="15055" y="23503"/>
                    </a:cubicBezTo>
                    <a:cubicBezTo>
                      <a:pt x="16684" y="24317"/>
                      <a:pt x="19127" y="25132"/>
                      <a:pt x="16684" y="23503"/>
                    </a:cubicBezTo>
                    <a:lnTo>
                      <a:pt x="17499" y="24317"/>
                    </a:lnTo>
                    <a:cubicBezTo>
                      <a:pt x="17499" y="23503"/>
                      <a:pt x="17499" y="23503"/>
                      <a:pt x="13426" y="20245"/>
                    </a:cubicBezTo>
                    <a:cubicBezTo>
                      <a:pt x="19127" y="24317"/>
                      <a:pt x="18313" y="23503"/>
                      <a:pt x="19942" y="24317"/>
                    </a:cubicBezTo>
                    <a:cubicBezTo>
                      <a:pt x="17499" y="21874"/>
                      <a:pt x="18313" y="22688"/>
                      <a:pt x="16684" y="20245"/>
                    </a:cubicBezTo>
                    <a:cubicBezTo>
                      <a:pt x="19127" y="21874"/>
                      <a:pt x="15870" y="19430"/>
                      <a:pt x="19127" y="21874"/>
                    </a:cubicBezTo>
                    <a:cubicBezTo>
                      <a:pt x="12612" y="15358"/>
                      <a:pt x="16684" y="15358"/>
                      <a:pt x="21571" y="21059"/>
                    </a:cubicBezTo>
                    <a:lnTo>
                      <a:pt x="21571" y="21059"/>
                    </a:lnTo>
                    <a:cubicBezTo>
                      <a:pt x="19942" y="18616"/>
                      <a:pt x="16684" y="14543"/>
                      <a:pt x="15055" y="11285"/>
                    </a:cubicBezTo>
                    <a:cubicBezTo>
                      <a:pt x="15055" y="11285"/>
                      <a:pt x="15870" y="12100"/>
                      <a:pt x="15870" y="12100"/>
                    </a:cubicBezTo>
                    <a:cubicBezTo>
                      <a:pt x="15870" y="11285"/>
                      <a:pt x="18313" y="14543"/>
                      <a:pt x="18313" y="13729"/>
                    </a:cubicBezTo>
                    <a:cubicBezTo>
                      <a:pt x="19127" y="14543"/>
                      <a:pt x="18313" y="14543"/>
                      <a:pt x="19127" y="15358"/>
                    </a:cubicBezTo>
                    <a:cubicBezTo>
                      <a:pt x="18313" y="13729"/>
                      <a:pt x="21571" y="18616"/>
                      <a:pt x="19942" y="15358"/>
                    </a:cubicBezTo>
                    <a:lnTo>
                      <a:pt x="20756" y="16172"/>
                    </a:lnTo>
                    <a:lnTo>
                      <a:pt x="19942" y="14543"/>
                    </a:lnTo>
                    <a:cubicBezTo>
                      <a:pt x="20756" y="16172"/>
                      <a:pt x="21571" y="17801"/>
                      <a:pt x="21571" y="17801"/>
                    </a:cubicBezTo>
                    <a:cubicBezTo>
                      <a:pt x="22386" y="17801"/>
                      <a:pt x="22386" y="16987"/>
                      <a:pt x="22386" y="14543"/>
                    </a:cubicBezTo>
                    <a:cubicBezTo>
                      <a:pt x="22386" y="12914"/>
                      <a:pt x="23200" y="10471"/>
                      <a:pt x="24014" y="11285"/>
                    </a:cubicBezTo>
                    <a:lnTo>
                      <a:pt x="24014" y="12914"/>
                    </a:lnTo>
                    <a:lnTo>
                      <a:pt x="24014" y="10471"/>
                    </a:lnTo>
                    <a:cubicBezTo>
                      <a:pt x="24014" y="11285"/>
                      <a:pt x="24014" y="11285"/>
                      <a:pt x="24014" y="12100"/>
                    </a:cubicBezTo>
                    <a:cubicBezTo>
                      <a:pt x="24829" y="14543"/>
                      <a:pt x="24829" y="10471"/>
                      <a:pt x="25643" y="11285"/>
                    </a:cubicBezTo>
                    <a:cubicBezTo>
                      <a:pt x="25643" y="12100"/>
                      <a:pt x="25643" y="13729"/>
                      <a:pt x="25643" y="14543"/>
                    </a:cubicBezTo>
                    <a:cubicBezTo>
                      <a:pt x="26458" y="10471"/>
                      <a:pt x="25643" y="20245"/>
                      <a:pt x="26458" y="11285"/>
                    </a:cubicBezTo>
                    <a:cubicBezTo>
                      <a:pt x="26458" y="12100"/>
                      <a:pt x="26458" y="13729"/>
                      <a:pt x="26458" y="14543"/>
                    </a:cubicBezTo>
                    <a:cubicBezTo>
                      <a:pt x="27272" y="11285"/>
                      <a:pt x="28901" y="12100"/>
                      <a:pt x="29716" y="13729"/>
                    </a:cubicBezTo>
                    <a:cubicBezTo>
                      <a:pt x="32974" y="6398"/>
                      <a:pt x="32159" y="13729"/>
                      <a:pt x="34603" y="8028"/>
                    </a:cubicBezTo>
                    <a:lnTo>
                      <a:pt x="33788" y="9656"/>
                    </a:lnTo>
                    <a:cubicBezTo>
                      <a:pt x="37046" y="4769"/>
                      <a:pt x="37046" y="11285"/>
                      <a:pt x="38675" y="11285"/>
                    </a:cubicBezTo>
                    <a:cubicBezTo>
                      <a:pt x="38675" y="12100"/>
                      <a:pt x="40304" y="10471"/>
                      <a:pt x="41119" y="11285"/>
                    </a:cubicBezTo>
                    <a:lnTo>
                      <a:pt x="40304" y="12914"/>
                    </a:lnTo>
                    <a:cubicBezTo>
                      <a:pt x="45191" y="7213"/>
                      <a:pt x="38675" y="19430"/>
                      <a:pt x="44377" y="13729"/>
                    </a:cubicBezTo>
                    <a:lnTo>
                      <a:pt x="42748" y="16172"/>
                    </a:lnTo>
                    <a:cubicBezTo>
                      <a:pt x="45191" y="12914"/>
                      <a:pt x="42748" y="17801"/>
                      <a:pt x="46820" y="12100"/>
                    </a:cubicBezTo>
                    <a:lnTo>
                      <a:pt x="46006" y="13729"/>
                    </a:lnTo>
                    <a:cubicBezTo>
                      <a:pt x="52522" y="7213"/>
                      <a:pt x="44377" y="17801"/>
                      <a:pt x="49264" y="13729"/>
                    </a:cubicBezTo>
                    <a:lnTo>
                      <a:pt x="48449" y="15358"/>
                    </a:lnTo>
                    <a:cubicBezTo>
                      <a:pt x="49264" y="14543"/>
                      <a:pt x="50078" y="13729"/>
                      <a:pt x="49264" y="15358"/>
                    </a:cubicBezTo>
                    <a:cubicBezTo>
                      <a:pt x="49264" y="15358"/>
                      <a:pt x="48449" y="16172"/>
                      <a:pt x="48449" y="16172"/>
                    </a:cubicBezTo>
                    <a:cubicBezTo>
                      <a:pt x="44377" y="21874"/>
                      <a:pt x="50078" y="16987"/>
                      <a:pt x="50893" y="17801"/>
                    </a:cubicBezTo>
                    <a:lnTo>
                      <a:pt x="48449" y="20245"/>
                    </a:lnTo>
                    <a:cubicBezTo>
                      <a:pt x="51707" y="17801"/>
                      <a:pt x="49264" y="21059"/>
                      <a:pt x="50893" y="20245"/>
                    </a:cubicBezTo>
                    <a:lnTo>
                      <a:pt x="50078" y="21059"/>
                    </a:lnTo>
                    <a:lnTo>
                      <a:pt x="51707" y="19430"/>
                    </a:lnTo>
                    <a:lnTo>
                      <a:pt x="49264" y="21874"/>
                    </a:lnTo>
                    <a:cubicBezTo>
                      <a:pt x="46820" y="23503"/>
                      <a:pt x="49264" y="21874"/>
                      <a:pt x="50078" y="2187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>
                <a:off x="6578269" y="142603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>
                <a:off x="6522884" y="142684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30" name="图形 7"/>
            <p:cNvGrpSpPr/>
            <p:nvPr/>
          </p:nvGrpSpPr>
          <p:grpSpPr>
            <a:xfrm>
              <a:off x="8818843" y="2520561"/>
              <a:ext cx="50498" cy="51669"/>
              <a:chOff x="6579084" y="1420864"/>
              <a:chExt cx="50498" cy="51669"/>
            </a:xfrm>
            <a:solidFill>
              <a:srgbClr val="1B1B1B"/>
            </a:solidFill>
          </p:grpSpPr>
          <p:sp>
            <p:nvSpPr>
              <p:cNvPr id="231" name="任意多边形: 形状 230"/>
              <p:cNvSpPr/>
              <p:nvPr/>
            </p:nvSpPr>
            <p:spPr>
              <a:xfrm>
                <a:off x="6579084" y="1470017"/>
                <a:ext cx="1628" cy="2443"/>
              </a:xfrm>
              <a:custGeom>
                <a:avLst/>
                <a:gdLst>
                  <a:gd name="connsiteX0" fmla="*/ 814 w 1628"/>
                  <a:gd name="connsiteY0" fmla="*/ 1629 h 2443"/>
                  <a:gd name="connsiteX1" fmla="*/ 0 w 1628"/>
                  <a:gd name="connsiteY1" fmla="*/ 2444 h 2443"/>
                  <a:gd name="connsiteX2" fmla="*/ 1629 w 1628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443">
                    <a:moveTo>
                      <a:pt x="814" y="1629"/>
                    </a:moveTo>
                    <a:lnTo>
                      <a:pt x="0" y="24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" name="任意多边形: 形状 231"/>
              <p:cNvSpPr/>
              <p:nvPr/>
            </p:nvSpPr>
            <p:spPr>
              <a:xfrm>
                <a:off x="6579602" y="1465130"/>
                <a:ext cx="3554" cy="7403"/>
              </a:xfrm>
              <a:custGeom>
                <a:avLst/>
                <a:gdLst>
                  <a:gd name="connsiteX0" fmla="*/ 2740 w 3554"/>
                  <a:gd name="connsiteY0" fmla="*/ 1629 h 7403"/>
                  <a:gd name="connsiteX1" fmla="*/ 3554 w 3554"/>
                  <a:gd name="connsiteY1" fmla="*/ 0 h 7403"/>
                  <a:gd name="connsiteX2" fmla="*/ 296 w 3554"/>
                  <a:gd name="connsiteY2" fmla="*/ 6516 h 7403"/>
                  <a:gd name="connsiteX3" fmla="*/ 2740 w 3554"/>
                  <a:gd name="connsiteY3" fmla="*/ 1629 h 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4" h="7403">
                    <a:moveTo>
                      <a:pt x="2740" y="1629"/>
                    </a:moveTo>
                    <a:cubicBezTo>
                      <a:pt x="2740" y="814"/>
                      <a:pt x="3554" y="814"/>
                      <a:pt x="3554" y="0"/>
                    </a:cubicBezTo>
                    <a:lnTo>
                      <a:pt x="296" y="6516"/>
                    </a:lnTo>
                    <a:cubicBezTo>
                      <a:pt x="-1333" y="10588"/>
                      <a:pt x="4368" y="-815"/>
                      <a:pt x="2740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" name="任意多边形: 形状 232"/>
              <p:cNvSpPr/>
              <p:nvPr/>
            </p:nvSpPr>
            <p:spPr>
              <a:xfrm>
                <a:off x="6582120" y="1465130"/>
                <a:ext cx="1850" cy="2893"/>
              </a:xfrm>
              <a:custGeom>
                <a:avLst/>
                <a:gdLst>
                  <a:gd name="connsiteX0" fmla="*/ 222 w 1850"/>
                  <a:gd name="connsiteY0" fmla="*/ 2443 h 2893"/>
                  <a:gd name="connsiteX1" fmla="*/ 1851 w 1850"/>
                  <a:gd name="connsiteY1" fmla="*/ 0 h 2893"/>
                  <a:gd name="connsiteX2" fmla="*/ 222 w 1850"/>
                  <a:gd name="connsiteY2" fmla="*/ 2443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2893">
                    <a:moveTo>
                      <a:pt x="222" y="2443"/>
                    </a:moveTo>
                    <a:cubicBezTo>
                      <a:pt x="-593" y="4072"/>
                      <a:pt x="1037" y="814"/>
                      <a:pt x="1851" y="0"/>
                    </a:cubicBezTo>
                    <a:cubicBezTo>
                      <a:pt x="222" y="2443"/>
                      <a:pt x="1851" y="-815"/>
                      <a:pt x="222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" name="任意多边形: 形状 233"/>
              <p:cNvSpPr/>
              <p:nvPr/>
            </p:nvSpPr>
            <p:spPr>
              <a:xfrm>
                <a:off x="6599446" y="147164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5" name="任意多边形: 形状 234"/>
              <p:cNvSpPr/>
              <p:nvPr/>
            </p:nvSpPr>
            <p:spPr>
              <a:xfrm>
                <a:off x="6579536" y="1420864"/>
                <a:ext cx="50045" cy="50782"/>
              </a:xfrm>
              <a:custGeom>
                <a:avLst/>
                <a:gdLst>
                  <a:gd name="connsiteX0" fmla="*/ 25611 w 50045"/>
                  <a:gd name="connsiteY0" fmla="*/ 39379 h 50782"/>
                  <a:gd name="connsiteX1" fmla="*/ 25611 w 50045"/>
                  <a:gd name="connsiteY1" fmla="*/ 36936 h 50782"/>
                  <a:gd name="connsiteX2" fmla="*/ 23982 w 50045"/>
                  <a:gd name="connsiteY2" fmla="*/ 38565 h 50782"/>
                  <a:gd name="connsiteX3" fmla="*/ 23982 w 50045"/>
                  <a:gd name="connsiteY3" fmla="*/ 37750 h 50782"/>
                  <a:gd name="connsiteX4" fmla="*/ 17466 w 50045"/>
                  <a:gd name="connsiteY4" fmla="*/ 41823 h 50782"/>
                  <a:gd name="connsiteX5" fmla="*/ 18281 w 50045"/>
                  <a:gd name="connsiteY5" fmla="*/ 40194 h 50782"/>
                  <a:gd name="connsiteX6" fmla="*/ 17466 w 50045"/>
                  <a:gd name="connsiteY6" fmla="*/ 42637 h 50782"/>
                  <a:gd name="connsiteX7" fmla="*/ 18281 w 50045"/>
                  <a:gd name="connsiteY7" fmla="*/ 41008 h 50782"/>
                  <a:gd name="connsiteX8" fmla="*/ 16652 w 50045"/>
                  <a:gd name="connsiteY8" fmla="*/ 40194 h 50782"/>
                  <a:gd name="connsiteX9" fmla="*/ 15023 w 50045"/>
                  <a:gd name="connsiteY9" fmla="*/ 43452 h 50782"/>
                  <a:gd name="connsiteX10" fmla="*/ 8507 w 50045"/>
                  <a:gd name="connsiteY10" fmla="*/ 46710 h 50782"/>
                  <a:gd name="connsiteX11" fmla="*/ 10136 w 50045"/>
                  <a:gd name="connsiteY11" fmla="*/ 43452 h 50782"/>
                  <a:gd name="connsiteX12" fmla="*/ 5249 w 50045"/>
                  <a:gd name="connsiteY12" fmla="*/ 44266 h 50782"/>
                  <a:gd name="connsiteX13" fmla="*/ 3620 w 50045"/>
                  <a:gd name="connsiteY13" fmla="*/ 47524 h 50782"/>
                  <a:gd name="connsiteX14" fmla="*/ 5249 w 50045"/>
                  <a:gd name="connsiteY14" fmla="*/ 46710 h 50782"/>
                  <a:gd name="connsiteX15" fmla="*/ 4434 w 50045"/>
                  <a:gd name="connsiteY15" fmla="*/ 48339 h 50782"/>
                  <a:gd name="connsiteX16" fmla="*/ 6063 w 50045"/>
                  <a:gd name="connsiteY16" fmla="*/ 46710 h 50782"/>
                  <a:gd name="connsiteX17" fmla="*/ 5249 w 50045"/>
                  <a:gd name="connsiteY17" fmla="*/ 49153 h 50782"/>
                  <a:gd name="connsiteX18" fmla="*/ 8507 w 50045"/>
                  <a:gd name="connsiteY18" fmla="*/ 46710 h 50782"/>
                  <a:gd name="connsiteX19" fmla="*/ 7693 w 50045"/>
                  <a:gd name="connsiteY19" fmla="*/ 50782 h 50782"/>
                  <a:gd name="connsiteX20" fmla="*/ 9321 w 50045"/>
                  <a:gd name="connsiteY20" fmla="*/ 47524 h 50782"/>
                  <a:gd name="connsiteX21" fmla="*/ 17466 w 50045"/>
                  <a:gd name="connsiteY21" fmla="*/ 48339 h 50782"/>
                  <a:gd name="connsiteX22" fmla="*/ 22353 w 50045"/>
                  <a:gd name="connsiteY22" fmla="*/ 48339 h 50782"/>
                  <a:gd name="connsiteX23" fmla="*/ 22353 w 50045"/>
                  <a:gd name="connsiteY23" fmla="*/ 49153 h 50782"/>
                  <a:gd name="connsiteX24" fmla="*/ 24797 w 50045"/>
                  <a:gd name="connsiteY24" fmla="*/ 47524 h 50782"/>
                  <a:gd name="connsiteX25" fmla="*/ 25611 w 50045"/>
                  <a:gd name="connsiteY25" fmla="*/ 44266 h 50782"/>
                  <a:gd name="connsiteX26" fmla="*/ 31313 w 50045"/>
                  <a:gd name="connsiteY26" fmla="*/ 48339 h 50782"/>
                  <a:gd name="connsiteX27" fmla="*/ 37828 w 50045"/>
                  <a:gd name="connsiteY27" fmla="*/ 47524 h 50782"/>
                  <a:gd name="connsiteX28" fmla="*/ 45973 w 50045"/>
                  <a:gd name="connsiteY28" fmla="*/ 46710 h 50782"/>
                  <a:gd name="connsiteX29" fmla="*/ 46788 w 50045"/>
                  <a:gd name="connsiteY29" fmla="*/ 36936 h 50782"/>
                  <a:gd name="connsiteX30" fmla="*/ 47602 w 50045"/>
                  <a:gd name="connsiteY30" fmla="*/ 37750 h 50782"/>
                  <a:gd name="connsiteX31" fmla="*/ 49231 w 50045"/>
                  <a:gd name="connsiteY31" fmla="*/ 33678 h 50782"/>
                  <a:gd name="connsiteX32" fmla="*/ 50046 w 50045"/>
                  <a:gd name="connsiteY32" fmla="*/ 33678 h 50782"/>
                  <a:gd name="connsiteX33" fmla="*/ 48417 w 50045"/>
                  <a:gd name="connsiteY33" fmla="*/ 27977 h 50782"/>
                  <a:gd name="connsiteX34" fmla="*/ 45159 w 50045"/>
                  <a:gd name="connsiteY34" fmla="*/ 23904 h 50782"/>
                  <a:gd name="connsiteX35" fmla="*/ 40272 w 50045"/>
                  <a:gd name="connsiteY35" fmla="*/ 16574 h 50782"/>
                  <a:gd name="connsiteX36" fmla="*/ 41901 w 50045"/>
                  <a:gd name="connsiteY36" fmla="*/ 15759 h 50782"/>
                  <a:gd name="connsiteX37" fmla="*/ 40272 w 50045"/>
                  <a:gd name="connsiteY37" fmla="*/ 12501 h 50782"/>
                  <a:gd name="connsiteX38" fmla="*/ 38643 w 50045"/>
                  <a:gd name="connsiteY38" fmla="*/ 9243 h 50782"/>
                  <a:gd name="connsiteX39" fmla="*/ 33756 w 50045"/>
                  <a:gd name="connsiteY39" fmla="*/ 9243 h 50782"/>
                  <a:gd name="connsiteX40" fmla="*/ 29684 w 50045"/>
                  <a:gd name="connsiteY40" fmla="*/ 9243 h 50782"/>
                  <a:gd name="connsiteX41" fmla="*/ 27240 w 50045"/>
                  <a:gd name="connsiteY41" fmla="*/ 9243 h 50782"/>
                  <a:gd name="connsiteX42" fmla="*/ 24797 w 50045"/>
                  <a:gd name="connsiteY42" fmla="*/ 9243 h 50782"/>
                  <a:gd name="connsiteX43" fmla="*/ 21539 w 50045"/>
                  <a:gd name="connsiteY43" fmla="*/ 3542 h 50782"/>
                  <a:gd name="connsiteX44" fmla="*/ 17466 w 50045"/>
                  <a:gd name="connsiteY44" fmla="*/ 11687 h 50782"/>
                  <a:gd name="connsiteX45" fmla="*/ 10136 w 50045"/>
                  <a:gd name="connsiteY45" fmla="*/ 10058 h 50782"/>
                  <a:gd name="connsiteX46" fmla="*/ 6063 w 50045"/>
                  <a:gd name="connsiteY46" fmla="*/ 5171 h 50782"/>
                  <a:gd name="connsiteX47" fmla="*/ 6063 w 50045"/>
                  <a:gd name="connsiteY47" fmla="*/ 6800 h 50782"/>
                  <a:gd name="connsiteX48" fmla="*/ 4434 w 50045"/>
                  <a:gd name="connsiteY48" fmla="*/ 6800 h 50782"/>
                  <a:gd name="connsiteX49" fmla="*/ 4434 w 50045"/>
                  <a:gd name="connsiteY49" fmla="*/ 6800 h 50782"/>
                  <a:gd name="connsiteX50" fmla="*/ 4434 w 50045"/>
                  <a:gd name="connsiteY50" fmla="*/ 11687 h 50782"/>
                  <a:gd name="connsiteX51" fmla="*/ 4434 w 50045"/>
                  <a:gd name="connsiteY51" fmla="*/ 14130 h 50782"/>
                  <a:gd name="connsiteX52" fmla="*/ 3620 w 50045"/>
                  <a:gd name="connsiteY52" fmla="*/ 10872 h 50782"/>
                  <a:gd name="connsiteX53" fmla="*/ 3620 w 50045"/>
                  <a:gd name="connsiteY53" fmla="*/ 13316 h 50782"/>
                  <a:gd name="connsiteX54" fmla="*/ 1176 w 50045"/>
                  <a:gd name="connsiteY54" fmla="*/ 5985 h 50782"/>
                  <a:gd name="connsiteX55" fmla="*/ 362 w 50045"/>
                  <a:gd name="connsiteY55" fmla="*/ 284 h 50782"/>
                  <a:gd name="connsiteX56" fmla="*/ 362 w 50045"/>
                  <a:gd name="connsiteY56" fmla="*/ 4356 h 50782"/>
                  <a:gd name="connsiteX57" fmla="*/ 2806 w 50045"/>
                  <a:gd name="connsiteY57" fmla="*/ 15759 h 50782"/>
                  <a:gd name="connsiteX58" fmla="*/ 1991 w 50045"/>
                  <a:gd name="connsiteY58" fmla="*/ 12501 h 50782"/>
                  <a:gd name="connsiteX59" fmla="*/ 2806 w 50045"/>
                  <a:gd name="connsiteY59" fmla="*/ 16574 h 50782"/>
                  <a:gd name="connsiteX60" fmla="*/ 4434 w 50045"/>
                  <a:gd name="connsiteY60" fmla="*/ 23090 h 50782"/>
                  <a:gd name="connsiteX61" fmla="*/ 4434 w 50045"/>
                  <a:gd name="connsiteY61" fmla="*/ 23090 h 50782"/>
                  <a:gd name="connsiteX62" fmla="*/ 4434 w 50045"/>
                  <a:gd name="connsiteY62" fmla="*/ 22275 h 50782"/>
                  <a:gd name="connsiteX63" fmla="*/ 4434 w 50045"/>
                  <a:gd name="connsiteY63" fmla="*/ 23904 h 50782"/>
                  <a:gd name="connsiteX64" fmla="*/ 4434 w 50045"/>
                  <a:gd name="connsiteY64" fmla="*/ 23090 h 50782"/>
                  <a:gd name="connsiteX65" fmla="*/ 6063 w 50045"/>
                  <a:gd name="connsiteY65" fmla="*/ 21461 h 50782"/>
                  <a:gd name="connsiteX66" fmla="*/ 6063 w 50045"/>
                  <a:gd name="connsiteY66" fmla="*/ 16574 h 50782"/>
                  <a:gd name="connsiteX67" fmla="*/ 8507 w 50045"/>
                  <a:gd name="connsiteY67" fmla="*/ 23090 h 50782"/>
                  <a:gd name="connsiteX68" fmla="*/ 8507 w 50045"/>
                  <a:gd name="connsiteY68" fmla="*/ 23904 h 50782"/>
                  <a:gd name="connsiteX69" fmla="*/ 9321 w 50045"/>
                  <a:gd name="connsiteY69" fmla="*/ 25533 h 50782"/>
                  <a:gd name="connsiteX70" fmla="*/ 9321 w 50045"/>
                  <a:gd name="connsiteY70" fmla="*/ 20646 h 50782"/>
                  <a:gd name="connsiteX71" fmla="*/ 10136 w 50045"/>
                  <a:gd name="connsiteY71" fmla="*/ 23904 h 50782"/>
                  <a:gd name="connsiteX72" fmla="*/ 12579 w 50045"/>
                  <a:gd name="connsiteY72" fmla="*/ 26348 h 50782"/>
                  <a:gd name="connsiteX73" fmla="*/ 13394 w 50045"/>
                  <a:gd name="connsiteY73" fmla="*/ 21461 h 50782"/>
                  <a:gd name="connsiteX74" fmla="*/ 15023 w 50045"/>
                  <a:gd name="connsiteY74" fmla="*/ 23090 h 50782"/>
                  <a:gd name="connsiteX75" fmla="*/ 15023 w 50045"/>
                  <a:gd name="connsiteY75" fmla="*/ 23904 h 50782"/>
                  <a:gd name="connsiteX76" fmla="*/ 15837 w 50045"/>
                  <a:gd name="connsiteY76" fmla="*/ 18203 h 50782"/>
                  <a:gd name="connsiteX77" fmla="*/ 16652 w 50045"/>
                  <a:gd name="connsiteY77" fmla="*/ 26348 h 50782"/>
                  <a:gd name="connsiteX78" fmla="*/ 18281 w 50045"/>
                  <a:gd name="connsiteY78" fmla="*/ 21461 h 50782"/>
                  <a:gd name="connsiteX79" fmla="*/ 18281 w 50045"/>
                  <a:gd name="connsiteY79" fmla="*/ 24718 h 50782"/>
                  <a:gd name="connsiteX80" fmla="*/ 20724 w 50045"/>
                  <a:gd name="connsiteY80" fmla="*/ 26348 h 50782"/>
                  <a:gd name="connsiteX81" fmla="*/ 20724 w 50045"/>
                  <a:gd name="connsiteY81" fmla="*/ 26348 h 50782"/>
                  <a:gd name="connsiteX82" fmla="*/ 23982 w 50045"/>
                  <a:gd name="connsiteY82" fmla="*/ 14945 h 50782"/>
                  <a:gd name="connsiteX83" fmla="*/ 23982 w 50045"/>
                  <a:gd name="connsiteY83" fmla="*/ 15759 h 50782"/>
                  <a:gd name="connsiteX84" fmla="*/ 23982 w 50045"/>
                  <a:gd name="connsiteY84" fmla="*/ 19017 h 50782"/>
                  <a:gd name="connsiteX85" fmla="*/ 23168 w 50045"/>
                  <a:gd name="connsiteY85" fmla="*/ 20646 h 50782"/>
                  <a:gd name="connsiteX86" fmla="*/ 23982 w 50045"/>
                  <a:gd name="connsiteY86" fmla="*/ 20646 h 50782"/>
                  <a:gd name="connsiteX87" fmla="*/ 23168 w 50045"/>
                  <a:gd name="connsiteY87" fmla="*/ 21461 h 50782"/>
                  <a:gd name="connsiteX88" fmla="*/ 23982 w 50045"/>
                  <a:gd name="connsiteY88" fmla="*/ 19832 h 50782"/>
                  <a:gd name="connsiteX89" fmla="*/ 22353 w 50045"/>
                  <a:gd name="connsiteY89" fmla="*/ 23090 h 50782"/>
                  <a:gd name="connsiteX90" fmla="*/ 24797 w 50045"/>
                  <a:gd name="connsiteY90" fmla="*/ 21461 h 50782"/>
                  <a:gd name="connsiteX91" fmla="*/ 28869 w 50045"/>
                  <a:gd name="connsiteY91" fmla="*/ 20646 h 50782"/>
                  <a:gd name="connsiteX92" fmla="*/ 28055 w 50045"/>
                  <a:gd name="connsiteY92" fmla="*/ 21461 h 50782"/>
                  <a:gd name="connsiteX93" fmla="*/ 30498 w 50045"/>
                  <a:gd name="connsiteY93" fmla="*/ 19832 h 50782"/>
                  <a:gd name="connsiteX94" fmla="*/ 29684 w 50045"/>
                  <a:gd name="connsiteY94" fmla="*/ 20646 h 50782"/>
                  <a:gd name="connsiteX95" fmla="*/ 31313 w 50045"/>
                  <a:gd name="connsiteY95" fmla="*/ 21461 h 50782"/>
                  <a:gd name="connsiteX96" fmla="*/ 28869 w 50045"/>
                  <a:gd name="connsiteY96" fmla="*/ 23090 h 50782"/>
                  <a:gd name="connsiteX97" fmla="*/ 32127 w 50045"/>
                  <a:gd name="connsiteY97" fmla="*/ 21461 h 50782"/>
                  <a:gd name="connsiteX98" fmla="*/ 29684 w 50045"/>
                  <a:gd name="connsiteY98" fmla="*/ 23090 h 50782"/>
                  <a:gd name="connsiteX99" fmla="*/ 32127 w 50045"/>
                  <a:gd name="connsiteY99" fmla="*/ 24718 h 50782"/>
                  <a:gd name="connsiteX100" fmla="*/ 36200 w 50045"/>
                  <a:gd name="connsiteY100" fmla="*/ 24718 h 50782"/>
                  <a:gd name="connsiteX101" fmla="*/ 39458 w 50045"/>
                  <a:gd name="connsiteY101" fmla="*/ 26348 h 50782"/>
                  <a:gd name="connsiteX102" fmla="*/ 37828 w 50045"/>
                  <a:gd name="connsiteY102" fmla="*/ 26348 h 50782"/>
                  <a:gd name="connsiteX103" fmla="*/ 39458 w 50045"/>
                  <a:gd name="connsiteY103" fmla="*/ 28791 h 50782"/>
                  <a:gd name="connsiteX104" fmla="*/ 37828 w 50045"/>
                  <a:gd name="connsiteY104" fmla="*/ 30420 h 50782"/>
                  <a:gd name="connsiteX105" fmla="*/ 37828 w 50045"/>
                  <a:gd name="connsiteY105" fmla="*/ 32863 h 50782"/>
                  <a:gd name="connsiteX106" fmla="*/ 36200 w 50045"/>
                  <a:gd name="connsiteY106" fmla="*/ 32049 h 50782"/>
                  <a:gd name="connsiteX107" fmla="*/ 35385 w 50045"/>
                  <a:gd name="connsiteY107" fmla="*/ 33678 h 50782"/>
                  <a:gd name="connsiteX108" fmla="*/ 34571 w 50045"/>
                  <a:gd name="connsiteY108" fmla="*/ 35307 h 50782"/>
                  <a:gd name="connsiteX109" fmla="*/ 32941 w 50045"/>
                  <a:gd name="connsiteY109" fmla="*/ 32863 h 50782"/>
                  <a:gd name="connsiteX110" fmla="*/ 36200 w 50045"/>
                  <a:gd name="connsiteY110" fmla="*/ 37750 h 50782"/>
                  <a:gd name="connsiteX111" fmla="*/ 34571 w 50045"/>
                  <a:gd name="connsiteY111" fmla="*/ 36121 h 50782"/>
                  <a:gd name="connsiteX112" fmla="*/ 34571 w 50045"/>
                  <a:gd name="connsiteY112" fmla="*/ 38565 h 50782"/>
                  <a:gd name="connsiteX113" fmla="*/ 32941 w 50045"/>
                  <a:gd name="connsiteY113" fmla="*/ 38565 h 50782"/>
                  <a:gd name="connsiteX114" fmla="*/ 32127 w 50045"/>
                  <a:gd name="connsiteY114" fmla="*/ 36936 h 50782"/>
                  <a:gd name="connsiteX115" fmla="*/ 31313 w 50045"/>
                  <a:gd name="connsiteY115" fmla="*/ 37750 h 50782"/>
                  <a:gd name="connsiteX116" fmla="*/ 31313 w 50045"/>
                  <a:gd name="connsiteY116" fmla="*/ 36936 h 50782"/>
                  <a:gd name="connsiteX117" fmla="*/ 28869 w 50045"/>
                  <a:gd name="connsiteY117" fmla="*/ 38565 h 50782"/>
                  <a:gd name="connsiteX118" fmla="*/ 28055 w 50045"/>
                  <a:gd name="connsiteY118" fmla="*/ 35307 h 50782"/>
                  <a:gd name="connsiteX119" fmla="*/ 27240 w 50045"/>
                  <a:gd name="connsiteY119" fmla="*/ 37750 h 50782"/>
                  <a:gd name="connsiteX120" fmla="*/ 27240 w 50045"/>
                  <a:gd name="connsiteY120" fmla="*/ 36121 h 50782"/>
                  <a:gd name="connsiteX121" fmla="*/ 27240 w 50045"/>
                  <a:gd name="connsiteY121" fmla="*/ 38565 h 50782"/>
                  <a:gd name="connsiteX122" fmla="*/ 27240 w 50045"/>
                  <a:gd name="connsiteY122" fmla="*/ 35307 h 50782"/>
                  <a:gd name="connsiteX123" fmla="*/ 25611 w 50045"/>
                  <a:gd name="connsiteY123" fmla="*/ 39379 h 5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50045" h="50782">
                    <a:moveTo>
                      <a:pt x="25611" y="39379"/>
                    </a:moveTo>
                    <a:lnTo>
                      <a:pt x="25611" y="36936"/>
                    </a:lnTo>
                    <a:cubicBezTo>
                      <a:pt x="24797" y="41823"/>
                      <a:pt x="23982" y="36936"/>
                      <a:pt x="23982" y="38565"/>
                    </a:cubicBezTo>
                    <a:lnTo>
                      <a:pt x="23982" y="37750"/>
                    </a:lnTo>
                    <a:cubicBezTo>
                      <a:pt x="22353" y="36936"/>
                      <a:pt x="19910" y="41008"/>
                      <a:pt x="17466" y="41823"/>
                    </a:cubicBezTo>
                    <a:cubicBezTo>
                      <a:pt x="17466" y="41823"/>
                      <a:pt x="17466" y="41008"/>
                      <a:pt x="18281" y="40194"/>
                    </a:cubicBezTo>
                    <a:cubicBezTo>
                      <a:pt x="18281" y="41008"/>
                      <a:pt x="17466" y="42637"/>
                      <a:pt x="17466" y="42637"/>
                    </a:cubicBezTo>
                    <a:cubicBezTo>
                      <a:pt x="17466" y="41823"/>
                      <a:pt x="17466" y="41823"/>
                      <a:pt x="18281" y="41008"/>
                    </a:cubicBezTo>
                    <a:cubicBezTo>
                      <a:pt x="19095" y="36936"/>
                      <a:pt x="16652" y="43452"/>
                      <a:pt x="16652" y="40194"/>
                    </a:cubicBezTo>
                    <a:cubicBezTo>
                      <a:pt x="16652" y="41008"/>
                      <a:pt x="15837" y="42637"/>
                      <a:pt x="15023" y="43452"/>
                    </a:cubicBezTo>
                    <a:cubicBezTo>
                      <a:pt x="13394" y="44266"/>
                      <a:pt x="10950" y="44266"/>
                      <a:pt x="8507" y="46710"/>
                    </a:cubicBezTo>
                    <a:cubicBezTo>
                      <a:pt x="8507" y="45895"/>
                      <a:pt x="9321" y="45081"/>
                      <a:pt x="10136" y="43452"/>
                    </a:cubicBezTo>
                    <a:cubicBezTo>
                      <a:pt x="6063" y="49968"/>
                      <a:pt x="6063" y="45895"/>
                      <a:pt x="5249" y="44266"/>
                    </a:cubicBezTo>
                    <a:cubicBezTo>
                      <a:pt x="4434" y="45895"/>
                      <a:pt x="4434" y="45895"/>
                      <a:pt x="3620" y="47524"/>
                    </a:cubicBezTo>
                    <a:cubicBezTo>
                      <a:pt x="2806" y="49968"/>
                      <a:pt x="6063" y="43452"/>
                      <a:pt x="5249" y="46710"/>
                    </a:cubicBezTo>
                    <a:lnTo>
                      <a:pt x="4434" y="48339"/>
                    </a:lnTo>
                    <a:cubicBezTo>
                      <a:pt x="4434" y="49153"/>
                      <a:pt x="6063" y="44266"/>
                      <a:pt x="6063" y="46710"/>
                    </a:cubicBezTo>
                    <a:cubicBezTo>
                      <a:pt x="5249" y="48339"/>
                      <a:pt x="5249" y="49153"/>
                      <a:pt x="5249" y="49153"/>
                    </a:cubicBezTo>
                    <a:cubicBezTo>
                      <a:pt x="6063" y="48339"/>
                      <a:pt x="6063" y="50782"/>
                      <a:pt x="8507" y="46710"/>
                    </a:cubicBezTo>
                    <a:cubicBezTo>
                      <a:pt x="6878" y="50782"/>
                      <a:pt x="9321" y="47524"/>
                      <a:pt x="7693" y="50782"/>
                    </a:cubicBezTo>
                    <a:cubicBezTo>
                      <a:pt x="8507" y="49153"/>
                      <a:pt x="8507" y="49968"/>
                      <a:pt x="9321" y="47524"/>
                    </a:cubicBezTo>
                    <a:cubicBezTo>
                      <a:pt x="10950" y="50782"/>
                      <a:pt x="15023" y="47524"/>
                      <a:pt x="17466" y="48339"/>
                    </a:cubicBezTo>
                    <a:cubicBezTo>
                      <a:pt x="20724" y="41008"/>
                      <a:pt x="19910" y="50782"/>
                      <a:pt x="22353" y="48339"/>
                    </a:cubicBezTo>
                    <a:cubicBezTo>
                      <a:pt x="22353" y="48339"/>
                      <a:pt x="22353" y="49153"/>
                      <a:pt x="22353" y="49153"/>
                    </a:cubicBezTo>
                    <a:cubicBezTo>
                      <a:pt x="23168" y="47524"/>
                      <a:pt x="23982" y="46710"/>
                      <a:pt x="24797" y="47524"/>
                    </a:cubicBezTo>
                    <a:lnTo>
                      <a:pt x="25611" y="44266"/>
                    </a:lnTo>
                    <a:cubicBezTo>
                      <a:pt x="27240" y="47524"/>
                      <a:pt x="29684" y="48339"/>
                      <a:pt x="31313" y="48339"/>
                    </a:cubicBezTo>
                    <a:cubicBezTo>
                      <a:pt x="33756" y="48339"/>
                      <a:pt x="35385" y="47524"/>
                      <a:pt x="37828" y="47524"/>
                    </a:cubicBezTo>
                    <a:cubicBezTo>
                      <a:pt x="40272" y="47524"/>
                      <a:pt x="43530" y="48339"/>
                      <a:pt x="45973" y="46710"/>
                    </a:cubicBezTo>
                    <a:cubicBezTo>
                      <a:pt x="48417" y="45081"/>
                      <a:pt x="50046" y="41823"/>
                      <a:pt x="46788" y="36936"/>
                    </a:cubicBezTo>
                    <a:cubicBezTo>
                      <a:pt x="47602" y="37750"/>
                      <a:pt x="47602" y="37750"/>
                      <a:pt x="47602" y="37750"/>
                    </a:cubicBezTo>
                    <a:cubicBezTo>
                      <a:pt x="46788" y="36121"/>
                      <a:pt x="50046" y="35307"/>
                      <a:pt x="49231" y="33678"/>
                    </a:cubicBezTo>
                    <a:lnTo>
                      <a:pt x="50046" y="33678"/>
                    </a:lnTo>
                    <a:cubicBezTo>
                      <a:pt x="47602" y="31234"/>
                      <a:pt x="48417" y="29605"/>
                      <a:pt x="48417" y="27977"/>
                    </a:cubicBezTo>
                    <a:cubicBezTo>
                      <a:pt x="48417" y="26348"/>
                      <a:pt x="48417" y="24718"/>
                      <a:pt x="45159" y="23904"/>
                    </a:cubicBezTo>
                    <a:cubicBezTo>
                      <a:pt x="45159" y="20646"/>
                      <a:pt x="43530" y="17388"/>
                      <a:pt x="40272" y="16574"/>
                    </a:cubicBezTo>
                    <a:lnTo>
                      <a:pt x="41901" y="15759"/>
                    </a:lnTo>
                    <a:cubicBezTo>
                      <a:pt x="40272" y="15759"/>
                      <a:pt x="40272" y="14130"/>
                      <a:pt x="40272" y="12501"/>
                    </a:cubicBezTo>
                    <a:cubicBezTo>
                      <a:pt x="40272" y="10872"/>
                      <a:pt x="40272" y="8429"/>
                      <a:pt x="38643" y="9243"/>
                    </a:cubicBezTo>
                    <a:cubicBezTo>
                      <a:pt x="38643" y="6800"/>
                      <a:pt x="36200" y="7614"/>
                      <a:pt x="33756" y="9243"/>
                    </a:cubicBezTo>
                    <a:cubicBezTo>
                      <a:pt x="31313" y="10872"/>
                      <a:pt x="30498" y="11687"/>
                      <a:pt x="29684" y="9243"/>
                    </a:cubicBezTo>
                    <a:cubicBezTo>
                      <a:pt x="30498" y="5171"/>
                      <a:pt x="28869" y="6800"/>
                      <a:pt x="27240" y="9243"/>
                    </a:cubicBezTo>
                    <a:cubicBezTo>
                      <a:pt x="25611" y="10872"/>
                      <a:pt x="24797" y="13316"/>
                      <a:pt x="24797" y="9243"/>
                    </a:cubicBezTo>
                    <a:cubicBezTo>
                      <a:pt x="24797" y="3542"/>
                      <a:pt x="22353" y="1913"/>
                      <a:pt x="21539" y="3542"/>
                    </a:cubicBezTo>
                    <a:cubicBezTo>
                      <a:pt x="19910" y="5171"/>
                      <a:pt x="18281" y="8429"/>
                      <a:pt x="17466" y="11687"/>
                    </a:cubicBezTo>
                    <a:cubicBezTo>
                      <a:pt x="15023" y="7614"/>
                      <a:pt x="13394" y="18203"/>
                      <a:pt x="10136" y="10058"/>
                    </a:cubicBezTo>
                    <a:cubicBezTo>
                      <a:pt x="10136" y="15759"/>
                      <a:pt x="6878" y="3542"/>
                      <a:pt x="6063" y="5171"/>
                    </a:cubicBezTo>
                    <a:lnTo>
                      <a:pt x="6063" y="6800"/>
                    </a:lnTo>
                    <a:cubicBezTo>
                      <a:pt x="4434" y="1098"/>
                      <a:pt x="6878" y="14945"/>
                      <a:pt x="4434" y="6800"/>
                    </a:cubicBezTo>
                    <a:lnTo>
                      <a:pt x="4434" y="6800"/>
                    </a:lnTo>
                    <a:cubicBezTo>
                      <a:pt x="3620" y="2727"/>
                      <a:pt x="6063" y="17388"/>
                      <a:pt x="4434" y="11687"/>
                    </a:cubicBezTo>
                    <a:lnTo>
                      <a:pt x="4434" y="14130"/>
                    </a:lnTo>
                    <a:cubicBezTo>
                      <a:pt x="4434" y="14945"/>
                      <a:pt x="3620" y="11687"/>
                      <a:pt x="3620" y="10872"/>
                    </a:cubicBezTo>
                    <a:cubicBezTo>
                      <a:pt x="3620" y="10872"/>
                      <a:pt x="4434" y="14945"/>
                      <a:pt x="3620" y="13316"/>
                    </a:cubicBezTo>
                    <a:cubicBezTo>
                      <a:pt x="1991" y="4356"/>
                      <a:pt x="3620" y="14945"/>
                      <a:pt x="1176" y="5985"/>
                    </a:cubicBezTo>
                    <a:cubicBezTo>
                      <a:pt x="1176" y="5985"/>
                      <a:pt x="362" y="1913"/>
                      <a:pt x="362" y="284"/>
                    </a:cubicBezTo>
                    <a:cubicBezTo>
                      <a:pt x="362" y="-531"/>
                      <a:pt x="-452" y="284"/>
                      <a:pt x="362" y="4356"/>
                    </a:cubicBezTo>
                    <a:cubicBezTo>
                      <a:pt x="1176" y="8429"/>
                      <a:pt x="1991" y="12501"/>
                      <a:pt x="2806" y="15759"/>
                    </a:cubicBezTo>
                    <a:lnTo>
                      <a:pt x="1991" y="12501"/>
                    </a:lnTo>
                    <a:cubicBezTo>
                      <a:pt x="2806" y="15759"/>
                      <a:pt x="1991" y="14130"/>
                      <a:pt x="2806" y="16574"/>
                    </a:cubicBezTo>
                    <a:cubicBezTo>
                      <a:pt x="3620" y="16574"/>
                      <a:pt x="4434" y="21461"/>
                      <a:pt x="4434" y="23090"/>
                    </a:cubicBezTo>
                    <a:cubicBezTo>
                      <a:pt x="4434" y="23090"/>
                      <a:pt x="4434" y="23090"/>
                      <a:pt x="4434" y="23090"/>
                    </a:cubicBezTo>
                    <a:cubicBezTo>
                      <a:pt x="3620" y="19017"/>
                      <a:pt x="4434" y="21461"/>
                      <a:pt x="4434" y="22275"/>
                    </a:cubicBezTo>
                    <a:lnTo>
                      <a:pt x="4434" y="23904"/>
                    </a:lnTo>
                    <a:cubicBezTo>
                      <a:pt x="5249" y="27977"/>
                      <a:pt x="3620" y="16574"/>
                      <a:pt x="4434" y="23090"/>
                    </a:cubicBezTo>
                    <a:cubicBezTo>
                      <a:pt x="5249" y="21461"/>
                      <a:pt x="6063" y="21461"/>
                      <a:pt x="6063" y="21461"/>
                    </a:cubicBezTo>
                    <a:cubicBezTo>
                      <a:pt x="6063" y="19017"/>
                      <a:pt x="6878" y="21461"/>
                      <a:pt x="6063" y="16574"/>
                    </a:cubicBezTo>
                    <a:cubicBezTo>
                      <a:pt x="6878" y="22275"/>
                      <a:pt x="7693" y="23090"/>
                      <a:pt x="8507" y="23090"/>
                    </a:cubicBezTo>
                    <a:cubicBezTo>
                      <a:pt x="8507" y="23904"/>
                      <a:pt x="8507" y="23904"/>
                      <a:pt x="8507" y="23904"/>
                    </a:cubicBezTo>
                    <a:cubicBezTo>
                      <a:pt x="10136" y="30420"/>
                      <a:pt x="7693" y="17388"/>
                      <a:pt x="9321" y="25533"/>
                    </a:cubicBezTo>
                    <a:cubicBezTo>
                      <a:pt x="8507" y="19832"/>
                      <a:pt x="10136" y="27162"/>
                      <a:pt x="9321" y="20646"/>
                    </a:cubicBezTo>
                    <a:cubicBezTo>
                      <a:pt x="9321" y="22275"/>
                      <a:pt x="9321" y="23090"/>
                      <a:pt x="10136" y="23904"/>
                    </a:cubicBezTo>
                    <a:cubicBezTo>
                      <a:pt x="10950" y="23904"/>
                      <a:pt x="11765" y="26348"/>
                      <a:pt x="12579" y="26348"/>
                    </a:cubicBezTo>
                    <a:cubicBezTo>
                      <a:pt x="12579" y="20646"/>
                      <a:pt x="13394" y="28791"/>
                      <a:pt x="13394" y="21461"/>
                    </a:cubicBezTo>
                    <a:cubicBezTo>
                      <a:pt x="14208" y="23090"/>
                      <a:pt x="14208" y="26348"/>
                      <a:pt x="15023" y="23090"/>
                    </a:cubicBezTo>
                    <a:lnTo>
                      <a:pt x="15023" y="23904"/>
                    </a:lnTo>
                    <a:cubicBezTo>
                      <a:pt x="15837" y="23090"/>
                      <a:pt x="15837" y="23090"/>
                      <a:pt x="15837" y="18203"/>
                    </a:cubicBezTo>
                    <a:cubicBezTo>
                      <a:pt x="15837" y="25533"/>
                      <a:pt x="16652" y="23904"/>
                      <a:pt x="16652" y="26348"/>
                    </a:cubicBezTo>
                    <a:cubicBezTo>
                      <a:pt x="16652" y="23090"/>
                      <a:pt x="17466" y="23904"/>
                      <a:pt x="18281" y="21461"/>
                    </a:cubicBezTo>
                    <a:cubicBezTo>
                      <a:pt x="18281" y="24718"/>
                      <a:pt x="19095" y="19832"/>
                      <a:pt x="18281" y="24718"/>
                    </a:cubicBezTo>
                    <a:cubicBezTo>
                      <a:pt x="19910" y="15759"/>
                      <a:pt x="22353" y="19017"/>
                      <a:pt x="20724" y="26348"/>
                    </a:cubicBezTo>
                    <a:lnTo>
                      <a:pt x="20724" y="26348"/>
                    </a:lnTo>
                    <a:cubicBezTo>
                      <a:pt x="21539" y="23904"/>
                      <a:pt x="23168" y="18203"/>
                      <a:pt x="23982" y="14945"/>
                    </a:cubicBezTo>
                    <a:cubicBezTo>
                      <a:pt x="23982" y="14945"/>
                      <a:pt x="23982" y="15759"/>
                      <a:pt x="23982" y="15759"/>
                    </a:cubicBezTo>
                    <a:cubicBezTo>
                      <a:pt x="24797" y="14945"/>
                      <a:pt x="23168" y="19832"/>
                      <a:pt x="23982" y="19017"/>
                    </a:cubicBezTo>
                    <a:cubicBezTo>
                      <a:pt x="23982" y="19832"/>
                      <a:pt x="23982" y="19832"/>
                      <a:pt x="23168" y="20646"/>
                    </a:cubicBezTo>
                    <a:cubicBezTo>
                      <a:pt x="23982" y="19017"/>
                      <a:pt x="22353" y="24718"/>
                      <a:pt x="23982" y="20646"/>
                    </a:cubicBezTo>
                    <a:lnTo>
                      <a:pt x="23168" y="21461"/>
                    </a:lnTo>
                    <a:lnTo>
                      <a:pt x="23982" y="19832"/>
                    </a:lnTo>
                    <a:cubicBezTo>
                      <a:pt x="23168" y="21461"/>
                      <a:pt x="22353" y="23090"/>
                      <a:pt x="22353" y="23090"/>
                    </a:cubicBezTo>
                    <a:cubicBezTo>
                      <a:pt x="22353" y="23904"/>
                      <a:pt x="23168" y="22275"/>
                      <a:pt x="24797" y="21461"/>
                    </a:cubicBezTo>
                    <a:cubicBezTo>
                      <a:pt x="26426" y="20646"/>
                      <a:pt x="28055" y="19832"/>
                      <a:pt x="28869" y="20646"/>
                    </a:cubicBezTo>
                    <a:lnTo>
                      <a:pt x="28055" y="21461"/>
                    </a:lnTo>
                    <a:lnTo>
                      <a:pt x="30498" y="19832"/>
                    </a:lnTo>
                    <a:cubicBezTo>
                      <a:pt x="29684" y="20646"/>
                      <a:pt x="29684" y="20646"/>
                      <a:pt x="29684" y="20646"/>
                    </a:cubicBezTo>
                    <a:cubicBezTo>
                      <a:pt x="28055" y="23090"/>
                      <a:pt x="31313" y="19832"/>
                      <a:pt x="31313" y="21461"/>
                    </a:cubicBezTo>
                    <a:cubicBezTo>
                      <a:pt x="30498" y="22275"/>
                      <a:pt x="29684" y="23090"/>
                      <a:pt x="28869" y="23090"/>
                    </a:cubicBezTo>
                    <a:cubicBezTo>
                      <a:pt x="32941" y="20646"/>
                      <a:pt x="24797" y="26348"/>
                      <a:pt x="32127" y="21461"/>
                    </a:cubicBezTo>
                    <a:cubicBezTo>
                      <a:pt x="32127" y="21461"/>
                      <a:pt x="30498" y="23090"/>
                      <a:pt x="29684" y="23090"/>
                    </a:cubicBezTo>
                    <a:cubicBezTo>
                      <a:pt x="32941" y="22275"/>
                      <a:pt x="32941" y="23090"/>
                      <a:pt x="32127" y="24718"/>
                    </a:cubicBezTo>
                    <a:cubicBezTo>
                      <a:pt x="36200" y="23904"/>
                      <a:pt x="36200" y="24718"/>
                      <a:pt x="36200" y="24718"/>
                    </a:cubicBezTo>
                    <a:cubicBezTo>
                      <a:pt x="36200" y="25533"/>
                      <a:pt x="36200" y="25533"/>
                      <a:pt x="39458" y="26348"/>
                    </a:cubicBezTo>
                    <a:lnTo>
                      <a:pt x="37828" y="26348"/>
                    </a:lnTo>
                    <a:cubicBezTo>
                      <a:pt x="40272" y="27162"/>
                      <a:pt x="40272" y="27977"/>
                      <a:pt x="39458" y="28791"/>
                    </a:cubicBezTo>
                    <a:cubicBezTo>
                      <a:pt x="38643" y="29605"/>
                      <a:pt x="37014" y="29605"/>
                      <a:pt x="37828" y="30420"/>
                    </a:cubicBezTo>
                    <a:cubicBezTo>
                      <a:pt x="37014" y="30420"/>
                      <a:pt x="38643" y="32049"/>
                      <a:pt x="37828" y="32863"/>
                    </a:cubicBezTo>
                    <a:lnTo>
                      <a:pt x="36200" y="32049"/>
                    </a:lnTo>
                    <a:cubicBezTo>
                      <a:pt x="39458" y="34492"/>
                      <a:pt x="37014" y="34492"/>
                      <a:pt x="35385" y="33678"/>
                    </a:cubicBezTo>
                    <a:cubicBezTo>
                      <a:pt x="33756" y="32863"/>
                      <a:pt x="32941" y="32049"/>
                      <a:pt x="34571" y="35307"/>
                    </a:cubicBezTo>
                    <a:lnTo>
                      <a:pt x="32941" y="32863"/>
                    </a:lnTo>
                    <a:cubicBezTo>
                      <a:pt x="35385" y="36121"/>
                      <a:pt x="31313" y="32049"/>
                      <a:pt x="36200" y="37750"/>
                    </a:cubicBezTo>
                    <a:lnTo>
                      <a:pt x="34571" y="36121"/>
                    </a:lnTo>
                    <a:cubicBezTo>
                      <a:pt x="37014" y="40194"/>
                      <a:pt x="35385" y="39379"/>
                      <a:pt x="34571" y="38565"/>
                    </a:cubicBezTo>
                    <a:cubicBezTo>
                      <a:pt x="33756" y="37750"/>
                      <a:pt x="32127" y="36121"/>
                      <a:pt x="32941" y="38565"/>
                    </a:cubicBezTo>
                    <a:lnTo>
                      <a:pt x="32127" y="36936"/>
                    </a:lnTo>
                    <a:cubicBezTo>
                      <a:pt x="32127" y="38565"/>
                      <a:pt x="32127" y="39379"/>
                      <a:pt x="31313" y="37750"/>
                    </a:cubicBezTo>
                    <a:cubicBezTo>
                      <a:pt x="31313" y="37750"/>
                      <a:pt x="31313" y="36936"/>
                      <a:pt x="31313" y="36936"/>
                    </a:cubicBezTo>
                    <a:cubicBezTo>
                      <a:pt x="28055" y="31234"/>
                      <a:pt x="29684" y="37750"/>
                      <a:pt x="28869" y="38565"/>
                    </a:cubicBezTo>
                    <a:lnTo>
                      <a:pt x="28055" y="35307"/>
                    </a:lnTo>
                    <a:cubicBezTo>
                      <a:pt x="28869" y="39379"/>
                      <a:pt x="27240" y="36121"/>
                      <a:pt x="27240" y="37750"/>
                    </a:cubicBezTo>
                    <a:lnTo>
                      <a:pt x="27240" y="36121"/>
                    </a:lnTo>
                    <a:lnTo>
                      <a:pt x="27240" y="38565"/>
                    </a:lnTo>
                    <a:lnTo>
                      <a:pt x="27240" y="35307"/>
                    </a:lnTo>
                    <a:cubicBezTo>
                      <a:pt x="26426" y="36936"/>
                      <a:pt x="26426" y="39379"/>
                      <a:pt x="25611" y="3937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6" name="任意多边形: 形状 235"/>
              <p:cNvSpPr/>
              <p:nvPr/>
            </p:nvSpPr>
            <p:spPr>
              <a:xfrm>
                <a:off x="6597002" y="146268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7" name="任意多边形: 形状 236"/>
              <p:cNvSpPr/>
              <p:nvPr/>
            </p:nvSpPr>
            <p:spPr>
              <a:xfrm>
                <a:off x="6584174" y="1445786"/>
                <a:ext cx="610" cy="610"/>
              </a:xfrm>
              <a:custGeom>
                <a:avLst/>
                <a:gdLst>
                  <a:gd name="connsiteX0" fmla="*/ 611 w 610"/>
                  <a:gd name="connsiteY0" fmla="*/ 611 h 610"/>
                  <a:gd name="connsiteX1" fmla="*/ 611 w 610"/>
                  <a:gd name="connsiteY1" fmla="*/ 611 h 610"/>
                  <a:gd name="connsiteX2" fmla="*/ 611 w 610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611" y="611"/>
                    </a:moveTo>
                    <a:cubicBezTo>
                      <a:pt x="-204" y="-204"/>
                      <a:pt x="-204" y="-204"/>
                      <a:pt x="611" y="611"/>
                    </a:cubicBezTo>
                    <a:cubicBezTo>
                      <a:pt x="-204" y="611"/>
                      <a:pt x="-204" y="-204"/>
                      <a:pt x="611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38" name="图形 7"/>
            <p:cNvGrpSpPr/>
            <p:nvPr/>
          </p:nvGrpSpPr>
          <p:grpSpPr>
            <a:xfrm>
              <a:off x="8839205" y="2554325"/>
              <a:ext cx="298917" cy="220640"/>
              <a:chOff x="6599446" y="1454628"/>
              <a:chExt cx="298917" cy="220640"/>
            </a:xfrm>
            <a:solidFill>
              <a:srgbClr val="1B1B1B"/>
            </a:solidFill>
          </p:grpSpPr>
          <p:sp>
            <p:nvSpPr>
              <p:cNvPr id="239" name="任意多边形: 形状 238"/>
              <p:cNvSpPr/>
              <p:nvPr/>
            </p:nvSpPr>
            <p:spPr>
              <a:xfrm>
                <a:off x="6895920" y="1674454"/>
                <a:ext cx="2443" cy="814"/>
              </a:xfrm>
              <a:custGeom>
                <a:avLst/>
                <a:gdLst>
                  <a:gd name="connsiteX0" fmla="*/ 1629 w 2443"/>
                  <a:gd name="connsiteY0" fmla="*/ 815 h 814"/>
                  <a:gd name="connsiteX1" fmla="*/ 2443 w 2443"/>
                  <a:gd name="connsiteY1" fmla="*/ 0 h 814"/>
                  <a:gd name="connsiteX2" fmla="*/ 0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1629" y="815"/>
                    </a:moveTo>
                    <a:lnTo>
                      <a:pt x="24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0" name="任意多边形: 形状 239"/>
              <p:cNvSpPr/>
              <p:nvPr/>
            </p:nvSpPr>
            <p:spPr>
              <a:xfrm>
                <a:off x="6889404" y="1673169"/>
                <a:ext cx="8168" cy="1284"/>
              </a:xfrm>
              <a:custGeom>
                <a:avLst/>
                <a:gdLst>
                  <a:gd name="connsiteX0" fmla="*/ 1629 w 8168"/>
                  <a:gd name="connsiteY0" fmla="*/ 470 h 1284"/>
                  <a:gd name="connsiteX1" fmla="*/ 0 w 8168"/>
                  <a:gd name="connsiteY1" fmla="*/ 1285 h 1284"/>
                  <a:gd name="connsiteX2" fmla="*/ 7331 w 8168"/>
                  <a:gd name="connsiteY2" fmla="*/ 470 h 1284"/>
                  <a:gd name="connsiteX3" fmla="*/ 1629 w 8168"/>
                  <a:gd name="connsiteY3" fmla="*/ 470 h 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8" h="1284">
                    <a:moveTo>
                      <a:pt x="1629" y="470"/>
                    </a:moveTo>
                    <a:cubicBezTo>
                      <a:pt x="815" y="470"/>
                      <a:pt x="815" y="1285"/>
                      <a:pt x="0" y="1285"/>
                    </a:cubicBezTo>
                    <a:lnTo>
                      <a:pt x="7331" y="470"/>
                    </a:lnTo>
                    <a:cubicBezTo>
                      <a:pt x="11403" y="-1159"/>
                      <a:pt x="-814" y="2099"/>
                      <a:pt x="1629" y="47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1" name="任意多边形: 形状 240"/>
              <p:cNvSpPr/>
              <p:nvPr/>
            </p:nvSpPr>
            <p:spPr>
              <a:xfrm>
                <a:off x="6887775" y="1672101"/>
                <a:ext cx="3701" cy="1297"/>
              </a:xfrm>
              <a:custGeom>
                <a:avLst/>
                <a:gdLst>
                  <a:gd name="connsiteX0" fmla="*/ 3258 w 3701"/>
                  <a:gd name="connsiteY0" fmla="*/ 724 h 1297"/>
                  <a:gd name="connsiteX1" fmla="*/ 0 w 3701"/>
                  <a:gd name="connsiteY1" fmla="*/ 724 h 1297"/>
                  <a:gd name="connsiteX2" fmla="*/ 3258 w 3701"/>
                  <a:gd name="connsiteY2" fmla="*/ 724 h 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1" h="1297">
                    <a:moveTo>
                      <a:pt x="3258" y="724"/>
                    </a:moveTo>
                    <a:cubicBezTo>
                      <a:pt x="4887" y="-905"/>
                      <a:pt x="1629" y="724"/>
                      <a:pt x="0" y="724"/>
                    </a:cubicBezTo>
                    <a:cubicBezTo>
                      <a:pt x="3258" y="-91"/>
                      <a:pt x="0" y="2353"/>
                      <a:pt x="3258" y="72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2" name="任意多边形: 形状 241"/>
              <p:cNvSpPr/>
              <p:nvPr/>
            </p:nvSpPr>
            <p:spPr>
              <a:xfrm>
                <a:off x="6866598" y="161499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3" name="任意多边形: 形状 242"/>
              <p:cNvSpPr/>
              <p:nvPr/>
            </p:nvSpPr>
            <p:spPr>
              <a:xfrm>
                <a:off x="6599446" y="1454628"/>
                <a:ext cx="292641" cy="215753"/>
              </a:xfrm>
              <a:custGeom>
                <a:avLst/>
                <a:gdLst>
                  <a:gd name="connsiteX0" fmla="*/ 249234 w 292641"/>
                  <a:gd name="connsiteY0" fmla="*/ 149780 h 215753"/>
                  <a:gd name="connsiteX1" fmla="*/ 246790 w 292641"/>
                  <a:gd name="connsiteY1" fmla="*/ 150595 h 215753"/>
                  <a:gd name="connsiteX2" fmla="*/ 252492 w 292641"/>
                  <a:gd name="connsiteY2" fmla="*/ 158739 h 215753"/>
                  <a:gd name="connsiteX3" fmla="*/ 251677 w 292641"/>
                  <a:gd name="connsiteY3" fmla="*/ 158739 h 215753"/>
                  <a:gd name="connsiteX4" fmla="*/ 266338 w 292641"/>
                  <a:gd name="connsiteY4" fmla="*/ 178287 h 215753"/>
                  <a:gd name="connsiteX5" fmla="*/ 264709 w 292641"/>
                  <a:gd name="connsiteY5" fmla="*/ 178287 h 215753"/>
                  <a:gd name="connsiteX6" fmla="*/ 267152 w 292641"/>
                  <a:gd name="connsiteY6" fmla="*/ 178287 h 215753"/>
                  <a:gd name="connsiteX7" fmla="*/ 265523 w 292641"/>
                  <a:gd name="connsiteY7" fmla="*/ 178287 h 215753"/>
                  <a:gd name="connsiteX8" fmla="*/ 267152 w 292641"/>
                  <a:gd name="connsiteY8" fmla="*/ 183989 h 215753"/>
                  <a:gd name="connsiteX9" fmla="*/ 270410 w 292641"/>
                  <a:gd name="connsiteY9" fmla="*/ 183174 h 215753"/>
                  <a:gd name="connsiteX10" fmla="*/ 282628 w 292641"/>
                  <a:gd name="connsiteY10" fmla="*/ 199464 h 215753"/>
                  <a:gd name="connsiteX11" fmla="*/ 279370 w 292641"/>
                  <a:gd name="connsiteY11" fmla="*/ 201093 h 215753"/>
                  <a:gd name="connsiteX12" fmla="*/ 288329 w 292641"/>
                  <a:gd name="connsiteY12" fmla="*/ 215754 h 215753"/>
                  <a:gd name="connsiteX13" fmla="*/ 292402 w 292641"/>
                  <a:gd name="connsiteY13" fmla="*/ 214125 h 215753"/>
                  <a:gd name="connsiteX14" fmla="*/ 289958 w 292641"/>
                  <a:gd name="connsiteY14" fmla="*/ 210052 h 215753"/>
                  <a:gd name="connsiteX15" fmla="*/ 291587 w 292641"/>
                  <a:gd name="connsiteY15" fmla="*/ 209238 h 215753"/>
                  <a:gd name="connsiteX16" fmla="*/ 289144 w 292641"/>
                  <a:gd name="connsiteY16" fmla="*/ 208423 h 215753"/>
                  <a:gd name="connsiteX17" fmla="*/ 291587 w 292641"/>
                  <a:gd name="connsiteY17" fmla="*/ 207609 h 215753"/>
                  <a:gd name="connsiteX18" fmla="*/ 285886 w 292641"/>
                  <a:gd name="connsiteY18" fmla="*/ 201908 h 215753"/>
                  <a:gd name="connsiteX19" fmla="*/ 288329 w 292641"/>
                  <a:gd name="connsiteY19" fmla="*/ 197021 h 215753"/>
                  <a:gd name="connsiteX20" fmla="*/ 284257 w 292641"/>
                  <a:gd name="connsiteY20" fmla="*/ 197021 h 215753"/>
                  <a:gd name="connsiteX21" fmla="*/ 272854 w 292641"/>
                  <a:gd name="connsiteY21" fmla="*/ 171771 h 215753"/>
                  <a:gd name="connsiteX22" fmla="*/ 266338 w 292641"/>
                  <a:gd name="connsiteY22" fmla="*/ 158739 h 215753"/>
                  <a:gd name="connsiteX23" fmla="*/ 267152 w 292641"/>
                  <a:gd name="connsiteY23" fmla="*/ 158739 h 215753"/>
                  <a:gd name="connsiteX24" fmla="*/ 263080 w 292641"/>
                  <a:gd name="connsiteY24" fmla="*/ 153852 h 215753"/>
                  <a:gd name="connsiteX25" fmla="*/ 259007 w 292641"/>
                  <a:gd name="connsiteY25" fmla="*/ 153852 h 215753"/>
                  <a:gd name="connsiteX26" fmla="*/ 247605 w 292641"/>
                  <a:gd name="connsiteY26" fmla="*/ 118829 h 215753"/>
                  <a:gd name="connsiteX27" fmla="*/ 224799 w 292641"/>
                  <a:gd name="connsiteY27" fmla="*/ 85435 h 215753"/>
                  <a:gd name="connsiteX28" fmla="*/ 226428 w 292641"/>
                  <a:gd name="connsiteY28" fmla="*/ 84621 h 215753"/>
                  <a:gd name="connsiteX29" fmla="*/ 219098 w 292641"/>
                  <a:gd name="connsiteY29" fmla="*/ 75662 h 215753"/>
                  <a:gd name="connsiteX30" fmla="*/ 219912 w 292641"/>
                  <a:gd name="connsiteY30" fmla="*/ 74847 h 215753"/>
                  <a:gd name="connsiteX31" fmla="*/ 207695 w 292641"/>
                  <a:gd name="connsiteY31" fmla="*/ 66702 h 215753"/>
                  <a:gd name="connsiteX32" fmla="*/ 193848 w 292641"/>
                  <a:gd name="connsiteY32" fmla="*/ 61001 h 215753"/>
                  <a:gd name="connsiteX33" fmla="*/ 160454 w 292641"/>
                  <a:gd name="connsiteY33" fmla="*/ 53670 h 215753"/>
                  <a:gd name="connsiteX34" fmla="*/ 160454 w 292641"/>
                  <a:gd name="connsiteY34" fmla="*/ 52041 h 215753"/>
                  <a:gd name="connsiteX35" fmla="*/ 133576 w 292641"/>
                  <a:gd name="connsiteY35" fmla="*/ 49598 h 215753"/>
                  <a:gd name="connsiteX36" fmla="*/ 119730 w 292641"/>
                  <a:gd name="connsiteY36" fmla="*/ 52041 h 215753"/>
                  <a:gd name="connsiteX37" fmla="*/ 105884 w 292641"/>
                  <a:gd name="connsiteY37" fmla="*/ 52041 h 215753"/>
                  <a:gd name="connsiteX38" fmla="*/ 96110 w 292641"/>
                  <a:gd name="connsiteY38" fmla="*/ 51227 h 215753"/>
                  <a:gd name="connsiteX39" fmla="*/ 87150 w 292641"/>
                  <a:gd name="connsiteY39" fmla="*/ 49598 h 215753"/>
                  <a:gd name="connsiteX40" fmla="*/ 55385 w 292641"/>
                  <a:gd name="connsiteY40" fmla="*/ 40638 h 215753"/>
                  <a:gd name="connsiteX41" fmla="*/ 29321 w 292641"/>
                  <a:gd name="connsiteY41" fmla="*/ 25163 h 215753"/>
                  <a:gd name="connsiteX42" fmla="*/ 18733 w 292641"/>
                  <a:gd name="connsiteY42" fmla="*/ 12946 h 215753"/>
                  <a:gd name="connsiteX43" fmla="*/ 17919 w 292641"/>
                  <a:gd name="connsiteY43" fmla="*/ 14575 h 215753"/>
                  <a:gd name="connsiteX44" fmla="*/ 13846 w 292641"/>
                  <a:gd name="connsiteY44" fmla="*/ 11317 h 215753"/>
                  <a:gd name="connsiteX45" fmla="*/ 13846 w 292641"/>
                  <a:gd name="connsiteY45" fmla="*/ 11317 h 215753"/>
                  <a:gd name="connsiteX46" fmla="*/ 8959 w 292641"/>
                  <a:gd name="connsiteY46" fmla="*/ 13760 h 215753"/>
                  <a:gd name="connsiteX47" fmla="*/ 7330 w 292641"/>
                  <a:gd name="connsiteY47" fmla="*/ 15389 h 215753"/>
                  <a:gd name="connsiteX48" fmla="*/ 8145 w 292641"/>
                  <a:gd name="connsiteY48" fmla="*/ 12131 h 215753"/>
                  <a:gd name="connsiteX49" fmla="*/ 5701 w 292641"/>
                  <a:gd name="connsiteY49" fmla="*/ 13760 h 215753"/>
                  <a:gd name="connsiteX50" fmla="*/ 7330 w 292641"/>
                  <a:gd name="connsiteY50" fmla="*/ 5616 h 215753"/>
                  <a:gd name="connsiteX51" fmla="*/ 10588 w 292641"/>
                  <a:gd name="connsiteY51" fmla="*/ 729 h 215753"/>
                  <a:gd name="connsiteX52" fmla="*/ 6516 w 292641"/>
                  <a:gd name="connsiteY52" fmla="*/ 2358 h 215753"/>
                  <a:gd name="connsiteX53" fmla="*/ 814 w 292641"/>
                  <a:gd name="connsiteY53" fmla="*/ 12131 h 215753"/>
                  <a:gd name="connsiteX54" fmla="*/ 2443 w 292641"/>
                  <a:gd name="connsiteY54" fmla="*/ 9688 h 215753"/>
                  <a:gd name="connsiteX55" fmla="*/ 814 w 292641"/>
                  <a:gd name="connsiteY55" fmla="*/ 13760 h 215753"/>
                  <a:gd name="connsiteX56" fmla="*/ 0 w 292641"/>
                  <a:gd name="connsiteY56" fmla="*/ 21091 h 215753"/>
                  <a:gd name="connsiteX57" fmla="*/ 0 w 292641"/>
                  <a:gd name="connsiteY57" fmla="*/ 21091 h 215753"/>
                  <a:gd name="connsiteX58" fmla="*/ 2443 w 292641"/>
                  <a:gd name="connsiteY58" fmla="*/ 21905 h 215753"/>
                  <a:gd name="connsiteX59" fmla="*/ 1629 w 292641"/>
                  <a:gd name="connsiteY59" fmla="*/ 23534 h 215753"/>
                  <a:gd name="connsiteX60" fmla="*/ 3258 w 292641"/>
                  <a:gd name="connsiteY60" fmla="*/ 23534 h 215753"/>
                  <a:gd name="connsiteX61" fmla="*/ 13032 w 292641"/>
                  <a:gd name="connsiteY61" fmla="*/ 27607 h 215753"/>
                  <a:gd name="connsiteX62" fmla="*/ 17104 w 292641"/>
                  <a:gd name="connsiteY62" fmla="*/ 24349 h 215753"/>
                  <a:gd name="connsiteX63" fmla="*/ 17919 w 292641"/>
                  <a:gd name="connsiteY63" fmla="*/ 32494 h 215753"/>
                  <a:gd name="connsiteX64" fmla="*/ 17104 w 292641"/>
                  <a:gd name="connsiteY64" fmla="*/ 33308 h 215753"/>
                  <a:gd name="connsiteX65" fmla="*/ 19548 w 292641"/>
                  <a:gd name="connsiteY65" fmla="*/ 37381 h 215753"/>
                  <a:gd name="connsiteX66" fmla="*/ 26064 w 292641"/>
                  <a:gd name="connsiteY66" fmla="*/ 34937 h 215753"/>
                  <a:gd name="connsiteX67" fmla="*/ 24435 w 292641"/>
                  <a:gd name="connsiteY67" fmla="*/ 38195 h 215753"/>
                  <a:gd name="connsiteX68" fmla="*/ 31765 w 292641"/>
                  <a:gd name="connsiteY68" fmla="*/ 45525 h 215753"/>
                  <a:gd name="connsiteX69" fmla="*/ 41539 w 292641"/>
                  <a:gd name="connsiteY69" fmla="*/ 44711 h 215753"/>
                  <a:gd name="connsiteX70" fmla="*/ 47240 w 292641"/>
                  <a:gd name="connsiteY70" fmla="*/ 49598 h 215753"/>
                  <a:gd name="connsiteX71" fmla="*/ 46426 w 292641"/>
                  <a:gd name="connsiteY71" fmla="*/ 50412 h 215753"/>
                  <a:gd name="connsiteX72" fmla="*/ 56200 w 292641"/>
                  <a:gd name="connsiteY72" fmla="*/ 48783 h 215753"/>
                  <a:gd name="connsiteX73" fmla="*/ 56200 w 292641"/>
                  <a:gd name="connsiteY73" fmla="*/ 56928 h 215753"/>
                  <a:gd name="connsiteX74" fmla="*/ 65973 w 292641"/>
                  <a:gd name="connsiteY74" fmla="*/ 55299 h 215753"/>
                  <a:gd name="connsiteX75" fmla="*/ 66788 w 292641"/>
                  <a:gd name="connsiteY75" fmla="*/ 59372 h 215753"/>
                  <a:gd name="connsiteX76" fmla="*/ 92852 w 292641"/>
                  <a:gd name="connsiteY76" fmla="*/ 67517 h 215753"/>
                  <a:gd name="connsiteX77" fmla="*/ 92852 w 292641"/>
                  <a:gd name="connsiteY77" fmla="*/ 67517 h 215753"/>
                  <a:gd name="connsiteX78" fmla="*/ 98553 w 292641"/>
                  <a:gd name="connsiteY78" fmla="*/ 56928 h 215753"/>
                  <a:gd name="connsiteX79" fmla="*/ 98553 w 292641"/>
                  <a:gd name="connsiteY79" fmla="*/ 57743 h 215753"/>
                  <a:gd name="connsiteX80" fmla="*/ 102625 w 292641"/>
                  <a:gd name="connsiteY80" fmla="*/ 61001 h 215753"/>
                  <a:gd name="connsiteX81" fmla="*/ 101811 w 292641"/>
                  <a:gd name="connsiteY81" fmla="*/ 62630 h 215753"/>
                  <a:gd name="connsiteX82" fmla="*/ 106698 w 292641"/>
                  <a:gd name="connsiteY82" fmla="*/ 63444 h 215753"/>
                  <a:gd name="connsiteX83" fmla="*/ 106698 w 292641"/>
                  <a:gd name="connsiteY83" fmla="*/ 65073 h 215753"/>
                  <a:gd name="connsiteX84" fmla="*/ 108327 w 292641"/>
                  <a:gd name="connsiteY84" fmla="*/ 63444 h 215753"/>
                  <a:gd name="connsiteX85" fmla="*/ 107512 w 292641"/>
                  <a:gd name="connsiteY85" fmla="*/ 66702 h 215753"/>
                  <a:gd name="connsiteX86" fmla="*/ 128689 w 292641"/>
                  <a:gd name="connsiteY86" fmla="*/ 65073 h 215753"/>
                  <a:gd name="connsiteX87" fmla="*/ 148237 w 292641"/>
                  <a:gd name="connsiteY87" fmla="*/ 61815 h 215753"/>
                  <a:gd name="connsiteX88" fmla="*/ 147422 w 292641"/>
                  <a:gd name="connsiteY88" fmla="*/ 63444 h 215753"/>
                  <a:gd name="connsiteX89" fmla="*/ 149866 w 292641"/>
                  <a:gd name="connsiteY89" fmla="*/ 61001 h 215753"/>
                  <a:gd name="connsiteX90" fmla="*/ 149866 w 292641"/>
                  <a:gd name="connsiteY90" fmla="*/ 62630 h 215753"/>
                  <a:gd name="connsiteX91" fmla="*/ 158825 w 292641"/>
                  <a:gd name="connsiteY91" fmla="*/ 61815 h 215753"/>
                  <a:gd name="connsiteX92" fmla="*/ 158825 w 292641"/>
                  <a:gd name="connsiteY92" fmla="*/ 65073 h 215753"/>
                  <a:gd name="connsiteX93" fmla="*/ 163712 w 292641"/>
                  <a:gd name="connsiteY93" fmla="*/ 61815 h 215753"/>
                  <a:gd name="connsiteX94" fmla="*/ 163712 w 292641"/>
                  <a:gd name="connsiteY94" fmla="*/ 65073 h 215753"/>
                  <a:gd name="connsiteX95" fmla="*/ 180002 w 292641"/>
                  <a:gd name="connsiteY95" fmla="*/ 67517 h 215753"/>
                  <a:gd name="connsiteX96" fmla="*/ 188961 w 292641"/>
                  <a:gd name="connsiteY96" fmla="*/ 66702 h 215753"/>
                  <a:gd name="connsiteX97" fmla="*/ 197106 w 292641"/>
                  <a:gd name="connsiteY97" fmla="*/ 68331 h 215753"/>
                  <a:gd name="connsiteX98" fmla="*/ 196292 w 292641"/>
                  <a:gd name="connsiteY98" fmla="*/ 69960 h 215753"/>
                  <a:gd name="connsiteX99" fmla="*/ 212582 w 292641"/>
                  <a:gd name="connsiteY99" fmla="*/ 84621 h 215753"/>
                  <a:gd name="connsiteX100" fmla="*/ 219098 w 292641"/>
                  <a:gd name="connsiteY100" fmla="*/ 90322 h 215753"/>
                  <a:gd name="connsiteX101" fmla="*/ 217468 w 292641"/>
                  <a:gd name="connsiteY101" fmla="*/ 91951 h 215753"/>
                  <a:gd name="connsiteX102" fmla="*/ 228057 w 292641"/>
                  <a:gd name="connsiteY102" fmla="*/ 104983 h 215753"/>
                  <a:gd name="connsiteX103" fmla="*/ 225613 w 292641"/>
                  <a:gd name="connsiteY103" fmla="*/ 105798 h 215753"/>
                  <a:gd name="connsiteX104" fmla="*/ 232129 w 292641"/>
                  <a:gd name="connsiteY104" fmla="*/ 105798 h 215753"/>
                  <a:gd name="connsiteX105" fmla="*/ 230500 w 292641"/>
                  <a:gd name="connsiteY105" fmla="*/ 107427 h 215753"/>
                  <a:gd name="connsiteX106" fmla="*/ 237831 w 292641"/>
                  <a:gd name="connsiteY106" fmla="*/ 116386 h 215753"/>
                  <a:gd name="connsiteX107" fmla="*/ 236202 w 292641"/>
                  <a:gd name="connsiteY107" fmla="*/ 117200 h 215753"/>
                  <a:gd name="connsiteX108" fmla="*/ 238645 w 292641"/>
                  <a:gd name="connsiteY108" fmla="*/ 119644 h 215753"/>
                  <a:gd name="connsiteX109" fmla="*/ 237016 w 292641"/>
                  <a:gd name="connsiteY109" fmla="*/ 119644 h 215753"/>
                  <a:gd name="connsiteX110" fmla="*/ 242718 w 292641"/>
                  <a:gd name="connsiteY110" fmla="*/ 130232 h 215753"/>
                  <a:gd name="connsiteX111" fmla="*/ 239460 w 292641"/>
                  <a:gd name="connsiteY111" fmla="*/ 131047 h 215753"/>
                  <a:gd name="connsiteX112" fmla="*/ 245161 w 292641"/>
                  <a:gd name="connsiteY112" fmla="*/ 137563 h 215753"/>
                  <a:gd name="connsiteX113" fmla="*/ 243532 w 292641"/>
                  <a:gd name="connsiteY113" fmla="*/ 138377 h 215753"/>
                  <a:gd name="connsiteX114" fmla="*/ 245976 w 292641"/>
                  <a:gd name="connsiteY114" fmla="*/ 138377 h 215753"/>
                  <a:gd name="connsiteX115" fmla="*/ 243532 w 292641"/>
                  <a:gd name="connsiteY115" fmla="*/ 140006 h 215753"/>
                  <a:gd name="connsiteX116" fmla="*/ 249234 w 292641"/>
                  <a:gd name="connsiteY116" fmla="*/ 149780 h 215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292641" h="215753">
                    <a:moveTo>
                      <a:pt x="249234" y="149780"/>
                    </a:moveTo>
                    <a:lnTo>
                      <a:pt x="246790" y="150595"/>
                    </a:lnTo>
                    <a:cubicBezTo>
                      <a:pt x="252492" y="151409"/>
                      <a:pt x="249234" y="156296"/>
                      <a:pt x="252492" y="158739"/>
                    </a:cubicBezTo>
                    <a:lnTo>
                      <a:pt x="251677" y="158739"/>
                    </a:lnTo>
                    <a:cubicBezTo>
                      <a:pt x="254121" y="166884"/>
                      <a:pt x="261451" y="171771"/>
                      <a:pt x="266338" y="178287"/>
                    </a:cubicBezTo>
                    <a:cubicBezTo>
                      <a:pt x="266338" y="178287"/>
                      <a:pt x="265523" y="178287"/>
                      <a:pt x="264709" y="178287"/>
                    </a:cubicBezTo>
                    <a:cubicBezTo>
                      <a:pt x="265523" y="178287"/>
                      <a:pt x="267152" y="178287"/>
                      <a:pt x="267152" y="178287"/>
                    </a:cubicBezTo>
                    <a:cubicBezTo>
                      <a:pt x="266338" y="178287"/>
                      <a:pt x="266338" y="178287"/>
                      <a:pt x="265523" y="178287"/>
                    </a:cubicBezTo>
                    <a:cubicBezTo>
                      <a:pt x="262265" y="181545"/>
                      <a:pt x="270410" y="181545"/>
                      <a:pt x="267152" y="183989"/>
                    </a:cubicBezTo>
                    <a:cubicBezTo>
                      <a:pt x="267967" y="183989"/>
                      <a:pt x="269596" y="183989"/>
                      <a:pt x="270410" y="183174"/>
                    </a:cubicBezTo>
                    <a:cubicBezTo>
                      <a:pt x="273668" y="188876"/>
                      <a:pt x="276926" y="194577"/>
                      <a:pt x="282628" y="199464"/>
                    </a:cubicBezTo>
                    <a:cubicBezTo>
                      <a:pt x="281813" y="200278"/>
                      <a:pt x="280999" y="200278"/>
                      <a:pt x="279370" y="201093"/>
                    </a:cubicBezTo>
                    <a:cubicBezTo>
                      <a:pt x="288329" y="203536"/>
                      <a:pt x="287515" y="210052"/>
                      <a:pt x="288329" y="215754"/>
                    </a:cubicBezTo>
                    <a:cubicBezTo>
                      <a:pt x="289958" y="214939"/>
                      <a:pt x="289958" y="214125"/>
                      <a:pt x="292402" y="214125"/>
                    </a:cubicBezTo>
                    <a:cubicBezTo>
                      <a:pt x="294030" y="211681"/>
                      <a:pt x="286700" y="212496"/>
                      <a:pt x="289958" y="210052"/>
                    </a:cubicBezTo>
                    <a:lnTo>
                      <a:pt x="291587" y="209238"/>
                    </a:lnTo>
                    <a:cubicBezTo>
                      <a:pt x="292402" y="207609"/>
                      <a:pt x="287515" y="210867"/>
                      <a:pt x="289144" y="208423"/>
                    </a:cubicBezTo>
                    <a:cubicBezTo>
                      <a:pt x="290773" y="207609"/>
                      <a:pt x="291587" y="207609"/>
                      <a:pt x="291587" y="207609"/>
                    </a:cubicBezTo>
                    <a:cubicBezTo>
                      <a:pt x="289958" y="205165"/>
                      <a:pt x="290773" y="202722"/>
                      <a:pt x="285886" y="201908"/>
                    </a:cubicBezTo>
                    <a:cubicBezTo>
                      <a:pt x="289144" y="200278"/>
                      <a:pt x="285071" y="199464"/>
                      <a:pt x="288329" y="197021"/>
                    </a:cubicBezTo>
                    <a:cubicBezTo>
                      <a:pt x="286700" y="197021"/>
                      <a:pt x="286700" y="196206"/>
                      <a:pt x="284257" y="197021"/>
                    </a:cubicBezTo>
                    <a:cubicBezTo>
                      <a:pt x="282628" y="188061"/>
                      <a:pt x="276112" y="180731"/>
                      <a:pt x="272854" y="171771"/>
                    </a:cubicBezTo>
                    <a:cubicBezTo>
                      <a:pt x="263894" y="170957"/>
                      <a:pt x="270410" y="162812"/>
                      <a:pt x="266338" y="158739"/>
                    </a:cubicBezTo>
                    <a:cubicBezTo>
                      <a:pt x="266338" y="158739"/>
                      <a:pt x="267152" y="158739"/>
                      <a:pt x="267152" y="158739"/>
                    </a:cubicBezTo>
                    <a:cubicBezTo>
                      <a:pt x="264709" y="157925"/>
                      <a:pt x="263080" y="156296"/>
                      <a:pt x="263080" y="153852"/>
                    </a:cubicBezTo>
                    <a:lnTo>
                      <a:pt x="259007" y="153852"/>
                    </a:lnTo>
                    <a:cubicBezTo>
                      <a:pt x="259822" y="140006"/>
                      <a:pt x="250863" y="131047"/>
                      <a:pt x="247605" y="118829"/>
                    </a:cubicBezTo>
                    <a:cubicBezTo>
                      <a:pt x="242718" y="105798"/>
                      <a:pt x="241089" y="91137"/>
                      <a:pt x="224799" y="85435"/>
                    </a:cubicBezTo>
                    <a:cubicBezTo>
                      <a:pt x="225613" y="84621"/>
                      <a:pt x="225613" y="84621"/>
                      <a:pt x="226428" y="84621"/>
                    </a:cubicBezTo>
                    <a:cubicBezTo>
                      <a:pt x="223170" y="82177"/>
                      <a:pt x="222355" y="77290"/>
                      <a:pt x="219098" y="75662"/>
                    </a:cubicBezTo>
                    <a:lnTo>
                      <a:pt x="219912" y="74847"/>
                    </a:lnTo>
                    <a:cubicBezTo>
                      <a:pt x="214211" y="73218"/>
                      <a:pt x="210953" y="69960"/>
                      <a:pt x="207695" y="66702"/>
                    </a:cubicBezTo>
                    <a:cubicBezTo>
                      <a:pt x="203622" y="63444"/>
                      <a:pt x="199550" y="60186"/>
                      <a:pt x="193848" y="61001"/>
                    </a:cubicBezTo>
                    <a:cubicBezTo>
                      <a:pt x="184889" y="54485"/>
                      <a:pt x="171857" y="52041"/>
                      <a:pt x="160454" y="53670"/>
                    </a:cubicBezTo>
                    <a:lnTo>
                      <a:pt x="160454" y="52041"/>
                    </a:lnTo>
                    <a:cubicBezTo>
                      <a:pt x="151495" y="54485"/>
                      <a:pt x="142536" y="47155"/>
                      <a:pt x="133576" y="49598"/>
                    </a:cubicBezTo>
                    <a:cubicBezTo>
                      <a:pt x="128689" y="47969"/>
                      <a:pt x="124617" y="50412"/>
                      <a:pt x="119730" y="52041"/>
                    </a:cubicBezTo>
                    <a:cubicBezTo>
                      <a:pt x="114843" y="53670"/>
                      <a:pt x="109956" y="55299"/>
                      <a:pt x="105884" y="52041"/>
                    </a:cubicBezTo>
                    <a:cubicBezTo>
                      <a:pt x="103440" y="47969"/>
                      <a:pt x="100182" y="49598"/>
                      <a:pt x="96110" y="51227"/>
                    </a:cubicBezTo>
                    <a:cubicBezTo>
                      <a:pt x="92852" y="52856"/>
                      <a:pt x="88779" y="53670"/>
                      <a:pt x="87150" y="49598"/>
                    </a:cubicBezTo>
                    <a:cubicBezTo>
                      <a:pt x="79820" y="35751"/>
                      <a:pt x="68417" y="39010"/>
                      <a:pt x="55385" y="40638"/>
                    </a:cubicBezTo>
                    <a:cubicBezTo>
                      <a:pt x="48055" y="32494"/>
                      <a:pt x="34208" y="37381"/>
                      <a:pt x="29321" y="25163"/>
                    </a:cubicBezTo>
                    <a:cubicBezTo>
                      <a:pt x="22806" y="27607"/>
                      <a:pt x="24435" y="14575"/>
                      <a:pt x="18733" y="12946"/>
                    </a:cubicBezTo>
                    <a:lnTo>
                      <a:pt x="17919" y="14575"/>
                    </a:lnTo>
                    <a:cubicBezTo>
                      <a:pt x="19548" y="8873"/>
                      <a:pt x="10588" y="19462"/>
                      <a:pt x="13846" y="11317"/>
                    </a:cubicBezTo>
                    <a:lnTo>
                      <a:pt x="13846" y="11317"/>
                    </a:lnTo>
                    <a:cubicBezTo>
                      <a:pt x="15475" y="7244"/>
                      <a:pt x="6516" y="18647"/>
                      <a:pt x="8959" y="13760"/>
                    </a:cubicBezTo>
                    <a:lnTo>
                      <a:pt x="7330" y="15389"/>
                    </a:lnTo>
                    <a:cubicBezTo>
                      <a:pt x="5701" y="15389"/>
                      <a:pt x="8145" y="12946"/>
                      <a:pt x="8145" y="12131"/>
                    </a:cubicBezTo>
                    <a:cubicBezTo>
                      <a:pt x="7330" y="12131"/>
                      <a:pt x="5701" y="15389"/>
                      <a:pt x="5701" y="13760"/>
                    </a:cubicBezTo>
                    <a:cubicBezTo>
                      <a:pt x="9774" y="6430"/>
                      <a:pt x="2443" y="13760"/>
                      <a:pt x="7330" y="5616"/>
                    </a:cubicBezTo>
                    <a:cubicBezTo>
                      <a:pt x="8145" y="5616"/>
                      <a:pt x="8145" y="1543"/>
                      <a:pt x="10588" y="729"/>
                    </a:cubicBezTo>
                    <a:cubicBezTo>
                      <a:pt x="10588" y="-86"/>
                      <a:pt x="8959" y="-901"/>
                      <a:pt x="6516" y="2358"/>
                    </a:cubicBezTo>
                    <a:cubicBezTo>
                      <a:pt x="4072" y="6430"/>
                      <a:pt x="1629" y="8873"/>
                      <a:pt x="814" y="12131"/>
                    </a:cubicBezTo>
                    <a:lnTo>
                      <a:pt x="2443" y="9688"/>
                    </a:lnTo>
                    <a:cubicBezTo>
                      <a:pt x="814" y="12946"/>
                      <a:pt x="1629" y="11317"/>
                      <a:pt x="814" y="13760"/>
                    </a:cubicBezTo>
                    <a:cubicBezTo>
                      <a:pt x="1629" y="14575"/>
                      <a:pt x="0" y="19462"/>
                      <a:pt x="0" y="21091"/>
                    </a:cubicBezTo>
                    <a:cubicBezTo>
                      <a:pt x="0" y="21091"/>
                      <a:pt x="0" y="21091"/>
                      <a:pt x="0" y="21091"/>
                    </a:cubicBezTo>
                    <a:cubicBezTo>
                      <a:pt x="2443" y="17833"/>
                      <a:pt x="2443" y="21091"/>
                      <a:pt x="2443" y="21905"/>
                    </a:cubicBezTo>
                    <a:lnTo>
                      <a:pt x="1629" y="23534"/>
                    </a:lnTo>
                    <a:cubicBezTo>
                      <a:pt x="0" y="26792"/>
                      <a:pt x="7330" y="17833"/>
                      <a:pt x="3258" y="23534"/>
                    </a:cubicBezTo>
                    <a:cubicBezTo>
                      <a:pt x="6516" y="23534"/>
                      <a:pt x="9774" y="25978"/>
                      <a:pt x="13032" y="27607"/>
                    </a:cubicBezTo>
                    <a:cubicBezTo>
                      <a:pt x="14661" y="25978"/>
                      <a:pt x="15475" y="29236"/>
                      <a:pt x="17104" y="24349"/>
                    </a:cubicBezTo>
                    <a:cubicBezTo>
                      <a:pt x="15475" y="29236"/>
                      <a:pt x="17104" y="31679"/>
                      <a:pt x="17919" y="32494"/>
                    </a:cubicBezTo>
                    <a:cubicBezTo>
                      <a:pt x="17919" y="33308"/>
                      <a:pt x="17104" y="33308"/>
                      <a:pt x="17104" y="33308"/>
                    </a:cubicBezTo>
                    <a:cubicBezTo>
                      <a:pt x="15475" y="40638"/>
                      <a:pt x="21991" y="29236"/>
                      <a:pt x="19548" y="37381"/>
                    </a:cubicBezTo>
                    <a:cubicBezTo>
                      <a:pt x="22806" y="32494"/>
                      <a:pt x="21177" y="40638"/>
                      <a:pt x="26064" y="34937"/>
                    </a:cubicBezTo>
                    <a:cubicBezTo>
                      <a:pt x="25249" y="36566"/>
                      <a:pt x="25249" y="37381"/>
                      <a:pt x="24435" y="38195"/>
                    </a:cubicBezTo>
                    <a:cubicBezTo>
                      <a:pt x="27693" y="39824"/>
                      <a:pt x="29321" y="43896"/>
                      <a:pt x="31765" y="45525"/>
                    </a:cubicBezTo>
                    <a:cubicBezTo>
                      <a:pt x="36652" y="42268"/>
                      <a:pt x="35837" y="50412"/>
                      <a:pt x="41539" y="44711"/>
                    </a:cubicBezTo>
                    <a:cubicBezTo>
                      <a:pt x="42353" y="47155"/>
                      <a:pt x="43982" y="51227"/>
                      <a:pt x="47240" y="49598"/>
                    </a:cubicBezTo>
                    <a:lnTo>
                      <a:pt x="46426" y="50412"/>
                    </a:lnTo>
                    <a:cubicBezTo>
                      <a:pt x="48869" y="51227"/>
                      <a:pt x="52127" y="52041"/>
                      <a:pt x="56200" y="48783"/>
                    </a:cubicBezTo>
                    <a:cubicBezTo>
                      <a:pt x="53756" y="55299"/>
                      <a:pt x="56200" y="54485"/>
                      <a:pt x="56200" y="56928"/>
                    </a:cubicBezTo>
                    <a:cubicBezTo>
                      <a:pt x="59458" y="54485"/>
                      <a:pt x="62716" y="56928"/>
                      <a:pt x="65973" y="55299"/>
                    </a:cubicBezTo>
                    <a:cubicBezTo>
                      <a:pt x="65159" y="58557"/>
                      <a:pt x="68417" y="54485"/>
                      <a:pt x="66788" y="59372"/>
                    </a:cubicBezTo>
                    <a:cubicBezTo>
                      <a:pt x="77376" y="53670"/>
                      <a:pt x="85521" y="59372"/>
                      <a:pt x="92852" y="67517"/>
                    </a:cubicBezTo>
                    <a:lnTo>
                      <a:pt x="92852" y="67517"/>
                    </a:lnTo>
                    <a:cubicBezTo>
                      <a:pt x="94481" y="65073"/>
                      <a:pt x="96924" y="60186"/>
                      <a:pt x="98553" y="56928"/>
                    </a:cubicBezTo>
                    <a:cubicBezTo>
                      <a:pt x="98553" y="57743"/>
                      <a:pt x="98553" y="57743"/>
                      <a:pt x="98553" y="57743"/>
                    </a:cubicBezTo>
                    <a:cubicBezTo>
                      <a:pt x="100182" y="56928"/>
                      <a:pt x="100997" y="61815"/>
                      <a:pt x="102625" y="61001"/>
                    </a:cubicBezTo>
                    <a:cubicBezTo>
                      <a:pt x="102625" y="61815"/>
                      <a:pt x="102625" y="61815"/>
                      <a:pt x="101811" y="62630"/>
                    </a:cubicBezTo>
                    <a:cubicBezTo>
                      <a:pt x="103440" y="61001"/>
                      <a:pt x="104255" y="66702"/>
                      <a:pt x="106698" y="63444"/>
                    </a:cubicBezTo>
                    <a:lnTo>
                      <a:pt x="106698" y="65073"/>
                    </a:lnTo>
                    <a:lnTo>
                      <a:pt x="108327" y="63444"/>
                    </a:lnTo>
                    <a:cubicBezTo>
                      <a:pt x="108327" y="65073"/>
                      <a:pt x="107512" y="67517"/>
                      <a:pt x="107512" y="66702"/>
                    </a:cubicBezTo>
                    <a:cubicBezTo>
                      <a:pt x="114028" y="68331"/>
                      <a:pt x="122173" y="66702"/>
                      <a:pt x="128689" y="65073"/>
                    </a:cubicBezTo>
                    <a:cubicBezTo>
                      <a:pt x="135205" y="63444"/>
                      <a:pt x="141721" y="61001"/>
                      <a:pt x="148237" y="61815"/>
                    </a:cubicBezTo>
                    <a:lnTo>
                      <a:pt x="147422" y="63444"/>
                    </a:lnTo>
                    <a:lnTo>
                      <a:pt x="149866" y="61001"/>
                    </a:lnTo>
                    <a:cubicBezTo>
                      <a:pt x="149866" y="61815"/>
                      <a:pt x="149866" y="61815"/>
                      <a:pt x="149866" y="62630"/>
                    </a:cubicBezTo>
                    <a:cubicBezTo>
                      <a:pt x="153124" y="65073"/>
                      <a:pt x="156382" y="61001"/>
                      <a:pt x="158825" y="61815"/>
                    </a:cubicBezTo>
                    <a:cubicBezTo>
                      <a:pt x="158825" y="62630"/>
                      <a:pt x="158011" y="64259"/>
                      <a:pt x="158825" y="65073"/>
                    </a:cubicBezTo>
                    <a:cubicBezTo>
                      <a:pt x="161269" y="61001"/>
                      <a:pt x="161269" y="70775"/>
                      <a:pt x="163712" y="61815"/>
                    </a:cubicBezTo>
                    <a:cubicBezTo>
                      <a:pt x="163712" y="62630"/>
                      <a:pt x="163712" y="64259"/>
                      <a:pt x="163712" y="65073"/>
                    </a:cubicBezTo>
                    <a:cubicBezTo>
                      <a:pt x="169414" y="62630"/>
                      <a:pt x="175929" y="64259"/>
                      <a:pt x="180002" y="67517"/>
                    </a:cubicBezTo>
                    <a:cubicBezTo>
                      <a:pt x="183260" y="65073"/>
                      <a:pt x="186518" y="65888"/>
                      <a:pt x="188961" y="66702"/>
                    </a:cubicBezTo>
                    <a:cubicBezTo>
                      <a:pt x="191405" y="68331"/>
                      <a:pt x="193034" y="69960"/>
                      <a:pt x="197106" y="68331"/>
                    </a:cubicBezTo>
                    <a:lnTo>
                      <a:pt x="196292" y="69960"/>
                    </a:lnTo>
                    <a:cubicBezTo>
                      <a:pt x="205251" y="69960"/>
                      <a:pt x="206880" y="79734"/>
                      <a:pt x="212582" y="84621"/>
                    </a:cubicBezTo>
                    <a:cubicBezTo>
                      <a:pt x="214211" y="87064"/>
                      <a:pt x="216654" y="87879"/>
                      <a:pt x="219098" y="90322"/>
                    </a:cubicBezTo>
                    <a:lnTo>
                      <a:pt x="217468" y="91951"/>
                    </a:lnTo>
                    <a:cubicBezTo>
                      <a:pt x="226428" y="91951"/>
                      <a:pt x="218283" y="104983"/>
                      <a:pt x="228057" y="104983"/>
                    </a:cubicBezTo>
                    <a:lnTo>
                      <a:pt x="225613" y="105798"/>
                    </a:lnTo>
                    <a:cubicBezTo>
                      <a:pt x="229686" y="104169"/>
                      <a:pt x="226428" y="109056"/>
                      <a:pt x="232129" y="105798"/>
                    </a:cubicBezTo>
                    <a:lnTo>
                      <a:pt x="230500" y="107427"/>
                    </a:lnTo>
                    <a:cubicBezTo>
                      <a:pt x="240274" y="105798"/>
                      <a:pt x="229686" y="115572"/>
                      <a:pt x="237831" y="116386"/>
                    </a:cubicBezTo>
                    <a:lnTo>
                      <a:pt x="236202" y="117200"/>
                    </a:lnTo>
                    <a:cubicBezTo>
                      <a:pt x="237831" y="118015"/>
                      <a:pt x="239460" y="118829"/>
                      <a:pt x="238645" y="119644"/>
                    </a:cubicBezTo>
                    <a:cubicBezTo>
                      <a:pt x="238645" y="119644"/>
                      <a:pt x="237831" y="119644"/>
                      <a:pt x="237016" y="119644"/>
                    </a:cubicBezTo>
                    <a:cubicBezTo>
                      <a:pt x="232944" y="126160"/>
                      <a:pt x="241089" y="126160"/>
                      <a:pt x="242718" y="130232"/>
                    </a:cubicBezTo>
                    <a:lnTo>
                      <a:pt x="239460" y="131047"/>
                    </a:lnTo>
                    <a:cubicBezTo>
                      <a:pt x="243532" y="131047"/>
                      <a:pt x="241903" y="135934"/>
                      <a:pt x="245161" y="137563"/>
                    </a:cubicBezTo>
                    <a:lnTo>
                      <a:pt x="243532" y="138377"/>
                    </a:lnTo>
                    <a:lnTo>
                      <a:pt x="245976" y="138377"/>
                    </a:lnTo>
                    <a:lnTo>
                      <a:pt x="243532" y="140006"/>
                    </a:lnTo>
                    <a:cubicBezTo>
                      <a:pt x="244347" y="145708"/>
                      <a:pt x="247605" y="147337"/>
                      <a:pt x="249234" y="14978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4" name="任意多边形: 形状 243"/>
              <p:cNvSpPr/>
              <p:nvPr/>
            </p:nvSpPr>
            <p:spPr>
              <a:xfrm>
                <a:off x="6865784" y="163454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5" name="任意多边形: 形状 244"/>
              <p:cNvSpPr/>
              <p:nvPr/>
            </p:nvSpPr>
            <p:spPr>
              <a:xfrm>
                <a:off x="6599446" y="147979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46" name="图形 7"/>
            <p:cNvGrpSpPr/>
            <p:nvPr/>
          </p:nvGrpSpPr>
          <p:grpSpPr>
            <a:xfrm>
              <a:off x="9048529" y="2645462"/>
              <a:ext cx="92851" cy="260636"/>
              <a:chOff x="6808770" y="1545765"/>
              <a:chExt cx="92851" cy="260636"/>
            </a:xfrm>
            <a:solidFill>
              <a:srgbClr val="1B1B1B"/>
            </a:solidFill>
          </p:grpSpPr>
          <p:sp>
            <p:nvSpPr>
              <p:cNvPr id="247" name="任意多边形: 形状 246"/>
              <p:cNvSpPr/>
              <p:nvPr/>
            </p:nvSpPr>
            <p:spPr>
              <a:xfrm>
                <a:off x="6899993" y="1801514"/>
                <a:ext cx="1628" cy="1629"/>
              </a:xfrm>
              <a:custGeom>
                <a:avLst/>
                <a:gdLst>
                  <a:gd name="connsiteX0" fmla="*/ 815 w 1628"/>
                  <a:gd name="connsiteY0" fmla="*/ 815 h 1629"/>
                  <a:gd name="connsiteX1" fmla="*/ 1629 w 1628"/>
                  <a:gd name="connsiteY1" fmla="*/ 0 h 1629"/>
                  <a:gd name="connsiteX2" fmla="*/ 0 w 1628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9">
                    <a:moveTo>
                      <a:pt x="815" y="815"/>
                    </a:moveTo>
                    <a:lnTo>
                      <a:pt x="1629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8" name="任意多边形: 形状 247"/>
              <p:cNvSpPr/>
              <p:nvPr/>
            </p:nvSpPr>
            <p:spPr>
              <a:xfrm>
                <a:off x="6895106" y="1801552"/>
                <a:ext cx="6126" cy="4849"/>
              </a:xfrm>
              <a:custGeom>
                <a:avLst/>
                <a:gdLst>
                  <a:gd name="connsiteX0" fmla="*/ 815 w 6126"/>
                  <a:gd name="connsiteY0" fmla="*/ 4035 h 4849"/>
                  <a:gd name="connsiteX1" fmla="*/ 0 w 6126"/>
                  <a:gd name="connsiteY1" fmla="*/ 4849 h 4849"/>
                  <a:gd name="connsiteX2" fmla="*/ 5702 w 6126"/>
                  <a:gd name="connsiteY2" fmla="*/ 777 h 4849"/>
                  <a:gd name="connsiteX3" fmla="*/ 815 w 6126"/>
                  <a:gd name="connsiteY3" fmla="*/ 4035 h 4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6" h="4849">
                    <a:moveTo>
                      <a:pt x="815" y="4035"/>
                    </a:moveTo>
                    <a:cubicBezTo>
                      <a:pt x="815" y="4035"/>
                      <a:pt x="0" y="4849"/>
                      <a:pt x="0" y="4849"/>
                    </a:cubicBezTo>
                    <a:cubicBezTo>
                      <a:pt x="1629" y="3220"/>
                      <a:pt x="4072" y="2406"/>
                      <a:pt x="5702" y="777"/>
                    </a:cubicBezTo>
                    <a:cubicBezTo>
                      <a:pt x="8145" y="-2481"/>
                      <a:pt x="-815" y="5664"/>
                      <a:pt x="815" y="403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9" name="任意多边形: 形状 248"/>
              <p:cNvSpPr/>
              <p:nvPr/>
            </p:nvSpPr>
            <p:spPr>
              <a:xfrm>
                <a:off x="6894291" y="1804224"/>
                <a:ext cx="2607" cy="2176"/>
              </a:xfrm>
              <a:custGeom>
                <a:avLst/>
                <a:gdLst>
                  <a:gd name="connsiteX0" fmla="*/ 2444 w 2607"/>
                  <a:gd name="connsiteY0" fmla="*/ 548 h 2176"/>
                  <a:gd name="connsiteX1" fmla="*/ 0 w 2607"/>
                  <a:gd name="connsiteY1" fmla="*/ 2177 h 2176"/>
                  <a:gd name="connsiteX2" fmla="*/ 2444 w 2607"/>
                  <a:gd name="connsiteY2" fmla="*/ 548 h 2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7" h="2176">
                    <a:moveTo>
                      <a:pt x="2444" y="548"/>
                    </a:moveTo>
                    <a:cubicBezTo>
                      <a:pt x="3258" y="-1081"/>
                      <a:pt x="815" y="1362"/>
                      <a:pt x="0" y="2177"/>
                    </a:cubicBezTo>
                    <a:cubicBezTo>
                      <a:pt x="1629" y="-267"/>
                      <a:pt x="-815" y="2992"/>
                      <a:pt x="2444" y="54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0" name="任意多边形: 形状 249"/>
              <p:cNvSpPr/>
              <p:nvPr/>
            </p:nvSpPr>
            <p:spPr>
              <a:xfrm>
                <a:off x="6881259" y="1768935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1" name="任意多边形: 形状 250"/>
              <p:cNvSpPr/>
              <p:nvPr/>
            </p:nvSpPr>
            <p:spPr>
              <a:xfrm>
                <a:off x="6808770" y="1545765"/>
                <a:ext cx="89858" cy="258192"/>
              </a:xfrm>
              <a:custGeom>
                <a:avLst/>
                <a:gdLst>
                  <a:gd name="connsiteX0" fmla="*/ 58643 w 89858"/>
                  <a:gd name="connsiteY0" fmla="*/ 214211 h 258192"/>
                  <a:gd name="connsiteX1" fmla="*/ 56200 w 89858"/>
                  <a:gd name="connsiteY1" fmla="*/ 215025 h 258192"/>
                  <a:gd name="connsiteX2" fmla="*/ 59458 w 89858"/>
                  <a:gd name="connsiteY2" fmla="*/ 221541 h 258192"/>
                  <a:gd name="connsiteX3" fmla="*/ 58643 w 89858"/>
                  <a:gd name="connsiteY3" fmla="*/ 221541 h 258192"/>
                  <a:gd name="connsiteX4" fmla="*/ 67603 w 89858"/>
                  <a:gd name="connsiteY4" fmla="*/ 237016 h 258192"/>
                  <a:gd name="connsiteX5" fmla="*/ 65974 w 89858"/>
                  <a:gd name="connsiteY5" fmla="*/ 237016 h 258192"/>
                  <a:gd name="connsiteX6" fmla="*/ 68417 w 89858"/>
                  <a:gd name="connsiteY6" fmla="*/ 237016 h 258192"/>
                  <a:gd name="connsiteX7" fmla="*/ 66788 w 89858"/>
                  <a:gd name="connsiteY7" fmla="*/ 237016 h 258192"/>
                  <a:gd name="connsiteX8" fmla="*/ 67603 w 89858"/>
                  <a:gd name="connsiteY8" fmla="*/ 241089 h 258192"/>
                  <a:gd name="connsiteX9" fmla="*/ 71675 w 89858"/>
                  <a:gd name="connsiteY9" fmla="*/ 240274 h 258192"/>
                  <a:gd name="connsiteX10" fmla="*/ 81449 w 89858"/>
                  <a:gd name="connsiteY10" fmla="*/ 250048 h 258192"/>
                  <a:gd name="connsiteX11" fmla="*/ 78191 w 89858"/>
                  <a:gd name="connsiteY11" fmla="*/ 251677 h 258192"/>
                  <a:gd name="connsiteX12" fmla="*/ 86336 w 89858"/>
                  <a:gd name="connsiteY12" fmla="*/ 258193 h 258192"/>
                  <a:gd name="connsiteX13" fmla="*/ 89594 w 89858"/>
                  <a:gd name="connsiteY13" fmla="*/ 255750 h 258192"/>
                  <a:gd name="connsiteX14" fmla="*/ 87150 w 89858"/>
                  <a:gd name="connsiteY14" fmla="*/ 254935 h 258192"/>
                  <a:gd name="connsiteX15" fmla="*/ 88779 w 89858"/>
                  <a:gd name="connsiteY15" fmla="*/ 254121 h 258192"/>
                  <a:gd name="connsiteX16" fmla="*/ 86336 w 89858"/>
                  <a:gd name="connsiteY16" fmla="*/ 254935 h 258192"/>
                  <a:gd name="connsiteX17" fmla="*/ 88779 w 89858"/>
                  <a:gd name="connsiteY17" fmla="*/ 253306 h 258192"/>
                  <a:gd name="connsiteX18" fmla="*/ 83893 w 89858"/>
                  <a:gd name="connsiteY18" fmla="*/ 251677 h 258192"/>
                  <a:gd name="connsiteX19" fmla="*/ 86336 w 89858"/>
                  <a:gd name="connsiteY19" fmla="*/ 248419 h 258192"/>
                  <a:gd name="connsiteX20" fmla="*/ 82263 w 89858"/>
                  <a:gd name="connsiteY20" fmla="*/ 249234 h 258192"/>
                  <a:gd name="connsiteX21" fmla="*/ 75748 w 89858"/>
                  <a:gd name="connsiteY21" fmla="*/ 232944 h 258192"/>
                  <a:gd name="connsiteX22" fmla="*/ 72489 w 89858"/>
                  <a:gd name="connsiteY22" fmla="*/ 223170 h 258192"/>
                  <a:gd name="connsiteX23" fmla="*/ 73304 w 89858"/>
                  <a:gd name="connsiteY23" fmla="*/ 223170 h 258192"/>
                  <a:gd name="connsiteX24" fmla="*/ 70861 w 89858"/>
                  <a:gd name="connsiteY24" fmla="*/ 219098 h 258192"/>
                  <a:gd name="connsiteX25" fmla="*/ 67603 w 89858"/>
                  <a:gd name="connsiteY25" fmla="*/ 218283 h 258192"/>
                  <a:gd name="connsiteX26" fmla="*/ 66788 w 89858"/>
                  <a:gd name="connsiteY26" fmla="*/ 192220 h 258192"/>
                  <a:gd name="connsiteX27" fmla="*/ 58643 w 89858"/>
                  <a:gd name="connsiteY27" fmla="*/ 165341 h 258192"/>
                  <a:gd name="connsiteX28" fmla="*/ 60272 w 89858"/>
                  <a:gd name="connsiteY28" fmla="*/ 165341 h 258192"/>
                  <a:gd name="connsiteX29" fmla="*/ 58643 w 89858"/>
                  <a:gd name="connsiteY29" fmla="*/ 158011 h 258192"/>
                  <a:gd name="connsiteX30" fmla="*/ 59458 w 89858"/>
                  <a:gd name="connsiteY30" fmla="*/ 158011 h 258192"/>
                  <a:gd name="connsiteX31" fmla="*/ 49684 w 89858"/>
                  <a:gd name="connsiteY31" fmla="*/ 140092 h 258192"/>
                  <a:gd name="connsiteX32" fmla="*/ 43168 w 89858"/>
                  <a:gd name="connsiteY32" fmla="*/ 116472 h 258192"/>
                  <a:gd name="connsiteX33" fmla="*/ 44797 w 89858"/>
                  <a:gd name="connsiteY33" fmla="*/ 116472 h 258192"/>
                  <a:gd name="connsiteX34" fmla="*/ 43168 w 89858"/>
                  <a:gd name="connsiteY34" fmla="*/ 96924 h 258192"/>
                  <a:gd name="connsiteX35" fmla="*/ 35023 w 89858"/>
                  <a:gd name="connsiteY35" fmla="*/ 78191 h 258192"/>
                  <a:gd name="connsiteX36" fmla="*/ 30951 w 89858"/>
                  <a:gd name="connsiteY36" fmla="*/ 65159 h 258192"/>
                  <a:gd name="connsiteX37" fmla="*/ 21991 w 89858"/>
                  <a:gd name="connsiteY37" fmla="*/ 43168 h 258192"/>
                  <a:gd name="connsiteX38" fmla="*/ 17919 w 89858"/>
                  <a:gd name="connsiteY38" fmla="*/ 21991 h 258192"/>
                  <a:gd name="connsiteX39" fmla="*/ 19548 w 89858"/>
                  <a:gd name="connsiteY39" fmla="*/ 9774 h 258192"/>
                  <a:gd name="connsiteX40" fmla="*/ 17919 w 89858"/>
                  <a:gd name="connsiteY40" fmla="*/ 10588 h 258192"/>
                  <a:gd name="connsiteX41" fmla="*/ 16290 w 89858"/>
                  <a:gd name="connsiteY41" fmla="*/ 8959 h 258192"/>
                  <a:gd name="connsiteX42" fmla="*/ 15475 w 89858"/>
                  <a:gd name="connsiteY42" fmla="*/ 6516 h 258192"/>
                  <a:gd name="connsiteX43" fmla="*/ 15475 w 89858"/>
                  <a:gd name="connsiteY43" fmla="*/ 6516 h 258192"/>
                  <a:gd name="connsiteX44" fmla="*/ 13032 w 89858"/>
                  <a:gd name="connsiteY44" fmla="*/ 8145 h 258192"/>
                  <a:gd name="connsiteX45" fmla="*/ 11403 w 89858"/>
                  <a:gd name="connsiteY45" fmla="*/ 9774 h 258192"/>
                  <a:gd name="connsiteX46" fmla="*/ 10589 w 89858"/>
                  <a:gd name="connsiteY46" fmla="*/ 11403 h 258192"/>
                  <a:gd name="connsiteX47" fmla="*/ 11403 w 89858"/>
                  <a:gd name="connsiteY47" fmla="*/ 8145 h 258192"/>
                  <a:gd name="connsiteX48" fmla="*/ 10589 w 89858"/>
                  <a:gd name="connsiteY48" fmla="*/ 10588 h 258192"/>
                  <a:gd name="connsiteX49" fmla="*/ 10589 w 89858"/>
                  <a:gd name="connsiteY49" fmla="*/ 7330 h 258192"/>
                  <a:gd name="connsiteX50" fmla="*/ 6516 w 89858"/>
                  <a:gd name="connsiteY50" fmla="*/ 4887 h 258192"/>
                  <a:gd name="connsiteX51" fmla="*/ 4887 w 89858"/>
                  <a:gd name="connsiteY51" fmla="*/ 4072 h 258192"/>
                  <a:gd name="connsiteX52" fmla="*/ 4072 w 89858"/>
                  <a:gd name="connsiteY52" fmla="*/ 0 h 258192"/>
                  <a:gd name="connsiteX53" fmla="*/ 1629 w 89858"/>
                  <a:gd name="connsiteY53" fmla="*/ 1629 h 258192"/>
                  <a:gd name="connsiteX54" fmla="*/ 0 w 89858"/>
                  <a:gd name="connsiteY54" fmla="*/ 4887 h 258192"/>
                  <a:gd name="connsiteX55" fmla="*/ 3258 w 89858"/>
                  <a:gd name="connsiteY55" fmla="*/ 8145 h 258192"/>
                  <a:gd name="connsiteX56" fmla="*/ 9774 w 89858"/>
                  <a:gd name="connsiteY56" fmla="*/ 8959 h 258192"/>
                  <a:gd name="connsiteX57" fmla="*/ 12217 w 89858"/>
                  <a:gd name="connsiteY57" fmla="*/ 8959 h 258192"/>
                  <a:gd name="connsiteX58" fmla="*/ 13846 w 89858"/>
                  <a:gd name="connsiteY58" fmla="*/ 8959 h 258192"/>
                  <a:gd name="connsiteX59" fmla="*/ 13846 w 89858"/>
                  <a:gd name="connsiteY59" fmla="*/ 8959 h 258192"/>
                  <a:gd name="connsiteX60" fmla="*/ 13846 w 89858"/>
                  <a:gd name="connsiteY60" fmla="*/ 8959 h 258192"/>
                  <a:gd name="connsiteX61" fmla="*/ 13846 w 89858"/>
                  <a:gd name="connsiteY61" fmla="*/ 8959 h 258192"/>
                  <a:gd name="connsiteX62" fmla="*/ 13032 w 89858"/>
                  <a:gd name="connsiteY62" fmla="*/ 8959 h 258192"/>
                  <a:gd name="connsiteX63" fmla="*/ 13032 w 89858"/>
                  <a:gd name="connsiteY63" fmla="*/ 8959 h 258192"/>
                  <a:gd name="connsiteX64" fmla="*/ 13032 w 89858"/>
                  <a:gd name="connsiteY64" fmla="*/ 8959 h 258192"/>
                  <a:gd name="connsiteX65" fmla="*/ 13032 w 89858"/>
                  <a:gd name="connsiteY65" fmla="*/ 8959 h 258192"/>
                  <a:gd name="connsiteX66" fmla="*/ 13032 w 89858"/>
                  <a:gd name="connsiteY66" fmla="*/ 8959 h 258192"/>
                  <a:gd name="connsiteX67" fmla="*/ 13032 w 89858"/>
                  <a:gd name="connsiteY67" fmla="*/ 8959 h 258192"/>
                  <a:gd name="connsiteX68" fmla="*/ 12217 w 89858"/>
                  <a:gd name="connsiteY68" fmla="*/ 8959 h 258192"/>
                  <a:gd name="connsiteX69" fmla="*/ 13032 w 89858"/>
                  <a:gd name="connsiteY69" fmla="*/ 8959 h 258192"/>
                  <a:gd name="connsiteX70" fmla="*/ 13032 w 89858"/>
                  <a:gd name="connsiteY70" fmla="*/ 8959 h 258192"/>
                  <a:gd name="connsiteX71" fmla="*/ 13032 w 89858"/>
                  <a:gd name="connsiteY71" fmla="*/ 8959 h 258192"/>
                  <a:gd name="connsiteX72" fmla="*/ 12217 w 89858"/>
                  <a:gd name="connsiteY72" fmla="*/ 9774 h 258192"/>
                  <a:gd name="connsiteX73" fmla="*/ 12217 w 89858"/>
                  <a:gd name="connsiteY73" fmla="*/ 9774 h 258192"/>
                  <a:gd name="connsiteX74" fmla="*/ 11403 w 89858"/>
                  <a:gd name="connsiteY74" fmla="*/ 13846 h 258192"/>
                  <a:gd name="connsiteX75" fmla="*/ 11403 w 89858"/>
                  <a:gd name="connsiteY75" fmla="*/ 13846 h 258192"/>
                  <a:gd name="connsiteX76" fmla="*/ 10589 w 89858"/>
                  <a:gd name="connsiteY76" fmla="*/ 15475 h 258192"/>
                  <a:gd name="connsiteX77" fmla="*/ 12217 w 89858"/>
                  <a:gd name="connsiteY77" fmla="*/ 14661 h 258192"/>
                  <a:gd name="connsiteX78" fmla="*/ 13846 w 89858"/>
                  <a:gd name="connsiteY78" fmla="*/ 13846 h 258192"/>
                  <a:gd name="connsiteX79" fmla="*/ 13846 w 89858"/>
                  <a:gd name="connsiteY79" fmla="*/ 13846 h 258192"/>
                  <a:gd name="connsiteX80" fmla="*/ 13846 w 89858"/>
                  <a:gd name="connsiteY80" fmla="*/ 13846 h 258192"/>
                  <a:gd name="connsiteX81" fmla="*/ 13846 w 89858"/>
                  <a:gd name="connsiteY81" fmla="*/ 13846 h 258192"/>
                  <a:gd name="connsiteX82" fmla="*/ 13846 w 89858"/>
                  <a:gd name="connsiteY82" fmla="*/ 13846 h 258192"/>
                  <a:gd name="connsiteX83" fmla="*/ 13846 w 89858"/>
                  <a:gd name="connsiteY83" fmla="*/ 13846 h 258192"/>
                  <a:gd name="connsiteX84" fmla="*/ 13846 w 89858"/>
                  <a:gd name="connsiteY84" fmla="*/ 13846 h 258192"/>
                  <a:gd name="connsiteX85" fmla="*/ 8145 w 89858"/>
                  <a:gd name="connsiteY85" fmla="*/ 15475 h 258192"/>
                  <a:gd name="connsiteX86" fmla="*/ 8145 w 89858"/>
                  <a:gd name="connsiteY86" fmla="*/ 15475 h 258192"/>
                  <a:gd name="connsiteX87" fmla="*/ 8145 w 89858"/>
                  <a:gd name="connsiteY87" fmla="*/ 15475 h 258192"/>
                  <a:gd name="connsiteX88" fmla="*/ 8145 w 89858"/>
                  <a:gd name="connsiteY88" fmla="*/ 16290 h 258192"/>
                  <a:gd name="connsiteX89" fmla="*/ 8959 w 89858"/>
                  <a:gd name="connsiteY89" fmla="*/ 17919 h 258192"/>
                  <a:gd name="connsiteX90" fmla="*/ 13846 w 89858"/>
                  <a:gd name="connsiteY90" fmla="*/ 17919 h 258192"/>
                  <a:gd name="connsiteX91" fmla="*/ 8959 w 89858"/>
                  <a:gd name="connsiteY91" fmla="*/ 22806 h 258192"/>
                  <a:gd name="connsiteX92" fmla="*/ 8145 w 89858"/>
                  <a:gd name="connsiteY92" fmla="*/ 22806 h 258192"/>
                  <a:gd name="connsiteX93" fmla="*/ 7330 w 89858"/>
                  <a:gd name="connsiteY93" fmla="*/ 26064 h 258192"/>
                  <a:gd name="connsiteX94" fmla="*/ 13032 w 89858"/>
                  <a:gd name="connsiteY94" fmla="*/ 27693 h 258192"/>
                  <a:gd name="connsiteX95" fmla="*/ 9774 w 89858"/>
                  <a:gd name="connsiteY95" fmla="*/ 29322 h 258192"/>
                  <a:gd name="connsiteX96" fmla="*/ 8959 w 89858"/>
                  <a:gd name="connsiteY96" fmla="*/ 36652 h 258192"/>
                  <a:gd name="connsiteX97" fmla="*/ 15475 w 89858"/>
                  <a:gd name="connsiteY97" fmla="*/ 40724 h 258192"/>
                  <a:gd name="connsiteX98" fmla="*/ 15475 w 89858"/>
                  <a:gd name="connsiteY98" fmla="*/ 45611 h 258192"/>
                  <a:gd name="connsiteX99" fmla="*/ 14661 w 89858"/>
                  <a:gd name="connsiteY99" fmla="*/ 45611 h 258192"/>
                  <a:gd name="connsiteX100" fmla="*/ 21177 w 89858"/>
                  <a:gd name="connsiteY100" fmla="*/ 49684 h 258192"/>
                  <a:gd name="connsiteX101" fmla="*/ 13846 w 89858"/>
                  <a:gd name="connsiteY101" fmla="*/ 53756 h 258192"/>
                  <a:gd name="connsiteX102" fmla="*/ 20362 w 89858"/>
                  <a:gd name="connsiteY102" fmla="*/ 57829 h 258192"/>
                  <a:gd name="connsiteX103" fmla="*/ 17919 w 89858"/>
                  <a:gd name="connsiteY103" fmla="*/ 60272 h 258192"/>
                  <a:gd name="connsiteX104" fmla="*/ 21177 w 89858"/>
                  <a:gd name="connsiteY104" fmla="*/ 77376 h 258192"/>
                  <a:gd name="connsiteX105" fmla="*/ 21177 w 89858"/>
                  <a:gd name="connsiteY105" fmla="*/ 77376 h 258192"/>
                  <a:gd name="connsiteX106" fmla="*/ 33394 w 89858"/>
                  <a:gd name="connsiteY106" fmla="*/ 76562 h 258192"/>
                  <a:gd name="connsiteX107" fmla="*/ 32580 w 89858"/>
                  <a:gd name="connsiteY107" fmla="*/ 76562 h 258192"/>
                  <a:gd name="connsiteX108" fmla="*/ 30136 w 89858"/>
                  <a:gd name="connsiteY108" fmla="*/ 80634 h 258192"/>
                  <a:gd name="connsiteX109" fmla="*/ 28507 w 89858"/>
                  <a:gd name="connsiteY109" fmla="*/ 80634 h 258192"/>
                  <a:gd name="connsiteX110" fmla="*/ 29322 w 89858"/>
                  <a:gd name="connsiteY110" fmla="*/ 83892 h 258192"/>
                  <a:gd name="connsiteX111" fmla="*/ 28507 w 89858"/>
                  <a:gd name="connsiteY111" fmla="*/ 83892 h 258192"/>
                  <a:gd name="connsiteX112" fmla="*/ 30136 w 89858"/>
                  <a:gd name="connsiteY112" fmla="*/ 83892 h 258192"/>
                  <a:gd name="connsiteX113" fmla="*/ 26878 w 89858"/>
                  <a:gd name="connsiteY113" fmla="*/ 83892 h 258192"/>
                  <a:gd name="connsiteX114" fmla="*/ 38281 w 89858"/>
                  <a:gd name="connsiteY114" fmla="*/ 109956 h 258192"/>
                  <a:gd name="connsiteX115" fmla="*/ 36652 w 89858"/>
                  <a:gd name="connsiteY115" fmla="*/ 109956 h 258192"/>
                  <a:gd name="connsiteX116" fmla="*/ 39910 w 89858"/>
                  <a:gd name="connsiteY116" fmla="*/ 111585 h 258192"/>
                  <a:gd name="connsiteX117" fmla="*/ 38281 w 89858"/>
                  <a:gd name="connsiteY117" fmla="*/ 111585 h 258192"/>
                  <a:gd name="connsiteX118" fmla="*/ 40724 w 89858"/>
                  <a:gd name="connsiteY118" fmla="*/ 118101 h 258192"/>
                  <a:gd name="connsiteX119" fmla="*/ 37467 w 89858"/>
                  <a:gd name="connsiteY119" fmla="*/ 118915 h 258192"/>
                  <a:gd name="connsiteX120" fmla="*/ 41539 w 89858"/>
                  <a:gd name="connsiteY120" fmla="*/ 121359 h 258192"/>
                  <a:gd name="connsiteX121" fmla="*/ 38281 w 89858"/>
                  <a:gd name="connsiteY121" fmla="*/ 122173 h 258192"/>
                  <a:gd name="connsiteX122" fmla="*/ 42354 w 89858"/>
                  <a:gd name="connsiteY122" fmla="*/ 136020 h 258192"/>
                  <a:gd name="connsiteX123" fmla="*/ 51313 w 89858"/>
                  <a:gd name="connsiteY123" fmla="*/ 146608 h 258192"/>
                  <a:gd name="connsiteX124" fmla="*/ 49684 w 89858"/>
                  <a:gd name="connsiteY124" fmla="*/ 146608 h 258192"/>
                  <a:gd name="connsiteX125" fmla="*/ 53756 w 89858"/>
                  <a:gd name="connsiteY125" fmla="*/ 162083 h 258192"/>
                  <a:gd name="connsiteX126" fmla="*/ 56200 w 89858"/>
                  <a:gd name="connsiteY126" fmla="*/ 167785 h 258192"/>
                  <a:gd name="connsiteX127" fmla="*/ 54571 w 89858"/>
                  <a:gd name="connsiteY127" fmla="*/ 168599 h 258192"/>
                  <a:gd name="connsiteX128" fmla="*/ 58643 w 89858"/>
                  <a:gd name="connsiteY128" fmla="*/ 180002 h 258192"/>
                  <a:gd name="connsiteX129" fmla="*/ 56200 w 89858"/>
                  <a:gd name="connsiteY129" fmla="*/ 180002 h 258192"/>
                  <a:gd name="connsiteX130" fmla="*/ 61901 w 89858"/>
                  <a:gd name="connsiteY130" fmla="*/ 180816 h 258192"/>
                  <a:gd name="connsiteX131" fmla="*/ 60272 w 89858"/>
                  <a:gd name="connsiteY131" fmla="*/ 181631 h 258192"/>
                  <a:gd name="connsiteX132" fmla="*/ 63530 w 89858"/>
                  <a:gd name="connsiteY132" fmla="*/ 188961 h 258192"/>
                  <a:gd name="connsiteX133" fmla="*/ 61901 w 89858"/>
                  <a:gd name="connsiteY133" fmla="*/ 188961 h 258192"/>
                  <a:gd name="connsiteX134" fmla="*/ 63530 w 89858"/>
                  <a:gd name="connsiteY134" fmla="*/ 191405 h 258192"/>
                  <a:gd name="connsiteX135" fmla="*/ 61901 w 89858"/>
                  <a:gd name="connsiteY135" fmla="*/ 191405 h 258192"/>
                  <a:gd name="connsiteX136" fmla="*/ 64345 w 89858"/>
                  <a:gd name="connsiteY136" fmla="*/ 199550 h 258192"/>
                  <a:gd name="connsiteX137" fmla="*/ 61087 w 89858"/>
                  <a:gd name="connsiteY137" fmla="*/ 199550 h 258192"/>
                  <a:gd name="connsiteX138" fmla="*/ 64345 w 89858"/>
                  <a:gd name="connsiteY138" fmla="*/ 205251 h 258192"/>
                  <a:gd name="connsiteX139" fmla="*/ 62716 w 89858"/>
                  <a:gd name="connsiteY139" fmla="*/ 205251 h 258192"/>
                  <a:gd name="connsiteX140" fmla="*/ 65159 w 89858"/>
                  <a:gd name="connsiteY140" fmla="*/ 206066 h 258192"/>
                  <a:gd name="connsiteX141" fmla="*/ 61901 w 89858"/>
                  <a:gd name="connsiteY141" fmla="*/ 206880 h 258192"/>
                  <a:gd name="connsiteX142" fmla="*/ 58643 w 89858"/>
                  <a:gd name="connsiteY142" fmla="*/ 214211 h 25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89858" h="258192">
                    <a:moveTo>
                      <a:pt x="58643" y="214211"/>
                    </a:moveTo>
                    <a:lnTo>
                      <a:pt x="56200" y="215025"/>
                    </a:lnTo>
                    <a:cubicBezTo>
                      <a:pt x="61087" y="215840"/>
                      <a:pt x="57014" y="219912"/>
                      <a:pt x="59458" y="221541"/>
                    </a:cubicBezTo>
                    <a:lnTo>
                      <a:pt x="58643" y="221541"/>
                    </a:lnTo>
                    <a:cubicBezTo>
                      <a:pt x="58643" y="227242"/>
                      <a:pt x="64345" y="232129"/>
                      <a:pt x="67603" y="237016"/>
                    </a:cubicBezTo>
                    <a:cubicBezTo>
                      <a:pt x="67603" y="237016"/>
                      <a:pt x="66788" y="237016"/>
                      <a:pt x="65974" y="237016"/>
                    </a:cubicBezTo>
                    <a:cubicBezTo>
                      <a:pt x="66788" y="237016"/>
                      <a:pt x="68417" y="237016"/>
                      <a:pt x="68417" y="237016"/>
                    </a:cubicBezTo>
                    <a:cubicBezTo>
                      <a:pt x="67603" y="237016"/>
                      <a:pt x="66788" y="237016"/>
                      <a:pt x="66788" y="237016"/>
                    </a:cubicBezTo>
                    <a:cubicBezTo>
                      <a:pt x="62716" y="239460"/>
                      <a:pt x="70046" y="239460"/>
                      <a:pt x="67603" y="241089"/>
                    </a:cubicBezTo>
                    <a:cubicBezTo>
                      <a:pt x="68417" y="241089"/>
                      <a:pt x="70046" y="241089"/>
                      <a:pt x="71675" y="240274"/>
                    </a:cubicBezTo>
                    <a:cubicBezTo>
                      <a:pt x="74119" y="244347"/>
                      <a:pt x="76562" y="248419"/>
                      <a:pt x="81449" y="250048"/>
                    </a:cubicBezTo>
                    <a:cubicBezTo>
                      <a:pt x="80634" y="250863"/>
                      <a:pt x="79820" y="250863"/>
                      <a:pt x="78191" y="251677"/>
                    </a:cubicBezTo>
                    <a:cubicBezTo>
                      <a:pt x="86336" y="251677"/>
                      <a:pt x="84707" y="254935"/>
                      <a:pt x="86336" y="258193"/>
                    </a:cubicBezTo>
                    <a:cubicBezTo>
                      <a:pt x="87965" y="257379"/>
                      <a:pt x="87965" y="256564"/>
                      <a:pt x="89594" y="255750"/>
                    </a:cubicBezTo>
                    <a:cubicBezTo>
                      <a:pt x="91223" y="253306"/>
                      <a:pt x="84707" y="257379"/>
                      <a:pt x="87150" y="254935"/>
                    </a:cubicBezTo>
                    <a:lnTo>
                      <a:pt x="88779" y="254121"/>
                    </a:lnTo>
                    <a:cubicBezTo>
                      <a:pt x="89594" y="253306"/>
                      <a:pt x="84707" y="256564"/>
                      <a:pt x="86336" y="254935"/>
                    </a:cubicBezTo>
                    <a:cubicBezTo>
                      <a:pt x="87150" y="254121"/>
                      <a:pt x="87965" y="253306"/>
                      <a:pt x="88779" y="253306"/>
                    </a:cubicBezTo>
                    <a:cubicBezTo>
                      <a:pt x="87150" y="252492"/>
                      <a:pt x="87965" y="250863"/>
                      <a:pt x="83893" y="251677"/>
                    </a:cubicBezTo>
                    <a:cubicBezTo>
                      <a:pt x="87150" y="249234"/>
                      <a:pt x="83078" y="250048"/>
                      <a:pt x="86336" y="248419"/>
                    </a:cubicBezTo>
                    <a:cubicBezTo>
                      <a:pt x="84707" y="248419"/>
                      <a:pt x="84707" y="248419"/>
                      <a:pt x="82263" y="249234"/>
                    </a:cubicBezTo>
                    <a:cubicBezTo>
                      <a:pt x="82263" y="243532"/>
                      <a:pt x="76562" y="239460"/>
                      <a:pt x="75748" y="232944"/>
                    </a:cubicBezTo>
                    <a:cubicBezTo>
                      <a:pt x="67603" y="232129"/>
                      <a:pt x="75748" y="226428"/>
                      <a:pt x="72489" y="223170"/>
                    </a:cubicBezTo>
                    <a:cubicBezTo>
                      <a:pt x="72489" y="223170"/>
                      <a:pt x="73304" y="223170"/>
                      <a:pt x="73304" y="223170"/>
                    </a:cubicBezTo>
                    <a:cubicBezTo>
                      <a:pt x="70861" y="222355"/>
                      <a:pt x="70046" y="220727"/>
                      <a:pt x="70861" y="219098"/>
                    </a:cubicBezTo>
                    <a:lnTo>
                      <a:pt x="67603" y="218283"/>
                    </a:lnTo>
                    <a:cubicBezTo>
                      <a:pt x="72489" y="208509"/>
                      <a:pt x="65974" y="201179"/>
                      <a:pt x="66788" y="192220"/>
                    </a:cubicBezTo>
                    <a:cubicBezTo>
                      <a:pt x="66788" y="182446"/>
                      <a:pt x="70861" y="172672"/>
                      <a:pt x="58643" y="165341"/>
                    </a:cubicBezTo>
                    <a:cubicBezTo>
                      <a:pt x="59458" y="165341"/>
                      <a:pt x="59458" y="165341"/>
                      <a:pt x="60272" y="165341"/>
                    </a:cubicBezTo>
                    <a:cubicBezTo>
                      <a:pt x="57829" y="162898"/>
                      <a:pt x="60272" y="159640"/>
                      <a:pt x="58643" y="158011"/>
                    </a:cubicBezTo>
                    <a:lnTo>
                      <a:pt x="59458" y="158011"/>
                    </a:lnTo>
                    <a:cubicBezTo>
                      <a:pt x="52127" y="153124"/>
                      <a:pt x="57829" y="144979"/>
                      <a:pt x="49684" y="140092"/>
                    </a:cubicBezTo>
                    <a:cubicBezTo>
                      <a:pt x="48869" y="132762"/>
                      <a:pt x="46426" y="124617"/>
                      <a:pt x="43168" y="116472"/>
                    </a:cubicBezTo>
                    <a:lnTo>
                      <a:pt x="44797" y="116472"/>
                    </a:lnTo>
                    <a:cubicBezTo>
                      <a:pt x="40724" y="110771"/>
                      <a:pt x="47241" y="103440"/>
                      <a:pt x="43168" y="96924"/>
                    </a:cubicBezTo>
                    <a:cubicBezTo>
                      <a:pt x="45611" y="89594"/>
                      <a:pt x="31765" y="85521"/>
                      <a:pt x="35023" y="78191"/>
                    </a:cubicBezTo>
                    <a:cubicBezTo>
                      <a:pt x="41539" y="72490"/>
                      <a:pt x="24435" y="70860"/>
                      <a:pt x="30951" y="65159"/>
                    </a:cubicBezTo>
                    <a:cubicBezTo>
                      <a:pt x="40724" y="54571"/>
                      <a:pt x="30951" y="48869"/>
                      <a:pt x="21991" y="43168"/>
                    </a:cubicBezTo>
                    <a:cubicBezTo>
                      <a:pt x="23620" y="35023"/>
                      <a:pt x="11403" y="30950"/>
                      <a:pt x="17919" y="21991"/>
                    </a:cubicBezTo>
                    <a:cubicBezTo>
                      <a:pt x="11403" y="20362"/>
                      <a:pt x="21991" y="13032"/>
                      <a:pt x="19548" y="9774"/>
                    </a:cubicBezTo>
                    <a:lnTo>
                      <a:pt x="17919" y="10588"/>
                    </a:lnTo>
                    <a:cubicBezTo>
                      <a:pt x="20362" y="8959"/>
                      <a:pt x="17919" y="8145"/>
                      <a:pt x="16290" y="8959"/>
                    </a:cubicBezTo>
                    <a:cubicBezTo>
                      <a:pt x="14661" y="8959"/>
                      <a:pt x="13032" y="9774"/>
                      <a:pt x="15475" y="6516"/>
                    </a:cubicBezTo>
                    <a:lnTo>
                      <a:pt x="15475" y="6516"/>
                    </a:lnTo>
                    <a:cubicBezTo>
                      <a:pt x="16290" y="4887"/>
                      <a:pt x="14661" y="5701"/>
                      <a:pt x="13032" y="8145"/>
                    </a:cubicBezTo>
                    <a:cubicBezTo>
                      <a:pt x="11403" y="9774"/>
                      <a:pt x="9774" y="12217"/>
                      <a:pt x="11403" y="9774"/>
                    </a:cubicBezTo>
                    <a:lnTo>
                      <a:pt x="10589" y="11403"/>
                    </a:lnTo>
                    <a:cubicBezTo>
                      <a:pt x="9774" y="11403"/>
                      <a:pt x="11403" y="8959"/>
                      <a:pt x="11403" y="8145"/>
                    </a:cubicBezTo>
                    <a:cubicBezTo>
                      <a:pt x="11403" y="8145"/>
                      <a:pt x="9774" y="11403"/>
                      <a:pt x="10589" y="10588"/>
                    </a:cubicBezTo>
                    <a:cubicBezTo>
                      <a:pt x="11403" y="6516"/>
                      <a:pt x="10589" y="6516"/>
                      <a:pt x="10589" y="7330"/>
                    </a:cubicBezTo>
                    <a:cubicBezTo>
                      <a:pt x="9774" y="8145"/>
                      <a:pt x="10589" y="8145"/>
                      <a:pt x="6516" y="4887"/>
                    </a:cubicBezTo>
                    <a:cubicBezTo>
                      <a:pt x="7330" y="4072"/>
                      <a:pt x="5702" y="4072"/>
                      <a:pt x="4887" y="4072"/>
                    </a:cubicBezTo>
                    <a:cubicBezTo>
                      <a:pt x="4072" y="4072"/>
                      <a:pt x="1629" y="3258"/>
                      <a:pt x="4072" y="0"/>
                    </a:cubicBezTo>
                    <a:cubicBezTo>
                      <a:pt x="3258" y="0"/>
                      <a:pt x="2444" y="815"/>
                      <a:pt x="1629" y="1629"/>
                    </a:cubicBezTo>
                    <a:cubicBezTo>
                      <a:pt x="815" y="2443"/>
                      <a:pt x="0" y="4072"/>
                      <a:pt x="0" y="4887"/>
                    </a:cubicBezTo>
                    <a:cubicBezTo>
                      <a:pt x="0" y="6516"/>
                      <a:pt x="815" y="8145"/>
                      <a:pt x="3258" y="8145"/>
                    </a:cubicBezTo>
                    <a:cubicBezTo>
                      <a:pt x="5702" y="8145"/>
                      <a:pt x="7330" y="8959"/>
                      <a:pt x="9774" y="8959"/>
                    </a:cubicBezTo>
                    <a:cubicBezTo>
                      <a:pt x="10589" y="8959"/>
                      <a:pt x="11403" y="8959"/>
                      <a:pt x="12217" y="8959"/>
                    </a:cubicBezTo>
                    <a:lnTo>
                      <a:pt x="13846" y="8959"/>
                    </a:lnTo>
                    <a:lnTo>
                      <a:pt x="13846" y="8959"/>
                    </a:lnTo>
                    <a:lnTo>
                      <a:pt x="13846" y="8959"/>
                    </a:lnTo>
                    <a:lnTo>
                      <a:pt x="13846" y="8959"/>
                    </a:lnTo>
                    <a:lnTo>
                      <a:pt x="13032" y="8959"/>
                    </a:lnTo>
                    <a:lnTo>
                      <a:pt x="13032" y="8959"/>
                    </a:lnTo>
                    <a:lnTo>
                      <a:pt x="13032" y="8959"/>
                    </a:lnTo>
                    <a:lnTo>
                      <a:pt x="13032" y="8959"/>
                    </a:lnTo>
                    <a:lnTo>
                      <a:pt x="13032" y="8959"/>
                    </a:lnTo>
                    <a:lnTo>
                      <a:pt x="13032" y="8959"/>
                    </a:lnTo>
                    <a:lnTo>
                      <a:pt x="12217" y="8959"/>
                    </a:lnTo>
                    <a:cubicBezTo>
                      <a:pt x="13032" y="8959"/>
                      <a:pt x="12217" y="8959"/>
                      <a:pt x="13032" y="8959"/>
                    </a:cubicBezTo>
                    <a:cubicBezTo>
                      <a:pt x="13032" y="8959"/>
                      <a:pt x="13032" y="8959"/>
                      <a:pt x="13032" y="8959"/>
                    </a:cubicBezTo>
                    <a:cubicBezTo>
                      <a:pt x="13032" y="8959"/>
                      <a:pt x="13032" y="8959"/>
                      <a:pt x="13032" y="8959"/>
                    </a:cubicBezTo>
                    <a:cubicBezTo>
                      <a:pt x="12217" y="8145"/>
                      <a:pt x="13032" y="8145"/>
                      <a:pt x="12217" y="9774"/>
                    </a:cubicBezTo>
                    <a:lnTo>
                      <a:pt x="12217" y="9774"/>
                    </a:lnTo>
                    <a:cubicBezTo>
                      <a:pt x="12217" y="10588"/>
                      <a:pt x="11403" y="13032"/>
                      <a:pt x="11403" y="13846"/>
                    </a:cubicBezTo>
                    <a:lnTo>
                      <a:pt x="11403" y="13846"/>
                    </a:lnTo>
                    <a:cubicBezTo>
                      <a:pt x="11403" y="14661"/>
                      <a:pt x="10589" y="15475"/>
                      <a:pt x="10589" y="15475"/>
                    </a:cubicBezTo>
                    <a:cubicBezTo>
                      <a:pt x="9774" y="17104"/>
                      <a:pt x="9774" y="16290"/>
                      <a:pt x="12217" y="14661"/>
                    </a:cubicBezTo>
                    <a:cubicBezTo>
                      <a:pt x="13032" y="14661"/>
                      <a:pt x="13032" y="13846"/>
                      <a:pt x="13846" y="13846"/>
                    </a:cubicBezTo>
                    <a:lnTo>
                      <a:pt x="13846" y="13846"/>
                    </a:lnTo>
                    <a:lnTo>
                      <a:pt x="13846" y="13846"/>
                    </a:lnTo>
                    <a:lnTo>
                      <a:pt x="13846" y="13846"/>
                    </a:lnTo>
                    <a:lnTo>
                      <a:pt x="13846" y="13846"/>
                    </a:lnTo>
                    <a:lnTo>
                      <a:pt x="13846" y="13846"/>
                    </a:lnTo>
                    <a:lnTo>
                      <a:pt x="13846" y="13846"/>
                    </a:lnTo>
                    <a:lnTo>
                      <a:pt x="8145" y="15475"/>
                    </a:lnTo>
                    <a:lnTo>
                      <a:pt x="8145" y="15475"/>
                    </a:lnTo>
                    <a:lnTo>
                      <a:pt x="8145" y="15475"/>
                    </a:lnTo>
                    <a:lnTo>
                      <a:pt x="8145" y="16290"/>
                    </a:lnTo>
                    <a:lnTo>
                      <a:pt x="8959" y="17919"/>
                    </a:lnTo>
                    <a:cubicBezTo>
                      <a:pt x="11403" y="17104"/>
                      <a:pt x="8959" y="19548"/>
                      <a:pt x="13846" y="17919"/>
                    </a:cubicBezTo>
                    <a:cubicBezTo>
                      <a:pt x="8959" y="20362"/>
                      <a:pt x="8145" y="22806"/>
                      <a:pt x="8959" y="22806"/>
                    </a:cubicBezTo>
                    <a:cubicBezTo>
                      <a:pt x="8145" y="22806"/>
                      <a:pt x="8145" y="22806"/>
                      <a:pt x="8145" y="22806"/>
                    </a:cubicBezTo>
                    <a:cubicBezTo>
                      <a:pt x="1629" y="26064"/>
                      <a:pt x="14661" y="21991"/>
                      <a:pt x="7330" y="26064"/>
                    </a:cubicBezTo>
                    <a:cubicBezTo>
                      <a:pt x="13032" y="24435"/>
                      <a:pt x="6516" y="28507"/>
                      <a:pt x="13032" y="27693"/>
                    </a:cubicBezTo>
                    <a:cubicBezTo>
                      <a:pt x="11403" y="28507"/>
                      <a:pt x="10589" y="28507"/>
                      <a:pt x="9774" y="29322"/>
                    </a:cubicBezTo>
                    <a:cubicBezTo>
                      <a:pt x="10589" y="31765"/>
                      <a:pt x="8959" y="35023"/>
                      <a:pt x="8959" y="36652"/>
                    </a:cubicBezTo>
                    <a:cubicBezTo>
                      <a:pt x="14661" y="36652"/>
                      <a:pt x="8145" y="41539"/>
                      <a:pt x="15475" y="40724"/>
                    </a:cubicBezTo>
                    <a:cubicBezTo>
                      <a:pt x="14661" y="42353"/>
                      <a:pt x="12217" y="44797"/>
                      <a:pt x="15475" y="45611"/>
                    </a:cubicBezTo>
                    <a:lnTo>
                      <a:pt x="14661" y="45611"/>
                    </a:lnTo>
                    <a:cubicBezTo>
                      <a:pt x="15475" y="47240"/>
                      <a:pt x="16290" y="49684"/>
                      <a:pt x="21177" y="49684"/>
                    </a:cubicBezTo>
                    <a:cubicBezTo>
                      <a:pt x="14661" y="52127"/>
                      <a:pt x="16290" y="52127"/>
                      <a:pt x="13846" y="53756"/>
                    </a:cubicBezTo>
                    <a:cubicBezTo>
                      <a:pt x="17104" y="53756"/>
                      <a:pt x="17104" y="57014"/>
                      <a:pt x="20362" y="57829"/>
                    </a:cubicBezTo>
                    <a:cubicBezTo>
                      <a:pt x="17104" y="58643"/>
                      <a:pt x="21991" y="58643"/>
                      <a:pt x="17919" y="60272"/>
                    </a:cubicBezTo>
                    <a:cubicBezTo>
                      <a:pt x="27693" y="62716"/>
                      <a:pt x="26878" y="70046"/>
                      <a:pt x="21177" y="77376"/>
                    </a:cubicBezTo>
                    <a:lnTo>
                      <a:pt x="21177" y="77376"/>
                    </a:lnTo>
                    <a:cubicBezTo>
                      <a:pt x="23620" y="77376"/>
                      <a:pt x="29322" y="77376"/>
                      <a:pt x="33394" y="76562"/>
                    </a:cubicBezTo>
                    <a:cubicBezTo>
                      <a:pt x="33394" y="76562"/>
                      <a:pt x="32580" y="76562"/>
                      <a:pt x="32580" y="76562"/>
                    </a:cubicBezTo>
                    <a:cubicBezTo>
                      <a:pt x="33394" y="77376"/>
                      <a:pt x="29322" y="79005"/>
                      <a:pt x="30136" y="80634"/>
                    </a:cubicBezTo>
                    <a:cubicBezTo>
                      <a:pt x="29322" y="80634"/>
                      <a:pt x="29322" y="80634"/>
                      <a:pt x="28507" y="80634"/>
                    </a:cubicBezTo>
                    <a:cubicBezTo>
                      <a:pt x="30951" y="81449"/>
                      <a:pt x="25249" y="83078"/>
                      <a:pt x="29322" y="83892"/>
                    </a:cubicBezTo>
                    <a:lnTo>
                      <a:pt x="28507" y="83892"/>
                    </a:lnTo>
                    <a:lnTo>
                      <a:pt x="30136" y="83892"/>
                    </a:lnTo>
                    <a:cubicBezTo>
                      <a:pt x="28507" y="83892"/>
                      <a:pt x="26064" y="84707"/>
                      <a:pt x="26878" y="83892"/>
                    </a:cubicBezTo>
                    <a:cubicBezTo>
                      <a:pt x="27693" y="92852"/>
                      <a:pt x="37467" y="100182"/>
                      <a:pt x="38281" y="109956"/>
                    </a:cubicBezTo>
                    <a:lnTo>
                      <a:pt x="36652" y="109956"/>
                    </a:lnTo>
                    <a:lnTo>
                      <a:pt x="39910" y="111585"/>
                    </a:lnTo>
                    <a:cubicBezTo>
                      <a:pt x="39096" y="111585"/>
                      <a:pt x="39096" y="111585"/>
                      <a:pt x="38281" y="111585"/>
                    </a:cubicBezTo>
                    <a:cubicBezTo>
                      <a:pt x="35837" y="114029"/>
                      <a:pt x="40724" y="115657"/>
                      <a:pt x="40724" y="118101"/>
                    </a:cubicBezTo>
                    <a:cubicBezTo>
                      <a:pt x="39910" y="118101"/>
                      <a:pt x="38281" y="118101"/>
                      <a:pt x="37467" y="118915"/>
                    </a:cubicBezTo>
                    <a:cubicBezTo>
                      <a:pt x="42354" y="119730"/>
                      <a:pt x="32580" y="122988"/>
                      <a:pt x="41539" y="121359"/>
                    </a:cubicBezTo>
                    <a:cubicBezTo>
                      <a:pt x="41539" y="121359"/>
                      <a:pt x="39096" y="122173"/>
                      <a:pt x="38281" y="122173"/>
                    </a:cubicBezTo>
                    <a:cubicBezTo>
                      <a:pt x="42354" y="126246"/>
                      <a:pt x="43168" y="131133"/>
                      <a:pt x="42354" y="136020"/>
                    </a:cubicBezTo>
                    <a:cubicBezTo>
                      <a:pt x="51313" y="138463"/>
                      <a:pt x="44797" y="144164"/>
                      <a:pt x="51313" y="146608"/>
                    </a:cubicBezTo>
                    <a:lnTo>
                      <a:pt x="49684" y="146608"/>
                    </a:lnTo>
                    <a:cubicBezTo>
                      <a:pt x="56200" y="150681"/>
                      <a:pt x="51313" y="157196"/>
                      <a:pt x="53756" y="162083"/>
                    </a:cubicBezTo>
                    <a:cubicBezTo>
                      <a:pt x="53756" y="164527"/>
                      <a:pt x="55385" y="165341"/>
                      <a:pt x="56200" y="167785"/>
                    </a:cubicBezTo>
                    <a:lnTo>
                      <a:pt x="54571" y="168599"/>
                    </a:lnTo>
                    <a:cubicBezTo>
                      <a:pt x="62716" y="171043"/>
                      <a:pt x="49684" y="177559"/>
                      <a:pt x="58643" y="180002"/>
                    </a:cubicBezTo>
                    <a:lnTo>
                      <a:pt x="56200" y="180002"/>
                    </a:lnTo>
                    <a:cubicBezTo>
                      <a:pt x="60272" y="180002"/>
                      <a:pt x="55385" y="182446"/>
                      <a:pt x="61901" y="180816"/>
                    </a:cubicBezTo>
                    <a:lnTo>
                      <a:pt x="60272" y="181631"/>
                    </a:lnTo>
                    <a:cubicBezTo>
                      <a:pt x="70046" y="182446"/>
                      <a:pt x="57014" y="187333"/>
                      <a:pt x="63530" y="188961"/>
                    </a:cubicBezTo>
                    <a:lnTo>
                      <a:pt x="61901" y="188961"/>
                    </a:lnTo>
                    <a:cubicBezTo>
                      <a:pt x="63530" y="189776"/>
                      <a:pt x="64345" y="190590"/>
                      <a:pt x="63530" y="191405"/>
                    </a:cubicBezTo>
                    <a:cubicBezTo>
                      <a:pt x="63530" y="191405"/>
                      <a:pt x="62716" y="191405"/>
                      <a:pt x="61901" y="191405"/>
                    </a:cubicBezTo>
                    <a:cubicBezTo>
                      <a:pt x="56200" y="195477"/>
                      <a:pt x="63530" y="197106"/>
                      <a:pt x="64345" y="199550"/>
                    </a:cubicBezTo>
                    <a:lnTo>
                      <a:pt x="61087" y="199550"/>
                    </a:lnTo>
                    <a:cubicBezTo>
                      <a:pt x="65159" y="200364"/>
                      <a:pt x="61901" y="203622"/>
                      <a:pt x="64345" y="205251"/>
                    </a:cubicBezTo>
                    <a:lnTo>
                      <a:pt x="62716" y="205251"/>
                    </a:lnTo>
                    <a:lnTo>
                      <a:pt x="65159" y="206066"/>
                    </a:lnTo>
                    <a:lnTo>
                      <a:pt x="61901" y="206880"/>
                    </a:lnTo>
                    <a:cubicBezTo>
                      <a:pt x="55385" y="210138"/>
                      <a:pt x="57829" y="211767"/>
                      <a:pt x="58643" y="2142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2" name="任意多边形: 形状 251"/>
              <p:cNvSpPr/>
              <p:nvPr/>
            </p:nvSpPr>
            <p:spPr>
              <a:xfrm>
                <a:off x="6876372" y="178278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3" name="任意多边形: 形状 252"/>
              <p:cNvSpPr/>
              <p:nvPr/>
            </p:nvSpPr>
            <p:spPr>
              <a:xfrm>
                <a:off x="6816915" y="1555538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5" y="0"/>
                      <a:pt x="815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54" name="图形 7"/>
            <p:cNvGrpSpPr/>
            <p:nvPr/>
          </p:nvGrpSpPr>
          <p:grpSpPr>
            <a:xfrm>
              <a:off x="9076221" y="2667539"/>
              <a:ext cx="223984" cy="106734"/>
              <a:chOff x="6836462" y="1567842"/>
              <a:chExt cx="223984" cy="106734"/>
            </a:xfrm>
            <a:solidFill>
              <a:srgbClr val="1B1B1B"/>
            </a:solidFill>
          </p:grpSpPr>
          <p:sp>
            <p:nvSpPr>
              <p:cNvPr id="255" name="任意多边形: 形状 254"/>
              <p:cNvSpPr/>
              <p:nvPr/>
            </p:nvSpPr>
            <p:spPr>
              <a:xfrm>
                <a:off x="7060447" y="1658978"/>
                <a:ext cx="8144" cy="2443"/>
              </a:xfrm>
              <a:custGeom>
                <a:avLst/>
                <a:gdLst>
                  <a:gd name="connsiteX0" fmla="*/ 0 w 8144"/>
                  <a:gd name="connsiteY0" fmla="*/ 815 h 2443"/>
                  <a:gd name="connsiteX1" fmla="*/ 0 w 8144"/>
                  <a:gd name="connsiteY1" fmla="*/ 0 h 2443"/>
                  <a:gd name="connsiteX2" fmla="*/ 0 w 814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2443">
                    <a:moveTo>
                      <a:pt x="0" y="815"/>
                    </a:moveTo>
                    <a:lnTo>
                      <a:pt x="0" y="0"/>
                    </a:lnTo>
                    <a:lnTo>
                      <a:pt x="0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6" name="任意多边形: 形状 255"/>
              <p:cNvSpPr/>
              <p:nvPr/>
            </p:nvSpPr>
            <p:spPr>
              <a:xfrm>
                <a:off x="7058818" y="1658955"/>
                <a:ext cx="362" cy="8168"/>
              </a:xfrm>
              <a:custGeom>
                <a:avLst/>
                <a:gdLst>
                  <a:gd name="connsiteX0" fmla="*/ 0 w 362"/>
                  <a:gd name="connsiteY0" fmla="*/ 6540 h 8168"/>
                  <a:gd name="connsiteX1" fmla="*/ 0 w 362"/>
                  <a:gd name="connsiteY1" fmla="*/ 8169 h 8168"/>
                  <a:gd name="connsiteX2" fmla="*/ 0 w 362"/>
                  <a:gd name="connsiteY2" fmla="*/ 838 h 8168"/>
                  <a:gd name="connsiteX3" fmla="*/ 0 w 362"/>
                  <a:gd name="connsiteY3" fmla="*/ 6540 h 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8168">
                    <a:moveTo>
                      <a:pt x="0" y="6540"/>
                    </a:moveTo>
                    <a:cubicBezTo>
                      <a:pt x="0" y="7354"/>
                      <a:pt x="0" y="7354"/>
                      <a:pt x="0" y="8169"/>
                    </a:cubicBezTo>
                    <a:lnTo>
                      <a:pt x="0" y="838"/>
                    </a:lnTo>
                    <a:cubicBezTo>
                      <a:pt x="0" y="-3234"/>
                      <a:pt x="815" y="8983"/>
                      <a:pt x="0" y="65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7" name="任意多边形: 形状 256"/>
              <p:cNvSpPr/>
              <p:nvPr/>
            </p:nvSpPr>
            <p:spPr>
              <a:xfrm>
                <a:off x="7058003" y="1664236"/>
                <a:ext cx="814" cy="3701"/>
              </a:xfrm>
              <a:custGeom>
                <a:avLst/>
                <a:gdLst>
                  <a:gd name="connsiteX0" fmla="*/ 815 w 814"/>
                  <a:gd name="connsiteY0" fmla="*/ 444 h 3701"/>
                  <a:gd name="connsiteX1" fmla="*/ 0 w 814"/>
                  <a:gd name="connsiteY1" fmla="*/ 3702 h 3701"/>
                  <a:gd name="connsiteX2" fmla="*/ 815 w 814"/>
                  <a:gd name="connsiteY2" fmla="*/ 444 h 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701">
                    <a:moveTo>
                      <a:pt x="815" y="444"/>
                    </a:moveTo>
                    <a:cubicBezTo>
                      <a:pt x="0" y="-1185"/>
                      <a:pt x="0" y="2073"/>
                      <a:pt x="0" y="3702"/>
                    </a:cubicBezTo>
                    <a:cubicBezTo>
                      <a:pt x="0" y="1258"/>
                      <a:pt x="815" y="4516"/>
                      <a:pt x="815" y="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8" name="任意多边形: 形状 257"/>
              <p:cNvSpPr/>
              <p:nvPr/>
            </p:nvSpPr>
            <p:spPr>
              <a:xfrm>
                <a:off x="7022980" y="166223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9" name="任意多边形: 形状 258"/>
              <p:cNvSpPr/>
              <p:nvPr/>
            </p:nvSpPr>
            <p:spPr>
              <a:xfrm>
                <a:off x="6836462" y="1567842"/>
                <a:ext cx="220726" cy="106734"/>
              </a:xfrm>
              <a:custGeom>
                <a:avLst/>
                <a:gdLst>
                  <a:gd name="connsiteX0" fmla="*/ 173486 w 220726"/>
                  <a:gd name="connsiteY0" fmla="*/ 102540 h 106734"/>
                  <a:gd name="connsiteX1" fmla="*/ 172672 w 220726"/>
                  <a:gd name="connsiteY1" fmla="*/ 104983 h 106734"/>
                  <a:gd name="connsiteX2" fmla="*/ 179188 w 220726"/>
                  <a:gd name="connsiteY2" fmla="*/ 104983 h 106734"/>
                  <a:gd name="connsiteX3" fmla="*/ 178373 w 220726"/>
                  <a:gd name="connsiteY3" fmla="*/ 105798 h 106734"/>
                  <a:gd name="connsiteX4" fmla="*/ 194663 w 220726"/>
                  <a:gd name="connsiteY4" fmla="*/ 104169 h 106734"/>
                  <a:gd name="connsiteX5" fmla="*/ 193849 w 220726"/>
                  <a:gd name="connsiteY5" fmla="*/ 105798 h 106734"/>
                  <a:gd name="connsiteX6" fmla="*/ 195477 w 220726"/>
                  <a:gd name="connsiteY6" fmla="*/ 103354 h 106734"/>
                  <a:gd name="connsiteX7" fmla="*/ 194663 w 220726"/>
                  <a:gd name="connsiteY7" fmla="*/ 104983 h 106734"/>
                  <a:gd name="connsiteX8" fmla="*/ 197921 w 220726"/>
                  <a:gd name="connsiteY8" fmla="*/ 106612 h 106734"/>
                  <a:gd name="connsiteX9" fmla="*/ 198736 w 220726"/>
                  <a:gd name="connsiteY9" fmla="*/ 102540 h 106734"/>
                  <a:gd name="connsiteX10" fmla="*/ 210953 w 220726"/>
                  <a:gd name="connsiteY10" fmla="*/ 98467 h 106734"/>
                  <a:gd name="connsiteX11" fmla="*/ 210953 w 220726"/>
                  <a:gd name="connsiteY11" fmla="*/ 101725 h 106734"/>
                  <a:gd name="connsiteX12" fmla="*/ 220727 w 220726"/>
                  <a:gd name="connsiteY12" fmla="*/ 98467 h 106734"/>
                  <a:gd name="connsiteX13" fmla="*/ 220727 w 220726"/>
                  <a:gd name="connsiteY13" fmla="*/ 94395 h 106734"/>
                  <a:gd name="connsiteX14" fmla="*/ 218283 w 220726"/>
                  <a:gd name="connsiteY14" fmla="*/ 96024 h 106734"/>
                  <a:gd name="connsiteX15" fmla="*/ 218283 w 220726"/>
                  <a:gd name="connsiteY15" fmla="*/ 94395 h 106734"/>
                  <a:gd name="connsiteX16" fmla="*/ 217469 w 220726"/>
                  <a:gd name="connsiteY16" fmla="*/ 96838 h 106734"/>
                  <a:gd name="connsiteX17" fmla="*/ 217469 w 220726"/>
                  <a:gd name="connsiteY17" fmla="*/ 94395 h 106734"/>
                  <a:gd name="connsiteX18" fmla="*/ 213396 w 220726"/>
                  <a:gd name="connsiteY18" fmla="*/ 97653 h 106734"/>
                  <a:gd name="connsiteX19" fmla="*/ 211767 w 220726"/>
                  <a:gd name="connsiteY19" fmla="*/ 93580 h 106734"/>
                  <a:gd name="connsiteX20" fmla="*/ 210953 w 220726"/>
                  <a:gd name="connsiteY20" fmla="*/ 97653 h 106734"/>
                  <a:gd name="connsiteX21" fmla="*/ 195477 w 220726"/>
                  <a:gd name="connsiteY21" fmla="*/ 96838 h 106734"/>
                  <a:gd name="connsiteX22" fmla="*/ 187333 w 220726"/>
                  <a:gd name="connsiteY22" fmla="*/ 96024 h 106734"/>
                  <a:gd name="connsiteX23" fmla="*/ 187333 w 220726"/>
                  <a:gd name="connsiteY23" fmla="*/ 95209 h 106734"/>
                  <a:gd name="connsiteX24" fmla="*/ 183260 w 220726"/>
                  <a:gd name="connsiteY24" fmla="*/ 96024 h 106734"/>
                  <a:gd name="connsiteX25" fmla="*/ 181631 w 220726"/>
                  <a:gd name="connsiteY25" fmla="*/ 98467 h 106734"/>
                  <a:gd name="connsiteX26" fmla="*/ 162898 w 220726"/>
                  <a:gd name="connsiteY26" fmla="*/ 85435 h 106734"/>
                  <a:gd name="connsiteX27" fmla="*/ 140092 w 220726"/>
                  <a:gd name="connsiteY27" fmla="*/ 76476 h 106734"/>
                  <a:gd name="connsiteX28" fmla="*/ 140907 w 220726"/>
                  <a:gd name="connsiteY28" fmla="*/ 75662 h 106734"/>
                  <a:gd name="connsiteX29" fmla="*/ 134391 w 220726"/>
                  <a:gd name="connsiteY29" fmla="*/ 72404 h 106734"/>
                  <a:gd name="connsiteX30" fmla="*/ 134391 w 220726"/>
                  <a:gd name="connsiteY30" fmla="*/ 71589 h 106734"/>
                  <a:gd name="connsiteX31" fmla="*/ 116472 w 220726"/>
                  <a:gd name="connsiteY31" fmla="*/ 67517 h 106734"/>
                  <a:gd name="connsiteX32" fmla="*/ 96924 w 220726"/>
                  <a:gd name="connsiteY32" fmla="*/ 58557 h 106734"/>
                  <a:gd name="connsiteX33" fmla="*/ 97739 w 220726"/>
                  <a:gd name="connsiteY33" fmla="*/ 56928 h 106734"/>
                  <a:gd name="connsiteX34" fmla="*/ 83893 w 220726"/>
                  <a:gd name="connsiteY34" fmla="*/ 46340 h 106734"/>
                  <a:gd name="connsiteX35" fmla="*/ 65974 w 220726"/>
                  <a:gd name="connsiteY35" fmla="*/ 42267 h 106734"/>
                  <a:gd name="connsiteX36" fmla="*/ 54571 w 220726"/>
                  <a:gd name="connsiteY36" fmla="*/ 38195 h 106734"/>
                  <a:gd name="connsiteX37" fmla="*/ 48055 w 220726"/>
                  <a:gd name="connsiteY37" fmla="*/ 29236 h 106734"/>
                  <a:gd name="connsiteX38" fmla="*/ 35023 w 220726"/>
                  <a:gd name="connsiteY38" fmla="*/ 31679 h 106734"/>
                  <a:gd name="connsiteX39" fmla="*/ 20362 w 220726"/>
                  <a:gd name="connsiteY39" fmla="*/ 18647 h 106734"/>
                  <a:gd name="connsiteX40" fmla="*/ 17104 w 220726"/>
                  <a:gd name="connsiteY40" fmla="*/ 8873 h 106734"/>
                  <a:gd name="connsiteX41" fmla="*/ 15475 w 220726"/>
                  <a:gd name="connsiteY41" fmla="*/ 10502 h 106734"/>
                  <a:gd name="connsiteX42" fmla="*/ 13846 w 220726"/>
                  <a:gd name="connsiteY42" fmla="*/ 8059 h 106734"/>
                  <a:gd name="connsiteX43" fmla="*/ 13846 w 220726"/>
                  <a:gd name="connsiteY43" fmla="*/ 8059 h 106734"/>
                  <a:gd name="connsiteX44" fmla="*/ 8959 w 220726"/>
                  <a:gd name="connsiteY44" fmla="*/ 10502 h 106734"/>
                  <a:gd name="connsiteX45" fmla="*/ 7331 w 220726"/>
                  <a:gd name="connsiteY45" fmla="*/ 12131 h 106734"/>
                  <a:gd name="connsiteX46" fmla="*/ 8959 w 220726"/>
                  <a:gd name="connsiteY46" fmla="*/ 9688 h 106734"/>
                  <a:gd name="connsiteX47" fmla="*/ 6516 w 220726"/>
                  <a:gd name="connsiteY47" fmla="*/ 11317 h 106734"/>
                  <a:gd name="connsiteX48" fmla="*/ 11403 w 220726"/>
                  <a:gd name="connsiteY48" fmla="*/ 4801 h 106734"/>
                  <a:gd name="connsiteX49" fmla="*/ 16290 w 220726"/>
                  <a:gd name="connsiteY49" fmla="*/ 728 h 106734"/>
                  <a:gd name="connsiteX50" fmla="*/ 13032 w 220726"/>
                  <a:gd name="connsiteY50" fmla="*/ 2358 h 106734"/>
                  <a:gd name="connsiteX51" fmla="*/ 4072 w 220726"/>
                  <a:gd name="connsiteY51" fmla="*/ 10502 h 106734"/>
                  <a:gd name="connsiteX52" fmla="*/ 6516 w 220726"/>
                  <a:gd name="connsiteY52" fmla="*/ 8059 h 106734"/>
                  <a:gd name="connsiteX53" fmla="*/ 4072 w 220726"/>
                  <a:gd name="connsiteY53" fmla="*/ 11317 h 106734"/>
                  <a:gd name="connsiteX54" fmla="*/ 0 w 220726"/>
                  <a:gd name="connsiteY54" fmla="*/ 17833 h 106734"/>
                  <a:gd name="connsiteX55" fmla="*/ 0 w 220726"/>
                  <a:gd name="connsiteY55" fmla="*/ 17833 h 106734"/>
                  <a:gd name="connsiteX56" fmla="*/ 1629 w 220726"/>
                  <a:gd name="connsiteY56" fmla="*/ 18647 h 106734"/>
                  <a:gd name="connsiteX57" fmla="*/ 815 w 220726"/>
                  <a:gd name="connsiteY57" fmla="*/ 20276 h 106734"/>
                  <a:gd name="connsiteX58" fmla="*/ 2444 w 220726"/>
                  <a:gd name="connsiteY58" fmla="*/ 20276 h 106734"/>
                  <a:gd name="connsiteX59" fmla="*/ 8959 w 220726"/>
                  <a:gd name="connsiteY59" fmla="*/ 24349 h 106734"/>
                  <a:gd name="connsiteX60" fmla="*/ 13032 w 220726"/>
                  <a:gd name="connsiteY60" fmla="*/ 21905 h 106734"/>
                  <a:gd name="connsiteX61" fmla="*/ 11403 w 220726"/>
                  <a:gd name="connsiteY61" fmla="*/ 29236 h 106734"/>
                  <a:gd name="connsiteX62" fmla="*/ 10589 w 220726"/>
                  <a:gd name="connsiteY62" fmla="*/ 30050 h 106734"/>
                  <a:gd name="connsiteX63" fmla="*/ 11403 w 220726"/>
                  <a:gd name="connsiteY63" fmla="*/ 33308 h 106734"/>
                  <a:gd name="connsiteX64" fmla="*/ 17104 w 220726"/>
                  <a:gd name="connsiteY64" fmla="*/ 30865 h 106734"/>
                  <a:gd name="connsiteX65" fmla="*/ 14661 w 220726"/>
                  <a:gd name="connsiteY65" fmla="*/ 34123 h 106734"/>
                  <a:gd name="connsiteX66" fmla="*/ 18733 w 220726"/>
                  <a:gd name="connsiteY66" fmla="*/ 40638 h 106734"/>
                  <a:gd name="connsiteX67" fmla="*/ 26064 w 220726"/>
                  <a:gd name="connsiteY67" fmla="*/ 39824 h 106734"/>
                  <a:gd name="connsiteX68" fmla="*/ 29322 w 220726"/>
                  <a:gd name="connsiteY68" fmla="*/ 43897 h 106734"/>
                  <a:gd name="connsiteX69" fmla="*/ 28507 w 220726"/>
                  <a:gd name="connsiteY69" fmla="*/ 44711 h 106734"/>
                  <a:gd name="connsiteX70" fmla="*/ 35838 w 220726"/>
                  <a:gd name="connsiteY70" fmla="*/ 43082 h 106734"/>
                  <a:gd name="connsiteX71" fmla="*/ 33394 w 220726"/>
                  <a:gd name="connsiteY71" fmla="*/ 51227 h 106734"/>
                  <a:gd name="connsiteX72" fmla="*/ 40724 w 220726"/>
                  <a:gd name="connsiteY72" fmla="*/ 49598 h 106734"/>
                  <a:gd name="connsiteX73" fmla="*/ 40724 w 220726"/>
                  <a:gd name="connsiteY73" fmla="*/ 52856 h 106734"/>
                  <a:gd name="connsiteX74" fmla="*/ 55385 w 220726"/>
                  <a:gd name="connsiteY74" fmla="*/ 60186 h 106734"/>
                  <a:gd name="connsiteX75" fmla="*/ 55385 w 220726"/>
                  <a:gd name="connsiteY75" fmla="*/ 60186 h 106734"/>
                  <a:gd name="connsiteX76" fmla="*/ 62716 w 220726"/>
                  <a:gd name="connsiteY76" fmla="*/ 50412 h 106734"/>
                  <a:gd name="connsiteX77" fmla="*/ 61901 w 220726"/>
                  <a:gd name="connsiteY77" fmla="*/ 51227 h 106734"/>
                  <a:gd name="connsiteX78" fmla="*/ 63530 w 220726"/>
                  <a:gd name="connsiteY78" fmla="*/ 55299 h 106734"/>
                  <a:gd name="connsiteX79" fmla="*/ 62716 w 220726"/>
                  <a:gd name="connsiteY79" fmla="*/ 56928 h 106734"/>
                  <a:gd name="connsiteX80" fmla="*/ 65159 w 220726"/>
                  <a:gd name="connsiteY80" fmla="*/ 58557 h 106734"/>
                  <a:gd name="connsiteX81" fmla="*/ 64345 w 220726"/>
                  <a:gd name="connsiteY81" fmla="*/ 59372 h 106734"/>
                  <a:gd name="connsiteX82" fmla="*/ 65974 w 220726"/>
                  <a:gd name="connsiteY82" fmla="*/ 57743 h 106734"/>
                  <a:gd name="connsiteX83" fmla="*/ 64345 w 220726"/>
                  <a:gd name="connsiteY83" fmla="*/ 61001 h 106734"/>
                  <a:gd name="connsiteX84" fmla="*/ 76562 w 220726"/>
                  <a:gd name="connsiteY84" fmla="*/ 63444 h 106734"/>
                  <a:gd name="connsiteX85" fmla="*/ 88780 w 220726"/>
                  <a:gd name="connsiteY85" fmla="*/ 66702 h 106734"/>
                  <a:gd name="connsiteX86" fmla="*/ 87965 w 220726"/>
                  <a:gd name="connsiteY86" fmla="*/ 67517 h 106734"/>
                  <a:gd name="connsiteX87" fmla="*/ 90408 w 220726"/>
                  <a:gd name="connsiteY87" fmla="*/ 65888 h 106734"/>
                  <a:gd name="connsiteX88" fmla="*/ 89594 w 220726"/>
                  <a:gd name="connsiteY88" fmla="*/ 67517 h 106734"/>
                  <a:gd name="connsiteX89" fmla="*/ 95295 w 220726"/>
                  <a:gd name="connsiteY89" fmla="*/ 69146 h 106734"/>
                  <a:gd name="connsiteX90" fmla="*/ 93666 w 220726"/>
                  <a:gd name="connsiteY90" fmla="*/ 71589 h 106734"/>
                  <a:gd name="connsiteX91" fmla="*/ 97739 w 220726"/>
                  <a:gd name="connsiteY91" fmla="*/ 69960 h 106734"/>
                  <a:gd name="connsiteX92" fmla="*/ 96110 w 220726"/>
                  <a:gd name="connsiteY92" fmla="*/ 72404 h 106734"/>
                  <a:gd name="connsiteX93" fmla="*/ 107513 w 220726"/>
                  <a:gd name="connsiteY93" fmla="*/ 77290 h 106734"/>
                  <a:gd name="connsiteX94" fmla="*/ 120545 w 220726"/>
                  <a:gd name="connsiteY94" fmla="*/ 76476 h 106734"/>
                  <a:gd name="connsiteX95" fmla="*/ 119730 w 220726"/>
                  <a:gd name="connsiteY95" fmla="*/ 78105 h 106734"/>
                  <a:gd name="connsiteX96" fmla="*/ 132762 w 220726"/>
                  <a:gd name="connsiteY96" fmla="*/ 84621 h 106734"/>
                  <a:gd name="connsiteX97" fmla="*/ 138463 w 220726"/>
                  <a:gd name="connsiteY97" fmla="*/ 86250 h 106734"/>
                  <a:gd name="connsiteX98" fmla="*/ 137649 w 220726"/>
                  <a:gd name="connsiteY98" fmla="*/ 87879 h 106734"/>
                  <a:gd name="connsiteX99" fmla="*/ 147423 w 220726"/>
                  <a:gd name="connsiteY99" fmla="*/ 91951 h 106734"/>
                  <a:gd name="connsiteX100" fmla="*/ 145794 w 220726"/>
                  <a:gd name="connsiteY100" fmla="*/ 94395 h 106734"/>
                  <a:gd name="connsiteX101" fmla="*/ 149866 w 220726"/>
                  <a:gd name="connsiteY101" fmla="*/ 90322 h 106734"/>
                  <a:gd name="connsiteX102" fmla="*/ 149052 w 220726"/>
                  <a:gd name="connsiteY102" fmla="*/ 92766 h 106734"/>
                  <a:gd name="connsiteX103" fmla="*/ 156382 w 220726"/>
                  <a:gd name="connsiteY103" fmla="*/ 94395 h 106734"/>
                  <a:gd name="connsiteX104" fmla="*/ 155568 w 220726"/>
                  <a:gd name="connsiteY104" fmla="*/ 96024 h 106734"/>
                  <a:gd name="connsiteX105" fmla="*/ 158011 w 220726"/>
                  <a:gd name="connsiteY105" fmla="*/ 96024 h 106734"/>
                  <a:gd name="connsiteX106" fmla="*/ 157197 w 220726"/>
                  <a:gd name="connsiteY106" fmla="*/ 96838 h 106734"/>
                  <a:gd name="connsiteX107" fmla="*/ 164527 w 220726"/>
                  <a:gd name="connsiteY107" fmla="*/ 99282 h 106734"/>
                  <a:gd name="connsiteX108" fmla="*/ 162898 w 220726"/>
                  <a:gd name="connsiteY108" fmla="*/ 101725 h 106734"/>
                  <a:gd name="connsiteX109" fmla="*/ 168599 w 220726"/>
                  <a:gd name="connsiteY109" fmla="*/ 101725 h 106734"/>
                  <a:gd name="connsiteX110" fmla="*/ 167785 w 220726"/>
                  <a:gd name="connsiteY110" fmla="*/ 103354 h 106734"/>
                  <a:gd name="connsiteX111" fmla="*/ 169414 w 220726"/>
                  <a:gd name="connsiteY111" fmla="*/ 101725 h 106734"/>
                  <a:gd name="connsiteX112" fmla="*/ 168599 w 220726"/>
                  <a:gd name="connsiteY112" fmla="*/ 104169 h 106734"/>
                  <a:gd name="connsiteX113" fmla="*/ 173486 w 220726"/>
                  <a:gd name="connsiteY113" fmla="*/ 102540 h 106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220726" h="106734">
                    <a:moveTo>
                      <a:pt x="173486" y="102540"/>
                    </a:moveTo>
                    <a:lnTo>
                      <a:pt x="172672" y="104983"/>
                    </a:lnTo>
                    <a:cubicBezTo>
                      <a:pt x="175930" y="100911"/>
                      <a:pt x="176744" y="106612"/>
                      <a:pt x="179188" y="104983"/>
                    </a:cubicBezTo>
                    <a:lnTo>
                      <a:pt x="178373" y="105798"/>
                    </a:lnTo>
                    <a:cubicBezTo>
                      <a:pt x="183260" y="108241"/>
                      <a:pt x="188962" y="104983"/>
                      <a:pt x="194663" y="104169"/>
                    </a:cubicBezTo>
                    <a:cubicBezTo>
                      <a:pt x="194663" y="104169"/>
                      <a:pt x="194663" y="104983"/>
                      <a:pt x="193849" y="105798"/>
                    </a:cubicBezTo>
                    <a:cubicBezTo>
                      <a:pt x="194663" y="104983"/>
                      <a:pt x="194663" y="103354"/>
                      <a:pt x="195477" y="103354"/>
                    </a:cubicBezTo>
                    <a:cubicBezTo>
                      <a:pt x="195477" y="104169"/>
                      <a:pt x="195477" y="104169"/>
                      <a:pt x="194663" y="104983"/>
                    </a:cubicBezTo>
                    <a:cubicBezTo>
                      <a:pt x="194663" y="109870"/>
                      <a:pt x="197921" y="102540"/>
                      <a:pt x="197921" y="106612"/>
                    </a:cubicBezTo>
                    <a:cubicBezTo>
                      <a:pt x="197921" y="105798"/>
                      <a:pt x="198736" y="104169"/>
                      <a:pt x="198736" y="102540"/>
                    </a:cubicBezTo>
                    <a:cubicBezTo>
                      <a:pt x="202808" y="101725"/>
                      <a:pt x="206880" y="101725"/>
                      <a:pt x="210953" y="98467"/>
                    </a:cubicBezTo>
                    <a:cubicBezTo>
                      <a:pt x="210953" y="99282"/>
                      <a:pt x="210953" y="100096"/>
                      <a:pt x="210953" y="101725"/>
                    </a:cubicBezTo>
                    <a:cubicBezTo>
                      <a:pt x="214211" y="94395"/>
                      <a:pt x="217469" y="97653"/>
                      <a:pt x="220727" y="98467"/>
                    </a:cubicBezTo>
                    <a:cubicBezTo>
                      <a:pt x="220727" y="96838"/>
                      <a:pt x="219912" y="96838"/>
                      <a:pt x="220727" y="94395"/>
                    </a:cubicBezTo>
                    <a:cubicBezTo>
                      <a:pt x="219912" y="91951"/>
                      <a:pt x="219098" y="99282"/>
                      <a:pt x="218283" y="96024"/>
                    </a:cubicBezTo>
                    <a:lnTo>
                      <a:pt x="218283" y="94395"/>
                    </a:lnTo>
                    <a:cubicBezTo>
                      <a:pt x="217469" y="93580"/>
                      <a:pt x="218283" y="99282"/>
                      <a:pt x="217469" y="96838"/>
                    </a:cubicBezTo>
                    <a:cubicBezTo>
                      <a:pt x="217469" y="95209"/>
                      <a:pt x="217469" y="94395"/>
                      <a:pt x="217469" y="94395"/>
                    </a:cubicBezTo>
                    <a:cubicBezTo>
                      <a:pt x="215840" y="95209"/>
                      <a:pt x="215025" y="93580"/>
                      <a:pt x="213396" y="97653"/>
                    </a:cubicBezTo>
                    <a:cubicBezTo>
                      <a:pt x="213396" y="93580"/>
                      <a:pt x="211767" y="97653"/>
                      <a:pt x="211767" y="93580"/>
                    </a:cubicBezTo>
                    <a:cubicBezTo>
                      <a:pt x="210953" y="95209"/>
                      <a:pt x="210953" y="94395"/>
                      <a:pt x="210953" y="97653"/>
                    </a:cubicBezTo>
                    <a:cubicBezTo>
                      <a:pt x="206066" y="95209"/>
                      <a:pt x="200364" y="98467"/>
                      <a:pt x="195477" y="96838"/>
                    </a:cubicBezTo>
                    <a:cubicBezTo>
                      <a:pt x="191405" y="104169"/>
                      <a:pt x="190591" y="94395"/>
                      <a:pt x="187333" y="96024"/>
                    </a:cubicBezTo>
                    <a:cubicBezTo>
                      <a:pt x="187333" y="96024"/>
                      <a:pt x="187333" y="95209"/>
                      <a:pt x="187333" y="95209"/>
                    </a:cubicBezTo>
                    <a:cubicBezTo>
                      <a:pt x="185704" y="96838"/>
                      <a:pt x="184075" y="96838"/>
                      <a:pt x="183260" y="96024"/>
                    </a:cubicBezTo>
                    <a:lnTo>
                      <a:pt x="181631" y="98467"/>
                    </a:lnTo>
                    <a:cubicBezTo>
                      <a:pt x="176744" y="89508"/>
                      <a:pt x="168599" y="91137"/>
                      <a:pt x="162898" y="85435"/>
                    </a:cubicBezTo>
                    <a:cubicBezTo>
                      <a:pt x="156382" y="79734"/>
                      <a:pt x="152310" y="71589"/>
                      <a:pt x="140092" y="76476"/>
                    </a:cubicBezTo>
                    <a:cubicBezTo>
                      <a:pt x="140092" y="75662"/>
                      <a:pt x="140907" y="75662"/>
                      <a:pt x="140907" y="75662"/>
                    </a:cubicBezTo>
                    <a:cubicBezTo>
                      <a:pt x="137649" y="75662"/>
                      <a:pt x="137649" y="72404"/>
                      <a:pt x="134391" y="72404"/>
                    </a:cubicBezTo>
                    <a:lnTo>
                      <a:pt x="134391" y="71589"/>
                    </a:lnTo>
                    <a:cubicBezTo>
                      <a:pt x="126246" y="74033"/>
                      <a:pt x="124617" y="65073"/>
                      <a:pt x="116472" y="67517"/>
                    </a:cubicBezTo>
                    <a:cubicBezTo>
                      <a:pt x="110771" y="63444"/>
                      <a:pt x="104255" y="60186"/>
                      <a:pt x="96924" y="58557"/>
                    </a:cubicBezTo>
                    <a:lnTo>
                      <a:pt x="97739" y="56928"/>
                    </a:lnTo>
                    <a:cubicBezTo>
                      <a:pt x="91223" y="56928"/>
                      <a:pt x="90408" y="47154"/>
                      <a:pt x="83893" y="46340"/>
                    </a:cubicBezTo>
                    <a:cubicBezTo>
                      <a:pt x="79820" y="40638"/>
                      <a:pt x="69232" y="48783"/>
                      <a:pt x="65974" y="42267"/>
                    </a:cubicBezTo>
                    <a:cubicBezTo>
                      <a:pt x="65974" y="34123"/>
                      <a:pt x="54571" y="46340"/>
                      <a:pt x="54571" y="38195"/>
                    </a:cubicBezTo>
                    <a:cubicBezTo>
                      <a:pt x="53756" y="31679"/>
                      <a:pt x="51313" y="29236"/>
                      <a:pt x="48055" y="29236"/>
                    </a:cubicBezTo>
                    <a:cubicBezTo>
                      <a:pt x="44797" y="29236"/>
                      <a:pt x="39910" y="30050"/>
                      <a:pt x="35023" y="31679"/>
                    </a:cubicBezTo>
                    <a:cubicBezTo>
                      <a:pt x="31765" y="25163"/>
                      <a:pt x="20362" y="29236"/>
                      <a:pt x="20362" y="18647"/>
                    </a:cubicBezTo>
                    <a:cubicBezTo>
                      <a:pt x="14661" y="21091"/>
                      <a:pt x="20362" y="9688"/>
                      <a:pt x="17104" y="8873"/>
                    </a:cubicBezTo>
                    <a:lnTo>
                      <a:pt x="15475" y="10502"/>
                    </a:lnTo>
                    <a:cubicBezTo>
                      <a:pt x="18733" y="5615"/>
                      <a:pt x="8145" y="14575"/>
                      <a:pt x="13846" y="8059"/>
                    </a:cubicBezTo>
                    <a:lnTo>
                      <a:pt x="13846" y="8059"/>
                    </a:lnTo>
                    <a:cubicBezTo>
                      <a:pt x="16290" y="4801"/>
                      <a:pt x="5702" y="14575"/>
                      <a:pt x="8959" y="10502"/>
                    </a:cubicBezTo>
                    <a:lnTo>
                      <a:pt x="7331" y="12131"/>
                    </a:lnTo>
                    <a:cubicBezTo>
                      <a:pt x="6516" y="12131"/>
                      <a:pt x="8959" y="10502"/>
                      <a:pt x="8959" y="9688"/>
                    </a:cubicBezTo>
                    <a:cubicBezTo>
                      <a:pt x="8959" y="9688"/>
                      <a:pt x="5702" y="12131"/>
                      <a:pt x="6516" y="11317"/>
                    </a:cubicBezTo>
                    <a:cubicBezTo>
                      <a:pt x="13032" y="4801"/>
                      <a:pt x="4072" y="11317"/>
                      <a:pt x="11403" y="4801"/>
                    </a:cubicBezTo>
                    <a:cubicBezTo>
                      <a:pt x="11403" y="4801"/>
                      <a:pt x="13846" y="1543"/>
                      <a:pt x="16290" y="728"/>
                    </a:cubicBezTo>
                    <a:cubicBezTo>
                      <a:pt x="17104" y="-86"/>
                      <a:pt x="15475" y="-900"/>
                      <a:pt x="13032" y="2358"/>
                    </a:cubicBezTo>
                    <a:cubicBezTo>
                      <a:pt x="9774" y="5615"/>
                      <a:pt x="6516" y="7245"/>
                      <a:pt x="4072" y="10502"/>
                    </a:cubicBezTo>
                    <a:lnTo>
                      <a:pt x="6516" y="8059"/>
                    </a:lnTo>
                    <a:cubicBezTo>
                      <a:pt x="4072" y="10502"/>
                      <a:pt x="5702" y="9688"/>
                      <a:pt x="4072" y="11317"/>
                    </a:cubicBezTo>
                    <a:cubicBezTo>
                      <a:pt x="4072" y="12131"/>
                      <a:pt x="815" y="15389"/>
                      <a:pt x="0" y="17833"/>
                    </a:cubicBezTo>
                    <a:cubicBezTo>
                      <a:pt x="0" y="17833"/>
                      <a:pt x="0" y="17833"/>
                      <a:pt x="0" y="17833"/>
                    </a:cubicBezTo>
                    <a:cubicBezTo>
                      <a:pt x="3258" y="15389"/>
                      <a:pt x="1629" y="17833"/>
                      <a:pt x="1629" y="18647"/>
                    </a:cubicBezTo>
                    <a:lnTo>
                      <a:pt x="815" y="20276"/>
                    </a:lnTo>
                    <a:cubicBezTo>
                      <a:pt x="-1629" y="22720"/>
                      <a:pt x="7331" y="16204"/>
                      <a:pt x="2444" y="20276"/>
                    </a:cubicBezTo>
                    <a:cubicBezTo>
                      <a:pt x="4887" y="21091"/>
                      <a:pt x="6516" y="22720"/>
                      <a:pt x="8959" y="24349"/>
                    </a:cubicBezTo>
                    <a:cubicBezTo>
                      <a:pt x="10589" y="22720"/>
                      <a:pt x="10589" y="25978"/>
                      <a:pt x="13032" y="21905"/>
                    </a:cubicBezTo>
                    <a:cubicBezTo>
                      <a:pt x="9774" y="25978"/>
                      <a:pt x="10589" y="28421"/>
                      <a:pt x="11403" y="29236"/>
                    </a:cubicBezTo>
                    <a:cubicBezTo>
                      <a:pt x="11403" y="29236"/>
                      <a:pt x="10589" y="30050"/>
                      <a:pt x="10589" y="30050"/>
                    </a:cubicBezTo>
                    <a:cubicBezTo>
                      <a:pt x="7331" y="36566"/>
                      <a:pt x="16290" y="25978"/>
                      <a:pt x="11403" y="33308"/>
                    </a:cubicBezTo>
                    <a:cubicBezTo>
                      <a:pt x="15475" y="28421"/>
                      <a:pt x="12217" y="36566"/>
                      <a:pt x="17104" y="30865"/>
                    </a:cubicBezTo>
                    <a:cubicBezTo>
                      <a:pt x="16290" y="31679"/>
                      <a:pt x="15475" y="33308"/>
                      <a:pt x="14661" y="34123"/>
                    </a:cubicBezTo>
                    <a:cubicBezTo>
                      <a:pt x="16290" y="35752"/>
                      <a:pt x="17104" y="39010"/>
                      <a:pt x="18733" y="40638"/>
                    </a:cubicBezTo>
                    <a:cubicBezTo>
                      <a:pt x="22806" y="37380"/>
                      <a:pt x="20362" y="44711"/>
                      <a:pt x="26064" y="39824"/>
                    </a:cubicBezTo>
                    <a:cubicBezTo>
                      <a:pt x="26064" y="41453"/>
                      <a:pt x="26064" y="45525"/>
                      <a:pt x="29322" y="43897"/>
                    </a:cubicBezTo>
                    <a:lnTo>
                      <a:pt x="28507" y="44711"/>
                    </a:lnTo>
                    <a:cubicBezTo>
                      <a:pt x="30136" y="45525"/>
                      <a:pt x="32580" y="46340"/>
                      <a:pt x="35838" y="43082"/>
                    </a:cubicBezTo>
                    <a:cubicBezTo>
                      <a:pt x="32580" y="49598"/>
                      <a:pt x="34209" y="48783"/>
                      <a:pt x="33394" y="51227"/>
                    </a:cubicBezTo>
                    <a:cubicBezTo>
                      <a:pt x="35838" y="48783"/>
                      <a:pt x="37467" y="51227"/>
                      <a:pt x="40724" y="49598"/>
                    </a:cubicBezTo>
                    <a:cubicBezTo>
                      <a:pt x="39096" y="52856"/>
                      <a:pt x="42354" y="48783"/>
                      <a:pt x="40724" y="52856"/>
                    </a:cubicBezTo>
                    <a:cubicBezTo>
                      <a:pt x="49684" y="47154"/>
                      <a:pt x="52942" y="52041"/>
                      <a:pt x="55385" y="60186"/>
                    </a:cubicBezTo>
                    <a:lnTo>
                      <a:pt x="55385" y="60186"/>
                    </a:lnTo>
                    <a:cubicBezTo>
                      <a:pt x="57014" y="57743"/>
                      <a:pt x="60272" y="53670"/>
                      <a:pt x="62716" y="50412"/>
                    </a:cubicBezTo>
                    <a:cubicBezTo>
                      <a:pt x="62716" y="50412"/>
                      <a:pt x="61901" y="51227"/>
                      <a:pt x="61901" y="51227"/>
                    </a:cubicBezTo>
                    <a:cubicBezTo>
                      <a:pt x="63530" y="51227"/>
                      <a:pt x="61901" y="55299"/>
                      <a:pt x="63530" y="55299"/>
                    </a:cubicBezTo>
                    <a:cubicBezTo>
                      <a:pt x="63530" y="56114"/>
                      <a:pt x="63530" y="56114"/>
                      <a:pt x="62716" y="56928"/>
                    </a:cubicBezTo>
                    <a:cubicBezTo>
                      <a:pt x="64345" y="55299"/>
                      <a:pt x="62716" y="61001"/>
                      <a:pt x="65159" y="58557"/>
                    </a:cubicBezTo>
                    <a:lnTo>
                      <a:pt x="64345" y="59372"/>
                    </a:lnTo>
                    <a:lnTo>
                      <a:pt x="65974" y="57743"/>
                    </a:lnTo>
                    <a:cubicBezTo>
                      <a:pt x="65159" y="59372"/>
                      <a:pt x="64345" y="61001"/>
                      <a:pt x="64345" y="61001"/>
                    </a:cubicBezTo>
                    <a:cubicBezTo>
                      <a:pt x="67603" y="63444"/>
                      <a:pt x="72490" y="63444"/>
                      <a:pt x="76562" y="63444"/>
                    </a:cubicBezTo>
                    <a:cubicBezTo>
                      <a:pt x="80635" y="63444"/>
                      <a:pt x="85521" y="64259"/>
                      <a:pt x="88780" y="66702"/>
                    </a:cubicBezTo>
                    <a:lnTo>
                      <a:pt x="87965" y="67517"/>
                    </a:lnTo>
                    <a:lnTo>
                      <a:pt x="90408" y="65888"/>
                    </a:lnTo>
                    <a:cubicBezTo>
                      <a:pt x="90408" y="66702"/>
                      <a:pt x="89594" y="66702"/>
                      <a:pt x="89594" y="67517"/>
                    </a:cubicBezTo>
                    <a:cubicBezTo>
                      <a:pt x="90408" y="70775"/>
                      <a:pt x="93666" y="68331"/>
                      <a:pt x="95295" y="69146"/>
                    </a:cubicBezTo>
                    <a:cubicBezTo>
                      <a:pt x="95295" y="69960"/>
                      <a:pt x="93666" y="70775"/>
                      <a:pt x="93666" y="71589"/>
                    </a:cubicBezTo>
                    <a:cubicBezTo>
                      <a:pt x="96924" y="68331"/>
                      <a:pt x="92852" y="77290"/>
                      <a:pt x="97739" y="69960"/>
                    </a:cubicBezTo>
                    <a:cubicBezTo>
                      <a:pt x="97739" y="69960"/>
                      <a:pt x="96924" y="72404"/>
                      <a:pt x="96110" y="72404"/>
                    </a:cubicBezTo>
                    <a:cubicBezTo>
                      <a:pt x="100997" y="71589"/>
                      <a:pt x="104255" y="74033"/>
                      <a:pt x="107513" y="77290"/>
                    </a:cubicBezTo>
                    <a:cubicBezTo>
                      <a:pt x="114843" y="72404"/>
                      <a:pt x="114028" y="80549"/>
                      <a:pt x="120545" y="76476"/>
                    </a:cubicBezTo>
                    <a:lnTo>
                      <a:pt x="119730" y="78105"/>
                    </a:lnTo>
                    <a:cubicBezTo>
                      <a:pt x="126246" y="75662"/>
                      <a:pt x="127875" y="82992"/>
                      <a:pt x="132762" y="84621"/>
                    </a:cubicBezTo>
                    <a:cubicBezTo>
                      <a:pt x="134391" y="86250"/>
                      <a:pt x="136020" y="85435"/>
                      <a:pt x="138463" y="86250"/>
                    </a:cubicBezTo>
                    <a:lnTo>
                      <a:pt x="137649" y="87879"/>
                    </a:lnTo>
                    <a:cubicBezTo>
                      <a:pt x="144165" y="82992"/>
                      <a:pt x="140907" y="97653"/>
                      <a:pt x="147423" y="91951"/>
                    </a:cubicBezTo>
                    <a:lnTo>
                      <a:pt x="145794" y="94395"/>
                    </a:lnTo>
                    <a:cubicBezTo>
                      <a:pt x="148237" y="91137"/>
                      <a:pt x="146608" y="96838"/>
                      <a:pt x="149866" y="90322"/>
                    </a:cubicBezTo>
                    <a:lnTo>
                      <a:pt x="149052" y="92766"/>
                    </a:lnTo>
                    <a:cubicBezTo>
                      <a:pt x="155568" y="85435"/>
                      <a:pt x="150681" y="98467"/>
                      <a:pt x="156382" y="94395"/>
                    </a:cubicBezTo>
                    <a:lnTo>
                      <a:pt x="155568" y="96024"/>
                    </a:lnTo>
                    <a:cubicBezTo>
                      <a:pt x="157197" y="95209"/>
                      <a:pt x="158011" y="94395"/>
                      <a:pt x="158011" y="96024"/>
                    </a:cubicBezTo>
                    <a:cubicBezTo>
                      <a:pt x="158011" y="96024"/>
                      <a:pt x="158011" y="96838"/>
                      <a:pt x="157197" y="96838"/>
                    </a:cubicBezTo>
                    <a:cubicBezTo>
                      <a:pt x="156382" y="104169"/>
                      <a:pt x="162084" y="98467"/>
                      <a:pt x="164527" y="99282"/>
                    </a:cubicBezTo>
                    <a:lnTo>
                      <a:pt x="162898" y="101725"/>
                    </a:lnTo>
                    <a:cubicBezTo>
                      <a:pt x="165341" y="98467"/>
                      <a:pt x="166156" y="102540"/>
                      <a:pt x="168599" y="101725"/>
                    </a:cubicBezTo>
                    <a:lnTo>
                      <a:pt x="167785" y="103354"/>
                    </a:lnTo>
                    <a:lnTo>
                      <a:pt x="169414" y="101725"/>
                    </a:lnTo>
                    <a:lnTo>
                      <a:pt x="168599" y="104169"/>
                    </a:lnTo>
                    <a:cubicBezTo>
                      <a:pt x="168599" y="103354"/>
                      <a:pt x="171857" y="101725"/>
                      <a:pt x="173486" y="1025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0" name="任意多边形: 形状 259"/>
              <p:cNvSpPr/>
              <p:nvPr/>
            </p:nvSpPr>
            <p:spPr>
              <a:xfrm>
                <a:off x="7031329" y="1672825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1" name="任意多边形: 形状 260"/>
              <p:cNvSpPr/>
              <p:nvPr/>
            </p:nvSpPr>
            <p:spPr>
              <a:xfrm>
                <a:off x="6836462" y="1583435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-204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2" name="图形 7"/>
            <p:cNvGrpSpPr/>
            <p:nvPr/>
          </p:nvGrpSpPr>
          <p:grpSpPr>
            <a:xfrm>
              <a:off x="8843623" y="2775293"/>
              <a:ext cx="128343" cy="50171"/>
              <a:chOff x="6603864" y="1675596"/>
              <a:chExt cx="128343" cy="50171"/>
            </a:xfrm>
            <a:solidFill>
              <a:srgbClr val="1B1B1B"/>
            </a:solidFill>
          </p:grpSpPr>
          <p:sp>
            <p:nvSpPr>
              <p:cNvPr id="263" name="任意多边形: 形状 262"/>
              <p:cNvSpPr/>
              <p:nvPr/>
            </p:nvSpPr>
            <p:spPr>
              <a:xfrm>
                <a:off x="6717547" y="1723323"/>
                <a:ext cx="814" cy="2443"/>
              </a:xfrm>
              <a:custGeom>
                <a:avLst/>
                <a:gdLst>
                  <a:gd name="connsiteX0" fmla="*/ 0 w 814"/>
                  <a:gd name="connsiteY0" fmla="*/ 1629 h 2443"/>
                  <a:gd name="connsiteX1" fmla="*/ 814 w 814"/>
                  <a:gd name="connsiteY1" fmla="*/ 2444 h 2443"/>
                  <a:gd name="connsiteX2" fmla="*/ 0 w 81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0" y="1629"/>
                    </a:moveTo>
                    <a:lnTo>
                      <a:pt x="814" y="2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4" name="任意多边形: 形状 263"/>
              <p:cNvSpPr/>
              <p:nvPr/>
            </p:nvSpPr>
            <p:spPr>
              <a:xfrm>
                <a:off x="6715918" y="1716807"/>
                <a:ext cx="3134" cy="8168"/>
              </a:xfrm>
              <a:custGeom>
                <a:avLst/>
                <a:gdLst>
                  <a:gd name="connsiteX0" fmla="*/ 815 w 3134"/>
                  <a:gd name="connsiteY0" fmla="*/ 1629 h 8168"/>
                  <a:gd name="connsiteX1" fmla="*/ 0 w 3134"/>
                  <a:gd name="connsiteY1" fmla="*/ 0 h 8168"/>
                  <a:gd name="connsiteX2" fmla="*/ 2443 w 3134"/>
                  <a:gd name="connsiteY2" fmla="*/ 7330 h 8168"/>
                  <a:gd name="connsiteX3" fmla="*/ 815 w 3134"/>
                  <a:gd name="connsiteY3" fmla="*/ 1629 h 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" h="8168">
                    <a:moveTo>
                      <a:pt x="815" y="1629"/>
                    </a:moveTo>
                    <a:cubicBezTo>
                      <a:pt x="815" y="815"/>
                      <a:pt x="0" y="815"/>
                      <a:pt x="0" y="0"/>
                    </a:cubicBezTo>
                    <a:lnTo>
                      <a:pt x="2443" y="7330"/>
                    </a:lnTo>
                    <a:cubicBezTo>
                      <a:pt x="4887" y="11403"/>
                      <a:pt x="0" y="-815"/>
                      <a:pt x="815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5" name="任意多边形: 形状 264"/>
              <p:cNvSpPr/>
              <p:nvPr/>
            </p:nvSpPr>
            <p:spPr>
              <a:xfrm>
                <a:off x="6716732" y="1716807"/>
                <a:ext cx="1151" cy="2893"/>
              </a:xfrm>
              <a:custGeom>
                <a:avLst/>
                <a:gdLst>
                  <a:gd name="connsiteX0" fmla="*/ 815 w 1151"/>
                  <a:gd name="connsiteY0" fmla="*/ 2443 h 2893"/>
                  <a:gd name="connsiteX1" fmla="*/ 0 w 1151"/>
                  <a:gd name="connsiteY1" fmla="*/ 0 h 2893"/>
                  <a:gd name="connsiteX2" fmla="*/ 815 w 1151"/>
                  <a:gd name="connsiteY2" fmla="*/ 2443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1" h="2893">
                    <a:moveTo>
                      <a:pt x="815" y="2443"/>
                    </a:moveTo>
                    <a:cubicBezTo>
                      <a:pt x="1629" y="4072"/>
                      <a:pt x="815" y="815"/>
                      <a:pt x="0" y="0"/>
                    </a:cubicBezTo>
                    <a:cubicBezTo>
                      <a:pt x="815" y="2443"/>
                      <a:pt x="-815" y="-815"/>
                      <a:pt x="815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6" name="任意多边形: 形状 265"/>
              <p:cNvSpPr/>
              <p:nvPr/>
            </p:nvSpPr>
            <p:spPr>
              <a:xfrm>
                <a:off x="6714289" y="1700721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7" name="任意多边形: 形状 266"/>
              <p:cNvSpPr/>
              <p:nvPr/>
            </p:nvSpPr>
            <p:spPr>
              <a:xfrm>
                <a:off x="6603864" y="1675596"/>
                <a:ext cx="128343" cy="47825"/>
              </a:xfrm>
              <a:custGeom>
                <a:avLst/>
                <a:gdLst>
                  <a:gd name="connsiteX0" fmla="*/ 111239 w 128343"/>
                  <a:gd name="connsiteY0" fmla="*/ 37954 h 47825"/>
                  <a:gd name="connsiteX1" fmla="*/ 112054 w 128343"/>
                  <a:gd name="connsiteY1" fmla="*/ 40397 h 47825"/>
                  <a:gd name="connsiteX2" fmla="*/ 115312 w 128343"/>
                  <a:gd name="connsiteY2" fmla="*/ 37139 h 47825"/>
                  <a:gd name="connsiteX3" fmla="*/ 115312 w 128343"/>
                  <a:gd name="connsiteY3" fmla="*/ 37954 h 47825"/>
                  <a:gd name="connsiteX4" fmla="*/ 117755 w 128343"/>
                  <a:gd name="connsiteY4" fmla="*/ 28180 h 47825"/>
                  <a:gd name="connsiteX5" fmla="*/ 119384 w 128343"/>
                  <a:gd name="connsiteY5" fmla="*/ 28994 h 47825"/>
                  <a:gd name="connsiteX6" fmla="*/ 116941 w 128343"/>
                  <a:gd name="connsiteY6" fmla="*/ 28180 h 47825"/>
                  <a:gd name="connsiteX7" fmla="*/ 118570 w 128343"/>
                  <a:gd name="connsiteY7" fmla="*/ 28994 h 47825"/>
                  <a:gd name="connsiteX8" fmla="*/ 119384 w 128343"/>
                  <a:gd name="connsiteY8" fmla="*/ 28180 h 47825"/>
                  <a:gd name="connsiteX9" fmla="*/ 119384 w 128343"/>
                  <a:gd name="connsiteY9" fmla="*/ 27365 h 47825"/>
                  <a:gd name="connsiteX10" fmla="*/ 115312 w 128343"/>
                  <a:gd name="connsiteY10" fmla="*/ 27365 h 47825"/>
                  <a:gd name="connsiteX11" fmla="*/ 115312 w 128343"/>
                  <a:gd name="connsiteY11" fmla="*/ 27365 h 47825"/>
                  <a:gd name="connsiteX12" fmla="*/ 123457 w 128343"/>
                  <a:gd name="connsiteY12" fmla="*/ 30623 h 47825"/>
                  <a:gd name="connsiteX13" fmla="*/ 121013 w 128343"/>
                  <a:gd name="connsiteY13" fmla="*/ 39583 h 47825"/>
                  <a:gd name="connsiteX14" fmla="*/ 118570 w 128343"/>
                  <a:gd name="connsiteY14" fmla="*/ 37139 h 47825"/>
                  <a:gd name="connsiteX15" fmla="*/ 113683 w 128343"/>
                  <a:gd name="connsiteY15" fmla="*/ 43655 h 47825"/>
                  <a:gd name="connsiteX16" fmla="*/ 115312 w 128343"/>
                  <a:gd name="connsiteY16" fmla="*/ 46913 h 47825"/>
                  <a:gd name="connsiteX17" fmla="*/ 116941 w 128343"/>
                  <a:gd name="connsiteY17" fmla="*/ 44470 h 47825"/>
                  <a:gd name="connsiteX18" fmla="*/ 117755 w 128343"/>
                  <a:gd name="connsiteY18" fmla="*/ 46099 h 47825"/>
                  <a:gd name="connsiteX19" fmla="*/ 116941 w 128343"/>
                  <a:gd name="connsiteY19" fmla="*/ 43655 h 47825"/>
                  <a:gd name="connsiteX20" fmla="*/ 118570 w 128343"/>
                  <a:gd name="connsiteY20" fmla="*/ 46099 h 47825"/>
                  <a:gd name="connsiteX21" fmla="*/ 120199 w 128343"/>
                  <a:gd name="connsiteY21" fmla="*/ 41212 h 47825"/>
                  <a:gd name="connsiteX22" fmla="*/ 124271 w 128343"/>
                  <a:gd name="connsiteY22" fmla="*/ 43655 h 47825"/>
                  <a:gd name="connsiteX23" fmla="*/ 122642 w 128343"/>
                  <a:gd name="connsiteY23" fmla="*/ 40397 h 47825"/>
                  <a:gd name="connsiteX24" fmla="*/ 128344 w 128343"/>
                  <a:gd name="connsiteY24" fmla="*/ 34696 h 47825"/>
                  <a:gd name="connsiteX25" fmla="*/ 112868 w 128343"/>
                  <a:gd name="connsiteY25" fmla="*/ 28180 h 47825"/>
                  <a:gd name="connsiteX26" fmla="*/ 112868 w 128343"/>
                  <a:gd name="connsiteY26" fmla="*/ 28180 h 47825"/>
                  <a:gd name="connsiteX27" fmla="*/ 112868 w 128343"/>
                  <a:gd name="connsiteY27" fmla="*/ 28180 h 47825"/>
                  <a:gd name="connsiteX28" fmla="*/ 113683 w 128343"/>
                  <a:gd name="connsiteY28" fmla="*/ 28994 h 47825"/>
                  <a:gd name="connsiteX29" fmla="*/ 112868 w 128343"/>
                  <a:gd name="connsiteY29" fmla="*/ 28994 h 47825"/>
                  <a:gd name="connsiteX30" fmla="*/ 111239 w 128343"/>
                  <a:gd name="connsiteY30" fmla="*/ 28994 h 47825"/>
                  <a:gd name="connsiteX31" fmla="*/ 110425 w 128343"/>
                  <a:gd name="connsiteY31" fmla="*/ 28180 h 47825"/>
                  <a:gd name="connsiteX32" fmla="*/ 110425 w 128343"/>
                  <a:gd name="connsiteY32" fmla="*/ 30623 h 47825"/>
                  <a:gd name="connsiteX33" fmla="*/ 111239 w 128343"/>
                  <a:gd name="connsiteY33" fmla="*/ 33881 h 47825"/>
                  <a:gd name="connsiteX34" fmla="*/ 105538 w 128343"/>
                  <a:gd name="connsiteY34" fmla="*/ 32252 h 47825"/>
                  <a:gd name="connsiteX35" fmla="*/ 99837 w 128343"/>
                  <a:gd name="connsiteY35" fmla="*/ 32252 h 47825"/>
                  <a:gd name="connsiteX36" fmla="*/ 86805 w 128343"/>
                  <a:gd name="connsiteY36" fmla="*/ 35510 h 47825"/>
                  <a:gd name="connsiteX37" fmla="*/ 86805 w 128343"/>
                  <a:gd name="connsiteY37" fmla="*/ 33881 h 47825"/>
                  <a:gd name="connsiteX38" fmla="*/ 82732 w 128343"/>
                  <a:gd name="connsiteY38" fmla="*/ 33881 h 47825"/>
                  <a:gd name="connsiteX39" fmla="*/ 82732 w 128343"/>
                  <a:gd name="connsiteY39" fmla="*/ 33067 h 47825"/>
                  <a:gd name="connsiteX40" fmla="*/ 72959 w 128343"/>
                  <a:gd name="connsiteY40" fmla="*/ 37954 h 47825"/>
                  <a:gd name="connsiteX41" fmla="*/ 60741 w 128343"/>
                  <a:gd name="connsiteY41" fmla="*/ 37139 h 47825"/>
                  <a:gd name="connsiteX42" fmla="*/ 60741 w 128343"/>
                  <a:gd name="connsiteY42" fmla="*/ 35510 h 47825"/>
                  <a:gd name="connsiteX43" fmla="*/ 52596 w 128343"/>
                  <a:gd name="connsiteY43" fmla="*/ 30623 h 47825"/>
                  <a:gd name="connsiteX44" fmla="*/ 42008 w 128343"/>
                  <a:gd name="connsiteY44" fmla="*/ 30623 h 47825"/>
                  <a:gd name="connsiteX45" fmla="*/ 35492 w 128343"/>
                  <a:gd name="connsiteY45" fmla="*/ 28180 h 47825"/>
                  <a:gd name="connsiteX46" fmla="*/ 23275 w 128343"/>
                  <a:gd name="connsiteY46" fmla="*/ 24107 h 47825"/>
                  <a:gd name="connsiteX47" fmla="*/ 15944 w 128343"/>
                  <a:gd name="connsiteY47" fmla="*/ 15148 h 47825"/>
                  <a:gd name="connsiteX48" fmla="*/ 15944 w 128343"/>
                  <a:gd name="connsiteY48" fmla="*/ 7818 h 47825"/>
                  <a:gd name="connsiteX49" fmla="*/ 14315 w 128343"/>
                  <a:gd name="connsiteY49" fmla="*/ 9447 h 47825"/>
                  <a:gd name="connsiteX50" fmla="*/ 13501 w 128343"/>
                  <a:gd name="connsiteY50" fmla="*/ 7818 h 47825"/>
                  <a:gd name="connsiteX51" fmla="*/ 13501 w 128343"/>
                  <a:gd name="connsiteY51" fmla="*/ 7818 h 47825"/>
                  <a:gd name="connsiteX52" fmla="*/ 9428 w 128343"/>
                  <a:gd name="connsiteY52" fmla="*/ 10261 h 47825"/>
                  <a:gd name="connsiteX53" fmla="*/ 7799 w 128343"/>
                  <a:gd name="connsiteY53" fmla="*/ 11890 h 47825"/>
                  <a:gd name="connsiteX54" fmla="*/ 10243 w 128343"/>
                  <a:gd name="connsiteY54" fmla="*/ 9447 h 47825"/>
                  <a:gd name="connsiteX55" fmla="*/ 7799 w 128343"/>
                  <a:gd name="connsiteY55" fmla="*/ 11075 h 47825"/>
                  <a:gd name="connsiteX56" fmla="*/ 12686 w 128343"/>
                  <a:gd name="connsiteY56" fmla="*/ 4560 h 47825"/>
                  <a:gd name="connsiteX57" fmla="*/ 17573 w 128343"/>
                  <a:gd name="connsiteY57" fmla="*/ 487 h 47825"/>
                  <a:gd name="connsiteX58" fmla="*/ 14315 w 128343"/>
                  <a:gd name="connsiteY58" fmla="*/ 2116 h 47825"/>
                  <a:gd name="connsiteX59" fmla="*/ 5356 w 128343"/>
                  <a:gd name="connsiteY59" fmla="*/ 10261 h 47825"/>
                  <a:gd name="connsiteX60" fmla="*/ 7799 w 128343"/>
                  <a:gd name="connsiteY60" fmla="*/ 7818 h 47825"/>
                  <a:gd name="connsiteX61" fmla="*/ 4541 w 128343"/>
                  <a:gd name="connsiteY61" fmla="*/ 10261 h 47825"/>
                  <a:gd name="connsiteX62" fmla="*/ 469 w 128343"/>
                  <a:gd name="connsiteY62" fmla="*/ 15962 h 47825"/>
                  <a:gd name="connsiteX63" fmla="*/ 469 w 128343"/>
                  <a:gd name="connsiteY63" fmla="*/ 15962 h 47825"/>
                  <a:gd name="connsiteX64" fmla="*/ 2098 w 128343"/>
                  <a:gd name="connsiteY64" fmla="*/ 15962 h 47825"/>
                  <a:gd name="connsiteX65" fmla="*/ 469 w 128343"/>
                  <a:gd name="connsiteY65" fmla="*/ 17591 h 47825"/>
                  <a:gd name="connsiteX66" fmla="*/ 1283 w 128343"/>
                  <a:gd name="connsiteY66" fmla="*/ 17591 h 47825"/>
                  <a:gd name="connsiteX67" fmla="*/ 5356 w 128343"/>
                  <a:gd name="connsiteY67" fmla="*/ 19220 h 47825"/>
                  <a:gd name="connsiteX68" fmla="*/ 9428 w 128343"/>
                  <a:gd name="connsiteY68" fmla="*/ 16777 h 47825"/>
                  <a:gd name="connsiteX69" fmla="*/ 6170 w 128343"/>
                  <a:gd name="connsiteY69" fmla="*/ 22478 h 47825"/>
                  <a:gd name="connsiteX70" fmla="*/ 5356 w 128343"/>
                  <a:gd name="connsiteY70" fmla="*/ 23293 h 47825"/>
                  <a:gd name="connsiteX71" fmla="*/ 5356 w 128343"/>
                  <a:gd name="connsiteY71" fmla="*/ 25736 h 47825"/>
                  <a:gd name="connsiteX72" fmla="*/ 10243 w 128343"/>
                  <a:gd name="connsiteY72" fmla="*/ 23293 h 47825"/>
                  <a:gd name="connsiteX73" fmla="*/ 7799 w 128343"/>
                  <a:gd name="connsiteY73" fmla="*/ 25736 h 47825"/>
                  <a:gd name="connsiteX74" fmla="*/ 9428 w 128343"/>
                  <a:gd name="connsiteY74" fmla="*/ 30623 h 47825"/>
                  <a:gd name="connsiteX75" fmla="*/ 15130 w 128343"/>
                  <a:gd name="connsiteY75" fmla="*/ 28994 h 47825"/>
                  <a:gd name="connsiteX76" fmla="*/ 16759 w 128343"/>
                  <a:gd name="connsiteY76" fmla="*/ 32252 h 47825"/>
                  <a:gd name="connsiteX77" fmla="*/ 15944 w 128343"/>
                  <a:gd name="connsiteY77" fmla="*/ 33067 h 47825"/>
                  <a:gd name="connsiteX78" fmla="*/ 21646 w 128343"/>
                  <a:gd name="connsiteY78" fmla="*/ 30623 h 47825"/>
                  <a:gd name="connsiteX79" fmla="*/ 18388 w 128343"/>
                  <a:gd name="connsiteY79" fmla="*/ 37954 h 47825"/>
                  <a:gd name="connsiteX80" fmla="*/ 24089 w 128343"/>
                  <a:gd name="connsiteY80" fmla="*/ 35510 h 47825"/>
                  <a:gd name="connsiteX81" fmla="*/ 23275 w 128343"/>
                  <a:gd name="connsiteY81" fmla="*/ 38768 h 47825"/>
                  <a:gd name="connsiteX82" fmla="*/ 32234 w 128343"/>
                  <a:gd name="connsiteY82" fmla="*/ 44470 h 47825"/>
                  <a:gd name="connsiteX83" fmla="*/ 32234 w 128343"/>
                  <a:gd name="connsiteY83" fmla="*/ 44470 h 47825"/>
                  <a:gd name="connsiteX84" fmla="*/ 38750 w 128343"/>
                  <a:gd name="connsiteY84" fmla="*/ 34696 h 47825"/>
                  <a:gd name="connsiteX85" fmla="*/ 37935 w 128343"/>
                  <a:gd name="connsiteY85" fmla="*/ 35510 h 47825"/>
                  <a:gd name="connsiteX86" fmla="*/ 37935 w 128343"/>
                  <a:gd name="connsiteY86" fmla="*/ 38768 h 47825"/>
                  <a:gd name="connsiteX87" fmla="*/ 37121 w 128343"/>
                  <a:gd name="connsiteY87" fmla="*/ 40397 h 47825"/>
                  <a:gd name="connsiteX88" fmla="*/ 38750 w 128343"/>
                  <a:gd name="connsiteY88" fmla="*/ 41212 h 47825"/>
                  <a:gd name="connsiteX89" fmla="*/ 38750 w 128343"/>
                  <a:gd name="connsiteY89" fmla="*/ 40397 h 47825"/>
                  <a:gd name="connsiteX90" fmla="*/ 39564 w 128343"/>
                  <a:gd name="connsiteY90" fmla="*/ 38768 h 47825"/>
                  <a:gd name="connsiteX91" fmla="*/ 37935 w 128343"/>
                  <a:gd name="connsiteY91" fmla="*/ 42026 h 47825"/>
                  <a:gd name="connsiteX92" fmla="*/ 54225 w 128343"/>
                  <a:gd name="connsiteY92" fmla="*/ 42840 h 47825"/>
                  <a:gd name="connsiteX93" fmla="*/ 53411 w 128343"/>
                  <a:gd name="connsiteY93" fmla="*/ 44470 h 47825"/>
                  <a:gd name="connsiteX94" fmla="*/ 55040 w 128343"/>
                  <a:gd name="connsiteY94" fmla="*/ 42026 h 47825"/>
                  <a:gd name="connsiteX95" fmla="*/ 54225 w 128343"/>
                  <a:gd name="connsiteY95" fmla="*/ 43655 h 47825"/>
                  <a:gd name="connsiteX96" fmla="*/ 58298 w 128343"/>
                  <a:gd name="connsiteY96" fmla="*/ 43655 h 47825"/>
                  <a:gd name="connsiteX97" fmla="*/ 57483 w 128343"/>
                  <a:gd name="connsiteY97" fmla="*/ 46913 h 47825"/>
                  <a:gd name="connsiteX98" fmla="*/ 59927 w 128343"/>
                  <a:gd name="connsiteY98" fmla="*/ 44470 h 47825"/>
                  <a:gd name="connsiteX99" fmla="*/ 59112 w 128343"/>
                  <a:gd name="connsiteY99" fmla="*/ 47727 h 47825"/>
                  <a:gd name="connsiteX100" fmla="*/ 67257 w 128343"/>
                  <a:gd name="connsiteY100" fmla="*/ 47727 h 47825"/>
                  <a:gd name="connsiteX101" fmla="*/ 74587 w 128343"/>
                  <a:gd name="connsiteY101" fmla="*/ 42026 h 47825"/>
                  <a:gd name="connsiteX102" fmla="*/ 74587 w 128343"/>
                  <a:gd name="connsiteY102" fmla="*/ 43655 h 47825"/>
                  <a:gd name="connsiteX103" fmla="*/ 82732 w 128343"/>
                  <a:gd name="connsiteY103" fmla="*/ 43655 h 47825"/>
                  <a:gd name="connsiteX104" fmla="*/ 85990 w 128343"/>
                  <a:gd name="connsiteY104" fmla="*/ 42026 h 47825"/>
                  <a:gd name="connsiteX105" fmla="*/ 85990 w 128343"/>
                  <a:gd name="connsiteY105" fmla="*/ 43655 h 47825"/>
                  <a:gd name="connsiteX106" fmla="*/ 92506 w 128343"/>
                  <a:gd name="connsiteY106" fmla="*/ 42026 h 47825"/>
                  <a:gd name="connsiteX107" fmla="*/ 92506 w 128343"/>
                  <a:gd name="connsiteY107" fmla="*/ 44470 h 47825"/>
                  <a:gd name="connsiteX108" fmla="*/ 93321 w 128343"/>
                  <a:gd name="connsiteY108" fmla="*/ 38768 h 47825"/>
                  <a:gd name="connsiteX109" fmla="*/ 94135 w 128343"/>
                  <a:gd name="connsiteY109" fmla="*/ 41212 h 47825"/>
                  <a:gd name="connsiteX110" fmla="*/ 98208 w 128343"/>
                  <a:gd name="connsiteY110" fmla="*/ 38768 h 47825"/>
                  <a:gd name="connsiteX111" fmla="*/ 98208 w 128343"/>
                  <a:gd name="connsiteY111" fmla="*/ 40397 h 47825"/>
                  <a:gd name="connsiteX112" fmla="*/ 99022 w 128343"/>
                  <a:gd name="connsiteY112" fmla="*/ 39583 h 47825"/>
                  <a:gd name="connsiteX113" fmla="*/ 99022 w 128343"/>
                  <a:gd name="connsiteY113" fmla="*/ 40397 h 47825"/>
                  <a:gd name="connsiteX114" fmla="*/ 103094 w 128343"/>
                  <a:gd name="connsiteY114" fmla="*/ 39583 h 47825"/>
                  <a:gd name="connsiteX115" fmla="*/ 103094 w 128343"/>
                  <a:gd name="connsiteY115" fmla="*/ 42840 h 47825"/>
                  <a:gd name="connsiteX116" fmla="*/ 105538 w 128343"/>
                  <a:gd name="connsiteY116" fmla="*/ 40397 h 47825"/>
                  <a:gd name="connsiteX117" fmla="*/ 105538 w 128343"/>
                  <a:gd name="connsiteY117" fmla="*/ 42026 h 47825"/>
                  <a:gd name="connsiteX118" fmla="*/ 105538 w 128343"/>
                  <a:gd name="connsiteY118" fmla="*/ 39583 h 47825"/>
                  <a:gd name="connsiteX119" fmla="*/ 106352 w 128343"/>
                  <a:gd name="connsiteY119" fmla="*/ 42840 h 47825"/>
                  <a:gd name="connsiteX120" fmla="*/ 111239 w 128343"/>
                  <a:gd name="connsiteY120" fmla="*/ 37954 h 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28343" h="47825">
                    <a:moveTo>
                      <a:pt x="111239" y="37954"/>
                    </a:moveTo>
                    <a:lnTo>
                      <a:pt x="112054" y="40397"/>
                    </a:lnTo>
                    <a:cubicBezTo>
                      <a:pt x="111239" y="35510"/>
                      <a:pt x="114497" y="39583"/>
                      <a:pt x="115312" y="37139"/>
                    </a:cubicBezTo>
                    <a:lnTo>
                      <a:pt x="115312" y="37954"/>
                    </a:lnTo>
                    <a:cubicBezTo>
                      <a:pt x="119384" y="37139"/>
                      <a:pt x="119384" y="30623"/>
                      <a:pt x="117755" y="28180"/>
                    </a:cubicBezTo>
                    <a:cubicBezTo>
                      <a:pt x="117755" y="28180"/>
                      <a:pt x="118570" y="28180"/>
                      <a:pt x="119384" y="28994"/>
                    </a:cubicBezTo>
                    <a:cubicBezTo>
                      <a:pt x="118570" y="28180"/>
                      <a:pt x="116941" y="28180"/>
                      <a:pt x="116941" y="28180"/>
                    </a:cubicBezTo>
                    <a:cubicBezTo>
                      <a:pt x="117755" y="28180"/>
                      <a:pt x="117755" y="28180"/>
                      <a:pt x="118570" y="28994"/>
                    </a:cubicBezTo>
                    <a:cubicBezTo>
                      <a:pt x="121013" y="28994"/>
                      <a:pt x="120199" y="28994"/>
                      <a:pt x="119384" y="28180"/>
                    </a:cubicBezTo>
                    <a:cubicBezTo>
                      <a:pt x="118570" y="27365"/>
                      <a:pt x="117755" y="27365"/>
                      <a:pt x="119384" y="27365"/>
                    </a:cubicBezTo>
                    <a:cubicBezTo>
                      <a:pt x="118570" y="27365"/>
                      <a:pt x="116941" y="27365"/>
                      <a:pt x="115312" y="27365"/>
                    </a:cubicBezTo>
                    <a:lnTo>
                      <a:pt x="115312" y="27365"/>
                    </a:lnTo>
                    <a:lnTo>
                      <a:pt x="123457" y="30623"/>
                    </a:lnTo>
                    <a:cubicBezTo>
                      <a:pt x="122642" y="33067"/>
                      <a:pt x="121013" y="35510"/>
                      <a:pt x="121013" y="39583"/>
                    </a:cubicBezTo>
                    <a:cubicBezTo>
                      <a:pt x="120199" y="38768"/>
                      <a:pt x="120199" y="37954"/>
                      <a:pt x="118570" y="37139"/>
                    </a:cubicBezTo>
                    <a:cubicBezTo>
                      <a:pt x="121013" y="44470"/>
                      <a:pt x="116126" y="43655"/>
                      <a:pt x="113683" y="43655"/>
                    </a:cubicBezTo>
                    <a:cubicBezTo>
                      <a:pt x="114497" y="45284"/>
                      <a:pt x="114497" y="45284"/>
                      <a:pt x="115312" y="46913"/>
                    </a:cubicBezTo>
                    <a:cubicBezTo>
                      <a:pt x="116941" y="48542"/>
                      <a:pt x="114497" y="42026"/>
                      <a:pt x="116941" y="44470"/>
                    </a:cubicBezTo>
                    <a:lnTo>
                      <a:pt x="117755" y="46099"/>
                    </a:lnTo>
                    <a:cubicBezTo>
                      <a:pt x="118570" y="46913"/>
                      <a:pt x="115312" y="42026"/>
                      <a:pt x="116941" y="43655"/>
                    </a:cubicBezTo>
                    <a:cubicBezTo>
                      <a:pt x="117755" y="45284"/>
                      <a:pt x="117755" y="46099"/>
                      <a:pt x="118570" y="46099"/>
                    </a:cubicBezTo>
                    <a:cubicBezTo>
                      <a:pt x="119384" y="44470"/>
                      <a:pt x="121013" y="45284"/>
                      <a:pt x="120199" y="41212"/>
                    </a:cubicBezTo>
                    <a:cubicBezTo>
                      <a:pt x="122642" y="44470"/>
                      <a:pt x="121013" y="40397"/>
                      <a:pt x="124271" y="43655"/>
                    </a:cubicBezTo>
                    <a:cubicBezTo>
                      <a:pt x="123457" y="42026"/>
                      <a:pt x="124271" y="42026"/>
                      <a:pt x="122642" y="40397"/>
                    </a:cubicBezTo>
                    <a:cubicBezTo>
                      <a:pt x="125900" y="39583"/>
                      <a:pt x="126715" y="37139"/>
                      <a:pt x="128344" y="34696"/>
                    </a:cubicBezTo>
                    <a:lnTo>
                      <a:pt x="112868" y="28180"/>
                    </a:lnTo>
                    <a:cubicBezTo>
                      <a:pt x="113683" y="28180"/>
                      <a:pt x="113683" y="28180"/>
                      <a:pt x="112868" y="28180"/>
                    </a:cubicBezTo>
                    <a:cubicBezTo>
                      <a:pt x="112868" y="28180"/>
                      <a:pt x="112868" y="28180"/>
                      <a:pt x="112868" y="28180"/>
                    </a:cubicBezTo>
                    <a:cubicBezTo>
                      <a:pt x="113683" y="28180"/>
                      <a:pt x="113683" y="28994"/>
                      <a:pt x="113683" y="28994"/>
                    </a:cubicBezTo>
                    <a:cubicBezTo>
                      <a:pt x="113683" y="28994"/>
                      <a:pt x="113683" y="28994"/>
                      <a:pt x="112868" y="28994"/>
                    </a:cubicBezTo>
                    <a:cubicBezTo>
                      <a:pt x="112054" y="28180"/>
                      <a:pt x="110425" y="27365"/>
                      <a:pt x="111239" y="28994"/>
                    </a:cubicBezTo>
                    <a:cubicBezTo>
                      <a:pt x="111239" y="28994"/>
                      <a:pt x="111239" y="28180"/>
                      <a:pt x="110425" y="28180"/>
                    </a:cubicBezTo>
                    <a:cubicBezTo>
                      <a:pt x="111239" y="29809"/>
                      <a:pt x="111239" y="30623"/>
                      <a:pt x="110425" y="30623"/>
                    </a:cubicBezTo>
                    <a:lnTo>
                      <a:pt x="111239" y="33881"/>
                    </a:lnTo>
                    <a:cubicBezTo>
                      <a:pt x="107981" y="31438"/>
                      <a:pt x="107167" y="31438"/>
                      <a:pt x="105538" y="32252"/>
                    </a:cubicBezTo>
                    <a:cubicBezTo>
                      <a:pt x="103909" y="32252"/>
                      <a:pt x="101466" y="33067"/>
                      <a:pt x="99837" y="32252"/>
                    </a:cubicBezTo>
                    <a:cubicBezTo>
                      <a:pt x="94950" y="30623"/>
                      <a:pt x="91692" y="25736"/>
                      <a:pt x="86805" y="35510"/>
                    </a:cubicBezTo>
                    <a:cubicBezTo>
                      <a:pt x="86805" y="34696"/>
                      <a:pt x="86805" y="34696"/>
                      <a:pt x="86805" y="33881"/>
                    </a:cubicBezTo>
                    <a:cubicBezTo>
                      <a:pt x="85176" y="35510"/>
                      <a:pt x="84361" y="32252"/>
                      <a:pt x="82732" y="33881"/>
                    </a:cubicBezTo>
                    <a:lnTo>
                      <a:pt x="82732" y="33067"/>
                    </a:lnTo>
                    <a:cubicBezTo>
                      <a:pt x="79474" y="39583"/>
                      <a:pt x="76216" y="31438"/>
                      <a:pt x="72959" y="37954"/>
                    </a:cubicBezTo>
                    <a:cubicBezTo>
                      <a:pt x="69700" y="37139"/>
                      <a:pt x="64814" y="36325"/>
                      <a:pt x="60741" y="37139"/>
                    </a:cubicBezTo>
                    <a:lnTo>
                      <a:pt x="60741" y="35510"/>
                    </a:lnTo>
                    <a:cubicBezTo>
                      <a:pt x="56669" y="37954"/>
                      <a:pt x="55854" y="28994"/>
                      <a:pt x="52596" y="30623"/>
                    </a:cubicBezTo>
                    <a:cubicBezTo>
                      <a:pt x="50967" y="26551"/>
                      <a:pt x="42822" y="36325"/>
                      <a:pt x="42008" y="30623"/>
                    </a:cubicBezTo>
                    <a:cubicBezTo>
                      <a:pt x="43637" y="23293"/>
                      <a:pt x="33863" y="36325"/>
                      <a:pt x="35492" y="28180"/>
                    </a:cubicBezTo>
                    <a:cubicBezTo>
                      <a:pt x="37935" y="15962"/>
                      <a:pt x="31420" y="20849"/>
                      <a:pt x="23275" y="24107"/>
                    </a:cubicBezTo>
                    <a:cubicBezTo>
                      <a:pt x="22460" y="18406"/>
                      <a:pt x="12686" y="24922"/>
                      <a:pt x="15944" y="15148"/>
                    </a:cubicBezTo>
                    <a:cubicBezTo>
                      <a:pt x="11057" y="17591"/>
                      <a:pt x="17573" y="7818"/>
                      <a:pt x="15944" y="7818"/>
                    </a:cubicBezTo>
                    <a:lnTo>
                      <a:pt x="14315" y="9447"/>
                    </a:lnTo>
                    <a:cubicBezTo>
                      <a:pt x="18388" y="4560"/>
                      <a:pt x="7799" y="14333"/>
                      <a:pt x="13501" y="7818"/>
                    </a:cubicBezTo>
                    <a:lnTo>
                      <a:pt x="13501" y="7818"/>
                    </a:lnTo>
                    <a:cubicBezTo>
                      <a:pt x="16759" y="4560"/>
                      <a:pt x="5356" y="14333"/>
                      <a:pt x="9428" y="10261"/>
                    </a:cubicBezTo>
                    <a:lnTo>
                      <a:pt x="7799" y="11890"/>
                    </a:lnTo>
                    <a:cubicBezTo>
                      <a:pt x="6985" y="11890"/>
                      <a:pt x="9428" y="10261"/>
                      <a:pt x="10243" y="9447"/>
                    </a:cubicBezTo>
                    <a:cubicBezTo>
                      <a:pt x="10243" y="9447"/>
                      <a:pt x="6985" y="11890"/>
                      <a:pt x="7799" y="11075"/>
                    </a:cubicBezTo>
                    <a:cubicBezTo>
                      <a:pt x="14315" y="5374"/>
                      <a:pt x="5356" y="11890"/>
                      <a:pt x="12686" y="4560"/>
                    </a:cubicBezTo>
                    <a:cubicBezTo>
                      <a:pt x="12686" y="4560"/>
                      <a:pt x="15130" y="2116"/>
                      <a:pt x="17573" y="487"/>
                    </a:cubicBezTo>
                    <a:cubicBezTo>
                      <a:pt x="18388" y="-327"/>
                      <a:pt x="17573" y="-327"/>
                      <a:pt x="14315" y="2116"/>
                    </a:cubicBezTo>
                    <a:cubicBezTo>
                      <a:pt x="11057" y="5374"/>
                      <a:pt x="7799" y="7003"/>
                      <a:pt x="5356" y="10261"/>
                    </a:cubicBezTo>
                    <a:lnTo>
                      <a:pt x="7799" y="7818"/>
                    </a:lnTo>
                    <a:cubicBezTo>
                      <a:pt x="5356" y="10261"/>
                      <a:pt x="6985" y="8632"/>
                      <a:pt x="4541" y="10261"/>
                    </a:cubicBezTo>
                    <a:cubicBezTo>
                      <a:pt x="4541" y="11075"/>
                      <a:pt x="1283" y="14333"/>
                      <a:pt x="469" y="15962"/>
                    </a:cubicBezTo>
                    <a:cubicBezTo>
                      <a:pt x="469" y="15962"/>
                      <a:pt x="469" y="15962"/>
                      <a:pt x="469" y="15962"/>
                    </a:cubicBezTo>
                    <a:cubicBezTo>
                      <a:pt x="3727" y="13519"/>
                      <a:pt x="2098" y="15148"/>
                      <a:pt x="2098" y="15962"/>
                    </a:cubicBezTo>
                    <a:lnTo>
                      <a:pt x="469" y="17591"/>
                    </a:lnTo>
                    <a:cubicBezTo>
                      <a:pt x="-1975" y="20035"/>
                      <a:pt x="6170" y="12705"/>
                      <a:pt x="1283" y="17591"/>
                    </a:cubicBezTo>
                    <a:cubicBezTo>
                      <a:pt x="3727" y="17591"/>
                      <a:pt x="4541" y="18406"/>
                      <a:pt x="5356" y="19220"/>
                    </a:cubicBezTo>
                    <a:cubicBezTo>
                      <a:pt x="6985" y="17591"/>
                      <a:pt x="6170" y="20035"/>
                      <a:pt x="9428" y="16777"/>
                    </a:cubicBezTo>
                    <a:cubicBezTo>
                      <a:pt x="6170" y="20849"/>
                      <a:pt x="6170" y="22478"/>
                      <a:pt x="6170" y="22478"/>
                    </a:cubicBezTo>
                    <a:cubicBezTo>
                      <a:pt x="6170" y="22478"/>
                      <a:pt x="5356" y="23293"/>
                      <a:pt x="5356" y="23293"/>
                    </a:cubicBezTo>
                    <a:cubicBezTo>
                      <a:pt x="1283" y="28994"/>
                      <a:pt x="10243" y="19220"/>
                      <a:pt x="5356" y="25736"/>
                    </a:cubicBezTo>
                    <a:cubicBezTo>
                      <a:pt x="9428" y="21664"/>
                      <a:pt x="5356" y="28180"/>
                      <a:pt x="10243" y="23293"/>
                    </a:cubicBezTo>
                    <a:cubicBezTo>
                      <a:pt x="9428" y="24107"/>
                      <a:pt x="8614" y="24922"/>
                      <a:pt x="7799" y="25736"/>
                    </a:cubicBezTo>
                    <a:cubicBezTo>
                      <a:pt x="8614" y="26551"/>
                      <a:pt x="8614" y="28994"/>
                      <a:pt x="9428" y="30623"/>
                    </a:cubicBezTo>
                    <a:cubicBezTo>
                      <a:pt x="13501" y="27365"/>
                      <a:pt x="10243" y="33881"/>
                      <a:pt x="15130" y="28994"/>
                    </a:cubicBezTo>
                    <a:cubicBezTo>
                      <a:pt x="14315" y="30623"/>
                      <a:pt x="13501" y="33881"/>
                      <a:pt x="16759" y="32252"/>
                    </a:cubicBezTo>
                    <a:lnTo>
                      <a:pt x="15944" y="33067"/>
                    </a:lnTo>
                    <a:cubicBezTo>
                      <a:pt x="16759" y="33067"/>
                      <a:pt x="18388" y="33881"/>
                      <a:pt x="21646" y="30623"/>
                    </a:cubicBezTo>
                    <a:cubicBezTo>
                      <a:pt x="17573" y="36325"/>
                      <a:pt x="19202" y="35510"/>
                      <a:pt x="18388" y="37954"/>
                    </a:cubicBezTo>
                    <a:cubicBezTo>
                      <a:pt x="20831" y="35510"/>
                      <a:pt x="21646" y="37139"/>
                      <a:pt x="24089" y="35510"/>
                    </a:cubicBezTo>
                    <a:cubicBezTo>
                      <a:pt x="22460" y="37954"/>
                      <a:pt x="25718" y="34696"/>
                      <a:pt x="23275" y="38768"/>
                    </a:cubicBezTo>
                    <a:cubicBezTo>
                      <a:pt x="30605" y="33067"/>
                      <a:pt x="32234" y="37139"/>
                      <a:pt x="32234" y="44470"/>
                    </a:cubicBezTo>
                    <a:lnTo>
                      <a:pt x="32234" y="44470"/>
                    </a:lnTo>
                    <a:cubicBezTo>
                      <a:pt x="33863" y="42026"/>
                      <a:pt x="37121" y="37139"/>
                      <a:pt x="38750" y="34696"/>
                    </a:cubicBezTo>
                    <a:cubicBezTo>
                      <a:pt x="38750" y="34696"/>
                      <a:pt x="37935" y="35510"/>
                      <a:pt x="37935" y="35510"/>
                    </a:cubicBezTo>
                    <a:cubicBezTo>
                      <a:pt x="38750" y="34696"/>
                      <a:pt x="37121" y="39583"/>
                      <a:pt x="37935" y="38768"/>
                    </a:cubicBezTo>
                    <a:cubicBezTo>
                      <a:pt x="37935" y="39583"/>
                      <a:pt x="37935" y="39583"/>
                      <a:pt x="37121" y="40397"/>
                    </a:cubicBezTo>
                    <a:cubicBezTo>
                      <a:pt x="38750" y="38768"/>
                      <a:pt x="36307" y="44470"/>
                      <a:pt x="38750" y="41212"/>
                    </a:cubicBezTo>
                    <a:lnTo>
                      <a:pt x="38750" y="40397"/>
                    </a:lnTo>
                    <a:lnTo>
                      <a:pt x="39564" y="38768"/>
                    </a:lnTo>
                    <a:cubicBezTo>
                      <a:pt x="38750" y="40397"/>
                      <a:pt x="37935" y="42026"/>
                      <a:pt x="37935" y="42026"/>
                    </a:cubicBezTo>
                    <a:cubicBezTo>
                      <a:pt x="42008" y="45284"/>
                      <a:pt x="50153" y="39583"/>
                      <a:pt x="54225" y="42840"/>
                    </a:cubicBezTo>
                    <a:lnTo>
                      <a:pt x="53411" y="44470"/>
                    </a:lnTo>
                    <a:lnTo>
                      <a:pt x="55040" y="42026"/>
                    </a:lnTo>
                    <a:cubicBezTo>
                      <a:pt x="55040" y="42840"/>
                      <a:pt x="55040" y="42840"/>
                      <a:pt x="54225" y="43655"/>
                    </a:cubicBezTo>
                    <a:cubicBezTo>
                      <a:pt x="55040" y="46913"/>
                      <a:pt x="57483" y="42840"/>
                      <a:pt x="58298" y="43655"/>
                    </a:cubicBezTo>
                    <a:cubicBezTo>
                      <a:pt x="58298" y="44470"/>
                      <a:pt x="57483" y="46099"/>
                      <a:pt x="57483" y="46913"/>
                    </a:cubicBezTo>
                    <a:cubicBezTo>
                      <a:pt x="59112" y="42840"/>
                      <a:pt x="57483" y="52614"/>
                      <a:pt x="59927" y="44470"/>
                    </a:cubicBezTo>
                    <a:cubicBezTo>
                      <a:pt x="59927" y="45284"/>
                      <a:pt x="59112" y="46913"/>
                      <a:pt x="59112" y="47727"/>
                    </a:cubicBezTo>
                    <a:cubicBezTo>
                      <a:pt x="62370" y="45284"/>
                      <a:pt x="64814" y="46099"/>
                      <a:pt x="67257" y="47727"/>
                    </a:cubicBezTo>
                    <a:cubicBezTo>
                      <a:pt x="70515" y="40397"/>
                      <a:pt x="72144" y="47727"/>
                      <a:pt x="74587" y="42026"/>
                    </a:cubicBezTo>
                    <a:lnTo>
                      <a:pt x="74587" y="43655"/>
                    </a:lnTo>
                    <a:cubicBezTo>
                      <a:pt x="77845" y="38768"/>
                      <a:pt x="80289" y="44470"/>
                      <a:pt x="82732" y="43655"/>
                    </a:cubicBezTo>
                    <a:cubicBezTo>
                      <a:pt x="83547" y="44470"/>
                      <a:pt x="84361" y="42840"/>
                      <a:pt x="85990" y="42026"/>
                    </a:cubicBezTo>
                    <a:lnTo>
                      <a:pt x="85990" y="43655"/>
                    </a:lnTo>
                    <a:cubicBezTo>
                      <a:pt x="87619" y="36325"/>
                      <a:pt x="90063" y="50171"/>
                      <a:pt x="92506" y="42026"/>
                    </a:cubicBezTo>
                    <a:lnTo>
                      <a:pt x="92506" y="44470"/>
                    </a:lnTo>
                    <a:cubicBezTo>
                      <a:pt x="92506" y="40397"/>
                      <a:pt x="94135" y="46099"/>
                      <a:pt x="93321" y="38768"/>
                    </a:cubicBezTo>
                    <a:lnTo>
                      <a:pt x="94135" y="41212"/>
                    </a:lnTo>
                    <a:cubicBezTo>
                      <a:pt x="94950" y="31438"/>
                      <a:pt x="97393" y="45284"/>
                      <a:pt x="98208" y="38768"/>
                    </a:cubicBezTo>
                    <a:lnTo>
                      <a:pt x="98208" y="40397"/>
                    </a:lnTo>
                    <a:cubicBezTo>
                      <a:pt x="98208" y="38768"/>
                      <a:pt x="99022" y="37954"/>
                      <a:pt x="99022" y="39583"/>
                    </a:cubicBezTo>
                    <a:cubicBezTo>
                      <a:pt x="99022" y="39583"/>
                      <a:pt x="99022" y="40397"/>
                      <a:pt x="99022" y="40397"/>
                    </a:cubicBezTo>
                    <a:cubicBezTo>
                      <a:pt x="101466" y="46913"/>
                      <a:pt x="102280" y="39583"/>
                      <a:pt x="103094" y="39583"/>
                    </a:cubicBezTo>
                    <a:lnTo>
                      <a:pt x="103094" y="42840"/>
                    </a:lnTo>
                    <a:cubicBezTo>
                      <a:pt x="103094" y="38768"/>
                      <a:pt x="104724" y="42026"/>
                      <a:pt x="105538" y="40397"/>
                    </a:cubicBezTo>
                    <a:lnTo>
                      <a:pt x="105538" y="42026"/>
                    </a:lnTo>
                    <a:lnTo>
                      <a:pt x="105538" y="39583"/>
                    </a:lnTo>
                    <a:lnTo>
                      <a:pt x="106352" y="42840"/>
                    </a:lnTo>
                    <a:cubicBezTo>
                      <a:pt x="109611" y="41212"/>
                      <a:pt x="110425" y="38768"/>
                      <a:pt x="111239" y="3795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8" name="任意多边形: 形状 267"/>
              <p:cNvSpPr/>
              <p:nvPr/>
            </p:nvSpPr>
            <p:spPr>
              <a:xfrm>
                <a:off x="6722434" y="170377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9" name="任意多边形: 形状 268"/>
              <p:cNvSpPr/>
              <p:nvPr/>
            </p:nvSpPr>
            <p:spPr>
              <a:xfrm>
                <a:off x="6604333" y="169074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0" name="图形 7"/>
            <p:cNvGrpSpPr/>
            <p:nvPr/>
          </p:nvGrpSpPr>
          <p:grpSpPr>
            <a:xfrm>
              <a:off x="9024909" y="2709806"/>
              <a:ext cx="201422" cy="339799"/>
              <a:chOff x="6785150" y="1610109"/>
              <a:chExt cx="201422" cy="339799"/>
            </a:xfrm>
            <a:solidFill>
              <a:srgbClr val="1B1B1B"/>
            </a:solidFill>
          </p:grpSpPr>
          <p:sp>
            <p:nvSpPr>
              <p:cNvPr id="271" name="任意多边形: 形状 270"/>
              <p:cNvSpPr/>
              <p:nvPr/>
            </p:nvSpPr>
            <p:spPr>
              <a:xfrm>
                <a:off x="6785150" y="1610109"/>
                <a:ext cx="2443" cy="8144"/>
              </a:xfrm>
              <a:custGeom>
                <a:avLst/>
                <a:gdLst>
                  <a:gd name="connsiteX0" fmla="*/ 815 w 2443"/>
                  <a:gd name="connsiteY0" fmla="*/ 0 h 8144"/>
                  <a:gd name="connsiteX1" fmla="*/ 0 w 2443"/>
                  <a:gd name="connsiteY1" fmla="*/ 0 h 8144"/>
                  <a:gd name="connsiteX2" fmla="*/ 2443 w 2443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4">
                    <a:moveTo>
                      <a:pt x="815" y="0"/>
                    </a:moveTo>
                    <a:lnTo>
                      <a:pt x="0" y="0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6785940" y="1610924"/>
                <a:ext cx="8168" cy="1628"/>
              </a:xfrm>
              <a:custGeom>
                <a:avLst/>
                <a:gdLst>
                  <a:gd name="connsiteX0" fmla="*/ 6540 w 8168"/>
                  <a:gd name="connsiteY0" fmla="*/ 1629 h 1628"/>
                  <a:gd name="connsiteX1" fmla="*/ 8169 w 8168"/>
                  <a:gd name="connsiteY1" fmla="*/ 815 h 1628"/>
                  <a:gd name="connsiteX2" fmla="*/ 838 w 8168"/>
                  <a:gd name="connsiteY2" fmla="*/ 0 h 1628"/>
                  <a:gd name="connsiteX3" fmla="*/ 6540 w 8168"/>
                  <a:gd name="connsiteY3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8" h="1628">
                    <a:moveTo>
                      <a:pt x="6540" y="1629"/>
                    </a:moveTo>
                    <a:cubicBezTo>
                      <a:pt x="7354" y="1629"/>
                      <a:pt x="7354" y="1629"/>
                      <a:pt x="8169" y="815"/>
                    </a:cubicBezTo>
                    <a:lnTo>
                      <a:pt x="838" y="0"/>
                    </a:lnTo>
                    <a:cubicBezTo>
                      <a:pt x="-3234" y="1629"/>
                      <a:pt x="8983" y="0"/>
                      <a:pt x="6540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3" name="任意多边形: 形状 272"/>
              <p:cNvSpPr/>
              <p:nvPr/>
            </p:nvSpPr>
            <p:spPr>
              <a:xfrm>
                <a:off x="6791221" y="1613139"/>
                <a:ext cx="3702" cy="1042"/>
              </a:xfrm>
              <a:custGeom>
                <a:avLst/>
                <a:gdLst>
                  <a:gd name="connsiteX0" fmla="*/ 444 w 3702"/>
                  <a:gd name="connsiteY0" fmla="*/ 228 h 1042"/>
                  <a:gd name="connsiteX1" fmla="*/ 3702 w 3702"/>
                  <a:gd name="connsiteY1" fmla="*/ 1043 h 1042"/>
                  <a:gd name="connsiteX2" fmla="*/ 444 w 3702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2" h="1042">
                    <a:moveTo>
                      <a:pt x="444" y="228"/>
                    </a:moveTo>
                    <a:cubicBezTo>
                      <a:pt x="-1185" y="1043"/>
                      <a:pt x="2073" y="1043"/>
                      <a:pt x="3702" y="1043"/>
                    </a:cubicBezTo>
                    <a:cubicBezTo>
                      <a:pt x="444" y="1043"/>
                      <a:pt x="3702" y="-586"/>
                      <a:pt x="444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4" name="任意多边形: 形状 273"/>
              <p:cNvSpPr/>
              <p:nvPr/>
            </p:nvSpPr>
            <p:spPr>
              <a:xfrm>
                <a:off x="6804086" y="1680155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-204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5" name="任意多边形: 形状 274"/>
              <p:cNvSpPr/>
              <p:nvPr/>
            </p:nvSpPr>
            <p:spPr>
              <a:xfrm>
                <a:off x="6787328" y="1614182"/>
                <a:ext cx="199243" cy="335727"/>
              </a:xfrm>
              <a:custGeom>
                <a:avLst/>
                <a:gdLst>
                  <a:gd name="connsiteX0" fmla="*/ 31216 w 199243"/>
                  <a:gd name="connsiteY0" fmla="*/ 82263 h 335727"/>
                  <a:gd name="connsiteX1" fmla="*/ 33659 w 199243"/>
                  <a:gd name="connsiteY1" fmla="*/ 82263 h 335727"/>
                  <a:gd name="connsiteX2" fmla="*/ 29587 w 199243"/>
                  <a:gd name="connsiteY2" fmla="*/ 71675 h 335727"/>
                  <a:gd name="connsiteX3" fmla="*/ 30401 w 199243"/>
                  <a:gd name="connsiteY3" fmla="*/ 71675 h 335727"/>
                  <a:gd name="connsiteX4" fmla="*/ 20627 w 199243"/>
                  <a:gd name="connsiteY4" fmla="*/ 46426 h 335727"/>
                  <a:gd name="connsiteX5" fmla="*/ 22256 w 199243"/>
                  <a:gd name="connsiteY5" fmla="*/ 46426 h 335727"/>
                  <a:gd name="connsiteX6" fmla="*/ 19813 w 199243"/>
                  <a:gd name="connsiteY6" fmla="*/ 45611 h 335727"/>
                  <a:gd name="connsiteX7" fmla="*/ 21442 w 199243"/>
                  <a:gd name="connsiteY7" fmla="*/ 45611 h 335727"/>
                  <a:gd name="connsiteX8" fmla="*/ 20627 w 199243"/>
                  <a:gd name="connsiteY8" fmla="*/ 39095 h 335727"/>
                  <a:gd name="connsiteX9" fmla="*/ 16555 w 199243"/>
                  <a:gd name="connsiteY9" fmla="*/ 39095 h 335727"/>
                  <a:gd name="connsiteX10" fmla="*/ 7595 w 199243"/>
                  <a:gd name="connsiteY10" fmla="*/ 18733 h 335727"/>
                  <a:gd name="connsiteX11" fmla="*/ 10853 w 199243"/>
                  <a:gd name="connsiteY11" fmla="*/ 17919 h 335727"/>
                  <a:gd name="connsiteX12" fmla="*/ 4337 w 199243"/>
                  <a:gd name="connsiteY12" fmla="*/ 0 h 335727"/>
                  <a:gd name="connsiteX13" fmla="*/ 265 w 199243"/>
                  <a:gd name="connsiteY13" fmla="*/ 815 h 335727"/>
                  <a:gd name="connsiteX14" fmla="*/ 2708 w 199243"/>
                  <a:gd name="connsiteY14" fmla="*/ 5702 h 335727"/>
                  <a:gd name="connsiteX15" fmla="*/ 1079 w 199243"/>
                  <a:gd name="connsiteY15" fmla="*/ 5702 h 335727"/>
                  <a:gd name="connsiteX16" fmla="*/ 3523 w 199243"/>
                  <a:gd name="connsiteY16" fmla="*/ 7330 h 335727"/>
                  <a:gd name="connsiteX17" fmla="*/ 1079 w 199243"/>
                  <a:gd name="connsiteY17" fmla="*/ 8145 h 335727"/>
                  <a:gd name="connsiteX18" fmla="*/ 5966 w 199243"/>
                  <a:gd name="connsiteY18" fmla="*/ 15475 h 335727"/>
                  <a:gd name="connsiteX19" fmla="*/ 2708 w 199243"/>
                  <a:gd name="connsiteY19" fmla="*/ 20362 h 335727"/>
                  <a:gd name="connsiteX20" fmla="*/ 6781 w 199243"/>
                  <a:gd name="connsiteY20" fmla="*/ 21177 h 335727"/>
                  <a:gd name="connsiteX21" fmla="*/ 13297 w 199243"/>
                  <a:gd name="connsiteY21" fmla="*/ 50498 h 335727"/>
                  <a:gd name="connsiteX22" fmla="*/ 17369 w 199243"/>
                  <a:gd name="connsiteY22" fmla="*/ 65974 h 335727"/>
                  <a:gd name="connsiteX23" fmla="*/ 16555 w 199243"/>
                  <a:gd name="connsiteY23" fmla="*/ 65974 h 335727"/>
                  <a:gd name="connsiteX24" fmla="*/ 19813 w 199243"/>
                  <a:gd name="connsiteY24" fmla="*/ 72490 h 335727"/>
                  <a:gd name="connsiteX25" fmla="*/ 23071 w 199243"/>
                  <a:gd name="connsiteY25" fmla="*/ 74119 h 335727"/>
                  <a:gd name="connsiteX26" fmla="*/ 24700 w 199243"/>
                  <a:gd name="connsiteY26" fmla="*/ 114029 h 335727"/>
                  <a:gd name="connsiteX27" fmla="*/ 34474 w 199243"/>
                  <a:gd name="connsiteY27" fmla="*/ 155568 h 335727"/>
                  <a:gd name="connsiteX28" fmla="*/ 32844 w 199243"/>
                  <a:gd name="connsiteY28" fmla="*/ 155568 h 335727"/>
                  <a:gd name="connsiteX29" fmla="*/ 35288 w 199243"/>
                  <a:gd name="connsiteY29" fmla="*/ 167785 h 335727"/>
                  <a:gd name="connsiteX30" fmla="*/ 34474 w 199243"/>
                  <a:gd name="connsiteY30" fmla="*/ 167785 h 335727"/>
                  <a:gd name="connsiteX31" fmla="*/ 45062 w 199243"/>
                  <a:gd name="connsiteY31" fmla="*/ 196292 h 335727"/>
                  <a:gd name="connsiteX32" fmla="*/ 54021 w 199243"/>
                  <a:gd name="connsiteY32" fmla="*/ 232129 h 335727"/>
                  <a:gd name="connsiteX33" fmla="*/ 52392 w 199243"/>
                  <a:gd name="connsiteY33" fmla="*/ 232129 h 335727"/>
                  <a:gd name="connsiteX34" fmla="*/ 55650 w 199243"/>
                  <a:gd name="connsiteY34" fmla="*/ 246790 h 335727"/>
                  <a:gd name="connsiteX35" fmla="*/ 60537 w 199243"/>
                  <a:gd name="connsiteY35" fmla="*/ 261451 h 335727"/>
                  <a:gd name="connsiteX36" fmla="*/ 71126 w 199243"/>
                  <a:gd name="connsiteY36" fmla="*/ 273668 h 335727"/>
                  <a:gd name="connsiteX37" fmla="*/ 83343 w 199243"/>
                  <a:gd name="connsiteY37" fmla="*/ 284257 h 335727"/>
                  <a:gd name="connsiteX38" fmla="*/ 91488 w 199243"/>
                  <a:gd name="connsiteY38" fmla="*/ 290773 h 335727"/>
                  <a:gd name="connsiteX39" fmla="*/ 99633 w 199243"/>
                  <a:gd name="connsiteY39" fmla="*/ 296474 h 335727"/>
                  <a:gd name="connsiteX40" fmla="*/ 112665 w 199243"/>
                  <a:gd name="connsiteY40" fmla="*/ 310320 h 335727"/>
                  <a:gd name="connsiteX41" fmla="*/ 133027 w 199243"/>
                  <a:gd name="connsiteY41" fmla="*/ 310320 h 335727"/>
                  <a:gd name="connsiteX42" fmla="*/ 163163 w 199243"/>
                  <a:gd name="connsiteY42" fmla="*/ 324167 h 335727"/>
                  <a:gd name="connsiteX43" fmla="*/ 170493 w 199243"/>
                  <a:gd name="connsiteY43" fmla="*/ 327425 h 335727"/>
                  <a:gd name="connsiteX44" fmla="*/ 178638 w 199243"/>
                  <a:gd name="connsiteY44" fmla="*/ 332312 h 335727"/>
                  <a:gd name="connsiteX45" fmla="*/ 178638 w 199243"/>
                  <a:gd name="connsiteY45" fmla="*/ 330683 h 335727"/>
                  <a:gd name="connsiteX46" fmla="*/ 181896 w 199243"/>
                  <a:gd name="connsiteY46" fmla="*/ 329868 h 335727"/>
                  <a:gd name="connsiteX47" fmla="*/ 185154 w 199243"/>
                  <a:gd name="connsiteY47" fmla="*/ 330683 h 335727"/>
                  <a:gd name="connsiteX48" fmla="*/ 185154 w 199243"/>
                  <a:gd name="connsiteY48" fmla="*/ 331497 h 335727"/>
                  <a:gd name="connsiteX49" fmla="*/ 187597 w 199243"/>
                  <a:gd name="connsiteY49" fmla="*/ 325796 h 335727"/>
                  <a:gd name="connsiteX50" fmla="*/ 186783 w 199243"/>
                  <a:gd name="connsiteY50" fmla="*/ 323352 h 335727"/>
                  <a:gd name="connsiteX51" fmla="*/ 188412 w 199243"/>
                  <a:gd name="connsiteY51" fmla="*/ 326610 h 335727"/>
                  <a:gd name="connsiteX52" fmla="*/ 188412 w 199243"/>
                  <a:gd name="connsiteY52" fmla="*/ 324167 h 335727"/>
                  <a:gd name="connsiteX53" fmla="*/ 194928 w 199243"/>
                  <a:gd name="connsiteY53" fmla="*/ 329868 h 335727"/>
                  <a:gd name="connsiteX54" fmla="*/ 197371 w 199243"/>
                  <a:gd name="connsiteY54" fmla="*/ 335570 h 335727"/>
                  <a:gd name="connsiteX55" fmla="*/ 198186 w 199243"/>
                  <a:gd name="connsiteY55" fmla="*/ 330683 h 335727"/>
                  <a:gd name="connsiteX56" fmla="*/ 191670 w 199243"/>
                  <a:gd name="connsiteY56" fmla="*/ 320909 h 335727"/>
                  <a:gd name="connsiteX57" fmla="*/ 193299 w 199243"/>
                  <a:gd name="connsiteY57" fmla="*/ 324167 h 335727"/>
                  <a:gd name="connsiteX58" fmla="*/ 190856 w 199243"/>
                  <a:gd name="connsiteY58" fmla="*/ 320909 h 335727"/>
                  <a:gd name="connsiteX59" fmla="*/ 185969 w 199243"/>
                  <a:gd name="connsiteY59" fmla="*/ 315207 h 335727"/>
                  <a:gd name="connsiteX60" fmla="*/ 185969 w 199243"/>
                  <a:gd name="connsiteY60" fmla="*/ 315207 h 335727"/>
                  <a:gd name="connsiteX61" fmla="*/ 185154 w 199243"/>
                  <a:gd name="connsiteY61" fmla="*/ 316836 h 335727"/>
                  <a:gd name="connsiteX62" fmla="*/ 184339 w 199243"/>
                  <a:gd name="connsiteY62" fmla="*/ 315207 h 335727"/>
                  <a:gd name="connsiteX63" fmla="*/ 183525 w 199243"/>
                  <a:gd name="connsiteY63" fmla="*/ 316022 h 335727"/>
                  <a:gd name="connsiteX64" fmla="*/ 176195 w 199243"/>
                  <a:gd name="connsiteY64" fmla="*/ 317651 h 335727"/>
                  <a:gd name="connsiteX65" fmla="*/ 173751 w 199243"/>
                  <a:gd name="connsiteY65" fmla="*/ 321723 h 335727"/>
                  <a:gd name="connsiteX66" fmla="*/ 170493 w 199243"/>
                  <a:gd name="connsiteY66" fmla="*/ 314393 h 335727"/>
                  <a:gd name="connsiteX67" fmla="*/ 171308 w 199243"/>
                  <a:gd name="connsiteY67" fmla="*/ 313578 h 335727"/>
                  <a:gd name="connsiteX68" fmla="*/ 168050 w 199243"/>
                  <a:gd name="connsiteY68" fmla="*/ 310320 h 335727"/>
                  <a:gd name="connsiteX69" fmla="*/ 162348 w 199243"/>
                  <a:gd name="connsiteY69" fmla="*/ 314393 h 335727"/>
                  <a:gd name="connsiteX70" fmla="*/ 163163 w 199243"/>
                  <a:gd name="connsiteY70" fmla="*/ 311135 h 335727"/>
                  <a:gd name="connsiteX71" fmla="*/ 155018 w 199243"/>
                  <a:gd name="connsiteY71" fmla="*/ 305434 h 335727"/>
                  <a:gd name="connsiteX72" fmla="*/ 145244 w 199243"/>
                  <a:gd name="connsiteY72" fmla="*/ 307063 h 335727"/>
                  <a:gd name="connsiteX73" fmla="*/ 139543 w 199243"/>
                  <a:gd name="connsiteY73" fmla="*/ 302990 h 335727"/>
                  <a:gd name="connsiteX74" fmla="*/ 140357 w 199243"/>
                  <a:gd name="connsiteY74" fmla="*/ 302176 h 335727"/>
                  <a:gd name="connsiteX75" fmla="*/ 130583 w 199243"/>
                  <a:gd name="connsiteY75" fmla="*/ 303804 h 335727"/>
                  <a:gd name="connsiteX76" fmla="*/ 130583 w 199243"/>
                  <a:gd name="connsiteY76" fmla="*/ 295660 h 335727"/>
                  <a:gd name="connsiteX77" fmla="*/ 120809 w 199243"/>
                  <a:gd name="connsiteY77" fmla="*/ 296474 h 335727"/>
                  <a:gd name="connsiteX78" fmla="*/ 119995 w 199243"/>
                  <a:gd name="connsiteY78" fmla="*/ 292402 h 335727"/>
                  <a:gd name="connsiteX79" fmla="*/ 99633 w 199243"/>
                  <a:gd name="connsiteY79" fmla="*/ 278555 h 335727"/>
                  <a:gd name="connsiteX80" fmla="*/ 99633 w 199243"/>
                  <a:gd name="connsiteY80" fmla="*/ 278555 h 335727"/>
                  <a:gd name="connsiteX81" fmla="*/ 89859 w 199243"/>
                  <a:gd name="connsiteY81" fmla="*/ 285886 h 335727"/>
                  <a:gd name="connsiteX82" fmla="*/ 90673 w 199243"/>
                  <a:gd name="connsiteY82" fmla="*/ 285071 h 335727"/>
                  <a:gd name="connsiteX83" fmla="*/ 89044 w 199243"/>
                  <a:gd name="connsiteY83" fmla="*/ 280184 h 335727"/>
                  <a:gd name="connsiteX84" fmla="*/ 89859 w 199243"/>
                  <a:gd name="connsiteY84" fmla="*/ 279370 h 335727"/>
                  <a:gd name="connsiteX85" fmla="*/ 86601 w 199243"/>
                  <a:gd name="connsiteY85" fmla="*/ 276112 h 335727"/>
                  <a:gd name="connsiteX86" fmla="*/ 87415 w 199243"/>
                  <a:gd name="connsiteY86" fmla="*/ 275297 h 335727"/>
                  <a:gd name="connsiteX87" fmla="*/ 85786 w 199243"/>
                  <a:gd name="connsiteY87" fmla="*/ 276112 h 335727"/>
                  <a:gd name="connsiteX88" fmla="*/ 88230 w 199243"/>
                  <a:gd name="connsiteY88" fmla="*/ 274483 h 335727"/>
                  <a:gd name="connsiteX89" fmla="*/ 75198 w 199243"/>
                  <a:gd name="connsiteY89" fmla="*/ 261451 h 335727"/>
                  <a:gd name="connsiteX90" fmla="*/ 64610 w 199243"/>
                  <a:gd name="connsiteY90" fmla="*/ 245161 h 335727"/>
                  <a:gd name="connsiteX91" fmla="*/ 66239 w 199243"/>
                  <a:gd name="connsiteY91" fmla="*/ 245161 h 335727"/>
                  <a:gd name="connsiteX92" fmla="*/ 62981 w 199243"/>
                  <a:gd name="connsiteY92" fmla="*/ 243532 h 335727"/>
                  <a:gd name="connsiteX93" fmla="*/ 64610 w 199243"/>
                  <a:gd name="connsiteY93" fmla="*/ 243532 h 335727"/>
                  <a:gd name="connsiteX94" fmla="*/ 61352 w 199243"/>
                  <a:gd name="connsiteY94" fmla="*/ 233759 h 335727"/>
                  <a:gd name="connsiteX95" fmla="*/ 64610 w 199243"/>
                  <a:gd name="connsiteY95" fmla="*/ 232944 h 335727"/>
                  <a:gd name="connsiteX96" fmla="*/ 60537 w 199243"/>
                  <a:gd name="connsiteY96" fmla="*/ 228872 h 335727"/>
                  <a:gd name="connsiteX97" fmla="*/ 63795 w 199243"/>
                  <a:gd name="connsiteY97" fmla="*/ 228057 h 335727"/>
                  <a:gd name="connsiteX98" fmla="*/ 58908 w 199243"/>
                  <a:gd name="connsiteY98" fmla="*/ 207695 h 335727"/>
                  <a:gd name="connsiteX99" fmla="*/ 49134 w 199243"/>
                  <a:gd name="connsiteY99" fmla="*/ 190590 h 335727"/>
                  <a:gd name="connsiteX100" fmla="*/ 50763 w 199243"/>
                  <a:gd name="connsiteY100" fmla="*/ 190590 h 335727"/>
                  <a:gd name="connsiteX101" fmla="*/ 45876 w 199243"/>
                  <a:gd name="connsiteY101" fmla="*/ 166156 h 335727"/>
                  <a:gd name="connsiteX102" fmla="*/ 43433 w 199243"/>
                  <a:gd name="connsiteY102" fmla="*/ 157196 h 335727"/>
                  <a:gd name="connsiteX103" fmla="*/ 45062 w 199243"/>
                  <a:gd name="connsiteY103" fmla="*/ 156382 h 335727"/>
                  <a:gd name="connsiteX104" fmla="*/ 40175 w 199243"/>
                  <a:gd name="connsiteY104" fmla="*/ 138463 h 335727"/>
                  <a:gd name="connsiteX105" fmla="*/ 42618 w 199243"/>
                  <a:gd name="connsiteY105" fmla="*/ 138463 h 335727"/>
                  <a:gd name="connsiteX106" fmla="*/ 36103 w 199243"/>
                  <a:gd name="connsiteY106" fmla="*/ 136020 h 335727"/>
                  <a:gd name="connsiteX107" fmla="*/ 37731 w 199243"/>
                  <a:gd name="connsiteY107" fmla="*/ 134391 h 335727"/>
                  <a:gd name="connsiteX108" fmla="*/ 33659 w 199243"/>
                  <a:gd name="connsiteY108" fmla="*/ 122173 h 335727"/>
                  <a:gd name="connsiteX109" fmla="*/ 35288 w 199243"/>
                  <a:gd name="connsiteY109" fmla="*/ 122173 h 335727"/>
                  <a:gd name="connsiteX110" fmla="*/ 33659 w 199243"/>
                  <a:gd name="connsiteY110" fmla="*/ 118101 h 335727"/>
                  <a:gd name="connsiteX111" fmla="*/ 35288 w 199243"/>
                  <a:gd name="connsiteY111" fmla="*/ 118101 h 335727"/>
                  <a:gd name="connsiteX112" fmla="*/ 32844 w 199243"/>
                  <a:gd name="connsiteY112" fmla="*/ 105069 h 335727"/>
                  <a:gd name="connsiteX113" fmla="*/ 36103 w 199243"/>
                  <a:gd name="connsiteY113" fmla="*/ 105069 h 335727"/>
                  <a:gd name="connsiteX114" fmla="*/ 32844 w 199243"/>
                  <a:gd name="connsiteY114" fmla="*/ 96924 h 335727"/>
                  <a:gd name="connsiteX115" fmla="*/ 34474 w 199243"/>
                  <a:gd name="connsiteY115" fmla="*/ 96924 h 335727"/>
                  <a:gd name="connsiteX116" fmla="*/ 32030 w 199243"/>
                  <a:gd name="connsiteY116" fmla="*/ 96110 h 335727"/>
                  <a:gd name="connsiteX117" fmla="*/ 35288 w 199243"/>
                  <a:gd name="connsiteY117" fmla="*/ 95295 h 335727"/>
                  <a:gd name="connsiteX118" fmla="*/ 31216 w 199243"/>
                  <a:gd name="connsiteY118" fmla="*/ 82263 h 3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99243" h="335727">
                    <a:moveTo>
                      <a:pt x="31216" y="82263"/>
                    </a:moveTo>
                    <a:lnTo>
                      <a:pt x="33659" y="82263"/>
                    </a:lnTo>
                    <a:cubicBezTo>
                      <a:pt x="27958" y="79820"/>
                      <a:pt x="32844" y="74933"/>
                      <a:pt x="29587" y="71675"/>
                    </a:cubicBezTo>
                    <a:lnTo>
                      <a:pt x="30401" y="71675"/>
                    </a:lnTo>
                    <a:cubicBezTo>
                      <a:pt x="29587" y="62716"/>
                      <a:pt x="23885" y="55385"/>
                      <a:pt x="20627" y="46426"/>
                    </a:cubicBezTo>
                    <a:cubicBezTo>
                      <a:pt x="20627" y="46426"/>
                      <a:pt x="21442" y="46426"/>
                      <a:pt x="22256" y="46426"/>
                    </a:cubicBezTo>
                    <a:cubicBezTo>
                      <a:pt x="21442" y="46426"/>
                      <a:pt x="19813" y="45611"/>
                      <a:pt x="19813" y="45611"/>
                    </a:cubicBezTo>
                    <a:cubicBezTo>
                      <a:pt x="20627" y="45611"/>
                      <a:pt x="21442" y="45611"/>
                      <a:pt x="21442" y="45611"/>
                    </a:cubicBezTo>
                    <a:cubicBezTo>
                      <a:pt x="25514" y="43168"/>
                      <a:pt x="17369" y="40724"/>
                      <a:pt x="20627" y="39095"/>
                    </a:cubicBezTo>
                    <a:cubicBezTo>
                      <a:pt x="19813" y="38281"/>
                      <a:pt x="18184" y="39095"/>
                      <a:pt x="16555" y="39095"/>
                    </a:cubicBezTo>
                    <a:cubicBezTo>
                      <a:pt x="14111" y="32580"/>
                      <a:pt x="12482" y="25249"/>
                      <a:pt x="7595" y="18733"/>
                    </a:cubicBezTo>
                    <a:cubicBezTo>
                      <a:pt x="8410" y="17919"/>
                      <a:pt x="9224" y="17919"/>
                      <a:pt x="10853" y="17919"/>
                    </a:cubicBezTo>
                    <a:cubicBezTo>
                      <a:pt x="2708" y="13032"/>
                      <a:pt x="4337" y="6516"/>
                      <a:pt x="4337" y="0"/>
                    </a:cubicBezTo>
                    <a:cubicBezTo>
                      <a:pt x="2708" y="0"/>
                      <a:pt x="2708" y="815"/>
                      <a:pt x="265" y="815"/>
                    </a:cubicBezTo>
                    <a:cubicBezTo>
                      <a:pt x="-1364" y="3258"/>
                      <a:pt x="5152" y="3258"/>
                      <a:pt x="2708" y="5702"/>
                    </a:cubicBezTo>
                    <a:lnTo>
                      <a:pt x="1079" y="5702"/>
                    </a:lnTo>
                    <a:cubicBezTo>
                      <a:pt x="265" y="7330"/>
                      <a:pt x="5966" y="4887"/>
                      <a:pt x="3523" y="7330"/>
                    </a:cubicBezTo>
                    <a:cubicBezTo>
                      <a:pt x="1894" y="8145"/>
                      <a:pt x="1079" y="7330"/>
                      <a:pt x="1079" y="8145"/>
                    </a:cubicBezTo>
                    <a:cubicBezTo>
                      <a:pt x="1894" y="10588"/>
                      <a:pt x="1079" y="13846"/>
                      <a:pt x="5966" y="15475"/>
                    </a:cubicBezTo>
                    <a:cubicBezTo>
                      <a:pt x="1894" y="17104"/>
                      <a:pt x="5966" y="18733"/>
                      <a:pt x="2708" y="20362"/>
                    </a:cubicBezTo>
                    <a:cubicBezTo>
                      <a:pt x="4337" y="21177"/>
                      <a:pt x="4337" y="21991"/>
                      <a:pt x="6781" y="21177"/>
                    </a:cubicBezTo>
                    <a:cubicBezTo>
                      <a:pt x="5966" y="30950"/>
                      <a:pt x="11668" y="40724"/>
                      <a:pt x="13297" y="50498"/>
                    </a:cubicBezTo>
                    <a:cubicBezTo>
                      <a:pt x="21442" y="53756"/>
                      <a:pt x="13297" y="61087"/>
                      <a:pt x="17369" y="65974"/>
                    </a:cubicBezTo>
                    <a:cubicBezTo>
                      <a:pt x="17369" y="65974"/>
                      <a:pt x="16555" y="65974"/>
                      <a:pt x="16555" y="65974"/>
                    </a:cubicBezTo>
                    <a:cubicBezTo>
                      <a:pt x="18998" y="67603"/>
                      <a:pt x="19813" y="70046"/>
                      <a:pt x="19813" y="72490"/>
                    </a:cubicBezTo>
                    <a:lnTo>
                      <a:pt x="23071" y="74119"/>
                    </a:lnTo>
                    <a:cubicBezTo>
                      <a:pt x="18184" y="87965"/>
                      <a:pt x="25514" y="100182"/>
                      <a:pt x="24700" y="114029"/>
                    </a:cubicBezTo>
                    <a:cubicBezTo>
                      <a:pt x="25514" y="129504"/>
                      <a:pt x="22256" y="143350"/>
                      <a:pt x="34474" y="155568"/>
                    </a:cubicBezTo>
                    <a:cubicBezTo>
                      <a:pt x="33659" y="155568"/>
                      <a:pt x="33659" y="155568"/>
                      <a:pt x="32844" y="155568"/>
                    </a:cubicBezTo>
                    <a:cubicBezTo>
                      <a:pt x="35288" y="159640"/>
                      <a:pt x="32844" y="163712"/>
                      <a:pt x="35288" y="167785"/>
                    </a:cubicBezTo>
                    <a:lnTo>
                      <a:pt x="34474" y="167785"/>
                    </a:lnTo>
                    <a:cubicBezTo>
                      <a:pt x="42618" y="176744"/>
                      <a:pt x="36917" y="188147"/>
                      <a:pt x="45062" y="196292"/>
                    </a:cubicBezTo>
                    <a:cubicBezTo>
                      <a:pt x="46691" y="207695"/>
                      <a:pt x="49134" y="220727"/>
                      <a:pt x="54021" y="232129"/>
                    </a:cubicBezTo>
                    <a:lnTo>
                      <a:pt x="52392" y="232129"/>
                    </a:lnTo>
                    <a:cubicBezTo>
                      <a:pt x="54836" y="236202"/>
                      <a:pt x="54836" y="241903"/>
                      <a:pt x="55650" y="246790"/>
                    </a:cubicBezTo>
                    <a:cubicBezTo>
                      <a:pt x="55650" y="251677"/>
                      <a:pt x="56465" y="257379"/>
                      <a:pt x="60537" y="261451"/>
                    </a:cubicBezTo>
                    <a:cubicBezTo>
                      <a:pt x="61352" y="267152"/>
                      <a:pt x="66239" y="270411"/>
                      <a:pt x="71126" y="273668"/>
                    </a:cubicBezTo>
                    <a:cubicBezTo>
                      <a:pt x="76013" y="276926"/>
                      <a:pt x="80899" y="278555"/>
                      <a:pt x="83343" y="284257"/>
                    </a:cubicBezTo>
                    <a:cubicBezTo>
                      <a:pt x="83343" y="289144"/>
                      <a:pt x="87415" y="289958"/>
                      <a:pt x="91488" y="290773"/>
                    </a:cubicBezTo>
                    <a:cubicBezTo>
                      <a:pt x="95560" y="291587"/>
                      <a:pt x="99633" y="291587"/>
                      <a:pt x="99633" y="296474"/>
                    </a:cubicBezTo>
                    <a:cubicBezTo>
                      <a:pt x="101262" y="304619"/>
                      <a:pt x="106963" y="308691"/>
                      <a:pt x="112665" y="310320"/>
                    </a:cubicBezTo>
                    <a:cubicBezTo>
                      <a:pt x="118366" y="311949"/>
                      <a:pt x="125696" y="311135"/>
                      <a:pt x="133027" y="310320"/>
                    </a:cubicBezTo>
                    <a:cubicBezTo>
                      <a:pt x="141986" y="318465"/>
                      <a:pt x="155832" y="312764"/>
                      <a:pt x="163163" y="324167"/>
                    </a:cubicBezTo>
                    <a:cubicBezTo>
                      <a:pt x="166421" y="322538"/>
                      <a:pt x="168050" y="324167"/>
                      <a:pt x="170493" y="327425"/>
                    </a:cubicBezTo>
                    <a:cubicBezTo>
                      <a:pt x="172937" y="329868"/>
                      <a:pt x="175380" y="333126"/>
                      <a:pt x="178638" y="332312"/>
                    </a:cubicBezTo>
                    <a:lnTo>
                      <a:pt x="178638" y="330683"/>
                    </a:lnTo>
                    <a:cubicBezTo>
                      <a:pt x="179453" y="333941"/>
                      <a:pt x="181082" y="331497"/>
                      <a:pt x="181896" y="329868"/>
                    </a:cubicBezTo>
                    <a:cubicBezTo>
                      <a:pt x="182711" y="328239"/>
                      <a:pt x="183525" y="326610"/>
                      <a:pt x="185154" y="330683"/>
                    </a:cubicBezTo>
                    <a:lnTo>
                      <a:pt x="185154" y="331497"/>
                    </a:lnTo>
                    <a:cubicBezTo>
                      <a:pt x="187597" y="335570"/>
                      <a:pt x="185969" y="320909"/>
                      <a:pt x="187597" y="325796"/>
                    </a:cubicBezTo>
                    <a:lnTo>
                      <a:pt x="186783" y="323352"/>
                    </a:lnTo>
                    <a:cubicBezTo>
                      <a:pt x="187597" y="322538"/>
                      <a:pt x="187597" y="325796"/>
                      <a:pt x="188412" y="326610"/>
                    </a:cubicBezTo>
                    <a:cubicBezTo>
                      <a:pt x="188412" y="326610"/>
                      <a:pt x="187597" y="322538"/>
                      <a:pt x="188412" y="324167"/>
                    </a:cubicBezTo>
                    <a:cubicBezTo>
                      <a:pt x="191670" y="332312"/>
                      <a:pt x="190041" y="321723"/>
                      <a:pt x="194928" y="329868"/>
                    </a:cubicBezTo>
                    <a:cubicBezTo>
                      <a:pt x="194113" y="330683"/>
                      <a:pt x="198186" y="332312"/>
                      <a:pt x="197371" y="335570"/>
                    </a:cubicBezTo>
                    <a:cubicBezTo>
                      <a:pt x="198186" y="336384"/>
                      <a:pt x="200629" y="333941"/>
                      <a:pt x="198186" y="330683"/>
                    </a:cubicBezTo>
                    <a:cubicBezTo>
                      <a:pt x="195742" y="326610"/>
                      <a:pt x="194928" y="323352"/>
                      <a:pt x="191670" y="320909"/>
                    </a:cubicBezTo>
                    <a:lnTo>
                      <a:pt x="193299" y="324167"/>
                    </a:lnTo>
                    <a:cubicBezTo>
                      <a:pt x="191670" y="321723"/>
                      <a:pt x="192484" y="322538"/>
                      <a:pt x="190856" y="320909"/>
                    </a:cubicBezTo>
                    <a:cubicBezTo>
                      <a:pt x="189226" y="320909"/>
                      <a:pt x="187597" y="316836"/>
                      <a:pt x="185969" y="315207"/>
                    </a:cubicBezTo>
                    <a:cubicBezTo>
                      <a:pt x="185969" y="315207"/>
                      <a:pt x="185969" y="315207"/>
                      <a:pt x="185969" y="315207"/>
                    </a:cubicBezTo>
                    <a:cubicBezTo>
                      <a:pt x="186783" y="319280"/>
                      <a:pt x="185154" y="316836"/>
                      <a:pt x="185154" y="316836"/>
                    </a:cubicBezTo>
                    <a:lnTo>
                      <a:pt x="184339" y="315207"/>
                    </a:lnTo>
                    <a:cubicBezTo>
                      <a:pt x="183525" y="311949"/>
                      <a:pt x="185154" y="322538"/>
                      <a:pt x="183525" y="316022"/>
                    </a:cubicBezTo>
                    <a:cubicBezTo>
                      <a:pt x="181896" y="317651"/>
                      <a:pt x="178638" y="318465"/>
                      <a:pt x="176195" y="317651"/>
                    </a:cubicBezTo>
                    <a:cubicBezTo>
                      <a:pt x="175380" y="320094"/>
                      <a:pt x="173751" y="316836"/>
                      <a:pt x="173751" y="321723"/>
                    </a:cubicBezTo>
                    <a:cubicBezTo>
                      <a:pt x="173751" y="316022"/>
                      <a:pt x="172122" y="314393"/>
                      <a:pt x="170493" y="314393"/>
                    </a:cubicBezTo>
                    <a:cubicBezTo>
                      <a:pt x="170493" y="313578"/>
                      <a:pt x="170493" y="313578"/>
                      <a:pt x="171308" y="313578"/>
                    </a:cubicBezTo>
                    <a:cubicBezTo>
                      <a:pt x="171308" y="306248"/>
                      <a:pt x="167235" y="319280"/>
                      <a:pt x="168050" y="310320"/>
                    </a:cubicBezTo>
                    <a:cubicBezTo>
                      <a:pt x="166421" y="316022"/>
                      <a:pt x="165606" y="307877"/>
                      <a:pt x="162348" y="314393"/>
                    </a:cubicBezTo>
                    <a:cubicBezTo>
                      <a:pt x="162348" y="312764"/>
                      <a:pt x="163163" y="311949"/>
                      <a:pt x="163163" y="311135"/>
                    </a:cubicBezTo>
                    <a:cubicBezTo>
                      <a:pt x="159905" y="310320"/>
                      <a:pt x="157461" y="306248"/>
                      <a:pt x="155018" y="305434"/>
                    </a:cubicBezTo>
                    <a:cubicBezTo>
                      <a:pt x="150945" y="309506"/>
                      <a:pt x="150131" y="300547"/>
                      <a:pt x="145244" y="307063"/>
                    </a:cubicBezTo>
                    <a:cubicBezTo>
                      <a:pt x="144430" y="304619"/>
                      <a:pt x="142800" y="301361"/>
                      <a:pt x="139543" y="302990"/>
                    </a:cubicBezTo>
                    <a:lnTo>
                      <a:pt x="140357" y="302176"/>
                    </a:lnTo>
                    <a:cubicBezTo>
                      <a:pt x="137914" y="301361"/>
                      <a:pt x="134656" y="300547"/>
                      <a:pt x="130583" y="303804"/>
                    </a:cubicBezTo>
                    <a:cubicBezTo>
                      <a:pt x="133027" y="297289"/>
                      <a:pt x="131398" y="298103"/>
                      <a:pt x="130583" y="295660"/>
                    </a:cubicBezTo>
                    <a:cubicBezTo>
                      <a:pt x="127325" y="298103"/>
                      <a:pt x="124882" y="295660"/>
                      <a:pt x="120809" y="296474"/>
                    </a:cubicBezTo>
                    <a:cubicBezTo>
                      <a:pt x="121624" y="293216"/>
                      <a:pt x="118366" y="296474"/>
                      <a:pt x="119995" y="292402"/>
                    </a:cubicBezTo>
                    <a:cubicBezTo>
                      <a:pt x="108592" y="297289"/>
                      <a:pt x="101262" y="288329"/>
                      <a:pt x="99633" y="278555"/>
                    </a:cubicBezTo>
                    <a:lnTo>
                      <a:pt x="99633" y="278555"/>
                    </a:lnTo>
                    <a:cubicBezTo>
                      <a:pt x="97189" y="280184"/>
                      <a:pt x="93117" y="283442"/>
                      <a:pt x="89859" y="285886"/>
                    </a:cubicBezTo>
                    <a:cubicBezTo>
                      <a:pt x="89859" y="285886"/>
                      <a:pt x="90673" y="285071"/>
                      <a:pt x="90673" y="285071"/>
                    </a:cubicBezTo>
                    <a:cubicBezTo>
                      <a:pt x="89044" y="285071"/>
                      <a:pt x="90673" y="280184"/>
                      <a:pt x="89044" y="280184"/>
                    </a:cubicBezTo>
                    <a:cubicBezTo>
                      <a:pt x="89859" y="279370"/>
                      <a:pt x="89859" y="279370"/>
                      <a:pt x="89859" y="279370"/>
                    </a:cubicBezTo>
                    <a:cubicBezTo>
                      <a:pt x="87415" y="280184"/>
                      <a:pt x="90673" y="274483"/>
                      <a:pt x="86601" y="276112"/>
                    </a:cubicBezTo>
                    <a:lnTo>
                      <a:pt x="87415" y="275297"/>
                    </a:lnTo>
                    <a:lnTo>
                      <a:pt x="85786" y="276112"/>
                    </a:lnTo>
                    <a:cubicBezTo>
                      <a:pt x="86601" y="275297"/>
                      <a:pt x="88230" y="273668"/>
                      <a:pt x="88230" y="274483"/>
                    </a:cubicBezTo>
                    <a:cubicBezTo>
                      <a:pt x="84972" y="269596"/>
                      <a:pt x="79270" y="266338"/>
                      <a:pt x="75198" y="261451"/>
                    </a:cubicBezTo>
                    <a:cubicBezTo>
                      <a:pt x="70311" y="257379"/>
                      <a:pt x="66239" y="251677"/>
                      <a:pt x="64610" y="245161"/>
                    </a:cubicBezTo>
                    <a:lnTo>
                      <a:pt x="66239" y="245161"/>
                    </a:lnTo>
                    <a:lnTo>
                      <a:pt x="62981" y="243532"/>
                    </a:lnTo>
                    <a:cubicBezTo>
                      <a:pt x="63795" y="243532"/>
                      <a:pt x="63795" y="243532"/>
                      <a:pt x="64610" y="243532"/>
                    </a:cubicBezTo>
                    <a:cubicBezTo>
                      <a:pt x="66239" y="239460"/>
                      <a:pt x="61352" y="237831"/>
                      <a:pt x="61352" y="233759"/>
                    </a:cubicBezTo>
                    <a:cubicBezTo>
                      <a:pt x="62166" y="233759"/>
                      <a:pt x="63795" y="233759"/>
                      <a:pt x="64610" y="232944"/>
                    </a:cubicBezTo>
                    <a:cubicBezTo>
                      <a:pt x="59723" y="231315"/>
                      <a:pt x="69496" y="228057"/>
                      <a:pt x="60537" y="228872"/>
                    </a:cubicBezTo>
                    <a:cubicBezTo>
                      <a:pt x="60537" y="228872"/>
                      <a:pt x="62981" y="228057"/>
                      <a:pt x="63795" y="228057"/>
                    </a:cubicBezTo>
                    <a:cubicBezTo>
                      <a:pt x="59723" y="222355"/>
                      <a:pt x="58908" y="215025"/>
                      <a:pt x="58908" y="207695"/>
                    </a:cubicBezTo>
                    <a:cubicBezTo>
                      <a:pt x="49949" y="202808"/>
                      <a:pt x="56465" y="195477"/>
                      <a:pt x="49134" y="190590"/>
                    </a:cubicBezTo>
                    <a:lnTo>
                      <a:pt x="50763" y="190590"/>
                    </a:lnTo>
                    <a:cubicBezTo>
                      <a:pt x="44247" y="183260"/>
                      <a:pt x="48320" y="174301"/>
                      <a:pt x="45876" y="166156"/>
                    </a:cubicBezTo>
                    <a:cubicBezTo>
                      <a:pt x="45876" y="162898"/>
                      <a:pt x="43433" y="160455"/>
                      <a:pt x="43433" y="157196"/>
                    </a:cubicBezTo>
                    <a:lnTo>
                      <a:pt x="45062" y="156382"/>
                    </a:lnTo>
                    <a:cubicBezTo>
                      <a:pt x="36917" y="151495"/>
                      <a:pt x="49949" y="143350"/>
                      <a:pt x="40175" y="138463"/>
                    </a:cubicBezTo>
                    <a:lnTo>
                      <a:pt x="42618" y="138463"/>
                    </a:lnTo>
                    <a:cubicBezTo>
                      <a:pt x="38546" y="138463"/>
                      <a:pt x="43433" y="134391"/>
                      <a:pt x="36103" y="136020"/>
                    </a:cubicBezTo>
                    <a:lnTo>
                      <a:pt x="37731" y="134391"/>
                    </a:lnTo>
                    <a:cubicBezTo>
                      <a:pt x="27958" y="131947"/>
                      <a:pt x="40989" y="126246"/>
                      <a:pt x="33659" y="122173"/>
                    </a:cubicBezTo>
                    <a:lnTo>
                      <a:pt x="35288" y="122173"/>
                    </a:lnTo>
                    <a:cubicBezTo>
                      <a:pt x="33659" y="121359"/>
                      <a:pt x="32844" y="119730"/>
                      <a:pt x="33659" y="118101"/>
                    </a:cubicBezTo>
                    <a:cubicBezTo>
                      <a:pt x="33659" y="118101"/>
                      <a:pt x="34474" y="118101"/>
                      <a:pt x="35288" y="118101"/>
                    </a:cubicBezTo>
                    <a:cubicBezTo>
                      <a:pt x="40989" y="113214"/>
                      <a:pt x="32844" y="109142"/>
                      <a:pt x="32844" y="105069"/>
                    </a:cubicBezTo>
                    <a:lnTo>
                      <a:pt x="36103" y="105069"/>
                    </a:lnTo>
                    <a:cubicBezTo>
                      <a:pt x="32030" y="103440"/>
                      <a:pt x="34474" y="99368"/>
                      <a:pt x="32844" y="96924"/>
                    </a:cubicBezTo>
                    <a:lnTo>
                      <a:pt x="34474" y="96924"/>
                    </a:lnTo>
                    <a:lnTo>
                      <a:pt x="32030" y="96110"/>
                    </a:lnTo>
                    <a:lnTo>
                      <a:pt x="35288" y="95295"/>
                    </a:lnTo>
                    <a:cubicBezTo>
                      <a:pt x="35288" y="88779"/>
                      <a:pt x="32030" y="85521"/>
                      <a:pt x="31216" y="8226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6" name="任意多边形: 形状 275"/>
              <p:cNvSpPr/>
              <p:nvPr/>
            </p:nvSpPr>
            <p:spPr>
              <a:xfrm>
                <a:off x="6809584" y="166060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7" name="任意多边形: 形状 276"/>
              <p:cNvSpPr/>
              <p:nvPr/>
            </p:nvSpPr>
            <p:spPr>
              <a:xfrm>
                <a:off x="6973297" y="1927398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8" name="图形 7"/>
            <p:cNvGrpSpPr/>
            <p:nvPr/>
          </p:nvGrpSpPr>
          <p:grpSpPr>
            <a:xfrm>
              <a:off x="8917396" y="2813608"/>
              <a:ext cx="174373" cy="133214"/>
              <a:chOff x="6677637" y="1713911"/>
              <a:chExt cx="174373" cy="133214"/>
            </a:xfrm>
            <a:solidFill>
              <a:srgbClr val="1B1B1B"/>
            </a:solidFill>
          </p:grpSpPr>
          <p:sp>
            <p:nvSpPr>
              <p:cNvPr id="279" name="任意多边形: 形状 278"/>
              <p:cNvSpPr/>
              <p:nvPr/>
            </p:nvSpPr>
            <p:spPr>
              <a:xfrm>
                <a:off x="6849494" y="1845496"/>
                <a:ext cx="1629" cy="1629"/>
              </a:xfrm>
              <a:custGeom>
                <a:avLst/>
                <a:gdLst>
                  <a:gd name="connsiteX0" fmla="*/ 815 w 1629"/>
                  <a:gd name="connsiteY0" fmla="*/ 1629 h 1629"/>
                  <a:gd name="connsiteX1" fmla="*/ 1629 w 1629"/>
                  <a:gd name="connsiteY1" fmla="*/ 1629 h 1629"/>
                  <a:gd name="connsiteX2" fmla="*/ 0 w 1629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629">
                    <a:moveTo>
                      <a:pt x="815" y="1629"/>
                    </a:moveTo>
                    <a:lnTo>
                      <a:pt x="1629" y="1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0" name="任意多边形: 形状 279"/>
              <p:cNvSpPr/>
              <p:nvPr/>
            </p:nvSpPr>
            <p:spPr>
              <a:xfrm>
                <a:off x="6844607" y="1841332"/>
                <a:ext cx="7403" cy="4164"/>
              </a:xfrm>
              <a:custGeom>
                <a:avLst/>
                <a:gdLst>
                  <a:gd name="connsiteX0" fmla="*/ 1629 w 7403"/>
                  <a:gd name="connsiteY0" fmla="*/ 92 h 4164"/>
                  <a:gd name="connsiteX1" fmla="*/ 0 w 7403"/>
                  <a:gd name="connsiteY1" fmla="*/ 92 h 4164"/>
                  <a:gd name="connsiteX2" fmla="*/ 6516 w 7403"/>
                  <a:gd name="connsiteY2" fmla="*/ 4164 h 4164"/>
                  <a:gd name="connsiteX3" fmla="*/ 1629 w 7403"/>
                  <a:gd name="connsiteY3" fmla="*/ 92 h 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03" h="4164">
                    <a:moveTo>
                      <a:pt x="1629" y="92"/>
                    </a:moveTo>
                    <a:cubicBezTo>
                      <a:pt x="815" y="92"/>
                      <a:pt x="815" y="92"/>
                      <a:pt x="0" y="92"/>
                    </a:cubicBezTo>
                    <a:cubicBezTo>
                      <a:pt x="2444" y="1721"/>
                      <a:pt x="4072" y="2535"/>
                      <a:pt x="6516" y="4164"/>
                    </a:cubicBezTo>
                    <a:cubicBezTo>
                      <a:pt x="10589" y="4164"/>
                      <a:pt x="-814" y="-723"/>
                      <a:pt x="1629" y="9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1" name="任意多边形: 形状 280"/>
              <p:cNvSpPr/>
              <p:nvPr/>
            </p:nvSpPr>
            <p:spPr>
              <a:xfrm>
                <a:off x="6844607" y="1838981"/>
                <a:ext cx="2893" cy="1628"/>
              </a:xfrm>
              <a:custGeom>
                <a:avLst/>
                <a:gdLst>
                  <a:gd name="connsiteX0" fmla="*/ 2444 w 2893"/>
                  <a:gd name="connsiteY0" fmla="*/ 1629 h 1628"/>
                  <a:gd name="connsiteX1" fmla="*/ 0 w 2893"/>
                  <a:gd name="connsiteY1" fmla="*/ 0 h 1628"/>
                  <a:gd name="connsiteX2" fmla="*/ 2444 w 2893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628">
                    <a:moveTo>
                      <a:pt x="2444" y="1629"/>
                    </a:moveTo>
                    <a:cubicBezTo>
                      <a:pt x="4072" y="1629"/>
                      <a:pt x="815" y="0"/>
                      <a:pt x="0" y="0"/>
                    </a:cubicBezTo>
                    <a:cubicBezTo>
                      <a:pt x="2444" y="815"/>
                      <a:pt x="-814" y="815"/>
                      <a:pt x="2444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2" name="任意多边形: 形状 281"/>
              <p:cNvSpPr/>
              <p:nvPr/>
            </p:nvSpPr>
            <p:spPr>
              <a:xfrm>
                <a:off x="6821802" y="1806605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3" name="任意多边形: 形状 282"/>
              <p:cNvSpPr/>
              <p:nvPr/>
            </p:nvSpPr>
            <p:spPr>
              <a:xfrm>
                <a:off x="6678451" y="1713911"/>
                <a:ext cx="172752" cy="126698"/>
              </a:xfrm>
              <a:custGeom>
                <a:avLst/>
                <a:gdLst>
                  <a:gd name="connsiteX0" fmla="*/ 130318 w 172752"/>
                  <a:gd name="connsiteY0" fmla="*/ 99820 h 126698"/>
                  <a:gd name="connsiteX1" fmla="*/ 128689 w 172752"/>
                  <a:gd name="connsiteY1" fmla="*/ 102264 h 126698"/>
                  <a:gd name="connsiteX2" fmla="*/ 134391 w 172752"/>
                  <a:gd name="connsiteY2" fmla="*/ 103078 h 126698"/>
                  <a:gd name="connsiteX3" fmla="*/ 133576 w 172752"/>
                  <a:gd name="connsiteY3" fmla="*/ 103893 h 126698"/>
                  <a:gd name="connsiteX4" fmla="*/ 147423 w 172752"/>
                  <a:gd name="connsiteY4" fmla="*/ 104707 h 126698"/>
                  <a:gd name="connsiteX5" fmla="*/ 146608 w 172752"/>
                  <a:gd name="connsiteY5" fmla="*/ 105522 h 126698"/>
                  <a:gd name="connsiteX6" fmla="*/ 148237 w 172752"/>
                  <a:gd name="connsiteY6" fmla="*/ 103893 h 126698"/>
                  <a:gd name="connsiteX7" fmla="*/ 147423 w 172752"/>
                  <a:gd name="connsiteY7" fmla="*/ 105522 h 126698"/>
                  <a:gd name="connsiteX8" fmla="*/ 149866 w 172752"/>
                  <a:gd name="connsiteY8" fmla="*/ 107965 h 126698"/>
                  <a:gd name="connsiteX9" fmla="*/ 152310 w 172752"/>
                  <a:gd name="connsiteY9" fmla="*/ 104707 h 126698"/>
                  <a:gd name="connsiteX10" fmla="*/ 165341 w 172752"/>
                  <a:gd name="connsiteY10" fmla="*/ 111223 h 126698"/>
                  <a:gd name="connsiteX11" fmla="*/ 162083 w 172752"/>
                  <a:gd name="connsiteY11" fmla="*/ 112852 h 126698"/>
                  <a:gd name="connsiteX12" fmla="*/ 167785 w 172752"/>
                  <a:gd name="connsiteY12" fmla="*/ 125884 h 126698"/>
                  <a:gd name="connsiteX13" fmla="*/ 171857 w 172752"/>
                  <a:gd name="connsiteY13" fmla="*/ 126698 h 126698"/>
                  <a:gd name="connsiteX14" fmla="*/ 171043 w 172752"/>
                  <a:gd name="connsiteY14" fmla="*/ 120997 h 126698"/>
                  <a:gd name="connsiteX15" fmla="*/ 172672 w 172752"/>
                  <a:gd name="connsiteY15" fmla="*/ 120997 h 126698"/>
                  <a:gd name="connsiteX16" fmla="*/ 170228 w 172752"/>
                  <a:gd name="connsiteY16" fmla="*/ 119368 h 126698"/>
                  <a:gd name="connsiteX17" fmla="*/ 172672 w 172752"/>
                  <a:gd name="connsiteY17" fmla="*/ 119368 h 126698"/>
                  <a:gd name="connsiteX18" fmla="*/ 166970 w 172752"/>
                  <a:gd name="connsiteY18" fmla="*/ 112852 h 126698"/>
                  <a:gd name="connsiteX19" fmla="*/ 169414 w 172752"/>
                  <a:gd name="connsiteY19" fmla="*/ 107965 h 126698"/>
                  <a:gd name="connsiteX20" fmla="*/ 165341 w 172752"/>
                  <a:gd name="connsiteY20" fmla="*/ 108780 h 126698"/>
                  <a:gd name="connsiteX21" fmla="*/ 158011 w 172752"/>
                  <a:gd name="connsiteY21" fmla="*/ 100635 h 126698"/>
                  <a:gd name="connsiteX22" fmla="*/ 149866 w 172752"/>
                  <a:gd name="connsiteY22" fmla="*/ 97377 h 126698"/>
                  <a:gd name="connsiteX23" fmla="*/ 142536 w 172752"/>
                  <a:gd name="connsiteY23" fmla="*/ 94933 h 126698"/>
                  <a:gd name="connsiteX24" fmla="*/ 142536 w 172752"/>
                  <a:gd name="connsiteY24" fmla="*/ 94119 h 126698"/>
                  <a:gd name="connsiteX25" fmla="*/ 139278 w 172752"/>
                  <a:gd name="connsiteY25" fmla="*/ 94119 h 126698"/>
                  <a:gd name="connsiteX26" fmla="*/ 136834 w 172752"/>
                  <a:gd name="connsiteY26" fmla="*/ 96562 h 126698"/>
                  <a:gd name="connsiteX27" fmla="*/ 123802 w 172752"/>
                  <a:gd name="connsiteY27" fmla="*/ 83530 h 126698"/>
                  <a:gd name="connsiteX28" fmla="*/ 105884 w 172752"/>
                  <a:gd name="connsiteY28" fmla="*/ 75385 h 126698"/>
                  <a:gd name="connsiteX29" fmla="*/ 106698 w 172752"/>
                  <a:gd name="connsiteY29" fmla="*/ 74571 h 126698"/>
                  <a:gd name="connsiteX30" fmla="*/ 101811 w 172752"/>
                  <a:gd name="connsiteY30" fmla="*/ 71313 h 126698"/>
                  <a:gd name="connsiteX31" fmla="*/ 102626 w 172752"/>
                  <a:gd name="connsiteY31" fmla="*/ 70498 h 126698"/>
                  <a:gd name="connsiteX32" fmla="*/ 87965 w 172752"/>
                  <a:gd name="connsiteY32" fmla="*/ 67241 h 126698"/>
                  <a:gd name="connsiteX33" fmla="*/ 73304 w 172752"/>
                  <a:gd name="connsiteY33" fmla="*/ 58281 h 126698"/>
                  <a:gd name="connsiteX34" fmla="*/ 74119 w 172752"/>
                  <a:gd name="connsiteY34" fmla="*/ 57467 h 126698"/>
                  <a:gd name="connsiteX35" fmla="*/ 65159 w 172752"/>
                  <a:gd name="connsiteY35" fmla="*/ 46878 h 126698"/>
                  <a:gd name="connsiteX36" fmla="*/ 51313 w 172752"/>
                  <a:gd name="connsiteY36" fmla="*/ 41177 h 126698"/>
                  <a:gd name="connsiteX37" fmla="*/ 43168 w 172752"/>
                  <a:gd name="connsiteY37" fmla="*/ 36290 h 126698"/>
                  <a:gd name="connsiteX38" fmla="*/ 27693 w 172752"/>
                  <a:gd name="connsiteY38" fmla="*/ 28145 h 126698"/>
                  <a:gd name="connsiteX39" fmla="*/ 16290 w 172752"/>
                  <a:gd name="connsiteY39" fmla="*/ 17557 h 126698"/>
                  <a:gd name="connsiteX40" fmla="*/ 13032 w 172752"/>
                  <a:gd name="connsiteY40" fmla="*/ 8597 h 126698"/>
                  <a:gd name="connsiteX41" fmla="*/ 12217 w 172752"/>
                  <a:gd name="connsiteY41" fmla="*/ 10226 h 126698"/>
                  <a:gd name="connsiteX42" fmla="*/ 9774 w 172752"/>
                  <a:gd name="connsiteY42" fmla="*/ 8597 h 126698"/>
                  <a:gd name="connsiteX43" fmla="*/ 9774 w 172752"/>
                  <a:gd name="connsiteY43" fmla="*/ 8597 h 126698"/>
                  <a:gd name="connsiteX44" fmla="*/ 5702 w 172752"/>
                  <a:gd name="connsiteY44" fmla="*/ 11855 h 126698"/>
                  <a:gd name="connsiteX45" fmla="*/ 4887 w 172752"/>
                  <a:gd name="connsiteY45" fmla="*/ 13484 h 126698"/>
                  <a:gd name="connsiteX46" fmla="*/ 6516 w 172752"/>
                  <a:gd name="connsiteY46" fmla="*/ 10226 h 126698"/>
                  <a:gd name="connsiteX47" fmla="*/ 4887 w 172752"/>
                  <a:gd name="connsiteY47" fmla="*/ 12670 h 126698"/>
                  <a:gd name="connsiteX48" fmla="*/ 8145 w 172752"/>
                  <a:gd name="connsiteY48" fmla="*/ 5339 h 126698"/>
                  <a:gd name="connsiteX49" fmla="*/ 11403 w 172752"/>
                  <a:gd name="connsiteY49" fmla="*/ 452 h 126698"/>
                  <a:gd name="connsiteX50" fmla="*/ 8145 w 172752"/>
                  <a:gd name="connsiteY50" fmla="*/ 2896 h 126698"/>
                  <a:gd name="connsiteX51" fmla="*/ 2444 w 172752"/>
                  <a:gd name="connsiteY51" fmla="*/ 12670 h 126698"/>
                  <a:gd name="connsiteX52" fmla="*/ 4072 w 172752"/>
                  <a:gd name="connsiteY52" fmla="*/ 10226 h 126698"/>
                  <a:gd name="connsiteX53" fmla="*/ 2444 w 172752"/>
                  <a:gd name="connsiteY53" fmla="*/ 13484 h 126698"/>
                  <a:gd name="connsiteX54" fmla="*/ 0 w 172752"/>
                  <a:gd name="connsiteY54" fmla="*/ 20000 h 126698"/>
                  <a:gd name="connsiteX55" fmla="*/ 0 w 172752"/>
                  <a:gd name="connsiteY55" fmla="*/ 20000 h 126698"/>
                  <a:gd name="connsiteX56" fmla="*/ 1629 w 172752"/>
                  <a:gd name="connsiteY56" fmla="*/ 20000 h 126698"/>
                  <a:gd name="connsiteX57" fmla="*/ 815 w 172752"/>
                  <a:gd name="connsiteY57" fmla="*/ 21629 h 126698"/>
                  <a:gd name="connsiteX58" fmla="*/ 1629 w 172752"/>
                  <a:gd name="connsiteY58" fmla="*/ 20815 h 126698"/>
                  <a:gd name="connsiteX59" fmla="*/ 6516 w 172752"/>
                  <a:gd name="connsiteY59" fmla="*/ 22444 h 126698"/>
                  <a:gd name="connsiteX60" fmla="*/ 9774 w 172752"/>
                  <a:gd name="connsiteY60" fmla="*/ 19186 h 126698"/>
                  <a:gd name="connsiteX61" fmla="*/ 8145 w 172752"/>
                  <a:gd name="connsiteY61" fmla="*/ 25702 h 126698"/>
                  <a:gd name="connsiteX62" fmla="*/ 7330 w 172752"/>
                  <a:gd name="connsiteY62" fmla="*/ 26516 h 126698"/>
                  <a:gd name="connsiteX63" fmla="*/ 8145 w 172752"/>
                  <a:gd name="connsiteY63" fmla="*/ 29774 h 126698"/>
                  <a:gd name="connsiteX64" fmla="*/ 13032 w 172752"/>
                  <a:gd name="connsiteY64" fmla="*/ 26516 h 126698"/>
                  <a:gd name="connsiteX65" fmla="*/ 11403 w 172752"/>
                  <a:gd name="connsiteY65" fmla="*/ 29774 h 126698"/>
                  <a:gd name="connsiteX66" fmla="*/ 13846 w 172752"/>
                  <a:gd name="connsiteY66" fmla="*/ 34661 h 126698"/>
                  <a:gd name="connsiteX67" fmla="*/ 19548 w 172752"/>
                  <a:gd name="connsiteY67" fmla="*/ 33032 h 126698"/>
                  <a:gd name="connsiteX68" fmla="*/ 21177 w 172752"/>
                  <a:gd name="connsiteY68" fmla="*/ 36290 h 126698"/>
                  <a:gd name="connsiteX69" fmla="*/ 20362 w 172752"/>
                  <a:gd name="connsiteY69" fmla="*/ 37104 h 126698"/>
                  <a:gd name="connsiteX70" fmla="*/ 26878 w 172752"/>
                  <a:gd name="connsiteY70" fmla="*/ 34661 h 126698"/>
                  <a:gd name="connsiteX71" fmla="*/ 23620 w 172752"/>
                  <a:gd name="connsiteY71" fmla="*/ 41991 h 126698"/>
                  <a:gd name="connsiteX72" fmla="*/ 30136 w 172752"/>
                  <a:gd name="connsiteY72" fmla="*/ 40363 h 126698"/>
                  <a:gd name="connsiteX73" fmla="*/ 29322 w 172752"/>
                  <a:gd name="connsiteY73" fmla="*/ 43620 h 126698"/>
                  <a:gd name="connsiteX74" fmla="*/ 39096 w 172752"/>
                  <a:gd name="connsiteY74" fmla="*/ 51765 h 126698"/>
                  <a:gd name="connsiteX75" fmla="*/ 39096 w 172752"/>
                  <a:gd name="connsiteY75" fmla="*/ 51765 h 126698"/>
                  <a:gd name="connsiteX76" fmla="*/ 47241 w 172752"/>
                  <a:gd name="connsiteY76" fmla="*/ 43620 h 126698"/>
                  <a:gd name="connsiteX77" fmla="*/ 46426 w 172752"/>
                  <a:gd name="connsiteY77" fmla="*/ 44435 h 126698"/>
                  <a:gd name="connsiteX78" fmla="*/ 46426 w 172752"/>
                  <a:gd name="connsiteY78" fmla="*/ 47693 h 126698"/>
                  <a:gd name="connsiteX79" fmla="*/ 45611 w 172752"/>
                  <a:gd name="connsiteY79" fmla="*/ 48507 h 126698"/>
                  <a:gd name="connsiteX80" fmla="*/ 47241 w 172752"/>
                  <a:gd name="connsiteY80" fmla="*/ 50136 h 126698"/>
                  <a:gd name="connsiteX81" fmla="*/ 45611 w 172752"/>
                  <a:gd name="connsiteY81" fmla="*/ 50951 h 126698"/>
                  <a:gd name="connsiteX82" fmla="*/ 47241 w 172752"/>
                  <a:gd name="connsiteY82" fmla="*/ 50136 h 126698"/>
                  <a:gd name="connsiteX83" fmla="*/ 44797 w 172752"/>
                  <a:gd name="connsiteY83" fmla="*/ 52580 h 126698"/>
                  <a:gd name="connsiteX84" fmla="*/ 63530 w 172752"/>
                  <a:gd name="connsiteY84" fmla="*/ 60725 h 126698"/>
                  <a:gd name="connsiteX85" fmla="*/ 62716 w 172752"/>
                  <a:gd name="connsiteY85" fmla="*/ 61539 h 126698"/>
                  <a:gd name="connsiteX86" fmla="*/ 65159 w 172752"/>
                  <a:gd name="connsiteY86" fmla="*/ 59910 h 126698"/>
                  <a:gd name="connsiteX87" fmla="*/ 64345 w 172752"/>
                  <a:gd name="connsiteY87" fmla="*/ 60725 h 126698"/>
                  <a:gd name="connsiteX88" fmla="*/ 69232 w 172752"/>
                  <a:gd name="connsiteY88" fmla="*/ 63168 h 126698"/>
                  <a:gd name="connsiteX89" fmla="*/ 67603 w 172752"/>
                  <a:gd name="connsiteY89" fmla="*/ 65612 h 126698"/>
                  <a:gd name="connsiteX90" fmla="*/ 71675 w 172752"/>
                  <a:gd name="connsiteY90" fmla="*/ 64797 h 126698"/>
                  <a:gd name="connsiteX91" fmla="*/ 70046 w 172752"/>
                  <a:gd name="connsiteY91" fmla="*/ 67241 h 126698"/>
                  <a:gd name="connsiteX92" fmla="*/ 79006 w 172752"/>
                  <a:gd name="connsiteY92" fmla="*/ 72128 h 126698"/>
                  <a:gd name="connsiteX93" fmla="*/ 90408 w 172752"/>
                  <a:gd name="connsiteY93" fmla="*/ 72128 h 126698"/>
                  <a:gd name="connsiteX94" fmla="*/ 89594 w 172752"/>
                  <a:gd name="connsiteY94" fmla="*/ 73756 h 126698"/>
                  <a:gd name="connsiteX95" fmla="*/ 99368 w 172752"/>
                  <a:gd name="connsiteY95" fmla="*/ 80272 h 126698"/>
                  <a:gd name="connsiteX96" fmla="*/ 103440 w 172752"/>
                  <a:gd name="connsiteY96" fmla="*/ 81901 h 126698"/>
                  <a:gd name="connsiteX97" fmla="*/ 102626 w 172752"/>
                  <a:gd name="connsiteY97" fmla="*/ 83530 h 126698"/>
                  <a:gd name="connsiteX98" fmla="*/ 110771 w 172752"/>
                  <a:gd name="connsiteY98" fmla="*/ 86788 h 126698"/>
                  <a:gd name="connsiteX99" fmla="*/ 109142 w 172752"/>
                  <a:gd name="connsiteY99" fmla="*/ 89232 h 126698"/>
                  <a:gd name="connsiteX100" fmla="*/ 113214 w 172752"/>
                  <a:gd name="connsiteY100" fmla="*/ 85159 h 126698"/>
                  <a:gd name="connsiteX101" fmla="*/ 112400 w 172752"/>
                  <a:gd name="connsiteY101" fmla="*/ 87603 h 126698"/>
                  <a:gd name="connsiteX102" fmla="*/ 118101 w 172752"/>
                  <a:gd name="connsiteY102" fmla="*/ 89232 h 126698"/>
                  <a:gd name="connsiteX103" fmla="*/ 117286 w 172752"/>
                  <a:gd name="connsiteY103" fmla="*/ 90861 h 126698"/>
                  <a:gd name="connsiteX104" fmla="*/ 118915 w 172752"/>
                  <a:gd name="connsiteY104" fmla="*/ 90861 h 126698"/>
                  <a:gd name="connsiteX105" fmla="*/ 118101 w 172752"/>
                  <a:gd name="connsiteY105" fmla="*/ 91675 h 126698"/>
                  <a:gd name="connsiteX106" fmla="*/ 123802 w 172752"/>
                  <a:gd name="connsiteY106" fmla="*/ 94933 h 126698"/>
                  <a:gd name="connsiteX107" fmla="*/ 122173 w 172752"/>
                  <a:gd name="connsiteY107" fmla="*/ 97377 h 126698"/>
                  <a:gd name="connsiteX108" fmla="*/ 127060 w 172752"/>
                  <a:gd name="connsiteY108" fmla="*/ 98191 h 126698"/>
                  <a:gd name="connsiteX109" fmla="*/ 126246 w 172752"/>
                  <a:gd name="connsiteY109" fmla="*/ 99820 h 126698"/>
                  <a:gd name="connsiteX110" fmla="*/ 127875 w 172752"/>
                  <a:gd name="connsiteY110" fmla="*/ 98191 h 126698"/>
                  <a:gd name="connsiteX111" fmla="*/ 126246 w 172752"/>
                  <a:gd name="connsiteY111" fmla="*/ 100635 h 126698"/>
                  <a:gd name="connsiteX112" fmla="*/ 130318 w 172752"/>
                  <a:gd name="connsiteY112" fmla="*/ 99820 h 126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72752" h="126698">
                    <a:moveTo>
                      <a:pt x="130318" y="99820"/>
                    </a:moveTo>
                    <a:lnTo>
                      <a:pt x="128689" y="102264"/>
                    </a:lnTo>
                    <a:cubicBezTo>
                      <a:pt x="132762" y="99006"/>
                      <a:pt x="131947" y="103893"/>
                      <a:pt x="134391" y="103078"/>
                    </a:cubicBezTo>
                    <a:lnTo>
                      <a:pt x="133576" y="103893"/>
                    </a:lnTo>
                    <a:cubicBezTo>
                      <a:pt x="136834" y="107151"/>
                      <a:pt x="142536" y="104707"/>
                      <a:pt x="147423" y="104707"/>
                    </a:cubicBezTo>
                    <a:cubicBezTo>
                      <a:pt x="147423" y="104707"/>
                      <a:pt x="146608" y="105522"/>
                      <a:pt x="146608" y="105522"/>
                    </a:cubicBezTo>
                    <a:cubicBezTo>
                      <a:pt x="147423" y="104707"/>
                      <a:pt x="148237" y="103078"/>
                      <a:pt x="148237" y="103893"/>
                    </a:cubicBezTo>
                    <a:cubicBezTo>
                      <a:pt x="148237" y="104707"/>
                      <a:pt x="147423" y="104707"/>
                      <a:pt x="147423" y="105522"/>
                    </a:cubicBezTo>
                    <a:cubicBezTo>
                      <a:pt x="145794" y="109594"/>
                      <a:pt x="151495" y="104707"/>
                      <a:pt x="149866" y="107965"/>
                    </a:cubicBezTo>
                    <a:cubicBezTo>
                      <a:pt x="150681" y="107965"/>
                      <a:pt x="151495" y="106336"/>
                      <a:pt x="152310" y="104707"/>
                    </a:cubicBezTo>
                    <a:cubicBezTo>
                      <a:pt x="156382" y="105522"/>
                      <a:pt x="159640" y="107965"/>
                      <a:pt x="165341" y="111223"/>
                    </a:cubicBezTo>
                    <a:cubicBezTo>
                      <a:pt x="164527" y="112037"/>
                      <a:pt x="163712" y="112037"/>
                      <a:pt x="162083" y="112852"/>
                    </a:cubicBezTo>
                    <a:cubicBezTo>
                      <a:pt x="170228" y="113667"/>
                      <a:pt x="169414" y="120997"/>
                      <a:pt x="167785" y="125884"/>
                    </a:cubicBezTo>
                    <a:cubicBezTo>
                      <a:pt x="169414" y="126698"/>
                      <a:pt x="170228" y="125884"/>
                      <a:pt x="171857" y="126698"/>
                    </a:cubicBezTo>
                    <a:cubicBezTo>
                      <a:pt x="174301" y="124255"/>
                      <a:pt x="167785" y="122626"/>
                      <a:pt x="171043" y="120997"/>
                    </a:cubicBezTo>
                    <a:lnTo>
                      <a:pt x="172672" y="120997"/>
                    </a:lnTo>
                    <a:cubicBezTo>
                      <a:pt x="173486" y="119368"/>
                      <a:pt x="167785" y="120997"/>
                      <a:pt x="170228" y="119368"/>
                    </a:cubicBezTo>
                    <a:cubicBezTo>
                      <a:pt x="171857" y="118553"/>
                      <a:pt x="172672" y="119368"/>
                      <a:pt x="172672" y="119368"/>
                    </a:cubicBezTo>
                    <a:cubicBezTo>
                      <a:pt x="171857" y="116924"/>
                      <a:pt x="172672" y="113667"/>
                      <a:pt x="166970" y="112852"/>
                    </a:cubicBezTo>
                    <a:cubicBezTo>
                      <a:pt x="170228" y="110408"/>
                      <a:pt x="166156" y="110408"/>
                      <a:pt x="169414" y="107965"/>
                    </a:cubicBezTo>
                    <a:cubicBezTo>
                      <a:pt x="167785" y="107965"/>
                      <a:pt x="167785" y="107151"/>
                      <a:pt x="165341" y="108780"/>
                    </a:cubicBezTo>
                    <a:cubicBezTo>
                      <a:pt x="164527" y="104707"/>
                      <a:pt x="161269" y="102264"/>
                      <a:pt x="158011" y="100635"/>
                    </a:cubicBezTo>
                    <a:cubicBezTo>
                      <a:pt x="154753" y="99006"/>
                      <a:pt x="152310" y="98191"/>
                      <a:pt x="149866" y="97377"/>
                    </a:cubicBezTo>
                    <a:cubicBezTo>
                      <a:pt x="144165" y="103078"/>
                      <a:pt x="145794" y="94119"/>
                      <a:pt x="142536" y="94933"/>
                    </a:cubicBezTo>
                    <a:cubicBezTo>
                      <a:pt x="142536" y="94933"/>
                      <a:pt x="142536" y="94119"/>
                      <a:pt x="142536" y="94119"/>
                    </a:cubicBezTo>
                    <a:cubicBezTo>
                      <a:pt x="140907" y="95748"/>
                      <a:pt x="139278" y="95748"/>
                      <a:pt x="139278" y="94119"/>
                    </a:cubicBezTo>
                    <a:lnTo>
                      <a:pt x="136834" y="96562"/>
                    </a:lnTo>
                    <a:cubicBezTo>
                      <a:pt x="134391" y="87603"/>
                      <a:pt x="127060" y="89232"/>
                      <a:pt x="123802" y="83530"/>
                    </a:cubicBezTo>
                    <a:cubicBezTo>
                      <a:pt x="118915" y="78643"/>
                      <a:pt x="117286" y="70498"/>
                      <a:pt x="105884" y="75385"/>
                    </a:cubicBezTo>
                    <a:cubicBezTo>
                      <a:pt x="106698" y="74571"/>
                      <a:pt x="106698" y="74571"/>
                      <a:pt x="106698" y="74571"/>
                    </a:cubicBezTo>
                    <a:cubicBezTo>
                      <a:pt x="104255" y="74571"/>
                      <a:pt x="104255" y="71313"/>
                      <a:pt x="101811" y="71313"/>
                    </a:cubicBezTo>
                    <a:lnTo>
                      <a:pt x="102626" y="70498"/>
                    </a:lnTo>
                    <a:cubicBezTo>
                      <a:pt x="95295" y="72942"/>
                      <a:pt x="95295" y="63983"/>
                      <a:pt x="87965" y="67241"/>
                    </a:cubicBezTo>
                    <a:cubicBezTo>
                      <a:pt x="83893" y="63168"/>
                      <a:pt x="79006" y="59910"/>
                      <a:pt x="73304" y="58281"/>
                    </a:cubicBezTo>
                    <a:lnTo>
                      <a:pt x="74119" y="57467"/>
                    </a:lnTo>
                    <a:cubicBezTo>
                      <a:pt x="68417" y="57467"/>
                      <a:pt x="70046" y="47693"/>
                      <a:pt x="65159" y="46878"/>
                    </a:cubicBezTo>
                    <a:cubicBezTo>
                      <a:pt x="63530" y="41177"/>
                      <a:pt x="52127" y="47693"/>
                      <a:pt x="51313" y="41177"/>
                    </a:cubicBezTo>
                    <a:cubicBezTo>
                      <a:pt x="53756" y="33032"/>
                      <a:pt x="40724" y="43620"/>
                      <a:pt x="43168" y="36290"/>
                    </a:cubicBezTo>
                    <a:cubicBezTo>
                      <a:pt x="45611" y="23258"/>
                      <a:pt x="36652" y="26516"/>
                      <a:pt x="27693" y="28145"/>
                    </a:cubicBezTo>
                    <a:cubicBezTo>
                      <a:pt x="26064" y="21629"/>
                      <a:pt x="15475" y="27331"/>
                      <a:pt x="16290" y="17557"/>
                    </a:cubicBezTo>
                    <a:cubicBezTo>
                      <a:pt x="11403" y="20815"/>
                      <a:pt x="15475" y="9412"/>
                      <a:pt x="13032" y="8597"/>
                    </a:cubicBezTo>
                    <a:lnTo>
                      <a:pt x="12217" y="10226"/>
                    </a:lnTo>
                    <a:cubicBezTo>
                      <a:pt x="14661" y="4525"/>
                      <a:pt x="5702" y="15928"/>
                      <a:pt x="9774" y="8597"/>
                    </a:cubicBezTo>
                    <a:lnTo>
                      <a:pt x="9774" y="8597"/>
                    </a:lnTo>
                    <a:cubicBezTo>
                      <a:pt x="11403" y="4525"/>
                      <a:pt x="3258" y="16742"/>
                      <a:pt x="5702" y="11855"/>
                    </a:cubicBezTo>
                    <a:lnTo>
                      <a:pt x="4887" y="13484"/>
                    </a:lnTo>
                    <a:cubicBezTo>
                      <a:pt x="4072" y="13484"/>
                      <a:pt x="6516" y="11041"/>
                      <a:pt x="6516" y="10226"/>
                    </a:cubicBezTo>
                    <a:cubicBezTo>
                      <a:pt x="6516" y="10226"/>
                      <a:pt x="4072" y="13484"/>
                      <a:pt x="4887" y="12670"/>
                    </a:cubicBezTo>
                    <a:cubicBezTo>
                      <a:pt x="9774" y="5339"/>
                      <a:pt x="2444" y="13484"/>
                      <a:pt x="8145" y="5339"/>
                    </a:cubicBezTo>
                    <a:cubicBezTo>
                      <a:pt x="8145" y="5339"/>
                      <a:pt x="9774" y="2081"/>
                      <a:pt x="11403" y="452"/>
                    </a:cubicBezTo>
                    <a:cubicBezTo>
                      <a:pt x="11403" y="-362"/>
                      <a:pt x="10589" y="-362"/>
                      <a:pt x="8145" y="2896"/>
                    </a:cubicBezTo>
                    <a:cubicBezTo>
                      <a:pt x="5702" y="6968"/>
                      <a:pt x="3258" y="9412"/>
                      <a:pt x="2444" y="12670"/>
                    </a:cubicBezTo>
                    <a:lnTo>
                      <a:pt x="4072" y="10226"/>
                    </a:lnTo>
                    <a:cubicBezTo>
                      <a:pt x="2444" y="13484"/>
                      <a:pt x="3258" y="11855"/>
                      <a:pt x="2444" y="13484"/>
                    </a:cubicBezTo>
                    <a:cubicBezTo>
                      <a:pt x="3258" y="14299"/>
                      <a:pt x="815" y="18371"/>
                      <a:pt x="0" y="20000"/>
                    </a:cubicBezTo>
                    <a:cubicBezTo>
                      <a:pt x="0" y="20000"/>
                      <a:pt x="0" y="20000"/>
                      <a:pt x="0" y="20000"/>
                    </a:cubicBezTo>
                    <a:cubicBezTo>
                      <a:pt x="2444" y="16742"/>
                      <a:pt x="1629" y="19186"/>
                      <a:pt x="1629" y="20000"/>
                    </a:cubicBezTo>
                    <a:lnTo>
                      <a:pt x="815" y="21629"/>
                    </a:lnTo>
                    <a:cubicBezTo>
                      <a:pt x="-815" y="24887"/>
                      <a:pt x="5702" y="15928"/>
                      <a:pt x="1629" y="20815"/>
                    </a:cubicBezTo>
                    <a:cubicBezTo>
                      <a:pt x="4072" y="20000"/>
                      <a:pt x="5702" y="21629"/>
                      <a:pt x="6516" y="22444"/>
                    </a:cubicBezTo>
                    <a:cubicBezTo>
                      <a:pt x="8145" y="20815"/>
                      <a:pt x="7330" y="23258"/>
                      <a:pt x="9774" y="19186"/>
                    </a:cubicBezTo>
                    <a:cubicBezTo>
                      <a:pt x="7330" y="24073"/>
                      <a:pt x="7330" y="25702"/>
                      <a:pt x="8145" y="25702"/>
                    </a:cubicBezTo>
                    <a:cubicBezTo>
                      <a:pt x="8145" y="26516"/>
                      <a:pt x="7330" y="26516"/>
                      <a:pt x="7330" y="26516"/>
                    </a:cubicBezTo>
                    <a:cubicBezTo>
                      <a:pt x="4072" y="33032"/>
                      <a:pt x="12217" y="21629"/>
                      <a:pt x="8145" y="29774"/>
                    </a:cubicBezTo>
                    <a:cubicBezTo>
                      <a:pt x="11403" y="24887"/>
                      <a:pt x="8145" y="32218"/>
                      <a:pt x="13032" y="26516"/>
                    </a:cubicBezTo>
                    <a:cubicBezTo>
                      <a:pt x="12217" y="27331"/>
                      <a:pt x="11403" y="28959"/>
                      <a:pt x="11403" y="29774"/>
                    </a:cubicBezTo>
                    <a:cubicBezTo>
                      <a:pt x="13032" y="30589"/>
                      <a:pt x="13032" y="33846"/>
                      <a:pt x="13846" y="34661"/>
                    </a:cubicBezTo>
                    <a:cubicBezTo>
                      <a:pt x="17919" y="30589"/>
                      <a:pt x="14661" y="37919"/>
                      <a:pt x="19548" y="33032"/>
                    </a:cubicBezTo>
                    <a:cubicBezTo>
                      <a:pt x="19548" y="34661"/>
                      <a:pt x="18733" y="37919"/>
                      <a:pt x="21177" y="36290"/>
                    </a:cubicBezTo>
                    <a:lnTo>
                      <a:pt x="20362" y="37104"/>
                    </a:lnTo>
                    <a:cubicBezTo>
                      <a:pt x="21991" y="37104"/>
                      <a:pt x="23620" y="37919"/>
                      <a:pt x="26878" y="34661"/>
                    </a:cubicBezTo>
                    <a:cubicBezTo>
                      <a:pt x="22806" y="40363"/>
                      <a:pt x="24435" y="39548"/>
                      <a:pt x="23620" y="41991"/>
                    </a:cubicBezTo>
                    <a:cubicBezTo>
                      <a:pt x="26064" y="39548"/>
                      <a:pt x="26878" y="41991"/>
                      <a:pt x="30136" y="40363"/>
                    </a:cubicBezTo>
                    <a:cubicBezTo>
                      <a:pt x="28507" y="42806"/>
                      <a:pt x="31765" y="39548"/>
                      <a:pt x="29322" y="43620"/>
                    </a:cubicBezTo>
                    <a:cubicBezTo>
                      <a:pt x="37467" y="38733"/>
                      <a:pt x="39910" y="44435"/>
                      <a:pt x="39096" y="51765"/>
                    </a:cubicBezTo>
                    <a:lnTo>
                      <a:pt x="39096" y="51765"/>
                    </a:lnTo>
                    <a:cubicBezTo>
                      <a:pt x="40724" y="50136"/>
                      <a:pt x="44797" y="46064"/>
                      <a:pt x="47241" y="43620"/>
                    </a:cubicBezTo>
                    <a:cubicBezTo>
                      <a:pt x="47241" y="43620"/>
                      <a:pt x="46426" y="44435"/>
                      <a:pt x="46426" y="44435"/>
                    </a:cubicBezTo>
                    <a:cubicBezTo>
                      <a:pt x="47241" y="44435"/>
                      <a:pt x="45611" y="48507"/>
                      <a:pt x="46426" y="47693"/>
                    </a:cubicBezTo>
                    <a:cubicBezTo>
                      <a:pt x="45611" y="48507"/>
                      <a:pt x="45611" y="48507"/>
                      <a:pt x="45611" y="48507"/>
                    </a:cubicBezTo>
                    <a:cubicBezTo>
                      <a:pt x="47241" y="47693"/>
                      <a:pt x="44797" y="52580"/>
                      <a:pt x="47241" y="50136"/>
                    </a:cubicBezTo>
                    <a:lnTo>
                      <a:pt x="45611" y="50951"/>
                    </a:lnTo>
                    <a:lnTo>
                      <a:pt x="47241" y="50136"/>
                    </a:lnTo>
                    <a:cubicBezTo>
                      <a:pt x="46426" y="50951"/>
                      <a:pt x="44797" y="53394"/>
                      <a:pt x="44797" y="52580"/>
                    </a:cubicBezTo>
                    <a:cubicBezTo>
                      <a:pt x="48869" y="57467"/>
                      <a:pt x="59458" y="55838"/>
                      <a:pt x="63530" y="60725"/>
                    </a:cubicBezTo>
                    <a:lnTo>
                      <a:pt x="62716" y="61539"/>
                    </a:lnTo>
                    <a:lnTo>
                      <a:pt x="65159" y="59910"/>
                    </a:lnTo>
                    <a:cubicBezTo>
                      <a:pt x="64345" y="60725"/>
                      <a:pt x="64345" y="60725"/>
                      <a:pt x="64345" y="60725"/>
                    </a:cubicBezTo>
                    <a:cubicBezTo>
                      <a:pt x="64345" y="63983"/>
                      <a:pt x="68417" y="61539"/>
                      <a:pt x="69232" y="63168"/>
                    </a:cubicBezTo>
                    <a:cubicBezTo>
                      <a:pt x="68417" y="63983"/>
                      <a:pt x="67603" y="64797"/>
                      <a:pt x="67603" y="65612"/>
                    </a:cubicBezTo>
                    <a:cubicBezTo>
                      <a:pt x="70861" y="63168"/>
                      <a:pt x="65974" y="71313"/>
                      <a:pt x="71675" y="64797"/>
                    </a:cubicBezTo>
                    <a:cubicBezTo>
                      <a:pt x="71675" y="64797"/>
                      <a:pt x="70046" y="66426"/>
                      <a:pt x="70046" y="67241"/>
                    </a:cubicBezTo>
                    <a:cubicBezTo>
                      <a:pt x="74119" y="67241"/>
                      <a:pt x="77376" y="68870"/>
                      <a:pt x="79006" y="72128"/>
                    </a:cubicBezTo>
                    <a:cubicBezTo>
                      <a:pt x="86336" y="67241"/>
                      <a:pt x="83893" y="75385"/>
                      <a:pt x="90408" y="72128"/>
                    </a:cubicBezTo>
                    <a:lnTo>
                      <a:pt x="89594" y="73756"/>
                    </a:lnTo>
                    <a:cubicBezTo>
                      <a:pt x="96110" y="71313"/>
                      <a:pt x="95295" y="78643"/>
                      <a:pt x="99368" y="80272"/>
                    </a:cubicBezTo>
                    <a:cubicBezTo>
                      <a:pt x="100182" y="81901"/>
                      <a:pt x="102626" y="81087"/>
                      <a:pt x="103440" y="81901"/>
                    </a:cubicBezTo>
                    <a:lnTo>
                      <a:pt x="102626" y="83530"/>
                    </a:lnTo>
                    <a:cubicBezTo>
                      <a:pt x="109142" y="78643"/>
                      <a:pt x="103440" y="92490"/>
                      <a:pt x="110771" y="86788"/>
                    </a:cubicBezTo>
                    <a:lnTo>
                      <a:pt x="109142" y="89232"/>
                    </a:lnTo>
                    <a:cubicBezTo>
                      <a:pt x="111585" y="85974"/>
                      <a:pt x="109956" y="91675"/>
                      <a:pt x="113214" y="85159"/>
                    </a:cubicBezTo>
                    <a:lnTo>
                      <a:pt x="112400" y="87603"/>
                    </a:lnTo>
                    <a:cubicBezTo>
                      <a:pt x="118915" y="81087"/>
                      <a:pt x="113214" y="93304"/>
                      <a:pt x="118101" y="89232"/>
                    </a:cubicBezTo>
                    <a:lnTo>
                      <a:pt x="117286" y="90861"/>
                    </a:lnTo>
                    <a:cubicBezTo>
                      <a:pt x="118915" y="90046"/>
                      <a:pt x="119730" y="89232"/>
                      <a:pt x="118915" y="90861"/>
                    </a:cubicBezTo>
                    <a:cubicBezTo>
                      <a:pt x="118915" y="90861"/>
                      <a:pt x="118101" y="91675"/>
                      <a:pt x="118101" y="91675"/>
                    </a:cubicBezTo>
                    <a:cubicBezTo>
                      <a:pt x="116472" y="98191"/>
                      <a:pt x="122173" y="93304"/>
                      <a:pt x="123802" y="94933"/>
                    </a:cubicBezTo>
                    <a:lnTo>
                      <a:pt x="122173" y="97377"/>
                    </a:lnTo>
                    <a:cubicBezTo>
                      <a:pt x="124617" y="94933"/>
                      <a:pt x="124617" y="99006"/>
                      <a:pt x="127060" y="98191"/>
                    </a:cubicBezTo>
                    <a:lnTo>
                      <a:pt x="126246" y="99820"/>
                    </a:lnTo>
                    <a:lnTo>
                      <a:pt x="127875" y="98191"/>
                    </a:lnTo>
                    <a:lnTo>
                      <a:pt x="126246" y="100635"/>
                    </a:lnTo>
                    <a:cubicBezTo>
                      <a:pt x="126246" y="100635"/>
                      <a:pt x="128689" y="99006"/>
                      <a:pt x="130318" y="9982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4" name="任意多边形: 形状 283"/>
              <p:cNvSpPr/>
              <p:nvPr/>
            </p:nvSpPr>
            <p:spPr>
              <a:xfrm>
                <a:off x="6825874" y="181861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5" name="任意多边形: 形状 284"/>
              <p:cNvSpPr/>
              <p:nvPr/>
            </p:nvSpPr>
            <p:spPr>
              <a:xfrm>
                <a:off x="6677637" y="1733550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-453"/>
                      <a:pt x="0" y="362"/>
                    </a:cubicBezTo>
                    <a:cubicBezTo>
                      <a:pt x="0" y="362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86" name="图形 7"/>
            <p:cNvGrpSpPr/>
            <p:nvPr/>
          </p:nvGrpSpPr>
          <p:grpSpPr>
            <a:xfrm>
              <a:off x="9231789" y="2839310"/>
              <a:ext cx="57014" cy="154300"/>
              <a:chOff x="6992030" y="1739613"/>
              <a:chExt cx="57014" cy="154300"/>
            </a:xfrm>
            <a:solidFill>
              <a:srgbClr val="1B1B1B"/>
            </a:solidFill>
          </p:grpSpPr>
          <p:sp>
            <p:nvSpPr>
              <p:cNvPr id="287" name="任意多边形: 形状 286"/>
              <p:cNvSpPr/>
              <p:nvPr/>
            </p:nvSpPr>
            <p:spPr>
              <a:xfrm>
                <a:off x="6992030" y="1742056"/>
                <a:ext cx="1629" cy="1628"/>
              </a:xfrm>
              <a:custGeom>
                <a:avLst/>
                <a:gdLst>
                  <a:gd name="connsiteX0" fmla="*/ 0 w 1629"/>
                  <a:gd name="connsiteY0" fmla="*/ 814 h 1628"/>
                  <a:gd name="connsiteX1" fmla="*/ 0 w 1629"/>
                  <a:gd name="connsiteY1" fmla="*/ 1629 h 1628"/>
                  <a:gd name="connsiteX2" fmla="*/ 1629 w 1629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628">
                    <a:moveTo>
                      <a:pt x="0" y="814"/>
                    </a:moveTo>
                    <a:lnTo>
                      <a:pt x="0" y="1629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8" name="任意多边形: 形状 287"/>
              <p:cNvSpPr/>
              <p:nvPr/>
            </p:nvSpPr>
            <p:spPr>
              <a:xfrm>
                <a:off x="6992658" y="1739613"/>
                <a:ext cx="6702" cy="4576"/>
              </a:xfrm>
              <a:custGeom>
                <a:avLst/>
                <a:gdLst>
                  <a:gd name="connsiteX0" fmla="*/ 5074 w 6702"/>
                  <a:gd name="connsiteY0" fmla="*/ 815 h 4576"/>
                  <a:gd name="connsiteX1" fmla="*/ 6703 w 6702"/>
                  <a:gd name="connsiteY1" fmla="*/ 0 h 4576"/>
                  <a:gd name="connsiteX2" fmla="*/ 1001 w 6702"/>
                  <a:gd name="connsiteY2" fmla="*/ 4072 h 4576"/>
                  <a:gd name="connsiteX3" fmla="*/ 5074 w 6702"/>
                  <a:gd name="connsiteY3" fmla="*/ 815 h 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" h="4576">
                    <a:moveTo>
                      <a:pt x="5074" y="815"/>
                    </a:moveTo>
                    <a:cubicBezTo>
                      <a:pt x="5074" y="815"/>
                      <a:pt x="5888" y="0"/>
                      <a:pt x="6703" y="0"/>
                    </a:cubicBezTo>
                    <a:lnTo>
                      <a:pt x="1001" y="4072"/>
                    </a:lnTo>
                    <a:cubicBezTo>
                      <a:pt x="-3071" y="6516"/>
                      <a:pt x="6703" y="-815"/>
                      <a:pt x="5074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9" name="任意多边形: 形状 288"/>
              <p:cNvSpPr/>
              <p:nvPr/>
            </p:nvSpPr>
            <p:spPr>
              <a:xfrm>
                <a:off x="6996753" y="1739613"/>
                <a:ext cx="2607" cy="1851"/>
              </a:xfrm>
              <a:custGeom>
                <a:avLst/>
                <a:gdLst>
                  <a:gd name="connsiteX0" fmla="*/ 164 w 2607"/>
                  <a:gd name="connsiteY0" fmla="*/ 1629 h 1851"/>
                  <a:gd name="connsiteX1" fmla="*/ 2607 w 2607"/>
                  <a:gd name="connsiteY1" fmla="*/ 0 h 1851"/>
                  <a:gd name="connsiteX2" fmla="*/ 164 w 2607"/>
                  <a:gd name="connsiteY2" fmla="*/ 1629 h 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7" h="1851">
                    <a:moveTo>
                      <a:pt x="164" y="1629"/>
                    </a:moveTo>
                    <a:cubicBezTo>
                      <a:pt x="-651" y="2444"/>
                      <a:pt x="1793" y="815"/>
                      <a:pt x="2607" y="0"/>
                    </a:cubicBezTo>
                    <a:cubicBezTo>
                      <a:pt x="164" y="1629"/>
                      <a:pt x="3422" y="-815"/>
                      <a:pt x="164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0" name="任意多边形: 形状 289"/>
              <p:cNvSpPr/>
              <p:nvPr/>
            </p:nvSpPr>
            <p:spPr>
              <a:xfrm>
                <a:off x="7007709" y="1759975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611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1" name="任意多边形: 形状 290"/>
              <p:cNvSpPr/>
              <p:nvPr/>
            </p:nvSpPr>
            <p:spPr>
              <a:xfrm>
                <a:off x="6996619" y="1740427"/>
                <a:ext cx="52424" cy="153123"/>
              </a:xfrm>
              <a:custGeom>
                <a:avLst/>
                <a:gdLst>
                  <a:gd name="connsiteX0" fmla="*/ 24732 w 52424"/>
                  <a:gd name="connsiteY0" fmla="*/ 22806 h 153123"/>
                  <a:gd name="connsiteX1" fmla="*/ 27176 w 52424"/>
                  <a:gd name="connsiteY1" fmla="*/ 21991 h 153123"/>
                  <a:gd name="connsiteX2" fmla="*/ 23918 w 52424"/>
                  <a:gd name="connsiteY2" fmla="*/ 18733 h 153123"/>
                  <a:gd name="connsiteX3" fmla="*/ 24732 w 52424"/>
                  <a:gd name="connsiteY3" fmla="*/ 18733 h 153123"/>
                  <a:gd name="connsiteX4" fmla="*/ 16587 w 52424"/>
                  <a:gd name="connsiteY4" fmla="*/ 10588 h 153123"/>
                  <a:gd name="connsiteX5" fmla="*/ 18217 w 52424"/>
                  <a:gd name="connsiteY5" fmla="*/ 10588 h 153123"/>
                  <a:gd name="connsiteX6" fmla="*/ 15773 w 52424"/>
                  <a:gd name="connsiteY6" fmla="*/ 10588 h 153123"/>
                  <a:gd name="connsiteX7" fmla="*/ 17402 w 52424"/>
                  <a:gd name="connsiteY7" fmla="*/ 9774 h 153123"/>
                  <a:gd name="connsiteX8" fmla="*/ 17402 w 52424"/>
                  <a:gd name="connsiteY8" fmla="*/ 7330 h 153123"/>
                  <a:gd name="connsiteX9" fmla="*/ 14144 w 52424"/>
                  <a:gd name="connsiteY9" fmla="*/ 8959 h 153123"/>
                  <a:gd name="connsiteX10" fmla="*/ 5999 w 52424"/>
                  <a:gd name="connsiteY10" fmla="*/ 4887 h 153123"/>
                  <a:gd name="connsiteX11" fmla="*/ 9257 w 52424"/>
                  <a:gd name="connsiteY11" fmla="*/ 3258 h 153123"/>
                  <a:gd name="connsiteX12" fmla="*/ 3556 w 52424"/>
                  <a:gd name="connsiteY12" fmla="*/ 0 h 153123"/>
                  <a:gd name="connsiteX13" fmla="*/ 298 w 52424"/>
                  <a:gd name="connsiteY13" fmla="*/ 2443 h 153123"/>
                  <a:gd name="connsiteX14" fmla="*/ 1927 w 52424"/>
                  <a:gd name="connsiteY14" fmla="*/ 3258 h 153123"/>
                  <a:gd name="connsiteX15" fmla="*/ 298 w 52424"/>
                  <a:gd name="connsiteY15" fmla="*/ 4072 h 153123"/>
                  <a:gd name="connsiteX16" fmla="*/ 2741 w 52424"/>
                  <a:gd name="connsiteY16" fmla="*/ 3258 h 153123"/>
                  <a:gd name="connsiteX17" fmla="*/ 298 w 52424"/>
                  <a:gd name="connsiteY17" fmla="*/ 4887 h 153123"/>
                  <a:gd name="connsiteX18" fmla="*/ 4370 w 52424"/>
                  <a:gd name="connsiteY18" fmla="*/ 4887 h 153123"/>
                  <a:gd name="connsiteX19" fmla="*/ 1927 w 52424"/>
                  <a:gd name="connsiteY19" fmla="*/ 8145 h 153123"/>
                  <a:gd name="connsiteX20" fmla="*/ 5185 w 52424"/>
                  <a:gd name="connsiteY20" fmla="*/ 6516 h 153123"/>
                  <a:gd name="connsiteX21" fmla="*/ 10886 w 52424"/>
                  <a:gd name="connsiteY21" fmla="*/ 14661 h 153123"/>
                  <a:gd name="connsiteX22" fmla="*/ 13330 w 52424"/>
                  <a:gd name="connsiteY22" fmla="*/ 19548 h 153123"/>
                  <a:gd name="connsiteX23" fmla="*/ 12515 w 52424"/>
                  <a:gd name="connsiteY23" fmla="*/ 19548 h 153123"/>
                  <a:gd name="connsiteX24" fmla="*/ 14958 w 52424"/>
                  <a:gd name="connsiteY24" fmla="*/ 21177 h 153123"/>
                  <a:gd name="connsiteX25" fmla="*/ 18217 w 52424"/>
                  <a:gd name="connsiteY25" fmla="*/ 21177 h 153123"/>
                  <a:gd name="connsiteX26" fmla="*/ 17402 w 52424"/>
                  <a:gd name="connsiteY26" fmla="*/ 36652 h 153123"/>
                  <a:gd name="connsiteX27" fmla="*/ 23918 w 52424"/>
                  <a:gd name="connsiteY27" fmla="*/ 52127 h 153123"/>
                  <a:gd name="connsiteX28" fmla="*/ 22289 w 52424"/>
                  <a:gd name="connsiteY28" fmla="*/ 52127 h 153123"/>
                  <a:gd name="connsiteX29" fmla="*/ 23918 w 52424"/>
                  <a:gd name="connsiteY29" fmla="*/ 56200 h 153123"/>
                  <a:gd name="connsiteX30" fmla="*/ 23103 w 52424"/>
                  <a:gd name="connsiteY30" fmla="*/ 56200 h 153123"/>
                  <a:gd name="connsiteX31" fmla="*/ 31248 w 52424"/>
                  <a:gd name="connsiteY31" fmla="*/ 65974 h 153123"/>
                  <a:gd name="connsiteX32" fmla="*/ 35321 w 52424"/>
                  <a:gd name="connsiteY32" fmla="*/ 79820 h 153123"/>
                  <a:gd name="connsiteX33" fmla="*/ 33692 w 52424"/>
                  <a:gd name="connsiteY33" fmla="*/ 79820 h 153123"/>
                  <a:gd name="connsiteX34" fmla="*/ 32063 w 52424"/>
                  <a:gd name="connsiteY34" fmla="*/ 91223 h 153123"/>
                  <a:gd name="connsiteX35" fmla="*/ 36135 w 52424"/>
                  <a:gd name="connsiteY35" fmla="*/ 102626 h 153123"/>
                  <a:gd name="connsiteX36" fmla="*/ 36135 w 52424"/>
                  <a:gd name="connsiteY36" fmla="*/ 110771 h 153123"/>
                  <a:gd name="connsiteX37" fmla="*/ 36135 w 52424"/>
                  <a:gd name="connsiteY37" fmla="*/ 125431 h 153123"/>
                  <a:gd name="connsiteX38" fmla="*/ 29619 w 52424"/>
                  <a:gd name="connsiteY38" fmla="*/ 136834 h 153123"/>
                  <a:gd name="connsiteX39" fmla="*/ 22289 w 52424"/>
                  <a:gd name="connsiteY39" fmla="*/ 140092 h 153123"/>
                  <a:gd name="connsiteX40" fmla="*/ 23918 w 52424"/>
                  <a:gd name="connsiteY40" fmla="*/ 140907 h 153123"/>
                  <a:gd name="connsiteX41" fmla="*/ 22289 w 52424"/>
                  <a:gd name="connsiteY41" fmla="*/ 142536 h 153123"/>
                  <a:gd name="connsiteX42" fmla="*/ 22289 w 52424"/>
                  <a:gd name="connsiteY42" fmla="*/ 142536 h 153123"/>
                  <a:gd name="connsiteX43" fmla="*/ 26361 w 52424"/>
                  <a:gd name="connsiteY43" fmla="*/ 146608 h 153123"/>
                  <a:gd name="connsiteX44" fmla="*/ 27990 w 52424"/>
                  <a:gd name="connsiteY44" fmla="*/ 147423 h 153123"/>
                  <a:gd name="connsiteX45" fmla="*/ 24732 w 52424"/>
                  <a:gd name="connsiteY45" fmla="*/ 145794 h 153123"/>
                  <a:gd name="connsiteX46" fmla="*/ 27176 w 52424"/>
                  <a:gd name="connsiteY46" fmla="*/ 147423 h 153123"/>
                  <a:gd name="connsiteX47" fmla="*/ 19845 w 52424"/>
                  <a:gd name="connsiteY47" fmla="*/ 144165 h 153123"/>
                  <a:gd name="connsiteX48" fmla="*/ 14958 w 52424"/>
                  <a:gd name="connsiteY48" fmla="*/ 140907 h 153123"/>
                  <a:gd name="connsiteX49" fmla="*/ 17402 w 52424"/>
                  <a:gd name="connsiteY49" fmla="*/ 143350 h 153123"/>
                  <a:gd name="connsiteX50" fmla="*/ 27176 w 52424"/>
                  <a:gd name="connsiteY50" fmla="*/ 149866 h 153123"/>
                  <a:gd name="connsiteX51" fmla="*/ 24732 w 52424"/>
                  <a:gd name="connsiteY51" fmla="*/ 148237 h 153123"/>
                  <a:gd name="connsiteX52" fmla="*/ 27990 w 52424"/>
                  <a:gd name="connsiteY52" fmla="*/ 150681 h 153123"/>
                  <a:gd name="connsiteX53" fmla="*/ 34506 w 52424"/>
                  <a:gd name="connsiteY53" fmla="*/ 153124 h 153123"/>
                  <a:gd name="connsiteX54" fmla="*/ 34506 w 52424"/>
                  <a:gd name="connsiteY54" fmla="*/ 153124 h 153123"/>
                  <a:gd name="connsiteX55" fmla="*/ 34506 w 52424"/>
                  <a:gd name="connsiteY55" fmla="*/ 151495 h 153123"/>
                  <a:gd name="connsiteX56" fmla="*/ 36135 w 52424"/>
                  <a:gd name="connsiteY56" fmla="*/ 152310 h 153123"/>
                  <a:gd name="connsiteX57" fmla="*/ 36135 w 52424"/>
                  <a:gd name="connsiteY57" fmla="*/ 151495 h 153123"/>
                  <a:gd name="connsiteX58" fmla="*/ 36950 w 52424"/>
                  <a:gd name="connsiteY58" fmla="*/ 146608 h 153123"/>
                  <a:gd name="connsiteX59" fmla="*/ 33692 w 52424"/>
                  <a:gd name="connsiteY59" fmla="*/ 143350 h 153123"/>
                  <a:gd name="connsiteX60" fmla="*/ 40208 w 52424"/>
                  <a:gd name="connsiteY60" fmla="*/ 144165 h 153123"/>
                  <a:gd name="connsiteX61" fmla="*/ 41022 w 52424"/>
                  <a:gd name="connsiteY61" fmla="*/ 144979 h 153123"/>
                  <a:gd name="connsiteX62" fmla="*/ 43466 w 52424"/>
                  <a:gd name="connsiteY62" fmla="*/ 144165 h 153123"/>
                  <a:gd name="connsiteX63" fmla="*/ 39393 w 52424"/>
                  <a:gd name="connsiteY63" fmla="*/ 140092 h 153123"/>
                  <a:gd name="connsiteX64" fmla="*/ 42651 w 52424"/>
                  <a:gd name="connsiteY64" fmla="*/ 141721 h 153123"/>
                  <a:gd name="connsiteX65" fmla="*/ 46724 w 52424"/>
                  <a:gd name="connsiteY65" fmla="*/ 138463 h 153123"/>
                  <a:gd name="connsiteX66" fmla="*/ 43466 w 52424"/>
                  <a:gd name="connsiteY66" fmla="*/ 133576 h 153123"/>
                  <a:gd name="connsiteX67" fmla="*/ 45909 w 52424"/>
                  <a:gd name="connsiteY67" fmla="*/ 131133 h 153123"/>
                  <a:gd name="connsiteX68" fmla="*/ 46724 w 52424"/>
                  <a:gd name="connsiteY68" fmla="*/ 131133 h 153123"/>
                  <a:gd name="connsiteX69" fmla="*/ 42651 w 52424"/>
                  <a:gd name="connsiteY69" fmla="*/ 126246 h 153123"/>
                  <a:gd name="connsiteX70" fmla="*/ 50796 w 52424"/>
                  <a:gd name="connsiteY70" fmla="*/ 127060 h 153123"/>
                  <a:gd name="connsiteX71" fmla="*/ 46724 w 52424"/>
                  <a:gd name="connsiteY71" fmla="*/ 122173 h 153123"/>
                  <a:gd name="connsiteX72" fmla="*/ 49982 w 52424"/>
                  <a:gd name="connsiteY72" fmla="*/ 121359 h 153123"/>
                  <a:gd name="connsiteX73" fmla="*/ 52425 w 52424"/>
                  <a:gd name="connsiteY73" fmla="*/ 109142 h 153123"/>
                  <a:gd name="connsiteX74" fmla="*/ 52425 w 52424"/>
                  <a:gd name="connsiteY74" fmla="*/ 109142 h 153123"/>
                  <a:gd name="connsiteX75" fmla="*/ 41022 w 52424"/>
                  <a:gd name="connsiteY75" fmla="*/ 106698 h 153123"/>
                  <a:gd name="connsiteX76" fmla="*/ 41837 w 52424"/>
                  <a:gd name="connsiteY76" fmla="*/ 106698 h 153123"/>
                  <a:gd name="connsiteX77" fmla="*/ 45095 w 52424"/>
                  <a:gd name="connsiteY77" fmla="*/ 105069 h 153123"/>
                  <a:gd name="connsiteX78" fmla="*/ 46724 w 52424"/>
                  <a:gd name="connsiteY78" fmla="*/ 105069 h 153123"/>
                  <a:gd name="connsiteX79" fmla="*/ 46724 w 52424"/>
                  <a:gd name="connsiteY79" fmla="*/ 102626 h 153123"/>
                  <a:gd name="connsiteX80" fmla="*/ 48353 w 52424"/>
                  <a:gd name="connsiteY80" fmla="*/ 102626 h 153123"/>
                  <a:gd name="connsiteX81" fmla="*/ 46724 w 52424"/>
                  <a:gd name="connsiteY81" fmla="*/ 101811 h 153123"/>
                  <a:gd name="connsiteX82" fmla="*/ 49982 w 52424"/>
                  <a:gd name="connsiteY82" fmla="*/ 102626 h 153123"/>
                  <a:gd name="connsiteX83" fmla="*/ 44280 w 52424"/>
                  <a:gd name="connsiteY83" fmla="*/ 84707 h 153123"/>
                  <a:gd name="connsiteX84" fmla="*/ 45909 w 52424"/>
                  <a:gd name="connsiteY84" fmla="*/ 84707 h 153123"/>
                  <a:gd name="connsiteX85" fmla="*/ 43466 w 52424"/>
                  <a:gd name="connsiteY85" fmla="*/ 83892 h 153123"/>
                  <a:gd name="connsiteX86" fmla="*/ 45095 w 52424"/>
                  <a:gd name="connsiteY86" fmla="*/ 83892 h 153123"/>
                  <a:gd name="connsiteX87" fmla="*/ 43466 w 52424"/>
                  <a:gd name="connsiteY87" fmla="*/ 79820 h 153123"/>
                  <a:gd name="connsiteX88" fmla="*/ 46724 w 52424"/>
                  <a:gd name="connsiteY88" fmla="*/ 79820 h 153123"/>
                  <a:gd name="connsiteX89" fmla="*/ 43466 w 52424"/>
                  <a:gd name="connsiteY89" fmla="*/ 78191 h 153123"/>
                  <a:gd name="connsiteX90" fmla="*/ 46724 w 52424"/>
                  <a:gd name="connsiteY90" fmla="*/ 78191 h 153123"/>
                  <a:gd name="connsiteX91" fmla="*/ 44280 w 52424"/>
                  <a:gd name="connsiteY91" fmla="*/ 70046 h 153123"/>
                  <a:gd name="connsiteX92" fmla="*/ 36135 w 52424"/>
                  <a:gd name="connsiteY92" fmla="*/ 64345 h 153123"/>
                  <a:gd name="connsiteX93" fmla="*/ 37764 w 52424"/>
                  <a:gd name="connsiteY93" fmla="*/ 64345 h 153123"/>
                  <a:gd name="connsiteX94" fmla="*/ 35321 w 52424"/>
                  <a:gd name="connsiteY94" fmla="*/ 55385 h 153123"/>
                  <a:gd name="connsiteX95" fmla="*/ 32877 w 52424"/>
                  <a:gd name="connsiteY95" fmla="*/ 52127 h 153123"/>
                  <a:gd name="connsiteX96" fmla="*/ 34506 w 52424"/>
                  <a:gd name="connsiteY96" fmla="*/ 51313 h 153123"/>
                  <a:gd name="connsiteX97" fmla="*/ 31248 w 52424"/>
                  <a:gd name="connsiteY97" fmla="*/ 44797 h 153123"/>
                  <a:gd name="connsiteX98" fmla="*/ 33692 w 52424"/>
                  <a:gd name="connsiteY98" fmla="*/ 43982 h 153123"/>
                  <a:gd name="connsiteX99" fmla="*/ 27990 w 52424"/>
                  <a:gd name="connsiteY99" fmla="*/ 43982 h 153123"/>
                  <a:gd name="connsiteX100" fmla="*/ 29619 w 52424"/>
                  <a:gd name="connsiteY100" fmla="*/ 43168 h 153123"/>
                  <a:gd name="connsiteX101" fmla="*/ 26361 w 52424"/>
                  <a:gd name="connsiteY101" fmla="*/ 39095 h 153123"/>
                  <a:gd name="connsiteX102" fmla="*/ 27990 w 52424"/>
                  <a:gd name="connsiteY102" fmla="*/ 39095 h 153123"/>
                  <a:gd name="connsiteX103" fmla="*/ 27176 w 52424"/>
                  <a:gd name="connsiteY103" fmla="*/ 37467 h 153123"/>
                  <a:gd name="connsiteX104" fmla="*/ 27990 w 52424"/>
                  <a:gd name="connsiteY104" fmla="*/ 37467 h 153123"/>
                  <a:gd name="connsiteX105" fmla="*/ 26361 w 52424"/>
                  <a:gd name="connsiteY105" fmla="*/ 32580 h 153123"/>
                  <a:gd name="connsiteX106" fmla="*/ 29619 w 52424"/>
                  <a:gd name="connsiteY106" fmla="*/ 31765 h 153123"/>
                  <a:gd name="connsiteX107" fmla="*/ 27176 w 52424"/>
                  <a:gd name="connsiteY107" fmla="*/ 29322 h 153123"/>
                  <a:gd name="connsiteX108" fmla="*/ 28805 w 52424"/>
                  <a:gd name="connsiteY108" fmla="*/ 29322 h 153123"/>
                  <a:gd name="connsiteX109" fmla="*/ 26361 w 52424"/>
                  <a:gd name="connsiteY109" fmla="*/ 29322 h 153123"/>
                  <a:gd name="connsiteX110" fmla="*/ 29619 w 52424"/>
                  <a:gd name="connsiteY110" fmla="*/ 28507 h 153123"/>
                  <a:gd name="connsiteX111" fmla="*/ 24732 w 52424"/>
                  <a:gd name="connsiteY111" fmla="*/ 22806 h 15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52424" h="153123">
                    <a:moveTo>
                      <a:pt x="24732" y="22806"/>
                    </a:moveTo>
                    <a:lnTo>
                      <a:pt x="27176" y="21991"/>
                    </a:lnTo>
                    <a:cubicBezTo>
                      <a:pt x="22289" y="21991"/>
                      <a:pt x="26361" y="19548"/>
                      <a:pt x="23918" y="18733"/>
                    </a:cubicBezTo>
                    <a:lnTo>
                      <a:pt x="24732" y="18733"/>
                    </a:lnTo>
                    <a:cubicBezTo>
                      <a:pt x="24732" y="14661"/>
                      <a:pt x="19031" y="13032"/>
                      <a:pt x="16587" y="10588"/>
                    </a:cubicBezTo>
                    <a:cubicBezTo>
                      <a:pt x="16587" y="10588"/>
                      <a:pt x="17402" y="10588"/>
                      <a:pt x="18217" y="10588"/>
                    </a:cubicBezTo>
                    <a:cubicBezTo>
                      <a:pt x="17402" y="10588"/>
                      <a:pt x="15773" y="11403"/>
                      <a:pt x="15773" y="10588"/>
                    </a:cubicBezTo>
                    <a:cubicBezTo>
                      <a:pt x="16587" y="10588"/>
                      <a:pt x="16587" y="9774"/>
                      <a:pt x="17402" y="9774"/>
                    </a:cubicBezTo>
                    <a:cubicBezTo>
                      <a:pt x="21474" y="7330"/>
                      <a:pt x="14144" y="8959"/>
                      <a:pt x="17402" y="7330"/>
                    </a:cubicBezTo>
                    <a:cubicBezTo>
                      <a:pt x="16587" y="7330"/>
                      <a:pt x="14958" y="8145"/>
                      <a:pt x="14144" y="8959"/>
                    </a:cubicBezTo>
                    <a:cubicBezTo>
                      <a:pt x="12515" y="7330"/>
                      <a:pt x="10072" y="4887"/>
                      <a:pt x="5999" y="4887"/>
                    </a:cubicBezTo>
                    <a:cubicBezTo>
                      <a:pt x="6814" y="4887"/>
                      <a:pt x="7628" y="4072"/>
                      <a:pt x="9257" y="3258"/>
                    </a:cubicBezTo>
                    <a:cubicBezTo>
                      <a:pt x="1927" y="4887"/>
                      <a:pt x="3556" y="2443"/>
                      <a:pt x="3556" y="0"/>
                    </a:cubicBezTo>
                    <a:cubicBezTo>
                      <a:pt x="1927" y="815"/>
                      <a:pt x="1927" y="1629"/>
                      <a:pt x="298" y="2443"/>
                    </a:cubicBezTo>
                    <a:cubicBezTo>
                      <a:pt x="-1331" y="4072"/>
                      <a:pt x="4370" y="815"/>
                      <a:pt x="1927" y="3258"/>
                    </a:cubicBezTo>
                    <a:lnTo>
                      <a:pt x="298" y="4072"/>
                    </a:lnTo>
                    <a:cubicBezTo>
                      <a:pt x="-517" y="4887"/>
                      <a:pt x="4370" y="1629"/>
                      <a:pt x="2741" y="3258"/>
                    </a:cubicBezTo>
                    <a:cubicBezTo>
                      <a:pt x="1927" y="4072"/>
                      <a:pt x="1112" y="4887"/>
                      <a:pt x="298" y="4887"/>
                    </a:cubicBezTo>
                    <a:cubicBezTo>
                      <a:pt x="1112" y="4887"/>
                      <a:pt x="298" y="6516"/>
                      <a:pt x="4370" y="4887"/>
                    </a:cubicBezTo>
                    <a:cubicBezTo>
                      <a:pt x="1112" y="7330"/>
                      <a:pt x="4370" y="5702"/>
                      <a:pt x="1927" y="8145"/>
                    </a:cubicBezTo>
                    <a:cubicBezTo>
                      <a:pt x="3556" y="7330"/>
                      <a:pt x="3556" y="8145"/>
                      <a:pt x="5185" y="6516"/>
                    </a:cubicBezTo>
                    <a:cubicBezTo>
                      <a:pt x="4370" y="9774"/>
                      <a:pt x="9257" y="11403"/>
                      <a:pt x="10886" y="14661"/>
                    </a:cubicBezTo>
                    <a:cubicBezTo>
                      <a:pt x="19031" y="13846"/>
                      <a:pt x="10886" y="18733"/>
                      <a:pt x="13330" y="19548"/>
                    </a:cubicBezTo>
                    <a:cubicBezTo>
                      <a:pt x="13330" y="19548"/>
                      <a:pt x="12515" y="19548"/>
                      <a:pt x="12515" y="19548"/>
                    </a:cubicBezTo>
                    <a:cubicBezTo>
                      <a:pt x="14144" y="19548"/>
                      <a:pt x="15773" y="20362"/>
                      <a:pt x="14958" y="21177"/>
                    </a:cubicBezTo>
                    <a:lnTo>
                      <a:pt x="18217" y="21177"/>
                    </a:lnTo>
                    <a:cubicBezTo>
                      <a:pt x="13330" y="27693"/>
                      <a:pt x="19031" y="30950"/>
                      <a:pt x="17402" y="36652"/>
                    </a:cubicBezTo>
                    <a:cubicBezTo>
                      <a:pt x="16587" y="42354"/>
                      <a:pt x="12515" y="48869"/>
                      <a:pt x="23918" y="52127"/>
                    </a:cubicBezTo>
                    <a:cubicBezTo>
                      <a:pt x="23103" y="52127"/>
                      <a:pt x="23103" y="52127"/>
                      <a:pt x="22289" y="52127"/>
                    </a:cubicBezTo>
                    <a:cubicBezTo>
                      <a:pt x="23918" y="52942"/>
                      <a:pt x="21474" y="55385"/>
                      <a:pt x="23918" y="56200"/>
                    </a:cubicBezTo>
                    <a:lnTo>
                      <a:pt x="23103" y="56200"/>
                    </a:lnTo>
                    <a:cubicBezTo>
                      <a:pt x="30434" y="58643"/>
                      <a:pt x="23918" y="63530"/>
                      <a:pt x="31248" y="65974"/>
                    </a:cubicBezTo>
                    <a:cubicBezTo>
                      <a:pt x="31248" y="70046"/>
                      <a:pt x="32877" y="74933"/>
                      <a:pt x="35321" y="79820"/>
                    </a:cubicBezTo>
                    <a:lnTo>
                      <a:pt x="33692" y="79820"/>
                    </a:lnTo>
                    <a:cubicBezTo>
                      <a:pt x="36950" y="83078"/>
                      <a:pt x="29619" y="87150"/>
                      <a:pt x="32063" y="91223"/>
                    </a:cubicBezTo>
                    <a:cubicBezTo>
                      <a:pt x="28805" y="94481"/>
                      <a:pt x="41022" y="99368"/>
                      <a:pt x="36135" y="102626"/>
                    </a:cubicBezTo>
                    <a:cubicBezTo>
                      <a:pt x="28805" y="104255"/>
                      <a:pt x="44280" y="109142"/>
                      <a:pt x="36135" y="110771"/>
                    </a:cubicBezTo>
                    <a:cubicBezTo>
                      <a:pt x="23918" y="113214"/>
                      <a:pt x="30434" y="118101"/>
                      <a:pt x="36135" y="125431"/>
                    </a:cubicBezTo>
                    <a:cubicBezTo>
                      <a:pt x="31248" y="127875"/>
                      <a:pt x="39393" y="136020"/>
                      <a:pt x="29619" y="136834"/>
                    </a:cubicBezTo>
                    <a:cubicBezTo>
                      <a:pt x="33692" y="140907"/>
                      <a:pt x="21474" y="137649"/>
                      <a:pt x="22289" y="140092"/>
                    </a:cubicBezTo>
                    <a:lnTo>
                      <a:pt x="23918" y="140907"/>
                    </a:lnTo>
                    <a:cubicBezTo>
                      <a:pt x="18217" y="138463"/>
                      <a:pt x="29619" y="146608"/>
                      <a:pt x="22289" y="142536"/>
                    </a:cubicBezTo>
                    <a:lnTo>
                      <a:pt x="22289" y="142536"/>
                    </a:lnTo>
                    <a:cubicBezTo>
                      <a:pt x="18217" y="140907"/>
                      <a:pt x="30434" y="149051"/>
                      <a:pt x="26361" y="146608"/>
                    </a:cubicBezTo>
                    <a:lnTo>
                      <a:pt x="27990" y="147423"/>
                    </a:lnTo>
                    <a:cubicBezTo>
                      <a:pt x="27990" y="148237"/>
                      <a:pt x="25547" y="145794"/>
                      <a:pt x="24732" y="145794"/>
                    </a:cubicBezTo>
                    <a:cubicBezTo>
                      <a:pt x="24732" y="145794"/>
                      <a:pt x="27990" y="148237"/>
                      <a:pt x="27176" y="147423"/>
                    </a:cubicBezTo>
                    <a:cubicBezTo>
                      <a:pt x="19845" y="142536"/>
                      <a:pt x="27990" y="149866"/>
                      <a:pt x="19845" y="144165"/>
                    </a:cubicBezTo>
                    <a:cubicBezTo>
                      <a:pt x="19845" y="144165"/>
                      <a:pt x="16587" y="142536"/>
                      <a:pt x="14958" y="140907"/>
                    </a:cubicBezTo>
                    <a:cubicBezTo>
                      <a:pt x="14144" y="140092"/>
                      <a:pt x="14144" y="141721"/>
                      <a:pt x="17402" y="143350"/>
                    </a:cubicBezTo>
                    <a:cubicBezTo>
                      <a:pt x="20660" y="145794"/>
                      <a:pt x="23918" y="148237"/>
                      <a:pt x="27176" y="149866"/>
                    </a:cubicBezTo>
                    <a:lnTo>
                      <a:pt x="24732" y="148237"/>
                    </a:lnTo>
                    <a:cubicBezTo>
                      <a:pt x="27176" y="149866"/>
                      <a:pt x="26361" y="149051"/>
                      <a:pt x="27990" y="150681"/>
                    </a:cubicBezTo>
                    <a:cubicBezTo>
                      <a:pt x="28805" y="150681"/>
                      <a:pt x="32877" y="153124"/>
                      <a:pt x="34506" y="153124"/>
                    </a:cubicBezTo>
                    <a:cubicBezTo>
                      <a:pt x="34506" y="153124"/>
                      <a:pt x="34506" y="153124"/>
                      <a:pt x="34506" y="153124"/>
                    </a:cubicBezTo>
                    <a:cubicBezTo>
                      <a:pt x="31248" y="150681"/>
                      <a:pt x="33692" y="151495"/>
                      <a:pt x="34506" y="151495"/>
                    </a:cubicBezTo>
                    <a:lnTo>
                      <a:pt x="36135" y="152310"/>
                    </a:lnTo>
                    <a:cubicBezTo>
                      <a:pt x="39393" y="153938"/>
                      <a:pt x="30434" y="147423"/>
                      <a:pt x="36135" y="151495"/>
                    </a:cubicBezTo>
                    <a:cubicBezTo>
                      <a:pt x="35321" y="149051"/>
                      <a:pt x="36950" y="147423"/>
                      <a:pt x="36950" y="146608"/>
                    </a:cubicBezTo>
                    <a:cubicBezTo>
                      <a:pt x="34506" y="144979"/>
                      <a:pt x="37764" y="145794"/>
                      <a:pt x="33692" y="143350"/>
                    </a:cubicBezTo>
                    <a:cubicBezTo>
                      <a:pt x="38579" y="145794"/>
                      <a:pt x="40208" y="144979"/>
                      <a:pt x="40208" y="144165"/>
                    </a:cubicBezTo>
                    <a:cubicBezTo>
                      <a:pt x="41022" y="144165"/>
                      <a:pt x="41022" y="144979"/>
                      <a:pt x="41022" y="144979"/>
                    </a:cubicBezTo>
                    <a:cubicBezTo>
                      <a:pt x="47538" y="147423"/>
                      <a:pt x="35321" y="140907"/>
                      <a:pt x="43466" y="144165"/>
                    </a:cubicBezTo>
                    <a:cubicBezTo>
                      <a:pt x="37764" y="141721"/>
                      <a:pt x="45909" y="143350"/>
                      <a:pt x="39393" y="140092"/>
                    </a:cubicBezTo>
                    <a:cubicBezTo>
                      <a:pt x="41022" y="140907"/>
                      <a:pt x="41837" y="140907"/>
                      <a:pt x="42651" y="141721"/>
                    </a:cubicBezTo>
                    <a:cubicBezTo>
                      <a:pt x="43466" y="140092"/>
                      <a:pt x="45909" y="139278"/>
                      <a:pt x="46724" y="138463"/>
                    </a:cubicBezTo>
                    <a:cubicBezTo>
                      <a:pt x="41837" y="135205"/>
                      <a:pt x="49982" y="136834"/>
                      <a:pt x="43466" y="133576"/>
                    </a:cubicBezTo>
                    <a:cubicBezTo>
                      <a:pt x="45095" y="133576"/>
                      <a:pt x="48353" y="132762"/>
                      <a:pt x="45909" y="131133"/>
                    </a:cubicBezTo>
                    <a:lnTo>
                      <a:pt x="46724" y="131133"/>
                    </a:lnTo>
                    <a:cubicBezTo>
                      <a:pt x="46724" y="129504"/>
                      <a:pt x="46724" y="127875"/>
                      <a:pt x="42651" y="126246"/>
                    </a:cubicBezTo>
                    <a:cubicBezTo>
                      <a:pt x="49167" y="127875"/>
                      <a:pt x="48353" y="127060"/>
                      <a:pt x="50796" y="127060"/>
                    </a:cubicBezTo>
                    <a:cubicBezTo>
                      <a:pt x="47538" y="125431"/>
                      <a:pt x="49167" y="123802"/>
                      <a:pt x="46724" y="122173"/>
                    </a:cubicBezTo>
                    <a:cubicBezTo>
                      <a:pt x="49982" y="122988"/>
                      <a:pt x="45909" y="120544"/>
                      <a:pt x="49982" y="121359"/>
                    </a:cubicBezTo>
                    <a:cubicBezTo>
                      <a:pt x="41837" y="115658"/>
                      <a:pt x="45095" y="113214"/>
                      <a:pt x="52425" y="109142"/>
                    </a:cubicBezTo>
                    <a:lnTo>
                      <a:pt x="52425" y="109142"/>
                    </a:lnTo>
                    <a:cubicBezTo>
                      <a:pt x="49982" y="108327"/>
                      <a:pt x="44280" y="107513"/>
                      <a:pt x="41022" y="106698"/>
                    </a:cubicBezTo>
                    <a:cubicBezTo>
                      <a:pt x="41837" y="106698"/>
                      <a:pt x="41837" y="106698"/>
                      <a:pt x="41837" y="106698"/>
                    </a:cubicBezTo>
                    <a:cubicBezTo>
                      <a:pt x="41022" y="105884"/>
                      <a:pt x="45909" y="105884"/>
                      <a:pt x="45095" y="105069"/>
                    </a:cubicBezTo>
                    <a:cubicBezTo>
                      <a:pt x="45909" y="105069"/>
                      <a:pt x="45909" y="105069"/>
                      <a:pt x="46724" y="105069"/>
                    </a:cubicBezTo>
                    <a:cubicBezTo>
                      <a:pt x="44280" y="104255"/>
                      <a:pt x="50796" y="104255"/>
                      <a:pt x="46724" y="102626"/>
                    </a:cubicBezTo>
                    <a:lnTo>
                      <a:pt x="48353" y="102626"/>
                    </a:lnTo>
                    <a:lnTo>
                      <a:pt x="46724" y="101811"/>
                    </a:lnTo>
                    <a:cubicBezTo>
                      <a:pt x="48353" y="101811"/>
                      <a:pt x="50796" y="101811"/>
                      <a:pt x="49982" y="102626"/>
                    </a:cubicBezTo>
                    <a:cubicBezTo>
                      <a:pt x="51610" y="96924"/>
                      <a:pt x="43466" y="90408"/>
                      <a:pt x="44280" y="84707"/>
                    </a:cubicBezTo>
                    <a:lnTo>
                      <a:pt x="45909" y="84707"/>
                    </a:lnTo>
                    <a:lnTo>
                      <a:pt x="43466" y="83892"/>
                    </a:lnTo>
                    <a:cubicBezTo>
                      <a:pt x="44280" y="83892"/>
                      <a:pt x="44280" y="83892"/>
                      <a:pt x="45095" y="83892"/>
                    </a:cubicBezTo>
                    <a:cubicBezTo>
                      <a:pt x="47538" y="82263"/>
                      <a:pt x="43466" y="81449"/>
                      <a:pt x="43466" y="79820"/>
                    </a:cubicBezTo>
                    <a:cubicBezTo>
                      <a:pt x="44280" y="79820"/>
                      <a:pt x="45909" y="79820"/>
                      <a:pt x="46724" y="79820"/>
                    </a:cubicBezTo>
                    <a:cubicBezTo>
                      <a:pt x="42651" y="79006"/>
                      <a:pt x="52425" y="77376"/>
                      <a:pt x="43466" y="78191"/>
                    </a:cubicBezTo>
                    <a:cubicBezTo>
                      <a:pt x="43466" y="78191"/>
                      <a:pt x="45909" y="78191"/>
                      <a:pt x="46724" y="78191"/>
                    </a:cubicBezTo>
                    <a:cubicBezTo>
                      <a:pt x="43466" y="75747"/>
                      <a:pt x="43466" y="72490"/>
                      <a:pt x="44280" y="70046"/>
                    </a:cubicBezTo>
                    <a:cubicBezTo>
                      <a:pt x="36135" y="69232"/>
                      <a:pt x="42651" y="65159"/>
                      <a:pt x="36135" y="64345"/>
                    </a:cubicBezTo>
                    <a:lnTo>
                      <a:pt x="37764" y="64345"/>
                    </a:lnTo>
                    <a:cubicBezTo>
                      <a:pt x="32063" y="62716"/>
                      <a:pt x="36950" y="57829"/>
                      <a:pt x="35321" y="55385"/>
                    </a:cubicBezTo>
                    <a:cubicBezTo>
                      <a:pt x="35321" y="53756"/>
                      <a:pt x="33692" y="53756"/>
                      <a:pt x="32877" y="52127"/>
                    </a:cubicBezTo>
                    <a:lnTo>
                      <a:pt x="34506" y="51313"/>
                    </a:lnTo>
                    <a:cubicBezTo>
                      <a:pt x="26361" y="50498"/>
                      <a:pt x="40208" y="44797"/>
                      <a:pt x="31248" y="44797"/>
                    </a:cubicBezTo>
                    <a:lnTo>
                      <a:pt x="33692" y="43982"/>
                    </a:lnTo>
                    <a:cubicBezTo>
                      <a:pt x="29619" y="44797"/>
                      <a:pt x="34506" y="42354"/>
                      <a:pt x="27990" y="43982"/>
                    </a:cubicBezTo>
                    <a:lnTo>
                      <a:pt x="29619" y="43168"/>
                    </a:lnTo>
                    <a:cubicBezTo>
                      <a:pt x="19845" y="43982"/>
                      <a:pt x="32877" y="39095"/>
                      <a:pt x="26361" y="39095"/>
                    </a:cubicBezTo>
                    <a:lnTo>
                      <a:pt x="27990" y="39095"/>
                    </a:lnTo>
                    <a:cubicBezTo>
                      <a:pt x="26361" y="39095"/>
                      <a:pt x="25547" y="38281"/>
                      <a:pt x="27176" y="37467"/>
                    </a:cubicBezTo>
                    <a:cubicBezTo>
                      <a:pt x="27176" y="37467"/>
                      <a:pt x="27990" y="37467"/>
                      <a:pt x="27990" y="37467"/>
                    </a:cubicBezTo>
                    <a:cubicBezTo>
                      <a:pt x="34506" y="34209"/>
                      <a:pt x="26361" y="34209"/>
                      <a:pt x="26361" y="32580"/>
                    </a:cubicBezTo>
                    <a:lnTo>
                      <a:pt x="29619" y="31765"/>
                    </a:lnTo>
                    <a:cubicBezTo>
                      <a:pt x="25547" y="31765"/>
                      <a:pt x="28805" y="29322"/>
                      <a:pt x="27176" y="29322"/>
                    </a:cubicBezTo>
                    <a:lnTo>
                      <a:pt x="28805" y="29322"/>
                    </a:lnTo>
                    <a:lnTo>
                      <a:pt x="26361" y="29322"/>
                    </a:lnTo>
                    <a:lnTo>
                      <a:pt x="29619" y="28507"/>
                    </a:lnTo>
                    <a:cubicBezTo>
                      <a:pt x="27990" y="25249"/>
                      <a:pt x="24732" y="24435"/>
                      <a:pt x="24732" y="2280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2" name="任意多边形: 形状 291"/>
              <p:cNvSpPr/>
              <p:nvPr/>
            </p:nvSpPr>
            <p:spPr>
              <a:xfrm>
                <a:off x="7013207" y="1751016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3" name="任意多边形: 形状 292"/>
              <p:cNvSpPr/>
              <p:nvPr/>
            </p:nvSpPr>
            <p:spPr>
              <a:xfrm>
                <a:off x="7029700" y="1893551"/>
                <a:ext cx="610" cy="362"/>
              </a:xfrm>
              <a:custGeom>
                <a:avLst/>
                <a:gdLst>
                  <a:gd name="connsiteX0" fmla="*/ 611 w 610"/>
                  <a:gd name="connsiteY0" fmla="*/ 0 h 362"/>
                  <a:gd name="connsiteX1" fmla="*/ 611 w 610"/>
                  <a:gd name="connsiteY1" fmla="*/ 0 h 362"/>
                  <a:gd name="connsiteX2" fmla="*/ 611 w 610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611" y="0"/>
                    </a:moveTo>
                    <a:cubicBezTo>
                      <a:pt x="-204" y="0"/>
                      <a:pt x="-204" y="0"/>
                      <a:pt x="611" y="0"/>
                    </a:cubicBezTo>
                    <a:cubicBezTo>
                      <a:pt x="-204" y="815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94" name="图形 7"/>
            <p:cNvGrpSpPr/>
            <p:nvPr/>
          </p:nvGrpSpPr>
          <p:grpSpPr>
            <a:xfrm>
              <a:off x="9024909" y="2897953"/>
              <a:ext cx="372671" cy="446340"/>
              <a:chOff x="6785150" y="1798256"/>
              <a:chExt cx="372671" cy="446340"/>
            </a:xfrm>
            <a:solidFill>
              <a:srgbClr val="1B1B1B"/>
            </a:solidFill>
          </p:grpSpPr>
          <p:sp>
            <p:nvSpPr>
              <p:cNvPr id="295" name="任意多边形: 形状 294"/>
              <p:cNvSpPr/>
              <p:nvPr/>
            </p:nvSpPr>
            <p:spPr>
              <a:xfrm>
                <a:off x="6826689" y="2239709"/>
                <a:ext cx="2443" cy="1629"/>
              </a:xfrm>
              <a:custGeom>
                <a:avLst/>
                <a:gdLst>
                  <a:gd name="connsiteX0" fmla="*/ 2443 w 2443"/>
                  <a:gd name="connsiteY0" fmla="*/ 1629 h 1629"/>
                  <a:gd name="connsiteX1" fmla="*/ 2443 w 2443"/>
                  <a:gd name="connsiteY1" fmla="*/ 0 h 1629"/>
                  <a:gd name="connsiteX2" fmla="*/ 0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2443" y="1629"/>
                    </a:moveTo>
                    <a:lnTo>
                      <a:pt x="2443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6" name="任意多边形: 形状 295"/>
              <p:cNvSpPr/>
              <p:nvPr/>
            </p:nvSpPr>
            <p:spPr>
              <a:xfrm>
                <a:off x="6819358" y="2238473"/>
                <a:ext cx="6515" cy="6123"/>
              </a:xfrm>
              <a:custGeom>
                <a:avLst/>
                <a:gdLst>
                  <a:gd name="connsiteX0" fmla="*/ 0 w 6515"/>
                  <a:gd name="connsiteY0" fmla="*/ 4494 h 6123"/>
                  <a:gd name="connsiteX1" fmla="*/ 0 w 6515"/>
                  <a:gd name="connsiteY1" fmla="*/ 6123 h 6123"/>
                  <a:gd name="connsiteX2" fmla="*/ 6516 w 6515"/>
                  <a:gd name="connsiteY2" fmla="*/ 1236 h 6123"/>
                  <a:gd name="connsiteX3" fmla="*/ 0 w 6515"/>
                  <a:gd name="connsiteY3" fmla="*/ 4494 h 6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15" h="6123">
                    <a:moveTo>
                      <a:pt x="0" y="4494"/>
                    </a:moveTo>
                    <a:cubicBezTo>
                      <a:pt x="0" y="5308"/>
                      <a:pt x="0" y="5308"/>
                      <a:pt x="0" y="6123"/>
                    </a:cubicBezTo>
                    <a:cubicBezTo>
                      <a:pt x="2443" y="4494"/>
                      <a:pt x="4072" y="2865"/>
                      <a:pt x="6516" y="1236"/>
                    </a:cubicBezTo>
                    <a:cubicBezTo>
                      <a:pt x="5701" y="-3651"/>
                      <a:pt x="0" y="7752"/>
                      <a:pt x="0" y="449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7" name="任意多边形: 形状 296"/>
              <p:cNvSpPr/>
              <p:nvPr/>
            </p:nvSpPr>
            <p:spPr>
              <a:xfrm>
                <a:off x="6815286" y="2241274"/>
                <a:ext cx="3257" cy="3322"/>
              </a:xfrm>
              <a:custGeom>
                <a:avLst/>
                <a:gdLst>
                  <a:gd name="connsiteX0" fmla="*/ 3258 w 3257"/>
                  <a:gd name="connsiteY0" fmla="*/ 879 h 3322"/>
                  <a:gd name="connsiteX1" fmla="*/ 0 w 3257"/>
                  <a:gd name="connsiteY1" fmla="*/ 3322 h 3322"/>
                  <a:gd name="connsiteX2" fmla="*/ 3258 w 3257"/>
                  <a:gd name="connsiteY2" fmla="*/ 879 h 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3322">
                    <a:moveTo>
                      <a:pt x="3258" y="879"/>
                    </a:moveTo>
                    <a:cubicBezTo>
                      <a:pt x="2443" y="-1565"/>
                      <a:pt x="814" y="1693"/>
                      <a:pt x="0" y="3322"/>
                    </a:cubicBezTo>
                    <a:cubicBezTo>
                      <a:pt x="814" y="64"/>
                      <a:pt x="2443" y="4137"/>
                      <a:pt x="3258" y="87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8" name="任意多边形: 形状 297"/>
              <p:cNvSpPr/>
              <p:nvPr/>
            </p:nvSpPr>
            <p:spPr>
              <a:xfrm>
                <a:off x="6804697" y="217780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9" name="任意多边形: 形状 298"/>
              <p:cNvSpPr/>
              <p:nvPr/>
            </p:nvSpPr>
            <p:spPr>
              <a:xfrm>
                <a:off x="6785150" y="1799071"/>
                <a:ext cx="372671" cy="444710"/>
              </a:xfrm>
              <a:custGeom>
                <a:avLst/>
                <a:gdLst>
                  <a:gd name="connsiteX0" fmla="*/ 18733 w 372671"/>
                  <a:gd name="connsiteY0" fmla="*/ 350230 h 444710"/>
                  <a:gd name="connsiteX1" fmla="*/ 16290 w 372671"/>
                  <a:gd name="connsiteY1" fmla="*/ 348601 h 444710"/>
                  <a:gd name="connsiteX2" fmla="*/ 11403 w 372671"/>
                  <a:gd name="connsiteY2" fmla="*/ 364077 h 444710"/>
                  <a:gd name="connsiteX3" fmla="*/ 10588 w 372671"/>
                  <a:gd name="connsiteY3" fmla="*/ 363262 h 444710"/>
                  <a:gd name="connsiteX4" fmla="*/ 4072 w 372671"/>
                  <a:gd name="connsiteY4" fmla="*/ 402358 h 444710"/>
                  <a:gd name="connsiteX5" fmla="*/ 2443 w 372671"/>
                  <a:gd name="connsiteY5" fmla="*/ 401543 h 444710"/>
                  <a:gd name="connsiteX6" fmla="*/ 4072 w 372671"/>
                  <a:gd name="connsiteY6" fmla="*/ 403987 h 444710"/>
                  <a:gd name="connsiteX7" fmla="*/ 2443 w 372671"/>
                  <a:gd name="connsiteY7" fmla="*/ 403172 h 444710"/>
                  <a:gd name="connsiteX8" fmla="*/ 0 w 372671"/>
                  <a:gd name="connsiteY8" fmla="*/ 412946 h 444710"/>
                  <a:gd name="connsiteX9" fmla="*/ 3258 w 372671"/>
                  <a:gd name="connsiteY9" fmla="*/ 414575 h 444710"/>
                  <a:gd name="connsiteX10" fmla="*/ 3258 w 372671"/>
                  <a:gd name="connsiteY10" fmla="*/ 429236 h 444710"/>
                  <a:gd name="connsiteX11" fmla="*/ 6516 w 372671"/>
                  <a:gd name="connsiteY11" fmla="*/ 438195 h 444710"/>
                  <a:gd name="connsiteX12" fmla="*/ 8145 w 372671"/>
                  <a:gd name="connsiteY12" fmla="*/ 439010 h 444710"/>
                  <a:gd name="connsiteX13" fmla="*/ 5702 w 372671"/>
                  <a:gd name="connsiteY13" fmla="*/ 441453 h 444710"/>
                  <a:gd name="connsiteX14" fmla="*/ 10588 w 372671"/>
                  <a:gd name="connsiteY14" fmla="*/ 440639 h 444710"/>
                  <a:gd name="connsiteX15" fmla="*/ 13846 w 372671"/>
                  <a:gd name="connsiteY15" fmla="*/ 440639 h 444710"/>
                  <a:gd name="connsiteX16" fmla="*/ 27693 w 372671"/>
                  <a:gd name="connsiteY16" fmla="*/ 444711 h 444710"/>
                  <a:gd name="connsiteX17" fmla="*/ 28507 w 372671"/>
                  <a:gd name="connsiteY17" fmla="*/ 440639 h 444710"/>
                  <a:gd name="connsiteX18" fmla="*/ 19548 w 372671"/>
                  <a:gd name="connsiteY18" fmla="*/ 440639 h 444710"/>
                  <a:gd name="connsiteX19" fmla="*/ 20362 w 372671"/>
                  <a:gd name="connsiteY19" fmla="*/ 439010 h 444710"/>
                  <a:gd name="connsiteX20" fmla="*/ 17919 w 372671"/>
                  <a:gd name="connsiteY20" fmla="*/ 440639 h 444710"/>
                  <a:gd name="connsiteX21" fmla="*/ 17919 w 372671"/>
                  <a:gd name="connsiteY21" fmla="*/ 438195 h 444710"/>
                  <a:gd name="connsiteX22" fmla="*/ 13032 w 372671"/>
                  <a:gd name="connsiteY22" fmla="*/ 437381 h 444710"/>
                  <a:gd name="connsiteX23" fmla="*/ 10588 w 372671"/>
                  <a:gd name="connsiteY23" fmla="*/ 439824 h 444710"/>
                  <a:gd name="connsiteX24" fmla="*/ 12217 w 372671"/>
                  <a:gd name="connsiteY24" fmla="*/ 435752 h 444710"/>
                  <a:gd name="connsiteX25" fmla="*/ 9774 w 372671"/>
                  <a:gd name="connsiteY25" fmla="*/ 436566 h 444710"/>
                  <a:gd name="connsiteX26" fmla="*/ 8145 w 372671"/>
                  <a:gd name="connsiteY26" fmla="*/ 437381 h 444710"/>
                  <a:gd name="connsiteX27" fmla="*/ 8145 w 372671"/>
                  <a:gd name="connsiteY27" fmla="*/ 435752 h 444710"/>
                  <a:gd name="connsiteX28" fmla="*/ 8145 w 372671"/>
                  <a:gd name="connsiteY28" fmla="*/ 433308 h 444710"/>
                  <a:gd name="connsiteX29" fmla="*/ 8959 w 372671"/>
                  <a:gd name="connsiteY29" fmla="*/ 422720 h 444710"/>
                  <a:gd name="connsiteX30" fmla="*/ 11403 w 372671"/>
                  <a:gd name="connsiteY30" fmla="*/ 401543 h 444710"/>
                  <a:gd name="connsiteX31" fmla="*/ 17104 w 372671"/>
                  <a:gd name="connsiteY31" fmla="*/ 379552 h 444710"/>
                  <a:gd name="connsiteX32" fmla="*/ 17919 w 372671"/>
                  <a:gd name="connsiteY32" fmla="*/ 379552 h 444710"/>
                  <a:gd name="connsiteX33" fmla="*/ 19548 w 372671"/>
                  <a:gd name="connsiteY33" fmla="*/ 369778 h 444710"/>
                  <a:gd name="connsiteX34" fmla="*/ 17919 w 372671"/>
                  <a:gd name="connsiteY34" fmla="*/ 365706 h 444710"/>
                  <a:gd name="connsiteX35" fmla="*/ 49684 w 372671"/>
                  <a:gd name="connsiteY35" fmla="*/ 317651 h 444710"/>
                  <a:gd name="connsiteX36" fmla="*/ 86336 w 372671"/>
                  <a:gd name="connsiteY36" fmla="*/ 267152 h 444710"/>
                  <a:gd name="connsiteX37" fmla="*/ 87150 w 372671"/>
                  <a:gd name="connsiteY37" fmla="*/ 268781 h 444710"/>
                  <a:gd name="connsiteX38" fmla="*/ 98553 w 372671"/>
                  <a:gd name="connsiteY38" fmla="*/ 255750 h 444710"/>
                  <a:gd name="connsiteX39" fmla="*/ 99368 w 372671"/>
                  <a:gd name="connsiteY39" fmla="*/ 256564 h 444710"/>
                  <a:gd name="connsiteX40" fmla="*/ 127060 w 372671"/>
                  <a:gd name="connsiteY40" fmla="*/ 220726 h 444710"/>
                  <a:gd name="connsiteX41" fmla="*/ 166156 w 372671"/>
                  <a:gd name="connsiteY41" fmla="*/ 181631 h 444710"/>
                  <a:gd name="connsiteX42" fmla="*/ 166970 w 372671"/>
                  <a:gd name="connsiteY42" fmla="*/ 182446 h 444710"/>
                  <a:gd name="connsiteX43" fmla="*/ 200364 w 372671"/>
                  <a:gd name="connsiteY43" fmla="*/ 153938 h 444710"/>
                  <a:gd name="connsiteX44" fmla="*/ 228872 w 372671"/>
                  <a:gd name="connsiteY44" fmla="*/ 117286 h 444710"/>
                  <a:gd name="connsiteX45" fmla="*/ 247605 w 372671"/>
                  <a:gd name="connsiteY45" fmla="*/ 93666 h 444710"/>
                  <a:gd name="connsiteX46" fmla="*/ 280184 w 372671"/>
                  <a:gd name="connsiteY46" fmla="*/ 50498 h 444710"/>
                  <a:gd name="connsiteX47" fmla="*/ 300546 w 372671"/>
                  <a:gd name="connsiteY47" fmla="*/ 34208 h 444710"/>
                  <a:gd name="connsiteX48" fmla="*/ 324167 w 372671"/>
                  <a:gd name="connsiteY48" fmla="*/ 25249 h 444710"/>
                  <a:gd name="connsiteX49" fmla="*/ 348601 w 372671"/>
                  <a:gd name="connsiteY49" fmla="*/ 21991 h 444710"/>
                  <a:gd name="connsiteX50" fmla="*/ 347787 w 372671"/>
                  <a:gd name="connsiteY50" fmla="*/ 20362 h 444710"/>
                  <a:gd name="connsiteX51" fmla="*/ 355932 w 372671"/>
                  <a:gd name="connsiteY51" fmla="*/ 18733 h 444710"/>
                  <a:gd name="connsiteX52" fmla="*/ 355932 w 372671"/>
                  <a:gd name="connsiteY52" fmla="*/ 19548 h 444710"/>
                  <a:gd name="connsiteX53" fmla="*/ 359190 w 372671"/>
                  <a:gd name="connsiteY53" fmla="*/ 13032 h 444710"/>
                  <a:gd name="connsiteX54" fmla="*/ 359190 w 372671"/>
                  <a:gd name="connsiteY54" fmla="*/ 10588 h 444710"/>
                  <a:gd name="connsiteX55" fmla="*/ 361633 w 372671"/>
                  <a:gd name="connsiteY55" fmla="*/ 13032 h 444710"/>
                  <a:gd name="connsiteX56" fmla="*/ 362448 w 372671"/>
                  <a:gd name="connsiteY56" fmla="*/ 9774 h 444710"/>
                  <a:gd name="connsiteX57" fmla="*/ 368964 w 372671"/>
                  <a:gd name="connsiteY57" fmla="*/ 16290 h 444710"/>
                  <a:gd name="connsiteX58" fmla="*/ 369778 w 372671"/>
                  <a:gd name="connsiteY58" fmla="*/ 21991 h 444710"/>
                  <a:gd name="connsiteX59" fmla="*/ 372222 w 372671"/>
                  <a:gd name="connsiteY59" fmla="*/ 17919 h 444710"/>
                  <a:gd name="connsiteX60" fmla="*/ 368964 w 372671"/>
                  <a:gd name="connsiteY60" fmla="*/ 6516 h 444710"/>
                  <a:gd name="connsiteX61" fmla="*/ 368964 w 372671"/>
                  <a:gd name="connsiteY61" fmla="*/ 9774 h 444710"/>
                  <a:gd name="connsiteX62" fmla="*/ 367335 w 372671"/>
                  <a:gd name="connsiteY62" fmla="*/ 5701 h 444710"/>
                  <a:gd name="connsiteX63" fmla="*/ 360819 w 372671"/>
                  <a:gd name="connsiteY63" fmla="*/ 0 h 444710"/>
                  <a:gd name="connsiteX64" fmla="*/ 360819 w 372671"/>
                  <a:gd name="connsiteY64" fmla="*/ 0 h 444710"/>
                  <a:gd name="connsiteX65" fmla="*/ 356746 w 372671"/>
                  <a:gd name="connsiteY65" fmla="*/ 2443 h 444710"/>
                  <a:gd name="connsiteX66" fmla="*/ 355932 w 372671"/>
                  <a:gd name="connsiteY66" fmla="*/ 814 h 444710"/>
                  <a:gd name="connsiteX67" fmla="*/ 354303 w 372671"/>
                  <a:gd name="connsiteY67" fmla="*/ 2443 h 444710"/>
                  <a:gd name="connsiteX68" fmla="*/ 338013 w 372671"/>
                  <a:gd name="connsiteY68" fmla="*/ 8959 h 444710"/>
                  <a:gd name="connsiteX69" fmla="*/ 336384 w 372671"/>
                  <a:gd name="connsiteY69" fmla="*/ 14661 h 444710"/>
                  <a:gd name="connsiteX70" fmla="*/ 326610 w 372671"/>
                  <a:gd name="connsiteY70" fmla="*/ 11403 h 444710"/>
                  <a:gd name="connsiteX71" fmla="*/ 326610 w 372671"/>
                  <a:gd name="connsiteY71" fmla="*/ 10588 h 444710"/>
                  <a:gd name="connsiteX72" fmla="*/ 319280 w 372671"/>
                  <a:gd name="connsiteY72" fmla="*/ 11403 h 444710"/>
                  <a:gd name="connsiteX73" fmla="*/ 314393 w 372671"/>
                  <a:gd name="connsiteY73" fmla="*/ 19548 h 444710"/>
                  <a:gd name="connsiteX74" fmla="*/ 312764 w 372671"/>
                  <a:gd name="connsiteY74" fmla="*/ 16290 h 444710"/>
                  <a:gd name="connsiteX75" fmla="*/ 296474 w 372671"/>
                  <a:gd name="connsiteY75" fmla="*/ 21991 h 444710"/>
                  <a:gd name="connsiteX76" fmla="*/ 287515 w 372671"/>
                  <a:gd name="connsiteY76" fmla="*/ 34208 h 444710"/>
                  <a:gd name="connsiteX77" fmla="*/ 276926 w 372671"/>
                  <a:gd name="connsiteY77" fmla="*/ 40724 h 444710"/>
                  <a:gd name="connsiteX78" fmla="*/ 276926 w 372671"/>
                  <a:gd name="connsiteY78" fmla="*/ 39910 h 444710"/>
                  <a:gd name="connsiteX79" fmla="*/ 270411 w 372671"/>
                  <a:gd name="connsiteY79" fmla="*/ 53756 h 444710"/>
                  <a:gd name="connsiteX80" fmla="*/ 260637 w 372671"/>
                  <a:gd name="connsiteY80" fmla="*/ 52127 h 444710"/>
                  <a:gd name="connsiteX81" fmla="*/ 255750 w 372671"/>
                  <a:gd name="connsiteY81" fmla="*/ 65973 h 444710"/>
                  <a:gd name="connsiteX82" fmla="*/ 250863 w 372671"/>
                  <a:gd name="connsiteY82" fmla="*/ 66788 h 444710"/>
                  <a:gd name="connsiteX83" fmla="*/ 225614 w 372671"/>
                  <a:gd name="connsiteY83" fmla="*/ 97739 h 444710"/>
                  <a:gd name="connsiteX84" fmla="*/ 225614 w 372671"/>
                  <a:gd name="connsiteY84" fmla="*/ 97739 h 444710"/>
                  <a:gd name="connsiteX85" fmla="*/ 231315 w 372671"/>
                  <a:gd name="connsiteY85" fmla="*/ 109142 h 444710"/>
                  <a:gd name="connsiteX86" fmla="*/ 230500 w 372671"/>
                  <a:gd name="connsiteY86" fmla="*/ 108327 h 444710"/>
                  <a:gd name="connsiteX87" fmla="*/ 223985 w 372671"/>
                  <a:gd name="connsiteY87" fmla="*/ 111585 h 444710"/>
                  <a:gd name="connsiteX88" fmla="*/ 223170 w 372671"/>
                  <a:gd name="connsiteY88" fmla="*/ 109956 h 444710"/>
                  <a:gd name="connsiteX89" fmla="*/ 218283 w 372671"/>
                  <a:gd name="connsiteY89" fmla="*/ 115657 h 444710"/>
                  <a:gd name="connsiteX90" fmla="*/ 217469 w 372671"/>
                  <a:gd name="connsiteY90" fmla="*/ 114843 h 444710"/>
                  <a:gd name="connsiteX91" fmla="*/ 217469 w 372671"/>
                  <a:gd name="connsiteY91" fmla="*/ 117286 h 444710"/>
                  <a:gd name="connsiteX92" fmla="*/ 215840 w 372671"/>
                  <a:gd name="connsiteY92" fmla="*/ 114029 h 444710"/>
                  <a:gd name="connsiteX93" fmla="*/ 175930 w 372671"/>
                  <a:gd name="connsiteY93" fmla="*/ 162083 h 444710"/>
                  <a:gd name="connsiteX94" fmla="*/ 175115 w 372671"/>
                  <a:gd name="connsiteY94" fmla="*/ 160454 h 444710"/>
                  <a:gd name="connsiteX95" fmla="*/ 174301 w 372671"/>
                  <a:gd name="connsiteY95" fmla="*/ 165341 h 444710"/>
                  <a:gd name="connsiteX96" fmla="*/ 173486 w 372671"/>
                  <a:gd name="connsiteY96" fmla="*/ 163712 h 444710"/>
                  <a:gd name="connsiteX97" fmla="*/ 162898 w 372671"/>
                  <a:gd name="connsiteY97" fmla="*/ 175115 h 444710"/>
                  <a:gd name="connsiteX98" fmla="*/ 160454 w 372671"/>
                  <a:gd name="connsiteY98" fmla="*/ 172672 h 444710"/>
                  <a:gd name="connsiteX99" fmla="*/ 157196 w 372671"/>
                  <a:gd name="connsiteY99" fmla="*/ 180816 h 444710"/>
                  <a:gd name="connsiteX100" fmla="*/ 154753 w 372671"/>
                  <a:gd name="connsiteY100" fmla="*/ 178373 h 444710"/>
                  <a:gd name="connsiteX101" fmla="*/ 131947 w 372671"/>
                  <a:gd name="connsiteY101" fmla="*/ 201179 h 444710"/>
                  <a:gd name="connsiteX102" fmla="*/ 116472 w 372671"/>
                  <a:gd name="connsiteY102" fmla="*/ 225613 h 444710"/>
                  <a:gd name="connsiteX103" fmla="*/ 115658 w 372671"/>
                  <a:gd name="connsiteY103" fmla="*/ 224799 h 444710"/>
                  <a:gd name="connsiteX104" fmla="*/ 90408 w 372671"/>
                  <a:gd name="connsiteY104" fmla="*/ 251677 h 444710"/>
                  <a:gd name="connsiteX105" fmla="*/ 82263 w 372671"/>
                  <a:gd name="connsiteY105" fmla="*/ 263080 h 444710"/>
                  <a:gd name="connsiteX106" fmla="*/ 80634 w 372671"/>
                  <a:gd name="connsiteY106" fmla="*/ 261451 h 444710"/>
                  <a:gd name="connsiteX107" fmla="*/ 64345 w 372671"/>
                  <a:gd name="connsiteY107" fmla="*/ 283442 h 444710"/>
                  <a:gd name="connsiteX108" fmla="*/ 62716 w 372671"/>
                  <a:gd name="connsiteY108" fmla="*/ 280999 h 444710"/>
                  <a:gd name="connsiteX109" fmla="*/ 64345 w 372671"/>
                  <a:gd name="connsiteY109" fmla="*/ 288329 h 444710"/>
                  <a:gd name="connsiteX110" fmla="*/ 61901 w 372671"/>
                  <a:gd name="connsiteY110" fmla="*/ 288329 h 444710"/>
                  <a:gd name="connsiteX111" fmla="*/ 52127 w 372671"/>
                  <a:gd name="connsiteY111" fmla="*/ 304619 h 444710"/>
                  <a:gd name="connsiteX112" fmla="*/ 51313 w 372671"/>
                  <a:gd name="connsiteY112" fmla="*/ 302990 h 444710"/>
                  <a:gd name="connsiteX113" fmla="*/ 48869 w 372671"/>
                  <a:gd name="connsiteY113" fmla="*/ 307877 h 444710"/>
                  <a:gd name="connsiteX114" fmla="*/ 48055 w 372671"/>
                  <a:gd name="connsiteY114" fmla="*/ 307062 h 444710"/>
                  <a:gd name="connsiteX115" fmla="*/ 37467 w 372671"/>
                  <a:gd name="connsiteY115" fmla="*/ 324167 h 444710"/>
                  <a:gd name="connsiteX116" fmla="*/ 35023 w 372671"/>
                  <a:gd name="connsiteY116" fmla="*/ 321723 h 444710"/>
                  <a:gd name="connsiteX117" fmla="*/ 30136 w 372671"/>
                  <a:gd name="connsiteY117" fmla="*/ 333941 h 444710"/>
                  <a:gd name="connsiteX118" fmla="*/ 29322 w 372671"/>
                  <a:gd name="connsiteY118" fmla="*/ 333126 h 444710"/>
                  <a:gd name="connsiteX119" fmla="*/ 30136 w 372671"/>
                  <a:gd name="connsiteY119" fmla="*/ 336384 h 444710"/>
                  <a:gd name="connsiteX120" fmla="*/ 27693 w 372671"/>
                  <a:gd name="connsiteY120" fmla="*/ 334755 h 444710"/>
                  <a:gd name="connsiteX121" fmla="*/ 18733 w 372671"/>
                  <a:gd name="connsiteY121" fmla="*/ 350230 h 44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72671" h="444710">
                    <a:moveTo>
                      <a:pt x="18733" y="350230"/>
                    </a:moveTo>
                    <a:lnTo>
                      <a:pt x="16290" y="348601"/>
                    </a:lnTo>
                    <a:cubicBezTo>
                      <a:pt x="18733" y="355117"/>
                      <a:pt x="12217" y="358375"/>
                      <a:pt x="11403" y="364077"/>
                    </a:cubicBezTo>
                    <a:lnTo>
                      <a:pt x="10588" y="363262"/>
                    </a:lnTo>
                    <a:cubicBezTo>
                      <a:pt x="4887" y="375479"/>
                      <a:pt x="4887" y="388511"/>
                      <a:pt x="4072" y="402358"/>
                    </a:cubicBezTo>
                    <a:cubicBezTo>
                      <a:pt x="4072" y="402358"/>
                      <a:pt x="3258" y="401543"/>
                      <a:pt x="2443" y="401543"/>
                    </a:cubicBezTo>
                    <a:cubicBezTo>
                      <a:pt x="3258" y="402358"/>
                      <a:pt x="4887" y="403172"/>
                      <a:pt x="4072" y="403987"/>
                    </a:cubicBezTo>
                    <a:cubicBezTo>
                      <a:pt x="3258" y="403987"/>
                      <a:pt x="3258" y="403172"/>
                      <a:pt x="2443" y="403172"/>
                    </a:cubicBezTo>
                    <a:cubicBezTo>
                      <a:pt x="-2443" y="404801"/>
                      <a:pt x="4072" y="412131"/>
                      <a:pt x="0" y="412946"/>
                    </a:cubicBezTo>
                    <a:cubicBezTo>
                      <a:pt x="0" y="413760"/>
                      <a:pt x="2443" y="414575"/>
                      <a:pt x="3258" y="414575"/>
                    </a:cubicBezTo>
                    <a:cubicBezTo>
                      <a:pt x="2443" y="419462"/>
                      <a:pt x="3258" y="424349"/>
                      <a:pt x="3258" y="429236"/>
                    </a:cubicBezTo>
                    <a:cubicBezTo>
                      <a:pt x="3258" y="434937"/>
                      <a:pt x="4072" y="437381"/>
                      <a:pt x="6516" y="438195"/>
                    </a:cubicBezTo>
                    <a:cubicBezTo>
                      <a:pt x="7330" y="438195"/>
                      <a:pt x="7330" y="438195"/>
                      <a:pt x="8145" y="439010"/>
                    </a:cubicBezTo>
                    <a:cubicBezTo>
                      <a:pt x="8145" y="439824"/>
                      <a:pt x="6516" y="440639"/>
                      <a:pt x="5702" y="441453"/>
                    </a:cubicBezTo>
                    <a:cubicBezTo>
                      <a:pt x="8145" y="441453"/>
                      <a:pt x="9774" y="440639"/>
                      <a:pt x="10588" y="440639"/>
                    </a:cubicBezTo>
                    <a:cubicBezTo>
                      <a:pt x="12217" y="440639"/>
                      <a:pt x="12217" y="439824"/>
                      <a:pt x="13846" y="440639"/>
                    </a:cubicBezTo>
                    <a:cubicBezTo>
                      <a:pt x="17919" y="441453"/>
                      <a:pt x="21991" y="443082"/>
                      <a:pt x="27693" y="444711"/>
                    </a:cubicBezTo>
                    <a:cubicBezTo>
                      <a:pt x="28507" y="443082"/>
                      <a:pt x="26878" y="442268"/>
                      <a:pt x="28507" y="440639"/>
                    </a:cubicBezTo>
                    <a:cubicBezTo>
                      <a:pt x="25249" y="437381"/>
                      <a:pt x="21177" y="443897"/>
                      <a:pt x="19548" y="440639"/>
                    </a:cubicBezTo>
                    <a:lnTo>
                      <a:pt x="20362" y="439010"/>
                    </a:lnTo>
                    <a:cubicBezTo>
                      <a:pt x="18733" y="437381"/>
                      <a:pt x="19548" y="443897"/>
                      <a:pt x="17919" y="440639"/>
                    </a:cubicBezTo>
                    <a:cubicBezTo>
                      <a:pt x="17104" y="439010"/>
                      <a:pt x="18733" y="438195"/>
                      <a:pt x="17919" y="438195"/>
                    </a:cubicBezTo>
                    <a:cubicBezTo>
                      <a:pt x="16290" y="438195"/>
                      <a:pt x="13846" y="437381"/>
                      <a:pt x="13032" y="437381"/>
                    </a:cubicBezTo>
                    <a:cubicBezTo>
                      <a:pt x="13032" y="437381"/>
                      <a:pt x="12217" y="438195"/>
                      <a:pt x="10588" y="439824"/>
                    </a:cubicBezTo>
                    <a:cubicBezTo>
                      <a:pt x="13032" y="436566"/>
                      <a:pt x="9774" y="439010"/>
                      <a:pt x="12217" y="435752"/>
                    </a:cubicBezTo>
                    <a:cubicBezTo>
                      <a:pt x="11403" y="436566"/>
                      <a:pt x="11403" y="436566"/>
                      <a:pt x="9774" y="436566"/>
                    </a:cubicBezTo>
                    <a:cubicBezTo>
                      <a:pt x="8959" y="436566"/>
                      <a:pt x="8959" y="437381"/>
                      <a:pt x="8145" y="437381"/>
                    </a:cubicBezTo>
                    <a:cubicBezTo>
                      <a:pt x="8145" y="436566"/>
                      <a:pt x="8145" y="435752"/>
                      <a:pt x="8145" y="435752"/>
                    </a:cubicBezTo>
                    <a:cubicBezTo>
                      <a:pt x="8145" y="434937"/>
                      <a:pt x="8145" y="434937"/>
                      <a:pt x="8145" y="433308"/>
                    </a:cubicBezTo>
                    <a:cubicBezTo>
                      <a:pt x="8145" y="430050"/>
                      <a:pt x="8959" y="426792"/>
                      <a:pt x="8959" y="422720"/>
                    </a:cubicBezTo>
                    <a:cubicBezTo>
                      <a:pt x="8959" y="415390"/>
                      <a:pt x="9774" y="408874"/>
                      <a:pt x="11403" y="401543"/>
                    </a:cubicBezTo>
                    <a:cubicBezTo>
                      <a:pt x="5702" y="393398"/>
                      <a:pt x="16290" y="387697"/>
                      <a:pt x="17104" y="379552"/>
                    </a:cubicBezTo>
                    <a:cubicBezTo>
                      <a:pt x="17104" y="379552"/>
                      <a:pt x="17919" y="379552"/>
                      <a:pt x="17919" y="379552"/>
                    </a:cubicBezTo>
                    <a:cubicBezTo>
                      <a:pt x="17104" y="376294"/>
                      <a:pt x="17104" y="372221"/>
                      <a:pt x="19548" y="369778"/>
                    </a:cubicBezTo>
                    <a:lnTo>
                      <a:pt x="17919" y="365706"/>
                    </a:lnTo>
                    <a:cubicBezTo>
                      <a:pt x="30950" y="351045"/>
                      <a:pt x="36652" y="332312"/>
                      <a:pt x="49684" y="317651"/>
                    </a:cubicBezTo>
                    <a:cubicBezTo>
                      <a:pt x="63530" y="300547"/>
                      <a:pt x="79820" y="289144"/>
                      <a:pt x="86336" y="267152"/>
                    </a:cubicBezTo>
                    <a:cubicBezTo>
                      <a:pt x="87150" y="267967"/>
                      <a:pt x="87150" y="267967"/>
                      <a:pt x="87150" y="268781"/>
                    </a:cubicBezTo>
                    <a:cubicBezTo>
                      <a:pt x="90408" y="263080"/>
                      <a:pt x="96110" y="260637"/>
                      <a:pt x="98553" y="255750"/>
                    </a:cubicBezTo>
                    <a:lnTo>
                      <a:pt x="99368" y="256564"/>
                    </a:lnTo>
                    <a:cubicBezTo>
                      <a:pt x="105069" y="241903"/>
                      <a:pt x="121359" y="235387"/>
                      <a:pt x="127060" y="220726"/>
                    </a:cubicBezTo>
                    <a:cubicBezTo>
                      <a:pt x="140092" y="209324"/>
                      <a:pt x="153938" y="195477"/>
                      <a:pt x="166156" y="181631"/>
                    </a:cubicBezTo>
                    <a:lnTo>
                      <a:pt x="166970" y="182446"/>
                    </a:lnTo>
                    <a:cubicBezTo>
                      <a:pt x="175115" y="170228"/>
                      <a:pt x="191405" y="166156"/>
                      <a:pt x="200364" y="153938"/>
                    </a:cubicBezTo>
                    <a:cubicBezTo>
                      <a:pt x="213396" y="145794"/>
                      <a:pt x="215840" y="125431"/>
                      <a:pt x="228872" y="117286"/>
                    </a:cubicBezTo>
                    <a:cubicBezTo>
                      <a:pt x="241089" y="114843"/>
                      <a:pt x="236202" y="95295"/>
                      <a:pt x="247605" y="93666"/>
                    </a:cubicBezTo>
                    <a:cubicBezTo>
                      <a:pt x="267967" y="86336"/>
                      <a:pt x="271225" y="68417"/>
                      <a:pt x="280184" y="50498"/>
                    </a:cubicBezTo>
                    <a:cubicBezTo>
                      <a:pt x="287515" y="46426"/>
                      <a:pt x="293216" y="39910"/>
                      <a:pt x="300546" y="34208"/>
                    </a:cubicBezTo>
                    <a:cubicBezTo>
                      <a:pt x="307063" y="28507"/>
                      <a:pt x="315207" y="24435"/>
                      <a:pt x="324167" y="25249"/>
                    </a:cubicBezTo>
                    <a:cubicBezTo>
                      <a:pt x="329054" y="17104"/>
                      <a:pt x="341271" y="26064"/>
                      <a:pt x="348601" y="21991"/>
                    </a:cubicBezTo>
                    <a:lnTo>
                      <a:pt x="347787" y="20362"/>
                    </a:lnTo>
                    <a:cubicBezTo>
                      <a:pt x="352674" y="25249"/>
                      <a:pt x="351859" y="10588"/>
                      <a:pt x="355932" y="18733"/>
                    </a:cubicBezTo>
                    <a:lnTo>
                      <a:pt x="355932" y="19548"/>
                    </a:lnTo>
                    <a:cubicBezTo>
                      <a:pt x="358375" y="23620"/>
                      <a:pt x="356746" y="8959"/>
                      <a:pt x="359190" y="13032"/>
                    </a:cubicBezTo>
                    <a:lnTo>
                      <a:pt x="359190" y="10588"/>
                    </a:lnTo>
                    <a:cubicBezTo>
                      <a:pt x="360819" y="9774"/>
                      <a:pt x="360004" y="13032"/>
                      <a:pt x="361633" y="13032"/>
                    </a:cubicBezTo>
                    <a:cubicBezTo>
                      <a:pt x="362448" y="13032"/>
                      <a:pt x="360819" y="8959"/>
                      <a:pt x="362448" y="9774"/>
                    </a:cubicBezTo>
                    <a:cubicBezTo>
                      <a:pt x="364891" y="17919"/>
                      <a:pt x="366520" y="6516"/>
                      <a:pt x="368964" y="16290"/>
                    </a:cubicBezTo>
                    <a:cubicBezTo>
                      <a:pt x="368149" y="16290"/>
                      <a:pt x="371407" y="19548"/>
                      <a:pt x="369778" y="21991"/>
                    </a:cubicBezTo>
                    <a:cubicBezTo>
                      <a:pt x="370593" y="22806"/>
                      <a:pt x="373851" y="21177"/>
                      <a:pt x="372222" y="17919"/>
                    </a:cubicBezTo>
                    <a:cubicBezTo>
                      <a:pt x="371407" y="13846"/>
                      <a:pt x="371407" y="9774"/>
                      <a:pt x="368964" y="6516"/>
                    </a:cubicBezTo>
                    <a:lnTo>
                      <a:pt x="368964" y="9774"/>
                    </a:lnTo>
                    <a:cubicBezTo>
                      <a:pt x="367335" y="6516"/>
                      <a:pt x="368149" y="8145"/>
                      <a:pt x="367335" y="5701"/>
                    </a:cubicBezTo>
                    <a:cubicBezTo>
                      <a:pt x="364891" y="5701"/>
                      <a:pt x="363262" y="1629"/>
                      <a:pt x="360819" y="0"/>
                    </a:cubicBezTo>
                    <a:cubicBezTo>
                      <a:pt x="360819" y="0"/>
                      <a:pt x="360819" y="0"/>
                      <a:pt x="360819" y="0"/>
                    </a:cubicBezTo>
                    <a:cubicBezTo>
                      <a:pt x="360819" y="4072"/>
                      <a:pt x="358375" y="2443"/>
                      <a:pt x="356746" y="2443"/>
                    </a:cubicBezTo>
                    <a:lnTo>
                      <a:pt x="355932" y="814"/>
                    </a:lnTo>
                    <a:cubicBezTo>
                      <a:pt x="354303" y="-2444"/>
                      <a:pt x="355117" y="8959"/>
                      <a:pt x="354303" y="2443"/>
                    </a:cubicBezTo>
                    <a:cubicBezTo>
                      <a:pt x="349416" y="5701"/>
                      <a:pt x="343715" y="7330"/>
                      <a:pt x="338013" y="8959"/>
                    </a:cubicBezTo>
                    <a:cubicBezTo>
                      <a:pt x="338013" y="11403"/>
                      <a:pt x="333126" y="10588"/>
                      <a:pt x="336384" y="14661"/>
                    </a:cubicBezTo>
                    <a:cubicBezTo>
                      <a:pt x="333126" y="9774"/>
                      <a:pt x="328239" y="10588"/>
                      <a:pt x="326610" y="11403"/>
                    </a:cubicBezTo>
                    <a:cubicBezTo>
                      <a:pt x="326610" y="10588"/>
                      <a:pt x="326610" y="10588"/>
                      <a:pt x="326610" y="10588"/>
                    </a:cubicBezTo>
                    <a:cubicBezTo>
                      <a:pt x="320909" y="4887"/>
                      <a:pt x="324981" y="17919"/>
                      <a:pt x="319280" y="11403"/>
                    </a:cubicBezTo>
                    <a:cubicBezTo>
                      <a:pt x="320909" y="17104"/>
                      <a:pt x="312764" y="12217"/>
                      <a:pt x="314393" y="19548"/>
                    </a:cubicBezTo>
                    <a:cubicBezTo>
                      <a:pt x="313578" y="18733"/>
                      <a:pt x="312764" y="17104"/>
                      <a:pt x="312764" y="16290"/>
                    </a:cubicBezTo>
                    <a:cubicBezTo>
                      <a:pt x="307063" y="18733"/>
                      <a:pt x="300546" y="19548"/>
                      <a:pt x="296474" y="21991"/>
                    </a:cubicBezTo>
                    <a:cubicBezTo>
                      <a:pt x="295660" y="28507"/>
                      <a:pt x="285886" y="25249"/>
                      <a:pt x="287515" y="34208"/>
                    </a:cubicBezTo>
                    <a:cubicBezTo>
                      <a:pt x="284257" y="35023"/>
                      <a:pt x="278555" y="35837"/>
                      <a:pt x="276926" y="40724"/>
                    </a:cubicBezTo>
                    <a:lnTo>
                      <a:pt x="276926" y="39910"/>
                    </a:lnTo>
                    <a:cubicBezTo>
                      <a:pt x="273668" y="43168"/>
                      <a:pt x="269596" y="48055"/>
                      <a:pt x="270411" y="53756"/>
                    </a:cubicBezTo>
                    <a:cubicBezTo>
                      <a:pt x="264709" y="49684"/>
                      <a:pt x="263894" y="52127"/>
                      <a:pt x="260637" y="52127"/>
                    </a:cubicBezTo>
                    <a:cubicBezTo>
                      <a:pt x="260637" y="57014"/>
                      <a:pt x="256564" y="61087"/>
                      <a:pt x="255750" y="65973"/>
                    </a:cubicBezTo>
                    <a:cubicBezTo>
                      <a:pt x="252492" y="64345"/>
                      <a:pt x="254121" y="70046"/>
                      <a:pt x="250863" y="66788"/>
                    </a:cubicBezTo>
                    <a:cubicBezTo>
                      <a:pt x="250048" y="82263"/>
                      <a:pt x="238645" y="92852"/>
                      <a:pt x="225614" y="97739"/>
                    </a:cubicBezTo>
                    <a:lnTo>
                      <a:pt x="225614" y="97739"/>
                    </a:lnTo>
                    <a:cubicBezTo>
                      <a:pt x="226428" y="100997"/>
                      <a:pt x="229686" y="105884"/>
                      <a:pt x="231315" y="109142"/>
                    </a:cubicBezTo>
                    <a:cubicBezTo>
                      <a:pt x="230500" y="109142"/>
                      <a:pt x="230500" y="108327"/>
                      <a:pt x="230500" y="108327"/>
                    </a:cubicBezTo>
                    <a:cubicBezTo>
                      <a:pt x="229686" y="110770"/>
                      <a:pt x="224799" y="109142"/>
                      <a:pt x="223985" y="111585"/>
                    </a:cubicBezTo>
                    <a:cubicBezTo>
                      <a:pt x="223170" y="110770"/>
                      <a:pt x="223170" y="110770"/>
                      <a:pt x="223170" y="109956"/>
                    </a:cubicBezTo>
                    <a:cubicBezTo>
                      <a:pt x="223170" y="113214"/>
                      <a:pt x="217469" y="110770"/>
                      <a:pt x="218283" y="115657"/>
                    </a:cubicBezTo>
                    <a:lnTo>
                      <a:pt x="217469" y="114843"/>
                    </a:lnTo>
                    <a:lnTo>
                      <a:pt x="217469" y="117286"/>
                    </a:lnTo>
                    <a:cubicBezTo>
                      <a:pt x="216654" y="116472"/>
                      <a:pt x="215025" y="114843"/>
                      <a:pt x="215840" y="114029"/>
                    </a:cubicBezTo>
                    <a:cubicBezTo>
                      <a:pt x="201179" y="127875"/>
                      <a:pt x="192220" y="148237"/>
                      <a:pt x="175930" y="162083"/>
                    </a:cubicBezTo>
                    <a:lnTo>
                      <a:pt x="175115" y="160454"/>
                    </a:lnTo>
                    <a:lnTo>
                      <a:pt x="174301" y="165341"/>
                    </a:lnTo>
                    <a:cubicBezTo>
                      <a:pt x="173486" y="164527"/>
                      <a:pt x="173486" y="164527"/>
                      <a:pt x="173486" y="163712"/>
                    </a:cubicBezTo>
                    <a:cubicBezTo>
                      <a:pt x="167785" y="165341"/>
                      <a:pt x="166970" y="172672"/>
                      <a:pt x="162898" y="175115"/>
                    </a:cubicBezTo>
                    <a:cubicBezTo>
                      <a:pt x="162083" y="174301"/>
                      <a:pt x="162083" y="172672"/>
                      <a:pt x="160454" y="172672"/>
                    </a:cubicBezTo>
                    <a:cubicBezTo>
                      <a:pt x="160454" y="178373"/>
                      <a:pt x="152310" y="172672"/>
                      <a:pt x="157196" y="180816"/>
                    </a:cubicBezTo>
                    <a:cubicBezTo>
                      <a:pt x="156382" y="180816"/>
                      <a:pt x="155568" y="179188"/>
                      <a:pt x="154753" y="178373"/>
                    </a:cubicBezTo>
                    <a:cubicBezTo>
                      <a:pt x="149051" y="187333"/>
                      <a:pt x="140907" y="194663"/>
                      <a:pt x="131947" y="201179"/>
                    </a:cubicBezTo>
                    <a:cubicBezTo>
                      <a:pt x="131133" y="213396"/>
                      <a:pt x="118915" y="215025"/>
                      <a:pt x="116472" y="225613"/>
                    </a:cubicBezTo>
                    <a:lnTo>
                      <a:pt x="115658" y="224799"/>
                    </a:lnTo>
                    <a:cubicBezTo>
                      <a:pt x="110771" y="237016"/>
                      <a:pt x="97739" y="241903"/>
                      <a:pt x="90408" y="251677"/>
                    </a:cubicBezTo>
                    <a:cubicBezTo>
                      <a:pt x="86336" y="254935"/>
                      <a:pt x="85521" y="259008"/>
                      <a:pt x="82263" y="263080"/>
                    </a:cubicBezTo>
                    <a:lnTo>
                      <a:pt x="80634" y="261451"/>
                    </a:lnTo>
                    <a:cubicBezTo>
                      <a:pt x="80634" y="272854"/>
                      <a:pt x="63530" y="271225"/>
                      <a:pt x="64345" y="283442"/>
                    </a:cubicBezTo>
                    <a:lnTo>
                      <a:pt x="62716" y="280999"/>
                    </a:lnTo>
                    <a:cubicBezTo>
                      <a:pt x="65159" y="285071"/>
                      <a:pt x="57829" y="284257"/>
                      <a:pt x="64345" y="288329"/>
                    </a:cubicBezTo>
                    <a:lnTo>
                      <a:pt x="61901" y="288329"/>
                    </a:lnTo>
                    <a:cubicBezTo>
                      <a:pt x="65974" y="298917"/>
                      <a:pt x="51313" y="294845"/>
                      <a:pt x="52127" y="304619"/>
                    </a:cubicBezTo>
                    <a:lnTo>
                      <a:pt x="51313" y="302990"/>
                    </a:lnTo>
                    <a:cubicBezTo>
                      <a:pt x="51313" y="305434"/>
                      <a:pt x="50498" y="307877"/>
                      <a:pt x="48869" y="307877"/>
                    </a:cubicBezTo>
                    <a:cubicBezTo>
                      <a:pt x="48869" y="307877"/>
                      <a:pt x="48055" y="307062"/>
                      <a:pt x="48055" y="307062"/>
                    </a:cubicBezTo>
                    <a:cubicBezTo>
                      <a:pt x="39095" y="308691"/>
                      <a:pt x="40724" y="318465"/>
                      <a:pt x="37467" y="324167"/>
                    </a:cubicBezTo>
                    <a:lnTo>
                      <a:pt x="35023" y="321723"/>
                    </a:lnTo>
                    <a:cubicBezTo>
                      <a:pt x="36652" y="326610"/>
                      <a:pt x="30136" y="329868"/>
                      <a:pt x="30136" y="333941"/>
                    </a:cubicBezTo>
                    <a:lnTo>
                      <a:pt x="29322" y="333126"/>
                    </a:lnTo>
                    <a:lnTo>
                      <a:pt x="30136" y="336384"/>
                    </a:lnTo>
                    <a:lnTo>
                      <a:pt x="27693" y="334755"/>
                    </a:lnTo>
                    <a:cubicBezTo>
                      <a:pt x="21177" y="338827"/>
                      <a:pt x="21177" y="345343"/>
                      <a:pt x="18733" y="35023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0" name="任意多边形: 形状 299"/>
              <p:cNvSpPr/>
              <p:nvPr/>
            </p:nvSpPr>
            <p:spPr>
              <a:xfrm>
                <a:off x="6789222" y="220224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1" name="任意多边形: 形状 300"/>
              <p:cNvSpPr/>
              <p:nvPr/>
            </p:nvSpPr>
            <p:spPr>
              <a:xfrm>
                <a:off x="7145968" y="1798256"/>
                <a:ext cx="814" cy="814"/>
              </a:xfrm>
              <a:custGeom>
                <a:avLst/>
                <a:gdLst>
                  <a:gd name="connsiteX0" fmla="*/ 0 w 814"/>
                  <a:gd name="connsiteY0" fmla="*/ 0 h 814"/>
                  <a:gd name="connsiteX1" fmla="*/ 815 w 814"/>
                  <a:gd name="connsiteY1" fmla="*/ 815 h 814"/>
                  <a:gd name="connsiteX2" fmla="*/ 0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0"/>
                    </a:moveTo>
                    <a:cubicBezTo>
                      <a:pt x="0" y="0"/>
                      <a:pt x="815" y="0"/>
                      <a:pt x="815" y="815"/>
                    </a:cubicBez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02" name="图形 7"/>
            <p:cNvGrpSpPr/>
            <p:nvPr/>
          </p:nvGrpSpPr>
          <p:grpSpPr>
            <a:xfrm>
              <a:off x="9047166" y="3276691"/>
              <a:ext cx="431412" cy="95295"/>
              <a:chOff x="6807407" y="2176994"/>
              <a:chExt cx="431412" cy="95295"/>
            </a:xfrm>
            <a:solidFill>
              <a:srgbClr val="1B1B1B"/>
            </a:solidFill>
          </p:grpSpPr>
          <p:sp>
            <p:nvSpPr>
              <p:cNvPr id="303" name="任意多边形: 形状 302"/>
              <p:cNvSpPr/>
              <p:nvPr/>
            </p:nvSpPr>
            <p:spPr>
              <a:xfrm>
                <a:off x="7238006" y="2176994"/>
                <a:ext cx="814" cy="2443"/>
              </a:xfrm>
              <a:custGeom>
                <a:avLst/>
                <a:gdLst>
                  <a:gd name="connsiteX0" fmla="*/ 815 w 814"/>
                  <a:gd name="connsiteY0" fmla="*/ 815 h 2443"/>
                  <a:gd name="connsiteX1" fmla="*/ 0 w 814"/>
                  <a:gd name="connsiteY1" fmla="*/ 0 h 2443"/>
                  <a:gd name="connsiteX2" fmla="*/ 0 w 81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815"/>
                    </a:moveTo>
                    <a:lnTo>
                      <a:pt x="0" y="0"/>
                    </a:lnTo>
                    <a:lnTo>
                      <a:pt x="0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4" name="任意多边形: 形状 303"/>
              <p:cNvSpPr/>
              <p:nvPr/>
            </p:nvSpPr>
            <p:spPr>
              <a:xfrm>
                <a:off x="7236377" y="2177784"/>
                <a:ext cx="1629" cy="8168"/>
              </a:xfrm>
              <a:custGeom>
                <a:avLst/>
                <a:gdLst>
                  <a:gd name="connsiteX0" fmla="*/ 0 w 1629"/>
                  <a:gd name="connsiteY0" fmla="*/ 6540 h 8168"/>
                  <a:gd name="connsiteX1" fmla="*/ 815 w 1629"/>
                  <a:gd name="connsiteY1" fmla="*/ 8169 h 8168"/>
                  <a:gd name="connsiteX2" fmla="*/ 1629 w 1629"/>
                  <a:gd name="connsiteY2" fmla="*/ 838 h 8168"/>
                  <a:gd name="connsiteX3" fmla="*/ 0 w 1629"/>
                  <a:gd name="connsiteY3" fmla="*/ 6540 h 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8168">
                    <a:moveTo>
                      <a:pt x="0" y="6540"/>
                    </a:moveTo>
                    <a:cubicBezTo>
                      <a:pt x="0" y="7354"/>
                      <a:pt x="0" y="7354"/>
                      <a:pt x="815" y="8169"/>
                    </a:cubicBezTo>
                    <a:lnTo>
                      <a:pt x="1629" y="838"/>
                    </a:lnTo>
                    <a:cubicBezTo>
                      <a:pt x="-815" y="-3234"/>
                      <a:pt x="1629" y="8983"/>
                      <a:pt x="0" y="65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5" name="任意多边形: 形状 304"/>
              <p:cNvSpPr/>
              <p:nvPr/>
            </p:nvSpPr>
            <p:spPr>
              <a:xfrm>
                <a:off x="7234544" y="2183066"/>
                <a:ext cx="1246" cy="3701"/>
              </a:xfrm>
              <a:custGeom>
                <a:avLst/>
                <a:gdLst>
                  <a:gd name="connsiteX0" fmla="*/ 1018 w 1246"/>
                  <a:gd name="connsiteY0" fmla="*/ 444 h 3701"/>
                  <a:gd name="connsiteX1" fmla="*/ 204 w 1246"/>
                  <a:gd name="connsiteY1" fmla="*/ 3702 h 3701"/>
                  <a:gd name="connsiteX2" fmla="*/ 1018 w 1246"/>
                  <a:gd name="connsiteY2" fmla="*/ 444 h 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6" h="3701">
                    <a:moveTo>
                      <a:pt x="1018" y="444"/>
                    </a:moveTo>
                    <a:cubicBezTo>
                      <a:pt x="-611" y="-1185"/>
                      <a:pt x="204" y="2073"/>
                      <a:pt x="204" y="3702"/>
                    </a:cubicBezTo>
                    <a:cubicBezTo>
                      <a:pt x="204" y="1258"/>
                      <a:pt x="1832" y="4516"/>
                      <a:pt x="1018" y="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6" name="任意多边形: 形状 305"/>
              <p:cNvSpPr/>
              <p:nvPr/>
            </p:nvSpPr>
            <p:spPr>
              <a:xfrm>
                <a:off x="7159815" y="220468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7" name="任意多边形: 形状 306"/>
              <p:cNvSpPr/>
              <p:nvPr/>
            </p:nvSpPr>
            <p:spPr>
              <a:xfrm>
                <a:off x="6807407" y="2180827"/>
                <a:ext cx="425711" cy="91462"/>
              </a:xfrm>
              <a:custGeom>
                <a:avLst/>
                <a:gdLst>
                  <a:gd name="connsiteX0" fmla="*/ 335303 w 425711"/>
                  <a:gd name="connsiteY0" fmla="*/ 40150 h 91462"/>
                  <a:gd name="connsiteX1" fmla="*/ 336118 w 425711"/>
                  <a:gd name="connsiteY1" fmla="*/ 42593 h 91462"/>
                  <a:gd name="connsiteX2" fmla="*/ 347520 w 425711"/>
                  <a:gd name="connsiteY2" fmla="*/ 37706 h 91462"/>
                  <a:gd name="connsiteX3" fmla="*/ 347520 w 425711"/>
                  <a:gd name="connsiteY3" fmla="*/ 38520 h 91462"/>
                  <a:gd name="connsiteX4" fmla="*/ 375213 w 425711"/>
                  <a:gd name="connsiteY4" fmla="*/ 25489 h 91462"/>
                  <a:gd name="connsiteX5" fmla="*/ 375213 w 425711"/>
                  <a:gd name="connsiteY5" fmla="*/ 27118 h 91462"/>
                  <a:gd name="connsiteX6" fmla="*/ 376028 w 425711"/>
                  <a:gd name="connsiteY6" fmla="*/ 24674 h 91462"/>
                  <a:gd name="connsiteX7" fmla="*/ 376028 w 425711"/>
                  <a:gd name="connsiteY7" fmla="*/ 26303 h 91462"/>
                  <a:gd name="connsiteX8" fmla="*/ 383358 w 425711"/>
                  <a:gd name="connsiteY8" fmla="*/ 24674 h 91462"/>
                  <a:gd name="connsiteX9" fmla="*/ 382544 w 425711"/>
                  <a:gd name="connsiteY9" fmla="*/ 20602 h 91462"/>
                  <a:gd name="connsiteX10" fmla="*/ 405349 w 425711"/>
                  <a:gd name="connsiteY10" fmla="*/ 9199 h 91462"/>
                  <a:gd name="connsiteX11" fmla="*/ 406164 w 425711"/>
                  <a:gd name="connsiteY11" fmla="*/ 12457 h 91462"/>
                  <a:gd name="connsiteX12" fmla="*/ 425711 w 425711"/>
                  <a:gd name="connsiteY12" fmla="*/ 4312 h 91462"/>
                  <a:gd name="connsiteX13" fmla="*/ 424897 w 425711"/>
                  <a:gd name="connsiteY13" fmla="*/ 240 h 91462"/>
                  <a:gd name="connsiteX14" fmla="*/ 419196 w 425711"/>
                  <a:gd name="connsiteY14" fmla="*/ 2683 h 91462"/>
                  <a:gd name="connsiteX15" fmla="*/ 419196 w 425711"/>
                  <a:gd name="connsiteY15" fmla="*/ 1054 h 91462"/>
                  <a:gd name="connsiteX16" fmla="*/ 417567 w 425711"/>
                  <a:gd name="connsiteY16" fmla="*/ 3498 h 91462"/>
                  <a:gd name="connsiteX17" fmla="*/ 416752 w 425711"/>
                  <a:gd name="connsiteY17" fmla="*/ 1054 h 91462"/>
                  <a:gd name="connsiteX18" fmla="*/ 408607 w 425711"/>
                  <a:gd name="connsiteY18" fmla="*/ 6755 h 91462"/>
                  <a:gd name="connsiteX19" fmla="*/ 402906 w 425711"/>
                  <a:gd name="connsiteY19" fmla="*/ 4312 h 91462"/>
                  <a:gd name="connsiteX20" fmla="*/ 402091 w 425711"/>
                  <a:gd name="connsiteY20" fmla="*/ 8384 h 91462"/>
                  <a:gd name="connsiteX21" fmla="*/ 369512 w 425711"/>
                  <a:gd name="connsiteY21" fmla="*/ 18158 h 91462"/>
                  <a:gd name="connsiteX22" fmla="*/ 352407 w 425711"/>
                  <a:gd name="connsiteY22" fmla="*/ 23860 h 91462"/>
                  <a:gd name="connsiteX23" fmla="*/ 352407 w 425711"/>
                  <a:gd name="connsiteY23" fmla="*/ 23045 h 91462"/>
                  <a:gd name="connsiteX24" fmla="*/ 345892 w 425711"/>
                  <a:gd name="connsiteY24" fmla="*/ 27118 h 91462"/>
                  <a:gd name="connsiteX25" fmla="*/ 345077 w 425711"/>
                  <a:gd name="connsiteY25" fmla="*/ 31190 h 91462"/>
                  <a:gd name="connsiteX26" fmla="*/ 300280 w 425711"/>
                  <a:gd name="connsiteY26" fmla="*/ 37706 h 91462"/>
                  <a:gd name="connsiteX27" fmla="*/ 253854 w 425711"/>
                  <a:gd name="connsiteY27" fmla="*/ 52367 h 91462"/>
                  <a:gd name="connsiteX28" fmla="*/ 253854 w 425711"/>
                  <a:gd name="connsiteY28" fmla="*/ 50738 h 91462"/>
                  <a:gd name="connsiteX29" fmla="*/ 241637 w 425711"/>
                  <a:gd name="connsiteY29" fmla="*/ 53181 h 91462"/>
                  <a:gd name="connsiteX30" fmla="*/ 241637 w 425711"/>
                  <a:gd name="connsiteY30" fmla="*/ 52367 h 91462"/>
                  <a:gd name="connsiteX31" fmla="*/ 228605 w 425711"/>
                  <a:gd name="connsiteY31" fmla="*/ 53996 h 91462"/>
                  <a:gd name="connsiteX32" fmla="*/ 217202 w 425711"/>
                  <a:gd name="connsiteY32" fmla="*/ 49109 h 91462"/>
                  <a:gd name="connsiteX33" fmla="*/ 211501 w 425711"/>
                  <a:gd name="connsiteY33" fmla="*/ 55625 h 91462"/>
                  <a:gd name="connsiteX34" fmla="*/ 215573 w 425711"/>
                  <a:gd name="connsiteY34" fmla="*/ 56439 h 91462"/>
                  <a:gd name="connsiteX35" fmla="*/ 228605 w 425711"/>
                  <a:gd name="connsiteY35" fmla="*/ 68657 h 91462"/>
                  <a:gd name="connsiteX36" fmla="*/ 231049 w 425711"/>
                  <a:gd name="connsiteY36" fmla="*/ 63770 h 91462"/>
                  <a:gd name="connsiteX37" fmla="*/ 207428 w 425711"/>
                  <a:gd name="connsiteY37" fmla="*/ 58068 h 91462"/>
                  <a:gd name="connsiteX38" fmla="*/ 208243 w 425711"/>
                  <a:gd name="connsiteY38" fmla="*/ 56439 h 91462"/>
                  <a:gd name="connsiteX39" fmla="*/ 176478 w 425711"/>
                  <a:gd name="connsiteY39" fmla="*/ 45851 h 91462"/>
                  <a:gd name="connsiteX40" fmla="*/ 140640 w 425711"/>
                  <a:gd name="connsiteY40" fmla="*/ 45037 h 91462"/>
                  <a:gd name="connsiteX41" fmla="*/ 117020 w 425711"/>
                  <a:gd name="connsiteY41" fmla="*/ 45037 h 91462"/>
                  <a:gd name="connsiteX42" fmla="*/ 76296 w 425711"/>
                  <a:gd name="connsiteY42" fmla="*/ 49924 h 91462"/>
                  <a:gd name="connsiteX43" fmla="*/ 38829 w 425711"/>
                  <a:gd name="connsiteY43" fmla="*/ 54810 h 91462"/>
                  <a:gd name="connsiteX44" fmla="*/ 19281 w 425711"/>
                  <a:gd name="connsiteY44" fmla="*/ 54810 h 91462"/>
                  <a:gd name="connsiteX45" fmla="*/ 20096 w 425711"/>
                  <a:gd name="connsiteY45" fmla="*/ 56439 h 91462"/>
                  <a:gd name="connsiteX46" fmla="*/ 13580 w 425711"/>
                  <a:gd name="connsiteY46" fmla="*/ 58068 h 91462"/>
                  <a:gd name="connsiteX47" fmla="*/ 13580 w 425711"/>
                  <a:gd name="connsiteY47" fmla="*/ 57254 h 91462"/>
                  <a:gd name="connsiteX48" fmla="*/ 11951 w 425711"/>
                  <a:gd name="connsiteY48" fmla="*/ 62955 h 91462"/>
                  <a:gd name="connsiteX49" fmla="*/ 12765 w 425711"/>
                  <a:gd name="connsiteY49" fmla="*/ 65399 h 91462"/>
                  <a:gd name="connsiteX50" fmla="*/ 10322 w 425711"/>
                  <a:gd name="connsiteY50" fmla="*/ 62955 h 91462"/>
                  <a:gd name="connsiteX51" fmla="*/ 10322 w 425711"/>
                  <a:gd name="connsiteY51" fmla="*/ 66213 h 91462"/>
                  <a:gd name="connsiteX52" fmla="*/ 3806 w 425711"/>
                  <a:gd name="connsiteY52" fmla="*/ 59697 h 91462"/>
                  <a:gd name="connsiteX53" fmla="*/ 2177 w 425711"/>
                  <a:gd name="connsiteY53" fmla="*/ 53996 h 91462"/>
                  <a:gd name="connsiteX54" fmla="*/ 548 w 425711"/>
                  <a:gd name="connsiteY54" fmla="*/ 58068 h 91462"/>
                  <a:gd name="connsiteX55" fmla="*/ 4620 w 425711"/>
                  <a:gd name="connsiteY55" fmla="*/ 68657 h 91462"/>
                  <a:gd name="connsiteX56" fmla="*/ 3806 w 425711"/>
                  <a:gd name="connsiteY56" fmla="*/ 65399 h 91462"/>
                  <a:gd name="connsiteX57" fmla="*/ 5435 w 425711"/>
                  <a:gd name="connsiteY57" fmla="*/ 68657 h 91462"/>
                  <a:gd name="connsiteX58" fmla="*/ 11136 w 425711"/>
                  <a:gd name="connsiteY58" fmla="*/ 74358 h 91462"/>
                  <a:gd name="connsiteX59" fmla="*/ 11136 w 425711"/>
                  <a:gd name="connsiteY59" fmla="*/ 74358 h 91462"/>
                  <a:gd name="connsiteX60" fmla="*/ 13580 w 425711"/>
                  <a:gd name="connsiteY60" fmla="*/ 72729 h 91462"/>
                  <a:gd name="connsiteX61" fmla="*/ 14394 w 425711"/>
                  <a:gd name="connsiteY61" fmla="*/ 74358 h 91462"/>
                  <a:gd name="connsiteX62" fmla="*/ 15209 w 425711"/>
                  <a:gd name="connsiteY62" fmla="*/ 72729 h 91462"/>
                  <a:gd name="connsiteX63" fmla="*/ 26612 w 425711"/>
                  <a:gd name="connsiteY63" fmla="*/ 67028 h 91462"/>
                  <a:gd name="connsiteX64" fmla="*/ 27426 w 425711"/>
                  <a:gd name="connsiteY64" fmla="*/ 62141 h 91462"/>
                  <a:gd name="connsiteX65" fmla="*/ 34757 w 425711"/>
                  <a:gd name="connsiteY65" fmla="*/ 67028 h 91462"/>
                  <a:gd name="connsiteX66" fmla="*/ 34757 w 425711"/>
                  <a:gd name="connsiteY66" fmla="*/ 67842 h 91462"/>
                  <a:gd name="connsiteX67" fmla="*/ 39644 w 425711"/>
                  <a:gd name="connsiteY67" fmla="*/ 68657 h 91462"/>
                  <a:gd name="connsiteX68" fmla="*/ 43716 w 425711"/>
                  <a:gd name="connsiteY68" fmla="*/ 62141 h 91462"/>
                  <a:gd name="connsiteX69" fmla="*/ 44531 w 425711"/>
                  <a:gd name="connsiteY69" fmla="*/ 65399 h 91462"/>
                  <a:gd name="connsiteX70" fmla="*/ 55933 w 425711"/>
                  <a:gd name="connsiteY70" fmla="*/ 65399 h 91462"/>
                  <a:gd name="connsiteX71" fmla="*/ 64078 w 425711"/>
                  <a:gd name="connsiteY71" fmla="*/ 58883 h 91462"/>
                  <a:gd name="connsiteX72" fmla="*/ 72223 w 425711"/>
                  <a:gd name="connsiteY72" fmla="*/ 59697 h 91462"/>
                  <a:gd name="connsiteX73" fmla="*/ 72223 w 425711"/>
                  <a:gd name="connsiteY73" fmla="*/ 60512 h 91462"/>
                  <a:gd name="connsiteX74" fmla="*/ 81183 w 425711"/>
                  <a:gd name="connsiteY74" fmla="*/ 53996 h 91462"/>
                  <a:gd name="connsiteX75" fmla="*/ 85255 w 425711"/>
                  <a:gd name="connsiteY75" fmla="*/ 61326 h 91462"/>
                  <a:gd name="connsiteX76" fmla="*/ 94214 w 425711"/>
                  <a:gd name="connsiteY76" fmla="*/ 55625 h 91462"/>
                  <a:gd name="connsiteX77" fmla="*/ 97472 w 425711"/>
                  <a:gd name="connsiteY77" fmla="*/ 58883 h 91462"/>
                  <a:gd name="connsiteX78" fmla="*/ 127608 w 425711"/>
                  <a:gd name="connsiteY78" fmla="*/ 59697 h 91462"/>
                  <a:gd name="connsiteX79" fmla="*/ 127608 w 425711"/>
                  <a:gd name="connsiteY79" fmla="*/ 59697 h 91462"/>
                  <a:gd name="connsiteX80" fmla="*/ 132495 w 425711"/>
                  <a:gd name="connsiteY80" fmla="*/ 48294 h 91462"/>
                  <a:gd name="connsiteX81" fmla="*/ 132495 w 425711"/>
                  <a:gd name="connsiteY81" fmla="*/ 49109 h 91462"/>
                  <a:gd name="connsiteX82" fmla="*/ 137382 w 425711"/>
                  <a:gd name="connsiteY82" fmla="*/ 52367 h 91462"/>
                  <a:gd name="connsiteX83" fmla="*/ 136568 w 425711"/>
                  <a:gd name="connsiteY83" fmla="*/ 53996 h 91462"/>
                  <a:gd name="connsiteX84" fmla="*/ 142269 w 425711"/>
                  <a:gd name="connsiteY84" fmla="*/ 54810 h 91462"/>
                  <a:gd name="connsiteX85" fmla="*/ 142269 w 425711"/>
                  <a:gd name="connsiteY85" fmla="*/ 56439 h 91462"/>
                  <a:gd name="connsiteX86" fmla="*/ 143898 w 425711"/>
                  <a:gd name="connsiteY86" fmla="*/ 54810 h 91462"/>
                  <a:gd name="connsiteX87" fmla="*/ 143084 w 425711"/>
                  <a:gd name="connsiteY87" fmla="*/ 58068 h 91462"/>
                  <a:gd name="connsiteX88" fmla="*/ 190324 w 425711"/>
                  <a:gd name="connsiteY88" fmla="*/ 61326 h 91462"/>
                  <a:gd name="connsiteX89" fmla="*/ 189510 w 425711"/>
                  <a:gd name="connsiteY89" fmla="*/ 62955 h 91462"/>
                  <a:gd name="connsiteX90" fmla="*/ 192767 w 425711"/>
                  <a:gd name="connsiteY90" fmla="*/ 61326 h 91462"/>
                  <a:gd name="connsiteX91" fmla="*/ 191953 w 425711"/>
                  <a:gd name="connsiteY91" fmla="*/ 62955 h 91462"/>
                  <a:gd name="connsiteX92" fmla="*/ 203356 w 425711"/>
                  <a:gd name="connsiteY92" fmla="*/ 65399 h 91462"/>
                  <a:gd name="connsiteX93" fmla="*/ 202541 w 425711"/>
                  <a:gd name="connsiteY93" fmla="*/ 68657 h 91462"/>
                  <a:gd name="connsiteX94" fmla="*/ 209057 w 425711"/>
                  <a:gd name="connsiteY94" fmla="*/ 67028 h 91462"/>
                  <a:gd name="connsiteX95" fmla="*/ 208243 w 425711"/>
                  <a:gd name="connsiteY95" fmla="*/ 70286 h 91462"/>
                  <a:gd name="connsiteX96" fmla="*/ 225347 w 425711"/>
                  <a:gd name="connsiteY96" fmla="*/ 74358 h 91462"/>
                  <a:gd name="connsiteX97" fmla="*/ 263628 w 425711"/>
                  <a:gd name="connsiteY97" fmla="*/ 91462 h 91462"/>
                  <a:gd name="connsiteX98" fmla="*/ 233492 w 425711"/>
                  <a:gd name="connsiteY98" fmla="*/ 60512 h 91462"/>
                  <a:gd name="connsiteX99" fmla="*/ 229419 w 425711"/>
                  <a:gd name="connsiteY99" fmla="*/ 55625 h 91462"/>
                  <a:gd name="connsiteX100" fmla="*/ 215573 w 425711"/>
                  <a:gd name="connsiteY100" fmla="*/ 49109 h 91462"/>
                  <a:gd name="connsiteX101" fmla="*/ 209057 w 425711"/>
                  <a:gd name="connsiteY101" fmla="*/ 56439 h 91462"/>
                  <a:gd name="connsiteX102" fmla="*/ 216388 w 425711"/>
                  <a:gd name="connsiteY102" fmla="*/ 58883 h 91462"/>
                  <a:gd name="connsiteX103" fmla="*/ 215573 w 425711"/>
                  <a:gd name="connsiteY103" fmla="*/ 60512 h 91462"/>
                  <a:gd name="connsiteX104" fmla="*/ 230234 w 425711"/>
                  <a:gd name="connsiteY104" fmla="*/ 62955 h 91462"/>
                  <a:gd name="connsiteX105" fmla="*/ 244895 w 425711"/>
                  <a:gd name="connsiteY105" fmla="*/ 63770 h 91462"/>
                  <a:gd name="connsiteX106" fmla="*/ 255483 w 425711"/>
                  <a:gd name="connsiteY106" fmla="*/ 60512 h 91462"/>
                  <a:gd name="connsiteX107" fmla="*/ 256298 w 425711"/>
                  <a:gd name="connsiteY107" fmla="*/ 62141 h 91462"/>
                  <a:gd name="connsiteX108" fmla="*/ 276660 w 425711"/>
                  <a:gd name="connsiteY108" fmla="*/ 55625 h 91462"/>
                  <a:gd name="connsiteX109" fmla="*/ 276660 w 425711"/>
                  <a:gd name="connsiteY109" fmla="*/ 58068 h 91462"/>
                  <a:gd name="connsiteX110" fmla="*/ 279103 w 425711"/>
                  <a:gd name="connsiteY110" fmla="*/ 51552 h 91462"/>
                  <a:gd name="connsiteX111" fmla="*/ 280732 w 425711"/>
                  <a:gd name="connsiteY111" fmla="*/ 53181 h 91462"/>
                  <a:gd name="connsiteX112" fmla="*/ 294579 w 425711"/>
                  <a:gd name="connsiteY112" fmla="*/ 48294 h 91462"/>
                  <a:gd name="connsiteX113" fmla="*/ 294579 w 425711"/>
                  <a:gd name="connsiteY113" fmla="*/ 49924 h 91462"/>
                  <a:gd name="connsiteX114" fmla="*/ 298651 w 425711"/>
                  <a:gd name="connsiteY114" fmla="*/ 48294 h 91462"/>
                  <a:gd name="connsiteX115" fmla="*/ 298651 w 425711"/>
                  <a:gd name="connsiteY115" fmla="*/ 49924 h 91462"/>
                  <a:gd name="connsiteX116" fmla="*/ 313312 w 425711"/>
                  <a:gd name="connsiteY116" fmla="*/ 45851 h 91462"/>
                  <a:gd name="connsiteX117" fmla="*/ 313312 w 425711"/>
                  <a:gd name="connsiteY117" fmla="*/ 49109 h 91462"/>
                  <a:gd name="connsiteX118" fmla="*/ 323086 w 425711"/>
                  <a:gd name="connsiteY118" fmla="*/ 45037 h 91462"/>
                  <a:gd name="connsiteX119" fmla="*/ 323086 w 425711"/>
                  <a:gd name="connsiteY119" fmla="*/ 46665 h 91462"/>
                  <a:gd name="connsiteX120" fmla="*/ 323900 w 425711"/>
                  <a:gd name="connsiteY120" fmla="*/ 44222 h 91462"/>
                  <a:gd name="connsiteX121" fmla="*/ 324715 w 425711"/>
                  <a:gd name="connsiteY121" fmla="*/ 47480 h 91462"/>
                  <a:gd name="connsiteX122" fmla="*/ 335303 w 425711"/>
                  <a:gd name="connsiteY122" fmla="*/ 40150 h 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5711" h="91462">
                    <a:moveTo>
                      <a:pt x="335303" y="40150"/>
                    </a:moveTo>
                    <a:lnTo>
                      <a:pt x="336118" y="42593"/>
                    </a:lnTo>
                    <a:cubicBezTo>
                      <a:pt x="338561" y="36892"/>
                      <a:pt x="344262" y="40964"/>
                      <a:pt x="347520" y="37706"/>
                    </a:cubicBezTo>
                    <a:lnTo>
                      <a:pt x="347520" y="38520"/>
                    </a:lnTo>
                    <a:cubicBezTo>
                      <a:pt x="357294" y="36892"/>
                      <a:pt x="365439" y="30376"/>
                      <a:pt x="375213" y="25489"/>
                    </a:cubicBezTo>
                    <a:cubicBezTo>
                      <a:pt x="375213" y="25489"/>
                      <a:pt x="375213" y="26303"/>
                      <a:pt x="375213" y="27118"/>
                    </a:cubicBezTo>
                    <a:cubicBezTo>
                      <a:pt x="375213" y="26303"/>
                      <a:pt x="375213" y="24674"/>
                      <a:pt x="376028" y="24674"/>
                    </a:cubicBezTo>
                    <a:cubicBezTo>
                      <a:pt x="376028" y="25489"/>
                      <a:pt x="376028" y="26303"/>
                      <a:pt x="376028" y="26303"/>
                    </a:cubicBezTo>
                    <a:cubicBezTo>
                      <a:pt x="379285" y="30376"/>
                      <a:pt x="381729" y="22231"/>
                      <a:pt x="383358" y="24674"/>
                    </a:cubicBezTo>
                    <a:cubicBezTo>
                      <a:pt x="384172" y="23860"/>
                      <a:pt x="383358" y="22231"/>
                      <a:pt x="382544" y="20602"/>
                    </a:cubicBezTo>
                    <a:cubicBezTo>
                      <a:pt x="389874" y="17344"/>
                      <a:pt x="398019" y="14900"/>
                      <a:pt x="405349" y="9199"/>
                    </a:cubicBezTo>
                    <a:cubicBezTo>
                      <a:pt x="406164" y="10013"/>
                      <a:pt x="406164" y="10828"/>
                      <a:pt x="406164" y="12457"/>
                    </a:cubicBezTo>
                    <a:cubicBezTo>
                      <a:pt x="411051" y="3498"/>
                      <a:pt x="419196" y="4312"/>
                      <a:pt x="425711" y="4312"/>
                    </a:cubicBezTo>
                    <a:cubicBezTo>
                      <a:pt x="425711" y="2683"/>
                      <a:pt x="424897" y="2683"/>
                      <a:pt x="424897" y="240"/>
                    </a:cubicBezTo>
                    <a:cubicBezTo>
                      <a:pt x="422453" y="-1389"/>
                      <a:pt x="421639" y="5941"/>
                      <a:pt x="419196" y="2683"/>
                    </a:cubicBezTo>
                    <a:lnTo>
                      <a:pt x="419196" y="1054"/>
                    </a:lnTo>
                    <a:cubicBezTo>
                      <a:pt x="417567" y="240"/>
                      <a:pt x="420010" y="5941"/>
                      <a:pt x="417567" y="3498"/>
                    </a:cubicBezTo>
                    <a:cubicBezTo>
                      <a:pt x="416752" y="1868"/>
                      <a:pt x="416752" y="1054"/>
                      <a:pt x="416752" y="1054"/>
                    </a:cubicBezTo>
                    <a:cubicBezTo>
                      <a:pt x="413494" y="2683"/>
                      <a:pt x="410236" y="1868"/>
                      <a:pt x="408607" y="6755"/>
                    </a:cubicBezTo>
                    <a:cubicBezTo>
                      <a:pt x="406978" y="2683"/>
                      <a:pt x="405349" y="7570"/>
                      <a:pt x="402906" y="4312"/>
                    </a:cubicBezTo>
                    <a:cubicBezTo>
                      <a:pt x="402091" y="5941"/>
                      <a:pt x="401277" y="5941"/>
                      <a:pt x="402091" y="8384"/>
                    </a:cubicBezTo>
                    <a:cubicBezTo>
                      <a:pt x="390688" y="9199"/>
                      <a:pt x="380914" y="15715"/>
                      <a:pt x="369512" y="18158"/>
                    </a:cubicBezTo>
                    <a:cubicBezTo>
                      <a:pt x="366254" y="27118"/>
                      <a:pt x="358109" y="19787"/>
                      <a:pt x="352407" y="23860"/>
                    </a:cubicBezTo>
                    <a:cubicBezTo>
                      <a:pt x="352407" y="23860"/>
                      <a:pt x="352407" y="23045"/>
                      <a:pt x="352407" y="23045"/>
                    </a:cubicBezTo>
                    <a:cubicBezTo>
                      <a:pt x="350778" y="25489"/>
                      <a:pt x="348335" y="27118"/>
                      <a:pt x="345892" y="27118"/>
                    </a:cubicBezTo>
                    <a:lnTo>
                      <a:pt x="345077" y="31190"/>
                    </a:lnTo>
                    <a:cubicBezTo>
                      <a:pt x="328787" y="28747"/>
                      <a:pt x="315755" y="36892"/>
                      <a:pt x="300280" y="37706"/>
                    </a:cubicBezTo>
                    <a:cubicBezTo>
                      <a:pt x="283176" y="40150"/>
                      <a:pt x="266886" y="38520"/>
                      <a:pt x="253854" y="52367"/>
                    </a:cubicBezTo>
                    <a:cubicBezTo>
                      <a:pt x="253854" y="51552"/>
                      <a:pt x="253854" y="51552"/>
                      <a:pt x="253854" y="50738"/>
                    </a:cubicBezTo>
                    <a:cubicBezTo>
                      <a:pt x="249782" y="53181"/>
                      <a:pt x="244895" y="50738"/>
                      <a:pt x="241637" y="53181"/>
                    </a:cubicBezTo>
                    <a:lnTo>
                      <a:pt x="241637" y="52367"/>
                    </a:lnTo>
                    <a:cubicBezTo>
                      <a:pt x="237564" y="55625"/>
                      <a:pt x="232677" y="55625"/>
                      <a:pt x="228605" y="53996"/>
                    </a:cubicBezTo>
                    <a:cubicBezTo>
                      <a:pt x="224532" y="52367"/>
                      <a:pt x="221275" y="50738"/>
                      <a:pt x="217202" y="49109"/>
                    </a:cubicBezTo>
                    <a:lnTo>
                      <a:pt x="211501" y="55625"/>
                    </a:lnTo>
                    <a:cubicBezTo>
                      <a:pt x="213130" y="56439"/>
                      <a:pt x="213944" y="56439"/>
                      <a:pt x="215573" y="56439"/>
                    </a:cubicBezTo>
                    <a:cubicBezTo>
                      <a:pt x="219646" y="60512"/>
                      <a:pt x="223718" y="64584"/>
                      <a:pt x="228605" y="68657"/>
                    </a:cubicBezTo>
                    <a:lnTo>
                      <a:pt x="231049" y="63770"/>
                    </a:lnTo>
                    <a:cubicBezTo>
                      <a:pt x="223718" y="61326"/>
                      <a:pt x="215573" y="58883"/>
                      <a:pt x="207428" y="58068"/>
                    </a:cubicBezTo>
                    <a:lnTo>
                      <a:pt x="208243" y="56439"/>
                    </a:lnTo>
                    <a:cubicBezTo>
                      <a:pt x="196840" y="56439"/>
                      <a:pt x="187880" y="45851"/>
                      <a:pt x="176478" y="45851"/>
                    </a:cubicBezTo>
                    <a:cubicBezTo>
                      <a:pt x="165075" y="40150"/>
                      <a:pt x="152043" y="50738"/>
                      <a:pt x="140640" y="45037"/>
                    </a:cubicBezTo>
                    <a:cubicBezTo>
                      <a:pt x="134124" y="36892"/>
                      <a:pt x="123536" y="52367"/>
                      <a:pt x="117020" y="45037"/>
                    </a:cubicBezTo>
                    <a:cubicBezTo>
                      <a:pt x="103174" y="33634"/>
                      <a:pt x="89327" y="41779"/>
                      <a:pt x="76296" y="49924"/>
                    </a:cubicBezTo>
                    <a:cubicBezTo>
                      <a:pt x="63264" y="47480"/>
                      <a:pt x="52675" y="59697"/>
                      <a:pt x="38829" y="54810"/>
                    </a:cubicBezTo>
                    <a:cubicBezTo>
                      <a:pt x="34757" y="61326"/>
                      <a:pt x="24983" y="51552"/>
                      <a:pt x="19281" y="54810"/>
                    </a:cubicBezTo>
                    <a:lnTo>
                      <a:pt x="20096" y="56439"/>
                    </a:lnTo>
                    <a:cubicBezTo>
                      <a:pt x="16023" y="51552"/>
                      <a:pt x="17652" y="65399"/>
                      <a:pt x="13580" y="58068"/>
                    </a:cubicBezTo>
                    <a:lnTo>
                      <a:pt x="13580" y="57254"/>
                    </a:lnTo>
                    <a:cubicBezTo>
                      <a:pt x="11136" y="53181"/>
                      <a:pt x="14394" y="67842"/>
                      <a:pt x="11951" y="62955"/>
                    </a:cubicBezTo>
                    <a:lnTo>
                      <a:pt x="12765" y="65399"/>
                    </a:lnTo>
                    <a:cubicBezTo>
                      <a:pt x="11951" y="66213"/>
                      <a:pt x="11951" y="62955"/>
                      <a:pt x="10322" y="62955"/>
                    </a:cubicBezTo>
                    <a:cubicBezTo>
                      <a:pt x="10322" y="62955"/>
                      <a:pt x="11136" y="67028"/>
                      <a:pt x="10322" y="66213"/>
                    </a:cubicBezTo>
                    <a:cubicBezTo>
                      <a:pt x="7064" y="58068"/>
                      <a:pt x="7878" y="69471"/>
                      <a:pt x="3806" y="59697"/>
                    </a:cubicBezTo>
                    <a:cubicBezTo>
                      <a:pt x="4620" y="59697"/>
                      <a:pt x="1362" y="56439"/>
                      <a:pt x="2177" y="53996"/>
                    </a:cubicBezTo>
                    <a:cubicBezTo>
                      <a:pt x="1362" y="53181"/>
                      <a:pt x="-1081" y="54810"/>
                      <a:pt x="548" y="58068"/>
                    </a:cubicBezTo>
                    <a:cubicBezTo>
                      <a:pt x="2177" y="62141"/>
                      <a:pt x="2177" y="66213"/>
                      <a:pt x="4620" y="68657"/>
                    </a:cubicBezTo>
                    <a:lnTo>
                      <a:pt x="3806" y="65399"/>
                    </a:lnTo>
                    <a:cubicBezTo>
                      <a:pt x="5435" y="68657"/>
                      <a:pt x="4620" y="67028"/>
                      <a:pt x="5435" y="68657"/>
                    </a:cubicBezTo>
                    <a:cubicBezTo>
                      <a:pt x="7064" y="68657"/>
                      <a:pt x="9507" y="72729"/>
                      <a:pt x="11136" y="74358"/>
                    </a:cubicBezTo>
                    <a:cubicBezTo>
                      <a:pt x="11136" y="74358"/>
                      <a:pt x="11136" y="74358"/>
                      <a:pt x="11136" y="74358"/>
                    </a:cubicBezTo>
                    <a:cubicBezTo>
                      <a:pt x="11136" y="70286"/>
                      <a:pt x="12765" y="71915"/>
                      <a:pt x="13580" y="72729"/>
                    </a:cubicBezTo>
                    <a:lnTo>
                      <a:pt x="14394" y="74358"/>
                    </a:lnTo>
                    <a:cubicBezTo>
                      <a:pt x="16023" y="77616"/>
                      <a:pt x="14394" y="67028"/>
                      <a:pt x="15209" y="72729"/>
                    </a:cubicBezTo>
                    <a:cubicBezTo>
                      <a:pt x="18467" y="69471"/>
                      <a:pt x="22539" y="68657"/>
                      <a:pt x="26612" y="67028"/>
                    </a:cubicBezTo>
                    <a:cubicBezTo>
                      <a:pt x="26612" y="64584"/>
                      <a:pt x="29870" y="66213"/>
                      <a:pt x="27426" y="62141"/>
                    </a:cubicBezTo>
                    <a:cubicBezTo>
                      <a:pt x="29870" y="67028"/>
                      <a:pt x="33127" y="67842"/>
                      <a:pt x="34757" y="67028"/>
                    </a:cubicBezTo>
                    <a:cubicBezTo>
                      <a:pt x="34757" y="67842"/>
                      <a:pt x="34757" y="67842"/>
                      <a:pt x="34757" y="67842"/>
                    </a:cubicBezTo>
                    <a:cubicBezTo>
                      <a:pt x="38829" y="74358"/>
                      <a:pt x="35571" y="60512"/>
                      <a:pt x="39644" y="68657"/>
                    </a:cubicBezTo>
                    <a:cubicBezTo>
                      <a:pt x="38829" y="62955"/>
                      <a:pt x="43716" y="69471"/>
                      <a:pt x="43716" y="62141"/>
                    </a:cubicBezTo>
                    <a:cubicBezTo>
                      <a:pt x="44531" y="63770"/>
                      <a:pt x="44531" y="64584"/>
                      <a:pt x="44531" y="65399"/>
                    </a:cubicBezTo>
                    <a:cubicBezTo>
                      <a:pt x="48603" y="64584"/>
                      <a:pt x="52675" y="66213"/>
                      <a:pt x="55933" y="65399"/>
                    </a:cubicBezTo>
                    <a:cubicBezTo>
                      <a:pt x="57562" y="59697"/>
                      <a:pt x="63264" y="66213"/>
                      <a:pt x="64078" y="58883"/>
                    </a:cubicBezTo>
                    <a:cubicBezTo>
                      <a:pt x="66522" y="60512"/>
                      <a:pt x="69779" y="62955"/>
                      <a:pt x="72223" y="59697"/>
                    </a:cubicBezTo>
                    <a:lnTo>
                      <a:pt x="72223" y="60512"/>
                    </a:lnTo>
                    <a:cubicBezTo>
                      <a:pt x="75481" y="59697"/>
                      <a:pt x="79553" y="58883"/>
                      <a:pt x="81183" y="53996"/>
                    </a:cubicBezTo>
                    <a:cubicBezTo>
                      <a:pt x="82811" y="60512"/>
                      <a:pt x="83626" y="59697"/>
                      <a:pt x="85255" y="61326"/>
                    </a:cubicBezTo>
                    <a:cubicBezTo>
                      <a:pt x="86884" y="58068"/>
                      <a:pt x="91771" y="58883"/>
                      <a:pt x="94214" y="55625"/>
                    </a:cubicBezTo>
                    <a:cubicBezTo>
                      <a:pt x="95029" y="58883"/>
                      <a:pt x="96658" y="53996"/>
                      <a:pt x="97472" y="58883"/>
                    </a:cubicBezTo>
                    <a:cubicBezTo>
                      <a:pt x="106431" y="49109"/>
                      <a:pt x="117835" y="52367"/>
                      <a:pt x="127608" y="59697"/>
                    </a:cubicBezTo>
                    <a:lnTo>
                      <a:pt x="127608" y="59697"/>
                    </a:lnTo>
                    <a:cubicBezTo>
                      <a:pt x="129237" y="57254"/>
                      <a:pt x="130866" y="51552"/>
                      <a:pt x="132495" y="48294"/>
                    </a:cubicBezTo>
                    <a:cubicBezTo>
                      <a:pt x="132495" y="49109"/>
                      <a:pt x="132495" y="49109"/>
                      <a:pt x="132495" y="49109"/>
                    </a:cubicBezTo>
                    <a:cubicBezTo>
                      <a:pt x="134124" y="48294"/>
                      <a:pt x="135753" y="53181"/>
                      <a:pt x="137382" y="52367"/>
                    </a:cubicBezTo>
                    <a:cubicBezTo>
                      <a:pt x="137382" y="53181"/>
                      <a:pt x="137382" y="53181"/>
                      <a:pt x="136568" y="53996"/>
                    </a:cubicBezTo>
                    <a:cubicBezTo>
                      <a:pt x="138197" y="52367"/>
                      <a:pt x="139826" y="58068"/>
                      <a:pt x="142269" y="54810"/>
                    </a:cubicBezTo>
                    <a:lnTo>
                      <a:pt x="142269" y="56439"/>
                    </a:lnTo>
                    <a:lnTo>
                      <a:pt x="143898" y="54810"/>
                    </a:lnTo>
                    <a:cubicBezTo>
                      <a:pt x="143898" y="56439"/>
                      <a:pt x="143084" y="58883"/>
                      <a:pt x="143084" y="58068"/>
                    </a:cubicBezTo>
                    <a:cubicBezTo>
                      <a:pt x="157744" y="61326"/>
                      <a:pt x="174849" y="55625"/>
                      <a:pt x="190324" y="61326"/>
                    </a:cubicBezTo>
                    <a:lnTo>
                      <a:pt x="189510" y="62955"/>
                    </a:lnTo>
                    <a:lnTo>
                      <a:pt x="192767" y="61326"/>
                    </a:lnTo>
                    <a:cubicBezTo>
                      <a:pt x="192767" y="62141"/>
                      <a:pt x="191953" y="62141"/>
                      <a:pt x="191953" y="62955"/>
                    </a:cubicBezTo>
                    <a:cubicBezTo>
                      <a:pt x="195211" y="66213"/>
                      <a:pt x="200098" y="62955"/>
                      <a:pt x="203356" y="65399"/>
                    </a:cubicBezTo>
                    <a:cubicBezTo>
                      <a:pt x="203356" y="66213"/>
                      <a:pt x="201727" y="67028"/>
                      <a:pt x="202541" y="68657"/>
                    </a:cubicBezTo>
                    <a:cubicBezTo>
                      <a:pt x="206614" y="65399"/>
                      <a:pt x="204985" y="75172"/>
                      <a:pt x="209057" y="67028"/>
                    </a:cubicBezTo>
                    <a:cubicBezTo>
                      <a:pt x="209057" y="67842"/>
                      <a:pt x="208243" y="69471"/>
                      <a:pt x="208243" y="70286"/>
                    </a:cubicBezTo>
                    <a:cubicBezTo>
                      <a:pt x="214759" y="70286"/>
                      <a:pt x="220460" y="71915"/>
                      <a:pt x="225347" y="74358"/>
                    </a:cubicBezTo>
                    <a:lnTo>
                      <a:pt x="263628" y="91462"/>
                    </a:lnTo>
                    <a:lnTo>
                      <a:pt x="233492" y="60512"/>
                    </a:lnTo>
                    <a:cubicBezTo>
                      <a:pt x="231863" y="58883"/>
                      <a:pt x="230234" y="57254"/>
                      <a:pt x="229419" y="55625"/>
                    </a:cubicBezTo>
                    <a:cubicBezTo>
                      <a:pt x="222089" y="56439"/>
                      <a:pt x="219646" y="51552"/>
                      <a:pt x="215573" y="49109"/>
                    </a:cubicBezTo>
                    <a:lnTo>
                      <a:pt x="209057" y="56439"/>
                    </a:lnTo>
                    <a:cubicBezTo>
                      <a:pt x="211501" y="58068"/>
                      <a:pt x="213944" y="58883"/>
                      <a:pt x="216388" y="58883"/>
                    </a:cubicBezTo>
                    <a:lnTo>
                      <a:pt x="215573" y="60512"/>
                    </a:lnTo>
                    <a:cubicBezTo>
                      <a:pt x="221275" y="60512"/>
                      <a:pt x="225347" y="62141"/>
                      <a:pt x="230234" y="62955"/>
                    </a:cubicBezTo>
                    <a:cubicBezTo>
                      <a:pt x="235121" y="63770"/>
                      <a:pt x="240008" y="65399"/>
                      <a:pt x="244895" y="63770"/>
                    </a:cubicBezTo>
                    <a:cubicBezTo>
                      <a:pt x="248967" y="63770"/>
                      <a:pt x="251411" y="61326"/>
                      <a:pt x="255483" y="60512"/>
                    </a:cubicBezTo>
                    <a:lnTo>
                      <a:pt x="256298" y="62141"/>
                    </a:lnTo>
                    <a:cubicBezTo>
                      <a:pt x="261184" y="53181"/>
                      <a:pt x="271773" y="65399"/>
                      <a:pt x="276660" y="55625"/>
                    </a:cubicBezTo>
                    <a:lnTo>
                      <a:pt x="276660" y="58068"/>
                    </a:lnTo>
                    <a:cubicBezTo>
                      <a:pt x="276660" y="53996"/>
                      <a:pt x="280732" y="58068"/>
                      <a:pt x="279103" y="51552"/>
                    </a:cubicBezTo>
                    <a:lnTo>
                      <a:pt x="280732" y="53181"/>
                    </a:lnTo>
                    <a:cubicBezTo>
                      <a:pt x="283176" y="42593"/>
                      <a:pt x="290506" y="55625"/>
                      <a:pt x="294579" y="48294"/>
                    </a:cubicBezTo>
                    <a:lnTo>
                      <a:pt x="294579" y="49924"/>
                    </a:lnTo>
                    <a:cubicBezTo>
                      <a:pt x="295393" y="48294"/>
                      <a:pt x="297022" y="46665"/>
                      <a:pt x="298651" y="48294"/>
                    </a:cubicBezTo>
                    <a:cubicBezTo>
                      <a:pt x="298651" y="48294"/>
                      <a:pt x="298651" y="49109"/>
                      <a:pt x="298651" y="49924"/>
                    </a:cubicBezTo>
                    <a:cubicBezTo>
                      <a:pt x="305167" y="55625"/>
                      <a:pt x="308425" y="46665"/>
                      <a:pt x="313312" y="45851"/>
                    </a:cubicBezTo>
                    <a:lnTo>
                      <a:pt x="313312" y="49109"/>
                    </a:lnTo>
                    <a:cubicBezTo>
                      <a:pt x="314941" y="45037"/>
                      <a:pt x="319828" y="47480"/>
                      <a:pt x="323086" y="45037"/>
                    </a:cubicBezTo>
                    <a:lnTo>
                      <a:pt x="323086" y="46665"/>
                    </a:lnTo>
                    <a:lnTo>
                      <a:pt x="323900" y="44222"/>
                    </a:lnTo>
                    <a:lnTo>
                      <a:pt x="324715" y="47480"/>
                    </a:lnTo>
                    <a:cubicBezTo>
                      <a:pt x="328787" y="45037"/>
                      <a:pt x="332045" y="41779"/>
                      <a:pt x="335303" y="401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8" name="任意多边形: 形状 307"/>
              <p:cNvSpPr/>
              <p:nvPr/>
            </p:nvSpPr>
            <p:spPr>
              <a:xfrm>
                <a:off x="7183435" y="220713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9" name="任意多边形: 形状 308"/>
              <p:cNvSpPr/>
              <p:nvPr/>
            </p:nvSpPr>
            <p:spPr>
              <a:xfrm>
                <a:off x="6817729" y="2256203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-204"/>
                      <a:pt x="0" y="-204"/>
                      <a:pt x="0" y="611"/>
                    </a:cubicBezTo>
                    <a:cubicBezTo>
                      <a:pt x="0" y="611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0" name="图形 7"/>
            <p:cNvGrpSpPr/>
            <p:nvPr/>
          </p:nvGrpSpPr>
          <p:grpSpPr>
            <a:xfrm>
              <a:off x="9285545" y="3353339"/>
              <a:ext cx="198735" cy="146644"/>
              <a:chOff x="7045786" y="2253642"/>
              <a:chExt cx="198735" cy="146644"/>
            </a:xfrm>
            <a:solidFill>
              <a:srgbClr val="1B1B1B"/>
            </a:solidFill>
          </p:grpSpPr>
          <p:sp>
            <p:nvSpPr>
              <p:cNvPr id="311" name="任意多边形: 形状 310"/>
              <p:cNvSpPr/>
              <p:nvPr/>
            </p:nvSpPr>
            <p:spPr>
              <a:xfrm>
                <a:off x="7241264" y="2380616"/>
                <a:ext cx="814" cy="2443"/>
              </a:xfrm>
              <a:custGeom>
                <a:avLst/>
                <a:gdLst>
                  <a:gd name="connsiteX0" fmla="*/ 815 w 814"/>
                  <a:gd name="connsiteY0" fmla="*/ 815 h 2443"/>
                  <a:gd name="connsiteX1" fmla="*/ 0 w 814"/>
                  <a:gd name="connsiteY1" fmla="*/ 0 h 2443"/>
                  <a:gd name="connsiteX2" fmla="*/ 815 w 81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815"/>
                    </a:moveTo>
                    <a:lnTo>
                      <a:pt x="0" y="0"/>
                    </a:lnTo>
                    <a:lnTo>
                      <a:pt x="815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2" name="任意多边形: 形状 311"/>
              <p:cNvSpPr/>
              <p:nvPr/>
            </p:nvSpPr>
            <p:spPr>
              <a:xfrm>
                <a:off x="7240709" y="2381306"/>
                <a:ext cx="3812" cy="7455"/>
              </a:xfrm>
              <a:custGeom>
                <a:avLst/>
                <a:gdLst>
                  <a:gd name="connsiteX0" fmla="*/ 2998 w 3812"/>
                  <a:gd name="connsiteY0" fmla="*/ 5826 h 7455"/>
                  <a:gd name="connsiteX1" fmla="*/ 3813 w 3812"/>
                  <a:gd name="connsiteY1" fmla="*/ 7455 h 7455"/>
                  <a:gd name="connsiteX2" fmla="*/ 555 w 3812"/>
                  <a:gd name="connsiteY2" fmla="*/ 939 h 7455"/>
                  <a:gd name="connsiteX3" fmla="*/ 2998 w 3812"/>
                  <a:gd name="connsiteY3" fmla="*/ 5826 h 7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2" h="7455">
                    <a:moveTo>
                      <a:pt x="2998" y="5826"/>
                    </a:moveTo>
                    <a:cubicBezTo>
                      <a:pt x="2998" y="6641"/>
                      <a:pt x="3813" y="6641"/>
                      <a:pt x="3813" y="7455"/>
                    </a:cubicBezTo>
                    <a:cubicBezTo>
                      <a:pt x="2998" y="5012"/>
                      <a:pt x="1369" y="3383"/>
                      <a:pt x="555" y="939"/>
                    </a:cubicBezTo>
                    <a:cubicBezTo>
                      <a:pt x="-1889" y="-3133"/>
                      <a:pt x="4627" y="7455"/>
                      <a:pt x="2998" y="582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3" name="任意多边形: 形状 312"/>
              <p:cNvSpPr/>
              <p:nvPr/>
            </p:nvSpPr>
            <p:spPr>
              <a:xfrm>
                <a:off x="7242664" y="2385868"/>
                <a:ext cx="1347" cy="2893"/>
              </a:xfrm>
              <a:custGeom>
                <a:avLst/>
                <a:gdLst>
                  <a:gd name="connsiteX0" fmla="*/ 228 w 1347"/>
                  <a:gd name="connsiteY0" fmla="*/ 450 h 2893"/>
                  <a:gd name="connsiteX1" fmla="*/ 1042 w 1347"/>
                  <a:gd name="connsiteY1" fmla="*/ 2893 h 2893"/>
                  <a:gd name="connsiteX2" fmla="*/ 228 w 1347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7" h="2893">
                    <a:moveTo>
                      <a:pt x="228" y="450"/>
                    </a:moveTo>
                    <a:cubicBezTo>
                      <a:pt x="-586" y="-1179"/>
                      <a:pt x="1042" y="2079"/>
                      <a:pt x="1042" y="2893"/>
                    </a:cubicBezTo>
                    <a:cubicBezTo>
                      <a:pt x="228" y="450"/>
                      <a:pt x="2671" y="3708"/>
                      <a:pt x="228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4" name="任意多边形: 形状 313"/>
              <p:cNvSpPr/>
              <p:nvPr/>
            </p:nvSpPr>
            <p:spPr>
              <a:xfrm>
                <a:off x="7213571" y="2386521"/>
                <a:ext cx="610" cy="610"/>
              </a:xfrm>
              <a:custGeom>
                <a:avLst/>
                <a:gdLst>
                  <a:gd name="connsiteX0" fmla="*/ 0 w 610"/>
                  <a:gd name="connsiteY0" fmla="*/ 611 h 610"/>
                  <a:gd name="connsiteX1" fmla="*/ 0 w 610"/>
                  <a:gd name="connsiteY1" fmla="*/ 611 h 610"/>
                  <a:gd name="connsiteX2" fmla="*/ 0 w 610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0" y="611"/>
                    </a:moveTo>
                    <a:cubicBezTo>
                      <a:pt x="0" y="611"/>
                      <a:pt x="815" y="611"/>
                      <a:pt x="0" y="611"/>
                    </a:cubicBezTo>
                    <a:cubicBezTo>
                      <a:pt x="815" y="-204"/>
                      <a:pt x="815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5" name="任意多边形: 形状 314"/>
              <p:cNvSpPr/>
              <p:nvPr/>
            </p:nvSpPr>
            <p:spPr>
              <a:xfrm>
                <a:off x="7045786" y="2253642"/>
                <a:ext cx="197106" cy="146644"/>
              </a:xfrm>
              <a:custGeom>
                <a:avLst/>
                <a:gdLst>
                  <a:gd name="connsiteX0" fmla="*/ 153938 w 197106"/>
                  <a:gd name="connsiteY0" fmla="*/ 138377 h 146644"/>
                  <a:gd name="connsiteX1" fmla="*/ 152310 w 197106"/>
                  <a:gd name="connsiteY1" fmla="*/ 140821 h 146644"/>
                  <a:gd name="connsiteX2" fmla="*/ 158825 w 197106"/>
                  <a:gd name="connsiteY2" fmla="*/ 142450 h 146644"/>
                  <a:gd name="connsiteX3" fmla="*/ 158011 w 197106"/>
                  <a:gd name="connsiteY3" fmla="*/ 143264 h 146644"/>
                  <a:gd name="connsiteX4" fmla="*/ 174301 w 197106"/>
                  <a:gd name="connsiteY4" fmla="*/ 144079 h 146644"/>
                  <a:gd name="connsiteX5" fmla="*/ 173486 w 197106"/>
                  <a:gd name="connsiteY5" fmla="*/ 145708 h 146644"/>
                  <a:gd name="connsiteX6" fmla="*/ 175115 w 197106"/>
                  <a:gd name="connsiteY6" fmla="*/ 143264 h 146644"/>
                  <a:gd name="connsiteX7" fmla="*/ 174301 w 197106"/>
                  <a:gd name="connsiteY7" fmla="*/ 144893 h 146644"/>
                  <a:gd name="connsiteX8" fmla="*/ 178373 w 197106"/>
                  <a:gd name="connsiteY8" fmla="*/ 146522 h 146644"/>
                  <a:gd name="connsiteX9" fmla="*/ 179188 w 197106"/>
                  <a:gd name="connsiteY9" fmla="*/ 142450 h 146644"/>
                  <a:gd name="connsiteX10" fmla="*/ 189776 w 197106"/>
                  <a:gd name="connsiteY10" fmla="*/ 136748 h 146644"/>
                  <a:gd name="connsiteX11" fmla="*/ 190590 w 197106"/>
                  <a:gd name="connsiteY11" fmla="*/ 140006 h 146644"/>
                  <a:gd name="connsiteX12" fmla="*/ 197107 w 197106"/>
                  <a:gd name="connsiteY12" fmla="*/ 134305 h 146644"/>
                  <a:gd name="connsiteX13" fmla="*/ 195477 w 197106"/>
                  <a:gd name="connsiteY13" fmla="*/ 131047 h 146644"/>
                  <a:gd name="connsiteX14" fmla="*/ 194663 w 197106"/>
                  <a:gd name="connsiteY14" fmla="*/ 132676 h 146644"/>
                  <a:gd name="connsiteX15" fmla="*/ 193848 w 197106"/>
                  <a:gd name="connsiteY15" fmla="*/ 131047 h 146644"/>
                  <a:gd name="connsiteX16" fmla="*/ 193848 w 197106"/>
                  <a:gd name="connsiteY16" fmla="*/ 133490 h 146644"/>
                  <a:gd name="connsiteX17" fmla="*/ 193034 w 197106"/>
                  <a:gd name="connsiteY17" fmla="*/ 131047 h 146644"/>
                  <a:gd name="connsiteX18" fmla="*/ 191405 w 197106"/>
                  <a:gd name="connsiteY18" fmla="*/ 135119 h 146644"/>
                  <a:gd name="connsiteX19" fmla="*/ 188962 w 197106"/>
                  <a:gd name="connsiteY19" fmla="*/ 131861 h 146644"/>
                  <a:gd name="connsiteX20" fmla="*/ 188962 w 197106"/>
                  <a:gd name="connsiteY20" fmla="*/ 135934 h 146644"/>
                  <a:gd name="connsiteX21" fmla="*/ 175930 w 197106"/>
                  <a:gd name="connsiteY21" fmla="*/ 135934 h 146644"/>
                  <a:gd name="connsiteX22" fmla="*/ 171857 w 197106"/>
                  <a:gd name="connsiteY22" fmla="*/ 136748 h 146644"/>
                  <a:gd name="connsiteX23" fmla="*/ 168599 w 197106"/>
                  <a:gd name="connsiteY23" fmla="*/ 133490 h 146644"/>
                  <a:gd name="connsiteX24" fmla="*/ 168599 w 197106"/>
                  <a:gd name="connsiteY24" fmla="*/ 132676 h 146644"/>
                  <a:gd name="connsiteX25" fmla="*/ 164527 w 197106"/>
                  <a:gd name="connsiteY25" fmla="*/ 132676 h 146644"/>
                  <a:gd name="connsiteX26" fmla="*/ 162083 w 197106"/>
                  <a:gd name="connsiteY26" fmla="*/ 135119 h 146644"/>
                  <a:gd name="connsiteX27" fmla="*/ 147423 w 197106"/>
                  <a:gd name="connsiteY27" fmla="*/ 118015 h 146644"/>
                  <a:gd name="connsiteX28" fmla="*/ 128689 w 197106"/>
                  <a:gd name="connsiteY28" fmla="*/ 101725 h 146644"/>
                  <a:gd name="connsiteX29" fmla="*/ 129504 w 197106"/>
                  <a:gd name="connsiteY29" fmla="*/ 100911 h 146644"/>
                  <a:gd name="connsiteX30" fmla="*/ 124617 w 197106"/>
                  <a:gd name="connsiteY30" fmla="*/ 96024 h 146644"/>
                  <a:gd name="connsiteX31" fmla="*/ 125431 w 197106"/>
                  <a:gd name="connsiteY31" fmla="*/ 95209 h 146644"/>
                  <a:gd name="connsiteX32" fmla="*/ 109142 w 197106"/>
                  <a:gd name="connsiteY32" fmla="*/ 85435 h 146644"/>
                  <a:gd name="connsiteX33" fmla="*/ 93666 w 197106"/>
                  <a:gd name="connsiteY33" fmla="*/ 69960 h 146644"/>
                  <a:gd name="connsiteX34" fmla="*/ 95295 w 197106"/>
                  <a:gd name="connsiteY34" fmla="*/ 69146 h 146644"/>
                  <a:gd name="connsiteX35" fmla="*/ 86336 w 197106"/>
                  <a:gd name="connsiteY35" fmla="*/ 53670 h 146644"/>
                  <a:gd name="connsiteX36" fmla="*/ 78191 w 197106"/>
                  <a:gd name="connsiteY36" fmla="*/ 48783 h 146644"/>
                  <a:gd name="connsiteX37" fmla="*/ 70046 w 197106"/>
                  <a:gd name="connsiteY37" fmla="*/ 43896 h 146644"/>
                  <a:gd name="connsiteX38" fmla="*/ 64345 w 197106"/>
                  <a:gd name="connsiteY38" fmla="*/ 40638 h 146644"/>
                  <a:gd name="connsiteX39" fmla="*/ 59458 w 197106"/>
                  <a:gd name="connsiteY39" fmla="*/ 37381 h 146644"/>
                  <a:gd name="connsiteX40" fmla="*/ 39095 w 197106"/>
                  <a:gd name="connsiteY40" fmla="*/ 30865 h 146644"/>
                  <a:gd name="connsiteX41" fmla="*/ 21991 w 197106"/>
                  <a:gd name="connsiteY41" fmla="*/ 20276 h 146644"/>
                  <a:gd name="connsiteX42" fmla="*/ 17104 w 197106"/>
                  <a:gd name="connsiteY42" fmla="*/ 10502 h 146644"/>
                  <a:gd name="connsiteX43" fmla="*/ 16290 w 197106"/>
                  <a:gd name="connsiteY43" fmla="*/ 12131 h 146644"/>
                  <a:gd name="connsiteX44" fmla="*/ 13846 w 197106"/>
                  <a:gd name="connsiteY44" fmla="*/ 9688 h 146644"/>
                  <a:gd name="connsiteX45" fmla="*/ 13846 w 197106"/>
                  <a:gd name="connsiteY45" fmla="*/ 9688 h 146644"/>
                  <a:gd name="connsiteX46" fmla="*/ 8959 w 197106"/>
                  <a:gd name="connsiteY46" fmla="*/ 12131 h 146644"/>
                  <a:gd name="connsiteX47" fmla="*/ 7330 w 197106"/>
                  <a:gd name="connsiteY47" fmla="*/ 13760 h 146644"/>
                  <a:gd name="connsiteX48" fmla="*/ 8959 w 197106"/>
                  <a:gd name="connsiteY48" fmla="*/ 10502 h 146644"/>
                  <a:gd name="connsiteX49" fmla="*/ 6516 w 197106"/>
                  <a:gd name="connsiteY49" fmla="*/ 12131 h 146644"/>
                  <a:gd name="connsiteX50" fmla="*/ 10588 w 197106"/>
                  <a:gd name="connsiteY50" fmla="*/ 4801 h 146644"/>
                  <a:gd name="connsiteX51" fmla="*/ 14661 w 197106"/>
                  <a:gd name="connsiteY51" fmla="*/ 729 h 146644"/>
                  <a:gd name="connsiteX52" fmla="*/ 11403 w 197106"/>
                  <a:gd name="connsiteY52" fmla="*/ 2357 h 146644"/>
                  <a:gd name="connsiteX53" fmla="*/ 3258 w 197106"/>
                  <a:gd name="connsiteY53" fmla="*/ 10502 h 146644"/>
                  <a:gd name="connsiteX54" fmla="*/ 5702 w 197106"/>
                  <a:gd name="connsiteY54" fmla="*/ 8059 h 146644"/>
                  <a:gd name="connsiteX55" fmla="*/ 3258 w 197106"/>
                  <a:gd name="connsiteY55" fmla="*/ 11317 h 146644"/>
                  <a:gd name="connsiteX56" fmla="*/ 0 w 197106"/>
                  <a:gd name="connsiteY56" fmla="*/ 17833 h 146644"/>
                  <a:gd name="connsiteX57" fmla="*/ 0 w 197106"/>
                  <a:gd name="connsiteY57" fmla="*/ 17833 h 146644"/>
                  <a:gd name="connsiteX58" fmla="*/ 2443 w 197106"/>
                  <a:gd name="connsiteY58" fmla="*/ 18647 h 146644"/>
                  <a:gd name="connsiteX59" fmla="*/ 1629 w 197106"/>
                  <a:gd name="connsiteY59" fmla="*/ 20276 h 146644"/>
                  <a:gd name="connsiteX60" fmla="*/ 3258 w 197106"/>
                  <a:gd name="connsiteY60" fmla="*/ 20276 h 146644"/>
                  <a:gd name="connsiteX61" fmla="*/ 10588 w 197106"/>
                  <a:gd name="connsiteY61" fmla="*/ 24349 h 146644"/>
                  <a:gd name="connsiteX62" fmla="*/ 14661 w 197106"/>
                  <a:gd name="connsiteY62" fmla="*/ 21091 h 146644"/>
                  <a:gd name="connsiteX63" fmla="*/ 13846 w 197106"/>
                  <a:gd name="connsiteY63" fmla="*/ 28421 h 146644"/>
                  <a:gd name="connsiteX64" fmla="*/ 13032 w 197106"/>
                  <a:gd name="connsiteY64" fmla="*/ 29236 h 146644"/>
                  <a:gd name="connsiteX65" fmla="*/ 14661 w 197106"/>
                  <a:gd name="connsiteY65" fmla="*/ 32494 h 146644"/>
                  <a:gd name="connsiteX66" fmla="*/ 20362 w 197106"/>
                  <a:gd name="connsiteY66" fmla="*/ 29236 h 146644"/>
                  <a:gd name="connsiteX67" fmla="*/ 18733 w 197106"/>
                  <a:gd name="connsiteY67" fmla="*/ 32494 h 146644"/>
                  <a:gd name="connsiteX68" fmla="*/ 23620 w 197106"/>
                  <a:gd name="connsiteY68" fmla="*/ 38195 h 146644"/>
                  <a:gd name="connsiteX69" fmla="*/ 30950 w 197106"/>
                  <a:gd name="connsiteY69" fmla="*/ 35752 h 146644"/>
                  <a:gd name="connsiteX70" fmla="*/ 34209 w 197106"/>
                  <a:gd name="connsiteY70" fmla="*/ 39009 h 146644"/>
                  <a:gd name="connsiteX71" fmla="*/ 33394 w 197106"/>
                  <a:gd name="connsiteY71" fmla="*/ 39824 h 146644"/>
                  <a:gd name="connsiteX72" fmla="*/ 39910 w 197106"/>
                  <a:gd name="connsiteY72" fmla="*/ 37381 h 146644"/>
                  <a:gd name="connsiteX73" fmla="*/ 38281 w 197106"/>
                  <a:gd name="connsiteY73" fmla="*/ 45525 h 146644"/>
                  <a:gd name="connsiteX74" fmla="*/ 44797 w 197106"/>
                  <a:gd name="connsiteY74" fmla="*/ 43082 h 146644"/>
                  <a:gd name="connsiteX75" fmla="*/ 44797 w 197106"/>
                  <a:gd name="connsiteY75" fmla="*/ 46340 h 146644"/>
                  <a:gd name="connsiteX76" fmla="*/ 56200 w 197106"/>
                  <a:gd name="connsiteY76" fmla="*/ 54485 h 146644"/>
                  <a:gd name="connsiteX77" fmla="*/ 56200 w 197106"/>
                  <a:gd name="connsiteY77" fmla="*/ 54485 h 146644"/>
                  <a:gd name="connsiteX78" fmla="*/ 64345 w 197106"/>
                  <a:gd name="connsiteY78" fmla="*/ 46340 h 146644"/>
                  <a:gd name="connsiteX79" fmla="*/ 63530 w 197106"/>
                  <a:gd name="connsiteY79" fmla="*/ 47154 h 146644"/>
                  <a:gd name="connsiteX80" fmla="*/ 63530 w 197106"/>
                  <a:gd name="connsiteY80" fmla="*/ 51227 h 146644"/>
                  <a:gd name="connsiteX81" fmla="*/ 62716 w 197106"/>
                  <a:gd name="connsiteY81" fmla="*/ 52041 h 146644"/>
                  <a:gd name="connsiteX82" fmla="*/ 64345 w 197106"/>
                  <a:gd name="connsiteY82" fmla="*/ 53670 h 146644"/>
                  <a:gd name="connsiteX83" fmla="*/ 63530 w 197106"/>
                  <a:gd name="connsiteY83" fmla="*/ 54485 h 146644"/>
                  <a:gd name="connsiteX84" fmla="*/ 65159 w 197106"/>
                  <a:gd name="connsiteY84" fmla="*/ 53670 h 146644"/>
                  <a:gd name="connsiteX85" fmla="*/ 62716 w 197106"/>
                  <a:gd name="connsiteY85" fmla="*/ 56114 h 146644"/>
                  <a:gd name="connsiteX86" fmla="*/ 82263 w 197106"/>
                  <a:gd name="connsiteY86" fmla="*/ 69146 h 146644"/>
                  <a:gd name="connsiteX87" fmla="*/ 80634 w 197106"/>
                  <a:gd name="connsiteY87" fmla="*/ 69960 h 146644"/>
                  <a:gd name="connsiteX88" fmla="*/ 83892 w 197106"/>
                  <a:gd name="connsiteY88" fmla="*/ 69960 h 146644"/>
                  <a:gd name="connsiteX89" fmla="*/ 82263 w 197106"/>
                  <a:gd name="connsiteY89" fmla="*/ 70775 h 146644"/>
                  <a:gd name="connsiteX90" fmla="*/ 87150 w 197106"/>
                  <a:gd name="connsiteY90" fmla="*/ 74847 h 146644"/>
                  <a:gd name="connsiteX91" fmla="*/ 84707 w 197106"/>
                  <a:gd name="connsiteY91" fmla="*/ 76476 h 146644"/>
                  <a:gd name="connsiteX92" fmla="*/ 89594 w 197106"/>
                  <a:gd name="connsiteY92" fmla="*/ 77291 h 146644"/>
                  <a:gd name="connsiteX93" fmla="*/ 87150 w 197106"/>
                  <a:gd name="connsiteY93" fmla="*/ 78920 h 146644"/>
                  <a:gd name="connsiteX94" fmla="*/ 96110 w 197106"/>
                  <a:gd name="connsiteY94" fmla="*/ 87879 h 146644"/>
                  <a:gd name="connsiteX95" fmla="*/ 109142 w 197106"/>
                  <a:gd name="connsiteY95" fmla="*/ 91951 h 146644"/>
                  <a:gd name="connsiteX96" fmla="*/ 107513 w 197106"/>
                  <a:gd name="connsiteY96" fmla="*/ 92766 h 146644"/>
                  <a:gd name="connsiteX97" fmla="*/ 118101 w 197106"/>
                  <a:gd name="connsiteY97" fmla="*/ 103354 h 146644"/>
                  <a:gd name="connsiteX98" fmla="*/ 122988 w 197106"/>
                  <a:gd name="connsiteY98" fmla="*/ 106612 h 146644"/>
                  <a:gd name="connsiteX99" fmla="*/ 121359 w 197106"/>
                  <a:gd name="connsiteY99" fmla="*/ 108241 h 146644"/>
                  <a:gd name="connsiteX100" fmla="*/ 129504 w 197106"/>
                  <a:gd name="connsiteY100" fmla="*/ 115572 h 146644"/>
                  <a:gd name="connsiteX101" fmla="*/ 127060 w 197106"/>
                  <a:gd name="connsiteY101" fmla="*/ 117200 h 146644"/>
                  <a:gd name="connsiteX102" fmla="*/ 132762 w 197106"/>
                  <a:gd name="connsiteY102" fmla="*/ 114757 h 146644"/>
                  <a:gd name="connsiteX103" fmla="*/ 131947 w 197106"/>
                  <a:gd name="connsiteY103" fmla="*/ 116386 h 146644"/>
                  <a:gd name="connsiteX104" fmla="*/ 138463 w 197106"/>
                  <a:gd name="connsiteY104" fmla="*/ 120458 h 146644"/>
                  <a:gd name="connsiteX105" fmla="*/ 136834 w 197106"/>
                  <a:gd name="connsiteY105" fmla="*/ 121273 h 146644"/>
                  <a:gd name="connsiteX106" fmla="*/ 139278 w 197106"/>
                  <a:gd name="connsiteY106" fmla="*/ 122087 h 146644"/>
                  <a:gd name="connsiteX107" fmla="*/ 138463 w 197106"/>
                  <a:gd name="connsiteY107" fmla="*/ 122902 h 146644"/>
                  <a:gd name="connsiteX108" fmla="*/ 144979 w 197106"/>
                  <a:gd name="connsiteY108" fmla="*/ 127789 h 146644"/>
                  <a:gd name="connsiteX109" fmla="*/ 142536 w 197106"/>
                  <a:gd name="connsiteY109" fmla="*/ 130232 h 146644"/>
                  <a:gd name="connsiteX110" fmla="*/ 148237 w 197106"/>
                  <a:gd name="connsiteY110" fmla="*/ 131861 h 146644"/>
                  <a:gd name="connsiteX111" fmla="*/ 147423 w 197106"/>
                  <a:gd name="connsiteY111" fmla="*/ 132676 h 146644"/>
                  <a:gd name="connsiteX112" fmla="*/ 149051 w 197106"/>
                  <a:gd name="connsiteY112" fmla="*/ 131861 h 146644"/>
                  <a:gd name="connsiteX113" fmla="*/ 147423 w 197106"/>
                  <a:gd name="connsiteY113" fmla="*/ 134305 h 146644"/>
                  <a:gd name="connsiteX114" fmla="*/ 153938 w 197106"/>
                  <a:gd name="connsiteY114" fmla="*/ 138377 h 14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197106" h="146644">
                    <a:moveTo>
                      <a:pt x="153938" y="138377"/>
                    </a:moveTo>
                    <a:lnTo>
                      <a:pt x="152310" y="140821"/>
                    </a:lnTo>
                    <a:cubicBezTo>
                      <a:pt x="156382" y="137563"/>
                      <a:pt x="155568" y="143264"/>
                      <a:pt x="158825" y="142450"/>
                    </a:cubicBezTo>
                    <a:lnTo>
                      <a:pt x="158011" y="143264"/>
                    </a:lnTo>
                    <a:cubicBezTo>
                      <a:pt x="162083" y="147337"/>
                      <a:pt x="169414" y="144893"/>
                      <a:pt x="174301" y="144079"/>
                    </a:cubicBezTo>
                    <a:cubicBezTo>
                      <a:pt x="174301" y="144079"/>
                      <a:pt x="174301" y="144893"/>
                      <a:pt x="173486" y="145708"/>
                    </a:cubicBezTo>
                    <a:cubicBezTo>
                      <a:pt x="174301" y="144893"/>
                      <a:pt x="174301" y="143264"/>
                      <a:pt x="175115" y="143264"/>
                    </a:cubicBezTo>
                    <a:cubicBezTo>
                      <a:pt x="175115" y="144079"/>
                      <a:pt x="175115" y="144079"/>
                      <a:pt x="174301" y="144893"/>
                    </a:cubicBezTo>
                    <a:cubicBezTo>
                      <a:pt x="174301" y="149780"/>
                      <a:pt x="177559" y="142450"/>
                      <a:pt x="178373" y="146522"/>
                    </a:cubicBezTo>
                    <a:cubicBezTo>
                      <a:pt x="178373" y="145708"/>
                      <a:pt x="179188" y="144079"/>
                      <a:pt x="179188" y="142450"/>
                    </a:cubicBezTo>
                    <a:cubicBezTo>
                      <a:pt x="183260" y="141635"/>
                      <a:pt x="187333" y="140821"/>
                      <a:pt x="189776" y="136748"/>
                    </a:cubicBezTo>
                    <a:cubicBezTo>
                      <a:pt x="189776" y="137563"/>
                      <a:pt x="190590" y="138377"/>
                      <a:pt x="190590" y="140006"/>
                    </a:cubicBezTo>
                    <a:cubicBezTo>
                      <a:pt x="192220" y="132676"/>
                      <a:pt x="194663" y="134305"/>
                      <a:pt x="197107" y="134305"/>
                    </a:cubicBezTo>
                    <a:cubicBezTo>
                      <a:pt x="196292" y="132676"/>
                      <a:pt x="196292" y="132676"/>
                      <a:pt x="195477" y="131047"/>
                    </a:cubicBezTo>
                    <a:cubicBezTo>
                      <a:pt x="193848" y="129418"/>
                      <a:pt x="196292" y="135934"/>
                      <a:pt x="194663" y="132676"/>
                    </a:cubicBezTo>
                    <a:lnTo>
                      <a:pt x="193848" y="131047"/>
                    </a:lnTo>
                    <a:cubicBezTo>
                      <a:pt x="193034" y="130232"/>
                      <a:pt x="195477" y="135119"/>
                      <a:pt x="193848" y="133490"/>
                    </a:cubicBezTo>
                    <a:cubicBezTo>
                      <a:pt x="193034" y="131861"/>
                      <a:pt x="193034" y="131047"/>
                      <a:pt x="193034" y="131047"/>
                    </a:cubicBezTo>
                    <a:cubicBezTo>
                      <a:pt x="192220" y="131861"/>
                      <a:pt x="191405" y="131047"/>
                      <a:pt x="191405" y="135119"/>
                    </a:cubicBezTo>
                    <a:cubicBezTo>
                      <a:pt x="190590" y="131047"/>
                      <a:pt x="189776" y="135119"/>
                      <a:pt x="188962" y="131861"/>
                    </a:cubicBezTo>
                    <a:cubicBezTo>
                      <a:pt x="188962" y="133490"/>
                      <a:pt x="188962" y="133490"/>
                      <a:pt x="188962" y="135934"/>
                    </a:cubicBezTo>
                    <a:cubicBezTo>
                      <a:pt x="184889" y="134305"/>
                      <a:pt x="180002" y="137563"/>
                      <a:pt x="175930" y="135934"/>
                    </a:cubicBezTo>
                    <a:cubicBezTo>
                      <a:pt x="173486" y="139192"/>
                      <a:pt x="172672" y="138377"/>
                      <a:pt x="171857" y="136748"/>
                    </a:cubicBezTo>
                    <a:cubicBezTo>
                      <a:pt x="171043" y="135119"/>
                      <a:pt x="170228" y="133490"/>
                      <a:pt x="168599" y="133490"/>
                    </a:cubicBezTo>
                    <a:cubicBezTo>
                      <a:pt x="168599" y="133490"/>
                      <a:pt x="168599" y="132676"/>
                      <a:pt x="168599" y="132676"/>
                    </a:cubicBezTo>
                    <a:cubicBezTo>
                      <a:pt x="166970" y="134305"/>
                      <a:pt x="165341" y="134305"/>
                      <a:pt x="164527" y="132676"/>
                    </a:cubicBezTo>
                    <a:lnTo>
                      <a:pt x="162083" y="135119"/>
                    </a:lnTo>
                    <a:cubicBezTo>
                      <a:pt x="159640" y="126160"/>
                      <a:pt x="151495" y="125345"/>
                      <a:pt x="147423" y="118015"/>
                    </a:cubicBezTo>
                    <a:cubicBezTo>
                      <a:pt x="142536" y="110685"/>
                      <a:pt x="141721" y="101725"/>
                      <a:pt x="128689" y="101725"/>
                    </a:cubicBezTo>
                    <a:cubicBezTo>
                      <a:pt x="129504" y="100911"/>
                      <a:pt x="129504" y="100911"/>
                      <a:pt x="129504" y="100911"/>
                    </a:cubicBezTo>
                    <a:cubicBezTo>
                      <a:pt x="127060" y="100096"/>
                      <a:pt x="127060" y="96838"/>
                      <a:pt x="124617" y="96024"/>
                    </a:cubicBezTo>
                    <a:lnTo>
                      <a:pt x="125431" y="95209"/>
                    </a:lnTo>
                    <a:cubicBezTo>
                      <a:pt x="116472" y="95209"/>
                      <a:pt x="118101" y="85435"/>
                      <a:pt x="109142" y="85435"/>
                    </a:cubicBezTo>
                    <a:cubicBezTo>
                      <a:pt x="105069" y="79734"/>
                      <a:pt x="100182" y="74033"/>
                      <a:pt x="93666" y="69960"/>
                    </a:cubicBezTo>
                    <a:lnTo>
                      <a:pt x="95295" y="69146"/>
                    </a:lnTo>
                    <a:cubicBezTo>
                      <a:pt x="89594" y="66702"/>
                      <a:pt x="92037" y="56928"/>
                      <a:pt x="86336" y="53670"/>
                    </a:cubicBezTo>
                    <a:cubicBezTo>
                      <a:pt x="85521" y="50412"/>
                      <a:pt x="81449" y="49598"/>
                      <a:pt x="78191" y="48783"/>
                    </a:cubicBezTo>
                    <a:cubicBezTo>
                      <a:pt x="74119" y="47969"/>
                      <a:pt x="70861" y="47154"/>
                      <a:pt x="70046" y="43896"/>
                    </a:cubicBezTo>
                    <a:cubicBezTo>
                      <a:pt x="70861" y="39824"/>
                      <a:pt x="67603" y="39824"/>
                      <a:pt x="64345" y="40638"/>
                    </a:cubicBezTo>
                    <a:cubicBezTo>
                      <a:pt x="61087" y="41453"/>
                      <a:pt x="58643" y="42268"/>
                      <a:pt x="59458" y="37381"/>
                    </a:cubicBezTo>
                    <a:cubicBezTo>
                      <a:pt x="58643" y="23534"/>
                      <a:pt x="48869" y="26792"/>
                      <a:pt x="39095" y="30865"/>
                    </a:cubicBezTo>
                    <a:cubicBezTo>
                      <a:pt x="35023" y="24349"/>
                      <a:pt x="23620" y="30865"/>
                      <a:pt x="21991" y="20276"/>
                    </a:cubicBezTo>
                    <a:cubicBezTo>
                      <a:pt x="16290" y="23534"/>
                      <a:pt x="20362" y="11317"/>
                      <a:pt x="17104" y="10502"/>
                    </a:cubicBezTo>
                    <a:lnTo>
                      <a:pt x="16290" y="12131"/>
                    </a:lnTo>
                    <a:cubicBezTo>
                      <a:pt x="18733" y="7244"/>
                      <a:pt x="8959" y="17018"/>
                      <a:pt x="13846" y="9688"/>
                    </a:cubicBezTo>
                    <a:lnTo>
                      <a:pt x="13846" y="9688"/>
                    </a:lnTo>
                    <a:cubicBezTo>
                      <a:pt x="16290" y="6430"/>
                      <a:pt x="5702" y="16204"/>
                      <a:pt x="8959" y="12131"/>
                    </a:cubicBezTo>
                    <a:lnTo>
                      <a:pt x="7330" y="13760"/>
                    </a:lnTo>
                    <a:cubicBezTo>
                      <a:pt x="6516" y="13760"/>
                      <a:pt x="8959" y="12131"/>
                      <a:pt x="8959" y="10502"/>
                    </a:cubicBezTo>
                    <a:cubicBezTo>
                      <a:pt x="8959" y="10502"/>
                      <a:pt x="6516" y="12946"/>
                      <a:pt x="6516" y="12131"/>
                    </a:cubicBezTo>
                    <a:cubicBezTo>
                      <a:pt x="12217" y="5616"/>
                      <a:pt x="4072" y="12131"/>
                      <a:pt x="10588" y="4801"/>
                    </a:cubicBezTo>
                    <a:cubicBezTo>
                      <a:pt x="10588" y="4801"/>
                      <a:pt x="13032" y="1543"/>
                      <a:pt x="14661" y="729"/>
                    </a:cubicBezTo>
                    <a:cubicBezTo>
                      <a:pt x="15475" y="-86"/>
                      <a:pt x="13846" y="-901"/>
                      <a:pt x="11403" y="2357"/>
                    </a:cubicBezTo>
                    <a:cubicBezTo>
                      <a:pt x="8145" y="5616"/>
                      <a:pt x="4887" y="7244"/>
                      <a:pt x="3258" y="10502"/>
                    </a:cubicBezTo>
                    <a:lnTo>
                      <a:pt x="5702" y="8059"/>
                    </a:lnTo>
                    <a:cubicBezTo>
                      <a:pt x="3258" y="10502"/>
                      <a:pt x="4887" y="9688"/>
                      <a:pt x="3258" y="11317"/>
                    </a:cubicBezTo>
                    <a:cubicBezTo>
                      <a:pt x="4072" y="12131"/>
                      <a:pt x="815" y="16204"/>
                      <a:pt x="0" y="17833"/>
                    </a:cubicBezTo>
                    <a:cubicBezTo>
                      <a:pt x="0" y="17833"/>
                      <a:pt x="0" y="17833"/>
                      <a:pt x="0" y="17833"/>
                    </a:cubicBezTo>
                    <a:cubicBezTo>
                      <a:pt x="3258" y="15389"/>
                      <a:pt x="2443" y="17833"/>
                      <a:pt x="2443" y="18647"/>
                    </a:cubicBezTo>
                    <a:lnTo>
                      <a:pt x="1629" y="20276"/>
                    </a:lnTo>
                    <a:cubicBezTo>
                      <a:pt x="-815" y="23534"/>
                      <a:pt x="7330" y="15389"/>
                      <a:pt x="3258" y="20276"/>
                    </a:cubicBezTo>
                    <a:cubicBezTo>
                      <a:pt x="6516" y="21091"/>
                      <a:pt x="8145" y="22720"/>
                      <a:pt x="10588" y="24349"/>
                    </a:cubicBezTo>
                    <a:cubicBezTo>
                      <a:pt x="12217" y="22720"/>
                      <a:pt x="12217" y="25978"/>
                      <a:pt x="14661" y="21091"/>
                    </a:cubicBezTo>
                    <a:cubicBezTo>
                      <a:pt x="12217" y="25978"/>
                      <a:pt x="13032" y="28421"/>
                      <a:pt x="13846" y="28421"/>
                    </a:cubicBezTo>
                    <a:cubicBezTo>
                      <a:pt x="13846" y="29236"/>
                      <a:pt x="13032" y="29236"/>
                      <a:pt x="13032" y="29236"/>
                    </a:cubicBezTo>
                    <a:cubicBezTo>
                      <a:pt x="10588" y="35752"/>
                      <a:pt x="17919" y="24349"/>
                      <a:pt x="14661" y="32494"/>
                    </a:cubicBezTo>
                    <a:cubicBezTo>
                      <a:pt x="17919" y="27607"/>
                      <a:pt x="15475" y="35752"/>
                      <a:pt x="20362" y="29236"/>
                    </a:cubicBezTo>
                    <a:cubicBezTo>
                      <a:pt x="19548" y="30865"/>
                      <a:pt x="19548" y="31679"/>
                      <a:pt x="18733" y="32494"/>
                    </a:cubicBezTo>
                    <a:cubicBezTo>
                      <a:pt x="20362" y="34123"/>
                      <a:pt x="21991" y="36566"/>
                      <a:pt x="23620" y="38195"/>
                    </a:cubicBezTo>
                    <a:cubicBezTo>
                      <a:pt x="27693" y="34123"/>
                      <a:pt x="26064" y="42268"/>
                      <a:pt x="30950" y="35752"/>
                    </a:cubicBezTo>
                    <a:cubicBezTo>
                      <a:pt x="30950" y="37381"/>
                      <a:pt x="31765" y="41453"/>
                      <a:pt x="34209" y="39009"/>
                    </a:cubicBezTo>
                    <a:lnTo>
                      <a:pt x="33394" y="39824"/>
                    </a:lnTo>
                    <a:cubicBezTo>
                      <a:pt x="35023" y="39824"/>
                      <a:pt x="37467" y="40638"/>
                      <a:pt x="39910" y="37381"/>
                    </a:cubicBezTo>
                    <a:cubicBezTo>
                      <a:pt x="37467" y="43896"/>
                      <a:pt x="38281" y="43082"/>
                      <a:pt x="38281" y="45525"/>
                    </a:cubicBezTo>
                    <a:cubicBezTo>
                      <a:pt x="40724" y="43082"/>
                      <a:pt x="42354" y="44711"/>
                      <a:pt x="44797" y="43082"/>
                    </a:cubicBezTo>
                    <a:cubicBezTo>
                      <a:pt x="43982" y="46340"/>
                      <a:pt x="46426" y="42268"/>
                      <a:pt x="44797" y="46340"/>
                    </a:cubicBezTo>
                    <a:cubicBezTo>
                      <a:pt x="52942" y="39824"/>
                      <a:pt x="57014" y="46340"/>
                      <a:pt x="56200" y="54485"/>
                    </a:cubicBezTo>
                    <a:lnTo>
                      <a:pt x="56200" y="54485"/>
                    </a:lnTo>
                    <a:cubicBezTo>
                      <a:pt x="57829" y="52856"/>
                      <a:pt x="61901" y="47969"/>
                      <a:pt x="64345" y="46340"/>
                    </a:cubicBezTo>
                    <a:cubicBezTo>
                      <a:pt x="64345" y="46340"/>
                      <a:pt x="63530" y="47154"/>
                      <a:pt x="63530" y="47154"/>
                    </a:cubicBezTo>
                    <a:cubicBezTo>
                      <a:pt x="65159" y="47154"/>
                      <a:pt x="62716" y="51227"/>
                      <a:pt x="63530" y="51227"/>
                    </a:cubicBezTo>
                    <a:cubicBezTo>
                      <a:pt x="62716" y="52041"/>
                      <a:pt x="62716" y="52041"/>
                      <a:pt x="62716" y="52041"/>
                    </a:cubicBezTo>
                    <a:cubicBezTo>
                      <a:pt x="64345" y="51227"/>
                      <a:pt x="61901" y="56114"/>
                      <a:pt x="64345" y="53670"/>
                    </a:cubicBezTo>
                    <a:lnTo>
                      <a:pt x="63530" y="54485"/>
                    </a:lnTo>
                    <a:lnTo>
                      <a:pt x="65159" y="53670"/>
                    </a:lnTo>
                    <a:cubicBezTo>
                      <a:pt x="64345" y="54485"/>
                      <a:pt x="62716" y="56928"/>
                      <a:pt x="62716" y="56114"/>
                    </a:cubicBezTo>
                    <a:cubicBezTo>
                      <a:pt x="66788" y="61001"/>
                      <a:pt x="77376" y="61815"/>
                      <a:pt x="82263" y="69146"/>
                    </a:cubicBezTo>
                    <a:lnTo>
                      <a:pt x="80634" y="69960"/>
                    </a:lnTo>
                    <a:lnTo>
                      <a:pt x="83892" y="69960"/>
                    </a:lnTo>
                    <a:cubicBezTo>
                      <a:pt x="83078" y="70775"/>
                      <a:pt x="83078" y="70775"/>
                      <a:pt x="82263" y="70775"/>
                    </a:cubicBezTo>
                    <a:cubicBezTo>
                      <a:pt x="81449" y="74033"/>
                      <a:pt x="86336" y="73218"/>
                      <a:pt x="87150" y="74847"/>
                    </a:cubicBezTo>
                    <a:cubicBezTo>
                      <a:pt x="86336" y="75661"/>
                      <a:pt x="85521" y="75661"/>
                      <a:pt x="84707" y="76476"/>
                    </a:cubicBezTo>
                    <a:cubicBezTo>
                      <a:pt x="88779" y="74847"/>
                      <a:pt x="81449" y="82178"/>
                      <a:pt x="89594" y="77291"/>
                    </a:cubicBezTo>
                    <a:cubicBezTo>
                      <a:pt x="89594" y="77291"/>
                      <a:pt x="87965" y="78920"/>
                      <a:pt x="87150" y="78920"/>
                    </a:cubicBezTo>
                    <a:cubicBezTo>
                      <a:pt x="92037" y="80548"/>
                      <a:pt x="94481" y="83806"/>
                      <a:pt x="96110" y="87879"/>
                    </a:cubicBezTo>
                    <a:cubicBezTo>
                      <a:pt x="104255" y="85435"/>
                      <a:pt x="101811" y="93580"/>
                      <a:pt x="109142" y="91951"/>
                    </a:cubicBezTo>
                    <a:lnTo>
                      <a:pt x="107513" y="92766"/>
                    </a:lnTo>
                    <a:cubicBezTo>
                      <a:pt x="114843" y="92766"/>
                      <a:pt x="113214" y="100096"/>
                      <a:pt x="118101" y="103354"/>
                    </a:cubicBezTo>
                    <a:cubicBezTo>
                      <a:pt x="118915" y="104983"/>
                      <a:pt x="121359" y="104983"/>
                      <a:pt x="122988" y="106612"/>
                    </a:cubicBezTo>
                    <a:lnTo>
                      <a:pt x="121359" y="108241"/>
                    </a:lnTo>
                    <a:cubicBezTo>
                      <a:pt x="129504" y="105798"/>
                      <a:pt x="121359" y="118015"/>
                      <a:pt x="129504" y="115572"/>
                    </a:cubicBezTo>
                    <a:lnTo>
                      <a:pt x="127060" y="117200"/>
                    </a:lnTo>
                    <a:cubicBezTo>
                      <a:pt x="130318" y="114757"/>
                      <a:pt x="127875" y="119644"/>
                      <a:pt x="132762" y="114757"/>
                    </a:cubicBezTo>
                    <a:lnTo>
                      <a:pt x="131947" y="116386"/>
                    </a:lnTo>
                    <a:cubicBezTo>
                      <a:pt x="140092" y="111499"/>
                      <a:pt x="131947" y="122902"/>
                      <a:pt x="138463" y="120458"/>
                    </a:cubicBezTo>
                    <a:lnTo>
                      <a:pt x="136834" y="121273"/>
                    </a:lnTo>
                    <a:cubicBezTo>
                      <a:pt x="138463" y="121273"/>
                      <a:pt x="140092" y="120458"/>
                      <a:pt x="139278" y="122087"/>
                    </a:cubicBezTo>
                    <a:cubicBezTo>
                      <a:pt x="139278" y="122087"/>
                      <a:pt x="138463" y="122902"/>
                      <a:pt x="138463" y="122902"/>
                    </a:cubicBezTo>
                    <a:cubicBezTo>
                      <a:pt x="135205" y="129418"/>
                      <a:pt x="142536" y="126160"/>
                      <a:pt x="144979" y="127789"/>
                    </a:cubicBezTo>
                    <a:lnTo>
                      <a:pt x="142536" y="130232"/>
                    </a:lnTo>
                    <a:cubicBezTo>
                      <a:pt x="145794" y="128603"/>
                      <a:pt x="145794" y="132676"/>
                      <a:pt x="148237" y="131861"/>
                    </a:cubicBezTo>
                    <a:lnTo>
                      <a:pt x="147423" y="132676"/>
                    </a:lnTo>
                    <a:lnTo>
                      <a:pt x="149051" y="131861"/>
                    </a:lnTo>
                    <a:lnTo>
                      <a:pt x="147423" y="134305"/>
                    </a:lnTo>
                    <a:cubicBezTo>
                      <a:pt x="148237" y="138377"/>
                      <a:pt x="151495" y="137563"/>
                      <a:pt x="153938" y="13837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6" name="任意多边形: 形状 315"/>
              <p:cNvSpPr/>
              <p:nvPr/>
            </p:nvSpPr>
            <p:spPr>
              <a:xfrm>
                <a:off x="7220901" y="239772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/>
              <p:cNvSpPr/>
              <p:nvPr/>
            </p:nvSpPr>
            <p:spPr>
              <a:xfrm>
                <a:off x="7046239" y="2273307"/>
                <a:ext cx="362" cy="610"/>
              </a:xfrm>
              <a:custGeom>
                <a:avLst/>
                <a:gdLst>
                  <a:gd name="connsiteX0" fmla="*/ 362 w 362"/>
                  <a:gd name="connsiteY0" fmla="*/ 611 h 610"/>
                  <a:gd name="connsiteX1" fmla="*/ 362 w 362"/>
                  <a:gd name="connsiteY1" fmla="*/ 611 h 610"/>
                  <a:gd name="connsiteX2" fmla="*/ 362 w 362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610">
                    <a:moveTo>
                      <a:pt x="362" y="611"/>
                    </a:moveTo>
                    <a:cubicBezTo>
                      <a:pt x="362" y="-204"/>
                      <a:pt x="362" y="-204"/>
                      <a:pt x="362" y="611"/>
                    </a:cubicBezTo>
                    <a:cubicBezTo>
                      <a:pt x="-453" y="-204"/>
                      <a:pt x="362" y="-204"/>
                      <a:pt x="362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8" name="图形 7"/>
            <p:cNvGrpSpPr/>
            <p:nvPr/>
          </p:nvGrpSpPr>
          <p:grpSpPr>
            <a:xfrm>
              <a:off x="9013506" y="3324106"/>
              <a:ext cx="30135" cy="100821"/>
              <a:chOff x="6773747" y="2224409"/>
              <a:chExt cx="30135" cy="100821"/>
            </a:xfrm>
            <a:solidFill>
              <a:srgbClr val="1B1B1B"/>
            </a:solidFill>
          </p:grpSpPr>
          <p:sp>
            <p:nvSpPr>
              <p:cNvPr id="319" name="任意多边形: 形状 318"/>
              <p:cNvSpPr/>
              <p:nvPr/>
            </p:nvSpPr>
            <p:spPr>
              <a:xfrm>
                <a:off x="6790037" y="2325231"/>
                <a:ext cx="2443" cy="8144"/>
              </a:xfrm>
              <a:custGeom>
                <a:avLst/>
                <a:gdLst>
                  <a:gd name="connsiteX0" fmla="*/ 1629 w 2443"/>
                  <a:gd name="connsiteY0" fmla="*/ 0 h 8144"/>
                  <a:gd name="connsiteX1" fmla="*/ 2443 w 2443"/>
                  <a:gd name="connsiteY1" fmla="*/ 0 h 8144"/>
                  <a:gd name="connsiteX2" fmla="*/ 0 w 2443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4">
                    <a:moveTo>
                      <a:pt x="1629" y="0"/>
                    </a:moveTo>
                    <a:lnTo>
                      <a:pt x="24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/>
              <p:cNvSpPr/>
              <p:nvPr/>
            </p:nvSpPr>
            <p:spPr>
              <a:xfrm>
                <a:off x="6784335" y="2323602"/>
                <a:ext cx="8168" cy="1628"/>
              </a:xfrm>
              <a:custGeom>
                <a:avLst/>
                <a:gdLst>
                  <a:gd name="connsiteX0" fmla="*/ 1629 w 8168"/>
                  <a:gd name="connsiteY0" fmla="*/ 0 h 1628"/>
                  <a:gd name="connsiteX1" fmla="*/ 0 w 8168"/>
                  <a:gd name="connsiteY1" fmla="*/ 0 h 1628"/>
                  <a:gd name="connsiteX2" fmla="*/ 7330 w 8168"/>
                  <a:gd name="connsiteY2" fmla="*/ 1629 h 1628"/>
                  <a:gd name="connsiteX3" fmla="*/ 1629 w 8168"/>
                  <a:gd name="connsiteY3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8" h="1628">
                    <a:moveTo>
                      <a:pt x="1629" y="0"/>
                    </a:moveTo>
                    <a:cubicBezTo>
                      <a:pt x="815" y="0"/>
                      <a:pt x="815" y="0"/>
                      <a:pt x="0" y="0"/>
                    </a:cubicBezTo>
                    <a:lnTo>
                      <a:pt x="7330" y="1629"/>
                    </a:lnTo>
                    <a:cubicBezTo>
                      <a:pt x="11403" y="1629"/>
                      <a:pt x="-815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/>
              <p:cNvSpPr/>
              <p:nvPr/>
            </p:nvSpPr>
            <p:spPr>
              <a:xfrm>
                <a:off x="6784335" y="2322787"/>
                <a:ext cx="2893" cy="814"/>
              </a:xfrm>
              <a:custGeom>
                <a:avLst/>
                <a:gdLst>
                  <a:gd name="connsiteX0" fmla="*/ 2444 w 2893"/>
                  <a:gd name="connsiteY0" fmla="*/ 815 h 814"/>
                  <a:gd name="connsiteX1" fmla="*/ 0 w 2893"/>
                  <a:gd name="connsiteY1" fmla="*/ 0 h 814"/>
                  <a:gd name="connsiteX2" fmla="*/ 2444 w 289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814">
                    <a:moveTo>
                      <a:pt x="2444" y="815"/>
                    </a:moveTo>
                    <a:cubicBezTo>
                      <a:pt x="4072" y="815"/>
                      <a:pt x="815" y="0"/>
                      <a:pt x="0" y="0"/>
                    </a:cubicBezTo>
                    <a:cubicBezTo>
                      <a:pt x="2444" y="815"/>
                      <a:pt x="-1629" y="815"/>
                      <a:pt x="2444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/>
              <p:cNvSpPr/>
              <p:nvPr/>
            </p:nvSpPr>
            <p:spPr>
              <a:xfrm>
                <a:off x="6786779" y="2309755"/>
                <a:ext cx="610" cy="610"/>
              </a:xfrm>
              <a:custGeom>
                <a:avLst/>
                <a:gdLst>
                  <a:gd name="connsiteX0" fmla="*/ 0 w 610"/>
                  <a:gd name="connsiteY0" fmla="*/ 0 h 610"/>
                  <a:gd name="connsiteX1" fmla="*/ 0 w 610"/>
                  <a:gd name="connsiteY1" fmla="*/ 0 h 610"/>
                  <a:gd name="connsiteX2" fmla="*/ 0 w 610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814" y="815"/>
                      <a:pt x="814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/>
              <p:cNvSpPr/>
              <p:nvPr/>
            </p:nvSpPr>
            <p:spPr>
              <a:xfrm>
                <a:off x="6773747" y="2224409"/>
                <a:ext cx="30135" cy="100821"/>
              </a:xfrm>
              <a:custGeom>
                <a:avLst/>
                <a:gdLst>
                  <a:gd name="connsiteX0" fmla="*/ 2443 w 30135"/>
                  <a:gd name="connsiteY0" fmla="*/ 80459 h 100821"/>
                  <a:gd name="connsiteX1" fmla="*/ 0 w 30135"/>
                  <a:gd name="connsiteY1" fmla="*/ 79645 h 100821"/>
                  <a:gd name="connsiteX2" fmla="*/ 1629 w 30135"/>
                  <a:gd name="connsiteY2" fmla="*/ 82088 h 100821"/>
                  <a:gd name="connsiteX3" fmla="*/ 815 w 30135"/>
                  <a:gd name="connsiteY3" fmla="*/ 82088 h 100821"/>
                  <a:gd name="connsiteX4" fmla="*/ 5701 w 30135"/>
                  <a:gd name="connsiteY4" fmla="*/ 88604 h 100821"/>
                  <a:gd name="connsiteX5" fmla="*/ 4072 w 30135"/>
                  <a:gd name="connsiteY5" fmla="*/ 88604 h 100821"/>
                  <a:gd name="connsiteX6" fmla="*/ 6516 w 30135"/>
                  <a:gd name="connsiteY6" fmla="*/ 89418 h 100821"/>
                  <a:gd name="connsiteX7" fmla="*/ 4887 w 30135"/>
                  <a:gd name="connsiteY7" fmla="*/ 89418 h 100821"/>
                  <a:gd name="connsiteX8" fmla="*/ 4072 w 30135"/>
                  <a:gd name="connsiteY8" fmla="*/ 91047 h 100821"/>
                  <a:gd name="connsiteX9" fmla="*/ 8145 w 30135"/>
                  <a:gd name="connsiteY9" fmla="*/ 91862 h 100821"/>
                  <a:gd name="connsiteX10" fmla="*/ 13032 w 30135"/>
                  <a:gd name="connsiteY10" fmla="*/ 96749 h 100821"/>
                  <a:gd name="connsiteX11" fmla="*/ 9774 w 30135"/>
                  <a:gd name="connsiteY11" fmla="*/ 95934 h 100821"/>
                  <a:gd name="connsiteX12" fmla="*/ 12217 w 30135"/>
                  <a:gd name="connsiteY12" fmla="*/ 100007 h 100821"/>
                  <a:gd name="connsiteX13" fmla="*/ 16290 w 30135"/>
                  <a:gd name="connsiteY13" fmla="*/ 100821 h 100821"/>
                  <a:gd name="connsiteX14" fmla="*/ 15475 w 30135"/>
                  <a:gd name="connsiteY14" fmla="*/ 99192 h 100821"/>
                  <a:gd name="connsiteX15" fmla="*/ 17104 w 30135"/>
                  <a:gd name="connsiteY15" fmla="*/ 99192 h 100821"/>
                  <a:gd name="connsiteX16" fmla="*/ 14661 w 30135"/>
                  <a:gd name="connsiteY16" fmla="*/ 98378 h 100821"/>
                  <a:gd name="connsiteX17" fmla="*/ 17104 w 30135"/>
                  <a:gd name="connsiteY17" fmla="*/ 98378 h 100821"/>
                  <a:gd name="connsiteX18" fmla="*/ 13846 w 30135"/>
                  <a:gd name="connsiteY18" fmla="*/ 95934 h 100821"/>
                  <a:gd name="connsiteX19" fmla="*/ 17919 w 30135"/>
                  <a:gd name="connsiteY19" fmla="*/ 95934 h 100821"/>
                  <a:gd name="connsiteX20" fmla="*/ 13846 w 30135"/>
                  <a:gd name="connsiteY20" fmla="*/ 95120 h 100821"/>
                  <a:gd name="connsiteX21" fmla="*/ 13032 w 30135"/>
                  <a:gd name="connsiteY21" fmla="*/ 88604 h 100821"/>
                  <a:gd name="connsiteX22" fmla="*/ 12217 w 30135"/>
                  <a:gd name="connsiteY22" fmla="*/ 85346 h 100821"/>
                  <a:gd name="connsiteX23" fmla="*/ 13032 w 30135"/>
                  <a:gd name="connsiteY23" fmla="*/ 85346 h 100821"/>
                  <a:gd name="connsiteX24" fmla="*/ 11403 w 30135"/>
                  <a:gd name="connsiteY24" fmla="*/ 83717 h 100821"/>
                  <a:gd name="connsiteX25" fmla="*/ 8145 w 30135"/>
                  <a:gd name="connsiteY25" fmla="*/ 82903 h 100821"/>
                  <a:gd name="connsiteX26" fmla="*/ 14661 w 30135"/>
                  <a:gd name="connsiteY26" fmla="*/ 75572 h 100821"/>
                  <a:gd name="connsiteX27" fmla="*/ 13846 w 30135"/>
                  <a:gd name="connsiteY27" fmla="*/ 66613 h 100821"/>
                  <a:gd name="connsiteX28" fmla="*/ 15475 w 30135"/>
                  <a:gd name="connsiteY28" fmla="*/ 66613 h 100821"/>
                  <a:gd name="connsiteX29" fmla="*/ 15475 w 30135"/>
                  <a:gd name="connsiteY29" fmla="*/ 64169 h 100821"/>
                  <a:gd name="connsiteX30" fmla="*/ 16290 w 30135"/>
                  <a:gd name="connsiteY30" fmla="*/ 64169 h 100821"/>
                  <a:gd name="connsiteX31" fmla="*/ 12217 w 30135"/>
                  <a:gd name="connsiteY31" fmla="*/ 56839 h 100821"/>
                  <a:gd name="connsiteX32" fmla="*/ 12217 w 30135"/>
                  <a:gd name="connsiteY32" fmla="*/ 48694 h 100821"/>
                  <a:gd name="connsiteX33" fmla="*/ 13846 w 30135"/>
                  <a:gd name="connsiteY33" fmla="*/ 49508 h 100821"/>
                  <a:gd name="connsiteX34" fmla="*/ 17919 w 30135"/>
                  <a:gd name="connsiteY34" fmla="*/ 44621 h 100821"/>
                  <a:gd name="connsiteX35" fmla="*/ 15475 w 30135"/>
                  <a:gd name="connsiteY35" fmla="*/ 37291 h 100821"/>
                  <a:gd name="connsiteX36" fmla="*/ 16290 w 30135"/>
                  <a:gd name="connsiteY36" fmla="*/ 33219 h 100821"/>
                  <a:gd name="connsiteX37" fmla="*/ 16290 w 30135"/>
                  <a:gd name="connsiteY37" fmla="*/ 25074 h 100821"/>
                  <a:gd name="connsiteX38" fmla="*/ 17104 w 30135"/>
                  <a:gd name="connsiteY38" fmla="*/ 21816 h 100821"/>
                  <a:gd name="connsiteX39" fmla="*/ 21177 w 30135"/>
                  <a:gd name="connsiteY39" fmla="*/ 19372 h 100821"/>
                  <a:gd name="connsiteX40" fmla="*/ 22806 w 30135"/>
                  <a:gd name="connsiteY40" fmla="*/ 18558 h 100821"/>
                  <a:gd name="connsiteX41" fmla="*/ 26878 w 30135"/>
                  <a:gd name="connsiteY41" fmla="*/ 20187 h 100821"/>
                  <a:gd name="connsiteX42" fmla="*/ 26064 w 30135"/>
                  <a:gd name="connsiteY42" fmla="*/ 18558 h 100821"/>
                  <a:gd name="connsiteX43" fmla="*/ 26064 w 30135"/>
                  <a:gd name="connsiteY43" fmla="*/ 17743 h 100821"/>
                  <a:gd name="connsiteX44" fmla="*/ 26878 w 30135"/>
                  <a:gd name="connsiteY44" fmla="*/ 18558 h 100821"/>
                  <a:gd name="connsiteX45" fmla="*/ 26878 w 30135"/>
                  <a:gd name="connsiteY45" fmla="*/ 18558 h 100821"/>
                  <a:gd name="connsiteX46" fmla="*/ 26878 w 30135"/>
                  <a:gd name="connsiteY46" fmla="*/ 19372 h 100821"/>
                  <a:gd name="connsiteX47" fmla="*/ 26878 w 30135"/>
                  <a:gd name="connsiteY47" fmla="*/ 19372 h 100821"/>
                  <a:gd name="connsiteX48" fmla="*/ 26064 w 30135"/>
                  <a:gd name="connsiteY48" fmla="*/ 16114 h 100821"/>
                  <a:gd name="connsiteX49" fmla="*/ 26064 w 30135"/>
                  <a:gd name="connsiteY49" fmla="*/ 13671 h 100821"/>
                  <a:gd name="connsiteX50" fmla="*/ 26064 w 30135"/>
                  <a:gd name="connsiteY50" fmla="*/ 11227 h 100821"/>
                  <a:gd name="connsiteX51" fmla="*/ 26878 w 30135"/>
                  <a:gd name="connsiteY51" fmla="*/ 14486 h 100821"/>
                  <a:gd name="connsiteX52" fmla="*/ 26878 w 30135"/>
                  <a:gd name="connsiteY52" fmla="*/ 12042 h 100821"/>
                  <a:gd name="connsiteX53" fmla="*/ 27693 w 30135"/>
                  <a:gd name="connsiteY53" fmla="*/ 15300 h 100821"/>
                  <a:gd name="connsiteX54" fmla="*/ 27693 w 30135"/>
                  <a:gd name="connsiteY54" fmla="*/ 15300 h 100821"/>
                  <a:gd name="connsiteX55" fmla="*/ 27693 w 30135"/>
                  <a:gd name="connsiteY55" fmla="*/ 16929 h 100821"/>
                  <a:gd name="connsiteX56" fmla="*/ 27693 w 30135"/>
                  <a:gd name="connsiteY56" fmla="*/ 18558 h 100821"/>
                  <a:gd name="connsiteX57" fmla="*/ 27693 w 30135"/>
                  <a:gd name="connsiteY57" fmla="*/ 18558 h 100821"/>
                  <a:gd name="connsiteX58" fmla="*/ 27693 w 30135"/>
                  <a:gd name="connsiteY58" fmla="*/ 18558 h 100821"/>
                  <a:gd name="connsiteX59" fmla="*/ 26878 w 30135"/>
                  <a:gd name="connsiteY59" fmla="*/ 21001 h 100821"/>
                  <a:gd name="connsiteX60" fmla="*/ 26878 w 30135"/>
                  <a:gd name="connsiteY60" fmla="*/ 21001 h 100821"/>
                  <a:gd name="connsiteX61" fmla="*/ 26878 w 30135"/>
                  <a:gd name="connsiteY61" fmla="*/ 21001 h 100821"/>
                  <a:gd name="connsiteX62" fmla="*/ 26878 w 30135"/>
                  <a:gd name="connsiteY62" fmla="*/ 20187 h 100821"/>
                  <a:gd name="connsiteX63" fmla="*/ 27693 w 30135"/>
                  <a:gd name="connsiteY63" fmla="*/ 18558 h 100821"/>
                  <a:gd name="connsiteX64" fmla="*/ 28507 w 30135"/>
                  <a:gd name="connsiteY64" fmla="*/ 15300 h 100821"/>
                  <a:gd name="connsiteX65" fmla="*/ 30136 w 30135"/>
                  <a:gd name="connsiteY65" fmla="*/ 9599 h 100821"/>
                  <a:gd name="connsiteX66" fmla="*/ 29322 w 30135"/>
                  <a:gd name="connsiteY66" fmla="*/ 12856 h 100821"/>
                  <a:gd name="connsiteX67" fmla="*/ 30136 w 30135"/>
                  <a:gd name="connsiteY67" fmla="*/ 8784 h 100821"/>
                  <a:gd name="connsiteX68" fmla="*/ 28507 w 30135"/>
                  <a:gd name="connsiteY68" fmla="*/ 1454 h 100821"/>
                  <a:gd name="connsiteX69" fmla="*/ 28507 w 30135"/>
                  <a:gd name="connsiteY69" fmla="*/ 1454 h 100821"/>
                  <a:gd name="connsiteX70" fmla="*/ 26064 w 30135"/>
                  <a:gd name="connsiteY70" fmla="*/ 2268 h 100821"/>
                  <a:gd name="connsiteX71" fmla="*/ 25249 w 30135"/>
                  <a:gd name="connsiteY71" fmla="*/ 639 h 100821"/>
                  <a:gd name="connsiteX72" fmla="*/ 23620 w 30135"/>
                  <a:gd name="connsiteY72" fmla="*/ 1454 h 100821"/>
                  <a:gd name="connsiteX73" fmla="*/ 17104 w 30135"/>
                  <a:gd name="connsiteY73" fmla="*/ 7155 h 100821"/>
                  <a:gd name="connsiteX74" fmla="*/ 19548 w 30135"/>
                  <a:gd name="connsiteY74" fmla="*/ 11227 h 100821"/>
                  <a:gd name="connsiteX75" fmla="*/ 13032 w 30135"/>
                  <a:gd name="connsiteY75" fmla="*/ 8784 h 100821"/>
                  <a:gd name="connsiteX76" fmla="*/ 12217 w 30135"/>
                  <a:gd name="connsiteY76" fmla="*/ 7969 h 100821"/>
                  <a:gd name="connsiteX77" fmla="*/ 8959 w 30135"/>
                  <a:gd name="connsiteY77" fmla="*/ 8784 h 100821"/>
                  <a:gd name="connsiteX78" fmla="*/ 12217 w 30135"/>
                  <a:gd name="connsiteY78" fmla="*/ 12856 h 100821"/>
                  <a:gd name="connsiteX79" fmla="*/ 8959 w 30135"/>
                  <a:gd name="connsiteY79" fmla="*/ 11227 h 100821"/>
                  <a:gd name="connsiteX80" fmla="*/ 6516 w 30135"/>
                  <a:gd name="connsiteY80" fmla="*/ 12856 h 100821"/>
                  <a:gd name="connsiteX81" fmla="*/ 5701 w 30135"/>
                  <a:gd name="connsiteY81" fmla="*/ 13671 h 100821"/>
                  <a:gd name="connsiteX82" fmla="*/ 4887 w 30135"/>
                  <a:gd name="connsiteY82" fmla="*/ 13671 h 100821"/>
                  <a:gd name="connsiteX83" fmla="*/ 8959 w 30135"/>
                  <a:gd name="connsiteY83" fmla="*/ 16929 h 100821"/>
                  <a:gd name="connsiteX84" fmla="*/ 6516 w 30135"/>
                  <a:gd name="connsiteY84" fmla="*/ 17743 h 100821"/>
                  <a:gd name="connsiteX85" fmla="*/ 5701 w 30135"/>
                  <a:gd name="connsiteY85" fmla="*/ 17743 h 100821"/>
                  <a:gd name="connsiteX86" fmla="*/ 10588 w 30135"/>
                  <a:gd name="connsiteY86" fmla="*/ 21001 h 100821"/>
                  <a:gd name="connsiteX87" fmla="*/ 3258 w 30135"/>
                  <a:gd name="connsiteY87" fmla="*/ 19372 h 100821"/>
                  <a:gd name="connsiteX88" fmla="*/ 7330 w 30135"/>
                  <a:gd name="connsiteY88" fmla="*/ 22630 h 100821"/>
                  <a:gd name="connsiteX89" fmla="*/ 4072 w 30135"/>
                  <a:gd name="connsiteY89" fmla="*/ 21816 h 100821"/>
                  <a:gd name="connsiteX90" fmla="*/ 1629 w 30135"/>
                  <a:gd name="connsiteY90" fmla="*/ 27517 h 100821"/>
                  <a:gd name="connsiteX91" fmla="*/ 1629 w 30135"/>
                  <a:gd name="connsiteY91" fmla="*/ 27517 h 100821"/>
                  <a:gd name="connsiteX92" fmla="*/ 12217 w 30135"/>
                  <a:gd name="connsiteY92" fmla="*/ 31590 h 100821"/>
                  <a:gd name="connsiteX93" fmla="*/ 11403 w 30135"/>
                  <a:gd name="connsiteY93" fmla="*/ 31590 h 100821"/>
                  <a:gd name="connsiteX94" fmla="*/ 8145 w 30135"/>
                  <a:gd name="connsiteY94" fmla="*/ 31590 h 100821"/>
                  <a:gd name="connsiteX95" fmla="*/ 6516 w 30135"/>
                  <a:gd name="connsiteY95" fmla="*/ 30775 h 100821"/>
                  <a:gd name="connsiteX96" fmla="*/ 5701 w 30135"/>
                  <a:gd name="connsiteY96" fmla="*/ 31590 h 100821"/>
                  <a:gd name="connsiteX97" fmla="*/ 4887 w 30135"/>
                  <a:gd name="connsiteY97" fmla="*/ 31590 h 100821"/>
                  <a:gd name="connsiteX98" fmla="*/ 6516 w 30135"/>
                  <a:gd name="connsiteY98" fmla="*/ 32404 h 100821"/>
                  <a:gd name="connsiteX99" fmla="*/ 3258 w 30135"/>
                  <a:gd name="connsiteY99" fmla="*/ 31590 h 100821"/>
                  <a:gd name="connsiteX100" fmla="*/ 5701 w 30135"/>
                  <a:gd name="connsiteY100" fmla="*/ 42178 h 100821"/>
                  <a:gd name="connsiteX101" fmla="*/ 4072 w 30135"/>
                  <a:gd name="connsiteY101" fmla="*/ 41364 h 100821"/>
                  <a:gd name="connsiteX102" fmla="*/ 6516 w 30135"/>
                  <a:gd name="connsiteY102" fmla="*/ 42993 h 100821"/>
                  <a:gd name="connsiteX103" fmla="*/ 4887 w 30135"/>
                  <a:gd name="connsiteY103" fmla="*/ 42178 h 100821"/>
                  <a:gd name="connsiteX104" fmla="*/ 5701 w 30135"/>
                  <a:gd name="connsiteY104" fmla="*/ 44621 h 100821"/>
                  <a:gd name="connsiteX105" fmla="*/ 2443 w 30135"/>
                  <a:gd name="connsiteY105" fmla="*/ 43807 h 100821"/>
                  <a:gd name="connsiteX106" fmla="*/ 5701 w 30135"/>
                  <a:gd name="connsiteY106" fmla="*/ 45436 h 100821"/>
                  <a:gd name="connsiteX107" fmla="*/ 2443 w 30135"/>
                  <a:gd name="connsiteY107" fmla="*/ 44621 h 100821"/>
                  <a:gd name="connsiteX108" fmla="*/ 2443 w 30135"/>
                  <a:gd name="connsiteY108" fmla="*/ 49508 h 100821"/>
                  <a:gd name="connsiteX109" fmla="*/ 8145 w 30135"/>
                  <a:gd name="connsiteY109" fmla="*/ 55210 h 100821"/>
                  <a:gd name="connsiteX110" fmla="*/ 6516 w 30135"/>
                  <a:gd name="connsiteY110" fmla="*/ 55210 h 100821"/>
                  <a:gd name="connsiteX111" fmla="*/ 5701 w 30135"/>
                  <a:gd name="connsiteY111" fmla="*/ 60097 h 100821"/>
                  <a:gd name="connsiteX112" fmla="*/ 6516 w 30135"/>
                  <a:gd name="connsiteY112" fmla="*/ 62540 h 100821"/>
                  <a:gd name="connsiteX113" fmla="*/ 4887 w 30135"/>
                  <a:gd name="connsiteY113" fmla="*/ 61726 h 100821"/>
                  <a:gd name="connsiteX114" fmla="*/ 5701 w 30135"/>
                  <a:gd name="connsiteY114" fmla="*/ 65798 h 100821"/>
                  <a:gd name="connsiteX115" fmla="*/ 3258 w 30135"/>
                  <a:gd name="connsiteY115" fmla="*/ 64984 h 100821"/>
                  <a:gd name="connsiteX116" fmla="*/ 8959 w 30135"/>
                  <a:gd name="connsiteY116" fmla="*/ 66613 h 100821"/>
                  <a:gd name="connsiteX117" fmla="*/ 6516 w 30135"/>
                  <a:gd name="connsiteY117" fmla="*/ 66613 h 100821"/>
                  <a:gd name="connsiteX118" fmla="*/ 7330 w 30135"/>
                  <a:gd name="connsiteY118" fmla="*/ 69871 h 100821"/>
                  <a:gd name="connsiteX119" fmla="*/ 5701 w 30135"/>
                  <a:gd name="connsiteY119" fmla="*/ 69871 h 100821"/>
                  <a:gd name="connsiteX120" fmla="*/ 6516 w 30135"/>
                  <a:gd name="connsiteY120" fmla="*/ 70685 h 100821"/>
                  <a:gd name="connsiteX121" fmla="*/ 5701 w 30135"/>
                  <a:gd name="connsiteY121" fmla="*/ 70685 h 100821"/>
                  <a:gd name="connsiteX122" fmla="*/ 5701 w 30135"/>
                  <a:gd name="connsiteY122" fmla="*/ 73129 h 100821"/>
                  <a:gd name="connsiteX123" fmla="*/ 2443 w 30135"/>
                  <a:gd name="connsiteY123" fmla="*/ 72314 h 100821"/>
                  <a:gd name="connsiteX124" fmla="*/ 4072 w 30135"/>
                  <a:gd name="connsiteY124" fmla="*/ 74758 h 100821"/>
                  <a:gd name="connsiteX125" fmla="*/ 2443 w 30135"/>
                  <a:gd name="connsiteY125" fmla="*/ 74758 h 100821"/>
                  <a:gd name="connsiteX126" fmla="*/ 4072 w 30135"/>
                  <a:gd name="connsiteY126" fmla="*/ 75572 h 100821"/>
                  <a:gd name="connsiteX127" fmla="*/ 815 w 30135"/>
                  <a:gd name="connsiteY127" fmla="*/ 74758 h 100821"/>
                  <a:gd name="connsiteX128" fmla="*/ 2443 w 30135"/>
                  <a:gd name="connsiteY128" fmla="*/ 80459 h 10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30135" h="100821">
                    <a:moveTo>
                      <a:pt x="2443" y="80459"/>
                    </a:moveTo>
                    <a:lnTo>
                      <a:pt x="0" y="79645"/>
                    </a:lnTo>
                    <a:cubicBezTo>
                      <a:pt x="4887" y="81274"/>
                      <a:pt x="0" y="81274"/>
                      <a:pt x="1629" y="82088"/>
                    </a:cubicBezTo>
                    <a:lnTo>
                      <a:pt x="815" y="82088"/>
                    </a:lnTo>
                    <a:cubicBezTo>
                      <a:pt x="-815" y="83717"/>
                      <a:pt x="3258" y="86160"/>
                      <a:pt x="5701" y="88604"/>
                    </a:cubicBezTo>
                    <a:cubicBezTo>
                      <a:pt x="5701" y="88604"/>
                      <a:pt x="4887" y="88604"/>
                      <a:pt x="4072" y="88604"/>
                    </a:cubicBezTo>
                    <a:cubicBezTo>
                      <a:pt x="4887" y="88604"/>
                      <a:pt x="6516" y="89418"/>
                      <a:pt x="6516" y="89418"/>
                    </a:cubicBezTo>
                    <a:cubicBezTo>
                      <a:pt x="5701" y="89418"/>
                      <a:pt x="4887" y="89418"/>
                      <a:pt x="4887" y="89418"/>
                    </a:cubicBezTo>
                    <a:cubicBezTo>
                      <a:pt x="0" y="89418"/>
                      <a:pt x="7330" y="91047"/>
                      <a:pt x="4072" y="91047"/>
                    </a:cubicBezTo>
                    <a:cubicBezTo>
                      <a:pt x="4887" y="91047"/>
                      <a:pt x="6516" y="91862"/>
                      <a:pt x="8145" y="91862"/>
                    </a:cubicBezTo>
                    <a:cubicBezTo>
                      <a:pt x="8959" y="93491"/>
                      <a:pt x="9774" y="95120"/>
                      <a:pt x="13032" y="96749"/>
                    </a:cubicBezTo>
                    <a:cubicBezTo>
                      <a:pt x="12217" y="96749"/>
                      <a:pt x="11403" y="96749"/>
                      <a:pt x="9774" y="95934"/>
                    </a:cubicBezTo>
                    <a:cubicBezTo>
                      <a:pt x="17104" y="98378"/>
                      <a:pt x="13846" y="99192"/>
                      <a:pt x="12217" y="100007"/>
                    </a:cubicBezTo>
                    <a:cubicBezTo>
                      <a:pt x="13846" y="100007"/>
                      <a:pt x="13846" y="100007"/>
                      <a:pt x="16290" y="100821"/>
                    </a:cubicBezTo>
                    <a:cubicBezTo>
                      <a:pt x="18733" y="100821"/>
                      <a:pt x="11403" y="99192"/>
                      <a:pt x="15475" y="99192"/>
                    </a:cubicBezTo>
                    <a:lnTo>
                      <a:pt x="17104" y="99192"/>
                    </a:lnTo>
                    <a:cubicBezTo>
                      <a:pt x="17919" y="99192"/>
                      <a:pt x="12217" y="98378"/>
                      <a:pt x="14661" y="98378"/>
                    </a:cubicBezTo>
                    <a:cubicBezTo>
                      <a:pt x="16290" y="98378"/>
                      <a:pt x="17104" y="98378"/>
                      <a:pt x="17104" y="98378"/>
                    </a:cubicBezTo>
                    <a:cubicBezTo>
                      <a:pt x="16290" y="97563"/>
                      <a:pt x="17919" y="97563"/>
                      <a:pt x="13846" y="95934"/>
                    </a:cubicBezTo>
                    <a:cubicBezTo>
                      <a:pt x="17919" y="96749"/>
                      <a:pt x="13846" y="95120"/>
                      <a:pt x="17919" y="95934"/>
                    </a:cubicBezTo>
                    <a:cubicBezTo>
                      <a:pt x="16290" y="95934"/>
                      <a:pt x="17104" y="95120"/>
                      <a:pt x="13846" y="95120"/>
                    </a:cubicBezTo>
                    <a:cubicBezTo>
                      <a:pt x="16290" y="93491"/>
                      <a:pt x="13032" y="91047"/>
                      <a:pt x="13032" y="88604"/>
                    </a:cubicBezTo>
                    <a:cubicBezTo>
                      <a:pt x="5701" y="86160"/>
                      <a:pt x="14661" y="86975"/>
                      <a:pt x="12217" y="85346"/>
                    </a:cubicBezTo>
                    <a:cubicBezTo>
                      <a:pt x="12217" y="85346"/>
                      <a:pt x="13032" y="85346"/>
                      <a:pt x="13032" y="85346"/>
                    </a:cubicBezTo>
                    <a:cubicBezTo>
                      <a:pt x="11403" y="84531"/>
                      <a:pt x="10588" y="83717"/>
                      <a:pt x="11403" y="83717"/>
                    </a:cubicBezTo>
                    <a:lnTo>
                      <a:pt x="8145" y="82903"/>
                    </a:lnTo>
                    <a:cubicBezTo>
                      <a:pt x="15475" y="81274"/>
                      <a:pt x="11403" y="78016"/>
                      <a:pt x="14661" y="75572"/>
                    </a:cubicBezTo>
                    <a:cubicBezTo>
                      <a:pt x="17104" y="73129"/>
                      <a:pt x="22806" y="71500"/>
                      <a:pt x="13846" y="66613"/>
                    </a:cubicBezTo>
                    <a:cubicBezTo>
                      <a:pt x="14661" y="66613"/>
                      <a:pt x="14661" y="66613"/>
                      <a:pt x="15475" y="66613"/>
                    </a:cubicBezTo>
                    <a:cubicBezTo>
                      <a:pt x="13846" y="65798"/>
                      <a:pt x="17104" y="64984"/>
                      <a:pt x="15475" y="64169"/>
                    </a:cubicBezTo>
                    <a:lnTo>
                      <a:pt x="16290" y="64169"/>
                    </a:lnTo>
                    <a:cubicBezTo>
                      <a:pt x="10588" y="60911"/>
                      <a:pt x="17919" y="60097"/>
                      <a:pt x="12217" y="56839"/>
                    </a:cubicBezTo>
                    <a:cubicBezTo>
                      <a:pt x="13846" y="54395"/>
                      <a:pt x="13846" y="51952"/>
                      <a:pt x="12217" y="48694"/>
                    </a:cubicBezTo>
                    <a:lnTo>
                      <a:pt x="13846" y="49508"/>
                    </a:lnTo>
                    <a:cubicBezTo>
                      <a:pt x="11403" y="47065"/>
                      <a:pt x="19548" y="47065"/>
                      <a:pt x="17919" y="44621"/>
                    </a:cubicBezTo>
                    <a:cubicBezTo>
                      <a:pt x="21991" y="43807"/>
                      <a:pt x="10588" y="38106"/>
                      <a:pt x="15475" y="37291"/>
                    </a:cubicBezTo>
                    <a:cubicBezTo>
                      <a:pt x="22806" y="38106"/>
                      <a:pt x="8145" y="31590"/>
                      <a:pt x="16290" y="33219"/>
                    </a:cubicBezTo>
                    <a:cubicBezTo>
                      <a:pt x="28507" y="34848"/>
                      <a:pt x="21991" y="29961"/>
                      <a:pt x="16290" y="25074"/>
                    </a:cubicBezTo>
                    <a:cubicBezTo>
                      <a:pt x="18733" y="25074"/>
                      <a:pt x="17104" y="22630"/>
                      <a:pt x="17104" y="21816"/>
                    </a:cubicBezTo>
                    <a:cubicBezTo>
                      <a:pt x="16290" y="20187"/>
                      <a:pt x="16290" y="18558"/>
                      <a:pt x="21177" y="19372"/>
                    </a:cubicBezTo>
                    <a:cubicBezTo>
                      <a:pt x="18733" y="17743"/>
                      <a:pt x="21177" y="17743"/>
                      <a:pt x="22806" y="18558"/>
                    </a:cubicBezTo>
                    <a:cubicBezTo>
                      <a:pt x="25249" y="19372"/>
                      <a:pt x="26878" y="21001"/>
                      <a:pt x="26878" y="20187"/>
                    </a:cubicBezTo>
                    <a:lnTo>
                      <a:pt x="26064" y="18558"/>
                    </a:lnTo>
                    <a:cubicBezTo>
                      <a:pt x="27693" y="21001"/>
                      <a:pt x="26878" y="19372"/>
                      <a:pt x="26064" y="17743"/>
                    </a:cubicBezTo>
                    <a:cubicBezTo>
                      <a:pt x="25249" y="16114"/>
                      <a:pt x="25249" y="14486"/>
                      <a:pt x="26878" y="18558"/>
                    </a:cubicBezTo>
                    <a:lnTo>
                      <a:pt x="26878" y="18558"/>
                    </a:lnTo>
                    <a:cubicBezTo>
                      <a:pt x="26878" y="19372"/>
                      <a:pt x="26878" y="19372"/>
                      <a:pt x="26878" y="19372"/>
                    </a:cubicBezTo>
                    <a:cubicBezTo>
                      <a:pt x="26878" y="19372"/>
                      <a:pt x="26878" y="19372"/>
                      <a:pt x="26878" y="19372"/>
                    </a:cubicBezTo>
                    <a:cubicBezTo>
                      <a:pt x="26878" y="18558"/>
                      <a:pt x="26064" y="17743"/>
                      <a:pt x="26064" y="16114"/>
                    </a:cubicBezTo>
                    <a:cubicBezTo>
                      <a:pt x="25249" y="13671"/>
                      <a:pt x="25249" y="11227"/>
                      <a:pt x="26064" y="13671"/>
                    </a:cubicBezTo>
                    <a:lnTo>
                      <a:pt x="26064" y="11227"/>
                    </a:lnTo>
                    <a:cubicBezTo>
                      <a:pt x="26878" y="10413"/>
                      <a:pt x="26878" y="13671"/>
                      <a:pt x="26878" y="14486"/>
                    </a:cubicBezTo>
                    <a:cubicBezTo>
                      <a:pt x="26878" y="14486"/>
                      <a:pt x="26878" y="10413"/>
                      <a:pt x="26878" y="12042"/>
                    </a:cubicBezTo>
                    <a:cubicBezTo>
                      <a:pt x="26878" y="16114"/>
                      <a:pt x="26878" y="16114"/>
                      <a:pt x="27693" y="15300"/>
                    </a:cubicBezTo>
                    <a:cubicBezTo>
                      <a:pt x="27693" y="15300"/>
                      <a:pt x="27693" y="15300"/>
                      <a:pt x="27693" y="15300"/>
                    </a:cubicBezTo>
                    <a:cubicBezTo>
                      <a:pt x="27693" y="15300"/>
                      <a:pt x="27693" y="16114"/>
                      <a:pt x="27693" y="16929"/>
                    </a:cubicBezTo>
                    <a:cubicBezTo>
                      <a:pt x="27693" y="17743"/>
                      <a:pt x="27693" y="17743"/>
                      <a:pt x="27693" y="18558"/>
                    </a:cubicBezTo>
                    <a:cubicBezTo>
                      <a:pt x="27693" y="18558"/>
                      <a:pt x="27693" y="18558"/>
                      <a:pt x="27693" y="18558"/>
                    </a:cubicBezTo>
                    <a:cubicBezTo>
                      <a:pt x="27693" y="18558"/>
                      <a:pt x="27693" y="18558"/>
                      <a:pt x="27693" y="18558"/>
                    </a:cubicBezTo>
                    <a:lnTo>
                      <a:pt x="26878" y="21001"/>
                    </a:lnTo>
                    <a:lnTo>
                      <a:pt x="26878" y="21001"/>
                    </a:lnTo>
                    <a:lnTo>
                      <a:pt x="26878" y="21001"/>
                    </a:lnTo>
                    <a:lnTo>
                      <a:pt x="26878" y="20187"/>
                    </a:lnTo>
                    <a:lnTo>
                      <a:pt x="27693" y="18558"/>
                    </a:lnTo>
                    <a:cubicBezTo>
                      <a:pt x="27693" y="17743"/>
                      <a:pt x="28507" y="16929"/>
                      <a:pt x="28507" y="15300"/>
                    </a:cubicBezTo>
                    <a:cubicBezTo>
                      <a:pt x="29322" y="13671"/>
                      <a:pt x="30136" y="12042"/>
                      <a:pt x="30136" y="9599"/>
                    </a:cubicBezTo>
                    <a:lnTo>
                      <a:pt x="29322" y="12856"/>
                    </a:lnTo>
                    <a:cubicBezTo>
                      <a:pt x="30136" y="9599"/>
                      <a:pt x="29322" y="11227"/>
                      <a:pt x="30136" y="8784"/>
                    </a:cubicBezTo>
                    <a:cubicBezTo>
                      <a:pt x="29322" y="7969"/>
                      <a:pt x="30136" y="3082"/>
                      <a:pt x="28507" y="1454"/>
                    </a:cubicBezTo>
                    <a:cubicBezTo>
                      <a:pt x="28507" y="1454"/>
                      <a:pt x="28507" y="1454"/>
                      <a:pt x="28507" y="1454"/>
                    </a:cubicBezTo>
                    <a:cubicBezTo>
                      <a:pt x="27693" y="5526"/>
                      <a:pt x="26878" y="3082"/>
                      <a:pt x="26064" y="2268"/>
                    </a:cubicBezTo>
                    <a:lnTo>
                      <a:pt x="25249" y="639"/>
                    </a:lnTo>
                    <a:cubicBezTo>
                      <a:pt x="23620" y="-2619"/>
                      <a:pt x="25249" y="7969"/>
                      <a:pt x="23620" y="1454"/>
                    </a:cubicBezTo>
                    <a:cubicBezTo>
                      <a:pt x="20362" y="3897"/>
                      <a:pt x="18733" y="5526"/>
                      <a:pt x="17104" y="7155"/>
                    </a:cubicBezTo>
                    <a:cubicBezTo>
                      <a:pt x="18733" y="8784"/>
                      <a:pt x="16290" y="7969"/>
                      <a:pt x="19548" y="11227"/>
                    </a:cubicBezTo>
                    <a:cubicBezTo>
                      <a:pt x="15475" y="7969"/>
                      <a:pt x="13032" y="7969"/>
                      <a:pt x="13032" y="8784"/>
                    </a:cubicBezTo>
                    <a:cubicBezTo>
                      <a:pt x="13032" y="8784"/>
                      <a:pt x="12217" y="7969"/>
                      <a:pt x="12217" y="7969"/>
                    </a:cubicBezTo>
                    <a:cubicBezTo>
                      <a:pt x="5701" y="4712"/>
                      <a:pt x="17104" y="12042"/>
                      <a:pt x="8959" y="8784"/>
                    </a:cubicBezTo>
                    <a:cubicBezTo>
                      <a:pt x="13846" y="12042"/>
                      <a:pt x="6516" y="9599"/>
                      <a:pt x="12217" y="12856"/>
                    </a:cubicBezTo>
                    <a:cubicBezTo>
                      <a:pt x="10588" y="12042"/>
                      <a:pt x="9774" y="12042"/>
                      <a:pt x="8959" y="11227"/>
                    </a:cubicBezTo>
                    <a:cubicBezTo>
                      <a:pt x="8959" y="12042"/>
                      <a:pt x="7330" y="12042"/>
                      <a:pt x="6516" y="12856"/>
                    </a:cubicBezTo>
                    <a:cubicBezTo>
                      <a:pt x="5701" y="12856"/>
                      <a:pt x="5701" y="13671"/>
                      <a:pt x="5701" y="13671"/>
                    </a:cubicBezTo>
                    <a:cubicBezTo>
                      <a:pt x="5701" y="13671"/>
                      <a:pt x="4887" y="13671"/>
                      <a:pt x="4887" y="13671"/>
                    </a:cubicBezTo>
                    <a:cubicBezTo>
                      <a:pt x="9774" y="16114"/>
                      <a:pt x="2443" y="14486"/>
                      <a:pt x="8959" y="16929"/>
                    </a:cubicBezTo>
                    <a:cubicBezTo>
                      <a:pt x="7330" y="16929"/>
                      <a:pt x="4072" y="16114"/>
                      <a:pt x="6516" y="17743"/>
                    </a:cubicBezTo>
                    <a:lnTo>
                      <a:pt x="5701" y="17743"/>
                    </a:lnTo>
                    <a:cubicBezTo>
                      <a:pt x="5701" y="18558"/>
                      <a:pt x="5701" y="19372"/>
                      <a:pt x="10588" y="21001"/>
                    </a:cubicBezTo>
                    <a:cubicBezTo>
                      <a:pt x="4072" y="18558"/>
                      <a:pt x="4887" y="19372"/>
                      <a:pt x="3258" y="19372"/>
                    </a:cubicBezTo>
                    <a:cubicBezTo>
                      <a:pt x="6516" y="21001"/>
                      <a:pt x="4887" y="21001"/>
                      <a:pt x="7330" y="22630"/>
                    </a:cubicBezTo>
                    <a:cubicBezTo>
                      <a:pt x="4072" y="21816"/>
                      <a:pt x="8145" y="23445"/>
                      <a:pt x="4072" y="21816"/>
                    </a:cubicBezTo>
                    <a:cubicBezTo>
                      <a:pt x="12217" y="26703"/>
                      <a:pt x="8145" y="27517"/>
                      <a:pt x="1629" y="27517"/>
                    </a:cubicBezTo>
                    <a:lnTo>
                      <a:pt x="1629" y="27517"/>
                    </a:lnTo>
                    <a:cubicBezTo>
                      <a:pt x="4072" y="28332"/>
                      <a:pt x="9774" y="30775"/>
                      <a:pt x="12217" y="31590"/>
                    </a:cubicBezTo>
                    <a:cubicBezTo>
                      <a:pt x="12217" y="31590"/>
                      <a:pt x="11403" y="31590"/>
                      <a:pt x="11403" y="31590"/>
                    </a:cubicBezTo>
                    <a:cubicBezTo>
                      <a:pt x="12217" y="32404"/>
                      <a:pt x="7330" y="30775"/>
                      <a:pt x="8145" y="31590"/>
                    </a:cubicBezTo>
                    <a:cubicBezTo>
                      <a:pt x="7330" y="31590"/>
                      <a:pt x="7330" y="31590"/>
                      <a:pt x="6516" y="30775"/>
                    </a:cubicBezTo>
                    <a:cubicBezTo>
                      <a:pt x="8145" y="31590"/>
                      <a:pt x="2443" y="29961"/>
                      <a:pt x="5701" y="31590"/>
                    </a:cubicBezTo>
                    <a:lnTo>
                      <a:pt x="4887" y="31590"/>
                    </a:lnTo>
                    <a:lnTo>
                      <a:pt x="6516" y="32404"/>
                    </a:lnTo>
                    <a:cubicBezTo>
                      <a:pt x="4887" y="31590"/>
                      <a:pt x="2443" y="31590"/>
                      <a:pt x="3258" y="31590"/>
                    </a:cubicBezTo>
                    <a:cubicBezTo>
                      <a:pt x="815" y="34033"/>
                      <a:pt x="8145" y="38920"/>
                      <a:pt x="5701" y="42178"/>
                    </a:cubicBezTo>
                    <a:lnTo>
                      <a:pt x="4072" y="41364"/>
                    </a:lnTo>
                    <a:lnTo>
                      <a:pt x="6516" y="42993"/>
                    </a:lnTo>
                    <a:cubicBezTo>
                      <a:pt x="5701" y="42993"/>
                      <a:pt x="5701" y="42993"/>
                      <a:pt x="4887" y="42178"/>
                    </a:cubicBezTo>
                    <a:cubicBezTo>
                      <a:pt x="2443" y="42178"/>
                      <a:pt x="6516" y="43807"/>
                      <a:pt x="5701" y="44621"/>
                    </a:cubicBezTo>
                    <a:cubicBezTo>
                      <a:pt x="4887" y="44621"/>
                      <a:pt x="3258" y="43807"/>
                      <a:pt x="2443" y="43807"/>
                    </a:cubicBezTo>
                    <a:cubicBezTo>
                      <a:pt x="6516" y="45436"/>
                      <a:pt x="-3258" y="42993"/>
                      <a:pt x="5701" y="45436"/>
                    </a:cubicBezTo>
                    <a:cubicBezTo>
                      <a:pt x="5701" y="45436"/>
                      <a:pt x="3258" y="44621"/>
                      <a:pt x="2443" y="44621"/>
                    </a:cubicBezTo>
                    <a:cubicBezTo>
                      <a:pt x="4887" y="47065"/>
                      <a:pt x="4072" y="47879"/>
                      <a:pt x="2443" y="49508"/>
                    </a:cubicBezTo>
                    <a:cubicBezTo>
                      <a:pt x="9774" y="52766"/>
                      <a:pt x="2443" y="51952"/>
                      <a:pt x="8145" y="55210"/>
                    </a:cubicBezTo>
                    <a:lnTo>
                      <a:pt x="6516" y="55210"/>
                    </a:lnTo>
                    <a:cubicBezTo>
                      <a:pt x="11403" y="58468"/>
                      <a:pt x="5701" y="58468"/>
                      <a:pt x="5701" y="60097"/>
                    </a:cubicBezTo>
                    <a:cubicBezTo>
                      <a:pt x="4887" y="60911"/>
                      <a:pt x="6516" y="61726"/>
                      <a:pt x="6516" y="62540"/>
                    </a:cubicBezTo>
                    <a:lnTo>
                      <a:pt x="4887" y="61726"/>
                    </a:lnTo>
                    <a:cubicBezTo>
                      <a:pt x="12217" y="64169"/>
                      <a:pt x="-2444" y="62540"/>
                      <a:pt x="5701" y="65798"/>
                    </a:cubicBezTo>
                    <a:lnTo>
                      <a:pt x="3258" y="64984"/>
                    </a:lnTo>
                    <a:cubicBezTo>
                      <a:pt x="7330" y="65798"/>
                      <a:pt x="1629" y="65798"/>
                      <a:pt x="8959" y="66613"/>
                    </a:cubicBezTo>
                    <a:lnTo>
                      <a:pt x="6516" y="66613"/>
                    </a:lnTo>
                    <a:cubicBezTo>
                      <a:pt x="15475" y="69056"/>
                      <a:pt x="1629" y="67427"/>
                      <a:pt x="7330" y="69871"/>
                    </a:cubicBezTo>
                    <a:lnTo>
                      <a:pt x="5701" y="69871"/>
                    </a:lnTo>
                    <a:cubicBezTo>
                      <a:pt x="7330" y="70685"/>
                      <a:pt x="8145" y="70685"/>
                      <a:pt x="6516" y="70685"/>
                    </a:cubicBezTo>
                    <a:cubicBezTo>
                      <a:pt x="6516" y="70685"/>
                      <a:pt x="5701" y="70685"/>
                      <a:pt x="5701" y="70685"/>
                    </a:cubicBezTo>
                    <a:cubicBezTo>
                      <a:pt x="-815" y="69871"/>
                      <a:pt x="5701" y="72314"/>
                      <a:pt x="5701" y="73129"/>
                    </a:cubicBezTo>
                    <a:lnTo>
                      <a:pt x="2443" y="72314"/>
                    </a:lnTo>
                    <a:cubicBezTo>
                      <a:pt x="5701" y="73129"/>
                      <a:pt x="2443" y="73943"/>
                      <a:pt x="4072" y="74758"/>
                    </a:cubicBezTo>
                    <a:lnTo>
                      <a:pt x="2443" y="74758"/>
                    </a:lnTo>
                    <a:lnTo>
                      <a:pt x="4072" y="75572"/>
                    </a:lnTo>
                    <a:lnTo>
                      <a:pt x="815" y="74758"/>
                    </a:lnTo>
                    <a:cubicBezTo>
                      <a:pt x="0" y="78016"/>
                      <a:pt x="2443" y="79645"/>
                      <a:pt x="2443" y="8045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/>
              <p:cNvSpPr/>
              <p:nvPr/>
            </p:nvSpPr>
            <p:spPr>
              <a:xfrm>
                <a:off x="6778023" y="2313013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/>
              <p:cNvSpPr/>
              <p:nvPr/>
            </p:nvSpPr>
            <p:spPr>
              <a:xfrm>
                <a:off x="6798996" y="2227492"/>
                <a:ext cx="361" cy="610"/>
              </a:xfrm>
              <a:custGeom>
                <a:avLst/>
                <a:gdLst>
                  <a:gd name="connsiteX0" fmla="*/ 0 w 361"/>
                  <a:gd name="connsiteY0" fmla="*/ 0 h 610"/>
                  <a:gd name="connsiteX1" fmla="*/ 0 w 361"/>
                  <a:gd name="connsiteY1" fmla="*/ 0 h 610"/>
                  <a:gd name="connsiteX2" fmla="*/ 0 w 361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610">
                    <a:moveTo>
                      <a:pt x="0" y="0"/>
                    </a:moveTo>
                    <a:cubicBezTo>
                      <a:pt x="0" y="815"/>
                      <a:pt x="814" y="815"/>
                      <a:pt x="0" y="0"/>
                    </a:cubicBezTo>
                    <a:cubicBezTo>
                      <a:pt x="814" y="0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6" name="图形 7"/>
            <p:cNvGrpSpPr/>
            <p:nvPr/>
          </p:nvGrpSpPr>
          <p:grpSpPr>
            <a:xfrm>
              <a:off x="9020614" y="3357353"/>
              <a:ext cx="374072" cy="72461"/>
              <a:chOff x="6780855" y="2257656"/>
              <a:chExt cx="374072" cy="72461"/>
            </a:xfrm>
            <a:solidFill>
              <a:srgbClr val="1B1B1B"/>
            </a:solidFill>
          </p:grpSpPr>
          <p:sp>
            <p:nvSpPr>
              <p:cNvPr id="327" name="任意多边形: 形状 326"/>
              <p:cNvSpPr/>
              <p:nvPr/>
            </p:nvSpPr>
            <p:spPr>
              <a:xfrm>
                <a:off x="7154113" y="2323602"/>
                <a:ext cx="814" cy="2443"/>
              </a:xfrm>
              <a:custGeom>
                <a:avLst/>
                <a:gdLst>
                  <a:gd name="connsiteX0" fmla="*/ 815 w 814"/>
                  <a:gd name="connsiteY0" fmla="*/ 815 h 2443"/>
                  <a:gd name="connsiteX1" fmla="*/ 815 w 814"/>
                  <a:gd name="connsiteY1" fmla="*/ 0 h 2443"/>
                  <a:gd name="connsiteX2" fmla="*/ 0 w 81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815"/>
                    </a:moveTo>
                    <a:lnTo>
                      <a:pt x="815" y="0"/>
                    </a:lnTo>
                    <a:lnTo>
                      <a:pt x="0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/>
              <p:cNvSpPr/>
              <p:nvPr/>
            </p:nvSpPr>
            <p:spPr>
              <a:xfrm>
                <a:off x="7149226" y="2323473"/>
                <a:ext cx="4366" cy="6644"/>
              </a:xfrm>
              <a:custGeom>
                <a:avLst/>
                <a:gdLst>
                  <a:gd name="connsiteX0" fmla="*/ 814 w 4366"/>
                  <a:gd name="connsiteY0" fmla="*/ 5015 h 6644"/>
                  <a:gd name="connsiteX1" fmla="*/ 0 w 4366"/>
                  <a:gd name="connsiteY1" fmla="*/ 6644 h 6644"/>
                  <a:gd name="connsiteX2" fmla="*/ 4072 w 4366"/>
                  <a:gd name="connsiteY2" fmla="*/ 943 h 6644"/>
                  <a:gd name="connsiteX3" fmla="*/ 814 w 4366"/>
                  <a:gd name="connsiteY3" fmla="*/ 5015 h 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6" h="6644">
                    <a:moveTo>
                      <a:pt x="814" y="5015"/>
                    </a:moveTo>
                    <a:cubicBezTo>
                      <a:pt x="814" y="5830"/>
                      <a:pt x="814" y="5830"/>
                      <a:pt x="0" y="6644"/>
                    </a:cubicBezTo>
                    <a:lnTo>
                      <a:pt x="4072" y="943"/>
                    </a:lnTo>
                    <a:cubicBezTo>
                      <a:pt x="5701" y="-3130"/>
                      <a:pt x="0" y="7459"/>
                      <a:pt x="814" y="50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/>
              <p:cNvSpPr/>
              <p:nvPr/>
            </p:nvSpPr>
            <p:spPr>
              <a:xfrm>
                <a:off x="7147597" y="2327137"/>
                <a:ext cx="2443" cy="2980"/>
              </a:xfrm>
              <a:custGeom>
                <a:avLst/>
                <a:gdLst>
                  <a:gd name="connsiteX0" fmla="*/ 2443 w 2443"/>
                  <a:gd name="connsiteY0" fmla="*/ 537 h 2980"/>
                  <a:gd name="connsiteX1" fmla="*/ 0 w 2443"/>
                  <a:gd name="connsiteY1" fmla="*/ 2981 h 2980"/>
                  <a:gd name="connsiteX2" fmla="*/ 2443 w 2443"/>
                  <a:gd name="connsiteY2" fmla="*/ 537 h 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2980">
                    <a:moveTo>
                      <a:pt x="2443" y="537"/>
                    </a:moveTo>
                    <a:cubicBezTo>
                      <a:pt x="2443" y="-1092"/>
                      <a:pt x="815" y="1352"/>
                      <a:pt x="0" y="2981"/>
                    </a:cubicBezTo>
                    <a:cubicBezTo>
                      <a:pt x="1629" y="537"/>
                      <a:pt x="815" y="3795"/>
                      <a:pt x="2443" y="5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/>
              <p:cNvSpPr/>
              <p:nvPr/>
            </p:nvSpPr>
            <p:spPr>
              <a:xfrm>
                <a:off x="7092212" y="2306135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1" name="任意多边形: 形状 330"/>
              <p:cNvSpPr/>
              <p:nvPr/>
            </p:nvSpPr>
            <p:spPr>
              <a:xfrm>
                <a:off x="6780855" y="2257656"/>
                <a:ext cx="369185" cy="70832"/>
              </a:xfrm>
              <a:custGeom>
                <a:avLst/>
                <a:gdLst>
                  <a:gd name="connsiteX0" fmla="*/ 292624 w 369185"/>
                  <a:gd name="connsiteY0" fmla="*/ 53728 h 70832"/>
                  <a:gd name="connsiteX1" fmla="*/ 291809 w 369185"/>
                  <a:gd name="connsiteY1" fmla="*/ 56172 h 70832"/>
                  <a:gd name="connsiteX2" fmla="*/ 301583 w 369185"/>
                  <a:gd name="connsiteY2" fmla="*/ 57801 h 70832"/>
                  <a:gd name="connsiteX3" fmla="*/ 300768 w 369185"/>
                  <a:gd name="connsiteY3" fmla="*/ 58615 h 70832"/>
                  <a:gd name="connsiteX4" fmla="*/ 324389 w 369185"/>
                  <a:gd name="connsiteY4" fmla="*/ 61873 h 70832"/>
                  <a:gd name="connsiteX5" fmla="*/ 323574 w 369185"/>
                  <a:gd name="connsiteY5" fmla="*/ 62688 h 70832"/>
                  <a:gd name="connsiteX6" fmla="*/ 326018 w 369185"/>
                  <a:gd name="connsiteY6" fmla="*/ 61059 h 70832"/>
                  <a:gd name="connsiteX7" fmla="*/ 325203 w 369185"/>
                  <a:gd name="connsiteY7" fmla="*/ 62688 h 70832"/>
                  <a:gd name="connsiteX8" fmla="*/ 330905 w 369185"/>
                  <a:gd name="connsiteY8" fmla="*/ 65131 h 70832"/>
                  <a:gd name="connsiteX9" fmla="*/ 332534 w 369185"/>
                  <a:gd name="connsiteY9" fmla="*/ 61873 h 70832"/>
                  <a:gd name="connsiteX10" fmla="*/ 352081 w 369185"/>
                  <a:gd name="connsiteY10" fmla="*/ 64317 h 70832"/>
                  <a:gd name="connsiteX11" fmla="*/ 351267 w 369185"/>
                  <a:gd name="connsiteY11" fmla="*/ 67575 h 70832"/>
                  <a:gd name="connsiteX12" fmla="*/ 367557 w 369185"/>
                  <a:gd name="connsiteY12" fmla="*/ 70833 h 70832"/>
                  <a:gd name="connsiteX13" fmla="*/ 369186 w 369185"/>
                  <a:gd name="connsiteY13" fmla="*/ 66760 h 70832"/>
                  <a:gd name="connsiteX14" fmla="*/ 364299 w 369185"/>
                  <a:gd name="connsiteY14" fmla="*/ 65946 h 70832"/>
                  <a:gd name="connsiteX15" fmla="*/ 365113 w 369185"/>
                  <a:gd name="connsiteY15" fmla="*/ 64317 h 70832"/>
                  <a:gd name="connsiteX16" fmla="*/ 362670 w 369185"/>
                  <a:gd name="connsiteY16" fmla="*/ 65946 h 70832"/>
                  <a:gd name="connsiteX17" fmla="*/ 363484 w 369185"/>
                  <a:gd name="connsiteY17" fmla="*/ 63502 h 70832"/>
                  <a:gd name="connsiteX18" fmla="*/ 355339 w 369185"/>
                  <a:gd name="connsiteY18" fmla="*/ 64317 h 70832"/>
                  <a:gd name="connsiteX19" fmla="*/ 353710 w 369185"/>
                  <a:gd name="connsiteY19" fmla="*/ 59430 h 70832"/>
                  <a:gd name="connsiteX20" fmla="*/ 350452 w 369185"/>
                  <a:gd name="connsiteY20" fmla="*/ 62688 h 70832"/>
                  <a:gd name="connsiteX21" fmla="*/ 325203 w 369185"/>
                  <a:gd name="connsiteY21" fmla="*/ 53728 h 70832"/>
                  <a:gd name="connsiteX22" fmla="*/ 311357 w 369185"/>
                  <a:gd name="connsiteY22" fmla="*/ 49656 h 70832"/>
                  <a:gd name="connsiteX23" fmla="*/ 311357 w 369185"/>
                  <a:gd name="connsiteY23" fmla="*/ 48841 h 70832"/>
                  <a:gd name="connsiteX24" fmla="*/ 304841 w 369185"/>
                  <a:gd name="connsiteY24" fmla="*/ 48027 h 70832"/>
                  <a:gd name="connsiteX25" fmla="*/ 302398 w 369185"/>
                  <a:gd name="connsiteY25" fmla="*/ 50470 h 70832"/>
                  <a:gd name="connsiteX26" fmla="*/ 270633 w 369185"/>
                  <a:gd name="connsiteY26" fmla="*/ 33366 h 70832"/>
                  <a:gd name="connsiteX27" fmla="*/ 233166 w 369185"/>
                  <a:gd name="connsiteY27" fmla="*/ 23592 h 70832"/>
                  <a:gd name="connsiteX28" fmla="*/ 233981 w 369185"/>
                  <a:gd name="connsiteY28" fmla="*/ 21963 h 70832"/>
                  <a:gd name="connsiteX29" fmla="*/ 223392 w 369185"/>
                  <a:gd name="connsiteY29" fmla="*/ 19520 h 70832"/>
                  <a:gd name="connsiteX30" fmla="*/ 223392 w 369185"/>
                  <a:gd name="connsiteY30" fmla="*/ 18705 h 70832"/>
                  <a:gd name="connsiteX31" fmla="*/ 195699 w 369185"/>
                  <a:gd name="connsiteY31" fmla="*/ 17891 h 70832"/>
                  <a:gd name="connsiteX32" fmla="*/ 163120 w 369185"/>
                  <a:gd name="connsiteY32" fmla="*/ 13004 h 70832"/>
                  <a:gd name="connsiteX33" fmla="*/ 163120 w 369185"/>
                  <a:gd name="connsiteY33" fmla="*/ 11375 h 70832"/>
                  <a:gd name="connsiteX34" fmla="*/ 137871 w 369185"/>
                  <a:gd name="connsiteY34" fmla="*/ 4859 h 70832"/>
                  <a:gd name="connsiteX35" fmla="*/ 110178 w 369185"/>
                  <a:gd name="connsiteY35" fmla="*/ 6488 h 70832"/>
                  <a:gd name="connsiteX36" fmla="*/ 92259 w 369185"/>
                  <a:gd name="connsiteY36" fmla="*/ 6488 h 70832"/>
                  <a:gd name="connsiteX37" fmla="*/ 60494 w 369185"/>
                  <a:gd name="connsiteY37" fmla="*/ 9746 h 70832"/>
                  <a:gd name="connsiteX38" fmla="*/ 31172 w 369185"/>
                  <a:gd name="connsiteY38" fmla="*/ 9746 h 70832"/>
                  <a:gd name="connsiteX39" fmla="*/ 15697 w 369185"/>
                  <a:gd name="connsiteY39" fmla="*/ 6488 h 70832"/>
                  <a:gd name="connsiteX40" fmla="*/ 16512 w 369185"/>
                  <a:gd name="connsiteY40" fmla="*/ 8117 h 70832"/>
                  <a:gd name="connsiteX41" fmla="*/ 11625 w 369185"/>
                  <a:gd name="connsiteY41" fmla="*/ 8117 h 70832"/>
                  <a:gd name="connsiteX42" fmla="*/ 11625 w 369185"/>
                  <a:gd name="connsiteY42" fmla="*/ 7302 h 70832"/>
                  <a:gd name="connsiteX43" fmla="*/ 9181 w 369185"/>
                  <a:gd name="connsiteY43" fmla="*/ 13004 h 70832"/>
                  <a:gd name="connsiteX44" fmla="*/ 9181 w 369185"/>
                  <a:gd name="connsiteY44" fmla="*/ 15447 h 70832"/>
                  <a:gd name="connsiteX45" fmla="*/ 7552 w 369185"/>
                  <a:gd name="connsiteY45" fmla="*/ 12189 h 70832"/>
                  <a:gd name="connsiteX46" fmla="*/ 6738 w 369185"/>
                  <a:gd name="connsiteY46" fmla="*/ 14633 h 70832"/>
                  <a:gd name="connsiteX47" fmla="*/ 2665 w 369185"/>
                  <a:gd name="connsiteY47" fmla="*/ 7302 h 70832"/>
                  <a:gd name="connsiteX48" fmla="*/ 1851 w 369185"/>
                  <a:gd name="connsiteY48" fmla="*/ 1601 h 70832"/>
                  <a:gd name="connsiteX49" fmla="*/ 222 w 369185"/>
                  <a:gd name="connsiteY49" fmla="*/ 5674 h 70832"/>
                  <a:gd name="connsiteX50" fmla="*/ 2665 w 369185"/>
                  <a:gd name="connsiteY50" fmla="*/ 17076 h 70832"/>
                  <a:gd name="connsiteX51" fmla="*/ 2665 w 369185"/>
                  <a:gd name="connsiteY51" fmla="*/ 13818 h 70832"/>
                  <a:gd name="connsiteX52" fmla="*/ 3480 w 369185"/>
                  <a:gd name="connsiteY52" fmla="*/ 17891 h 70832"/>
                  <a:gd name="connsiteX53" fmla="*/ 7552 w 369185"/>
                  <a:gd name="connsiteY53" fmla="*/ 24407 h 70832"/>
                  <a:gd name="connsiteX54" fmla="*/ 7552 w 369185"/>
                  <a:gd name="connsiteY54" fmla="*/ 24407 h 70832"/>
                  <a:gd name="connsiteX55" fmla="*/ 9996 w 369185"/>
                  <a:gd name="connsiteY55" fmla="*/ 22778 h 70832"/>
                  <a:gd name="connsiteX56" fmla="*/ 10810 w 369185"/>
                  <a:gd name="connsiteY56" fmla="*/ 24407 h 70832"/>
                  <a:gd name="connsiteX57" fmla="*/ 11625 w 369185"/>
                  <a:gd name="connsiteY57" fmla="*/ 23592 h 70832"/>
                  <a:gd name="connsiteX58" fmla="*/ 21399 w 369185"/>
                  <a:gd name="connsiteY58" fmla="*/ 20334 h 70832"/>
                  <a:gd name="connsiteX59" fmla="*/ 23028 w 369185"/>
                  <a:gd name="connsiteY59" fmla="*/ 15447 h 70832"/>
                  <a:gd name="connsiteX60" fmla="*/ 27915 w 369185"/>
                  <a:gd name="connsiteY60" fmla="*/ 21149 h 70832"/>
                  <a:gd name="connsiteX61" fmla="*/ 27915 w 369185"/>
                  <a:gd name="connsiteY61" fmla="*/ 21963 h 70832"/>
                  <a:gd name="connsiteX62" fmla="*/ 31987 w 369185"/>
                  <a:gd name="connsiteY62" fmla="*/ 23592 h 70832"/>
                  <a:gd name="connsiteX63" fmla="*/ 35245 w 369185"/>
                  <a:gd name="connsiteY63" fmla="*/ 17891 h 70832"/>
                  <a:gd name="connsiteX64" fmla="*/ 36059 w 369185"/>
                  <a:gd name="connsiteY64" fmla="*/ 21149 h 70832"/>
                  <a:gd name="connsiteX65" fmla="*/ 45019 w 369185"/>
                  <a:gd name="connsiteY65" fmla="*/ 22778 h 70832"/>
                  <a:gd name="connsiteX66" fmla="*/ 52349 w 369185"/>
                  <a:gd name="connsiteY66" fmla="*/ 17076 h 70832"/>
                  <a:gd name="connsiteX67" fmla="*/ 58865 w 369185"/>
                  <a:gd name="connsiteY67" fmla="*/ 18705 h 70832"/>
                  <a:gd name="connsiteX68" fmla="*/ 58865 w 369185"/>
                  <a:gd name="connsiteY68" fmla="*/ 19520 h 70832"/>
                  <a:gd name="connsiteX69" fmla="*/ 66196 w 369185"/>
                  <a:gd name="connsiteY69" fmla="*/ 13818 h 70832"/>
                  <a:gd name="connsiteX70" fmla="*/ 69454 w 369185"/>
                  <a:gd name="connsiteY70" fmla="*/ 21963 h 70832"/>
                  <a:gd name="connsiteX71" fmla="*/ 76784 w 369185"/>
                  <a:gd name="connsiteY71" fmla="*/ 16262 h 70832"/>
                  <a:gd name="connsiteX72" fmla="*/ 79228 w 369185"/>
                  <a:gd name="connsiteY72" fmla="*/ 19520 h 70832"/>
                  <a:gd name="connsiteX73" fmla="*/ 102848 w 369185"/>
                  <a:gd name="connsiteY73" fmla="*/ 21149 h 70832"/>
                  <a:gd name="connsiteX74" fmla="*/ 102848 w 369185"/>
                  <a:gd name="connsiteY74" fmla="*/ 21149 h 70832"/>
                  <a:gd name="connsiteX75" fmla="*/ 106920 w 369185"/>
                  <a:gd name="connsiteY75" fmla="*/ 9746 h 70832"/>
                  <a:gd name="connsiteX76" fmla="*/ 106920 w 369185"/>
                  <a:gd name="connsiteY76" fmla="*/ 10560 h 70832"/>
                  <a:gd name="connsiteX77" fmla="*/ 110993 w 369185"/>
                  <a:gd name="connsiteY77" fmla="*/ 13818 h 70832"/>
                  <a:gd name="connsiteX78" fmla="*/ 110993 w 369185"/>
                  <a:gd name="connsiteY78" fmla="*/ 15447 h 70832"/>
                  <a:gd name="connsiteX79" fmla="*/ 115065 w 369185"/>
                  <a:gd name="connsiteY79" fmla="*/ 16262 h 70832"/>
                  <a:gd name="connsiteX80" fmla="*/ 115065 w 369185"/>
                  <a:gd name="connsiteY80" fmla="*/ 17891 h 70832"/>
                  <a:gd name="connsiteX81" fmla="*/ 115880 w 369185"/>
                  <a:gd name="connsiteY81" fmla="*/ 16262 h 70832"/>
                  <a:gd name="connsiteX82" fmla="*/ 115065 w 369185"/>
                  <a:gd name="connsiteY82" fmla="*/ 19520 h 70832"/>
                  <a:gd name="connsiteX83" fmla="*/ 152532 w 369185"/>
                  <a:gd name="connsiteY83" fmla="*/ 18705 h 70832"/>
                  <a:gd name="connsiteX84" fmla="*/ 151717 w 369185"/>
                  <a:gd name="connsiteY84" fmla="*/ 20334 h 70832"/>
                  <a:gd name="connsiteX85" fmla="*/ 154160 w 369185"/>
                  <a:gd name="connsiteY85" fmla="*/ 17891 h 70832"/>
                  <a:gd name="connsiteX86" fmla="*/ 153346 w 369185"/>
                  <a:gd name="connsiteY86" fmla="*/ 19520 h 70832"/>
                  <a:gd name="connsiteX87" fmla="*/ 163120 w 369185"/>
                  <a:gd name="connsiteY87" fmla="*/ 20334 h 70832"/>
                  <a:gd name="connsiteX88" fmla="*/ 162305 w 369185"/>
                  <a:gd name="connsiteY88" fmla="*/ 23592 h 70832"/>
                  <a:gd name="connsiteX89" fmla="*/ 167192 w 369185"/>
                  <a:gd name="connsiteY89" fmla="*/ 21149 h 70832"/>
                  <a:gd name="connsiteX90" fmla="*/ 166378 w 369185"/>
                  <a:gd name="connsiteY90" fmla="*/ 24407 h 70832"/>
                  <a:gd name="connsiteX91" fmla="*/ 185111 w 369185"/>
                  <a:gd name="connsiteY91" fmla="*/ 26850 h 70832"/>
                  <a:gd name="connsiteX92" fmla="*/ 203030 w 369185"/>
                  <a:gd name="connsiteY92" fmla="*/ 23592 h 70832"/>
                  <a:gd name="connsiteX93" fmla="*/ 202215 w 369185"/>
                  <a:gd name="connsiteY93" fmla="*/ 25221 h 70832"/>
                  <a:gd name="connsiteX94" fmla="*/ 223392 w 369185"/>
                  <a:gd name="connsiteY94" fmla="*/ 30108 h 70832"/>
                  <a:gd name="connsiteX95" fmla="*/ 231537 w 369185"/>
                  <a:gd name="connsiteY95" fmla="*/ 30922 h 70832"/>
                  <a:gd name="connsiteX96" fmla="*/ 230722 w 369185"/>
                  <a:gd name="connsiteY96" fmla="*/ 32552 h 70832"/>
                  <a:gd name="connsiteX97" fmla="*/ 247012 w 369185"/>
                  <a:gd name="connsiteY97" fmla="*/ 35809 h 70832"/>
                  <a:gd name="connsiteX98" fmla="*/ 246198 w 369185"/>
                  <a:gd name="connsiteY98" fmla="*/ 38253 h 70832"/>
                  <a:gd name="connsiteX99" fmla="*/ 251085 w 369185"/>
                  <a:gd name="connsiteY99" fmla="*/ 34181 h 70832"/>
                  <a:gd name="connsiteX100" fmla="*/ 251085 w 369185"/>
                  <a:gd name="connsiteY100" fmla="*/ 36624 h 70832"/>
                  <a:gd name="connsiteX101" fmla="*/ 262488 w 369185"/>
                  <a:gd name="connsiteY101" fmla="*/ 38253 h 70832"/>
                  <a:gd name="connsiteX102" fmla="*/ 261673 w 369185"/>
                  <a:gd name="connsiteY102" fmla="*/ 39882 h 70832"/>
                  <a:gd name="connsiteX103" fmla="*/ 264931 w 369185"/>
                  <a:gd name="connsiteY103" fmla="*/ 39882 h 70832"/>
                  <a:gd name="connsiteX104" fmla="*/ 264116 w 369185"/>
                  <a:gd name="connsiteY104" fmla="*/ 40696 h 70832"/>
                  <a:gd name="connsiteX105" fmla="*/ 275519 w 369185"/>
                  <a:gd name="connsiteY105" fmla="*/ 43954 h 70832"/>
                  <a:gd name="connsiteX106" fmla="*/ 273890 w 369185"/>
                  <a:gd name="connsiteY106" fmla="*/ 46398 h 70832"/>
                  <a:gd name="connsiteX107" fmla="*/ 282035 w 369185"/>
                  <a:gd name="connsiteY107" fmla="*/ 47212 h 70832"/>
                  <a:gd name="connsiteX108" fmla="*/ 281221 w 369185"/>
                  <a:gd name="connsiteY108" fmla="*/ 48841 h 70832"/>
                  <a:gd name="connsiteX109" fmla="*/ 282850 w 369185"/>
                  <a:gd name="connsiteY109" fmla="*/ 47212 h 70832"/>
                  <a:gd name="connsiteX110" fmla="*/ 282035 w 369185"/>
                  <a:gd name="connsiteY110" fmla="*/ 49656 h 70832"/>
                  <a:gd name="connsiteX111" fmla="*/ 292624 w 369185"/>
                  <a:gd name="connsiteY111" fmla="*/ 53728 h 7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9185" h="70832">
                    <a:moveTo>
                      <a:pt x="292624" y="53728"/>
                    </a:moveTo>
                    <a:lnTo>
                      <a:pt x="291809" y="56172"/>
                    </a:lnTo>
                    <a:cubicBezTo>
                      <a:pt x="296696" y="52914"/>
                      <a:pt x="297511" y="58615"/>
                      <a:pt x="301583" y="57801"/>
                    </a:cubicBezTo>
                    <a:lnTo>
                      <a:pt x="300768" y="58615"/>
                    </a:lnTo>
                    <a:cubicBezTo>
                      <a:pt x="308099" y="62688"/>
                      <a:pt x="316244" y="61059"/>
                      <a:pt x="324389" y="61873"/>
                    </a:cubicBezTo>
                    <a:cubicBezTo>
                      <a:pt x="324389" y="61873"/>
                      <a:pt x="323574" y="62688"/>
                      <a:pt x="323574" y="62688"/>
                    </a:cubicBezTo>
                    <a:cubicBezTo>
                      <a:pt x="324389" y="61873"/>
                      <a:pt x="325203" y="60244"/>
                      <a:pt x="326018" y="61059"/>
                    </a:cubicBezTo>
                    <a:cubicBezTo>
                      <a:pt x="326018" y="61873"/>
                      <a:pt x="325203" y="61873"/>
                      <a:pt x="325203" y="62688"/>
                    </a:cubicBezTo>
                    <a:cubicBezTo>
                      <a:pt x="325203" y="67575"/>
                      <a:pt x="330905" y="61873"/>
                      <a:pt x="330905" y="65131"/>
                    </a:cubicBezTo>
                    <a:cubicBezTo>
                      <a:pt x="331719" y="65131"/>
                      <a:pt x="332534" y="63502"/>
                      <a:pt x="332534" y="61873"/>
                    </a:cubicBezTo>
                    <a:cubicBezTo>
                      <a:pt x="339050" y="63502"/>
                      <a:pt x="345565" y="65131"/>
                      <a:pt x="352081" y="64317"/>
                    </a:cubicBezTo>
                    <a:cubicBezTo>
                      <a:pt x="352081" y="65131"/>
                      <a:pt x="352081" y="65946"/>
                      <a:pt x="351267" y="67575"/>
                    </a:cubicBezTo>
                    <a:cubicBezTo>
                      <a:pt x="359412" y="62688"/>
                      <a:pt x="363484" y="67575"/>
                      <a:pt x="367557" y="70833"/>
                    </a:cubicBezTo>
                    <a:cubicBezTo>
                      <a:pt x="368371" y="69204"/>
                      <a:pt x="367557" y="68389"/>
                      <a:pt x="369186" y="66760"/>
                    </a:cubicBezTo>
                    <a:cubicBezTo>
                      <a:pt x="368371" y="63502"/>
                      <a:pt x="364299" y="70018"/>
                      <a:pt x="364299" y="65946"/>
                    </a:cubicBezTo>
                    <a:lnTo>
                      <a:pt x="365113" y="64317"/>
                    </a:lnTo>
                    <a:cubicBezTo>
                      <a:pt x="364299" y="62688"/>
                      <a:pt x="363484" y="68389"/>
                      <a:pt x="362670" y="65946"/>
                    </a:cubicBezTo>
                    <a:cubicBezTo>
                      <a:pt x="362670" y="64317"/>
                      <a:pt x="363484" y="63502"/>
                      <a:pt x="363484" y="63502"/>
                    </a:cubicBezTo>
                    <a:cubicBezTo>
                      <a:pt x="361041" y="63502"/>
                      <a:pt x="359412" y="61059"/>
                      <a:pt x="355339" y="64317"/>
                    </a:cubicBezTo>
                    <a:cubicBezTo>
                      <a:pt x="356154" y="60244"/>
                      <a:pt x="352896" y="63502"/>
                      <a:pt x="353710" y="59430"/>
                    </a:cubicBezTo>
                    <a:cubicBezTo>
                      <a:pt x="352896" y="60244"/>
                      <a:pt x="352081" y="60244"/>
                      <a:pt x="350452" y="62688"/>
                    </a:cubicBezTo>
                    <a:cubicBezTo>
                      <a:pt x="343122" y="57801"/>
                      <a:pt x="333348" y="57801"/>
                      <a:pt x="325203" y="53728"/>
                    </a:cubicBezTo>
                    <a:cubicBezTo>
                      <a:pt x="318687" y="59430"/>
                      <a:pt x="317058" y="48841"/>
                      <a:pt x="311357" y="49656"/>
                    </a:cubicBezTo>
                    <a:cubicBezTo>
                      <a:pt x="311357" y="49656"/>
                      <a:pt x="311357" y="48841"/>
                      <a:pt x="311357" y="48841"/>
                    </a:cubicBezTo>
                    <a:cubicBezTo>
                      <a:pt x="308913" y="49656"/>
                      <a:pt x="306470" y="49656"/>
                      <a:pt x="304841" y="48027"/>
                    </a:cubicBezTo>
                    <a:lnTo>
                      <a:pt x="302398" y="50470"/>
                    </a:lnTo>
                    <a:cubicBezTo>
                      <a:pt x="294253" y="39882"/>
                      <a:pt x="281221" y="39882"/>
                      <a:pt x="270633" y="33366"/>
                    </a:cubicBezTo>
                    <a:cubicBezTo>
                      <a:pt x="258415" y="26850"/>
                      <a:pt x="248641" y="17891"/>
                      <a:pt x="233166" y="23592"/>
                    </a:cubicBezTo>
                    <a:cubicBezTo>
                      <a:pt x="233166" y="22778"/>
                      <a:pt x="233166" y="22778"/>
                      <a:pt x="233981" y="21963"/>
                    </a:cubicBezTo>
                    <a:cubicBezTo>
                      <a:pt x="229908" y="22778"/>
                      <a:pt x="227464" y="18705"/>
                      <a:pt x="223392" y="19520"/>
                    </a:cubicBezTo>
                    <a:lnTo>
                      <a:pt x="223392" y="18705"/>
                    </a:lnTo>
                    <a:cubicBezTo>
                      <a:pt x="212804" y="22778"/>
                      <a:pt x="205473" y="13004"/>
                      <a:pt x="195699" y="17891"/>
                    </a:cubicBezTo>
                    <a:cubicBezTo>
                      <a:pt x="185925" y="14633"/>
                      <a:pt x="173708" y="13004"/>
                      <a:pt x="163120" y="13004"/>
                    </a:cubicBezTo>
                    <a:lnTo>
                      <a:pt x="163120" y="11375"/>
                    </a:lnTo>
                    <a:cubicBezTo>
                      <a:pt x="154160" y="13004"/>
                      <a:pt x="146830" y="3230"/>
                      <a:pt x="137871" y="4859"/>
                    </a:cubicBezTo>
                    <a:cubicBezTo>
                      <a:pt x="128911" y="-28"/>
                      <a:pt x="118323" y="11375"/>
                      <a:pt x="110178" y="6488"/>
                    </a:cubicBezTo>
                    <a:cubicBezTo>
                      <a:pt x="105291" y="-1657"/>
                      <a:pt x="97146" y="14633"/>
                      <a:pt x="92259" y="6488"/>
                    </a:cubicBezTo>
                    <a:cubicBezTo>
                      <a:pt x="81671" y="-5730"/>
                      <a:pt x="70268" y="1601"/>
                      <a:pt x="60494" y="9746"/>
                    </a:cubicBezTo>
                    <a:cubicBezTo>
                      <a:pt x="49906" y="5674"/>
                      <a:pt x="40946" y="17076"/>
                      <a:pt x="31172" y="9746"/>
                    </a:cubicBezTo>
                    <a:cubicBezTo>
                      <a:pt x="27100" y="15447"/>
                      <a:pt x="20584" y="4044"/>
                      <a:pt x="15697" y="6488"/>
                    </a:cubicBezTo>
                    <a:lnTo>
                      <a:pt x="16512" y="8117"/>
                    </a:lnTo>
                    <a:cubicBezTo>
                      <a:pt x="14068" y="2415"/>
                      <a:pt x="13254" y="16262"/>
                      <a:pt x="11625" y="8117"/>
                    </a:cubicBezTo>
                    <a:lnTo>
                      <a:pt x="11625" y="7302"/>
                    </a:lnTo>
                    <a:cubicBezTo>
                      <a:pt x="9996" y="3230"/>
                      <a:pt x="10810" y="17891"/>
                      <a:pt x="9181" y="13004"/>
                    </a:cubicBezTo>
                    <a:lnTo>
                      <a:pt x="9181" y="15447"/>
                    </a:lnTo>
                    <a:cubicBezTo>
                      <a:pt x="8367" y="16262"/>
                      <a:pt x="8367" y="13004"/>
                      <a:pt x="7552" y="12189"/>
                    </a:cubicBezTo>
                    <a:cubicBezTo>
                      <a:pt x="7552" y="12189"/>
                      <a:pt x="8367" y="16262"/>
                      <a:pt x="6738" y="14633"/>
                    </a:cubicBezTo>
                    <a:cubicBezTo>
                      <a:pt x="5109" y="5674"/>
                      <a:pt x="4294" y="17076"/>
                      <a:pt x="2665" y="7302"/>
                    </a:cubicBezTo>
                    <a:cubicBezTo>
                      <a:pt x="3480" y="7302"/>
                      <a:pt x="1037" y="4044"/>
                      <a:pt x="1851" y="1601"/>
                    </a:cubicBezTo>
                    <a:cubicBezTo>
                      <a:pt x="1037" y="787"/>
                      <a:pt x="-593" y="1601"/>
                      <a:pt x="222" y="5674"/>
                    </a:cubicBezTo>
                    <a:cubicBezTo>
                      <a:pt x="1037" y="9746"/>
                      <a:pt x="222" y="13818"/>
                      <a:pt x="2665" y="17076"/>
                    </a:cubicBezTo>
                    <a:lnTo>
                      <a:pt x="2665" y="13818"/>
                    </a:lnTo>
                    <a:cubicBezTo>
                      <a:pt x="3480" y="17076"/>
                      <a:pt x="3480" y="15447"/>
                      <a:pt x="3480" y="17891"/>
                    </a:cubicBezTo>
                    <a:cubicBezTo>
                      <a:pt x="5109" y="17891"/>
                      <a:pt x="5924" y="22778"/>
                      <a:pt x="7552" y="24407"/>
                    </a:cubicBezTo>
                    <a:cubicBezTo>
                      <a:pt x="7552" y="24407"/>
                      <a:pt x="7552" y="24407"/>
                      <a:pt x="7552" y="24407"/>
                    </a:cubicBezTo>
                    <a:cubicBezTo>
                      <a:pt x="7552" y="20334"/>
                      <a:pt x="9181" y="22778"/>
                      <a:pt x="9996" y="22778"/>
                    </a:cubicBezTo>
                    <a:lnTo>
                      <a:pt x="10810" y="24407"/>
                    </a:lnTo>
                    <a:cubicBezTo>
                      <a:pt x="11625" y="28479"/>
                      <a:pt x="11625" y="17076"/>
                      <a:pt x="11625" y="23592"/>
                    </a:cubicBezTo>
                    <a:cubicBezTo>
                      <a:pt x="14068" y="21149"/>
                      <a:pt x="18141" y="21149"/>
                      <a:pt x="21399" y="20334"/>
                    </a:cubicBezTo>
                    <a:cubicBezTo>
                      <a:pt x="21399" y="17891"/>
                      <a:pt x="23842" y="20334"/>
                      <a:pt x="23028" y="15447"/>
                    </a:cubicBezTo>
                    <a:cubicBezTo>
                      <a:pt x="24657" y="20334"/>
                      <a:pt x="27100" y="21963"/>
                      <a:pt x="27915" y="21149"/>
                    </a:cubicBezTo>
                    <a:cubicBezTo>
                      <a:pt x="27915" y="21963"/>
                      <a:pt x="27915" y="21963"/>
                      <a:pt x="27915" y="21963"/>
                    </a:cubicBezTo>
                    <a:cubicBezTo>
                      <a:pt x="30358" y="28479"/>
                      <a:pt x="29544" y="15447"/>
                      <a:pt x="31987" y="23592"/>
                    </a:cubicBezTo>
                    <a:cubicBezTo>
                      <a:pt x="31987" y="17891"/>
                      <a:pt x="35245" y="25221"/>
                      <a:pt x="35245" y="17891"/>
                    </a:cubicBezTo>
                    <a:cubicBezTo>
                      <a:pt x="35245" y="19520"/>
                      <a:pt x="36059" y="20334"/>
                      <a:pt x="36059" y="21149"/>
                    </a:cubicBezTo>
                    <a:cubicBezTo>
                      <a:pt x="39317" y="21149"/>
                      <a:pt x="42576" y="22778"/>
                      <a:pt x="45019" y="22778"/>
                    </a:cubicBezTo>
                    <a:cubicBezTo>
                      <a:pt x="46648" y="17076"/>
                      <a:pt x="50720" y="24407"/>
                      <a:pt x="52349" y="17076"/>
                    </a:cubicBezTo>
                    <a:cubicBezTo>
                      <a:pt x="53978" y="18705"/>
                      <a:pt x="56422" y="21149"/>
                      <a:pt x="58865" y="18705"/>
                    </a:cubicBezTo>
                    <a:lnTo>
                      <a:pt x="58865" y="19520"/>
                    </a:lnTo>
                    <a:cubicBezTo>
                      <a:pt x="61309" y="18705"/>
                      <a:pt x="64567" y="18705"/>
                      <a:pt x="66196" y="13818"/>
                    </a:cubicBezTo>
                    <a:cubicBezTo>
                      <a:pt x="67010" y="21149"/>
                      <a:pt x="67825" y="19520"/>
                      <a:pt x="69454" y="21963"/>
                    </a:cubicBezTo>
                    <a:cubicBezTo>
                      <a:pt x="71083" y="18705"/>
                      <a:pt x="74341" y="19520"/>
                      <a:pt x="76784" y="16262"/>
                    </a:cubicBezTo>
                    <a:cubicBezTo>
                      <a:pt x="76784" y="19520"/>
                      <a:pt x="79228" y="14633"/>
                      <a:pt x="79228" y="19520"/>
                    </a:cubicBezTo>
                    <a:cubicBezTo>
                      <a:pt x="86558" y="10560"/>
                      <a:pt x="95517" y="13818"/>
                      <a:pt x="102848" y="21149"/>
                    </a:cubicBezTo>
                    <a:lnTo>
                      <a:pt x="102848" y="21149"/>
                    </a:lnTo>
                    <a:cubicBezTo>
                      <a:pt x="103662" y="18705"/>
                      <a:pt x="105291" y="13004"/>
                      <a:pt x="106920" y="9746"/>
                    </a:cubicBezTo>
                    <a:cubicBezTo>
                      <a:pt x="106920" y="10560"/>
                      <a:pt x="106920" y="10560"/>
                      <a:pt x="106920" y="10560"/>
                    </a:cubicBezTo>
                    <a:cubicBezTo>
                      <a:pt x="108549" y="9746"/>
                      <a:pt x="109364" y="14633"/>
                      <a:pt x="110993" y="13818"/>
                    </a:cubicBezTo>
                    <a:cubicBezTo>
                      <a:pt x="110993" y="14633"/>
                      <a:pt x="110993" y="14633"/>
                      <a:pt x="110993" y="15447"/>
                    </a:cubicBezTo>
                    <a:cubicBezTo>
                      <a:pt x="112621" y="13818"/>
                      <a:pt x="113436" y="19520"/>
                      <a:pt x="115065" y="16262"/>
                    </a:cubicBezTo>
                    <a:lnTo>
                      <a:pt x="115065" y="17891"/>
                    </a:lnTo>
                    <a:lnTo>
                      <a:pt x="115880" y="16262"/>
                    </a:lnTo>
                    <a:cubicBezTo>
                      <a:pt x="115880" y="17891"/>
                      <a:pt x="115880" y="20334"/>
                      <a:pt x="115065" y="19520"/>
                    </a:cubicBezTo>
                    <a:cubicBezTo>
                      <a:pt x="126468" y="21963"/>
                      <a:pt x="140314" y="15447"/>
                      <a:pt x="152532" y="18705"/>
                    </a:cubicBezTo>
                    <a:lnTo>
                      <a:pt x="151717" y="20334"/>
                    </a:lnTo>
                    <a:lnTo>
                      <a:pt x="154160" y="17891"/>
                    </a:lnTo>
                    <a:cubicBezTo>
                      <a:pt x="154160" y="18705"/>
                      <a:pt x="154160" y="18705"/>
                      <a:pt x="153346" y="19520"/>
                    </a:cubicBezTo>
                    <a:cubicBezTo>
                      <a:pt x="155789" y="22778"/>
                      <a:pt x="159862" y="18705"/>
                      <a:pt x="163120" y="20334"/>
                    </a:cubicBezTo>
                    <a:cubicBezTo>
                      <a:pt x="163120" y="21149"/>
                      <a:pt x="162305" y="22778"/>
                      <a:pt x="162305" y="23592"/>
                    </a:cubicBezTo>
                    <a:cubicBezTo>
                      <a:pt x="165563" y="19520"/>
                      <a:pt x="164749" y="30108"/>
                      <a:pt x="167192" y="21149"/>
                    </a:cubicBezTo>
                    <a:cubicBezTo>
                      <a:pt x="167192" y="21963"/>
                      <a:pt x="167192" y="23592"/>
                      <a:pt x="166378" y="24407"/>
                    </a:cubicBezTo>
                    <a:cubicBezTo>
                      <a:pt x="172894" y="22778"/>
                      <a:pt x="179410" y="24407"/>
                      <a:pt x="185111" y="26850"/>
                    </a:cubicBezTo>
                    <a:cubicBezTo>
                      <a:pt x="192442" y="20334"/>
                      <a:pt x="195699" y="28479"/>
                      <a:pt x="203030" y="23592"/>
                    </a:cubicBezTo>
                    <a:lnTo>
                      <a:pt x="202215" y="25221"/>
                    </a:lnTo>
                    <a:cubicBezTo>
                      <a:pt x="210360" y="21963"/>
                      <a:pt x="216062" y="29294"/>
                      <a:pt x="223392" y="30108"/>
                    </a:cubicBezTo>
                    <a:cubicBezTo>
                      <a:pt x="225836" y="31737"/>
                      <a:pt x="228279" y="30108"/>
                      <a:pt x="231537" y="30922"/>
                    </a:cubicBezTo>
                    <a:lnTo>
                      <a:pt x="230722" y="32552"/>
                    </a:lnTo>
                    <a:cubicBezTo>
                      <a:pt x="238053" y="26850"/>
                      <a:pt x="238867" y="42326"/>
                      <a:pt x="247012" y="35809"/>
                    </a:cubicBezTo>
                    <a:lnTo>
                      <a:pt x="246198" y="38253"/>
                    </a:lnTo>
                    <a:cubicBezTo>
                      <a:pt x="248641" y="34181"/>
                      <a:pt x="248641" y="40696"/>
                      <a:pt x="251085" y="34181"/>
                    </a:cubicBezTo>
                    <a:lnTo>
                      <a:pt x="251085" y="36624"/>
                    </a:lnTo>
                    <a:cubicBezTo>
                      <a:pt x="257601" y="28479"/>
                      <a:pt x="255972" y="43140"/>
                      <a:pt x="262488" y="38253"/>
                    </a:cubicBezTo>
                    <a:lnTo>
                      <a:pt x="261673" y="39882"/>
                    </a:lnTo>
                    <a:cubicBezTo>
                      <a:pt x="263302" y="39067"/>
                      <a:pt x="264931" y="38253"/>
                      <a:pt x="264931" y="39882"/>
                    </a:cubicBezTo>
                    <a:cubicBezTo>
                      <a:pt x="264931" y="39882"/>
                      <a:pt x="264931" y="40696"/>
                      <a:pt x="264116" y="40696"/>
                    </a:cubicBezTo>
                    <a:cubicBezTo>
                      <a:pt x="265746" y="48027"/>
                      <a:pt x="271447" y="42326"/>
                      <a:pt x="275519" y="43954"/>
                    </a:cubicBezTo>
                    <a:lnTo>
                      <a:pt x="273890" y="46398"/>
                    </a:lnTo>
                    <a:cubicBezTo>
                      <a:pt x="277148" y="43954"/>
                      <a:pt x="278777" y="48027"/>
                      <a:pt x="282035" y="47212"/>
                    </a:cubicBezTo>
                    <a:lnTo>
                      <a:pt x="281221" y="48841"/>
                    </a:lnTo>
                    <a:lnTo>
                      <a:pt x="282850" y="47212"/>
                    </a:lnTo>
                    <a:lnTo>
                      <a:pt x="282035" y="49656"/>
                    </a:lnTo>
                    <a:cubicBezTo>
                      <a:pt x="285293" y="54543"/>
                      <a:pt x="289366" y="52914"/>
                      <a:pt x="292624" y="537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2" name="任意多边形: 形状 331"/>
              <p:cNvSpPr/>
              <p:nvPr/>
            </p:nvSpPr>
            <p:spPr>
              <a:xfrm>
                <a:off x="7105244" y="232034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3" name="任意多边形: 形状 332"/>
              <p:cNvSpPr/>
              <p:nvPr/>
            </p:nvSpPr>
            <p:spPr>
              <a:xfrm>
                <a:off x="6788407" y="228287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34" name="图形 7"/>
            <p:cNvGrpSpPr/>
            <p:nvPr/>
          </p:nvGrpSpPr>
          <p:grpSpPr>
            <a:xfrm>
              <a:off x="9017241" y="3381334"/>
              <a:ext cx="378260" cy="55810"/>
              <a:chOff x="6777482" y="2281637"/>
              <a:chExt cx="378260" cy="55810"/>
            </a:xfrm>
            <a:solidFill>
              <a:srgbClr val="1B1B1B"/>
            </a:solidFill>
          </p:grpSpPr>
          <p:sp>
            <p:nvSpPr>
              <p:cNvPr id="335" name="任意多边形: 形状 334"/>
              <p:cNvSpPr/>
              <p:nvPr/>
            </p:nvSpPr>
            <p:spPr>
              <a:xfrm>
                <a:off x="7154928" y="2330118"/>
                <a:ext cx="814" cy="2443"/>
              </a:xfrm>
              <a:custGeom>
                <a:avLst/>
                <a:gdLst>
                  <a:gd name="connsiteX0" fmla="*/ 815 w 814"/>
                  <a:gd name="connsiteY0" fmla="*/ 815 h 2443"/>
                  <a:gd name="connsiteX1" fmla="*/ 815 w 814"/>
                  <a:gd name="connsiteY1" fmla="*/ 0 h 2443"/>
                  <a:gd name="connsiteX2" fmla="*/ 0 w 814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815"/>
                    </a:moveTo>
                    <a:lnTo>
                      <a:pt x="815" y="0"/>
                    </a:lnTo>
                    <a:lnTo>
                      <a:pt x="0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6" name="任意多边形: 形状 335"/>
              <p:cNvSpPr/>
              <p:nvPr/>
            </p:nvSpPr>
            <p:spPr>
              <a:xfrm>
                <a:off x="7151670" y="2330045"/>
                <a:ext cx="3257" cy="7403"/>
              </a:xfrm>
              <a:custGeom>
                <a:avLst/>
                <a:gdLst>
                  <a:gd name="connsiteX0" fmla="*/ 0 w 3257"/>
                  <a:gd name="connsiteY0" fmla="*/ 5775 h 7403"/>
                  <a:gd name="connsiteX1" fmla="*/ 0 w 3257"/>
                  <a:gd name="connsiteY1" fmla="*/ 7403 h 7403"/>
                  <a:gd name="connsiteX2" fmla="*/ 3258 w 3257"/>
                  <a:gd name="connsiteY2" fmla="*/ 888 h 7403"/>
                  <a:gd name="connsiteX3" fmla="*/ 0 w 3257"/>
                  <a:gd name="connsiteY3" fmla="*/ 5775 h 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7" h="7403">
                    <a:moveTo>
                      <a:pt x="0" y="5775"/>
                    </a:moveTo>
                    <a:cubicBezTo>
                      <a:pt x="0" y="6589"/>
                      <a:pt x="0" y="6589"/>
                      <a:pt x="0" y="7403"/>
                    </a:cubicBezTo>
                    <a:lnTo>
                      <a:pt x="3258" y="888"/>
                    </a:lnTo>
                    <a:cubicBezTo>
                      <a:pt x="3258" y="-3185"/>
                      <a:pt x="0" y="8218"/>
                      <a:pt x="0" y="577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/>
              <p:cNvSpPr/>
              <p:nvPr/>
            </p:nvSpPr>
            <p:spPr>
              <a:xfrm>
                <a:off x="7149226" y="2334555"/>
                <a:ext cx="1628" cy="2893"/>
              </a:xfrm>
              <a:custGeom>
                <a:avLst/>
                <a:gdLst>
                  <a:gd name="connsiteX0" fmla="*/ 1629 w 1628"/>
                  <a:gd name="connsiteY0" fmla="*/ 450 h 2893"/>
                  <a:gd name="connsiteX1" fmla="*/ 0 w 1628"/>
                  <a:gd name="connsiteY1" fmla="*/ 2893 h 2893"/>
                  <a:gd name="connsiteX2" fmla="*/ 1629 w 1628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893">
                    <a:moveTo>
                      <a:pt x="1629" y="450"/>
                    </a:moveTo>
                    <a:cubicBezTo>
                      <a:pt x="1629" y="-1179"/>
                      <a:pt x="0" y="2079"/>
                      <a:pt x="0" y="2893"/>
                    </a:cubicBezTo>
                    <a:cubicBezTo>
                      <a:pt x="814" y="450"/>
                      <a:pt x="814" y="3708"/>
                      <a:pt x="1629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/>
              <p:cNvSpPr/>
              <p:nvPr/>
            </p:nvSpPr>
            <p:spPr>
              <a:xfrm>
                <a:off x="7090583" y="232360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/>
              <p:cNvSpPr/>
              <p:nvPr/>
            </p:nvSpPr>
            <p:spPr>
              <a:xfrm>
                <a:off x="6777482" y="2281637"/>
                <a:ext cx="371744" cy="55259"/>
              </a:xfrm>
              <a:custGeom>
                <a:avLst/>
                <a:gdLst>
                  <a:gd name="connsiteX0" fmla="*/ 295182 w 371744"/>
                  <a:gd name="connsiteY0" fmla="*/ 50110 h 55259"/>
                  <a:gd name="connsiteX1" fmla="*/ 294368 w 371744"/>
                  <a:gd name="connsiteY1" fmla="*/ 52553 h 55259"/>
                  <a:gd name="connsiteX2" fmla="*/ 304142 w 371744"/>
                  <a:gd name="connsiteY2" fmla="*/ 52553 h 55259"/>
                  <a:gd name="connsiteX3" fmla="*/ 304142 w 371744"/>
                  <a:gd name="connsiteY3" fmla="*/ 53367 h 55259"/>
                  <a:gd name="connsiteX4" fmla="*/ 327762 w 371744"/>
                  <a:gd name="connsiteY4" fmla="*/ 52553 h 55259"/>
                  <a:gd name="connsiteX5" fmla="*/ 326948 w 371744"/>
                  <a:gd name="connsiteY5" fmla="*/ 54182 h 55259"/>
                  <a:gd name="connsiteX6" fmla="*/ 328576 w 371744"/>
                  <a:gd name="connsiteY6" fmla="*/ 51738 h 55259"/>
                  <a:gd name="connsiteX7" fmla="*/ 327762 w 371744"/>
                  <a:gd name="connsiteY7" fmla="*/ 53367 h 55259"/>
                  <a:gd name="connsiteX8" fmla="*/ 333463 w 371744"/>
                  <a:gd name="connsiteY8" fmla="*/ 54997 h 55259"/>
                  <a:gd name="connsiteX9" fmla="*/ 334278 w 371744"/>
                  <a:gd name="connsiteY9" fmla="*/ 51738 h 55259"/>
                  <a:gd name="connsiteX10" fmla="*/ 354640 w 371744"/>
                  <a:gd name="connsiteY10" fmla="*/ 50110 h 55259"/>
                  <a:gd name="connsiteX11" fmla="*/ 353826 w 371744"/>
                  <a:gd name="connsiteY11" fmla="*/ 53367 h 55259"/>
                  <a:gd name="connsiteX12" fmla="*/ 370930 w 371744"/>
                  <a:gd name="connsiteY12" fmla="*/ 54182 h 55259"/>
                  <a:gd name="connsiteX13" fmla="*/ 371745 w 371744"/>
                  <a:gd name="connsiteY13" fmla="*/ 50110 h 55259"/>
                  <a:gd name="connsiteX14" fmla="*/ 366858 w 371744"/>
                  <a:gd name="connsiteY14" fmla="*/ 50110 h 55259"/>
                  <a:gd name="connsiteX15" fmla="*/ 367672 w 371744"/>
                  <a:gd name="connsiteY15" fmla="*/ 48480 h 55259"/>
                  <a:gd name="connsiteX16" fmla="*/ 366043 w 371744"/>
                  <a:gd name="connsiteY16" fmla="*/ 50110 h 55259"/>
                  <a:gd name="connsiteX17" fmla="*/ 366858 w 371744"/>
                  <a:gd name="connsiteY17" fmla="*/ 47666 h 55259"/>
                  <a:gd name="connsiteX18" fmla="*/ 358713 w 371744"/>
                  <a:gd name="connsiteY18" fmla="*/ 49295 h 55259"/>
                  <a:gd name="connsiteX19" fmla="*/ 356269 w 371744"/>
                  <a:gd name="connsiteY19" fmla="*/ 44408 h 55259"/>
                  <a:gd name="connsiteX20" fmla="*/ 353826 w 371744"/>
                  <a:gd name="connsiteY20" fmla="*/ 47666 h 55259"/>
                  <a:gd name="connsiteX21" fmla="*/ 327762 w 371744"/>
                  <a:gd name="connsiteY21" fmla="*/ 43593 h 55259"/>
                  <a:gd name="connsiteX22" fmla="*/ 313916 w 371744"/>
                  <a:gd name="connsiteY22" fmla="*/ 41965 h 55259"/>
                  <a:gd name="connsiteX23" fmla="*/ 313916 w 371744"/>
                  <a:gd name="connsiteY23" fmla="*/ 41150 h 55259"/>
                  <a:gd name="connsiteX24" fmla="*/ 307400 w 371744"/>
                  <a:gd name="connsiteY24" fmla="*/ 41965 h 55259"/>
                  <a:gd name="connsiteX25" fmla="*/ 304956 w 371744"/>
                  <a:gd name="connsiteY25" fmla="*/ 45223 h 55259"/>
                  <a:gd name="connsiteX26" fmla="*/ 270748 w 371744"/>
                  <a:gd name="connsiteY26" fmla="*/ 33820 h 55259"/>
                  <a:gd name="connsiteX27" fmla="*/ 232467 w 371744"/>
                  <a:gd name="connsiteY27" fmla="*/ 29747 h 55259"/>
                  <a:gd name="connsiteX28" fmla="*/ 233281 w 371744"/>
                  <a:gd name="connsiteY28" fmla="*/ 28118 h 55259"/>
                  <a:gd name="connsiteX29" fmla="*/ 222693 w 371744"/>
                  <a:gd name="connsiteY29" fmla="*/ 26489 h 55259"/>
                  <a:gd name="connsiteX30" fmla="*/ 222693 w 371744"/>
                  <a:gd name="connsiteY30" fmla="*/ 25675 h 55259"/>
                  <a:gd name="connsiteX31" fmla="*/ 195000 w 371744"/>
                  <a:gd name="connsiteY31" fmla="*/ 27304 h 55259"/>
                  <a:gd name="connsiteX32" fmla="*/ 162421 w 371744"/>
                  <a:gd name="connsiteY32" fmla="*/ 24860 h 55259"/>
                  <a:gd name="connsiteX33" fmla="*/ 162421 w 371744"/>
                  <a:gd name="connsiteY33" fmla="*/ 23231 h 55259"/>
                  <a:gd name="connsiteX34" fmla="*/ 137171 w 371744"/>
                  <a:gd name="connsiteY34" fmla="*/ 17530 h 55259"/>
                  <a:gd name="connsiteX35" fmla="*/ 109479 w 371744"/>
                  <a:gd name="connsiteY35" fmla="*/ 18345 h 55259"/>
                  <a:gd name="connsiteX36" fmla="*/ 91560 w 371744"/>
                  <a:gd name="connsiteY36" fmla="*/ 17530 h 55259"/>
                  <a:gd name="connsiteX37" fmla="*/ 58980 w 371744"/>
                  <a:gd name="connsiteY37" fmla="*/ 17530 h 55259"/>
                  <a:gd name="connsiteX38" fmla="*/ 29659 w 371744"/>
                  <a:gd name="connsiteY38" fmla="*/ 13458 h 55259"/>
                  <a:gd name="connsiteX39" fmla="*/ 14998 w 371744"/>
                  <a:gd name="connsiteY39" fmla="*/ 6941 h 55259"/>
                  <a:gd name="connsiteX40" fmla="*/ 14998 w 371744"/>
                  <a:gd name="connsiteY40" fmla="*/ 8571 h 55259"/>
                  <a:gd name="connsiteX41" fmla="*/ 10111 w 371744"/>
                  <a:gd name="connsiteY41" fmla="*/ 7756 h 55259"/>
                  <a:gd name="connsiteX42" fmla="*/ 10111 w 371744"/>
                  <a:gd name="connsiteY42" fmla="*/ 7756 h 55259"/>
                  <a:gd name="connsiteX43" fmla="*/ 6853 w 371744"/>
                  <a:gd name="connsiteY43" fmla="*/ 12643 h 55259"/>
                  <a:gd name="connsiteX44" fmla="*/ 6853 w 371744"/>
                  <a:gd name="connsiteY44" fmla="*/ 15086 h 55259"/>
                  <a:gd name="connsiteX45" fmla="*/ 6039 w 371744"/>
                  <a:gd name="connsiteY45" fmla="*/ 11828 h 55259"/>
                  <a:gd name="connsiteX46" fmla="*/ 5224 w 371744"/>
                  <a:gd name="connsiteY46" fmla="*/ 14272 h 55259"/>
                  <a:gd name="connsiteX47" fmla="*/ 2781 w 371744"/>
                  <a:gd name="connsiteY47" fmla="*/ 6127 h 55259"/>
                  <a:gd name="connsiteX48" fmla="*/ 3595 w 371744"/>
                  <a:gd name="connsiteY48" fmla="*/ 426 h 55259"/>
                  <a:gd name="connsiteX49" fmla="*/ 1152 w 371744"/>
                  <a:gd name="connsiteY49" fmla="*/ 3684 h 55259"/>
                  <a:gd name="connsiteX50" fmla="*/ 337 w 371744"/>
                  <a:gd name="connsiteY50" fmla="*/ 15086 h 55259"/>
                  <a:gd name="connsiteX51" fmla="*/ 1152 w 371744"/>
                  <a:gd name="connsiteY51" fmla="*/ 11828 h 55259"/>
                  <a:gd name="connsiteX52" fmla="*/ 1152 w 371744"/>
                  <a:gd name="connsiteY52" fmla="*/ 15901 h 55259"/>
                  <a:gd name="connsiteX53" fmla="*/ 3595 w 371744"/>
                  <a:gd name="connsiteY53" fmla="*/ 23231 h 55259"/>
                  <a:gd name="connsiteX54" fmla="*/ 3595 w 371744"/>
                  <a:gd name="connsiteY54" fmla="*/ 23231 h 55259"/>
                  <a:gd name="connsiteX55" fmla="*/ 6039 w 371744"/>
                  <a:gd name="connsiteY55" fmla="*/ 22417 h 55259"/>
                  <a:gd name="connsiteX56" fmla="*/ 6039 w 371744"/>
                  <a:gd name="connsiteY56" fmla="*/ 24046 h 55259"/>
                  <a:gd name="connsiteX57" fmla="*/ 7668 w 371744"/>
                  <a:gd name="connsiteY57" fmla="*/ 23231 h 55259"/>
                  <a:gd name="connsiteX58" fmla="*/ 18256 w 371744"/>
                  <a:gd name="connsiteY58" fmla="*/ 22417 h 55259"/>
                  <a:gd name="connsiteX59" fmla="*/ 20700 w 371744"/>
                  <a:gd name="connsiteY59" fmla="*/ 18345 h 55259"/>
                  <a:gd name="connsiteX60" fmla="*/ 24772 w 371744"/>
                  <a:gd name="connsiteY60" fmla="*/ 24860 h 55259"/>
                  <a:gd name="connsiteX61" fmla="*/ 24772 w 371744"/>
                  <a:gd name="connsiteY61" fmla="*/ 25675 h 55259"/>
                  <a:gd name="connsiteX62" fmla="*/ 28845 w 371744"/>
                  <a:gd name="connsiteY62" fmla="*/ 28118 h 55259"/>
                  <a:gd name="connsiteX63" fmla="*/ 33732 w 371744"/>
                  <a:gd name="connsiteY63" fmla="*/ 23231 h 55259"/>
                  <a:gd name="connsiteX64" fmla="*/ 33732 w 371744"/>
                  <a:gd name="connsiteY64" fmla="*/ 26489 h 55259"/>
                  <a:gd name="connsiteX65" fmla="*/ 42691 w 371744"/>
                  <a:gd name="connsiteY65" fmla="*/ 29747 h 55259"/>
                  <a:gd name="connsiteX66" fmla="*/ 50836 w 371744"/>
                  <a:gd name="connsiteY66" fmla="*/ 25675 h 55259"/>
                  <a:gd name="connsiteX67" fmla="*/ 57352 w 371744"/>
                  <a:gd name="connsiteY67" fmla="*/ 28118 h 55259"/>
                  <a:gd name="connsiteX68" fmla="*/ 57352 w 371744"/>
                  <a:gd name="connsiteY68" fmla="*/ 28933 h 55259"/>
                  <a:gd name="connsiteX69" fmla="*/ 65497 w 371744"/>
                  <a:gd name="connsiteY69" fmla="*/ 24046 h 55259"/>
                  <a:gd name="connsiteX70" fmla="*/ 67940 w 371744"/>
                  <a:gd name="connsiteY70" fmla="*/ 32191 h 55259"/>
                  <a:gd name="connsiteX71" fmla="*/ 76085 w 371744"/>
                  <a:gd name="connsiteY71" fmla="*/ 27304 h 55259"/>
                  <a:gd name="connsiteX72" fmla="*/ 77714 w 371744"/>
                  <a:gd name="connsiteY72" fmla="*/ 30562 h 55259"/>
                  <a:gd name="connsiteX73" fmla="*/ 102149 w 371744"/>
                  <a:gd name="connsiteY73" fmla="*/ 33820 h 55259"/>
                  <a:gd name="connsiteX74" fmla="*/ 102149 w 371744"/>
                  <a:gd name="connsiteY74" fmla="*/ 33820 h 55259"/>
                  <a:gd name="connsiteX75" fmla="*/ 106221 w 371744"/>
                  <a:gd name="connsiteY75" fmla="*/ 22417 h 55259"/>
                  <a:gd name="connsiteX76" fmla="*/ 106221 w 371744"/>
                  <a:gd name="connsiteY76" fmla="*/ 23231 h 55259"/>
                  <a:gd name="connsiteX77" fmla="*/ 110293 w 371744"/>
                  <a:gd name="connsiteY77" fmla="*/ 26489 h 55259"/>
                  <a:gd name="connsiteX78" fmla="*/ 109479 w 371744"/>
                  <a:gd name="connsiteY78" fmla="*/ 28118 h 55259"/>
                  <a:gd name="connsiteX79" fmla="*/ 113551 w 371744"/>
                  <a:gd name="connsiteY79" fmla="*/ 28933 h 55259"/>
                  <a:gd name="connsiteX80" fmla="*/ 113551 w 371744"/>
                  <a:gd name="connsiteY80" fmla="*/ 30562 h 55259"/>
                  <a:gd name="connsiteX81" fmla="*/ 114366 w 371744"/>
                  <a:gd name="connsiteY81" fmla="*/ 28933 h 55259"/>
                  <a:gd name="connsiteX82" fmla="*/ 113551 w 371744"/>
                  <a:gd name="connsiteY82" fmla="*/ 32191 h 55259"/>
                  <a:gd name="connsiteX83" fmla="*/ 151832 w 371744"/>
                  <a:gd name="connsiteY83" fmla="*/ 31376 h 55259"/>
                  <a:gd name="connsiteX84" fmla="*/ 151018 w 371744"/>
                  <a:gd name="connsiteY84" fmla="*/ 33005 h 55259"/>
                  <a:gd name="connsiteX85" fmla="*/ 153461 w 371744"/>
                  <a:gd name="connsiteY85" fmla="*/ 30562 h 55259"/>
                  <a:gd name="connsiteX86" fmla="*/ 152647 w 371744"/>
                  <a:gd name="connsiteY86" fmla="*/ 32191 h 55259"/>
                  <a:gd name="connsiteX87" fmla="*/ 162421 w 371744"/>
                  <a:gd name="connsiteY87" fmla="*/ 32191 h 55259"/>
                  <a:gd name="connsiteX88" fmla="*/ 161606 w 371744"/>
                  <a:gd name="connsiteY88" fmla="*/ 35449 h 55259"/>
                  <a:gd name="connsiteX89" fmla="*/ 166493 w 371744"/>
                  <a:gd name="connsiteY89" fmla="*/ 33005 h 55259"/>
                  <a:gd name="connsiteX90" fmla="*/ 165679 w 371744"/>
                  <a:gd name="connsiteY90" fmla="*/ 36263 h 55259"/>
                  <a:gd name="connsiteX91" fmla="*/ 184412 w 371744"/>
                  <a:gd name="connsiteY91" fmla="*/ 37892 h 55259"/>
                  <a:gd name="connsiteX92" fmla="*/ 202331 w 371744"/>
                  <a:gd name="connsiteY92" fmla="*/ 33005 h 55259"/>
                  <a:gd name="connsiteX93" fmla="*/ 202331 w 371744"/>
                  <a:gd name="connsiteY93" fmla="*/ 34634 h 55259"/>
                  <a:gd name="connsiteX94" fmla="*/ 224322 w 371744"/>
                  <a:gd name="connsiteY94" fmla="*/ 37078 h 55259"/>
                  <a:gd name="connsiteX95" fmla="*/ 232467 w 371744"/>
                  <a:gd name="connsiteY95" fmla="*/ 37078 h 55259"/>
                  <a:gd name="connsiteX96" fmla="*/ 232467 w 371744"/>
                  <a:gd name="connsiteY96" fmla="*/ 38707 h 55259"/>
                  <a:gd name="connsiteX97" fmla="*/ 248757 w 371744"/>
                  <a:gd name="connsiteY97" fmla="*/ 39521 h 55259"/>
                  <a:gd name="connsiteX98" fmla="*/ 247942 w 371744"/>
                  <a:gd name="connsiteY98" fmla="*/ 41965 h 55259"/>
                  <a:gd name="connsiteX99" fmla="*/ 252015 w 371744"/>
                  <a:gd name="connsiteY99" fmla="*/ 37078 h 55259"/>
                  <a:gd name="connsiteX100" fmla="*/ 252829 w 371744"/>
                  <a:gd name="connsiteY100" fmla="*/ 39521 h 55259"/>
                  <a:gd name="connsiteX101" fmla="*/ 264232 w 371744"/>
                  <a:gd name="connsiteY101" fmla="*/ 39521 h 55259"/>
                  <a:gd name="connsiteX102" fmla="*/ 263417 w 371744"/>
                  <a:gd name="connsiteY102" fmla="*/ 41150 h 55259"/>
                  <a:gd name="connsiteX103" fmla="*/ 266675 w 371744"/>
                  <a:gd name="connsiteY103" fmla="*/ 41150 h 55259"/>
                  <a:gd name="connsiteX104" fmla="*/ 265861 w 371744"/>
                  <a:gd name="connsiteY104" fmla="*/ 41965 h 55259"/>
                  <a:gd name="connsiteX105" fmla="*/ 277264 w 371744"/>
                  <a:gd name="connsiteY105" fmla="*/ 43593 h 55259"/>
                  <a:gd name="connsiteX106" fmla="*/ 276449 w 371744"/>
                  <a:gd name="connsiteY106" fmla="*/ 46852 h 55259"/>
                  <a:gd name="connsiteX107" fmla="*/ 284594 w 371744"/>
                  <a:gd name="connsiteY107" fmla="*/ 46037 h 55259"/>
                  <a:gd name="connsiteX108" fmla="*/ 283780 w 371744"/>
                  <a:gd name="connsiteY108" fmla="*/ 47666 h 55259"/>
                  <a:gd name="connsiteX109" fmla="*/ 285409 w 371744"/>
                  <a:gd name="connsiteY109" fmla="*/ 46037 h 55259"/>
                  <a:gd name="connsiteX110" fmla="*/ 284594 w 371744"/>
                  <a:gd name="connsiteY110" fmla="*/ 49295 h 55259"/>
                  <a:gd name="connsiteX111" fmla="*/ 295182 w 371744"/>
                  <a:gd name="connsiteY111" fmla="*/ 50110 h 5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71744" h="55259">
                    <a:moveTo>
                      <a:pt x="295182" y="50110"/>
                    </a:moveTo>
                    <a:lnTo>
                      <a:pt x="294368" y="52553"/>
                    </a:lnTo>
                    <a:cubicBezTo>
                      <a:pt x="298441" y="48480"/>
                      <a:pt x="300884" y="54182"/>
                      <a:pt x="304142" y="52553"/>
                    </a:cubicBezTo>
                    <a:lnTo>
                      <a:pt x="304142" y="53367"/>
                    </a:lnTo>
                    <a:cubicBezTo>
                      <a:pt x="311472" y="55811"/>
                      <a:pt x="319617" y="53367"/>
                      <a:pt x="327762" y="52553"/>
                    </a:cubicBezTo>
                    <a:cubicBezTo>
                      <a:pt x="327762" y="52553"/>
                      <a:pt x="327762" y="53367"/>
                      <a:pt x="326948" y="54182"/>
                    </a:cubicBezTo>
                    <a:cubicBezTo>
                      <a:pt x="327762" y="53367"/>
                      <a:pt x="328576" y="51738"/>
                      <a:pt x="328576" y="51738"/>
                    </a:cubicBezTo>
                    <a:cubicBezTo>
                      <a:pt x="328576" y="52553"/>
                      <a:pt x="328576" y="52553"/>
                      <a:pt x="327762" y="53367"/>
                    </a:cubicBezTo>
                    <a:cubicBezTo>
                      <a:pt x="328576" y="58254"/>
                      <a:pt x="333463" y="51738"/>
                      <a:pt x="333463" y="54997"/>
                    </a:cubicBezTo>
                    <a:cubicBezTo>
                      <a:pt x="334278" y="54997"/>
                      <a:pt x="334278" y="52553"/>
                      <a:pt x="334278" y="51738"/>
                    </a:cubicBezTo>
                    <a:cubicBezTo>
                      <a:pt x="340794" y="51738"/>
                      <a:pt x="347310" y="52553"/>
                      <a:pt x="354640" y="50110"/>
                    </a:cubicBezTo>
                    <a:cubicBezTo>
                      <a:pt x="354640" y="50924"/>
                      <a:pt x="354640" y="51738"/>
                      <a:pt x="353826" y="53367"/>
                    </a:cubicBezTo>
                    <a:cubicBezTo>
                      <a:pt x="360342" y="47666"/>
                      <a:pt x="365228" y="51738"/>
                      <a:pt x="370930" y="54182"/>
                    </a:cubicBezTo>
                    <a:cubicBezTo>
                      <a:pt x="371745" y="52553"/>
                      <a:pt x="370930" y="51738"/>
                      <a:pt x="371745" y="50110"/>
                    </a:cubicBezTo>
                    <a:cubicBezTo>
                      <a:pt x="370115" y="47666"/>
                      <a:pt x="367672" y="54182"/>
                      <a:pt x="366858" y="50110"/>
                    </a:cubicBezTo>
                    <a:lnTo>
                      <a:pt x="367672" y="48480"/>
                    </a:lnTo>
                    <a:cubicBezTo>
                      <a:pt x="366858" y="46852"/>
                      <a:pt x="366043" y="53367"/>
                      <a:pt x="366043" y="50110"/>
                    </a:cubicBezTo>
                    <a:cubicBezTo>
                      <a:pt x="366043" y="48480"/>
                      <a:pt x="366858" y="47666"/>
                      <a:pt x="366858" y="47666"/>
                    </a:cubicBezTo>
                    <a:cubicBezTo>
                      <a:pt x="364414" y="47666"/>
                      <a:pt x="361971" y="46037"/>
                      <a:pt x="358713" y="49295"/>
                    </a:cubicBezTo>
                    <a:cubicBezTo>
                      <a:pt x="358713" y="45223"/>
                      <a:pt x="356269" y="48480"/>
                      <a:pt x="356269" y="44408"/>
                    </a:cubicBezTo>
                    <a:cubicBezTo>
                      <a:pt x="355455" y="46037"/>
                      <a:pt x="354640" y="45223"/>
                      <a:pt x="353826" y="47666"/>
                    </a:cubicBezTo>
                    <a:cubicBezTo>
                      <a:pt x="345681" y="43593"/>
                      <a:pt x="335907" y="46037"/>
                      <a:pt x="327762" y="43593"/>
                    </a:cubicBezTo>
                    <a:cubicBezTo>
                      <a:pt x="322061" y="50110"/>
                      <a:pt x="318803" y="40336"/>
                      <a:pt x="313916" y="41965"/>
                    </a:cubicBezTo>
                    <a:cubicBezTo>
                      <a:pt x="313916" y="41965"/>
                      <a:pt x="313916" y="41150"/>
                      <a:pt x="313916" y="41150"/>
                    </a:cubicBezTo>
                    <a:cubicBezTo>
                      <a:pt x="312287" y="42779"/>
                      <a:pt x="309843" y="42779"/>
                      <a:pt x="307400" y="41965"/>
                    </a:cubicBezTo>
                    <a:lnTo>
                      <a:pt x="304956" y="45223"/>
                    </a:lnTo>
                    <a:cubicBezTo>
                      <a:pt x="295182" y="36263"/>
                      <a:pt x="282151" y="38707"/>
                      <a:pt x="270748" y="33820"/>
                    </a:cubicBezTo>
                    <a:cubicBezTo>
                      <a:pt x="257716" y="29747"/>
                      <a:pt x="247128" y="22417"/>
                      <a:pt x="232467" y="29747"/>
                    </a:cubicBezTo>
                    <a:cubicBezTo>
                      <a:pt x="232467" y="28933"/>
                      <a:pt x="232467" y="28933"/>
                      <a:pt x="233281" y="28118"/>
                    </a:cubicBezTo>
                    <a:cubicBezTo>
                      <a:pt x="229209" y="28933"/>
                      <a:pt x="225951" y="25675"/>
                      <a:pt x="222693" y="26489"/>
                    </a:cubicBezTo>
                    <a:lnTo>
                      <a:pt x="222693" y="25675"/>
                    </a:lnTo>
                    <a:cubicBezTo>
                      <a:pt x="212919" y="30562"/>
                      <a:pt x="204774" y="22417"/>
                      <a:pt x="195000" y="27304"/>
                    </a:cubicBezTo>
                    <a:cubicBezTo>
                      <a:pt x="185226" y="24860"/>
                      <a:pt x="173009" y="24046"/>
                      <a:pt x="162421" y="24860"/>
                    </a:cubicBezTo>
                    <a:lnTo>
                      <a:pt x="162421" y="23231"/>
                    </a:lnTo>
                    <a:cubicBezTo>
                      <a:pt x="153461" y="25675"/>
                      <a:pt x="146131" y="15901"/>
                      <a:pt x="137171" y="17530"/>
                    </a:cubicBezTo>
                    <a:cubicBezTo>
                      <a:pt x="128212" y="12643"/>
                      <a:pt x="117624" y="24046"/>
                      <a:pt x="109479" y="18345"/>
                    </a:cubicBezTo>
                    <a:cubicBezTo>
                      <a:pt x="104592" y="10200"/>
                      <a:pt x="95632" y="25675"/>
                      <a:pt x="91560" y="17530"/>
                    </a:cubicBezTo>
                    <a:cubicBezTo>
                      <a:pt x="81786" y="4498"/>
                      <a:pt x="70384" y="11014"/>
                      <a:pt x="58980" y="17530"/>
                    </a:cubicBezTo>
                    <a:cubicBezTo>
                      <a:pt x="49207" y="12643"/>
                      <a:pt x="38618" y="22417"/>
                      <a:pt x="29659" y="13458"/>
                    </a:cubicBezTo>
                    <a:cubicBezTo>
                      <a:pt x="24772" y="18345"/>
                      <a:pt x="20700" y="6127"/>
                      <a:pt x="14998" y="6941"/>
                    </a:cubicBezTo>
                    <a:lnTo>
                      <a:pt x="14998" y="8571"/>
                    </a:lnTo>
                    <a:cubicBezTo>
                      <a:pt x="13369" y="2869"/>
                      <a:pt x="10111" y="16715"/>
                      <a:pt x="10111" y="7756"/>
                    </a:cubicBezTo>
                    <a:lnTo>
                      <a:pt x="10111" y="7756"/>
                    </a:lnTo>
                    <a:cubicBezTo>
                      <a:pt x="9297" y="3684"/>
                      <a:pt x="6853" y="17530"/>
                      <a:pt x="6853" y="12643"/>
                    </a:cubicBezTo>
                    <a:lnTo>
                      <a:pt x="6853" y="15086"/>
                    </a:lnTo>
                    <a:cubicBezTo>
                      <a:pt x="6039" y="15901"/>
                      <a:pt x="6853" y="12643"/>
                      <a:pt x="6039" y="11828"/>
                    </a:cubicBezTo>
                    <a:cubicBezTo>
                      <a:pt x="6039" y="11828"/>
                      <a:pt x="6039" y="15901"/>
                      <a:pt x="5224" y="14272"/>
                    </a:cubicBezTo>
                    <a:cubicBezTo>
                      <a:pt x="5224" y="5313"/>
                      <a:pt x="1966" y="15901"/>
                      <a:pt x="2781" y="6127"/>
                    </a:cubicBezTo>
                    <a:cubicBezTo>
                      <a:pt x="3595" y="6127"/>
                      <a:pt x="1966" y="2055"/>
                      <a:pt x="3595" y="426"/>
                    </a:cubicBezTo>
                    <a:cubicBezTo>
                      <a:pt x="3595" y="-389"/>
                      <a:pt x="1152" y="-389"/>
                      <a:pt x="1152" y="3684"/>
                    </a:cubicBezTo>
                    <a:cubicBezTo>
                      <a:pt x="337" y="7756"/>
                      <a:pt x="-477" y="11828"/>
                      <a:pt x="337" y="15086"/>
                    </a:cubicBezTo>
                    <a:lnTo>
                      <a:pt x="1152" y="11828"/>
                    </a:lnTo>
                    <a:cubicBezTo>
                      <a:pt x="1152" y="15086"/>
                      <a:pt x="1152" y="13458"/>
                      <a:pt x="1152" y="15901"/>
                    </a:cubicBezTo>
                    <a:cubicBezTo>
                      <a:pt x="2781" y="16715"/>
                      <a:pt x="2781" y="20788"/>
                      <a:pt x="3595" y="23231"/>
                    </a:cubicBezTo>
                    <a:cubicBezTo>
                      <a:pt x="3595" y="23231"/>
                      <a:pt x="3595" y="23231"/>
                      <a:pt x="3595" y="23231"/>
                    </a:cubicBezTo>
                    <a:cubicBezTo>
                      <a:pt x="4410" y="19159"/>
                      <a:pt x="5224" y="21602"/>
                      <a:pt x="6039" y="22417"/>
                    </a:cubicBezTo>
                    <a:lnTo>
                      <a:pt x="6039" y="24046"/>
                    </a:lnTo>
                    <a:cubicBezTo>
                      <a:pt x="6039" y="28118"/>
                      <a:pt x="8482" y="16715"/>
                      <a:pt x="7668" y="23231"/>
                    </a:cubicBezTo>
                    <a:cubicBezTo>
                      <a:pt x="10926" y="21602"/>
                      <a:pt x="14184" y="22417"/>
                      <a:pt x="18256" y="22417"/>
                    </a:cubicBezTo>
                    <a:cubicBezTo>
                      <a:pt x="19071" y="19973"/>
                      <a:pt x="20700" y="22417"/>
                      <a:pt x="20700" y="18345"/>
                    </a:cubicBezTo>
                    <a:cubicBezTo>
                      <a:pt x="21514" y="24046"/>
                      <a:pt x="23958" y="25675"/>
                      <a:pt x="24772" y="24860"/>
                    </a:cubicBezTo>
                    <a:cubicBezTo>
                      <a:pt x="24772" y="25675"/>
                      <a:pt x="24772" y="25675"/>
                      <a:pt x="24772" y="25675"/>
                    </a:cubicBezTo>
                    <a:cubicBezTo>
                      <a:pt x="26401" y="33005"/>
                      <a:pt x="27215" y="19159"/>
                      <a:pt x="28845" y="28118"/>
                    </a:cubicBezTo>
                    <a:cubicBezTo>
                      <a:pt x="29659" y="22417"/>
                      <a:pt x="32102" y="30562"/>
                      <a:pt x="33732" y="23231"/>
                    </a:cubicBezTo>
                    <a:cubicBezTo>
                      <a:pt x="33732" y="24860"/>
                      <a:pt x="33732" y="25675"/>
                      <a:pt x="33732" y="26489"/>
                    </a:cubicBezTo>
                    <a:cubicBezTo>
                      <a:pt x="36989" y="26489"/>
                      <a:pt x="40247" y="28933"/>
                      <a:pt x="42691" y="29747"/>
                    </a:cubicBezTo>
                    <a:cubicBezTo>
                      <a:pt x="45134" y="24860"/>
                      <a:pt x="48392" y="32191"/>
                      <a:pt x="50836" y="25675"/>
                    </a:cubicBezTo>
                    <a:cubicBezTo>
                      <a:pt x="52465" y="27304"/>
                      <a:pt x="54908" y="30562"/>
                      <a:pt x="57352" y="28118"/>
                    </a:cubicBezTo>
                    <a:lnTo>
                      <a:pt x="57352" y="28933"/>
                    </a:lnTo>
                    <a:cubicBezTo>
                      <a:pt x="59795" y="28933"/>
                      <a:pt x="63053" y="28933"/>
                      <a:pt x="65497" y="24046"/>
                    </a:cubicBezTo>
                    <a:cubicBezTo>
                      <a:pt x="65497" y="31376"/>
                      <a:pt x="67125" y="29747"/>
                      <a:pt x="67940" y="32191"/>
                    </a:cubicBezTo>
                    <a:cubicBezTo>
                      <a:pt x="69569" y="28933"/>
                      <a:pt x="73641" y="30562"/>
                      <a:pt x="76085" y="27304"/>
                    </a:cubicBezTo>
                    <a:cubicBezTo>
                      <a:pt x="76085" y="30562"/>
                      <a:pt x="78528" y="26489"/>
                      <a:pt x="77714" y="30562"/>
                    </a:cubicBezTo>
                    <a:cubicBezTo>
                      <a:pt x="85859" y="22417"/>
                      <a:pt x="94818" y="26489"/>
                      <a:pt x="102149" y="33820"/>
                    </a:cubicBezTo>
                    <a:lnTo>
                      <a:pt x="102149" y="33820"/>
                    </a:lnTo>
                    <a:cubicBezTo>
                      <a:pt x="103777" y="31376"/>
                      <a:pt x="105406" y="25675"/>
                      <a:pt x="106221" y="22417"/>
                    </a:cubicBezTo>
                    <a:cubicBezTo>
                      <a:pt x="106221" y="23231"/>
                      <a:pt x="106221" y="23231"/>
                      <a:pt x="106221" y="23231"/>
                    </a:cubicBezTo>
                    <a:cubicBezTo>
                      <a:pt x="107850" y="22417"/>
                      <a:pt x="108664" y="27304"/>
                      <a:pt x="110293" y="26489"/>
                    </a:cubicBezTo>
                    <a:cubicBezTo>
                      <a:pt x="110293" y="27304"/>
                      <a:pt x="110293" y="27304"/>
                      <a:pt x="109479" y="28118"/>
                    </a:cubicBezTo>
                    <a:cubicBezTo>
                      <a:pt x="111108" y="26489"/>
                      <a:pt x="111922" y="32191"/>
                      <a:pt x="113551" y="28933"/>
                    </a:cubicBezTo>
                    <a:lnTo>
                      <a:pt x="113551" y="30562"/>
                    </a:lnTo>
                    <a:lnTo>
                      <a:pt x="114366" y="28933"/>
                    </a:lnTo>
                    <a:cubicBezTo>
                      <a:pt x="114366" y="30562"/>
                      <a:pt x="113551" y="33005"/>
                      <a:pt x="113551" y="32191"/>
                    </a:cubicBezTo>
                    <a:cubicBezTo>
                      <a:pt x="125769" y="35449"/>
                      <a:pt x="139615" y="28118"/>
                      <a:pt x="151832" y="31376"/>
                    </a:cubicBezTo>
                    <a:lnTo>
                      <a:pt x="151018" y="33005"/>
                    </a:lnTo>
                    <a:lnTo>
                      <a:pt x="153461" y="30562"/>
                    </a:lnTo>
                    <a:cubicBezTo>
                      <a:pt x="153461" y="31376"/>
                      <a:pt x="153461" y="31376"/>
                      <a:pt x="152647" y="32191"/>
                    </a:cubicBezTo>
                    <a:cubicBezTo>
                      <a:pt x="155090" y="35449"/>
                      <a:pt x="159163" y="31376"/>
                      <a:pt x="162421" y="32191"/>
                    </a:cubicBezTo>
                    <a:cubicBezTo>
                      <a:pt x="162421" y="33005"/>
                      <a:pt x="161606" y="34634"/>
                      <a:pt x="161606" y="35449"/>
                    </a:cubicBezTo>
                    <a:cubicBezTo>
                      <a:pt x="164050" y="31376"/>
                      <a:pt x="164864" y="41150"/>
                      <a:pt x="166493" y="33005"/>
                    </a:cubicBezTo>
                    <a:cubicBezTo>
                      <a:pt x="166493" y="33820"/>
                      <a:pt x="166493" y="35449"/>
                      <a:pt x="165679" y="36263"/>
                    </a:cubicBezTo>
                    <a:cubicBezTo>
                      <a:pt x="172195" y="33820"/>
                      <a:pt x="178710" y="35449"/>
                      <a:pt x="184412" y="37892"/>
                    </a:cubicBezTo>
                    <a:cubicBezTo>
                      <a:pt x="190928" y="30562"/>
                      <a:pt x="195815" y="38707"/>
                      <a:pt x="202331" y="33005"/>
                    </a:cubicBezTo>
                    <a:lnTo>
                      <a:pt x="202331" y="34634"/>
                    </a:lnTo>
                    <a:cubicBezTo>
                      <a:pt x="210476" y="29747"/>
                      <a:pt x="216992" y="37078"/>
                      <a:pt x="224322" y="37078"/>
                    </a:cubicBezTo>
                    <a:cubicBezTo>
                      <a:pt x="227580" y="37892"/>
                      <a:pt x="229209" y="36263"/>
                      <a:pt x="232467" y="37078"/>
                    </a:cubicBezTo>
                    <a:lnTo>
                      <a:pt x="232467" y="38707"/>
                    </a:lnTo>
                    <a:cubicBezTo>
                      <a:pt x="238983" y="32191"/>
                      <a:pt x="242241" y="46852"/>
                      <a:pt x="248757" y="39521"/>
                    </a:cubicBezTo>
                    <a:lnTo>
                      <a:pt x="247942" y="41965"/>
                    </a:lnTo>
                    <a:cubicBezTo>
                      <a:pt x="249571" y="37892"/>
                      <a:pt x="251200" y="43593"/>
                      <a:pt x="252015" y="37078"/>
                    </a:cubicBezTo>
                    <a:lnTo>
                      <a:pt x="252829" y="39521"/>
                    </a:lnTo>
                    <a:cubicBezTo>
                      <a:pt x="257716" y="30562"/>
                      <a:pt x="258530" y="45223"/>
                      <a:pt x="264232" y="39521"/>
                    </a:cubicBezTo>
                    <a:lnTo>
                      <a:pt x="263417" y="41150"/>
                    </a:lnTo>
                    <a:cubicBezTo>
                      <a:pt x="265046" y="40336"/>
                      <a:pt x="266675" y="39521"/>
                      <a:pt x="266675" y="41150"/>
                    </a:cubicBezTo>
                    <a:cubicBezTo>
                      <a:pt x="266675" y="41150"/>
                      <a:pt x="266675" y="41965"/>
                      <a:pt x="265861" y="41965"/>
                    </a:cubicBezTo>
                    <a:cubicBezTo>
                      <a:pt x="268304" y="49295"/>
                      <a:pt x="274006" y="42779"/>
                      <a:pt x="277264" y="43593"/>
                    </a:cubicBezTo>
                    <a:lnTo>
                      <a:pt x="276449" y="46852"/>
                    </a:lnTo>
                    <a:cubicBezTo>
                      <a:pt x="278893" y="43593"/>
                      <a:pt x="282151" y="47666"/>
                      <a:pt x="284594" y="46037"/>
                    </a:cubicBezTo>
                    <a:lnTo>
                      <a:pt x="283780" y="47666"/>
                    </a:lnTo>
                    <a:lnTo>
                      <a:pt x="285409" y="46037"/>
                    </a:lnTo>
                    <a:lnTo>
                      <a:pt x="284594" y="49295"/>
                    </a:lnTo>
                    <a:cubicBezTo>
                      <a:pt x="288667" y="52553"/>
                      <a:pt x="291924" y="50110"/>
                      <a:pt x="295182" y="5011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/>
              <p:cNvSpPr/>
              <p:nvPr/>
            </p:nvSpPr>
            <p:spPr>
              <a:xfrm>
                <a:off x="7105447" y="2335005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611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/>
              <p:cNvSpPr/>
              <p:nvPr/>
            </p:nvSpPr>
            <p:spPr>
              <a:xfrm>
                <a:off x="6780466" y="2306950"/>
                <a:ext cx="610" cy="362"/>
              </a:xfrm>
              <a:custGeom>
                <a:avLst/>
                <a:gdLst>
                  <a:gd name="connsiteX0" fmla="*/ 611 w 610"/>
                  <a:gd name="connsiteY0" fmla="*/ 362 h 362"/>
                  <a:gd name="connsiteX1" fmla="*/ 611 w 610"/>
                  <a:gd name="connsiteY1" fmla="*/ 362 h 362"/>
                  <a:gd name="connsiteX2" fmla="*/ 611 w 610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611" y="362"/>
                    </a:moveTo>
                    <a:cubicBezTo>
                      <a:pt x="-204" y="362"/>
                      <a:pt x="-204" y="-453"/>
                      <a:pt x="611" y="362"/>
                    </a:cubicBezTo>
                    <a:cubicBezTo>
                      <a:pt x="-204" y="362"/>
                      <a:pt x="611" y="362"/>
                      <a:pt x="611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42" name="图形 7"/>
            <p:cNvGrpSpPr/>
            <p:nvPr/>
          </p:nvGrpSpPr>
          <p:grpSpPr>
            <a:xfrm>
              <a:off x="8992329" y="3413163"/>
              <a:ext cx="504983" cy="129865"/>
              <a:chOff x="6752570" y="2313466"/>
              <a:chExt cx="504983" cy="129865"/>
            </a:xfrm>
            <a:solidFill>
              <a:srgbClr val="1B1B1B"/>
            </a:solidFill>
          </p:grpSpPr>
          <p:sp>
            <p:nvSpPr>
              <p:cNvPr id="343" name="任意多边形: 形状 342"/>
              <p:cNvSpPr/>
              <p:nvPr/>
            </p:nvSpPr>
            <p:spPr>
              <a:xfrm>
                <a:off x="7255110" y="2441703"/>
                <a:ext cx="2443" cy="814"/>
              </a:xfrm>
              <a:custGeom>
                <a:avLst/>
                <a:gdLst>
                  <a:gd name="connsiteX0" fmla="*/ 1629 w 2443"/>
                  <a:gd name="connsiteY0" fmla="*/ 815 h 814"/>
                  <a:gd name="connsiteX1" fmla="*/ 2443 w 2443"/>
                  <a:gd name="connsiteY1" fmla="*/ 0 h 814"/>
                  <a:gd name="connsiteX2" fmla="*/ 0 w 244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1629" y="815"/>
                    </a:moveTo>
                    <a:lnTo>
                      <a:pt x="2443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/>
              <p:cNvSpPr/>
              <p:nvPr/>
            </p:nvSpPr>
            <p:spPr>
              <a:xfrm>
                <a:off x="7248594" y="2440038"/>
                <a:ext cx="7698" cy="3293"/>
              </a:xfrm>
              <a:custGeom>
                <a:avLst/>
                <a:gdLst>
                  <a:gd name="connsiteX0" fmla="*/ 815 w 7698"/>
                  <a:gd name="connsiteY0" fmla="*/ 2479 h 3293"/>
                  <a:gd name="connsiteX1" fmla="*/ 0 w 7698"/>
                  <a:gd name="connsiteY1" fmla="*/ 3293 h 3293"/>
                  <a:gd name="connsiteX2" fmla="*/ 7330 w 7698"/>
                  <a:gd name="connsiteY2" fmla="*/ 850 h 3293"/>
                  <a:gd name="connsiteX3" fmla="*/ 815 w 7698"/>
                  <a:gd name="connsiteY3" fmla="*/ 2479 h 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8" h="3293">
                    <a:moveTo>
                      <a:pt x="815" y="2479"/>
                    </a:moveTo>
                    <a:cubicBezTo>
                      <a:pt x="815" y="2479"/>
                      <a:pt x="0" y="3293"/>
                      <a:pt x="0" y="3293"/>
                    </a:cubicBezTo>
                    <a:lnTo>
                      <a:pt x="7330" y="850"/>
                    </a:lnTo>
                    <a:cubicBezTo>
                      <a:pt x="9774" y="-2408"/>
                      <a:pt x="-815" y="4923"/>
                      <a:pt x="815" y="247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/>
              <p:cNvSpPr/>
              <p:nvPr/>
            </p:nvSpPr>
            <p:spPr>
              <a:xfrm>
                <a:off x="7246150" y="2441006"/>
                <a:ext cx="3387" cy="1642"/>
              </a:xfrm>
              <a:custGeom>
                <a:avLst/>
                <a:gdLst>
                  <a:gd name="connsiteX0" fmla="*/ 3258 w 3387"/>
                  <a:gd name="connsiteY0" fmla="*/ 697 h 1642"/>
                  <a:gd name="connsiteX1" fmla="*/ 0 w 3387"/>
                  <a:gd name="connsiteY1" fmla="*/ 1512 h 1642"/>
                  <a:gd name="connsiteX2" fmla="*/ 3258 w 3387"/>
                  <a:gd name="connsiteY2" fmla="*/ 697 h 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7" h="1642">
                    <a:moveTo>
                      <a:pt x="3258" y="697"/>
                    </a:moveTo>
                    <a:cubicBezTo>
                      <a:pt x="4072" y="-932"/>
                      <a:pt x="815" y="697"/>
                      <a:pt x="0" y="1512"/>
                    </a:cubicBezTo>
                    <a:cubicBezTo>
                      <a:pt x="2443" y="-117"/>
                      <a:pt x="815" y="3140"/>
                      <a:pt x="3258" y="69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/>
              <p:cNvSpPr/>
              <p:nvPr/>
            </p:nvSpPr>
            <p:spPr>
              <a:xfrm>
                <a:off x="7178548" y="2388150"/>
                <a:ext cx="362" cy="610"/>
              </a:xfrm>
              <a:custGeom>
                <a:avLst/>
                <a:gdLst>
                  <a:gd name="connsiteX0" fmla="*/ 0 w 362"/>
                  <a:gd name="connsiteY0" fmla="*/ 611 h 610"/>
                  <a:gd name="connsiteX1" fmla="*/ 0 w 362"/>
                  <a:gd name="connsiteY1" fmla="*/ 611 h 610"/>
                  <a:gd name="connsiteX2" fmla="*/ 0 w 362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610">
                    <a:moveTo>
                      <a:pt x="0" y="611"/>
                    </a:moveTo>
                    <a:cubicBezTo>
                      <a:pt x="0" y="611"/>
                      <a:pt x="815" y="611"/>
                      <a:pt x="0" y="611"/>
                    </a:cubicBezTo>
                    <a:cubicBezTo>
                      <a:pt x="815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/>
              <p:cNvSpPr/>
              <p:nvPr/>
            </p:nvSpPr>
            <p:spPr>
              <a:xfrm>
                <a:off x="6752570" y="2315457"/>
                <a:ext cx="498467" cy="125431"/>
              </a:xfrm>
              <a:custGeom>
                <a:avLst/>
                <a:gdLst>
                  <a:gd name="connsiteX0" fmla="*/ 400729 w 498467"/>
                  <a:gd name="connsiteY0" fmla="*/ 74933 h 125431"/>
                  <a:gd name="connsiteX1" fmla="*/ 399914 w 498467"/>
                  <a:gd name="connsiteY1" fmla="*/ 77376 h 125431"/>
                  <a:gd name="connsiteX2" fmla="*/ 412946 w 498467"/>
                  <a:gd name="connsiteY2" fmla="*/ 80634 h 125431"/>
                  <a:gd name="connsiteX3" fmla="*/ 412132 w 498467"/>
                  <a:gd name="connsiteY3" fmla="*/ 81449 h 125431"/>
                  <a:gd name="connsiteX4" fmla="*/ 443082 w 498467"/>
                  <a:gd name="connsiteY4" fmla="*/ 91223 h 125431"/>
                  <a:gd name="connsiteX5" fmla="*/ 442268 w 498467"/>
                  <a:gd name="connsiteY5" fmla="*/ 92037 h 125431"/>
                  <a:gd name="connsiteX6" fmla="*/ 444711 w 498467"/>
                  <a:gd name="connsiteY6" fmla="*/ 91223 h 125431"/>
                  <a:gd name="connsiteX7" fmla="*/ 443897 w 498467"/>
                  <a:gd name="connsiteY7" fmla="*/ 92037 h 125431"/>
                  <a:gd name="connsiteX8" fmla="*/ 450412 w 498467"/>
                  <a:gd name="connsiteY8" fmla="*/ 96924 h 125431"/>
                  <a:gd name="connsiteX9" fmla="*/ 452856 w 498467"/>
                  <a:gd name="connsiteY9" fmla="*/ 94481 h 125431"/>
                  <a:gd name="connsiteX10" fmla="*/ 465073 w 498467"/>
                  <a:gd name="connsiteY10" fmla="*/ 100997 h 125431"/>
                  <a:gd name="connsiteX11" fmla="*/ 478105 w 498467"/>
                  <a:gd name="connsiteY11" fmla="*/ 107512 h 125431"/>
                  <a:gd name="connsiteX12" fmla="*/ 476476 w 498467"/>
                  <a:gd name="connsiteY12" fmla="*/ 109956 h 125431"/>
                  <a:gd name="connsiteX13" fmla="*/ 495209 w 498467"/>
                  <a:gd name="connsiteY13" fmla="*/ 125431 h 125431"/>
                  <a:gd name="connsiteX14" fmla="*/ 498468 w 498467"/>
                  <a:gd name="connsiteY14" fmla="*/ 122988 h 125431"/>
                  <a:gd name="connsiteX15" fmla="*/ 492766 w 498467"/>
                  <a:gd name="connsiteY15" fmla="*/ 118101 h 125431"/>
                  <a:gd name="connsiteX16" fmla="*/ 494395 w 498467"/>
                  <a:gd name="connsiteY16" fmla="*/ 117286 h 125431"/>
                  <a:gd name="connsiteX17" fmla="*/ 491137 w 498467"/>
                  <a:gd name="connsiteY17" fmla="*/ 117286 h 125431"/>
                  <a:gd name="connsiteX18" fmla="*/ 492766 w 498467"/>
                  <a:gd name="connsiteY18" fmla="*/ 115657 h 125431"/>
                  <a:gd name="connsiteX19" fmla="*/ 482178 w 498467"/>
                  <a:gd name="connsiteY19" fmla="*/ 109956 h 125431"/>
                  <a:gd name="connsiteX20" fmla="*/ 481363 w 498467"/>
                  <a:gd name="connsiteY20" fmla="*/ 103440 h 125431"/>
                  <a:gd name="connsiteX21" fmla="*/ 477291 w 498467"/>
                  <a:gd name="connsiteY21" fmla="*/ 105069 h 125431"/>
                  <a:gd name="connsiteX22" fmla="*/ 444711 w 498467"/>
                  <a:gd name="connsiteY22" fmla="*/ 83078 h 125431"/>
                  <a:gd name="connsiteX23" fmla="*/ 425978 w 498467"/>
                  <a:gd name="connsiteY23" fmla="*/ 74119 h 125431"/>
                  <a:gd name="connsiteX24" fmla="*/ 425978 w 498467"/>
                  <a:gd name="connsiteY24" fmla="*/ 73304 h 125431"/>
                  <a:gd name="connsiteX25" fmla="*/ 417833 w 498467"/>
                  <a:gd name="connsiteY25" fmla="*/ 71675 h 125431"/>
                  <a:gd name="connsiteX26" fmla="*/ 414575 w 498467"/>
                  <a:gd name="connsiteY26" fmla="*/ 74119 h 125431"/>
                  <a:gd name="connsiteX27" fmla="*/ 368964 w 498467"/>
                  <a:gd name="connsiteY27" fmla="*/ 52942 h 125431"/>
                  <a:gd name="connsiteX28" fmla="*/ 316022 w 498467"/>
                  <a:gd name="connsiteY28" fmla="*/ 43168 h 125431"/>
                  <a:gd name="connsiteX29" fmla="*/ 316836 w 498467"/>
                  <a:gd name="connsiteY29" fmla="*/ 41539 h 125431"/>
                  <a:gd name="connsiteX30" fmla="*/ 302176 w 498467"/>
                  <a:gd name="connsiteY30" fmla="*/ 39095 h 125431"/>
                  <a:gd name="connsiteX31" fmla="*/ 302176 w 498467"/>
                  <a:gd name="connsiteY31" fmla="*/ 38281 h 125431"/>
                  <a:gd name="connsiteX32" fmla="*/ 264709 w 498467"/>
                  <a:gd name="connsiteY32" fmla="*/ 37467 h 125431"/>
                  <a:gd name="connsiteX33" fmla="*/ 219098 w 498467"/>
                  <a:gd name="connsiteY33" fmla="*/ 31765 h 125431"/>
                  <a:gd name="connsiteX34" fmla="*/ 219098 w 498467"/>
                  <a:gd name="connsiteY34" fmla="*/ 30136 h 125431"/>
                  <a:gd name="connsiteX35" fmla="*/ 184075 w 498467"/>
                  <a:gd name="connsiteY35" fmla="*/ 22806 h 125431"/>
                  <a:gd name="connsiteX36" fmla="*/ 145794 w 498467"/>
                  <a:gd name="connsiteY36" fmla="*/ 23620 h 125431"/>
                  <a:gd name="connsiteX37" fmla="*/ 120544 w 498467"/>
                  <a:gd name="connsiteY37" fmla="*/ 23620 h 125431"/>
                  <a:gd name="connsiteX38" fmla="*/ 76562 w 498467"/>
                  <a:gd name="connsiteY38" fmla="*/ 28507 h 125431"/>
                  <a:gd name="connsiteX39" fmla="*/ 56200 w 498467"/>
                  <a:gd name="connsiteY39" fmla="*/ 30950 h 125431"/>
                  <a:gd name="connsiteX40" fmla="*/ 35837 w 498467"/>
                  <a:gd name="connsiteY40" fmla="*/ 27693 h 125431"/>
                  <a:gd name="connsiteX41" fmla="*/ 26064 w 498467"/>
                  <a:gd name="connsiteY41" fmla="*/ 24435 h 125431"/>
                  <a:gd name="connsiteX42" fmla="*/ 18733 w 498467"/>
                  <a:gd name="connsiteY42" fmla="*/ 16290 h 125431"/>
                  <a:gd name="connsiteX43" fmla="*/ 17919 w 498467"/>
                  <a:gd name="connsiteY43" fmla="*/ 17919 h 125431"/>
                  <a:gd name="connsiteX44" fmla="*/ 16290 w 498467"/>
                  <a:gd name="connsiteY44" fmla="*/ 16290 h 125431"/>
                  <a:gd name="connsiteX45" fmla="*/ 17104 w 498467"/>
                  <a:gd name="connsiteY45" fmla="*/ 19548 h 125431"/>
                  <a:gd name="connsiteX46" fmla="*/ 18733 w 498467"/>
                  <a:gd name="connsiteY46" fmla="*/ 16290 h 125431"/>
                  <a:gd name="connsiteX47" fmla="*/ 18733 w 498467"/>
                  <a:gd name="connsiteY47" fmla="*/ 17104 h 125431"/>
                  <a:gd name="connsiteX48" fmla="*/ 17919 w 498467"/>
                  <a:gd name="connsiteY48" fmla="*/ 13846 h 125431"/>
                  <a:gd name="connsiteX49" fmla="*/ 17919 w 498467"/>
                  <a:gd name="connsiteY49" fmla="*/ 10588 h 125431"/>
                  <a:gd name="connsiteX50" fmla="*/ 16290 w 498467"/>
                  <a:gd name="connsiteY50" fmla="*/ 8959 h 125431"/>
                  <a:gd name="connsiteX51" fmla="*/ 19548 w 498467"/>
                  <a:gd name="connsiteY51" fmla="*/ 10588 h 125431"/>
                  <a:gd name="connsiteX52" fmla="*/ 18733 w 498467"/>
                  <a:gd name="connsiteY52" fmla="*/ 7330 h 125431"/>
                  <a:gd name="connsiteX53" fmla="*/ 22806 w 498467"/>
                  <a:gd name="connsiteY53" fmla="*/ 8959 h 125431"/>
                  <a:gd name="connsiteX54" fmla="*/ 26878 w 498467"/>
                  <a:gd name="connsiteY54" fmla="*/ 12217 h 125431"/>
                  <a:gd name="connsiteX55" fmla="*/ 29322 w 498467"/>
                  <a:gd name="connsiteY55" fmla="*/ 17919 h 125431"/>
                  <a:gd name="connsiteX56" fmla="*/ 29322 w 498467"/>
                  <a:gd name="connsiteY56" fmla="*/ 13846 h 125431"/>
                  <a:gd name="connsiteX57" fmla="*/ 24435 w 498467"/>
                  <a:gd name="connsiteY57" fmla="*/ 3258 h 125431"/>
                  <a:gd name="connsiteX58" fmla="*/ 25249 w 498467"/>
                  <a:gd name="connsiteY58" fmla="*/ 6516 h 125431"/>
                  <a:gd name="connsiteX59" fmla="*/ 22806 w 498467"/>
                  <a:gd name="connsiteY59" fmla="*/ 3258 h 125431"/>
                  <a:gd name="connsiteX60" fmla="*/ 14661 w 498467"/>
                  <a:gd name="connsiteY60" fmla="*/ 0 h 125431"/>
                  <a:gd name="connsiteX61" fmla="*/ 14661 w 498467"/>
                  <a:gd name="connsiteY61" fmla="*/ 0 h 125431"/>
                  <a:gd name="connsiteX62" fmla="*/ 11403 w 498467"/>
                  <a:gd name="connsiteY62" fmla="*/ 4072 h 125431"/>
                  <a:gd name="connsiteX63" fmla="*/ 9774 w 498467"/>
                  <a:gd name="connsiteY63" fmla="*/ 3258 h 125431"/>
                  <a:gd name="connsiteX64" fmla="*/ 8145 w 498467"/>
                  <a:gd name="connsiteY64" fmla="*/ 5701 h 125431"/>
                  <a:gd name="connsiteX65" fmla="*/ 4072 w 498467"/>
                  <a:gd name="connsiteY65" fmla="*/ 15475 h 125431"/>
                  <a:gd name="connsiteX66" fmla="*/ 0 w 498467"/>
                  <a:gd name="connsiteY66" fmla="*/ 25249 h 125431"/>
                  <a:gd name="connsiteX67" fmla="*/ 7330 w 498467"/>
                  <a:gd name="connsiteY67" fmla="*/ 29322 h 125431"/>
                  <a:gd name="connsiteX68" fmla="*/ 15475 w 498467"/>
                  <a:gd name="connsiteY68" fmla="*/ 33394 h 125431"/>
                  <a:gd name="connsiteX69" fmla="*/ 20362 w 498467"/>
                  <a:gd name="connsiteY69" fmla="*/ 30136 h 125431"/>
                  <a:gd name="connsiteX70" fmla="*/ 25249 w 498467"/>
                  <a:gd name="connsiteY70" fmla="*/ 38281 h 125431"/>
                  <a:gd name="connsiteX71" fmla="*/ 24435 w 498467"/>
                  <a:gd name="connsiteY71" fmla="*/ 39095 h 125431"/>
                  <a:gd name="connsiteX72" fmla="*/ 30950 w 498467"/>
                  <a:gd name="connsiteY72" fmla="*/ 42353 h 125431"/>
                  <a:gd name="connsiteX73" fmla="*/ 38281 w 498467"/>
                  <a:gd name="connsiteY73" fmla="*/ 38281 h 125431"/>
                  <a:gd name="connsiteX74" fmla="*/ 38281 w 498467"/>
                  <a:gd name="connsiteY74" fmla="*/ 41539 h 125431"/>
                  <a:gd name="connsiteX75" fmla="*/ 52942 w 498467"/>
                  <a:gd name="connsiteY75" fmla="*/ 44797 h 125431"/>
                  <a:gd name="connsiteX76" fmla="*/ 63530 w 498467"/>
                  <a:gd name="connsiteY76" fmla="*/ 39095 h 125431"/>
                  <a:gd name="connsiteX77" fmla="*/ 73304 w 498467"/>
                  <a:gd name="connsiteY77" fmla="*/ 39910 h 125431"/>
                  <a:gd name="connsiteX78" fmla="*/ 73304 w 498467"/>
                  <a:gd name="connsiteY78" fmla="*/ 40724 h 125431"/>
                  <a:gd name="connsiteX79" fmla="*/ 83078 w 498467"/>
                  <a:gd name="connsiteY79" fmla="*/ 34208 h 125431"/>
                  <a:gd name="connsiteX80" fmla="*/ 87965 w 498467"/>
                  <a:gd name="connsiteY80" fmla="*/ 41539 h 125431"/>
                  <a:gd name="connsiteX81" fmla="*/ 98553 w 498467"/>
                  <a:gd name="connsiteY81" fmla="*/ 35837 h 125431"/>
                  <a:gd name="connsiteX82" fmla="*/ 101811 w 498467"/>
                  <a:gd name="connsiteY82" fmla="*/ 39095 h 125431"/>
                  <a:gd name="connsiteX83" fmla="*/ 134391 w 498467"/>
                  <a:gd name="connsiteY83" fmla="*/ 39910 h 125431"/>
                  <a:gd name="connsiteX84" fmla="*/ 134391 w 498467"/>
                  <a:gd name="connsiteY84" fmla="*/ 39910 h 125431"/>
                  <a:gd name="connsiteX85" fmla="*/ 139278 w 498467"/>
                  <a:gd name="connsiteY85" fmla="*/ 28507 h 125431"/>
                  <a:gd name="connsiteX86" fmla="*/ 139278 w 498467"/>
                  <a:gd name="connsiteY86" fmla="*/ 29322 h 125431"/>
                  <a:gd name="connsiteX87" fmla="*/ 144979 w 498467"/>
                  <a:gd name="connsiteY87" fmla="*/ 32580 h 125431"/>
                  <a:gd name="connsiteX88" fmla="*/ 144165 w 498467"/>
                  <a:gd name="connsiteY88" fmla="*/ 34208 h 125431"/>
                  <a:gd name="connsiteX89" fmla="*/ 149866 w 498467"/>
                  <a:gd name="connsiteY89" fmla="*/ 35023 h 125431"/>
                  <a:gd name="connsiteX90" fmla="*/ 149866 w 498467"/>
                  <a:gd name="connsiteY90" fmla="*/ 36652 h 125431"/>
                  <a:gd name="connsiteX91" fmla="*/ 151495 w 498467"/>
                  <a:gd name="connsiteY91" fmla="*/ 35023 h 125431"/>
                  <a:gd name="connsiteX92" fmla="*/ 150681 w 498467"/>
                  <a:gd name="connsiteY92" fmla="*/ 38281 h 125431"/>
                  <a:gd name="connsiteX93" fmla="*/ 202808 w 498467"/>
                  <a:gd name="connsiteY93" fmla="*/ 38281 h 125431"/>
                  <a:gd name="connsiteX94" fmla="*/ 201993 w 498467"/>
                  <a:gd name="connsiteY94" fmla="*/ 39910 h 125431"/>
                  <a:gd name="connsiteX95" fmla="*/ 206066 w 498467"/>
                  <a:gd name="connsiteY95" fmla="*/ 37467 h 125431"/>
                  <a:gd name="connsiteX96" fmla="*/ 205251 w 498467"/>
                  <a:gd name="connsiteY96" fmla="*/ 39095 h 125431"/>
                  <a:gd name="connsiteX97" fmla="*/ 218283 w 498467"/>
                  <a:gd name="connsiteY97" fmla="*/ 39910 h 125431"/>
                  <a:gd name="connsiteX98" fmla="*/ 217469 w 498467"/>
                  <a:gd name="connsiteY98" fmla="*/ 43168 h 125431"/>
                  <a:gd name="connsiteX99" fmla="*/ 224799 w 498467"/>
                  <a:gd name="connsiteY99" fmla="*/ 40724 h 125431"/>
                  <a:gd name="connsiteX100" fmla="*/ 223985 w 498467"/>
                  <a:gd name="connsiteY100" fmla="*/ 43982 h 125431"/>
                  <a:gd name="connsiteX101" fmla="*/ 250048 w 498467"/>
                  <a:gd name="connsiteY101" fmla="*/ 47240 h 125431"/>
                  <a:gd name="connsiteX102" fmla="*/ 273668 w 498467"/>
                  <a:gd name="connsiteY102" fmla="*/ 43982 h 125431"/>
                  <a:gd name="connsiteX103" fmla="*/ 273668 w 498467"/>
                  <a:gd name="connsiteY103" fmla="*/ 45611 h 125431"/>
                  <a:gd name="connsiteX104" fmla="*/ 303804 w 498467"/>
                  <a:gd name="connsiteY104" fmla="*/ 50498 h 125431"/>
                  <a:gd name="connsiteX105" fmla="*/ 315207 w 498467"/>
                  <a:gd name="connsiteY105" fmla="*/ 51313 h 125431"/>
                  <a:gd name="connsiteX106" fmla="*/ 315207 w 498467"/>
                  <a:gd name="connsiteY106" fmla="*/ 52942 h 125431"/>
                  <a:gd name="connsiteX107" fmla="*/ 337199 w 498467"/>
                  <a:gd name="connsiteY107" fmla="*/ 56200 h 125431"/>
                  <a:gd name="connsiteX108" fmla="*/ 336384 w 498467"/>
                  <a:gd name="connsiteY108" fmla="*/ 58643 h 125431"/>
                  <a:gd name="connsiteX109" fmla="*/ 341271 w 498467"/>
                  <a:gd name="connsiteY109" fmla="*/ 53756 h 125431"/>
                  <a:gd name="connsiteX110" fmla="*/ 342085 w 498467"/>
                  <a:gd name="connsiteY110" fmla="*/ 56200 h 125431"/>
                  <a:gd name="connsiteX111" fmla="*/ 357561 w 498467"/>
                  <a:gd name="connsiteY111" fmla="*/ 57829 h 125431"/>
                  <a:gd name="connsiteX112" fmla="*/ 356746 w 498467"/>
                  <a:gd name="connsiteY112" fmla="*/ 59458 h 125431"/>
                  <a:gd name="connsiteX113" fmla="*/ 361633 w 498467"/>
                  <a:gd name="connsiteY113" fmla="*/ 60272 h 125431"/>
                  <a:gd name="connsiteX114" fmla="*/ 360819 w 498467"/>
                  <a:gd name="connsiteY114" fmla="*/ 61087 h 125431"/>
                  <a:gd name="connsiteX115" fmla="*/ 377108 w 498467"/>
                  <a:gd name="connsiteY115" fmla="*/ 65159 h 125431"/>
                  <a:gd name="connsiteX116" fmla="*/ 375480 w 498467"/>
                  <a:gd name="connsiteY116" fmla="*/ 67603 h 125431"/>
                  <a:gd name="connsiteX117" fmla="*/ 386068 w 498467"/>
                  <a:gd name="connsiteY117" fmla="*/ 69232 h 125431"/>
                  <a:gd name="connsiteX118" fmla="*/ 385253 w 498467"/>
                  <a:gd name="connsiteY118" fmla="*/ 70860 h 125431"/>
                  <a:gd name="connsiteX119" fmla="*/ 387697 w 498467"/>
                  <a:gd name="connsiteY119" fmla="*/ 69232 h 125431"/>
                  <a:gd name="connsiteX120" fmla="*/ 386882 w 498467"/>
                  <a:gd name="connsiteY120" fmla="*/ 72490 h 125431"/>
                  <a:gd name="connsiteX121" fmla="*/ 400729 w 498467"/>
                  <a:gd name="connsiteY121" fmla="*/ 74933 h 12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498467" h="125431">
                    <a:moveTo>
                      <a:pt x="400729" y="74933"/>
                    </a:moveTo>
                    <a:lnTo>
                      <a:pt x="399914" y="77376"/>
                    </a:lnTo>
                    <a:cubicBezTo>
                      <a:pt x="405616" y="74119"/>
                      <a:pt x="408059" y="80634"/>
                      <a:pt x="412946" y="80634"/>
                    </a:cubicBezTo>
                    <a:lnTo>
                      <a:pt x="412132" y="81449"/>
                    </a:lnTo>
                    <a:cubicBezTo>
                      <a:pt x="421905" y="87150"/>
                      <a:pt x="432494" y="87150"/>
                      <a:pt x="443082" y="91223"/>
                    </a:cubicBezTo>
                    <a:cubicBezTo>
                      <a:pt x="443082" y="91223"/>
                      <a:pt x="442268" y="92037"/>
                      <a:pt x="442268" y="92037"/>
                    </a:cubicBezTo>
                    <a:cubicBezTo>
                      <a:pt x="443082" y="91223"/>
                      <a:pt x="444711" y="90408"/>
                      <a:pt x="444711" y="91223"/>
                    </a:cubicBezTo>
                    <a:cubicBezTo>
                      <a:pt x="444711" y="92037"/>
                      <a:pt x="443897" y="92037"/>
                      <a:pt x="443897" y="92037"/>
                    </a:cubicBezTo>
                    <a:cubicBezTo>
                      <a:pt x="443082" y="96924"/>
                      <a:pt x="451227" y="93666"/>
                      <a:pt x="450412" y="96924"/>
                    </a:cubicBezTo>
                    <a:cubicBezTo>
                      <a:pt x="451227" y="96924"/>
                      <a:pt x="452856" y="95295"/>
                      <a:pt x="452856" y="94481"/>
                    </a:cubicBezTo>
                    <a:cubicBezTo>
                      <a:pt x="456929" y="96924"/>
                      <a:pt x="461001" y="98553"/>
                      <a:pt x="465073" y="100997"/>
                    </a:cubicBezTo>
                    <a:cubicBezTo>
                      <a:pt x="469146" y="103440"/>
                      <a:pt x="473218" y="105884"/>
                      <a:pt x="478105" y="107512"/>
                    </a:cubicBezTo>
                    <a:cubicBezTo>
                      <a:pt x="478105" y="108327"/>
                      <a:pt x="477291" y="109142"/>
                      <a:pt x="476476" y="109956"/>
                    </a:cubicBezTo>
                    <a:cubicBezTo>
                      <a:pt x="487064" y="109956"/>
                      <a:pt x="491137" y="118101"/>
                      <a:pt x="495209" y="125431"/>
                    </a:cubicBezTo>
                    <a:cubicBezTo>
                      <a:pt x="496838" y="124617"/>
                      <a:pt x="496024" y="123802"/>
                      <a:pt x="498468" y="122988"/>
                    </a:cubicBezTo>
                    <a:cubicBezTo>
                      <a:pt x="498468" y="119730"/>
                      <a:pt x="491951" y="122173"/>
                      <a:pt x="492766" y="118101"/>
                    </a:cubicBezTo>
                    <a:lnTo>
                      <a:pt x="494395" y="117286"/>
                    </a:lnTo>
                    <a:cubicBezTo>
                      <a:pt x="494395" y="114843"/>
                      <a:pt x="490323" y="119730"/>
                      <a:pt x="491137" y="117286"/>
                    </a:cubicBezTo>
                    <a:cubicBezTo>
                      <a:pt x="491951" y="115657"/>
                      <a:pt x="492766" y="115657"/>
                      <a:pt x="492766" y="115657"/>
                    </a:cubicBezTo>
                    <a:cubicBezTo>
                      <a:pt x="489508" y="113214"/>
                      <a:pt x="487879" y="109142"/>
                      <a:pt x="482178" y="109956"/>
                    </a:cubicBezTo>
                    <a:cubicBezTo>
                      <a:pt x="484621" y="106698"/>
                      <a:pt x="479734" y="106698"/>
                      <a:pt x="481363" y="103440"/>
                    </a:cubicBezTo>
                    <a:cubicBezTo>
                      <a:pt x="479734" y="104255"/>
                      <a:pt x="478920" y="103440"/>
                      <a:pt x="477291" y="105069"/>
                    </a:cubicBezTo>
                    <a:cubicBezTo>
                      <a:pt x="469146" y="94481"/>
                      <a:pt x="456114" y="90408"/>
                      <a:pt x="444711" y="83078"/>
                    </a:cubicBezTo>
                    <a:cubicBezTo>
                      <a:pt x="435752" y="87150"/>
                      <a:pt x="434123" y="74933"/>
                      <a:pt x="425978" y="74119"/>
                    </a:cubicBezTo>
                    <a:cubicBezTo>
                      <a:pt x="425978" y="74119"/>
                      <a:pt x="425978" y="73304"/>
                      <a:pt x="425978" y="73304"/>
                    </a:cubicBezTo>
                    <a:cubicBezTo>
                      <a:pt x="422720" y="74119"/>
                      <a:pt x="419462" y="73304"/>
                      <a:pt x="417833" y="71675"/>
                    </a:cubicBezTo>
                    <a:lnTo>
                      <a:pt x="414575" y="74119"/>
                    </a:lnTo>
                    <a:cubicBezTo>
                      <a:pt x="402358" y="61087"/>
                      <a:pt x="384439" y="60272"/>
                      <a:pt x="368964" y="52942"/>
                    </a:cubicBezTo>
                    <a:cubicBezTo>
                      <a:pt x="351045" y="45611"/>
                      <a:pt x="336384" y="36652"/>
                      <a:pt x="316022" y="43168"/>
                    </a:cubicBezTo>
                    <a:cubicBezTo>
                      <a:pt x="316022" y="42353"/>
                      <a:pt x="316022" y="42353"/>
                      <a:pt x="316836" y="41539"/>
                    </a:cubicBezTo>
                    <a:cubicBezTo>
                      <a:pt x="311135" y="42353"/>
                      <a:pt x="307063" y="38281"/>
                      <a:pt x="302176" y="39095"/>
                    </a:cubicBezTo>
                    <a:lnTo>
                      <a:pt x="302176" y="38281"/>
                    </a:lnTo>
                    <a:cubicBezTo>
                      <a:pt x="289144" y="42353"/>
                      <a:pt x="276926" y="32580"/>
                      <a:pt x="264709" y="37467"/>
                    </a:cubicBezTo>
                    <a:cubicBezTo>
                      <a:pt x="250863" y="34208"/>
                      <a:pt x="234573" y="32580"/>
                      <a:pt x="219098" y="31765"/>
                    </a:cubicBezTo>
                    <a:lnTo>
                      <a:pt x="219098" y="30136"/>
                    </a:lnTo>
                    <a:cubicBezTo>
                      <a:pt x="206880" y="31765"/>
                      <a:pt x="196292" y="21991"/>
                      <a:pt x="184075" y="22806"/>
                    </a:cubicBezTo>
                    <a:cubicBezTo>
                      <a:pt x="171857" y="17919"/>
                      <a:pt x="158011" y="29322"/>
                      <a:pt x="145794" y="23620"/>
                    </a:cubicBezTo>
                    <a:cubicBezTo>
                      <a:pt x="138463" y="15475"/>
                      <a:pt x="127875" y="31765"/>
                      <a:pt x="120544" y="23620"/>
                    </a:cubicBezTo>
                    <a:cubicBezTo>
                      <a:pt x="105884" y="11403"/>
                      <a:pt x="90408" y="19548"/>
                      <a:pt x="76562" y="28507"/>
                    </a:cubicBezTo>
                    <a:cubicBezTo>
                      <a:pt x="69232" y="26878"/>
                      <a:pt x="62716" y="29322"/>
                      <a:pt x="56200" y="30950"/>
                    </a:cubicBezTo>
                    <a:cubicBezTo>
                      <a:pt x="49684" y="32580"/>
                      <a:pt x="41539" y="32580"/>
                      <a:pt x="35837" y="27693"/>
                    </a:cubicBezTo>
                    <a:cubicBezTo>
                      <a:pt x="32580" y="30136"/>
                      <a:pt x="28507" y="27693"/>
                      <a:pt x="26064" y="24435"/>
                    </a:cubicBezTo>
                    <a:cubicBezTo>
                      <a:pt x="23620" y="21177"/>
                      <a:pt x="21991" y="17919"/>
                      <a:pt x="18733" y="16290"/>
                    </a:cubicBezTo>
                    <a:lnTo>
                      <a:pt x="17919" y="17919"/>
                    </a:lnTo>
                    <a:cubicBezTo>
                      <a:pt x="17919" y="15475"/>
                      <a:pt x="17104" y="15475"/>
                      <a:pt x="16290" y="16290"/>
                    </a:cubicBezTo>
                    <a:lnTo>
                      <a:pt x="17104" y="19548"/>
                    </a:lnTo>
                    <a:cubicBezTo>
                      <a:pt x="16290" y="17919"/>
                      <a:pt x="13846" y="13846"/>
                      <a:pt x="18733" y="16290"/>
                    </a:cubicBezTo>
                    <a:lnTo>
                      <a:pt x="18733" y="17104"/>
                    </a:lnTo>
                    <a:cubicBezTo>
                      <a:pt x="21177" y="17919"/>
                      <a:pt x="18733" y="16290"/>
                      <a:pt x="17919" y="13846"/>
                    </a:cubicBezTo>
                    <a:cubicBezTo>
                      <a:pt x="16290" y="11403"/>
                      <a:pt x="15475" y="9774"/>
                      <a:pt x="17919" y="10588"/>
                    </a:cubicBezTo>
                    <a:lnTo>
                      <a:pt x="16290" y="8959"/>
                    </a:lnTo>
                    <a:cubicBezTo>
                      <a:pt x="17104" y="7330"/>
                      <a:pt x="17919" y="10588"/>
                      <a:pt x="19548" y="10588"/>
                    </a:cubicBezTo>
                    <a:cubicBezTo>
                      <a:pt x="19548" y="9774"/>
                      <a:pt x="17104" y="7330"/>
                      <a:pt x="18733" y="7330"/>
                    </a:cubicBezTo>
                    <a:cubicBezTo>
                      <a:pt x="21177" y="10588"/>
                      <a:pt x="21991" y="9774"/>
                      <a:pt x="22806" y="8959"/>
                    </a:cubicBezTo>
                    <a:cubicBezTo>
                      <a:pt x="23620" y="8145"/>
                      <a:pt x="24435" y="7330"/>
                      <a:pt x="26878" y="12217"/>
                    </a:cubicBezTo>
                    <a:cubicBezTo>
                      <a:pt x="26064" y="12217"/>
                      <a:pt x="29322" y="15475"/>
                      <a:pt x="29322" y="17919"/>
                    </a:cubicBezTo>
                    <a:cubicBezTo>
                      <a:pt x="30136" y="18733"/>
                      <a:pt x="30950" y="17919"/>
                      <a:pt x="29322" y="13846"/>
                    </a:cubicBezTo>
                    <a:cubicBezTo>
                      <a:pt x="27693" y="9774"/>
                      <a:pt x="27693" y="5701"/>
                      <a:pt x="24435" y="3258"/>
                    </a:cubicBezTo>
                    <a:lnTo>
                      <a:pt x="25249" y="6516"/>
                    </a:lnTo>
                    <a:cubicBezTo>
                      <a:pt x="23620" y="4072"/>
                      <a:pt x="24435" y="4887"/>
                      <a:pt x="22806" y="3258"/>
                    </a:cubicBezTo>
                    <a:cubicBezTo>
                      <a:pt x="20362" y="4072"/>
                      <a:pt x="17104" y="0"/>
                      <a:pt x="14661" y="0"/>
                    </a:cubicBezTo>
                    <a:cubicBezTo>
                      <a:pt x="14661" y="0"/>
                      <a:pt x="14661" y="0"/>
                      <a:pt x="14661" y="0"/>
                    </a:cubicBezTo>
                    <a:cubicBezTo>
                      <a:pt x="15475" y="4072"/>
                      <a:pt x="13032" y="3258"/>
                      <a:pt x="11403" y="4072"/>
                    </a:cubicBezTo>
                    <a:lnTo>
                      <a:pt x="9774" y="3258"/>
                    </a:lnTo>
                    <a:cubicBezTo>
                      <a:pt x="6516" y="1629"/>
                      <a:pt x="13032" y="11403"/>
                      <a:pt x="8145" y="5701"/>
                    </a:cubicBezTo>
                    <a:cubicBezTo>
                      <a:pt x="6516" y="8959"/>
                      <a:pt x="4887" y="11403"/>
                      <a:pt x="4072" y="15475"/>
                    </a:cubicBezTo>
                    <a:lnTo>
                      <a:pt x="0" y="25249"/>
                    </a:lnTo>
                    <a:lnTo>
                      <a:pt x="7330" y="29322"/>
                    </a:lnTo>
                    <a:cubicBezTo>
                      <a:pt x="9774" y="30950"/>
                      <a:pt x="13032" y="32580"/>
                      <a:pt x="15475" y="33394"/>
                    </a:cubicBezTo>
                    <a:cubicBezTo>
                      <a:pt x="17104" y="31765"/>
                      <a:pt x="19548" y="35023"/>
                      <a:pt x="20362" y="30136"/>
                    </a:cubicBezTo>
                    <a:cubicBezTo>
                      <a:pt x="19548" y="35837"/>
                      <a:pt x="23620" y="38281"/>
                      <a:pt x="25249" y="38281"/>
                    </a:cubicBezTo>
                    <a:cubicBezTo>
                      <a:pt x="25249" y="39095"/>
                      <a:pt x="25249" y="39095"/>
                      <a:pt x="24435" y="39095"/>
                    </a:cubicBezTo>
                    <a:cubicBezTo>
                      <a:pt x="26064" y="46426"/>
                      <a:pt x="29322" y="33394"/>
                      <a:pt x="30950" y="42353"/>
                    </a:cubicBezTo>
                    <a:cubicBezTo>
                      <a:pt x="32580" y="36652"/>
                      <a:pt x="35837" y="44797"/>
                      <a:pt x="38281" y="38281"/>
                    </a:cubicBezTo>
                    <a:cubicBezTo>
                      <a:pt x="38281" y="39910"/>
                      <a:pt x="38281" y="40724"/>
                      <a:pt x="38281" y="41539"/>
                    </a:cubicBezTo>
                    <a:cubicBezTo>
                      <a:pt x="43168" y="42353"/>
                      <a:pt x="48869" y="43982"/>
                      <a:pt x="52942" y="44797"/>
                    </a:cubicBezTo>
                    <a:cubicBezTo>
                      <a:pt x="56200" y="39095"/>
                      <a:pt x="61901" y="46426"/>
                      <a:pt x="63530" y="39095"/>
                    </a:cubicBezTo>
                    <a:cubicBezTo>
                      <a:pt x="65974" y="40724"/>
                      <a:pt x="70046" y="43168"/>
                      <a:pt x="73304" y="39910"/>
                    </a:cubicBezTo>
                    <a:lnTo>
                      <a:pt x="73304" y="40724"/>
                    </a:lnTo>
                    <a:cubicBezTo>
                      <a:pt x="76562" y="39910"/>
                      <a:pt x="81449" y="39095"/>
                      <a:pt x="83078" y="34208"/>
                    </a:cubicBezTo>
                    <a:cubicBezTo>
                      <a:pt x="84707" y="41539"/>
                      <a:pt x="86336" y="39910"/>
                      <a:pt x="87965" y="41539"/>
                    </a:cubicBezTo>
                    <a:cubicBezTo>
                      <a:pt x="90408" y="38281"/>
                      <a:pt x="94481" y="39095"/>
                      <a:pt x="98553" y="35837"/>
                    </a:cubicBezTo>
                    <a:cubicBezTo>
                      <a:pt x="99368" y="39095"/>
                      <a:pt x="101811" y="34208"/>
                      <a:pt x="101811" y="39095"/>
                    </a:cubicBezTo>
                    <a:cubicBezTo>
                      <a:pt x="111585" y="29322"/>
                      <a:pt x="124617" y="32580"/>
                      <a:pt x="134391" y="39910"/>
                    </a:cubicBezTo>
                    <a:lnTo>
                      <a:pt x="134391" y="39910"/>
                    </a:lnTo>
                    <a:cubicBezTo>
                      <a:pt x="136020" y="37467"/>
                      <a:pt x="137649" y="31765"/>
                      <a:pt x="139278" y="28507"/>
                    </a:cubicBezTo>
                    <a:cubicBezTo>
                      <a:pt x="139278" y="29322"/>
                      <a:pt x="139278" y="29322"/>
                      <a:pt x="139278" y="29322"/>
                    </a:cubicBezTo>
                    <a:cubicBezTo>
                      <a:pt x="140907" y="28507"/>
                      <a:pt x="142536" y="33394"/>
                      <a:pt x="144979" y="32580"/>
                    </a:cubicBezTo>
                    <a:cubicBezTo>
                      <a:pt x="144979" y="33394"/>
                      <a:pt x="144979" y="33394"/>
                      <a:pt x="144165" y="34208"/>
                    </a:cubicBezTo>
                    <a:cubicBezTo>
                      <a:pt x="145794" y="32580"/>
                      <a:pt x="147423" y="38281"/>
                      <a:pt x="149866" y="35023"/>
                    </a:cubicBezTo>
                    <a:lnTo>
                      <a:pt x="149866" y="36652"/>
                    </a:lnTo>
                    <a:lnTo>
                      <a:pt x="151495" y="35023"/>
                    </a:lnTo>
                    <a:cubicBezTo>
                      <a:pt x="151495" y="36652"/>
                      <a:pt x="151495" y="39095"/>
                      <a:pt x="150681" y="38281"/>
                    </a:cubicBezTo>
                    <a:cubicBezTo>
                      <a:pt x="166970" y="40724"/>
                      <a:pt x="185703" y="35023"/>
                      <a:pt x="202808" y="38281"/>
                    </a:cubicBezTo>
                    <a:lnTo>
                      <a:pt x="201993" y="39910"/>
                    </a:lnTo>
                    <a:lnTo>
                      <a:pt x="206066" y="37467"/>
                    </a:lnTo>
                    <a:cubicBezTo>
                      <a:pt x="206066" y="38281"/>
                      <a:pt x="206066" y="38281"/>
                      <a:pt x="205251" y="39095"/>
                    </a:cubicBezTo>
                    <a:cubicBezTo>
                      <a:pt x="209324" y="42353"/>
                      <a:pt x="214211" y="38281"/>
                      <a:pt x="218283" y="39910"/>
                    </a:cubicBezTo>
                    <a:cubicBezTo>
                      <a:pt x="218283" y="40724"/>
                      <a:pt x="217469" y="42353"/>
                      <a:pt x="217469" y="43168"/>
                    </a:cubicBezTo>
                    <a:cubicBezTo>
                      <a:pt x="221541" y="39095"/>
                      <a:pt x="221541" y="49684"/>
                      <a:pt x="224799" y="40724"/>
                    </a:cubicBezTo>
                    <a:cubicBezTo>
                      <a:pt x="224799" y="41539"/>
                      <a:pt x="224799" y="43168"/>
                      <a:pt x="223985" y="43982"/>
                    </a:cubicBezTo>
                    <a:cubicBezTo>
                      <a:pt x="232944" y="42353"/>
                      <a:pt x="241903" y="43982"/>
                      <a:pt x="250048" y="47240"/>
                    </a:cubicBezTo>
                    <a:cubicBezTo>
                      <a:pt x="259007" y="40724"/>
                      <a:pt x="265524" y="48869"/>
                      <a:pt x="273668" y="43982"/>
                    </a:cubicBezTo>
                    <a:lnTo>
                      <a:pt x="273668" y="45611"/>
                    </a:lnTo>
                    <a:cubicBezTo>
                      <a:pt x="284257" y="41539"/>
                      <a:pt x="294031" y="49684"/>
                      <a:pt x="303804" y="50498"/>
                    </a:cubicBezTo>
                    <a:cubicBezTo>
                      <a:pt x="307877" y="52127"/>
                      <a:pt x="311135" y="50498"/>
                      <a:pt x="315207" y="51313"/>
                    </a:cubicBezTo>
                    <a:lnTo>
                      <a:pt x="315207" y="52942"/>
                    </a:lnTo>
                    <a:cubicBezTo>
                      <a:pt x="324167" y="47240"/>
                      <a:pt x="328239" y="62716"/>
                      <a:pt x="337199" y="56200"/>
                    </a:cubicBezTo>
                    <a:lnTo>
                      <a:pt x="336384" y="58643"/>
                    </a:lnTo>
                    <a:cubicBezTo>
                      <a:pt x="338828" y="54571"/>
                      <a:pt x="340456" y="61087"/>
                      <a:pt x="341271" y="53756"/>
                    </a:cubicBezTo>
                    <a:lnTo>
                      <a:pt x="342085" y="56200"/>
                    </a:lnTo>
                    <a:cubicBezTo>
                      <a:pt x="349416" y="48055"/>
                      <a:pt x="350230" y="62716"/>
                      <a:pt x="357561" y="57829"/>
                    </a:cubicBezTo>
                    <a:lnTo>
                      <a:pt x="356746" y="59458"/>
                    </a:lnTo>
                    <a:cubicBezTo>
                      <a:pt x="358375" y="58643"/>
                      <a:pt x="360819" y="57829"/>
                      <a:pt x="361633" y="60272"/>
                    </a:cubicBezTo>
                    <a:cubicBezTo>
                      <a:pt x="361633" y="60272"/>
                      <a:pt x="361633" y="61087"/>
                      <a:pt x="360819" y="61087"/>
                    </a:cubicBezTo>
                    <a:cubicBezTo>
                      <a:pt x="364077" y="69232"/>
                      <a:pt x="371407" y="63530"/>
                      <a:pt x="377108" y="65159"/>
                    </a:cubicBezTo>
                    <a:lnTo>
                      <a:pt x="375480" y="67603"/>
                    </a:lnTo>
                    <a:cubicBezTo>
                      <a:pt x="378738" y="65159"/>
                      <a:pt x="382810" y="69232"/>
                      <a:pt x="386068" y="69232"/>
                    </a:cubicBezTo>
                    <a:lnTo>
                      <a:pt x="385253" y="70860"/>
                    </a:lnTo>
                    <a:lnTo>
                      <a:pt x="387697" y="69232"/>
                    </a:lnTo>
                    <a:lnTo>
                      <a:pt x="386882" y="72490"/>
                    </a:lnTo>
                    <a:cubicBezTo>
                      <a:pt x="391769" y="74119"/>
                      <a:pt x="396656" y="73304"/>
                      <a:pt x="400729" y="7493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/>
              <p:cNvSpPr/>
              <p:nvPr/>
            </p:nvSpPr>
            <p:spPr>
              <a:xfrm>
                <a:off x="7195856" y="2407494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-204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9" name="任意多边形: 形状 348"/>
              <p:cNvSpPr/>
              <p:nvPr/>
            </p:nvSpPr>
            <p:spPr>
              <a:xfrm>
                <a:off x="6765602" y="2313466"/>
                <a:ext cx="814" cy="362"/>
              </a:xfrm>
              <a:custGeom>
                <a:avLst/>
                <a:gdLst>
                  <a:gd name="connsiteX0" fmla="*/ 0 w 814"/>
                  <a:gd name="connsiteY0" fmla="*/ 362 h 362"/>
                  <a:gd name="connsiteX1" fmla="*/ 815 w 814"/>
                  <a:gd name="connsiteY1" fmla="*/ 362 h 362"/>
                  <a:gd name="connsiteX2" fmla="*/ 0 w 81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62">
                    <a:moveTo>
                      <a:pt x="0" y="362"/>
                    </a:moveTo>
                    <a:cubicBezTo>
                      <a:pt x="0" y="362"/>
                      <a:pt x="815" y="362"/>
                      <a:pt x="815" y="362"/>
                    </a:cubicBezTo>
                    <a:cubicBezTo>
                      <a:pt x="815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50" name="图形 7"/>
            <p:cNvGrpSpPr/>
            <p:nvPr/>
          </p:nvGrpSpPr>
          <p:grpSpPr>
            <a:xfrm>
              <a:off x="8888889" y="2616014"/>
              <a:ext cx="94407" cy="196417"/>
              <a:chOff x="6649130" y="1516317"/>
              <a:chExt cx="94407" cy="196417"/>
            </a:xfrm>
            <a:solidFill>
              <a:srgbClr val="1B1B1B"/>
            </a:solidFill>
          </p:grpSpPr>
          <p:sp>
            <p:nvSpPr>
              <p:cNvPr id="351" name="任意多边形: 形状 350"/>
              <p:cNvSpPr/>
              <p:nvPr/>
            </p:nvSpPr>
            <p:spPr>
              <a:xfrm>
                <a:off x="6658904" y="1675268"/>
                <a:ext cx="2443" cy="814"/>
              </a:xfrm>
              <a:custGeom>
                <a:avLst/>
                <a:gdLst>
                  <a:gd name="connsiteX0" fmla="*/ 815 w 2443"/>
                  <a:gd name="connsiteY0" fmla="*/ 0 h 814"/>
                  <a:gd name="connsiteX1" fmla="*/ 0 w 2443"/>
                  <a:gd name="connsiteY1" fmla="*/ 0 h 814"/>
                  <a:gd name="connsiteX2" fmla="*/ 2443 w 244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815" y="0"/>
                    </a:moveTo>
                    <a:lnTo>
                      <a:pt x="0" y="0"/>
                    </a:lnTo>
                    <a:lnTo>
                      <a:pt x="2443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2" name="任意多边形: 形状 351"/>
              <p:cNvSpPr/>
              <p:nvPr/>
            </p:nvSpPr>
            <p:spPr>
              <a:xfrm>
                <a:off x="6658831" y="1676562"/>
                <a:ext cx="7403" cy="3592"/>
              </a:xfrm>
              <a:custGeom>
                <a:avLst/>
                <a:gdLst>
                  <a:gd name="connsiteX0" fmla="*/ 5775 w 7403"/>
                  <a:gd name="connsiteY0" fmla="*/ 2778 h 3592"/>
                  <a:gd name="connsiteX1" fmla="*/ 7403 w 7403"/>
                  <a:gd name="connsiteY1" fmla="*/ 3593 h 3592"/>
                  <a:gd name="connsiteX2" fmla="*/ 888 w 7403"/>
                  <a:gd name="connsiteY2" fmla="*/ 335 h 3592"/>
                  <a:gd name="connsiteX3" fmla="*/ 5775 w 7403"/>
                  <a:gd name="connsiteY3" fmla="*/ 2778 h 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03" h="3592">
                    <a:moveTo>
                      <a:pt x="5775" y="2778"/>
                    </a:moveTo>
                    <a:cubicBezTo>
                      <a:pt x="6589" y="2778"/>
                      <a:pt x="6589" y="2778"/>
                      <a:pt x="7403" y="3593"/>
                    </a:cubicBezTo>
                    <a:lnTo>
                      <a:pt x="888" y="335"/>
                    </a:lnTo>
                    <a:cubicBezTo>
                      <a:pt x="-3185" y="-1294"/>
                      <a:pt x="8218" y="3593"/>
                      <a:pt x="5775" y="277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3" name="任意多边形: 形状 352"/>
              <p:cNvSpPr/>
              <p:nvPr/>
            </p:nvSpPr>
            <p:spPr>
              <a:xfrm>
                <a:off x="6663341" y="1679341"/>
                <a:ext cx="2893" cy="1629"/>
              </a:xfrm>
              <a:custGeom>
                <a:avLst/>
                <a:gdLst>
                  <a:gd name="connsiteX0" fmla="*/ 450 w 2893"/>
                  <a:gd name="connsiteY0" fmla="*/ 0 h 1629"/>
                  <a:gd name="connsiteX1" fmla="*/ 2893 w 2893"/>
                  <a:gd name="connsiteY1" fmla="*/ 1629 h 1629"/>
                  <a:gd name="connsiteX2" fmla="*/ 450 w 2893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629">
                    <a:moveTo>
                      <a:pt x="450" y="0"/>
                    </a:moveTo>
                    <a:cubicBezTo>
                      <a:pt x="-1179" y="0"/>
                      <a:pt x="2079" y="815"/>
                      <a:pt x="2893" y="1629"/>
                    </a:cubicBezTo>
                    <a:cubicBezTo>
                      <a:pt x="450" y="0"/>
                      <a:pt x="3708" y="815"/>
                      <a:pt x="45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4" name="任意多边形: 形状 353"/>
              <p:cNvSpPr/>
              <p:nvPr/>
            </p:nvSpPr>
            <p:spPr>
              <a:xfrm>
                <a:off x="6703701" y="1682599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5" name="任意多边形: 形状 354"/>
              <p:cNvSpPr/>
              <p:nvPr/>
            </p:nvSpPr>
            <p:spPr>
              <a:xfrm>
                <a:off x="6649130" y="1516317"/>
                <a:ext cx="94407" cy="196417"/>
              </a:xfrm>
              <a:custGeom>
                <a:avLst/>
                <a:gdLst>
                  <a:gd name="connsiteX0" fmla="*/ 53756 w 94407"/>
                  <a:gd name="connsiteY0" fmla="*/ 151621 h 196417"/>
                  <a:gd name="connsiteX1" fmla="*/ 52128 w 94407"/>
                  <a:gd name="connsiteY1" fmla="*/ 149992 h 196417"/>
                  <a:gd name="connsiteX2" fmla="*/ 49684 w 94407"/>
                  <a:gd name="connsiteY2" fmla="*/ 154879 h 196417"/>
                  <a:gd name="connsiteX3" fmla="*/ 48869 w 94407"/>
                  <a:gd name="connsiteY3" fmla="*/ 154064 h 196417"/>
                  <a:gd name="connsiteX4" fmla="*/ 42354 w 94407"/>
                  <a:gd name="connsiteY4" fmla="*/ 166282 h 196417"/>
                  <a:gd name="connsiteX5" fmla="*/ 41539 w 94407"/>
                  <a:gd name="connsiteY5" fmla="*/ 164653 h 196417"/>
                  <a:gd name="connsiteX6" fmla="*/ 42354 w 94407"/>
                  <a:gd name="connsiteY6" fmla="*/ 167096 h 196417"/>
                  <a:gd name="connsiteX7" fmla="*/ 41539 w 94407"/>
                  <a:gd name="connsiteY7" fmla="*/ 165467 h 196417"/>
                  <a:gd name="connsiteX8" fmla="*/ 38281 w 94407"/>
                  <a:gd name="connsiteY8" fmla="*/ 166282 h 196417"/>
                  <a:gd name="connsiteX9" fmla="*/ 39910 w 94407"/>
                  <a:gd name="connsiteY9" fmla="*/ 169540 h 196417"/>
                  <a:gd name="connsiteX10" fmla="*/ 31765 w 94407"/>
                  <a:gd name="connsiteY10" fmla="*/ 179314 h 196417"/>
                  <a:gd name="connsiteX11" fmla="*/ 30136 w 94407"/>
                  <a:gd name="connsiteY11" fmla="*/ 176056 h 196417"/>
                  <a:gd name="connsiteX12" fmla="*/ 25249 w 94407"/>
                  <a:gd name="connsiteY12" fmla="*/ 182572 h 196417"/>
                  <a:gd name="connsiteX13" fmla="*/ 0 w 94407"/>
                  <a:gd name="connsiteY13" fmla="*/ 185015 h 196417"/>
                  <a:gd name="connsiteX14" fmla="*/ 12217 w 94407"/>
                  <a:gd name="connsiteY14" fmla="*/ 167096 h 196417"/>
                  <a:gd name="connsiteX15" fmla="*/ 14661 w 94407"/>
                  <a:gd name="connsiteY15" fmla="*/ 164653 h 196417"/>
                  <a:gd name="connsiteX16" fmla="*/ 10589 w 94407"/>
                  <a:gd name="connsiteY16" fmla="*/ 163024 h 196417"/>
                  <a:gd name="connsiteX17" fmla="*/ 10589 w 94407"/>
                  <a:gd name="connsiteY17" fmla="*/ 166282 h 196417"/>
                  <a:gd name="connsiteX18" fmla="*/ 8959 w 94407"/>
                  <a:gd name="connsiteY18" fmla="*/ 165467 h 196417"/>
                  <a:gd name="connsiteX19" fmla="*/ 10589 w 94407"/>
                  <a:gd name="connsiteY19" fmla="*/ 167096 h 196417"/>
                  <a:gd name="connsiteX20" fmla="*/ 8145 w 94407"/>
                  <a:gd name="connsiteY20" fmla="*/ 166282 h 196417"/>
                  <a:gd name="connsiteX21" fmla="*/ 8145 w 94407"/>
                  <a:gd name="connsiteY21" fmla="*/ 166282 h 196417"/>
                  <a:gd name="connsiteX22" fmla="*/ 8959 w 94407"/>
                  <a:gd name="connsiteY22" fmla="*/ 196418 h 196417"/>
                  <a:gd name="connsiteX23" fmla="*/ 25249 w 94407"/>
                  <a:gd name="connsiteY23" fmla="*/ 186644 h 196417"/>
                  <a:gd name="connsiteX24" fmla="*/ 28507 w 94407"/>
                  <a:gd name="connsiteY24" fmla="*/ 181757 h 196417"/>
                  <a:gd name="connsiteX25" fmla="*/ 31765 w 94407"/>
                  <a:gd name="connsiteY25" fmla="*/ 185015 h 196417"/>
                  <a:gd name="connsiteX26" fmla="*/ 31765 w 94407"/>
                  <a:gd name="connsiteY26" fmla="*/ 180943 h 196417"/>
                  <a:gd name="connsiteX27" fmla="*/ 45611 w 94407"/>
                  <a:gd name="connsiteY27" fmla="*/ 171983 h 196417"/>
                  <a:gd name="connsiteX28" fmla="*/ 52128 w 94407"/>
                  <a:gd name="connsiteY28" fmla="*/ 166282 h 196417"/>
                  <a:gd name="connsiteX29" fmla="*/ 52942 w 94407"/>
                  <a:gd name="connsiteY29" fmla="*/ 167096 h 196417"/>
                  <a:gd name="connsiteX30" fmla="*/ 54571 w 94407"/>
                  <a:gd name="connsiteY30" fmla="*/ 163024 h 196417"/>
                  <a:gd name="connsiteX31" fmla="*/ 52942 w 94407"/>
                  <a:gd name="connsiteY31" fmla="*/ 159766 h 196417"/>
                  <a:gd name="connsiteX32" fmla="*/ 70046 w 94407"/>
                  <a:gd name="connsiteY32" fmla="*/ 147549 h 196417"/>
                  <a:gd name="connsiteX33" fmla="*/ 79006 w 94407"/>
                  <a:gd name="connsiteY33" fmla="*/ 127186 h 196417"/>
                  <a:gd name="connsiteX34" fmla="*/ 80635 w 94407"/>
                  <a:gd name="connsiteY34" fmla="*/ 128001 h 196417"/>
                  <a:gd name="connsiteX35" fmla="*/ 83078 w 94407"/>
                  <a:gd name="connsiteY35" fmla="*/ 122299 h 196417"/>
                  <a:gd name="connsiteX36" fmla="*/ 83893 w 94407"/>
                  <a:gd name="connsiteY36" fmla="*/ 122299 h 196417"/>
                  <a:gd name="connsiteX37" fmla="*/ 83078 w 94407"/>
                  <a:gd name="connsiteY37" fmla="*/ 106010 h 196417"/>
                  <a:gd name="connsiteX38" fmla="*/ 85521 w 94407"/>
                  <a:gd name="connsiteY38" fmla="*/ 88091 h 196417"/>
                  <a:gd name="connsiteX39" fmla="*/ 87150 w 94407"/>
                  <a:gd name="connsiteY39" fmla="*/ 88091 h 196417"/>
                  <a:gd name="connsiteX40" fmla="*/ 92037 w 94407"/>
                  <a:gd name="connsiteY40" fmla="*/ 75059 h 196417"/>
                  <a:gd name="connsiteX41" fmla="*/ 89594 w 94407"/>
                  <a:gd name="connsiteY41" fmla="*/ 59584 h 196417"/>
                  <a:gd name="connsiteX42" fmla="*/ 88780 w 94407"/>
                  <a:gd name="connsiteY42" fmla="*/ 49810 h 196417"/>
                  <a:gd name="connsiteX43" fmla="*/ 83893 w 94407"/>
                  <a:gd name="connsiteY43" fmla="*/ 33520 h 196417"/>
                  <a:gd name="connsiteX44" fmla="*/ 82263 w 94407"/>
                  <a:gd name="connsiteY44" fmla="*/ 18045 h 196417"/>
                  <a:gd name="connsiteX45" fmla="*/ 84707 w 94407"/>
                  <a:gd name="connsiteY45" fmla="*/ 9085 h 196417"/>
                  <a:gd name="connsiteX46" fmla="*/ 83078 w 94407"/>
                  <a:gd name="connsiteY46" fmla="*/ 9900 h 196417"/>
                  <a:gd name="connsiteX47" fmla="*/ 82263 w 94407"/>
                  <a:gd name="connsiteY47" fmla="*/ 7456 h 196417"/>
                  <a:gd name="connsiteX48" fmla="*/ 82263 w 94407"/>
                  <a:gd name="connsiteY48" fmla="*/ 7456 h 196417"/>
                  <a:gd name="connsiteX49" fmla="*/ 77376 w 94407"/>
                  <a:gd name="connsiteY49" fmla="*/ 8271 h 196417"/>
                  <a:gd name="connsiteX50" fmla="*/ 75748 w 94407"/>
                  <a:gd name="connsiteY50" fmla="*/ 9085 h 196417"/>
                  <a:gd name="connsiteX51" fmla="*/ 78191 w 94407"/>
                  <a:gd name="connsiteY51" fmla="*/ 7456 h 196417"/>
                  <a:gd name="connsiteX52" fmla="*/ 75748 w 94407"/>
                  <a:gd name="connsiteY52" fmla="*/ 8271 h 196417"/>
                  <a:gd name="connsiteX53" fmla="*/ 82263 w 94407"/>
                  <a:gd name="connsiteY53" fmla="*/ 3384 h 196417"/>
                  <a:gd name="connsiteX54" fmla="*/ 87965 w 94407"/>
                  <a:gd name="connsiteY54" fmla="*/ 941 h 196417"/>
                  <a:gd name="connsiteX55" fmla="*/ 83893 w 94407"/>
                  <a:gd name="connsiteY55" fmla="*/ 941 h 196417"/>
                  <a:gd name="connsiteX56" fmla="*/ 73304 w 94407"/>
                  <a:gd name="connsiteY56" fmla="*/ 5828 h 196417"/>
                  <a:gd name="connsiteX57" fmla="*/ 76562 w 94407"/>
                  <a:gd name="connsiteY57" fmla="*/ 4198 h 196417"/>
                  <a:gd name="connsiteX58" fmla="*/ 73304 w 94407"/>
                  <a:gd name="connsiteY58" fmla="*/ 5828 h 196417"/>
                  <a:gd name="connsiteX59" fmla="*/ 67603 w 94407"/>
                  <a:gd name="connsiteY59" fmla="*/ 9900 h 196417"/>
                  <a:gd name="connsiteX60" fmla="*/ 67603 w 94407"/>
                  <a:gd name="connsiteY60" fmla="*/ 9900 h 196417"/>
                  <a:gd name="connsiteX61" fmla="*/ 69232 w 94407"/>
                  <a:gd name="connsiteY61" fmla="*/ 10714 h 196417"/>
                  <a:gd name="connsiteX62" fmla="*/ 67603 w 94407"/>
                  <a:gd name="connsiteY62" fmla="*/ 11529 h 196417"/>
                  <a:gd name="connsiteX63" fmla="*/ 68417 w 94407"/>
                  <a:gd name="connsiteY63" fmla="*/ 11529 h 196417"/>
                  <a:gd name="connsiteX64" fmla="*/ 71675 w 94407"/>
                  <a:gd name="connsiteY64" fmla="*/ 15601 h 196417"/>
                  <a:gd name="connsiteX65" fmla="*/ 76562 w 94407"/>
                  <a:gd name="connsiteY65" fmla="*/ 14787 h 196417"/>
                  <a:gd name="connsiteX66" fmla="*/ 70861 w 94407"/>
                  <a:gd name="connsiteY66" fmla="*/ 18859 h 196417"/>
                  <a:gd name="connsiteX67" fmla="*/ 70046 w 94407"/>
                  <a:gd name="connsiteY67" fmla="*/ 18859 h 196417"/>
                  <a:gd name="connsiteX68" fmla="*/ 68417 w 94407"/>
                  <a:gd name="connsiteY68" fmla="*/ 21303 h 196417"/>
                  <a:gd name="connsiteX69" fmla="*/ 74119 w 94407"/>
                  <a:gd name="connsiteY69" fmla="*/ 22117 h 196417"/>
                  <a:gd name="connsiteX70" fmla="*/ 70861 w 94407"/>
                  <a:gd name="connsiteY70" fmla="*/ 22932 h 196417"/>
                  <a:gd name="connsiteX71" fmla="*/ 69232 w 94407"/>
                  <a:gd name="connsiteY71" fmla="*/ 27819 h 196417"/>
                  <a:gd name="connsiteX72" fmla="*/ 74933 w 94407"/>
                  <a:gd name="connsiteY72" fmla="*/ 30262 h 196417"/>
                  <a:gd name="connsiteX73" fmla="*/ 74119 w 94407"/>
                  <a:gd name="connsiteY73" fmla="*/ 33520 h 196417"/>
                  <a:gd name="connsiteX74" fmla="*/ 73304 w 94407"/>
                  <a:gd name="connsiteY74" fmla="*/ 33520 h 196417"/>
                  <a:gd name="connsiteX75" fmla="*/ 79006 w 94407"/>
                  <a:gd name="connsiteY75" fmla="*/ 35963 h 196417"/>
                  <a:gd name="connsiteX76" fmla="*/ 71675 w 94407"/>
                  <a:gd name="connsiteY76" fmla="*/ 38407 h 196417"/>
                  <a:gd name="connsiteX77" fmla="*/ 77376 w 94407"/>
                  <a:gd name="connsiteY77" fmla="*/ 41665 h 196417"/>
                  <a:gd name="connsiteX78" fmla="*/ 74119 w 94407"/>
                  <a:gd name="connsiteY78" fmla="*/ 43294 h 196417"/>
                  <a:gd name="connsiteX79" fmla="*/ 73304 w 94407"/>
                  <a:gd name="connsiteY79" fmla="*/ 54697 h 196417"/>
                  <a:gd name="connsiteX80" fmla="*/ 73304 w 94407"/>
                  <a:gd name="connsiteY80" fmla="*/ 54697 h 196417"/>
                  <a:gd name="connsiteX81" fmla="*/ 84707 w 94407"/>
                  <a:gd name="connsiteY81" fmla="*/ 56326 h 196417"/>
                  <a:gd name="connsiteX82" fmla="*/ 83893 w 94407"/>
                  <a:gd name="connsiteY82" fmla="*/ 56326 h 196417"/>
                  <a:gd name="connsiteX83" fmla="*/ 80635 w 94407"/>
                  <a:gd name="connsiteY83" fmla="*/ 57955 h 196417"/>
                  <a:gd name="connsiteX84" fmla="*/ 79006 w 94407"/>
                  <a:gd name="connsiteY84" fmla="*/ 57955 h 196417"/>
                  <a:gd name="connsiteX85" fmla="*/ 79006 w 94407"/>
                  <a:gd name="connsiteY85" fmla="*/ 60398 h 196417"/>
                  <a:gd name="connsiteX86" fmla="*/ 77376 w 94407"/>
                  <a:gd name="connsiteY86" fmla="*/ 60398 h 196417"/>
                  <a:gd name="connsiteX87" fmla="*/ 79006 w 94407"/>
                  <a:gd name="connsiteY87" fmla="*/ 61213 h 196417"/>
                  <a:gd name="connsiteX88" fmla="*/ 75748 w 94407"/>
                  <a:gd name="connsiteY88" fmla="*/ 60398 h 196417"/>
                  <a:gd name="connsiteX89" fmla="*/ 78191 w 94407"/>
                  <a:gd name="connsiteY89" fmla="*/ 79946 h 196417"/>
                  <a:gd name="connsiteX90" fmla="*/ 76562 w 94407"/>
                  <a:gd name="connsiteY90" fmla="*/ 79132 h 196417"/>
                  <a:gd name="connsiteX91" fmla="*/ 79006 w 94407"/>
                  <a:gd name="connsiteY91" fmla="*/ 80760 h 196417"/>
                  <a:gd name="connsiteX92" fmla="*/ 77376 w 94407"/>
                  <a:gd name="connsiteY92" fmla="*/ 79946 h 196417"/>
                  <a:gd name="connsiteX93" fmla="*/ 77376 w 94407"/>
                  <a:gd name="connsiteY93" fmla="*/ 84833 h 196417"/>
                  <a:gd name="connsiteX94" fmla="*/ 74119 w 94407"/>
                  <a:gd name="connsiteY94" fmla="*/ 84018 h 196417"/>
                  <a:gd name="connsiteX95" fmla="*/ 76562 w 94407"/>
                  <a:gd name="connsiteY95" fmla="*/ 87276 h 196417"/>
                  <a:gd name="connsiteX96" fmla="*/ 73304 w 94407"/>
                  <a:gd name="connsiteY96" fmla="*/ 86462 h 196417"/>
                  <a:gd name="connsiteX97" fmla="*/ 71675 w 94407"/>
                  <a:gd name="connsiteY97" fmla="*/ 96236 h 196417"/>
                  <a:gd name="connsiteX98" fmla="*/ 75748 w 94407"/>
                  <a:gd name="connsiteY98" fmla="*/ 106824 h 196417"/>
                  <a:gd name="connsiteX99" fmla="*/ 74119 w 94407"/>
                  <a:gd name="connsiteY99" fmla="*/ 106010 h 196417"/>
                  <a:gd name="connsiteX100" fmla="*/ 70861 w 94407"/>
                  <a:gd name="connsiteY100" fmla="*/ 117412 h 196417"/>
                  <a:gd name="connsiteX101" fmla="*/ 70046 w 94407"/>
                  <a:gd name="connsiteY101" fmla="*/ 122299 h 196417"/>
                  <a:gd name="connsiteX102" fmla="*/ 68417 w 94407"/>
                  <a:gd name="connsiteY102" fmla="*/ 121485 h 196417"/>
                  <a:gd name="connsiteX103" fmla="*/ 65974 w 94407"/>
                  <a:gd name="connsiteY103" fmla="*/ 129630 h 196417"/>
                  <a:gd name="connsiteX104" fmla="*/ 63530 w 94407"/>
                  <a:gd name="connsiteY104" fmla="*/ 128001 h 196417"/>
                  <a:gd name="connsiteX105" fmla="*/ 67603 w 94407"/>
                  <a:gd name="connsiteY105" fmla="*/ 132073 h 196417"/>
                  <a:gd name="connsiteX106" fmla="*/ 65159 w 94407"/>
                  <a:gd name="connsiteY106" fmla="*/ 131259 h 196417"/>
                  <a:gd name="connsiteX107" fmla="*/ 63530 w 94407"/>
                  <a:gd name="connsiteY107" fmla="*/ 136960 h 196417"/>
                  <a:gd name="connsiteX108" fmla="*/ 61901 w 94407"/>
                  <a:gd name="connsiteY108" fmla="*/ 136146 h 196417"/>
                  <a:gd name="connsiteX109" fmla="*/ 61901 w 94407"/>
                  <a:gd name="connsiteY109" fmla="*/ 137775 h 196417"/>
                  <a:gd name="connsiteX110" fmla="*/ 61087 w 94407"/>
                  <a:gd name="connsiteY110" fmla="*/ 136960 h 196417"/>
                  <a:gd name="connsiteX111" fmla="*/ 57829 w 94407"/>
                  <a:gd name="connsiteY111" fmla="*/ 142662 h 196417"/>
                  <a:gd name="connsiteX112" fmla="*/ 58643 w 94407"/>
                  <a:gd name="connsiteY112" fmla="*/ 142662 h 196417"/>
                  <a:gd name="connsiteX113" fmla="*/ 57829 w 94407"/>
                  <a:gd name="connsiteY113" fmla="*/ 146734 h 196417"/>
                  <a:gd name="connsiteX114" fmla="*/ 57014 w 94407"/>
                  <a:gd name="connsiteY114" fmla="*/ 145920 h 196417"/>
                  <a:gd name="connsiteX115" fmla="*/ 57829 w 94407"/>
                  <a:gd name="connsiteY115" fmla="*/ 147549 h 196417"/>
                  <a:gd name="connsiteX116" fmla="*/ 55385 w 94407"/>
                  <a:gd name="connsiteY116" fmla="*/ 145920 h 196417"/>
                  <a:gd name="connsiteX117" fmla="*/ 53756 w 94407"/>
                  <a:gd name="connsiteY117" fmla="*/ 151621 h 19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94407" h="196417">
                    <a:moveTo>
                      <a:pt x="53756" y="151621"/>
                    </a:moveTo>
                    <a:lnTo>
                      <a:pt x="52128" y="149992"/>
                    </a:lnTo>
                    <a:cubicBezTo>
                      <a:pt x="54571" y="154879"/>
                      <a:pt x="49684" y="152436"/>
                      <a:pt x="49684" y="154879"/>
                    </a:cubicBezTo>
                    <a:lnTo>
                      <a:pt x="48869" y="154064"/>
                    </a:lnTo>
                    <a:cubicBezTo>
                      <a:pt x="44797" y="155694"/>
                      <a:pt x="44797" y="161395"/>
                      <a:pt x="42354" y="166282"/>
                    </a:cubicBezTo>
                    <a:cubicBezTo>
                      <a:pt x="42354" y="166282"/>
                      <a:pt x="41539" y="165467"/>
                      <a:pt x="41539" y="164653"/>
                    </a:cubicBezTo>
                    <a:cubicBezTo>
                      <a:pt x="41539" y="165467"/>
                      <a:pt x="42354" y="167096"/>
                      <a:pt x="42354" y="167096"/>
                    </a:cubicBezTo>
                    <a:cubicBezTo>
                      <a:pt x="42354" y="166282"/>
                      <a:pt x="41539" y="166282"/>
                      <a:pt x="41539" y="165467"/>
                    </a:cubicBezTo>
                    <a:cubicBezTo>
                      <a:pt x="38281" y="162209"/>
                      <a:pt x="40724" y="169540"/>
                      <a:pt x="38281" y="166282"/>
                    </a:cubicBezTo>
                    <a:cubicBezTo>
                      <a:pt x="38281" y="167096"/>
                      <a:pt x="39096" y="168725"/>
                      <a:pt x="39910" y="169540"/>
                    </a:cubicBezTo>
                    <a:cubicBezTo>
                      <a:pt x="37467" y="171983"/>
                      <a:pt x="34209" y="174427"/>
                      <a:pt x="31765" y="179314"/>
                    </a:cubicBezTo>
                    <a:cubicBezTo>
                      <a:pt x="31765" y="178499"/>
                      <a:pt x="30951" y="177685"/>
                      <a:pt x="30136" y="176056"/>
                    </a:cubicBezTo>
                    <a:cubicBezTo>
                      <a:pt x="29322" y="180943"/>
                      <a:pt x="27693" y="181757"/>
                      <a:pt x="25249" y="182572"/>
                    </a:cubicBezTo>
                    <a:lnTo>
                      <a:pt x="0" y="185015"/>
                    </a:lnTo>
                    <a:lnTo>
                      <a:pt x="12217" y="167096"/>
                    </a:lnTo>
                    <a:cubicBezTo>
                      <a:pt x="13032" y="166282"/>
                      <a:pt x="13846" y="165467"/>
                      <a:pt x="14661" y="164653"/>
                    </a:cubicBezTo>
                    <a:cubicBezTo>
                      <a:pt x="13032" y="163838"/>
                      <a:pt x="13032" y="163838"/>
                      <a:pt x="10589" y="163024"/>
                    </a:cubicBezTo>
                    <a:cubicBezTo>
                      <a:pt x="8145" y="163024"/>
                      <a:pt x="14661" y="166282"/>
                      <a:pt x="10589" y="166282"/>
                    </a:cubicBezTo>
                    <a:lnTo>
                      <a:pt x="8959" y="165467"/>
                    </a:lnTo>
                    <a:cubicBezTo>
                      <a:pt x="7331" y="165467"/>
                      <a:pt x="13032" y="167096"/>
                      <a:pt x="10589" y="167096"/>
                    </a:cubicBezTo>
                    <a:cubicBezTo>
                      <a:pt x="8959" y="167096"/>
                      <a:pt x="8145" y="166282"/>
                      <a:pt x="8145" y="166282"/>
                    </a:cubicBezTo>
                    <a:lnTo>
                      <a:pt x="8145" y="166282"/>
                    </a:lnTo>
                    <a:lnTo>
                      <a:pt x="8959" y="196418"/>
                    </a:lnTo>
                    <a:lnTo>
                      <a:pt x="25249" y="186644"/>
                    </a:lnTo>
                    <a:cubicBezTo>
                      <a:pt x="26878" y="185829"/>
                      <a:pt x="28507" y="186644"/>
                      <a:pt x="28507" y="181757"/>
                    </a:cubicBezTo>
                    <a:cubicBezTo>
                      <a:pt x="30136" y="185829"/>
                      <a:pt x="30136" y="180943"/>
                      <a:pt x="31765" y="185015"/>
                    </a:cubicBezTo>
                    <a:cubicBezTo>
                      <a:pt x="31765" y="183386"/>
                      <a:pt x="32580" y="183386"/>
                      <a:pt x="31765" y="180943"/>
                    </a:cubicBezTo>
                    <a:cubicBezTo>
                      <a:pt x="38281" y="180943"/>
                      <a:pt x="41539" y="174427"/>
                      <a:pt x="45611" y="171983"/>
                    </a:cubicBezTo>
                    <a:cubicBezTo>
                      <a:pt x="43168" y="163838"/>
                      <a:pt x="51313" y="170354"/>
                      <a:pt x="52128" y="166282"/>
                    </a:cubicBezTo>
                    <a:cubicBezTo>
                      <a:pt x="52128" y="166282"/>
                      <a:pt x="52128" y="167096"/>
                      <a:pt x="52942" y="167096"/>
                    </a:cubicBezTo>
                    <a:cubicBezTo>
                      <a:pt x="52128" y="164653"/>
                      <a:pt x="52942" y="163024"/>
                      <a:pt x="54571" y="163024"/>
                    </a:cubicBezTo>
                    <a:lnTo>
                      <a:pt x="52942" y="159766"/>
                    </a:lnTo>
                    <a:cubicBezTo>
                      <a:pt x="62716" y="159766"/>
                      <a:pt x="64345" y="151621"/>
                      <a:pt x="70046" y="147549"/>
                    </a:cubicBezTo>
                    <a:cubicBezTo>
                      <a:pt x="75748" y="142662"/>
                      <a:pt x="84707" y="138589"/>
                      <a:pt x="79006" y="127186"/>
                    </a:cubicBezTo>
                    <a:cubicBezTo>
                      <a:pt x="79820" y="127186"/>
                      <a:pt x="79820" y="128001"/>
                      <a:pt x="80635" y="128001"/>
                    </a:cubicBezTo>
                    <a:cubicBezTo>
                      <a:pt x="79820" y="125557"/>
                      <a:pt x="83078" y="124743"/>
                      <a:pt x="83078" y="122299"/>
                    </a:cubicBezTo>
                    <a:lnTo>
                      <a:pt x="83893" y="122299"/>
                    </a:lnTo>
                    <a:cubicBezTo>
                      <a:pt x="79820" y="115784"/>
                      <a:pt x="88780" y="112525"/>
                      <a:pt x="83078" y="106010"/>
                    </a:cubicBezTo>
                    <a:cubicBezTo>
                      <a:pt x="85521" y="101123"/>
                      <a:pt x="86336" y="94607"/>
                      <a:pt x="85521" y="88091"/>
                    </a:cubicBezTo>
                    <a:lnTo>
                      <a:pt x="87150" y="88091"/>
                    </a:lnTo>
                    <a:cubicBezTo>
                      <a:pt x="84707" y="83204"/>
                      <a:pt x="93666" y="79946"/>
                      <a:pt x="92037" y="75059"/>
                    </a:cubicBezTo>
                    <a:cubicBezTo>
                      <a:pt x="96110" y="70172"/>
                      <a:pt x="84707" y="63656"/>
                      <a:pt x="89594" y="59584"/>
                    </a:cubicBezTo>
                    <a:cubicBezTo>
                      <a:pt x="96924" y="56326"/>
                      <a:pt x="81449" y="52253"/>
                      <a:pt x="88780" y="49810"/>
                    </a:cubicBezTo>
                    <a:cubicBezTo>
                      <a:pt x="100182" y="43294"/>
                      <a:pt x="92037" y="37593"/>
                      <a:pt x="83893" y="33520"/>
                    </a:cubicBezTo>
                    <a:cubicBezTo>
                      <a:pt x="87150" y="27004"/>
                      <a:pt x="75748" y="25375"/>
                      <a:pt x="82263" y="18045"/>
                    </a:cubicBezTo>
                    <a:cubicBezTo>
                      <a:pt x="76562" y="17230"/>
                      <a:pt x="87150" y="10714"/>
                      <a:pt x="84707" y="9085"/>
                    </a:cubicBezTo>
                    <a:lnTo>
                      <a:pt x="83078" y="9900"/>
                    </a:lnTo>
                    <a:cubicBezTo>
                      <a:pt x="87965" y="6642"/>
                      <a:pt x="74933" y="10714"/>
                      <a:pt x="82263" y="7456"/>
                    </a:cubicBezTo>
                    <a:lnTo>
                      <a:pt x="82263" y="7456"/>
                    </a:lnTo>
                    <a:cubicBezTo>
                      <a:pt x="86336" y="5013"/>
                      <a:pt x="72490" y="10714"/>
                      <a:pt x="77376" y="8271"/>
                    </a:cubicBezTo>
                    <a:lnTo>
                      <a:pt x="75748" y="9085"/>
                    </a:lnTo>
                    <a:cubicBezTo>
                      <a:pt x="74933" y="9085"/>
                      <a:pt x="78191" y="8271"/>
                      <a:pt x="78191" y="7456"/>
                    </a:cubicBezTo>
                    <a:cubicBezTo>
                      <a:pt x="78191" y="7456"/>
                      <a:pt x="74933" y="9085"/>
                      <a:pt x="75748" y="8271"/>
                    </a:cubicBezTo>
                    <a:cubicBezTo>
                      <a:pt x="83893" y="5013"/>
                      <a:pt x="73304" y="7456"/>
                      <a:pt x="82263" y="3384"/>
                    </a:cubicBezTo>
                    <a:cubicBezTo>
                      <a:pt x="82263" y="3384"/>
                      <a:pt x="85521" y="941"/>
                      <a:pt x="87965" y="941"/>
                    </a:cubicBezTo>
                    <a:cubicBezTo>
                      <a:pt x="88780" y="126"/>
                      <a:pt x="87965" y="-689"/>
                      <a:pt x="83893" y="941"/>
                    </a:cubicBezTo>
                    <a:cubicBezTo>
                      <a:pt x="79820" y="2569"/>
                      <a:pt x="75748" y="4198"/>
                      <a:pt x="73304" y="5828"/>
                    </a:cubicBezTo>
                    <a:lnTo>
                      <a:pt x="76562" y="4198"/>
                    </a:lnTo>
                    <a:cubicBezTo>
                      <a:pt x="73304" y="5828"/>
                      <a:pt x="74933" y="5013"/>
                      <a:pt x="73304" y="5828"/>
                    </a:cubicBezTo>
                    <a:cubicBezTo>
                      <a:pt x="73304" y="6642"/>
                      <a:pt x="69232" y="9085"/>
                      <a:pt x="67603" y="9900"/>
                    </a:cubicBezTo>
                    <a:cubicBezTo>
                      <a:pt x="67603" y="9900"/>
                      <a:pt x="67603" y="9900"/>
                      <a:pt x="67603" y="9900"/>
                    </a:cubicBezTo>
                    <a:cubicBezTo>
                      <a:pt x="71675" y="8271"/>
                      <a:pt x="69232" y="9900"/>
                      <a:pt x="69232" y="10714"/>
                    </a:cubicBezTo>
                    <a:lnTo>
                      <a:pt x="67603" y="11529"/>
                    </a:lnTo>
                    <a:cubicBezTo>
                      <a:pt x="64345" y="13158"/>
                      <a:pt x="74933" y="9085"/>
                      <a:pt x="68417" y="11529"/>
                    </a:cubicBezTo>
                    <a:cubicBezTo>
                      <a:pt x="70861" y="12343"/>
                      <a:pt x="70861" y="13972"/>
                      <a:pt x="71675" y="15601"/>
                    </a:cubicBezTo>
                    <a:cubicBezTo>
                      <a:pt x="74119" y="14787"/>
                      <a:pt x="71675" y="17230"/>
                      <a:pt x="76562" y="14787"/>
                    </a:cubicBezTo>
                    <a:cubicBezTo>
                      <a:pt x="71675" y="17230"/>
                      <a:pt x="70861" y="18859"/>
                      <a:pt x="70861" y="18859"/>
                    </a:cubicBezTo>
                    <a:cubicBezTo>
                      <a:pt x="70046" y="18859"/>
                      <a:pt x="70046" y="18859"/>
                      <a:pt x="70046" y="18859"/>
                    </a:cubicBezTo>
                    <a:cubicBezTo>
                      <a:pt x="63530" y="22117"/>
                      <a:pt x="76562" y="18045"/>
                      <a:pt x="68417" y="21303"/>
                    </a:cubicBezTo>
                    <a:cubicBezTo>
                      <a:pt x="74119" y="19674"/>
                      <a:pt x="66788" y="22932"/>
                      <a:pt x="74119" y="22117"/>
                    </a:cubicBezTo>
                    <a:cubicBezTo>
                      <a:pt x="72490" y="22932"/>
                      <a:pt x="71675" y="22932"/>
                      <a:pt x="70861" y="22932"/>
                    </a:cubicBezTo>
                    <a:cubicBezTo>
                      <a:pt x="70861" y="24561"/>
                      <a:pt x="69232" y="27004"/>
                      <a:pt x="69232" y="27819"/>
                    </a:cubicBezTo>
                    <a:cubicBezTo>
                      <a:pt x="74933" y="27819"/>
                      <a:pt x="67603" y="31077"/>
                      <a:pt x="74933" y="30262"/>
                    </a:cubicBezTo>
                    <a:cubicBezTo>
                      <a:pt x="73304" y="31077"/>
                      <a:pt x="70861" y="33520"/>
                      <a:pt x="74119" y="33520"/>
                    </a:cubicBezTo>
                    <a:lnTo>
                      <a:pt x="73304" y="33520"/>
                    </a:lnTo>
                    <a:cubicBezTo>
                      <a:pt x="74119" y="34335"/>
                      <a:pt x="74933" y="35963"/>
                      <a:pt x="79006" y="35963"/>
                    </a:cubicBezTo>
                    <a:cubicBezTo>
                      <a:pt x="72490" y="37593"/>
                      <a:pt x="73304" y="37593"/>
                      <a:pt x="71675" y="38407"/>
                    </a:cubicBezTo>
                    <a:cubicBezTo>
                      <a:pt x="74933" y="38407"/>
                      <a:pt x="74119" y="40850"/>
                      <a:pt x="77376" y="41665"/>
                    </a:cubicBezTo>
                    <a:cubicBezTo>
                      <a:pt x="74119" y="42480"/>
                      <a:pt x="79006" y="42480"/>
                      <a:pt x="74119" y="43294"/>
                    </a:cubicBezTo>
                    <a:cubicBezTo>
                      <a:pt x="83893" y="45737"/>
                      <a:pt x="80635" y="51439"/>
                      <a:pt x="73304" y="54697"/>
                    </a:cubicBezTo>
                    <a:lnTo>
                      <a:pt x="73304" y="54697"/>
                    </a:lnTo>
                    <a:cubicBezTo>
                      <a:pt x="75748" y="55511"/>
                      <a:pt x="81449" y="56326"/>
                      <a:pt x="84707" y="56326"/>
                    </a:cubicBezTo>
                    <a:cubicBezTo>
                      <a:pt x="83893" y="56326"/>
                      <a:pt x="83893" y="56326"/>
                      <a:pt x="83893" y="56326"/>
                    </a:cubicBezTo>
                    <a:cubicBezTo>
                      <a:pt x="84707" y="57140"/>
                      <a:pt x="79820" y="57955"/>
                      <a:pt x="80635" y="57955"/>
                    </a:cubicBezTo>
                    <a:cubicBezTo>
                      <a:pt x="79820" y="57955"/>
                      <a:pt x="79820" y="57955"/>
                      <a:pt x="79006" y="57955"/>
                    </a:cubicBezTo>
                    <a:cubicBezTo>
                      <a:pt x="81449" y="58769"/>
                      <a:pt x="74933" y="58769"/>
                      <a:pt x="79006" y="60398"/>
                    </a:cubicBezTo>
                    <a:lnTo>
                      <a:pt x="77376" y="60398"/>
                    </a:lnTo>
                    <a:lnTo>
                      <a:pt x="79006" y="61213"/>
                    </a:lnTo>
                    <a:cubicBezTo>
                      <a:pt x="77376" y="61213"/>
                      <a:pt x="74933" y="61213"/>
                      <a:pt x="75748" y="60398"/>
                    </a:cubicBezTo>
                    <a:cubicBezTo>
                      <a:pt x="74119" y="66100"/>
                      <a:pt x="80635" y="73430"/>
                      <a:pt x="78191" y="79946"/>
                    </a:cubicBezTo>
                    <a:lnTo>
                      <a:pt x="76562" y="79132"/>
                    </a:lnTo>
                    <a:lnTo>
                      <a:pt x="79006" y="80760"/>
                    </a:lnTo>
                    <a:cubicBezTo>
                      <a:pt x="78191" y="80760"/>
                      <a:pt x="78191" y="80760"/>
                      <a:pt x="77376" y="79946"/>
                    </a:cubicBezTo>
                    <a:cubicBezTo>
                      <a:pt x="74119" y="80760"/>
                      <a:pt x="78191" y="83204"/>
                      <a:pt x="77376" y="84833"/>
                    </a:cubicBezTo>
                    <a:cubicBezTo>
                      <a:pt x="76562" y="84833"/>
                      <a:pt x="74933" y="84018"/>
                      <a:pt x="74119" y="84018"/>
                    </a:cubicBezTo>
                    <a:cubicBezTo>
                      <a:pt x="78191" y="86462"/>
                      <a:pt x="68417" y="84833"/>
                      <a:pt x="76562" y="87276"/>
                    </a:cubicBezTo>
                    <a:cubicBezTo>
                      <a:pt x="75748" y="87276"/>
                      <a:pt x="74119" y="86462"/>
                      <a:pt x="73304" y="86462"/>
                    </a:cubicBezTo>
                    <a:cubicBezTo>
                      <a:pt x="75748" y="90534"/>
                      <a:pt x="74119" y="93792"/>
                      <a:pt x="71675" y="96236"/>
                    </a:cubicBezTo>
                    <a:cubicBezTo>
                      <a:pt x="78191" y="101123"/>
                      <a:pt x="70861" y="101937"/>
                      <a:pt x="75748" y="106824"/>
                    </a:cubicBezTo>
                    <a:lnTo>
                      <a:pt x="74119" y="106010"/>
                    </a:lnTo>
                    <a:cubicBezTo>
                      <a:pt x="78191" y="111711"/>
                      <a:pt x="70861" y="113340"/>
                      <a:pt x="70861" y="117412"/>
                    </a:cubicBezTo>
                    <a:cubicBezTo>
                      <a:pt x="70046" y="119042"/>
                      <a:pt x="70861" y="120670"/>
                      <a:pt x="70046" y="122299"/>
                    </a:cubicBezTo>
                    <a:lnTo>
                      <a:pt x="68417" y="121485"/>
                    </a:lnTo>
                    <a:cubicBezTo>
                      <a:pt x="74119" y="127186"/>
                      <a:pt x="60272" y="123928"/>
                      <a:pt x="65974" y="129630"/>
                    </a:cubicBezTo>
                    <a:lnTo>
                      <a:pt x="63530" y="128001"/>
                    </a:lnTo>
                    <a:cubicBezTo>
                      <a:pt x="66788" y="130444"/>
                      <a:pt x="61087" y="128815"/>
                      <a:pt x="67603" y="132073"/>
                    </a:cubicBezTo>
                    <a:lnTo>
                      <a:pt x="65159" y="131259"/>
                    </a:lnTo>
                    <a:cubicBezTo>
                      <a:pt x="72490" y="137775"/>
                      <a:pt x="59458" y="132073"/>
                      <a:pt x="63530" y="136960"/>
                    </a:cubicBezTo>
                    <a:lnTo>
                      <a:pt x="61901" y="136146"/>
                    </a:lnTo>
                    <a:cubicBezTo>
                      <a:pt x="62716" y="137775"/>
                      <a:pt x="62716" y="138589"/>
                      <a:pt x="61901" y="137775"/>
                    </a:cubicBezTo>
                    <a:cubicBezTo>
                      <a:pt x="61901" y="137775"/>
                      <a:pt x="61087" y="136960"/>
                      <a:pt x="61087" y="136960"/>
                    </a:cubicBezTo>
                    <a:cubicBezTo>
                      <a:pt x="54571" y="134517"/>
                      <a:pt x="59458" y="141033"/>
                      <a:pt x="57829" y="142662"/>
                    </a:cubicBezTo>
                    <a:lnTo>
                      <a:pt x="58643" y="142662"/>
                    </a:lnTo>
                    <a:cubicBezTo>
                      <a:pt x="61087" y="145920"/>
                      <a:pt x="57014" y="145105"/>
                      <a:pt x="57829" y="146734"/>
                    </a:cubicBezTo>
                    <a:lnTo>
                      <a:pt x="57014" y="145920"/>
                    </a:lnTo>
                    <a:lnTo>
                      <a:pt x="57829" y="147549"/>
                    </a:lnTo>
                    <a:lnTo>
                      <a:pt x="55385" y="145920"/>
                    </a:lnTo>
                    <a:cubicBezTo>
                      <a:pt x="53756" y="146734"/>
                      <a:pt x="54571" y="149992"/>
                      <a:pt x="53756" y="15162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6" name="任意多边形: 形状 355"/>
              <p:cNvSpPr/>
              <p:nvPr/>
            </p:nvSpPr>
            <p:spPr>
              <a:xfrm>
                <a:off x="6691483" y="1681173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lnTo>
                      <a:pt x="0" y="611"/>
                    </a:ln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7" name="任意多边形: 形状 356"/>
              <p:cNvSpPr/>
              <p:nvPr/>
            </p:nvSpPr>
            <p:spPr>
              <a:xfrm>
                <a:off x="6717547" y="152621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58" name="图形 7"/>
            <p:cNvGrpSpPr/>
            <p:nvPr/>
          </p:nvGrpSpPr>
          <p:grpSpPr>
            <a:xfrm>
              <a:off x="8894590" y="2627417"/>
              <a:ext cx="57183" cy="170354"/>
              <a:chOff x="6654831" y="1527720"/>
              <a:chExt cx="57183" cy="170354"/>
            </a:xfrm>
            <a:solidFill>
              <a:srgbClr val="1B1B1B"/>
            </a:solidFill>
          </p:grpSpPr>
          <p:sp>
            <p:nvSpPr>
              <p:cNvPr id="359" name="任意多边形: 形状 358"/>
              <p:cNvSpPr/>
              <p:nvPr/>
            </p:nvSpPr>
            <p:spPr>
              <a:xfrm>
                <a:off x="6656460" y="1696445"/>
                <a:ext cx="1628" cy="1628"/>
              </a:xfrm>
              <a:custGeom>
                <a:avLst/>
                <a:gdLst>
                  <a:gd name="connsiteX0" fmla="*/ 814 w 1628"/>
                  <a:gd name="connsiteY0" fmla="*/ 815 h 1628"/>
                  <a:gd name="connsiteX1" fmla="*/ 1629 w 1628"/>
                  <a:gd name="connsiteY1" fmla="*/ 1629 h 1628"/>
                  <a:gd name="connsiteX2" fmla="*/ 0 w 1628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8">
                    <a:moveTo>
                      <a:pt x="814" y="815"/>
                    </a:moveTo>
                    <a:lnTo>
                      <a:pt x="1629" y="1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0" name="任意多边形: 形状 359"/>
              <p:cNvSpPr/>
              <p:nvPr/>
            </p:nvSpPr>
            <p:spPr>
              <a:xfrm>
                <a:off x="6654831" y="1690744"/>
                <a:ext cx="3764" cy="7144"/>
              </a:xfrm>
              <a:custGeom>
                <a:avLst/>
                <a:gdLst>
                  <a:gd name="connsiteX0" fmla="*/ 815 w 3764"/>
                  <a:gd name="connsiteY0" fmla="*/ 1629 h 7144"/>
                  <a:gd name="connsiteX1" fmla="*/ 0 w 3764"/>
                  <a:gd name="connsiteY1" fmla="*/ 0 h 7144"/>
                  <a:gd name="connsiteX2" fmla="*/ 3258 w 3764"/>
                  <a:gd name="connsiteY2" fmla="*/ 6516 h 7144"/>
                  <a:gd name="connsiteX3" fmla="*/ 815 w 3764"/>
                  <a:gd name="connsiteY3" fmla="*/ 1629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4" h="7144">
                    <a:moveTo>
                      <a:pt x="815" y="1629"/>
                    </a:moveTo>
                    <a:cubicBezTo>
                      <a:pt x="815" y="1629"/>
                      <a:pt x="0" y="815"/>
                      <a:pt x="0" y="0"/>
                    </a:cubicBezTo>
                    <a:lnTo>
                      <a:pt x="3258" y="6516"/>
                    </a:lnTo>
                    <a:cubicBezTo>
                      <a:pt x="5702" y="9774"/>
                      <a:pt x="-1629" y="-815"/>
                      <a:pt x="815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1" name="任意多边形: 形状 360"/>
              <p:cNvSpPr/>
              <p:nvPr/>
            </p:nvSpPr>
            <p:spPr>
              <a:xfrm>
                <a:off x="6654831" y="1689929"/>
                <a:ext cx="1374" cy="2607"/>
              </a:xfrm>
              <a:custGeom>
                <a:avLst/>
                <a:gdLst>
                  <a:gd name="connsiteX0" fmla="*/ 815 w 1374"/>
                  <a:gd name="connsiteY0" fmla="*/ 2444 h 2607"/>
                  <a:gd name="connsiteX1" fmla="*/ 0 w 1374"/>
                  <a:gd name="connsiteY1" fmla="*/ 0 h 2607"/>
                  <a:gd name="connsiteX2" fmla="*/ 815 w 1374"/>
                  <a:gd name="connsiteY2" fmla="*/ 2444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4" h="2607">
                    <a:moveTo>
                      <a:pt x="815" y="2444"/>
                    </a:moveTo>
                    <a:cubicBezTo>
                      <a:pt x="2443" y="3258"/>
                      <a:pt x="0" y="815"/>
                      <a:pt x="0" y="0"/>
                    </a:cubicBezTo>
                    <a:cubicBezTo>
                      <a:pt x="1629" y="2444"/>
                      <a:pt x="-815" y="0"/>
                      <a:pt x="815" y="2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2" name="任意多边形: 形状 361"/>
              <p:cNvSpPr/>
              <p:nvPr/>
            </p:nvSpPr>
            <p:spPr>
              <a:xfrm>
                <a:off x="6677637" y="167119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3" name="任意多边形: 形状 362"/>
              <p:cNvSpPr/>
              <p:nvPr/>
            </p:nvSpPr>
            <p:spPr>
              <a:xfrm>
                <a:off x="6655646" y="1527720"/>
                <a:ext cx="56369" cy="168175"/>
              </a:xfrm>
              <a:custGeom>
                <a:avLst/>
                <a:gdLst>
                  <a:gd name="connsiteX0" fmla="*/ 17919 w 56369"/>
                  <a:gd name="connsiteY0" fmla="*/ 129630 h 168175"/>
                  <a:gd name="connsiteX1" fmla="*/ 15475 w 56369"/>
                  <a:gd name="connsiteY1" fmla="*/ 128001 h 168175"/>
                  <a:gd name="connsiteX2" fmla="*/ 14661 w 56369"/>
                  <a:gd name="connsiteY2" fmla="*/ 132888 h 168175"/>
                  <a:gd name="connsiteX3" fmla="*/ 13846 w 56369"/>
                  <a:gd name="connsiteY3" fmla="*/ 132073 h 168175"/>
                  <a:gd name="connsiteX4" fmla="*/ 10588 w 56369"/>
                  <a:gd name="connsiteY4" fmla="*/ 143476 h 168175"/>
                  <a:gd name="connsiteX5" fmla="*/ 9774 w 56369"/>
                  <a:gd name="connsiteY5" fmla="*/ 142662 h 168175"/>
                  <a:gd name="connsiteX6" fmla="*/ 11403 w 56369"/>
                  <a:gd name="connsiteY6" fmla="*/ 145105 h 168175"/>
                  <a:gd name="connsiteX7" fmla="*/ 10588 w 56369"/>
                  <a:gd name="connsiteY7" fmla="*/ 144291 h 168175"/>
                  <a:gd name="connsiteX8" fmla="*/ 8145 w 56369"/>
                  <a:gd name="connsiteY8" fmla="*/ 145920 h 168175"/>
                  <a:gd name="connsiteX9" fmla="*/ 10588 w 56369"/>
                  <a:gd name="connsiteY9" fmla="*/ 149178 h 168175"/>
                  <a:gd name="connsiteX10" fmla="*/ 7330 w 56369"/>
                  <a:gd name="connsiteY10" fmla="*/ 159766 h 168175"/>
                  <a:gd name="connsiteX11" fmla="*/ 4887 w 56369"/>
                  <a:gd name="connsiteY11" fmla="*/ 157323 h 168175"/>
                  <a:gd name="connsiteX12" fmla="*/ 0 w 56369"/>
                  <a:gd name="connsiteY12" fmla="*/ 164653 h 168175"/>
                  <a:gd name="connsiteX13" fmla="*/ 2443 w 56369"/>
                  <a:gd name="connsiteY13" fmla="*/ 167911 h 168175"/>
                  <a:gd name="connsiteX14" fmla="*/ 4072 w 56369"/>
                  <a:gd name="connsiteY14" fmla="*/ 165467 h 168175"/>
                  <a:gd name="connsiteX15" fmla="*/ 4887 w 56369"/>
                  <a:gd name="connsiteY15" fmla="*/ 167096 h 168175"/>
                  <a:gd name="connsiteX16" fmla="*/ 4072 w 56369"/>
                  <a:gd name="connsiteY16" fmla="*/ 164653 h 168175"/>
                  <a:gd name="connsiteX17" fmla="*/ 5701 w 56369"/>
                  <a:gd name="connsiteY17" fmla="*/ 166282 h 168175"/>
                  <a:gd name="connsiteX18" fmla="*/ 6516 w 56369"/>
                  <a:gd name="connsiteY18" fmla="*/ 161395 h 168175"/>
                  <a:gd name="connsiteX19" fmla="*/ 10588 w 56369"/>
                  <a:gd name="connsiteY19" fmla="*/ 163024 h 168175"/>
                  <a:gd name="connsiteX20" fmla="*/ 8959 w 56369"/>
                  <a:gd name="connsiteY20" fmla="*/ 159766 h 168175"/>
                  <a:gd name="connsiteX21" fmla="*/ 17919 w 56369"/>
                  <a:gd name="connsiteY21" fmla="*/ 149992 h 168175"/>
                  <a:gd name="connsiteX22" fmla="*/ 21991 w 56369"/>
                  <a:gd name="connsiteY22" fmla="*/ 144291 h 168175"/>
                  <a:gd name="connsiteX23" fmla="*/ 22806 w 56369"/>
                  <a:gd name="connsiteY23" fmla="*/ 145105 h 168175"/>
                  <a:gd name="connsiteX24" fmla="*/ 23620 w 56369"/>
                  <a:gd name="connsiteY24" fmla="*/ 141847 h 168175"/>
                  <a:gd name="connsiteX25" fmla="*/ 21991 w 56369"/>
                  <a:gd name="connsiteY25" fmla="*/ 139404 h 168175"/>
                  <a:gd name="connsiteX26" fmla="*/ 35837 w 56369"/>
                  <a:gd name="connsiteY26" fmla="*/ 128815 h 168175"/>
                  <a:gd name="connsiteX27" fmla="*/ 42353 w 56369"/>
                  <a:gd name="connsiteY27" fmla="*/ 110897 h 168175"/>
                  <a:gd name="connsiteX28" fmla="*/ 43982 w 56369"/>
                  <a:gd name="connsiteY28" fmla="*/ 111711 h 168175"/>
                  <a:gd name="connsiteX29" fmla="*/ 45611 w 56369"/>
                  <a:gd name="connsiteY29" fmla="*/ 106824 h 168175"/>
                  <a:gd name="connsiteX30" fmla="*/ 46426 w 56369"/>
                  <a:gd name="connsiteY30" fmla="*/ 106824 h 168175"/>
                  <a:gd name="connsiteX31" fmla="*/ 45611 w 56369"/>
                  <a:gd name="connsiteY31" fmla="*/ 92978 h 168175"/>
                  <a:gd name="connsiteX32" fmla="*/ 48055 w 56369"/>
                  <a:gd name="connsiteY32" fmla="*/ 77502 h 168175"/>
                  <a:gd name="connsiteX33" fmla="*/ 49684 w 56369"/>
                  <a:gd name="connsiteY33" fmla="*/ 77502 h 168175"/>
                  <a:gd name="connsiteX34" fmla="*/ 54571 w 56369"/>
                  <a:gd name="connsiteY34" fmla="*/ 66100 h 168175"/>
                  <a:gd name="connsiteX35" fmla="*/ 51313 w 56369"/>
                  <a:gd name="connsiteY35" fmla="*/ 53068 h 168175"/>
                  <a:gd name="connsiteX36" fmla="*/ 50498 w 56369"/>
                  <a:gd name="connsiteY36" fmla="*/ 44923 h 168175"/>
                  <a:gd name="connsiteX37" fmla="*/ 46426 w 56369"/>
                  <a:gd name="connsiteY37" fmla="*/ 30262 h 168175"/>
                  <a:gd name="connsiteX38" fmla="*/ 45611 w 56369"/>
                  <a:gd name="connsiteY38" fmla="*/ 16416 h 168175"/>
                  <a:gd name="connsiteX39" fmla="*/ 48869 w 56369"/>
                  <a:gd name="connsiteY39" fmla="*/ 8271 h 168175"/>
                  <a:gd name="connsiteX40" fmla="*/ 47240 w 56369"/>
                  <a:gd name="connsiteY40" fmla="*/ 9085 h 168175"/>
                  <a:gd name="connsiteX41" fmla="*/ 47240 w 56369"/>
                  <a:gd name="connsiteY41" fmla="*/ 6642 h 168175"/>
                  <a:gd name="connsiteX42" fmla="*/ 47240 w 56369"/>
                  <a:gd name="connsiteY42" fmla="*/ 6642 h 168175"/>
                  <a:gd name="connsiteX43" fmla="*/ 42353 w 56369"/>
                  <a:gd name="connsiteY43" fmla="*/ 6642 h 168175"/>
                  <a:gd name="connsiteX44" fmla="*/ 39910 w 56369"/>
                  <a:gd name="connsiteY44" fmla="*/ 7456 h 168175"/>
                  <a:gd name="connsiteX45" fmla="*/ 43168 w 56369"/>
                  <a:gd name="connsiteY45" fmla="*/ 5828 h 168175"/>
                  <a:gd name="connsiteX46" fmla="*/ 40724 w 56369"/>
                  <a:gd name="connsiteY46" fmla="*/ 6642 h 168175"/>
                  <a:gd name="connsiteX47" fmla="*/ 48055 w 56369"/>
                  <a:gd name="connsiteY47" fmla="*/ 2570 h 168175"/>
                  <a:gd name="connsiteX48" fmla="*/ 53756 w 56369"/>
                  <a:gd name="connsiteY48" fmla="*/ 941 h 168175"/>
                  <a:gd name="connsiteX49" fmla="*/ 49684 w 56369"/>
                  <a:gd name="connsiteY49" fmla="*/ 941 h 168175"/>
                  <a:gd name="connsiteX50" fmla="*/ 38281 w 56369"/>
                  <a:gd name="connsiteY50" fmla="*/ 5013 h 168175"/>
                  <a:gd name="connsiteX51" fmla="*/ 41539 w 56369"/>
                  <a:gd name="connsiteY51" fmla="*/ 4198 h 168175"/>
                  <a:gd name="connsiteX52" fmla="*/ 37467 w 56369"/>
                  <a:gd name="connsiteY52" fmla="*/ 5828 h 168175"/>
                  <a:gd name="connsiteX53" fmla="*/ 30950 w 56369"/>
                  <a:gd name="connsiteY53" fmla="*/ 9085 h 168175"/>
                  <a:gd name="connsiteX54" fmla="*/ 30950 w 56369"/>
                  <a:gd name="connsiteY54" fmla="*/ 9085 h 168175"/>
                  <a:gd name="connsiteX55" fmla="*/ 32580 w 56369"/>
                  <a:gd name="connsiteY55" fmla="*/ 9900 h 168175"/>
                  <a:gd name="connsiteX56" fmla="*/ 30950 w 56369"/>
                  <a:gd name="connsiteY56" fmla="*/ 10715 h 168175"/>
                  <a:gd name="connsiteX57" fmla="*/ 31765 w 56369"/>
                  <a:gd name="connsiteY57" fmla="*/ 10715 h 168175"/>
                  <a:gd name="connsiteX58" fmla="*/ 35023 w 56369"/>
                  <a:gd name="connsiteY58" fmla="*/ 13972 h 168175"/>
                  <a:gd name="connsiteX59" fmla="*/ 39910 w 56369"/>
                  <a:gd name="connsiteY59" fmla="*/ 13158 h 168175"/>
                  <a:gd name="connsiteX60" fmla="*/ 34208 w 56369"/>
                  <a:gd name="connsiteY60" fmla="*/ 16416 h 168175"/>
                  <a:gd name="connsiteX61" fmla="*/ 33394 w 56369"/>
                  <a:gd name="connsiteY61" fmla="*/ 16416 h 168175"/>
                  <a:gd name="connsiteX62" fmla="*/ 31765 w 56369"/>
                  <a:gd name="connsiteY62" fmla="*/ 18859 h 168175"/>
                  <a:gd name="connsiteX63" fmla="*/ 37467 w 56369"/>
                  <a:gd name="connsiteY63" fmla="*/ 19674 h 168175"/>
                  <a:gd name="connsiteX64" fmla="*/ 34208 w 56369"/>
                  <a:gd name="connsiteY64" fmla="*/ 20488 h 168175"/>
                  <a:gd name="connsiteX65" fmla="*/ 32580 w 56369"/>
                  <a:gd name="connsiteY65" fmla="*/ 24561 h 168175"/>
                  <a:gd name="connsiteX66" fmla="*/ 38281 w 56369"/>
                  <a:gd name="connsiteY66" fmla="*/ 27004 h 168175"/>
                  <a:gd name="connsiteX67" fmla="*/ 36652 w 56369"/>
                  <a:gd name="connsiteY67" fmla="*/ 30262 h 168175"/>
                  <a:gd name="connsiteX68" fmla="*/ 35837 w 56369"/>
                  <a:gd name="connsiteY68" fmla="*/ 30262 h 168175"/>
                  <a:gd name="connsiteX69" fmla="*/ 41539 w 56369"/>
                  <a:gd name="connsiteY69" fmla="*/ 32706 h 168175"/>
                  <a:gd name="connsiteX70" fmla="*/ 34208 w 56369"/>
                  <a:gd name="connsiteY70" fmla="*/ 35149 h 168175"/>
                  <a:gd name="connsiteX71" fmla="*/ 39910 w 56369"/>
                  <a:gd name="connsiteY71" fmla="*/ 37593 h 168175"/>
                  <a:gd name="connsiteX72" fmla="*/ 36652 w 56369"/>
                  <a:gd name="connsiteY72" fmla="*/ 38407 h 168175"/>
                  <a:gd name="connsiteX73" fmla="*/ 35837 w 56369"/>
                  <a:gd name="connsiteY73" fmla="*/ 48181 h 168175"/>
                  <a:gd name="connsiteX74" fmla="*/ 35837 w 56369"/>
                  <a:gd name="connsiteY74" fmla="*/ 48181 h 168175"/>
                  <a:gd name="connsiteX75" fmla="*/ 47240 w 56369"/>
                  <a:gd name="connsiteY75" fmla="*/ 49810 h 168175"/>
                  <a:gd name="connsiteX76" fmla="*/ 46426 w 56369"/>
                  <a:gd name="connsiteY76" fmla="*/ 49810 h 168175"/>
                  <a:gd name="connsiteX77" fmla="*/ 43168 w 56369"/>
                  <a:gd name="connsiteY77" fmla="*/ 51439 h 168175"/>
                  <a:gd name="connsiteX78" fmla="*/ 41539 w 56369"/>
                  <a:gd name="connsiteY78" fmla="*/ 51439 h 168175"/>
                  <a:gd name="connsiteX79" fmla="*/ 41539 w 56369"/>
                  <a:gd name="connsiteY79" fmla="*/ 53068 h 168175"/>
                  <a:gd name="connsiteX80" fmla="*/ 39910 w 56369"/>
                  <a:gd name="connsiteY80" fmla="*/ 53068 h 168175"/>
                  <a:gd name="connsiteX81" fmla="*/ 41539 w 56369"/>
                  <a:gd name="connsiteY81" fmla="*/ 53882 h 168175"/>
                  <a:gd name="connsiteX82" fmla="*/ 38281 w 56369"/>
                  <a:gd name="connsiteY82" fmla="*/ 53068 h 168175"/>
                  <a:gd name="connsiteX83" fmla="*/ 39910 w 56369"/>
                  <a:gd name="connsiteY83" fmla="*/ 61213 h 168175"/>
                  <a:gd name="connsiteX84" fmla="*/ 41539 w 56369"/>
                  <a:gd name="connsiteY84" fmla="*/ 70172 h 168175"/>
                  <a:gd name="connsiteX85" fmla="*/ 39910 w 56369"/>
                  <a:gd name="connsiteY85" fmla="*/ 69358 h 168175"/>
                  <a:gd name="connsiteX86" fmla="*/ 42353 w 56369"/>
                  <a:gd name="connsiteY86" fmla="*/ 70987 h 168175"/>
                  <a:gd name="connsiteX87" fmla="*/ 40724 w 56369"/>
                  <a:gd name="connsiteY87" fmla="*/ 70987 h 168175"/>
                  <a:gd name="connsiteX88" fmla="*/ 40724 w 56369"/>
                  <a:gd name="connsiteY88" fmla="*/ 75059 h 168175"/>
                  <a:gd name="connsiteX89" fmla="*/ 37467 w 56369"/>
                  <a:gd name="connsiteY89" fmla="*/ 74245 h 168175"/>
                  <a:gd name="connsiteX90" fmla="*/ 39910 w 56369"/>
                  <a:gd name="connsiteY90" fmla="*/ 76688 h 168175"/>
                  <a:gd name="connsiteX91" fmla="*/ 36652 w 56369"/>
                  <a:gd name="connsiteY91" fmla="*/ 75874 h 168175"/>
                  <a:gd name="connsiteX92" fmla="*/ 35837 w 56369"/>
                  <a:gd name="connsiteY92" fmla="*/ 84019 h 168175"/>
                  <a:gd name="connsiteX93" fmla="*/ 39910 w 56369"/>
                  <a:gd name="connsiteY93" fmla="*/ 92978 h 168175"/>
                  <a:gd name="connsiteX94" fmla="*/ 38281 w 56369"/>
                  <a:gd name="connsiteY94" fmla="*/ 92163 h 168175"/>
                  <a:gd name="connsiteX95" fmla="*/ 35023 w 56369"/>
                  <a:gd name="connsiteY95" fmla="*/ 101937 h 168175"/>
                  <a:gd name="connsiteX96" fmla="*/ 35023 w 56369"/>
                  <a:gd name="connsiteY96" fmla="*/ 106010 h 168175"/>
                  <a:gd name="connsiteX97" fmla="*/ 33394 w 56369"/>
                  <a:gd name="connsiteY97" fmla="*/ 105195 h 168175"/>
                  <a:gd name="connsiteX98" fmla="*/ 30950 w 56369"/>
                  <a:gd name="connsiteY98" fmla="*/ 112526 h 168175"/>
                  <a:gd name="connsiteX99" fmla="*/ 28507 w 56369"/>
                  <a:gd name="connsiteY99" fmla="*/ 110897 h 168175"/>
                  <a:gd name="connsiteX100" fmla="*/ 32580 w 56369"/>
                  <a:gd name="connsiteY100" fmla="*/ 114969 h 168175"/>
                  <a:gd name="connsiteX101" fmla="*/ 30136 w 56369"/>
                  <a:gd name="connsiteY101" fmla="*/ 114155 h 168175"/>
                  <a:gd name="connsiteX102" fmla="*/ 29322 w 56369"/>
                  <a:gd name="connsiteY102" fmla="*/ 119856 h 168175"/>
                  <a:gd name="connsiteX103" fmla="*/ 27693 w 56369"/>
                  <a:gd name="connsiteY103" fmla="*/ 119042 h 168175"/>
                  <a:gd name="connsiteX104" fmla="*/ 27693 w 56369"/>
                  <a:gd name="connsiteY104" fmla="*/ 120671 h 168175"/>
                  <a:gd name="connsiteX105" fmla="*/ 26878 w 56369"/>
                  <a:gd name="connsiteY105" fmla="*/ 119856 h 168175"/>
                  <a:gd name="connsiteX106" fmla="*/ 24435 w 56369"/>
                  <a:gd name="connsiteY106" fmla="*/ 124743 h 168175"/>
                  <a:gd name="connsiteX107" fmla="*/ 21991 w 56369"/>
                  <a:gd name="connsiteY107" fmla="*/ 123114 h 168175"/>
                  <a:gd name="connsiteX108" fmla="*/ 21177 w 56369"/>
                  <a:gd name="connsiteY108" fmla="*/ 127186 h 168175"/>
                  <a:gd name="connsiteX109" fmla="*/ 20362 w 56369"/>
                  <a:gd name="connsiteY109" fmla="*/ 126372 h 168175"/>
                  <a:gd name="connsiteX110" fmla="*/ 21991 w 56369"/>
                  <a:gd name="connsiteY110" fmla="*/ 128001 h 168175"/>
                  <a:gd name="connsiteX111" fmla="*/ 19548 w 56369"/>
                  <a:gd name="connsiteY111" fmla="*/ 126372 h 168175"/>
                  <a:gd name="connsiteX112" fmla="*/ 17919 w 56369"/>
                  <a:gd name="connsiteY112" fmla="*/ 129630 h 16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56369" h="168175">
                    <a:moveTo>
                      <a:pt x="17919" y="129630"/>
                    </a:moveTo>
                    <a:lnTo>
                      <a:pt x="15475" y="128001"/>
                    </a:lnTo>
                    <a:cubicBezTo>
                      <a:pt x="18733" y="132073"/>
                      <a:pt x="13846" y="130444"/>
                      <a:pt x="14661" y="132888"/>
                    </a:cubicBezTo>
                    <a:lnTo>
                      <a:pt x="13846" y="132073"/>
                    </a:lnTo>
                    <a:cubicBezTo>
                      <a:pt x="10588" y="133702"/>
                      <a:pt x="11403" y="139404"/>
                      <a:pt x="10588" y="143476"/>
                    </a:cubicBezTo>
                    <a:cubicBezTo>
                      <a:pt x="10588" y="143476"/>
                      <a:pt x="9774" y="142662"/>
                      <a:pt x="9774" y="142662"/>
                    </a:cubicBezTo>
                    <a:cubicBezTo>
                      <a:pt x="10588" y="143476"/>
                      <a:pt x="11403" y="145105"/>
                      <a:pt x="11403" y="145105"/>
                    </a:cubicBezTo>
                    <a:cubicBezTo>
                      <a:pt x="10588" y="145105"/>
                      <a:pt x="10588" y="144291"/>
                      <a:pt x="10588" y="144291"/>
                    </a:cubicBezTo>
                    <a:cubicBezTo>
                      <a:pt x="6516" y="141847"/>
                      <a:pt x="10588" y="147549"/>
                      <a:pt x="8145" y="145920"/>
                    </a:cubicBezTo>
                    <a:cubicBezTo>
                      <a:pt x="8145" y="146734"/>
                      <a:pt x="9774" y="147549"/>
                      <a:pt x="10588" y="149178"/>
                    </a:cubicBezTo>
                    <a:cubicBezTo>
                      <a:pt x="8959" y="151621"/>
                      <a:pt x="7330" y="154879"/>
                      <a:pt x="7330" y="159766"/>
                    </a:cubicBezTo>
                    <a:cubicBezTo>
                      <a:pt x="6516" y="159766"/>
                      <a:pt x="5701" y="158137"/>
                      <a:pt x="4887" y="157323"/>
                    </a:cubicBezTo>
                    <a:cubicBezTo>
                      <a:pt x="7330" y="164653"/>
                      <a:pt x="3258" y="163838"/>
                      <a:pt x="0" y="164653"/>
                    </a:cubicBezTo>
                    <a:cubicBezTo>
                      <a:pt x="815" y="166282"/>
                      <a:pt x="1629" y="166282"/>
                      <a:pt x="2443" y="167911"/>
                    </a:cubicBezTo>
                    <a:cubicBezTo>
                      <a:pt x="4887" y="169540"/>
                      <a:pt x="815" y="163024"/>
                      <a:pt x="4072" y="165467"/>
                    </a:cubicBezTo>
                    <a:lnTo>
                      <a:pt x="4887" y="167096"/>
                    </a:lnTo>
                    <a:cubicBezTo>
                      <a:pt x="5701" y="167911"/>
                      <a:pt x="2443" y="163024"/>
                      <a:pt x="4072" y="164653"/>
                    </a:cubicBezTo>
                    <a:cubicBezTo>
                      <a:pt x="4887" y="165467"/>
                      <a:pt x="5701" y="166282"/>
                      <a:pt x="5701" y="166282"/>
                    </a:cubicBezTo>
                    <a:cubicBezTo>
                      <a:pt x="6516" y="164653"/>
                      <a:pt x="8145" y="165467"/>
                      <a:pt x="6516" y="161395"/>
                    </a:cubicBezTo>
                    <a:cubicBezTo>
                      <a:pt x="8959" y="164653"/>
                      <a:pt x="7330" y="160581"/>
                      <a:pt x="10588" y="163024"/>
                    </a:cubicBezTo>
                    <a:cubicBezTo>
                      <a:pt x="9774" y="161395"/>
                      <a:pt x="10588" y="161395"/>
                      <a:pt x="8959" y="159766"/>
                    </a:cubicBezTo>
                    <a:cubicBezTo>
                      <a:pt x="13846" y="158137"/>
                      <a:pt x="14661" y="152436"/>
                      <a:pt x="17919" y="149992"/>
                    </a:cubicBezTo>
                    <a:cubicBezTo>
                      <a:pt x="13846" y="143476"/>
                      <a:pt x="21991" y="147549"/>
                      <a:pt x="21991" y="144291"/>
                    </a:cubicBezTo>
                    <a:cubicBezTo>
                      <a:pt x="21991" y="144291"/>
                      <a:pt x="22806" y="144291"/>
                      <a:pt x="22806" y="145105"/>
                    </a:cubicBezTo>
                    <a:cubicBezTo>
                      <a:pt x="21991" y="143476"/>
                      <a:pt x="21991" y="141847"/>
                      <a:pt x="23620" y="141847"/>
                    </a:cubicBezTo>
                    <a:lnTo>
                      <a:pt x="21991" y="139404"/>
                    </a:lnTo>
                    <a:cubicBezTo>
                      <a:pt x="30950" y="139404"/>
                      <a:pt x="30950" y="132073"/>
                      <a:pt x="35837" y="128815"/>
                    </a:cubicBezTo>
                    <a:cubicBezTo>
                      <a:pt x="41539" y="124743"/>
                      <a:pt x="48869" y="121485"/>
                      <a:pt x="42353" y="110897"/>
                    </a:cubicBezTo>
                    <a:cubicBezTo>
                      <a:pt x="43168" y="110897"/>
                      <a:pt x="43168" y="111711"/>
                      <a:pt x="43982" y="111711"/>
                    </a:cubicBezTo>
                    <a:cubicBezTo>
                      <a:pt x="43168" y="109268"/>
                      <a:pt x="46426" y="109268"/>
                      <a:pt x="45611" y="106824"/>
                    </a:cubicBezTo>
                    <a:lnTo>
                      <a:pt x="46426" y="106824"/>
                    </a:lnTo>
                    <a:cubicBezTo>
                      <a:pt x="42353" y="100308"/>
                      <a:pt x="50498" y="98679"/>
                      <a:pt x="45611" y="92978"/>
                    </a:cubicBezTo>
                    <a:cubicBezTo>
                      <a:pt x="48055" y="88905"/>
                      <a:pt x="48869" y="83204"/>
                      <a:pt x="48055" y="77502"/>
                    </a:cubicBezTo>
                    <a:lnTo>
                      <a:pt x="49684" y="77502"/>
                    </a:lnTo>
                    <a:cubicBezTo>
                      <a:pt x="47240" y="72616"/>
                      <a:pt x="56200" y="70172"/>
                      <a:pt x="54571" y="66100"/>
                    </a:cubicBezTo>
                    <a:cubicBezTo>
                      <a:pt x="58643" y="62027"/>
                      <a:pt x="47240" y="56326"/>
                      <a:pt x="51313" y="53068"/>
                    </a:cubicBezTo>
                    <a:cubicBezTo>
                      <a:pt x="58643" y="50624"/>
                      <a:pt x="43168" y="47367"/>
                      <a:pt x="50498" y="44923"/>
                    </a:cubicBezTo>
                    <a:cubicBezTo>
                      <a:pt x="61901" y="39222"/>
                      <a:pt x="54571" y="34335"/>
                      <a:pt x="46426" y="30262"/>
                    </a:cubicBezTo>
                    <a:cubicBezTo>
                      <a:pt x="50498" y="24561"/>
                      <a:pt x="38281" y="22932"/>
                      <a:pt x="45611" y="16416"/>
                    </a:cubicBezTo>
                    <a:cubicBezTo>
                      <a:pt x="39910" y="15601"/>
                      <a:pt x="51313" y="10715"/>
                      <a:pt x="48869" y="8271"/>
                    </a:cubicBezTo>
                    <a:lnTo>
                      <a:pt x="47240" y="9085"/>
                    </a:lnTo>
                    <a:cubicBezTo>
                      <a:pt x="52127" y="6642"/>
                      <a:pt x="39095" y="9900"/>
                      <a:pt x="47240" y="6642"/>
                    </a:cubicBezTo>
                    <a:lnTo>
                      <a:pt x="47240" y="6642"/>
                    </a:lnTo>
                    <a:cubicBezTo>
                      <a:pt x="51313" y="5013"/>
                      <a:pt x="37467" y="9085"/>
                      <a:pt x="42353" y="6642"/>
                    </a:cubicBezTo>
                    <a:lnTo>
                      <a:pt x="39910" y="7456"/>
                    </a:lnTo>
                    <a:cubicBezTo>
                      <a:pt x="39095" y="7456"/>
                      <a:pt x="42353" y="6642"/>
                      <a:pt x="43168" y="5828"/>
                    </a:cubicBezTo>
                    <a:cubicBezTo>
                      <a:pt x="43168" y="5828"/>
                      <a:pt x="39095" y="7456"/>
                      <a:pt x="40724" y="6642"/>
                    </a:cubicBezTo>
                    <a:cubicBezTo>
                      <a:pt x="48869" y="3384"/>
                      <a:pt x="38281" y="5828"/>
                      <a:pt x="48055" y="2570"/>
                    </a:cubicBezTo>
                    <a:cubicBezTo>
                      <a:pt x="48055" y="2570"/>
                      <a:pt x="51313" y="941"/>
                      <a:pt x="53756" y="941"/>
                    </a:cubicBezTo>
                    <a:cubicBezTo>
                      <a:pt x="54571" y="126"/>
                      <a:pt x="53756" y="-689"/>
                      <a:pt x="49684" y="941"/>
                    </a:cubicBezTo>
                    <a:cubicBezTo>
                      <a:pt x="45611" y="2570"/>
                      <a:pt x="41539" y="3384"/>
                      <a:pt x="38281" y="5013"/>
                    </a:cubicBezTo>
                    <a:lnTo>
                      <a:pt x="41539" y="4198"/>
                    </a:lnTo>
                    <a:cubicBezTo>
                      <a:pt x="38281" y="5828"/>
                      <a:pt x="39910" y="5013"/>
                      <a:pt x="37467" y="5828"/>
                    </a:cubicBezTo>
                    <a:cubicBezTo>
                      <a:pt x="37467" y="6642"/>
                      <a:pt x="32580" y="8271"/>
                      <a:pt x="30950" y="9085"/>
                    </a:cubicBezTo>
                    <a:cubicBezTo>
                      <a:pt x="30950" y="9085"/>
                      <a:pt x="30950" y="9085"/>
                      <a:pt x="30950" y="9085"/>
                    </a:cubicBezTo>
                    <a:cubicBezTo>
                      <a:pt x="35023" y="8271"/>
                      <a:pt x="32580" y="9085"/>
                      <a:pt x="32580" y="9900"/>
                    </a:cubicBezTo>
                    <a:lnTo>
                      <a:pt x="30950" y="10715"/>
                    </a:lnTo>
                    <a:cubicBezTo>
                      <a:pt x="27693" y="12343"/>
                      <a:pt x="38281" y="9085"/>
                      <a:pt x="31765" y="10715"/>
                    </a:cubicBezTo>
                    <a:cubicBezTo>
                      <a:pt x="33394" y="11529"/>
                      <a:pt x="34208" y="13158"/>
                      <a:pt x="35023" y="13972"/>
                    </a:cubicBezTo>
                    <a:cubicBezTo>
                      <a:pt x="37467" y="13158"/>
                      <a:pt x="35023" y="14787"/>
                      <a:pt x="39910" y="13158"/>
                    </a:cubicBezTo>
                    <a:cubicBezTo>
                      <a:pt x="35023" y="14787"/>
                      <a:pt x="34208" y="16416"/>
                      <a:pt x="34208" y="16416"/>
                    </a:cubicBezTo>
                    <a:cubicBezTo>
                      <a:pt x="33394" y="16416"/>
                      <a:pt x="33394" y="16416"/>
                      <a:pt x="33394" y="16416"/>
                    </a:cubicBezTo>
                    <a:cubicBezTo>
                      <a:pt x="26878" y="18859"/>
                      <a:pt x="39910" y="15601"/>
                      <a:pt x="31765" y="18859"/>
                    </a:cubicBezTo>
                    <a:cubicBezTo>
                      <a:pt x="37467" y="17230"/>
                      <a:pt x="30136" y="20488"/>
                      <a:pt x="37467" y="19674"/>
                    </a:cubicBezTo>
                    <a:cubicBezTo>
                      <a:pt x="35837" y="19674"/>
                      <a:pt x="35023" y="20488"/>
                      <a:pt x="34208" y="20488"/>
                    </a:cubicBezTo>
                    <a:cubicBezTo>
                      <a:pt x="34208" y="22117"/>
                      <a:pt x="32580" y="23746"/>
                      <a:pt x="32580" y="24561"/>
                    </a:cubicBezTo>
                    <a:cubicBezTo>
                      <a:pt x="38281" y="24561"/>
                      <a:pt x="30950" y="27004"/>
                      <a:pt x="38281" y="27004"/>
                    </a:cubicBezTo>
                    <a:cubicBezTo>
                      <a:pt x="36652" y="27819"/>
                      <a:pt x="34208" y="29448"/>
                      <a:pt x="36652" y="30262"/>
                    </a:cubicBezTo>
                    <a:lnTo>
                      <a:pt x="35837" y="30262"/>
                    </a:lnTo>
                    <a:cubicBezTo>
                      <a:pt x="36652" y="31077"/>
                      <a:pt x="36652" y="32706"/>
                      <a:pt x="41539" y="32706"/>
                    </a:cubicBezTo>
                    <a:cubicBezTo>
                      <a:pt x="34208" y="33520"/>
                      <a:pt x="35837" y="34335"/>
                      <a:pt x="34208" y="35149"/>
                    </a:cubicBezTo>
                    <a:cubicBezTo>
                      <a:pt x="37467" y="35149"/>
                      <a:pt x="36652" y="36778"/>
                      <a:pt x="39910" y="37593"/>
                    </a:cubicBezTo>
                    <a:cubicBezTo>
                      <a:pt x="36652" y="38407"/>
                      <a:pt x="41539" y="38407"/>
                      <a:pt x="36652" y="38407"/>
                    </a:cubicBezTo>
                    <a:cubicBezTo>
                      <a:pt x="45611" y="40850"/>
                      <a:pt x="43168" y="45737"/>
                      <a:pt x="35837" y="48181"/>
                    </a:cubicBezTo>
                    <a:lnTo>
                      <a:pt x="35837" y="48181"/>
                    </a:lnTo>
                    <a:cubicBezTo>
                      <a:pt x="38281" y="48181"/>
                      <a:pt x="43982" y="48995"/>
                      <a:pt x="47240" y="49810"/>
                    </a:cubicBezTo>
                    <a:cubicBezTo>
                      <a:pt x="46426" y="49810"/>
                      <a:pt x="46426" y="49810"/>
                      <a:pt x="46426" y="49810"/>
                    </a:cubicBezTo>
                    <a:cubicBezTo>
                      <a:pt x="47240" y="50624"/>
                      <a:pt x="42353" y="50624"/>
                      <a:pt x="43168" y="51439"/>
                    </a:cubicBezTo>
                    <a:cubicBezTo>
                      <a:pt x="42353" y="51439"/>
                      <a:pt x="42353" y="51439"/>
                      <a:pt x="41539" y="51439"/>
                    </a:cubicBezTo>
                    <a:cubicBezTo>
                      <a:pt x="43982" y="52253"/>
                      <a:pt x="37467" y="52253"/>
                      <a:pt x="41539" y="53068"/>
                    </a:cubicBezTo>
                    <a:lnTo>
                      <a:pt x="39910" y="53068"/>
                    </a:lnTo>
                    <a:lnTo>
                      <a:pt x="41539" y="53882"/>
                    </a:lnTo>
                    <a:cubicBezTo>
                      <a:pt x="39910" y="53882"/>
                      <a:pt x="37467" y="53882"/>
                      <a:pt x="38281" y="53068"/>
                    </a:cubicBezTo>
                    <a:cubicBezTo>
                      <a:pt x="37467" y="55511"/>
                      <a:pt x="38281" y="57955"/>
                      <a:pt x="39910" y="61213"/>
                    </a:cubicBezTo>
                    <a:cubicBezTo>
                      <a:pt x="41539" y="64471"/>
                      <a:pt x="42353" y="66914"/>
                      <a:pt x="41539" y="70172"/>
                    </a:cubicBezTo>
                    <a:lnTo>
                      <a:pt x="39910" y="69358"/>
                    </a:lnTo>
                    <a:lnTo>
                      <a:pt x="42353" y="70987"/>
                    </a:lnTo>
                    <a:cubicBezTo>
                      <a:pt x="41539" y="70987"/>
                      <a:pt x="41539" y="70987"/>
                      <a:pt x="40724" y="70987"/>
                    </a:cubicBezTo>
                    <a:cubicBezTo>
                      <a:pt x="37467" y="71801"/>
                      <a:pt x="41539" y="74245"/>
                      <a:pt x="40724" y="75059"/>
                    </a:cubicBezTo>
                    <a:cubicBezTo>
                      <a:pt x="39910" y="75059"/>
                      <a:pt x="38281" y="74245"/>
                      <a:pt x="37467" y="74245"/>
                    </a:cubicBezTo>
                    <a:cubicBezTo>
                      <a:pt x="41539" y="75874"/>
                      <a:pt x="31765" y="74245"/>
                      <a:pt x="39910" y="76688"/>
                    </a:cubicBezTo>
                    <a:cubicBezTo>
                      <a:pt x="39095" y="76688"/>
                      <a:pt x="37467" y="75874"/>
                      <a:pt x="36652" y="75874"/>
                    </a:cubicBezTo>
                    <a:cubicBezTo>
                      <a:pt x="39095" y="79132"/>
                      <a:pt x="37467" y="81575"/>
                      <a:pt x="35837" y="84019"/>
                    </a:cubicBezTo>
                    <a:cubicBezTo>
                      <a:pt x="43168" y="88905"/>
                      <a:pt x="35023" y="88905"/>
                      <a:pt x="39910" y="92978"/>
                    </a:cubicBezTo>
                    <a:lnTo>
                      <a:pt x="38281" y="92163"/>
                    </a:lnTo>
                    <a:cubicBezTo>
                      <a:pt x="42353" y="97050"/>
                      <a:pt x="35837" y="97865"/>
                      <a:pt x="35023" y="101937"/>
                    </a:cubicBezTo>
                    <a:cubicBezTo>
                      <a:pt x="34208" y="102752"/>
                      <a:pt x="35023" y="104381"/>
                      <a:pt x="35023" y="106010"/>
                    </a:cubicBezTo>
                    <a:lnTo>
                      <a:pt x="33394" y="105195"/>
                    </a:lnTo>
                    <a:cubicBezTo>
                      <a:pt x="39095" y="110897"/>
                      <a:pt x="25249" y="106010"/>
                      <a:pt x="30950" y="112526"/>
                    </a:cubicBezTo>
                    <a:lnTo>
                      <a:pt x="28507" y="110897"/>
                    </a:lnTo>
                    <a:cubicBezTo>
                      <a:pt x="31765" y="113340"/>
                      <a:pt x="26878" y="111711"/>
                      <a:pt x="32580" y="114969"/>
                    </a:cubicBezTo>
                    <a:lnTo>
                      <a:pt x="30136" y="114155"/>
                    </a:lnTo>
                    <a:cubicBezTo>
                      <a:pt x="37467" y="120671"/>
                      <a:pt x="25249" y="114969"/>
                      <a:pt x="29322" y="119856"/>
                    </a:cubicBezTo>
                    <a:lnTo>
                      <a:pt x="27693" y="119042"/>
                    </a:lnTo>
                    <a:cubicBezTo>
                      <a:pt x="28507" y="119856"/>
                      <a:pt x="29322" y="121485"/>
                      <a:pt x="27693" y="120671"/>
                    </a:cubicBezTo>
                    <a:cubicBezTo>
                      <a:pt x="27693" y="120671"/>
                      <a:pt x="26878" y="119856"/>
                      <a:pt x="26878" y="119856"/>
                    </a:cubicBezTo>
                    <a:cubicBezTo>
                      <a:pt x="20362" y="117412"/>
                      <a:pt x="25249" y="123114"/>
                      <a:pt x="24435" y="124743"/>
                    </a:cubicBezTo>
                    <a:lnTo>
                      <a:pt x="21991" y="123114"/>
                    </a:lnTo>
                    <a:cubicBezTo>
                      <a:pt x="24435" y="126372"/>
                      <a:pt x="21177" y="125557"/>
                      <a:pt x="21177" y="127186"/>
                    </a:cubicBezTo>
                    <a:lnTo>
                      <a:pt x="20362" y="126372"/>
                    </a:lnTo>
                    <a:lnTo>
                      <a:pt x="21991" y="128001"/>
                    </a:lnTo>
                    <a:lnTo>
                      <a:pt x="19548" y="126372"/>
                    </a:lnTo>
                    <a:cubicBezTo>
                      <a:pt x="17919" y="125557"/>
                      <a:pt x="18733" y="128815"/>
                      <a:pt x="17919" y="12963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4" name="任意多边形: 形状 363"/>
              <p:cNvSpPr/>
              <p:nvPr/>
            </p:nvSpPr>
            <p:spPr>
              <a:xfrm>
                <a:off x="6666234" y="167119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5" name="任意多边形: 形状 364"/>
              <p:cNvSpPr/>
              <p:nvPr/>
            </p:nvSpPr>
            <p:spPr>
              <a:xfrm>
                <a:off x="6684967" y="1535176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81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66" name="图形 7"/>
            <p:cNvGrpSpPr/>
            <p:nvPr/>
          </p:nvGrpSpPr>
          <p:grpSpPr>
            <a:xfrm>
              <a:off x="8845721" y="2621841"/>
              <a:ext cx="75502" cy="186880"/>
              <a:chOff x="6605962" y="1522144"/>
              <a:chExt cx="75502" cy="186880"/>
            </a:xfrm>
            <a:solidFill>
              <a:srgbClr val="1B1B1B"/>
            </a:solidFill>
          </p:grpSpPr>
          <p:sp>
            <p:nvSpPr>
              <p:cNvPr id="367" name="任意多边形: 形状 366"/>
              <p:cNvSpPr/>
              <p:nvPr/>
            </p:nvSpPr>
            <p:spPr>
              <a:xfrm>
                <a:off x="6605962" y="1691558"/>
                <a:ext cx="2443" cy="1629"/>
              </a:xfrm>
              <a:custGeom>
                <a:avLst/>
                <a:gdLst>
                  <a:gd name="connsiteX0" fmla="*/ 815 w 2443"/>
                  <a:gd name="connsiteY0" fmla="*/ 0 h 1629"/>
                  <a:gd name="connsiteX1" fmla="*/ 0 w 2443"/>
                  <a:gd name="connsiteY1" fmla="*/ 815 h 1629"/>
                  <a:gd name="connsiteX2" fmla="*/ 2443 w 2443"/>
                  <a:gd name="connsiteY2" fmla="*/ 1629 h 1629"/>
                  <a:gd name="connsiteX3" fmla="*/ 815 w 2443"/>
                  <a:gd name="connsiteY3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3" h="1629">
                    <a:moveTo>
                      <a:pt x="815" y="0"/>
                    </a:moveTo>
                    <a:lnTo>
                      <a:pt x="0" y="815"/>
                    </a:lnTo>
                    <a:cubicBezTo>
                      <a:pt x="815" y="815"/>
                      <a:pt x="1629" y="1629"/>
                      <a:pt x="2443" y="1629"/>
                    </a:cubicBezTo>
                    <a:cubicBezTo>
                      <a:pt x="1629" y="815"/>
                      <a:pt x="815" y="815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8" name="任意多边形: 形状 367"/>
              <p:cNvSpPr/>
              <p:nvPr/>
            </p:nvSpPr>
            <p:spPr>
              <a:xfrm>
                <a:off x="6607063" y="1694816"/>
                <a:ext cx="8672" cy="2443"/>
              </a:xfrm>
              <a:custGeom>
                <a:avLst/>
                <a:gdLst>
                  <a:gd name="connsiteX0" fmla="*/ 7043 w 8672"/>
                  <a:gd name="connsiteY0" fmla="*/ 2444 h 2443"/>
                  <a:gd name="connsiteX1" fmla="*/ 8672 w 8672"/>
                  <a:gd name="connsiteY1" fmla="*/ 1629 h 2443"/>
                  <a:gd name="connsiteX2" fmla="*/ 528 w 8672"/>
                  <a:gd name="connsiteY2" fmla="*/ 0 h 2443"/>
                  <a:gd name="connsiteX3" fmla="*/ 3785 w 8672"/>
                  <a:gd name="connsiteY3" fmla="*/ 2444 h 2443"/>
                  <a:gd name="connsiteX4" fmla="*/ 7043 w 8672"/>
                  <a:gd name="connsiteY4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2" h="2443">
                    <a:moveTo>
                      <a:pt x="7043" y="2444"/>
                    </a:moveTo>
                    <a:cubicBezTo>
                      <a:pt x="7043" y="2444"/>
                      <a:pt x="7858" y="1629"/>
                      <a:pt x="8672" y="1629"/>
                    </a:cubicBezTo>
                    <a:cubicBezTo>
                      <a:pt x="6229" y="1629"/>
                      <a:pt x="2971" y="1629"/>
                      <a:pt x="528" y="0"/>
                    </a:cubicBezTo>
                    <a:cubicBezTo>
                      <a:pt x="-1102" y="1629"/>
                      <a:pt x="1342" y="2444"/>
                      <a:pt x="3785" y="2444"/>
                    </a:cubicBezTo>
                    <a:cubicBezTo>
                      <a:pt x="5414" y="1629"/>
                      <a:pt x="7858" y="815"/>
                      <a:pt x="7043" y="2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9" name="任意多边形: 形状 368"/>
              <p:cNvSpPr/>
              <p:nvPr/>
            </p:nvSpPr>
            <p:spPr>
              <a:xfrm>
                <a:off x="6613163" y="1697604"/>
                <a:ext cx="3387" cy="1760"/>
              </a:xfrm>
              <a:custGeom>
                <a:avLst/>
                <a:gdLst>
                  <a:gd name="connsiteX0" fmla="*/ 130 w 3387"/>
                  <a:gd name="connsiteY0" fmla="*/ 470 h 1760"/>
                  <a:gd name="connsiteX1" fmla="*/ 3388 w 3387"/>
                  <a:gd name="connsiteY1" fmla="*/ 470 h 1760"/>
                  <a:gd name="connsiteX2" fmla="*/ 130 w 3387"/>
                  <a:gd name="connsiteY2" fmla="*/ 470 h 1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7" h="1760">
                    <a:moveTo>
                      <a:pt x="130" y="470"/>
                    </a:moveTo>
                    <a:cubicBezTo>
                      <a:pt x="-685" y="2914"/>
                      <a:pt x="2573" y="1285"/>
                      <a:pt x="3388" y="470"/>
                    </a:cubicBezTo>
                    <a:cubicBezTo>
                      <a:pt x="1759" y="2099"/>
                      <a:pt x="3388" y="-1159"/>
                      <a:pt x="130" y="47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0" name="任意多边形: 形状 369"/>
              <p:cNvSpPr/>
              <p:nvPr/>
            </p:nvSpPr>
            <p:spPr>
              <a:xfrm>
                <a:off x="6652388" y="1681784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4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1" name="任意多边形: 形状 370"/>
              <p:cNvSpPr/>
              <p:nvPr/>
            </p:nvSpPr>
            <p:spPr>
              <a:xfrm>
                <a:off x="6614107" y="1522144"/>
                <a:ext cx="67357" cy="186880"/>
              </a:xfrm>
              <a:custGeom>
                <a:avLst/>
                <a:gdLst>
                  <a:gd name="connsiteX0" fmla="*/ 32580 w 67357"/>
                  <a:gd name="connsiteY0" fmla="*/ 146608 h 186880"/>
                  <a:gd name="connsiteX1" fmla="*/ 30136 w 67357"/>
                  <a:gd name="connsiteY1" fmla="*/ 144979 h 186880"/>
                  <a:gd name="connsiteX2" fmla="*/ 29322 w 67357"/>
                  <a:gd name="connsiteY2" fmla="*/ 149866 h 186880"/>
                  <a:gd name="connsiteX3" fmla="*/ 28507 w 67357"/>
                  <a:gd name="connsiteY3" fmla="*/ 149051 h 186880"/>
                  <a:gd name="connsiteX4" fmla="*/ 26878 w 67357"/>
                  <a:gd name="connsiteY4" fmla="*/ 162083 h 186880"/>
                  <a:gd name="connsiteX5" fmla="*/ 26064 w 67357"/>
                  <a:gd name="connsiteY5" fmla="*/ 161269 h 186880"/>
                  <a:gd name="connsiteX6" fmla="*/ 27693 w 67357"/>
                  <a:gd name="connsiteY6" fmla="*/ 162898 h 186880"/>
                  <a:gd name="connsiteX7" fmla="*/ 26878 w 67357"/>
                  <a:gd name="connsiteY7" fmla="*/ 162083 h 186880"/>
                  <a:gd name="connsiteX8" fmla="*/ 24435 w 67357"/>
                  <a:gd name="connsiteY8" fmla="*/ 164527 h 186880"/>
                  <a:gd name="connsiteX9" fmla="*/ 27693 w 67357"/>
                  <a:gd name="connsiteY9" fmla="*/ 166970 h 186880"/>
                  <a:gd name="connsiteX10" fmla="*/ 23620 w 67357"/>
                  <a:gd name="connsiteY10" fmla="*/ 180002 h 186880"/>
                  <a:gd name="connsiteX11" fmla="*/ 21177 w 67357"/>
                  <a:gd name="connsiteY11" fmla="*/ 177559 h 186880"/>
                  <a:gd name="connsiteX12" fmla="*/ 18733 w 67357"/>
                  <a:gd name="connsiteY12" fmla="*/ 182446 h 186880"/>
                  <a:gd name="connsiteX13" fmla="*/ 13032 w 67357"/>
                  <a:gd name="connsiteY13" fmla="*/ 184074 h 186880"/>
                  <a:gd name="connsiteX14" fmla="*/ 2443 w 67357"/>
                  <a:gd name="connsiteY14" fmla="*/ 177559 h 186880"/>
                  <a:gd name="connsiteX15" fmla="*/ 0 w 67357"/>
                  <a:gd name="connsiteY15" fmla="*/ 180002 h 186880"/>
                  <a:gd name="connsiteX16" fmla="*/ 4072 w 67357"/>
                  <a:gd name="connsiteY16" fmla="*/ 182446 h 186880"/>
                  <a:gd name="connsiteX17" fmla="*/ 7330 w 67357"/>
                  <a:gd name="connsiteY17" fmla="*/ 184074 h 186880"/>
                  <a:gd name="connsiteX18" fmla="*/ 6516 w 67357"/>
                  <a:gd name="connsiteY18" fmla="*/ 185703 h 186880"/>
                  <a:gd name="connsiteX19" fmla="*/ 9774 w 67357"/>
                  <a:gd name="connsiteY19" fmla="*/ 184074 h 186880"/>
                  <a:gd name="connsiteX20" fmla="*/ 9774 w 67357"/>
                  <a:gd name="connsiteY20" fmla="*/ 186518 h 186880"/>
                  <a:gd name="connsiteX21" fmla="*/ 16290 w 67357"/>
                  <a:gd name="connsiteY21" fmla="*/ 186518 h 186880"/>
                  <a:gd name="connsiteX22" fmla="*/ 19548 w 67357"/>
                  <a:gd name="connsiteY22" fmla="*/ 184889 h 186880"/>
                  <a:gd name="connsiteX23" fmla="*/ 21177 w 67357"/>
                  <a:gd name="connsiteY23" fmla="*/ 181631 h 186880"/>
                  <a:gd name="connsiteX24" fmla="*/ 26878 w 67357"/>
                  <a:gd name="connsiteY24" fmla="*/ 182446 h 186880"/>
                  <a:gd name="connsiteX25" fmla="*/ 26064 w 67357"/>
                  <a:gd name="connsiteY25" fmla="*/ 178373 h 186880"/>
                  <a:gd name="connsiteX26" fmla="*/ 32580 w 67357"/>
                  <a:gd name="connsiteY26" fmla="*/ 171043 h 186880"/>
                  <a:gd name="connsiteX27" fmla="*/ 35837 w 67357"/>
                  <a:gd name="connsiteY27" fmla="*/ 164527 h 186880"/>
                  <a:gd name="connsiteX28" fmla="*/ 39095 w 67357"/>
                  <a:gd name="connsiteY28" fmla="*/ 158011 h 186880"/>
                  <a:gd name="connsiteX29" fmla="*/ 39910 w 67357"/>
                  <a:gd name="connsiteY29" fmla="*/ 158825 h 186880"/>
                  <a:gd name="connsiteX30" fmla="*/ 39910 w 67357"/>
                  <a:gd name="connsiteY30" fmla="*/ 155567 h 186880"/>
                  <a:gd name="connsiteX31" fmla="*/ 36652 w 67357"/>
                  <a:gd name="connsiteY31" fmla="*/ 153124 h 186880"/>
                  <a:gd name="connsiteX32" fmla="*/ 49684 w 67357"/>
                  <a:gd name="connsiteY32" fmla="*/ 139277 h 186880"/>
                  <a:gd name="connsiteX33" fmla="*/ 55385 w 67357"/>
                  <a:gd name="connsiteY33" fmla="*/ 119730 h 186880"/>
                  <a:gd name="connsiteX34" fmla="*/ 57014 w 67357"/>
                  <a:gd name="connsiteY34" fmla="*/ 120544 h 186880"/>
                  <a:gd name="connsiteX35" fmla="*/ 58643 w 67357"/>
                  <a:gd name="connsiteY35" fmla="*/ 114843 h 186880"/>
                  <a:gd name="connsiteX36" fmla="*/ 59458 w 67357"/>
                  <a:gd name="connsiteY36" fmla="*/ 114843 h 186880"/>
                  <a:gd name="connsiteX37" fmla="*/ 57829 w 67357"/>
                  <a:gd name="connsiteY37" fmla="*/ 100182 h 186880"/>
                  <a:gd name="connsiteX38" fmla="*/ 59458 w 67357"/>
                  <a:gd name="connsiteY38" fmla="*/ 83892 h 186880"/>
                  <a:gd name="connsiteX39" fmla="*/ 61087 w 67357"/>
                  <a:gd name="connsiteY39" fmla="*/ 83892 h 186880"/>
                  <a:gd name="connsiteX40" fmla="*/ 65159 w 67357"/>
                  <a:gd name="connsiteY40" fmla="*/ 70860 h 186880"/>
                  <a:gd name="connsiteX41" fmla="*/ 61901 w 67357"/>
                  <a:gd name="connsiteY41" fmla="*/ 57014 h 186880"/>
                  <a:gd name="connsiteX42" fmla="*/ 61087 w 67357"/>
                  <a:gd name="connsiteY42" fmla="*/ 48055 h 186880"/>
                  <a:gd name="connsiteX43" fmla="*/ 57829 w 67357"/>
                  <a:gd name="connsiteY43" fmla="*/ 32580 h 186880"/>
                  <a:gd name="connsiteX44" fmla="*/ 57829 w 67357"/>
                  <a:gd name="connsiteY44" fmla="*/ 17919 h 186880"/>
                  <a:gd name="connsiteX45" fmla="*/ 61087 w 67357"/>
                  <a:gd name="connsiteY45" fmla="*/ 8959 h 186880"/>
                  <a:gd name="connsiteX46" fmla="*/ 59458 w 67357"/>
                  <a:gd name="connsiteY46" fmla="*/ 9774 h 186880"/>
                  <a:gd name="connsiteX47" fmla="*/ 57829 w 67357"/>
                  <a:gd name="connsiteY47" fmla="*/ 8959 h 186880"/>
                  <a:gd name="connsiteX48" fmla="*/ 57829 w 67357"/>
                  <a:gd name="connsiteY48" fmla="*/ 7330 h 186880"/>
                  <a:gd name="connsiteX49" fmla="*/ 57829 w 67357"/>
                  <a:gd name="connsiteY49" fmla="*/ 7330 h 186880"/>
                  <a:gd name="connsiteX50" fmla="*/ 55385 w 67357"/>
                  <a:gd name="connsiteY50" fmla="*/ 8959 h 186880"/>
                  <a:gd name="connsiteX51" fmla="*/ 53756 w 67357"/>
                  <a:gd name="connsiteY51" fmla="*/ 10588 h 186880"/>
                  <a:gd name="connsiteX52" fmla="*/ 52942 w 67357"/>
                  <a:gd name="connsiteY52" fmla="*/ 12217 h 186880"/>
                  <a:gd name="connsiteX53" fmla="*/ 52942 w 67357"/>
                  <a:gd name="connsiteY53" fmla="*/ 11403 h 186880"/>
                  <a:gd name="connsiteX54" fmla="*/ 53756 w 67357"/>
                  <a:gd name="connsiteY54" fmla="*/ 8959 h 186880"/>
                  <a:gd name="connsiteX55" fmla="*/ 52942 w 67357"/>
                  <a:gd name="connsiteY55" fmla="*/ 10588 h 186880"/>
                  <a:gd name="connsiteX56" fmla="*/ 52942 w 67357"/>
                  <a:gd name="connsiteY56" fmla="*/ 10588 h 186880"/>
                  <a:gd name="connsiteX57" fmla="*/ 52942 w 67357"/>
                  <a:gd name="connsiteY57" fmla="*/ 9774 h 186880"/>
                  <a:gd name="connsiteX58" fmla="*/ 52942 w 67357"/>
                  <a:gd name="connsiteY58" fmla="*/ 8959 h 186880"/>
                  <a:gd name="connsiteX59" fmla="*/ 52127 w 67357"/>
                  <a:gd name="connsiteY59" fmla="*/ 8959 h 186880"/>
                  <a:gd name="connsiteX60" fmla="*/ 48869 w 67357"/>
                  <a:gd name="connsiteY60" fmla="*/ 5701 h 186880"/>
                  <a:gd name="connsiteX61" fmla="*/ 47240 w 67357"/>
                  <a:gd name="connsiteY61" fmla="*/ 4072 h 186880"/>
                  <a:gd name="connsiteX62" fmla="*/ 46426 w 67357"/>
                  <a:gd name="connsiteY62" fmla="*/ 0 h 186880"/>
                  <a:gd name="connsiteX63" fmla="*/ 43168 w 67357"/>
                  <a:gd name="connsiteY63" fmla="*/ 2443 h 186880"/>
                  <a:gd name="connsiteX64" fmla="*/ 44797 w 67357"/>
                  <a:gd name="connsiteY64" fmla="*/ 6516 h 186880"/>
                  <a:gd name="connsiteX65" fmla="*/ 49684 w 67357"/>
                  <a:gd name="connsiteY65" fmla="*/ 10588 h 186880"/>
                  <a:gd name="connsiteX66" fmla="*/ 52127 w 67357"/>
                  <a:gd name="connsiteY66" fmla="*/ 12217 h 186880"/>
                  <a:gd name="connsiteX67" fmla="*/ 52942 w 67357"/>
                  <a:gd name="connsiteY67" fmla="*/ 13032 h 186880"/>
                  <a:gd name="connsiteX68" fmla="*/ 52942 w 67357"/>
                  <a:gd name="connsiteY68" fmla="*/ 13032 h 186880"/>
                  <a:gd name="connsiteX69" fmla="*/ 52942 w 67357"/>
                  <a:gd name="connsiteY69" fmla="*/ 13032 h 186880"/>
                  <a:gd name="connsiteX70" fmla="*/ 52942 w 67357"/>
                  <a:gd name="connsiteY70" fmla="*/ 13032 h 186880"/>
                  <a:gd name="connsiteX71" fmla="*/ 52127 w 67357"/>
                  <a:gd name="connsiteY71" fmla="*/ 12217 h 186880"/>
                  <a:gd name="connsiteX72" fmla="*/ 52127 w 67357"/>
                  <a:gd name="connsiteY72" fmla="*/ 12217 h 186880"/>
                  <a:gd name="connsiteX73" fmla="*/ 52127 w 67357"/>
                  <a:gd name="connsiteY73" fmla="*/ 12217 h 186880"/>
                  <a:gd name="connsiteX74" fmla="*/ 52127 w 67357"/>
                  <a:gd name="connsiteY74" fmla="*/ 12217 h 186880"/>
                  <a:gd name="connsiteX75" fmla="*/ 52127 w 67357"/>
                  <a:gd name="connsiteY75" fmla="*/ 12217 h 186880"/>
                  <a:gd name="connsiteX76" fmla="*/ 52127 w 67357"/>
                  <a:gd name="connsiteY76" fmla="*/ 12217 h 186880"/>
                  <a:gd name="connsiteX77" fmla="*/ 51313 w 67357"/>
                  <a:gd name="connsiteY77" fmla="*/ 11403 h 186880"/>
                  <a:gd name="connsiteX78" fmla="*/ 51313 w 67357"/>
                  <a:gd name="connsiteY78" fmla="*/ 11403 h 186880"/>
                  <a:gd name="connsiteX79" fmla="*/ 51313 w 67357"/>
                  <a:gd name="connsiteY79" fmla="*/ 11403 h 186880"/>
                  <a:gd name="connsiteX80" fmla="*/ 51313 w 67357"/>
                  <a:gd name="connsiteY80" fmla="*/ 11403 h 186880"/>
                  <a:gd name="connsiteX81" fmla="*/ 51313 w 67357"/>
                  <a:gd name="connsiteY81" fmla="*/ 11403 h 186880"/>
                  <a:gd name="connsiteX82" fmla="*/ 51313 w 67357"/>
                  <a:gd name="connsiteY82" fmla="*/ 11403 h 186880"/>
                  <a:gd name="connsiteX83" fmla="*/ 50498 w 67357"/>
                  <a:gd name="connsiteY83" fmla="*/ 13032 h 186880"/>
                  <a:gd name="connsiteX84" fmla="*/ 50498 w 67357"/>
                  <a:gd name="connsiteY84" fmla="*/ 13032 h 186880"/>
                  <a:gd name="connsiteX85" fmla="*/ 49684 w 67357"/>
                  <a:gd name="connsiteY85" fmla="*/ 13846 h 186880"/>
                  <a:gd name="connsiteX86" fmla="*/ 46426 w 67357"/>
                  <a:gd name="connsiteY86" fmla="*/ 16290 h 186880"/>
                  <a:gd name="connsiteX87" fmla="*/ 48869 w 67357"/>
                  <a:gd name="connsiteY87" fmla="*/ 15475 h 186880"/>
                  <a:gd name="connsiteX88" fmla="*/ 49684 w 67357"/>
                  <a:gd name="connsiteY88" fmla="*/ 15475 h 186880"/>
                  <a:gd name="connsiteX89" fmla="*/ 50498 w 67357"/>
                  <a:gd name="connsiteY89" fmla="*/ 15475 h 186880"/>
                  <a:gd name="connsiteX90" fmla="*/ 50498 w 67357"/>
                  <a:gd name="connsiteY90" fmla="*/ 15475 h 186880"/>
                  <a:gd name="connsiteX91" fmla="*/ 50498 w 67357"/>
                  <a:gd name="connsiteY91" fmla="*/ 15475 h 186880"/>
                  <a:gd name="connsiteX92" fmla="*/ 50498 w 67357"/>
                  <a:gd name="connsiteY92" fmla="*/ 15475 h 186880"/>
                  <a:gd name="connsiteX93" fmla="*/ 50498 w 67357"/>
                  <a:gd name="connsiteY93" fmla="*/ 15475 h 186880"/>
                  <a:gd name="connsiteX94" fmla="*/ 46426 w 67357"/>
                  <a:gd name="connsiteY94" fmla="*/ 16290 h 186880"/>
                  <a:gd name="connsiteX95" fmla="*/ 46426 w 67357"/>
                  <a:gd name="connsiteY95" fmla="*/ 16290 h 186880"/>
                  <a:gd name="connsiteX96" fmla="*/ 46426 w 67357"/>
                  <a:gd name="connsiteY96" fmla="*/ 16290 h 186880"/>
                  <a:gd name="connsiteX97" fmla="*/ 46426 w 67357"/>
                  <a:gd name="connsiteY97" fmla="*/ 16290 h 186880"/>
                  <a:gd name="connsiteX98" fmla="*/ 49684 w 67357"/>
                  <a:gd name="connsiteY98" fmla="*/ 16290 h 186880"/>
                  <a:gd name="connsiteX99" fmla="*/ 43168 w 67357"/>
                  <a:gd name="connsiteY99" fmla="*/ 19548 h 186880"/>
                  <a:gd name="connsiteX100" fmla="*/ 42354 w 67357"/>
                  <a:gd name="connsiteY100" fmla="*/ 19548 h 186880"/>
                  <a:gd name="connsiteX101" fmla="*/ 40724 w 67357"/>
                  <a:gd name="connsiteY101" fmla="*/ 21991 h 186880"/>
                  <a:gd name="connsiteX102" fmla="*/ 46426 w 67357"/>
                  <a:gd name="connsiteY102" fmla="*/ 22806 h 186880"/>
                  <a:gd name="connsiteX103" fmla="*/ 43168 w 67357"/>
                  <a:gd name="connsiteY103" fmla="*/ 23620 h 186880"/>
                  <a:gd name="connsiteX104" fmla="*/ 41539 w 67357"/>
                  <a:gd name="connsiteY104" fmla="*/ 28507 h 186880"/>
                  <a:gd name="connsiteX105" fmla="*/ 46426 w 67357"/>
                  <a:gd name="connsiteY105" fmla="*/ 31765 h 186880"/>
                  <a:gd name="connsiteX106" fmla="*/ 44797 w 67357"/>
                  <a:gd name="connsiteY106" fmla="*/ 35023 h 186880"/>
                  <a:gd name="connsiteX107" fmla="*/ 43982 w 67357"/>
                  <a:gd name="connsiteY107" fmla="*/ 35023 h 186880"/>
                  <a:gd name="connsiteX108" fmla="*/ 49684 w 67357"/>
                  <a:gd name="connsiteY108" fmla="*/ 38281 h 186880"/>
                  <a:gd name="connsiteX109" fmla="*/ 41539 w 67357"/>
                  <a:gd name="connsiteY109" fmla="*/ 39910 h 186880"/>
                  <a:gd name="connsiteX110" fmla="*/ 47240 w 67357"/>
                  <a:gd name="connsiteY110" fmla="*/ 43168 h 186880"/>
                  <a:gd name="connsiteX111" fmla="*/ 43982 w 67357"/>
                  <a:gd name="connsiteY111" fmla="*/ 43982 h 186880"/>
                  <a:gd name="connsiteX112" fmla="*/ 43168 w 67357"/>
                  <a:gd name="connsiteY112" fmla="*/ 55385 h 186880"/>
                  <a:gd name="connsiteX113" fmla="*/ 43168 w 67357"/>
                  <a:gd name="connsiteY113" fmla="*/ 55385 h 186880"/>
                  <a:gd name="connsiteX114" fmla="*/ 54571 w 67357"/>
                  <a:gd name="connsiteY114" fmla="*/ 57014 h 186880"/>
                  <a:gd name="connsiteX115" fmla="*/ 53756 w 67357"/>
                  <a:gd name="connsiteY115" fmla="*/ 57014 h 186880"/>
                  <a:gd name="connsiteX116" fmla="*/ 50498 w 67357"/>
                  <a:gd name="connsiteY116" fmla="*/ 58643 h 186880"/>
                  <a:gd name="connsiteX117" fmla="*/ 48869 w 67357"/>
                  <a:gd name="connsiteY117" fmla="*/ 58643 h 186880"/>
                  <a:gd name="connsiteX118" fmla="*/ 48869 w 67357"/>
                  <a:gd name="connsiteY118" fmla="*/ 61087 h 186880"/>
                  <a:gd name="connsiteX119" fmla="*/ 47240 w 67357"/>
                  <a:gd name="connsiteY119" fmla="*/ 61087 h 186880"/>
                  <a:gd name="connsiteX120" fmla="*/ 48869 w 67357"/>
                  <a:gd name="connsiteY120" fmla="*/ 61901 h 186880"/>
                  <a:gd name="connsiteX121" fmla="*/ 45611 w 67357"/>
                  <a:gd name="connsiteY121" fmla="*/ 61087 h 186880"/>
                  <a:gd name="connsiteX122" fmla="*/ 48869 w 67357"/>
                  <a:gd name="connsiteY122" fmla="*/ 79820 h 186880"/>
                  <a:gd name="connsiteX123" fmla="*/ 47240 w 67357"/>
                  <a:gd name="connsiteY123" fmla="*/ 79005 h 186880"/>
                  <a:gd name="connsiteX124" fmla="*/ 49684 w 67357"/>
                  <a:gd name="connsiteY124" fmla="*/ 80634 h 186880"/>
                  <a:gd name="connsiteX125" fmla="*/ 48055 w 67357"/>
                  <a:gd name="connsiteY125" fmla="*/ 80634 h 186880"/>
                  <a:gd name="connsiteX126" fmla="*/ 48055 w 67357"/>
                  <a:gd name="connsiteY126" fmla="*/ 85521 h 186880"/>
                  <a:gd name="connsiteX127" fmla="*/ 44797 w 67357"/>
                  <a:gd name="connsiteY127" fmla="*/ 84707 h 186880"/>
                  <a:gd name="connsiteX128" fmla="*/ 47240 w 67357"/>
                  <a:gd name="connsiteY128" fmla="*/ 87965 h 186880"/>
                  <a:gd name="connsiteX129" fmla="*/ 43982 w 67357"/>
                  <a:gd name="connsiteY129" fmla="*/ 87150 h 186880"/>
                  <a:gd name="connsiteX130" fmla="*/ 43168 w 67357"/>
                  <a:gd name="connsiteY130" fmla="*/ 96110 h 186880"/>
                  <a:gd name="connsiteX131" fmla="*/ 48055 w 67357"/>
                  <a:gd name="connsiteY131" fmla="*/ 105884 h 186880"/>
                  <a:gd name="connsiteX132" fmla="*/ 46426 w 67357"/>
                  <a:gd name="connsiteY132" fmla="*/ 105069 h 186880"/>
                  <a:gd name="connsiteX133" fmla="*/ 43982 w 67357"/>
                  <a:gd name="connsiteY133" fmla="*/ 115657 h 186880"/>
                  <a:gd name="connsiteX134" fmla="*/ 43982 w 67357"/>
                  <a:gd name="connsiteY134" fmla="*/ 119730 h 186880"/>
                  <a:gd name="connsiteX135" fmla="*/ 42354 w 67357"/>
                  <a:gd name="connsiteY135" fmla="*/ 118915 h 186880"/>
                  <a:gd name="connsiteX136" fmla="*/ 40724 w 67357"/>
                  <a:gd name="connsiteY136" fmla="*/ 127060 h 186880"/>
                  <a:gd name="connsiteX137" fmla="*/ 38281 w 67357"/>
                  <a:gd name="connsiteY137" fmla="*/ 125431 h 186880"/>
                  <a:gd name="connsiteX138" fmla="*/ 43168 w 67357"/>
                  <a:gd name="connsiteY138" fmla="*/ 128689 h 186880"/>
                  <a:gd name="connsiteX139" fmla="*/ 40724 w 67357"/>
                  <a:gd name="connsiteY139" fmla="*/ 127875 h 186880"/>
                  <a:gd name="connsiteX140" fmla="*/ 39910 w 67357"/>
                  <a:gd name="connsiteY140" fmla="*/ 133576 h 186880"/>
                  <a:gd name="connsiteX141" fmla="*/ 38281 w 67357"/>
                  <a:gd name="connsiteY141" fmla="*/ 132762 h 186880"/>
                  <a:gd name="connsiteX142" fmla="*/ 38281 w 67357"/>
                  <a:gd name="connsiteY142" fmla="*/ 134391 h 186880"/>
                  <a:gd name="connsiteX143" fmla="*/ 37467 w 67357"/>
                  <a:gd name="connsiteY143" fmla="*/ 133576 h 186880"/>
                  <a:gd name="connsiteX144" fmla="*/ 35023 w 67357"/>
                  <a:gd name="connsiteY144" fmla="*/ 139277 h 186880"/>
                  <a:gd name="connsiteX145" fmla="*/ 32580 w 67357"/>
                  <a:gd name="connsiteY145" fmla="*/ 137649 h 186880"/>
                  <a:gd name="connsiteX146" fmla="*/ 32580 w 67357"/>
                  <a:gd name="connsiteY146" fmla="*/ 141721 h 186880"/>
                  <a:gd name="connsiteX147" fmla="*/ 30950 w 67357"/>
                  <a:gd name="connsiteY147" fmla="*/ 140907 h 186880"/>
                  <a:gd name="connsiteX148" fmla="*/ 32580 w 67357"/>
                  <a:gd name="connsiteY148" fmla="*/ 142536 h 186880"/>
                  <a:gd name="connsiteX149" fmla="*/ 30136 w 67357"/>
                  <a:gd name="connsiteY149" fmla="*/ 140907 h 186880"/>
                  <a:gd name="connsiteX150" fmla="*/ 32580 w 67357"/>
                  <a:gd name="connsiteY150" fmla="*/ 146608 h 18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67357" h="186880">
                    <a:moveTo>
                      <a:pt x="32580" y="146608"/>
                    </a:moveTo>
                    <a:lnTo>
                      <a:pt x="30136" y="144979"/>
                    </a:lnTo>
                    <a:cubicBezTo>
                      <a:pt x="33394" y="149051"/>
                      <a:pt x="28507" y="147422"/>
                      <a:pt x="29322" y="149866"/>
                    </a:cubicBezTo>
                    <a:lnTo>
                      <a:pt x="28507" y="149051"/>
                    </a:lnTo>
                    <a:cubicBezTo>
                      <a:pt x="25249" y="151495"/>
                      <a:pt x="27693" y="157196"/>
                      <a:pt x="26878" y="162083"/>
                    </a:cubicBezTo>
                    <a:cubicBezTo>
                      <a:pt x="26878" y="162083"/>
                      <a:pt x="26064" y="161269"/>
                      <a:pt x="26064" y="161269"/>
                    </a:cubicBezTo>
                    <a:cubicBezTo>
                      <a:pt x="26878" y="162083"/>
                      <a:pt x="27693" y="162898"/>
                      <a:pt x="27693" y="162898"/>
                    </a:cubicBezTo>
                    <a:cubicBezTo>
                      <a:pt x="26878" y="162898"/>
                      <a:pt x="26878" y="162083"/>
                      <a:pt x="26878" y="162083"/>
                    </a:cubicBezTo>
                    <a:cubicBezTo>
                      <a:pt x="22806" y="160454"/>
                      <a:pt x="27693" y="166156"/>
                      <a:pt x="24435" y="164527"/>
                    </a:cubicBezTo>
                    <a:cubicBezTo>
                      <a:pt x="24435" y="165341"/>
                      <a:pt x="26064" y="166156"/>
                      <a:pt x="27693" y="166970"/>
                    </a:cubicBezTo>
                    <a:cubicBezTo>
                      <a:pt x="26878" y="170228"/>
                      <a:pt x="26064" y="173486"/>
                      <a:pt x="23620" y="180002"/>
                    </a:cubicBezTo>
                    <a:cubicBezTo>
                      <a:pt x="22806" y="180002"/>
                      <a:pt x="21991" y="178373"/>
                      <a:pt x="21177" y="177559"/>
                    </a:cubicBezTo>
                    <a:cubicBezTo>
                      <a:pt x="21177" y="180002"/>
                      <a:pt x="20362" y="181631"/>
                      <a:pt x="18733" y="182446"/>
                    </a:cubicBezTo>
                    <a:cubicBezTo>
                      <a:pt x="17104" y="184074"/>
                      <a:pt x="14661" y="184074"/>
                      <a:pt x="13032" y="184074"/>
                    </a:cubicBezTo>
                    <a:cubicBezTo>
                      <a:pt x="8959" y="184074"/>
                      <a:pt x="5702" y="181631"/>
                      <a:pt x="2443" y="177559"/>
                    </a:cubicBezTo>
                    <a:cubicBezTo>
                      <a:pt x="815" y="178373"/>
                      <a:pt x="1629" y="180002"/>
                      <a:pt x="0" y="180002"/>
                    </a:cubicBezTo>
                    <a:cubicBezTo>
                      <a:pt x="815" y="182446"/>
                      <a:pt x="2443" y="182446"/>
                      <a:pt x="4072" y="182446"/>
                    </a:cubicBezTo>
                    <a:cubicBezTo>
                      <a:pt x="5702" y="182446"/>
                      <a:pt x="7330" y="181631"/>
                      <a:pt x="7330" y="184074"/>
                    </a:cubicBezTo>
                    <a:lnTo>
                      <a:pt x="6516" y="185703"/>
                    </a:lnTo>
                    <a:cubicBezTo>
                      <a:pt x="8145" y="187333"/>
                      <a:pt x="8145" y="181631"/>
                      <a:pt x="9774" y="184074"/>
                    </a:cubicBezTo>
                    <a:cubicBezTo>
                      <a:pt x="10588" y="185703"/>
                      <a:pt x="8959" y="186518"/>
                      <a:pt x="9774" y="186518"/>
                    </a:cubicBezTo>
                    <a:cubicBezTo>
                      <a:pt x="12217" y="186518"/>
                      <a:pt x="13846" y="187333"/>
                      <a:pt x="16290" y="186518"/>
                    </a:cubicBezTo>
                    <a:cubicBezTo>
                      <a:pt x="17104" y="186518"/>
                      <a:pt x="18733" y="185703"/>
                      <a:pt x="19548" y="184889"/>
                    </a:cubicBezTo>
                    <a:cubicBezTo>
                      <a:pt x="20362" y="184074"/>
                      <a:pt x="21177" y="183260"/>
                      <a:pt x="21177" y="181631"/>
                    </a:cubicBezTo>
                    <a:cubicBezTo>
                      <a:pt x="23620" y="184889"/>
                      <a:pt x="24435" y="180002"/>
                      <a:pt x="26878" y="182446"/>
                    </a:cubicBezTo>
                    <a:cubicBezTo>
                      <a:pt x="26878" y="180816"/>
                      <a:pt x="27693" y="180816"/>
                      <a:pt x="26064" y="178373"/>
                    </a:cubicBezTo>
                    <a:cubicBezTo>
                      <a:pt x="30136" y="176744"/>
                      <a:pt x="31765" y="173486"/>
                      <a:pt x="32580" y="171043"/>
                    </a:cubicBezTo>
                    <a:cubicBezTo>
                      <a:pt x="33394" y="168599"/>
                      <a:pt x="34209" y="166156"/>
                      <a:pt x="35837" y="164527"/>
                    </a:cubicBezTo>
                    <a:cubicBezTo>
                      <a:pt x="30950" y="158011"/>
                      <a:pt x="39910" y="161269"/>
                      <a:pt x="39095" y="158011"/>
                    </a:cubicBezTo>
                    <a:cubicBezTo>
                      <a:pt x="39095" y="158011"/>
                      <a:pt x="39910" y="158011"/>
                      <a:pt x="39910" y="158825"/>
                    </a:cubicBezTo>
                    <a:cubicBezTo>
                      <a:pt x="39095" y="157196"/>
                      <a:pt x="38281" y="155567"/>
                      <a:pt x="39910" y="155567"/>
                    </a:cubicBezTo>
                    <a:lnTo>
                      <a:pt x="36652" y="153124"/>
                    </a:lnTo>
                    <a:cubicBezTo>
                      <a:pt x="45611" y="151495"/>
                      <a:pt x="44797" y="143350"/>
                      <a:pt x="49684" y="139277"/>
                    </a:cubicBezTo>
                    <a:cubicBezTo>
                      <a:pt x="54571" y="133576"/>
                      <a:pt x="62716" y="130318"/>
                      <a:pt x="55385" y="119730"/>
                    </a:cubicBezTo>
                    <a:cubicBezTo>
                      <a:pt x="56200" y="119730"/>
                      <a:pt x="56200" y="119730"/>
                      <a:pt x="57014" y="120544"/>
                    </a:cubicBezTo>
                    <a:cubicBezTo>
                      <a:pt x="56200" y="118101"/>
                      <a:pt x="59458" y="117286"/>
                      <a:pt x="58643" y="114843"/>
                    </a:cubicBezTo>
                    <a:lnTo>
                      <a:pt x="59458" y="114843"/>
                    </a:lnTo>
                    <a:cubicBezTo>
                      <a:pt x="54571" y="108327"/>
                      <a:pt x="63530" y="105884"/>
                      <a:pt x="57829" y="100182"/>
                    </a:cubicBezTo>
                    <a:cubicBezTo>
                      <a:pt x="60272" y="95295"/>
                      <a:pt x="60272" y="89594"/>
                      <a:pt x="59458" y="83892"/>
                    </a:cubicBezTo>
                    <a:lnTo>
                      <a:pt x="61087" y="83892"/>
                    </a:lnTo>
                    <a:cubicBezTo>
                      <a:pt x="58643" y="79005"/>
                      <a:pt x="67603" y="75747"/>
                      <a:pt x="65159" y="70860"/>
                    </a:cubicBezTo>
                    <a:cubicBezTo>
                      <a:pt x="69232" y="66788"/>
                      <a:pt x="57014" y="61087"/>
                      <a:pt x="61901" y="57014"/>
                    </a:cubicBezTo>
                    <a:cubicBezTo>
                      <a:pt x="70046" y="54571"/>
                      <a:pt x="53756" y="50498"/>
                      <a:pt x="61087" y="48055"/>
                    </a:cubicBezTo>
                    <a:cubicBezTo>
                      <a:pt x="73304" y="42353"/>
                      <a:pt x="65159" y="36652"/>
                      <a:pt x="57829" y="32580"/>
                    </a:cubicBezTo>
                    <a:cubicBezTo>
                      <a:pt x="61087" y="26878"/>
                      <a:pt x="50498" y="23620"/>
                      <a:pt x="57829" y="17919"/>
                    </a:cubicBezTo>
                    <a:cubicBezTo>
                      <a:pt x="52127" y="16290"/>
                      <a:pt x="64345" y="12217"/>
                      <a:pt x="61087" y="8959"/>
                    </a:cubicBezTo>
                    <a:lnTo>
                      <a:pt x="59458" y="9774"/>
                    </a:lnTo>
                    <a:cubicBezTo>
                      <a:pt x="61901" y="8145"/>
                      <a:pt x="59458" y="8145"/>
                      <a:pt x="57829" y="8959"/>
                    </a:cubicBezTo>
                    <a:cubicBezTo>
                      <a:pt x="56200" y="9774"/>
                      <a:pt x="55385" y="10588"/>
                      <a:pt x="57829" y="7330"/>
                    </a:cubicBezTo>
                    <a:lnTo>
                      <a:pt x="57829" y="7330"/>
                    </a:lnTo>
                    <a:cubicBezTo>
                      <a:pt x="59458" y="5701"/>
                      <a:pt x="57014" y="7330"/>
                      <a:pt x="55385" y="8959"/>
                    </a:cubicBezTo>
                    <a:cubicBezTo>
                      <a:pt x="53756" y="10588"/>
                      <a:pt x="52127" y="13032"/>
                      <a:pt x="53756" y="10588"/>
                    </a:cubicBezTo>
                    <a:lnTo>
                      <a:pt x="52942" y="12217"/>
                    </a:lnTo>
                    <a:cubicBezTo>
                      <a:pt x="52942" y="12217"/>
                      <a:pt x="52942" y="11403"/>
                      <a:pt x="52942" y="11403"/>
                    </a:cubicBezTo>
                    <a:cubicBezTo>
                      <a:pt x="52942" y="10588"/>
                      <a:pt x="53756" y="9774"/>
                      <a:pt x="53756" y="8959"/>
                    </a:cubicBezTo>
                    <a:cubicBezTo>
                      <a:pt x="53756" y="8959"/>
                      <a:pt x="52942" y="9774"/>
                      <a:pt x="52942" y="10588"/>
                    </a:cubicBezTo>
                    <a:cubicBezTo>
                      <a:pt x="52942" y="10588"/>
                      <a:pt x="52942" y="10588"/>
                      <a:pt x="52942" y="10588"/>
                    </a:cubicBezTo>
                    <a:cubicBezTo>
                      <a:pt x="52942" y="9774"/>
                      <a:pt x="52942" y="9774"/>
                      <a:pt x="52942" y="9774"/>
                    </a:cubicBezTo>
                    <a:cubicBezTo>
                      <a:pt x="52942" y="8959"/>
                      <a:pt x="52942" y="8959"/>
                      <a:pt x="52942" y="8959"/>
                    </a:cubicBezTo>
                    <a:cubicBezTo>
                      <a:pt x="52942" y="8959"/>
                      <a:pt x="52942" y="8959"/>
                      <a:pt x="52127" y="8959"/>
                    </a:cubicBezTo>
                    <a:cubicBezTo>
                      <a:pt x="52127" y="9774"/>
                      <a:pt x="52127" y="9774"/>
                      <a:pt x="48869" y="5701"/>
                    </a:cubicBezTo>
                    <a:cubicBezTo>
                      <a:pt x="49684" y="5701"/>
                      <a:pt x="48869" y="4887"/>
                      <a:pt x="47240" y="4072"/>
                    </a:cubicBezTo>
                    <a:cubicBezTo>
                      <a:pt x="46426" y="3258"/>
                      <a:pt x="44797" y="2443"/>
                      <a:pt x="46426" y="0"/>
                    </a:cubicBezTo>
                    <a:cubicBezTo>
                      <a:pt x="45611" y="0"/>
                      <a:pt x="43982" y="814"/>
                      <a:pt x="43168" y="2443"/>
                    </a:cubicBezTo>
                    <a:cubicBezTo>
                      <a:pt x="42354" y="4072"/>
                      <a:pt x="43168" y="4887"/>
                      <a:pt x="44797" y="6516"/>
                    </a:cubicBezTo>
                    <a:cubicBezTo>
                      <a:pt x="46426" y="8145"/>
                      <a:pt x="48055" y="8959"/>
                      <a:pt x="49684" y="10588"/>
                    </a:cubicBezTo>
                    <a:cubicBezTo>
                      <a:pt x="50498" y="11403"/>
                      <a:pt x="51313" y="11403"/>
                      <a:pt x="52127" y="12217"/>
                    </a:cubicBezTo>
                    <a:lnTo>
                      <a:pt x="52942" y="13032"/>
                    </a:lnTo>
                    <a:lnTo>
                      <a:pt x="52942" y="13032"/>
                    </a:lnTo>
                    <a:lnTo>
                      <a:pt x="52942" y="13032"/>
                    </a:lnTo>
                    <a:lnTo>
                      <a:pt x="52942" y="13032"/>
                    </a:lnTo>
                    <a:lnTo>
                      <a:pt x="52127" y="12217"/>
                    </a:lnTo>
                    <a:lnTo>
                      <a:pt x="52127" y="12217"/>
                    </a:lnTo>
                    <a:lnTo>
                      <a:pt x="52127" y="12217"/>
                    </a:lnTo>
                    <a:lnTo>
                      <a:pt x="52127" y="12217"/>
                    </a:lnTo>
                    <a:lnTo>
                      <a:pt x="52127" y="12217"/>
                    </a:lnTo>
                    <a:lnTo>
                      <a:pt x="52127" y="12217"/>
                    </a:lnTo>
                    <a:lnTo>
                      <a:pt x="51313" y="11403"/>
                    </a:lnTo>
                    <a:cubicBezTo>
                      <a:pt x="52127" y="12217"/>
                      <a:pt x="51313" y="11403"/>
                      <a:pt x="51313" y="11403"/>
                    </a:cubicBezTo>
                    <a:cubicBezTo>
                      <a:pt x="51313" y="11403"/>
                      <a:pt x="51313" y="11403"/>
                      <a:pt x="51313" y="11403"/>
                    </a:cubicBezTo>
                    <a:cubicBezTo>
                      <a:pt x="51313" y="11403"/>
                      <a:pt x="51313" y="11403"/>
                      <a:pt x="51313" y="11403"/>
                    </a:cubicBezTo>
                    <a:cubicBezTo>
                      <a:pt x="50498" y="10588"/>
                      <a:pt x="51313" y="10588"/>
                      <a:pt x="51313" y="11403"/>
                    </a:cubicBezTo>
                    <a:lnTo>
                      <a:pt x="51313" y="11403"/>
                    </a:lnTo>
                    <a:cubicBezTo>
                      <a:pt x="51313" y="11403"/>
                      <a:pt x="51313" y="12217"/>
                      <a:pt x="50498" y="13032"/>
                    </a:cubicBezTo>
                    <a:lnTo>
                      <a:pt x="50498" y="13032"/>
                    </a:lnTo>
                    <a:cubicBezTo>
                      <a:pt x="50498" y="13032"/>
                      <a:pt x="49684" y="14661"/>
                      <a:pt x="49684" y="13846"/>
                    </a:cubicBezTo>
                    <a:cubicBezTo>
                      <a:pt x="48869" y="15475"/>
                      <a:pt x="47240" y="16290"/>
                      <a:pt x="46426" y="16290"/>
                    </a:cubicBezTo>
                    <a:cubicBezTo>
                      <a:pt x="45611" y="16290"/>
                      <a:pt x="46426" y="16290"/>
                      <a:pt x="48869" y="15475"/>
                    </a:cubicBezTo>
                    <a:cubicBezTo>
                      <a:pt x="48869" y="15475"/>
                      <a:pt x="49684" y="15475"/>
                      <a:pt x="49684" y="15475"/>
                    </a:cubicBezTo>
                    <a:lnTo>
                      <a:pt x="50498" y="15475"/>
                    </a:lnTo>
                    <a:lnTo>
                      <a:pt x="50498" y="15475"/>
                    </a:lnTo>
                    <a:lnTo>
                      <a:pt x="50498" y="15475"/>
                    </a:lnTo>
                    <a:lnTo>
                      <a:pt x="50498" y="15475"/>
                    </a:lnTo>
                    <a:lnTo>
                      <a:pt x="50498" y="15475"/>
                    </a:lnTo>
                    <a:lnTo>
                      <a:pt x="46426" y="16290"/>
                    </a:lnTo>
                    <a:lnTo>
                      <a:pt x="46426" y="16290"/>
                    </a:lnTo>
                    <a:lnTo>
                      <a:pt x="46426" y="16290"/>
                    </a:lnTo>
                    <a:lnTo>
                      <a:pt x="46426" y="16290"/>
                    </a:lnTo>
                    <a:cubicBezTo>
                      <a:pt x="46426" y="16290"/>
                      <a:pt x="47240" y="16290"/>
                      <a:pt x="49684" y="16290"/>
                    </a:cubicBezTo>
                    <a:cubicBezTo>
                      <a:pt x="44797" y="17919"/>
                      <a:pt x="43168" y="19548"/>
                      <a:pt x="43168" y="19548"/>
                    </a:cubicBezTo>
                    <a:cubicBezTo>
                      <a:pt x="42354" y="19548"/>
                      <a:pt x="42354" y="19548"/>
                      <a:pt x="42354" y="19548"/>
                    </a:cubicBezTo>
                    <a:cubicBezTo>
                      <a:pt x="35837" y="21177"/>
                      <a:pt x="48869" y="19548"/>
                      <a:pt x="40724" y="21991"/>
                    </a:cubicBezTo>
                    <a:cubicBezTo>
                      <a:pt x="46426" y="21177"/>
                      <a:pt x="39095" y="23620"/>
                      <a:pt x="46426" y="22806"/>
                    </a:cubicBezTo>
                    <a:cubicBezTo>
                      <a:pt x="44797" y="22806"/>
                      <a:pt x="43982" y="23620"/>
                      <a:pt x="43168" y="23620"/>
                    </a:cubicBezTo>
                    <a:cubicBezTo>
                      <a:pt x="43168" y="25249"/>
                      <a:pt x="41539" y="26878"/>
                      <a:pt x="41539" y="28507"/>
                    </a:cubicBezTo>
                    <a:cubicBezTo>
                      <a:pt x="47240" y="29321"/>
                      <a:pt x="39095" y="30950"/>
                      <a:pt x="46426" y="31765"/>
                    </a:cubicBezTo>
                    <a:cubicBezTo>
                      <a:pt x="44797" y="32580"/>
                      <a:pt x="42354" y="34208"/>
                      <a:pt x="44797" y="35023"/>
                    </a:cubicBezTo>
                    <a:lnTo>
                      <a:pt x="43982" y="35023"/>
                    </a:lnTo>
                    <a:cubicBezTo>
                      <a:pt x="44797" y="35837"/>
                      <a:pt x="44797" y="37466"/>
                      <a:pt x="49684" y="38281"/>
                    </a:cubicBezTo>
                    <a:cubicBezTo>
                      <a:pt x="42354" y="39095"/>
                      <a:pt x="43982" y="39910"/>
                      <a:pt x="41539" y="39910"/>
                    </a:cubicBezTo>
                    <a:cubicBezTo>
                      <a:pt x="44797" y="40724"/>
                      <a:pt x="43982" y="42353"/>
                      <a:pt x="47240" y="43168"/>
                    </a:cubicBezTo>
                    <a:cubicBezTo>
                      <a:pt x="43982" y="43168"/>
                      <a:pt x="48869" y="43982"/>
                      <a:pt x="43982" y="43982"/>
                    </a:cubicBezTo>
                    <a:cubicBezTo>
                      <a:pt x="52942" y="47240"/>
                      <a:pt x="49684" y="52127"/>
                      <a:pt x="43168" y="55385"/>
                    </a:cubicBezTo>
                    <a:lnTo>
                      <a:pt x="43168" y="55385"/>
                    </a:lnTo>
                    <a:cubicBezTo>
                      <a:pt x="45611" y="56200"/>
                      <a:pt x="51313" y="57014"/>
                      <a:pt x="54571" y="57014"/>
                    </a:cubicBezTo>
                    <a:cubicBezTo>
                      <a:pt x="53756" y="57014"/>
                      <a:pt x="53756" y="57014"/>
                      <a:pt x="53756" y="57014"/>
                    </a:cubicBezTo>
                    <a:cubicBezTo>
                      <a:pt x="54571" y="57829"/>
                      <a:pt x="49684" y="57829"/>
                      <a:pt x="50498" y="58643"/>
                    </a:cubicBezTo>
                    <a:cubicBezTo>
                      <a:pt x="49684" y="58643"/>
                      <a:pt x="49684" y="58643"/>
                      <a:pt x="48869" y="58643"/>
                    </a:cubicBezTo>
                    <a:cubicBezTo>
                      <a:pt x="51313" y="59458"/>
                      <a:pt x="44797" y="59458"/>
                      <a:pt x="48869" y="61087"/>
                    </a:cubicBezTo>
                    <a:lnTo>
                      <a:pt x="47240" y="61087"/>
                    </a:lnTo>
                    <a:lnTo>
                      <a:pt x="48869" y="61901"/>
                    </a:lnTo>
                    <a:cubicBezTo>
                      <a:pt x="47240" y="61901"/>
                      <a:pt x="44797" y="61901"/>
                      <a:pt x="45611" y="61087"/>
                    </a:cubicBezTo>
                    <a:cubicBezTo>
                      <a:pt x="43982" y="66788"/>
                      <a:pt x="51313" y="73304"/>
                      <a:pt x="48869" y="79820"/>
                    </a:cubicBezTo>
                    <a:lnTo>
                      <a:pt x="47240" y="79005"/>
                    </a:lnTo>
                    <a:lnTo>
                      <a:pt x="49684" y="80634"/>
                    </a:lnTo>
                    <a:cubicBezTo>
                      <a:pt x="48869" y="80634"/>
                      <a:pt x="48869" y="80634"/>
                      <a:pt x="48055" y="80634"/>
                    </a:cubicBezTo>
                    <a:cubicBezTo>
                      <a:pt x="44797" y="81449"/>
                      <a:pt x="49684" y="83892"/>
                      <a:pt x="48055" y="85521"/>
                    </a:cubicBezTo>
                    <a:cubicBezTo>
                      <a:pt x="47240" y="85521"/>
                      <a:pt x="45611" y="84707"/>
                      <a:pt x="44797" y="84707"/>
                    </a:cubicBezTo>
                    <a:cubicBezTo>
                      <a:pt x="48869" y="86336"/>
                      <a:pt x="39095" y="85521"/>
                      <a:pt x="47240" y="87965"/>
                    </a:cubicBezTo>
                    <a:cubicBezTo>
                      <a:pt x="46426" y="87965"/>
                      <a:pt x="44797" y="87965"/>
                      <a:pt x="43982" y="87150"/>
                    </a:cubicBezTo>
                    <a:cubicBezTo>
                      <a:pt x="46426" y="90408"/>
                      <a:pt x="45611" y="93666"/>
                      <a:pt x="43168" y="96110"/>
                    </a:cubicBezTo>
                    <a:cubicBezTo>
                      <a:pt x="50498" y="100182"/>
                      <a:pt x="42354" y="101811"/>
                      <a:pt x="48055" y="105884"/>
                    </a:cubicBezTo>
                    <a:lnTo>
                      <a:pt x="46426" y="105069"/>
                    </a:lnTo>
                    <a:cubicBezTo>
                      <a:pt x="50498" y="109956"/>
                      <a:pt x="43982" y="111585"/>
                      <a:pt x="43982" y="115657"/>
                    </a:cubicBezTo>
                    <a:cubicBezTo>
                      <a:pt x="43168" y="116472"/>
                      <a:pt x="43982" y="118101"/>
                      <a:pt x="43982" y="119730"/>
                    </a:cubicBezTo>
                    <a:lnTo>
                      <a:pt x="42354" y="118915"/>
                    </a:lnTo>
                    <a:cubicBezTo>
                      <a:pt x="48869" y="123802"/>
                      <a:pt x="34209" y="121359"/>
                      <a:pt x="40724" y="127060"/>
                    </a:cubicBezTo>
                    <a:lnTo>
                      <a:pt x="38281" y="125431"/>
                    </a:lnTo>
                    <a:cubicBezTo>
                      <a:pt x="42354" y="127060"/>
                      <a:pt x="36652" y="126246"/>
                      <a:pt x="43168" y="128689"/>
                    </a:cubicBezTo>
                    <a:lnTo>
                      <a:pt x="40724" y="127875"/>
                    </a:lnTo>
                    <a:cubicBezTo>
                      <a:pt x="48869" y="133576"/>
                      <a:pt x="35837" y="129504"/>
                      <a:pt x="39910" y="133576"/>
                    </a:cubicBezTo>
                    <a:lnTo>
                      <a:pt x="38281" y="132762"/>
                    </a:lnTo>
                    <a:cubicBezTo>
                      <a:pt x="39095" y="133576"/>
                      <a:pt x="39910" y="135205"/>
                      <a:pt x="38281" y="134391"/>
                    </a:cubicBezTo>
                    <a:cubicBezTo>
                      <a:pt x="38281" y="134391"/>
                      <a:pt x="37467" y="134391"/>
                      <a:pt x="37467" y="133576"/>
                    </a:cubicBezTo>
                    <a:cubicBezTo>
                      <a:pt x="30950" y="131947"/>
                      <a:pt x="36652" y="137649"/>
                      <a:pt x="35023" y="139277"/>
                    </a:cubicBezTo>
                    <a:lnTo>
                      <a:pt x="32580" y="137649"/>
                    </a:lnTo>
                    <a:cubicBezTo>
                      <a:pt x="35837" y="140092"/>
                      <a:pt x="31765" y="140092"/>
                      <a:pt x="32580" y="141721"/>
                    </a:cubicBezTo>
                    <a:lnTo>
                      <a:pt x="30950" y="140907"/>
                    </a:lnTo>
                    <a:lnTo>
                      <a:pt x="32580" y="142536"/>
                    </a:lnTo>
                    <a:lnTo>
                      <a:pt x="30136" y="140907"/>
                    </a:lnTo>
                    <a:cubicBezTo>
                      <a:pt x="31765" y="142536"/>
                      <a:pt x="33394" y="144979"/>
                      <a:pt x="32580" y="14660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2" name="任意多边形: 形状 371"/>
              <p:cNvSpPr/>
              <p:nvPr/>
            </p:nvSpPr>
            <p:spPr>
              <a:xfrm>
                <a:off x="6640985" y="168422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3" name="任意多边形: 形状 372"/>
              <p:cNvSpPr/>
              <p:nvPr/>
            </p:nvSpPr>
            <p:spPr>
              <a:xfrm>
                <a:off x="6667049" y="153191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74" name="图形 7"/>
            <p:cNvGrpSpPr/>
            <p:nvPr/>
          </p:nvGrpSpPr>
          <p:grpSpPr>
            <a:xfrm>
              <a:off x="8820472" y="2562180"/>
              <a:ext cx="50498" cy="395230"/>
              <a:chOff x="6580713" y="1462483"/>
              <a:chExt cx="50498" cy="395230"/>
            </a:xfrm>
            <a:solidFill>
              <a:srgbClr val="1B1B1B"/>
            </a:solidFill>
          </p:grpSpPr>
          <p:sp>
            <p:nvSpPr>
              <p:cNvPr id="375" name="任意多边形: 形状 374"/>
              <p:cNvSpPr/>
              <p:nvPr/>
            </p:nvSpPr>
            <p:spPr>
              <a:xfrm>
                <a:off x="6628768" y="1854456"/>
                <a:ext cx="2443" cy="1629"/>
              </a:xfrm>
              <a:custGeom>
                <a:avLst/>
                <a:gdLst>
                  <a:gd name="connsiteX0" fmla="*/ 1629 w 2443"/>
                  <a:gd name="connsiteY0" fmla="*/ 815 h 1629"/>
                  <a:gd name="connsiteX1" fmla="*/ 2444 w 2443"/>
                  <a:gd name="connsiteY1" fmla="*/ 0 h 1629"/>
                  <a:gd name="connsiteX2" fmla="*/ 0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1629" y="815"/>
                    </a:moveTo>
                    <a:lnTo>
                      <a:pt x="2444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6" name="任意多边形: 形状 375"/>
              <p:cNvSpPr/>
              <p:nvPr/>
            </p:nvSpPr>
            <p:spPr>
              <a:xfrm>
                <a:off x="6623066" y="1853675"/>
                <a:ext cx="7185" cy="4038"/>
              </a:xfrm>
              <a:custGeom>
                <a:avLst/>
                <a:gdLst>
                  <a:gd name="connsiteX0" fmla="*/ 1629 w 7185"/>
                  <a:gd name="connsiteY0" fmla="*/ 3224 h 4038"/>
                  <a:gd name="connsiteX1" fmla="*/ 0 w 7185"/>
                  <a:gd name="connsiteY1" fmla="*/ 4039 h 4038"/>
                  <a:gd name="connsiteX2" fmla="*/ 6516 w 7185"/>
                  <a:gd name="connsiteY2" fmla="*/ 781 h 4038"/>
                  <a:gd name="connsiteX3" fmla="*/ 1629 w 7185"/>
                  <a:gd name="connsiteY3" fmla="*/ 3224 h 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5" h="4038">
                    <a:moveTo>
                      <a:pt x="1629" y="3224"/>
                    </a:moveTo>
                    <a:cubicBezTo>
                      <a:pt x="1629" y="3224"/>
                      <a:pt x="815" y="4039"/>
                      <a:pt x="0" y="4039"/>
                    </a:cubicBezTo>
                    <a:cubicBezTo>
                      <a:pt x="2443" y="3224"/>
                      <a:pt x="4072" y="1596"/>
                      <a:pt x="6516" y="781"/>
                    </a:cubicBezTo>
                    <a:cubicBezTo>
                      <a:pt x="9774" y="-2477"/>
                      <a:pt x="0" y="5668"/>
                      <a:pt x="1629" y="322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7" name="任意多边形: 形状 376"/>
              <p:cNvSpPr/>
              <p:nvPr/>
            </p:nvSpPr>
            <p:spPr>
              <a:xfrm>
                <a:off x="6621437" y="1855388"/>
                <a:ext cx="3419" cy="1642"/>
              </a:xfrm>
              <a:custGeom>
                <a:avLst/>
                <a:gdLst>
                  <a:gd name="connsiteX0" fmla="*/ 3258 w 3419"/>
                  <a:gd name="connsiteY0" fmla="*/ 697 h 1642"/>
                  <a:gd name="connsiteX1" fmla="*/ 0 w 3419"/>
                  <a:gd name="connsiteY1" fmla="*/ 1511 h 1642"/>
                  <a:gd name="connsiteX2" fmla="*/ 3258 w 3419"/>
                  <a:gd name="connsiteY2" fmla="*/ 697 h 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19" h="1642">
                    <a:moveTo>
                      <a:pt x="3258" y="697"/>
                    </a:moveTo>
                    <a:cubicBezTo>
                      <a:pt x="4072" y="-932"/>
                      <a:pt x="1629" y="697"/>
                      <a:pt x="0" y="1511"/>
                    </a:cubicBezTo>
                    <a:cubicBezTo>
                      <a:pt x="3258" y="-117"/>
                      <a:pt x="815" y="3140"/>
                      <a:pt x="3258" y="69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8" name="任意多边形: 形状 377"/>
              <p:cNvSpPr/>
              <p:nvPr/>
            </p:nvSpPr>
            <p:spPr>
              <a:xfrm>
                <a:off x="6610849" y="1799071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9" name="任意多边形: 形状 378"/>
              <p:cNvSpPr/>
              <p:nvPr/>
            </p:nvSpPr>
            <p:spPr>
              <a:xfrm>
                <a:off x="6580713" y="1462483"/>
                <a:ext cx="45850" cy="394416"/>
              </a:xfrm>
              <a:custGeom>
                <a:avLst/>
                <a:gdLst>
                  <a:gd name="connsiteX0" fmla="*/ 17919 w 45850"/>
                  <a:gd name="connsiteY0" fmla="*/ 319483 h 394416"/>
                  <a:gd name="connsiteX1" fmla="*/ 15475 w 45850"/>
                  <a:gd name="connsiteY1" fmla="*/ 319483 h 394416"/>
                  <a:gd name="connsiteX2" fmla="*/ 17919 w 45850"/>
                  <a:gd name="connsiteY2" fmla="*/ 330072 h 394416"/>
                  <a:gd name="connsiteX3" fmla="*/ 17104 w 45850"/>
                  <a:gd name="connsiteY3" fmla="*/ 330072 h 394416"/>
                  <a:gd name="connsiteX4" fmla="*/ 24435 w 45850"/>
                  <a:gd name="connsiteY4" fmla="*/ 355321 h 394416"/>
                  <a:gd name="connsiteX5" fmla="*/ 22806 w 45850"/>
                  <a:gd name="connsiteY5" fmla="*/ 355321 h 394416"/>
                  <a:gd name="connsiteX6" fmla="*/ 25249 w 45850"/>
                  <a:gd name="connsiteY6" fmla="*/ 356135 h 394416"/>
                  <a:gd name="connsiteX7" fmla="*/ 23620 w 45850"/>
                  <a:gd name="connsiteY7" fmla="*/ 356135 h 394416"/>
                  <a:gd name="connsiteX8" fmla="*/ 23620 w 45850"/>
                  <a:gd name="connsiteY8" fmla="*/ 362651 h 394416"/>
                  <a:gd name="connsiteX9" fmla="*/ 27693 w 45850"/>
                  <a:gd name="connsiteY9" fmla="*/ 362651 h 394416"/>
                  <a:gd name="connsiteX10" fmla="*/ 36652 w 45850"/>
                  <a:gd name="connsiteY10" fmla="*/ 380570 h 394416"/>
                  <a:gd name="connsiteX11" fmla="*/ 33394 w 45850"/>
                  <a:gd name="connsiteY11" fmla="*/ 382199 h 394416"/>
                  <a:gd name="connsiteX12" fmla="*/ 42354 w 45850"/>
                  <a:gd name="connsiteY12" fmla="*/ 394416 h 394416"/>
                  <a:gd name="connsiteX13" fmla="*/ 45611 w 45850"/>
                  <a:gd name="connsiteY13" fmla="*/ 391973 h 394416"/>
                  <a:gd name="connsiteX14" fmla="*/ 42354 w 45850"/>
                  <a:gd name="connsiteY14" fmla="*/ 389530 h 394416"/>
                  <a:gd name="connsiteX15" fmla="*/ 43982 w 45850"/>
                  <a:gd name="connsiteY15" fmla="*/ 388715 h 394416"/>
                  <a:gd name="connsiteX16" fmla="*/ 41539 w 45850"/>
                  <a:gd name="connsiteY16" fmla="*/ 388715 h 394416"/>
                  <a:gd name="connsiteX17" fmla="*/ 43982 w 45850"/>
                  <a:gd name="connsiteY17" fmla="*/ 387901 h 394416"/>
                  <a:gd name="connsiteX18" fmla="*/ 38281 w 45850"/>
                  <a:gd name="connsiteY18" fmla="*/ 383828 h 394416"/>
                  <a:gd name="connsiteX19" fmla="*/ 40724 w 45850"/>
                  <a:gd name="connsiteY19" fmla="*/ 379756 h 394416"/>
                  <a:gd name="connsiteX20" fmla="*/ 36652 w 45850"/>
                  <a:gd name="connsiteY20" fmla="*/ 379756 h 394416"/>
                  <a:gd name="connsiteX21" fmla="*/ 30951 w 45850"/>
                  <a:gd name="connsiteY21" fmla="*/ 353692 h 394416"/>
                  <a:gd name="connsiteX22" fmla="*/ 28507 w 45850"/>
                  <a:gd name="connsiteY22" fmla="*/ 339031 h 394416"/>
                  <a:gd name="connsiteX23" fmla="*/ 29322 w 45850"/>
                  <a:gd name="connsiteY23" fmla="*/ 339031 h 394416"/>
                  <a:gd name="connsiteX24" fmla="*/ 26878 w 45850"/>
                  <a:gd name="connsiteY24" fmla="*/ 332515 h 394416"/>
                  <a:gd name="connsiteX25" fmla="*/ 23620 w 45850"/>
                  <a:gd name="connsiteY25" fmla="*/ 330886 h 394416"/>
                  <a:gd name="connsiteX26" fmla="*/ 28507 w 45850"/>
                  <a:gd name="connsiteY26" fmla="*/ 293420 h 394416"/>
                  <a:gd name="connsiteX27" fmla="*/ 28507 w 45850"/>
                  <a:gd name="connsiteY27" fmla="*/ 252695 h 394416"/>
                  <a:gd name="connsiteX28" fmla="*/ 30136 w 45850"/>
                  <a:gd name="connsiteY28" fmla="*/ 253510 h 394416"/>
                  <a:gd name="connsiteX29" fmla="*/ 30951 w 45850"/>
                  <a:gd name="connsiteY29" fmla="*/ 242107 h 394416"/>
                  <a:gd name="connsiteX30" fmla="*/ 31765 w 45850"/>
                  <a:gd name="connsiteY30" fmla="*/ 242107 h 394416"/>
                  <a:gd name="connsiteX31" fmla="*/ 30136 w 45850"/>
                  <a:gd name="connsiteY31" fmla="*/ 212785 h 394416"/>
                  <a:gd name="connsiteX32" fmla="*/ 33394 w 45850"/>
                  <a:gd name="connsiteY32" fmla="*/ 176948 h 394416"/>
                  <a:gd name="connsiteX33" fmla="*/ 35023 w 45850"/>
                  <a:gd name="connsiteY33" fmla="*/ 176948 h 394416"/>
                  <a:gd name="connsiteX34" fmla="*/ 37467 w 45850"/>
                  <a:gd name="connsiteY34" fmla="*/ 148441 h 394416"/>
                  <a:gd name="connsiteX35" fmla="*/ 32580 w 45850"/>
                  <a:gd name="connsiteY35" fmla="*/ 133780 h 394416"/>
                  <a:gd name="connsiteX36" fmla="*/ 26878 w 45850"/>
                  <a:gd name="connsiteY36" fmla="*/ 119934 h 394416"/>
                  <a:gd name="connsiteX37" fmla="*/ 21177 w 45850"/>
                  <a:gd name="connsiteY37" fmla="*/ 101200 h 394416"/>
                  <a:gd name="connsiteX38" fmla="*/ 24435 w 45850"/>
                  <a:gd name="connsiteY38" fmla="*/ 84096 h 394416"/>
                  <a:gd name="connsiteX39" fmla="*/ 17104 w 45850"/>
                  <a:gd name="connsiteY39" fmla="*/ 66177 h 394416"/>
                  <a:gd name="connsiteX40" fmla="*/ 17919 w 45850"/>
                  <a:gd name="connsiteY40" fmla="*/ 49887 h 394416"/>
                  <a:gd name="connsiteX41" fmla="*/ 19548 w 45850"/>
                  <a:gd name="connsiteY41" fmla="*/ 34412 h 394416"/>
                  <a:gd name="connsiteX42" fmla="*/ 18733 w 45850"/>
                  <a:gd name="connsiteY42" fmla="*/ 27082 h 394416"/>
                  <a:gd name="connsiteX43" fmla="*/ 18733 w 45850"/>
                  <a:gd name="connsiteY43" fmla="*/ 17308 h 394416"/>
                  <a:gd name="connsiteX44" fmla="*/ 17104 w 45850"/>
                  <a:gd name="connsiteY44" fmla="*/ 18122 h 394416"/>
                  <a:gd name="connsiteX45" fmla="*/ 14661 w 45850"/>
                  <a:gd name="connsiteY45" fmla="*/ 15679 h 394416"/>
                  <a:gd name="connsiteX46" fmla="*/ 13846 w 45850"/>
                  <a:gd name="connsiteY46" fmla="*/ 12421 h 394416"/>
                  <a:gd name="connsiteX47" fmla="*/ 14661 w 45850"/>
                  <a:gd name="connsiteY47" fmla="*/ 12421 h 394416"/>
                  <a:gd name="connsiteX48" fmla="*/ 8959 w 45850"/>
                  <a:gd name="connsiteY48" fmla="*/ 13235 h 394416"/>
                  <a:gd name="connsiteX49" fmla="*/ 7330 w 45850"/>
                  <a:gd name="connsiteY49" fmla="*/ 14864 h 394416"/>
                  <a:gd name="connsiteX50" fmla="*/ 8959 w 45850"/>
                  <a:gd name="connsiteY50" fmla="*/ 11606 h 394416"/>
                  <a:gd name="connsiteX51" fmla="*/ 6516 w 45850"/>
                  <a:gd name="connsiteY51" fmla="*/ 13235 h 394416"/>
                  <a:gd name="connsiteX52" fmla="*/ 8959 w 45850"/>
                  <a:gd name="connsiteY52" fmla="*/ 5091 h 394416"/>
                  <a:gd name="connsiteX53" fmla="*/ 13032 w 45850"/>
                  <a:gd name="connsiteY53" fmla="*/ 1018 h 394416"/>
                  <a:gd name="connsiteX54" fmla="*/ 8145 w 45850"/>
                  <a:gd name="connsiteY54" fmla="*/ 2647 h 394416"/>
                  <a:gd name="connsiteX55" fmla="*/ 2444 w 45850"/>
                  <a:gd name="connsiteY55" fmla="*/ 12421 h 394416"/>
                  <a:gd name="connsiteX56" fmla="*/ 4072 w 45850"/>
                  <a:gd name="connsiteY56" fmla="*/ 9978 h 394416"/>
                  <a:gd name="connsiteX57" fmla="*/ 2444 w 45850"/>
                  <a:gd name="connsiteY57" fmla="*/ 13235 h 394416"/>
                  <a:gd name="connsiteX58" fmla="*/ 0 w 45850"/>
                  <a:gd name="connsiteY58" fmla="*/ 19751 h 394416"/>
                  <a:gd name="connsiteX59" fmla="*/ 0 w 45850"/>
                  <a:gd name="connsiteY59" fmla="*/ 19751 h 394416"/>
                  <a:gd name="connsiteX60" fmla="*/ 1629 w 45850"/>
                  <a:gd name="connsiteY60" fmla="*/ 19751 h 394416"/>
                  <a:gd name="connsiteX61" fmla="*/ 815 w 45850"/>
                  <a:gd name="connsiteY61" fmla="*/ 21380 h 394416"/>
                  <a:gd name="connsiteX62" fmla="*/ 1629 w 45850"/>
                  <a:gd name="connsiteY62" fmla="*/ 21380 h 394416"/>
                  <a:gd name="connsiteX63" fmla="*/ 6516 w 45850"/>
                  <a:gd name="connsiteY63" fmla="*/ 27082 h 394416"/>
                  <a:gd name="connsiteX64" fmla="*/ 11403 w 45850"/>
                  <a:gd name="connsiteY64" fmla="*/ 27082 h 394416"/>
                  <a:gd name="connsiteX65" fmla="*/ 6516 w 45850"/>
                  <a:gd name="connsiteY65" fmla="*/ 32783 h 394416"/>
                  <a:gd name="connsiteX66" fmla="*/ 5702 w 45850"/>
                  <a:gd name="connsiteY66" fmla="*/ 32783 h 394416"/>
                  <a:gd name="connsiteX67" fmla="*/ 4072 w 45850"/>
                  <a:gd name="connsiteY67" fmla="*/ 36041 h 394416"/>
                  <a:gd name="connsiteX68" fmla="*/ 9774 w 45850"/>
                  <a:gd name="connsiteY68" fmla="*/ 38485 h 394416"/>
                  <a:gd name="connsiteX69" fmla="*/ 6516 w 45850"/>
                  <a:gd name="connsiteY69" fmla="*/ 39299 h 394416"/>
                  <a:gd name="connsiteX70" fmla="*/ 4072 w 45850"/>
                  <a:gd name="connsiteY70" fmla="*/ 47444 h 394416"/>
                  <a:gd name="connsiteX71" fmla="*/ 8145 w 45850"/>
                  <a:gd name="connsiteY71" fmla="*/ 54774 h 394416"/>
                  <a:gd name="connsiteX72" fmla="*/ 5702 w 45850"/>
                  <a:gd name="connsiteY72" fmla="*/ 61290 h 394416"/>
                  <a:gd name="connsiteX73" fmla="*/ 4887 w 45850"/>
                  <a:gd name="connsiteY73" fmla="*/ 61290 h 394416"/>
                  <a:gd name="connsiteX74" fmla="*/ 9774 w 45850"/>
                  <a:gd name="connsiteY74" fmla="*/ 70250 h 394416"/>
                  <a:gd name="connsiteX75" fmla="*/ 1629 w 45850"/>
                  <a:gd name="connsiteY75" fmla="*/ 73508 h 394416"/>
                  <a:gd name="connsiteX76" fmla="*/ 6516 w 45850"/>
                  <a:gd name="connsiteY76" fmla="*/ 83282 h 394416"/>
                  <a:gd name="connsiteX77" fmla="*/ 3258 w 45850"/>
                  <a:gd name="connsiteY77" fmla="*/ 86539 h 394416"/>
                  <a:gd name="connsiteX78" fmla="*/ 7330 w 45850"/>
                  <a:gd name="connsiteY78" fmla="*/ 116676 h 394416"/>
                  <a:gd name="connsiteX79" fmla="*/ 7330 w 45850"/>
                  <a:gd name="connsiteY79" fmla="*/ 116676 h 394416"/>
                  <a:gd name="connsiteX80" fmla="*/ 19548 w 45850"/>
                  <a:gd name="connsiteY80" fmla="*/ 116676 h 394416"/>
                  <a:gd name="connsiteX81" fmla="*/ 18733 w 45850"/>
                  <a:gd name="connsiteY81" fmla="*/ 116676 h 394416"/>
                  <a:gd name="connsiteX82" fmla="*/ 17104 w 45850"/>
                  <a:gd name="connsiteY82" fmla="*/ 121562 h 394416"/>
                  <a:gd name="connsiteX83" fmla="*/ 15475 w 45850"/>
                  <a:gd name="connsiteY83" fmla="*/ 121562 h 394416"/>
                  <a:gd name="connsiteX84" fmla="*/ 17104 w 45850"/>
                  <a:gd name="connsiteY84" fmla="*/ 126449 h 394416"/>
                  <a:gd name="connsiteX85" fmla="*/ 16290 w 45850"/>
                  <a:gd name="connsiteY85" fmla="*/ 127264 h 394416"/>
                  <a:gd name="connsiteX86" fmla="*/ 17919 w 45850"/>
                  <a:gd name="connsiteY86" fmla="*/ 128078 h 394416"/>
                  <a:gd name="connsiteX87" fmla="*/ 14661 w 45850"/>
                  <a:gd name="connsiteY87" fmla="*/ 128078 h 394416"/>
                  <a:gd name="connsiteX88" fmla="*/ 21177 w 45850"/>
                  <a:gd name="connsiteY88" fmla="*/ 145997 h 394416"/>
                  <a:gd name="connsiteX89" fmla="*/ 25249 w 45850"/>
                  <a:gd name="connsiteY89" fmla="*/ 164730 h 394416"/>
                  <a:gd name="connsiteX90" fmla="*/ 23620 w 45850"/>
                  <a:gd name="connsiteY90" fmla="*/ 163916 h 394416"/>
                  <a:gd name="connsiteX91" fmla="*/ 26064 w 45850"/>
                  <a:gd name="connsiteY91" fmla="*/ 166359 h 394416"/>
                  <a:gd name="connsiteX92" fmla="*/ 24435 w 45850"/>
                  <a:gd name="connsiteY92" fmla="*/ 166359 h 394416"/>
                  <a:gd name="connsiteX93" fmla="*/ 25249 w 45850"/>
                  <a:gd name="connsiteY93" fmla="*/ 176133 h 394416"/>
                  <a:gd name="connsiteX94" fmla="*/ 21991 w 45850"/>
                  <a:gd name="connsiteY94" fmla="*/ 176133 h 394416"/>
                  <a:gd name="connsiteX95" fmla="*/ 24435 w 45850"/>
                  <a:gd name="connsiteY95" fmla="*/ 181835 h 394416"/>
                  <a:gd name="connsiteX96" fmla="*/ 21177 w 45850"/>
                  <a:gd name="connsiteY96" fmla="*/ 181020 h 394416"/>
                  <a:gd name="connsiteX97" fmla="*/ 19548 w 45850"/>
                  <a:gd name="connsiteY97" fmla="*/ 201383 h 394416"/>
                  <a:gd name="connsiteX98" fmla="*/ 23620 w 45850"/>
                  <a:gd name="connsiteY98" fmla="*/ 220116 h 394416"/>
                  <a:gd name="connsiteX99" fmla="*/ 21991 w 45850"/>
                  <a:gd name="connsiteY99" fmla="*/ 220116 h 394416"/>
                  <a:gd name="connsiteX100" fmla="*/ 19548 w 45850"/>
                  <a:gd name="connsiteY100" fmla="*/ 243736 h 394416"/>
                  <a:gd name="connsiteX101" fmla="*/ 19548 w 45850"/>
                  <a:gd name="connsiteY101" fmla="*/ 252695 h 394416"/>
                  <a:gd name="connsiteX102" fmla="*/ 17919 w 45850"/>
                  <a:gd name="connsiteY102" fmla="*/ 252695 h 394416"/>
                  <a:gd name="connsiteX103" fmla="*/ 17919 w 45850"/>
                  <a:gd name="connsiteY103" fmla="*/ 270614 h 394416"/>
                  <a:gd name="connsiteX104" fmla="*/ 15475 w 45850"/>
                  <a:gd name="connsiteY104" fmla="*/ 269800 h 394416"/>
                  <a:gd name="connsiteX105" fmla="*/ 21177 w 45850"/>
                  <a:gd name="connsiteY105" fmla="*/ 273057 h 394416"/>
                  <a:gd name="connsiteX106" fmla="*/ 18733 w 45850"/>
                  <a:gd name="connsiteY106" fmla="*/ 273872 h 394416"/>
                  <a:gd name="connsiteX107" fmla="*/ 19548 w 45850"/>
                  <a:gd name="connsiteY107" fmla="*/ 286089 h 394416"/>
                  <a:gd name="connsiteX108" fmla="*/ 17919 w 45850"/>
                  <a:gd name="connsiteY108" fmla="*/ 286089 h 394416"/>
                  <a:gd name="connsiteX109" fmla="*/ 18733 w 45850"/>
                  <a:gd name="connsiteY109" fmla="*/ 290162 h 394416"/>
                  <a:gd name="connsiteX110" fmla="*/ 17919 w 45850"/>
                  <a:gd name="connsiteY110" fmla="*/ 289347 h 394416"/>
                  <a:gd name="connsiteX111" fmla="*/ 17919 w 45850"/>
                  <a:gd name="connsiteY111" fmla="*/ 302379 h 394416"/>
                  <a:gd name="connsiteX112" fmla="*/ 14661 w 45850"/>
                  <a:gd name="connsiteY112" fmla="*/ 301565 h 394416"/>
                  <a:gd name="connsiteX113" fmla="*/ 16290 w 45850"/>
                  <a:gd name="connsiteY113" fmla="*/ 310524 h 394416"/>
                  <a:gd name="connsiteX114" fmla="*/ 14661 w 45850"/>
                  <a:gd name="connsiteY114" fmla="*/ 310524 h 394416"/>
                  <a:gd name="connsiteX115" fmla="*/ 17104 w 45850"/>
                  <a:gd name="connsiteY115" fmla="*/ 312153 h 394416"/>
                  <a:gd name="connsiteX116" fmla="*/ 13846 w 45850"/>
                  <a:gd name="connsiteY116" fmla="*/ 312153 h 394416"/>
                  <a:gd name="connsiteX117" fmla="*/ 17919 w 45850"/>
                  <a:gd name="connsiteY117" fmla="*/ 319483 h 39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5850" h="394416">
                    <a:moveTo>
                      <a:pt x="17919" y="319483"/>
                    </a:moveTo>
                    <a:lnTo>
                      <a:pt x="15475" y="319483"/>
                    </a:lnTo>
                    <a:cubicBezTo>
                      <a:pt x="20362" y="322741"/>
                      <a:pt x="15475" y="325999"/>
                      <a:pt x="17919" y="330072"/>
                    </a:cubicBezTo>
                    <a:lnTo>
                      <a:pt x="17104" y="330072"/>
                    </a:lnTo>
                    <a:cubicBezTo>
                      <a:pt x="16290" y="339031"/>
                      <a:pt x="21177" y="346362"/>
                      <a:pt x="24435" y="355321"/>
                    </a:cubicBezTo>
                    <a:cubicBezTo>
                      <a:pt x="24435" y="355321"/>
                      <a:pt x="23620" y="355321"/>
                      <a:pt x="22806" y="355321"/>
                    </a:cubicBezTo>
                    <a:cubicBezTo>
                      <a:pt x="23620" y="355321"/>
                      <a:pt x="25249" y="356135"/>
                      <a:pt x="25249" y="356135"/>
                    </a:cubicBezTo>
                    <a:cubicBezTo>
                      <a:pt x="24435" y="356135"/>
                      <a:pt x="23620" y="356135"/>
                      <a:pt x="23620" y="356135"/>
                    </a:cubicBezTo>
                    <a:cubicBezTo>
                      <a:pt x="19548" y="358579"/>
                      <a:pt x="26878" y="361022"/>
                      <a:pt x="23620" y="362651"/>
                    </a:cubicBezTo>
                    <a:cubicBezTo>
                      <a:pt x="24435" y="363466"/>
                      <a:pt x="26064" y="363466"/>
                      <a:pt x="27693" y="362651"/>
                    </a:cubicBezTo>
                    <a:cubicBezTo>
                      <a:pt x="29322" y="369167"/>
                      <a:pt x="31765" y="375683"/>
                      <a:pt x="36652" y="380570"/>
                    </a:cubicBezTo>
                    <a:cubicBezTo>
                      <a:pt x="35837" y="381385"/>
                      <a:pt x="35023" y="381385"/>
                      <a:pt x="33394" y="382199"/>
                    </a:cubicBezTo>
                    <a:cubicBezTo>
                      <a:pt x="41539" y="384643"/>
                      <a:pt x="40724" y="389530"/>
                      <a:pt x="42354" y="394416"/>
                    </a:cubicBezTo>
                    <a:cubicBezTo>
                      <a:pt x="43982" y="393602"/>
                      <a:pt x="43982" y="392788"/>
                      <a:pt x="45611" y="391973"/>
                    </a:cubicBezTo>
                    <a:cubicBezTo>
                      <a:pt x="47241" y="389530"/>
                      <a:pt x="39910" y="391973"/>
                      <a:pt x="42354" y="389530"/>
                    </a:cubicBezTo>
                    <a:lnTo>
                      <a:pt x="43982" y="388715"/>
                    </a:lnTo>
                    <a:cubicBezTo>
                      <a:pt x="44797" y="387086"/>
                      <a:pt x="39910" y="391158"/>
                      <a:pt x="41539" y="388715"/>
                    </a:cubicBezTo>
                    <a:cubicBezTo>
                      <a:pt x="42354" y="387901"/>
                      <a:pt x="43982" y="387901"/>
                      <a:pt x="43982" y="387901"/>
                    </a:cubicBezTo>
                    <a:cubicBezTo>
                      <a:pt x="42354" y="386271"/>
                      <a:pt x="43168" y="383828"/>
                      <a:pt x="38281" y="383828"/>
                    </a:cubicBezTo>
                    <a:cubicBezTo>
                      <a:pt x="41539" y="382199"/>
                      <a:pt x="37467" y="381385"/>
                      <a:pt x="40724" y="379756"/>
                    </a:cubicBezTo>
                    <a:cubicBezTo>
                      <a:pt x="39096" y="379756"/>
                      <a:pt x="39096" y="378941"/>
                      <a:pt x="36652" y="379756"/>
                    </a:cubicBezTo>
                    <a:cubicBezTo>
                      <a:pt x="36652" y="371611"/>
                      <a:pt x="31765" y="363466"/>
                      <a:pt x="30951" y="353692"/>
                    </a:cubicBezTo>
                    <a:cubicBezTo>
                      <a:pt x="22806" y="349619"/>
                      <a:pt x="31765" y="343918"/>
                      <a:pt x="28507" y="339031"/>
                    </a:cubicBezTo>
                    <a:cubicBezTo>
                      <a:pt x="28507" y="339031"/>
                      <a:pt x="29322" y="339031"/>
                      <a:pt x="29322" y="339031"/>
                    </a:cubicBezTo>
                    <a:cubicBezTo>
                      <a:pt x="27693" y="337402"/>
                      <a:pt x="26064" y="334959"/>
                      <a:pt x="26878" y="332515"/>
                    </a:cubicBezTo>
                    <a:lnTo>
                      <a:pt x="23620" y="330886"/>
                    </a:lnTo>
                    <a:cubicBezTo>
                      <a:pt x="30136" y="317854"/>
                      <a:pt x="25249" y="305637"/>
                      <a:pt x="28507" y="293420"/>
                    </a:cubicBezTo>
                    <a:cubicBezTo>
                      <a:pt x="30951" y="278759"/>
                      <a:pt x="37467" y="267356"/>
                      <a:pt x="28507" y="252695"/>
                    </a:cubicBezTo>
                    <a:cubicBezTo>
                      <a:pt x="29322" y="252695"/>
                      <a:pt x="29322" y="252695"/>
                      <a:pt x="30136" y="253510"/>
                    </a:cubicBezTo>
                    <a:cubicBezTo>
                      <a:pt x="29322" y="249437"/>
                      <a:pt x="31765" y="246179"/>
                      <a:pt x="30951" y="242107"/>
                    </a:cubicBezTo>
                    <a:lnTo>
                      <a:pt x="31765" y="242107"/>
                    </a:lnTo>
                    <a:cubicBezTo>
                      <a:pt x="26878" y="231518"/>
                      <a:pt x="35023" y="222559"/>
                      <a:pt x="30136" y="212785"/>
                    </a:cubicBezTo>
                    <a:cubicBezTo>
                      <a:pt x="32580" y="202197"/>
                      <a:pt x="34209" y="189165"/>
                      <a:pt x="33394" y="176948"/>
                    </a:cubicBezTo>
                    <a:lnTo>
                      <a:pt x="35023" y="176948"/>
                    </a:lnTo>
                    <a:cubicBezTo>
                      <a:pt x="32580" y="167174"/>
                      <a:pt x="40724" y="158214"/>
                      <a:pt x="37467" y="148441"/>
                    </a:cubicBezTo>
                    <a:cubicBezTo>
                      <a:pt x="38281" y="143554"/>
                      <a:pt x="35837" y="137852"/>
                      <a:pt x="32580" y="133780"/>
                    </a:cubicBezTo>
                    <a:cubicBezTo>
                      <a:pt x="29322" y="129707"/>
                      <a:pt x="26064" y="124821"/>
                      <a:pt x="26878" y="119934"/>
                    </a:cubicBezTo>
                    <a:cubicBezTo>
                      <a:pt x="32580" y="111789"/>
                      <a:pt x="14661" y="108531"/>
                      <a:pt x="21177" y="101200"/>
                    </a:cubicBezTo>
                    <a:cubicBezTo>
                      <a:pt x="26064" y="93870"/>
                      <a:pt x="26064" y="88983"/>
                      <a:pt x="24435" y="84096"/>
                    </a:cubicBezTo>
                    <a:cubicBezTo>
                      <a:pt x="22806" y="78395"/>
                      <a:pt x="20362" y="72693"/>
                      <a:pt x="17104" y="66177"/>
                    </a:cubicBezTo>
                    <a:cubicBezTo>
                      <a:pt x="19548" y="61290"/>
                      <a:pt x="18733" y="55589"/>
                      <a:pt x="17919" y="49887"/>
                    </a:cubicBezTo>
                    <a:cubicBezTo>
                      <a:pt x="17104" y="44186"/>
                      <a:pt x="16290" y="40113"/>
                      <a:pt x="19548" y="34412"/>
                    </a:cubicBezTo>
                    <a:cubicBezTo>
                      <a:pt x="16290" y="32783"/>
                      <a:pt x="17919" y="30340"/>
                      <a:pt x="18733" y="27082"/>
                    </a:cubicBezTo>
                    <a:cubicBezTo>
                      <a:pt x="20362" y="23824"/>
                      <a:pt x="21177" y="19751"/>
                      <a:pt x="18733" y="17308"/>
                    </a:cubicBezTo>
                    <a:lnTo>
                      <a:pt x="17104" y="18122"/>
                    </a:lnTo>
                    <a:cubicBezTo>
                      <a:pt x="18733" y="15679"/>
                      <a:pt x="16290" y="15679"/>
                      <a:pt x="14661" y="15679"/>
                    </a:cubicBezTo>
                    <a:cubicBezTo>
                      <a:pt x="13032" y="15679"/>
                      <a:pt x="11403" y="15679"/>
                      <a:pt x="13846" y="12421"/>
                    </a:cubicBezTo>
                    <a:lnTo>
                      <a:pt x="14661" y="12421"/>
                    </a:lnTo>
                    <a:cubicBezTo>
                      <a:pt x="17104" y="8348"/>
                      <a:pt x="4887" y="17308"/>
                      <a:pt x="8959" y="13235"/>
                    </a:cubicBezTo>
                    <a:lnTo>
                      <a:pt x="7330" y="14864"/>
                    </a:lnTo>
                    <a:cubicBezTo>
                      <a:pt x="6516" y="14864"/>
                      <a:pt x="8959" y="13235"/>
                      <a:pt x="8959" y="11606"/>
                    </a:cubicBezTo>
                    <a:cubicBezTo>
                      <a:pt x="8145" y="11606"/>
                      <a:pt x="6516" y="14050"/>
                      <a:pt x="6516" y="13235"/>
                    </a:cubicBezTo>
                    <a:cubicBezTo>
                      <a:pt x="12217" y="6720"/>
                      <a:pt x="3258" y="13235"/>
                      <a:pt x="8959" y="5091"/>
                    </a:cubicBezTo>
                    <a:cubicBezTo>
                      <a:pt x="9774" y="5905"/>
                      <a:pt x="9774" y="1018"/>
                      <a:pt x="13032" y="1018"/>
                    </a:cubicBezTo>
                    <a:cubicBezTo>
                      <a:pt x="13032" y="204"/>
                      <a:pt x="10589" y="-1425"/>
                      <a:pt x="8145" y="2647"/>
                    </a:cubicBezTo>
                    <a:cubicBezTo>
                      <a:pt x="5702" y="6720"/>
                      <a:pt x="3258" y="9163"/>
                      <a:pt x="2444" y="12421"/>
                    </a:cubicBezTo>
                    <a:lnTo>
                      <a:pt x="4072" y="9978"/>
                    </a:lnTo>
                    <a:cubicBezTo>
                      <a:pt x="2444" y="13235"/>
                      <a:pt x="3258" y="11606"/>
                      <a:pt x="2444" y="13235"/>
                    </a:cubicBezTo>
                    <a:cubicBezTo>
                      <a:pt x="3258" y="14050"/>
                      <a:pt x="815" y="18122"/>
                      <a:pt x="0" y="19751"/>
                    </a:cubicBezTo>
                    <a:cubicBezTo>
                      <a:pt x="0" y="19751"/>
                      <a:pt x="0" y="19751"/>
                      <a:pt x="0" y="19751"/>
                    </a:cubicBezTo>
                    <a:cubicBezTo>
                      <a:pt x="3258" y="17308"/>
                      <a:pt x="1629" y="19751"/>
                      <a:pt x="1629" y="19751"/>
                    </a:cubicBezTo>
                    <a:lnTo>
                      <a:pt x="815" y="21380"/>
                    </a:lnTo>
                    <a:cubicBezTo>
                      <a:pt x="-1629" y="23824"/>
                      <a:pt x="7330" y="17308"/>
                      <a:pt x="1629" y="21380"/>
                    </a:cubicBezTo>
                    <a:cubicBezTo>
                      <a:pt x="4072" y="22195"/>
                      <a:pt x="5702" y="24638"/>
                      <a:pt x="6516" y="27082"/>
                    </a:cubicBezTo>
                    <a:cubicBezTo>
                      <a:pt x="8959" y="26267"/>
                      <a:pt x="7330" y="29525"/>
                      <a:pt x="11403" y="27082"/>
                    </a:cubicBezTo>
                    <a:cubicBezTo>
                      <a:pt x="6516" y="29525"/>
                      <a:pt x="5702" y="31969"/>
                      <a:pt x="6516" y="32783"/>
                    </a:cubicBezTo>
                    <a:cubicBezTo>
                      <a:pt x="5702" y="32783"/>
                      <a:pt x="5702" y="32783"/>
                      <a:pt x="5702" y="32783"/>
                    </a:cubicBezTo>
                    <a:cubicBezTo>
                      <a:pt x="-815" y="36041"/>
                      <a:pt x="12217" y="32783"/>
                      <a:pt x="4072" y="36041"/>
                    </a:cubicBezTo>
                    <a:cubicBezTo>
                      <a:pt x="9774" y="35227"/>
                      <a:pt x="2444" y="38485"/>
                      <a:pt x="9774" y="38485"/>
                    </a:cubicBezTo>
                    <a:cubicBezTo>
                      <a:pt x="8145" y="38485"/>
                      <a:pt x="7330" y="39299"/>
                      <a:pt x="6516" y="39299"/>
                    </a:cubicBezTo>
                    <a:cubicBezTo>
                      <a:pt x="6516" y="41743"/>
                      <a:pt x="4887" y="45000"/>
                      <a:pt x="4072" y="47444"/>
                    </a:cubicBezTo>
                    <a:cubicBezTo>
                      <a:pt x="8959" y="49887"/>
                      <a:pt x="1629" y="52331"/>
                      <a:pt x="8145" y="54774"/>
                    </a:cubicBezTo>
                    <a:cubicBezTo>
                      <a:pt x="6516" y="56403"/>
                      <a:pt x="3258" y="58847"/>
                      <a:pt x="5702" y="61290"/>
                    </a:cubicBezTo>
                    <a:lnTo>
                      <a:pt x="4887" y="61290"/>
                    </a:lnTo>
                    <a:cubicBezTo>
                      <a:pt x="4887" y="63734"/>
                      <a:pt x="4887" y="67806"/>
                      <a:pt x="9774" y="70250"/>
                    </a:cubicBezTo>
                    <a:cubicBezTo>
                      <a:pt x="2444" y="70250"/>
                      <a:pt x="4072" y="71879"/>
                      <a:pt x="1629" y="73508"/>
                    </a:cubicBezTo>
                    <a:cubicBezTo>
                      <a:pt x="4887" y="75951"/>
                      <a:pt x="3258" y="80024"/>
                      <a:pt x="6516" y="83282"/>
                    </a:cubicBezTo>
                    <a:cubicBezTo>
                      <a:pt x="3258" y="84096"/>
                      <a:pt x="8145" y="85725"/>
                      <a:pt x="3258" y="86539"/>
                    </a:cubicBezTo>
                    <a:cubicBezTo>
                      <a:pt x="13032" y="95499"/>
                      <a:pt x="11403" y="105273"/>
                      <a:pt x="7330" y="116676"/>
                    </a:cubicBezTo>
                    <a:lnTo>
                      <a:pt x="7330" y="116676"/>
                    </a:lnTo>
                    <a:cubicBezTo>
                      <a:pt x="9774" y="117490"/>
                      <a:pt x="16290" y="116676"/>
                      <a:pt x="19548" y="116676"/>
                    </a:cubicBezTo>
                    <a:cubicBezTo>
                      <a:pt x="19548" y="116676"/>
                      <a:pt x="18733" y="117490"/>
                      <a:pt x="18733" y="116676"/>
                    </a:cubicBezTo>
                    <a:cubicBezTo>
                      <a:pt x="20362" y="118304"/>
                      <a:pt x="16290" y="120748"/>
                      <a:pt x="17104" y="121562"/>
                    </a:cubicBezTo>
                    <a:cubicBezTo>
                      <a:pt x="16290" y="121562"/>
                      <a:pt x="16290" y="121562"/>
                      <a:pt x="15475" y="121562"/>
                    </a:cubicBezTo>
                    <a:cubicBezTo>
                      <a:pt x="17919" y="122377"/>
                      <a:pt x="13032" y="125635"/>
                      <a:pt x="17104" y="126449"/>
                    </a:cubicBezTo>
                    <a:lnTo>
                      <a:pt x="16290" y="127264"/>
                    </a:lnTo>
                    <a:lnTo>
                      <a:pt x="17919" y="128078"/>
                    </a:lnTo>
                    <a:cubicBezTo>
                      <a:pt x="16290" y="128078"/>
                      <a:pt x="13846" y="128893"/>
                      <a:pt x="14661" y="128078"/>
                    </a:cubicBezTo>
                    <a:cubicBezTo>
                      <a:pt x="15475" y="134594"/>
                      <a:pt x="18733" y="140296"/>
                      <a:pt x="21177" y="145997"/>
                    </a:cubicBezTo>
                    <a:cubicBezTo>
                      <a:pt x="23620" y="151699"/>
                      <a:pt x="26064" y="158214"/>
                      <a:pt x="25249" y="164730"/>
                    </a:cubicBezTo>
                    <a:lnTo>
                      <a:pt x="23620" y="163916"/>
                    </a:lnTo>
                    <a:lnTo>
                      <a:pt x="26064" y="166359"/>
                    </a:lnTo>
                    <a:cubicBezTo>
                      <a:pt x="25249" y="166359"/>
                      <a:pt x="25249" y="166359"/>
                      <a:pt x="24435" y="166359"/>
                    </a:cubicBezTo>
                    <a:cubicBezTo>
                      <a:pt x="21991" y="169617"/>
                      <a:pt x="26064" y="172875"/>
                      <a:pt x="25249" y="176133"/>
                    </a:cubicBezTo>
                    <a:cubicBezTo>
                      <a:pt x="24435" y="176133"/>
                      <a:pt x="22806" y="175319"/>
                      <a:pt x="21991" y="176133"/>
                    </a:cubicBezTo>
                    <a:cubicBezTo>
                      <a:pt x="26064" y="178577"/>
                      <a:pt x="16290" y="179391"/>
                      <a:pt x="24435" y="181835"/>
                    </a:cubicBezTo>
                    <a:cubicBezTo>
                      <a:pt x="23620" y="181835"/>
                      <a:pt x="21991" y="181835"/>
                      <a:pt x="21177" y="181020"/>
                    </a:cubicBezTo>
                    <a:cubicBezTo>
                      <a:pt x="23620" y="187536"/>
                      <a:pt x="21991" y="194866"/>
                      <a:pt x="19548" y="201383"/>
                    </a:cubicBezTo>
                    <a:cubicBezTo>
                      <a:pt x="26878" y="208713"/>
                      <a:pt x="17919" y="213600"/>
                      <a:pt x="23620" y="220116"/>
                    </a:cubicBezTo>
                    <a:lnTo>
                      <a:pt x="21991" y="220116"/>
                    </a:lnTo>
                    <a:cubicBezTo>
                      <a:pt x="26064" y="228261"/>
                      <a:pt x="19548" y="235591"/>
                      <a:pt x="19548" y="243736"/>
                    </a:cubicBezTo>
                    <a:cubicBezTo>
                      <a:pt x="18733" y="246994"/>
                      <a:pt x="20362" y="249437"/>
                      <a:pt x="19548" y="252695"/>
                    </a:cubicBezTo>
                    <a:lnTo>
                      <a:pt x="17919" y="252695"/>
                    </a:lnTo>
                    <a:cubicBezTo>
                      <a:pt x="25249" y="259211"/>
                      <a:pt x="9774" y="264098"/>
                      <a:pt x="17919" y="270614"/>
                    </a:cubicBezTo>
                    <a:lnTo>
                      <a:pt x="15475" y="269800"/>
                    </a:lnTo>
                    <a:cubicBezTo>
                      <a:pt x="19548" y="270614"/>
                      <a:pt x="13846" y="273057"/>
                      <a:pt x="21177" y="273057"/>
                    </a:cubicBezTo>
                    <a:lnTo>
                      <a:pt x="18733" y="273872"/>
                    </a:lnTo>
                    <a:cubicBezTo>
                      <a:pt x="27693" y="278759"/>
                      <a:pt x="13846" y="281202"/>
                      <a:pt x="19548" y="286089"/>
                    </a:cubicBezTo>
                    <a:lnTo>
                      <a:pt x="17919" y="286089"/>
                    </a:lnTo>
                    <a:cubicBezTo>
                      <a:pt x="19548" y="287718"/>
                      <a:pt x="20362" y="289347"/>
                      <a:pt x="18733" y="290162"/>
                    </a:cubicBezTo>
                    <a:cubicBezTo>
                      <a:pt x="18733" y="290162"/>
                      <a:pt x="17919" y="290162"/>
                      <a:pt x="17919" y="289347"/>
                    </a:cubicBezTo>
                    <a:cubicBezTo>
                      <a:pt x="11403" y="293420"/>
                      <a:pt x="18733" y="298307"/>
                      <a:pt x="17919" y="302379"/>
                    </a:cubicBezTo>
                    <a:lnTo>
                      <a:pt x="14661" y="301565"/>
                    </a:lnTo>
                    <a:cubicBezTo>
                      <a:pt x="18733" y="304008"/>
                      <a:pt x="14661" y="307266"/>
                      <a:pt x="16290" y="310524"/>
                    </a:cubicBezTo>
                    <a:lnTo>
                      <a:pt x="14661" y="310524"/>
                    </a:lnTo>
                    <a:lnTo>
                      <a:pt x="17104" y="312153"/>
                    </a:lnTo>
                    <a:lnTo>
                      <a:pt x="13846" y="312153"/>
                    </a:lnTo>
                    <a:cubicBezTo>
                      <a:pt x="14661" y="312967"/>
                      <a:pt x="17919" y="316226"/>
                      <a:pt x="17919" y="31948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0" name="任意多边形: 形状 379"/>
              <p:cNvSpPr/>
              <p:nvPr/>
            </p:nvSpPr>
            <p:spPr>
              <a:xfrm>
                <a:off x="6604333" y="181780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1" name="任意多边形: 形状 380"/>
              <p:cNvSpPr/>
              <p:nvPr/>
            </p:nvSpPr>
            <p:spPr>
              <a:xfrm>
                <a:off x="6580713" y="1479791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82" name="图形 7"/>
            <p:cNvGrpSpPr/>
            <p:nvPr/>
          </p:nvGrpSpPr>
          <p:grpSpPr>
            <a:xfrm>
              <a:off x="8620539" y="2559737"/>
              <a:ext cx="152282" cy="438398"/>
              <a:chOff x="6380780" y="1460040"/>
              <a:chExt cx="152282" cy="438398"/>
            </a:xfrm>
            <a:solidFill>
              <a:srgbClr val="1B1B1B"/>
            </a:solidFill>
          </p:grpSpPr>
          <p:sp>
            <p:nvSpPr>
              <p:cNvPr id="383" name="任意多边形: 形状 382"/>
              <p:cNvSpPr/>
              <p:nvPr/>
            </p:nvSpPr>
            <p:spPr>
              <a:xfrm>
                <a:off x="6405598" y="1895995"/>
                <a:ext cx="1629" cy="2443"/>
              </a:xfrm>
              <a:custGeom>
                <a:avLst/>
                <a:gdLst>
                  <a:gd name="connsiteX0" fmla="*/ 815 w 1629"/>
                  <a:gd name="connsiteY0" fmla="*/ 2443 h 2443"/>
                  <a:gd name="connsiteX1" fmla="*/ 1629 w 1629"/>
                  <a:gd name="connsiteY1" fmla="*/ 2443 h 2443"/>
                  <a:gd name="connsiteX2" fmla="*/ 0 w 1629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443">
                    <a:moveTo>
                      <a:pt x="815" y="2443"/>
                    </a:moveTo>
                    <a:lnTo>
                      <a:pt x="1629" y="24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4" name="任意多边形: 形状 383"/>
              <p:cNvSpPr/>
              <p:nvPr/>
            </p:nvSpPr>
            <p:spPr>
              <a:xfrm>
                <a:off x="6402340" y="1890293"/>
                <a:ext cx="6591" cy="5701"/>
              </a:xfrm>
              <a:custGeom>
                <a:avLst/>
                <a:gdLst>
                  <a:gd name="connsiteX0" fmla="*/ 1629 w 6591"/>
                  <a:gd name="connsiteY0" fmla="*/ 0 h 5701"/>
                  <a:gd name="connsiteX1" fmla="*/ 0 w 6591"/>
                  <a:gd name="connsiteY1" fmla="*/ 0 h 5701"/>
                  <a:gd name="connsiteX2" fmla="*/ 5701 w 6591"/>
                  <a:gd name="connsiteY2" fmla="*/ 5702 h 5701"/>
                  <a:gd name="connsiteX3" fmla="*/ 1629 w 6591"/>
                  <a:gd name="connsiteY3" fmla="*/ 0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91" h="5701">
                    <a:moveTo>
                      <a:pt x="1629" y="0"/>
                    </a:moveTo>
                    <a:cubicBezTo>
                      <a:pt x="815" y="0"/>
                      <a:pt x="815" y="0"/>
                      <a:pt x="0" y="0"/>
                    </a:cubicBezTo>
                    <a:cubicBezTo>
                      <a:pt x="1629" y="1629"/>
                      <a:pt x="4072" y="3258"/>
                      <a:pt x="5701" y="5702"/>
                    </a:cubicBezTo>
                    <a:cubicBezTo>
                      <a:pt x="9774" y="5702"/>
                      <a:pt x="-1629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5" name="任意多边形: 形状 384"/>
              <p:cNvSpPr/>
              <p:nvPr/>
            </p:nvSpPr>
            <p:spPr>
              <a:xfrm>
                <a:off x="6402340" y="1887850"/>
                <a:ext cx="2980" cy="2443"/>
              </a:xfrm>
              <a:custGeom>
                <a:avLst/>
                <a:gdLst>
                  <a:gd name="connsiteX0" fmla="*/ 2443 w 2980"/>
                  <a:gd name="connsiteY0" fmla="*/ 2443 h 2443"/>
                  <a:gd name="connsiteX1" fmla="*/ 0 w 2980"/>
                  <a:gd name="connsiteY1" fmla="*/ 0 h 2443"/>
                  <a:gd name="connsiteX2" fmla="*/ 2443 w 2980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80" h="2443">
                    <a:moveTo>
                      <a:pt x="2443" y="2443"/>
                    </a:moveTo>
                    <a:cubicBezTo>
                      <a:pt x="4072" y="1629"/>
                      <a:pt x="1629" y="0"/>
                      <a:pt x="0" y="0"/>
                    </a:cubicBezTo>
                    <a:cubicBezTo>
                      <a:pt x="2443" y="815"/>
                      <a:pt x="-1629" y="1629"/>
                      <a:pt x="2443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6" name="任意多边形: 形状 385"/>
              <p:cNvSpPr/>
              <p:nvPr/>
            </p:nvSpPr>
            <p:spPr>
              <a:xfrm>
                <a:off x="6393380" y="1813731"/>
                <a:ext cx="8144" cy="362"/>
              </a:xfrm>
              <a:custGeom>
                <a:avLst/>
                <a:gdLst>
                  <a:gd name="connsiteX0" fmla="*/ 0 w 8144"/>
                  <a:gd name="connsiteY0" fmla="*/ 0 h 362"/>
                  <a:gd name="connsiteX1" fmla="*/ 0 w 8144"/>
                  <a:gd name="connsiteY1" fmla="*/ 0 h 362"/>
                  <a:gd name="connsiteX2" fmla="*/ 0 w 814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0" y="8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7" name="任意多边形: 形状 386"/>
              <p:cNvSpPr/>
              <p:nvPr/>
            </p:nvSpPr>
            <p:spPr>
              <a:xfrm>
                <a:off x="6380780" y="1460040"/>
                <a:ext cx="152282" cy="428625"/>
              </a:xfrm>
              <a:custGeom>
                <a:avLst/>
                <a:gdLst>
                  <a:gd name="connsiteX0" fmla="*/ 5270 w 152282"/>
                  <a:gd name="connsiteY0" fmla="*/ 333330 h 428625"/>
                  <a:gd name="connsiteX1" fmla="*/ 2827 w 152282"/>
                  <a:gd name="connsiteY1" fmla="*/ 332515 h 428625"/>
                  <a:gd name="connsiteX2" fmla="*/ 2012 w 152282"/>
                  <a:gd name="connsiteY2" fmla="*/ 344733 h 428625"/>
                  <a:gd name="connsiteX3" fmla="*/ 1198 w 152282"/>
                  <a:gd name="connsiteY3" fmla="*/ 343918 h 428625"/>
                  <a:gd name="connsiteX4" fmla="*/ 5270 w 152282"/>
                  <a:gd name="connsiteY4" fmla="*/ 373240 h 428625"/>
                  <a:gd name="connsiteX5" fmla="*/ 3641 w 152282"/>
                  <a:gd name="connsiteY5" fmla="*/ 373240 h 428625"/>
                  <a:gd name="connsiteX6" fmla="*/ 6085 w 152282"/>
                  <a:gd name="connsiteY6" fmla="*/ 374054 h 428625"/>
                  <a:gd name="connsiteX7" fmla="*/ 4456 w 152282"/>
                  <a:gd name="connsiteY7" fmla="*/ 374054 h 428625"/>
                  <a:gd name="connsiteX8" fmla="*/ 5270 w 152282"/>
                  <a:gd name="connsiteY8" fmla="*/ 381385 h 428625"/>
                  <a:gd name="connsiteX9" fmla="*/ 9343 w 152282"/>
                  <a:gd name="connsiteY9" fmla="*/ 380570 h 428625"/>
                  <a:gd name="connsiteX10" fmla="*/ 21560 w 152282"/>
                  <a:gd name="connsiteY10" fmla="*/ 401747 h 428625"/>
                  <a:gd name="connsiteX11" fmla="*/ 18302 w 152282"/>
                  <a:gd name="connsiteY11" fmla="*/ 403376 h 428625"/>
                  <a:gd name="connsiteX12" fmla="*/ 23189 w 152282"/>
                  <a:gd name="connsiteY12" fmla="*/ 427811 h 428625"/>
                  <a:gd name="connsiteX13" fmla="*/ 27261 w 152282"/>
                  <a:gd name="connsiteY13" fmla="*/ 428625 h 428625"/>
                  <a:gd name="connsiteX14" fmla="*/ 27261 w 152282"/>
                  <a:gd name="connsiteY14" fmla="*/ 423738 h 428625"/>
                  <a:gd name="connsiteX15" fmla="*/ 27261 w 152282"/>
                  <a:gd name="connsiteY15" fmla="*/ 419666 h 428625"/>
                  <a:gd name="connsiteX16" fmla="*/ 28890 w 152282"/>
                  <a:gd name="connsiteY16" fmla="*/ 419666 h 428625"/>
                  <a:gd name="connsiteX17" fmla="*/ 26447 w 152282"/>
                  <a:gd name="connsiteY17" fmla="*/ 417222 h 428625"/>
                  <a:gd name="connsiteX18" fmla="*/ 28890 w 152282"/>
                  <a:gd name="connsiteY18" fmla="*/ 417222 h 428625"/>
                  <a:gd name="connsiteX19" fmla="*/ 24003 w 152282"/>
                  <a:gd name="connsiteY19" fmla="*/ 405819 h 428625"/>
                  <a:gd name="connsiteX20" fmla="*/ 26447 w 152282"/>
                  <a:gd name="connsiteY20" fmla="*/ 400118 h 428625"/>
                  <a:gd name="connsiteX21" fmla="*/ 22374 w 152282"/>
                  <a:gd name="connsiteY21" fmla="*/ 399303 h 428625"/>
                  <a:gd name="connsiteX22" fmla="*/ 12601 w 152282"/>
                  <a:gd name="connsiteY22" fmla="*/ 369982 h 428625"/>
                  <a:gd name="connsiteX23" fmla="*/ 10157 w 152282"/>
                  <a:gd name="connsiteY23" fmla="*/ 362651 h 428625"/>
                  <a:gd name="connsiteX24" fmla="*/ 11786 w 152282"/>
                  <a:gd name="connsiteY24" fmla="*/ 354507 h 428625"/>
                  <a:gd name="connsiteX25" fmla="*/ 12601 w 152282"/>
                  <a:gd name="connsiteY25" fmla="*/ 354507 h 428625"/>
                  <a:gd name="connsiteX26" fmla="*/ 11786 w 152282"/>
                  <a:gd name="connsiteY26" fmla="*/ 347990 h 428625"/>
                  <a:gd name="connsiteX27" fmla="*/ 9343 w 152282"/>
                  <a:gd name="connsiteY27" fmla="*/ 345547 h 428625"/>
                  <a:gd name="connsiteX28" fmla="*/ 19116 w 152282"/>
                  <a:gd name="connsiteY28" fmla="*/ 327628 h 428625"/>
                  <a:gd name="connsiteX29" fmla="*/ 29705 w 152282"/>
                  <a:gd name="connsiteY29" fmla="*/ 309710 h 428625"/>
                  <a:gd name="connsiteX30" fmla="*/ 54140 w 152282"/>
                  <a:gd name="connsiteY30" fmla="*/ 270614 h 428625"/>
                  <a:gd name="connsiteX31" fmla="*/ 54954 w 152282"/>
                  <a:gd name="connsiteY31" fmla="*/ 271428 h 428625"/>
                  <a:gd name="connsiteX32" fmla="*/ 62284 w 152282"/>
                  <a:gd name="connsiteY32" fmla="*/ 260840 h 428625"/>
                  <a:gd name="connsiteX33" fmla="*/ 63099 w 152282"/>
                  <a:gd name="connsiteY33" fmla="*/ 261655 h 428625"/>
                  <a:gd name="connsiteX34" fmla="*/ 76131 w 152282"/>
                  <a:gd name="connsiteY34" fmla="*/ 229889 h 428625"/>
                  <a:gd name="connsiteX35" fmla="*/ 85090 w 152282"/>
                  <a:gd name="connsiteY35" fmla="*/ 211156 h 428625"/>
                  <a:gd name="connsiteX36" fmla="*/ 89163 w 152282"/>
                  <a:gd name="connsiteY36" fmla="*/ 190794 h 428625"/>
                  <a:gd name="connsiteX37" fmla="*/ 90792 w 152282"/>
                  <a:gd name="connsiteY37" fmla="*/ 191609 h 428625"/>
                  <a:gd name="connsiteX38" fmla="*/ 103009 w 152282"/>
                  <a:gd name="connsiteY38" fmla="*/ 162287 h 428625"/>
                  <a:gd name="connsiteX39" fmla="*/ 114412 w 152282"/>
                  <a:gd name="connsiteY39" fmla="*/ 130522 h 428625"/>
                  <a:gd name="connsiteX40" fmla="*/ 124186 w 152282"/>
                  <a:gd name="connsiteY40" fmla="*/ 110160 h 428625"/>
                  <a:gd name="connsiteX41" fmla="*/ 133959 w 152282"/>
                  <a:gd name="connsiteY41" fmla="*/ 71879 h 428625"/>
                  <a:gd name="connsiteX42" fmla="*/ 135588 w 152282"/>
                  <a:gd name="connsiteY42" fmla="*/ 53960 h 428625"/>
                  <a:gd name="connsiteX43" fmla="*/ 139661 w 152282"/>
                  <a:gd name="connsiteY43" fmla="*/ 36041 h 428625"/>
                  <a:gd name="connsiteX44" fmla="*/ 145362 w 152282"/>
                  <a:gd name="connsiteY44" fmla="*/ 18122 h 428625"/>
                  <a:gd name="connsiteX45" fmla="*/ 143733 w 152282"/>
                  <a:gd name="connsiteY45" fmla="*/ 18122 h 428625"/>
                  <a:gd name="connsiteX46" fmla="*/ 144548 w 152282"/>
                  <a:gd name="connsiteY46" fmla="*/ 11606 h 428625"/>
                  <a:gd name="connsiteX47" fmla="*/ 144548 w 152282"/>
                  <a:gd name="connsiteY47" fmla="*/ 11606 h 428625"/>
                  <a:gd name="connsiteX48" fmla="*/ 139661 w 152282"/>
                  <a:gd name="connsiteY48" fmla="*/ 8349 h 428625"/>
                  <a:gd name="connsiteX49" fmla="*/ 137218 w 152282"/>
                  <a:gd name="connsiteY49" fmla="*/ 8349 h 428625"/>
                  <a:gd name="connsiteX50" fmla="*/ 140475 w 152282"/>
                  <a:gd name="connsiteY50" fmla="*/ 6719 h 428625"/>
                  <a:gd name="connsiteX51" fmla="*/ 138032 w 152282"/>
                  <a:gd name="connsiteY51" fmla="*/ 5905 h 428625"/>
                  <a:gd name="connsiteX52" fmla="*/ 146177 w 152282"/>
                  <a:gd name="connsiteY52" fmla="*/ 1832 h 428625"/>
                  <a:gd name="connsiteX53" fmla="*/ 151878 w 152282"/>
                  <a:gd name="connsiteY53" fmla="*/ 2647 h 428625"/>
                  <a:gd name="connsiteX54" fmla="*/ 147806 w 152282"/>
                  <a:gd name="connsiteY54" fmla="*/ 204 h 428625"/>
                  <a:gd name="connsiteX55" fmla="*/ 136403 w 152282"/>
                  <a:gd name="connsiteY55" fmla="*/ 1018 h 428625"/>
                  <a:gd name="connsiteX56" fmla="*/ 139661 w 152282"/>
                  <a:gd name="connsiteY56" fmla="*/ 1018 h 428625"/>
                  <a:gd name="connsiteX57" fmla="*/ 135588 w 152282"/>
                  <a:gd name="connsiteY57" fmla="*/ 1832 h 428625"/>
                  <a:gd name="connsiteX58" fmla="*/ 128258 w 152282"/>
                  <a:gd name="connsiteY58" fmla="*/ 5905 h 428625"/>
                  <a:gd name="connsiteX59" fmla="*/ 128258 w 152282"/>
                  <a:gd name="connsiteY59" fmla="*/ 5905 h 428625"/>
                  <a:gd name="connsiteX60" fmla="*/ 129073 w 152282"/>
                  <a:gd name="connsiteY60" fmla="*/ 9163 h 428625"/>
                  <a:gd name="connsiteX61" fmla="*/ 127444 w 152282"/>
                  <a:gd name="connsiteY61" fmla="*/ 9163 h 428625"/>
                  <a:gd name="connsiteX62" fmla="*/ 128258 w 152282"/>
                  <a:gd name="connsiteY62" fmla="*/ 10792 h 428625"/>
                  <a:gd name="connsiteX63" fmla="*/ 129887 w 152282"/>
                  <a:gd name="connsiteY63" fmla="*/ 23009 h 428625"/>
                  <a:gd name="connsiteX64" fmla="*/ 134774 w 152282"/>
                  <a:gd name="connsiteY64" fmla="*/ 25453 h 428625"/>
                  <a:gd name="connsiteX65" fmla="*/ 128258 w 152282"/>
                  <a:gd name="connsiteY65" fmla="*/ 31154 h 428625"/>
                  <a:gd name="connsiteX66" fmla="*/ 127444 w 152282"/>
                  <a:gd name="connsiteY66" fmla="*/ 31154 h 428625"/>
                  <a:gd name="connsiteX67" fmla="*/ 125000 w 152282"/>
                  <a:gd name="connsiteY67" fmla="*/ 36041 h 428625"/>
                  <a:gd name="connsiteX68" fmla="*/ 129887 w 152282"/>
                  <a:gd name="connsiteY68" fmla="*/ 40928 h 428625"/>
                  <a:gd name="connsiteX69" fmla="*/ 126629 w 152282"/>
                  <a:gd name="connsiteY69" fmla="*/ 40928 h 428625"/>
                  <a:gd name="connsiteX70" fmla="*/ 123371 w 152282"/>
                  <a:gd name="connsiteY70" fmla="*/ 51516 h 428625"/>
                  <a:gd name="connsiteX71" fmla="*/ 127444 w 152282"/>
                  <a:gd name="connsiteY71" fmla="*/ 60476 h 428625"/>
                  <a:gd name="connsiteX72" fmla="*/ 125000 w 152282"/>
                  <a:gd name="connsiteY72" fmla="*/ 67806 h 428625"/>
                  <a:gd name="connsiteX73" fmla="*/ 124186 w 152282"/>
                  <a:gd name="connsiteY73" fmla="*/ 66992 h 428625"/>
                  <a:gd name="connsiteX74" fmla="*/ 127444 w 152282"/>
                  <a:gd name="connsiteY74" fmla="*/ 76766 h 428625"/>
                  <a:gd name="connsiteX75" fmla="*/ 119299 w 152282"/>
                  <a:gd name="connsiteY75" fmla="*/ 78395 h 428625"/>
                  <a:gd name="connsiteX76" fmla="*/ 121742 w 152282"/>
                  <a:gd name="connsiteY76" fmla="*/ 88168 h 428625"/>
                  <a:gd name="connsiteX77" fmla="*/ 117670 w 152282"/>
                  <a:gd name="connsiteY77" fmla="*/ 89797 h 428625"/>
                  <a:gd name="connsiteX78" fmla="*/ 105452 w 152282"/>
                  <a:gd name="connsiteY78" fmla="*/ 115047 h 428625"/>
                  <a:gd name="connsiteX79" fmla="*/ 105452 w 152282"/>
                  <a:gd name="connsiteY79" fmla="*/ 115047 h 428625"/>
                  <a:gd name="connsiteX80" fmla="*/ 113597 w 152282"/>
                  <a:gd name="connsiteY80" fmla="*/ 124006 h 428625"/>
                  <a:gd name="connsiteX81" fmla="*/ 112783 w 152282"/>
                  <a:gd name="connsiteY81" fmla="*/ 123192 h 428625"/>
                  <a:gd name="connsiteX82" fmla="*/ 107896 w 152282"/>
                  <a:gd name="connsiteY82" fmla="*/ 126449 h 428625"/>
                  <a:gd name="connsiteX83" fmla="*/ 107081 w 152282"/>
                  <a:gd name="connsiteY83" fmla="*/ 125635 h 428625"/>
                  <a:gd name="connsiteX84" fmla="*/ 104638 w 152282"/>
                  <a:gd name="connsiteY84" fmla="*/ 130522 h 428625"/>
                  <a:gd name="connsiteX85" fmla="*/ 103823 w 152282"/>
                  <a:gd name="connsiteY85" fmla="*/ 129707 h 428625"/>
                  <a:gd name="connsiteX86" fmla="*/ 104638 w 152282"/>
                  <a:gd name="connsiteY86" fmla="*/ 131336 h 428625"/>
                  <a:gd name="connsiteX87" fmla="*/ 102194 w 152282"/>
                  <a:gd name="connsiteY87" fmla="*/ 128893 h 428625"/>
                  <a:gd name="connsiteX88" fmla="*/ 87534 w 152282"/>
                  <a:gd name="connsiteY88" fmla="*/ 176133 h 428625"/>
                  <a:gd name="connsiteX89" fmla="*/ 85905 w 152282"/>
                  <a:gd name="connsiteY89" fmla="*/ 175319 h 428625"/>
                  <a:gd name="connsiteX90" fmla="*/ 87534 w 152282"/>
                  <a:gd name="connsiteY90" fmla="*/ 179391 h 428625"/>
                  <a:gd name="connsiteX91" fmla="*/ 85905 w 152282"/>
                  <a:gd name="connsiteY91" fmla="*/ 178577 h 428625"/>
                  <a:gd name="connsiteX92" fmla="*/ 83461 w 152282"/>
                  <a:gd name="connsiteY92" fmla="*/ 189980 h 428625"/>
                  <a:gd name="connsiteX93" fmla="*/ 80203 w 152282"/>
                  <a:gd name="connsiteY93" fmla="*/ 189165 h 428625"/>
                  <a:gd name="connsiteX94" fmla="*/ 81832 w 152282"/>
                  <a:gd name="connsiteY94" fmla="*/ 195681 h 428625"/>
                  <a:gd name="connsiteX95" fmla="*/ 78574 w 152282"/>
                  <a:gd name="connsiteY95" fmla="*/ 194867 h 428625"/>
                  <a:gd name="connsiteX96" fmla="*/ 72058 w 152282"/>
                  <a:gd name="connsiteY96" fmla="*/ 216043 h 428625"/>
                  <a:gd name="connsiteX97" fmla="*/ 68800 w 152282"/>
                  <a:gd name="connsiteY97" fmla="*/ 237220 h 428625"/>
                  <a:gd name="connsiteX98" fmla="*/ 67171 w 152282"/>
                  <a:gd name="connsiteY98" fmla="*/ 236406 h 428625"/>
                  <a:gd name="connsiteX99" fmla="*/ 52511 w 152282"/>
                  <a:gd name="connsiteY99" fmla="*/ 259211 h 428625"/>
                  <a:gd name="connsiteX100" fmla="*/ 47624 w 152282"/>
                  <a:gd name="connsiteY100" fmla="*/ 268171 h 428625"/>
                  <a:gd name="connsiteX101" fmla="*/ 45995 w 152282"/>
                  <a:gd name="connsiteY101" fmla="*/ 267356 h 428625"/>
                  <a:gd name="connsiteX102" fmla="*/ 35406 w 152282"/>
                  <a:gd name="connsiteY102" fmla="*/ 284460 h 428625"/>
                  <a:gd name="connsiteX103" fmla="*/ 33777 w 152282"/>
                  <a:gd name="connsiteY103" fmla="*/ 282831 h 428625"/>
                  <a:gd name="connsiteX104" fmla="*/ 36221 w 152282"/>
                  <a:gd name="connsiteY104" fmla="*/ 289347 h 428625"/>
                  <a:gd name="connsiteX105" fmla="*/ 33777 w 152282"/>
                  <a:gd name="connsiteY105" fmla="*/ 289347 h 428625"/>
                  <a:gd name="connsiteX106" fmla="*/ 27261 w 152282"/>
                  <a:gd name="connsiteY106" fmla="*/ 301565 h 428625"/>
                  <a:gd name="connsiteX107" fmla="*/ 25632 w 152282"/>
                  <a:gd name="connsiteY107" fmla="*/ 299936 h 428625"/>
                  <a:gd name="connsiteX108" fmla="*/ 24003 w 152282"/>
                  <a:gd name="connsiteY108" fmla="*/ 304008 h 428625"/>
                  <a:gd name="connsiteX109" fmla="*/ 23189 w 152282"/>
                  <a:gd name="connsiteY109" fmla="*/ 303194 h 428625"/>
                  <a:gd name="connsiteX110" fmla="*/ 16673 w 152282"/>
                  <a:gd name="connsiteY110" fmla="*/ 316225 h 428625"/>
                  <a:gd name="connsiteX111" fmla="*/ 14230 w 152282"/>
                  <a:gd name="connsiteY111" fmla="*/ 314597 h 428625"/>
                  <a:gd name="connsiteX112" fmla="*/ 11786 w 152282"/>
                  <a:gd name="connsiteY112" fmla="*/ 324370 h 428625"/>
                  <a:gd name="connsiteX113" fmla="*/ 10157 w 152282"/>
                  <a:gd name="connsiteY113" fmla="*/ 323556 h 428625"/>
                  <a:gd name="connsiteX114" fmla="*/ 11786 w 152282"/>
                  <a:gd name="connsiteY114" fmla="*/ 325999 h 428625"/>
                  <a:gd name="connsiteX115" fmla="*/ 9343 w 152282"/>
                  <a:gd name="connsiteY115" fmla="*/ 325185 h 428625"/>
                  <a:gd name="connsiteX116" fmla="*/ 5270 w 152282"/>
                  <a:gd name="connsiteY116" fmla="*/ 33333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52282" h="428625">
                    <a:moveTo>
                      <a:pt x="5270" y="333330"/>
                    </a:moveTo>
                    <a:lnTo>
                      <a:pt x="2827" y="332515"/>
                    </a:lnTo>
                    <a:cubicBezTo>
                      <a:pt x="6085" y="337402"/>
                      <a:pt x="383" y="339846"/>
                      <a:pt x="2012" y="344733"/>
                    </a:cubicBezTo>
                    <a:lnTo>
                      <a:pt x="1198" y="343918"/>
                    </a:lnTo>
                    <a:cubicBezTo>
                      <a:pt x="-2060" y="353692"/>
                      <a:pt x="2012" y="364280"/>
                      <a:pt x="5270" y="373240"/>
                    </a:cubicBezTo>
                    <a:cubicBezTo>
                      <a:pt x="5270" y="373240"/>
                      <a:pt x="4456" y="373240"/>
                      <a:pt x="3641" y="373240"/>
                    </a:cubicBezTo>
                    <a:cubicBezTo>
                      <a:pt x="4456" y="373240"/>
                      <a:pt x="6085" y="374054"/>
                      <a:pt x="6085" y="374054"/>
                    </a:cubicBezTo>
                    <a:cubicBezTo>
                      <a:pt x="5270" y="374054"/>
                      <a:pt x="4456" y="374054"/>
                      <a:pt x="4456" y="374054"/>
                    </a:cubicBezTo>
                    <a:cubicBezTo>
                      <a:pt x="383" y="376498"/>
                      <a:pt x="8528" y="378941"/>
                      <a:pt x="5270" y="381385"/>
                    </a:cubicBezTo>
                    <a:cubicBezTo>
                      <a:pt x="6085" y="382199"/>
                      <a:pt x="7714" y="381385"/>
                      <a:pt x="9343" y="380570"/>
                    </a:cubicBezTo>
                    <a:cubicBezTo>
                      <a:pt x="12601" y="387086"/>
                      <a:pt x="15859" y="394416"/>
                      <a:pt x="21560" y="401747"/>
                    </a:cubicBezTo>
                    <a:cubicBezTo>
                      <a:pt x="20745" y="402561"/>
                      <a:pt x="19931" y="402561"/>
                      <a:pt x="18302" y="403376"/>
                    </a:cubicBezTo>
                    <a:cubicBezTo>
                      <a:pt x="27261" y="408263"/>
                      <a:pt x="26447" y="418851"/>
                      <a:pt x="23189" y="427811"/>
                    </a:cubicBezTo>
                    <a:cubicBezTo>
                      <a:pt x="24818" y="428625"/>
                      <a:pt x="25632" y="426996"/>
                      <a:pt x="27261" y="428625"/>
                    </a:cubicBezTo>
                    <a:cubicBezTo>
                      <a:pt x="28890" y="426996"/>
                      <a:pt x="28076" y="425367"/>
                      <a:pt x="27261" y="423738"/>
                    </a:cubicBezTo>
                    <a:cubicBezTo>
                      <a:pt x="26447" y="422109"/>
                      <a:pt x="25632" y="421294"/>
                      <a:pt x="27261" y="419666"/>
                    </a:cubicBezTo>
                    <a:lnTo>
                      <a:pt x="28890" y="419666"/>
                    </a:lnTo>
                    <a:cubicBezTo>
                      <a:pt x="29705" y="417222"/>
                      <a:pt x="24003" y="419666"/>
                      <a:pt x="26447" y="417222"/>
                    </a:cubicBezTo>
                    <a:cubicBezTo>
                      <a:pt x="28076" y="416408"/>
                      <a:pt x="28890" y="417222"/>
                      <a:pt x="28890" y="417222"/>
                    </a:cubicBezTo>
                    <a:cubicBezTo>
                      <a:pt x="28076" y="413150"/>
                      <a:pt x="28890" y="408263"/>
                      <a:pt x="24003" y="405819"/>
                    </a:cubicBezTo>
                    <a:cubicBezTo>
                      <a:pt x="28076" y="404190"/>
                      <a:pt x="23189" y="401747"/>
                      <a:pt x="26447" y="400118"/>
                    </a:cubicBezTo>
                    <a:cubicBezTo>
                      <a:pt x="24818" y="399303"/>
                      <a:pt x="24818" y="398489"/>
                      <a:pt x="22374" y="399303"/>
                    </a:cubicBezTo>
                    <a:cubicBezTo>
                      <a:pt x="20745" y="387086"/>
                      <a:pt x="13415" y="379756"/>
                      <a:pt x="12601" y="369982"/>
                    </a:cubicBezTo>
                    <a:cubicBezTo>
                      <a:pt x="8528" y="368353"/>
                      <a:pt x="8528" y="365095"/>
                      <a:pt x="10157" y="362651"/>
                    </a:cubicBezTo>
                    <a:cubicBezTo>
                      <a:pt x="10972" y="360208"/>
                      <a:pt x="13415" y="357764"/>
                      <a:pt x="11786" y="354507"/>
                    </a:cubicBezTo>
                    <a:cubicBezTo>
                      <a:pt x="11786" y="354507"/>
                      <a:pt x="12601" y="354507"/>
                      <a:pt x="12601" y="354507"/>
                    </a:cubicBezTo>
                    <a:cubicBezTo>
                      <a:pt x="10972" y="352877"/>
                      <a:pt x="10157" y="349620"/>
                      <a:pt x="11786" y="347990"/>
                    </a:cubicBezTo>
                    <a:lnTo>
                      <a:pt x="9343" y="345547"/>
                    </a:lnTo>
                    <a:cubicBezTo>
                      <a:pt x="14230" y="339846"/>
                      <a:pt x="16673" y="333330"/>
                      <a:pt x="19116" y="327628"/>
                    </a:cubicBezTo>
                    <a:cubicBezTo>
                      <a:pt x="21560" y="321112"/>
                      <a:pt x="24818" y="314597"/>
                      <a:pt x="29705" y="309710"/>
                    </a:cubicBezTo>
                    <a:cubicBezTo>
                      <a:pt x="39479" y="297492"/>
                      <a:pt x="52511" y="289347"/>
                      <a:pt x="54140" y="270614"/>
                    </a:cubicBezTo>
                    <a:cubicBezTo>
                      <a:pt x="54954" y="271428"/>
                      <a:pt x="54954" y="271428"/>
                      <a:pt x="54954" y="271428"/>
                    </a:cubicBezTo>
                    <a:cubicBezTo>
                      <a:pt x="56583" y="266542"/>
                      <a:pt x="61470" y="264913"/>
                      <a:pt x="62284" y="260840"/>
                    </a:cubicBezTo>
                    <a:lnTo>
                      <a:pt x="63099" y="261655"/>
                    </a:lnTo>
                    <a:cubicBezTo>
                      <a:pt x="64728" y="249437"/>
                      <a:pt x="76945" y="242921"/>
                      <a:pt x="76131" y="229889"/>
                    </a:cubicBezTo>
                    <a:cubicBezTo>
                      <a:pt x="79389" y="224188"/>
                      <a:pt x="82647" y="218487"/>
                      <a:pt x="85090" y="211156"/>
                    </a:cubicBezTo>
                    <a:cubicBezTo>
                      <a:pt x="87534" y="204641"/>
                      <a:pt x="88348" y="197310"/>
                      <a:pt x="89163" y="190794"/>
                    </a:cubicBezTo>
                    <a:lnTo>
                      <a:pt x="90792" y="191609"/>
                    </a:lnTo>
                    <a:cubicBezTo>
                      <a:pt x="90792" y="180206"/>
                      <a:pt x="101380" y="172875"/>
                      <a:pt x="103009" y="162287"/>
                    </a:cubicBezTo>
                    <a:cubicBezTo>
                      <a:pt x="110339" y="154142"/>
                      <a:pt x="104638" y="137852"/>
                      <a:pt x="114412" y="130522"/>
                    </a:cubicBezTo>
                    <a:cubicBezTo>
                      <a:pt x="124186" y="128078"/>
                      <a:pt x="114412" y="112603"/>
                      <a:pt x="124186" y="110160"/>
                    </a:cubicBezTo>
                    <a:cubicBezTo>
                      <a:pt x="140475" y="102829"/>
                      <a:pt x="138846" y="85725"/>
                      <a:pt x="133959" y="71879"/>
                    </a:cubicBezTo>
                    <a:cubicBezTo>
                      <a:pt x="137218" y="66177"/>
                      <a:pt x="136403" y="59661"/>
                      <a:pt x="135588" y="53960"/>
                    </a:cubicBezTo>
                    <a:cubicBezTo>
                      <a:pt x="134774" y="48258"/>
                      <a:pt x="134774" y="41743"/>
                      <a:pt x="139661" y="36041"/>
                    </a:cubicBezTo>
                    <a:cubicBezTo>
                      <a:pt x="133959" y="30340"/>
                      <a:pt x="146991" y="24638"/>
                      <a:pt x="145362" y="18122"/>
                    </a:cubicBezTo>
                    <a:lnTo>
                      <a:pt x="143733" y="18122"/>
                    </a:lnTo>
                    <a:cubicBezTo>
                      <a:pt x="149435" y="15679"/>
                      <a:pt x="135588" y="13236"/>
                      <a:pt x="144548" y="11606"/>
                    </a:cubicBezTo>
                    <a:lnTo>
                      <a:pt x="144548" y="11606"/>
                    </a:lnTo>
                    <a:cubicBezTo>
                      <a:pt x="148620" y="9977"/>
                      <a:pt x="133959" y="9163"/>
                      <a:pt x="139661" y="8349"/>
                    </a:cubicBezTo>
                    <a:lnTo>
                      <a:pt x="137218" y="8349"/>
                    </a:lnTo>
                    <a:cubicBezTo>
                      <a:pt x="136403" y="6719"/>
                      <a:pt x="139661" y="8349"/>
                      <a:pt x="140475" y="6719"/>
                    </a:cubicBezTo>
                    <a:cubicBezTo>
                      <a:pt x="140475" y="5905"/>
                      <a:pt x="136403" y="6719"/>
                      <a:pt x="138032" y="5905"/>
                    </a:cubicBezTo>
                    <a:cubicBezTo>
                      <a:pt x="146991" y="5905"/>
                      <a:pt x="136403" y="2647"/>
                      <a:pt x="146177" y="1832"/>
                    </a:cubicBezTo>
                    <a:cubicBezTo>
                      <a:pt x="146177" y="2647"/>
                      <a:pt x="150249" y="204"/>
                      <a:pt x="151878" y="2647"/>
                    </a:cubicBezTo>
                    <a:cubicBezTo>
                      <a:pt x="152693" y="1832"/>
                      <a:pt x="152693" y="-611"/>
                      <a:pt x="147806" y="204"/>
                    </a:cubicBezTo>
                    <a:cubicBezTo>
                      <a:pt x="143733" y="204"/>
                      <a:pt x="139661" y="-611"/>
                      <a:pt x="136403" y="1018"/>
                    </a:cubicBezTo>
                    <a:lnTo>
                      <a:pt x="139661" y="1018"/>
                    </a:lnTo>
                    <a:cubicBezTo>
                      <a:pt x="136403" y="1832"/>
                      <a:pt x="138032" y="1832"/>
                      <a:pt x="135588" y="1832"/>
                    </a:cubicBezTo>
                    <a:cubicBezTo>
                      <a:pt x="135588" y="3462"/>
                      <a:pt x="130701" y="4276"/>
                      <a:pt x="128258" y="5905"/>
                    </a:cubicBezTo>
                    <a:cubicBezTo>
                      <a:pt x="128258" y="5905"/>
                      <a:pt x="128258" y="5905"/>
                      <a:pt x="128258" y="5905"/>
                    </a:cubicBezTo>
                    <a:cubicBezTo>
                      <a:pt x="132331" y="6719"/>
                      <a:pt x="129887" y="8349"/>
                      <a:pt x="129073" y="9163"/>
                    </a:cubicBezTo>
                    <a:lnTo>
                      <a:pt x="127444" y="9163"/>
                    </a:lnTo>
                    <a:cubicBezTo>
                      <a:pt x="123371" y="9977"/>
                      <a:pt x="134774" y="11606"/>
                      <a:pt x="128258" y="10792"/>
                    </a:cubicBezTo>
                    <a:cubicBezTo>
                      <a:pt x="129887" y="14864"/>
                      <a:pt x="129887" y="18937"/>
                      <a:pt x="129887" y="23009"/>
                    </a:cubicBezTo>
                    <a:cubicBezTo>
                      <a:pt x="132331" y="23824"/>
                      <a:pt x="129887" y="26267"/>
                      <a:pt x="134774" y="25453"/>
                    </a:cubicBezTo>
                    <a:cubicBezTo>
                      <a:pt x="129073" y="26267"/>
                      <a:pt x="128258" y="29525"/>
                      <a:pt x="128258" y="31154"/>
                    </a:cubicBezTo>
                    <a:cubicBezTo>
                      <a:pt x="127444" y="31154"/>
                      <a:pt x="127444" y="31154"/>
                      <a:pt x="127444" y="31154"/>
                    </a:cubicBezTo>
                    <a:cubicBezTo>
                      <a:pt x="120113" y="33598"/>
                      <a:pt x="133959" y="33598"/>
                      <a:pt x="125000" y="36041"/>
                    </a:cubicBezTo>
                    <a:cubicBezTo>
                      <a:pt x="130701" y="36856"/>
                      <a:pt x="122557" y="40114"/>
                      <a:pt x="129887" y="40928"/>
                    </a:cubicBezTo>
                    <a:cubicBezTo>
                      <a:pt x="128258" y="40928"/>
                      <a:pt x="127444" y="40928"/>
                      <a:pt x="126629" y="40928"/>
                    </a:cubicBezTo>
                    <a:cubicBezTo>
                      <a:pt x="126629" y="45001"/>
                      <a:pt x="124186" y="48258"/>
                      <a:pt x="123371" y="51516"/>
                    </a:cubicBezTo>
                    <a:cubicBezTo>
                      <a:pt x="128258" y="54774"/>
                      <a:pt x="120113" y="57218"/>
                      <a:pt x="127444" y="60476"/>
                    </a:cubicBezTo>
                    <a:cubicBezTo>
                      <a:pt x="125814" y="62105"/>
                      <a:pt x="122557" y="64548"/>
                      <a:pt x="125000" y="67806"/>
                    </a:cubicBezTo>
                    <a:lnTo>
                      <a:pt x="124186" y="66992"/>
                    </a:lnTo>
                    <a:cubicBezTo>
                      <a:pt x="124186" y="70250"/>
                      <a:pt x="123371" y="73508"/>
                      <a:pt x="127444" y="76766"/>
                    </a:cubicBezTo>
                    <a:cubicBezTo>
                      <a:pt x="120113" y="75951"/>
                      <a:pt x="121742" y="77580"/>
                      <a:pt x="119299" y="78395"/>
                    </a:cubicBezTo>
                    <a:cubicBezTo>
                      <a:pt x="121742" y="80838"/>
                      <a:pt x="120113" y="84910"/>
                      <a:pt x="121742" y="88168"/>
                    </a:cubicBezTo>
                    <a:cubicBezTo>
                      <a:pt x="118484" y="87354"/>
                      <a:pt x="122557" y="90612"/>
                      <a:pt x="117670" y="89797"/>
                    </a:cubicBezTo>
                    <a:cubicBezTo>
                      <a:pt x="123371" y="101200"/>
                      <a:pt x="115226" y="110160"/>
                      <a:pt x="105452" y="115047"/>
                    </a:cubicBezTo>
                    <a:lnTo>
                      <a:pt x="105452" y="115047"/>
                    </a:lnTo>
                    <a:cubicBezTo>
                      <a:pt x="107081" y="117490"/>
                      <a:pt x="111968" y="121562"/>
                      <a:pt x="113597" y="124006"/>
                    </a:cubicBezTo>
                    <a:cubicBezTo>
                      <a:pt x="112783" y="124006"/>
                      <a:pt x="112783" y="123192"/>
                      <a:pt x="112783" y="123192"/>
                    </a:cubicBezTo>
                    <a:cubicBezTo>
                      <a:pt x="112783" y="124820"/>
                      <a:pt x="107896" y="124820"/>
                      <a:pt x="107896" y="126449"/>
                    </a:cubicBezTo>
                    <a:cubicBezTo>
                      <a:pt x="107081" y="126449"/>
                      <a:pt x="107081" y="126449"/>
                      <a:pt x="107081" y="125635"/>
                    </a:cubicBezTo>
                    <a:cubicBezTo>
                      <a:pt x="107896" y="128078"/>
                      <a:pt x="102194" y="127264"/>
                      <a:pt x="104638" y="130522"/>
                    </a:cubicBezTo>
                    <a:lnTo>
                      <a:pt x="103823" y="129707"/>
                    </a:lnTo>
                    <a:lnTo>
                      <a:pt x="104638" y="131336"/>
                    </a:lnTo>
                    <a:cubicBezTo>
                      <a:pt x="103009" y="130522"/>
                      <a:pt x="101380" y="129707"/>
                      <a:pt x="102194" y="128893"/>
                    </a:cubicBezTo>
                    <a:cubicBezTo>
                      <a:pt x="93235" y="141925"/>
                      <a:pt x="93235" y="160658"/>
                      <a:pt x="87534" y="176133"/>
                    </a:cubicBezTo>
                    <a:lnTo>
                      <a:pt x="85905" y="175319"/>
                    </a:lnTo>
                    <a:lnTo>
                      <a:pt x="87534" y="179391"/>
                    </a:lnTo>
                    <a:cubicBezTo>
                      <a:pt x="86719" y="179391"/>
                      <a:pt x="86719" y="178577"/>
                      <a:pt x="85905" y="178577"/>
                    </a:cubicBezTo>
                    <a:cubicBezTo>
                      <a:pt x="82647" y="181835"/>
                      <a:pt x="85090" y="186722"/>
                      <a:pt x="83461" y="189980"/>
                    </a:cubicBezTo>
                    <a:cubicBezTo>
                      <a:pt x="82647" y="189980"/>
                      <a:pt x="81832" y="189165"/>
                      <a:pt x="80203" y="189165"/>
                    </a:cubicBezTo>
                    <a:cubicBezTo>
                      <a:pt x="83461" y="193237"/>
                      <a:pt x="73687" y="191609"/>
                      <a:pt x="81832" y="195681"/>
                    </a:cubicBezTo>
                    <a:cubicBezTo>
                      <a:pt x="81018" y="195681"/>
                      <a:pt x="79389" y="194867"/>
                      <a:pt x="78574" y="194867"/>
                    </a:cubicBezTo>
                    <a:cubicBezTo>
                      <a:pt x="79389" y="203011"/>
                      <a:pt x="76945" y="210342"/>
                      <a:pt x="72058" y="216043"/>
                    </a:cubicBezTo>
                    <a:cubicBezTo>
                      <a:pt x="76945" y="225003"/>
                      <a:pt x="67171" y="228261"/>
                      <a:pt x="68800" y="237220"/>
                    </a:cubicBezTo>
                    <a:lnTo>
                      <a:pt x="67171" y="236406"/>
                    </a:lnTo>
                    <a:cubicBezTo>
                      <a:pt x="67171" y="246994"/>
                      <a:pt x="56583" y="251066"/>
                      <a:pt x="52511" y="259211"/>
                    </a:cubicBezTo>
                    <a:cubicBezTo>
                      <a:pt x="50067" y="261655"/>
                      <a:pt x="50067" y="264913"/>
                      <a:pt x="47624" y="268171"/>
                    </a:cubicBezTo>
                    <a:lnTo>
                      <a:pt x="45995" y="267356"/>
                    </a:lnTo>
                    <a:cubicBezTo>
                      <a:pt x="48438" y="277130"/>
                      <a:pt x="32148" y="273872"/>
                      <a:pt x="35406" y="284460"/>
                    </a:cubicBezTo>
                    <a:lnTo>
                      <a:pt x="33777" y="282831"/>
                    </a:lnTo>
                    <a:cubicBezTo>
                      <a:pt x="36221" y="286089"/>
                      <a:pt x="30519" y="285275"/>
                      <a:pt x="36221" y="289347"/>
                    </a:cubicBezTo>
                    <a:lnTo>
                      <a:pt x="33777" y="289347"/>
                    </a:lnTo>
                    <a:cubicBezTo>
                      <a:pt x="38664" y="298307"/>
                      <a:pt x="25632" y="293420"/>
                      <a:pt x="27261" y="301565"/>
                    </a:cubicBezTo>
                    <a:lnTo>
                      <a:pt x="25632" y="299936"/>
                    </a:lnTo>
                    <a:cubicBezTo>
                      <a:pt x="25632" y="301565"/>
                      <a:pt x="25632" y="304008"/>
                      <a:pt x="24003" y="304008"/>
                    </a:cubicBezTo>
                    <a:cubicBezTo>
                      <a:pt x="24003" y="304008"/>
                      <a:pt x="23189" y="303194"/>
                      <a:pt x="23189" y="303194"/>
                    </a:cubicBezTo>
                    <a:cubicBezTo>
                      <a:pt x="15044" y="304008"/>
                      <a:pt x="18302" y="312153"/>
                      <a:pt x="16673" y="316225"/>
                    </a:cubicBezTo>
                    <a:lnTo>
                      <a:pt x="14230" y="314597"/>
                    </a:lnTo>
                    <a:cubicBezTo>
                      <a:pt x="16673" y="318669"/>
                      <a:pt x="11786" y="321112"/>
                      <a:pt x="11786" y="324370"/>
                    </a:cubicBezTo>
                    <a:lnTo>
                      <a:pt x="10157" y="323556"/>
                    </a:lnTo>
                    <a:lnTo>
                      <a:pt x="11786" y="325999"/>
                    </a:lnTo>
                    <a:lnTo>
                      <a:pt x="9343" y="325185"/>
                    </a:lnTo>
                    <a:cubicBezTo>
                      <a:pt x="5270" y="324370"/>
                      <a:pt x="6085" y="329257"/>
                      <a:pt x="5270" y="33333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8" name="任意多边形: 形状 387"/>
              <p:cNvSpPr/>
              <p:nvPr/>
            </p:nvSpPr>
            <p:spPr>
              <a:xfrm>
                <a:off x="6385235" y="183327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9" name="任意多边形: 形状 388"/>
              <p:cNvSpPr/>
              <p:nvPr/>
            </p:nvSpPr>
            <p:spPr>
              <a:xfrm>
                <a:off x="6507409" y="146431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90" name="图形 7"/>
            <p:cNvGrpSpPr/>
            <p:nvPr/>
          </p:nvGrpSpPr>
          <p:grpSpPr>
            <a:xfrm>
              <a:off x="8637601" y="2891437"/>
              <a:ext cx="27303" cy="98553"/>
              <a:chOff x="6397842" y="1791740"/>
              <a:chExt cx="27303" cy="98553"/>
            </a:xfrm>
            <a:solidFill>
              <a:srgbClr val="1B1B1B"/>
            </a:solidFill>
          </p:grpSpPr>
          <p:sp>
            <p:nvSpPr>
              <p:cNvPr id="391" name="任意多边形: 形状 390"/>
              <p:cNvSpPr/>
              <p:nvPr/>
            </p:nvSpPr>
            <p:spPr>
              <a:xfrm>
                <a:off x="6416186" y="1791740"/>
                <a:ext cx="1628" cy="2443"/>
              </a:xfrm>
              <a:custGeom>
                <a:avLst/>
                <a:gdLst>
                  <a:gd name="connsiteX0" fmla="*/ 815 w 1628"/>
                  <a:gd name="connsiteY0" fmla="*/ 815 h 2443"/>
                  <a:gd name="connsiteX1" fmla="*/ 0 w 1628"/>
                  <a:gd name="connsiteY1" fmla="*/ 0 h 2443"/>
                  <a:gd name="connsiteX2" fmla="*/ 1629 w 1628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443">
                    <a:moveTo>
                      <a:pt x="815" y="815"/>
                    </a:moveTo>
                    <a:lnTo>
                      <a:pt x="0" y="0"/>
                    </a:lnTo>
                    <a:lnTo>
                      <a:pt x="1629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2" name="任意多边形: 形状 391"/>
              <p:cNvSpPr/>
              <p:nvPr/>
            </p:nvSpPr>
            <p:spPr>
              <a:xfrm>
                <a:off x="6415890" y="1792741"/>
                <a:ext cx="3554" cy="7144"/>
              </a:xfrm>
              <a:custGeom>
                <a:avLst/>
                <a:gdLst>
                  <a:gd name="connsiteX0" fmla="*/ 2739 w 3554"/>
                  <a:gd name="connsiteY0" fmla="*/ 5516 h 7144"/>
                  <a:gd name="connsiteX1" fmla="*/ 3554 w 3554"/>
                  <a:gd name="connsiteY1" fmla="*/ 7144 h 7144"/>
                  <a:gd name="connsiteX2" fmla="*/ 296 w 3554"/>
                  <a:gd name="connsiteY2" fmla="*/ 629 h 7144"/>
                  <a:gd name="connsiteX3" fmla="*/ 2739 w 3554"/>
                  <a:gd name="connsiteY3" fmla="*/ 5516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4" h="7144">
                    <a:moveTo>
                      <a:pt x="2739" y="5516"/>
                    </a:moveTo>
                    <a:cubicBezTo>
                      <a:pt x="2739" y="5516"/>
                      <a:pt x="3554" y="6330"/>
                      <a:pt x="3554" y="7144"/>
                    </a:cubicBezTo>
                    <a:cubicBezTo>
                      <a:pt x="2739" y="4701"/>
                      <a:pt x="1925" y="3072"/>
                      <a:pt x="296" y="629"/>
                    </a:cubicBezTo>
                    <a:cubicBezTo>
                      <a:pt x="-1333" y="-2629"/>
                      <a:pt x="4368" y="7959"/>
                      <a:pt x="2739" y="551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3" name="任意多边形: 形状 392"/>
              <p:cNvSpPr/>
              <p:nvPr/>
            </p:nvSpPr>
            <p:spPr>
              <a:xfrm>
                <a:off x="6417587" y="1797806"/>
                <a:ext cx="1347" cy="2893"/>
              </a:xfrm>
              <a:custGeom>
                <a:avLst/>
                <a:gdLst>
                  <a:gd name="connsiteX0" fmla="*/ 228 w 1347"/>
                  <a:gd name="connsiteY0" fmla="*/ 450 h 2893"/>
                  <a:gd name="connsiteX1" fmla="*/ 1043 w 1347"/>
                  <a:gd name="connsiteY1" fmla="*/ 2893 h 2893"/>
                  <a:gd name="connsiteX2" fmla="*/ 228 w 1347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7" h="2893">
                    <a:moveTo>
                      <a:pt x="228" y="450"/>
                    </a:moveTo>
                    <a:cubicBezTo>
                      <a:pt x="-586" y="-1179"/>
                      <a:pt x="1043" y="2079"/>
                      <a:pt x="1043" y="2893"/>
                    </a:cubicBezTo>
                    <a:cubicBezTo>
                      <a:pt x="228" y="450"/>
                      <a:pt x="2672" y="2893"/>
                      <a:pt x="228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4" name="任意多边形: 形状 393"/>
              <p:cNvSpPr/>
              <p:nvPr/>
            </p:nvSpPr>
            <p:spPr>
              <a:xfrm>
                <a:off x="6406050" y="1814750"/>
                <a:ext cx="362" cy="610"/>
              </a:xfrm>
              <a:custGeom>
                <a:avLst/>
                <a:gdLst>
                  <a:gd name="connsiteX0" fmla="*/ 362 w 362"/>
                  <a:gd name="connsiteY0" fmla="*/ 611 h 610"/>
                  <a:gd name="connsiteX1" fmla="*/ 362 w 362"/>
                  <a:gd name="connsiteY1" fmla="*/ 611 h 610"/>
                  <a:gd name="connsiteX2" fmla="*/ 362 w 362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610">
                    <a:moveTo>
                      <a:pt x="362" y="611"/>
                    </a:moveTo>
                    <a:cubicBezTo>
                      <a:pt x="362" y="611"/>
                      <a:pt x="362" y="-204"/>
                      <a:pt x="362" y="611"/>
                    </a:cubicBezTo>
                    <a:cubicBezTo>
                      <a:pt x="-453" y="-204"/>
                      <a:pt x="362" y="-204"/>
                      <a:pt x="362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5" name="任意多边形: 形状 394"/>
              <p:cNvSpPr/>
              <p:nvPr/>
            </p:nvSpPr>
            <p:spPr>
              <a:xfrm>
                <a:off x="6397842" y="1795548"/>
                <a:ext cx="27303" cy="94745"/>
              </a:xfrm>
              <a:custGeom>
                <a:avLst/>
                <a:gdLst>
                  <a:gd name="connsiteX0" fmla="*/ 18344 w 27303"/>
                  <a:gd name="connsiteY0" fmla="*/ 27143 h 94745"/>
                  <a:gd name="connsiteX1" fmla="*/ 20788 w 27303"/>
                  <a:gd name="connsiteY1" fmla="*/ 27958 h 94745"/>
                  <a:gd name="connsiteX2" fmla="*/ 19159 w 27303"/>
                  <a:gd name="connsiteY2" fmla="*/ 25514 h 94745"/>
                  <a:gd name="connsiteX3" fmla="*/ 19973 w 27303"/>
                  <a:gd name="connsiteY3" fmla="*/ 25514 h 94745"/>
                  <a:gd name="connsiteX4" fmla="*/ 16715 w 27303"/>
                  <a:gd name="connsiteY4" fmla="*/ 18184 h 94745"/>
                  <a:gd name="connsiteX5" fmla="*/ 17530 w 27303"/>
                  <a:gd name="connsiteY5" fmla="*/ 18998 h 94745"/>
                  <a:gd name="connsiteX6" fmla="*/ 15901 w 27303"/>
                  <a:gd name="connsiteY6" fmla="*/ 17369 h 94745"/>
                  <a:gd name="connsiteX7" fmla="*/ 17530 w 27303"/>
                  <a:gd name="connsiteY7" fmla="*/ 18184 h 94745"/>
                  <a:gd name="connsiteX8" fmla="*/ 19159 w 27303"/>
                  <a:gd name="connsiteY8" fmla="*/ 17369 h 94745"/>
                  <a:gd name="connsiteX9" fmla="*/ 15901 w 27303"/>
                  <a:gd name="connsiteY9" fmla="*/ 14926 h 94745"/>
                  <a:gd name="connsiteX10" fmla="*/ 15086 w 27303"/>
                  <a:gd name="connsiteY10" fmla="*/ 6781 h 94745"/>
                  <a:gd name="connsiteX11" fmla="*/ 17530 w 27303"/>
                  <a:gd name="connsiteY11" fmla="*/ 9224 h 94745"/>
                  <a:gd name="connsiteX12" fmla="*/ 19973 w 27303"/>
                  <a:gd name="connsiteY12" fmla="*/ 3523 h 94745"/>
                  <a:gd name="connsiteX13" fmla="*/ 17530 w 27303"/>
                  <a:gd name="connsiteY13" fmla="*/ 265 h 94745"/>
                  <a:gd name="connsiteX14" fmla="*/ 16715 w 27303"/>
                  <a:gd name="connsiteY14" fmla="*/ 2708 h 94745"/>
                  <a:gd name="connsiteX15" fmla="*/ 15901 w 27303"/>
                  <a:gd name="connsiteY15" fmla="*/ 1079 h 94745"/>
                  <a:gd name="connsiteX16" fmla="*/ 16715 w 27303"/>
                  <a:gd name="connsiteY16" fmla="*/ 3523 h 94745"/>
                  <a:gd name="connsiteX17" fmla="*/ 15086 w 27303"/>
                  <a:gd name="connsiteY17" fmla="*/ 1894 h 94745"/>
                  <a:gd name="connsiteX18" fmla="*/ 15086 w 27303"/>
                  <a:gd name="connsiteY18" fmla="*/ 6781 h 94745"/>
                  <a:gd name="connsiteX19" fmla="*/ 11014 w 27303"/>
                  <a:gd name="connsiteY19" fmla="*/ 5152 h 94745"/>
                  <a:gd name="connsiteX20" fmla="*/ 13458 w 27303"/>
                  <a:gd name="connsiteY20" fmla="*/ 8410 h 94745"/>
                  <a:gd name="connsiteX21" fmla="*/ 9385 w 27303"/>
                  <a:gd name="connsiteY21" fmla="*/ 16555 h 94745"/>
                  <a:gd name="connsiteX22" fmla="*/ 8571 w 27303"/>
                  <a:gd name="connsiteY22" fmla="*/ 20627 h 94745"/>
                  <a:gd name="connsiteX23" fmla="*/ 7756 w 27303"/>
                  <a:gd name="connsiteY23" fmla="*/ 20627 h 94745"/>
                  <a:gd name="connsiteX24" fmla="*/ 8571 w 27303"/>
                  <a:gd name="connsiteY24" fmla="*/ 23071 h 94745"/>
                  <a:gd name="connsiteX25" fmla="*/ 11828 w 27303"/>
                  <a:gd name="connsiteY25" fmla="*/ 24700 h 94745"/>
                  <a:gd name="connsiteX26" fmla="*/ 5313 w 27303"/>
                  <a:gd name="connsiteY26" fmla="*/ 32844 h 94745"/>
                  <a:gd name="connsiteX27" fmla="*/ 6942 w 27303"/>
                  <a:gd name="connsiteY27" fmla="*/ 42618 h 94745"/>
                  <a:gd name="connsiteX28" fmla="*/ 5313 w 27303"/>
                  <a:gd name="connsiteY28" fmla="*/ 42618 h 94745"/>
                  <a:gd name="connsiteX29" fmla="*/ 5313 w 27303"/>
                  <a:gd name="connsiteY29" fmla="*/ 45062 h 94745"/>
                  <a:gd name="connsiteX30" fmla="*/ 4498 w 27303"/>
                  <a:gd name="connsiteY30" fmla="*/ 45062 h 94745"/>
                  <a:gd name="connsiteX31" fmla="*/ 10199 w 27303"/>
                  <a:gd name="connsiteY31" fmla="*/ 51578 h 94745"/>
                  <a:gd name="connsiteX32" fmla="*/ 11828 w 27303"/>
                  <a:gd name="connsiteY32" fmla="*/ 58908 h 94745"/>
                  <a:gd name="connsiteX33" fmla="*/ 10199 w 27303"/>
                  <a:gd name="connsiteY33" fmla="*/ 58908 h 94745"/>
                  <a:gd name="connsiteX34" fmla="*/ 7756 w 27303"/>
                  <a:gd name="connsiteY34" fmla="*/ 64610 h 94745"/>
                  <a:gd name="connsiteX35" fmla="*/ 11828 w 27303"/>
                  <a:gd name="connsiteY35" fmla="*/ 71126 h 94745"/>
                  <a:gd name="connsiteX36" fmla="*/ 12643 w 27303"/>
                  <a:gd name="connsiteY36" fmla="*/ 75198 h 94745"/>
                  <a:gd name="connsiteX37" fmla="*/ 15086 w 27303"/>
                  <a:gd name="connsiteY37" fmla="*/ 82528 h 94745"/>
                  <a:gd name="connsiteX38" fmla="*/ 12643 w 27303"/>
                  <a:gd name="connsiteY38" fmla="*/ 89044 h 94745"/>
                  <a:gd name="connsiteX39" fmla="*/ 6942 w 27303"/>
                  <a:gd name="connsiteY39" fmla="*/ 92302 h 94745"/>
                  <a:gd name="connsiteX40" fmla="*/ 8571 w 27303"/>
                  <a:gd name="connsiteY40" fmla="*/ 92302 h 94745"/>
                  <a:gd name="connsiteX41" fmla="*/ 7756 w 27303"/>
                  <a:gd name="connsiteY41" fmla="*/ 93117 h 94745"/>
                  <a:gd name="connsiteX42" fmla="*/ 7756 w 27303"/>
                  <a:gd name="connsiteY42" fmla="*/ 93117 h 94745"/>
                  <a:gd name="connsiteX43" fmla="*/ 12643 w 27303"/>
                  <a:gd name="connsiteY43" fmla="*/ 93931 h 94745"/>
                  <a:gd name="connsiteX44" fmla="*/ 15086 w 27303"/>
                  <a:gd name="connsiteY44" fmla="*/ 93931 h 94745"/>
                  <a:gd name="connsiteX45" fmla="*/ 11828 w 27303"/>
                  <a:gd name="connsiteY45" fmla="*/ 93931 h 94745"/>
                  <a:gd name="connsiteX46" fmla="*/ 14272 w 27303"/>
                  <a:gd name="connsiteY46" fmla="*/ 93931 h 94745"/>
                  <a:gd name="connsiteX47" fmla="*/ 6127 w 27303"/>
                  <a:gd name="connsiteY47" fmla="*/ 93931 h 94745"/>
                  <a:gd name="connsiteX48" fmla="*/ 426 w 27303"/>
                  <a:gd name="connsiteY48" fmla="*/ 93117 h 94745"/>
                  <a:gd name="connsiteX49" fmla="*/ 3684 w 27303"/>
                  <a:gd name="connsiteY49" fmla="*/ 93931 h 94745"/>
                  <a:gd name="connsiteX50" fmla="*/ 15086 w 27303"/>
                  <a:gd name="connsiteY50" fmla="*/ 94746 h 94745"/>
                  <a:gd name="connsiteX51" fmla="*/ 11828 w 27303"/>
                  <a:gd name="connsiteY51" fmla="*/ 94746 h 94745"/>
                  <a:gd name="connsiteX52" fmla="*/ 15901 w 27303"/>
                  <a:gd name="connsiteY52" fmla="*/ 94746 h 94745"/>
                  <a:gd name="connsiteX53" fmla="*/ 23231 w 27303"/>
                  <a:gd name="connsiteY53" fmla="*/ 94746 h 94745"/>
                  <a:gd name="connsiteX54" fmla="*/ 23231 w 27303"/>
                  <a:gd name="connsiteY54" fmla="*/ 94746 h 94745"/>
                  <a:gd name="connsiteX55" fmla="*/ 22417 w 27303"/>
                  <a:gd name="connsiteY55" fmla="*/ 93931 h 94745"/>
                  <a:gd name="connsiteX56" fmla="*/ 24046 w 27303"/>
                  <a:gd name="connsiteY56" fmla="*/ 93931 h 94745"/>
                  <a:gd name="connsiteX57" fmla="*/ 23231 w 27303"/>
                  <a:gd name="connsiteY57" fmla="*/ 93931 h 94745"/>
                  <a:gd name="connsiteX58" fmla="*/ 21602 w 27303"/>
                  <a:gd name="connsiteY58" fmla="*/ 91488 h 94745"/>
                  <a:gd name="connsiteX59" fmla="*/ 16715 w 27303"/>
                  <a:gd name="connsiteY59" fmla="*/ 90673 h 94745"/>
                  <a:gd name="connsiteX60" fmla="*/ 23231 w 27303"/>
                  <a:gd name="connsiteY60" fmla="*/ 89859 h 94745"/>
                  <a:gd name="connsiteX61" fmla="*/ 24046 w 27303"/>
                  <a:gd name="connsiteY61" fmla="*/ 89859 h 94745"/>
                  <a:gd name="connsiteX62" fmla="*/ 26489 w 27303"/>
                  <a:gd name="connsiteY62" fmla="*/ 89044 h 94745"/>
                  <a:gd name="connsiteX63" fmla="*/ 21602 w 27303"/>
                  <a:gd name="connsiteY63" fmla="*/ 87415 h 94745"/>
                  <a:gd name="connsiteX64" fmla="*/ 24860 w 27303"/>
                  <a:gd name="connsiteY64" fmla="*/ 87415 h 94745"/>
                  <a:gd name="connsiteX65" fmla="*/ 27304 w 27303"/>
                  <a:gd name="connsiteY65" fmla="*/ 85786 h 94745"/>
                  <a:gd name="connsiteX66" fmla="*/ 22417 w 27303"/>
                  <a:gd name="connsiteY66" fmla="*/ 83343 h 94745"/>
                  <a:gd name="connsiteX67" fmla="*/ 24046 w 27303"/>
                  <a:gd name="connsiteY67" fmla="*/ 81714 h 94745"/>
                  <a:gd name="connsiteX68" fmla="*/ 24860 w 27303"/>
                  <a:gd name="connsiteY68" fmla="*/ 81714 h 94745"/>
                  <a:gd name="connsiteX69" fmla="*/ 19159 w 27303"/>
                  <a:gd name="connsiteY69" fmla="*/ 79270 h 94745"/>
                  <a:gd name="connsiteX70" fmla="*/ 27304 w 27303"/>
                  <a:gd name="connsiteY70" fmla="*/ 79270 h 94745"/>
                  <a:gd name="connsiteX71" fmla="*/ 22417 w 27303"/>
                  <a:gd name="connsiteY71" fmla="*/ 76827 h 94745"/>
                  <a:gd name="connsiteX72" fmla="*/ 25675 w 27303"/>
                  <a:gd name="connsiteY72" fmla="*/ 76827 h 94745"/>
                  <a:gd name="connsiteX73" fmla="*/ 27304 w 27303"/>
                  <a:gd name="connsiteY73" fmla="*/ 71126 h 94745"/>
                  <a:gd name="connsiteX74" fmla="*/ 27304 w 27303"/>
                  <a:gd name="connsiteY74" fmla="*/ 71126 h 94745"/>
                  <a:gd name="connsiteX75" fmla="*/ 15901 w 27303"/>
                  <a:gd name="connsiteY75" fmla="*/ 69496 h 94745"/>
                  <a:gd name="connsiteX76" fmla="*/ 16715 w 27303"/>
                  <a:gd name="connsiteY76" fmla="*/ 69496 h 94745"/>
                  <a:gd name="connsiteX77" fmla="*/ 19973 w 27303"/>
                  <a:gd name="connsiteY77" fmla="*/ 68682 h 94745"/>
                  <a:gd name="connsiteX78" fmla="*/ 21602 w 27303"/>
                  <a:gd name="connsiteY78" fmla="*/ 68682 h 94745"/>
                  <a:gd name="connsiteX79" fmla="*/ 21602 w 27303"/>
                  <a:gd name="connsiteY79" fmla="*/ 67868 h 94745"/>
                  <a:gd name="connsiteX80" fmla="*/ 23231 w 27303"/>
                  <a:gd name="connsiteY80" fmla="*/ 67868 h 94745"/>
                  <a:gd name="connsiteX81" fmla="*/ 21602 w 27303"/>
                  <a:gd name="connsiteY81" fmla="*/ 67868 h 94745"/>
                  <a:gd name="connsiteX82" fmla="*/ 24860 w 27303"/>
                  <a:gd name="connsiteY82" fmla="*/ 67868 h 94745"/>
                  <a:gd name="connsiteX83" fmla="*/ 19973 w 27303"/>
                  <a:gd name="connsiteY83" fmla="*/ 58908 h 94745"/>
                  <a:gd name="connsiteX84" fmla="*/ 21602 w 27303"/>
                  <a:gd name="connsiteY84" fmla="*/ 58908 h 94745"/>
                  <a:gd name="connsiteX85" fmla="*/ 19159 w 27303"/>
                  <a:gd name="connsiteY85" fmla="*/ 58094 h 94745"/>
                  <a:gd name="connsiteX86" fmla="*/ 20788 w 27303"/>
                  <a:gd name="connsiteY86" fmla="*/ 58094 h 94745"/>
                  <a:gd name="connsiteX87" fmla="*/ 19973 w 27303"/>
                  <a:gd name="connsiteY87" fmla="*/ 55650 h 94745"/>
                  <a:gd name="connsiteX88" fmla="*/ 23231 w 27303"/>
                  <a:gd name="connsiteY88" fmla="*/ 55650 h 94745"/>
                  <a:gd name="connsiteX89" fmla="*/ 19973 w 27303"/>
                  <a:gd name="connsiteY89" fmla="*/ 54021 h 94745"/>
                  <a:gd name="connsiteX90" fmla="*/ 23231 w 27303"/>
                  <a:gd name="connsiteY90" fmla="*/ 54021 h 94745"/>
                  <a:gd name="connsiteX91" fmla="*/ 22417 w 27303"/>
                  <a:gd name="connsiteY91" fmla="*/ 49134 h 94745"/>
                  <a:gd name="connsiteX92" fmla="*/ 15901 w 27303"/>
                  <a:gd name="connsiteY92" fmla="*/ 45062 h 94745"/>
                  <a:gd name="connsiteX93" fmla="*/ 17530 w 27303"/>
                  <a:gd name="connsiteY93" fmla="*/ 45062 h 94745"/>
                  <a:gd name="connsiteX94" fmla="*/ 17530 w 27303"/>
                  <a:gd name="connsiteY94" fmla="*/ 40175 h 94745"/>
                  <a:gd name="connsiteX95" fmla="*/ 16715 w 27303"/>
                  <a:gd name="connsiteY95" fmla="*/ 38546 h 94745"/>
                  <a:gd name="connsiteX96" fmla="*/ 18344 w 27303"/>
                  <a:gd name="connsiteY96" fmla="*/ 38546 h 94745"/>
                  <a:gd name="connsiteX97" fmla="*/ 17530 w 27303"/>
                  <a:gd name="connsiteY97" fmla="*/ 34474 h 94745"/>
                  <a:gd name="connsiteX98" fmla="*/ 19973 w 27303"/>
                  <a:gd name="connsiteY98" fmla="*/ 34474 h 94745"/>
                  <a:gd name="connsiteX99" fmla="*/ 14272 w 27303"/>
                  <a:gd name="connsiteY99" fmla="*/ 32844 h 94745"/>
                  <a:gd name="connsiteX100" fmla="*/ 16715 w 27303"/>
                  <a:gd name="connsiteY100" fmla="*/ 32844 h 94745"/>
                  <a:gd name="connsiteX101" fmla="*/ 15086 w 27303"/>
                  <a:gd name="connsiteY101" fmla="*/ 30401 h 94745"/>
                  <a:gd name="connsiteX102" fmla="*/ 16715 w 27303"/>
                  <a:gd name="connsiteY102" fmla="*/ 30401 h 94745"/>
                  <a:gd name="connsiteX103" fmla="*/ 15901 w 27303"/>
                  <a:gd name="connsiteY103" fmla="*/ 29587 h 94745"/>
                  <a:gd name="connsiteX104" fmla="*/ 16715 w 27303"/>
                  <a:gd name="connsiteY104" fmla="*/ 29587 h 94745"/>
                  <a:gd name="connsiteX105" fmla="*/ 16715 w 27303"/>
                  <a:gd name="connsiteY105" fmla="*/ 27143 h 94745"/>
                  <a:gd name="connsiteX106" fmla="*/ 19973 w 27303"/>
                  <a:gd name="connsiteY106" fmla="*/ 27958 h 94745"/>
                  <a:gd name="connsiteX107" fmla="*/ 18344 w 27303"/>
                  <a:gd name="connsiteY107" fmla="*/ 25514 h 94745"/>
                  <a:gd name="connsiteX108" fmla="*/ 19973 w 27303"/>
                  <a:gd name="connsiteY108" fmla="*/ 25514 h 94745"/>
                  <a:gd name="connsiteX109" fmla="*/ 18344 w 27303"/>
                  <a:gd name="connsiteY109" fmla="*/ 24700 h 94745"/>
                  <a:gd name="connsiteX110" fmla="*/ 21602 w 27303"/>
                  <a:gd name="connsiteY110" fmla="*/ 25514 h 94745"/>
                  <a:gd name="connsiteX111" fmla="*/ 18344 w 27303"/>
                  <a:gd name="connsiteY111" fmla="*/ 27143 h 9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27303" h="94745">
                    <a:moveTo>
                      <a:pt x="18344" y="27143"/>
                    </a:moveTo>
                    <a:lnTo>
                      <a:pt x="20788" y="27958"/>
                    </a:lnTo>
                    <a:cubicBezTo>
                      <a:pt x="15901" y="26329"/>
                      <a:pt x="21602" y="26329"/>
                      <a:pt x="19159" y="25514"/>
                    </a:cubicBezTo>
                    <a:lnTo>
                      <a:pt x="19973" y="25514"/>
                    </a:lnTo>
                    <a:cubicBezTo>
                      <a:pt x="21602" y="24700"/>
                      <a:pt x="17530" y="21442"/>
                      <a:pt x="16715" y="18184"/>
                    </a:cubicBezTo>
                    <a:cubicBezTo>
                      <a:pt x="16715" y="18184"/>
                      <a:pt x="17530" y="18998"/>
                      <a:pt x="17530" y="18998"/>
                    </a:cubicBezTo>
                    <a:cubicBezTo>
                      <a:pt x="16715" y="18184"/>
                      <a:pt x="15086" y="17369"/>
                      <a:pt x="15901" y="17369"/>
                    </a:cubicBezTo>
                    <a:cubicBezTo>
                      <a:pt x="16715" y="17369"/>
                      <a:pt x="16715" y="18184"/>
                      <a:pt x="17530" y="18184"/>
                    </a:cubicBezTo>
                    <a:cubicBezTo>
                      <a:pt x="21602" y="19813"/>
                      <a:pt x="15901" y="15740"/>
                      <a:pt x="19159" y="17369"/>
                    </a:cubicBezTo>
                    <a:cubicBezTo>
                      <a:pt x="19159" y="17369"/>
                      <a:pt x="17530" y="15740"/>
                      <a:pt x="15901" y="14926"/>
                    </a:cubicBezTo>
                    <a:cubicBezTo>
                      <a:pt x="15901" y="12482"/>
                      <a:pt x="16715" y="10853"/>
                      <a:pt x="15086" y="6781"/>
                    </a:cubicBezTo>
                    <a:cubicBezTo>
                      <a:pt x="15901" y="6781"/>
                      <a:pt x="16715" y="8410"/>
                      <a:pt x="17530" y="9224"/>
                    </a:cubicBezTo>
                    <a:cubicBezTo>
                      <a:pt x="13458" y="2708"/>
                      <a:pt x="17530" y="3523"/>
                      <a:pt x="19973" y="3523"/>
                    </a:cubicBezTo>
                    <a:cubicBezTo>
                      <a:pt x="19159" y="1894"/>
                      <a:pt x="18344" y="1894"/>
                      <a:pt x="17530" y="265"/>
                    </a:cubicBezTo>
                    <a:cubicBezTo>
                      <a:pt x="15901" y="-1364"/>
                      <a:pt x="19159" y="5152"/>
                      <a:pt x="16715" y="2708"/>
                    </a:cubicBezTo>
                    <a:lnTo>
                      <a:pt x="15901" y="1079"/>
                    </a:lnTo>
                    <a:cubicBezTo>
                      <a:pt x="15086" y="265"/>
                      <a:pt x="18344" y="5152"/>
                      <a:pt x="16715" y="3523"/>
                    </a:cubicBezTo>
                    <a:cubicBezTo>
                      <a:pt x="15901" y="2708"/>
                      <a:pt x="15086" y="1894"/>
                      <a:pt x="15086" y="1894"/>
                    </a:cubicBezTo>
                    <a:cubicBezTo>
                      <a:pt x="15086" y="3523"/>
                      <a:pt x="12643" y="2708"/>
                      <a:pt x="15086" y="6781"/>
                    </a:cubicBezTo>
                    <a:cubicBezTo>
                      <a:pt x="11828" y="4337"/>
                      <a:pt x="14272" y="7595"/>
                      <a:pt x="11014" y="5152"/>
                    </a:cubicBezTo>
                    <a:cubicBezTo>
                      <a:pt x="11828" y="6781"/>
                      <a:pt x="11828" y="5966"/>
                      <a:pt x="13458" y="8410"/>
                    </a:cubicBezTo>
                    <a:cubicBezTo>
                      <a:pt x="9385" y="9224"/>
                      <a:pt x="11014" y="14111"/>
                      <a:pt x="9385" y="16555"/>
                    </a:cubicBezTo>
                    <a:cubicBezTo>
                      <a:pt x="15901" y="21442"/>
                      <a:pt x="6942" y="18184"/>
                      <a:pt x="8571" y="20627"/>
                    </a:cubicBezTo>
                    <a:cubicBezTo>
                      <a:pt x="8571" y="20627"/>
                      <a:pt x="7756" y="20627"/>
                      <a:pt x="7756" y="20627"/>
                    </a:cubicBezTo>
                    <a:cubicBezTo>
                      <a:pt x="9385" y="21442"/>
                      <a:pt x="10199" y="23071"/>
                      <a:pt x="8571" y="23071"/>
                    </a:cubicBezTo>
                    <a:lnTo>
                      <a:pt x="11828" y="24700"/>
                    </a:lnTo>
                    <a:cubicBezTo>
                      <a:pt x="4498" y="25514"/>
                      <a:pt x="8571" y="30401"/>
                      <a:pt x="5313" y="32844"/>
                    </a:cubicBezTo>
                    <a:cubicBezTo>
                      <a:pt x="2869" y="36103"/>
                      <a:pt x="-2832" y="38546"/>
                      <a:pt x="6942" y="42618"/>
                    </a:cubicBezTo>
                    <a:cubicBezTo>
                      <a:pt x="6127" y="42618"/>
                      <a:pt x="6127" y="42618"/>
                      <a:pt x="5313" y="42618"/>
                    </a:cubicBezTo>
                    <a:cubicBezTo>
                      <a:pt x="6942" y="43433"/>
                      <a:pt x="3684" y="44247"/>
                      <a:pt x="5313" y="45062"/>
                    </a:cubicBezTo>
                    <a:lnTo>
                      <a:pt x="4498" y="45062"/>
                    </a:lnTo>
                    <a:cubicBezTo>
                      <a:pt x="11014" y="47505"/>
                      <a:pt x="3684" y="49134"/>
                      <a:pt x="10199" y="51578"/>
                    </a:cubicBezTo>
                    <a:cubicBezTo>
                      <a:pt x="9385" y="54021"/>
                      <a:pt x="10199" y="56465"/>
                      <a:pt x="11828" y="58908"/>
                    </a:cubicBezTo>
                    <a:lnTo>
                      <a:pt x="10199" y="58908"/>
                    </a:lnTo>
                    <a:cubicBezTo>
                      <a:pt x="13458" y="61352"/>
                      <a:pt x="5313" y="62166"/>
                      <a:pt x="7756" y="64610"/>
                    </a:cubicBezTo>
                    <a:cubicBezTo>
                      <a:pt x="4498" y="66239"/>
                      <a:pt x="15901" y="69496"/>
                      <a:pt x="11828" y="71126"/>
                    </a:cubicBezTo>
                    <a:cubicBezTo>
                      <a:pt x="4498" y="71940"/>
                      <a:pt x="19973" y="74383"/>
                      <a:pt x="12643" y="75198"/>
                    </a:cubicBezTo>
                    <a:cubicBezTo>
                      <a:pt x="426" y="76827"/>
                      <a:pt x="7756" y="80085"/>
                      <a:pt x="15086" y="82528"/>
                    </a:cubicBezTo>
                    <a:cubicBezTo>
                      <a:pt x="11014" y="84157"/>
                      <a:pt x="21602" y="87415"/>
                      <a:pt x="12643" y="89044"/>
                    </a:cubicBezTo>
                    <a:cubicBezTo>
                      <a:pt x="18344" y="90673"/>
                      <a:pt x="5313" y="90673"/>
                      <a:pt x="6942" y="92302"/>
                    </a:cubicBezTo>
                    <a:lnTo>
                      <a:pt x="8571" y="92302"/>
                    </a:lnTo>
                    <a:cubicBezTo>
                      <a:pt x="2869" y="92302"/>
                      <a:pt x="16715" y="93931"/>
                      <a:pt x="7756" y="93117"/>
                    </a:cubicBezTo>
                    <a:lnTo>
                      <a:pt x="7756" y="93117"/>
                    </a:lnTo>
                    <a:cubicBezTo>
                      <a:pt x="3684" y="93117"/>
                      <a:pt x="18344" y="93931"/>
                      <a:pt x="12643" y="93931"/>
                    </a:cubicBezTo>
                    <a:lnTo>
                      <a:pt x="15086" y="93931"/>
                    </a:lnTo>
                    <a:cubicBezTo>
                      <a:pt x="15901" y="93931"/>
                      <a:pt x="12643" y="93931"/>
                      <a:pt x="11828" y="93931"/>
                    </a:cubicBezTo>
                    <a:cubicBezTo>
                      <a:pt x="11828" y="93931"/>
                      <a:pt x="15901" y="93931"/>
                      <a:pt x="14272" y="93931"/>
                    </a:cubicBezTo>
                    <a:cubicBezTo>
                      <a:pt x="5313" y="93117"/>
                      <a:pt x="15901" y="94746"/>
                      <a:pt x="6127" y="93931"/>
                    </a:cubicBezTo>
                    <a:cubicBezTo>
                      <a:pt x="6127" y="93931"/>
                      <a:pt x="2055" y="93931"/>
                      <a:pt x="426" y="93117"/>
                    </a:cubicBezTo>
                    <a:cubicBezTo>
                      <a:pt x="-389" y="93117"/>
                      <a:pt x="-389" y="93931"/>
                      <a:pt x="3684" y="93931"/>
                    </a:cubicBezTo>
                    <a:cubicBezTo>
                      <a:pt x="7756" y="93931"/>
                      <a:pt x="11828" y="94746"/>
                      <a:pt x="15086" y="94746"/>
                    </a:cubicBezTo>
                    <a:lnTo>
                      <a:pt x="11828" y="94746"/>
                    </a:lnTo>
                    <a:cubicBezTo>
                      <a:pt x="15086" y="94746"/>
                      <a:pt x="13458" y="94746"/>
                      <a:pt x="15901" y="94746"/>
                    </a:cubicBezTo>
                    <a:cubicBezTo>
                      <a:pt x="16715" y="94746"/>
                      <a:pt x="20788" y="94746"/>
                      <a:pt x="23231" y="94746"/>
                    </a:cubicBezTo>
                    <a:cubicBezTo>
                      <a:pt x="23231" y="94746"/>
                      <a:pt x="23231" y="94746"/>
                      <a:pt x="23231" y="94746"/>
                    </a:cubicBezTo>
                    <a:cubicBezTo>
                      <a:pt x="19159" y="93931"/>
                      <a:pt x="21602" y="93931"/>
                      <a:pt x="22417" y="93931"/>
                    </a:cubicBezTo>
                    <a:lnTo>
                      <a:pt x="24046" y="93931"/>
                    </a:lnTo>
                    <a:cubicBezTo>
                      <a:pt x="28118" y="93931"/>
                      <a:pt x="16715" y="93117"/>
                      <a:pt x="23231" y="93931"/>
                    </a:cubicBezTo>
                    <a:cubicBezTo>
                      <a:pt x="21602" y="93117"/>
                      <a:pt x="21602" y="92302"/>
                      <a:pt x="21602" y="91488"/>
                    </a:cubicBezTo>
                    <a:cubicBezTo>
                      <a:pt x="19159" y="91488"/>
                      <a:pt x="21602" y="90673"/>
                      <a:pt x="16715" y="90673"/>
                    </a:cubicBezTo>
                    <a:cubicBezTo>
                      <a:pt x="22417" y="90673"/>
                      <a:pt x="23231" y="90673"/>
                      <a:pt x="23231" y="89859"/>
                    </a:cubicBezTo>
                    <a:cubicBezTo>
                      <a:pt x="24046" y="89859"/>
                      <a:pt x="24046" y="89859"/>
                      <a:pt x="24046" y="89859"/>
                    </a:cubicBezTo>
                    <a:cubicBezTo>
                      <a:pt x="31376" y="89859"/>
                      <a:pt x="17530" y="89044"/>
                      <a:pt x="26489" y="89044"/>
                    </a:cubicBezTo>
                    <a:cubicBezTo>
                      <a:pt x="20788" y="88230"/>
                      <a:pt x="28118" y="88230"/>
                      <a:pt x="21602" y="87415"/>
                    </a:cubicBezTo>
                    <a:cubicBezTo>
                      <a:pt x="23231" y="87415"/>
                      <a:pt x="24046" y="87415"/>
                      <a:pt x="24860" y="87415"/>
                    </a:cubicBezTo>
                    <a:cubicBezTo>
                      <a:pt x="24860" y="86601"/>
                      <a:pt x="27304" y="85786"/>
                      <a:pt x="27304" y="85786"/>
                    </a:cubicBezTo>
                    <a:cubicBezTo>
                      <a:pt x="22417" y="84972"/>
                      <a:pt x="29747" y="84972"/>
                      <a:pt x="22417" y="83343"/>
                    </a:cubicBezTo>
                    <a:cubicBezTo>
                      <a:pt x="24046" y="83343"/>
                      <a:pt x="27304" y="82528"/>
                      <a:pt x="24046" y="81714"/>
                    </a:cubicBezTo>
                    <a:lnTo>
                      <a:pt x="24860" y="81714"/>
                    </a:lnTo>
                    <a:cubicBezTo>
                      <a:pt x="24860" y="80900"/>
                      <a:pt x="24046" y="80085"/>
                      <a:pt x="19159" y="79270"/>
                    </a:cubicBezTo>
                    <a:cubicBezTo>
                      <a:pt x="26489" y="79270"/>
                      <a:pt x="24860" y="79270"/>
                      <a:pt x="27304" y="79270"/>
                    </a:cubicBezTo>
                    <a:cubicBezTo>
                      <a:pt x="24046" y="78456"/>
                      <a:pt x="24860" y="77641"/>
                      <a:pt x="22417" y="76827"/>
                    </a:cubicBezTo>
                    <a:cubicBezTo>
                      <a:pt x="25675" y="76827"/>
                      <a:pt x="20788" y="76013"/>
                      <a:pt x="25675" y="76827"/>
                    </a:cubicBezTo>
                    <a:cubicBezTo>
                      <a:pt x="16715" y="74383"/>
                      <a:pt x="19973" y="72755"/>
                      <a:pt x="27304" y="71126"/>
                    </a:cubicBezTo>
                    <a:lnTo>
                      <a:pt x="27304" y="71126"/>
                    </a:lnTo>
                    <a:cubicBezTo>
                      <a:pt x="24860" y="71126"/>
                      <a:pt x="19159" y="70311"/>
                      <a:pt x="15901" y="69496"/>
                    </a:cubicBezTo>
                    <a:cubicBezTo>
                      <a:pt x="16715" y="69496"/>
                      <a:pt x="16715" y="69496"/>
                      <a:pt x="16715" y="69496"/>
                    </a:cubicBezTo>
                    <a:cubicBezTo>
                      <a:pt x="15901" y="69496"/>
                      <a:pt x="20788" y="69496"/>
                      <a:pt x="19973" y="68682"/>
                    </a:cubicBezTo>
                    <a:cubicBezTo>
                      <a:pt x="20788" y="68682"/>
                      <a:pt x="20788" y="68682"/>
                      <a:pt x="21602" y="68682"/>
                    </a:cubicBezTo>
                    <a:cubicBezTo>
                      <a:pt x="19159" y="67868"/>
                      <a:pt x="25675" y="68682"/>
                      <a:pt x="21602" y="67868"/>
                    </a:cubicBezTo>
                    <a:lnTo>
                      <a:pt x="23231" y="67868"/>
                    </a:lnTo>
                    <a:lnTo>
                      <a:pt x="21602" y="67868"/>
                    </a:lnTo>
                    <a:cubicBezTo>
                      <a:pt x="23231" y="67868"/>
                      <a:pt x="25675" y="67868"/>
                      <a:pt x="24860" y="67868"/>
                    </a:cubicBezTo>
                    <a:cubicBezTo>
                      <a:pt x="26489" y="65424"/>
                      <a:pt x="18344" y="61352"/>
                      <a:pt x="19973" y="58908"/>
                    </a:cubicBezTo>
                    <a:lnTo>
                      <a:pt x="21602" y="58908"/>
                    </a:lnTo>
                    <a:lnTo>
                      <a:pt x="19159" y="58094"/>
                    </a:lnTo>
                    <a:cubicBezTo>
                      <a:pt x="19973" y="58094"/>
                      <a:pt x="19973" y="58094"/>
                      <a:pt x="20788" y="58094"/>
                    </a:cubicBezTo>
                    <a:cubicBezTo>
                      <a:pt x="23231" y="57279"/>
                      <a:pt x="19159" y="56465"/>
                      <a:pt x="19973" y="55650"/>
                    </a:cubicBezTo>
                    <a:cubicBezTo>
                      <a:pt x="20788" y="55650"/>
                      <a:pt x="22417" y="55650"/>
                      <a:pt x="23231" y="55650"/>
                    </a:cubicBezTo>
                    <a:cubicBezTo>
                      <a:pt x="19159" y="54836"/>
                      <a:pt x="28933" y="54836"/>
                      <a:pt x="19973" y="54021"/>
                    </a:cubicBezTo>
                    <a:cubicBezTo>
                      <a:pt x="20788" y="54021"/>
                      <a:pt x="22417" y="54021"/>
                      <a:pt x="23231" y="54021"/>
                    </a:cubicBezTo>
                    <a:cubicBezTo>
                      <a:pt x="20788" y="52392"/>
                      <a:pt x="20788" y="50763"/>
                      <a:pt x="22417" y="49134"/>
                    </a:cubicBezTo>
                    <a:cubicBezTo>
                      <a:pt x="14272" y="47505"/>
                      <a:pt x="21602" y="46691"/>
                      <a:pt x="15901" y="45062"/>
                    </a:cubicBezTo>
                    <a:lnTo>
                      <a:pt x="17530" y="45062"/>
                    </a:lnTo>
                    <a:cubicBezTo>
                      <a:pt x="11828" y="43433"/>
                      <a:pt x="18344" y="41804"/>
                      <a:pt x="17530" y="40175"/>
                    </a:cubicBezTo>
                    <a:cubicBezTo>
                      <a:pt x="18344" y="39360"/>
                      <a:pt x="16715" y="38546"/>
                      <a:pt x="16715" y="38546"/>
                    </a:cubicBezTo>
                    <a:lnTo>
                      <a:pt x="18344" y="38546"/>
                    </a:lnTo>
                    <a:cubicBezTo>
                      <a:pt x="11014" y="36917"/>
                      <a:pt x="25675" y="36917"/>
                      <a:pt x="17530" y="34474"/>
                    </a:cubicBezTo>
                    <a:lnTo>
                      <a:pt x="19973" y="34474"/>
                    </a:lnTo>
                    <a:cubicBezTo>
                      <a:pt x="15901" y="33659"/>
                      <a:pt x="21602" y="33659"/>
                      <a:pt x="14272" y="32844"/>
                    </a:cubicBezTo>
                    <a:lnTo>
                      <a:pt x="16715" y="32844"/>
                    </a:lnTo>
                    <a:cubicBezTo>
                      <a:pt x="7756" y="31216"/>
                      <a:pt x="21602" y="32030"/>
                      <a:pt x="15086" y="30401"/>
                    </a:cubicBezTo>
                    <a:lnTo>
                      <a:pt x="16715" y="30401"/>
                    </a:lnTo>
                    <a:cubicBezTo>
                      <a:pt x="15086" y="29587"/>
                      <a:pt x="14272" y="29587"/>
                      <a:pt x="15901" y="29587"/>
                    </a:cubicBezTo>
                    <a:cubicBezTo>
                      <a:pt x="15901" y="29587"/>
                      <a:pt x="16715" y="29587"/>
                      <a:pt x="16715" y="29587"/>
                    </a:cubicBezTo>
                    <a:cubicBezTo>
                      <a:pt x="23231" y="29587"/>
                      <a:pt x="15901" y="27958"/>
                      <a:pt x="16715" y="27143"/>
                    </a:cubicBezTo>
                    <a:lnTo>
                      <a:pt x="19973" y="27958"/>
                    </a:lnTo>
                    <a:cubicBezTo>
                      <a:pt x="16715" y="27143"/>
                      <a:pt x="19973" y="27143"/>
                      <a:pt x="18344" y="25514"/>
                    </a:cubicBezTo>
                    <a:lnTo>
                      <a:pt x="19973" y="25514"/>
                    </a:lnTo>
                    <a:lnTo>
                      <a:pt x="18344" y="24700"/>
                    </a:lnTo>
                    <a:lnTo>
                      <a:pt x="21602" y="25514"/>
                    </a:lnTo>
                    <a:cubicBezTo>
                      <a:pt x="20788" y="28772"/>
                      <a:pt x="18344" y="27958"/>
                      <a:pt x="18344" y="271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6" name="任意多边形: 形状 395"/>
              <p:cNvSpPr/>
              <p:nvPr/>
            </p:nvSpPr>
            <p:spPr>
              <a:xfrm>
                <a:off x="6415371" y="181454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7" name="任意多边形: 形状 396"/>
              <p:cNvSpPr/>
              <p:nvPr/>
            </p:nvSpPr>
            <p:spPr>
              <a:xfrm>
                <a:off x="6421887" y="189029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99" name="图形 7"/>
            <p:cNvGrpSpPr/>
            <p:nvPr/>
          </p:nvGrpSpPr>
          <p:grpSpPr>
            <a:xfrm>
              <a:off x="8662035" y="2697324"/>
              <a:ext cx="137259" cy="268593"/>
              <a:chOff x="6422276" y="1597627"/>
              <a:chExt cx="137259" cy="268593"/>
            </a:xfrm>
            <a:solidFill>
              <a:srgbClr val="1B1B1B"/>
            </a:solidFill>
          </p:grpSpPr>
          <p:sp>
            <p:nvSpPr>
              <p:cNvPr id="400" name="任意多边形: 形状 399"/>
              <p:cNvSpPr/>
              <p:nvPr/>
            </p:nvSpPr>
            <p:spPr>
              <a:xfrm>
                <a:off x="6557907" y="1601150"/>
                <a:ext cx="1628" cy="1629"/>
              </a:xfrm>
              <a:custGeom>
                <a:avLst/>
                <a:gdLst>
                  <a:gd name="connsiteX0" fmla="*/ 1629 w 1628"/>
                  <a:gd name="connsiteY0" fmla="*/ 815 h 1629"/>
                  <a:gd name="connsiteX1" fmla="*/ 1629 w 1628"/>
                  <a:gd name="connsiteY1" fmla="*/ 0 h 1629"/>
                  <a:gd name="connsiteX2" fmla="*/ 0 w 1628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9">
                    <a:moveTo>
                      <a:pt x="1629" y="815"/>
                    </a:moveTo>
                    <a:lnTo>
                      <a:pt x="1629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1" name="任意多边形: 形状 400"/>
              <p:cNvSpPr/>
              <p:nvPr/>
            </p:nvSpPr>
            <p:spPr>
              <a:xfrm>
                <a:off x="6552206" y="1599844"/>
                <a:ext cx="5772" cy="6192"/>
              </a:xfrm>
              <a:custGeom>
                <a:avLst/>
                <a:gdLst>
                  <a:gd name="connsiteX0" fmla="*/ 815 w 5772"/>
                  <a:gd name="connsiteY0" fmla="*/ 4563 h 6192"/>
                  <a:gd name="connsiteX1" fmla="*/ 0 w 5772"/>
                  <a:gd name="connsiteY1" fmla="*/ 6192 h 6192"/>
                  <a:gd name="connsiteX2" fmla="*/ 5702 w 5772"/>
                  <a:gd name="connsiteY2" fmla="*/ 1305 h 6192"/>
                  <a:gd name="connsiteX3" fmla="*/ 815 w 5772"/>
                  <a:gd name="connsiteY3" fmla="*/ 4563 h 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2" h="6192">
                    <a:moveTo>
                      <a:pt x="815" y="4563"/>
                    </a:moveTo>
                    <a:cubicBezTo>
                      <a:pt x="815" y="5378"/>
                      <a:pt x="0" y="5378"/>
                      <a:pt x="0" y="6192"/>
                    </a:cubicBezTo>
                    <a:cubicBezTo>
                      <a:pt x="1629" y="4563"/>
                      <a:pt x="3258" y="2934"/>
                      <a:pt x="5702" y="1305"/>
                    </a:cubicBezTo>
                    <a:cubicBezTo>
                      <a:pt x="6516" y="-3582"/>
                      <a:pt x="0" y="7007"/>
                      <a:pt x="815" y="456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2" name="任意多边形: 形状 401"/>
              <p:cNvSpPr/>
              <p:nvPr/>
            </p:nvSpPr>
            <p:spPr>
              <a:xfrm>
                <a:off x="6549762" y="1603056"/>
                <a:ext cx="2443" cy="2980"/>
              </a:xfrm>
              <a:custGeom>
                <a:avLst/>
                <a:gdLst>
                  <a:gd name="connsiteX0" fmla="*/ 2443 w 2443"/>
                  <a:gd name="connsiteY0" fmla="*/ 537 h 2980"/>
                  <a:gd name="connsiteX1" fmla="*/ 0 w 2443"/>
                  <a:gd name="connsiteY1" fmla="*/ 2981 h 2980"/>
                  <a:gd name="connsiteX2" fmla="*/ 2443 w 2443"/>
                  <a:gd name="connsiteY2" fmla="*/ 537 h 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2980">
                    <a:moveTo>
                      <a:pt x="2443" y="537"/>
                    </a:moveTo>
                    <a:cubicBezTo>
                      <a:pt x="2443" y="-1092"/>
                      <a:pt x="815" y="1352"/>
                      <a:pt x="0" y="2981"/>
                    </a:cubicBezTo>
                    <a:cubicBezTo>
                      <a:pt x="1629" y="537"/>
                      <a:pt x="1629" y="3795"/>
                      <a:pt x="2443" y="5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3" name="任意多边形: 形状 402"/>
              <p:cNvSpPr/>
              <p:nvPr/>
            </p:nvSpPr>
            <p:spPr>
              <a:xfrm>
                <a:off x="6501911" y="1631286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611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>
                <a:off x="6422276" y="1597627"/>
                <a:ext cx="129114" cy="268593"/>
              </a:xfrm>
              <a:custGeom>
                <a:avLst/>
                <a:gdLst>
                  <a:gd name="connsiteX0" fmla="*/ 82689 w 129114"/>
                  <a:gd name="connsiteY0" fmla="*/ 50763 h 268593"/>
                  <a:gd name="connsiteX1" fmla="*/ 85132 w 129114"/>
                  <a:gd name="connsiteY1" fmla="*/ 52392 h 268593"/>
                  <a:gd name="connsiteX2" fmla="*/ 87576 w 129114"/>
                  <a:gd name="connsiteY2" fmla="*/ 45062 h 268593"/>
                  <a:gd name="connsiteX3" fmla="*/ 88390 w 129114"/>
                  <a:gd name="connsiteY3" fmla="*/ 45876 h 268593"/>
                  <a:gd name="connsiteX4" fmla="*/ 94906 w 129114"/>
                  <a:gd name="connsiteY4" fmla="*/ 27958 h 268593"/>
                  <a:gd name="connsiteX5" fmla="*/ 95721 w 129114"/>
                  <a:gd name="connsiteY5" fmla="*/ 28772 h 268593"/>
                  <a:gd name="connsiteX6" fmla="*/ 94092 w 129114"/>
                  <a:gd name="connsiteY6" fmla="*/ 26329 h 268593"/>
                  <a:gd name="connsiteX7" fmla="*/ 94906 w 129114"/>
                  <a:gd name="connsiteY7" fmla="*/ 27143 h 268593"/>
                  <a:gd name="connsiteX8" fmla="*/ 98164 w 129114"/>
                  <a:gd name="connsiteY8" fmla="*/ 23885 h 268593"/>
                  <a:gd name="connsiteX9" fmla="*/ 95721 w 129114"/>
                  <a:gd name="connsiteY9" fmla="*/ 20627 h 268593"/>
                  <a:gd name="connsiteX10" fmla="*/ 107938 w 129114"/>
                  <a:gd name="connsiteY10" fmla="*/ 5966 h 268593"/>
                  <a:gd name="connsiteX11" fmla="*/ 109567 w 129114"/>
                  <a:gd name="connsiteY11" fmla="*/ 9224 h 268593"/>
                  <a:gd name="connsiteX12" fmla="*/ 127486 w 129114"/>
                  <a:gd name="connsiteY12" fmla="*/ 5966 h 268593"/>
                  <a:gd name="connsiteX13" fmla="*/ 129115 w 129114"/>
                  <a:gd name="connsiteY13" fmla="*/ 1894 h 268593"/>
                  <a:gd name="connsiteX14" fmla="*/ 122599 w 129114"/>
                  <a:gd name="connsiteY14" fmla="*/ 1894 h 268593"/>
                  <a:gd name="connsiteX15" fmla="*/ 123414 w 129114"/>
                  <a:gd name="connsiteY15" fmla="*/ 265 h 268593"/>
                  <a:gd name="connsiteX16" fmla="*/ 120970 w 129114"/>
                  <a:gd name="connsiteY16" fmla="*/ 2708 h 268593"/>
                  <a:gd name="connsiteX17" fmla="*/ 120970 w 129114"/>
                  <a:gd name="connsiteY17" fmla="*/ 265 h 268593"/>
                  <a:gd name="connsiteX18" fmla="*/ 112011 w 129114"/>
                  <a:gd name="connsiteY18" fmla="*/ 4337 h 268593"/>
                  <a:gd name="connsiteX19" fmla="*/ 107124 w 129114"/>
                  <a:gd name="connsiteY19" fmla="*/ 1894 h 268593"/>
                  <a:gd name="connsiteX20" fmla="*/ 107124 w 129114"/>
                  <a:gd name="connsiteY20" fmla="*/ 5966 h 268593"/>
                  <a:gd name="connsiteX21" fmla="*/ 94906 w 129114"/>
                  <a:gd name="connsiteY21" fmla="*/ 13297 h 268593"/>
                  <a:gd name="connsiteX22" fmla="*/ 87576 w 129114"/>
                  <a:gd name="connsiteY22" fmla="*/ 23071 h 268593"/>
                  <a:gd name="connsiteX23" fmla="*/ 81875 w 129114"/>
                  <a:gd name="connsiteY23" fmla="*/ 32845 h 268593"/>
                  <a:gd name="connsiteX24" fmla="*/ 81060 w 129114"/>
                  <a:gd name="connsiteY24" fmla="*/ 32030 h 268593"/>
                  <a:gd name="connsiteX25" fmla="*/ 80245 w 129114"/>
                  <a:gd name="connsiteY25" fmla="*/ 36917 h 268593"/>
                  <a:gd name="connsiteX26" fmla="*/ 81875 w 129114"/>
                  <a:gd name="connsiteY26" fmla="*/ 40175 h 268593"/>
                  <a:gd name="connsiteX27" fmla="*/ 63141 w 129114"/>
                  <a:gd name="connsiteY27" fmla="*/ 61352 h 268593"/>
                  <a:gd name="connsiteX28" fmla="*/ 50924 w 129114"/>
                  <a:gd name="connsiteY28" fmla="*/ 89859 h 268593"/>
                  <a:gd name="connsiteX29" fmla="*/ 49295 w 129114"/>
                  <a:gd name="connsiteY29" fmla="*/ 89044 h 268593"/>
                  <a:gd name="connsiteX30" fmla="*/ 46037 w 129114"/>
                  <a:gd name="connsiteY30" fmla="*/ 97189 h 268593"/>
                  <a:gd name="connsiteX31" fmla="*/ 45223 w 129114"/>
                  <a:gd name="connsiteY31" fmla="*/ 97189 h 268593"/>
                  <a:gd name="connsiteX32" fmla="*/ 41965 w 129114"/>
                  <a:gd name="connsiteY32" fmla="*/ 119180 h 268593"/>
                  <a:gd name="connsiteX33" fmla="*/ 34634 w 129114"/>
                  <a:gd name="connsiteY33" fmla="*/ 144430 h 268593"/>
                  <a:gd name="connsiteX34" fmla="*/ 33005 w 129114"/>
                  <a:gd name="connsiteY34" fmla="*/ 143615 h 268593"/>
                  <a:gd name="connsiteX35" fmla="*/ 24046 w 129114"/>
                  <a:gd name="connsiteY35" fmla="*/ 162348 h 268593"/>
                  <a:gd name="connsiteX36" fmla="*/ 22417 w 129114"/>
                  <a:gd name="connsiteY36" fmla="*/ 184340 h 268593"/>
                  <a:gd name="connsiteX37" fmla="*/ 19973 w 129114"/>
                  <a:gd name="connsiteY37" fmla="*/ 198186 h 268593"/>
                  <a:gd name="connsiteX38" fmla="*/ 18344 w 129114"/>
                  <a:gd name="connsiteY38" fmla="*/ 223435 h 268593"/>
                  <a:gd name="connsiteX39" fmla="*/ 13458 w 129114"/>
                  <a:gd name="connsiteY39" fmla="*/ 246241 h 268593"/>
                  <a:gd name="connsiteX40" fmla="*/ 6942 w 129114"/>
                  <a:gd name="connsiteY40" fmla="*/ 257644 h 268593"/>
                  <a:gd name="connsiteX41" fmla="*/ 8571 w 129114"/>
                  <a:gd name="connsiteY41" fmla="*/ 257644 h 268593"/>
                  <a:gd name="connsiteX42" fmla="*/ 7756 w 129114"/>
                  <a:gd name="connsiteY42" fmla="*/ 261716 h 268593"/>
                  <a:gd name="connsiteX43" fmla="*/ 7756 w 129114"/>
                  <a:gd name="connsiteY43" fmla="*/ 261716 h 268593"/>
                  <a:gd name="connsiteX44" fmla="*/ 12643 w 129114"/>
                  <a:gd name="connsiteY44" fmla="*/ 264159 h 268593"/>
                  <a:gd name="connsiteX45" fmla="*/ 15086 w 129114"/>
                  <a:gd name="connsiteY45" fmla="*/ 264159 h 268593"/>
                  <a:gd name="connsiteX46" fmla="*/ 11828 w 129114"/>
                  <a:gd name="connsiteY46" fmla="*/ 264974 h 268593"/>
                  <a:gd name="connsiteX47" fmla="*/ 14272 w 129114"/>
                  <a:gd name="connsiteY47" fmla="*/ 265789 h 268593"/>
                  <a:gd name="connsiteX48" fmla="*/ 6127 w 129114"/>
                  <a:gd name="connsiteY48" fmla="*/ 267417 h 268593"/>
                  <a:gd name="connsiteX49" fmla="*/ 426 w 129114"/>
                  <a:gd name="connsiteY49" fmla="*/ 266603 h 268593"/>
                  <a:gd name="connsiteX50" fmla="*/ 3684 w 129114"/>
                  <a:gd name="connsiteY50" fmla="*/ 268232 h 268593"/>
                  <a:gd name="connsiteX51" fmla="*/ 15086 w 129114"/>
                  <a:gd name="connsiteY51" fmla="*/ 268232 h 268593"/>
                  <a:gd name="connsiteX52" fmla="*/ 11828 w 129114"/>
                  <a:gd name="connsiteY52" fmla="*/ 268232 h 268593"/>
                  <a:gd name="connsiteX53" fmla="*/ 15901 w 129114"/>
                  <a:gd name="connsiteY53" fmla="*/ 268232 h 268593"/>
                  <a:gd name="connsiteX54" fmla="*/ 23231 w 129114"/>
                  <a:gd name="connsiteY54" fmla="*/ 266603 h 268593"/>
                  <a:gd name="connsiteX55" fmla="*/ 23231 w 129114"/>
                  <a:gd name="connsiteY55" fmla="*/ 266603 h 268593"/>
                  <a:gd name="connsiteX56" fmla="*/ 22417 w 129114"/>
                  <a:gd name="connsiteY56" fmla="*/ 264974 h 268593"/>
                  <a:gd name="connsiteX57" fmla="*/ 24046 w 129114"/>
                  <a:gd name="connsiteY57" fmla="*/ 264974 h 268593"/>
                  <a:gd name="connsiteX58" fmla="*/ 23231 w 129114"/>
                  <a:gd name="connsiteY58" fmla="*/ 264159 h 268593"/>
                  <a:gd name="connsiteX59" fmla="*/ 22417 w 129114"/>
                  <a:gd name="connsiteY59" fmla="*/ 256015 h 268593"/>
                  <a:gd name="connsiteX60" fmla="*/ 18344 w 129114"/>
                  <a:gd name="connsiteY60" fmla="*/ 254386 h 268593"/>
                  <a:gd name="connsiteX61" fmla="*/ 24860 w 129114"/>
                  <a:gd name="connsiteY61" fmla="*/ 251128 h 268593"/>
                  <a:gd name="connsiteX62" fmla="*/ 25675 w 129114"/>
                  <a:gd name="connsiteY62" fmla="*/ 251128 h 268593"/>
                  <a:gd name="connsiteX63" fmla="*/ 28118 w 129114"/>
                  <a:gd name="connsiteY63" fmla="*/ 248684 h 268593"/>
                  <a:gd name="connsiteX64" fmla="*/ 23231 w 129114"/>
                  <a:gd name="connsiteY64" fmla="*/ 244612 h 268593"/>
                  <a:gd name="connsiteX65" fmla="*/ 26489 w 129114"/>
                  <a:gd name="connsiteY65" fmla="*/ 244612 h 268593"/>
                  <a:gd name="connsiteX66" fmla="*/ 29747 w 129114"/>
                  <a:gd name="connsiteY66" fmla="*/ 238096 h 268593"/>
                  <a:gd name="connsiteX67" fmla="*/ 25675 w 129114"/>
                  <a:gd name="connsiteY67" fmla="*/ 231580 h 268593"/>
                  <a:gd name="connsiteX68" fmla="*/ 28118 w 129114"/>
                  <a:gd name="connsiteY68" fmla="*/ 226693 h 268593"/>
                  <a:gd name="connsiteX69" fmla="*/ 28933 w 129114"/>
                  <a:gd name="connsiteY69" fmla="*/ 226693 h 268593"/>
                  <a:gd name="connsiteX70" fmla="*/ 24860 w 129114"/>
                  <a:gd name="connsiteY70" fmla="*/ 220177 h 268593"/>
                  <a:gd name="connsiteX71" fmla="*/ 33005 w 129114"/>
                  <a:gd name="connsiteY71" fmla="*/ 219363 h 268593"/>
                  <a:gd name="connsiteX72" fmla="*/ 28933 w 129114"/>
                  <a:gd name="connsiteY72" fmla="*/ 212847 h 268593"/>
                  <a:gd name="connsiteX73" fmla="*/ 32191 w 129114"/>
                  <a:gd name="connsiteY73" fmla="*/ 212032 h 268593"/>
                  <a:gd name="connsiteX74" fmla="*/ 37078 w 129114"/>
                  <a:gd name="connsiteY74" fmla="*/ 194113 h 268593"/>
                  <a:gd name="connsiteX75" fmla="*/ 37078 w 129114"/>
                  <a:gd name="connsiteY75" fmla="*/ 194113 h 268593"/>
                  <a:gd name="connsiteX76" fmla="*/ 26489 w 129114"/>
                  <a:gd name="connsiteY76" fmla="*/ 189227 h 268593"/>
                  <a:gd name="connsiteX77" fmla="*/ 27304 w 129114"/>
                  <a:gd name="connsiteY77" fmla="*/ 189227 h 268593"/>
                  <a:gd name="connsiteX78" fmla="*/ 30562 w 129114"/>
                  <a:gd name="connsiteY78" fmla="*/ 186783 h 268593"/>
                  <a:gd name="connsiteX79" fmla="*/ 32191 w 129114"/>
                  <a:gd name="connsiteY79" fmla="*/ 187597 h 268593"/>
                  <a:gd name="connsiteX80" fmla="*/ 33005 w 129114"/>
                  <a:gd name="connsiteY80" fmla="*/ 184340 h 268593"/>
                  <a:gd name="connsiteX81" fmla="*/ 34634 w 129114"/>
                  <a:gd name="connsiteY81" fmla="*/ 184340 h 268593"/>
                  <a:gd name="connsiteX82" fmla="*/ 33005 w 129114"/>
                  <a:gd name="connsiteY82" fmla="*/ 183525 h 268593"/>
                  <a:gd name="connsiteX83" fmla="*/ 36263 w 129114"/>
                  <a:gd name="connsiteY83" fmla="*/ 185154 h 268593"/>
                  <a:gd name="connsiteX84" fmla="*/ 39521 w 129114"/>
                  <a:gd name="connsiteY84" fmla="*/ 155832 h 268593"/>
                  <a:gd name="connsiteX85" fmla="*/ 41150 w 129114"/>
                  <a:gd name="connsiteY85" fmla="*/ 156647 h 268593"/>
                  <a:gd name="connsiteX86" fmla="*/ 39521 w 129114"/>
                  <a:gd name="connsiteY86" fmla="*/ 154203 h 268593"/>
                  <a:gd name="connsiteX87" fmla="*/ 41150 w 129114"/>
                  <a:gd name="connsiteY87" fmla="*/ 155018 h 268593"/>
                  <a:gd name="connsiteX88" fmla="*/ 42779 w 129114"/>
                  <a:gd name="connsiteY88" fmla="*/ 147688 h 268593"/>
                  <a:gd name="connsiteX89" fmla="*/ 46037 w 129114"/>
                  <a:gd name="connsiteY89" fmla="*/ 148502 h 268593"/>
                  <a:gd name="connsiteX90" fmla="*/ 44408 w 129114"/>
                  <a:gd name="connsiteY90" fmla="*/ 143615 h 268593"/>
                  <a:gd name="connsiteX91" fmla="*/ 47666 w 129114"/>
                  <a:gd name="connsiteY91" fmla="*/ 144430 h 268593"/>
                  <a:gd name="connsiteX92" fmla="*/ 51738 w 129114"/>
                  <a:gd name="connsiteY92" fmla="*/ 129769 h 268593"/>
                  <a:gd name="connsiteX93" fmla="*/ 50110 w 129114"/>
                  <a:gd name="connsiteY93" fmla="*/ 115108 h 268593"/>
                  <a:gd name="connsiteX94" fmla="*/ 51738 w 129114"/>
                  <a:gd name="connsiteY94" fmla="*/ 115923 h 268593"/>
                  <a:gd name="connsiteX95" fmla="*/ 58254 w 129114"/>
                  <a:gd name="connsiteY95" fmla="*/ 99633 h 268593"/>
                  <a:gd name="connsiteX96" fmla="*/ 59883 w 129114"/>
                  <a:gd name="connsiteY96" fmla="*/ 93117 h 268593"/>
                  <a:gd name="connsiteX97" fmla="*/ 61512 w 129114"/>
                  <a:gd name="connsiteY97" fmla="*/ 93931 h 268593"/>
                  <a:gd name="connsiteX98" fmla="*/ 66399 w 129114"/>
                  <a:gd name="connsiteY98" fmla="*/ 81714 h 268593"/>
                  <a:gd name="connsiteX99" fmla="*/ 68843 w 129114"/>
                  <a:gd name="connsiteY99" fmla="*/ 83343 h 268593"/>
                  <a:gd name="connsiteX100" fmla="*/ 64770 w 129114"/>
                  <a:gd name="connsiteY100" fmla="*/ 78456 h 268593"/>
                  <a:gd name="connsiteX101" fmla="*/ 67214 w 129114"/>
                  <a:gd name="connsiteY101" fmla="*/ 78456 h 268593"/>
                  <a:gd name="connsiteX102" fmla="*/ 69657 w 129114"/>
                  <a:gd name="connsiteY102" fmla="*/ 69497 h 268593"/>
                  <a:gd name="connsiteX103" fmla="*/ 71286 w 129114"/>
                  <a:gd name="connsiteY103" fmla="*/ 70311 h 268593"/>
                  <a:gd name="connsiteX104" fmla="*/ 72101 w 129114"/>
                  <a:gd name="connsiteY104" fmla="*/ 67867 h 268593"/>
                  <a:gd name="connsiteX105" fmla="*/ 72915 w 129114"/>
                  <a:gd name="connsiteY105" fmla="*/ 68682 h 268593"/>
                  <a:gd name="connsiteX106" fmla="*/ 76988 w 129114"/>
                  <a:gd name="connsiteY106" fmla="*/ 60537 h 268593"/>
                  <a:gd name="connsiteX107" fmla="*/ 79431 w 129114"/>
                  <a:gd name="connsiteY107" fmla="*/ 62166 h 268593"/>
                  <a:gd name="connsiteX108" fmla="*/ 81060 w 129114"/>
                  <a:gd name="connsiteY108" fmla="*/ 55650 h 268593"/>
                  <a:gd name="connsiteX109" fmla="*/ 81875 w 129114"/>
                  <a:gd name="connsiteY109" fmla="*/ 56465 h 268593"/>
                  <a:gd name="connsiteX110" fmla="*/ 80245 w 129114"/>
                  <a:gd name="connsiteY110" fmla="*/ 54836 h 268593"/>
                  <a:gd name="connsiteX111" fmla="*/ 82689 w 129114"/>
                  <a:gd name="connsiteY111" fmla="*/ 56465 h 268593"/>
                  <a:gd name="connsiteX112" fmla="*/ 82689 w 129114"/>
                  <a:gd name="connsiteY112" fmla="*/ 50763 h 26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29114" h="268593">
                    <a:moveTo>
                      <a:pt x="82689" y="50763"/>
                    </a:moveTo>
                    <a:lnTo>
                      <a:pt x="85132" y="52392"/>
                    </a:lnTo>
                    <a:cubicBezTo>
                      <a:pt x="82689" y="47505"/>
                      <a:pt x="87576" y="48320"/>
                      <a:pt x="87576" y="45062"/>
                    </a:cubicBezTo>
                    <a:lnTo>
                      <a:pt x="88390" y="45876"/>
                    </a:lnTo>
                    <a:cubicBezTo>
                      <a:pt x="92463" y="40989"/>
                      <a:pt x="92463" y="33659"/>
                      <a:pt x="94906" y="27958"/>
                    </a:cubicBezTo>
                    <a:cubicBezTo>
                      <a:pt x="94906" y="27958"/>
                      <a:pt x="95721" y="28772"/>
                      <a:pt x="95721" y="28772"/>
                    </a:cubicBezTo>
                    <a:cubicBezTo>
                      <a:pt x="94906" y="27958"/>
                      <a:pt x="94092" y="26329"/>
                      <a:pt x="94092" y="26329"/>
                    </a:cubicBezTo>
                    <a:cubicBezTo>
                      <a:pt x="94906" y="26329"/>
                      <a:pt x="94906" y="27143"/>
                      <a:pt x="94906" y="27143"/>
                    </a:cubicBezTo>
                    <a:cubicBezTo>
                      <a:pt x="98979" y="28772"/>
                      <a:pt x="95721" y="22256"/>
                      <a:pt x="98164" y="23885"/>
                    </a:cubicBezTo>
                    <a:cubicBezTo>
                      <a:pt x="98164" y="23071"/>
                      <a:pt x="96535" y="22256"/>
                      <a:pt x="95721" y="20627"/>
                    </a:cubicBezTo>
                    <a:cubicBezTo>
                      <a:pt x="98979" y="15740"/>
                      <a:pt x="103051" y="11668"/>
                      <a:pt x="107938" y="5966"/>
                    </a:cubicBezTo>
                    <a:cubicBezTo>
                      <a:pt x="108753" y="6781"/>
                      <a:pt x="108753" y="7595"/>
                      <a:pt x="109567" y="9224"/>
                    </a:cubicBezTo>
                    <a:cubicBezTo>
                      <a:pt x="112825" y="265"/>
                      <a:pt x="121784" y="2708"/>
                      <a:pt x="127486" y="5966"/>
                    </a:cubicBezTo>
                    <a:cubicBezTo>
                      <a:pt x="128301" y="4337"/>
                      <a:pt x="127486" y="3523"/>
                      <a:pt x="129115" y="1894"/>
                    </a:cubicBezTo>
                    <a:cubicBezTo>
                      <a:pt x="126671" y="-1364"/>
                      <a:pt x="123414" y="5152"/>
                      <a:pt x="122599" y="1894"/>
                    </a:cubicBezTo>
                    <a:lnTo>
                      <a:pt x="123414" y="265"/>
                    </a:lnTo>
                    <a:cubicBezTo>
                      <a:pt x="121784" y="-1364"/>
                      <a:pt x="122599" y="5152"/>
                      <a:pt x="120970" y="2708"/>
                    </a:cubicBezTo>
                    <a:cubicBezTo>
                      <a:pt x="120156" y="1079"/>
                      <a:pt x="120970" y="265"/>
                      <a:pt x="120970" y="265"/>
                    </a:cubicBezTo>
                    <a:cubicBezTo>
                      <a:pt x="117712" y="1079"/>
                      <a:pt x="113640" y="-550"/>
                      <a:pt x="112011" y="4337"/>
                    </a:cubicBezTo>
                    <a:cubicBezTo>
                      <a:pt x="110382" y="265"/>
                      <a:pt x="108753" y="5152"/>
                      <a:pt x="107124" y="1894"/>
                    </a:cubicBezTo>
                    <a:cubicBezTo>
                      <a:pt x="107124" y="3523"/>
                      <a:pt x="106309" y="3523"/>
                      <a:pt x="107124" y="5966"/>
                    </a:cubicBezTo>
                    <a:cubicBezTo>
                      <a:pt x="102237" y="6781"/>
                      <a:pt x="98164" y="10039"/>
                      <a:pt x="94906" y="13297"/>
                    </a:cubicBezTo>
                    <a:cubicBezTo>
                      <a:pt x="91649" y="16555"/>
                      <a:pt x="90019" y="20627"/>
                      <a:pt x="87576" y="23071"/>
                    </a:cubicBezTo>
                    <a:cubicBezTo>
                      <a:pt x="91649" y="30401"/>
                      <a:pt x="81875" y="27958"/>
                      <a:pt x="81875" y="32845"/>
                    </a:cubicBezTo>
                    <a:cubicBezTo>
                      <a:pt x="81875" y="32845"/>
                      <a:pt x="81060" y="32845"/>
                      <a:pt x="81060" y="32030"/>
                    </a:cubicBezTo>
                    <a:cubicBezTo>
                      <a:pt x="81875" y="34474"/>
                      <a:pt x="81875" y="36102"/>
                      <a:pt x="80245" y="36917"/>
                    </a:cubicBezTo>
                    <a:lnTo>
                      <a:pt x="81875" y="40175"/>
                    </a:lnTo>
                    <a:cubicBezTo>
                      <a:pt x="71286" y="44247"/>
                      <a:pt x="69657" y="54836"/>
                      <a:pt x="63141" y="61352"/>
                    </a:cubicBezTo>
                    <a:cubicBezTo>
                      <a:pt x="55811" y="69497"/>
                      <a:pt x="46852" y="75198"/>
                      <a:pt x="50924" y="89859"/>
                    </a:cubicBezTo>
                    <a:cubicBezTo>
                      <a:pt x="50110" y="89859"/>
                      <a:pt x="50110" y="89044"/>
                      <a:pt x="49295" y="89044"/>
                    </a:cubicBezTo>
                    <a:cubicBezTo>
                      <a:pt x="49295" y="92302"/>
                      <a:pt x="46037" y="93931"/>
                      <a:pt x="46037" y="97189"/>
                    </a:cubicBezTo>
                    <a:lnTo>
                      <a:pt x="45223" y="97189"/>
                    </a:lnTo>
                    <a:cubicBezTo>
                      <a:pt x="48480" y="106149"/>
                      <a:pt x="37892" y="110221"/>
                      <a:pt x="41965" y="119180"/>
                    </a:cubicBezTo>
                    <a:cubicBezTo>
                      <a:pt x="37892" y="126511"/>
                      <a:pt x="35449" y="135470"/>
                      <a:pt x="34634" y="144430"/>
                    </a:cubicBezTo>
                    <a:lnTo>
                      <a:pt x="33005" y="143615"/>
                    </a:lnTo>
                    <a:cubicBezTo>
                      <a:pt x="33820" y="150945"/>
                      <a:pt x="24046" y="155018"/>
                      <a:pt x="24046" y="162348"/>
                    </a:cubicBezTo>
                    <a:cubicBezTo>
                      <a:pt x="18344" y="168050"/>
                      <a:pt x="28118" y="178638"/>
                      <a:pt x="22417" y="184340"/>
                    </a:cubicBezTo>
                    <a:cubicBezTo>
                      <a:pt x="14272" y="186783"/>
                      <a:pt x="28118" y="196557"/>
                      <a:pt x="19973" y="198186"/>
                    </a:cubicBezTo>
                    <a:cubicBezTo>
                      <a:pt x="6942" y="203887"/>
                      <a:pt x="12643" y="214476"/>
                      <a:pt x="18344" y="223435"/>
                    </a:cubicBezTo>
                    <a:cubicBezTo>
                      <a:pt x="13458" y="230765"/>
                      <a:pt x="22417" y="239725"/>
                      <a:pt x="13458" y="246241"/>
                    </a:cubicBezTo>
                    <a:cubicBezTo>
                      <a:pt x="18344" y="250313"/>
                      <a:pt x="6127" y="252757"/>
                      <a:pt x="6942" y="257644"/>
                    </a:cubicBezTo>
                    <a:lnTo>
                      <a:pt x="8571" y="257644"/>
                    </a:lnTo>
                    <a:cubicBezTo>
                      <a:pt x="2869" y="258458"/>
                      <a:pt x="16715" y="261716"/>
                      <a:pt x="7756" y="261716"/>
                    </a:cubicBezTo>
                    <a:lnTo>
                      <a:pt x="7756" y="261716"/>
                    </a:lnTo>
                    <a:cubicBezTo>
                      <a:pt x="3684" y="262531"/>
                      <a:pt x="17530" y="264159"/>
                      <a:pt x="12643" y="264159"/>
                    </a:cubicBezTo>
                    <a:lnTo>
                      <a:pt x="15086" y="264159"/>
                    </a:lnTo>
                    <a:cubicBezTo>
                      <a:pt x="15901" y="264974"/>
                      <a:pt x="12643" y="264159"/>
                      <a:pt x="11828" y="264974"/>
                    </a:cubicBezTo>
                    <a:cubicBezTo>
                      <a:pt x="11828" y="264974"/>
                      <a:pt x="15901" y="264974"/>
                      <a:pt x="14272" y="265789"/>
                    </a:cubicBezTo>
                    <a:cubicBezTo>
                      <a:pt x="5313" y="265789"/>
                      <a:pt x="15901" y="268232"/>
                      <a:pt x="6127" y="267417"/>
                    </a:cubicBezTo>
                    <a:cubicBezTo>
                      <a:pt x="6127" y="266603"/>
                      <a:pt x="2055" y="268232"/>
                      <a:pt x="426" y="266603"/>
                    </a:cubicBezTo>
                    <a:cubicBezTo>
                      <a:pt x="-389" y="266603"/>
                      <a:pt x="-389" y="268232"/>
                      <a:pt x="3684" y="268232"/>
                    </a:cubicBezTo>
                    <a:cubicBezTo>
                      <a:pt x="7756" y="268232"/>
                      <a:pt x="11828" y="269046"/>
                      <a:pt x="15086" y="268232"/>
                    </a:cubicBezTo>
                    <a:lnTo>
                      <a:pt x="11828" y="268232"/>
                    </a:lnTo>
                    <a:cubicBezTo>
                      <a:pt x="15086" y="268232"/>
                      <a:pt x="13458" y="268232"/>
                      <a:pt x="15901" y="268232"/>
                    </a:cubicBezTo>
                    <a:cubicBezTo>
                      <a:pt x="16715" y="267417"/>
                      <a:pt x="20788" y="267417"/>
                      <a:pt x="23231" y="266603"/>
                    </a:cubicBezTo>
                    <a:cubicBezTo>
                      <a:pt x="23231" y="266603"/>
                      <a:pt x="23231" y="266603"/>
                      <a:pt x="23231" y="266603"/>
                    </a:cubicBezTo>
                    <a:cubicBezTo>
                      <a:pt x="19159" y="265789"/>
                      <a:pt x="21602" y="264974"/>
                      <a:pt x="22417" y="264974"/>
                    </a:cubicBezTo>
                    <a:lnTo>
                      <a:pt x="24046" y="264974"/>
                    </a:lnTo>
                    <a:cubicBezTo>
                      <a:pt x="28118" y="264974"/>
                      <a:pt x="16715" y="263345"/>
                      <a:pt x="23231" y="264159"/>
                    </a:cubicBezTo>
                    <a:cubicBezTo>
                      <a:pt x="21602" y="261716"/>
                      <a:pt x="22417" y="258458"/>
                      <a:pt x="22417" y="256015"/>
                    </a:cubicBezTo>
                    <a:cubicBezTo>
                      <a:pt x="19973" y="255200"/>
                      <a:pt x="22417" y="253571"/>
                      <a:pt x="18344" y="254386"/>
                    </a:cubicBezTo>
                    <a:cubicBezTo>
                      <a:pt x="24046" y="254386"/>
                      <a:pt x="25675" y="251942"/>
                      <a:pt x="24860" y="251128"/>
                    </a:cubicBezTo>
                    <a:cubicBezTo>
                      <a:pt x="25675" y="251128"/>
                      <a:pt x="25675" y="251128"/>
                      <a:pt x="25675" y="251128"/>
                    </a:cubicBezTo>
                    <a:cubicBezTo>
                      <a:pt x="33005" y="250313"/>
                      <a:pt x="19159" y="248684"/>
                      <a:pt x="28118" y="248684"/>
                    </a:cubicBezTo>
                    <a:cubicBezTo>
                      <a:pt x="22417" y="247870"/>
                      <a:pt x="30562" y="246241"/>
                      <a:pt x="23231" y="244612"/>
                    </a:cubicBezTo>
                    <a:cubicBezTo>
                      <a:pt x="24860" y="244612"/>
                      <a:pt x="25675" y="244612"/>
                      <a:pt x="26489" y="244612"/>
                    </a:cubicBezTo>
                    <a:cubicBezTo>
                      <a:pt x="27304" y="242168"/>
                      <a:pt x="28933" y="239725"/>
                      <a:pt x="29747" y="238096"/>
                    </a:cubicBezTo>
                    <a:cubicBezTo>
                      <a:pt x="24860" y="235652"/>
                      <a:pt x="33005" y="234023"/>
                      <a:pt x="25675" y="231580"/>
                    </a:cubicBezTo>
                    <a:cubicBezTo>
                      <a:pt x="27304" y="230765"/>
                      <a:pt x="30562" y="229136"/>
                      <a:pt x="28118" y="226693"/>
                    </a:cubicBezTo>
                    <a:lnTo>
                      <a:pt x="28933" y="226693"/>
                    </a:lnTo>
                    <a:cubicBezTo>
                      <a:pt x="28933" y="225064"/>
                      <a:pt x="28933" y="221806"/>
                      <a:pt x="24860" y="220177"/>
                    </a:cubicBezTo>
                    <a:cubicBezTo>
                      <a:pt x="32191" y="220992"/>
                      <a:pt x="30562" y="219363"/>
                      <a:pt x="33005" y="219363"/>
                    </a:cubicBezTo>
                    <a:cubicBezTo>
                      <a:pt x="29747" y="217734"/>
                      <a:pt x="31376" y="215290"/>
                      <a:pt x="28933" y="212847"/>
                    </a:cubicBezTo>
                    <a:cubicBezTo>
                      <a:pt x="32191" y="212847"/>
                      <a:pt x="28118" y="211218"/>
                      <a:pt x="32191" y="212032"/>
                    </a:cubicBezTo>
                    <a:cubicBezTo>
                      <a:pt x="24046" y="204702"/>
                      <a:pt x="28933" y="198186"/>
                      <a:pt x="37078" y="194113"/>
                    </a:cubicBezTo>
                    <a:lnTo>
                      <a:pt x="37078" y="194113"/>
                    </a:lnTo>
                    <a:cubicBezTo>
                      <a:pt x="34634" y="192484"/>
                      <a:pt x="29747" y="190855"/>
                      <a:pt x="26489" y="189227"/>
                    </a:cubicBezTo>
                    <a:cubicBezTo>
                      <a:pt x="27304" y="189227"/>
                      <a:pt x="27304" y="189227"/>
                      <a:pt x="27304" y="189227"/>
                    </a:cubicBezTo>
                    <a:cubicBezTo>
                      <a:pt x="26489" y="187597"/>
                      <a:pt x="31376" y="188412"/>
                      <a:pt x="30562" y="186783"/>
                    </a:cubicBezTo>
                    <a:cubicBezTo>
                      <a:pt x="31376" y="186783"/>
                      <a:pt x="31376" y="186783"/>
                      <a:pt x="32191" y="187597"/>
                    </a:cubicBezTo>
                    <a:cubicBezTo>
                      <a:pt x="30562" y="185968"/>
                      <a:pt x="36263" y="186783"/>
                      <a:pt x="33005" y="184340"/>
                    </a:cubicBezTo>
                    <a:lnTo>
                      <a:pt x="34634" y="184340"/>
                    </a:lnTo>
                    <a:lnTo>
                      <a:pt x="33005" y="183525"/>
                    </a:lnTo>
                    <a:cubicBezTo>
                      <a:pt x="34634" y="184340"/>
                      <a:pt x="37078" y="184340"/>
                      <a:pt x="36263" y="185154"/>
                    </a:cubicBezTo>
                    <a:cubicBezTo>
                      <a:pt x="40336" y="176195"/>
                      <a:pt x="34634" y="164792"/>
                      <a:pt x="39521" y="155832"/>
                    </a:cubicBezTo>
                    <a:lnTo>
                      <a:pt x="41150" y="156647"/>
                    </a:lnTo>
                    <a:lnTo>
                      <a:pt x="39521" y="154203"/>
                    </a:lnTo>
                    <a:cubicBezTo>
                      <a:pt x="40336" y="154203"/>
                      <a:pt x="40336" y="155018"/>
                      <a:pt x="41150" y="155018"/>
                    </a:cubicBezTo>
                    <a:cubicBezTo>
                      <a:pt x="44408" y="153389"/>
                      <a:pt x="41150" y="150131"/>
                      <a:pt x="42779" y="147688"/>
                    </a:cubicBezTo>
                    <a:cubicBezTo>
                      <a:pt x="43594" y="147688"/>
                      <a:pt x="44408" y="148502"/>
                      <a:pt x="46037" y="148502"/>
                    </a:cubicBezTo>
                    <a:cubicBezTo>
                      <a:pt x="42779" y="145244"/>
                      <a:pt x="52553" y="147688"/>
                      <a:pt x="44408" y="143615"/>
                    </a:cubicBezTo>
                    <a:cubicBezTo>
                      <a:pt x="45223" y="143615"/>
                      <a:pt x="46852" y="144430"/>
                      <a:pt x="47666" y="144430"/>
                    </a:cubicBezTo>
                    <a:cubicBezTo>
                      <a:pt x="46852" y="138728"/>
                      <a:pt x="48480" y="133841"/>
                      <a:pt x="51738" y="129769"/>
                    </a:cubicBezTo>
                    <a:cubicBezTo>
                      <a:pt x="46037" y="123253"/>
                      <a:pt x="54182" y="121624"/>
                      <a:pt x="50110" y="115108"/>
                    </a:cubicBezTo>
                    <a:lnTo>
                      <a:pt x="51738" y="115923"/>
                    </a:lnTo>
                    <a:cubicBezTo>
                      <a:pt x="49295" y="108592"/>
                      <a:pt x="56625" y="105334"/>
                      <a:pt x="58254" y="99633"/>
                    </a:cubicBezTo>
                    <a:cubicBezTo>
                      <a:pt x="59883" y="98004"/>
                      <a:pt x="59069" y="95560"/>
                      <a:pt x="59883" y="93117"/>
                    </a:cubicBezTo>
                    <a:lnTo>
                      <a:pt x="61512" y="93931"/>
                    </a:lnTo>
                    <a:cubicBezTo>
                      <a:pt x="56625" y="86601"/>
                      <a:pt x="71286" y="89859"/>
                      <a:pt x="66399" y="81714"/>
                    </a:cubicBezTo>
                    <a:lnTo>
                      <a:pt x="68843" y="83343"/>
                    </a:lnTo>
                    <a:cubicBezTo>
                      <a:pt x="65585" y="80899"/>
                      <a:pt x="71286" y="81714"/>
                      <a:pt x="64770" y="78456"/>
                    </a:cubicBezTo>
                    <a:lnTo>
                      <a:pt x="67214" y="78456"/>
                    </a:lnTo>
                    <a:cubicBezTo>
                      <a:pt x="60698" y="71126"/>
                      <a:pt x="73730" y="76012"/>
                      <a:pt x="69657" y="69497"/>
                    </a:cubicBezTo>
                    <a:lnTo>
                      <a:pt x="71286" y="70311"/>
                    </a:lnTo>
                    <a:cubicBezTo>
                      <a:pt x="70472" y="68682"/>
                      <a:pt x="70472" y="67053"/>
                      <a:pt x="72101" y="67867"/>
                    </a:cubicBezTo>
                    <a:cubicBezTo>
                      <a:pt x="72101" y="67867"/>
                      <a:pt x="72915" y="68682"/>
                      <a:pt x="72915" y="68682"/>
                    </a:cubicBezTo>
                    <a:cubicBezTo>
                      <a:pt x="80245" y="69497"/>
                      <a:pt x="75359" y="62981"/>
                      <a:pt x="76988" y="60537"/>
                    </a:cubicBezTo>
                    <a:lnTo>
                      <a:pt x="79431" y="62166"/>
                    </a:lnTo>
                    <a:cubicBezTo>
                      <a:pt x="76988" y="58908"/>
                      <a:pt x="81875" y="58094"/>
                      <a:pt x="81060" y="55650"/>
                    </a:cubicBezTo>
                    <a:lnTo>
                      <a:pt x="81875" y="56465"/>
                    </a:lnTo>
                    <a:lnTo>
                      <a:pt x="80245" y="54836"/>
                    </a:lnTo>
                    <a:lnTo>
                      <a:pt x="82689" y="56465"/>
                    </a:lnTo>
                    <a:cubicBezTo>
                      <a:pt x="81875" y="56465"/>
                      <a:pt x="81060" y="53207"/>
                      <a:pt x="82689" y="5076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>
                <a:off x="6517183" y="162477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>
                <a:off x="6445508" y="186504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07" name="图形 7"/>
            <p:cNvGrpSpPr/>
            <p:nvPr/>
          </p:nvGrpSpPr>
          <p:grpSpPr>
            <a:xfrm>
              <a:off x="8765617" y="2559940"/>
              <a:ext cx="66219" cy="463444"/>
              <a:chOff x="6525858" y="1460243"/>
              <a:chExt cx="66219" cy="463444"/>
            </a:xfrm>
            <a:solidFill>
              <a:srgbClr val="1B1B1B"/>
            </a:solidFill>
          </p:grpSpPr>
          <p:sp>
            <p:nvSpPr>
              <p:cNvPr id="408" name="任意多边形: 形状 407"/>
              <p:cNvSpPr/>
              <p:nvPr/>
            </p:nvSpPr>
            <p:spPr>
              <a:xfrm>
                <a:off x="6562794" y="1904954"/>
                <a:ext cx="2443" cy="1628"/>
              </a:xfrm>
              <a:custGeom>
                <a:avLst/>
                <a:gdLst>
                  <a:gd name="connsiteX0" fmla="*/ 1629 w 2443"/>
                  <a:gd name="connsiteY0" fmla="*/ 0 h 1628"/>
                  <a:gd name="connsiteX1" fmla="*/ 0 w 2443"/>
                  <a:gd name="connsiteY1" fmla="*/ 0 h 1628"/>
                  <a:gd name="connsiteX2" fmla="*/ 2443 w 2443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8">
                    <a:moveTo>
                      <a:pt x="1629" y="0"/>
                    </a:moveTo>
                    <a:lnTo>
                      <a:pt x="0" y="0"/>
                    </a:lnTo>
                    <a:lnTo>
                      <a:pt x="2443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>
                <a:off x="6562767" y="1906583"/>
                <a:ext cx="7356" cy="4072"/>
              </a:xfrm>
              <a:custGeom>
                <a:avLst/>
                <a:gdLst>
                  <a:gd name="connsiteX0" fmla="*/ 5728 w 7356"/>
                  <a:gd name="connsiteY0" fmla="*/ 4072 h 4072"/>
                  <a:gd name="connsiteX1" fmla="*/ 7357 w 7356"/>
                  <a:gd name="connsiteY1" fmla="*/ 4072 h 4072"/>
                  <a:gd name="connsiteX2" fmla="*/ 841 w 7356"/>
                  <a:gd name="connsiteY2" fmla="*/ 0 h 4072"/>
                  <a:gd name="connsiteX3" fmla="*/ 5728 w 7356"/>
                  <a:gd name="connsiteY3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56" h="4072">
                    <a:moveTo>
                      <a:pt x="5728" y="4072"/>
                    </a:moveTo>
                    <a:cubicBezTo>
                      <a:pt x="6542" y="4072"/>
                      <a:pt x="6542" y="4072"/>
                      <a:pt x="7357" y="4072"/>
                    </a:cubicBezTo>
                    <a:lnTo>
                      <a:pt x="841" y="0"/>
                    </a:lnTo>
                    <a:cubicBezTo>
                      <a:pt x="-3232" y="0"/>
                      <a:pt x="8986" y="4072"/>
                      <a:pt x="5728" y="407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>
                <a:off x="6567231" y="1911470"/>
                <a:ext cx="2893" cy="2443"/>
              </a:xfrm>
              <a:custGeom>
                <a:avLst/>
                <a:gdLst>
                  <a:gd name="connsiteX0" fmla="*/ 450 w 2893"/>
                  <a:gd name="connsiteY0" fmla="*/ 0 h 2443"/>
                  <a:gd name="connsiteX1" fmla="*/ 2893 w 2893"/>
                  <a:gd name="connsiteY1" fmla="*/ 2443 h 2443"/>
                  <a:gd name="connsiteX2" fmla="*/ 450 w 2893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2443">
                    <a:moveTo>
                      <a:pt x="450" y="0"/>
                    </a:moveTo>
                    <a:cubicBezTo>
                      <a:pt x="-1179" y="815"/>
                      <a:pt x="2079" y="1629"/>
                      <a:pt x="2893" y="2443"/>
                    </a:cubicBezTo>
                    <a:cubicBezTo>
                      <a:pt x="450" y="815"/>
                      <a:pt x="3708" y="0"/>
                      <a:pt x="45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>
                <a:off x="6582342" y="1849569"/>
                <a:ext cx="8144" cy="362"/>
              </a:xfrm>
              <a:custGeom>
                <a:avLst/>
                <a:gdLst>
                  <a:gd name="connsiteX0" fmla="*/ 0 w 8144"/>
                  <a:gd name="connsiteY0" fmla="*/ 0 h 362"/>
                  <a:gd name="connsiteX1" fmla="*/ 0 w 8144"/>
                  <a:gd name="connsiteY1" fmla="*/ 0 h 362"/>
                  <a:gd name="connsiteX2" fmla="*/ 0 w 814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0" y="8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>
                <a:off x="6525858" y="1460243"/>
                <a:ext cx="66219" cy="463444"/>
              </a:xfrm>
              <a:custGeom>
                <a:avLst/>
                <a:gdLst>
                  <a:gd name="connsiteX0" fmla="*/ 43452 w 66219"/>
                  <a:gd name="connsiteY0" fmla="*/ 368964 h 463444"/>
                  <a:gd name="connsiteX1" fmla="*/ 41008 w 66219"/>
                  <a:gd name="connsiteY1" fmla="*/ 368964 h 463444"/>
                  <a:gd name="connsiteX2" fmla="*/ 43452 w 66219"/>
                  <a:gd name="connsiteY2" fmla="*/ 381995 h 463444"/>
                  <a:gd name="connsiteX3" fmla="*/ 42637 w 66219"/>
                  <a:gd name="connsiteY3" fmla="*/ 381995 h 463444"/>
                  <a:gd name="connsiteX4" fmla="*/ 49967 w 66219"/>
                  <a:gd name="connsiteY4" fmla="*/ 412946 h 463444"/>
                  <a:gd name="connsiteX5" fmla="*/ 48339 w 66219"/>
                  <a:gd name="connsiteY5" fmla="*/ 412946 h 463444"/>
                  <a:gd name="connsiteX6" fmla="*/ 50782 w 66219"/>
                  <a:gd name="connsiteY6" fmla="*/ 414575 h 463444"/>
                  <a:gd name="connsiteX7" fmla="*/ 49153 w 66219"/>
                  <a:gd name="connsiteY7" fmla="*/ 414575 h 463444"/>
                  <a:gd name="connsiteX8" fmla="*/ 49153 w 66219"/>
                  <a:gd name="connsiteY8" fmla="*/ 422720 h 463444"/>
                  <a:gd name="connsiteX9" fmla="*/ 53226 w 66219"/>
                  <a:gd name="connsiteY9" fmla="*/ 422720 h 463444"/>
                  <a:gd name="connsiteX10" fmla="*/ 59741 w 66219"/>
                  <a:gd name="connsiteY10" fmla="*/ 447969 h 463444"/>
                  <a:gd name="connsiteX11" fmla="*/ 56484 w 66219"/>
                  <a:gd name="connsiteY11" fmla="*/ 448784 h 463444"/>
                  <a:gd name="connsiteX12" fmla="*/ 61371 w 66219"/>
                  <a:gd name="connsiteY12" fmla="*/ 463444 h 463444"/>
                  <a:gd name="connsiteX13" fmla="*/ 38565 w 66219"/>
                  <a:gd name="connsiteY13" fmla="*/ 461001 h 463444"/>
                  <a:gd name="connsiteX14" fmla="*/ 41823 w 66219"/>
                  <a:gd name="connsiteY14" fmla="*/ 453670 h 463444"/>
                  <a:gd name="connsiteX15" fmla="*/ 37750 w 66219"/>
                  <a:gd name="connsiteY15" fmla="*/ 452856 h 463444"/>
                  <a:gd name="connsiteX16" fmla="*/ 37750 w 66219"/>
                  <a:gd name="connsiteY16" fmla="*/ 459372 h 463444"/>
                  <a:gd name="connsiteX17" fmla="*/ 36121 w 66219"/>
                  <a:gd name="connsiteY17" fmla="*/ 458557 h 463444"/>
                  <a:gd name="connsiteX18" fmla="*/ 38565 w 66219"/>
                  <a:gd name="connsiteY18" fmla="*/ 460186 h 463444"/>
                  <a:gd name="connsiteX19" fmla="*/ 62185 w 66219"/>
                  <a:gd name="connsiteY19" fmla="*/ 462630 h 463444"/>
                  <a:gd name="connsiteX20" fmla="*/ 62185 w 66219"/>
                  <a:gd name="connsiteY20" fmla="*/ 461815 h 463444"/>
                  <a:gd name="connsiteX21" fmla="*/ 64628 w 66219"/>
                  <a:gd name="connsiteY21" fmla="*/ 461815 h 463444"/>
                  <a:gd name="connsiteX22" fmla="*/ 60556 w 66219"/>
                  <a:gd name="connsiteY22" fmla="*/ 452042 h 463444"/>
                  <a:gd name="connsiteX23" fmla="*/ 64628 w 66219"/>
                  <a:gd name="connsiteY23" fmla="*/ 447155 h 463444"/>
                  <a:gd name="connsiteX24" fmla="*/ 60556 w 66219"/>
                  <a:gd name="connsiteY24" fmla="*/ 445526 h 463444"/>
                  <a:gd name="connsiteX25" fmla="*/ 57298 w 66219"/>
                  <a:gd name="connsiteY25" fmla="*/ 409688 h 463444"/>
                  <a:gd name="connsiteX26" fmla="*/ 54854 w 66219"/>
                  <a:gd name="connsiteY26" fmla="*/ 390955 h 463444"/>
                  <a:gd name="connsiteX27" fmla="*/ 55669 w 66219"/>
                  <a:gd name="connsiteY27" fmla="*/ 390955 h 463444"/>
                  <a:gd name="connsiteX28" fmla="*/ 53226 w 66219"/>
                  <a:gd name="connsiteY28" fmla="*/ 382810 h 463444"/>
                  <a:gd name="connsiteX29" fmla="*/ 49967 w 66219"/>
                  <a:gd name="connsiteY29" fmla="*/ 381181 h 463444"/>
                  <a:gd name="connsiteX30" fmla="*/ 52411 w 66219"/>
                  <a:gd name="connsiteY30" fmla="*/ 333126 h 463444"/>
                  <a:gd name="connsiteX31" fmla="*/ 49967 w 66219"/>
                  <a:gd name="connsiteY31" fmla="*/ 282628 h 463444"/>
                  <a:gd name="connsiteX32" fmla="*/ 51597 w 66219"/>
                  <a:gd name="connsiteY32" fmla="*/ 283442 h 463444"/>
                  <a:gd name="connsiteX33" fmla="*/ 52411 w 66219"/>
                  <a:gd name="connsiteY33" fmla="*/ 269596 h 463444"/>
                  <a:gd name="connsiteX34" fmla="*/ 53226 w 66219"/>
                  <a:gd name="connsiteY34" fmla="*/ 269596 h 463444"/>
                  <a:gd name="connsiteX35" fmla="*/ 54040 w 66219"/>
                  <a:gd name="connsiteY35" fmla="*/ 233758 h 463444"/>
                  <a:gd name="connsiteX36" fmla="*/ 60556 w 66219"/>
                  <a:gd name="connsiteY36" fmla="*/ 189776 h 463444"/>
                  <a:gd name="connsiteX37" fmla="*/ 62185 w 66219"/>
                  <a:gd name="connsiteY37" fmla="*/ 189776 h 463444"/>
                  <a:gd name="connsiteX38" fmla="*/ 65443 w 66219"/>
                  <a:gd name="connsiteY38" fmla="*/ 153938 h 463444"/>
                  <a:gd name="connsiteX39" fmla="*/ 56484 w 66219"/>
                  <a:gd name="connsiteY39" fmla="*/ 117286 h 463444"/>
                  <a:gd name="connsiteX40" fmla="*/ 49967 w 66219"/>
                  <a:gd name="connsiteY40" fmla="*/ 93666 h 463444"/>
                  <a:gd name="connsiteX41" fmla="*/ 33678 w 66219"/>
                  <a:gd name="connsiteY41" fmla="*/ 53756 h 463444"/>
                  <a:gd name="connsiteX42" fmla="*/ 20646 w 66219"/>
                  <a:gd name="connsiteY42" fmla="*/ 16290 h 463444"/>
                  <a:gd name="connsiteX43" fmla="*/ 19017 w 66219"/>
                  <a:gd name="connsiteY43" fmla="*/ 2443 h 463444"/>
                  <a:gd name="connsiteX44" fmla="*/ 19017 w 66219"/>
                  <a:gd name="connsiteY44" fmla="*/ 0 h 463444"/>
                  <a:gd name="connsiteX45" fmla="*/ 14945 w 66219"/>
                  <a:gd name="connsiteY45" fmla="*/ 2443 h 463444"/>
                  <a:gd name="connsiteX46" fmla="*/ 10058 w 66219"/>
                  <a:gd name="connsiteY46" fmla="*/ 8145 h 463444"/>
                  <a:gd name="connsiteX47" fmla="*/ 11687 w 66219"/>
                  <a:gd name="connsiteY47" fmla="*/ 8959 h 463444"/>
                  <a:gd name="connsiteX48" fmla="*/ 10872 w 66219"/>
                  <a:gd name="connsiteY48" fmla="*/ 13032 h 463444"/>
                  <a:gd name="connsiteX49" fmla="*/ 8429 w 66219"/>
                  <a:gd name="connsiteY49" fmla="*/ 16290 h 463444"/>
                  <a:gd name="connsiteX50" fmla="*/ 8429 w 66219"/>
                  <a:gd name="connsiteY50" fmla="*/ 16290 h 463444"/>
                  <a:gd name="connsiteX51" fmla="*/ 12501 w 66219"/>
                  <a:gd name="connsiteY51" fmla="*/ 21177 h 463444"/>
                  <a:gd name="connsiteX52" fmla="*/ 14945 w 66219"/>
                  <a:gd name="connsiteY52" fmla="*/ 21177 h 463444"/>
                  <a:gd name="connsiteX53" fmla="*/ 11687 w 66219"/>
                  <a:gd name="connsiteY53" fmla="*/ 21991 h 463444"/>
                  <a:gd name="connsiteX54" fmla="*/ 14130 w 66219"/>
                  <a:gd name="connsiteY54" fmla="*/ 22806 h 463444"/>
                  <a:gd name="connsiteX55" fmla="*/ 5985 w 66219"/>
                  <a:gd name="connsiteY55" fmla="*/ 26878 h 463444"/>
                  <a:gd name="connsiteX56" fmla="*/ 284 w 66219"/>
                  <a:gd name="connsiteY56" fmla="*/ 26878 h 463444"/>
                  <a:gd name="connsiteX57" fmla="*/ 4356 w 66219"/>
                  <a:gd name="connsiteY57" fmla="*/ 30136 h 463444"/>
                  <a:gd name="connsiteX58" fmla="*/ 15759 w 66219"/>
                  <a:gd name="connsiteY58" fmla="*/ 27693 h 463444"/>
                  <a:gd name="connsiteX59" fmla="*/ 12501 w 66219"/>
                  <a:gd name="connsiteY59" fmla="*/ 27693 h 463444"/>
                  <a:gd name="connsiteX60" fmla="*/ 16574 w 66219"/>
                  <a:gd name="connsiteY60" fmla="*/ 26878 h 463444"/>
                  <a:gd name="connsiteX61" fmla="*/ 23089 w 66219"/>
                  <a:gd name="connsiteY61" fmla="*/ 23620 h 463444"/>
                  <a:gd name="connsiteX62" fmla="*/ 23089 w 66219"/>
                  <a:gd name="connsiteY62" fmla="*/ 23620 h 463444"/>
                  <a:gd name="connsiteX63" fmla="*/ 22275 w 66219"/>
                  <a:gd name="connsiteY63" fmla="*/ 21177 h 463444"/>
                  <a:gd name="connsiteX64" fmla="*/ 23904 w 66219"/>
                  <a:gd name="connsiteY64" fmla="*/ 21177 h 463444"/>
                  <a:gd name="connsiteX65" fmla="*/ 23089 w 66219"/>
                  <a:gd name="connsiteY65" fmla="*/ 20362 h 463444"/>
                  <a:gd name="connsiteX66" fmla="*/ 24719 w 66219"/>
                  <a:gd name="connsiteY66" fmla="*/ 11403 h 463444"/>
                  <a:gd name="connsiteX67" fmla="*/ 23904 w 66219"/>
                  <a:gd name="connsiteY67" fmla="*/ 9774 h 463444"/>
                  <a:gd name="connsiteX68" fmla="*/ 6800 w 66219"/>
                  <a:gd name="connsiteY68" fmla="*/ 8145 h 463444"/>
                  <a:gd name="connsiteX69" fmla="*/ 10058 w 66219"/>
                  <a:gd name="connsiteY69" fmla="*/ 8145 h 463444"/>
                  <a:gd name="connsiteX70" fmla="*/ 5985 w 66219"/>
                  <a:gd name="connsiteY70" fmla="*/ 16290 h 463444"/>
                  <a:gd name="connsiteX71" fmla="*/ 5171 w 66219"/>
                  <a:gd name="connsiteY71" fmla="*/ 16290 h 463444"/>
                  <a:gd name="connsiteX72" fmla="*/ 5171 w 66219"/>
                  <a:gd name="connsiteY72" fmla="*/ 21991 h 463444"/>
                  <a:gd name="connsiteX73" fmla="*/ 12501 w 66219"/>
                  <a:gd name="connsiteY73" fmla="*/ 25249 h 463444"/>
                  <a:gd name="connsiteX74" fmla="*/ 9243 w 66219"/>
                  <a:gd name="connsiteY74" fmla="*/ 26878 h 463444"/>
                  <a:gd name="connsiteX75" fmla="*/ 11687 w 66219"/>
                  <a:gd name="connsiteY75" fmla="*/ 39910 h 463444"/>
                  <a:gd name="connsiteX76" fmla="*/ 19832 w 66219"/>
                  <a:gd name="connsiteY76" fmla="*/ 47240 h 463444"/>
                  <a:gd name="connsiteX77" fmla="*/ 21460 w 66219"/>
                  <a:gd name="connsiteY77" fmla="*/ 56200 h 463444"/>
                  <a:gd name="connsiteX78" fmla="*/ 20646 w 66219"/>
                  <a:gd name="connsiteY78" fmla="*/ 56200 h 463444"/>
                  <a:gd name="connsiteX79" fmla="*/ 29605 w 66219"/>
                  <a:gd name="connsiteY79" fmla="*/ 63530 h 463444"/>
                  <a:gd name="connsiteX80" fmla="*/ 23904 w 66219"/>
                  <a:gd name="connsiteY80" fmla="*/ 70046 h 463444"/>
                  <a:gd name="connsiteX81" fmla="*/ 32049 w 66219"/>
                  <a:gd name="connsiteY81" fmla="*/ 78191 h 463444"/>
                  <a:gd name="connsiteX82" fmla="*/ 29605 w 66219"/>
                  <a:gd name="connsiteY82" fmla="*/ 82263 h 463444"/>
                  <a:gd name="connsiteX83" fmla="*/ 37750 w 66219"/>
                  <a:gd name="connsiteY83" fmla="*/ 113214 h 463444"/>
                  <a:gd name="connsiteX84" fmla="*/ 37750 w 66219"/>
                  <a:gd name="connsiteY84" fmla="*/ 113214 h 463444"/>
                  <a:gd name="connsiteX85" fmla="*/ 49967 w 66219"/>
                  <a:gd name="connsiteY85" fmla="*/ 114843 h 463444"/>
                  <a:gd name="connsiteX86" fmla="*/ 49153 w 66219"/>
                  <a:gd name="connsiteY86" fmla="*/ 114843 h 463444"/>
                  <a:gd name="connsiteX87" fmla="*/ 47524 w 66219"/>
                  <a:gd name="connsiteY87" fmla="*/ 120544 h 463444"/>
                  <a:gd name="connsiteX88" fmla="*/ 45895 w 66219"/>
                  <a:gd name="connsiteY88" fmla="*/ 120544 h 463444"/>
                  <a:gd name="connsiteX89" fmla="*/ 46710 w 66219"/>
                  <a:gd name="connsiteY89" fmla="*/ 126246 h 463444"/>
                  <a:gd name="connsiteX90" fmla="*/ 45895 w 66219"/>
                  <a:gd name="connsiteY90" fmla="*/ 126246 h 463444"/>
                  <a:gd name="connsiteX91" fmla="*/ 47524 w 66219"/>
                  <a:gd name="connsiteY91" fmla="*/ 127060 h 463444"/>
                  <a:gd name="connsiteX92" fmla="*/ 44266 w 66219"/>
                  <a:gd name="connsiteY92" fmla="*/ 127060 h 463444"/>
                  <a:gd name="connsiteX93" fmla="*/ 53226 w 66219"/>
                  <a:gd name="connsiteY93" fmla="*/ 175115 h 463444"/>
                  <a:gd name="connsiteX94" fmla="*/ 51597 w 66219"/>
                  <a:gd name="connsiteY94" fmla="*/ 174301 h 463444"/>
                  <a:gd name="connsiteX95" fmla="*/ 54040 w 66219"/>
                  <a:gd name="connsiteY95" fmla="*/ 177559 h 463444"/>
                  <a:gd name="connsiteX96" fmla="*/ 52411 w 66219"/>
                  <a:gd name="connsiteY96" fmla="*/ 177559 h 463444"/>
                  <a:gd name="connsiteX97" fmla="*/ 52411 w 66219"/>
                  <a:gd name="connsiteY97" fmla="*/ 189776 h 463444"/>
                  <a:gd name="connsiteX98" fmla="*/ 49153 w 66219"/>
                  <a:gd name="connsiteY98" fmla="*/ 188961 h 463444"/>
                  <a:gd name="connsiteX99" fmla="*/ 51597 w 66219"/>
                  <a:gd name="connsiteY99" fmla="*/ 195477 h 463444"/>
                  <a:gd name="connsiteX100" fmla="*/ 48339 w 66219"/>
                  <a:gd name="connsiteY100" fmla="*/ 194663 h 463444"/>
                  <a:gd name="connsiteX101" fmla="*/ 44266 w 66219"/>
                  <a:gd name="connsiteY101" fmla="*/ 219912 h 463444"/>
                  <a:gd name="connsiteX102" fmla="*/ 45895 w 66219"/>
                  <a:gd name="connsiteY102" fmla="*/ 243532 h 463444"/>
                  <a:gd name="connsiteX103" fmla="*/ 44266 w 66219"/>
                  <a:gd name="connsiteY103" fmla="*/ 243532 h 463444"/>
                  <a:gd name="connsiteX104" fmla="*/ 40194 w 66219"/>
                  <a:gd name="connsiteY104" fmla="*/ 273668 h 463444"/>
                  <a:gd name="connsiteX105" fmla="*/ 41008 w 66219"/>
                  <a:gd name="connsiteY105" fmla="*/ 285071 h 463444"/>
                  <a:gd name="connsiteX106" fmla="*/ 39379 w 66219"/>
                  <a:gd name="connsiteY106" fmla="*/ 285071 h 463444"/>
                  <a:gd name="connsiteX107" fmla="*/ 40194 w 66219"/>
                  <a:gd name="connsiteY107" fmla="*/ 307062 h 463444"/>
                  <a:gd name="connsiteX108" fmla="*/ 37750 w 66219"/>
                  <a:gd name="connsiteY108" fmla="*/ 306248 h 463444"/>
                  <a:gd name="connsiteX109" fmla="*/ 43452 w 66219"/>
                  <a:gd name="connsiteY109" fmla="*/ 310320 h 463444"/>
                  <a:gd name="connsiteX110" fmla="*/ 41008 w 66219"/>
                  <a:gd name="connsiteY110" fmla="*/ 311949 h 463444"/>
                  <a:gd name="connsiteX111" fmla="*/ 43452 w 66219"/>
                  <a:gd name="connsiteY111" fmla="*/ 327425 h 463444"/>
                  <a:gd name="connsiteX112" fmla="*/ 41823 w 66219"/>
                  <a:gd name="connsiteY112" fmla="*/ 327425 h 463444"/>
                  <a:gd name="connsiteX113" fmla="*/ 42637 w 66219"/>
                  <a:gd name="connsiteY113" fmla="*/ 332312 h 463444"/>
                  <a:gd name="connsiteX114" fmla="*/ 41823 w 66219"/>
                  <a:gd name="connsiteY114" fmla="*/ 331497 h 463444"/>
                  <a:gd name="connsiteX115" fmla="*/ 42637 w 66219"/>
                  <a:gd name="connsiteY115" fmla="*/ 347787 h 463444"/>
                  <a:gd name="connsiteX116" fmla="*/ 39379 w 66219"/>
                  <a:gd name="connsiteY116" fmla="*/ 346973 h 463444"/>
                  <a:gd name="connsiteX117" fmla="*/ 41823 w 66219"/>
                  <a:gd name="connsiteY117" fmla="*/ 357561 h 463444"/>
                  <a:gd name="connsiteX118" fmla="*/ 40194 w 66219"/>
                  <a:gd name="connsiteY118" fmla="*/ 357561 h 463444"/>
                  <a:gd name="connsiteX119" fmla="*/ 42637 w 66219"/>
                  <a:gd name="connsiteY119" fmla="*/ 359190 h 463444"/>
                  <a:gd name="connsiteX120" fmla="*/ 39379 w 66219"/>
                  <a:gd name="connsiteY120" fmla="*/ 359190 h 463444"/>
                  <a:gd name="connsiteX121" fmla="*/ 43452 w 66219"/>
                  <a:gd name="connsiteY121" fmla="*/ 368964 h 46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66219" h="463444">
                    <a:moveTo>
                      <a:pt x="43452" y="368964"/>
                    </a:moveTo>
                    <a:lnTo>
                      <a:pt x="41008" y="368964"/>
                    </a:lnTo>
                    <a:cubicBezTo>
                      <a:pt x="45895" y="373036"/>
                      <a:pt x="41008" y="377108"/>
                      <a:pt x="43452" y="381995"/>
                    </a:cubicBezTo>
                    <a:lnTo>
                      <a:pt x="42637" y="381995"/>
                    </a:lnTo>
                    <a:cubicBezTo>
                      <a:pt x="41823" y="392584"/>
                      <a:pt x="47524" y="402358"/>
                      <a:pt x="49967" y="412946"/>
                    </a:cubicBezTo>
                    <a:cubicBezTo>
                      <a:pt x="49967" y="412946"/>
                      <a:pt x="49153" y="412946"/>
                      <a:pt x="48339" y="412946"/>
                    </a:cubicBezTo>
                    <a:cubicBezTo>
                      <a:pt x="49153" y="413760"/>
                      <a:pt x="50782" y="413760"/>
                      <a:pt x="50782" y="414575"/>
                    </a:cubicBezTo>
                    <a:cubicBezTo>
                      <a:pt x="49967" y="414575"/>
                      <a:pt x="49153" y="414575"/>
                      <a:pt x="49153" y="414575"/>
                    </a:cubicBezTo>
                    <a:cubicBezTo>
                      <a:pt x="45081" y="417018"/>
                      <a:pt x="52411" y="421091"/>
                      <a:pt x="49153" y="422720"/>
                    </a:cubicBezTo>
                    <a:cubicBezTo>
                      <a:pt x="49967" y="423534"/>
                      <a:pt x="51597" y="423534"/>
                      <a:pt x="53226" y="422720"/>
                    </a:cubicBezTo>
                    <a:cubicBezTo>
                      <a:pt x="54854" y="430865"/>
                      <a:pt x="56484" y="439824"/>
                      <a:pt x="59741" y="447969"/>
                    </a:cubicBezTo>
                    <a:cubicBezTo>
                      <a:pt x="58927" y="448784"/>
                      <a:pt x="58112" y="448784"/>
                      <a:pt x="56484" y="448784"/>
                    </a:cubicBezTo>
                    <a:cubicBezTo>
                      <a:pt x="61371" y="453670"/>
                      <a:pt x="62185" y="458557"/>
                      <a:pt x="61371" y="463444"/>
                    </a:cubicBezTo>
                    <a:lnTo>
                      <a:pt x="38565" y="461001"/>
                    </a:lnTo>
                    <a:cubicBezTo>
                      <a:pt x="39379" y="458557"/>
                      <a:pt x="41008" y="456114"/>
                      <a:pt x="41823" y="453670"/>
                    </a:cubicBezTo>
                    <a:cubicBezTo>
                      <a:pt x="40194" y="452856"/>
                      <a:pt x="39379" y="453670"/>
                      <a:pt x="37750" y="452856"/>
                    </a:cubicBezTo>
                    <a:cubicBezTo>
                      <a:pt x="34492" y="454485"/>
                      <a:pt x="41008" y="458557"/>
                      <a:pt x="37750" y="459372"/>
                    </a:cubicBezTo>
                    <a:lnTo>
                      <a:pt x="36121" y="458557"/>
                    </a:lnTo>
                    <a:cubicBezTo>
                      <a:pt x="35307" y="459372"/>
                      <a:pt x="37750" y="460186"/>
                      <a:pt x="38565" y="460186"/>
                    </a:cubicBezTo>
                    <a:lnTo>
                      <a:pt x="62185" y="462630"/>
                    </a:lnTo>
                    <a:cubicBezTo>
                      <a:pt x="62185" y="462630"/>
                      <a:pt x="62185" y="462630"/>
                      <a:pt x="62185" y="461815"/>
                    </a:cubicBezTo>
                    <a:cubicBezTo>
                      <a:pt x="63814" y="461001"/>
                      <a:pt x="64628" y="461815"/>
                      <a:pt x="64628" y="461815"/>
                    </a:cubicBezTo>
                    <a:cubicBezTo>
                      <a:pt x="63814" y="458557"/>
                      <a:pt x="65443" y="455299"/>
                      <a:pt x="60556" y="452042"/>
                    </a:cubicBezTo>
                    <a:cubicBezTo>
                      <a:pt x="64628" y="451227"/>
                      <a:pt x="60556" y="448784"/>
                      <a:pt x="64628" y="447155"/>
                    </a:cubicBezTo>
                    <a:cubicBezTo>
                      <a:pt x="62999" y="446340"/>
                      <a:pt x="62999" y="445526"/>
                      <a:pt x="60556" y="445526"/>
                    </a:cubicBezTo>
                    <a:cubicBezTo>
                      <a:pt x="62185" y="433308"/>
                      <a:pt x="57298" y="421905"/>
                      <a:pt x="57298" y="409688"/>
                    </a:cubicBezTo>
                    <a:cubicBezTo>
                      <a:pt x="49153" y="404801"/>
                      <a:pt x="58112" y="397471"/>
                      <a:pt x="54854" y="390955"/>
                    </a:cubicBezTo>
                    <a:cubicBezTo>
                      <a:pt x="54854" y="390955"/>
                      <a:pt x="55669" y="390955"/>
                      <a:pt x="55669" y="390955"/>
                    </a:cubicBezTo>
                    <a:cubicBezTo>
                      <a:pt x="54040" y="388511"/>
                      <a:pt x="52411" y="386068"/>
                      <a:pt x="53226" y="382810"/>
                    </a:cubicBezTo>
                    <a:lnTo>
                      <a:pt x="49967" y="381181"/>
                    </a:lnTo>
                    <a:cubicBezTo>
                      <a:pt x="55669" y="364891"/>
                      <a:pt x="49967" y="349416"/>
                      <a:pt x="52411" y="333126"/>
                    </a:cubicBezTo>
                    <a:cubicBezTo>
                      <a:pt x="53226" y="315207"/>
                      <a:pt x="58927" y="299732"/>
                      <a:pt x="49967" y="282628"/>
                    </a:cubicBezTo>
                    <a:cubicBezTo>
                      <a:pt x="50782" y="282628"/>
                      <a:pt x="50782" y="282628"/>
                      <a:pt x="51597" y="283442"/>
                    </a:cubicBezTo>
                    <a:cubicBezTo>
                      <a:pt x="49967" y="278555"/>
                      <a:pt x="53226" y="274483"/>
                      <a:pt x="52411" y="269596"/>
                    </a:cubicBezTo>
                    <a:lnTo>
                      <a:pt x="53226" y="269596"/>
                    </a:lnTo>
                    <a:cubicBezTo>
                      <a:pt x="48339" y="257379"/>
                      <a:pt x="58112" y="245976"/>
                      <a:pt x="54040" y="233758"/>
                    </a:cubicBezTo>
                    <a:cubicBezTo>
                      <a:pt x="58112" y="220727"/>
                      <a:pt x="61371" y="204437"/>
                      <a:pt x="60556" y="189776"/>
                    </a:cubicBezTo>
                    <a:lnTo>
                      <a:pt x="62185" y="189776"/>
                    </a:lnTo>
                    <a:cubicBezTo>
                      <a:pt x="60556" y="177559"/>
                      <a:pt x="68701" y="166156"/>
                      <a:pt x="65443" y="153938"/>
                    </a:cubicBezTo>
                    <a:cubicBezTo>
                      <a:pt x="67886" y="140907"/>
                      <a:pt x="54040" y="130318"/>
                      <a:pt x="56484" y="117286"/>
                    </a:cubicBezTo>
                    <a:cubicBezTo>
                      <a:pt x="62185" y="108327"/>
                      <a:pt x="44266" y="102626"/>
                      <a:pt x="49967" y="93666"/>
                    </a:cubicBezTo>
                    <a:cubicBezTo>
                      <a:pt x="57298" y="76562"/>
                      <a:pt x="45081" y="64345"/>
                      <a:pt x="33678" y="53756"/>
                    </a:cubicBezTo>
                    <a:cubicBezTo>
                      <a:pt x="32863" y="39910"/>
                      <a:pt x="17388" y="30950"/>
                      <a:pt x="20646" y="16290"/>
                    </a:cubicBezTo>
                    <a:cubicBezTo>
                      <a:pt x="15759" y="13846"/>
                      <a:pt x="18202" y="8145"/>
                      <a:pt x="19017" y="2443"/>
                    </a:cubicBezTo>
                    <a:lnTo>
                      <a:pt x="19017" y="0"/>
                    </a:lnTo>
                    <a:lnTo>
                      <a:pt x="14945" y="2443"/>
                    </a:lnTo>
                    <a:cubicBezTo>
                      <a:pt x="12501" y="3258"/>
                      <a:pt x="10872" y="5701"/>
                      <a:pt x="10058" y="8145"/>
                    </a:cubicBezTo>
                    <a:lnTo>
                      <a:pt x="11687" y="8959"/>
                    </a:lnTo>
                    <a:cubicBezTo>
                      <a:pt x="8429" y="8959"/>
                      <a:pt x="10058" y="11403"/>
                      <a:pt x="10872" y="13032"/>
                    </a:cubicBezTo>
                    <a:cubicBezTo>
                      <a:pt x="12501" y="14661"/>
                      <a:pt x="13315" y="16290"/>
                      <a:pt x="8429" y="16290"/>
                    </a:cubicBezTo>
                    <a:lnTo>
                      <a:pt x="8429" y="16290"/>
                    </a:lnTo>
                    <a:cubicBezTo>
                      <a:pt x="3542" y="17104"/>
                      <a:pt x="18202" y="21177"/>
                      <a:pt x="12501" y="21177"/>
                    </a:cubicBezTo>
                    <a:lnTo>
                      <a:pt x="14945" y="21177"/>
                    </a:lnTo>
                    <a:cubicBezTo>
                      <a:pt x="15759" y="22806"/>
                      <a:pt x="12501" y="21177"/>
                      <a:pt x="11687" y="21991"/>
                    </a:cubicBezTo>
                    <a:cubicBezTo>
                      <a:pt x="11687" y="22806"/>
                      <a:pt x="15759" y="21991"/>
                      <a:pt x="14130" y="22806"/>
                    </a:cubicBezTo>
                    <a:cubicBezTo>
                      <a:pt x="5171" y="22806"/>
                      <a:pt x="15759" y="26064"/>
                      <a:pt x="5985" y="26878"/>
                    </a:cubicBezTo>
                    <a:cubicBezTo>
                      <a:pt x="5985" y="26064"/>
                      <a:pt x="2727" y="29322"/>
                      <a:pt x="284" y="26878"/>
                    </a:cubicBezTo>
                    <a:cubicBezTo>
                      <a:pt x="-531" y="27693"/>
                      <a:pt x="284" y="30950"/>
                      <a:pt x="4356" y="30136"/>
                    </a:cubicBezTo>
                    <a:cubicBezTo>
                      <a:pt x="8429" y="29322"/>
                      <a:pt x="12501" y="30136"/>
                      <a:pt x="15759" y="27693"/>
                    </a:cubicBezTo>
                    <a:lnTo>
                      <a:pt x="12501" y="27693"/>
                    </a:lnTo>
                    <a:cubicBezTo>
                      <a:pt x="15759" y="26878"/>
                      <a:pt x="14130" y="26878"/>
                      <a:pt x="16574" y="26878"/>
                    </a:cubicBezTo>
                    <a:cubicBezTo>
                      <a:pt x="16574" y="25249"/>
                      <a:pt x="21460" y="24435"/>
                      <a:pt x="23089" y="23620"/>
                    </a:cubicBezTo>
                    <a:cubicBezTo>
                      <a:pt x="23089" y="23620"/>
                      <a:pt x="23089" y="23620"/>
                      <a:pt x="23089" y="23620"/>
                    </a:cubicBezTo>
                    <a:cubicBezTo>
                      <a:pt x="19017" y="22806"/>
                      <a:pt x="21460" y="21991"/>
                      <a:pt x="22275" y="21177"/>
                    </a:cubicBezTo>
                    <a:lnTo>
                      <a:pt x="23904" y="21177"/>
                    </a:lnTo>
                    <a:cubicBezTo>
                      <a:pt x="27976" y="21177"/>
                      <a:pt x="16574" y="18733"/>
                      <a:pt x="23089" y="20362"/>
                    </a:cubicBezTo>
                    <a:cubicBezTo>
                      <a:pt x="21460" y="17104"/>
                      <a:pt x="23089" y="13846"/>
                      <a:pt x="24719" y="11403"/>
                    </a:cubicBezTo>
                    <a:cubicBezTo>
                      <a:pt x="23904" y="10588"/>
                      <a:pt x="23904" y="10588"/>
                      <a:pt x="23904" y="9774"/>
                    </a:cubicBezTo>
                    <a:lnTo>
                      <a:pt x="6800" y="8145"/>
                    </a:lnTo>
                    <a:cubicBezTo>
                      <a:pt x="7614" y="8959"/>
                      <a:pt x="7614" y="9774"/>
                      <a:pt x="10058" y="8145"/>
                    </a:cubicBezTo>
                    <a:cubicBezTo>
                      <a:pt x="5171" y="11403"/>
                      <a:pt x="5985" y="15475"/>
                      <a:pt x="5985" y="16290"/>
                    </a:cubicBezTo>
                    <a:cubicBezTo>
                      <a:pt x="5171" y="16290"/>
                      <a:pt x="5171" y="16290"/>
                      <a:pt x="5171" y="16290"/>
                    </a:cubicBezTo>
                    <a:cubicBezTo>
                      <a:pt x="-531" y="21177"/>
                      <a:pt x="12501" y="16290"/>
                      <a:pt x="5171" y="21991"/>
                    </a:cubicBezTo>
                    <a:cubicBezTo>
                      <a:pt x="10872" y="20362"/>
                      <a:pt x="5171" y="26878"/>
                      <a:pt x="12501" y="25249"/>
                    </a:cubicBezTo>
                    <a:cubicBezTo>
                      <a:pt x="11687" y="26064"/>
                      <a:pt x="10058" y="26878"/>
                      <a:pt x="9243" y="26878"/>
                    </a:cubicBezTo>
                    <a:cubicBezTo>
                      <a:pt x="10872" y="30950"/>
                      <a:pt x="10872" y="35837"/>
                      <a:pt x="11687" y="39910"/>
                    </a:cubicBezTo>
                    <a:cubicBezTo>
                      <a:pt x="18202" y="40724"/>
                      <a:pt x="12501" y="48055"/>
                      <a:pt x="19832" y="47240"/>
                    </a:cubicBezTo>
                    <a:cubicBezTo>
                      <a:pt x="19017" y="49684"/>
                      <a:pt x="17388" y="54571"/>
                      <a:pt x="21460" y="56200"/>
                    </a:cubicBezTo>
                    <a:lnTo>
                      <a:pt x="20646" y="56200"/>
                    </a:lnTo>
                    <a:cubicBezTo>
                      <a:pt x="22275" y="59458"/>
                      <a:pt x="23904" y="63530"/>
                      <a:pt x="29605" y="63530"/>
                    </a:cubicBezTo>
                    <a:cubicBezTo>
                      <a:pt x="23089" y="66788"/>
                      <a:pt x="25533" y="67603"/>
                      <a:pt x="23904" y="70046"/>
                    </a:cubicBezTo>
                    <a:cubicBezTo>
                      <a:pt x="27976" y="70860"/>
                      <a:pt x="27976" y="75747"/>
                      <a:pt x="32049" y="78191"/>
                    </a:cubicBezTo>
                    <a:cubicBezTo>
                      <a:pt x="28791" y="79820"/>
                      <a:pt x="34492" y="80634"/>
                      <a:pt x="29605" y="82263"/>
                    </a:cubicBezTo>
                    <a:cubicBezTo>
                      <a:pt x="41008" y="88779"/>
                      <a:pt x="41823" y="101811"/>
                      <a:pt x="37750" y="113214"/>
                    </a:cubicBezTo>
                    <a:lnTo>
                      <a:pt x="37750" y="113214"/>
                    </a:lnTo>
                    <a:cubicBezTo>
                      <a:pt x="40194" y="114029"/>
                      <a:pt x="46710" y="114029"/>
                      <a:pt x="49967" y="114843"/>
                    </a:cubicBezTo>
                    <a:cubicBezTo>
                      <a:pt x="49967" y="114843"/>
                      <a:pt x="49153" y="114843"/>
                      <a:pt x="49153" y="114843"/>
                    </a:cubicBezTo>
                    <a:cubicBezTo>
                      <a:pt x="50782" y="116472"/>
                      <a:pt x="45895" y="118915"/>
                      <a:pt x="47524" y="120544"/>
                    </a:cubicBezTo>
                    <a:cubicBezTo>
                      <a:pt x="46710" y="120544"/>
                      <a:pt x="46710" y="120544"/>
                      <a:pt x="45895" y="120544"/>
                    </a:cubicBezTo>
                    <a:cubicBezTo>
                      <a:pt x="48339" y="122173"/>
                      <a:pt x="42637" y="124617"/>
                      <a:pt x="46710" y="126246"/>
                    </a:cubicBezTo>
                    <a:lnTo>
                      <a:pt x="45895" y="126246"/>
                    </a:lnTo>
                    <a:lnTo>
                      <a:pt x="47524" y="127060"/>
                    </a:lnTo>
                    <a:cubicBezTo>
                      <a:pt x="45895" y="127060"/>
                      <a:pt x="43452" y="127875"/>
                      <a:pt x="44266" y="127060"/>
                    </a:cubicBezTo>
                    <a:cubicBezTo>
                      <a:pt x="45895" y="142536"/>
                      <a:pt x="54854" y="158825"/>
                      <a:pt x="53226" y="175115"/>
                    </a:cubicBezTo>
                    <a:lnTo>
                      <a:pt x="51597" y="174301"/>
                    </a:lnTo>
                    <a:lnTo>
                      <a:pt x="54040" y="177559"/>
                    </a:lnTo>
                    <a:cubicBezTo>
                      <a:pt x="53226" y="177559"/>
                      <a:pt x="53226" y="177559"/>
                      <a:pt x="52411" y="177559"/>
                    </a:cubicBezTo>
                    <a:cubicBezTo>
                      <a:pt x="49967" y="181631"/>
                      <a:pt x="53226" y="185703"/>
                      <a:pt x="52411" y="189776"/>
                    </a:cubicBezTo>
                    <a:cubicBezTo>
                      <a:pt x="51597" y="189776"/>
                      <a:pt x="49967" y="188961"/>
                      <a:pt x="49153" y="188961"/>
                    </a:cubicBezTo>
                    <a:cubicBezTo>
                      <a:pt x="53226" y="192220"/>
                      <a:pt x="43452" y="193034"/>
                      <a:pt x="51597" y="195477"/>
                    </a:cubicBezTo>
                    <a:cubicBezTo>
                      <a:pt x="50782" y="195477"/>
                      <a:pt x="49153" y="195477"/>
                      <a:pt x="48339" y="194663"/>
                    </a:cubicBezTo>
                    <a:cubicBezTo>
                      <a:pt x="49967" y="202808"/>
                      <a:pt x="48339" y="211767"/>
                      <a:pt x="44266" y="219912"/>
                    </a:cubicBezTo>
                    <a:cubicBezTo>
                      <a:pt x="50782" y="228872"/>
                      <a:pt x="41823" y="234573"/>
                      <a:pt x="45895" y="243532"/>
                    </a:cubicBezTo>
                    <a:lnTo>
                      <a:pt x="44266" y="243532"/>
                    </a:lnTo>
                    <a:cubicBezTo>
                      <a:pt x="47524" y="254121"/>
                      <a:pt x="40194" y="263080"/>
                      <a:pt x="40194" y="273668"/>
                    </a:cubicBezTo>
                    <a:cubicBezTo>
                      <a:pt x="39379" y="277741"/>
                      <a:pt x="41008" y="280999"/>
                      <a:pt x="41008" y="285071"/>
                    </a:cubicBezTo>
                    <a:lnTo>
                      <a:pt x="39379" y="285071"/>
                    </a:lnTo>
                    <a:cubicBezTo>
                      <a:pt x="46710" y="292402"/>
                      <a:pt x="32049" y="299732"/>
                      <a:pt x="40194" y="307062"/>
                    </a:cubicBezTo>
                    <a:lnTo>
                      <a:pt x="37750" y="306248"/>
                    </a:lnTo>
                    <a:cubicBezTo>
                      <a:pt x="41823" y="307062"/>
                      <a:pt x="36121" y="310320"/>
                      <a:pt x="43452" y="310320"/>
                    </a:cubicBezTo>
                    <a:lnTo>
                      <a:pt x="41008" y="311949"/>
                    </a:lnTo>
                    <a:cubicBezTo>
                      <a:pt x="50782" y="316836"/>
                      <a:pt x="36936" y="320909"/>
                      <a:pt x="43452" y="327425"/>
                    </a:cubicBezTo>
                    <a:lnTo>
                      <a:pt x="41823" y="327425"/>
                    </a:lnTo>
                    <a:cubicBezTo>
                      <a:pt x="43452" y="329054"/>
                      <a:pt x="44266" y="330683"/>
                      <a:pt x="42637" y="332312"/>
                    </a:cubicBezTo>
                    <a:cubicBezTo>
                      <a:pt x="42637" y="332312"/>
                      <a:pt x="41823" y="332312"/>
                      <a:pt x="41823" y="331497"/>
                    </a:cubicBezTo>
                    <a:cubicBezTo>
                      <a:pt x="35307" y="337199"/>
                      <a:pt x="42637" y="342086"/>
                      <a:pt x="42637" y="347787"/>
                    </a:cubicBezTo>
                    <a:lnTo>
                      <a:pt x="39379" y="346973"/>
                    </a:lnTo>
                    <a:cubicBezTo>
                      <a:pt x="43452" y="349416"/>
                      <a:pt x="40194" y="354303"/>
                      <a:pt x="41823" y="357561"/>
                    </a:cubicBezTo>
                    <a:lnTo>
                      <a:pt x="40194" y="357561"/>
                    </a:lnTo>
                    <a:lnTo>
                      <a:pt x="42637" y="359190"/>
                    </a:lnTo>
                    <a:lnTo>
                      <a:pt x="39379" y="359190"/>
                    </a:lnTo>
                    <a:cubicBezTo>
                      <a:pt x="40194" y="360819"/>
                      <a:pt x="43452" y="364077"/>
                      <a:pt x="43452" y="36896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>
                <a:off x="6575215" y="1873189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611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>
                <a:off x="6550577" y="148060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15" name="图形 7"/>
            <p:cNvGrpSpPr/>
            <p:nvPr/>
          </p:nvGrpSpPr>
          <p:grpSpPr>
            <a:xfrm>
              <a:off x="8684026" y="2708177"/>
              <a:ext cx="94906" cy="275297"/>
              <a:chOff x="6444267" y="1608480"/>
              <a:chExt cx="94906" cy="275297"/>
            </a:xfrm>
            <a:solidFill>
              <a:srgbClr val="1B1B1B"/>
            </a:solidFill>
          </p:grpSpPr>
          <p:sp>
            <p:nvSpPr>
              <p:cNvPr id="416" name="任意多边形: 形状 415"/>
              <p:cNvSpPr/>
              <p:nvPr/>
            </p:nvSpPr>
            <p:spPr>
              <a:xfrm>
                <a:off x="6536730" y="1608480"/>
                <a:ext cx="1629" cy="2443"/>
              </a:xfrm>
              <a:custGeom>
                <a:avLst/>
                <a:gdLst>
                  <a:gd name="connsiteX0" fmla="*/ 815 w 1629"/>
                  <a:gd name="connsiteY0" fmla="*/ 815 h 2443"/>
                  <a:gd name="connsiteX1" fmla="*/ 0 w 1629"/>
                  <a:gd name="connsiteY1" fmla="*/ 0 h 2443"/>
                  <a:gd name="connsiteX2" fmla="*/ 1629 w 1629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443">
                    <a:moveTo>
                      <a:pt x="815" y="815"/>
                    </a:moveTo>
                    <a:lnTo>
                      <a:pt x="0" y="0"/>
                    </a:lnTo>
                    <a:lnTo>
                      <a:pt x="1629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>
                <a:off x="6536112" y="1609519"/>
                <a:ext cx="3061" cy="7920"/>
              </a:xfrm>
              <a:custGeom>
                <a:avLst/>
                <a:gdLst>
                  <a:gd name="connsiteX0" fmla="*/ 2247 w 3061"/>
                  <a:gd name="connsiteY0" fmla="*/ 6292 h 7920"/>
                  <a:gd name="connsiteX1" fmla="*/ 3061 w 3061"/>
                  <a:gd name="connsiteY1" fmla="*/ 7921 h 7920"/>
                  <a:gd name="connsiteX2" fmla="*/ 618 w 3061"/>
                  <a:gd name="connsiteY2" fmla="*/ 590 h 7920"/>
                  <a:gd name="connsiteX3" fmla="*/ 2247 w 3061"/>
                  <a:gd name="connsiteY3" fmla="*/ 6292 h 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1" h="7920">
                    <a:moveTo>
                      <a:pt x="2247" y="6292"/>
                    </a:moveTo>
                    <a:cubicBezTo>
                      <a:pt x="2247" y="7106"/>
                      <a:pt x="3061" y="7106"/>
                      <a:pt x="3061" y="7921"/>
                    </a:cubicBezTo>
                    <a:lnTo>
                      <a:pt x="618" y="590"/>
                    </a:lnTo>
                    <a:cubicBezTo>
                      <a:pt x="-1825" y="-2668"/>
                      <a:pt x="3876" y="8735"/>
                      <a:pt x="2247" y="629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>
                <a:off x="6536848" y="1614834"/>
                <a:ext cx="1511" cy="3419"/>
              </a:xfrm>
              <a:custGeom>
                <a:avLst/>
                <a:gdLst>
                  <a:gd name="connsiteX0" fmla="*/ 697 w 1511"/>
                  <a:gd name="connsiteY0" fmla="*/ 162 h 3419"/>
                  <a:gd name="connsiteX1" fmla="*/ 1512 w 1511"/>
                  <a:gd name="connsiteY1" fmla="*/ 3420 h 3419"/>
                  <a:gd name="connsiteX2" fmla="*/ 697 w 1511"/>
                  <a:gd name="connsiteY2" fmla="*/ 162 h 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" h="3419">
                    <a:moveTo>
                      <a:pt x="697" y="162"/>
                    </a:moveTo>
                    <a:cubicBezTo>
                      <a:pt x="-932" y="-653"/>
                      <a:pt x="697" y="1791"/>
                      <a:pt x="1512" y="3420"/>
                    </a:cubicBezTo>
                    <a:cubicBezTo>
                      <a:pt x="-117" y="976"/>
                      <a:pt x="2326" y="3420"/>
                      <a:pt x="697" y="1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>
                <a:off x="6501096" y="1650223"/>
                <a:ext cx="610" cy="610"/>
              </a:xfrm>
              <a:custGeom>
                <a:avLst/>
                <a:gdLst>
                  <a:gd name="connsiteX0" fmla="*/ 611 w 610"/>
                  <a:gd name="connsiteY0" fmla="*/ 611 h 610"/>
                  <a:gd name="connsiteX1" fmla="*/ 611 w 610"/>
                  <a:gd name="connsiteY1" fmla="*/ 611 h 610"/>
                  <a:gd name="connsiteX2" fmla="*/ 611 w 610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611" y="611"/>
                    </a:moveTo>
                    <a:cubicBezTo>
                      <a:pt x="611" y="-204"/>
                      <a:pt x="611" y="-204"/>
                      <a:pt x="611" y="611"/>
                    </a:cubicBezTo>
                    <a:cubicBezTo>
                      <a:pt x="-204" y="-204"/>
                      <a:pt x="-204" y="-204"/>
                      <a:pt x="611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>
                <a:off x="6444267" y="1611499"/>
                <a:ext cx="93277" cy="272278"/>
              </a:xfrm>
              <a:custGeom>
                <a:avLst/>
                <a:gdLst>
                  <a:gd name="connsiteX0" fmla="*/ 59883 w 93277"/>
                  <a:gd name="connsiteY0" fmla="*/ 55624 h 272278"/>
                  <a:gd name="connsiteX1" fmla="*/ 62327 w 93277"/>
                  <a:gd name="connsiteY1" fmla="*/ 57253 h 272278"/>
                  <a:gd name="connsiteX2" fmla="*/ 64770 w 93277"/>
                  <a:gd name="connsiteY2" fmla="*/ 49922 h 272278"/>
                  <a:gd name="connsiteX3" fmla="*/ 65585 w 93277"/>
                  <a:gd name="connsiteY3" fmla="*/ 50737 h 272278"/>
                  <a:gd name="connsiteX4" fmla="*/ 72101 w 93277"/>
                  <a:gd name="connsiteY4" fmla="*/ 33633 h 272278"/>
                  <a:gd name="connsiteX5" fmla="*/ 72915 w 93277"/>
                  <a:gd name="connsiteY5" fmla="*/ 34447 h 272278"/>
                  <a:gd name="connsiteX6" fmla="*/ 72101 w 93277"/>
                  <a:gd name="connsiteY6" fmla="*/ 32004 h 272278"/>
                  <a:gd name="connsiteX7" fmla="*/ 72915 w 93277"/>
                  <a:gd name="connsiteY7" fmla="*/ 32818 h 272278"/>
                  <a:gd name="connsiteX8" fmla="*/ 76173 w 93277"/>
                  <a:gd name="connsiteY8" fmla="*/ 29560 h 272278"/>
                  <a:gd name="connsiteX9" fmla="*/ 73730 w 93277"/>
                  <a:gd name="connsiteY9" fmla="*/ 26302 h 272278"/>
                  <a:gd name="connsiteX10" fmla="*/ 81875 w 93277"/>
                  <a:gd name="connsiteY10" fmla="*/ 11642 h 272278"/>
                  <a:gd name="connsiteX11" fmla="*/ 84318 w 93277"/>
                  <a:gd name="connsiteY11" fmla="*/ 14085 h 272278"/>
                  <a:gd name="connsiteX12" fmla="*/ 93277 w 93277"/>
                  <a:gd name="connsiteY12" fmla="*/ 3497 h 272278"/>
                  <a:gd name="connsiteX13" fmla="*/ 90834 w 93277"/>
                  <a:gd name="connsiteY13" fmla="*/ 239 h 272278"/>
                  <a:gd name="connsiteX14" fmla="*/ 87576 w 93277"/>
                  <a:gd name="connsiteY14" fmla="*/ 3497 h 272278"/>
                  <a:gd name="connsiteX15" fmla="*/ 86761 w 93277"/>
                  <a:gd name="connsiteY15" fmla="*/ 1868 h 272278"/>
                  <a:gd name="connsiteX16" fmla="*/ 86761 w 93277"/>
                  <a:gd name="connsiteY16" fmla="*/ 4311 h 272278"/>
                  <a:gd name="connsiteX17" fmla="*/ 85133 w 93277"/>
                  <a:gd name="connsiteY17" fmla="*/ 2682 h 272278"/>
                  <a:gd name="connsiteX18" fmla="*/ 81875 w 93277"/>
                  <a:gd name="connsiteY18" fmla="*/ 9198 h 272278"/>
                  <a:gd name="connsiteX19" fmla="*/ 76988 w 93277"/>
                  <a:gd name="connsiteY19" fmla="*/ 7569 h 272278"/>
                  <a:gd name="connsiteX20" fmla="*/ 78616 w 93277"/>
                  <a:gd name="connsiteY20" fmla="*/ 11642 h 272278"/>
                  <a:gd name="connsiteX21" fmla="*/ 63956 w 93277"/>
                  <a:gd name="connsiteY21" fmla="*/ 27931 h 272278"/>
                  <a:gd name="connsiteX22" fmla="*/ 57440 w 93277"/>
                  <a:gd name="connsiteY22" fmla="*/ 37705 h 272278"/>
                  <a:gd name="connsiteX23" fmla="*/ 56625 w 93277"/>
                  <a:gd name="connsiteY23" fmla="*/ 36891 h 272278"/>
                  <a:gd name="connsiteX24" fmla="*/ 54996 w 93277"/>
                  <a:gd name="connsiteY24" fmla="*/ 41777 h 272278"/>
                  <a:gd name="connsiteX25" fmla="*/ 56625 w 93277"/>
                  <a:gd name="connsiteY25" fmla="*/ 45036 h 272278"/>
                  <a:gd name="connsiteX26" fmla="*/ 38707 w 93277"/>
                  <a:gd name="connsiteY26" fmla="*/ 67027 h 272278"/>
                  <a:gd name="connsiteX27" fmla="*/ 30562 w 93277"/>
                  <a:gd name="connsiteY27" fmla="*/ 96348 h 272278"/>
                  <a:gd name="connsiteX28" fmla="*/ 28933 w 93277"/>
                  <a:gd name="connsiteY28" fmla="*/ 95534 h 272278"/>
                  <a:gd name="connsiteX29" fmla="*/ 27304 w 93277"/>
                  <a:gd name="connsiteY29" fmla="*/ 103679 h 272278"/>
                  <a:gd name="connsiteX30" fmla="*/ 26489 w 93277"/>
                  <a:gd name="connsiteY30" fmla="*/ 103679 h 272278"/>
                  <a:gd name="connsiteX31" fmla="*/ 27304 w 93277"/>
                  <a:gd name="connsiteY31" fmla="*/ 124856 h 272278"/>
                  <a:gd name="connsiteX32" fmla="*/ 24046 w 93277"/>
                  <a:gd name="connsiteY32" fmla="*/ 150105 h 272278"/>
                  <a:gd name="connsiteX33" fmla="*/ 22417 w 93277"/>
                  <a:gd name="connsiteY33" fmla="*/ 150105 h 272278"/>
                  <a:gd name="connsiteX34" fmla="*/ 16715 w 93277"/>
                  <a:gd name="connsiteY34" fmla="*/ 168838 h 272278"/>
                  <a:gd name="connsiteX35" fmla="*/ 17530 w 93277"/>
                  <a:gd name="connsiteY35" fmla="*/ 190015 h 272278"/>
                  <a:gd name="connsiteX36" fmla="*/ 16715 w 93277"/>
                  <a:gd name="connsiteY36" fmla="*/ 203861 h 272278"/>
                  <a:gd name="connsiteX37" fmla="*/ 16715 w 93277"/>
                  <a:gd name="connsiteY37" fmla="*/ 228296 h 272278"/>
                  <a:gd name="connsiteX38" fmla="*/ 12643 w 93277"/>
                  <a:gd name="connsiteY38" fmla="*/ 250287 h 272278"/>
                  <a:gd name="connsiteX39" fmla="*/ 6941 w 93277"/>
                  <a:gd name="connsiteY39" fmla="*/ 260875 h 272278"/>
                  <a:gd name="connsiteX40" fmla="*/ 8570 w 93277"/>
                  <a:gd name="connsiteY40" fmla="*/ 260875 h 272278"/>
                  <a:gd name="connsiteX41" fmla="*/ 7756 w 93277"/>
                  <a:gd name="connsiteY41" fmla="*/ 264948 h 272278"/>
                  <a:gd name="connsiteX42" fmla="*/ 7756 w 93277"/>
                  <a:gd name="connsiteY42" fmla="*/ 264948 h 272278"/>
                  <a:gd name="connsiteX43" fmla="*/ 12643 w 93277"/>
                  <a:gd name="connsiteY43" fmla="*/ 267391 h 272278"/>
                  <a:gd name="connsiteX44" fmla="*/ 15086 w 93277"/>
                  <a:gd name="connsiteY44" fmla="*/ 267391 h 272278"/>
                  <a:gd name="connsiteX45" fmla="*/ 11828 w 93277"/>
                  <a:gd name="connsiteY45" fmla="*/ 268206 h 272278"/>
                  <a:gd name="connsiteX46" fmla="*/ 14272 w 93277"/>
                  <a:gd name="connsiteY46" fmla="*/ 269020 h 272278"/>
                  <a:gd name="connsiteX47" fmla="*/ 6127 w 93277"/>
                  <a:gd name="connsiteY47" fmla="*/ 270649 h 272278"/>
                  <a:gd name="connsiteX48" fmla="*/ 426 w 93277"/>
                  <a:gd name="connsiteY48" fmla="*/ 269835 h 272278"/>
                  <a:gd name="connsiteX49" fmla="*/ 3684 w 93277"/>
                  <a:gd name="connsiteY49" fmla="*/ 271464 h 272278"/>
                  <a:gd name="connsiteX50" fmla="*/ 15086 w 93277"/>
                  <a:gd name="connsiteY50" fmla="*/ 272278 h 272278"/>
                  <a:gd name="connsiteX51" fmla="*/ 11828 w 93277"/>
                  <a:gd name="connsiteY51" fmla="*/ 272278 h 272278"/>
                  <a:gd name="connsiteX52" fmla="*/ 15901 w 93277"/>
                  <a:gd name="connsiteY52" fmla="*/ 272278 h 272278"/>
                  <a:gd name="connsiteX53" fmla="*/ 23231 w 93277"/>
                  <a:gd name="connsiteY53" fmla="*/ 270649 h 272278"/>
                  <a:gd name="connsiteX54" fmla="*/ 23231 w 93277"/>
                  <a:gd name="connsiteY54" fmla="*/ 270649 h 272278"/>
                  <a:gd name="connsiteX55" fmla="*/ 22417 w 93277"/>
                  <a:gd name="connsiteY55" fmla="*/ 269020 h 272278"/>
                  <a:gd name="connsiteX56" fmla="*/ 24046 w 93277"/>
                  <a:gd name="connsiteY56" fmla="*/ 269020 h 272278"/>
                  <a:gd name="connsiteX57" fmla="*/ 23231 w 93277"/>
                  <a:gd name="connsiteY57" fmla="*/ 268206 h 272278"/>
                  <a:gd name="connsiteX58" fmla="*/ 22417 w 93277"/>
                  <a:gd name="connsiteY58" fmla="*/ 260061 h 272278"/>
                  <a:gd name="connsiteX59" fmla="*/ 18344 w 93277"/>
                  <a:gd name="connsiteY59" fmla="*/ 258432 h 272278"/>
                  <a:gd name="connsiteX60" fmla="*/ 24860 w 93277"/>
                  <a:gd name="connsiteY60" fmla="*/ 255174 h 272278"/>
                  <a:gd name="connsiteX61" fmla="*/ 25675 w 93277"/>
                  <a:gd name="connsiteY61" fmla="*/ 255174 h 272278"/>
                  <a:gd name="connsiteX62" fmla="*/ 28118 w 93277"/>
                  <a:gd name="connsiteY62" fmla="*/ 252730 h 272278"/>
                  <a:gd name="connsiteX63" fmla="*/ 23231 w 93277"/>
                  <a:gd name="connsiteY63" fmla="*/ 249472 h 272278"/>
                  <a:gd name="connsiteX64" fmla="*/ 26489 w 93277"/>
                  <a:gd name="connsiteY64" fmla="*/ 249472 h 272278"/>
                  <a:gd name="connsiteX65" fmla="*/ 29747 w 93277"/>
                  <a:gd name="connsiteY65" fmla="*/ 242956 h 272278"/>
                  <a:gd name="connsiteX66" fmla="*/ 25675 w 93277"/>
                  <a:gd name="connsiteY66" fmla="*/ 236441 h 272278"/>
                  <a:gd name="connsiteX67" fmla="*/ 28118 w 93277"/>
                  <a:gd name="connsiteY67" fmla="*/ 231554 h 272278"/>
                  <a:gd name="connsiteX68" fmla="*/ 28933 w 93277"/>
                  <a:gd name="connsiteY68" fmla="*/ 231554 h 272278"/>
                  <a:gd name="connsiteX69" fmla="*/ 24046 w 93277"/>
                  <a:gd name="connsiteY69" fmla="*/ 225038 h 272278"/>
                  <a:gd name="connsiteX70" fmla="*/ 32191 w 93277"/>
                  <a:gd name="connsiteY70" fmla="*/ 223409 h 272278"/>
                  <a:gd name="connsiteX71" fmla="*/ 27304 w 93277"/>
                  <a:gd name="connsiteY71" fmla="*/ 216893 h 272278"/>
                  <a:gd name="connsiteX72" fmla="*/ 30562 w 93277"/>
                  <a:gd name="connsiteY72" fmla="*/ 215264 h 272278"/>
                  <a:gd name="connsiteX73" fmla="*/ 33820 w 93277"/>
                  <a:gd name="connsiteY73" fmla="*/ 197345 h 272278"/>
                  <a:gd name="connsiteX74" fmla="*/ 33820 w 93277"/>
                  <a:gd name="connsiteY74" fmla="*/ 197345 h 272278"/>
                  <a:gd name="connsiteX75" fmla="*/ 22417 w 93277"/>
                  <a:gd name="connsiteY75" fmla="*/ 193273 h 272278"/>
                  <a:gd name="connsiteX76" fmla="*/ 23231 w 93277"/>
                  <a:gd name="connsiteY76" fmla="*/ 193273 h 272278"/>
                  <a:gd name="connsiteX77" fmla="*/ 26489 w 93277"/>
                  <a:gd name="connsiteY77" fmla="*/ 190829 h 272278"/>
                  <a:gd name="connsiteX78" fmla="*/ 28118 w 93277"/>
                  <a:gd name="connsiteY78" fmla="*/ 190829 h 272278"/>
                  <a:gd name="connsiteX79" fmla="*/ 28933 w 93277"/>
                  <a:gd name="connsiteY79" fmla="*/ 187571 h 272278"/>
                  <a:gd name="connsiteX80" fmla="*/ 30562 w 93277"/>
                  <a:gd name="connsiteY80" fmla="*/ 187571 h 272278"/>
                  <a:gd name="connsiteX81" fmla="*/ 28933 w 93277"/>
                  <a:gd name="connsiteY81" fmla="*/ 186757 h 272278"/>
                  <a:gd name="connsiteX82" fmla="*/ 32191 w 93277"/>
                  <a:gd name="connsiteY82" fmla="*/ 187571 h 272278"/>
                  <a:gd name="connsiteX83" fmla="*/ 31376 w 93277"/>
                  <a:gd name="connsiteY83" fmla="*/ 158250 h 272278"/>
                  <a:gd name="connsiteX84" fmla="*/ 33005 w 93277"/>
                  <a:gd name="connsiteY84" fmla="*/ 159064 h 272278"/>
                  <a:gd name="connsiteX85" fmla="*/ 30562 w 93277"/>
                  <a:gd name="connsiteY85" fmla="*/ 156621 h 272278"/>
                  <a:gd name="connsiteX86" fmla="*/ 32191 w 93277"/>
                  <a:gd name="connsiteY86" fmla="*/ 157435 h 272278"/>
                  <a:gd name="connsiteX87" fmla="*/ 32191 w 93277"/>
                  <a:gd name="connsiteY87" fmla="*/ 150105 h 272278"/>
                  <a:gd name="connsiteX88" fmla="*/ 35449 w 93277"/>
                  <a:gd name="connsiteY88" fmla="*/ 150919 h 272278"/>
                  <a:gd name="connsiteX89" fmla="*/ 33005 w 93277"/>
                  <a:gd name="connsiteY89" fmla="*/ 146847 h 272278"/>
                  <a:gd name="connsiteX90" fmla="*/ 36263 w 93277"/>
                  <a:gd name="connsiteY90" fmla="*/ 147661 h 272278"/>
                  <a:gd name="connsiteX91" fmla="*/ 37892 w 93277"/>
                  <a:gd name="connsiteY91" fmla="*/ 133000 h 272278"/>
                  <a:gd name="connsiteX92" fmla="*/ 33820 w 93277"/>
                  <a:gd name="connsiteY92" fmla="*/ 119154 h 272278"/>
                  <a:gd name="connsiteX93" fmla="*/ 35449 w 93277"/>
                  <a:gd name="connsiteY93" fmla="*/ 119154 h 272278"/>
                  <a:gd name="connsiteX94" fmla="*/ 38707 w 93277"/>
                  <a:gd name="connsiteY94" fmla="*/ 102864 h 272278"/>
                  <a:gd name="connsiteX95" fmla="*/ 39521 w 93277"/>
                  <a:gd name="connsiteY95" fmla="*/ 96348 h 272278"/>
                  <a:gd name="connsiteX96" fmla="*/ 41150 w 93277"/>
                  <a:gd name="connsiteY96" fmla="*/ 97163 h 272278"/>
                  <a:gd name="connsiteX97" fmla="*/ 43594 w 93277"/>
                  <a:gd name="connsiteY97" fmla="*/ 84946 h 272278"/>
                  <a:gd name="connsiteX98" fmla="*/ 46037 w 93277"/>
                  <a:gd name="connsiteY98" fmla="*/ 85760 h 272278"/>
                  <a:gd name="connsiteX99" fmla="*/ 41150 w 93277"/>
                  <a:gd name="connsiteY99" fmla="*/ 81688 h 272278"/>
                  <a:gd name="connsiteX100" fmla="*/ 43594 w 93277"/>
                  <a:gd name="connsiteY100" fmla="*/ 81688 h 272278"/>
                  <a:gd name="connsiteX101" fmla="*/ 45223 w 93277"/>
                  <a:gd name="connsiteY101" fmla="*/ 73543 h 272278"/>
                  <a:gd name="connsiteX102" fmla="*/ 46851 w 93277"/>
                  <a:gd name="connsiteY102" fmla="*/ 74357 h 272278"/>
                  <a:gd name="connsiteX103" fmla="*/ 46851 w 93277"/>
                  <a:gd name="connsiteY103" fmla="*/ 71914 h 272278"/>
                  <a:gd name="connsiteX104" fmla="*/ 47666 w 93277"/>
                  <a:gd name="connsiteY104" fmla="*/ 72728 h 272278"/>
                  <a:gd name="connsiteX105" fmla="*/ 50924 w 93277"/>
                  <a:gd name="connsiteY105" fmla="*/ 64583 h 272278"/>
                  <a:gd name="connsiteX106" fmla="*/ 53367 w 93277"/>
                  <a:gd name="connsiteY106" fmla="*/ 66212 h 272278"/>
                  <a:gd name="connsiteX107" fmla="*/ 54182 w 93277"/>
                  <a:gd name="connsiteY107" fmla="*/ 59696 h 272278"/>
                  <a:gd name="connsiteX108" fmla="*/ 55811 w 93277"/>
                  <a:gd name="connsiteY108" fmla="*/ 60511 h 272278"/>
                  <a:gd name="connsiteX109" fmla="*/ 54182 w 93277"/>
                  <a:gd name="connsiteY109" fmla="*/ 58882 h 272278"/>
                  <a:gd name="connsiteX110" fmla="*/ 56625 w 93277"/>
                  <a:gd name="connsiteY110" fmla="*/ 60511 h 272278"/>
                  <a:gd name="connsiteX111" fmla="*/ 59883 w 93277"/>
                  <a:gd name="connsiteY111" fmla="*/ 55624 h 2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3277" h="272278">
                    <a:moveTo>
                      <a:pt x="59883" y="55624"/>
                    </a:moveTo>
                    <a:lnTo>
                      <a:pt x="62327" y="57253"/>
                    </a:lnTo>
                    <a:cubicBezTo>
                      <a:pt x="59069" y="52366"/>
                      <a:pt x="64770" y="53181"/>
                      <a:pt x="64770" y="49922"/>
                    </a:cubicBezTo>
                    <a:lnTo>
                      <a:pt x="65585" y="50737"/>
                    </a:lnTo>
                    <a:cubicBezTo>
                      <a:pt x="69657" y="46664"/>
                      <a:pt x="69657" y="39334"/>
                      <a:pt x="72101" y="33633"/>
                    </a:cubicBezTo>
                    <a:cubicBezTo>
                      <a:pt x="72101" y="33633"/>
                      <a:pt x="72915" y="34447"/>
                      <a:pt x="72915" y="34447"/>
                    </a:cubicBezTo>
                    <a:cubicBezTo>
                      <a:pt x="72101" y="33633"/>
                      <a:pt x="71286" y="32004"/>
                      <a:pt x="72101" y="32004"/>
                    </a:cubicBezTo>
                    <a:cubicBezTo>
                      <a:pt x="72915" y="32004"/>
                      <a:pt x="72915" y="32818"/>
                      <a:pt x="72915" y="32818"/>
                    </a:cubicBezTo>
                    <a:cubicBezTo>
                      <a:pt x="76988" y="35262"/>
                      <a:pt x="73730" y="27931"/>
                      <a:pt x="76173" y="29560"/>
                    </a:cubicBezTo>
                    <a:cubicBezTo>
                      <a:pt x="76173" y="28746"/>
                      <a:pt x="74544" y="27931"/>
                      <a:pt x="73730" y="26302"/>
                    </a:cubicBezTo>
                    <a:cubicBezTo>
                      <a:pt x="76173" y="22230"/>
                      <a:pt x="79431" y="18157"/>
                      <a:pt x="81875" y="11642"/>
                    </a:cubicBezTo>
                    <a:cubicBezTo>
                      <a:pt x="82689" y="11642"/>
                      <a:pt x="83503" y="13270"/>
                      <a:pt x="84318" y="14085"/>
                    </a:cubicBezTo>
                    <a:cubicBezTo>
                      <a:pt x="83503" y="5940"/>
                      <a:pt x="89205" y="5125"/>
                      <a:pt x="93277" y="3497"/>
                    </a:cubicBezTo>
                    <a:cubicBezTo>
                      <a:pt x="92463" y="1868"/>
                      <a:pt x="91648" y="1868"/>
                      <a:pt x="90834" y="239"/>
                    </a:cubicBezTo>
                    <a:cubicBezTo>
                      <a:pt x="88390" y="-1390"/>
                      <a:pt x="90834" y="5940"/>
                      <a:pt x="87576" y="3497"/>
                    </a:cubicBezTo>
                    <a:lnTo>
                      <a:pt x="86761" y="1868"/>
                    </a:lnTo>
                    <a:cubicBezTo>
                      <a:pt x="85133" y="1053"/>
                      <a:pt x="89205" y="5940"/>
                      <a:pt x="86761" y="4311"/>
                    </a:cubicBezTo>
                    <a:cubicBezTo>
                      <a:pt x="85947" y="3497"/>
                      <a:pt x="85133" y="2682"/>
                      <a:pt x="85133" y="2682"/>
                    </a:cubicBezTo>
                    <a:cubicBezTo>
                      <a:pt x="83503" y="4311"/>
                      <a:pt x="81060" y="4311"/>
                      <a:pt x="81875" y="9198"/>
                    </a:cubicBezTo>
                    <a:cubicBezTo>
                      <a:pt x="79431" y="5940"/>
                      <a:pt x="80246" y="10827"/>
                      <a:pt x="76988" y="7569"/>
                    </a:cubicBezTo>
                    <a:cubicBezTo>
                      <a:pt x="77802" y="9198"/>
                      <a:pt x="76988" y="9198"/>
                      <a:pt x="78616" y="11642"/>
                    </a:cubicBezTo>
                    <a:cubicBezTo>
                      <a:pt x="71286" y="14899"/>
                      <a:pt x="68843" y="23044"/>
                      <a:pt x="63956" y="27931"/>
                    </a:cubicBezTo>
                    <a:cubicBezTo>
                      <a:pt x="67214" y="35262"/>
                      <a:pt x="58254" y="32818"/>
                      <a:pt x="57440" y="37705"/>
                    </a:cubicBezTo>
                    <a:cubicBezTo>
                      <a:pt x="57440" y="37705"/>
                      <a:pt x="56625" y="37705"/>
                      <a:pt x="56625" y="36891"/>
                    </a:cubicBezTo>
                    <a:cubicBezTo>
                      <a:pt x="57440" y="39334"/>
                      <a:pt x="56625" y="40963"/>
                      <a:pt x="54996" y="41777"/>
                    </a:cubicBezTo>
                    <a:lnTo>
                      <a:pt x="56625" y="45036"/>
                    </a:lnTo>
                    <a:cubicBezTo>
                      <a:pt x="46037" y="49108"/>
                      <a:pt x="45223" y="59696"/>
                      <a:pt x="38707" y="67027"/>
                    </a:cubicBezTo>
                    <a:cubicBezTo>
                      <a:pt x="32191" y="75986"/>
                      <a:pt x="24046" y="83317"/>
                      <a:pt x="30562" y="96348"/>
                    </a:cubicBezTo>
                    <a:cubicBezTo>
                      <a:pt x="29747" y="96348"/>
                      <a:pt x="29747" y="96348"/>
                      <a:pt x="28933" y="95534"/>
                    </a:cubicBezTo>
                    <a:cubicBezTo>
                      <a:pt x="29747" y="98792"/>
                      <a:pt x="26489" y="100421"/>
                      <a:pt x="27304" y="103679"/>
                    </a:cubicBezTo>
                    <a:lnTo>
                      <a:pt x="26489" y="103679"/>
                    </a:lnTo>
                    <a:cubicBezTo>
                      <a:pt x="30562" y="111824"/>
                      <a:pt x="21602" y="117525"/>
                      <a:pt x="27304" y="124856"/>
                    </a:cubicBezTo>
                    <a:cubicBezTo>
                      <a:pt x="24860" y="132186"/>
                      <a:pt x="24046" y="141145"/>
                      <a:pt x="24046" y="150105"/>
                    </a:cubicBezTo>
                    <a:lnTo>
                      <a:pt x="22417" y="150105"/>
                    </a:lnTo>
                    <a:cubicBezTo>
                      <a:pt x="24046" y="157435"/>
                      <a:pt x="15086" y="162322"/>
                      <a:pt x="16715" y="168838"/>
                    </a:cubicBezTo>
                    <a:cubicBezTo>
                      <a:pt x="11828" y="175354"/>
                      <a:pt x="23231" y="184313"/>
                      <a:pt x="17530" y="190015"/>
                    </a:cubicBezTo>
                    <a:cubicBezTo>
                      <a:pt x="9385" y="193273"/>
                      <a:pt x="24860" y="200603"/>
                      <a:pt x="16715" y="203861"/>
                    </a:cubicBezTo>
                    <a:cubicBezTo>
                      <a:pt x="3684" y="210377"/>
                      <a:pt x="10199" y="219336"/>
                      <a:pt x="16715" y="228296"/>
                    </a:cubicBezTo>
                    <a:cubicBezTo>
                      <a:pt x="11828" y="235626"/>
                      <a:pt x="21602" y="243771"/>
                      <a:pt x="12643" y="250287"/>
                    </a:cubicBezTo>
                    <a:cubicBezTo>
                      <a:pt x="17530" y="254359"/>
                      <a:pt x="5313" y="256803"/>
                      <a:pt x="6941" y="260875"/>
                    </a:cubicBezTo>
                    <a:lnTo>
                      <a:pt x="8570" y="260875"/>
                    </a:lnTo>
                    <a:cubicBezTo>
                      <a:pt x="2869" y="261690"/>
                      <a:pt x="16715" y="264133"/>
                      <a:pt x="7756" y="264948"/>
                    </a:cubicBezTo>
                    <a:lnTo>
                      <a:pt x="7756" y="264948"/>
                    </a:lnTo>
                    <a:cubicBezTo>
                      <a:pt x="3684" y="265762"/>
                      <a:pt x="17530" y="267391"/>
                      <a:pt x="12643" y="267391"/>
                    </a:cubicBezTo>
                    <a:lnTo>
                      <a:pt x="15086" y="267391"/>
                    </a:lnTo>
                    <a:cubicBezTo>
                      <a:pt x="15901" y="268206"/>
                      <a:pt x="12643" y="267391"/>
                      <a:pt x="11828" y="268206"/>
                    </a:cubicBezTo>
                    <a:cubicBezTo>
                      <a:pt x="11828" y="268206"/>
                      <a:pt x="15901" y="268206"/>
                      <a:pt x="14272" y="269020"/>
                    </a:cubicBezTo>
                    <a:cubicBezTo>
                      <a:pt x="5313" y="269020"/>
                      <a:pt x="15901" y="271464"/>
                      <a:pt x="6127" y="270649"/>
                    </a:cubicBezTo>
                    <a:cubicBezTo>
                      <a:pt x="6127" y="269835"/>
                      <a:pt x="2055" y="271464"/>
                      <a:pt x="426" y="269835"/>
                    </a:cubicBezTo>
                    <a:cubicBezTo>
                      <a:pt x="-389" y="269835"/>
                      <a:pt x="-389" y="271464"/>
                      <a:pt x="3684" y="271464"/>
                    </a:cubicBezTo>
                    <a:cubicBezTo>
                      <a:pt x="7756" y="271464"/>
                      <a:pt x="11828" y="272278"/>
                      <a:pt x="15086" y="272278"/>
                    </a:cubicBezTo>
                    <a:lnTo>
                      <a:pt x="11828" y="272278"/>
                    </a:lnTo>
                    <a:cubicBezTo>
                      <a:pt x="15086" y="272278"/>
                      <a:pt x="13457" y="272278"/>
                      <a:pt x="15901" y="272278"/>
                    </a:cubicBezTo>
                    <a:cubicBezTo>
                      <a:pt x="16715" y="271464"/>
                      <a:pt x="20788" y="271464"/>
                      <a:pt x="23231" y="270649"/>
                    </a:cubicBezTo>
                    <a:cubicBezTo>
                      <a:pt x="23231" y="270649"/>
                      <a:pt x="23231" y="270649"/>
                      <a:pt x="23231" y="270649"/>
                    </a:cubicBezTo>
                    <a:cubicBezTo>
                      <a:pt x="19159" y="269835"/>
                      <a:pt x="21602" y="269020"/>
                      <a:pt x="22417" y="269020"/>
                    </a:cubicBezTo>
                    <a:lnTo>
                      <a:pt x="24046" y="269020"/>
                    </a:lnTo>
                    <a:cubicBezTo>
                      <a:pt x="28118" y="269020"/>
                      <a:pt x="16715" y="267391"/>
                      <a:pt x="23231" y="268206"/>
                    </a:cubicBezTo>
                    <a:cubicBezTo>
                      <a:pt x="21602" y="265762"/>
                      <a:pt x="22417" y="263319"/>
                      <a:pt x="22417" y="260061"/>
                    </a:cubicBezTo>
                    <a:cubicBezTo>
                      <a:pt x="19973" y="259246"/>
                      <a:pt x="22417" y="258432"/>
                      <a:pt x="18344" y="258432"/>
                    </a:cubicBezTo>
                    <a:cubicBezTo>
                      <a:pt x="24046" y="258432"/>
                      <a:pt x="25675" y="255988"/>
                      <a:pt x="24860" y="255174"/>
                    </a:cubicBezTo>
                    <a:cubicBezTo>
                      <a:pt x="25675" y="255174"/>
                      <a:pt x="25675" y="255174"/>
                      <a:pt x="25675" y="255174"/>
                    </a:cubicBezTo>
                    <a:cubicBezTo>
                      <a:pt x="33005" y="254359"/>
                      <a:pt x="19159" y="252730"/>
                      <a:pt x="28118" y="252730"/>
                    </a:cubicBezTo>
                    <a:cubicBezTo>
                      <a:pt x="22417" y="251916"/>
                      <a:pt x="30562" y="250287"/>
                      <a:pt x="23231" y="249472"/>
                    </a:cubicBezTo>
                    <a:cubicBezTo>
                      <a:pt x="24860" y="249472"/>
                      <a:pt x="25675" y="249472"/>
                      <a:pt x="26489" y="249472"/>
                    </a:cubicBezTo>
                    <a:cubicBezTo>
                      <a:pt x="26489" y="247029"/>
                      <a:pt x="28933" y="244586"/>
                      <a:pt x="29747" y="242956"/>
                    </a:cubicBezTo>
                    <a:cubicBezTo>
                      <a:pt x="24860" y="240513"/>
                      <a:pt x="32191" y="238884"/>
                      <a:pt x="25675" y="236441"/>
                    </a:cubicBezTo>
                    <a:cubicBezTo>
                      <a:pt x="27304" y="235626"/>
                      <a:pt x="30562" y="233997"/>
                      <a:pt x="28118" y="231554"/>
                    </a:cubicBezTo>
                    <a:lnTo>
                      <a:pt x="28933" y="231554"/>
                    </a:lnTo>
                    <a:cubicBezTo>
                      <a:pt x="28933" y="229925"/>
                      <a:pt x="28933" y="227481"/>
                      <a:pt x="24046" y="225038"/>
                    </a:cubicBezTo>
                    <a:cubicBezTo>
                      <a:pt x="31376" y="225038"/>
                      <a:pt x="29747" y="224223"/>
                      <a:pt x="32191" y="223409"/>
                    </a:cubicBezTo>
                    <a:cubicBezTo>
                      <a:pt x="28933" y="221780"/>
                      <a:pt x="30562" y="219336"/>
                      <a:pt x="27304" y="216893"/>
                    </a:cubicBezTo>
                    <a:cubicBezTo>
                      <a:pt x="30562" y="216893"/>
                      <a:pt x="26489" y="215264"/>
                      <a:pt x="30562" y="215264"/>
                    </a:cubicBezTo>
                    <a:cubicBezTo>
                      <a:pt x="22417" y="208748"/>
                      <a:pt x="26489" y="202232"/>
                      <a:pt x="33820" y="197345"/>
                    </a:cubicBezTo>
                    <a:lnTo>
                      <a:pt x="33820" y="197345"/>
                    </a:lnTo>
                    <a:cubicBezTo>
                      <a:pt x="31376" y="196530"/>
                      <a:pt x="25675" y="194902"/>
                      <a:pt x="22417" y="193273"/>
                    </a:cubicBezTo>
                    <a:cubicBezTo>
                      <a:pt x="23231" y="193273"/>
                      <a:pt x="23231" y="193273"/>
                      <a:pt x="23231" y="193273"/>
                    </a:cubicBezTo>
                    <a:cubicBezTo>
                      <a:pt x="22417" y="192458"/>
                      <a:pt x="27304" y="191644"/>
                      <a:pt x="26489" y="190829"/>
                    </a:cubicBezTo>
                    <a:cubicBezTo>
                      <a:pt x="27304" y="190829"/>
                      <a:pt x="27304" y="190829"/>
                      <a:pt x="28118" y="190829"/>
                    </a:cubicBezTo>
                    <a:cubicBezTo>
                      <a:pt x="26489" y="189200"/>
                      <a:pt x="32191" y="189200"/>
                      <a:pt x="28933" y="187571"/>
                    </a:cubicBezTo>
                    <a:lnTo>
                      <a:pt x="30562" y="187571"/>
                    </a:lnTo>
                    <a:lnTo>
                      <a:pt x="28933" y="186757"/>
                    </a:lnTo>
                    <a:cubicBezTo>
                      <a:pt x="30562" y="186757"/>
                      <a:pt x="33005" y="187571"/>
                      <a:pt x="32191" y="187571"/>
                    </a:cubicBezTo>
                    <a:cubicBezTo>
                      <a:pt x="34634" y="178612"/>
                      <a:pt x="28933" y="168023"/>
                      <a:pt x="31376" y="158250"/>
                    </a:cubicBezTo>
                    <a:lnTo>
                      <a:pt x="33005" y="159064"/>
                    </a:lnTo>
                    <a:lnTo>
                      <a:pt x="30562" y="156621"/>
                    </a:lnTo>
                    <a:cubicBezTo>
                      <a:pt x="31376" y="156621"/>
                      <a:pt x="31376" y="156621"/>
                      <a:pt x="32191" y="157435"/>
                    </a:cubicBezTo>
                    <a:cubicBezTo>
                      <a:pt x="35449" y="155806"/>
                      <a:pt x="31376" y="152548"/>
                      <a:pt x="32191" y="150105"/>
                    </a:cubicBezTo>
                    <a:cubicBezTo>
                      <a:pt x="33005" y="150105"/>
                      <a:pt x="34634" y="150919"/>
                      <a:pt x="35449" y="150919"/>
                    </a:cubicBezTo>
                    <a:cubicBezTo>
                      <a:pt x="31376" y="148476"/>
                      <a:pt x="41150" y="149290"/>
                      <a:pt x="33005" y="146847"/>
                    </a:cubicBezTo>
                    <a:cubicBezTo>
                      <a:pt x="33820" y="146847"/>
                      <a:pt x="35449" y="146847"/>
                      <a:pt x="36263" y="147661"/>
                    </a:cubicBezTo>
                    <a:cubicBezTo>
                      <a:pt x="34634" y="142774"/>
                      <a:pt x="35449" y="137887"/>
                      <a:pt x="37892" y="133000"/>
                    </a:cubicBezTo>
                    <a:cubicBezTo>
                      <a:pt x="30562" y="127299"/>
                      <a:pt x="38707" y="124856"/>
                      <a:pt x="33820" y="119154"/>
                    </a:cubicBezTo>
                    <a:lnTo>
                      <a:pt x="35449" y="119154"/>
                    </a:lnTo>
                    <a:cubicBezTo>
                      <a:pt x="31376" y="112638"/>
                      <a:pt x="38707" y="108566"/>
                      <a:pt x="38707" y="102864"/>
                    </a:cubicBezTo>
                    <a:cubicBezTo>
                      <a:pt x="40336" y="101235"/>
                      <a:pt x="38707" y="98792"/>
                      <a:pt x="39521" y="96348"/>
                    </a:cubicBezTo>
                    <a:lnTo>
                      <a:pt x="41150" y="97163"/>
                    </a:lnTo>
                    <a:cubicBezTo>
                      <a:pt x="35449" y="90647"/>
                      <a:pt x="50109" y="91461"/>
                      <a:pt x="43594" y="84946"/>
                    </a:cubicBezTo>
                    <a:lnTo>
                      <a:pt x="46037" y="85760"/>
                    </a:lnTo>
                    <a:cubicBezTo>
                      <a:pt x="41965" y="83317"/>
                      <a:pt x="48480" y="84131"/>
                      <a:pt x="41150" y="81688"/>
                    </a:cubicBezTo>
                    <a:lnTo>
                      <a:pt x="43594" y="81688"/>
                    </a:lnTo>
                    <a:cubicBezTo>
                      <a:pt x="35449" y="75172"/>
                      <a:pt x="49295" y="78430"/>
                      <a:pt x="45223" y="73543"/>
                    </a:cubicBezTo>
                    <a:lnTo>
                      <a:pt x="46851" y="74357"/>
                    </a:lnTo>
                    <a:cubicBezTo>
                      <a:pt x="46037" y="72728"/>
                      <a:pt x="45223" y="71914"/>
                      <a:pt x="46851" y="71914"/>
                    </a:cubicBezTo>
                    <a:cubicBezTo>
                      <a:pt x="46851" y="71914"/>
                      <a:pt x="47666" y="71914"/>
                      <a:pt x="47666" y="72728"/>
                    </a:cubicBezTo>
                    <a:cubicBezTo>
                      <a:pt x="54996" y="72728"/>
                      <a:pt x="49295" y="67027"/>
                      <a:pt x="50924" y="64583"/>
                    </a:cubicBezTo>
                    <a:lnTo>
                      <a:pt x="53367" y="66212"/>
                    </a:lnTo>
                    <a:cubicBezTo>
                      <a:pt x="50924" y="62954"/>
                      <a:pt x="54996" y="62140"/>
                      <a:pt x="54182" y="59696"/>
                    </a:cubicBezTo>
                    <a:lnTo>
                      <a:pt x="55811" y="60511"/>
                    </a:lnTo>
                    <a:lnTo>
                      <a:pt x="54182" y="58882"/>
                    </a:lnTo>
                    <a:lnTo>
                      <a:pt x="56625" y="60511"/>
                    </a:lnTo>
                    <a:cubicBezTo>
                      <a:pt x="59883" y="61325"/>
                      <a:pt x="58254" y="58067"/>
                      <a:pt x="59883" y="5562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1" name="任意多边形: 形状 420"/>
              <p:cNvSpPr/>
              <p:nvPr/>
            </p:nvSpPr>
            <p:spPr>
              <a:xfrm>
                <a:off x="6516368" y="164513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2" name="任意多边形: 形状 421"/>
              <p:cNvSpPr/>
              <p:nvPr/>
            </p:nvSpPr>
            <p:spPr>
              <a:xfrm>
                <a:off x="6469128" y="1882963"/>
                <a:ext cx="8144" cy="610"/>
              </a:xfrm>
              <a:custGeom>
                <a:avLst/>
                <a:gdLst>
                  <a:gd name="connsiteX0" fmla="*/ 0 w 8144"/>
                  <a:gd name="connsiteY0" fmla="*/ 0 h 610"/>
                  <a:gd name="connsiteX1" fmla="*/ 0 w 8144"/>
                  <a:gd name="connsiteY1" fmla="*/ 0 h 610"/>
                  <a:gd name="connsiteX2" fmla="*/ 0 w 8144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0"/>
                    </a:moveTo>
                    <a:cubicBezTo>
                      <a:pt x="0" y="815"/>
                      <a:pt x="0" y="815"/>
                      <a:pt x="0" y="0"/>
                    </a:cubicBezTo>
                    <a:cubicBezTo>
                      <a:pt x="0" y="815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23" name="图形 7"/>
            <p:cNvGrpSpPr/>
            <p:nvPr/>
          </p:nvGrpSpPr>
          <p:grpSpPr>
            <a:xfrm>
              <a:off x="8704389" y="2766820"/>
              <a:ext cx="31820" cy="230862"/>
              <a:chOff x="6464630" y="1667123"/>
              <a:chExt cx="31820" cy="230862"/>
            </a:xfrm>
            <a:solidFill>
              <a:srgbClr val="1B1B1B"/>
            </a:solidFill>
          </p:grpSpPr>
          <p:sp>
            <p:nvSpPr>
              <p:cNvPr id="424" name="任意多边形: 形状 423"/>
              <p:cNvSpPr/>
              <p:nvPr/>
            </p:nvSpPr>
            <p:spPr>
              <a:xfrm>
                <a:off x="6484603" y="1667123"/>
                <a:ext cx="2443" cy="814"/>
              </a:xfrm>
              <a:custGeom>
                <a:avLst/>
                <a:gdLst>
                  <a:gd name="connsiteX0" fmla="*/ 814 w 2443"/>
                  <a:gd name="connsiteY0" fmla="*/ 815 h 814"/>
                  <a:gd name="connsiteX1" fmla="*/ 0 w 2443"/>
                  <a:gd name="connsiteY1" fmla="*/ 0 h 814"/>
                  <a:gd name="connsiteX2" fmla="*/ 2443 w 244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814" y="815"/>
                    </a:moveTo>
                    <a:lnTo>
                      <a:pt x="0" y="0"/>
                    </a:lnTo>
                    <a:lnTo>
                      <a:pt x="2443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5" name="任意多边形: 形状 424"/>
              <p:cNvSpPr/>
              <p:nvPr/>
            </p:nvSpPr>
            <p:spPr>
              <a:xfrm>
                <a:off x="6484530" y="1667938"/>
                <a:ext cx="7403" cy="2574"/>
              </a:xfrm>
              <a:custGeom>
                <a:avLst/>
                <a:gdLst>
                  <a:gd name="connsiteX0" fmla="*/ 5774 w 7403"/>
                  <a:gd name="connsiteY0" fmla="*/ 2443 h 2574"/>
                  <a:gd name="connsiteX1" fmla="*/ 7403 w 7403"/>
                  <a:gd name="connsiteY1" fmla="*/ 2443 h 2574"/>
                  <a:gd name="connsiteX2" fmla="*/ 888 w 7403"/>
                  <a:gd name="connsiteY2" fmla="*/ 0 h 2574"/>
                  <a:gd name="connsiteX3" fmla="*/ 5774 w 7403"/>
                  <a:gd name="connsiteY3" fmla="*/ 2443 h 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03" h="2574">
                    <a:moveTo>
                      <a:pt x="5774" y="2443"/>
                    </a:moveTo>
                    <a:cubicBezTo>
                      <a:pt x="6589" y="2443"/>
                      <a:pt x="6589" y="2443"/>
                      <a:pt x="7403" y="2443"/>
                    </a:cubicBezTo>
                    <a:lnTo>
                      <a:pt x="888" y="0"/>
                    </a:lnTo>
                    <a:cubicBezTo>
                      <a:pt x="-3185" y="0"/>
                      <a:pt x="8218" y="3258"/>
                      <a:pt x="5774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6" name="任意多边形: 形状 425"/>
              <p:cNvSpPr/>
              <p:nvPr/>
            </p:nvSpPr>
            <p:spPr>
              <a:xfrm>
                <a:off x="6489040" y="1670381"/>
                <a:ext cx="2893" cy="1629"/>
              </a:xfrm>
              <a:custGeom>
                <a:avLst/>
                <a:gdLst>
                  <a:gd name="connsiteX0" fmla="*/ 450 w 2893"/>
                  <a:gd name="connsiteY0" fmla="*/ 0 h 1629"/>
                  <a:gd name="connsiteX1" fmla="*/ 2893 w 2893"/>
                  <a:gd name="connsiteY1" fmla="*/ 1629 h 1629"/>
                  <a:gd name="connsiteX2" fmla="*/ 450 w 2893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629">
                    <a:moveTo>
                      <a:pt x="450" y="0"/>
                    </a:moveTo>
                    <a:cubicBezTo>
                      <a:pt x="-1179" y="0"/>
                      <a:pt x="2079" y="815"/>
                      <a:pt x="2893" y="1629"/>
                    </a:cubicBezTo>
                    <a:cubicBezTo>
                      <a:pt x="450" y="815"/>
                      <a:pt x="3708" y="815"/>
                      <a:pt x="45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7" name="任意多边形: 形状 426"/>
              <p:cNvSpPr/>
              <p:nvPr/>
            </p:nvSpPr>
            <p:spPr>
              <a:xfrm>
                <a:off x="6483789" y="170703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8" name="任意多边形: 形状 427"/>
              <p:cNvSpPr/>
              <p:nvPr/>
            </p:nvSpPr>
            <p:spPr>
              <a:xfrm>
                <a:off x="6464630" y="1672825"/>
                <a:ext cx="31820" cy="225160"/>
              </a:xfrm>
              <a:custGeom>
                <a:avLst/>
                <a:gdLst>
                  <a:gd name="connsiteX0" fmla="*/ 28933 w 31820"/>
                  <a:gd name="connsiteY0" fmla="*/ 45611 h 225160"/>
                  <a:gd name="connsiteX1" fmla="*/ 31376 w 31820"/>
                  <a:gd name="connsiteY1" fmla="*/ 46426 h 225160"/>
                  <a:gd name="connsiteX2" fmla="*/ 30562 w 31820"/>
                  <a:gd name="connsiteY2" fmla="*/ 40724 h 225160"/>
                  <a:gd name="connsiteX3" fmla="*/ 31376 w 31820"/>
                  <a:gd name="connsiteY3" fmla="*/ 40724 h 225160"/>
                  <a:gd name="connsiteX4" fmla="*/ 28118 w 31820"/>
                  <a:gd name="connsiteY4" fmla="*/ 26064 h 225160"/>
                  <a:gd name="connsiteX5" fmla="*/ 29747 w 31820"/>
                  <a:gd name="connsiteY5" fmla="*/ 26878 h 225160"/>
                  <a:gd name="connsiteX6" fmla="*/ 27304 w 31820"/>
                  <a:gd name="connsiteY6" fmla="*/ 26064 h 225160"/>
                  <a:gd name="connsiteX7" fmla="*/ 28933 w 31820"/>
                  <a:gd name="connsiteY7" fmla="*/ 26878 h 225160"/>
                  <a:gd name="connsiteX8" fmla="*/ 30562 w 31820"/>
                  <a:gd name="connsiteY8" fmla="*/ 23620 h 225160"/>
                  <a:gd name="connsiteX9" fmla="*/ 27304 w 31820"/>
                  <a:gd name="connsiteY9" fmla="*/ 22806 h 225160"/>
                  <a:gd name="connsiteX10" fmla="*/ 24046 w 31820"/>
                  <a:gd name="connsiteY10" fmla="*/ 10588 h 225160"/>
                  <a:gd name="connsiteX11" fmla="*/ 27304 w 31820"/>
                  <a:gd name="connsiteY11" fmla="*/ 11403 h 225160"/>
                  <a:gd name="connsiteX12" fmla="*/ 26489 w 31820"/>
                  <a:gd name="connsiteY12" fmla="*/ 814 h 225160"/>
                  <a:gd name="connsiteX13" fmla="*/ 22417 w 31820"/>
                  <a:gd name="connsiteY13" fmla="*/ 0 h 225160"/>
                  <a:gd name="connsiteX14" fmla="*/ 23231 w 31820"/>
                  <a:gd name="connsiteY14" fmla="*/ 3258 h 225160"/>
                  <a:gd name="connsiteX15" fmla="*/ 21602 w 31820"/>
                  <a:gd name="connsiteY15" fmla="*/ 2443 h 225160"/>
                  <a:gd name="connsiteX16" fmla="*/ 24046 w 31820"/>
                  <a:gd name="connsiteY16" fmla="*/ 4072 h 225160"/>
                  <a:gd name="connsiteX17" fmla="*/ 21602 w 31820"/>
                  <a:gd name="connsiteY17" fmla="*/ 3258 h 225160"/>
                  <a:gd name="connsiteX18" fmla="*/ 24046 w 31820"/>
                  <a:gd name="connsiteY18" fmla="*/ 8145 h 225160"/>
                  <a:gd name="connsiteX19" fmla="*/ 19973 w 31820"/>
                  <a:gd name="connsiteY19" fmla="*/ 9774 h 225160"/>
                  <a:gd name="connsiteX20" fmla="*/ 23231 w 31820"/>
                  <a:gd name="connsiteY20" fmla="*/ 11403 h 225160"/>
                  <a:gd name="connsiteX21" fmla="*/ 21602 w 31820"/>
                  <a:gd name="connsiteY21" fmla="*/ 27693 h 225160"/>
                  <a:gd name="connsiteX22" fmla="*/ 20788 w 31820"/>
                  <a:gd name="connsiteY22" fmla="*/ 35837 h 225160"/>
                  <a:gd name="connsiteX23" fmla="*/ 19973 w 31820"/>
                  <a:gd name="connsiteY23" fmla="*/ 35837 h 225160"/>
                  <a:gd name="connsiteX24" fmla="*/ 20788 w 31820"/>
                  <a:gd name="connsiteY24" fmla="*/ 39910 h 225160"/>
                  <a:gd name="connsiteX25" fmla="*/ 24046 w 31820"/>
                  <a:gd name="connsiteY25" fmla="*/ 41539 h 225160"/>
                  <a:gd name="connsiteX26" fmla="*/ 15901 w 31820"/>
                  <a:gd name="connsiteY26" fmla="*/ 61901 h 225160"/>
                  <a:gd name="connsiteX27" fmla="*/ 15086 w 31820"/>
                  <a:gd name="connsiteY27" fmla="*/ 84707 h 225160"/>
                  <a:gd name="connsiteX28" fmla="*/ 13457 w 31820"/>
                  <a:gd name="connsiteY28" fmla="*/ 84707 h 225160"/>
                  <a:gd name="connsiteX29" fmla="*/ 12643 w 31820"/>
                  <a:gd name="connsiteY29" fmla="*/ 91223 h 225160"/>
                  <a:gd name="connsiteX30" fmla="*/ 11828 w 31820"/>
                  <a:gd name="connsiteY30" fmla="*/ 91223 h 225160"/>
                  <a:gd name="connsiteX31" fmla="*/ 15901 w 31820"/>
                  <a:gd name="connsiteY31" fmla="*/ 107512 h 225160"/>
                  <a:gd name="connsiteX32" fmla="*/ 15901 w 31820"/>
                  <a:gd name="connsiteY32" fmla="*/ 127060 h 225160"/>
                  <a:gd name="connsiteX33" fmla="*/ 14272 w 31820"/>
                  <a:gd name="connsiteY33" fmla="*/ 127060 h 225160"/>
                  <a:gd name="connsiteX34" fmla="*/ 10199 w 31820"/>
                  <a:gd name="connsiteY34" fmla="*/ 142536 h 225160"/>
                  <a:gd name="connsiteX35" fmla="*/ 13457 w 31820"/>
                  <a:gd name="connsiteY35" fmla="*/ 158825 h 225160"/>
                  <a:gd name="connsiteX36" fmla="*/ 13457 w 31820"/>
                  <a:gd name="connsiteY36" fmla="*/ 169414 h 225160"/>
                  <a:gd name="connsiteX37" fmla="*/ 15086 w 31820"/>
                  <a:gd name="connsiteY37" fmla="*/ 188961 h 225160"/>
                  <a:gd name="connsiteX38" fmla="*/ 12643 w 31820"/>
                  <a:gd name="connsiteY38" fmla="*/ 206066 h 225160"/>
                  <a:gd name="connsiteX39" fmla="*/ 6941 w 31820"/>
                  <a:gd name="connsiteY39" fmla="*/ 215025 h 225160"/>
                  <a:gd name="connsiteX40" fmla="*/ 8570 w 31820"/>
                  <a:gd name="connsiteY40" fmla="*/ 215025 h 225160"/>
                  <a:gd name="connsiteX41" fmla="*/ 7756 w 31820"/>
                  <a:gd name="connsiteY41" fmla="*/ 218283 h 225160"/>
                  <a:gd name="connsiteX42" fmla="*/ 7756 w 31820"/>
                  <a:gd name="connsiteY42" fmla="*/ 218283 h 225160"/>
                  <a:gd name="connsiteX43" fmla="*/ 12643 w 31820"/>
                  <a:gd name="connsiteY43" fmla="*/ 219912 h 225160"/>
                  <a:gd name="connsiteX44" fmla="*/ 15086 w 31820"/>
                  <a:gd name="connsiteY44" fmla="*/ 219912 h 225160"/>
                  <a:gd name="connsiteX45" fmla="*/ 11828 w 31820"/>
                  <a:gd name="connsiteY45" fmla="*/ 220726 h 225160"/>
                  <a:gd name="connsiteX46" fmla="*/ 14272 w 31820"/>
                  <a:gd name="connsiteY46" fmla="*/ 221541 h 225160"/>
                  <a:gd name="connsiteX47" fmla="*/ 6127 w 31820"/>
                  <a:gd name="connsiteY47" fmla="*/ 223170 h 225160"/>
                  <a:gd name="connsiteX48" fmla="*/ 426 w 31820"/>
                  <a:gd name="connsiteY48" fmla="*/ 223170 h 225160"/>
                  <a:gd name="connsiteX49" fmla="*/ 3684 w 31820"/>
                  <a:gd name="connsiteY49" fmla="*/ 224799 h 225160"/>
                  <a:gd name="connsiteX50" fmla="*/ 15086 w 31820"/>
                  <a:gd name="connsiteY50" fmla="*/ 224799 h 225160"/>
                  <a:gd name="connsiteX51" fmla="*/ 11828 w 31820"/>
                  <a:gd name="connsiteY51" fmla="*/ 224799 h 225160"/>
                  <a:gd name="connsiteX52" fmla="*/ 15901 w 31820"/>
                  <a:gd name="connsiteY52" fmla="*/ 224799 h 225160"/>
                  <a:gd name="connsiteX53" fmla="*/ 23231 w 31820"/>
                  <a:gd name="connsiteY53" fmla="*/ 223170 h 225160"/>
                  <a:gd name="connsiteX54" fmla="*/ 23231 w 31820"/>
                  <a:gd name="connsiteY54" fmla="*/ 223170 h 225160"/>
                  <a:gd name="connsiteX55" fmla="*/ 22417 w 31820"/>
                  <a:gd name="connsiteY55" fmla="*/ 221541 h 225160"/>
                  <a:gd name="connsiteX56" fmla="*/ 24046 w 31820"/>
                  <a:gd name="connsiteY56" fmla="*/ 221541 h 225160"/>
                  <a:gd name="connsiteX57" fmla="*/ 23231 w 31820"/>
                  <a:gd name="connsiteY57" fmla="*/ 220726 h 225160"/>
                  <a:gd name="connsiteX58" fmla="*/ 21602 w 31820"/>
                  <a:gd name="connsiteY58" fmla="*/ 215025 h 225160"/>
                  <a:gd name="connsiteX59" fmla="*/ 16715 w 31820"/>
                  <a:gd name="connsiteY59" fmla="*/ 214211 h 225160"/>
                  <a:gd name="connsiteX60" fmla="*/ 23231 w 31820"/>
                  <a:gd name="connsiteY60" fmla="*/ 211767 h 225160"/>
                  <a:gd name="connsiteX61" fmla="*/ 24046 w 31820"/>
                  <a:gd name="connsiteY61" fmla="*/ 211767 h 225160"/>
                  <a:gd name="connsiteX62" fmla="*/ 26489 w 31820"/>
                  <a:gd name="connsiteY62" fmla="*/ 209324 h 225160"/>
                  <a:gd name="connsiteX63" fmla="*/ 21602 w 31820"/>
                  <a:gd name="connsiteY63" fmla="*/ 206880 h 225160"/>
                  <a:gd name="connsiteX64" fmla="*/ 24860 w 31820"/>
                  <a:gd name="connsiteY64" fmla="*/ 206880 h 225160"/>
                  <a:gd name="connsiteX65" fmla="*/ 27304 w 31820"/>
                  <a:gd name="connsiteY65" fmla="*/ 201179 h 225160"/>
                  <a:gd name="connsiteX66" fmla="*/ 22417 w 31820"/>
                  <a:gd name="connsiteY66" fmla="*/ 196292 h 225160"/>
                  <a:gd name="connsiteX67" fmla="*/ 24046 w 31820"/>
                  <a:gd name="connsiteY67" fmla="*/ 192219 h 225160"/>
                  <a:gd name="connsiteX68" fmla="*/ 24860 w 31820"/>
                  <a:gd name="connsiteY68" fmla="*/ 192219 h 225160"/>
                  <a:gd name="connsiteX69" fmla="*/ 19973 w 31820"/>
                  <a:gd name="connsiteY69" fmla="*/ 187333 h 225160"/>
                  <a:gd name="connsiteX70" fmla="*/ 28118 w 31820"/>
                  <a:gd name="connsiteY70" fmla="*/ 185703 h 225160"/>
                  <a:gd name="connsiteX71" fmla="*/ 23231 w 31820"/>
                  <a:gd name="connsiteY71" fmla="*/ 180816 h 225160"/>
                  <a:gd name="connsiteX72" fmla="*/ 26489 w 31820"/>
                  <a:gd name="connsiteY72" fmla="*/ 180002 h 225160"/>
                  <a:gd name="connsiteX73" fmla="*/ 28118 w 31820"/>
                  <a:gd name="connsiteY73" fmla="*/ 165341 h 225160"/>
                  <a:gd name="connsiteX74" fmla="*/ 28118 w 31820"/>
                  <a:gd name="connsiteY74" fmla="*/ 165341 h 225160"/>
                  <a:gd name="connsiteX75" fmla="*/ 16715 w 31820"/>
                  <a:gd name="connsiteY75" fmla="*/ 162898 h 225160"/>
                  <a:gd name="connsiteX76" fmla="*/ 17530 w 31820"/>
                  <a:gd name="connsiteY76" fmla="*/ 162898 h 225160"/>
                  <a:gd name="connsiteX77" fmla="*/ 20788 w 31820"/>
                  <a:gd name="connsiteY77" fmla="*/ 160454 h 225160"/>
                  <a:gd name="connsiteX78" fmla="*/ 22417 w 31820"/>
                  <a:gd name="connsiteY78" fmla="*/ 160454 h 225160"/>
                  <a:gd name="connsiteX79" fmla="*/ 22417 w 31820"/>
                  <a:gd name="connsiteY79" fmla="*/ 158011 h 225160"/>
                  <a:gd name="connsiteX80" fmla="*/ 24046 w 31820"/>
                  <a:gd name="connsiteY80" fmla="*/ 158011 h 225160"/>
                  <a:gd name="connsiteX81" fmla="*/ 22417 w 31820"/>
                  <a:gd name="connsiteY81" fmla="*/ 157196 h 225160"/>
                  <a:gd name="connsiteX82" fmla="*/ 25675 w 31820"/>
                  <a:gd name="connsiteY82" fmla="*/ 158011 h 225160"/>
                  <a:gd name="connsiteX83" fmla="*/ 22417 w 31820"/>
                  <a:gd name="connsiteY83" fmla="*/ 135205 h 225160"/>
                  <a:gd name="connsiteX84" fmla="*/ 24046 w 31820"/>
                  <a:gd name="connsiteY84" fmla="*/ 136020 h 225160"/>
                  <a:gd name="connsiteX85" fmla="*/ 21602 w 31820"/>
                  <a:gd name="connsiteY85" fmla="*/ 134391 h 225160"/>
                  <a:gd name="connsiteX86" fmla="*/ 23231 w 31820"/>
                  <a:gd name="connsiteY86" fmla="*/ 134391 h 225160"/>
                  <a:gd name="connsiteX87" fmla="*/ 22417 w 31820"/>
                  <a:gd name="connsiteY87" fmla="*/ 128689 h 225160"/>
                  <a:gd name="connsiteX88" fmla="*/ 25675 w 31820"/>
                  <a:gd name="connsiteY88" fmla="*/ 128689 h 225160"/>
                  <a:gd name="connsiteX89" fmla="*/ 22417 w 31820"/>
                  <a:gd name="connsiteY89" fmla="*/ 125431 h 225160"/>
                  <a:gd name="connsiteX90" fmla="*/ 25675 w 31820"/>
                  <a:gd name="connsiteY90" fmla="*/ 125431 h 225160"/>
                  <a:gd name="connsiteX91" fmla="*/ 25675 w 31820"/>
                  <a:gd name="connsiteY91" fmla="*/ 114029 h 225160"/>
                  <a:gd name="connsiteX92" fmla="*/ 19973 w 31820"/>
                  <a:gd name="connsiteY92" fmla="*/ 103440 h 225160"/>
                  <a:gd name="connsiteX93" fmla="*/ 21602 w 31820"/>
                  <a:gd name="connsiteY93" fmla="*/ 103440 h 225160"/>
                  <a:gd name="connsiteX94" fmla="*/ 22417 w 31820"/>
                  <a:gd name="connsiteY94" fmla="*/ 90408 h 225160"/>
                  <a:gd name="connsiteX95" fmla="*/ 21602 w 31820"/>
                  <a:gd name="connsiteY95" fmla="*/ 85521 h 225160"/>
                  <a:gd name="connsiteX96" fmla="*/ 23231 w 31820"/>
                  <a:gd name="connsiteY96" fmla="*/ 85521 h 225160"/>
                  <a:gd name="connsiteX97" fmla="*/ 23231 w 31820"/>
                  <a:gd name="connsiteY97" fmla="*/ 75747 h 225160"/>
                  <a:gd name="connsiteX98" fmla="*/ 25675 w 31820"/>
                  <a:gd name="connsiteY98" fmla="*/ 76562 h 225160"/>
                  <a:gd name="connsiteX99" fmla="*/ 19973 w 31820"/>
                  <a:gd name="connsiteY99" fmla="*/ 74118 h 225160"/>
                  <a:gd name="connsiteX100" fmla="*/ 22417 w 31820"/>
                  <a:gd name="connsiteY100" fmla="*/ 74118 h 225160"/>
                  <a:gd name="connsiteX101" fmla="*/ 21602 w 31820"/>
                  <a:gd name="connsiteY101" fmla="*/ 67603 h 225160"/>
                  <a:gd name="connsiteX102" fmla="*/ 23231 w 31820"/>
                  <a:gd name="connsiteY102" fmla="*/ 68417 h 225160"/>
                  <a:gd name="connsiteX103" fmla="*/ 22417 w 31820"/>
                  <a:gd name="connsiteY103" fmla="*/ 65973 h 225160"/>
                  <a:gd name="connsiteX104" fmla="*/ 23231 w 31820"/>
                  <a:gd name="connsiteY104" fmla="*/ 65973 h 225160"/>
                  <a:gd name="connsiteX105" fmla="*/ 24046 w 31820"/>
                  <a:gd name="connsiteY105" fmla="*/ 58643 h 225160"/>
                  <a:gd name="connsiteX106" fmla="*/ 27304 w 31820"/>
                  <a:gd name="connsiteY106" fmla="*/ 59458 h 225160"/>
                  <a:gd name="connsiteX107" fmla="*/ 26489 w 31820"/>
                  <a:gd name="connsiteY107" fmla="*/ 54571 h 225160"/>
                  <a:gd name="connsiteX108" fmla="*/ 28118 w 31820"/>
                  <a:gd name="connsiteY108" fmla="*/ 54571 h 225160"/>
                  <a:gd name="connsiteX109" fmla="*/ 26489 w 31820"/>
                  <a:gd name="connsiteY109" fmla="*/ 53756 h 225160"/>
                  <a:gd name="connsiteX110" fmla="*/ 29747 w 31820"/>
                  <a:gd name="connsiteY110" fmla="*/ 54571 h 225160"/>
                  <a:gd name="connsiteX111" fmla="*/ 28933 w 31820"/>
                  <a:gd name="connsiteY111" fmla="*/ 45611 h 2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1820" h="225160">
                    <a:moveTo>
                      <a:pt x="28933" y="45611"/>
                    </a:moveTo>
                    <a:lnTo>
                      <a:pt x="31376" y="46426"/>
                    </a:lnTo>
                    <a:cubicBezTo>
                      <a:pt x="27304" y="43982"/>
                      <a:pt x="32191" y="42353"/>
                      <a:pt x="30562" y="40724"/>
                    </a:cubicBezTo>
                    <a:lnTo>
                      <a:pt x="31376" y="40724"/>
                    </a:lnTo>
                    <a:cubicBezTo>
                      <a:pt x="33005" y="36652"/>
                      <a:pt x="29747" y="30950"/>
                      <a:pt x="28118" y="26064"/>
                    </a:cubicBezTo>
                    <a:cubicBezTo>
                      <a:pt x="28118" y="26064"/>
                      <a:pt x="28933" y="26064"/>
                      <a:pt x="29747" y="26878"/>
                    </a:cubicBezTo>
                    <a:cubicBezTo>
                      <a:pt x="28933" y="26878"/>
                      <a:pt x="27304" y="26064"/>
                      <a:pt x="27304" y="26064"/>
                    </a:cubicBezTo>
                    <a:cubicBezTo>
                      <a:pt x="28118" y="26064"/>
                      <a:pt x="28933" y="26064"/>
                      <a:pt x="28933" y="26878"/>
                    </a:cubicBezTo>
                    <a:cubicBezTo>
                      <a:pt x="33820" y="26878"/>
                      <a:pt x="26489" y="23620"/>
                      <a:pt x="30562" y="23620"/>
                    </a:cubicBezTo>
                    <a:cubicBezTo>
                      <a:pt x="29747" y="23620"/>
                      <a:pt x="28118" y="22806"/>
                      <a:pt x="27304" y="22806"/>
                    </a:cubicBezTo>
                    <a:cubicBezTo>
                      <a:pt x="27304" y="18733"/>
                      <a:pt x="26489" y="14661"/>
                      <a:pt x="24046" y="10588"/>
                    </a:cubicBezTo>
                    <a:cubicBezTo>
                      <a:pt x="24860" y="10588"/>
                      <a:pt x="25675" y="10588"/>
                      <a:pt x="27304" y="11403"/>
                    </a:cubicBezTo>
                    <a:cubicBezTo>
                      <a:pt x="20788" y="6516"/>
                      <a:pt x="24046" y="4072"/>
                      <a:pt x="26489" y="814"/>
                    </a:cubicBezTo>
                    <a:cubicBezTo>
                      <a:pt x="24860" y="0"/>
                      <a:pt x="24046" y="814"/>
                      <a:pt x="22417" y="0"/>
                    </a:cubicBezTo>
                    <a:cubicBezTo>
                      <a:pt x="19973" y="814"/>
                      <a:pt x="26489" y="3258"/>
                      <a:pt x="23231" y="3258"/>
                    </a:cubicBezTo>
                    <a:lnTo>
                      <a:pt x="21602" y="2443"/>
                    </a:lnTo>
                    <a:cubicBezTo>
                      <a:pt x="19973" y="3258"/>
                      <a:pt x="26489" y="3258"/>
                      <a:pt x="24046" y="4072"/>
                    </a:cubicBezTo>
                    <a:cubicBezTo>
                      <a:pt x="22417" y="4072"/>
                      <a:pt x="21602" y="3258"/>
                      <a:pt x="21602" y="3258"/>
                    </a:cubicBezTo>
                    <a:cubicBezTo>
                      <a:pt x="22417" y="4887"/>
                      <a:pt x="19973" y="5701"/>
                      <a:pt x="24046" y="8145"/>
                    </a:cubicBezTo>
                    <a:cubicBezTo>
                      <a:pt x="19973" y="7330"/>
                      <a:pt x="23231" y="9774"/>
                      <a:pt x="19973" y="9774"/>
                    </a:cubicBezTo>
                    <a:cubicBezTo>
                      <a:pt x="21602" y="10588"/>
                      <a:pt x="20788" y="10588"/>
                      <a:pt x="23231" y="11403"/>
                    </a:cubicBezTo>
                    <a:cubicBezTo>
                      <a:pt x="19973" y="16290"/>
                      <a:pt x="23231" y="21991"/>
                      <a:pt x="21602" y="27693"/>
                    </a:cubicBezTo>
                    <a:cubicBezTo>
                      <a:pt x="28933" y="31765"/>
                      <a:pt x="19159" y="32580"/>
                      <a:pt x="20788" y="35837"/>
                    </a:cubicBezTo>
                    <a:cubicBezTo>
                      <a:pt x="20788" y="35837"/>
                      <a:pt x="19973" y="35837"/>
                      <a:pt x="19973" y="35837"/>
                    </a:cubicBezTo>
                    <a:cubicBezTo>
                      <a:pt x="21602" y="37466"/>
                      <a:pt x="22417" y="38281"/>
                      <a:pt x="20788" y="39910"/>
                    </a:cubicBezTo>
                    <a:lnTo>
                      <a:pt x="24046" y="41539"/>
                    </a:lnTo>
                    <a:cubicBezTo>
                      <a:pt x="15901" y="47240"/>
                      <a:pt x="19973" y="55385"/>
                      <a:pt x="15901" y="61901"/>
                    </a:cubicBezTo>
                    <a:cubicBezTo>
                      <a:pt x="12643" y="69232"/>
                      <a:pt x="6127" y="75747"/>
                      <a:pt x="15086" y="84707"/>
                    </a:cubicBezTo>
                    <a:cubicBezTo>
                      <a:pt x="14272" y="84707"/>
                      <a:pt x="14272" y="84707"/>
                      <a:pt x="13457" y="84707"/>
                    </a:cubicBezTo>
                    <a:cubicBezTo>
                      <a:pt x="15086" y="87150"/>
                      <a:pt x="11828" y="88779"/>
                      <a:pt x="12643" y="91223"/>
                    </a:cubicBezTo>
                    <a:lnTo>
                      <a:pt x="11828" y="91223"/>
                    </a:lnTo>
                    <a:cubicBezTo>
                      <a:pt x="17530" y="96924"/>
                      <a:pt x="9385" y="101811"/>
                      <a:pt x="15901" y="107512"/>
                    </a:cubicBezTo>
                    <a:cubicBezTo>
                      <a:pt x="14272" y="113214"/>
                      <a:pt x="14272" y="120544"/>
                      <a:pt x="15901" y="127060"/>
                    </a:cubicBezTo>
                    <a:lnTo>
                      <a:pt x="14272" y="127060"/>
                    </a:lnTo>
                    <a:cubicBezTo>
                      <a:pt x="16715" y="132762"/>
                      <a:pt x="8570" y="136834"/>
                      <a:pt x="10199" y="142536"/>
                    </a:cubicBezTo>
                    <a:cubicBezTo>
                      <a:pt x="6127" y="147422"/>
                      <a:pt x="18344" y="153938"/>
                      <a:pt x="13457" y="158825"/>
                    </a:cubicBezTo>
                    <a:cubicBezTo>
                      <a:pt x="6127" y="162083"/>
                      <a:pt x="21602" y="166970"/>
                      <a:pt x="13457" y="169414"/>
                    </a:cubicBezTo>
                    <a:cubicBezTo>
                      <a:pt x="1240" y="175115"/>
                      <a:pt x="8570" y="181631"/>
                      <a:pt x="15086" y="188961"/>
                    </a:cubicBezTo>
                    <a:cubicBezTo>
                      <a:pt x="11014" y="194663"/>
                      <a:pt x="21602" y="201179"/>
                      <a:pt x="12643" y="206066"/>
                    </a:cubicBezTo>
                    <a:cubicBezTo>
                      <a:pt x="18344" y="208509"/>
                      <a:pt x="6127" y="211767"/>
                      <a:pt x="6941" y="215025"/>
                    </a:cubicBezTo>
                    <a:lnTo>
                      <a:pt x="8570" y="215025"/>
                    </a:lnTo>
                    <a:cubicBezTo>
                      <a:pt x="2869" y="215840"/>
                      <a:pt x="16715" y="217469"/>
                      <a:pt x="7756" y="218283"/>
                    </a:cubicBezTo>
                    <a:lnTo>
                      <a:pt x="7756" y="218283"/>
                    </a:lnTo>
                    <a:cubicBezTo>
                      <a:pt x="3684" y="219098"/>
                      <a:pt x="18344" y="219912"/>
                      <a:pt x="12643" y="219912"/>
                    </a:cubicBezTo>
                    <a:lnTo>
                      <a:pt x="15086" y="219912"/>
                    </a:lnTo>
                    <a:cubicBezTo>
                      <a:pt x="15901" y="220726"/>
                      <a:pt x="12643" y="219912"/>
                      <a:pt x="11828" y="220726"/>
                    </a:cubicBezTo>
                    <a:cubicBezTo>
                      <a:pt x="11828" y="220726"/>
                      <a:pt x="15901" y="220726"/>
                      <a:pt x="14272" y="221541"/>
                    </a:cubicBezTo>
                    <a:cubicBezTo>
                      <a:pt x="5313" y="221541"/>
                      <a:pt x="15901" y="223170"/>
                      <a:pt x="6127" y="223170"/>
                    </a:cubicBezTo>
                    <a:cubicBezTo>
                      <a:pt x="6127" y="223170"/>
                      <a:pt x="2055" y="223985"/>
                      <a:pt x="426" y="223170"/>
                    </a:cubicBezTo>
                    <a:cubicBezTo>
                      <a:pt x="-389" y="223170"/>
                      <a:pt x="-389" y="224799"/>
                      <a:pt x="3684" y="224799"/>
                    </a:cubicBezTo>
                    <a:cubicBezTo>
                      <a:pt x="7756" y="224799"/>
                      <a:pt x="11828" y="225613"/>
                      <a:pt x="15086" y="224799"/>
                    </a:cubicBezTo>
                    <a:lnTo>
                      <a:pt x="11828" y="224799"/>
                    </a:lnTo>
                    <a:cubicBezTo>
                      <a:pt x="15086" y="224799"/>
                      <a:pt x="13457" y="224799"/>
                      <a:pt x="15901" y="224799"/>
                    </a:cubicBezTo>
                    <a:cubicBezTo>
                      <a:pt x="16715" y="223985"/>
                      <a:pt x="20788" y="223985"/>
                      <a:pt x="23231" y="223170"/>
                    </a:cubicBezTo>
                    <a:cubicBezTo>
                      <a:pt x="23231" y="223170"/>
                      <a:pt x="23231" y="223170"/>
                      <a:pt x="23231" y="223170"/>
                    </a:cubicBezTo>
                    <a:cubicBezTo>
                      <a:pt x="19159" y="222355"/>
                      <a:pt x="21602" y="222355"/>
                      <a:pt x="22417" y="221541"/>
                    </a:cubicBezTo>
                    <a:lnTo>
                      <a:pt x="24046" y="221541"/>
                    </a:lnTo>
                    <a:cubicBezTo>
                      <a:pt x="28118" y="221541"/>
                      <a:pt x="16715" y="220726"/>
                      <a:pt x="23231" y="220726"/>
                    </a:cubicBezTo>
                    <a:cubicBezTo>
                      <a:pt x="21602" y="219098"/>
                      <a:pt x="21602" y="216654"/>
                      <a:pt x="21602" y="215025"/>
                    </a:cubicBezTo>
                    <a:cubicBezTo>
                      <a:pt x="19159" y="215025"/>
                      <a:pt x="21602" y="213396"/>
                      <a:pt x="16715" y="214211"/>
                    </a:cubicBezTo>
                    <a:cubicBezTo>
                      <a:pt x="22417" y="213396"/>
                      <a:pt x="23231" y="212582"/>
                      <a:pt x="23231" y="211767"/>
                    </a:cubicBezTo>
                    <a:cubicBezTo>
                      <a:pt x="24046" y="211767"/>
                      <a:pt x="24046" y="211767"/>
                      <a:pt x="24046" y="211767"/>
                    </a:cubicBezTo>
                    <a:cubicBezTo>
                      <a:pt x="31376" y="210953"/>
                      <a:pt x="17530" y="210138"/>
                      <a:pt x="26489" y="209324"/>
                    </a:cubicBezTo>
                    <a:cubicBezTo>
                      <a:pt x="20788" y="209324"/>
                      <a:pt x="28118" y="207695"/>
                      <a:pt x="21602" y="206880"/>
                    </a:cubicBezTo>
                    <a:cubicBezTo>
                      <a:pt x="23231" y="206880"/>
                      <a:pt x="24046" y="206880"/>
                      <a:pt x="24860" y="206880"/>
                    </a:cubicBezTo>
                    <a:cubicBezTo>
                      <a:pt x="24860" y="205251"/>
                      <a:pt x="27304" y="202808"/>
                      <a:pt x="27304" y="201179"/>
                    </a:cubicBezTo>
                    <a:cubicBezTo>
                      <a:pt x="22417" y="199550"/>
                      <a:pt x="29747" y="197921"/>
                      <a:pt x="22417" y="196292"/>
                    </a:cubicBezTo>
                    <a:cubicBezTo>
                      <a:pt x="24046" y="195477"/>
                      <a:pt x="27304" y="193848"/>
                      <a:pt x="24046" y="192219"/>
                    </a:cubicBezTo>
                    <a:lnTo>
                      <a:pt x="24860" y="192219"/>
                    </a:lnTo>
                    <a:cubicBezTo>
                      <a:pt x="24860" y="190590"/>
                      <a:pt x="24046" y="188961"/>
                      <a:pt x="19973" y="187333"/>
                    </a:cubicBezTo>
                    <a:cubicBezTo>
                      <a:pt x="27304" y="187333"/>
                      <a:pt x="25675" y="186518"/>
                      <a:pt x="28118" y="185703"/>
                    </a:cubicBezTo>
                    <a:cubicBezTo>
                      <a:pt x="24860" y="184889"/>
                      <a:pt x="25675" y="182446"/>
                      <a:pt x="23231" y="180816"/>
                    </a:cubicBezTo>
                    <a:cubicBezTo>
                      <a:pt x="26489" y="180816"/>
                      <a:pt x="21602" y="179188"/>
                      <a:pt x="26489" y="180002"/>
                    </a:cubicBezTo>
                    <a:cubicBezTo>
                      <a:pt x="17530" y="175115"/>
                      <a:pt x="20788" y="170228"/>
                      <a:pt x="28118" y="165341"/>
                    </a:cubicBezTo>
                    <a:lnTo>
                      <a:pt x="28118" y="165341"/>
                    </a:lnTo>
                    <a:cubicBezTo>
                      <a:pt x="25675" y="164527"/>
                      <a:pt x="19973" y="163712"/>
                      <a:pt x="16715" y="162898"/>
                    </a:cubicBezTo>
                    <a:cubicBezTo>
                      <a:pt x="17530" y="162898"/>
                      <a:pt x="17530" y="162898"/>
                      <a:pt x="17530" y="162898"/>
                    </a:cubicBezTo>
                    <a:cubicBezTo>
                      <a:pt x="16715" y="162083"/>
                      <a:pt x="21602" y="161269"/>
                      <a:pt x="20788" y="160454"/>
                    </a:cubicBezTo>
                    <a:cubicBezTo>
                      <a:pt x="21602" y="160454"/>
                      <a:pt x="21602" y="160454"/>
                      <a:pt x="22417" y="160454"/>
                    </a:cubicBezTo>
                    <a:cubicBezTo>
                      <a:pt x="19973" y="159640"/>
                      <a:pt x="26489" y="158825"/>
                      <a:pt x="22417" y="158011"/>
                    </a:cubicBezTo>
                    <a:lnTo>
                      <a:pt x="24046" y="158011"/>
                    </a:lnTo>
                    <a:lnTo>
                      <a:pt x="22417" y="157196"/>
                    </a:lnTo>
                    <a:cubicBezTo>
                      <a:pt x="24046" y="157196"/>
                      <a:pt x="26489" y="157196"/>
                      <a:pt x="25675" y="158011"/>
                    </a:cubicBezTo>
                    <a:cubicBezTo>
                      <a:pt x="28118" y="150681"/>
                      <a:pt x="19973" y="142536"/>
                      <a:pt x="22417" y="135205"/>
                    </a:cubicBezTo>
                    <a:lnTo>
                      <a:pt x="24046" y="136020"/>
                    </a:lnTo>
                    <a:lnTo>
                      <a:pt x="21602" y="134391"/>
                    </a:lnTo>
                    <a:cubicBezTo>
                      <a:pt x="22417" y="134391"/>
                      <a:pt x="22417" y="134391"/>
                      <a:pt x="23231" y="134391"/>
                    </a:cubicBezTo>
                    <a:cubicBezTo>
                      <a:pt x="25675" y="132762"/>
                      <a:pt x="21602" y="130318"/>
                      <a:pt x="22417" y="128689"/>
                    </a:cubicBezTo>
                    <a:cubicBezTo>
                      <a:pt x="23231" y="128689"/>
                      <a:pt x="24860" y="129504"/>
                      <a:pt x="25675" y="128689"/>
                    </a:cubicBezTo>
                    <a:cubicBezTo>
                      <a:pt x="21602" y="127060"/>
                      <a:pt x="31376" y="127060"/>
                      <a:pt x="22417" y="125431"/>
                    </a:cubicBezTo>
                    <a:cubicBezTo>
                      <a:pt x="23231" y="125431"/>
                      <a:pt x="24860" y="125431"/>
                      <a:pt x="25675" y="125431"/>
                    </a:cubicBezTo>
                    <a:cubicBezTo>
                      <a:pt x="23231" y="121359"/>
                      <a:pt x="24046" y="117286"/>
                      <a:pt x="25675" y="114029"/>
                    </a:cubicBezTo>
                    <a:cubicBezTo>
                      <a:pt x="18344" y="109956"/>
                      <a:pt x="25675" y="107512"/>
                      <a:pt x="19973" y="103440"/>
                    </a:cubicBezTo>
                    <a:lnTo>
                      <a:pt x="21602" y="103440"/>
                    </a:lnTo>
                    <a:cubicBezTo>
                      <a:pt x="16715" y="98553"/>
                      <a:pt x="23231" y="94481"/>
                      <a:pt x="22417" y="90408"/>
                    </a:cubicBezTo>
                    <a:cubicBezTo>
                      <a:pt x="23231" y="88779"/>
                      <a:pt x="21602" y="87150"/>
                      <a:pt x="21602" y="85521"/>
                    </a:cubicBezTo>
                    <a:lnTo>
                      <a:pt x="23231" y="85521"/>
                    </a:lnTo>
                    <a:cubicBezTo>
                      <a:pt x="15901" y="81449"/>
                      <a:pt x="30562" y="79820"/>
                      <a:pt x="23231" y="75747"/>
                    </a:cubicBezTo>
                    <a:lnTo>
                      <a:pt x="25675" y="76562"/>
                    </a:lnTo>
                    <a:cubicBezTo>
                      <a:pt x="21602" y="75747"/>
                      <a:pt x="27304" y="74933"/>
                      <a:pt x="19973" y="74118"/>
                    </a:cubicBezTo>
                    <a:lnTo>
                      <a:pt x="22417" y="74118"/>
                    </a:lnTo>
                    <a:cubicBezTo>
                      <a:pt x="13457" y="70860"/>
                      <a:pt x="27304" y="70860"/>
                      <a:pt x="21602" y="67603"/>
                    </a:cubicBezTo>
                    <a:lnTo>
                      <a:pt x="23231" y="68417"/>
                    </a:lnTo>
                    <a:cubicBezTo>
                      <a:pt x="22417" y="67603"/>
                      <a:pt x="20788" y="66788"/>
                      <a:pt x="22417" y="65973"/>
                    </a:cubicBezTo>
                    <a:cubicBezTo>
                      <a:pt x="22417" y="65973"/>
                      <a:pt x="23231" y="65973"/>
                      <a:pt x="23231" y="65973"/>
                    </a:cubicBezTo>
                    <a:cubicBezTo>
                      <a:pt x="30562" y="65159"/>
                      <a:pt x="23231" y="61087"/>
                      <a:pt x="24046" y="58643"/>
                    </a:cubicBezTo>
                    <a:lnTo>
                      <a:pt x="27304" y="59458"/>
                    </a:lnTo>
                    <a:cubicBezTo>
                      <a:pt x="24046" y="57829"/>
                      <a:pt x="27304" y="56200"/>
                      <a:pt x="26489" y="54571"/>
                    </a:cubicBezTo>
                    <a:lnTo>
                      <a:pt x="28118" y="54571"/>
                    </a:lnTo>
                    <a:lnTo>
                      <a:pt x="26489" y="53756"/>
                    </a:lnTo>
                    <a:lnTo>
                      <a:pt x="29747" y="54571"/>
                    </a:lnTo>
                    <a:cubicBezTo>
                      <a:pt x="31376" y="49684"/>
                      <a:pt x="28933" y="47240"/>
                      <a:pt x="28933" y="45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9" name="任意多边形: 形状 428"/>
              <p:cNvSpPr/>
              <p:nvPr/>
            </p:nvSpPr>
            <p:spPr>
              <a:xfrm>
                <a:off x="6493562" y="169888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0" name="任意多边形: 形状 429"/>
              <p:cNvSpPr/>
              <p:nvPr/>
            </p:nvSpPr>
            <p:spPr>
              <a:xfrm>
                <a:off x="6489490" y="189192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31" name="图形 7"/>
            <p:cNvGrpSpPr/>
            <p:nvPr/>
          </p:nvGrpSpPr>
          <p:grpSpPr>
            <a:xfrm>
              <a:off x="8722733" y="2836504"/>
              <a:ext cx="61086" cy="203169"/>
              <a:chOff x="6482974" y="1736807"/>
              <a:chExt cx="61086" cy="203169"/>
            </a:xfrm>
            <a:solidFill>
              <a:srgbClr val="1B1B1B"/>
            </a:solidFill>
          </p:grpSpPr>
          <p:sp>
            <p:nvSpPr>
              <p:cNvPr id="432" name="任意多边形: 形状 431"/>
              <p:cNvSpPr/>
              <p:nvPr/>
            </p:nvSpPr>
            <p:spPr>
              <a:xfrm>
                <a:off x="6541617" y="1937534"/>
                <a:ext cx="2443" cy="814"/>
              </a:xfrm>
              <a:custGeom>
                <a:avLst/>
                <a:gdLst>
                  <a:gd name="connsiteX0" fmla="*/ 1629 w 2443"/>
                  <a:gd name="connsiteY0" fmla="*/ 814 h 814"/>
                  <a:gd name="connsiteX1" fmla="*/ 2443 w 2443"/>
                  <a:gd name="connsiteY1" fmla="*/ 0 h 814"/>
                  <a:gd name="connsiteX2" fmla="*/ 0 w 2443"/>
                  <a:gd name="connsiteY2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1629" y="814"/>
                    </a:moveTo>
                    <a:lnTo>
                      <a:pt x="2443" y="0"/>
                    </a:lnTo>
                    <a:lnTo>
                      <a:pt x="0" y="81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3" name="任意多边形: 形状 432"/>
              <p:cNvSpPr/>
              <p:nvPr/>
            </p:nvSpPr>
            <p:spPr>
              <a:xfrm>
                <a:off x="6535916" y="1936916"/>
                <a:ext cx="7403" cy="3061"/>
              </a:xfrm>
              <a:custGeom>
                <a:avLst/>
                <a:gdLst>
                  <a:gd name="connsiteX0" fmla="*/ 1629 w 7403"/>
                  <a:gd name="connsiteY0" fmla="*/ 2247 h 3061"/>
                  <a:gd name="connsiteX1" fmla="*/ 0 w 7403"/>
                  <a:gd name="connsiteY1" fmla="*/ 3061 h 3061"/>
                  <a:gd name="connsiteX2" fmla="*/ 6516 w 7403"/>
                  <a:gd name="connsiteY2" fmla="*/ 618 h 3061"/>
                  <a:gd name="connsiteX3" fmla="*/ 1629 w 7403"/>
                  <a:gd name="connsiteY3" fmla="*/ 2247 h 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03" h="3061">
                    <a:moveTo>
                      <a:pt x="1629" y="2247"/>
                    </a:moveTo>
                    <a:cubicBezTo>
                      <a:pt x="815" y="2247"/>
                      <a:pt x="815" y="3061"/>
                      <a:pt x="0" y="3061"/>
                    </a:cubicBezTo>
                    <a:lnTo>
                      <a:pt x="6516" y="618"/>
                    </a:lnTo>
                    <a:cubicBezTo>
                      <a:pt x="10589" y="-1825"/>
                      <a:pt x="-815" y="3876"/>
                      <a:pt x="1629" y="224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4" name="任意多边形: 形状 433"/>
              <p:cNvSpPr/>
              <p:nvPr/>
            </p:nvSpPr>
            <p:spPr>
              <a:xfrm>
                <a:off x="6535916" y="1938011"/>
                <a:ext cx="2893" cy="1151"/>
              </a:xfrm>
              <a:custGeom>
                <a:avLst/>
                <a:gdLst>
                  <a:gd name="connsiteX0" fmla="*/ 2444 w 2893"/>
                  <a:gd name="connsiteY0" fmla="*/ 337 h 1151"/>
                  <a:gd name="connsiteX1" fmla="*/ 0 w 2893"/>
                  <a:gd name="connsiteY1" fmla="*/ 1152 h 1151"/>
                  <a:gd name="connsiteX2" fmla="*/ 2444 w 2893"/>
                  <a:gd name="connsiteY2" fmla="*/ 337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151">
                    <a:moveTo>
                      <a:pt x="2444" y="337"/>
                    </a:moveTo>
                    <a:cubicBezTo>
                      <a:pt x="4072" y="-477"/>
                      <a:pt x="815" y="337"/>
                      <a:pt x="0" y="1152"/>
                    </a:cubicBezTo>
                    <a:cubicBezTo>
                      <a:pt x="1629" y="337"/>
                      <a:pt x="-815" y="1966"/>
                      <a:pt x="2444" y="3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5" name="任意多边形: 形状 434"/>
              <p:cNvSpPr/>
              <p:nvPr/>
            </p:nvSpPr>
            <p:spPr>
              <a:xfrm>
                <a:off x="6524513" y="190902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6" name="任意多边形: 形状 435"/>
              <p:cNvSpPr/>
              <p:nvPr/>
            </p:nvSpPr>
            <p:spPr>
              <a:xfrm>
                <a:off x="6482974" y="1736807"/>
                <a:ext cx="56464" cy="201540"/>
              </a:xfrm>
              <a:custGeom>
                <a:avLst/>
                <a:gdLst>
                  <a:gd name="connsiteX0" fmla="*/ 27693 w 56464"/>
                  <a:gd name="connsiteY0" fmla="*/ 167332 h 201540"/>
                  <a:gd name="connsiteX1" fmla="*/ 25249 w 56464"/>
                  <a:gd name="connsiteY1" fmla="*/ 168147 h 201540"/>
                  <a:gd name="connsiteX2" fmla="*/ 28507 w 56464"/>
                  <a:gd name="connsiteY2" fmla="*/ 173034 h 201540"/>
                  <a:gd name="connsiteX3" fmla="*/ 27693 w 56464"/>
                  <a:gd name="connsiteY3" fmla="*/ 173034 h 201540"/>
                  <a:gd name="connsiteX4" fmla="*/ 37467 w 56464"/>
                  <a:gd name="connsiteY4" fmla="*/ 183622 h 201540"/>
                  <a:gd name="connsiteX5" fmla="*/ 35837 w 56464"/>
                  <a:gd name="connsiteY5" fmla="*/ 183622 h 201540"/>
                  <a:gd name="connsiteX6" fmla="*/ 38281 w 56464"/>
                  <a:gd name="connsiteY6" fmla="*/ 183622 h 201540"/>
                  <a:gd name="connsiteX7" fmla="*/ 36652 w 56464"/>
                  <a:gd name="connsiteY7" fmla="*/ 183622 h 201540"/>
                  <a:gd name="connsiteX8" fmla="*/ 37467 w 56464"/>
                  <a:gd name="connsiteY8" fmla="*/ 186880 h 201540"/>
                  <a:gd name="connsiteX9" fmla="*/ 40724 w 56464"/>
                  <a:gd name="connsiteY9" fmla="*/ 186065 h 201540"/>
                  <a:gd name="connsiteX10" fmla="*/ 49684 w 56464"/>
                  <a:gd name="connsiteY10" fmla="*/ 193396 h 201540"/>
                  <a:gd name="connsiteX11" fmla="*/ 46426 w 56464"/>
                  <a:gd name="connsiteY11" fmla="*/ 195025 h 201540"/>
                  <a:gd name="connsiteX12" fmla="*/ 52942 w 56464"/>
                  <a:gd name="connsiteY12" fmla="*/ 201541 h 201540"/>
                  <a:gd name="connsiteX13" fmla="*/ 56200 w 56464"/>
                  <a:gd name="connsiteY13" fmla="*/ 199912 h 201540"/>
                  <a:gd name="connsiteX14" fmla="*/ 53756 w 56464"/>
                  <a:gd name="connsiteY14" fmla="*/ 198283 h 201540"/>
                  <a:gd name="connsiteX15" fmla="*/ 55385 w 56464"/>
                  <a:gd name="connsiteY15" fmla="*/ 197468 h 201540"/>
                  <a:gd name="connsiteX16" fmla="*/ 52942 w 56464"/>
                  <a:gd name="connsiteY16" fmla="*/ 197468 h 201540"/>
                  <a:gd name="connsiteX17" fmla="*/ 55385 w 56464"/>
                  <a:gd name="connsiteY17" fmla="*/ 196654 h 201540"/>
                  <a:gd name="connsiteX18" fmla="*/ 50498 w 56464"/>
                  <a:gd name="connsiteY18" fmla="*/ 194210 h 201540"/>
                  <a:gd name="connsiteX19" fmla="*/ 52942 w 56464"/>
                  <a:gd name="connsiteY19" fmla="*/ 190952 h 201540"/>
                  <a:gd name="connsiteX20" fmla="*/ 48869 w 56464"/>
                  <a:gd name="connsiteY20" fmla="*/ 191767 h 201540"/>
                  <a:gd name="connsiteX21" fmla="*/ 42354 w 56464"/>
                  <a:gd name="connsiteY21" fmla="*/ 178735 h 201540"/>
                  <a:gd name="connsiteX22" fmla="*/ 39096 w 56464"/>
                  <a:gd name="connsiteY22" fmla="*/ 172219 h 201540"/>
                  <a:gd name="connsiteX23" fmla="*/ 39910 w 56464"/>
                  <a:gd name="connsiteY23" fmla="*/ 172219 h 201540"/>
                  <a:gd name="connsiteX24" fmla="*/ 37467 w 56464"/>
                  <a:gd name="connsiteY24" fmla="*/ 169776 h 201540"/>
                  <a:gd name="connsiteX25" fmla="*/ 34209 w 56464"/>
                  <a:gd name="connsiteY25" fmla="*/ 169776 h 201540"/>
                  <a:gd name="connsiteX26" fmla="*/ 34209 w 56464"/>
                  <a:gd name="connsiteY26" fmla="*/ 150228 h 201540"/>
                  <a:gd name="connsiteX27" fmla="*/ 27693 w 56464"/>
                  <a:gd name="connsiteY27" fmla="*/ 129866 h 201540"/>
                  <a:gd name="connsiteX28" fmla="*/ 29322 w 56464"/>
                  <a:gd name="connsiteY28" fmla="*/ 129866 h 201540"/>
                  <a:gd name="connsiteX29" fmla="*/ 27693 w 56464"/>
                  <a:gd name="connsiteY29" fmla="*/ 124164 h 201540"/>
                  <a:gd name="connsiteX30" fmla="*/ 28507 w 56464"/>
                  <a:gd name="connsiteY30" fmla="*/ 124164 h 201540"/>
                  <a:gd name="connsiteX31" fmla="*/ 20362 w 56464"/>
                  <a:gd name="connsiteY31" fmla="*/ 110318 h 201540"/>
                  <a:gd name="connsiteX32" fmla="*/ 17104 w 56464"/>
                  <a:gd name="connsiteY32" fmla="*/ 92399 h 201540"/>
                  <a:gd name="connsiteX33" fmla="*/ 18733 w 56464"/>
                  <a:gd name="connsiteY33" fmla="*/ 92399 h 201540"/>
                  <a:gd name="connsiteX34" fmla="*/ 20362 w 56464"/>
                  <a:gd name="connsiteY34" fmla="*/ 77739 h 201540"/>
                  <a:gd name="connsiteX35" fmla="*/ 15475 w 56464"/>
                  <a:gd name="connsiteY35" fmla="*/ 62263 h 201540"/>
                  <a:gd name="connsiteX36" fmla="*/ 14661 w 56464"/>
                  <a:gd name="connsiteY36" fmla="*/ 51675 h 201540"/>
                  <a:gd name="connsiteX37" fmla="*/ 12217 w 56464"/>
                  <a:gd name="connsiteY37" fmla="*/ 33756 h 201540"/>
                  <a:gd name="connsiteX38" fmla="*/ 14661 w 56464"/>
                  <a:gd name="connsiteY38" fmla="*/ 17466 h 201540"/>
                  <a:gd name="connsiteX39" fmla="*/ 20362 w 56464"/>
                  <a:gd name="connsiteY39" fmla="*/ 9321 h 201540"/>
                  <a:gd name="connsiteX40" fmla="*/ 18733 w 56464"/>
                  <a:gd name="connsiteY40" fmla="*/ 9321 h 201540"/>
                  <a:gd name="connsiteX41" fmla="*/ 19548 w 56464"/>
                  <a:gd name="connsiteY41" fmla="*/ 6063 h 201540"/>
                  <a:gd name="connsiteX42" fmla="*/ 19548 w 56464"/>
                  <a:gd name="connsiteY42" fmla="*/ 6063 h 201540"/>
                  <a:gd name="connsiteX43" fmla="*/ 14661 w 56464"/>
                  <a:gd name="connsiteY43" fmla="*/ 4434 h 201540"/>
                  <a:gd name="connsiteX44" fmla="*/ 12217 w 56464"/>
                  <a:gd name="connsiteY44" fmla="*/ 4434 h 201540"/>
                  <a:gd name="connsiteX45" fmla="*/ 15475 w 56464"/>
                  <a:gd name="connsiteY45" fmla="*/ 3620 h 201540"/>
                  <a:gd name="connsiteX46" fmla="*/ 13032 w 56464"/>
                  <a:gd name="connsiteY46" fmla="*/ 2805 h 201540"/>
                  <a:gd name="connsiteX47" fmla="*/ 21177 w 56464"/>
                  <a:gd name="connsiteY47" fmla="*/ 1177 h 201540"/>
                  <a:gd name="connsiteX48" fmla="*/ 26878 w 56464"/>
                  <a:gd name="connsiteY48" fmla="*/ 1991 h 201540"/>
                  <a:gd name="connsiteX49" fmla="*/ 23620 w 56464"/>
                  <a:gd name="connsiteY49" fmla="*/ 362 h 201540"/>
                  <a:gd name="connsiteX50" fmla="*/ 12217 w 56464"/>
                  <a:gd name="connsiteY50" fmla="*/ 362 h 201540"/>
                  <a:gd name="connsiteX51" fmla="*/ 15475 w 56464"/>
                  <a:gd name="connsiteY51" fmla="*/ 362 h 201540"/>
                  <a:gd name="connsiteX52" fmla="*/ 11403 w 56464"/>
                  <a:gd name="connsiteY52" fmla="*/ 362 h 201540"/>
                  <a:gd name="connsiteX53" fmla="*/ 4072 w 56464"/>
                  <a:gd name="connsiteY53" fmla="*/ 1991 h 201540"/>
                  <a:gd name="connsiteX54" fmla="*/ 4072 w 56464"/>
                  <a:gd name="connsiteY54" fmla="*/ 1991 h 201540"/>
                  <a:gd name="connsiteX55" fmla="*/ 4887 w 56464"/>
                  <a:gd name="connsiteY55" fmla="*/ 3620 h 201540"/>
                  <a:gd name="connsiteX56" fmla="*/ 3258 w 56464"/>
                  <a:gd name="connsiteY56" fmla="*/ 3620 h 201540"/>
                  <a:gd name="connsiteX57" fmla="*/ 4072 w 56464"/>
                  <a:gd name="connsiteY57" fmla="*/ 4434 h 201540"/>
                  <a:gd name="connsiteX58" fmla="*/ 5702 w 56464"/>
                  <a:gd name="connsiteY58" fmla="*/ 10136 h 201540"/>
                  <a:gd name="connsiteX59" fmla="*/ 10589 w 56464"/>
                  <a:gd name="connsiteY59" fmla="*/ 10950 h 201540"/>
                  <a:gd name="connsiteX60" fmla="*/ 4072 w 56464"/>
                  <a:gd name="connsiteY60" fmla="*/ 13394 h 201540"/>
                  <a:gd name="connsiteX61" fmla="*/ 3258 w 56464"/>
                  <a:gd name="connsiteY61" fmla="*/ 13394 h 201540"/>
                  <a:gd name="connsiteX62" fmla="*/ 815 w 56464"/>
                  <a:gd name="connsiteY62" fmla="*/ 15837 h 201540"/>
                  <a:gd name="connsiteX63" fmla="*/ 5702 w 56464"/>
                  <a:gd name="connsiteY63" fmla="*/ 18281 h 201540"/>
                  <a:gd name="connsiteX64" fmla="*/ 2443 w 56464"/>
                  <a:gd name="connsiteY64" fmla="*/ 18281 h 201540"/>
                  <a:gd name="connsiteX65" fmla="*/ 0 w 56464"/>
                  <a:gd name="connsiteY65" fmla="*/ 23982 h 201540"/>
                  <a:gd name="connsiteX66" fmla="*/ 4887 w 56464"/>
                  <a:gd name="connsiteY66" fmla="*/ 28055 h 201540"/>
                  <a:gd name="connsiteX67" fmla="*/ 3258 w 56464"/>
                  <a:gd name="connsiteY67" fmla="*/ 32127 h 201540"/>
                  <a:gd name="connsiteX68" fmla="*/ 2443 w 56464"/>
                  <a:gd name="connsiteY68" fmla="*/ 32127 h 201540"/>
                  <a:gd name="connsiteX69" fmla="*/ 8145 w 56464"/>
                  <a:gd name="connsiteY69" fmla="*/ 36199 h 201540"/>
                  <a:gd name="connsiteX70" fmla="*/ 0 w 56464"/>
                  <a:gd name="connsiteY70" fmla="*/ 37829 h 201540"/>
                  <a:gd name="connsiteX71" fmla="*/ 4887 w 56464"/>
                  <a:gd name="connsiteY71" fmla="*/ 42715 h 201540"/>
                  <a:gd name="connsiteX72" fmla="*/ 1629 w 56464"/>
                  <a:gd name="connsiteY72" fmla="*/ 44344 h 201540"/>
                  <a:gd name="connsiteX73" fmla="*/ 815 w 56464"/>
                  <a:gd name="connsiteY73" fmla="*/ 58191 h 201540"/>
                  <a:gd name="connsiteX74" fmla="*/ 815 w 56464"/>
                  <a:gd name="connsiteY74" fmla="*/ 58191 h 201540"/>
                  <a:gd name="connsiteX75" fmla="*/ 12217 w 56464"/>
                  <a:gd name="connsiteY75" fmla="*/ 59820 h 201540"/>
                  <a:gd name="connsiteX76" fmla="*/ 11403 w 56464"/>
                  <a:gd name="connsiteY76" fmla="*/ 59820 h 201540"/>
                  <a:gd name="connsiteX77" fmla="*/ 8145 w 56464"/>
                  <a:gd name="connsiteY77" fmla="*/ 62263 h 201540"/>
                  <a:gd name="connsiteX78" fmla="*/ 6516 w 56464"/>
                  <a:gd name="connsiteY78" fmla="*/ 62263 h 201540"/>
                  <a:gd name="connsiteX79" fmla="*/ 6516 w 56464"/>
                  <a:gd name="connsiteY79" fmla="*/ 64707 h 201540"/>
                  <a:gd name="connsiteX80" fmla="*/ 4887 w 56464"/>
                  <a:gd name="connsiteY80" fmla="*/ 64707 h 201540"/>
                  <a:gd name="connsiteX81" fmla="*/ 6516 w 56464"/>
                  <a:gd name="connsiteY81" fmla="*/ 65521 h 201540"/>
                  <a:gd name="connsiteX82" fmla="*/ 3258 w 56464"/>
                  <a:gd name="connsiteY82" fmla="*/ 65521 h 201540"/>
                  <a:gd name="connsiteX83" fmla="*/ 9774 w 56464"/>
                  <a:gd name="connsiteY83" fmla="*/ 86698 h 201540"/>
                  <a:gd name="connsiteX84" fmla="*/ 8145 w 56464"/>
                  <a:gd name="connsiteY84" fmla="*/ 86698 h 201540"/>
                  <a:gd name="connsiteX85" fmla="*/ 10589 w 56464"/>
                  <a:gd name="connsiteY85" fmla="*/ 88327 h 201540"/>
                  <a:gd name="connsiteX86" fmla="*/ 8959 w 56464"/>
                  <a:gd name="connsiteY86" fmla="*/ 88327 h 201540"/>
                  <a:gd name="connsiteX87" fmla="*/ 10589 w 56464"/>
                  <a:gd name="connsiteY87" fmla="*/ 94028 h 201540"/>
                  <a:gd name="connsiteX88" fmla="*/ 7330 w 56464"/>
                  <a:gd name="connsiteY88" fmla="*/ 94028 h 201540"/>
                  <a:gd name="connsiteX89" fmla="*/ 10589 w 56464"/>
                  <a:gd name="connsiteY89" fmla="*/ 96472 h 201540"/>
                  <a:gd name="connsiteX90" fmla="*/ 7330 w 56464"/>
                  <a:gd name="connsiteY90" fmla="*/ 96472 h 201540"/>
                  <a:gd name="connsiteX91" fmla="*/ 9774 w 56464"/>
                  <a:gd name="connsiteY91" fmla="*/ 107060 h 201540"/>
                  <a:gd name="connsiteX92" fmla="*/ 17919 w 56464"/>
                  <a:gd name="connsiteY92" fmla="*/ 116019 h 201540"/>
                  <a:gd name="connsiteX93" fmla="*/ 16290 w 56464"/>
                  <a:gd name="connsiteY93" fmla="*/ 116019 h 201540"/>
                  <a:gd name="connsiteX94" fmla="*/ 18733 w 56464"/>
                  <a:gd name="connsiteY94" fmla="*/ 128237 h 201540"/>
                  <a:gd name="connsiteX95" fmla="*/ 20362 w 56464"/>
                  <a:gd name="connsiteY95" fmla="*/ 132309 h 201540"/>
                  <a:gd name="connsiteX96" fmla="*/ 18733 w 56464"/>
                  <a:gd name="connsiteY96" fmla="*/ 132309 h 201540"/>
                  <a:gd name="connsiteX97" fmla="*/ 21991 w 56464"/>
                  <a:gd name="connsiteY97" fmla="*/ 141269 h 201540"/>
                  <a:gd name="connsiteX98" fmla="*/ 19548 w 56464"/>
                  <a:gd name="connsiteY98" fmla="*/ 141269 h 201540"/>
                  <a:gd name="connsiteX99" fmla="*/ 25249 w 56464"/>
                  <a:gd name="connsiteY99" fmla="*/ 142083 h 201540"/>
                  <a:gd name="connsiteX100" fmla="*/ 23620 w 56464"/>
                  <a:gd name="connsiteY100" fmla="*/ 142898 h 201540"/>
                  <a:gd name="connsiteX101" fmla="*/ 26878 w 56464"/>
                  <a:gd name="connsiteY101" fmla="*/ 148599 h 201540"/>
                  <a:gd name="connsiteX102" fmla="*/ 25249 w 56464"/>
                  <a:gd name="connsiteY102" fmla="*/ 148599 h 201540"/>
                  <a:gd name="connsiteX103" fmla="*/ 26878 w 56464"/>
                  <a:gd name="connsiteY103" fmla="*/ 150228 h 201540"/>
                  <a:gd name="connsiteX104" fmla="*/ 26064 w 56464"/>
                  <a:gd name="connsiteY104" fmla="*/ 150228 h 201540"/>
                  <a:gd name="connsiteX105" fmla="*/ 27693 w 56464"/>
                  <a:gd name="connsiteY105" fmla="*/ 156744 h 201540"/>
                  <a:gd name="connsiteX106" fmla="*/ 24435 w 56464"/>
                  <a:gd name="connsiteY106" fmla="*/ 157558 h 201540"/>
                  <a:gd name="connsiteX107" fmla="*/ 27693 w 56464"/>
                  <a:gd name="connsiteY107" fmla="*/ 161631 h 201540"/>
                  <a:gd name="connsiteX108" fmla="*/ 26064 w 56464"/>
                  <a:gd name="connsiteY108" fmla="*/ 161631 h 201540"/>
                  <a:gd name="connsiteX109" fmla="*/ 28507 w 56464"/>
                  <a:gd name="connsiteY109" fmla="*/ 161631 h 201540"/>
                  <a:gd name="connsiteX110" fmla="*/ 25249 w 56464"/>
                  <a:gd name="connsiteY110" fmla="*/ 162445 h 201540"/>
                  <a:gd name="connsiteX111" fmla="*/ 27693 w 56464"/>
                  <a:gd name="connsiteY111" fmla="*/ 167332 h 20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56464" h="201540">
                    <a:moveTo>
                      <a:pt x="27693" y="167332"/>
                    </a:moveTo>
                    <a:lnTo>
                      <a:pt x="25249" y="168147"/>
                    </a:lnTo>
                    <a:cubicBezTo>
                      <a:pt x="30136" y="168147"/>
                      <a:pt x="26064" y="171405"/>
                      <a:pt x="28507" y="173034"/>
                    </a:cubicBezTo>
                    <a:lnTo>
                      <a:pt x="27693" y="173034"/>
                    </a:lnTo>
                    <a:cubicBezTo>
                      <a:pt x="27693" y="177921"/>
                      <a:pt x="34209" y="180364"/>
                      <a:pt x="37467" y="183622"/>
                    </a:cubicBezTo>
                    <a:cubicBezTo>
                      <a:pt x="37467" y="183622"/>
                      <a:pt x="36652" y="183622"/>
                      <a:pt x="35837" y="183622"/>
                    </a:cubicBezTo>
                    <a:cubicBezTo>
                      <a:pt x="36652" y="183622"/>
                      <a:pt x="38281" y="182808"/>
                      <a:pt x="38281" y="183622"/>
                    </a:cubicBezTo>
                    <a:cubicBezTo>
                      <a:pt x="37467" y="183622"/>
                      <a:pt x="37467" y="183622"/>
                      <a:pt x="36652" y="183622"/>
                    </a:cubicBezTo>
                    <a:cubicBezTo>
                      <a:pt x="32580" y="186065"/>
                      <a:pt x="40724" y="185251"/>
                      <a:pt x="37467" y="186880"/>
                    </a:cubicBezTo>
                    <a:cubicBezTo>
                      <a:pt x="38281" y="186880"/>
                      <a:pt x="39910" y="186065"/>
                      <a:pt x="40724" y="186065"/>
                    </a:cubicBezTo>
                    <a:cubicBezTo>
                      <a:pt x="43168" y="188509"/>
                      <a:pt x="44797" y="191767"/>
                      <a:pt x="49684" y="193396"/>
                    </a:cubicBezTo>
                    <a:cubicBezTo>
                      <a:pt x="48869" y="193396"/>
                      <a:pt x="48055" y="194210"/>
                      <a:pt x="46426" y="195025"/>
                    </a:cubicBezTo>
                    <a:cubicBezTo>
                      <a:pt x="54571" y="195025"/>
                      <a:pt x="52942" y="198283"/>
                      <a:pt x="52942" y="201541"/>
                    </a:cubicBezTo>
                    <a:cubicBezTo>
                      <a:pt x="54571" y="200726"/>
                      <a:pt x="54571" y="200726"/>
                      <a:pt x="56200" y="199912"/>
                    </a:cubicBezTo>
                    <a:cubicBezTo>
                      <a:pt x="57829" y="198283"/>
                      <a:pt x="51313" y="200726"/>
                      <a:pt x="53756" y="198283"/>
                    </a:cubicBezTo>
                    <a:lnTo>
                      <a:pt x="55385" y="197468"/>
                    </a:lnTo>
                    <a:cubicBezTo>
                      <a:pt x="56200" y="196654"/>
                      <a:pt x="51313" y="199097"/>
                      <a:pt x="52942" y="197468"/>
                    </a:cubicBezTo>
                    <a:cubicBezTo>
                      <a:pt x="54571" y="196654"/>
                      <a:pt x="55385" y="196654"/>
                      <a:pt x="55385" y="196654"/>
                    </a:cubicBezTo>
                    <a:cubicBezTo>
                      <a:pt x="53756" y="195839"/>
                      <a:pt x="55385" y="194210"/>
                      <a:pt x="50498" y="194210"/>
                    </a:cubicBezTo>
                    <a:cubicBezTo>
                      <a:pt x="53756" y="192582"/>
                      <a:pt x="49684" y="192582"/>
                      <a:pt x="52942" y="190952"/>
                    </a:cubicBezTo>
                    <a:cubicBezTo>
                      <a:pt x="51313" y="190952"/>
                      <a:pt x="51313" y="190952"/>
                      <a:pt x="48869" y="191767"/>
                    </a:cubicBezTo>
                    <a:cubicBezTo>
                      <a:pt x="48869" y="186880"/>
                      <a:pt x="43982" y="183622"/>
                      <a:pt x="42354" y="178735"/>
                    </a:cubicBezTo>
                    <a:cubicBezTo>
                      <a:pt x="34209" y="179550"/>
                      <a:pt x="42354" y="173848"/>
                      <a:pt x="39096" y="172219"/>
                    </a:cubicBezTo>
                    <a:cubicBezTo>
                      <a:pt x="39096" y="172219"/>
                      <a:pt x="39910" y="172219"/>
                      <a:pt x="39910" y="172219"/>
                    </a:cubicBezTo>
                    <a:cubicBezTo>
                      <a:pt x="37467" y="172219"/>
                      <a:pt x="36652" y="171405"/>
                      <a:pt x="37467" y="169776"/>
                    </a:cubicBezTo>
                    <a:lnTo>
                      <a:pt x="34209" y="169776"/>
                    </a:lnTo>
                    <a:cubicBezTo>
                      <a:pt x="39096" y="161631"/>
                      <a:pt x="32580" y="156744"/>
                      <a:pt x="34209" y="150228"/>
                    </a:cubicBezTo>
                    <a:cubicBezTo>
                      <a:pt x="34209" y="142898"/>
                      <a:pt x="39096" y="135567"/>
                      <a:pt x="27693" y="129866"/>
                    </a:cubicBezTo>
                    <a:cubicBezTo>
                      <a:pt x="28507" y="129866"/>
                      <a:pt x="28507" y="129866"/>
                      <a:pt x="29322" y="129866"/>
                    </a:cubicBezTo>
                    <a:cubicBezTo>
                      <a:pt x="27693" y="128237"/>
                      <a:pt x="30136" y="125793"/>
                      <a:pt x="27693" y="124164"/>
                    </a:cubicBezTo>
                    <a:lnTo>
                      <a:pt x="28507" y="124164"/>
                    </a:lnTo>
                    <a:cubicBezTo>
                      <a:pt x="21177" y="120092"/>
                      <a:pt x="28507" y="114391"/>
                      <a:pt x="20362" y="110318"/>
                    </a:cubicBezTo>
                    <a:cubicBezTo>
                      <a:pt x="20362" y="104617"/>
                      <a:pt x="19548" y="98101"/>
                      <a:pt x="17104" y="92399"/>
                    </a:cubicBezTo>
                    <a:lnTo>
                      <a:pt x="18733" y="92399"/>
                    </a:lnTo>
                    <a:cubicBezTo>
                      <a:pt x="15475" y="87512"/>
                      <a:pt x="22806" y="82625"/>
                      <a:pt x="20362" y="77739"/>
                    </a:cubicBezTo>
                    <a:cubicBezTo>
                      <a:pt x="23620" y="72852"/>
                      <a:pt x="11403" y="67965"/>
                      <a:pt x="15475" y="62263"/>
                    </a:cubicBezTo>
                    <a:cubicBezTo>
                      <a:pt x="22806" y="59005"/>
                      <a:pt x="6516" y="54933"/>
                      <a:pt x="14661" y="51675"/>
                    </a:cubicBezTo>
                    <a:cubicBezTo>
                      <a:pt x="26064" y="45973"/>
                      <a:pt x="18733" y="39457"/>
                      <a:pt x="12217" y="33756"/>
                    </a:cubicBezTo>
                    <a:cubicBezTo>
                      <a:pt x="16290" y="28055"/>
                      <a:pt x="5702" y="22353"/>
                      <a:pt x="14661" y="17466"/>
                    </a:cubicBezTo>
                    <a:cubicBezTo>
                      <a:pt x="8959" y="15023"/>
                      <a:pt x="21991" y="12579"/>
                      <a:pt x="20362" y="9321"/>
                    </a:cubicBezTo>
                    <a:lnTo>
                      <a:pt x="18733" y="9321"/>
                    </a:lnTo>
                    <a:cubicBezTo>
                      <a:pt x="24435" y="8507"/>
                      <a:pt x="10589" y="6878"/>
                      <a:pt x="19548" y="6063"/>
                    </a:cubicBezTo>
                    <a:lnTo>
                      <a:pt x="19548" y="6063"/>
                    </a:lnTo>
                    <a:cubicBezTo>
                      <a:pt x="23620" y="5249"/>
                      <a:pt x="8959" y="4434"/>
                      <a:pt x="14661" y="4434"/>
                    </a:cubicBezTo>
                    <a:lnTo>
                      <a:pt x="12217" y="4434"/>
                    </a:lnTo>
                    <a:cubicBezTo>
                      <a:pt x="11403" y="3620"/>
                      <a:pt x="14661" y="4434"/>
                      <a:pt x="15475" y="3620"/>
                    </a:cubicBezTo>
                    <a:cubicBezTo>
                      <a:pt x="15475" y="3620"/>
                      <a:pt x="11403" y="3620"/>
                      <a:pt x="13032" y="2805"/>
                    </a:cubicBezTo>
                    <a:cubicBezTo>
                      <a:pt x="21991" y="2805"/>
                      <a:pt x="11403" y="1177"/>
                      <a:pt x="21177" y="1177"/>
                    </a:cubicBezTo>
                    <a:cubicBezTo>
                      <a:pt x="21177" y="1177"/>
                      <a:pt x="25249" y="362"/>
                      <a:pt x="26878" y="1991"/>
                    </a:cubicBezTo>
                    <a:cubicBezTo>
                      <a:pt x="27693" y="1991"/>
                      <a:pt x="27693" y="362"/>
                      <a:pt x="23620" y="362"/>
                    </a:cubicBezTo>
                    <a:cubicBezTo>
                      <a:pt x="19548" y="362"/>
                      <a:pt x="15475" y="-453"/>
                      <a:pt x="12217" y="362"/>
                    </a:cubicBezTo>
                    <a:lnTo>
                      <a:pt x="15475" y="362"/>
                    </a:lnTo>
                    <a:cubicBezTo>
                      <a:pt x="12217" y="362"/>
                      <a:pt x="13846" y="362"/>
                      <a:pt x="11403" y="362"/>
                    </a:cubicBezTo>
                    <a:cubicBezTo>
                      <a:pt x="10589" y="1177"/>
                      <a:pt x="6516" y="1177"/>
                      <a:pt x="4072" y="1991"/>
                    </a:cubicBezTo>
                    <a:cubicBezTo>
                      <a:pt x="4072" y="1991"/>
                      <a:pt x="4072" y="1991"/>
                      <a:pt x="4072" y="1991"/>
                    </a:cubicBezTo>
                    <a:cubicBezTo>
                      <a:pt x="8145" y="2805"/>
                      <a:pt x="5702" y="2805"/>
                      <a:pt x="4887" y="3620"/>
                    </a:cubicBezTo>
                    <a:lnTo>
                      <a:pt x="3258" y="3620"/>
                    </a:lnTo>
                    <a:cubicBezTo>
                      <a:pt x="-814" y="3620"/>
                      <a:pt x="10589" y="4434"/>
                      <a:pt x="4072" y="4434"/>
                    </a:cubicBezTo>
                    <a:cubicBezTo>
                      <a:pt x="5702" y="6063"/>
                      <a:pt x="5702" y="8507"/>
                      <a:pt x="5702" y="10136"/>
                    </a:cubicBezTo>
                    <a:cubicBezTo>
                      <a:pt x="8145" y="10136"/>
                      <a:pt x="5702" y="11765"/>
                      <a:pt x="10589" y="10950"/>
                    </a:cubicBezTo>
                    <a:cubicBezTo>
                      <a:pt x="4887" y="10950"/>
                      <a:pt x="4072" y="12579"/>
                      <a:pt x="4072" y="13394"/>
                    </a:cubicBezTo>
                    <a:cubicBezTo>
                      <a:pt x="3258" y="13394"/>
                      <a:pt x="3258" y="13394"/>
                      <a:pt x="3258" y="13394"/>
                    </a:cubicBezTo>
                    <a:cubicBezTo>
                      <a:pt x="-4072" y="14208"/>
                      <a:pt x="9774" y="15023"/>
                      <a:pt x="815" y="15837"/>
                    </a:cubicBezTo>
                    <a:cubicBezTo>
                      <a:pt x="6516" y="15837"/>
                      <a:pt x="-814" y="17466"/>
                      <a:pt x="5702" y="18281"/>
                    </a:cubicBezTo>
                    <a:cubicBezTo>
                      <a:pt x="4072" y="18281"/>
                      <a:pt x="3258" y="18281"/>
                      <a:pt x="2443" y="18281"/>
                    </a:cubicBezTo>
                    <a:cubicBezTo>
                      <a:pt x="2443" y="19910"/>
                      <a:pt x="0" y="22353"/>
                      <a:pt x="0" y="23982"/>
                    </a:cubicBezTo>
                    <a:cubicBezTo>
                      <a:pt x="4887" y="25611"/>
                      <a:pt x="-2443" y="27240"/>
                      <a:pt x="4887" y="28055"/>
                    </a:cubicBezTo>
                    <a:cubicBezTo>
                      <a:pt x="3258" y="28869"/>
                      <a:pt x="0" y="30498"/>
                      <a:pt x="3258" y="32127"/>
                    </a:cubicBezTo>
                    <a:lnTo>
                      <a:pt x="2443" y="32127"/>
                    </a:lnTo>
                    <a:cubicBezTo>
                      <a:pt x="3258" y="33756"/>
                      <a:pt x="3258" y="35385"/>
                      <a:pt x="8145" y="36199"/>
                    </a:cubicBezTo>
                    <a:cubicBezTo>
                      <a:pt x="815" y="36199"/>
                      <a:pt x="2443" y="37014"/>
                      <a:pt x="0" y="37829"/>
                    </a:cubicBezTo>
                    <a:cubicBezTo>
                      <a:pt x="3258" y="38643"/>
                      <a:pt x="2443" y="41086"/>
                      <a:pt x="4887" y="42715"/>
                    </a:cubicBezTo>
                    <a:cubicBezTo>
                      <a:pt x="1629" y="42715"/>
                      <a:pt x="6516" y="44344"/>
                      <a:pt x="1629" y="44344"/>
                    </a:cubicBezTo>
                    <a:cubicBezTo>
                      <a:pt x="10589" y="48417"/>
                      <a:pt x="7330" y="54118"/>
                      <a:pt x="815" y="58191"/>
                    </a:cubicBezTo>
                    <a:lnTo>
                      <a:pt x="815" y="58191"/>
                    </a:lnTo>
                    <a:cubicBezTo>
                      <a:pt x="3258" y="59005"/>
                      <a:pt x="8959" y="59005"/>
                      <a:pt x="12217" y="59820"/>
                    </a:cubicBezTo>
                    <a:cubicBezTo>
                      <a:pt x="11403" y="59820"/>
                      <a:pt x="11403" y="59820"/>
                      <a:pt x="11403" y="59820"/>
                    </a:cubicBezTo>
                    <a:cubicBezTo>
                      <a:pt x="12217" y="60634"/>
                      <a:pt x="7330" y="61449"/>
                      <a:pt x="8145" y="62263"/>
                    </a:cubicBezTo>
                    <a:cubicBezTo>
                      <a:pt x="7330" y="62263"/>
                      <a:pt x="7330" y="62263"/>
                      <a:pt x="6516" y="62263"/>
                    </a:cubicBezTo>
                    <a:cubicBezTo>
                      <a:pt x="8959" y="63078"/>
                      <a:pt x="2443" y="63892"/>
                      <a:pt x="6516" y="64707"/>
                    </a:cubicBezTo>
                    <a:lnTo>
                      <a:pt x="4887" y="64707"/>
                    </a:lnTo>
                    <a:lnTo>
                      <a:pt x="6516" y="65521"/>
                    </a:lnTo>
                    <a:cubicBezTo>
                      <a:pt x="4887" y="65521"/>
                      <a:pt x="2443" y="65521"/>
                      <a:pt x="3258" y="65521"/>
                    </a:cubicBezTo>
                    <a:cubicBezTo>
                      <a:pt x="1629" y="72852"/>
                      <a:pt x="9774" y="80182"/>
                      <a:pt x="9774" y="86698"/>
                    </a:cubicBezTo>
                    <a:lnTo>
                      <a:pt x="8145" y="86698"/>
                    </a:lnTo>
                    <a:lnTo>
                      <a:pt x="10589" y="88327"/>
                    </a:lnTo>
                    <a:cubicBezTo>
                      <a:pt x="9774" y="88327"/>
                      <a:pt x="9774" y="88327"/>
                      <a:pt x="8959" y="88327"/>
                    </a:cubicBezTo>
                    <a:cubicBezTo>
                      <a:pt x="6516" y="89956"/>
                      <a:pt x="10589" y="91585"/>
                      <a:pt x="10589" y="94028"/>
                    </a:cubicBezTo>
                    <a:cubicBezTo>
                      <a:pt x="9774" y="94028"/>
                      <a:pt x="8145" y="94028"/>
                      <a:pt x="7330" y="94028"/>
                    </a:cubicBezTo>
                    <a:cubicBezTo>
                      <a:pt x="11403" y="94843"/>
                      <a:pt x="1629" y="96472"/>
                      <a:pt x="10589" y="96472"/>
                    </a:cubicBezTo>
                    <a:cubicBezTo>
                      <a:pt x="10589" y="96472"/>
                      <a:pt x="8145" y="96472"/>
                      <a:pt x="7330" y="96472"/>
                    </a:cubicBezTo>
                    <a:cubicBezTo>
                      <a:pt x="10589" y="99730"/>
                      <a:pt x="10589" y="103802"/>
                      <a:pt x="9774" y="107060"/>
                    </a:cubicBezTo>
                    <a:cubicBezTo>
                      <a:pt x="17919" y="109504"/>
                      <a:pt x="11403" y="113576"/>
                      <a:pt x="17919" y="116019"/>
                    </a:cubicBezTo>
                    <a:lnTo>
                      <a:pt x="16290" y="116019"/>
                    </a:lnTo>
                    <a:cubicBezTo>
                      <a:pt x="21991" y="119278"/>
                      <a:pt x="17104" y="124164"/>
                      <a:pt x="18733" y="128237"/>
                    </a:cubicBezTo>
                    <a:cubicBezTo>
                      <a:pt x="18733" y="129866"/>
                      <a:pt x="20362" y="130680"/>
                      <a:pt x="20362" y="132309"/>
                    </a:cubicBezTo>
                    <a:lnTo>
                      <a:pt x="18733" y="132309"/>
                    </a:lnTo>
                    <a:cubicBezTo>
                      <a:pt x="26878" y="133938"/>
                      <a:pt x="13032" y="139640"/>
                      <a:pt x="21991" y="141269"/>
                    </a:cubicBezTo>
                    <a:lnTo>
                      <a:pt x="19548" y="141269"/>
                    </a:lnTo>
                    <a:cubicBezTo>
                      <a:pt x="23620" y="141269"/>
                      <a:pt x="18733" y="143712"/>
                      <a:pt x="25249" y="142083"/>
                    </a:cubicBezTo>
                    <a:lnTo>
                      <a:pt x="23620" y="142898"/>
                    </a:lnTo>
                    <a:cubicBezTo>
                      <a:pt x="33394" y="142898"/>
                      <a:pt x="20362" y="147785"/>
                      <a:pt x="26878" y="148599"/>
                    </a:cubicBezTo>
                    <a:lnTo>
                      <a:pt x="25249" y="148599"/>
                    </a:lnTo>
                    <a:cubicBezTo>
                      <a:pt x="26878" y="148599"/>
                      <a:pt x="27693" y="149413"/>
                      <a:pt x="26878" y="150228"/>
                    </a:cubicBezTo>
                    <a:cubicBezTo>
                      <a:pt x="26878" y="150228"/>
                      <a:pt x="26064" y="150228"/>
                      <a:pt x="26064" y="150228"/>
                    </a:cubicBezTo>
                    <a:cubicBezTo>
                      <a:pt x="20362" y="153486"/>
                      <a:pt x="27693" y="154300"/>
                      <a:pt x="27693" y="156744"/>
                    </a:cubicBezTo>
                    <a:lnTo>
                      <a:pt x="24435" y="157558"/>
                    </a:lnTo>
                    <a:cubicBezTo>
                      <a:pt x="28507" y="157558"/>
                      <a:pt x="25249" y="160816"/>
                      <a:pt x="27693" y="161631"/>
                    </a:cubicBezTo>
                    <a:lnTo>
                      <a:pt x="26064" y="161631"/>
                    </a:lnTo>
                    <a:lnTo>
                      <a:pt x="28507" y="161631"/>
                    </a:lnTo>
                    <a:lnTo>
                      <a:pt x="25249" y="162445"/>
                    </a:lnTo>
                    <a:cubicBezTo>
                      <a:pt x="23620" y="164074"/>
                      <a:pt x="26878" y="165703"/>
                      <a:pt x="27693" y="16733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7" name="任意多边形: 形状 436"/>
              <p:cNvSpPr/>
              <p:nvPr/>
            </p:nvSpPr>
            <p:spPr>
              <a:xfrm>
                <a:off x="6519626" y="192043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8" name="任意多边形: 形状 437"/>
              <p:cNvSpPr/>
              <p:nvPr/>
            </p:nvSpPr>
            <p:spPr>
              <a:xfrm>
                <a:off x="6486232" y="173879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39" name="图形 7"/>
            <p:cNvGrpSpPr/>
            <p:nvPr/>
          </p:nvGrpSpPr>
          <p:grpSpPr>
            <a:xfrm>
              <a:off x="8769974" y="2869446"/>
              <a:ext cx="60272" cy="162445"/>
              <a:chOff x="6530215" y="1769749"/>
              <a:chExt cx="60272" cy="162445"/>
            </a:xfrm>
            <a:solidFill>
              <a:srgbClr val="1B1B1B"/>
            </a:solidFill>
          </p:grpSpPr>
          <p:sp>
            <p:nvSpPr>
              <p:cNvPr id="440" name="任意多边形: 形状 439"/>
              <p:cNvSpPr/>
              <p:nvPr/>
            </p:nvSpPr>
            <p:spPr>
              <a:xfrm>
                <a:off x="6588043" y="191391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1" name="任意多边形: 形状 440"/>
              <p:cNvSpPr/>
              <p:nvPr/>
            </p:nvSpPr>
            <p:spPr>
              <a:xfrm>
                <a:off x="6588129" y="1914117"/>
                <a:ext cx="2357" cy="1425"/>
              </a:xfrm>
              <a:custGeom>
                <a:avLst/>
                <a:gdLst>
                  <a:gd name="connsiteX0" fmla="*/ 728 w 2357"/>
                  <a:gd name="connsiteY0" fmla="*/ 611 h 1425"/>
                  <a:gd name="connsiteX1" fmla="*/ 2358 w 2357"/>
                  <a:gd name="connsiteY1" fmla="*/ 1425 h 1425"/>
                  <a:gd name="connsiteX2" fmla="*/ 728 w 2357"/>
                  <a:gd name="connsiteY2" fmla="*/ 611 h 1425"/>
                  <a:gd name="connsiteX3" fmla="*/ 728 w 2357"/>
                  <a:gd name="connsiteY3" fmla="*/ 611 h 1425"/>
                  <a:gd name="connsiteX4" fmla="*/ 728 w 2357"/>
                  <a:gd name="connsiteY4" fmla="*/ 611 h 1425"/>
                  <a:gd name="connsiteX5" fmla="*/ 728 w 2357"/>
                  <a:gd name="connsiteY5" fmla="*/ 611 h 1425"/>
                  <a:gd name="connsiteX6" fmla="*/ 728 w 2357"/>
                  <a:gd name="connsiteY6" fmla="*/ 611 h 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7" h="1425">
                    <a:moveTo>
                      <a:pt x="728" y="611"/>
                    </a:moveTo>
                    <a:cubicBezTo>
                      <a:pt x="1543" y="611"/>
                      <a:pt x="1543" y="1425"/>
                      <a:pt x="2358" y="1425"/>
                    </a:cubicBezTo>
                    <a:cubicBezTo>
                      <a:pt x="-900" y="-204"/>
                      <a:pt x="-86" y="611"/>
                      <a:pt x="728" y="611"/>
                    </a:cubicBezTo>
                    <a:cubicBezTo>
                      <a:pt x="-86" y="-204"/>
                      <a:pt x="-86" y="-204"/>
                      <a:pt x="728" y="611"/>
                    </a:cubicBezTo>
                    <a:lnTo>
                      <a:pt x="728" y="611"/>
                    </a:lnTo>
                    <a:cubicBezTo>
                      <a:pt x="-86" y="-204"/>
                      <a:pt x="-86" y="-204"/>
                      <a:pt x="728" y="611"/>
                    </a:cubicBezTo>
                    <a:cubicBezTo>
                      <a:pt x="728" y="611"/>
                      <a:pt x="728" y="611"/>
                      <a:pt x="728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2" name="任意多边形: 形状 441"/>
              <p:cNvSpPr/>
              <p:nvPr/>
            </p:nvSpPr>
            <p:spPr>
              <a:xfrm>
                <a:off x="6587593" y="1913692"/>
                <a:ext cx="2893" cy="1850"/>
              </a:xfrm>
              <a:custGeom>
                <a:avLst/>
                <a:gdLst>
                  <a:gd name="connsiteX0" fmla="*/ 450 w 2893"/>
                  <a:gd name="connsiteY0" fmla="*/ 222 h 1850"/>
                  <a:gd name="connsiteX1" fmla="*/ 2893 w 2893"/>
                  <a:gd name="connsiteY1" fmla="*/ 1851 h 1850"/>
                  <a:gd name="connsiteX2" fmla="*/ 450 w 2893"/>
                  <a:gd name="connsiteY2" fmla="*/ 222 h 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850">
                    <a:moveTo>
                      <a:pt x="450" y="222"/>
                    </a:moveTo>
                    <a:cubicBezTo>
                      <a:pt x="-1179" y="-592"/>
                      <a:pt x="2079" y="1036"/>
                      <a:pt x="2893" y="1851"/>
                    </a:cubicBezTo>
                    <a:cubicBezTo>
                      <a:pt x="450" y="1036"/>
                      <a:pt x="3708" y="2666"/>
                      <a:pt x="450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3" name="任意多边形: 形状 442"/>
              <p:cNvSpPr/>
              <p:nvPr/>
            </p:nvSpPr>
            <p:spPr>
              <a:xfrm>
                <a:off x="6568495" y="189599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4" name="任意多边形: 形状 443"/>
              <p:cNvSpPr/>
              <p:nvPr/>
            </p:nvSpPr>
            <p:spPr>
              <a:xfrm>
                <a:off x="6530215" y="1769749"/>
                <a:ext cx="57828" cy="160622"/>
              </a:xfrm>
              <a:custGeom>
                <a:avLst/>
                <a:gdLst>
                  <a:gd name="connsiteX0" fmla="*/ 23620 w 57828"/>
                  <a:gd name="connsiteY0" fmla="*/ 114843 h 160622"/>
                  <a:gd name="connsiteX1" fmla="*/ 21177 w 57828"/>
                  <a:gd name="connsiteY1" fmla="*/ 114843 h 160622"/>
                  <a:gd name="connsiteX2" fmla="*/ 24435 w 57828"/>
                  <a:gd name="connsiteY2" fmla="*/ 122988 h 160622"/>
                  <a:gd name="connsiteX3" fmla="*/ 23620 w 57828"/>
                  <a:gd name="connsiteY3" fmla="*/ 122988 h 160622"/>
                  <a:gd name="connsiteX4" fmla="*/ 35837 w 57828"/>
                  <a:gd name="connsiteY4" fmla="*/ 140907 h 160622"/>
                  <a:gd name="connsiteX5" fmla="*/ 34208 w 57828"/>
                  <a:gd name="connsiteY5" fmla="*/ 141721 h 160622"/>
                  <a:gd name="connsiteX6" fmla="*/ 36652 w 57828"/>
                  <a:gd name="connsiteY6" fmla="*/ 141721 h 160622"/>
                  <a:gd name="connsiteX7" fmla="*/ 35023 w 57828"/>
                  <a:gd name="connsiteY7" fmla="*/ 142536 h 160622"/>
                  <a:gd name="connsiteX8" fmla="*/ 37466 w 57828"/>
                  <a:gd name="connsiteY8" fmla="*/ 147423 h 160622"/>
                  <a:gd name="connsiteX9" fmla="*/ 40724 w 57828"/>
                  <a:gd name="connsiteY9" fmla="*/ 144979 h 160622"/>
                  <a:gd name="connsiteX10" fmla="*/ 52942 w 57828"/>
                  <a:gd name="connsiteY10" fmla="*/ 146608 h 160622"/>
                  <a:gd name="connsiteX11" fmla="*/ 52942 w 57828"/>
                  <a:gd name="connsiteY11" fmla="*/ 149866 h 160622"/>
                  <a:gd name="connsiteX12" fmla="*/ 55385 w 57828"/>
                  <a:gd name="connsiteY12" fmla="*/ 144979 h 160622"/>
                  <a:gd name="connsiteX13" fmla="*/ 57829 w 57828"/>
                  <a:gd name="connsiteY13" fmla="*/ 144979 h 160622"/>
                  <a:gd name="connsiteX14" fmla="*/ 56200 w 57828"/>
                  <a:gd name="connsiteY14" fmla="*/ 143350 h 160622"/>
                  <a:gd name="connsiteX15" fmla="*/ 55385 w 57828"/>
                  <a:gd name="connsiteY15" fmla="*/ 142536 h 160622"/>
                  <a:gd name="connsiteX16" fmla="*/ 55385 w 57828"/>
                  <a:gd name="connsiteY16" fmla="*/ 142536 h 160622"/>
                  <a:gd name="connsiteX17" fmla="*/ 55385 w 57828"/>
                  <a:gd name="connsiteY17" fmla="*/ 142536 h 160622"/>
                  <a:gd name="connsiteX18" fmla="*/ 55385 w 57828"/>
                  <a:gd name="connsiteY18" fmla="*/ 141721 h 160622"/>
                  <a:gd name="connsiteX19" fmla="*/ 56200 w 57828"/>
                  <a:gd name="connsiteY19" fmla="*/ 144164 h 160622"/>
                  <a:gd name="connsiteX20" fmla="*/ 55385 w 57828"/>
                  <a:gd name="connsiteY20" fmla="*/ 141721 h 160622"/>
                  <a:gd name="connsiteX21" fmla="*/ 54571 w 57828"/>
                  <a:gd name="connsiteY21" fmla="*/ 145794 h 160622"/>
                  <a:gd name="connsiteX22" fmla="*/ 54571 w 57828"/>
                  <a:gd name="connsiteY22" fmla="*/ 141721 h 160622"/>
                  <a:gd name="connsiteX23" fmla="*/ 53756 w 57828"/>
                  <a:gd name="connsiteY23" fmla="*/ 144979 h 160622"/>
                  <a:gd name="connsiteX24" fmla="*/ 48869 w 57828"/>
                  <a:gd name="connsiteY24" fmla="*/ 141721 h 160622"/>
                  <a:gd name="connsiteX25" fmla="*/ 42353 w 57828"/>
                  <a:gd name="connsiteY25" fmla="*/ 135205 h 160622"/>
                  <a:gd name="connsiteX26" fmla="*/ 38281 w 57828"/>
                  <a:gd name="connsiteY26" fmla="*/ 131133 h 160622"/>
                  <a:gd name="connsiteX27" fmla="*/ 37466 w 57828"/>
                  <a:gd name="connsiteY27" fmla="*/ 125431 h 160622"/>
                  <a:gd name="connsiteX28" fmla="*/ 38281 w 57828"/>
                  <a:gd name="connsiteY28" fmla="*/ 125431 h 160622"/>
                  <a:gd name="connsiteX29" fmla="*/ 35023 w 57828"/>
                  <a:gd name="connsiteY29" fmla="*/ 121359 h 160622"/>
                  <a:gd name="connsiteX30" fmla="*/ 31765 w 57828"/>
                  <a:gd name="connsiteY30" fmla="*/ 120544 h 160622"/>
                  <a:gd name="connsiteX31" fmla="*/ 30136 w 57828"/>
                  <a:gd name="connsiteY31" fmla="*/ 87150 h 160622"/>
                  <a:gd name="connsiteX32" fmla="*/ 17919 w 57828"/>
                  <a:gd name="connsiteY32" fmla="*/ 54571 h 160622"/>
                  <a:gd name="connsiteX33" fmla="*/ 19548 w 57828"/>
                  <a:gd name="connsiteY33" fmla="*/ 54571 h 160622"/>
                  <a:gd name="connsiteX34" fmla="*/ 17104 w 57828"/>
                  <a:gd name="connsiteY34" fmla="*/ 45611 h 160622"/>
                  <a:gd name="connsiteX35" fmla="*/ 17919 w 57828"/>
                  <a:gd name="connsiteY35" fmla="*/ 45611 h 160622"/>
                  <a:gd name="connsiteX36" fmla="*/ 13846 w 57828"/>
                  <a:gd name="connsiteY36" fmla="*/ 35023 h 160622"/>
                  <a:gd name="connsiteX37" fmla="*/ 11403 w 57828"/>
                  <a:gd name="connsiteY37" fmla="*/ 22806 h 160622"/>
                  <a:gd name="connsiteX38" fmla="*/ 11403 w 57828"/>
                  <a:gd name="connsiteY38" fmla="*/ 11403 h 160622"/>
                  <a:gd name="connsiteX39" fmla="*/ 4072 w 57828"/>
                  <a:gd name="connsiteY39" fmla="*/ 1629 h 160622"/>
                  <a:gd name="connsiteX40" fmla="*/ 814 w 57828"/>
                  <a:gd name="connsiteY40" fmla="*/ 0 h 160622"/>
                  <a:gd name="connsiteX41" fmla="*/ 1629 w 57828"/>
                  <a:gd name="connsiteY41" fmla="*/ 3258 h 160622"/>
                  <a:gd name="connsiteX42" fmla="*/ 3258 w 57828"/>
                  <a:gd name="connsiteY42" fmla="*/ 11403 h 160622"/>
                  <a:gd name="connsiteX43" fmla="*/ 1629 w 57828"/>
                  <a:gd name="connsiteY43" fmla="*/ 11403 h 160622"/>
                  <a:gd name="connsiteX44" fmla="*/ 1629 w 57828"/>
                  <a:gd name="connsiteY44" fmla="*/ 35023 h 160622"/>
                  <a:gd name="connsiteX45" fmla="*/ 8959 w 57828"/>
                  <a:gd name="connsiteY45" fmla="*/ 59458 h 160622"/>
                  <a:gd name="connsiteX46" fmla="*/ 12217 w 57828"/>
                  <a:gd name="connsiteY46" fmla="*/ 75747 h 160622"/>
                  <a:gd name="connsiteX47" fmla="*/ 20362 w 57828"/>
                  <a:gd name="connsiteY47" fmla="*/ 104255 h 160622"/>
                  <a:gd name="connsiteX48" fmla="*/ 24435 w 57828"/>
                  <a:gd name="connsiteY48" fmla="*/ 131133 h 160622"/>
                  <a:gd name="connsiteX49" fmla="*/ 24435 w 57828"/>
                  <a:gd name="connsiteY49" fmla="*/ 137649 h 160622"/>
                  <a:gd name="connsiteX50" fmla="*/ 20362 w 57828"/>
                  <a:gd name="connsiteY50" fmla="*/ 144164 h 160622"/>
                  <a:gd name="connsiteX51" fmla="*/ 21991 w 57828"/>
                  <a:gd name="connsiteY51" fmla="*/ 144164 h 160622"/>
                  <a:gd name="connsiteX52" fmla="*/ 22806 w 57828"/>
                  <a:gd name="connsiteY52" fmla="*/ 146608 h 160622"/>
                  <a:gd name="connsiteX53" fmla="*/ 21177 w 57828"/>
                  <a:gd name="connsiteY53" fmla="*/ 148237 h 160622"/>
                  <a:gd name="connsiteX54" fmla="*/ 21177 w 57828"/>
                  <a:gd name="connsiteY54" fmla="*/ 148237 h 160622"/>
                  <a:gd name="connsiteX55" fmla="*/ 23620 w 57828"/>
                  <a:gd name="connsiteY55" fmla="*/ 150681 h 160622"/>
                  <a:gd name="connsiteX56" fmla="*/ 25249 w 57828"/>
                  <a:gd name="connsiteY56" fmla="*/ 152309 h 160622"/>
                  <a:gd name="connsiteX57" fmla="*/ 26878 w 57828"/>
                  <a:gd name="connsiteY57" fmla="*/ 153124 h 160622"/>
                  <a:gd name="connsiteX58" fmla="*/ 23620 w 57828"/>
                  <a:gd name="connsiteY58" fmla="*/ 152309 h 160622"/>
                  <a:gd name="connsiteX59" fmla="*/ 25249 w 57828"/>
                  <a:gd name="connsiteY59" fmla="*/ 154753 h 160622"/>
                  <a:gd name="connsiteX60" fmla="*/ 21177 w 57828"/>
                  <a:gd name="connsiteY60" fmla="*/ 153938 h 160622"/>
                  <a:gd name="connsiteX61" fmla="*/ 17104 w 57828"/>
                  <a:gd name="connsiteY61" fmla="*/ 152309 h 160622"/>
                  <a:gd name="connsiteX62" fmla="*/ 13032 w 57828"/>
                  <a:gd name="connsiteY62" fmla="*/ 148237 h 160622"/>
                  <a:gd name="connsiteX63" fmla="*/ 15475 w 57828"/>
                  <a:gd name="connsiteY63" fmla="*/ 151495 h 160622"/>
                  <a:gd name="connsiteX64" fmla="*/ 24435 w 57828"/>
                  <a:gd name="connsiteY64" fmla="*/ 159640 h 160622"/>
                  <a:gd name="connsiteX65" fmla="*/ 21991 w 57828"/>
                  <a:gd name="connsiteY65" fmla="*/ 157196 h 160622"/>
                  <a:gd name="connsiteX66" fmla="*/ 25249 w 57828"/>
                  <a:gd name="connsiteY66" fmla="*/ 159640 h 160622"/>
                  <a:gd name="connsiteX67" fmla="*/ 33394 w 57828"/>
                  <a:gd name="connsiteY67" fmla="*/ 160454 h 160622"/>
                  <a:gd name="connsiteX68" fmla="*/ 33394 w 57828"/>
                  <a:gd name="connsiteY68" fmla="*/ 160454 h 160622"/>
                  <a:gd name="connsiteX69" fmla="*/ 34208 w 57828"/>
                  <a:gd name="connsiteY69" fmla="*/ 156382 h 160622"/>
                  <a:gd name="connsiteX70" fmla="*/ 35837 w 57828"/>
                  <a:gd name="connsiteY70" fmla="*/ 157196 h 160622"/>
                  <a:gd name="connsiteX71" fmla="*/ 35837 w 57828"/>
                  <a:gd name="connsiteY71" fmla="*/ 154753 h 160622"/>
                  <a:gd name="connsiteX72" fmla="*/ 36652 w 57828"/>
                  <a:gd name="connsiteY72" fmla="*/ 140907 h 160622"/>
                  <a:gd name="connsiteX73" fmla="*/ 31765 w 57828"/>
                  <a:gd name="connsiteY73" fmla="*/ 139278 h 160622"/>
                  <a:gd name="connsiteX74" fmla="*/ 37466 w 57828"/>
                  <a:gd name="connsiteY74" fmla="*/ 133576 h 160622"/>
                  <a:gd name="connsiteX75" fmla="*/ 38281 w 57828"/>
                  <a:gd name="connsiteY75" fmla="*/ 133576 h 160622"/>
                  <a:gd name="connsiteX76" fmla="*/ 39910 w 57828"/>
                  <a:gd name="connsiteY76" fmla="*/ 128689 h 160622"/>
                  <a:gd name="connsiteX77" fmla="*/ 34208 w 57828"/>
                  <a:gd name="connsiteY77" fmla="*/ 125431 h 160622"/>
                  <a:gd name="connsiteX78" fmla="*/ 37466 w 57828"/>
                  <a:gd name="connsiteY78" fmla="*/ 124617 h 160622"/>
                  <a:gd name="connsiteX79" fmla="*/ 38281 w 57828"/>
                  <a:gd name="connsiteY79" fmla="*/ 115657 h 160622"/>
                  <a:gd name="connsiteX80" fmla="*/ 31765 w 57828"/>
                  <a:gd name="connsiteY80" fmla="*/ 109956 h 160622"/>
                  <a:gd name="connsiteX81" fmla="*/ 31765 w 57828"/>
                  <a:gd name="connsiteY81" fmla="*/ 103440 h 160622"/>
                  <a:gd name="connsiteX82" fmla="*/ 32580 w 57828"/>
                  <a:gd name="connsiteY82" fmla="*/ 103440 h 160622"/>
                  <a:gd name="connsiteX83" fmla="*/ 26064 w 57828"/>
                  <a:gd name="connsiteY83" fmla="*/ 97739 h 160622"/>
                  <a:gd name="connsiteX84" fmla="*/ 33394 w 57828"/>
                  <a:gd name="connsiteY84" fmla="*/ 93666 h 160622"/>
                  <a:gd name="connsiteX85" fmla="*/ 26878 w 57828"/>
                  <a:gd name="connsiteY85" fmla="*/ 87965 h 160622"/>
                  <a:gd name="connsiteX86" fmla="*/ 30136 w 57828"/>
                  <a:gd name="connsiteY86" fmla="*/ 85521 h 160622"/>
                  <a:gd name="connsiteX87" fmla="*/ 27693 w 57828"/>
                  <a:gd name="connsiteY87" fmla="*/ 63530 h 160622"/>
                  <a:gd name="connsiteX88" fmla="*/ 27693 w 57828"/>
                  <a:gd name="connsiteY88" fmla="*/ 63530 h 160622"/>
                  <a:gd name="connsiteX89" fmla="*/ 15475 w 57828"/>
                  <a:gd name="connsiteY89" fmla="*/ 62716 h 160622"/>
                  <a:gd name="connsiteX90" fmla="*/ 16290 w 57828"/>
                  <a:gd name="connsiteY90" fmla="*/ 62716 h 160622"/>
                  <a:gd name="connsiteX91" fmla="*/ 18733 w 57828"/>
                  <a:gd name="connsiteY91" fmla="*/ 58643 h 160622"/>
                  <a:gd name="connsiteX92" fmla="*/ 20362 w 57828"/>
                  <a:gd name="connsiteY92" fmla="*/ 58643 h 160622"/>
                  <a:gd name="connsiteX93" fmla="*/ 19548 w 57828"/>
                  <a:gd name="connsiteY93" fmla="*/ 54571 h 160622"/>
                  <a:gd name="connsiteX94" fmla="*/ 21177 w 57828"/>
                  <a:gd name="connsiteY94" fmla="*/ 54571 h 160622"/>
                  <a:gd name="connsiteX95" fmla="*/ 19548 w 57828"/>
                  <a:gd name="connsiteY95" fmla="*/ 53756 h 160622"/>
                  <a:gd name="connsiteX96" fmla="*/ 22806 w 57828"/>
                  <a:gd name="connsiteY96" fmla="*/ 53756 h 160622"/>
                  <a:gd name="connsiteX97" fmla="*/ 13032 w 57828"/>
                  <a:gd name="connsiteY97" fmla="*/ 20362 h 160622"/>
                  <a:gd name="connsiteX98" fmla="*/ 14661 w 57828"/>
                  <a:gd name="connsiteY98" fmla="*/ 20362 h 160622"/>
                  <a:gd name="connsiteX99" fmla="*/ 11403 w 57828"/>
                  <a:gd name="connsiteY99" fmla="*/ 18733 h 160622"/>
                  <a:gd name="connsiteX100" fmla="*/ 13032 w 57828"/>
                  <a:gd name="connsiteY100" fmla="*/ 18733 h 160622"/>
                  <a:gd name="connsiteX101" fmla="*/ 11403 w 57828"/>
                  <a:gd name="connsiteY101" fmla="*/ 10588 h 160622"/>
                  <a:gd name="connsiteX102" fmla="*/ 14661 w 57828"/>
                  <a:gd name="connsiteY102" fmla="*/ 10588 h 160622"/>
                  <a:gd name="connsiteX103" fmla="*/ 11403 w 57828"/>
                  <a:gd name="connsiteY103" fmla="*/ 6516 h 160622"/>
                  <a:gd name="connsiteX104" fmla="*/ 14661 w 57828"/>
                  <a:gd name="connsiteY104" fmla="*/ 6516 h 160622"/>
                  <a:gd name="connsiteX105" fmla="*/ 13032 w 57828"/>
                  <a:gd name="connsiteY105" fmla="*/ 2443 h 160622"/>
                  <a:gd name="connsiteX106" fmla="*/ 0 w 57828"/>
                  <a:gd name="connsiteY106" fmla="*/ 10588 h 160622"/>
                  <a:gd name="connsiteX107" fmla="*/ 1629 w 57828"/>
                  <a:gd name="connsiteY107" fmla="*/ 14661 h 160622"/>
                  <a:gd name="connsiteX108" fmla="*/ 5701 w 57828"/>
                  <a:gd name="connsiteY108" fmla="*/ 21177 h 160622"/>
                  <a:gd name="connsiteX109" fmla="*/ 8145 w 57828"/>
                  <a:gd name="connsiteY109" fmla="*/ 29322 h 160622"/>
                  <a:gd name="connsiteX110" fmla="*/ 6516 w 57828"/>
                  <a:gd name="connsiteY110" fmla="*/ 29322 h 160622"/>
                  <a:gd name="connsiteX111" fmla="*/ 8145 w 57828"/>
                  <a:gd name="connsiteY111" fmla="*/ 39910 h 160622"/>
                  <a:gd name="connsiteX112" fmla="*/ 8145 w 57828"/>
                  <a:gd name="connsiteY112" fmla="*/ 50498 h 160622"/>
                  <a:gd name="connsiteX113" fmla="*/ 11403 w 57828"/>
                  <a:gd name="connsiteY113" fmla="*/ 57829 h 160622"/>
                  <a:gd name="connsiteX114" fmla="*/ 9774 w 57828"/>
                  <a:gd name="connsiteY114" fmla="*/ 58643 h 160622"/>
                  <a:gd name="connsiteX115" fmla="*/ 15475 w 57828"/>
                  <a:gd name="connsiteY115" fmla="*/ 72490 h 160622"/>
                  <a:gd name="connsiteX116" fmla="*/ 13032 w 57828"/>
                  <a:gd name="connsiteY116" fmla="*/ 73304 h 160622"/>
                  <a:gd name="connsiteX117" fmla="*/ 19548 w 57828"/>
                  <a:gd name="connsiteY117" fmla="*/ 74119 h 160622"/>
                  <a:gd name="connsiteX118" fmla="*/ 17919 w 57828"/>
                  <a:gd name="connsiteY118" fmla="*/ 75747 h 160622"/>
                  <a:gd name="connsiteX119" fmla="*/ 22806 w 57828"/>
                  <a:gd name="connsiteY119" fmla="*/ 84707 h 160622"/>
                  <a:gd name="connsiteX120" fmla="*/ 21177 w 57828"/>
                  <a:gd name="connsiteY120" fmla="*/ 84707 h 160622"/>
                  <a:gd name="connsiteX121" fmla="*/ 22806 w 57828"/>
                  <a:gd name="connsiteY121" fmla="*/ 87150 h 160622"/>
                  <a:gd name="connsiteX122" fmla="*/ 21177 w 57828"/>
                  <a:gd name="connsiteY122" fmla="*/ 87150 h 160622"/>
                  <a:gd name="connsiteX123" fmla="*/ 24435 w 57828"/>
                  <a:gd name="connsiteY123" fmla="*/ 97739 h 160622"/>
                  <a:gd name="connsiteX124" fmla="*/ 21177 w 57828"/>
                  <a:gd name="connsiteY124" fmla="*/ 97739 h 160622"/>
                  <a:gd name="connsiteX125" fmla="*/ 24435 w 57828"/>
                  <a:gd name="connsiteY125" fmla="*/ 104255 h 160622"/>
                  <a:gd name="connsiteX126" fmla="*/ 22806 w 57828"/>
                  <a:gd name="connsiteY126" fmla="*/ 104255 h 160622"/>
                  <a:gd name="connsiteX127" fmla="*/ 25249 w 57828"/>
                  <a:gd name="connsiteY127" fmla="*/ 105069 h 160622"/>
                  <a:gd name="connsiteX128" fmla="*/ 21991 w 57828"/>
                  <a:gd name="connsiteY128" fmla="*/ 105884 h 160622"/>
                  <a:gd name="connsiteX129" fmla="*/ 23620 w 57828"/>
                  <a:gd name="connsiteY129" fmla="*/ 114843 h 160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57828" h="160622">
                    <a:moveTo>
                      <a:pt x="23620" y="114843"/>
                    </a:moveTo>
                    <a:lnTo>
                      <a:pt x="21177" y="114843"/>
                    </a:lnTo>
                    <a:cubicBezTo>
                      <a:pt x="26064" y="116472"/>
                      <a:pt x="21991" y="120544"/>
                      <a:pt x="24435" y="122988"/>
                    </a:cubicBezTo>
                    <a:lnTo>
                      <a:pt x="23620" y="122988"/>
                    </a:lnTo>
                    <a:cubicBezTo>
                      <a:pt x="24435" y="130318"/>
                      <a:pt x="30950" y="136020"/>
                      <a:pt x="35837" y="140907"/>
                    </a:cubicBezTo>
                    <a:cubicBezTo>
                      <a:pt x="35837" y="140907"/>
                      <a:pt x="35023" y="141721"/>
                      <a:pt x="34208" y="141721"/>
                    </a:cubicBezTo>
                    <a:cubicBezTo>
                      <a:pt x="35023" y="141721"/>
                      <a:pt x="36652" y="140907"/>
                      <a:pt x="36652" y="141721"/>
                    </a:cubicBezTo>
                    <a:cubicBezTo>
                      <a:pt x="35837" y="141721"/>
                      <a:pt x="35837" y="142536"/>
                      <a:pt x="35023" y="142536"/>
                    </a:cubicBezTo>
                    <a:cubicBezTo>
                      <a:pt x="31765" y="146608"/>
                      <a:pt x="39910" y="144164"/>
                      <a:pt x="37466" y="147423"/>
                    </a:cubicBezTo>
                    <a:cubicBezTo>
                      <a:pt x="38281" y="147423"/>
                      <a:pt x="39910" y="146608"/>
                      <a:pt x="40724" y="144979"/>
                    </a:cubicBezTo>
                    <a:cubicBezTo>
                      <a:pt x="44797" y="148237"/>
                      <a:pt x="49684" y="149866"/>
                      <a:pt x="52942" y="146608"/>
                    </a:cubicBezTo>
                    <a:cubicBezTo>
                      <a:pt x="52942" y="147423"/>
                      <a:pt x="52942" y="148237"/>
                      <a:pt x="52942" y="149866"/>
                    </a:cubicBezTo>
                    <a:cubicBezTo>
                      <a:pt x="54571" y="146608"/>
                      <a:pt x="54571" y="144979"/>
                      <a:pt x="55385" y="144979"/>
                    </a:cubicBezTo>
                    <a:cubicBezTo>
                      <a:pt x="56200" y="144979"/>
                      <a:pt x="57014" y="144979"/>
                      <a:pt x="57829" y="144979"/>
                    </a:cubicBezTo>
                    <a:cubicBezTo>
                      <a:pt x="56200" y="144164"/>
                      <a:pt x="55385" y="143350"/>
                      <a:pt x="56200" y="143350"/>
                    </a:cubicBezTo>
                    <a:cubicBezTo>
                      <a:pt x="56200" y="143350"/>
                      <a:pt x="56200" y="143350"/>
                      <a:pt x="55385" y="142536"/>
                    </a:cubicBezTo>
                    <a:cubicBezTo>
                      <a:pt x="55385" y="142536"/>
                      <a:pt x="54571" y="141721"/>
                      <a:pt x="55385" y="142536"/>
                    </a:cubicBezTo>
                    <a:cubicBezTo>
                      <a:pt x="56200" y="143350"/>
                      <a:pt x="56200" y="144164"/>
                      <a:pt x="55385" y="142536"/>
                    </a:cubicBezTo>
                    <a:lnTo>
                      <a:pt x="55385" y="141721"/>
                    </a:lnTo>
                    <a:cubicBezTo>
                      <a:pt x="54571" y="140907"/>
                      <a:pt x="57829" y="145794"/>
                      <a:pt x="56200" y="144164"/>
                    </a:cubicBezTo>
                    <a:cubicBezTo>
                      <a:pt x="55385" y="142536"/>
                      <a:pt x="55385" y="142536"/>
                      <a:pt x="55385" y="141721"/>
                    </a:cubicBezTo>
                    <a:cubicBezTo>
                      <a:pt x="55385" y="142536"/>
                      <a:pt x="55385" y="140907"/>
                      <a:pt x="54571" y="145794"/>
                    </a:cubicBezTo>
                    <a:cubicBezTo>
                      <a:pt x="54571" y="141721"/>
                      <a:pt x="53756" y="145794"/>
                      <a:pt x="54571" y="141721"/>
                    </a:cubicBezTo>
                    <a:cubicBezTo>
                      <a:pt x="54571" y="143350"/>
                      <a:pt x="54571" y="142536"/>
                      <a:pt x="53756" y="144979"/>
                    </a:cubicBezTo>
                    <a:cubicBezTo>
                      <a:pt x="52942" y="143350"/>
                      <a:pt x="51313" y="143350"/>
                      <a:pt x="48869" y="141721"/>
                    </a:cubicBezTo>
                    <a:cubicBezTo>
                      <a:pt x="46426" y="140092"/>
                      <a:pt x="43982" y="138463"/>
                      <a:pt x="42353" y="135205"/>
                    </a:cubicBezTo>
                    <a:cubicBezTo>
                      <a:pt x="38281" y="136020"/>
                      <a:pt x="37466" y="133576"/>
                      <a:pt x="38281" y="131133"/>
                    </a:cubicBezTo>
                    <a:cubicBezTo>
                      <a:pt x="38281" y="128689"/>
                      <a:pt x="39910" y="127060"/>
                      <a:pt x="37466" y="125431"/>
                    </a:cubicBezTo>
                    <a:cubicBezTo>
                      <a:pt x="37466" y="125431"/>
                      <a:pt x="38281" y="125431"/>
                      <a:pt x="38281" y="125431"/>
                    </a:cubicBezTo>
                    <a:cubicBezTo>
                      <a:pt x="35837" y="124617"/>
                      <a:pt x="35023" y="122988"/>
                      <a:pt x="35023" y="121359"/>
                    </a:cubicBezTo>
                    <a:lnTo>
                      <a:pt x="31765" y="120544"/>
                    </a:lnTo>
                    <a:cubicBezTo>
                      <a:pt x="36652" y="109142"/>
                      <a:pt x="30136" y="99368"/>
                      <a:pt x="30136" y="87150"/>
                    </a:cubicBezTo>
                    <a:cubicBezTo>
                      <a:pt x="28507" y="74119"/>
                      <a:pt x="30136" y="62716"/>
                      <a:pt x="17919" y="54571"/>
                    </a:cubicBezTo>
                    <a:cubicBezTo>
                      <a:pt x="18733" y="54571"/>
                      <a:pt x="18733" y="54571"/>
                      <a:pt x="19548" y="54571"/>
                    </a:cubicBezTo>
                    <a:cubicBezTo>
                      <a:pt x="17104" y="52127"/>
                      <a:pt x="19548" y="48055"/>
                      <a:pt x="17104" y="45611"/>
                    </a:cubicBezTo>
                    <a:lnTo>
                      <a:pt x="17919" y="45611"/>
                    </a:lnTo>
                    <a:cubicBezTo>
                      <a:pt x="13846" y="42353"/>
                      <a:pt x="13846" y="38281"/>
                      <a:pt x="13846" y="35023"/>
                    </a:cubicBezTo>
                    <a:cubicBezTo>
                      <a:pt x="13846" y="31765"/>
                      <a:pt x="14661" y="27693"/>
                      <a:pt x="11403" y="22806"/>
                    </a:cubicBezTo>
                    <a:cubicBezTo>
                      <a:pt x="12217" y="19548"/>
                      <a:pt x="12217" y="15475"/>
                      <a:pt x="11403" y="11403"/>
                    </a:cubicBezTo>
                    <a:cubicBezTo>
                      <a:pt x="10588" y="7330"/>
                      <a:pt x="8145" y="3258"/>
                      <a:pt x="4072" y="1629"/>
                    </a:cubicBezTo>
                    <a:lnTo>
                      <a:pt x="814" y="0"/>
                    </a:lnTo>
                    <a:lnTo>
                      <a:pt x="1629" y="3258"/>
                    </a:lnTo>
                    <a:cubicBezTo>
                      <a:pt x="2443" y="5701"/>
                      <a:pt x="3258" y="8959"/>
                      <a:pt x="3258" y="11403"/>
                    </a:cubicBezTo>
                    <a:lnTo>
                      <a:pt x="1629" y="11403"/>
                    </a:lnTo>
                    <a:cubicBezTo>
                      <a:pt x="5701" y="18733"/>
                      <a:pt x="-1629" y="27693"/>
                      <a:pt x="1629" y="35023"/>
                    </a:cubicBezTo>
                    <a:cubicBezTo>
                      <a:pt x="-815" y="43982"/>
                      <a:pt x="12217" y="50498"/>
                      <a:pt x="8959" y="59458"/>
                    </a:cubicBezTo>
                    <a:cubicBezTo>
                      <a:pt x="2443" y="65974"/>
                      <a:pt x="19548" y="70046"/>
                      <a:pt x="12217" y="75747"/>
                    </a:cubicBezTo>
                    <a:cubicBezTo>
                      <a:pt x="2443" y="87150"/>
                      <a:pt x="11403" y="96110"/>
                      <a:pt x="20362" y="104255"/>
                    </a:cubicBezTo>
                    <a:cubicBezTo>
                      <a:pt x="17919" y="114029"/>
                      <a:pt x="30950" y="120544"/>
                      <a:pt x="24435" y="131133"/>
                    </a:cubicBezTo>
                    <a:cubicBezTo>
                      <a:pt x="27693" y="132762"/>
                      <a:pt x="26064" y="135205"/>
                      <a:pt x="24435" y="137649"/>
                    </a:cubicBezTo>
                    <a:cubicBezTo>
                      <a:pt x="22806" y="140092"/>
                      <a:pt x="19548" y="142536"/>
                      <a:pt x="20362" y="144164"/>
                    </a:cubicBezTo>
                    <a:lnTo>
                      <a:pt x="21991" y="144164"/>
                    </a:lnTo>
                    <a:cubicBezTo>
                      <a:pt x="18733" y="144979"/>
                      <a:pt x="21177" y="145794"/>
                      <a:pt x="22806" y="146608"/>
                    </a:cubicBezTo>
                    <a:cubicBezTo>
                      <a:pt x="24435" y="147423"/>
                      <a:pt x="25249" y="149051"/>
                      <a:pt x="21177" y="148237"/>
                    </a:cubicBezTo>
                    <a:lnTo>
                      <a:pt x="21177" y="148237"/>
                    </a:lnTo>
                    <a:cubicBezTo>
                      <a:pt x="18733" y="148237"/>
                      <a:pt x="21177" y="149051"/>
                      <a:pt x="23620" y="150681"/>
                    </a:cubicBezTo>
                    <a:cubicBezTo>
                      <a:pt x="26064" y="152309"/>
                      <a:pt x="27693" y="153124"/>
                      <a:pt x="25249" y="152309"/>
                    </a:cubicBezTo>
                    <a:lnTo>
                      <a:pt x="26878" y="153124"/>
                    </a:lnTo>
                    <a:cubicBezTo>
                      <a:pt x="26878" y="154753"/>
                      <a:pt x="24435" y="152309"/>
                      <a:pt x="23620" y="152309"/>
                    </a:cubicBezTo>
                    <a:cubicBezTo>
                      <a:pt x="23620" y="153124"/>
                      <a:pt x="26878" y="153938"/>
                      <a:pt x="25249" y="154753"/>
                    </a:cubicBezTo>
                    <a:cubicBezTo>
                      <a:pt x="21177" y="152309"/>
                      <a:pt x="21177" y="153124"/>
                      <a:pt x="21177" y="153938"/>
                    </a:cubicBezTo>
                    <a:cubicBezTo>
                      <a:pt x="21177" y="154753"/>
                      <a:pt x="21177" y="155568"/>
                      <a:pt x="17104" y="152309"/>
                    </a:cubicBezTo>
                    <a:cubicBezTo>
                      <a:pt x="17104" y="152309"/>
                      <a:pt x="13846" y="149866"/>
                      <a:pt x="13032" y="148237"/>
                    </a:cubicBezTo>
                    <a:cubicBezTo>
                      <a:pt x="12217" y="147423"/>
                      <a:pt x="12217" y="148237"/>
                      <a:pt x="15475" y="151495"/>
                    </a:cubicBezTo>
                    <a:cubicBezTo>
                      <a:pt x="18733" y="154753"/>
                      <a:pt x="20362" y="158011"/>
                      <a:pt x="24435" y="159640"/>
                    </a:cubicBezTo>
                    <a:lnTo>
                      <a:pt x="21991" y="157196"/>
                    </a:lnTo>
                    <a:cubicBezTo>
                      <a:pt x="24435" y="158825"/>
                      <a:pt x="23620" y="158011"/>
                      <a:pt x="25249" y="159640"/>
                    </a:cubicBezTo>
                    <a:cubicBezTo>
                      <a:pt x="26878" y="158825"/>
                      <a:pt x="30950" y="161269"/>
                      <a:pt x="33394" y="160454"/>
                    </a:cubicBezTo>
                    <a:cubicBezTo>
                      <a:pt x="33394" y="160454"/>
                      <a:pt x="33394" y="160454"/>
                      <a:pt x="33394" y="160454"/>
                    </a:cubicBezTo>
                    <a:cubicBezTo>
                      <a:pt x="30950" y="157196"/>
                      <a:pt x="33394" y="157196"/>
                      <a:pt x="34208" y="156382"/>
                    </a:cubicBezTo>
                    <a:lnTo>
                      <a:pt x="35837" y="157196"/>
                    </a:lnTo>
                    <a:cubicBezTo>
                      <a:pt x="39910" y="158011"/>
                      <a:pt x="30136" y="151495"/>
                      <a:pt x="35837" y="154753"/>
                    </a:cubicBezTo>
                    <a:cubicBezTo>
                      <a:pt x="35837" y="149866"/>
                      <a:pt x="36652" y="144979"/>
                      <a:pt x="36652" y="140907"/>
                    </a:cubicBezTo>
                    <a:cubicBezTo>
                      <a:pt x="34208" y="140092"/>
                      <a:pt x="36652" y="137649"/>
                      <a:pt x="31765" y="139278"/>
                    </a:cubicBezTo>
                    <a:cubicBezTo>
                      <a:pt x="37466" y="137649"/>
                      <a:pt x="38281" y="134391"/>
                      <a:pt x="37466" y="133576"/>
                    </a:cubicBezTo>
                    <a:cubicBezTo>
                      <a:pt x="38281" y="133576"/>
                      <a:pt x="38281" y="133576"/>
                      <a:pt x="38281" y="133576"/>
                    </a:cubicBezTo>
                    <a:cubicBezTo>
                      <a:pt x="44797" y="130318"/>
                      <a:pt x="31765" y="131947"/>
                      <a:pt x="39910" y="128689"/>
                    </a:cubicBezTo>
                    <a:cubicBezTo>
                      <a:pt x="34208" y="129504"/>
                      <a:pt x="40724" y="124617"/>
                      <a:pt x="34208" y="125431"/>
                    </a:cubicBezTo>
                    <a:cubicBezTo>
                      <a:pt x="35837" y="124617"/>
                      <a:pt x="36652" y="124617"/>
                      <a:pt x="37466" y="124617"/>
                    </a:cubicBezTo>
                    <a:cubicBezTo>
                      <a:pt x="36652" y="121359"/>
                      <a:pt x="38281" y="118101"/>
                      <a:pt x="38281" y="115657"/>
                    </a:cubicBezTo>
                    <a:cubicBezTo>
                      <a:pt x="32580" y="114843"/>
                      <a:pt x="39910" y="109956"/>
                      <a:pt x="31765" y="109956"/>
                    </a:cubicBezTo>
                    <a:cubicBezTo>
                      <a:pt x="32580" y="108327"/>
                      <a:pt x="35837" y="105069"/>
                      <a:pt x="31765" y="103440"/>
                    </a:cubicBezTo>
                    <a:lnTo>
                      <a:pt x="32580" y="103440"/>
                    </a:lnTo>
                    <a:cubicBezTo>
                      <a:pt x="31765" y="100997"/>
                      <a:pt x="30950" y="98553"/>
                      <a:pt x="26064" y="97739"/>
                    </a:cubicBezTo>
                    <a:cubicBezTo>
                      <a:pt x="32580" y="95295"/>
                      <a:pt x="30950" y="95295"/>
                      <a:pt x="33394" y="93666"/>
                    </a:cubicBezTo>
                    <a:cubicBezTo>
                      <a:pt x="30136" y="92852"/>
                      <a:pt x="30136" y="89594"/>
                      <a:pt x="26878" y="87965"/>
                    </a:cubicBezTo>
                    <a:cubicBezTo>
                      <a:pt x="30136" y="87150"/>
                      <a:pt x="25249" y="86336"/>
                      <a:pt x="30136" y="85521"/>
                    </a:cubicBezTo>
                    <a:cubicBezTo>
                      <a:pt x="20362" y="80634"/>
                      <a:pt x="21991" y="71675"/>
                      <a:pt x="27693" y="63530"/>
                    </a:cubicBezTo>
                    <a:lnTo>
                      <a:pt x="27693" y="63530"/>
                    </a:lnTo>
                    <a:cubicBezTo>
                      <a:pt x="25249" y="62716"/>
                      <a:pt x="19548" y="62716"/>
                      <a:pt x="15475" y="62716"/>
                    </a:cubicBezTo>
                    <a:cubicBezTo>
                      <a:pt x="15475" y="62716"/>
                      <a:pt x="16290" y="62716"/>
                      <a:pt x="16290" y="62716"/>
                    </a:cubicBezTo>
                    <a:cubicBezTo>
                      <a:pt x="15475" y="61901"/>
                      <a:pt x="19548" y="59458"/>
                      <a:pt x="18733" y="58643"/>
                    </a:cubicBezTo>
                    <a:cubicBezTo>
                      <a:pt x="19548" y="58643"/>
                      <a:pt x="19548" y="58643"/>
                      <a:pt x="20362" y="58643"/>
                    </a:cubicBezTo>
                    <a:cubicBezTo>
                      <a:pt x="17919" y="57829"/>
                      <a:pt x="23620" y="55385"/>
                      <a:pt x="19548" y="54571"/>
                    </a:cubicBezTo>
                    <a:lnTo>
                      <a:pt x="21177" y="54571"/>
                    </a:lnTo>
                    <a:lnTo>
                      <a:pt x="19548" y="53756"/>
                    </a:lnTo>
                    <a:cubicBezTo>
                      <a:pt x="21177" y="53756"/>
                      <a:pt x="23620" y="52942"/>
                      <a:pt x="22806" y="53756"/>
                    </a:cubicBezTo>
                    <a:cubicBezTo>
                      <a:pt x="22806" y="42353"/>
                      <a:pt x="13032" y="31765"/>
                      <a:pt x="13032" y="20362"/>
                    </a:cubicBezTo>
                    <a:lnTo>
                      <a:pt x="14661" y="20362"/>
                    </a:lnTo>
                    <a:lnTo>
                      <a:pt x="11403" y="18733"/>
                    </a:lnTo>
                    <a:cubicBezTo>
                      <a:pt x="12217" y="18733"/>
                      <a:pt x="12217" y="18733"/>
                      <a:pt x="13032" y="18733"/>
                    </a:cubicBezTo>
                    <a:cubicBezTo>
                      <a:pt x="15475" y="15475"/>
                      <a:pt x="10588" y="13032"/>
                      <a:pt x="11403" y="10588"/>
                    </a:cubicBezTo>
                    <a:cubicBezTo>
                      <a:pt x="12217" y="10588"/>
                      <a:pt x="13846" y="10588"/>
                      <a:pt x="14661" y="10588"/>
                    </a:cubicBezTo>
                    <a:cubicBezTo>
                      <a:pt x="10588" y="8959"/>
                      <a:pt x="19548" y="6516"/>
                      <a:pt x="11403" y="6516"/>
                    </a:cubicBezTo>
                    <a:cubicBezTo>
                      <a:pt x="11403" y="6516"/>
                      <a:pt x="13846" y="6516"/>
                      <a:pt x="14661" y="6516"/>
                    </a:cubicBezTo>
                    <a:cubicBezTo>
                      <a:pt x="13846" y="4887"/>
                      <a:pt x="13032" y="4072"/>
                      <a:pt x="13032" y="2443"/>
                    </a:cubicBezTo>
                    <a:lnTo>
                      <a:pt x="0" y="10588"/>
                    </a:lnTo>
                    <a:cubicBezTo>
                      <a:pt x="1629" y="9774"/>
                      <a:pt x="2443" y="11403"/>
                      <a:pt x="1629" y="14661"/>
                    </a:cubicBezTo>
                    <a:cubicBezTo>
                      <a:pt x="5701" y="16290"/>
                      <a:pt x="5701" y="18733"/>
                      <a:pt x="5701" y="21177"/>
                    </a:cubicBezTo>
                    <a:cubicBezTo>
                      <a:pt x="5701" y="23620"/>
                      <a:pt x="4887" y="26064"/>
                      <a:pt x="8145" y="29322"/>
                    </a:cubicBezTo>
                    <a:lnTo>
                      <a:pt x="6516" y="29322"/>
                    </a:lnTo>
                    <a:cubicBezTo>
                      <a:pt x="8959" y="32580"/>
                      <a:pt x="8959" y="35837"/>
                      <a:pt x="8145" y="39910"/>
                    </a:cubicBezTo>
                    <a:cubicBezTo>
                      <a:pt x="7330" y="43168"/>
                      <a:pt x="7330" y="47240"/>
                      <a:pt x="8145" y="50498"/>
                    </a:cubicBezTo>
                    <a:cubicBezTo>
                      <a:pt x="8145" y="53756"/>
                      <a:pt x="10588" y="54571"/>
                      <a:pt x="11403" y="57829"/>
                    </a:cubicBezTo>
                    <a:lnTo>
                      <a:pt x="9774" y="58643"/>
                    </a:lnTo>
                    <a:cubicBezTo>
                      <a:pt x="17919" y="61087"/>
                      <a:pt x="5701" y="70046"/>
                      <a:pt x="15475" y="72490"/>
                    </a:cubicBezTo>
                    <a:lnTo>
                      <a:pt x="13032" y="73304"/>
                    </a:lnTo>
                    <a:cubicBezTo>
                      <a:pt x="17104" y="72490"/>
                      <a:pt x="12217" y="76562"/>
                      <a:pt x="19548" y="74119"/>
                    </a:cubicBezTo>
                    <a:lnTo>
                      <a:pt x="17919" y="75747"/>
                    </a:lnTo>
                    <a:cubicBezTo>
                      <a:pt x="27693" y="75747"/>
                      <a:pt x="15475" y="83078"/>
                      <a:pt x="22806" y="84707"/>
                    </a:cubicBezTo>
                    <a:lnTo>
                      <a:pt x="21177" y="84707"/>
                    </a:lnTo>
                    <a:cubicBezTo>
                      <a:pt x="22806" y="85521"/>
                      <a:pt x="24435" y="86336"/>
                      <a:pt x="22806" y="87150"/>
                    </a:cubicBezTo>
                    <a:cubicBezTo>
                      <a:pt x="22806" y="87150"/>
                      <a:pt x="21991" y="87150"/>
                      <a:pt x="21177" y="87150"/>
                    </a:cubicBezTo>
                    <a:cubicBezTo>
                      <a:pt x="15475" y="92037"/>
                      <a:pt x="23620" y="93666"/>
                      <a:pt x="24435" y="97739"/>
                    </a:cubicBezTo>
                    <a:lnTo>
                      <a:pt x="21177" y="97739"/>
                    </a:lnTo>
                    <a:cubicBezTo>
                      <a:pt x="25249" y="98553"/>
                      <a:pt x="22806" y="102626"/>
                      <a:pt x="24435" y="104255"/>
                    </a:cubicBezTo>
                    <a:lnTo>
                      <a:pt x="22806" y="104255"/>
                    </a:lnTo>
                    <a:lnTo>
                      <a:pt x="25249" y="105069"/>
                    </a:lnTo>
                    <a:lnTo>
                      <a:pt x="21991" y="105884"/>
                    </a:lnTo>
                    <a:cubicBezTo>
                      <a:pt x="20362" y="109956"/>
                      <a:pt x="22806" y="112399"/>
                      <a:pt x="23620" y="1148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5" name="任意多边形: 形状 444"/>
              <p:cNvSpPr/>
              <p:nvPr/>
            </p:nvSpPr>
            <p:spPr>
              <a:xfrm>
                <a:off x="6566052" y="191228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6" name="任意多边形: 形状 445"/>
              <p:cNvSpPr/>
              <p:nvPr/>
            </p:nvSpPr>
            <p:spPr>
              <a:xfrm>
                <a:off x="6561980" y="1931832"/>
                <a:ext cx="814" cy="362"/>
              </a:xfrm>
              <a:custGeom>
                <a:avLst/>
                <a:gdLst>
                  <a:gd name="connsiteX0" fmla="*/ 815 w 814"/>
                  <a:gd name="connsiteY0" fmla="*/ 0 h 362"/>
                  <a:gd name="connsiteX1" fmla="*/ 0 w 814"/>
                  <a:gd name="connsiteY1" fmla="*/ 0 h 362"/>
                  <a:gd name="connsiteX2" fmla="*/ 815 w 81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62">
                    <a:moveTo>
                      <a:pt x="815" y="0"/>
                    </a:moveTo>
                    <a:cubicBezTo>
                      <a:pt x="815" y="0"/>
                      <a:pt x="0" y="0"/>
                      <a:pt x="0" y="0"/>
                    </a:cubicBezTo>
                    <a:cubicBezTo>
                      <a:pt x="815" y="815"/>
                      <a:pt x="815" y="0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47" name="图形 7"/>
            <p:cNvGrpSpPr/>
            <p:nvPr/>
          </p:nvGrpSpPr>
          <p:grpSpPr>
            <a:xfrm>
              <a:off x="8824544" y="2977773"/>
              <a:ext cx="39632" cy="39095"/>
              <a:chOff x="6584785" y="1878076"/>
              <a:chExt cx="39632" cy="39095"/>
            </a:xfrm>
            <a:solidFill>
              <a:srgbClr val="1B1B1B"/>
            </a:solidFill>
          </p:grpSpPr>
          <p:sp>
            <p:nvSpPr>
              <p:cNvPr id="448" name="任意多边形: 形状 447"/>
              <p:cNvSpPr/>
              <p:nvPr/>
            </p:nvSpPr>
            <p:spPr>
              <a:xfrm>
                <a:off x="6614107" y="1878076"/>
                <a:ext cx="1629" cy="1629"/>
              </a:xfrm>
              <a:custGeom>
                <a:avLst/>
                <a:gdLst>
                  <a:gd name="connsiteX0" fmla="*/ 815 w 1629"/>
                  <a:gd name="connsiteY0" fmla="*/ 0 h 1629"/>
                  <a:gd name="connsiteX1" fmla="*/ 0 w 1629"/>
                  <a:gd name="connsiteY1" fmla="*/ 0 h 1629"/>
                  <a:gd name="connsiteX2" fmla="*/ 1629 w 1629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629">
                    <a:moveTo>
                      <a:pt x="815" y="0"/>
                    </a:moveTo>
                    <a:lnTo>
                      <a:pt x="0" y="0"/>
                    </a:lnTo>
                    <a:lnTo>
                      <a:pt x="1629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9" name="任意多边形: 形状 448"/>
              <p:cNvSpPr/>
              <p:nvPr/>
            </p:nvSpPr>
            <p:spPr>
              <a:xfrm>
                <a:off x="6614202" y="1878171"/>
                <a:ext cx="5606" cy="5606"/>
              </a:xfrm>
              <a:custGeom>
                <a:avLst/>
                <a:gdLst>
                  <a:gd name="connsiteX0" fmla="*/ 4792 w 5606"/>
                  <a:gd name="connsiteY0" fmla="*/ 4792 h 5606"/>
                  <a:gd name="connsiteX1" fmla="*/ 5606 w 5606"/>
                  <a:gd name="connsiteY1" fmla="*/ 5606 h 5606"/>
                  <a:gd name="connsiteX2" fmla="*/ 719 w 5606"/>
                  <a:gd name="connsiteY2" fmla="*/ 719 h 5606"/>
                  <a:gd name="connsiteX3" fmla="*/ 4792 w 5606"/>
                  <a:gd name="connsiteY3" fmla="*/ 4792 h 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6" h="5606">
                    <a:moveTo>
                      <a:pt x="4792" y="4792"/>
                    </a:moveTo>
                    <a:cubicBezTo>
                      <a:pt x="4792" y="4792"/>
                      <a:pt x="5606" y="5606"/>
                      <a:pt x="5606" y="5606"/>
                    </a:cubicBezTo>
                    <a:lnTo>
                      <a:pt x="719" y="719"/>
                    </a:lnTo>
                    <a:cubicBezTo>
                      <a:pt x="-2539" y="-2539"/>
                      <a:pt x="6421" y="6421"/>
                      <a:pt x="4792" y="479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0" name="任意多边形: 形状 449"/>
              <p:cNvSpPr/>
              <p:nvPr/>
            </p:nvSpPr>
            <p:spPr>
              <a:xfrm>
                <a:off x="6617631" y="1881985"/>
                <a:ext cx="2177" cy="2607"/>
              </a:xfrm>
              <a:custGeom>
                <a:avLst/>
                <a:gdLst>
                  <a:gd name="connsiteX0" fmla="*/ 548 w 2177"/>
                  <a:gd name="connsiteY0" fmla="*/ 164 h 2607"/>
                  <a:gd name="connsiteX1" fmla="*/ 2177 w 2177"/>
                  <a:gd name="connsiteY1" fmla="*/ 2608 h 2607"/>
                  <a:gd name="connsiteX2" fmla="*/ 548 w 2177"/>
                  <a:gd name="connsiteY2" fmla="*/ 164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7" h="2607">
                    <a:moveTo>
                      <a:pt x="548" y="164"/>
                    </a:moveTo>
                    <a:cubicBezTo>
                      <a:pt x="-1081" y="-651"/>
                      <a:pt x="1363" y="1793"/>
                      <a:pt x="2177" y="2608"/>
                    </a:cubicBezTo>
                    <a:cubicBezTo>
                      <a:pt x="548" y="164"/>
                      <a:pt x="2991" y="2608"/>
                      <a:pt x="548" y="16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1" name="任意多边形: 形状 450"/>
              <p:cNvSpPr/>
              <p:nvPr/>
            </p:nvSpPr>
            <p:spPr>
              <a:xfrm>
                <a:off x="6615736" y="188622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2" name="任意多边形: 形状 451"/>
              <p:cNvSpPr/>
              <p:nvPr/>
            </p:nvSpPr>
            <p:spPr>
              <a:xfrm>
                <a:off x="6584785" y="1879596"/>
                <a:ext cx="39632" cy="37575"/>
              </a:xfrm>
              <a:custGeom>
                <a:avLst/>
                <a:gdLst>
                  <a:gd name="connsiteX0" fmla="*/ 37467 w 39632"/>
                  <a:gd name="connsiteY0" fmla="*/ 16399 h 37575"/>
                  <a:gd name="connsiteX1" fmla="*/ 39096 w 39632"/>
                  <a:gd name="connsiteY1" fmla="*/ 18842 h 37575"/>
                  <a:gd name="connsiteX2" fmla="*/ 38281 w 39632"/>
                  <a:gd name="connsiteY2" fmla="*/ 16399 h 37575"/>
                  <a:gd name="connsiteX3" fmla="*/ 39096 w 39632"/>
                  <a:gd name="connsiteY3" fmla="*/ 17213 h 37575"/>
                  <a:gd name="connsiteX4" fmla="*/ 36652 w 39632"/>
                  <a:gd name="connsiteY4" fmla="*/ 11512 h 37575"/>
                  <a:gd name="connsiteX5" fmla="*/ 37467 w 39632"/>
                  <a:gd name="connsiteY5" fmla="*/ 12326 h 37575"/>
                  <a:gd name="connsiteX6" fmla="*/ 35837 w 39632"/>
                  <a:gd name="connsiteY6" fmla="*/ 10697 h 37575"/>
                  <a:gd name="connsiteX7" fmla="*/ 36652 w 39632"/>
                  <a:gd name="connsiteY7" fmla="*/ 11512 h 37575"/>
                  <a:gd name="connsiteX8" fmla="*/ 37467 w 39632"/>
                  <a:gd name="connsiteY8" fmla="*/ 11512 h 37575"/>
                  <a:gd name="connsiteX9" fmla="*/ 35023 w 39632"/>
                  <a:gd name="connsiteY9" fmla="*/ 9068 h 37575"/>
                  <a:gd name="connsiteX10" fmla="*/ 32580 w 39632"/>
                  <a:gd name="connsiteY10" fmla="*/ 4181 h 37575"/>
                  <a:gd name="connsiteX11" fmla="*/ 35023 w 39632"/>
                  <a:gd name="connsiteY11" fmla="*/ 6625 h 37575"/>
                  <a:gd name="connsiteX12" fmla="*/ 33394 w 39632"/>
                  <a:gd name="connsiteY12" fmla="*/ 3367 h 37575"/>
                  <a:gd name="connsiteX13" fmla="*/ 30136 w 39632"/>
                  <a:gd name="connsiteY13" fmla="*/ 924 h 37575"/>
                  <a:gd name="connsiteX14" fmla="*/ 30951 w 39632"/>
                  <a:gd name="connsiteY14" fmla="*/ 1738 h 37575"/>
                  <a:gd name="connsiteX15" fmla="*/ 29322 w 39632"/>
                  <a:gd name="connsiteY15" fmla="*/ 109 h 37575"/>
                  <a:gd name="connsiteX16" fmla="*/ 30951 w 39632"/>
                  <a:gd name="connsiteY16" fmla="*/ 1738 h 37575"/>
                  <a:gd name="connsiteX17" fmla="*/ 29322 w 39632"/>
                  <a:gd name="connsiteY17" fmla="*/ 109 h 37575"/>
                  <a:gd name="connsiteX18" fmla="*/ 31765 w 39632"/>
                  <a:gd name="connsiteY18" fmla="*/ 3367 h 37575"/>
                  <a:gd name="connsiteX19" fmla="*/ 28507 w 39632"/>
                  <a:gd name="connsiteY19" fmla="*/ 924 h 37575"/>
                  <a:gd name="connsiteX20" fmla="*/ 30951 w 39632"/>
                  <a:gd name="connsiteY20" fmla="*/ 3367 h 37575"/>
                  <a:gd name="connsiteX21" fmla="*/ 30136 w 39632"/>
                  <a:gd name="connsiteY21" fmla="*/ 5810 h 37575"/>
                  <a:gd name="connsiteX22" fmla="*/ 30136 w 39632"/>
                  <a:gd name="connsiteY22" fmla="*/ 7439 h 37575"/>
                  <a:gd name="connsiteX23" fmla="*/ 29322 w 39632"/>
                  <a:gd name="connsiteY23" fmla="*/ 6625 h 37575"/>
                  <a:gd name="connsiteX24" fmla="*/ 30136 w 39632"/>
                  <a:gd name="connsiteY24" fmla="*/ 8254 h 37575"/>
                  <a:gd name="connsiteX25" fmla="*/ 31765 w 39632"/>
                  <a:gd name="connsiteY25" fmla="*/ 10697 h 37575"/>
                  <a:gd name="connsiteX26" fmla="*/ 26878 w 39632"/>
                  <a:gd name="connsiteY26" fmla="*/ 9068 h 37575"/>
                  <a:gd name="connsiteX27" fmla="*/ 26064 w 39632"/>
                  <a:gd name="connsiteY27" fmla="*/ 13141 h 37575"/>
                  <a:gd name="connsiteX28" fmla="*/ 25249 w 39632"/>
                  <a:gd name="connsiteY28" fmla="*/ 11512 h 37575"/>
                  <a:gd name="connsiteX29" fmla="*/ 24435 w 39632"/>
                  <a:gd name="connsiteY29" fmla="*/ 12326 h 37575"/>
                  <a:gd name="connsiteX30" fmla="*/ 23620 w 39632"/>
                  <a:gd name="connsiteY30" fmla="*/ 11512 h 37575"/>
                  <a:gd name="connsiteX31" fmla="*/ 25249 w 39632"/>
                  <a:gd name="connsiteY31" fmla="*/ 18028 h 37575"/>
                  <a:gd name="connsiteX32" fmla="*/ 23620 w 39632"/>
                  <a:gd name="connsiteY32" fmla="*/ 21286 h 37575"/>
                  <a:gd name="connsiteX33" fmla="*/ 22806 w 39632"/>
                  <a:gd name="connsiteY33" fmla="*/ 19657 h 37575"/>
                  <a:gd name="connsiteX34" fmla="*/ 19548 w 39632"/>
                  <a:gd name="connsiteY34" fmla="*/ 18842 h 37575"/>
                  <a:gd name="connsiteX35" fmla="*/ 19548 w 39632"/>
                  <a:gd name="connsiteY35" fmla="*/ 23729 h 37575"/>
                  <a:gd name="connsiteX36" fmla="*/ 18733 w 39632"/>
                  <a:gd name="connsiteY36" fmla="*/ 25358 h 37575"/>
                  <a:gd name="connsiteX37" fmla="*/ 16290 w 39632"/>
                  <a:gd name="connsiteY37" fmla="*/ 26172 h 37575"/>
                  <a:gd name="connsiteX38" fmla="*/ 15475 w 39632"/>
                  <a:gd name="connsiteY38" fmla="*/ 26172 h 37575"/>
                  <a:gd name="connsiteX39" fmla="*/ 13032 w 39632"/>
                  <a:gd name="connsiteY39" fmla="*/ 26987 h 37575"/>
                  <a:gd name="connsiteX40" fmla="*/ 12217 w 39632"/>
                  <a:gd name="connsiteY40" fmla="*/ 23729 h 37575"/>
                  <a:gd name="connsiteX41" fmla="*/ 15475 w 39632"/>
                  <a:gd name="connsiteY41" fmla="*/ 22100 h 37575"/>
                  <a:gd name="connsiteX42" fmla="*/ 17104 w 39632"/>
                  <a:gd name="connsiteY42" fmla="*/ 22100 h 37575"/>
                  <a:gd name="connsiteX43" fmla="*/ 19548 w 39632"/>
                  <a:gd name="connsiteY43" fmla="*/ 23729 h 37575"/>
                  <a:gd name="connsiteX44" fmla="*/ 19548 w 39632"/>
                  <a:gd name="connsiteY44" fmla="*/ 23729 h 37575"/>
                  <a:gd name="connsiteX45" fmla="*/ 19548 w 39632"/>
                  <a:gd name="connsiteY45" fmla="*/ 23729 h 37575"/>
                  <a:gd name="connsiteX46" fmla="*/ 18733 w 39632"/>
                  <a:gd name="connsiteY46" fmla="*/ 22915 h 37575"/>
                  <a:gd name="connsiteX47" fmla="*/ 19548 w 39632"/>
                  <a:gd name="connsiteY47" fmla="*/ 23729 h 37575"/>
                  <a:gd name="connsiteX48" fmla="*/ 19548 w 39632"/>
                  <a:gd name="connsiteY48" fmla="*/ 23729 h 37575"/>
                  <a:gd name="connsiteX49" fmla="*/ 18733 w 39632"/>
                  <a:gd name="connsiteY49" fmla="*/ 22100 h 37575"/>
                  <a:gd name="connsiteX50" fmla="*/ 19548 w 39632"/>
                  <a:gd name="connsiteY50" fmla="*/ 22915 h 37575"/>
                  <a:gd name="connsiteX51" fmla="*/ 19548 w 39632"/>
                  <a:gd name="connsiteY51" fmla="*/ 22915 h 37575"/>
                  <a:gd name="connsiteX52" fmla="*/ 18733 w 39632"/>
                  <a:gd name="connsiteY52" fmla="*/ 20471 h 37575"/>
                  <a:gd name="connsiteX53" fmla="*/ 17919 w 39632"/>
                  <a:gd name="connsiteY53" fmla="*/ 18028 h 37575"/>
                  <a:gd name="connsiteX54" fmla="*/ 17104 w 39632"/>
                  <a:gd name="connsiteY54" fmla="*/ 16399 h 37575"/>
                  <a:gd name="connsiteX55" fmla="*/ 18733 w 39632"/>
                  <a:gd name="connsiteY55" fmla="*/ 19657 h 37575"/>
                  <a:gd name="connsiteX56" fmla="*/ 17919 w 39632"/>
                  <a:gd name="connsiteY56" fmla="*/ 17213 h 37575"/>
                  <a:gd name="connsiteX57" fmla="*/ 19548 w 39632"/>
                  <a:gd name="connsiteY57" fmla="*/ 20471 h 37575"/>
                  <a:gd name="connsiteX58" fmla="*/ 19548 w 39632"/>
                  <a:gd name="connsiteY58" fmla="*/ 20471 h 37575"/>
                  <a:gd name="connsiteX59" fmla="*/ 19548 w 39632"/>
                  <a:gd name="connsiteY59" fmla="*/ 22100 h 37575"/>
                  <a:gd name="connsiteX60" fmla="*/ 19548 w 39632"/>
                  <a:gd name="connsiteY60" fmla="*/ 22915 h 37575"/>
                  <a:gd name="connsiteX61" fmla="*/ 19548 w 39632"/>
                  <a:gd name="connsiteY61" fmla="*/ 22915 h 37575"/>
                  <a:gd name="connsiteX62" fmla="*/ 19548 w 39632"/>
                  <a:gd name="connsiteY62" fmla="*/ 22915 h 37575"/>
                  <a:gd name="connsiteX63" fmla="*/ 19548 w 39632"/>
                  <a:gd name="connsiteY63" fmla="*/ 22915 h 37575"/>
                  <a:gd name="connsiteX64" fmla="*/ 20362 w 39632"/>
                  <a:gd name="connsiteY64" fmla="*/ 26172 h 37575"/>
                  <a:gd name="connsiteX65" fmla="*/ 20362 w 39632"/>
                  <a:gd name="connsiteY65" fmla="*/ 25358 h 37575"/>
                  <a:gd name="connsiteX66" fmla="*/ 20362 w 39632"/>
                  <a:gd name="connsiteY66" fmla="*/ 24544 h 37575"/>
                  <a:gd name="connsiteX67" fmla="*/ 20362 w 39632"/>
                  <a:gd name="connsiteY67" fmla="*/ 22915 h 37575"/>
                  <a:gd name="connsiteX68" fmla="*/ 19548 w 39632"/>
                  <a:gd name="connsiteY68" fmla="*/ 19657 h 37575"/>
                  <a:gd name="connsiteX69" fmla="*/ 18733 w 39632"/>
                  <a:gd name="connsiteY69" fmla="*/ 13955 h 37575"/>
                  <a:gd name="connsiteX70" fmla="*/ 19548 w 39632"/>
                  <a:gd name="connsiteY70" fmla="*/ 17213 h 37575"/>
                  <a:gd name="connsiteX71" fmla="*/ 18733 w 39632"/>
                  <a:gd name="connsiteY71" fmla="*/ 13141 h 37575"/>
                  <a:gd name="connsiteX72" fmla="*/ 15475 w 39632"/>
                  <a:gd name="connsiteY72" fmla="*/ 6625 h 37575"/>
                  <a:gd name="connsiteX73" fmla="*/ 15475 w 39632"/>
                  <a:gd name="connsiteY73" fmla="*/ 6625 h 37575"/>
                  <a:gd name="connsiteX74" fmla="*/ 14661 w 39632"/>
                  <a:gd name="connsiteY74" fmla="*/ 8254 h 37575"/>
                  <a:gd name="connsiteX75" fmla="*/ 13846 w 39632"/>
                  <a:gd name="connsiteY75" fmla="*/ 6625 h 37575"/>
                  <a:gd name="connsiteX76" fmla="*/ 13846 w 39632"/>
                  <a:gd name="connsiteY76" fmla="*/ 7439 h 37575"/>
                  <a:gd name="connsiteX77" fmla="*/ 10589 w 39632"/>
                  <a:gd name="connsiteY77" fmla="*/ 11512 h 37575"/>
                  <a:gd name="connsiteX78" fmla="*/ 13032 w 39632"/>
                  <a:gd name="connsiteY78" fmla="*/ 14770 h 37575"/>
                  <a:gd name="connsiteX79" fmla="*/ 6516 w 39632"/>
                  <a:gd name="connsiteY79" fmla="*/ 11512 h 37575"/>
                  <a:gd name="connsiteX80" fmla="*/ 5702 w 39632"/>
                  <a:gd name="connsiteY80" fmla="*/ 10697 h 37575"/>
                  <a:gd name="connsiteX81" fmla="*/ 3258 w 39632"/>
                  <a:gd name="connsiteY81" fmla="*/ 11512 h 37575"/>
                  <a:gd name="connsiteX82" fmla="*/ 7330 w 39632"/>
                  <a:gd name="connsiteY82" fmla="*/ 15584 h 37575"/>
                  <a:gd name="connsiteX83" fmla="*/ 4072 w 39632"/>
                  <a:gd name="connsiteY83" fmla="*/ 13955 h 37575"/>
                  <a:gd name="connsiteX84" fmla="*/ 0 w 39632"/>
                  <a:gd name="connsiteY84" fmla="*/ 18028 h 37575"/>
                  <a:gd name="connsiteX85" fmla="*/ 1629 w 39632"/>
                  <a:gd name="connsiteY85" fmla="*/ 20471 h 37575"/>
                  <a:gd name="connsiteX86" fmla="*/ 4887 w 39632"/>
                  <a:gd name="connsiteY86" fmla="*/ 22100 h 37575"/>
                  <a:gd name="connsiteX87" fmla="*/ 4072 w 39632"/>
                  <a:gd name="connsiteY87" fmla="*/ 26172 h 37575"/>
                  <a:gd name="connsiteX88" fmla="*/ 3258 w 39632"/>
                  <a:gd name="connsiteY88" fmla="*/ 26172 h 37575"/>
                  <a:gd name="connsiteX89" fmla="*/ 8145 w 39632"/>
                  <a:gd name="connsiteY89" fmla="*/ 27802 h 37575"/>
                  <a:gd name="connsiteX90" fmla="*/ 21991 w 39632"/>
                  <a:gd name="connsiteY90" fmla="*/ 31874 h 37575"/>
                  <a:gd name="connsiteX91" fmla="*/ 21177 w 39632"/>
                  <a:gd name="connsiteY91" fmla="*/ 30245 h 37575"/>
                  <a:gd name="connsiteX92" fmla="*/ 24435 w 39632"/>
                  <a:gd name="connsiteY92" fmla="*/ 37576 h 37575"/>
                  <a:gd name="connsiteX93" fmla="*/ 22806 w 39632"/>
                  <a:gd name="connsiteY93" fmla="*/ 32689 h 37575"/>
                  <a:gd name="connsiteX94" fmla="*/ 24435 w 39632"/>
                  <a:gd name="connsiteY94" fmla="*/ 35946 h 37575"/>
                  <a:gd name="connsiteX95" fmla="*/ 26878 w 39632"/>
                  <a:gd name="connsiteY95" fmla="*/ 35946 h 37575"/>
                  <a:gd name="connsiteX96" fmla="*/ 26878 w 39632"/>
                  <a:gd name="connsiteY96" fmla="*/ 35946 h 37575"/>
                  <a:gd name="connsiteX97" fmla="*/ 21991 w 39632"/>
                  <a:gd name="connsiteY97" fmla="*/ 25358 h 37575"/>
                  <a:gd name="connsiteX98" fmla="*/ 22806 w 39632"/>
                  <a:gd name="connsiteY98" fmla="*/ 26172 h 37575"/>
                  <a:gd name="connsiteX99" fmla="*/ 24435 w 39632"/>
                  <a:gd name="connsiteY99" fmla="*/ 28616 h 37575"/>
                  <a:gd name="connsiteX100" fmla="*/ 25249 w 39632"/>
                  <a:gd name="connsiteY100" fmla="*/ 30245 h 37575"/>
                  <a:gd name="connsiteX101" fmla="*/ 26064 w 39632"/>
                  <a:gd name="connsiteY101" fmla="*/ 30245 h 37575"/>
                  <a:gd name="connsiteX102" fmla="*/ 26878 w 39632"/>
                  <a:gd name="connsiteY102" fmla="*/ 31059 h 37575"/>
                  <a:gd name="connsiteX103" fmla="*/ 26064 w 39632"/>
                  <a:gd name="connsiteY103" fmla="*/ 29431 h 37575"/>
                  <a:gd name="connsiteX104" fmla="*/ 27693 w 39632"/>
                  <a:gd name="connsiteY104" fmla="*/ 32689 h 37575"/>
                  <a:gd name="connsiteX105" fmla="*/ 28507 w 39632"/>
                  <a:gd name="connsiteY105" fmla="*/ 26172 h 37575"/>
                  <a:gd name="connsiteX106" fmla="*/ 29322 w 39632"/>
                  <a:gd name="connsiteY106" fmla="*/ 27802 h 37575"/>
                  <a:gd name="connsiteX107" fmla="*/ 28507 w 39632"/>
                  <a:gd name="connsiteY107" fmla="*/ 25358 h 37575"/>
                  <a:gd name="connsiteX108" fmla="*/ 29322 w 39632"/>
                  <a:gd name="connsiteY108" fmla="*/ 26987 h 37575"/>
                  <a:gd name="connsiteX109" fmla="*/ 29322 w 39632"/>
                  <a:gd name="connsiteY109" fmla="*/ 25358 h 37575"/>
                  <a:gd name="connsiteX110" fmla="*/ 30951 w 39632"/>
                  <a:gd name="connsiteY110" fmla="*/ 27802 h 37575"/>
                  <a:gd name="connsiteX111" fmla="*/ 29322 w 39632"/>
                  <a:gd name="connsiteY111" fmla="*/ 24544 h 37575"/>
                  <a:gd name="connsiteX112" fmla="*/ 30951 w 39632"/>
                  <a:gd name="connsiteY112" fmla="*/ 26987 h 37575"/>
                  <a:gd name="connsiteX113" fmla="*/ 31765 w 39632"/>
                  <a:gd name="connsiteY113" fmla="*/ 24544 h 37575"/>
                  <a:gd name="connsiteX114" fmla="*/ 29322 w 39632"/>
                  <a:gd name="connsiteY114" fmla="*/ 18028 h 37575"/>
                  <a:gd name="connsiteX115" fmla="*/ 30136 w 39632"/>
                  <a:gd name="connsiteY115" fmla="*/ 19657 h 37575"/>
                  <a:gd name="connsiteX116" fmla="*/ 31765 w 39632"/>
                  <a:gd name="connsiteY116" fmla="*/ 18028 h 37575"/>
                  <a:gd name="connsiteX117" fmla="*/ 31765 w 39632"/>
                  <a:gd name="connsiteY117" fmla="*/ 16399 h 37575"/>
                  <a:gd name="connsiteX118" fmla="*/ 32580 w 39632"/>
                  <a:gd name="connsiteY118" fmla="*/ 18028 h 37575"/>
                  <a:gd name="connsiteX119" fmla="*/ 32580 w 39632"/>
                  <a:gd name="connsiteY119" fmla="*/ 15584 h 37575"/>
                  <a:gd name="connsiteX120" fmla="*/ 34209 w 39632"/>
                  <a:gd name="connsiteY120" fmla="*/ 18028 h 37575"/>
                  <a:gd name="connsiteX121" fmla="*/ 30951 w 39632"/>
                  <a:gd name="connsiteY121" fmla="*/ 13141 h 37575"/>
                  <a:gd name="connsiteX122" fmla="*/ 32580 w 39632"/>
                  <a:gd name="connsiteY122" fmla="*/ 14770 h 37575"/>
                  <a:gd name="connsiteX123" fmla="*/ 32580 w 39632"/>
                  <a:gd name="connsiteY123" fmla="*/ 13141 h 37575"/>
                  <a:gd name="connsiteX124" fmla="*/ 33394 w 39632"/>
                  <a:gd name="connsiteY124" fmla="*/ 14770 h 37575"/>
                  <a:gd name="connsiteX125" fmla="*/ 33394 w 39632"/>
                  <a:gd name="connsiteY125" fmla="*/ 13955 h 37575"/>
                  <a:gd name="connsiteX126" fmla="*/ 34209 w 39632"/>
                  <a:gd name="connsiteY126" fmla="*/ 14770 h 37575"/>
                  <a:gd name="connsiteX127" fmla="*/ 35023 w 39632"/>
                  <a:gd name="connsiteY127" fmla="*/ 13955 h 37575"/>
                  <a:gd name="connsiteX128" fmla="*/ 36652 w 39632"/>
                  <a:gd name="connsiteY128" fmla="*/ 16399 h 37575"/>
                  <a:gd name="connsiteX129" fmla="*/ 35837 w 39632"/>
                  <a:gd name="connsiteY129" fmla="*/ 14770 h 37575"/>
                  <a:gd name="connsiteX130" fmla="*/ 36652 w 39632"/>
                  <a:gd name="connsiteY130" fmla="*/ 15584 h 37575"/>
                  <a:gd name="connsiteX131" fmla="*/ 35023 w 39632"/>
                  <a:gd name="connsiteY131" fmla="*/ 13955 h 37575"/>
                  <a:gd name="connsiteX132" fmla="*/ 36652 w 39632"/>
                  <a:gd name="connsiteY132" fmla="*/ 16399 h 37575"/>
                  <a:gd name="connsiteX133" fmla="*/ 37467 w 39632"/>
                  <a:gd name="connsiteY133" fmla="*/ 16399 h 3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39632" h="37575">
                    <a:moveTo>
                      <a:pt x="37467" y="16399"/>
                    </a:moveTo>
                    <a:lnTo>
                      <a:pt x="39096" y="18842"/>
                    </a:lnTo>
                    <a:cubicBezTo>
                      <a:pt x="35837" y="14770"/>
                      <a:pt x="39910" y="18842"/>
                      <a:pt x="38281" y="16399"/>
                    </a:cubicBezTo>
                    <a:lnTo>
                      <a:pt x="39096" y="17213"/>
                    </a:lnTo>
                    <a:cubicBezTo>
                      <a:pt x="40724" y="17213"/>
                      <a:pt x="38281" y="13955"/>
                      <a:pt x="36652" y="11512"/>
                    </a:cubicBezTo>
                    <a:cubicBezTo>
                      <a:pt x="36652" y="11512"/>
                      <a:pt x="37467" y="12326"/>
                      <a:pt x="37467" y="12326"/>
                    </a:cubicBezTo>
                    <a:cubicBezTo>
                      <a:pt x="36652" y="11512"/>
                      <a:pt x="35837" y="10697"/>
                      <a:pt x="35837" y="10697"/>
                    </a:cubicBezTo>
                    <a:cubicBezTo>
                      <a:pt x="35837" y="11512"/>
                      <a:pt x="36652" y="11512"/>
                      <a:pt x="36652" y="11512"/>
                    </a:cubicBezTo>
                    <a:cubicBezTo>
                      <a:pt x="39910" y="14770"/>
                      <a:pt x="35023" y="9068"/>
                      <a:pt x="37467" y="11512"/>
                    </a:cubicBezTo>
                    <a:cubicBezTo>
                      <a:pt x="37467" y="11512"/>
                      <a:pt x="35837" y="9883"/>
                      <a:pt x="35023" y="9068"/>
                    </a:cubicBezTo>
                    <a:cubicBezTo>
                      <a:pt x="35023" y="8254"/>
                      <a:pt x="34209" y="6625"/>
                      <a:pt x="32580" y="4181"/>
                    </a:cubicBezTo>
                    <a:cubicBezTo>
                      <a:pt x="33394" y="4996"/>
                      <a:pt x="34209" y="5810"/>
                      <a:pt x="35023" y="6625"/>
                    </a:cubicBezTo>
                    <a:cubicBezTo>
                      <a:pt x="30136" y="924"/>
                      <a:pt x="32580" y="2552"/>
                      <a:pt x="33394" y="3367"/>
                    </a:cubicBezTo>
                    <a:cubicBezTo>
                      <a:pt x="31765" y="1738"/>
                      <a:pt x="31765" y="1738"/>
                      <a:pt x="30136" y="924"/>
                    </a:cubicBezTo>
                    <a:cubicBezTo>
                      <a:pt x="28507" y="-706"/>
                      <a:pt x="33394" y="4181"/>
                      <a:pt x="30951" y="1738"/>
                    </a:cubicBezTo>
                    <a:lnTo>
                      <a:pt x="29322" y="109"/>
                    </a:lnTo>
                    <a:cubicBezTo>
                      <a:pt x="28507" y="-706"/>
                      <a:pt x="32580" y="3367"/>
                      <a:pt x="30951" y="1738"/>
                    </a:cubicBezTo>
                    <a:cubicBezTo>
                      <a:pt x="30136" y="924"/>
                      <a:pt x="29322" y="109"/>
                      <a:pt x="29322" y="109"/>
                    </a:cubicBezTo>
                    <a:cubicBezTo>
                      <a:pt x="29322" y="924"/>
                      <a:pt x="28507" y="109"/>
                      <a:pt x="31765" y="3367"/>
                    </a:cubicBezTo>
                    <a:cubicBezTo>
                      <a:pt x="29322" y="924"/>
                      <a:pt x="31765" y="3367"/>
                      <a:pt x="28507" y="924"/>
                    </a:cubicBezTo>
                    <a:cubicBezTo>
                      <a:pt x="29322" y="1738"/>
                      <a:pt x="29322" y="1738"/>
                      <a:pt x="30951" y="3367"/>
                    </a:cubicBezTo>
                    <a:cubicBezTo>
                      <a:pt x="29322" y="2552"/>
                      <a:pt x="30951" y="5810"/>
                      <a:pt x="30136" y="5810"/>
                    </a:cubicBezTo>
                    <a:cubicBezTo>
                      <a:pt x="35023" y="11512"/>
                      <a:pt x="28507" y="4996"/>
                      <a:pt x="30136" y="7439"/>
                    </a:cubicBezTo>
                    <a:cubicBezTo>
                      <a:pt x="30136" y="7439"/>
                      <a:pt x="30136" y="6625"/>
                      <a:pt x="29322" y="6625"/>
                    </a:cubicBezTo>
                    <a:cubicBezTo>
                      <a:pt x="30136" y="8254"/>
                      <a:pt x="30951" y="9068"/>
                      <a:pt x="30136" y="8254"/>
                    </a:cubicBezTo>
                    <a:lnTo>
                      <a:pt x="31765" y="10697"/>
                    </a:lnTo>
                    <a:cubicBezTo>
                      <a:pt x="26878" y="5810"/>
                      <a:pt x="29322" y="10697"/>
                      <a:pt x="26878" y="9068"/>
                    </a:cubicBezTo>
                    <a:cubicBezTo>
                      <a:pt x="24435" y="8254"/>
                      <a:pt x="21177" y="4181"/>
                      <a:pt x="26064" y="13141"/>
                    </a:cubicBezTo>
                    <a:cubicBezTo>
                      <a:pt x="25249" y="12326"/>
                      <a:pt x="25249" y="12326"/>
                      <a:pt x="25249" y="11512"/>
                    </a:cubicBezTo>
                    <a:cubicBezTo>
                      <a:pt x="26064" y="13141"/>
                      <a:pt x="24435" y="10697"/>
                      <a:pt x="24435" y="12326"/>
                    </a:cubicBezTo>
                    <a:lnTo>
                      <a:pt x="23620" y="11512"/>
                    </a:lnTo>
                    <a:cubicBezTo>
                      <a:pt x="26878" y="17213"/>
                      <a:pt x="21991" y="11512"/>
                      <a:pt x="25249" y="18028"/>
                    </a:cubicBezTo>
                    <a:cubicBezTo>
                      <a:pt x="24435" y="18028"/>
                      <a:pt x="23620" y="18842"/>
                      <a:pt x="23620" y="21286"/>
                    </a:cubicBezTo>
                    <a:lnTo>
                      <a:pt x="22806" y="19657"/>
                    </a:lnTo>
                    <a:cubicBezTo>
                      <a:pt x="23620" y="22915"/>
                      <a:pt x="18733" y="16399"/>
                      <a:pt x="19548" y="18842"/>
                    </a:cubicBezTo>
                    <a:cubicBezTo>
                      <a:pt x="17104" y="16399"/>
                      <a:pt x="21991" y="27802"/>
                      <a:pt x="19548" y="23729"/>
                    </a:cubicBezTo>
                    <a:cubicBezTo>
                      <a:pt x="15475" y="17213"/>
                      <a:pt x="21991" y="31874"/>
                      <a:pt x="18733" y="25358"/>
                    </a:cubicBezTo>
                    <a:cubicBezTo>
                      <a:pt x="13846" y="16399"/>
                      <a:pt x="14661" y="20471"/>
                      <a:pt x="16290" y="26172"/>
                    </a:cubicBezTo>
                    <a:lnTo>
                      <a:pt x="15475" y="26172"/>
                    </a:lnTo>
                    <a:cubicBezTo>
                      <a:pt x="14661" y="26172"/>
                      <a:pt x="13846" y="26987"/>
                      <a:pt x="13032" y="26987"/>
                    </a:cubicBezTo>
                    <a:cubicBezTo>
                      <a:pt x="14661" y="25358"/>
                      <a:pt x="13032" y="25358"/>
                      <a:pt x="12217" y="23729"/>
                    </a:cubicBezTo>
                    <a:cubicBezTo>
                      <a:pt x="11403" y="22915"/>
                      <a:pt x="11403" y="20471"/>
                      <a:pt x="15475" y="22100"/>
                    </a:cubicBezTo>
                    <a:cubicBezTo>
                      <a:pt x="13032" y="20471"/>
                      <a:pt x="14661" y="20471"/>
                      <a:pt x="17104" y="22100"/>
                    </a:cubicBezTo>
                    <a:cubicBezTo>
                      <a:pt x="17919" y="22915"/>
                      <a:pt x="18733" y="23729"/>
                      <a:pt x="19548" y="23729"/>
                    </a:cubicBezTo>
                    <a:cubicBezTo>
                      <a:pt x="19548" y="23729"/>
                      <a:pt x="19548" y="23729"/>
                      <a:pt x="19548" y="23729"/>
                    </a:cubicBezTo>
                    <a:lnTo>
                      <a:pt x="19548" y="23729"/>
                    </a:lnTo>
                    <a:lnTo>
                      <a:pt x="18733" y="22915"/>
                    </a:lnTo>
                    <a:cubicBezTo>
                      <a:pt x="19548" y="23729"/>
                      <a:pt x="19548" y="23729"/>
                      <a:pt x="19548" y="23729"/>
                    </a:cubicBezTo>
                    <a:lnTo>
                      <a:pt x="19548" y="23729"/>
                    </a:lnTo>
                    <a:cubicBezTo>
                      <a:pt x="19548" y="23729"/>
                      <a:pt x="18733" y="22915"/>
                      <a:pt x="18733" y="22100"/>
                    </a:cubicBezTo>
                    <a:cubicBezTo>
                      <a:pt x="17919" y="20471"/>
                      <a:pt x="17104" y="19657"/>
                      <a:pt x="19548" y="22915"/>
                    </a:cubicBezTo>
                    <a:lnTo>
                      <a:pt x="19548" y="22915"/>
                    </a:lnTo>
                    <a:cubicBezTo>
                      <a:pt x="18733" y="22100"/>
                      <a:pt x="18733" y="22100"/>
                      <a:pt x="18733" y="20471"/>
                    </a:cubicBezTo>
                    <a:cubicBezTo>
                      <a:pt x="17919" y="18028"/>
                      <a:pt x="17104" y="16399"/>
                      <a:pt x="17919" y="18028"/>
                    </a:cubicBezTo>
                    <a:lnTo>
                      <a:pt x="17104" y="16399"/>
                    </a:lnTo>
                    <a:cubicBezTo>
                      <a:pt x="17104" y="15584"/>
                      <a:pt x="17919" y="18842"/>
                      <a:pt x="18733" y="19657"/>
                    </a:cubicBezTo>
                    <a:cubicBezTo>
                      <a:pt x="18733" y="19657"/>
                      <a:pt x="17104" y="15584"/>
                      <a:pt x="17919" y="17213"/>
                    </a:cubicBezTo>
                    <a:cubicBezTo>
                      <a:pt x="19548" y="21286"/>
                      <a:pt x="19548" y="21286"/>
                      <a:pt x="19548" y="20471"/>
                    </a:cubicBezTo>
                    <a:cubicBezTo>
                      <a:pt x="19548" y="20471"/>
                      <a:pt x="19548" y="20471"/>
                      <a:pt x="19548" y="20471"/>
                    </a:cubicBezTo>
                    <a:cubicBezTo>
                      <a:pt x="19548" y="20471"/>
                      <a:pt x="19548" y="21286"/>
                      <a:pt x="19548" y="22100"/>
                    </a:cubicBezTo>
                    <a:cubicBezTo>
                      <a:pt x="19548" y="22100"/>
                      <a:pt x="19548" y="22915"/>
                      <a:pt x="19548" y="22915"/>
                    </a:cubicBezTo>
                    <a:lnTo>
                      <a:pt x="19548" y="22915"/>
                    </a:lnTo>
                    <a:lnTo>
                      <a:pt x="19548" y="22915"/>
                    </a:lnTo>
                    <a:lnTo>
                      <a:pt x="19548" y="22915"/>
                    </a:lnTo>
                    <a:lnTo>
                      <a:pt x="20362" y="26172"/>
                    </a:lnTo>
                    <a:lnTo>
                      <a:pt x="20362" y="25358"/>
                    </a:lnTo>
                    <a:lnTo>
                      <a:pt x="20362" y="24544"/>
                    </a:lnTo>
                    <a:lnTo>
                      <a:pt x="20362" y="22915"/>
                    </a:lnTo>
                    <a:cubicBezTo>
                      <a:pt x="20362" y="22100"/>
                      <a:pt x="20362" y="21286"/>
                      <a:pt x="19548" y="19657"/>
                    </a:cubicBezTo>
                    <a:cubicBezTo>
                      <a:pt x="19548" y="18028"/>
                      <a:pt x="18733" y="15584"/>
                      <a:pt x="18733" y="13955"/>
                    </a:cubicBezTo>
                    <a:lnTo>
                      <a:pt x="19548" y="17213"/>
                    </a:lnTo>
                    <a:cubicBezTo>
                      <a:pt x="18733" y="13955"/>
                      <a:pt x="19548" y="15584"/>
                      <a:pt x="18733" y="13141"/>
                    </a:cubicBezTo>
                    <a:cubicBezTo>
                      <a:pt x="17919" y="13141"/>
                      <a:pt x="17104" y="8254"/>
                      <a:pt x="15475" y="6625"/>
                    </a:cubicBezTo>
                    <a:cubicBezTo>
                      <a:pt x="15475" y="6625"/>
                      <a:pt x="15475" y="6625"/>
                      <a:pt x="15475" y="6625"/>
                    </a:cubicBezTo>
                    <a:cubicBezTo>
                      <a:pt x="16290" y="10697"/>
                      <a:pt x="15475" y="8254"/>
                      <a:pt x="14661" y="8254"/>
                    </a:cubicBezTo>
                    <a:lnTo>
                      <a:pt x="13846" y="6625"/>
                    </a:lnTo>
                    <a:cubicBezTo>
                      <a:pt x="12217" y="3367"/>
                      <a:pt x="16290" y="13955"/>
                      <a:pt x="13846" y="7439"/>
                    </a:cubicBezTo>
                    <a:cubicBezTo>
                      <a:pt x="13032" y="9883"/>
                      <a:pt x="11403" y="10697"/>
                      <a:pt x="10589" y="11512"/>
                    </a:cubicBezTo>
                    <a:cubicBezTo>
                      <a:pt x="12217" y="13141"/>
                      <a:pt x="9774" y="12326"/>
                      <a:pt x="13032" y="14770"/>
                    </a:cubicBezTo>
                    <a:cubicBezTo>
                      <a:pt x="8959" y="11512"/>
                      <a:pt x="7330" y="11512"/>
                      <a:pt x="6516" y="11512"/>
                    </a:cubicBezTo>
                    <a:cubicBezTo>
                      <a:pt x="6516" y="11512"/>
                      <a:pt x="5702" y="10697"/>
                      <a:pt x="5702" y="10697"/>
                    </a:cubicBezTo>
                    <a:cubicBezTo>
                      <a:pt x="-815" y="7439"/>
                      <a:pt x="10589" y="14770"/>
                      <a:pt x="3258" y="11512"/>
                    </a:cubicBezTo>
                    <a:cubicBezTo>
                      <a:pt x="8145" y="14770"/>
                      <a:pt x="815" y="12326"/>
                      <a:pt x="7330" y="15584"/>
                    </a:cubicBezTo>
                    <a:cubicBezTo>
                      <a:pt x="5702" y="14770"/>
                      <a:pt x="4887" y="14770"/>
                      <a:pt x="4072" y="13955"/>
                    </a:cubicBezTo>
                    <a:cubicBezTo>
                      <a:pt x="3258" y="15584"/>
                      <a:pt x="815" y="16399"/>
                      <a:pt x="0" y="18028"/>
                    </a:cubicBezTo>
                    <a:cubicBezTo>
                      <a:pt x="2444" y="18842"/>
                      <a:pt x="1629" y="19657"/>
                      <a:pt x="1629" y="20471"/>
                    </a:cubicBezTo>
                    <a:cubicBezTo>
                      <a:pt x="1629" y="21286"/>
                      <a:pt x="815" y="22100"/>
                      <a:pt x="4887" y="22100"/>
                    </a:cubicBezTo>
                    <a:cubicBezTo>
                      <a:pt x="3258" y="22915"/>
                      <a:pt x="815" y="25358"/>
                      <a:pt x="4072" y="26172"/>
                    </a:cubicBezTo>
                    <a:lnTo>
                      <a:pt x="3258" y="26172"/>
                    </a:lnTo>
                    <a:cubicBezTo>
                      <a:pt x="4072" y="26987"/>
                      <a:pt x="4887" y="28616"/>
                      <a:pt x="8145" y="27802"/>
                    </a:cubicBezTo>
                    <a:lnTo>
                      <a:pt x="21991" y="31874"/>
                    </a:lnTo>
                    <a:cubicBezTo>
                      <a:pt x="21991" y="31059"/>
                      <a:pt x="21991" y="31059"/>
                      <a:pt x="21177" y="30245"/>
                    </a:cubicBezTo>
                    <a:cubicBezTo>
                      <a:pt x="24435" y="36761"/>
                      <a:pt x="23620" y="35132"/>
                      <a:pt x="24435" y="37576"/>
                    </a:cubicBezTo>
                    <a:cubicBezTo>
                      <a:pt x="23620" y="34317"/>
                      <a:pt x="24435" y="35132"/>
                      <a:pt x="22806" y="32689"/>
                    </a:cubicBezTo>
                    <a:cubicBezTo>
                      <a:pt x="24435" y="35946"/>
                      <a:pt x="22806" y="31059"/>
                      <a:pt x="24435" y="35946"/>
                    </a:cubicBezTo>
                    <a:cubicBezTo>
                      <a:pt x="21177" y="26987"/>
                      <a:pt x="23620" y="30245"/>
                      <a:pt x="26878" y="35946"/>
                    </a:cubicBezTo>
                    <a:lnTo>
                      <a:pt x="26878" y="35946"/>
                    </a:lnTo>
                    <a:cubicBezTo>
                      <a:pt x="26064" y="33503"/>
                      <a:pt x="23620" y="28616"/>
                      <a:pt x="21991" y="25358"/>
                    </a:cubicBezTo>
                    <a:cubicBezTo>
                      <a:pt x="21991" y="25358"/>
                      <a:pt x="22806" y="26172"/>
                      <a:pt x="22806" y="26172"/>
                    </a:cubicBezTo>
                    <a:cubicBezTo>
                      <a:pt x="22806" y="25358"/>
                      <a:pt x="24435" y="29431"/>
                      <a:pt x="24435" y="28616"/>
                    </a:cubicBezTo>
                    <a:cubicBezTo>
                      <a:pt x="24435" y="29431"/>
                      <a:pt x="24435" y="29431"/>
                      <a:pt x="25249" y="30245"/>
                    </a:cubicBezTo>
                    <a:cubicBezTo>
                      <a:pt x="24435" y="28616"/>
                      <a:pt x="26878" y="33503"/>
                      <a:pt x="26064" y="30245"/>
                    </a:cubicBezTo>
                    <a:lnTo>
                      <a:pt x="26878" y="31059"/>
                    </a:lnTo>
                    <a:lnTo>
                      <a:pt x="26064" y="29431"/>
                    </a:lnTo>
                    <a:cubicBezTo>
                      <a:pt x="26878" y="31059"/>
                      <a:pt x="27693" y="32689"/>
                      <a:pt x="27693" y="32689"/>
                    </a:cubicBezTo>
                    <a:cubicBezTo>
                      <a:pt x="29322" y="33503"/>
                      <a:pt x="26878" y="25358"/>
                      <a:pt x="28507" y="26172"/>
                    </a:cubicBezTo>
                    <a:lnTo>
                      <a:pt x="29322" y="27802"/>
                    </a:lnTo>
                    <a:lnTo>
                      <a:pt x="28507" y="25358"/>
                    </a:lnTo>
                    <a:cubicBezTo>
                      <a:pt x="28507" y="26172"/>
                      <a:pt x="29322" y="26172"/>
                      <a:pt x="29322" y="26987"/>
                    </a:cubicBezTo>
                    <a:cubicBezTo>
                      <a:pt x="30951" y="29431"/>
                      <a:pt x="29322" y="25358"/>
                      <a:pt x="29322" y="25358"/>
                    </a:cubicBezTo>
                    <a:cubicBezTo>
                      <a:pt x="29322" y="26172"/>
                      <a:pt x="30136" y="26987"/>
                      <a:pt x="30951" y="27802"/>
                    </a:cubicBezTo>
                    <a:cubicBezTo>
                      <a:pt x="29322" y="23729"/>
                      <a:pt x="34209" y="32689"/>
                      <a:pt x="29322" y="24544"/>
                    </a:cubicBezTo>
                    <a:cubicBezTo>
                      <a:pt x="29322" y="24544"/>
                      <a:pt x="30136" y="26987"/>
                      <a:pt x="30951" y="26987"/>
                    </a:cubicBezTo>
                    <a:cubicBezTo>
                      <a:pt x="30136" y="23729"/>
                      <a:pt x="30951" y="23729"/>
                      <a:pt x="31765" y="24544"/>
                    </a:cubicBezTo>
                    <a:cubicBezTo>
                      <a:pt x="27693" y="17213"/>
                      <a:pt x="32580" y="22915"/>
                      <a:pt x="29322" y="18028"/>
                    </a:cubicBezTo>
                    <a:lnTo>
                      <a:pt x="30136" y="19657"/>
                    </a:lnTo>
                    <a:cubicBezTo>
                      <a:pt x="27693" y="14770"/>
                      <a:pt x="31765" y="18842"/>
                      <a:pt x="31765" y="18028"/>
                    </a:cubicBezTo>
                    <a:cubicBezTo>
                      <a:pt x="32580" y="18028"/>
                      <a:pt x="31765" y="16399"/>
                      <a:pt x="31765" y="16399"/>
                    </a:cubicBezTo>
                    <a:lnTo>
                      <a:pt x="32580" y="18028"/>
                    </a:lnTo>
                    <a:cubicBezTo>
                      <a:pt x="28507" y="11512"/>
                      <a:pt x="37467" y="22915"/>
                      <a:pt x="32580" y="15584"/>
                    </a:cubicBezTo>
                    <a:lnTo>
                      <a:pt x="34209" y="18028"/>
                    </a:lnTo>
                    <a:cubicBezTo>
                      <a:pt x="31765" y="14770"/>
                      <a:pt x="35023" y="18842"/>
                      <a:pt x="30951" y="13141"/>
                    </a:cubicBezTo>
                    <a:lnTo>
                      <a:pt x="32580" y="14770"/>
                    </a:lnTo>
                    <a:cubicBezTo>
                      <a:pt x="26878" y="6625"/>
                      <a:pt x="35837" y="18028"/>
                      <a:pt x="32580" y="13141"/>
                    </a:cubicBezTo>
                    <a:lnTo>
                      <a:pt x="33394" y="14770"/>
                    </a:lnTo>
                    <a:cubicBezTo>
                      <a:pt x="32580" y="13955"/>
                      <a:pt x="31765" y="13141"/>
                      <a:pt x="33394" y="13955"/>
                    </a:cubicBezTo>
                    <a:cubicBezTo>
                      <a:pt x="33394" y="13955"/>
                      <a:pt x="34209" y="14770"/>
                      <a:pt x="34209" y="14770"/>
                    </a:cubicBezTo>
                    <a:cubicBezTo>
                      <a:pt x="38281" y="19657"/>
                      <a:pt x="34209" y="13955"/>
                      <a:pt x="35023" y="13955"/>
                    </a:cubicBezTo>
                    <a:lnTo>
                      <a:pt x="36652" y="16399"/>
                    </a:lnTo>
                    <a:cubicBezTo>
                      <a:pt x="34209" y="13141"/>
                      <a:pt x="36652" y="15584"/>
                      <a:pt x="35837" y="14770"/>
                    </a:cubicBezTo>
                    <a:lnTo>
                      <a:pt x="36652" y="15584"/>
                    </a:lnTo>
                    <a:lnTo>
                      <a:pt x="35023" y="13955"/>
                    </a:lnTo>
                    <a:lnTo>
                      <a:pt x="36652" y="16399"/>
                    </a:lnTo>
                    <a:cubicBezTo>
                      <a:pt x="39096" y="18842"/>
                      <a:pt x="37467" y="17213"/>
                      <a:pt x="37467" y="1639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3" name="任意多边形: 形状 452"/>
              <p:cNvSpPr/>
              <p:nvPr/>
            </p:nvSpPr>
            <p:spPr>
              <a:xfrm>
                <a:off x="6622252" y="189192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4" name="任意多边形: 形状 453"/>
              <p:cNvSpPr/>
              <p:nvPr/>
            </p:nvSpPr>
            <p:spPr>
              <a:xfrm>
                <a:off x="6601075" y="1888303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55" name="图形 7"/>
            <p:cNvGrpSpPr/>
            <p:nvPr/>
          </p:nvGrpSpPr>
          <p:grpSpPr>
            <a:xfrm>
              <a:off x="8693049" y="2585980"/>
              <a:ext cx="70770" cy="40748"/>
              <a:chOff x="6453290" y="1486283"/>
              <a:chExt cx="70770" cy="40748"/>
            </a:xfrm>
            <a:solidFill>
              <a:srgbClr val="1B1B1B"/>
            </a:solidFill>
          </p:grpSpPr>
          <p:sp>
            <p:nvSpPr>
              <p:cNvPr id="456" name="任意多边形: 形状 455"/>
              <p:cNvSpPr/>
              <p:nvPr/>
            </p:nvSpPr>
            <p:spPr>
              <a:xfrm>
                <a:off x="6523698" y="1486307"/>
                <a:ext cx="8144" cy="2443"/>
              </a:xfrm>
              <a:custGeom>
                <a:avLst/>
                <a:gdLst>
                  <a:gd name="connsiteX0" fmla="*/ 0 w 8144"/>
                  <a:gd name="connsiteY0" fmla="*/ 815 h 2443"/>
                  <a:gd name="connsiteX1" fmla="*/ 0 w 8144"/>
                  <a:gd name="connsiteY1" fmla="*/ 0 h 2443"/>
                  <a:gd name="connsiteX2" fmla="*/ 0 w 8144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2443">
                    <a:moveTo>
                      <a:pt x="0" y="815"/>
                    </a:moveTo>
                    <a:lnTo>
                      <a:pt x="0" y="0"/>
                    </a:lnTo>
                    <a:lnTo>
                      <a:pt x="0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7" name="任意多边形: 形状 456"/>
              <p:cNvSpPr/>
              <p:nvPr/>
            </p:nvSpPr>
            <p:spPr>
              <a:xfrm>
                <a:off x="6522715" y="1486283"/>
                <a:ext cx="1151" cy="8168"/>
              </a:xfrm>
              <a:custGeom>
                <a:avLst/>
                <a:gdLst>
                  <a:gd name="connsiteX0" fmla="*/ 983 w 1151"/>
                  <a:gd name="connsiteY0" fmla="*/ 6540 h 8168"/>
                  <a:gd name="connsiteX1" fmla="*/ 983 w 1151"/>
                  <a:gd name="connsiteY1" fmla="*/ 8169 h 8168"/>
                  <a:gd name="connsiteX2" fmla="*/ 169 w 1151"/>
                  <a:gd name="connsiteY2" fmla="*/ 838 h 8168"/>
                  <a:gd name="connsiteX3" fmla="*/ 983 w 1151"/>
                  <a:gd name="connsiteY3" fmla="*/ 6540 h 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1" h="8168">
                    <a:moveTo>
                      <a:pt x="983" y="6540"/>
                    </a:moveTo>
                    <a:cubicBezTo>
                      <a:pt x="983" y="7354"/>
                      <a:pt x="983" y="7354"/>
                      <a:pt x="983" y="8169"/>
                    </a:cubicBezTo>
                    <a:lnTo>
                      <a:pt x="169" y="838"/>
                    </a:lnTo>
                    <a:cubicBezTo>
                      <a:pt x="-646" y="-3234"/>
                      <a:pt x="1798" y="8983"/>
                      <a:pt x="983" y="65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8" name="任意多边形: 形状 457"/>
              <p:cNvSpPr/>
              <p:nvPr/>
            </p:nvSpPr>
            <p:spPr>
              <a:xfrm>
                <a:off x="6523336" y="1491564"/>
                <a:ext cx="724" cy="3701"/>
              </a:xfrm>
              <a:custGeom>
                <a:avLst/>
                <a:gdLst>
                  <a:gd name="connsiteX0" fmla="*/ 362 w 724"/>
                  <a:gd name="connsiteY0" fmla="*/ 444 h 3701"/>
                  <a:gd name="connsiteX1" fmla="*/ 362 w 724"/>
                  <a:gd name="connsiteY1" fmla="*/ 3702 h 3701"/>
                  <a:gd name="connsiteX2" fmla="*/ 362 w 724"/>
                  <a:gd name="connsiteY2" fmla="*/ 444 h 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4" h="3701">
                    <a:moveTo>
                      <a:pt x="362" y="444"/>
                    </a:moveTo>
                    <a:cubicBezTo>
                      <a:pt x="-453" y="-1185"/>
                      <a:pt x="362" y="2073"/>
                      <a:pt x="362" y="3702"/>
                    </a:cubicBezTo>
                    <a:cubicBezTo>
                      <a:pt x="362" y="444"/>
                      <a:pt x="1177" y="3702"/>
                      <a:pt x="362" y="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9" name="任意多边形: 形状 458"/>
              <p:cNvSpPr/>
              <p:nvPr/>
            </p:nvSpPr>
            <p:spPr>
              <a:xfrm>
                <a:off x="6512296" y="149526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0" name="任意多边形: 形状 459"/>
              <p:cNvSpPr/>
              <p:nvPr/>
            </p:nvSpPr>
            <p:spPr>
              <a:xfrm>
                <a:off x="6453290" y="1486613"/>
                <a:ext cx="70408" cy="40418"/>
              </a:xfrm>
              <a:custGeom>
                <a:avLst/>
                <a:gdLst>
                  <a:gd name="connsiteX0" fmla="*/ 58191 w 70408"/>
                  <a:gd name="connsiteY0" fmla="*/ 20871 h 40418"/>
                  <a:gd name="connsiteX1" fmla="*/ 59005 w 70408"/>
                  <a:gd name="connsiteY1" fmla="*/ 23314 h 40418"/>
                  <a:gd name="connsiteX2" fmla="*/ 60634 w 70408"/>
                  <a:gd name="connsiteY2" fmla="*/ 20871 h 40418"/>
                  <a:gd name="connsiteX3" fmla="*/ 60634 w 70408"/>
                  <a:gd name="connsiteY3" fmla="*/ 21685 h 40418"/>
                  <a:gd name="connsiteX4" fmla="*/ 63892 w 70408"/>
                  <a:gd name="connsiteY4" fmla="*/ 15170 h 40418"/>
                  <a:gd name="connsiteX5" fmla="*/ 63892 w 70408"/>
                  <a:gd name="connsiteY5" fmla="*/ 16798 h 40418"/>
                  <a:gd name="connsiteX6" fmla="*/ 63892 w 70408"/>
                  <a:gd name="connsiteY6" fmla="*/ 14355 h 40418"/>
                  <a:gd name="connsiteX7" fmla="*/ 63892 w 70408"/>
                  <a:gd name="connsiteY7" fmla="*/ 15984 h 40418"/>
                  <a:gd name="connsiteX8" fmla="*/ 65521 w 70408"/>
                  <a:gd name="connsiteY8" fmla="*/ 15984 h 40418"/>
                  <a:gd name="connsiteX9" fmla="*/ 64707 w 70408"/>
                  <a:gd name="connsiteY9" fmla="*/ 11911 h 40418"/>
                  <a:gd name="connsiteX10" fmla="*/ 67150 w 70408"/>
                  <a:gd name="connsiteY10" fmla="*/ 5396 h 40418"/>
                  <a:gd name="connsiteX11" fmla="*/ 67965 w 70408"/>
                  <a:gd name="connsiteY11" fmla="*/ 8654 h 40418"/>
                  <a:gd name="connsiteX12" fmla="*/ 70408 w 70408"/>
                  <a:gd name="connsiteY12" fmla="*/ 4581 h 40418"/>
                  <a:gd name="connsiteX13" fmla="*/ 69593 w 70408"/>
                  <a:gd name="connsiteY13" fmla="*/ 509 h 40418"/>
                  <a:gd name="connsiteX14" fmla="*/ 68779 w 70408"/>
                  <a:gd name="connsiteY14" fmla="*/ 2138 h 40418"/>
                  <a:gd name="connsiteX15" fmla="*/ 68779 w 70408"/>
                  <a:gd name="connsiteY15" fmla="*/ 509 h 40418"/>
                  <a:gd name="connsiteX16" fmla="*/ 68779 w 70408"/>
                  <a:gd name="connsiteY16" fmla="*/ 2952 h 40418"/>
                  <a:gd name="connsiteX17" fmla="*/ 67965 w 70408"/>
                  <a:gd name="connsiteY17" fmla="*/ 509 h 40418"/>
                  <a:gd name="connsiteX18" fmla="*/ 67150 w 70408"/>
                  <a:gd name="connsiteY18" fmla="*/ 4581 h 40418"/>
                  <a:gd name="connsiteX19" fmla="*/ 65521 w 70408"/>
                  <a:gd name="connsiteY19" fmla="*/ 509 h 40418"/>
                  <a:gd name="connsiteX20" fmla="*/ 66336 w 70408"/>
                  <a:gd name="connsiteY20" fmla="*/ 4581 h 40418"/>
                  <a:gd name="connsiteX21" fmla="*/ 61449 w 70408"/>
                  <a:gd name="connsiteY21" fmla="*/ 7025 h 40418"/>
                  <a:gd name="connsiteX22" fmla="*/ 59005 w 70408"/>
                  <a:gd name="connsiteY22" fmla="*/ 8654 h 40418"/>
                  <a:gd name="connsiteX23" fmla="*/ 59005 w 70408"/>
                  <a:gd name="connsiteY23" fmla="*/ 7839 h 40418"/>
                  <a:gd name="connsiteX24" fmla="*/ 58191 w 70408"/>
                  <a:gd name="connsiteY24" fmla="*/ 9468 h 40418"/>
                  <a:gd name="connsiteX25" fmla="*/ 58191 w 70408"/>
                  <a:gd name="connsiteY25" fmla="*/ 12726 h 40418"/>
                  <a:gd name="connsiteX26" fmla="*/ 50860 w 70408"/>
                  <a:gd name="connsiteY26" fmla="*/ 9468 h 40418"/>
                  <a:gd name="connsiteX27" fmla="*/ 43530 w 70408"/>
                  <a:gd name="connsiteY27" fmla="*/ 13540 h 40418"/>
                  <a:gd name="connsiteX28" fmla="*/ 43530 w 70408"/>
                  <a:gd name="connsiteY28" fmla="*/ 11911 h 40418"/>
                  <a:gd name="connsiteX29" fmla="*/ 41901 w 70408"/>
                  <a:gd name="connsiteY29" fmla="*/ 12726 h 40418"/>
                  <a:gd name="connsiteX30" fmla="*/ 41901 w 70408"/>
                  <a:gd name="connsiteY30" fmla="*/ 11911 h 40418"/>
                  <a:gd name="connsiteX31" fmla="*/ 37828 w 70408"/>
                  <a:gd name="connsiteY31" fmla="*/ 18427 h 40418"/>
                  <a:gd name="connsiteX32" fmla="*/ 31313 w 70408"/>
                  <a:gd name="connsiteY32" fmla="*/ 20871 h 40418"/>
                  <a:gd name="connsiteX33" fmla="*/ 31313 w 70408"/>
                  <a:gd name="connsiteY33" fmla="*/ 19242 h 40418"/>
                  <a:gd name="connsiteX34" fmla="*/ 25611 w 70408"/>
                  <a:gd name="connsiteY34" fmla="*/ 17613 h 40418"/>
                  <a:gd name="connsiteX35" fmla="*/ 20724 w 70408"/>
                  <a:gd name="connsiteY35" fmla="*/ 22500 h 40418"/>
                  <a:gd name="connsiteX36" fmla="*/ 17466 w 70408"/>
                  <a:gd name="connsiteY36" fmla="*/ 23314 h 40418"/>
                  <a:gd name="connsiteX37" fmla="*/ 10950 w 70408"/>
                  <a:gd name="connsiteY37" fmla="*/ 26572 h 40418"/>
                  <a:gd name="connsiteX38" fmla="*/ 5249 w 70408"/>
                  <a:gd name="connsiteY38" fmla="*/ 24943 h 40418"/>
                  <a:gd name="connsiteX39" fmla="*/ 1991 w 70408"/>
                  <a:gd name="connsiteY39" fmla="*/ 20056 h 40418"/>
                  <a:gd name="connsiteX40" fmla="*/ 1991 w 70408"/>
                  <a:gd name="connsiteY40" fmla="*/ 21685 h 40418"/>
                  <a:gd name="connsiteX41" fmla="*/ 1176 w 70408"/>
                  <a:gd name="connsiteY41" fmla="*/ 20871 h 40418"/>
                  <a:gd name="connsiteX42" fmla="*/ 1176 w 70408"/>
                  <a:gd name="connsiteY42" fmla="*/ 20871 h 40418"/>
                  <a:gd name="connsiteX43" fmla="*/ 1176 w 70408"/>
                  <a:gd name="connsiteY43" fmla="*/ 25758 h 40418"/>
                  <a:gd name="connsiteX44" fmla="*/ 1176 w 70408"/>
                  <a:gd name="connsiteY44" fmla="*/ 28201 h 40418"/>
                  <a:gd name="connsiteX45" fmla="*/ 1176 w 70408"/>
                  <a:gd name="connsiteY45" fmla="*/ 24943 h 40418"/>
                  <a:gd name="connsiteX46" fmla="*/ 1176 w 70408"/>
                  <a:gd name="connsiteY46" fmla="*/ 27387 h 40418"/>
                  <a:gd name="connsiteX47" fmla="*/ 362 w 70408"/>
                  <a:gd name="connsiteY47" fmla="*/ 19242 h 40418"/>
                  <a:gd name="connsiteX48" fmla="*/ 362 w 70408"/>
                  <a:gd name="connsiteY48" fmla="*/ 13540 h 40418"/>
                  <a:gd name="connsiteX49" fmla="*/ 362 w 70408"/>
                  <a:gd name="connsiteY49" fmla="*/ 17613 h 40418"/>
                  <a:gd name="connsiteX50" fmla="*/ 1176 w 70408"/>
                  <a:gd name="connsiteY50" fmla="*/ 29016 h 40418"/>
                  <a:gd name="connsiteX51" fmla="*/ 1176 w 70408"/>
                  <a:gd name="connsiteY51" fmla="*/ 25758 h 40418"/>
                  <a:gd name="connsiteX52" fmla="*/ 1176 w 70408"/>
                  <a:gd name="connsiteY52" fmla="*/ 29830 h 40418"/>
                  <a:gd name="connsiteX53" fmla="*/ 1991 w 70408"/>
                  <a:gd name="connsiteY53" fmla="*/ 37161 h 40418"/>
                  <a:gd name="connsiteX54" fmla="*/ 1991 w 70408"/>
                  <a:gd name="connsiteY54" fmla="*/ 37161 h 40418"/>
                  <a:gd name="connsiteX55" fmla="*/ 2806 w 70408"/>
                  <a:gd name="connsiteY55" fmla="*/ 36346 h 40418"/>
                  <a:gd name="connsiteX56" fmla="*/ 2806 w 70408"/>
                  <a:gd name="connsiteY56" fmla="*/ 37975 h 40418"/>
                  <a:gd name="connsiteX57" fmla="*/ 2806 w 70408"/>
                  <a:gd name="connsiteY57" fmla="*/ 37161 h 40418"/>
                  <a:gd name="connsiteX58" fmla="*/ 4434 w 70408"/>
                  <a:gd name="connsiteY58" fmla="*/ 35532 h 40418"/>
                  <a:gd name="connsiteX59" fmla="*/ 4434 w 70408"/>
                  <a:gd name="connsiteY59" fmla="*/ 30645 h 40418"/>
                  <a:gd name="connsiteX60" fmla="*/ 6063 w 70408"/>
                  <a:gd name="connsiteY60" fmla="*/ 37161 h 40418"/>
                  <a:gd name="connsiteX61" fmla="*/ 6063 w 70408"/>
                  <a:gd name="connsiteY61" fmla="*/ 37975 h 40418"/>
                  <a:gd name="connsiteX62" fmla="*/ 6878 w 70408"/>
                  <a:gd name="connsiteY62" fmla="*/ 39604 h 40418"/>
                  <a:gd name="connsiteX63" fmla="*/ 7692 w 70408"/>
                  <a:gd name="connsiteY63" fmla="*/ 34717 h 40418"/>
                  <a:gd name="connsiteX64" fmla="*/ 7692 w 70408"/>
                  <a:gd name="connsiteY64" fmla="*/ 37975 h 40418"/>
                  <a:gd name="connsiteX65" fmla="*/ 10136 w 70408"/>
                  <a:gd name="connsiteY65" fmla="*/ 40419 h 40418"/>
                  <a:gd name="connsiteX66" fmla="*/ 10950 w 70408"/>
                  <a:gd name="connsiteY66" fmla="*/ 35532 h 40418"/>
                  <a:gd name="connsiteX67" fmla="*/ 12579 w 70408"/>
                  <a:gd name="connsiteY67" fmla="*/ 37161 h 40418"/>
                  <a:gd name="connsiteX68" fmla="*/ 12579 w 70408"/>
                  <a:gd name="connsiteY68" fmla="*/ 37975 h 40418"/>
                  <a:gd name="connsiteX69" fmla="*/ 13394 w 70408"/>
                  <a:gd name="connsiteY69" fmla="*/ 32274 h 40418"/>
                  <a:gd name="connsiteX70" fmla="*/ 15023 w 70408"/>
                  <a:gd name="connsiteY70" fmla="*/ 40419 h 40418"/>
                  <a:gd name="connsiteX71" fmla="*/ 15837 w 70408"/>
                  <a:gd name="connsiteY71" fmla="*/ 34717 h 40418"/>
                  <a:gd name="connsiteX72" fmla="*/ 16652 w 70408"/>
                  <a:gd name="connsiteY72" fmla="*/ 37975 h 40418"/>
                  <a:gd name="connsiteX73" fmla="*/ 21539 w 70408"/>
                  <a:gd name="connsiteY73" fmla="*/ 38790 h 40418"/>
                  <a:gd name="connsiteX74" fmla="*/ 21539 w 70408"/>
                  <a:gd name="connsiteY74" fmla="*/ 38790 h 40418"/>
                  <a:gd name="connsiteX75" fmla="*/ 20724 w 70408"/>
                  <a:gd name="connsiteY75" fmla="*/ 27387 h 40418"/>
                  <a:gd name="connsiteX76" fmla="*/ 20724 w 70408"/>
                  <a:gd name="connsiteY76" fmla="*/ 28201 h 40418"/>
                  <a:gd name="connsiteX77" fmla="*/ 21539 w 70408"/>
                  <a:gd name="connsiteY77" fmla="*/ 30645 h 40418"/>
                  <a:gd name="connsiteX78" fmla="*/ 21539 w 70408"/>
                  <a:gd name="connsiteY78" fmla="*/ 32274 h 40418"/>
                  <a:gd name="connsiteX79" fmla="*/ 22353 w 70408"/>
                  <a:gd name="connsiteY79" fmla="*/ 32274 h 40418"/>
                  <a:gd name="connsiteX80" fmla="*/ 22353 w 70408"/>
                  <a:gd name="connsiteY80" fmla="*/ 33903 h 40418"/>
                  <a:gd name="connsiteX81" fmla="*/ 22353 w 70408"/>
                  <a:gd name="connsiteY81" fmla="*/ 32274 h 40418"/>
                  <a:gd name="connsiteX82" fmla="*/ 22353 w 70408"/>
                  <a:gd name="connsiteY82" fmla="*/ 35532 h 40418"/>
                  <a:gd name="connsiteX83" fmla="*/ 29684 w 70408"/>
                  <a:gd name="connsiteY83" fmla="*/ 29016 h 40418"/>
                  <a:gd name="connsiteX84" fmla="*/ 29684 w 70408"/>
                  <a:gd name="connsiteY84" fmla="*/ 30645 h 40418"/>
                  <a:gd name="connsiteX85" fmla="*/ 29684 w 70408"/>
                  <a:gd name="connsiteY85" fmla="*/ 28201 h 40418"/>
                  <a:gd name="connsiteX86" fmla="*/ 29684 w 70408"/>
                  <a:gd name="connsiteY86" fmla="*/ 29830 h 40418"/>
                  <a:gd name="connsiteX87" fmla="*/ 31313 w 70408"/>
                  <a:gd name="connsiteY87" fmla="*/ 28201 h 40418"/>
                  <a:gd name="connsiteX88" fmla="*/ 31313 w 70408"/>
                  <a:gd name="connsiteY88" fmla="*/ 31459 h 40418"/>
                  <a:gd name="connsiteX89" fmla="*/ 32127 w 70408"/>
                  <a:gd name="connsiteY89" fmla="*/ 28201 h 40418"/>
                  <a:gd name="connsiteX90" fmla="*/ 32127 w 70408"/>
                  <a:gd name="connsiteY90" fmla="*/ 31459 h 40418"/>
                  <a:gd name="connsiteX91" fmla="*/ 36200 w 70408"/>
                  <a:gd name="connsiteY91" fmla="*/ 29830 h 40418"/>
                  <a:gd name="connsiteX92" fmla="*/ 38643 w 70408"/>
                  <a:gd name="connsiteY92" fmla="*/ 22500 h 40418"/>
                  <a:gd name="connsiteX93" fmla="*/ 38643 w 70408"/>
                  <a:gd name="connsiteY93" fmla="*/ 24129 h 40418"/>
                  <a:gd name="connsiteX94" fmla="*/ 42715 w 70408"/>
                  <a:gd name="connsiteY94" fmla="*/ 22500 h 40418"/>
                  <a:gd name="connsiteX95" fmla="*/ 44345 w 70408"/>
                  <a:gd name="connsiteY95" fmla="*/ 20871 h 40418"/>
                  <a:gd name="connsiteX96" fmla="*/ 44345 w 70408"/>
                  <a:gd name="connsiteY96" fmla="*/ 22500 h 40418"/>
                  <a:gd name="connsiteX97" fmla="*/ 47602 w 70408"/>
                  <a:gd name="connsiteY97" fmla="*/ 20871 h 40418"/>
                  <a:gd name="connsiteX98" fmla="*/ 47602 w 70408"/>
                  <a:gd name="connsiteY98" fmla="*/ 23314 h 40418"/>
                  <a:gd name="connsiteX99" fmla="*/ 47602 w 70408"/>
                  <a:gd name="connsiteY99" fmla="*/ 17613 h 40418"/>
                  <a:gd name="connsiteX100" fmla="*/ 48417 w 70408"/>
                  <a:gd name="connsiteY100" fmla="*/ 20056 h 40418"/>
                  <a:gd name="connsiteX101" fmla="*/ 50046 w 70408"/>
                  <a:gd name="connsiteY101" fmla="*/ 17613 h 40418"/>
                  <a:gd name="connsiteX102" fmla="*/ 50046 w 70408"/>
                  <a:gd name="connsiteY102" fmla="*/ 19242 h 40418"/>
                  <a:gd name="connsiteX103" fmla="*/ 50860 w 70408"/>
                  <a:gd name="connsiteY103" fmla="*/ 18427 h 40418"/>
                  <a:gd name="connsiteX104" fmla="*/ 50860 w 70408"/>
                  <a:gd name="connsiteY104" fmla="*/ 19242 h 40418"/>
                  <a:gd name="connsiteX105" fmla="*/ 53304 w 70408"/>
                  <a:gd name="connsiteY105" fmla="*/ 18427 h 40418"/>
                  <a:gd name="connsiteX106" fmla="*/ 54118 w 70408"/>
                  <a:gd name="connsiteY106" fmla="*/ 21685 h 40418"/>
                  <a:gd name="connsiteX107" fmla="*/ 55747 w 70408"/>
                  <a:gd name="connsiteY107" fmla="*/ 19242 h 40418"/>
                  <a:gd name="connsiteX108" fmla="*/ 55747 w 70408"/>
                  <a:gd name="connsiteY108" fmla="*/ 20871 h 40418"/>
                  <a:gd name="connsiteX109" fmla="*/ 55747 w 70408"/>
                  <a:gd name="connsiteY109" fmla="*/ 18427 h 40418"/>
                  <a:gd name="connsiteX110" fmla="*/ 56562 w 70408"/>
                  <a:gd name="connsiteY110" fmla="*/ 21685 h 40418"/>
                  <a:gd name="connsiteX111" fmla="*/ 58191 w 70408"/>
                  <a:gd name="connsiteY111" fmla="*/ 20871 h 4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0408" h="40418">
                    <a:moveTo>
                      <a:pt x="58191" y="20871"/>
                    </a:moveTo>
                    <a:lnTo>
                      <a:pt x="59005" y="23314"/>
                    </a:lnTo>
                    <a:cubicBezTo>
                      <a:pt x="59005" y="18427"/>
                      <a:pt x="60634" y="23314"/>
                      <a:pt x="60634" y="20871"/>
                    </a:cubicBezTo>
                    <a:lnTo>
                      <a:pt x="60634" y="21685"/>
                    </a:lnTo>
                    <a:cubicBezTo>
                      <a:pt x="62263" y="22500"/>
                      <a:pt x="63078" y="17613"/>
                      <a:pt x="63892" y="15170"/>
                    </a:cubicBezTo>
                    <a:cubicBezTo>
                      <a:pt x="63892" y="15170"/>
                      <a:pt x="63892" y="15984"/>
                      <a:pt x="63892" y="16798"/>
                    </a:cubicBezTo>
                    <a:cubicBezTo>
                      <a:pt x="63892" y="15984"/>
                      <a:pt x="63892" y="14355"/>
                      <a:pt x="63892" y="14355"/>
                    </a:cubicBezTo>
                    <a:cubicBezTo>
                      <a:pt x="63892" y="15170"/>
                      <a:pt x="63892" y="15984"/>
                      <a:pt x="63892" y="15984"/>
                    </a:cubicBezTo>
                    <a:cubicBezTo>
                      <a:pt x="64707" y="20056"/>
                      <a:pt x="64707" y="12726"/>
                      <a:pt x="65521" y="15984"/>
                    </a:cubicBezTo>
                    <a:cubicBezTo>
                      <a:pt x="65521" y="15170"/>
                      <a:pt x="65521" y="13540"/>
                      <a:pt x="64707" y="11911"/>
                    </a:cubicBezTo>
                    <a:cubicBezTo>
                      <a:pt x="65521" y="10283"/>
                      <a:pt x="67150" y="9468"/>
                      <a:pt x="67150" y="5396"/>
                    </a:cubicBezTo>
                    <a:cubicBezTo>
                      <a:pt x="67150" y="6210"/>
                      <a:pt x="67965" y="7025"/>
                      <a:pt x="67965" y="8654"/>
                    </a:cubicBezTo>
                    <a:cubicBezTo>
                      <a:pt x="67965" y="1323"/>
                      <a:pt x="69593" y="3767"/>
                      <a:pt x="70408" y="4581"/>
                    </a:cubicBezTo>
                    <a:cubicBezTo>
                      <a:pt x="70408" y="2952"/>
                      <a:pt x="69593" y="2952"/>
                      <a:pt x="69593" y="509"/>
                    </a:cubicBezTo>
                    <a:cubicBezTo>
                      <a:pt x="68779" y="-1935"/>
                      <a:pt x="69593" y="5396"/>
                      <a:pt x="68779" y="2138"/>
                    </a:cubicBezTo>
                    <a:lnTo>
                      <a:pt x="68779" y="509"/>
                    </a:lnTo>
                    <a:cubicBezTo>
                      <a:pt x="67965" y="-306"/>
                      <a:pt x="69593" y="5396"/>
                      <a:pt x="68779" y="2952"/>
                    </a:cubicBezTo>
                    <a:cubicBezTo>
                      <a:pt x="68779" y="1323"/>
                      <a:pt x="67965" y="509"/>
                      <a:pt x="67965" y="509"/>
                    </a:cubicBezTo>
                    <a:cubicBezTo>
                      <a:pt x="67965" y="1323"/>
                      <a:pt x="67150" y="-306"/>
                      <a:pt x="67150" y="4581"/>
                    </a:cubicBezTo>
                    <a:cubicBezTo>
                      <a:pt x="66336" y="509"/>
                      <a:pt x="66336" y="4581"/>
                      <a:pt x="65521" y="509"/>
                    </a:cubicBezTo>
                    <a:cubicBezTo>
                      <a:pt x="65521" y="2138"/>
                      <a:pt x="65521" y="1323"/>
                      <a:pt x="66336" y="4581"/>
                    </a:cubicBezTo>
                    <a:cubicBezTo>
                      <a:pt x="63892" y="2952"/>
                      <a:pt x="63078" y="7025"/>
                      <a:pt x="61449" y="7025"/>
                    </a:cubicBezTo>
                    <a:cubicBezTo>
                      <a:pt x="62263" y="15170"/>
                      <a:pt x="59820" y="6210"/>
                      <a:pt x="59005" y="8654"/>
                    </a:cubicBezTo>
                    <a:cubicBezTo>
                      <a:pt x="59005" y="8654"/>
                      <a:pt x="59005" y="7839"/>
                      <a:pt x="59005" y="7839"/>
                    </a:cubicBezTo>
                    <a:cubicBezTo>
                      <a:pt x="59005" y="9468"/>
                      <a:pt x="59005" y="11097"/>
                      <a:pt x="58191" y="9468"/>
                    </a:cubicBezTo>
                    <a:lnTo>
                      <a:pt x="58191" y="12726"/>
                    </a:lnTo>
                    <a:cubicBezTo>
                      <a:pt x="54933" y="6210"/>
                      <a:pt x="53304" y="11911"/>
                      <a:pt x="50860" y="9468"/>
                    </a:cubicBezTo>
                    <a:cubicBezTo>
                      <a:pt x="47602" y="7839"/>
                      <a:pt x="45159" y="2952"/>
                      <a:pt x="43530" y="13540"/>
                    </a:cubicBezTo>
                    <a:cubicBezTo>
                      <a:pt x="43530" y="12726"/>
                      <a:pt x="43530" y="12726"/>
                      <a:pt x="43530" y="11911"/>
                    </a:cubicBezTo>
                    <a:cubicBezTo>
                      <a:pt x="42715" y="13540"/>
                      <a:pt x="41901" y="11097"/>
                      <a:pt x="41901" y="12726"/>
                    </a:cubicBezTo>
                    <a:lnTo>
                      <a:pt x="41901" y="11911"/>
                    </a:lnTo>
                    <a:cubicBezTo>
                      <a:pt x="41086" y="18427"/>
                      <a:pt x="38643" y="11911"/>
                      <a:pt x="37828" y="18427"/>
                    </a:cubicBezTo>
                    <a:cubicBezTo>
                      <a:pt x="35385" y="17613"/>
                      <a:pt x="33756" y="19242"/>
                      <a:pt x="31313" y="20871"/>
                    </a:cubicBezTo>
                    <a:lnTo>
                      <a:pt x="31313" y="19242"/>
                    </a:lnTo>
                    <a:cubicBezTo>
                      <a:pt x="29684" y="22500"/>
                      <a:pt x="27240" y="15170"/>
                      <a:pt x="25611" y="17613"/>
                    </a:cubicBezTo>
                    <a:cubicBezTo>
                      <a:pt x="23168" y="14355"/>
                      <a:pt x="23168" y="26572"/>
                      <a:pt x="20724" y="22500"/>
                    </a:cubicBezTo>
                    <a:cubicBezTo>
                      <a:pt x="19095" y="15170"/>
                      <a:pt x="19095" y="31459"/>
                      <a:pt x="17466" y="23314"/>
                    </a:cubicBezTo>
                    <a:cubicBezTo>
                      <a:pt x="14208" y="11911"/>
                      <a:pt x="12579" y="19242"/>
                      <a:pt x="10950" y="26572"/>
                    </a:cubicBezTo>
                    <a:cubicBezTo>
                      <a:pt x="8507" y="22500"/>
                      <a:pt x="7692" y="33088"/>
                      <a:pt x="5249" y="24943"/>
                    </a:cubicBezTo>
                    <a:cubicBezTo>
                      <a:pt x="4434" y="30645"/>
                      <a:pt x="2806" y="18427"/>
                      <a:pt x="1991" y="20056"/>
                    </a:cubicBezTo>
                    <a:lnTo>
                      <a:pt x="1991" y="21685"/>
                    </a:lnTo>
                    <a:cubicBezTo>
                      <a:pt x="1176" y="15984"/>
                      <a:pt x="1991" y="29830"/>
                      <a:pt x="1176" y="20871"/>
                    </a:cubicBezTo>
                    <a:lnTo>
                      <a:pt x="1176" y="20871"/>
                    </a:lnTo>
                    <a:cubicBezTo>
                      <a:pt x="362" y="16798"/>
                      <a:pt x="1176" y="31459"/>
                      <a:pt x="1176" y="25758"/>
                    </a:cubicBezTo>
                    <a:lnTo>
                      <a:pt x="1176" y="28201"/>
                    </a:lnTo>
                    <a:cubicBezTo>
                      <a:pt x="1176" y="29016"/>
                      <a:pt x="1176" y="25758"/>
                      <a:pt x="1176" y="24943"/>
                    </a:cubicBezTo>
                    <a:cubicBezTo>
                      <a:pt x="1176" y="24943"/>
                      <a:pt x="1176" y="29016"/>
                      <a:pt x="1176" y="27387"/>
                    </a:cubicBezTo>
                    <a:cubicBezTo>
                      <a:pt x="362" y="18427"/>
                      <a:pt x="362" y="29016"/>
                      <a:pt x="362" y="19242"/>
                    </a:cubicBezTo>
                    <a:cubicBezTo>
                      <a:pt x="362" y="19242"/>
                      <a:pt x="-453" y="15170"/>
                      <a:pt x="362" y="13540"/>
                    </a:cubicBezTo>
                    <a:cubicBezTo>
                      <a:pt x="362" y="12726"/>
                      <a:pt x="-453" y="12726"/>
                      <a:pt x="362" y="17613"/>
                    </a:cubicBezTo>
                    <a:cubicBezTo>
                      <a:pt x="362" y="21685"/>
                      <a:pt x="362" y="25758"/>
                      <a:pt x="1176" y="29016"/>
                    </a:cubicBezTo>
                    <a:lnTo>
                      <a:pt x="1176" y="25758"/>
                    </a:lnTo>
                    <a:cubicBezTo>
                      <a:pt x="1176" y="29016"/>
                      <a:pt x="1176" y="27387"/>
                      <a:pt x="1176" y="29830"/>
                    </a:cubicBezTo>
                    <a:cubicBezTo>
                      <a:pt x="1176" y="30645"/>
                      <a:pt x="1991" y="34717"/>
                      <a:pt x="1991" y="37161"/>
                    </a:cubicBezTo>
                    <a:cubicBezTo>
                      <a:pt x="1991" y="37161"/>
                      <a:pt x="1991" y="37161"/>
                      <a:pt x="1991" y="37161"/>
                    </a:cubicBezTo>
                    <a:cubicBezTo>
                      <a:pt x="1991" y="33088"/>
                      <a:pt x="1991" y="35532"/>
                      <a:pt x="2806" y="36346"/>
                    </a:cubicBezTo>
                    <a:lnTo>
                      <a:pt x="2806" y="37975"/>
                    </a:lnTo>
                    <a:cubicBezTo>
                      <a:pt x="2806" y="42048"/>
                      <a:pt x="2806" y="30645"/>
                      <a:pt x="2806" y="37161"/>
                    </a:cubicBezTo>
                    <a:cubicBezTo>
                      <a:pt x="3620" y="35532"/>
                      <a:pt x="4434" y="35532"/>
                      <a:pt x="4434" y="35532"/>
                    </a:cubicBezTo>
                    <a:cubicBezTo>
                      <a:pt x="4434" y="33088"/>
                      <a:pt x="5249" y="35532"/>
                      <a:pt x="4434" y="30645"/>
                    </a:cubicBezTo>
                    <a:cubicBezTo>
                      <a:pt x="5249" y="36346"/>
                      <a:pt x="5249" y="37161"/>
                      <a:pt x="6063" y="37161"/>
                    </a:cubicBezTo>
                    <a:cubicBezTo>
                      <a:pt x="6063" y="37975"/>
                      <a:pt x="6063" y="37975"/>
                      <a:pt x="6063" y="37975"/>
                    </a:cubicBezTo>
                    <a:cubicBezTo>
                      <a:pt x="6878" y="45306"/>
                      <a:pt x="6063" y="31459"/>
                      <a:pt x="6878" y="39604"/>
                    </a:cubicBezTo>
                    <a:cubicBezTo>
                      <a:pt x="6878" y="33903"/>
                      <a:pt x="7692" y="41233"/>
                      <a:pt x="7692" y="34717"/>
                    </a:cubicBezTo>
                    <a:cubicBezTo>
                      <a:pt x="7692" y="36346"/>
                      <a:pt x="7692" y="37161"/>
                      <a:pt x="7692" y="37975"/>
                    </a:cubicBezTo>
                    <a:cubicBezTo>
                      <a:pt x="8507" y="37975"/>
                      <a:pt x="9321" y="40419"/>
                      <a:pt x="10136" y="40419"/>
                    </a:cubicBezTo>
                    <a:cubicBezTo>
                      <a:pt x="10136" y="34717"/>
                      <a:pt x="11765" y="42862"/>
                      <a:pt x="10950" y="35532"/>
                    </a:cubicBezTo>
                    <a:cubicBezTo>
                      <a:pt x="11765" y="37161"/>
                      <a:pt x="12579" y="40419"/>
                      <a:pt x="12579" y="37161"/>
                    </a:cubicBezTo>
                    <a:lnTo>
                      <a:pt x="12579" y="37975"/>
                    </a:lnTo>
                    <a:cubicBezTo>
                      <a:pt x="13394" y="37161"/>
                      <a:pt x="13394" y="37161"/>
                      <a:pt x="13394" y="32274"/>
                    </a:cubicBezTo>
                    <a:cubicBezTo>
                      <a:pt x="14208" y="39604"/>
                      <a:pt x="14208" y="37975"/>
                      <a:pt x="15023" y="40419"/>
                    </a:cubicBezTo>
                    <a:cubicBezTo>
                      <a:pt x="15023" y="37161"/>
                      <a:pt x="15837" y="37975"/>
                      <a:pt x="15837" y="34717"/>
                    </a:cubicBezTo>
                    <a:cubicBezTo>
                      <a:pt x="15837" y="37975"/>
                      <a:pt x="15837" y="33088"/>
                      <a:pt x="16652" y="37975"/>
                    </a:cubicBezTo>
                    <a:cubicBezTo>
                      <a:pt x="17466" y="29016"/>
                      <a:pt x="19095" y="31459"/>
                      <a:pt x="21539" y="38790"/>
                    </a:cubicBezTo>
                    <a:lnTo>
                      <a:pt x="21539" y="38790"/>
                    </a:lnTo>
                    <a:cubicBezTo>
                      <a:pt x="21539" y="36346"/>
                      <a:pt x="21539" y="30645"/>
                      <a:pt x="20724" y="27387"/>
                    </a:cubicBezTo>
                    <a:cubicBezTo>
                      <a:pt x="20724" y="27387"/>
                      <a:pt x="20724" y="28201"/>
                      <a:pt x="20724" y="28201"/>
                    </a:cubicBezTo>
                    <a:cubicBezTo>
                      <a:pt x="20724" y="27387"/>
                      <a:pt x="21539" y="32274"/>
                      <a:pt x="21539" y="30645"/>
                    </a:cubicBezTo>
                    <a:cubicBezTo>
                      <a:pt x="21539" y="31459"/>
                      <a:pt x="21539" y="31459"/>
                      <a:pt x="21539" y="32274"/>
                    </a:cubicBezTo>
                    <a:cubicBezTo>
                      <a:pt x="21539" y="29830"/>
                      <a:pt x="22353" y="36346"/>
                      <a:pt x="22353" y="32274"/>
                    </a:cubicBezTo>
                    <a:lnTo>
                      <a:pt x="22353" y="33903"/>
                    </a:lnTo>
                    <a:lnTo>
                      <a:pt x="22353" y="32274"/>
                    </a:lnTo>
                    <a:cubicBezTo>
                      <a:pt x="22353" y="33903"/>
                      <a:pt x="22353" y="36346"/>
                      <a:pt x="22353" y="35532"/>
                    </a:cubicBezTo>
                    <a:cubicBezTo>
                      <a:pt x="24797" y="37161"/>
                      <a:pt x="26426" y="28201"/>
                      <a:pt x="29684" y="29016"/>
                    </a:cubicBezTo>
                    <a:lnTo>
                      <a:pt x="29684" y="30645"/>
                    </a:lnTo>
                    <a:lnTo>
                      <a:pt x="29684" y="28201"/>
                    </a:lnTo>
                    <a:cubicBezTo>
                      <a:pt x="29684" y="29016"/>
                      <a:pt x="29684" y="29016"/>
                      <a:pt x="29684" y="29830"/>
                    </a:cubicBezTo>
                    <a:cubicBezTo>
                      <a:pt x="30498" y="32274"/>
                      <a:pt x="30498" y="28201"/>
                      <a:pt x="31313" y="28201"/>
                    </a:cubicBezTo>
                    <a:cubicBezTo>
                      <a:pt x="31313" y="29016"/>
                      <a:pt x="31313" y="30645"/>
                      <a:pt x="31313" y="31459"/>
                    </a:cubicBezTo>
                    <a:cubicBezTo>
                      <a:pt x="31313" y="27387"/>
                      <a:pt x="32942" y="37161"/>
                      <a:pt x="32127" y="28201"/>
                    </a:cubicBezTo>
                    <a:cubicBezTo>
                      <a:pt x="32127" y="28201"/>
                      <a:pt x="32127" y="30645"/>
                      <a:pt x="32127" y="31459"/>
                    </a:cubicBezTo>
                    <a:cubicBezTo>
                      <a:pt x="32942" y="28201"/>
                      <a:pt x="34571" y="28201"/>
                      <a:pt x="36200" y="29830"/>
                    </a:cubicBezTo>
                    <a:cubicBezTo>
                      <a:pt x="36200" y="21685"/>
                      <a:pt x="38643" y="29016"/>
                      <a:pt x="38643" y="22500"/>
                    </a:cubicBezTo>
                    <a:lnTo>
                      <a:pt x="38643" y="24129"/>
                    </a:lnTo>
                    <a:cubicBezTo>
                      <a:pt x="39458" y="18427"/>
                      <a:pt x="41901" y="24129"/>
                      <a:pt x="42715" y="22500"/>
                    </a:cubicBezTo>
                    <a:cubicBezTo>
                      <a:pt x="43530" y="23314"/>
                      <a:pt x="43530" y="20871"/>
                      <a:pt x="44345" y="20871"/>
                    </a:cubicBezTo>
                    <a:lnTo>
                      <a:pt x="44345" y="22500"/>
                    </a:lnTo>
                    <a:cubicBezTo>
                      <a:pt x="44345" y="15170"/>
                      <a:pt x="47602" y="29016"/>
                      <a:pt x="47602" y="20871"/>
                    </a:cubicBezTo>
                    <a:lnTo>
                      <a:pt x="47602" y="23314"/>
                    </a:lnTo>
                    <a:cubicBezTo>
                      <a:pt x="46788" y="19242"/>
                      <a:pt x="48417" y="24943"/>
                      <a:pt x="47602" y="17613"/>
                    </a:cubicBezTo>
                    <a:lnTo>
                      <a:pt x="48417" y="20056"/>
                    </a:lnTo>
                    <a:cubicBezTo>
                      <a:pt x="47602" y="10283"/>
                      <a:pt x="50046" y="24129"/>
                      <a:pt x="50046" y="17613"/>
                    </a:cubicBezTo>
                    <a:lnTo>
                      <a:pt x="50046" y="19242"/>
                    </a:lnTo>
                    <a:cubicBezTo>
                      <a:pt x="50046" y="17613"/>
                      <a:pt x="50046" y="16798"/>
                      <a:pt x="50860" y="18427"/>
                    </a:cubicBezTo>
                    <a:cubicBezTo>
                      <a:pt x="50860" y="18427"/>
                      <a:pt x="50860" y="19242"/>
                      <a:pt x="50860" y="19242"/>
                    </a:cubicBezTo>
                    <a:cubicBezTo>
                      <a:pt x="52489" y="25758"/>
                      <a:pt x="52489" y="18427"/>
                      <a:pt x="53304" y="18427"/>
                    </a:cubicBezTo>
                    <a:lnTo>
                      <a:pt x="54118" y="21685"/>
                    </a:lnTo>
                    <a:cubicBezTo>
                      <a:pt x="54118" y="17613"/>
                      <a:pt x="54933" y="20871"/>
                      <a:pt x="55747" y="19242"/>
                    </a:cubicBezTo>
                    <a:lnTo>
                      <a:pt x="55747" y="20871"/>
                    </a:lnTo>
                    <a:lnTo>
                      <a:pt x="55747" y="18427"/>
                    </a:lnTo>
                    <a:lnTo>
                      <a:pt x="56562" y="21685"/>
                    </a:lnTo>
                    <a:cubicBezTo>
                      <a:pt x="57376" y="24129"/>
                      <a:pt x="57376" y="21685"/>
                      <a:pt x="58191" y="2087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1" name="任意多边形: 形状 460"/>
              <p:cNvSpPr/>
              <p:nvPr/>
            </p:nvSpPr>
            <p:spPr>
              <a:xfrm>
                <a:off x="6517183" y="150341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2" name="任意多边形: 形状 461"/>
              <p:cNvSpPr/>
              <p:nvPr/>
            </p:nvSpPr>
            <p:spPr>
              <a:xfrm>
                <a:off x="6454105" y="1525855"/>
                <a:ext cx="361" cy="362"/>
              </a:xfrm>
              <a:custGeom>
                <a:avLst/>
                <a:gdLst>
                  <a:gd name="connsiteX0" fmla="*/ 362 w 361"/>
                  <a:gd name="connsiteY0" fmla="*/ 362 h 362"/>
                  <a:gd name="connsiteX1" fmla="*/ 362 w 361"/>
                  <a:gd name="connsiteY1" fmla="*/ 362 h 362"/>
                  <a:gd name="connsiteX2" fmla="*/ 362 w 361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362">
                    <a:moveTo>
                      <a:pt x="362" y="362"/>
                    </a:moveTo>
                    <a:cubicBezTo>
                      <a:pt x="362" y="362"/>
                      <a:pt x="-452" y="-453"/>
                      <a:pt x="362" y="362"/>
                    </a:cubicBezTo>
                    <a:cubicBezTo>
                      <a:pt x="-452" y="362"/>
                      <a:pt x="362" y="362"/>
                      <a:pt x="362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63" name="图形 7"/>
            <p:cNvGrpSpPr/>
            <p:nvPr/>
          </p:nvGrpSpPr>
          <p:grpSpPr>
            <a:xfrm>
              <a:off x="8541916" y="2638945"/>
              <a:ext cx="11571" cy="30950"/>
              <a:chOff x="6302157" y="1539248"/>
              <a:chExt cx="11571" cy="30950"/>
            </a:xfrm>
            <a:solidFill>
              <a:srgbClr val="1B1B1B"/>
            </a:solidFill>
          </p:grpSpPr>
          <p:sp>
            <p:nvSpPr>
              <p:cNvPr id="464" name="任意多边形: 形状 463"/>
              <p:cNvSpPr/>
              <p:nvPr/>
            </p:nvSpPr>
            <p:spPr>
              <a:xfrm>
                <a:off x="6312746" y="1569385"/>
                <a:ext cx="814" cy="8144"/>
              </a:xfrm>
              <a:custGeom>
                <a:avLst/>
                <a:gdLst>
                  <a:gd name="connsiteX0" fmla="*/ 0 w 814"/>
                  <a:gd name="connsiteY0" fmla="*/ 0 h 8144"/>
                  <a:gd name="connsiteX1" fmla="*/ 815 w 814"/>
                  <a:gd name="connsiteY1" fmla="*/ 0 h 8144"/>
                  <a:gd name="connsiteX2" fmla="*/ 0 w 81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4">
                    <a:moveTo>
                      <a:pt x="0" y="0"/>
                    </a:moveTo>
                    <a:lnTo>
                      <a:pt x="8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5" name="任意多边形: 形状 464"/>
              <p:cNvSpPr/>
              <p:nvPr/>
            </p:nvSpPr>
            <p:spPr>
              <a:xfrm>
                <a:off x="6310755" y="1569837"/>
                <a:ext cx="2379" cy="362"/>
              </a:xfrm>
              <a:custGeom>
                <a:avLst/>
                <a:gdLst>
                  <a:gd name="connsiteX0" fmla="*/ 362 w 2379"/>
                  <a:gd name="connsiteY0" fmla="*/ 362 h 362"/>
                  <a:gd name="connsiteX1" fmla="*/ 362 w 2379"/>
                  <a:gd name="connsiteY1" fmla="*/ 362 h 362"/>
                  <a:gd name="connsiteX2" fmla="*/ 1991 w 2379"/>
                  <a:gd name="connsiteY2" fmla="*/ 362 h 362"/>
                  <a:gd name="connsiteX3" fmla="*/ 362 w 2379"/>
                  <a:gd name="connsiteY3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9" h="362">
                    <a:moveTo>
                      <a:pt x="362" y="362"/>
                    </a:moveTo>
                    <a:cubicBezTo>
                      <a:pt x="362" y="362"/>
                      <a:pt x="-453" y="362"/>
                      <a:pt x="362" y="362"/>
                    </a:cubicBezTo>
                    <a:lnTo>
                      <a:pt x="1991" y="362"/>
                    </a:lnTo>
                    <a:cubicBezTo>
                      <a:pt x="3620" y="-453"/>
                      <a:pt x="-453" y="362"/>
                      <a:pt x="362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6" name="任意多边形: 形状 465"/>
              <p:cNvSpPr/>
              <p:nvPr/>
            </p:nvSpPr>
            <p:spPr>
              <a:xfrm>
                <a:off x="6310302" y="1569385"/>
                <a:ext cx="1042" cy="362"/>
              </a:xfrm>
              <a:custGeom>
                <a:avLst/>
                <a:gdLst>
                  <a:gd name="connsiteX0" fmla="*/ 815 w 1042"/>
                  <a:gd name="connsiteY0" fmla="*/ 0 h 362"/>
                  <a:gd name="connsiteX1" fmla="*/ 0 w 1042"/>
                  <a:gd name="connsiteY1" fmla="*/ 0 h 362"/>
                  <a:gd name="connsiteX2" fmla="*/ 815 w 1042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" h="362">
                    <a:moveTo>
                      <a:pt x="815" y="0"/>
                    </a:moveTo>
                    <a:cubicBezTo>
                      <a:pt x="1629" y="0"/>
                      <a:pt x="0" y="0"/>
                      <a:pt x="0" y="0"/>
                    </a:cubicBezTo>
                    <a:cubicBezTo>
                      <a:pt x="815" y="0"/>
                      <a:pt x="0" y="815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7" name="任意多边形: 形状 466"/>
              <p:cNvSpPr/>
              <p:nvPr/>
            </p:nvSpPr>
            <p:spPr>
              <a:xfrm>
                <a:off x="6309488" y="156531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8" name="任意多边形: 形状 467"/>
              <p:cNvSpPr/>
              <p:nvPr/>
            </p:nvSpPr>
            <p:spPr>
              <a:xfrm>
                <a:off x="6302157" y="1539248"/>
                <a:ext cx="11571" cy="30136"/>
              </a:xfrm>
              <a:custGeom>
                <a:avLst/>
                <a:gdLst>
                  <a:gd name="connsiteX0" fmla="*/ 4072 w 11571"/>
                  <a:gd name="connsiteY0" fmla="*/ 25249 h 30136"/>
                  <a:gd name="connsiteX1" fmla="*/ 3258 w 11571"/>
                  <a:gd name="connsiteY1" fmla="*/ 25249 h 30136"/>
                  <a:gd name="connsiteX2" fmla="*/ 4072 w 11571"/>
                  <a:gd name="connsiteY2" fmla="*/ 25249 h 30136"/>
                  <a:gd name="connsiteX3" fmla="*/ 3258 w 11571"/>
                  <a:gd name="connsiteY3" fmla="*/ 26064 h 30136"/>
                  <a:gd name="connsiteX4" fmla="*/ 5701 w 11571"/>
                  <a:gd name="connsiteY4" fmla="*/ 27693 h 30136"/>
                  <a:gd name="connsiteX5" fmla="*/ 4887 w 11571"/>
                  <a:gd name="connsiteY5" fmla="*/ 27693 h 30136"/>
                  <a:gd name="connsiteX6" fmla="*/ 5701 w 11571"/>
                  <a:gd name="connsiteY6" fmla="*/ 27693 h 30136"/>
                  <a:gd name="connsiteX7" fmla="*/ 4887 w 11571"/>
                  <a:gd name="connsiteY7" fmla="*/ 27693 h 30136"/>
                  <a:gd name="connsiteX8" fmla="*/ 4887 w 11571"/>
                  <a:gd name="connsiteY8" fmla="*/ 28507 h 30136"/>
                  <a:gd name="connsiteX9" fmla="*/ 6516 w 11571"/>
                  <a:gd name="connsiteY9" fmla="*/ 28507 h 30136"/>
                  <a:gd name="connsiteX10" fmla="*/ 8959 w 11571"/>
                  <a:gd name="connsiteY10" fmla="*/ 29322 h 30136"/>
                  <a:gd name="connsiteX11" fmla="*/ 8145 w 11571"/>
                  <a:gd name="connsiteY11" fmla="*/ 29322 h 30136"/>
                  <a:gd name="connsiteX12" fmla="*/ 9774 w 11571"/>
                  <a:gd name="connsiteY12" fmla="*/ 30136 h 30136"/>
                  <a:gd name="connsiteX13" fmla="*/ 11403 w 11571"/>
                  <a:gd name="connsiteY13" fmla="*/ 30136 h 30136"/>
                  <a:gd name="connsiteX14" fmla="*/ 10588 w 11571"/>
                  <a:gd name="connsiteY14" fmla="*/ 30136 h 30136"/>
                  <a:gd name="connsiteX15" fmla="*/ 11403 w 11571"/>
                  <a:gd name="connsiteY15" fmla="*/ 30136 h 30136"/>
                  <a:gd name="connsiteX16" fmla="*/ 10588 w 11571"/>
                  <a:gd name="connsiteY16" fmla="*/ 30136 h 30136"/>
                  <a:gd name="connsiteX17" fmla="*/ 11403 w 11571"/>
                  <a:gd name="connsiteY17" fmla="*/ 30136 h 30136"/>
                  <a:gd name="connsiteX18" fmla="*/ 9774 w 11571"/>
                  <a:gd name="connsiteY18" fmla="*/ 30136 h 30136"/>
                  <a:gd name="connsiteX19" fmla="*/ 11403 w 11571"/>
                  <a:gd name="connsiteY19" fmla="*/ 29322 h 30136"/>
                  <a:gd name="connsiteX20" fmla="*/ 9774 w 11571"/>
                  <a:gd name="connsiteY20" fmla="*/ 29322 h 30136"/>
                  <a:gd name="connsiteX21" fmla="*/ 8959 w 11571"/>
                  <a:gd name="connsiteY21" fmla="*/ 27693 h 30136"/>
                  <a:gd name="connsiteX22" fmla="*/ 8145 w 11571"/>
                  <a:gd name="connsiteY22" fmla="*/ 26878 h 30136"/>
                  <a:gd name="connsiteX23" fmla="*/ 8145 w 11571"/>
                  <a:gd name="connsiteY23" fmla="*/ 26878 h 30136"/>
                  <a:gd name="connsiteX24" fmla="*/ 7330 w 11571"/>
                  <a:gd name="connsiteY24" fmla="*/ 26878 h 30136"/>
                  <a:gd name="connsiteX25" fmla="*/ 6516 w 11571"/>
                  <a:gd name="connsiteY25" fmla="*/ 26878 h 30136"/>
                  <a:gd name="connsiteX26" fmla="*/ 8145 w 11571"/>
                  <a:gd name="connsiteY26" fmla="*/ 23620 h 30136"/>
                  <a:gd name="connsiteX27" fmla="*/ 7330 w 11571"/>
                  <a:gd name="connsiteY27" fmla="*/ 20362 h 30136"/>
                  <a:gd name="connsiteX28" fmla="*/ 8145 w 11571"/>
                  <a:gd name="connsiteY28" fmla="*/ 20362 h 30136"/>
                  <a:gd name="connsiteX29" fmla="*/ 8145 w 11571"/>
                  <a:gd name="connsiteY29" fmla="*/ 19548 h 30136"/>
                  <a:gd name="connsiteX30" fmla="*/ 8145 w 11571"/>
                  <a:gd name="connsiteY30" fmla="*/ 19548 h 30136"/>
                  <a:gd name="connsiteX31" fmla="*/ 6516 w 11571"/>
                  <a:gd name="connsiteY31" fmla="*/ 17104 h 30136"/>
                  <a:gd name="connsiteX32" fmla="*/ 5701 w 11571"/>
                  <a:gd name="connsiteY32" fmla="*/ 14661 h 30136"/>
                  <a:gd name="connsiteX33" fmla="*/ 6516 w 11571"/>
                  <a:gd name="connsiteY33" fmla="*/ 14661 h 30136"/>
                  <a:gd name="connsiteX34" fmla="*/ 7330 w 11571"/>
                  <a:gd name="connsiteY34" fmla="*/ 13032 h 30136"/>
                  <a:gd name="connsiteX35" fmla="*/ 6516 w 11571"/>
                  <a:gd name="connsiteY35" fmla="*/ 10589 h 30136"/>
                  <a:gd name="connsiteX36" fmla="*/ 6516 w 11571"/>
                  <a:gd name="connsiteY36" fmla="*/ 8959 h 30136"/>
                  <a:gd name="connsiteX37" fmla="*/ 6516 w 11571"/>
                  <a:gd name="connsiteY37" fmla="*/ 6516 h 30136"/>
                  <a:gd name="connsiteX38" fmla="*/ 8145 w 11571"/>
                  <a:gd name="connsiteY38" fmla="*/ 4072 h 30136"/>
                  <a:gd name="connsiteX39" fmla="*/ 9774 w 11571"/>
                  <a:gd name="connsiteY39" fmla="*/ 3258 h 30136"/>
                  <a:gd name="connsiteX40" fmla="*/ 8959 w 11571"/>
                  <a:gd name="connsiteY40" fmla="*/ 3258 h 30136"/>
                  <a:gd name="connsiteX41" fmla="*/ 8959 w 11571"/>
                  <a:gd name="connsiteY41" fmla="*/ 3258 h 30136"/>
                  <a:gd name="connsiteX42" fmla="*/ 8959 w 11571"/>
                  <a:gd name="connsiteY42" fmla="*/ 3258 h 30136"/>
                  <a:gd name="connsiteX43" fmla="*/ 7330 w 11571"/>
                  <a:gd name="connsiteY43" fmla="*/ 2444 h 30136"/>
                  <a:gd name="connsiteX44" fmla="*/ 6516 w 11571"/>
                  <a:gd name="connsiteY44" fmla="*/ 2444 h 30136"/>
                  <a:gd name="connsiteX45" fmla="*/ 7330 w 11571"/>
                  <a:gd name="connsiteY45" fmla="*/ 2444 h 30136"/>
                  <a:gd name="connsiteX46" fmla="*/ 6516 w 11571"/>
                  <a:gd name="connsiteY46" fmla="*/ 2444 h 30136"/>
                  <a:gd name="connsiteX47" fmla="*/ 8959 w 11571"/>
                  <a:gd name="connsiteY47" fmla="*/ 3258 h 30136"/>
                  <a:gd name="connsiteX48" fmla="*/ 10588 w 11571"/>
                  <a:gd name="connsiteY48" fmla="*/ 4072 h 30136"/>
                  <a:gd name="connsiteX49" fmla="*/ 9774 w 11571"/>
                  <a:gd name="connsiteY49" fmla="*/ 3258 h 30136"/>
                  <a:gd name="connsiteX50" fmla="*/ 5701 w 11571"/>
                  <a:gd name="connsiteY50" fmla="*/ 1629 h 30136"/>
                  <a:gd name="connsiteX51" fmla="*/ 6516 w 11571"/>
                  <a:gd name="connsiteY51" fmla="*/ 1629 h 30136"/>
                  <a:gd name="connsiteX52" fmla="*/ 4887 w 11571"/>
                  <a:gd name="connsiteY52" fmla="*/ 815 h 30136"/>
                  <a:gd name="connsiteX53" fmla="*/ 2443 w 11571"/>
                  <a:gd name="connsiteY53" fmla="*/ 0 h 30136"/>
                  <a:gd name="connsiteX54" fmla="*/ 2443 w 11571"/>
                  <a:gd name="connsiteY54" fmla="*/ 0 h 30136"/>
                  <a:gd name="connsiteX55" fmla="*/ 2443 w 11571"/>
                  <a:gd name="connsiteY55" fmla="*/ 0 h 30136"/>
                  <a:gd name="connsiteX56" fmla="*/ 1629 w 11571"/>
                  <a:gd name="connsiteY56" fmla="*/ 0 h 30136"/>
                  <a:gd name="connsiteX57" fmla="*/ 1629 w 11571"/>
                  <a:gd name="connsiteY57" fmla="*/ 0 h 30136"/>
                  <a:gd name="connsiteX58" fmla="*/ 1629 w 11571"/>
                  <a:gd name="connsiteY58" fmla="*/ 815 h 30136"/>
                  <a:gd name="connsiteX59" fmla="*/ 3258 w 11571"/>
                  <a:gd name="connsiteY59" fmla="*/ 1629 h 30136"/>
                  <a:gd name="connsiteX60" fmla="*/ 815 w 11571"/>
                  <a:gd name="connsiteY60" fmla="*/ 1629 h 30136"/>
                  <a:gd name="connsiteX61" fmla="*/ 815 w 11571"/>
                  <a:gd name="connsiteY61" fmla="*/ 1629 h 30136"/>
                  <a:gd name="connsiteX62" fmla="*/ 0 w 11571"/>
                  <a:gd name="connsiteY62" fmla="*/ 1629 h 30136"/>
                  <a:gd name="connsiteX63" fmla="*/ 1629 w 11571"/>
                  <a:gd name="connsiteY63" fmla="*/ 2444 h 30136"/>
                  <a:gd name="connsiteX64" fmla="*/ 815 w 11571"/>
                  <a:gd name="connsiteY64" fmla="*/ 2444 h 30136"/>
                  <a:gd name="connsiteX65" fmla="*/ 0 w 11571"/>
                  <a:gd name="connsiteY65" fmla="*/ 3258 h 30136"/>
                  <a:gd name="connsiteX66" fmla="*/ 1629 w 11571"/>
                  <a:gd name="connsiteY66" fmla="*/ 4072 h 30136"/>
                  <a:gd name="connsiteX67" fmla="*/ 815 w 11571"/>
                  <a:gd name="connsiteY67" fmla="*/ 4887 h 30136"/>
                  <a:gd name="connsiteX68" fmla="*/ 815 w 11571"/>
                  <a:gd name="connsiteY68" fmla="*/ 4887 h 30136"/>
                  <a:gd name="connsiteX69" fmla="*/ 2443 w 11571"/>
                  <a:gd name="connsiteY69" fmla="*/ 5702 h 30136"/>
                  <a:gd name="connsiteX70" fmla="*/ 0 w 11571"/>
                  <a:gd name="connsiteY70" fmla="*/ 5702 h 30136"/>
                  <a:gd name="connsiteX71" fmla="*/ 1629 w 11571"/>
                  <a:gd name="connsiteY71" fmla="*/ 6516 h 30136"/>
                  <a:gd name="connsiteX72" fmla="*/ 815 w 11571"/>
                  <a:gd name="connsiteY72" fmla="*/ 6516 h 30136"/>
                  <a:gd name="connsiteX73" fmla="*/ 0 w 11571"/>
                  <a:gd name="connsiteY73" fmla="*/ 8959 h 30136"/>
                  <a:gd name="connsiteX74" fmla="*/ 0 w 11571"/>
                  <a:gd name="connsiteY74" fmla="*/ 8959 h 30136"/>
                  <a:gd name="connsiteX75" fmla="*/ 4072 w 11571"/>
                  <a:gd name="connsiteY75" fmla="*/ 9774 h 30136"/>
                  <a:gd name="connsiteX76" fmla="*/ 4072 w 11571"/>
                  <a:gd name="connsiteY76" fmla="*/ 9774 h 30136"/>
                  <a:gd name="connsiteX77" fmla="*/ 3258 w 11571"/>
                  <a:gd name="connsiteY77" fmla="*/ 9774 h 30136"/>
                  <a:gd name="connsiteX78" fmla="*/ 2443 w 11571"/>
                  <a:gd name="connsiteY78" fmla="*/ 9774 h 30136"/>
                  <a:gd name="connsiteX79" fmla="*/ 2443 w 11571"/>
                  <a:gd name="connsiteY79" fmla="*/ 9774 h 30136"/>
                  <a:gd name="connsiteX80" fmla="*/ 1629 w 11571"/>
                  <a:gd name="connsiteY80" fmla="*/ 9774 h 30136"/>
                  <a:gd name="connsiteX81" fmla="*/ 2443 w 11571"/>
                  <a:gd name="connsiteY81" fmla="*/ 9774 h 30136"/>
                  <a:gd name="connsiteX82" fmla="*/ 1629 w 11571"/>
                  <a:gd name="connsiteY82" fmla="*/ 9774 h 30136"/>
                  <a:gd name="connsiteX83" fmla="*/ 3258 w 11571"/>
                  <a:gd name="connsiteY83" fmla="*/ 13032 h 30136"/>
                  <a:gd name="connsiteX84" fmla="*/ 2443 w 11571"/>
                  <a:gd name="connsiteY84" fmla="*/ 13032 h 30136"/>
                  <a:gd name="connsiteX85" fmla="*/ 3258 w 11571"/>
                  <a:gd name="connsiteY85" fmla="*/ 13032 h 30136"/>
                  <a:gd name="connsiteX86" fmla="*/ 2443 w 11571"/>
                  <a:gd name="connsiteY86" fmla="*/ 13032 h 30136"/>
                  <a:gd name="connsiteX87" fmla="*/ 2443 w 11571"/>
                  <a:gd name="connsiteY87" fmla="*/ 13846 h 30136"/>
                  <a:gd name="connsiteX88" fmla="*/ 1629 w 11571"/>
                  <a:gd name="connsiteY88" fmla="*/ 13846 h 30136"/>
                  <a:gd name="connsiteX89" fmla="*/ 2443 w 11571"/>
                  <a:gd name="connsiteY89" fmla="*/ 14661 h 30136"/>
                  <a:gd name="connsiteX90" fmla="*/ 1629 w 11571"/>
                  <a:gd name="connsiteY90" fmla="*/ 14661 h 30136"/>
                  <a:gd name="connsiteX91" fmla="*/ 1629 w 11571"/>
                  <a:gd name="connsiteY91" fmla="*/ 16290 h 30136"/>
                  <a:gd name="connsiteX92" fmla="*/ 4072 w 11571"/>
                  <a:gd name="connsiteY92" fmla="*/ 17919 h 30136"/>
                  <a:gd name="connsiteX93" fmla="*/ 3258 w 11571"/>
                  <a:gd name="connsiteY93" fmla="*/ 17919 h 30136"/>
                  <a:gd name="connsiteX94" fmla="*/ 3258 w 11571"/>
                  <a:gd name="connsiteY94" fmla="*/ 19548 h 30136"/>
                  <a:gd name="connsiteX95" fmla="*/ 4072 w 11571"/>
                  <a:gd name="connsiteY95" fmla="*/ 20362 h 30136"/>
                  <a:gd name="connsiteX96" fmla="*/ 3258 w 11571"/>
                  <a:gd name="connsiteY96" fmla="*/ 20362 h 30136"/>
                  <a:gd name="connsiteX97" fmla="*/ 4072 w 11571"/>
                  <a:gd name="connsiteY97" fmla="*/ 21991 h 30136"/>
                  <a:gd name="connsiteX98" fmla="*/ 3258 w 11571"/>
                  <a:gd name="connsiteY98" fmla="*/ 21991 h 30136"/>
                  <a:gd name="connsiteX99" fmla="*/ 4887 w 11571"/>
                  <a:gd name="connsiteY99" fmla="*/ 21991 h 30136"/>
                  <a:gd name="connsiteX100" fmla="*/ 4072 w 11571"/>
                  <a:gd name="connsiteY100" fmla="*/ 21991 h 30136"/>
                  <a:gd name="connsiteX101" fmla="*/ 4887 w 11571"/>
                  <a:gd name="connsiteY101" fmla="*/ 22806 h 30136"/>
                  <a:gd name="connsiteX102" fmla="*/ 4072 w 11571"/>
                  <a:gd name="connsiteY102" fmla="*/ 22806 h 30136"/>
                  <a:gd name="connsiteX103" fmla="*/ 4072 w 11571"/>
                  <a:gd name="connsiteY103" fmla="*/ 22806 h 30136"/>
                  <a:gd name="connsiteX104" fmla="*/ 4072 w 11571"/>
                  <a:gd name="connsiteY104" fmla="*/ 22806 h 30136"/>
                  <a:gd name="connsiteX105" fmla="*/ 4072 w 11571"/>
                  <a:gd name="connsiteY105" fmla="*/ 23620 h 30136"/>
                  <a:gd name="connsiteX106" fmla="*/ 3258 w 11571"/>
                  <a:gd name="connsiteY106" fmla="*/ 23620 h 30136"/>
                  <a:gd name="connsiteX107" fmla="*/ 4072 w 11571"/>
                  <a:gd name="connsiteY107" fmla="*/ 24435 h 30136"/>
                  <a:gd name="connsiteX108" fmla="*/ 3258 w 11571"/>
                  <a:gd name="connsiteY108" fmla="*/ 24435 h 30136"/>
                  <a:gd name="connsiteX109" fmla="*/ 4072 w 11571"/>
                  <a:gd name="connsiteY109" fmla="*/ 25249 h 30136"/>
                  <a:gd name="connsiteX110" fmla="*/ 3258 w 11571"/>
                  <a:gd name="connsiteY110" fmla="*/ 24435 h 30136"/>
                  <a:gd name="connsiteX111" fmla="*/ 4072 w 11571"/>
                  <a:gd name="connsiteY111" fmla="*/ 25249 h 3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1571" h="30136">
                    <a:moveTo>
                      <a:pt x="4072" y="25249"/>
                    </a:moveTo>
                    <a:lnTo>
                      <a:pt x="3258" y="25249"/>
                    </a:lnTo>
                    <a:cubicBezTo>
                      <a:pt x="4072" y="25249"/>
                      <a:pt x="2443" y="26064"/>
                      <a:pt x="4072" y="25249"/>
                    </a:cubicBezTo>
                    <a:lnTo>
                      <a:pt x="3258" y="26064"/>
                    </a:lnTo>
                    <a:cubicBezTo>
                      <a:pt x="3258" y="26878"/>
                      <a:pt x="4887" y="26878"/>
                      <a:pt x="5701" y="27693"/>
                    </a:cubicBezTo>
                    <a:cubicBezTo>
                      <a:pt x="5701" y="27693"/>
                      <a:pt x="5701" y="27693"/>
                      <a:pt x="4887" y="27693"/>
                    </a:cubicBezTo>
                    <a:cubicBezTo>
                      <a:pt x="4887" y="27693"/>
                      <a:pt x="5701" y="27693"/>
                      <a:pt x="5701" y="27693"/>
                    </a:cubicBezTo>
                    <a:cubicBezTo>
                      <a:pt x="5701" y="27693"/>
                      <a:pt x="4887" y="27693"/>
                      <a:pt x="4887" y="27693"/>
                    </a:cubicBezTo>
                    <a:cubicBezTo>
                      <a:pt x="3258" y="27693"/>
                      <a:pt x="5701" y="27693"/>
                      <a:pt x="4887" y="28507"/>
                    </a:cubicBezTo>
                    <a:cubicBezTo>
                      <a:pt x="4887" y="28507"/>
                      <a:pt x="5701" y="28507"/>
                      <a:pt x="6516" y="28507"/>
                    </a:cubicBezTo>
                    <a:cubicBezTo>
                      <a:pt x="7330" y="28507"/>
                      <a:pt x="7330" y="29322"/>
                      <a:pt x="8959" y="29322"/>
                    </a:cubicBezTo>
                    <a:cubicBezTo>
                      <a:pt x="8959" y="29322"/>
                      <a:pt x="8145" y="29322"/>
                      <a:pt x="8145" y="29322"/>
                    </a:cubicBezTo>
                    <a:cubicBezTo>
                      <a:pt x="10588" y="29322"/>
                      <a:pt x="9774" y="30136"/>
                      <a:pt x="9774" y="30136"/>
                    </a:cubicBezTo>
                    <a:cubicBezTo>
                      <a:pt x="10588" y="30136"/>
                      <a:pt x="10588" y="30136"/>
                      <a:pt x="11403" y="30136"/>
                    </a:cubicBezTo>
                    <a:cubicBezTo>
                      <a:pt x="12217" y="30136"/>
                      <a:pt x="9774" y="30136"/>
                      <a:pt x="10588" y="30136"/>
                    </a:cubicBezTo>
                    <a:lnTo>
                      <a:pt x="11403" y="30136"/>
                    </a:lnTo>
                    <a:cubicBezTo>
                      <a:pt x="11403" y="30136"/>
                      <a:pt x="9774" y="30136"/>
                      <a:pt x="10588" y="30136"/>
                    </a:cubicBezTo>
                    <a:cubicBezTo>
                      <a:pt x="11403" y="30136"/>
                      <a:pt x="11403" y="30136"/>
                      <a:pt x="11403" y="30136"/>
                    </a:cubicBezTo>
                    <a:cubicBezTo>
                      <a:pt x="11403" y="30136"/>
                      <a:pt x="11403" y="29322"/>
                      <a:pt x="9774" y="30136"/>
                    </a:cubicBezTo>
                    <a:cubicBezTo>
                      <a:pt x="11403" y="30136"/>
                      <a:pt x="9774" y="30136"/>
                      <a:pt x="11403" y="29322"/>
                    </a:cubicBezTo>
                    <a:cubicBezTo>
                      <a:pt x="10588" y="29322"/>
                      <a:pt x="11403" y="29322"/>
                      <a:pt x="9774" y="29322"/>
                    </a:cubicBezTo>
                    <a:cubicBezTo>
                      <a:pt x="10588" y="28507"/>
                      <a:pt x="8959" y="28507"/>
                      <a:pt x="8959" y="27693"/>
                    </a:cubicBezTo>
                    <a:cubicBezTo>
                      <a:pt x="6516" y="27693"/>
                      <a:pt x="8959" y="26878"/>
                      <a:pt x="8145" y="26878"/>
                    </a:cubicBezTo>
                    <a:lnTo>
                      <a:pt x="8145" y="26878"/>
                    </a:lnTo>
                    <a:cubicBezTo>
                      <a:pt x="7330" y="26878"/>
                      <a:pt x="7330" y="26878"/>
                      <a:pt x="7330" y="26878"/>
                    </a:cubicBezTo>
                    <a:lnTo>
                      <a:pt x="6516" y="26878"/>
                    </a:lnTo>
                    <a:cubicBezTo>
                      <a:pt x="8959" y="26064"/>
                      <a:pt x="7330" y="25249"/>
                      <a:pt x="8145" y="23620"/>
                    </a:cubicBezTo>
                    <a:cubicBezTo>
                      <a:pt x="8959" y="22806"/>
                      <a:pt x="10588" y="21991"/>
                      <a:pt x="7330" y="20362"/>
                    </a:cubicBezTo>
                    <a:cubicBezTo>
                      <a:pt x="7330" y="20362"/>
                      <a:pt x="7330" y="20362"/>
                      <a:pt x="8145" y="20362"/>
                    </a:cubicBezTo>
                    <a:cubicBezTo>
                      <a:pt x="7330" y="20362"/>
                      <a:pt x="8145" y="19548"/>
                      <a:pt x="8145" y="19548"/>
                    </a:cubicBezTo>
                    <a:lnTo>
                      <a:pt x="8145" y="19548"/>
                    </a:lnTo>
                    <a:cubicBezTo>
                      <a:pt x="5701" y="18733"/>
                      <a:pt x="8145" y="17919"/>
                      <a:pt x="6516" y="17104"/>
                    </a:cubicBezTo>
                    <a:cubicBezTo>
                      <a:pt x="6516" y="16290"/>
                      <a:pt x="6516" y="15475"/>
                      <a:pt x="5701" y="14661"/>
                    </a:cubicBezTo>
                    <a:lnTo>
                      <a:pt x="6516" y="14661"/>
                    </a:lnTo>
                    <a:cubicBezTo>
                      <a:pt x="5701" y="13846"/>
                      <a:pt x="8145" y="13846"/>
                      <a:pt x="7330" y="13032"/>
                    </a:cubicBezTo>
                    <a:cubicBezTo>
                      <a:pt x="8959" y="12217"/>
                      <a:pt x="4887" y="11403"/>
                      <a:pt x="6516" y="10589"/>
                    </a:cubicBezTo>
                    <a:cubicBezTo>
                      <a:pt x="8959" y="10589"/>
                      <a:pt x="4072" y="8959"/>
                      <a:pt x="6516" y="8959"/>
                    </a:cubicBezTo>
                    <a:cubicBezTo>
                      <a:pt x="10588" y="8959"/>
                      <a:pt x="8145" y="7331"/>
                      <a:pt x="6516" y="6516"/>
                    </a:cubicBezTo>
                    <a:cubicBezTo>
                      <a:pt x="8145" y="5702"/>
                      <a:pt x="4887" y="4072"/>
                      <a:pt x="8145" y="4072"/>
                    </a:cubicBezTo>
                    <a:cubicBezTo>
                      <a:pt x="6516" y="3258"/>
                      <a:pt x="10588" y="4072"/>
                      <a:pt x="9774" y="3258"/>
                    </a:cubicBezTo>
                    <a:lnTo>
                      <a:pt x="8959" y="3258"/>
                    </a:lnTo>
                    <a:cubicBezTo>
                      <a:pt x="10588" y="4072"/>
                      <a:pt x="6516" y="2444"/>
                      <a:pt x="8959" y="3258"/>
                    </a:cubicBezTo>
                    <a:lnTo>
                      <a:pt x="8959" y="3258"/>
                    </a:lnTo>
                    <a:cubicBezTo>
                      <a:pt x="10588" y="3258"/>
                      <a:pt x="5701" y="1629"/>
                      <a:pt x="7330" y="2444"/>
                    </a:cubicBezTo>
                    <a:lnTo>
                      <a:pt x="6516" y="2444"/>
                    </a:lnTo>
                    <a:cubicBezTo>
                      <a:pt x="6516" y="2444"/>
                      <a:pt x="7330" y="2444"/>
                      <a:pt x="7330" y="2444"/>
                    </a:cubicBezTo>
                    <a:cubicBezTo>
                      <a:pt x="7330" y="2444"/>
                      <a:pt x="5701" y="1629"/>
                      <a:pt x="6516" y="2444"/>
                    </a:cubicBezTo>
                    <a:cubicBezTo>
                      <a:pt x="8959" y="3258"/>
                      <a:pt x="5701" y="1629"/>
                      <a:pt x="8959" y="3258"/>
                    </a:cubicBezTo>
                    <a:cubicBezTo>
                      <a:pt x="8959" y="3258"/>
                      <a:pt x="10588" y="3258"/>
                      <a:pt x="10588" y="4072"/>
                    </a:cubicBezTo>
                    <a:cubicBezTo>
                      <a:pt x="10588" y="4072"/>
                      <a:pt x="10588" y="4072"/>
                      <a:pt x="9774" y="3258"/>
                    </a:cubicBezTo>
                    <a:cubicBezTo>
                      <a:pt x="8145" y="2444"/>
                      <a:pt x="7330" y="2444"/>
                      <a:pt x="5701" y="1629"/>
                    </a:cubicBezTo>
                    <a:lnTo>
                      <a:pt x="6516" y="1629"/>
                    </a:lnTo>
                    <a:cubicBezTo>
                      <a:pt x="5701" y="1629"/>
                      <a:pt x="5701" y="1629"/>
                      <a:pt x="4887" y="815"/>
                    </a:cubicBezTo>
                    <a:cubicBezTo>
                      <a:pt x="4887" y="815"/>
                      <a:pt x="3258" y="0"/>
                      <a:pt x="2443" y="0"/>
                    </a:cubicBezTo>
                    <a:cubicBezTo>
                      <a:pt x="2443" y="0"/>
                      <a:pt x="2443" y="0"/>
                      <a:pt x="2443" y="0"/>
                    </a:cubicBezTo>
                    <a:cubicBezTo>
                      <a:pt x="3258" y="815"/>
                      <a:pt x="3258" y="0"/>
                      <a:pt x="2443" y="0"/>
                    </a:cubicBezTo>
                    <a:lnTo>
                      <a:pt x="1629" y="0"/>
                    </a:lnTo>
                    <a:cubicBezTo>
                      <a:pt x="815" y="0"/>
                      <a:pt x="4072" y="815"/>
                      <a:pt x="1629" y="0"/>
                    </a:cubicBezTo>
                    <a:cubicBezTo>
                      <a:pt x="2443" y="815"/>
                      <a:pt x="1629" y="815"/>
                      <a:pt x="1629" y="815"/>
                    </a:cubicBezTo>
                    <a:cubicBezTo>
                      <a:pt x="2443" y="815"/>
                      <a:pt x="1629" y="815"/>
                      <a:pt x="3258" y="1629"/>
                    </a:cubicBezTo>
                    <a:cubicBezTo>
                      <a:pt x="1629" y="815"/>
                      <a:pt x="815" y="1629"/>
                      <a:pt x="815" y="1629"/>
                    </a:cubicBezTo>
                    <a:cubicBezTo>
                      <a:pt x="815" y="1629"/>
                      <a:pt x="815" y="1629"/>
                      <a:pt x="815" y="1629"/>
                    </a:cubicBezTo>
                    <a:cubicBezTo>
                      <a:pt x="-1629" y="815"/>
                      <a:pt x="2443" y="2444"/>
                      <a:pt x="0" y="1629"/>
                    </a:cubicBezTo>
                    <a:cubicBezTo>
                      <a:pt x="1629" y="2444"/>
                      <a:pt x="-814" y="1629"/>
                      <a:pt x="1629" y="2444"/>
                    </a:cubicBezTo>
                    <a:cubicBezTo>
                      <a:pt x="815" y="2444"/>
                      <a:pt x="815" y="2444"/>
                      <a:pt x="815" y="2444"/>
                    </a:cubicBezTo>
                    <a:cubicBezTo>
                      <a:pt x="815" y="2444"/>
                      <a:pt x="0" y="2444"/>
                      <a:pt x="0" y="3258"/>
                    </a:cubicBezTo>
                    <a:cubicBezTo>
                      <a:pt x="1629" y="4072"/>
                      <a:pt x="-814" y="3258"/>
                      <a:pt x="1629" y="4072"/>
                    </a:cubicBezTo>
                    <a:cubicBezTo>
                      <a:pt x="815" y="4072"/>
                      <a:pt x="0" y="4072"/>
                      <a:pt x="815" y="4887"/>
                    </a:cubicBezTo>
                    <a:lnTo>
                      <a:pt x="815" y="4887"/>
                    </a:lnTo>
                    <a:cubicBezTo>
                      <a:pt x="815" y="4887"/>
                      <a:pt x="815" y="5702"/>
                      <a:pt x="2443" y="5702"/>
                    </a:cubicBezTo>
                    <a:cubicBezTo>
                      <a:pt x="0" y="4887"/>
                      <a:pt x="815" y="5702"/>
                      <a:pt x="0" y="5702"/>
                    </a:cubicBezTo>
                    <a:cubicBezTo>
                      <a:pt x="815" y="5702"/>
                      <a:pt x="815" y="6516"/>
                      <a:pt x="1629" y="6516"/>
                    </a:cubicBezTo>
                    <a:cubicBezTo>
                      <a:pt x="815" y="6516"/>
                      <a:pt x="2443" y="6516"/>
                      <a:pt x="815" y="6516"/>
                    </a:cubicBezTo>
                    <a:cubicBezTo>
                      <a:pt x="3258" y="8145"/>
                      <a:pt x="2443" y="8145"/>
                      <a:pt x="0" y="8959"/>
                    </a:cubicBezTo>
                    <a:lnTo>
                      <a:pt x="0" y="8959"/>
                    </a:lnTo>
                    <a:cubicBezTo>
                      <a:pt x="815" y="8959"/>
                      <a:pt x="2443" y="9774"/>
                      <a:pt x="4072" y="9774"/>
                    </a:cubicBezTo>
                    <a:cubicBezTo>
                      <a:pt x="4072" y="9774"/>
                      <a:pt x="4072" y="9774"/>
                      <a:pt x="4072" y="9774"/>
                    </a:cubicBezTo>
                    <a:cubicBezTo>
                      <a:pt x="4072" y="9774"/>
                      <a:pt x="2443" y="9774"/>
                      <a:pt x="3258" y="9774"/>
                    </a:cubicBezTo>
                    <a:cubicBezTo>
                      <a:pt x="3258" y="9774"/>
                      <a:pt x="3258" y="9774"/>
                      <a:pt x="2443" y="9774"/>
                    </a:cubicBezTo>
                    <a:cubicBezTo>
                      <a:pt x="3258" y="9774"/>
                      <a:pt x="815" y="9774"/>
                      <a:pt x="2443" y="9774"/>
                    </a:cubicBezTo>
                    <a:lnTo>
                      <a:pt x="1629" y="9774"/>
                    </a:lnTo>
                    <a:lnTo>
                      <a:pt x="2443" y="9774"/>
                    </a:lnTo>
                    <a:cubicBezTo>
                      <a:pt x="1629" y="9774"/>
                      <a:pt x="815" y="9774"/>
                      <a:pt x="1629" y="9774"/>
                    </a:cubicBezTo>
                    <a:cubicBezTo>
                      <a:pt x="815" y="10589"/>
                      <a:pt x="3258" y="12217"/>
                      <a:pt x="3258" y="13032"/>
                    </a:cubicBezTo>
                    <a:lnTo>
                      <a:pt x="2443" y="13032"/>
                    </a:lnTo>
                    <a:lnTo>
                      <a:pt x="3258" y="13032"/>
                    </a:lnTo>
                    <a:cubicBezTo>
                      <a:pt x="3258" y="13032"/>
                      <a:pt x="3258" y="13032"/>
                      <a:pt x="2443" y="13032"/>
                    </a:cubicBezTo>
                    <a:cubicBezTo>
                      <a:pt x="1629" y="13032"/>
                      <a:pt x="3258" y="13846"/>
                      <a:pt x="2443" y="13846"/>
                    </a:cubicBezTo>
                    <a:cubicBezTo>
                      <a:pt x="2443" y="13846"/>
                      <a:pt x="1629" y="13846"/>
                      <a:pt x="1629" y="13846"/>
                    </a:cubicBezTo>
                    <a:cubicBezTo>
                      <a:pt x="3258" y="13846"/>
                      <a:pt x="0" y="13846"/>
                      <a:pt x="2443" y="14661"/>
                    </a:cubicBezTo>
                    <a:cubicBezTo>
                      <a:pt x="2443" y="14661"/>
                      <a:pt x="1629" y="14661"/>
                      <a:pt x="1629" y="14661"/>
                    </a:cubicBezTo>
                    <a:cubicBezTo>
                      <a:pt x="2443" y="15475"/>
                      <a:pt x="2443" y="15475"/>
                      <a:pt x="1629" y="16290"/>
                    </a:cubicBezTo>
                    <a:cubicBezTo>
                      <a:pt x="4072" y="17104"/>
                      <a:pt x="1629" y="17104"/>
                      <a:pt x="4072" y="17919"/>
                    </a:cubicBezTo>
                    <a:lnTo>
                      <a:pt x="3258" y="17919"/>
                    </a:lnTo>
                    <a:cubicBezTo>
                      <a:pt x="4887" y="18733"/>
                      <a:pt x="3258" y="18733"/>
                      <a:pt x="3258" y="19548"/>
                    </a:cubicBezTo>
                    <a:cubicBezTo>
                      <a:pt x="3258" y="19548"/>
                      <a:pt x="4072" y="20362"/>
                      <a:pt x="4072" y="20362"/>
                    </a:cubicBezTo>
                    <a:lnTo>
                      <a:pt x="3258" y="20362"/>
                    </a:lnTo>
                    <a:cubicBezTo>
                      <a:pt x="5701" y="20362"/>
                      <a:pt x="815" y="21177"/>
                      <a:pt x="4072" y="21991"/>
                    </a:cubicBezTo>
                    <a:lnTo>
                      <a:pt x="3258" y="21991"/>
                    </a:lnTo>
                    <a:cubicBezTo>
                      <a:pt x="4887" y="21991"/>
                      <a:pt x="2443" y="21991"/>
                      <a:pt x="4887" y="21991"/>
                    </a:cubicBezTo>
                    <a:lnTo>
                      <a:pt x="4072" y="21991"/>
                    </a:lnTo>
                    <a:cubicBezTo>
                      <a:pt x="7330" y="21991"/>
                      <a:pt x="2443" y="22806"/>
                      <a:pt x="4887" y="22806"/>
                    </a:cubicBezTo>
                    <a:lnTo>
                      <a:pt x="4072" y="22806"/>
                    </a:lnTo>
                    <a:cubicBezTo>
                      <a:pt x="4887" y="22806"/>
                      <a:pt x="4887" y="22806"/>
                      <a:pt x="4072" y="22806"/>
                    </a:cubicBezTo>
                    <a:cubicBezTo>
                      <a:pt x="4072" y="22806"/>
                      <a:pt x="4072" y="22806"/>
                      <a:pt x="4072" y="22806"/>
                    </a:cubicBezTo>
                    <a:cubicBezTo>
                      <a:pt x="1629" y="23620"/>
                      <a:pt x="4072" y="23620"/>
                      <a:pt x="4072" y="23620"/>
                    </a:cubicBezTo>
                    <a:lnTo>
                      <a:pt x="3258" y="23620"/>
                    </a:lnTo>
                    <a:cubicBezTo>
                      <a:pt x="4887" y="23620"/>
                      <a:pt x="3258" y="24435"/>
                      <a:pt x="4072" y="24435"/>
                    </a:cubicBezTo>
                    <a:lnTo>
                      <a:pt x="3258" y="24435"/>
                    </a:lnTo>
                    <a:lnTo>
                      <a:pt x="4072" y="25249"/>
                    </a:lnTo>
                    <a:lnTo>
                      <a:pt x="3258" y="24435"/>
                    </a:lnTo>
                    <a:cubicBezTo>
                      <a:pt x="2443" y="25249"/>
                      <a:pt x="3258" y="25249"/>
                      <a:pt x="4072" y="2524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9" name="任意多边形: 形状 468"/>
              <p:cNvSpPr/>
              <p:nvPr/>
            </p:nvSpPr>
            <p:spPr>
              <a:xfrm>
                <a:off x="6307044" y="156694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0" name="任意多边形: 形状 469"/>
              <p:cNvSpPr/>
              <p:nvPr/>
            </p:nvSpPr>
            <p:spPr>
              <a:xfrm>
                <a:off x="6304601" y="153924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71" name="图形 7"/>
            <p:cNvGrpSpPr/>
            <p:nvPr/>
          </p:nvGrpSpPr>
          <p:grpSpPr>
            <a:xfrm>
              <a:off x="8548432" y="2635688"/>
              <a:ext cx="31765" cy="15475"/>
              <a:chOff x="6308673" y="1535991"/>
              <a:chExt cx="31765" cy="15475"/>
            </a:xfrm>
            <a:solidFill>
              <a:srgbClr val="1B1B1B"/>
            </a:solidFill>
          </p:grpSpPr>
          <p:sp>
            <p:nvSpPr>
              <p:cNvPr id="472" name="任意多边形: 形状 471"/>
              <p:cNvSpPr/>
              <p:nvPr/>
            </p:nvSpPr>
            <p:spPr>
              <a:xfrm>
                <a:off x="6339624" y="1535991"/>
                <a:ext cx="8144" cy="814"/>
              </a:xfrm>
              <a:custGeom>
                <a:avLst/>
                <a:gdLst>
                  <a:gd name="connsiteX0" fmla="*/ 0 w 8144"/>
                  <a:gd name="connsiteY0" fmla="*/ 0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0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3" name="任意多边形: 形状 472"/>
              <p:cNvSpPr/>
              <p:nvPr/>
            </p:nvSpPr>
            <p:spPr>
              <a:xfrm>
                <a:off x="6339624" y="1536417"/>
                <a:ext cx="0" cy="2126"/>
              </a:xfrm>
              <a:custGeom>
                <a:avLst/>
                <a:gdLst>
                  <a:gd name="connsiteX0" fmla="*/ 0 w 0"/>
                  <a:gd name="connsiteY0" fmla="*/ 2018 h 2126"/>
                  <a:gd name="connsiteX1" fmla="*/ 0 w 0"/>
                  <a:gd name="connsiteY1" fmla="*/ 2018 h 2126"/>
                  <a:gd name="connsiteX2" fmla="*/ 0 w 0"/>
                  <a:gd name="connsiteY2" fmla="*/ 389 h 2126"/>
                  <a:gd name="connsiteX3" fmla="*/ 0 w 0"/>
                  <a:gd name="connsiteY3" fmla="*/ 2018 h 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2126">
                    <a:moveTo>
                      <a:pt x="0" y="2018"/>
                    </a:moveTo>
                    <a:cubicBezTo>
                      <a:pt x="0" y="2018"/>
                      <a:pt x="0" y="2018"/>
                      <a:pt x="0" y="2018"/>
                    </a:cubicBezTo>
                    <a:lnTo>
                      <a:pt x="0" y="389"/>
                    </a:lnTo>
                    <a:cubicBezTo>
                      <a:pt x="0" y="-1241"/>
                      <a:pt x="0" y="2832"/>
                      <a:pt x="0" y="20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4" name="任意多边形: 形状 473"/>
              <p:cNvSpPr/>
              <p:nvPr/>
            </p:nvSpPr>
            <p:spPr>
              <a:xfrm>
                <a:off x="6339624" y="1537392"/>
                <a:ext cx="8144" cy="1246"/>
              </a:xfrm>
              <a:custGeom>
                <a:avLst/>
                <a:gdLst>
                  <a:gd name="connsiteX0" fmla="*/ 0 w 8144"/>
                  <a:gd name="connsiteY0" fmla="*/ 228 h 1246"/>
                  <a:gd name="connsiteX1" fmla="*/ 0 w 8144"/>
                  <a:gd name="connsiteY1" fmla="*/ 1043 h 1246"/>
                  <a:gd name="connsiteX2" fmla="*/ 0 w 8144"/>
                  <a:gd name="connsiteY2" fmla="*/ 228 h 1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1246">
                    <a:moveTo>
                      <a:pt x="0" y="228"/>
                    </a:moveTo>
                    <a:cubicBezTo>
                      <a:pt x="0" y="-586"/>
                      <a:pt x="0" y="1043"/>
                      <a:pt x="0" y="1043"/>
                    </a:cubicBezTo>
                    <a:cubicBezTo>
                      <a:pt x="0" y="1043"/>
                      <a:pt x="0" y="1857"/>
                      <a:pt x="0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5" name="任意多边形: 形状 474"/>
              <p:cNvSpPr/>
              <p:nvPr/>
            </p:nvSpPr>
            <p:spPr>
              <a:xfrm>
                <a:off x="6334737" y="1538638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6" name="任意多边形: 形状 475"/>
              <p:cNvSpPr/>
              <p:nvPr/>
            </p:nvSpPr>
            <p:spPr>
              <a:xfrm>
                <a:off x="6308673" y="1536636"/>
                <a:ext cx="31765" cy="14829"/>
              </a:xfrm>
              <a:custGeom>
                <a:avLst/>
                <a:gdLst>
                  <a:gd name="connsiteX0" fmla="*/ 25249 w 31765"/>
                  <a:gd name="connsiteY0" fmla="*/ 5870 h 14829"/>
                  <a:gd name="connsiteX1" fmla="*/ 25249 w 31765"/>
                  <a:gd name="connsiteY1" fmla="*/ 6685 h 14829"/>
                  <a:gd name="connsiteX2" fmla="*/ 25249 w 31765"/>
                  <a:gd name="connsiteY2" fmla="*/ 5870 h 14829"/>
                  <a:gd name="connsiteX3" fmla="*/ 25249 w 31765"/>
                  <a:gd name="connsiteY3" fmla="*/ 5870 h 14829"/>
                  <a:gd name="connsiteX4" fmla="*/ 27693 w 31765"/>
                  <a:gd name="connsiteY4" fmla="*/ 4241 h 14829"/>
                  <a:gd name="connsiteX5" fmla="*/ 27693 w 31765"/>
                  <a:gd name="connsiteY5" fmla="*/ 5056 h 14829"/>
                  <a:gd name="connsiteX6" fmla="*/ 27693 w 31765"/>
                  <a:gd name="connsiteY6" fmla="*/ 4241 h 14829"/>
                  <a:gd name="connsiteX7" fmla="*/ 27693 w 31765"/>
                  <a:gd name="connsiteY7" fmla="*/ 5056 h 14829"/>
                  <a:gd name="connsiteX8" fmla="*/ 28507 w 31765"/>
                  <a:gd name="connsiteY8" fmla="*/ 5056 h 14829"/>
                  <a:gd name="connsiteX9" fmla="*/ 28507 w 31765"/>
                  <a:gd name="connsiteY9" fmla="*/ 3427 h 14829"/>
                  <a:gd name="connsiteX10" fmla="*/ 30136 w 31765"/>
                  <a:gd name="connsiteY10" fmla="*/ 1798 h 14829"/>
                  <a:gd name="connsiteX11" fmla="*/ 30136 w 31765"/>
                  <a:gd name="connsiteY11" fmla="*/ 2612 h 14829"/>
                  <a:gd name="connsiteX12" fmla="*/ 31765 w 31765"/>
                  <a:gd name="connsiteY12" fmla="*/ 1798 h 14829"/>
                  <a:gd name="connsiteX13" fmla="*/ 31765 w 31765"/>
                  <a:gd name="connsiteY13" fmla="*/ 169 h 14829"/>
                  <a:gd name="connsiteX14" fmla="*/ 31765 w 31765"/>
                  <a:gd name="connsiteY14" fmla="*/ 983 h 14829"/>
                  <a:gd name="connsiteX15" fmla="*/ 31765 w 31765"/>
                  <a:gd name="connsiteY15" fmla="*/ 169 h 14829"/>
                  <a:gd name="connsiteX16" fmla="*/ 31765 w 31765"/>
                  <a:gd name="connsiteY16" fmla="*/ 983 h 14829"/>
                  <a:gd name="connsiteX17" fmla="*/ 31765 w 31765"/>
                  <a:gd name="connsiteY17" fmla="*/ 169 h 14829"/>
                  <a:gd name="connsiteX18" fmla="*/ 30951 w 31765"/>
                  <a:gd name="connsiteY18" fmla="*/ 1798 h 14829"/>
                  <a:gd name="connsiteX19" fmla="*/ 30951 w 31765"/>
                  <a:gd name="connsiteY19" fmla="*/ 169 h 14829"/>
                  <a:gd name="connsiteX20" fmla="*/ 30951 w 31765"/>
                  <a:gd name="connsiteY20" fmla="*/ 1798 h 14829"/>
                  <a:gd name="connsiteX21" fmla="*/ 28507 w 31765"/>
                  <a:gd name="connsiteY21" fmla="*/ 2612 h 14829"/>
                  <a:gd name="connsiteX22" fmla="*/ 27693 w 31765"/>
                  <a:gd name="connsiteY22" fmla="*/ 3427 h 14829"/>
                  <a:gd name="connsiteX23" fmla="*/ 27693 w 31765"/>
                  <a:gd name="connsiteY23" fmla="*/ 3427 h 14829"/>
                  <a:gd name="connsiteX24" fmla="*/ 26878 w 31765"/>
                  <a:gd name="connsiteY24" fmla="*/ 4241 h 14829"/>
                  <a:gd name="connsiteX25" fmla="*/ 26878 w 31765"/>
                  <a:gd name="connsiteY25" fmla="*/ 5056 h 14829"/>
                  <a:gd name="connsiteX26" fmla="*/ 23620 w 31765"/>
                  <a:gd name="connsiteY26" fmla="*/ 3427 h 14829"/>
                  <a:gd name="connsiteX27" fmla="*/ 20362 w 31765"/>
                  <a:gd name="connsiteY27" fmla="*/ 4241 h 14829"/>
                  <a:gd name="connsiteX28" fmla="*/ 20362 w 31765"/>
                  <a:gd name="connsiteY28" fmla="*/ 3427 h 14829"/>
                  <a:gd name="connsiteX29" fmla="*/ 19548 w 31765"/>
                  <a:gd name="connsiteY29" fmla="*/ 3427 h 14829"/>
                  <a:gd name="connsiteX30" fmla="*/ 19548 w 31765"/>
                  <a:gd name="connsiteY30" fmla="*/ 3427 h 14829"/>
                  <a:gd name="connsiteX31" fmla="*/ 17104 w 31765"/>
                  <a:gd name="connsiteY31" fmla="*/ 5870 h 14829"/>
                  <a:gd name="connsiteX32" fmla="*/ 14661 w 31765"/>
                  <a:gd name="connsiteY32" fmla="*/ 6685 h 14829"/>
                  <a:gd name="connsiteX33" fmla="*/ 14661 w 31765"/>
                  <a:gd name="connsiteY33" fmla="*/ 5870 h 14829"/>
                  <a:gd name="connsiteX34" fmla="*/ 12217 w 31765"/>
                  <a:gd name="connsiteY34" fmla="*/ 5056 h 14829"/>
                  <a:gd name="connsiteX35" fmla="*/ 9774 w 31765"/>
                  <a:gd name="connsiteY35" fmla="*/ 6685 h 14829"/>
                  <a:gd name="connsiteX36" fmla="*/ 8145 w 31765"/>
                  <a:gd name="connsiteY36" fmla="*/ 6685 h 14829"/>
                  <a:gd name="connsiteX37" fmla="*/ 5701 w 31765"/>
                  <a:gd name="connsiteY37" fmla="*/ 7499 h 14829"/>
                  <a:gd name="connsiteX38" fmla="*/ 3258 w 31765"/>
                  <a:gd name="connsiteY38" fmla="*/ 6685 h 14829"/>
                  <a:gd name="connsiteX39" fmla="*/ 1629 w 31765"/>
                  <a:gd name="connsiteY39" fmla="*/ 5056 h 14829"/>
                  <a:gd name="connsiteX40" fmla="*/ 1629 w 31765"/>
                  <a:gd name="connsiteY40" fmla="*/ 5870 h 14829"/>
                  <a:gd name="connsiteX41" fmla="*/ 815 w 31765"/>
                  <a:gd name="connsiteY41" fmla="*/ 5870 h 14829"/>
                  <a:gd name="connsiteX42" fmla="*/ 815 w 31765"/>
                  <a:gd name="connsiteY42" fmla="*/ 5870 h 14829"/>
                  <a:gd name="connsiteX43" fmla="*/ 815 w 31765"/>
                  <a:gd name="connsiteY43" fmla="*/ 7499 h 14829"/>
                  <a:gd name="connsiteX44" fmla="*/ 815 w 31765"/>
                  <a:gd name="connsiteY44" fmla="*/ 8314 h 14829"/>
                  <a:gd name="connsiteX45" fmla="*/ 815 w 31765"/>
                  <a:gd name="connsiteY45" fmla="*/ 7499 h 14829"/>
                  <a:gd name="connsiteX46" fmla="*/ 815 w 31765"/>
                  <a:gd name="connsiteY46" fmla="*/ 8314 h 14829"/>
                  <a:gd name="connsiteX47" fmla="*/ 0 w 31765"/>
                  <a:gd name="connsiteY47" fmla="*/ 5870 h 14829"/>
                  <a:gd name="connsiteX48" fmla="*/ 0 w 31765"/>
                  <a:gd name="connsiteY48" fmla="*/ 4241 h 14829"/>
                  <a:gd name="connsiteX49" fmla="*/ 0 w 31765"/>
                  <a:gd name="connsiteY49" fmla="*/ 5870 h 14829"/>
                  <a:gd name="connsiteX50" fmla="*/ 0 w 31765"/>
                  <a:gd name="connsiteY50" fmla="*/ 9943 h 14829"/>
                  <a:gd name="connsiteX51" fmla="*/ 0 w 31765"/>
                  <a:gd name="connsiteY51" fmla="*/ 9128 h 14829"/>
                  <a:gd name="connsiteX52" fmla="*/ 0 w 31765"/>
                  <a:gd name="connsiteY52" fmla="*/ 10757 h 14829"/>
                  <a:gd name="connsiteX53" fmla="*/ 0 w 31765"/>
                  <a:gd name="connsiteY53" fmla="*/ 13201 h 14829"/>
                  <a:gd name="connsiteX54" fmla="*/ 0 w 31765"/>
                  <a:gd name="connsiteY54" fmla="*/ 13201 h 14829"/>
                  <a:gd name="connsiteX55" fmla="*/ 0 w 31765"/>
                  <a:gd name="connsiteY55" fmla="*/ 13201 h 14829"/>
                  <a:gd name="connsiteX56" fmla="*/ 0 w 31765"/>
                  <a:gd name="connsiteY56" fmla="*/ 14015 h 14829"/>
                  <a:gd name="connsiteX57" fmla="*/ 0 w 31765"/>
                  <a:gd name="connsiteY57" fmla="*/ 14015 h 14829"/>
                  <a:gd name="connsiteX58" fmla="*/ 815 w 31765"/>
                  <a:gd name="connsiteY58" fmla="*/ 13201 h 14829"/>
                  <a:gd name="connsiteX59" fmla="*/ 815 w 31765"/>
                  <a:gd name="connsiteY59" fmla="*/ 11571 h 14829"/>
                  <a:gd name="connsiteX60" fmla="*/ 1629 w 31765"/>
                  <a:gd name="connsiteY60" fmla="*/ 14015 h 14829"/>
                  <a:gd name="connsiteX61" fmla="*/ 1629 w 31765"/>
                  <a:gd name="connsiteY61" fmla="*/ 14015 h 14829"/>
                  <a:gd name="connsiteX62" fmla="*/ 1629 w 31765"/>
                  <a:gd name="connsiteY62" fmla="*/ 14829 h 14829"/>
                  <a:gd name="connsiteX63" fmla="*/ 1629 w 31765"/>
                  <a:gd name="connsiteY63" fmla="*/ 13201 h 14829"/>
                  <a:gd name="connsiteX64" fmla="*/ 1629 w 31765"/>
                  <a:gd name="connsiteY64" fmla="*/ 14015 h 14829"/>
                  <a:gd name="connsiteX65" fmla="*/ 2443 w 31765"/>
                  <a:gd name="connsiteY65" fmla="*/ 14829 h 14829"/>
                  <a:gd name="connsiteX66" fmla="*/ 3258 w 31765"/>
                  <a:gd name="connsiteY66" fmla="*/ 13201 h 14829"/>
                  <a:gd name="connsiteX67" fmla="*/ 4072 w 31765"/>
                  <a:gd name="connsiteY67" fmla="*/ 14015 h 14829"/>
                  <a:gd name="connsiteX68" fmla="*/ 4072 w 31765"/>
                  <a:gd name="connsiteY68" fmla="*/ 14015 h 14829"/>
                  <a:gd name="connsiteX69" fmla="*/ 4887 w 31765"/>
                  <a:gd name="connsiteY69" fmla="*/ 12386 h 14829"/>
                  <a:gd name="connsiteX70" fmla="*/ 5701 w 31765"/>
                  <a:gd name="connsiteY70" fmla="*/ 14829 h 14829"/>
                  <a:gd name="connsiteX71" fmla="*/ 6516 w 31765"/>
                  <a:gd name="connsiteY71" fmla="*/ 13201 h 14829"/>
                  <a:gd name="connsiteX72" fmla="*/ 6516 w 31765"/>
                  <a:gd name="connsiteY72" fmla="*/ 14015 h 14829"/>
                  <a:gd name="connsiteX73" fmla="*/ 8959 w 31765"/>
                  <a:gd name="connsiteY73" fmla="*/ 14015 h 14829"/>
                  <a:gd name="connsiteX74" fmla="*/ 8959 w 31765"/>
                  <a:gd name="connsiteY74" fmla="*/ 14015 h 14829"/>
                  <a:gd name="connsiteX75" fmla="*/ 8959 w 31765"/>
                  <a:gd name="connsiteY75" fmla="*/ 9943 h 14829"/>
                  <a:gd name="connsiteX76" fmla="*/ 8959 w 31765"/>
                  <a:gd name="connsiteY76" fmla="*/ 9943 h 14829"/>
                  <a:gd name="connsiteX77" fmla="*/ 9774 w 31765"/>
                  <a:gd name="connsiteY77" fmla="*/ 10757 h 14829"/>
                  <a:gd name="connsiteX78" fmla="*/ 9774 w 31765"/>
                  <a:gd name="connsiteY78" fmla="*/ 11571 h 14829"/>
                  <a:gd name="connsiteX79" fmla="*/ 9774 w 31765"/>
                  <a:gd name="connsiteY79" fmla="*/ 11571 h 14829"/>
                  <a:gd name="connsiteX80" fmla="*/ 9774 w 31765"/>
                  <a:gd name="connsiteY80" fmla="*/ 12386 h 14829"/>
                  <a:gd name="connsiteX81" fmla="*/ 9774 w 31765"/>
                  <a:gd name="connsiteY81" fmla="*/ 11571 h 14829"/>
                  <a:gd name="connsiteX82" fmla="*/ 9774 w 31765"/>
                  <a:gd name="connsiteY82" fmla="*/ 12386 h 14829"/>
                  <a:gd name="connsiteX83" fmla="*/ 13032 w 31765"/>
                  <a:gd name="connsiteY83" fmla="*/ 10757 h 14829"/>
                  <a:gd name="connsiteX84" fmla="*/ 13032 w 31765"/>
                  <a:gd name="connsiteY84" fmla="*/ 11571 h 14829"/>
                  <a:gd name="connsiteX85" fmla="*/ 13032 w 31765"/>
                  <a:gd name="connsiteY85" fmla="*/ 10757 h 14829"/>
                  <a:gd name="connsiteX86" fmla="*/ 13032 w 31765"/>
                  <a:gd name="connsiteY86" fmla="*/ 11571 h 14829"/>
                  <a:gd name="connsiteX87" fmla="*/ 13846 w 31765"/>
                  <a:gd name="connsiteY87" fmla="*/ 10757 h 14829"/>
                  <a:gd name="connsiteX88" fmla="*/ 13846 w 31765"/>
                  <a:gd name="connsiteY88" fmla="*/ 11571 h 14829"/>
                  <a:gd name="connsiteX89" fmla="*/ 13846 w 31765"/>
                  <a:gd name="connsiteY89" fmla="*/ 10757 h 14829"/>
                  <a:gd name="connsiteX90" fmla="*/ 13846 w 31765"/>
                  <a:gd name="connsiteY90" fmla="*/ 11571 h 14829"/>
                  <a:gd name="connsiteX91" fmla="*/ 15475 w 31765"/>
                  <a:gd name="connsiteY91" fmla="*/ 10757 h 14829"/>
                  <a:gd name="connsiteX92" fmla="*/ 17104 w 31765"/>
                  <a:gd name="connsiteY92" fmla="*/ 8314 h 14829"/>
                  <a:gd name="connsiteX93" fmla="*/ 17104 w 31765"/>
                  <a:gd name="connsiteY93" fmla="*/ 9128 h 14829"/>
                  <a:gd name="connsiteX94" fmla="*/ 18733 w 31765"/>
                  <a:gd name="connsiteY94" fmla="*/ 9128 h 14829"/>
                  <a:gd name="connsiteX95" fmla="*/ 19548 w 31765"/>
                  <a:gd name="connsiteY95" fmla="*/ 8314 h 14829"/>
                  <a:gd name="connsiteX96" fmla="*/ 19548 w 31765"/>
                  <a:gd name="connsiteY96" fmla="*/ 9128 h 14829"/>
                  <a:gd name="connsiteX97" fmla="*/ 21177 w 31765"/>
                  <a:gd name="connsiteY97" fmla="*/ 8314 h 14829"/>
                  <a:gd name="connsiteX98" fmla="*/ 21177 w 31765"/>
                  <a:gd name="connsiteY98" fmla="*/ 9128 h 14829"/>
                  <a:gd name="connsiteX99" fmla="*/ 21177 w 31765"/>
                  <a:gd name="connsiteY99" fmla="*/ 7499 h 14829"/>
                  <a:gd name="connsiteX100" fmla="*/ 21177 w 31765"/>
                  <a:gd name="connsiteY100" fmla="*/ 8314 h 14829"/>
                  <a:gd name="connsiteX101" fmla="*/ 21991 w 31765"/>
                  <a:gd name="connsiteY101" fmla="*/ 7499 h 14829"/>
                  <a:gd name="connsiteX102" fmla="*/ 21991 w 31765"/>
                  <a:gd name="connsiteY102" fmla="*/ 8314 h 14829"/>
                  <a:gd name="connsiteX103" fmla="*/ 21991 w 31765"/>
                  <a:gd name="connsiteY103" fmla="*/ 8314 h 14829"/>
                  <a:gd name="connsiteX104" fmla="*/ 21991 w 31765"/>
                  <a:gd name="connsiteY104" fmla="*/ 8314 h 14829"/>
                  <a:gd name="connsiteX105" fmla="*/ 22806 w 31765"/>
                  <a:gd name="connsiteY105" fmla="*/ 8314 h 14829"/>
                  <a:gd name="connsiteX106" fmla="*/ 22806 w 31765"/>
                  <a:gd name="connsiteY106" fmla="*/ 9128 h 14829"/>
                  <a:gd name="connsiteX107" fmla="*/ 23620 w 31765"/>
                  <a:gd name="connsiteY107" fmla="*/ 8314 h 14829"/>
                  <a:gd name="connsiteX108" fmla="*/ 23620 w 31765"/>
                  <a:gd name="connsiteY108" fmla="*/ 9128 h 14829"/>
                  <a:gd name="connsiteX109" fmla="*/ 25249 w 31765"/>
                  <a:gd name="connsiteY109" fmla="*/ 5870 h 14829"/>
                  <a:gd name="connsiteX110" fmla="*/ 24435 w 31765"/>
                  <a:gd name="connsiteY110" fmla="*/ 6685 h 14829"/>
                  <a:gd name="connsiteX111" fmla="*/ 25249 w 31765"/>
                  <a:gd name="connsiteY111" fmla="*/ 5870 h 14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1765" h="14829">
                    <a:moveTo>
                      <a:pt x="25249" y="5870"/>
                    </a:moveTo>
                    <a:lnTo>
                      <a:pt x="25249" y="6685"/>
                    </a:lnTo>
                    <a:cubicBezTo>
                      <a:pt x="25249" y="5056"/>
                      <a:pt x="25249" y="6685"/>
                      <a:pt x="25249" y="5870"/>
                    </a:cubicBezTo>
                    <a:lnTo>
                      <a:pt x="25249" y="5870"/>
                    </a:lnTo>
                    <a:cubicBezTo>
                      <a:pt x="26878" y="6685"/>
                      <a:pt x="26878" y="5056"/>
                      <a:pt x="27693" y="4241"/>
                    </a:cubicBezTo>
                    <a:cubicBezTo>
                      <a:pt x="27693" y="4241"/>
                      <a:pt x="27693" y="4241"/>
                      <a:pt x="27693" y="5056"/>
                    </a:cubicBezTo>
                    <a:cubicBezTo>
                      <a:pt x="27693" y="5056"/>
                      <a:pt x="27693" y="4241"/>
                      <a:pt x="27693" y="4241"/>
                    </a:cubicBezTo>
                    <a:cubicBezTo>
                      <a:pt x="27693" y="4241"/>
                      <a:pt x="27693" y="5056"/>
                      <a:pt x="27693" y="5056"/>
                    </a:cubicBezTo>
                    <a:cubicBezTo>
                      <a:pt x="27693" y="6685"/>
                      <a:pt x="27693" y="4241"/>
                      <a:pt x="28507" y="5056"/>
                    </a:cubicBezTo>
                    <a:cubicBezTo>
                      <a:pt x="28507" y="5056"/>
                      <a:pt x="28507" y="4241"/>
                      <a:pt x="28507" y="3427"/>
                    </a:cubicBezTo>
                    <a:cubicBezTo>
                      <a:pt x="29322" y="2612"/>
                      <a:pt x="29322" y="2612"/>
                      <a:pt x="30136" y="1798"/>
                    </a:cubicBezTo>
                    <a:cubicBezTo>
                      <a:pt x="30136" y="1798"/>
                      <a:pt x="30136" y="2612"/>
                      <a:pt x="30136" y="2612"/>
                    </a:cubicBezTo>
                    <a:cubicBezTo>
                      <a:pt x="30136" y="169"/>
                      <a:pt x="30951" y="983"/>
                      <a:pt x="31765" y="1798"/>
                    </a:cubicBezTo>
                    <a:cubicBezTo>
                      <a:pt x="31765" y="983"/>
                      <a:pt x="31765" y="983"/>
                      <a:pt x="31765" y="169"/>
                    </a:cubicBezTo>
                    <a:cubicBezTo>
                      <a:pt x="31765" y="-646"/>
                      <a:pt x="31765" y="1798"/>
                      <a:pt x="31765" y="983"/>
                    </a:cubicBezTo>
                    <a:lnTo>
                      <a:pt x="31765" y="169"/>
                    </a:lnTo>
                    <a:cubicBezTo>
                      <a:pt x="31765" y="169"/>
                      <a:pt x="31765" y="1798"/>
                      <a:pt x="31765" y="983"/>
                    </a:cubicBezTo>
                    <a:cubicBezTo>
                      <a:pt x="31765" y="169"/>
                      <a:pt x="31765" y="169"/>
                      <a:pt x="31765" y="169"/>
                    </a:cubicBezTo>
                    <a:cubicBezTo>
                      <a:pt x="31765" y="169"/>
                      <a:pt x="30951" y="169"/>
                      <a:pt x="30951" y="1798"/>
                    </a:cubicBezTo>
                    <a:cubicBezTo>
                      <a:pt x="30951" y="169"/>
                      <a:pt x="30951" y="1798"/>
                      <a:pt x="30951" y="169"/>
                    </a:cubicBezTo>
                    <a:cubicBezTo>
                      <a:pt x="30951" y="983"/>
                      <a:pt x="30951" y="169"/>
                      <a:pt x="30951" y="1798"/>
                    </a:cubicBezTo>
                    <a:cubicBezTo>
                      <a:pt x="30136" y="983"/>
                      <a:pt x="29322" y="2612"/>
                      <a:pt x="28507" y="2612"/>
                    </a:cubicBezTo>
                    <a:cubicBezTo>
                      <a:pt x="28507" y="5056"/>
                      <a:pt x="27693" y="1798"/>
                      <a:pt x="27693" y="3427"/>
                    </a:cubicBezTo>
                    <a:cubicBezTo>
                      <a:pt x="27693" y="3427"/>
                      <a:pt x="27693" y="3427"/>
                      <a:pt x="27693" y="3427"/>
                    </a:cubicBezTo>
                    <a:cubicBezTo>
                      <a:pt x="27693" y="4241"/>
                      <a:pt x="27693" y="4241"/>
                      <a:pt x="26878" y="4241"/>
                    </a:cubicBezTo>
                    <a:lnTo>
                      <a:pt x="26878" y="5056"/>
                    </a:lnTo>
                    <a:cubicBezTo>
                      <a:pt x="26064" y="2612"/>
                      <a:pt x="25249" y="4241"/>
                      <a:pt x="23620" y="3427"/>
                    </a:cubicBezTo>
                    <a:cubicBezTo>
                      <a:pt x="22806" y="2612"/>
                      <a:pt x="21177" y="983"/>
                      <a:pt x="20362" y="4241"/>
                    </a:cubicBezTo>
                    <a:cubicBezTo>
                      <a:pt x="20362" y="4241"/>
                      <a:pt x="20362" y="4241"/>
                      <a:pt x="20362" y="3427"/>
                    </a:cubicBezTo>
                    <a:cubicBezTo>
                      <a:pt x="20362" y="4241"/>
                      <a:pt x="19548" y="3427"/>
                      <a:pt x="19548" y="3427"/>
                    </a:cubicBezTo>
                    <a:lnTo>
                      <a:pt x="19548" y="3427"/>
                    </a:lnTo>
                    <a:cubicBezTo>
                      <a:pt x="18733" y="5870"/>
                      <a:pt x="17919" y="3427"/>
                      <a:pt x="17104" y="5870"/>
                    </a:cubicBezTo>
                    <a:cubicBezTo>
                      <a:pt x="16290" y="5870"/>
                      <a:pt x="15475" y="5870"/>
                      <a:pt x="14661" y="6685"/>
                    </a:cubicBezTo>
                    <a:lnTo>
                      <a:pt x="14661" y="5870"/>
                    </a:lnTo>
                    <a:cubicBezTo>
                      <a:pt x="13846" y="6685"/>
                      <a:pt x="13032" y="4241"/>
                      <a:pt x="12217" y="5056"/>
                    </a:cubicBezTo>
                    <a:cubicBezTo>
                      <a:pt x="11403" y="4241"/>
                      <a:pt x="10588" y="8314"/>
                      <a:pt x="9774" y="6685"/>
                    </a:cubicBezTo>
                    <a:cubicBezTo>
                      <a:pt x="8959" y="4241"/>
                      <a:pt x="8959" y="9943"/>
                      <a:pt x="8145" y="6685"/>
                    </a:cubicBezTo>
                    <a:cubicBezTo>
                      <a:pt x="7330" y="2612"/>
                      <a:pt x="6516" y="5056"/>
                      <a:pt x="5701" y="7499"/>
                    </a:cubicBezTo>
                    <a:cubicBezTo>
                      <a:pt x="4887" y="5870"/>
                      <a:pt x="4072" y="9943"/>
                      <a:pt x="3258" y="6685"/>
                    </a:cubicBezTo>
                    <a:cubicBezTo>
                      <a:pt x="3258" y="8314"/>
                      <a:pt x="2443" y="4241"/>
                      <a:pt x="1629" y="5056"/>
                    </a:cubicBezTo>
                    <a:lnTo>
                      <a:pt x="1629" y="5870"/>
                    </a:lnTo>
                    <a:cubicBezTo>
                      <a:pt x="1629" y="4241"/>
                      <a:pt x="1629" y="8314"/>
                      <a:pt x="815" y="5870"/>
                    </a:cubicBezTo>
                    <a:lnTo>
                      <a:pt x="815" y="5870"/>
                    </a:lnTo>
                    <a:cubicBezTo>
                      <a:pt x="815" y="4241"/>
                      <a:pt x="815" y="9128"/>
                      <a:pt x="815" y="7499"/>
                    </a:cubicBezTo>
                    <a:lnTo>
                      <a:pt x="815" y="8314"/>
                    </a:lnTo>
                    <a:cubicBezTo>
                      <a:pt x="815" y="8314"/>
                      <a:pt x="815" y="7499"/>
                      <a:pt x="815" y="7499"/>
                    </a:cubicBezTo>
                    <a:cubicBezTo>
                      <a:pt x="815" y="7499"/>
                      <a:pt x="815" y="9128"/>
                      <a:pt x="815" y="8314"/>
                    </a:cubicBezTo>
                    <a:cubicBezTo>
                      <a:pt x="815" y="5056"/>
                      <a:pt x="815" y="9128"/>
                      <a:pt x="0" y="5870"/>
                    </a:cubicBezTo>
                    <a:cubicBezTo>
                      <a:pt x="0" y="5870"/>
                      <a:pt x="0" y="4241"/>
                      <a:pt x="0" y="4241"/>
                    </a:cubicBezTo>
                    <a:cubicBezTo>
                      <a:pt x="0" y="4241"/>
                      <a:pt x="0" y="4241"/>
                      <a:pt x="0" y="5870"/>
                    </a:cubicBezTo>
                    <a:cubicBezTo>
                      <a:pt x="0" y="7499"/>
                      <a:pt x="0" y="8314"/>
                      <a:pt x="0" y="9943"/>
                    </a:cubicBezTo>
                    <a:lnTo>
                      <a:pt x="0" y="9128"/>
                    </a:lnTo>
                    <a:cubicBezTo>
                      <a:pt x="0" y="9943"/>
                      <a:pt x="0" y="9943"/>
                      <a:pt x="0" y="10757"/>
                    </a:cubicBezTo>
                    <a:cubicBezTo>
                      <a:pt x="0" y="10757"/>
                      <a:pt x="0" y="12386"/>
                      <a:pt x="0" y="13201"/>
                    </a:cubicBezTo>
                    <a:cubicBezTo>
                      <a:pt x="0" y="13201"/>
                      <a:pt x="0" y="13201"/>
                      <a:pt x="0" y="13201"/>
                    </a:cubicBezTo>
                    <a:cubicBezTo>
                      <a:pt x="0" y="11571"/>
                      <a:pt x="0" y="12386"/>
                      <a:pt x="0" y="13201"/>
                    </a:cubicBezTo>
                    <a:lnTo>
                      <a:pt x="0" y="14015"/>
                    </a:lnTo>
                    <a:cubicBezTo>
                      <a:pt x="0" y="15644"/>
                      <a:pt x="0" y="11571"/>
                      <a:pt x="0" y="14015"/>
                    </a:cubicBezTo>
                    <a:cubicBezTo>
                      <a:pt x="0" y="13201"/>
                      <a:pt x="815" y="13201"/>
                      <a:pt x="815" y="13201"/>
                    </a:cubicBezTo>
                    <a:cubicBezTo>
                      <a:pt x="815" y="12386"/>
                      <a:pt x="815" y="13201"/>
                      <a:pt x="815" y="11571"/>
                    </a:cubicBezTo>
                    <a:cubicBezTo>
                      <a:pt x="815" y="13201"/>
                      <a:pt x="1629" y="14015"/>
                      <a:pt x="1629" y="14015"/>
                    </a:cubicBezTo>
                    <a:cubicBezTo>
                      <a:pt x="1629" y="14015"/>
                      <a:pt x="1629" y="14015"/>
                      <a:pt x="1629" y="14015"/>
                    </a:cubicBezTo>
                    <a:cubicBezTo>
                      <a:pt x="1629" y="16458"/>
                      <a:pt x="1629" y="11571"/>
                      <a:pt x="1629" y="14829"/>
                    </a:cubicBezTo>
                    <a:cubicBezTo>
                      <a:pt x="1629" y="13201"/>
                      <a:pt x="1629" y="15644"/>
                      <a:pt x="1629" y="13201"/>
                    </a:cubicBezTo>
                    <a:cubicBezTo>
                      <a:pt x="1629" y="14015"/>
                      <a:pt x="1629" y="14015"/>
                      <a:pt x="1629" y="14015"/>
                    </a:cubicBezTo>
                    <a:cubicBezTo>
                      <a:pt x="1629" y="14015"/>
                      <a:pt x="2443" y="14829"/>
                      <a:pt x="2443" y="14829"/>
                    </a:cubicBezTo>
                    <a:cubicBezTo>
                      <a:pt x="2443" y="13201"/>
                      <a:pt x="3258" y="15644"/>
                      <a:pt x="3258" y="13201"/>
                    </a:cubicBezTo>
                    <a:cubicBezTo>
                      <a:pt x="3258" y="14015"/>
                      <a:pt x="4072" y="14829"/>
                      <a:pt x="4072" y="14015"/>
                    </a:cubicBezTo>
                    <a:lnTo>
                      <a:pt x="4072" y="14015"/>
                    </a:lnTo>
                    <a:cubicBezTo>
                      <a:pt x="4072" y="14015"/>
                      <a:pt x="4887" y="14015"/>
                      <a:pt x="4887" y="12386"/>
                    </a:cubicBezTo>
                    <a:cubicBezTo>
                      <a:pt x="4887" y="14829"/>
                      <a:pt x="4887" y="14015"/>
                      <a:pt x="5701" y="14829"/>
                    </a:cubicBezTo>
                    <a:cubicBezTo>
                      <a:pt x="5701" y="14015"/>
                      <a:pt x="5701" y="14015"/>
                      <a:pt x="6516" y="13201"/>
                    </a:cubicBezTo>
                    <a:cubicBezTo>
                      <a:pt x="6516" y="14015"/>
                      <a:pt x="6516" y="12386"/>
                      <a:pt x="6516" y="14015"/>
                    </a:cubicBezTo>
                    <a:cubicBezTo>
                      <a:pt x="7330" y="10757"/>
                      <a:pt x="8145" y="11571"/>
                      <a:pt x="8959" y="14015"/>
                    </a:cubicBezTo>
                    <a:lnTo>
                      <a:pt x="8959" y="14015"/>
                    </a:lnTo>
                    <a:cubicBezTo>
                      <a:pt x="8959" y="13201"/>
                      <a:pt x="8959" y="11571"/>
                      <a:pt x="8959" y="9943"/>
                    </a:cubicBezTo>
                    <a:cubicBezTo>
                      <a:pt x="8959" y="9943"/>
                      <a:pt x="8959" y="9943"/>
                      <a:pt x="8959" y="9943"/>
                    </a:cubicBezTo>
                    <a:cubicBezTo>
                      <a:pt x="8959" y="9943"/>
                      <a:pt x="8959" y="11571"/>
                      <a:pt x="9774" y="10757"/>
                    </a:cubicBezTo>
                    <a:cubicBezTo>
                      <a:pt x="9774" y="10757"/>
                      <a:pt x="9774" y="10757"/>
                      <a:pt x="9774" y="11571"/>
                    </a:cubicBezTo>
                    <a:cubicBezTo>
                      <a:pt x="9774" y="10757"/>
                      <a:pt x="9774" y="13201"/>
                      <a:pt x="9774" y="11571"/>
                    </a:cubicBezTo>
                    <a:lnTo>
                      <a:pt x="9774" y="12386"/>
                    </a:lnTo>
                    <a:lnTo>
                      <a:pt x="9774" y="11571"/>
                    </a:lnTo>
                    <a:cubicBezTo>
                      <a:pt x="9774" y="12386"/>
                      <a:pt x="9774" y="13201"/>
                      <a:pt x="9774" y="12386"/>
                    </a:cubicBezTo>
                    <a:cubicBezTo>
                      <a:pt x="10588" y="13201"/>
                      <a:pt x="11403" y="9943"/>
                      <a:pt x="13032" y="10757"/>
                    </a:cubicBezTo>
                    <a:lnTo>
                      <a:pt x="13032" y="11571"/>
                    </a:lnTo>
                    <a:lnTo>
                      <a:pt x="13032" y="10757"/>
                    </a:lnTo>
                    <a:cubicBezTo>
                      <a:pt x="13032" y="10757"/>
                      <a:pt x="13032" y="10757"/>
                      <a:pt x="13032" y="11571"/>
                    </a:cubicBezTo>
                    <a:cubicBezTo>
                      <a:pt x="13032" y="12386"/>
                      <a:pt x="13846" y="10757"/>
                      <a:pt x="13846" y="10757"/>
                    </a:cubicBezTo>
                    <a:cubicBezTo>
                      <a:pt x="13846" y="10757"/>
                      <a:pt x="13846" y="11571"/>
                      <a:pt x="13846" y="11571"/>
                    </a:cubicBezTo>
                    <a:cubicBezTo>
                      <a:pt x="13846" y="9943"/>
                      <a:pt x="14661" y="13201"/>
                      <a:pt x="13846" y="10757"/>
                    </a:cubicBezTo>
                    <a:cubicBezTo>
                      <a:pt x="13846" y="10757"/>
                      <a:pt x="13846" y="11571"/>
                      <a:pt x="13846" y="11571"/>
                    </a:cubicBezTo>
                    <a:cubicBezTo>
                      <a:pt x="14661" y="10757"/>
                      <a:pt x="14661" y="10757"/>
                      <a:pt x="15475" y="10757"/>
                    </a:cubicBezTo>
                    <a:cubicBezTo>
                      <a:pt x="15475" y="8314"/>
                      <a:pt x="16290" y="10757"/>
                      <a:pt x="17104" y="8314"/>
                    </a:cubicBezTo>
                    <a:lnTo>
                      <a:pt x="17104" y="9128"/>
                    </a:lnTo>
                    <a:cubicBezTo>
                      <a:pt x="17919" y="7499"/>
                      <a:pt x="18733" y="9128"/>
                      <a:pt x="18733" y="9128"/>
                    </a:cubicBezTo>
                    <a:cubicBezTo>
                      <a:pt x="18733" y="9128"/>
                      <a:pt x="18733" y="8314"/>
                      <a:pt x="19548" y="8314"/>
                    </a:cubicBezTo>
                    <a:lnTo>
                      <a:pt x="19548" y="9128"/>
                    </a:lnTo>
                    <a:cubicBezTo>
                      <a:pt x="19548" y="6685"/>
                      <a:pt x="20362" y="11571"/>
                      <a:pt x="21177" y="8314"/>
                    </a:cubicBezTo>
                    <a:lnTo>
                      <a:pt x="21177" y="9128"/>
                    </a:lnTo>
                    <a:cubicBezTo>
                      <a:pt x="21177" y="7499"/>
                      <a:pt x="21177" y="9943"/>
                      <a:pt x="21177" y="7499"/>
                    </a:cubicBezTo>
                    <a:lnTo>
                      <a:pt x="21177" y="8314"/>
                    </a:lnTo>
                    <a:cubicBezTo>
                      <a:pt x="21177" y="5056"/>
                      <a:pt x="21991" y="9943"/>
                      <a:pt x="21991" y="7499"/>
                    </a:cubicBezTo>
                    <a:lnTo>
                      <a:pt x="21991" y="8314"/>
                    </a:lnTo>
                    <a:cubicBezTo>
                      <a:pt x="21991" y="7499"/>
                      <a:pt x="21991" y="7499"/>
                      <a:pt x="21991" y="8314"/>
                    </a:cubicBezTo>
                    <a:cubicBezTo>
                      <a:pt x="21991" y="8314"/>
                      <a:pt x="21991" y="8314"/>
                      <a:pt x="21991" y="8314"/>
                    </a:cubicBezTo>
                    <a:cubicBezTo>
                      <a:pt x="22806" y="10757"/>
                      <a:pt x="22806" y="8314"/>
                      <a:pt x="22806" y="8314"/>
                    </a:cubicBezTo>
                    <a:lnTo>
                      <a:pt x="22806" y="9128"/>
                    </a:lnTo>
                    <a:cubicBezTo>
                      <a:pt x="22806" y="7499"/>
                      <a:pt x="23620" y="9128"/>
                      <a:pt x="23620" y="8314"/>
                    </a:cubicBezTo>
                    <a:lnTo>
                      <a:pt x="23620" y="9128"/>
                    </a:lnTo>
                    <a:lnTo>
                      <a:pt x="25249" y="5870"/>
                    </a:lnTo>
                    <a:lnTo>
                      <a:pt x="24435" y="6685"/>
                    </a:lnTo>
                    <a:cubicBezTo>
                      <a:pt x="24435" y="7499"/>
                      <a:pt x="24435" y="6685"/>
                      <a:pt x="25249" y="587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7" name="任意多边形: 形状 476"/>
              <p:cNvSpPr/>
              <p:nvPr/>
            </p:nvSpPr>
            <p:spPr>
              <a:xfrm>
                <a:off x="6336366" y="154169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8" name="任意多边形: 形状 477"/>
              <p:cNvSpPr/>
              <p:nvPr/>
            </p:nvSpPr>
            <p:spPr>
              <a:xfrm>
                <a:off x="6309488" y="154820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79" name="图形 7"/>
            <p:cNvGrpSpPr/>
            <p:nvPr/>
          </p:nvGrpSpPr>
          <p:grpSpPr>
            <a:xfrm>
              <a:off x="8571003" y="2584702"/>
              <a:ext cx="57705" cy="96596"/>
              <a:chOff x="6331244" y="1485005"/>
              <a:chExt cx="57705" cy="96596"/>
            </a:xfrm>
            <a:solidFill>
              <a:srgbClr val="1B1B1B"/>
            </a:solidFill>
          </p:grpSpPr>
          <p:sp>
            <p:nvSpPr>
              <p:cNvPr id="480" name="任意多边形: 形状 479"/>
              <p:cNvSpPr/>
              <p:nvPr/>
            </p:nvSpPr>
            <p:spPr>
              <a:xfrm>
                <a:off x="6331479" y="1580787"/>
                <a:ext cx="8144" cy="814"/>
              </a:xfrm>
              <a:custGeom>
                <a:avLst/>
                <a:gdLst>
                  <a:gd name="connsiteX0" fmla="*/ 0 w 8144"/>
                  <a:gd name="connsiteY0" fmla="*/ 815 h 814"/>
                  <a:gd name="connsiteX1" fmla="*/ 0 w 8144"/>
                  <a:gd name="connsiteY1" fmla="*/ 815 h 814"/>
                  <a:gd name="connsiteX2" fmla="*/ 0 w 814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5"/>
                    </a:moveTo>
                    <a:lnTo>
                      <a:pt x="0" y="8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1" name="任意多边形: 形状 480"/>
              <p:cNvSpPr/>
              <p:nvPr/>
            </p:nvSpPr>
            <p:spPr>
              <a:xfrm>
                <a:off x="6331244" y="1579050"/>
                <a:ext cx="470" cy="2126"/>
              </a:xfrm>
              <a:custGeom>
                <a:avLst/>
                <a:gdLst>
                  <a:gd name="connsiteX0" fmla="*/ 235 w 470"/>
                  <a:gd name="connsiteY0" fmla="*/ 109 h 2126"/>
                  <a:gd name="connsiteX1" fmla="*/ 235 w 470"/>
                  <a:gd name="connsiteY1" fmla="*/ 109 h 2126"/>
                  <a:gd name="connsiteX2" fmla="*/ 235 w 470"/>
                  <a:gd name="connsiteY2" fmla="*/ 1738 h 2126"/>
                  <a:gd name="connsiteX3" fmla="*/ 235 w 470"/>
                  <a:gd name="connsiteY3" fmla="*/ 109 h 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" h="2126">
                    <a:moveTo>
                      <a:pt x="235" y="109"/>
                    </a:moveTo>
                    <a:cubicBezTo>
                      <a:pt x="235" y="109"/>
                      <a:pt x="235" y="109"/>
                      <a:pt x="235" y="109"/>
                    </a:cubicBezTo>
                    <a:lnTo>
                      <a:pt x="235" y="1738"/>
                    </a:lnTo>
                    <a:cubicBezTo>
                      <a:pt x="1050" y="3367"/>
                      <a:pt x="-579" y="-706"/>
                      <a:pt x="235" y="10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2" name="任意多边形: 形状 481"/>
              <p:cNvSpPr/>
              <p:nvPr/>
            </p:nvSpPr>
            <p:spPr>
              <a:xfrm>
                <a:off x="6331932" y="1578344"/>
                <a:ext cx="723" cy="814"/>
              </a:xfrm>
              <a:custGeom>
                <a:avLst/>
                <a:gdLst>
                  <a:gd name="connsiteX0" fmla="*/ 362 w 723"/>
                  <a:gd name="connsiteY0" fmla="*/ 815 h 814"/>
                  <a:gd name="connsiteX1" fmla="*/ 362 w 723"/>
                  <a:gd name="connsiteY1" fmla="*/ 0 h 814"/>
                  <a:gd name="connsiteX2" fmla="*/ 362 w 72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" h="814">
                    <a:moveTo>
                      <a:pt x="362" y="815"/>
                    </a:moveTo>
                    <a:cubicBezTo>
                      <a:pt x="1177" y="815"/>
                      <a:pt x="362" y="0"/>
                      <a:pt x="362" y="0"/>
                    </a:cubicBezTo>
                    <a:cubicBezTo>
                      <a:pt x="362" y="815"/>
                      <a:pt x="-452" y="0"/>
                      <a:pt x="362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3" name="任意多边形: 形状 482"/>
              <p:cNvSpPr/>
              <p:nvPr/>
            </p:nvSpPr>
            <p:spPr>
              <a:xfrm>
                <a:off x="6355099" y="156694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4" name="任意多边形: 形状 483"/>
              <p:cNvSpPr/>
              <p:nvPr/>
            </p:nvSpPr>
            <p:spPr>
              <a:xfrm>
                <a:off x="6333108" y="1485005"/>
                <a:ext cx="55841" cy="94153"/>
              </a:xfrm>
              <a:custGeom>
                <a:avLst/>
                <a:gdLst>
                  <a:gd name="connsiteX0" fmla="*/ 26064 w 55841"/>
                  <a:gd name="connsiteY0" fmla="*/ 75420 h 94153"/>
                  <a:gd name="connsiteX1" fmla="*/ 26064 w 55841"/>
                  <a:gd name="connsiteY1" fmla="*/ 74606 h 94153"/>
                  <a:gd name="connsiteX2" fmla="*/ 22806 w 55841"/>
                  <a:gd name="connsiteY2" fmla="*/ 77049 h 94153"/>
                  <a:gd name="connsiteX3" fmla="*/ 22806 w 55841"/>
                  <a:gd name="connsiteY3" fmla="*/ 77049 h 94153"/>
                  <a:gd name="connsiteX4" fmla="*/ 14661 w 55841"/>
                  <a:gd name="connsiteY4" fmla="*/ 83565 h 94153"/>
                  <a:gd name="connsiteX5" fmla="*/ 14661 w 55841"/>
                  <a:gd name="connsiteY5" fmla="*/ 82750 h 94153"/>
                  <a:gd name="connsiteX6" fmla="*/ 14661 w 55841"/>
                  <a:gd name="connsiteY6" fmla="*/ 83565 h 94153"/>
                  <a:gd name="connsiteX7" fmla="*/ 14661 w 55841"/>
                  <a:gd name="connsiteY7" fmla="*/ 82750 h 94153"/>
                  <a:gd name="connsiteX8" fmla="*/ 12217 w 55841"/>
                  <a:gd name="connsiteY8" fmla="*/ 83565 h 94153"/>
                  <a:gd name="connsiteX9" fmla="*/ 13032 w 55841"/>
                  <a:gd name="connsiteY9" fmla="*/ 84379 h 94153"/>
                  <a:gd name="connsiteX10" fmla="*/ 6516 w 55841"/>
                  <a:gd name="connsiteY10" fmla="*/ 90081 h 94153"/>
                  <a:gd name="connsiteX11" fmla="*/ 5701 w 55841"/>
                  <a:gd name="connsiteY11" fmla="*/ 89266 h 94153"/>
                  <a:gd name="connsiteX12" fmla="*/ 0 w 55841"/>
                  <a:gd name="connsiteY12" fmla="*/ 93339 h 94153"/>
                  <a:gd name="connsiteX13" fmla="*/ 815 w 55841"/>
                  <a:gd name="connsiteY13" fmla="*/ 94153 h 94153"/>
                  <a:gd name="connsiteX14" fmla="*/ 2443 w 55841"/>
                  <a:gd name="connsiteY14" fmla="*/ 92524 h 94153"/>
                  <a:gd name="connsiteX15" fmla="*/ 2443 w 55841"/>
                  <a:gd name="connsiteY15" fmla="*/ 93339 h 94153"/>
                  <a:gd name="connsiteX16" fmla="*/ 2443 w 55841"/>
                  <a:gd name="connsiteY16" fmla="*/ 92524 h 94153"/>
                  <a:gd name="connsiteX17" fmla="*/ 3258 w 55841"/>
                  <a:gd name="connsiteY17" fmla="*/ 93339 h 94153"/>
                  <a:gd name="connsiteX18" fmla="*/ 5701 w 55841"/>
                  <a:gd name="connsiteY18" fmla="*/ 90895 h 94153"/>
                  <a:gd name="connsiteX19" fmla="*/ 7330 w 55841"/>
                  <a:gd name="connsiteY19" fmla="*/ 91710 h 94153"/>
                  <a:gd name="connsiteX20" fmla="*/ 7330 w 55841"/>
                  <a:gd name="connsiteY20" fmla="*/ 90081 h 94153"/>
                  <a:gd name="connsiteX21" fmla="*/ 17104 w 55841"/>
                  <a:gd name="connsiteY21" fmla="*/ 84379 h 94153"/>
                  <a:gd name="connsiteX22" fmla="*/ 21991 w 55841"/>
                  <a:gd name="connsiteY22" fmla="*/ 81122 h 94153"/>
                  <a:gd name="connsiteX23" fmla="*/ 21991 w 55841"/>
                  <a:gd name="connsiteY23" fmla="*/ 81122 h 94153"/>
                  <a:gd name="connsiteX24" fmla="*/ 23620 w 55841"/>
                  <a:gd name="connsiteY24" fmla="*/ 79492 h 94153"/>
                  <a:gd name="connsiteX25" fmla="*/ 23620 w 55841"/>
                  <a:gd name="connsiteY25" fmla="*/ 77864 h 94153"/>
                  <a:gd name="connsiteX26" fmla="*/ 37467 w 55841"/>
                  <a:gd name="connsiteY26" fmla="*/ 70533 h 94153"/>
                  <a:gd name="connsiteX27" fmla="*/ 47240 w 55841"/>
                  <a:gd name="connsiteY27" fmla="*/ 56687 h 94153"/>
                  <a:gd name="connsiteX28" fmla="*/ 47240 w 55841"/>
                  <a:gd name="connsiteY28" fmla="*/ 56687 h 94153"/>
                  <a:gd name="connsiteX29" fmla="*/ 48869 w 55841"/>
                  <a:gd name="connsiteY29" fmla="*/ 52614 h 94153"/>
                  <a:gd name="connsiteX30" fmla="*/ 48869 w 55841"/>
                  <a:gd name="connsiteY30" fmla="*/ 52614 h 94153"/>
                  <a:gd name="connsiteX31" fmla="*/ 50498 w 55841"/>
                  <a:gd name="connsiteY31" fmla="*/ 41212 h 94153"/>
                  <a:gd name="connsiteX32" fmla="*/ 52942 w 55841"/>
                  <a:gd name="connsiteY32" fmla="*/ 27365 h 94153"/>
                  <a:gd name="connsiteX33" fmla="*/ 53756 w 55841"/>
                  <a:gd name="connsiteY33" fmla="*/ 27365 h 94153"/>
                  <a:gd name="connsiteX34" fmla="*/ 55385 w 55841"/>
                  <a:gd name="connsiteY34" fmla="*/ 15962 h 94153"/>
                  <a:gd name="connsiteX35" fmla="*/ 53756 w 55841"/>
                  <a:gd name="connsiteY35" fmla="*/ 10261 h 94153"/>
                  <a:gd name="connsiteX36" fmla="*/ 50498 w 55841"/>
                  <a:gd name="connsiteY36" fmla="*/ 5374 h 94153"/>
                  <a:gd name="connsiteX37" fmla="*/ 47240 w 55841"/>
                  <a:gd name="connsiteY37" fmla="*/ 2931 h 94153"/>
                  <a:gd name="connsiteX38" fmla="*/ 43982 w 55841"/>
                  <a:gd name="connsiteY38" fmla="*/ 2116 h 94153"/>
                  <a:gd name="connsiteX39" fmla="*/ 36652 w 55841"/>
                  <a:gd name="connsiteY39" fmla="*/ 487 h 94153"/>
                  <a:gd name="connsiteX40" fmla="*/ 30951 w 55841"/>
                  <a:gd name="connsiteY40" fmla="*/ 5374 h 94153"/>
                  <a:gd name="connsiteX41" fmla="*/ 20362 w 55841"/>
                  <a:gd name="connsiteY41" fmla="*/ 11890 h 94153"/>
                  <a:gd name="connsiteX42" fmla="*/ 14661 w 55841"/>
                  <a:gd name="connsiteY42" fmla="*/ 15148 h 94153"/>
                  <a:gd name="connsiteX43" fmla="*/ 15475 w 55841"/>
                  <a:gd name="connsiteY43" fmla="*/ 15148 h 94153"/>
                  <a:gd name="connsiteX44" fmla="*/ 13846 w 55841"/>
                  <a:gd name="connsiteY44" fmla="*/ 16777 h 94153"/>
                  <a:gd name="connsiteX45" fmla="*/ 13846 w 55841"/>
                  <a:gd name="connsiteY45" fmla="*/ 16777 h 94153"/>
                  <a:gd name="connsiteX46" fmla="*/ 13846 w 55841"/>
                  <a:gd name="connsiteY46" fmla="*/ 19220 h 94153"/>
                  <a:gd name="connsiteX47" fmla="*/ 14661 w 55841"/>
                  <a:gd name="connsiteY47" fmla="*/ 20035 h 94153"/>
                  <a:gd name="connsiteX48" fmla="*/ 13846 w 55841"/>
                  <a:gd name="connsiteY48" fmla="*/ 19220 h 94153"/>
                  <a:gd name="connsiteX49" fmla="*/ 14661 w 55841"/>
                  <a:gd name="connsiteY49" fmla="*/ 20035 h 94153"/>
                  <a:gd name="connsiteX50" fmla="*/ 12217 w 55841"/>
                  <a:gd name="connsiteY50" fmla="*/ 19220 h 94153"/>
                  <a:gd name="connsiteX51" fmla="*/ 10588 w 55841"/>
                  <a:gd name="connsiteY51" fmla="*/ 17591 h 94153"/>
                  <a:gd name="connsiteX52" fmla="*/ 10588 w 55841"/>
                  <a:gd name="connsiteY52" fmla="*/ 19220 h 94153"/>
                  <a:gd name="connsiteX53" fmla="*/ 13846 w 55841"/>
                  <a:gd name="connsiteY53" fmla="*/ 21664 h 94153"/>
                  <a:gd name="connsiteX54" fmla="*/ 13032 w 55841"/>
                  <a:gd name="connsiteY54" fmla="*/ 20849 h 94153"/>
                  <a:gd name="connsiteX55" fmla="*/ 13846 w 55841"/>
                  <a:gd name="connsiteY55" fmla="*/ 21664 h 94153"/>
                  <a:gd name="connsiteX56" fmla="*/ 16290 w 55841"/>
                  <a:gd name="connsiteY56" fmla="*/ 22478 h 94153"/>
                  <a:gd name="connsiteX57" fmla="*/ 16290 w 55841"/>
                  <a:gd name="connsiteY57" fmla="*/ 22478 h 94153"/>
                  <a:gd name="connsiteX58" fmla="*/ 17104 w 55841"/>
                  <a:gd name="connsiteY58" fmla="*/ 21664 h 94153"/>
                  <a:gd name="connsiteX59" fmla="*/ 17919 w 55841"/>
                  <a:gd name="connsiteY59" fmla="*/ 21664 h 94153"/>
                  <a:gd name="connsiteX60" fmla="*/ 17919 w 55841"/>
                  <a:gd name="connsiteY60" fmla="*/ 20849 h 94153"/>
                  <a:gd name="connsiteX61" fmla="*/ 20362 w 55841"/>
                  <a:gd name="connsiteY61" fmla="*/ 17591 h 94153"/>
                  <a:gd name="connsiteX62" fmla="*/ 19548 w 55841"/>
                  <a:gd name="connsiteY62" fmla="*/ 15962 h 94153"/>
                  <a:gd name="connsiteX63" fmla="*/ 21991 w 55841"/>
                  <a:gd name="connsiteY63" fmla="*/ 15962 h 94153"/>
                  <a:gd name="connsiteX64" fmla="*/ 21991 w 55841"/>
                  <a:gd name="connsiteY64" fmla="*/ 15962 h 94153"/>
                  <a:gd name="connsiteX65" fmla="*/ 23620 w 55841"/>
                  <a:gd name="connsiteY65" fmla="*/ 15148 h 94153"/>
                  <a:gd name="connsiteX66" fmla="*/ 23620 w 55841"/>
                  <a:gd name="connsiteY66" fmla="*/ 12705 h 94153"/>
                  <a:gd name="connsiteX67" fmla="*/ 24435 w 55841"/>
                  <a:gd name="connsiteY67" fmla="*/ 13519 h 94153"/>
                  <a:gd name="connsiteX68" fmla="*/ 27693 w 55841"/>
                  <a:gd name="connsiteY68" fmla="*/ 11890 h 94153"/>
                  <a:gd name="connsiteX69" fmla="*/ 29322 w 55841"/>
                  <a:gd name="connsiteY69" fmla="*/ 8632 h 94153"/>
                  <a:gd name="connsiteX70" fmla="*/ 31765 w 55841"/>
                  <a:gd name="connsiteY70" fmla="*/ 7818 h 94153"/>
                  <a:gd name="connsiteX71" fmla="*/ 31765 w 55841"/>
                  <a:gd name="connsiteY71" fmla="*/ 7818 h 94153"/>
                  <a:gd name="connsiteX72" fmla="*/ 33394 w 55841"/>
                  <a:gd name="connsiteY72" fmla="*/ 4560 h 94153"/>
                  <a:gd name="connsiteX73" fmla="*/ 35023 w 55841"/>
                  <a:gd name="connsiteY73" fmla="*/ 6188 h 94153"/>
                  <a:gd name="connsiteX74" fmla="*/ 37467 w 55841"/>
                  <a:gd name="connsiteY74" fmla="*/ 3745 h 94153"/>
                  <a:gd name="connsiteX75" fmla="*/ 38281 w 55841"/>
                  <a:gd name="connsiteY75" fmla="*/ 4560 h 94153"/>
                  <a:gd name="connsiteX76" fmla="*/ 44797 w 55841"/>
                  <a:gd name="connsiteY76" fmla="*/ 5374 h 94153"/>
                  <a:gd name="connsiteX77" fmla="*/ 44797 w 55841"/>
                  <a:gd name="connsiteY77" fmla="*/ 5374 h 94153"/>
                  <a:gd name="connsiteX78" fmla="*/ 48055 w 55841"/>
                  <a:gd name="connsiteY78" fmla="*/ 2931 h 94153"/>
                  <a:gd name="connsiteX79" fmla="*/ 48055 w 55841"/>
                  <a:gd name="connsiteY79" fmla="*/ 2931 h 94153"/>
                  <a:gd name="connsiteX80" fmla="*/ 48869 w 55841"/>
                  <a:gd name="connsiteY80" fmla="*/ 4560 h 94153"/>
                  <a:gd name="connsiteX81" fmla="*/ 48055 w 55841"/>
                  <a:gd name="connsiteY81" fmla="*/ 4560 h 94153"/>
                  <a:gd name="connsiteX82" fmla="*/ 48869 w 55841"/>
                  <a:gd name="connsiteY82" fmla="*/ 5374 h 94153"/>
                  <a:gd name="connsiteX83" fmla="*/ 48869 w 55841"/>
                  <a:gd name="connsiteY83" fmla="*/ 5374 h 94153"/>
                  <a:gd name="connsiteX84" fmla="*/ 49684 w 55841"/>
                  <a:gd name="connsiteY84" fmla="*/ 5374 h 94153"/>
                  <a:gd name="connsiteX85" fmla="*/ 48869 w 55841"/>
                  <a:gd name="connsiteY85" fmla="*/ 6188 h 94153"/>
                  <a:gd name="connsiteX86" fmla="*/ 52127 w 55841"/>
                  <a:gd name="connsiteY86" fmla="*/ 19220 h 94153"/>
                  <a:gd name="connsiteX87" fmla="*/ 51313 w 55841"/>
                  <a:gd name="connsiteY87" fmla="*/ 19220 h 94153"/>
                  <a:gd name="connsiteX88" fmla="*/ 52127 w 55841"/>
                  <a:gd name="connsiteY88" fmla="*/ 20035 h 94153"/>
                  <a:gd name="connsiteX89" fmla="*/ 51313 w 55841"/>
                  <a:gd name="connsiteY89" fmla="*/ 20035 h 94153"/>
                  <a:gd name="connsiteX90" fmla="*/ 51313 w 55841"/>
                  <a:gd name="connsiteY90" fmla="*/ 24107 h 94153"/>
                  <a:gd name="connsiteX91" fmla="*/ 50498 w 55841"/>
                  <a:gd name="connsiteY91" fmla="*/ 24107 h 94153"/>
                  <a:gd name="connsiteX92" fmla="*/ 51313 w 55841"/>
                  <a:gd name="connsiteY92" fmla="*/ 26551 h 94153"/>
                  <a:gd name="connsiteX93" fmla="*/ 50498 w 55841"/>
                  <a:gd name="connsiteY93" fmla="*/ 26551 h 94153"/>
                  <a:gd name="connsiteX94" fmla="*/ 48869 w 55841"/>
                  <a:gd name="connsiteY94" fmla="*/ 34696 h 94153"/>
                  <a:gd name="connsiteX95" fmla="*/ 48869 w 55841"/>
                  <a:gd name="connsiteY95" fmla="*/ 42026 h 94153"/>
                  <a:gd name="connsiteX96" fmla="*/ 48055 w 55841"/>
                  <a:gd name="connsiteY96" fmla="*/ 42026 h 94153"/>
                  <a:gd name="connsiteX97" fmla="*/ 44797 w 55841"/>
                  <a:gd name="connsiteY97" fmla="*/ 50985 h 94153"/>
                  <a:gd name="connsiteX98" fmla="*/ 43982 w 55841"/>
                  <a:gd name="connsiteY98" fmla="*/ 54243 h 94153"/>
                  <a:gd name="connsiteX99" fmla="*/ 43168 w 55841"/>
                  <a:gd name="connsiteY99" fmla="*/ 54243 h 94153"/>
                  <a:gd name="connsiteX100" fmla="*/ 39910 w 55841"/>
                  <a:gd name="connsiteY100" fmla="*/ 59945 h 94153"/>
                  <a:gd name="connsiteX101" fmla="*/ 39096 w 55841"/>
                  <a:gd name="connsiteY101" fmla="*/ 59130 h 94153"/>
                  <a:gd name="connsiteX102" fmla="*/ 39910 w 55841"/>
                  <a:gd name="connsiteY102" fmla="*/ 61574 h 94153"/>
                  <a:gd name="connsiteX103" fmla="*/ 39096 w 55841"/>
                  <a:gd name="connsiteY103" fmla="*/ 61574 h 94153"/>
                  <a:gd name="connsiteX104" fmla="*/ 36652 w 55841"/>
                  <a:gd name="connsiteY104" fmla="*/ 65646 h 94153"/>
                  <a:gd name="connsiteX105" fmla="*/ 36652 w 55841"/>
                  <a:gd name="connsiteY105" fmla="*/ 64832 h 94153"/>
                  <a:gd name="connsiteX106" fmla="*/ 35837 w 55841"/>
                  <a:gd name="connsiteY106" fmla="*/ 65646 h 94153"/>
                  <a:gd name="connsiteX107" fmla="*/ 35837 w 55841"/>
                  <a:gd name="connsiteY107" fmla="*/ 65646 h 94153"/>
                  <a:gd name="connsiteX108" fmla="*/ 31765 w 55841"/>
                  <a:gd name="connsiteY108" fmla="*/ 68904 h 94153"/>
                  <a:gd name="connsiteX109" fmla="*/ 30951 w 55841"/>
                  <a:gd name="connsiteY109" fmla="*/ 68090 h 94153"/>
                  <a:gd name="connsiteX110" fmla="*/ 28507 w 55841"/>
                  <a:gd name="connsiteY110" fmla="*/ 70533 h 94153"/>
                  <a:gd name="connsiteX111" fmla="*/ 28507 w 55841"/>
                  <a:gd name="connsiteY111" fmla="*/ 69719 h 94153"/>
                  <a:gd name="connsiteX112" fmla="*/ 28507 w 55841"/>
                  <a:gd name="connsiteY112" fmla="*/ 70533 h 94153"/>
                  <a:gd name="connsiteX113" fmla="*/ 27693 w 55841"/>
                  <a:gd name="connsiteY113" fmla="*/ 69719 h 94153"/>
                  <a:gd name="connsiteX114" fmla="*/ 26064 w 55841"/>
                  <a:gd name="connsiteY114" fmla="*/ 75420 h 9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55841" h="94153">
                    <a:moveTo>
                      <a:pt x="26064" y="75420"/>
                    </a:moveTo>
                    <a:lnTo>
                      <a:pt x="26064" y="74606"/>
                    </a:lnTo>
                    <a:cubicBezTo>
                      <a:pt x="26064" y="76235"/>
                      <a:pt x="23620" y="76235"/>
                      <a:pt x="22806" y="77049"/>
                    </a:cubicBezTo>
                    <a:lnTo>
                      <a:pt x="22806" y="77049"/>
                    </a:lnTo>
                    <a:cubicBezTo>
                      <a:pt x="19548" y="78678"/>
                      <a:pt x="17919" y="81122"/>
                      <a:pt x="14661" y="83565"/>
                    </a:cubicBezTo>
                    <a:cubicBezTo>
                      <a:pt x="14661" y="83565"/>
                      <a:pt x="14661" y="83565"/>
                      <a:pt x="14661" y="82750"/>
                    </a:cubicBezTo>
                    <a:cubicBezTo>
                      <a:pt x="14661" y="82750"/>
                      <a:pt x="14661" y="83565"/>
                      <a:pt x="14661" y="83565"/>
                    </a:cubicBezTo>
                    <a:cubicBezTo>
                      <a:pt x="14661" y="83565"/>
                      <a:pt x="14661" y="83565"/>
                      <a:pt x="14661" y="82750"/>
                    </a:cubicBezTo>
                    <a:cubicBezTo>
                      <a:pt x="13032" y="81936"/>
                      <a:pt x="13032" y="84379"/>
                      <a:pt x="12217" y="83565"/>
                    </a:cubicBezTo>
                    <a:cubicBezTo>
                      <a:pt x="12217" y="83565"/>
                      <a:pt x="12217" y="84379"/>
                      <a:pt x="13032" y="84379"/>
                    </a:cubicBezTo>
                    <a:cubicBezTo>
                      <a:pt x="10588" y="86009"/>
                      <a:pt x="8145" y="87637"/>
                      <a:pt x="6516" y="90081"/>
                    </a:cubicBezTo>
                    <a:cubicBezTo>
                      <a:pt x="6516" y="90081"/>
                      <a:pt x="5701" y="89266"/>
                      <a:pt x="5701" y="89266"/>
                    </a:cubicBezTo>
                    <a:cubicBezTo>
                      <a:pt x="4887" y="92524"/>
                      <a:pt x="2443" y="92524"/>
                      <a:pt x="0" y="93339"/>
                    </a:cubicBezTo>
                    <a:cubicBezTo>
                      <a:pt x="0" y="94153"/>
                      <a:pt x="815" y="94153"/>
                      <a:pt x="815" y="94153"/>
                    </a:cubicBezTo>
                    <a:cubicBezTo>
                      <a:pt x="1629" y="94153"/>
                      <a:pt x="1629" y="92524"/>
                      <a:pt x="2443" y="92524"/>
                    </a:cubicBezTo>
                    <a:lnTo>
                      <a:pt x="2443" y="93339"/>
                    </a:lnTo>
                    <a:cubicBezTo>
                      <a:pt x="3258" y="93339"/>
                      <a:pt x="1629" y="91710"/>
                      <a:pt x="2443" y="92524"/>
                    </a:cubicBezTo>
                    <a:cubicBezTo>
                      <a:pt x="3258" y="92524"/>
                      <a:pt x="2443" y="93339"/>
                      <a:pt x="3258" y="93339"/>
                    </a:cubicBezTo>
                    <a:cubicBezTo>
                      <a:pt x="4072" y="92524"/>
                      <a:pt x="5701" y="92524"/>
                      <a:pt x="5701" y="90895"/>
                    </a:cubicBezTo>
                    <a:cubicBezTo>
                      <a:pt x="6516" y="91710"/>
                      <a:pt x="6516" y="90081"/>
                      <a:pt x="7330" y="91710"/>
                    </a:cubicBezTo>
                    <a:cubicBezTo>
                      <a:pt x="7330" y="90895"/>
                      <a:pt x="7330" y="90895"/>
                      <a:pt x="7330" y="90081"/>
                    </a:cubicBezTo>
                    <a:cubicBezTo>
                      <a:pt x="10588" y="89266"/>
                      <a:pt x="13846" y="86009"/>
                      <a:pt x="17104" y="84379"/>
                    </a:cubicBezTo>
                    <a:cubicBezTo>
                      <a:pt x="17919" y="81122"/>
                      <a:pt x="21177" y="82750"/>
                      <a:pt x="21991" y="81122"/>
                    </a:cubicBezTo>
                    <a:cubicBezTo>
                      <a:pt x="21991" y="81122"/>
                      <a:pt x="21991" y="81122"/>
                      <a:pt x="21991" y="81122"/>
                    </a:cubicBezTo>
                    <a:cubicBezTo>
                      <a:pt x="21991" y="80307"/>
                      <a:pt x="22806" y="79492"/>
                      <a:pt x="23620" y="79492"/>
                    </a:cubicBezTo>
                    <a:lnTo>
                      <a:pt x="23620" y="77864"/>
                    </a:lnTo>
                    <a:cubicBezTo>
                      <a:pt x="29322" y="77049"/>
                      <a:pt x="32580" y="72977"/>
                      <a:pt x="37467" y="70533"/>
                    </a:cubicBezTo>
                    <a:cubicBezTo>
                      <a:pt x="42353" y="67275"/>
                      <a:pt x="48055" y="63203"/>
                      <a:pt x="47240" y="56687"/>
                    </a:cubicBezTo>
                    <a:cubicBezTo>
                      <a:pt x="47240" y="56687"/>
                      <a:pt x="47240" y="56687"/>
                      <a:pt x="47240" y="56687"/>
                    </a:cubicBezTo>
                    <a:cubicBezTo>
                      <a:pt x="47240" y="55058"/>
                      <a:pt x="48869" y="54243"/>
                      <a:pt x="48869" y="52614"/>
                    </a:cubicBezTo>
                    <a:lnTo>
                      <a:pt x="48869" y="52614"/>
                    </a:lnTo>
                    <a:cubicBezTo>
                      <a:pt x="48869" y="48542"/>
                      <a:pt x="52127" y="45284"/>
                      <a:pt x="50498" y="41212"/>
                    </a:cubicBezTo>
                    <a:cubicBezTo>
                      <a:pt x="52127" y="37139"/>
                      <a:pt x="52942" y="32252"/>
                      <a:pt x="52942" y="27365"/>
                    </a:cubicBezTo>
                    <a:lnTo>
                      <a:pt x="53756" y="27365"/>
                    </a:lnTo>
                    <a:cubicBezTo>
                      <a:pt x="53756" y="23293"/>
                      <a:pt x="57014" y="20035"/>
                      <a:pt x="55385" y="15962"/>
                    </a:cubicBezTo>
                    <a:cubicBezTo>
                      <a:pt x="56200" y="13519"/>
                      <a:pt x="54571" y="11890"/>
                      <a:pt x="53756" y="10261"/>
                    </a:cubicBezTo>
                    <a:cubicBezTo>
                      <a:pt x="52127" y="8632"/>
                      <a:pt x="51313" y="7003"/>
                      <a:pt x="50498" y="5374"/>
                    </a:cubicBezTo>
                    <a:cubicBezTo>
                      <a:pt x="50498" y="3745"/>
                      <a:pt x="48869" y="2931"/>
                      <a:pt x="47240" y="2931"/>
                    </a:cubicBezTo>
                    <a:cubicBezTo>
                      <a:pt x="45611" y="2931"/>
                      <a:pt x="44797" y="2931"/>
                      <a:pt x="43982" y="2116"/>
                    </a:cubicBezTo>
                    <a:cubicBezTo>
                      <a:pt x="42353" y="-327"/>
                      <a:pt x="39096" y="-327"/>
                      <a:pt x="36652" y="487"/>
                    </a:cubicBezTo>
                    <a:cubicBezTo>
                      <a:pt x="34209" y="1301"/>
                      <a:pt x="32580" y="3745"/>
                      <a:pt x="30951" y="5374"/>
                    </a:cubicBezTo>
                    <a:cubicBezTo>
                      <a:pt x="26064" y="6188"/>
                      <a:pt x="25249" y="11890"/>
                      <a:pt x="20362" y="11890"/>
                    </a:cubicBezTo>
                    <a:cubicBezTo>
                      <a:pt x="20362" y="14333"/>
                      <a:pt x="15475" y="12705"/>
                      <a:pt x="14661" y="15148"/>
                    </a:cubicBezTo>
                    <a:lnTo>
                      <a:pt x="15475" y="15148"/>
                    </a:lnTo>
                    <a:cubicBezTo>
                      <a:pt x="13846" y="14333"/>
                      <a:pt x="16290" y="18406"/>
                      <a:pt x="13846" y="16777"/>
                    </a:cubicBezTo>
                    <a:lnTo>
                      <a:pt x="13846" y="16777"/>
                    </a:lnTo>
                    <a:cubicBezTo>
                      <a:pt x="12217" y="15962"/>
                      <a:pt x="15475" y="20035"/>
                      <a:pt x="13846" y="19220"/>
                    </a:cubicBezTo>
                    <a:lnTo>
                      <a:pt x="14661" y="20035"/>
                    </a:lnTo>
                    <a:cubicBezTo>
                      <a:pt x="14661" y="20849"/>
                      <a:pt x="13846" y="19220"/>
                      <a:pt x="13846" y="19220"/>
                    </a:cubicBezTo>
                    <a:cubicBezTo>
                      <a:pt x="13846" y="19220"/>
                      <a:pt x="14661" y="20035"/>
                      <a:pt x="14661" y="20035"/>
                    </a:cubicBezTo>
                    <a:cubicBezTo>
                      <a:pt x="12217" y="18406"/>
                      <a:pt x="14661" y="21664"/>
                      <a:pt x="12217" y="19220"/>
                    </a:cubicBezTo>
                    <a:cubicBezTo>
                      <a:pt x="12217" y="19220"/>
                      <a:pt x="10588" y="18406"/>
                      <a:pt x="10588" y="17591"/>
                    </a:cubicBezTo>
                    <a:cubicBezTo>
                      <a:pt x="10588" y="17591"/>
                      <a:pt x="9774" y="18406"/>
                      <a:pt x="10588" y="19220"/>
                    </a:cubicBezTo>
                    <a:cubicBezTo>
                      <a:pt x="11403" y="20035"/>
                      <a:pt x="12217" y="21664"/>
                      <a:pt x="13846" y="21664"/>
                    </a:cubicBezTo>
                    <a:lnTo>
                      <a:pt x="13032" y="20849"/>
                    </a:lnTo>
                    <a:cubicBezTo>
                      <a:pt x="13846" y="21664"/>
                      <a:pt x="13846" y="20849"/>
                      <a:pt x="13846" y="21664"/>
                    </a:cubicBezTo>
                    <a:cubicBezTo>
                      <a:pt x="14661" y="21664"/>
                      <a:pt x="15475" y="22478"/>
                      <a:pt x="16290" y="22478"/>
                    </a:cubicBezTo>
                    <a:cubicBezTo>
                      <a:pt x="16290" y="22478"/>
                      <a:pt x="16290" y="22478"/>
                      <a:pt x="16290" y="22478"/>
                    </a:cubicBezTo>
                    <a:cubicBezTo>
                      <a:pt x="15475" y="21664"/>
                      <a:pt x="16290" y="21664"/>
                      <a:pt x="17104" y="21664"/>
                    </a:cubicBezTo>
                    <a:lnTo>
                      <a:pt x="17919" y="21664"/>
                    </a:lnTo>
                    <a:cubicBezTo>
                      <a:pt x="18733" y="22478"/>
                      <a:pt x="16290" y="19220"/>
                      <a:pt x="17919" y="20849"/>
                    </a:cubicBezTo>
                    <a:cubicBezTo>
                      <a:pt x="18733" y="19220"/>
                      <a:pt x="19548" y="18406"/>
                      <a:pt x="20362" y="17591"/>
                    </a:cubicBezTo>
                    <a:cubicBezTo>
                      <a:pt x="19548" y="16777"/>
                      <a:pt x="21177" y="16777"/>
                      <a:pt x="19548" y="15962"/>
                    </a:cubicBezTo>
                    <a:cubicBezTo>
                      <a:pt x="21177" y="16777"/>
                      <a:pt x="21991" y="16777"/>
                      <a:pt x="21991" y="15962"/>
                    </a:cubicBezTo>
                    <a:cubicBezTo>
                      <a:pt x="21991" y="15962"/>
                      <a:pt x="21991" y="15962"/>
                      <a:pt x="21991" y="15962"/>
                    </a:cubicBezTo>
                    <a:cubicBezTo>
                      <a:pt x="24435" y="17591"/>
                      <a:pt x="21177" y="13519"/>
                      <a:pt x="23620" y="15148"/>
                    </a:cubicBezTo>
                    <a:cubicBezTo>
                      <a:pt x="22806" y="13519"/>
                      <a:pt x="25249" y="15148"/>
                      <a:pt x="23620" y="12705"/>
                    </a:cubicBezTo>
                    <a:cubicBezTo>
                      <a:pt x="23620" y="12705"/>
                      <a:pt x="24435" y="13519"/>
                      <a:pt x="24435" y="13519"/>
                    </a:cubicBezTo>
                    <a:cubicBezTo>
                      <a:pt x="25249" y="12705"/>
                      <a:pt x="26878" y="12705"/>
                      <a:pt x="27693" y="11890"/>
                    </a:cubicBezTo>
                    <a:cubicBezTo>
                      <a:pt x="27693" y="10261"/>
                      <a:pt x="30136" y="11075"/>
                      <a:pt x="29322" y="8632"/>
                    </a:cubicBezTo>
                    <a:cubicBezTo>
                      <a:pt x="30136" y="8632"/>
                      <a:pt x="31765" y="9446"/>
                      <a:pt x="31765" y="7818"/>
                    </a:cubicBezTo>
                    <a:lnTo>
                      <a:pt x="31765" y="7818"/>
                    </a:lnTo>
                    <a:cubicBezTo>
                      <a:pt x="32580" y="7003"/>
                      <a:pt x="33394" y="7003"/>
                      <a:pt x="33394" y="4560"/>
                    </a:cubicBezTo>
                    <a:cubicBezTo>
                      <a:pt x="34209" y="7003"/>
                      <a:pt x="35023" y="6188"/>
                      <a:pt x="35023" y="6188"/>
                    </a:cubicBezTo>
                    <a:cubicBezTo>
                      <a:pt x="35023" y="4560"/>
                      <a:pt x="36652" y="4560"/>
                      <a:pt x="37467" y="3745"/>
                    </a:cubicBezTo>
                    <a:cubicBezTo>
                      <a:pt x="37467" y="4560"/>
                      <a:pt x="38281" y="2931"/>
                      <a:pt x="38281" y="4560"/>
                    </a:cubicBezTo>
                    <a:cubicBezTo>
                      <a:pt x="39910" y="1301"/>
                      <a:pt x="44797" y="2116"/>
                      <a:pt x="44797" y="5374"/>
                    </a:cubicBezTo>
                    <a:lnTo>
                      <a:pt x="44797" y="5374"/>
                    </a:lnTo>
                    <a:cubicBezTo>
                      <a:pt x="45611" y="4560"/>
                      <a:pt x="46426" y="2931"/>
                      <a:pt x="48055" y="2931"/>
                    </a:cubicBezTo>
                    <a:cubicBezTo>
                      <a:pt x="48055" y="2931"/>
                      <a:pt x="48055" y="2931"/>
                      <a:pt x="48055" y="2931"/>
                    </a:cubicBezTo>
                    <a:cubicBezTo>
                      <a:pt x="48869" y="2931"/>
                      <a:pt x="48055" y="4560"/>
                      <a:pt x="48869" y="4560"/>
                    </a:cubicBezTo>
                    <a:cubicBezTo>
                      <a:pt x="48869" y="4560"/>
                      <a:pt x="48869" y="4560"/>
                      <a:pt x="48055" y="4560"/>
                    </a:cubicBezTo>
                    <a:cubicBezTo>
                      <a:pt x="48869" y="4560"/>
                      <a:pt x="48055" y="6188"/>
                      <a:pt x="48869" y="5374"/>
                    </a:cubicBezTo>
                    <a:lnTo>
                      <a:pt x="48869" y="5374"/>
                    </a:lnTo>
                    <a:lnTo>
                      <a:pt x="49684" y="5374"/>
                    </a:lnTo>
                    <a:cubicBezTo>
                      <a:pt x="48869" y="5374"/>
                      <a:pt x="48869" y="6188"/>
                      <a:pt x="48869" y="6188"/>
                    </a:cubicBezTo>
                    <a:cubicBezTo>
                      <a:pt x="50498" y="8632"/>
                      <a:pt x="53756" y="13519"/>
                      <a:pt x="52127" y="19220"/>
                    </a:cubicBezTo>
                    <a:lnTo>
                      <a:pt x="51313" y="19220"/>
                    </a:lnTo>
                    <a:lnTo>
                      <a:pt x="52127" y="20035"/>
                    </a:lnTo>
                    <a:cubicBezTo>
                      <a:pt x="52127" y="20035"/>
                      <a:pt x="52127" y="20035"/>
                      <a:pt x="51313" y="20035"/>
                    </a:cubicBezTo>
                    <a:cubicBezTo>
                      <a:pt x="50498" y="20849"/>
                      <a:pt x="51313" y="22478"/>
                      <a:pt x="51313" y="24107"/>
                    </a:cubicBezTo>
                    <a:cubicBezTo>
                      <a:pt x="51313" y="24107"/>
                      <a:pt x="50498" y="24107"/>
                      <a:pt x="50498" y="24107"/>
                    </a:cubicBezTo>
                    <a:cubicBezTo>
                      <a:pt x="51313" y="25736"/>
                      <a:pt x="48055" y="24922"/>
                      <a:pt x="51313" y="26551"/>
                    </a:cubicBezTo>
                    <a:cubicBezTo>
                      <a:pt x="51313" y="26551"/>
                      <a:pt x="50498" y="26551"/>
                      <a:pt x="50498" y="26551"/>
                    </a:cubicBezTo>
                    <a:cubicBezTo>
                      <a:pt x="50498" y="28994"/>
                      <a:pt x="50498" y="32252"/>
                      <a:pt x="48869" y="34696"/>
                    </a:cubicBezTo>
                    <a:cubicBezTo>
                      <a:pt x="50498" y="37953"/>
                      <a:pt x="48055" y="39583"/>
                      <a:pt x="48869" y="42026"/>
                    </a:cubicBezTo>
                    <a:lnTo>
                      <a:pt x="48055" y="42026"/>
                    </a:lnTo>
                    <a:cubicBezTo>
                      <a:pt x="48869" y="45284"/>
                      <a:pt x="45611" y="47727"/>
                      <a:pt x="44797" y="50985"/>
                    </a:cubicBezTo>
                    <a:cubicBezTo>
                      <a:pt x="43982" y="51800"/>
                      <a:pt x="43982" y="53429"/>
                      <a:pt x="43982" y="54243"/>
                    </a:cubicBezTo>
                    <a:lnTo>
                      <a:pt x="43168" y="54243"/>
                    </a:lnTo>
                    <a:cubicBezTo>
                      <a:pt x="43982" y="57501"/>
                      <a:pt x="39096" y="56687"/>
                      <a:pt x="39910" y="59945"/>
                    </a:cubicBezTo>
                    <a:lnTo>
                      <a:pt x="39096" y="59130"/>
                    </a:lnTo>
                    <a:cubicBezTo>
                      <a:pt x="39910" y="59945"/>
                      <a:pt x="37467" y="59945"/>
                      <a:pt x="39910" y="61574"/>
                    </a:cubicBezTo>
                    <a:lnTo>
                      <a:pt x="39096" y="61574"/>
                    </a:lnTo>
                    <a:cubicBezTo>
                      <a:pt x="40724" y="64832"/>
                      <a:pt x="35837" y="62388"/>
                      <a:pt x="36652" y="65646"/>
                    </a:cubicBezTo>
                    <a:lnTo>
                      <a:pt x="36652" y="64832"/>
                    </a:lnTo>
                    <a:cubicBezTo>
                      <a:pt x="36652" y="65646"/>
                      <a:pt x="36652" y="66461"/>
                      <a:pt x="35837" y="65646"/>
                    </a:cubicBezTo>
                    <a:cubicBezTo>
                      <a:pt x="35837" y="65646"/>
                      <a:pt x="35837" y="65646"/>
                      <a:pt x="35837" y="65646"/>
                    </a:cubicBezTo>
                    <a:cubicBezTo>
                      <a:pt x="33394" y="64832"/>
                      <a:pt x="33394" y="68090"/>
                      <a:pt x="31765" y="68904"/>
                    </a:cubicBezTo>
                    <a:lnTo>
                      <a:pt x="30951" y="68090"/>
                    </a:lnTo>
                    <a:cubicBezTo>
                      <a:pt x="30951" y="69719"/>
                      <a:pt x="29322" y="69719"/>
                      <a:pt x="28507" y="70533"/>
                    </a:cubicBezTo>
                    <a:lnTo>
                      <a:pt x="28507" y="69719"/>
                    </a:lnTo>
                    <a:lnTo>
                      <a:pt x="28507" y="70533"/>
                    </a:lnTo>
                    <a:lnTo>
                      <a:pt x="27693" y="69719"/>
                    </a:lnTo>
                    <a:cubicBezTo>
                      <a:pt x="27693" y="72977"/>
                      <a:pt x="26878" y="74606"/>
                      <a:pt x="26064" y="7542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5" name="任意多边形: 形状 484"/>
              <p:cNvSpPr/>
              <p:nvPr/>
            </p:nvSpPr>
            <p:spPr>
              <a:xfrm>
                <a:off x="6346954" y="156775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6" name="任意多边形: 形状 485"/>
              <p:cNvSpPr/>
              <p:nvPr/>
            </p:nvSpPr>
            <p:spPr>
              <a:xfrm>
                <a:off x="6351027" y="150829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88" name="图形 7"/>
            <p:cNvGrpSpPr/>
            <p:nvPr/>
          </p:nvGrpSpPr>
          <p:grpSpPr>
            <a:xfrm>
              <a:off x="8486531" y="2582746"/>
              <a:ext cx="172433" cy="112910"/>
              <a:chOff x="6246772" y="1483049"/>
              <a:chExt cx="172433" cy="112910"/>
            </a:xfrm>
            <a:solidFill>
              <a:srgbClr val="1B1B1B"/>
            </a:solidFill>
          </p:grpSpPr>
          <p:sp>
            <p:nvSpPr>
              <p:cNvPr id="489" name="任意多边形: 形状 488"/>
              <p:cNvSpPr/>
              <p:nvPr/>
            </p:nvSpPr>
            <p:spPr>
              <a:xfrm>
                <a:off x="6255732" y="1544135"/>
                <a:ext cx="8144" cy="814"/>
              </a:xfrm>
              <a:custGeom>
                <a:avLst/>
                <a:gdLst>
                  <a:gd name="connsiteX0" fmla="*/ 0 w 8144"/>
                  <a:gd name="connsiteY0" fmla="*/ 815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5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0" name="任意多边形: 形状 489"/>
              <p:cNvSpPr/>
              <p:nvPr/>
            </p:nvSpPr>
            <p:spPr>
              <a:xfrm>
                <a:off x="6254917" y="1544561"/>
                <a:ext cx="362" cy="2379"/>
              </a:xfrm>
              <a:custGeom>
                <a:avLst/>
                <a:gdLst>
                  <a:gd name="connsiteX0" fmla="*/ 0 w 362"/>
                  <a:gd name="connsiteY0" fmla="*/ 2018 h 2379"/>
                  <a:gd name="connsiteX1" fmla="*/ 0 w 362"/>
                  <a:gd name="connsiteY1" fmla="*/ 2018 h 2379"/>
                  <a:gd name="connsiteX2" fmla="*/ 0 w 362"/>
                  <a:gd name="connsiteY2" fmla="*/ 389 h 2379"/>
                  <a:gd name="connsiteX3" fmla="*/ 0 w 362"/>
                  <a:gd name="connsiteY3" fmla="*/ 2018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2379">
                    <a:moveTo>
                      <a:pt x="0" y="2018"/>
                    </a:moveTo>
                    <a:cubicBezTo>
                      <a:pt x="0" y="2018"/>
                      <a:pt x="0" y="2832"/>
                      <a:pt x="0" y="2018"/>
                    </a:cubicBezTo>
                    <a:cubicBezTo>
                      <a:pt x="0" y="2018"/>
                      <a:pt x="815" y="1203"/>
                      <a:pt x="0" y="389"/>
                    </a:cubicBezTo>
                    <a:cubicBezTo>
                      <a:pt x="0" y="-1241"/>
                      <a:pt x="815" y="2832"/>
                      <a:pt x="0" y="20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1" name="任意多边形: 形状 490"/>
              <p:cNvSpPr/>
              <p:nvPr/>
            </p:nvSpPr>
            <p:spPr>
              <a:xfrm>
                <a:off x="6254103" y="1546351"/>
                <a:ext cx="814" cy="1042"/>
              </a:xfrm>
              <a:custGeom>
                <a:avLst/>
                <a:gdLst>
                  <a:gd name="connsiteX0" fmla="*/ 814 w 814"/>
                  <a:gd name="connsiteY0" fmla="*/ 228 h 1042"/>
                  <a:gd name="connsiteX1" fmla="*/ 0 w 814"/>
                  <a:gd name="connsiteY1" fmla="*/ 1042 h 1042"/>
                  <a:gd name="connsiteX2" fmla="*/ 814 w 814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042">
                    <a:moveTo>
                      <a:pt x="814" y="228"/>
                    </a:moveTo>
                    <a:cubicBezTo>
                      <a:pt x="814" y="-586"/>
                      <a:pt x="0" y="1042"/>
                      <a:pt x="0" y="1042"/>
                    </a:cubicBezTo>
                    <a:cubicBezTo>
                      <a:pt x="814" y="228"/>
                      <a:pt x="814" y="1042"/>
                      <a:pt x="814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2" name="任意多边形: 形状 491"/>
              <p:cNvSpPr/>
              <p:nvPr/>
            </p:nvSpPr>
            <p:spPr>
              <a:xfrm>
                <a:off x="6281795" y="157671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3" name="任意多边形: 形状 492"/>
              <p:cNvSpPr/>
              <p:nvPr/>
            </p:nvSpPr>
            <p:spPr>
              <a:xfrm>
                <a:off x="6246772" y="1483049"/>
                <a:ext cx="172433" cy="112910"/>
              </a:xfrm>
              <a:custGeom>
                <a:avLst/>
                <a:gdLst>
                  <a:gd name="connsiteX0" fmla="*/ 47240 w 172433"/>
                  <a:gd name="connsiteY0" fmla="*/ 97739 h 112910"/>
                  <a:gd name="connsiteX1" fmla="*/ 47240 w 172433"/>
                  <a:gd name="connsiteY1" fmla="*/ 97739 h 112910"/>
                  <a:gd name="connsiteX2" fmla="*/ 41539 w 172433"/>
                  <a:gd name="connsiteY2" fmla="*/ 93666 h 112910"/>
                  <a:gd name="connsiteX3" fmla="*/ 41539 w 172433"/>
                  <a:gd name="connsiteY3" fmla="*/ 93666 h 112910"/>
                  <a:gd name="connsiteX4" fmla="*/ 26064 w 172433"/>
                  <a:gd name="connsiteY4" fmla="*/ 84707 h 112910"/>
                  <a:gd name="connsiteX5" fmla="*/ 26878 w 172433"/>
                  <a:gd name="connsiteY5" fmla="*/ 84707 h 112910"/>
                  <a:gd name="connsiteX6" fmla="*/ 25249 w 172433"/>
                  <a:gd name="connsiteY6" fmla="*/ 84707 h 112910"/>
                  <a:gd name="connsiteX7" fmla="*/ 26064 w 172433"/>
                  <a:gd name="connsiteY7" fmla="*/ 84707 h 112910"/>
                  <a:gd name="connsiteX8" fmla="*/ 22806 w 172433"/>
                  <a:gd name="connsiteY8" fmla="*/ 81449 h 112910"/>
                  <a:gd name="connsiteX9" fmla="*/ 21991 w 172433"/>
                  <a:gd name="connsiteY9" fmla="*/ 82263 h 112910"/>
                  <a:gd name="connsiteX10" fmla="*/ 8959 w 172433"/>
                  <a:gd name="connsiteY10" fmla="*/ 74933 h 112910"/>
                  <a:gd name="connsiteX11" fmla="*/ 9774 w 172433"/>
                  <a:gd name="connsiteY11" fmla="*/ 74119 h 112910"/>
                  <a:gd name="connsiteX12" fmla="*/ 1629 w 172433"/>
                  <a:gd name="connsiteY12" fmla="*/ 70046 h 112910"/>
                  <a:gd name="connsiteX13" fmla="*/ 6516 w 172433"/>
                  <a:gd name="connsiteY13" fmla="*/ 64345 h 112910"/>
                  <a:gd name="connsiteX14" fmla="*/ 8145 w 172433"/>
                  <a:gd name="connsiteY14" fmla="*/ 65159 h 112910"/>
                  <a:gd name="connsiteX15" fmla="*/ 8145 w 172433"/>
                  <a:gd name="connsiteY15" fmla="*/ 63530 h 112910"/>
                  <a:gd name="connsiteX16" fmla="*/ 6516 w 172433"/>
                  <a:gd name="connsiteY16" fmla="*/ 63530 h 112910"/>
                  <a:gd name="connsiteX17" fmla="*/ 815 w 172433"/>
                  <a:gd name="connsiteY17" fmla="*/ 70046 h 112910"/>
                  <a:gd name="connsiteX18" fmla="*/ 815 w 172433"/>
                  <a:gd name="connsiteY18" fmla="*/ 70046 h 112910"/>
                  <a:gd name="connsiteX19" fmla="*/ 0 w 172433"/>
                  <a:gd name="connsiteY19" fmla="*/ 70046 h 112910"/>
                  <a:gd name="connsiteX20" fmla="*/ 1629 w 172433"/>
                  <a:gd name="connsiteY20" fmla="*/ 70046 h 112910"/>
                  <a:gd name="connsiteX21" fmla="*/ 815 w 172433"/>
                  <a:gd name="connsiteY21" fmla="*/ 70861 h 112910"/>
                  <a:gd name="connsiteX22" fmla="*/ 5702 w 172433"/>
                  <a:gd name="connsiteY22" fmla="*/ 73304 h 112910"/>
                  <a:gd name="connsiteX23" fmla="*/ 7330 w 172433"/>
                  <a:gd name="connsiteY23" fmla="*/ 75748 h 112910"/>
                  <a:gd name="connsiteX24" fmla="*/ 8959 w 172433"/>
                  <a:gd name="connsiteY24" fmla="*/ 75748 h 112910"/>
                  <a:gd name="connsiteX25" fmla="*/ 25249 w 172433"/>
                  <a:gd name="connsiteY25" fmla="*/ 87965 h 112910"/>
                  <a:gd name="connsiteX26" fmla="*/ 34209 w 172433"/>
                  <a:gd name="connsiteY26" fmla="*/ 94481 h 112910"/>
                  <a:gd name="connsiteX27" fmla="*/ 34209 w 172433"/>
                  <a:gd name="connsiteY27" fmla="*/ 94481 h 112910"/>
                  <a:gd name="connsiteX28" fmla="*/ 38281 w 172433"/>
                  <a:gd name="connsiteY28" fmla="*/ 96924 h 112910"/>
                  <a:gd name="connsiteX29" fmla="*/ 39910 w 172433"/>
                  <a:gd name="connsiteY29" fmla="*/ 96924 h 112910"/>
                  <a:gd name="connsiteX30" fmla="*/ 64345 w 172433"/>
                  <a:gd name="connsiteY30" fmla="*/ 110771 h 112910"/>
                  <a:gd name="connsiteX31" fmla="*/ 94481 w 172433"/>
                  <a:gd name="connsiteY31" fmla="*/ 107513 h 112910"/>
                  <a:gd name="connsiteX32" fmla="*/ 94481 w 172433"/>
                  <a:gd name="connsiteY32" fmla="*/ 108327 h 112910"/>
                  <a:gd name="connsiteX33" fmla="*/ 102626 w 172433"/>
                  <a:gd name="connsiteY33" fmla="*/ 105069 h 112910"/>
                  <a:gd name="connsiteX34" fmla="*/ 102626 w 172433"/>
                  <a:gd name="connsiteY34" fmla="*/ 105069 h 112910"/>
                  <a:gd name="connsiteX35" fmla="*/ 119730 w 172433"/>
                  <a:gd name="connsiteY35" fmla="*/ 92852 h 112910"/>
                  <a:gd name="connsiteX36" fmla="*/ 139278 w 172433"/>
                  <a:gd name="connsiteY36" fmla="*/ 76562 h 112910"/>
                  <a:gd name="connsiteX37" fmla="*/ 139278 w 172433"/>
                  <a:gd name="connsiteY37" fmla="*/ 76562 h 112910"/>
                  <a:gd name="connsiteX38" fmla="*/ 153939 w 172433"/>
                  <a:gd name="connsiteY38" fmla="*/ 62716 h 112910"/>
                  <a:gd name="connsiteX39" fmla="*/ 163712 w 172433"/>
                  <a:gd name="connsiteY39" fmla="*/ 43168 h 112910"/>
                  <a:gd name="connsiteX40" fmla="*/ 167785 w 172433"/>
                  <a:gd name="connsiteY40" fmla="*/ 30136 h 112910"/>
                  <a:gd name="connsiteX41" fmla="*/ 171857 w 172433"/>
                  <a:gd name="connsiteY41" fmla="*/ 5702 h 112910"/>
                  <a:gd name="connsiteX42" fmla="*/ 170228 w 172433"/>
                  <a:gd name="connsiteY42" fmla="*/ 1629 h 112910"/>
                  <a:gd name="connsiteX43" fmla="*/ 165341 w 172433"/>
                  <a:gd name="connsiteY43" fmla="*/ 0 h 112910"/>
                  <a:gd name="connsiteX44" fmla="*/ 154753 w 172433"/>
                  <a:gd name="connsiteY44" fmla="*/ 0 h 112910"/>
                  <a:gd name="connsiteX45" fmla="*/ 144165 w 172433"/>
                  <a:gd name="connsiteY45" fmla="*/ 4887 h 112910"/>
                  <a:gd name="connsiteX46" fmla="*/ 144979 w 172433"/>
                  <a:gd name="connsiteY46" fmla="*/ 4887 h 112910"/>
                  <a:gd name="connsiteX47" fmla="*/ 142536 w 172433"/>
                  <a:gd name="connsiteY47" fmla="*/ 8145 h 112910"/>
                  <a:gd name="connsiteX48" fmla="*/ 142536 w 172433"/>
                  <a:gd name="connsiteY48" fmla="*/ 8145 h 112910"/>
                  <a:gd name="connsiteX49" fmla="*/ 142536 w 172433"/>
                  <a:gd name="connsiteY49" fmla="*/ 10589 h 112910"/>
                  <a:gd name="connsiteX50" fmla="*/ 143350 w 172433"/>
                  <a:gd name="connsiteY50" fmla="*/ 11403 h 112910"/>
                  <a:gd name="connsiteX51" fmla="*/ 141721 w 172433"/>
                  <a:gd name="connsiteY51" fmla="*/ 11403 h 112910"/>
                  <a:gd name="connsiteX52" fmla="*/ 142536 w 172433"/>
                  <a:gd name="connsiteY52" fmla="*/ 12217 h 112910"/>
                  <a:gd name="connsiteX53" fmla="*/ 139278 w 172433"/>
                  <a:gd name="connsiteY53" fmla="*/ 13032 h 112910"/>
                  <a:gd name="connsiteX54" fmla="*/ 137649 w 172433"/>
                  <a:gd name="connsiteY54" fmla="*/ 12217 h 112910"/>
                  <a:gd name="connsiteX55" fmla="*/ 138463 w 172433"/>
                  <a:gd name="connsiteY55" fmla="*/ 14661 h 112910"/>
                  <a:gd name="connsiteX56" fmla="*/ 142536 w 172433"/>
                  <a:gd name="connsiteY56" fmla="*/ 15475 h 112910"/>
                  <a:gd name="connsiteX57" fmla="*/ 141721 w 172433"/>
                  <a:gd name="connsiteY57" fmla="*/ 14661 h 112910"/>
                  <a:gd name="connsiteX58" fmla="*/ 143350 w 172433"/>
                  <a:gd name="connsiteY58" fmla="*/ 14661 h 112910"/>
                  <a:gd name="connsiteX59" fmla="*/ 145794 w 172433"/>
                  <a:gd name="connsiteY59" fmla="*/ 13846 h 112910"/>
                  <a:gd name="connsiteX60" fmla="*/ 145794 w 172433"/>
                  <a:gd name="connsiteY60" fmla="*/ 13846 h 112910"/>
                  <a:gd name="connsiteX61" fmla="*/ 145794 w 172433"/>
                  <a:gd name="connsiteY61" fmla="*/ 12217 h 112910"/>
                  <a:gd name="connsiteX62" fmla="*/ 146608 w 172433"/>
                  <a:gd name="connsiteY62" fmla="*/ 12217 h 112910"/>
                  <a:gd name="connsiteX63" fmla="*/ 146608 w 172433"/>
                  <a:gd name="connsiteY63" fmla="*/ 11403 h 112910"/>
                  <a:gd name="connsiteX64" fmla="*/ 150681 w 172433"/>
                  <a:gd name="connsiteY64" fmla="*/ 6516 h 112910"/>
                  <a:gd name="connsiteX65" fmla="*/ 150681 w 172433"/>
                  <a:gd name="connsiteY65" fmla="*/ 4887 h 112910"/>
                  <a:gd name="connsiteX66" fmla="*/ 154753 w 172433"/>
                  <a:gd name="connsiteY66" fmla="*/ 4887 h 112910"/>
                  <a:gd name="connsiteX67" fmla="*/ 154753 w 172433"/>
                  <a:gd name="connsiteY67" fmla="*/ 4887 h 112910"/>
                  <a:gd name="connsiteX68" fmla="*/ 157196 w 172433"/>
                  <a:gd name="connsiteY68" fmla="*/ 4887 h 112910"/>
                  <a:gd name="connsiteX69" fmla="*/ 159640 w 172433"/>
                  <a:gd name="connsiteY69" fmla="*/ 2444 h 112910"/>
                  <a:gd name="connsiteX70" fmla="*/ 159640 w 172433"/>
                  <a:gd name="connsiteY70" fmla="*/ 3258 h 112910"/>
                  <a:gd name="connsiteX71" fmla="*/ 165341 w 172433"/>
                  <a:gd name="connsiteY71" fmla="*/ 4072 h 112910"/>
                  <a:gd name="connsiteX72" fmla="*/ 169414 w 172433"/>
                  <a:gd name="connsiteY72" fmla="*/ 4072 h 112910"/>
                  <a:gd name="connsiteX73" fmla="*/ 169414 w 172433"/>
                  <a:gd name="connsiteY73" fmla="*/ 5702 h 112910"/>
                  <a:gd name="connsiteX74" fmla="*/ 169414 w 172433"/>
                  <a:gd name="connsiteY74" fmla="*/ 5702 h 112910"/>
                  <a:gd name="connsiteX75" fmla="*/ 171043 w 172433"/>
                  <a:gd name="connsiteY75" fmla="*/ 9774 h 112910"/>
                  <a:gd name="connsiteX76" fmla="*/ 167785 w 172433"/>
                  <a:gd name="connsiteY76" fmla="*/ 11403 h 112910"/>
                  <a:gd name="connsiteX77" fmla="*/ 168599 w 172433"/>
                  <a:gd name="connsiteY77" fmla="*/ 17919 h 112910"/>
                  <a:gd name="connsiteX78" fmla="*/ 166970 w 172433"/>
                  <a:gd name="connsiteY78" fmla="*/ 19548 h 112910"/>
                  <a:gd name="connsiteX79" fmla="*/ 162083 w 172433"/>
                  <a:gd name="connsiteY79" fmla="*/ 37467 h 112910"/>
                  <a:gd name="connsiteX80" fmla="*/ 162083 w 172433"/>
                  <a:gd name="connsiteY80" fmla="*/ 37467 h 112910"/>
                  <a:gd name="connsiteX81" fmla="*/ 164527 w 172433"/>
                  <a:gd name="connsiteY81" fmla="*/ 40724 h 112910"/>
                  <a:gd name="connsiteX82" fmla="*/ 164527 w 172433"/>
                  <a:gd name="connsiteY82" fmla="*/ 40724 h 112910"/>
                  <a:gd name="connsiteX83" fmla="*/ 162083 w 172433"/>
                  <a:gd name="connsiteY83" fmla="*/ 43168 h 112910"/>
                  <a:gd name="connsiteX84" fmla="*/ 162083 w 172433"/>
                  <a:gd name="connsiteY84" fmla="*/ 43168 h 112910"/>
                  <a:gd name="connsiteX85" fmla="*/ 160454 w 172433"/>
                  <a:gd name="connsiteY85" fmla="*/ 46426 h 112910"/>
                  <a:gd name="connsiteX86" fmla="*/ 160454 w 172433"/>
                  <a:gd name="connsiteY86" fmla="*/ 46426 h 112910"/>
                  <a:gd name="connsiteX87" fmla="*/ 160454 w 172433"/>
                  <a:gd name="connsiteY87" fmla="*/ 47241 h 112910"/>
                  <a:gd name="connsiteX88" fmla="*/ 159640 w 172433"/>
                  <a:gd name="connsiteY88" fmla="*/ 46426 h 112910"/>
                  <a:gd name="connsiteX89" fmla="*/ 144979 w 172433"/>
                  <a:gd name="connsiteY89" fmla="*/ 70046 h 112910"/>
                  <a:gd name="connsiteX90" fmla="*/ 144979 w 172433"/>
                  <a:gd name="connsiteY90" fmla="*/ 69232 h 112910"/>
                  <a:gd name="connsiteX91" fmla="*/ 144165 w 172433"/>
                  <a:gd name="connsiteY91" fmla="*/ 70861 h 112910"/>
                  <a:gd name="connsiteX92" fmla="*/ 144165 w 172433"/>
                  <a:gd name="connsiteY92" fmla="*/ 70046 h 112910"/>
                  <a:gd name="connsiteX93" fmla="*/ 139278 w 172433"/>
                  <a:gd name="connsiteY93" fmla="*/ 74933 h 112910"/>
                  <a:gd name="connsiteX94" fmla="*/ 138463 w 172433"/>
                  <a:gd name="connsiteY94" fmla="*/ 74119 h 112910"/>
                  <a:gd name="connsiteX95" fmla="*/ 136020 w 172433"/>
                  <a:gd name="connsiteY95" fmla="*/ 77376 h 112910"/>
                  <a:gd name="connsiteX96" fmla="*/ 135205 w 172433"/>
                  <a:gd name="connsiteY96" fmla="*/ 76562 h 112910"/>
                  <a:gd name="connsiteX97" fmla="*/ 123802 w 172433"/>
                  <a:gd name="connsiteY97" fmla="*/ 86336 h 112910"/>
                  <a:gd name="connsiteX98" fmla="*/ 114843 w 172433"/>
                  <a:gd name="connsiteY98" fmla="*/ 95295 h 112910"/>
                  <a:gd name="connsiteX99" fmla="*/ 114843 w 172433"/>
                  <a:gd name="connsiteY99" fmla="*/ 94481 h 112910"/>
                  <a:gd name="connsiteX100" fmla="*/ 100182 w 172433"/>
                  <a:gd name="connsiteY100" fmla="*/ 102626 h 112910"/>
                  <a:gd name="connsiteX101" fmla="*/ 94481 w 172433"/>
                  <a:gd name="connsiteY101" fmla="*/ 105069 h 112910"/>
                  <a:gd name="connsiteX102" fmla="*/ 94481 w 172433"/>
                  <a:gd name="connsiteY102" fmla="*/ 104255 h 112910"/>
                  <a:gd name="connsiteX103" fmla="*/ 82263 w 172433"/>
                  <a:gd name="connsiteY103" fmla="*/ 107513 h 112910"/>
                  <a:gd name="connsiteX104" fmla="*/ 82263 w 172433"/>
                  <a:gd name="connsiteY104" fmla="*/ 106698 h 112910"/>
                  <a:gd name="connsiteX105" fmla="*/ 79820 w 172433"/>
                  <a:gd name="connsiteY105" fmla="*/ 109142 h 112910"/>
                  <a:gd name="connsiteX106" fmla="*/ 79006 w 172433"/>
                  <a:gd name="connsiteY106" fmla="*/ 108327 h 112910"/>
                  <a:gd name="connsiteX107" fmla="*/ 70046 w 172433"/>
                  <a:gd name="connsiteY107" fmla="*/ 108327 h 112910"/>
                  <a:gd name="connsiteX108" fmla="*/ 70046 w 172433"/>
                  <a:gd name="connsiteY108" fmla="*/ 107513 h 112910"/>
                  <a:gd name="connsiteX109" fmla="*/ 67603 w 172433"/>
                  <a:gd name="connsiteY109" fmla="*/ 107513 h 112910"/>
                  <a:gd name="connsiteX110" fmla="*/ 67603 w 172433"/>
                  <a:gd name="connsiteY110" fmla="*/ 107513 h 112910"/>
                  <a:gd name="connsiteX111" fmla="*/ 58643 w 172433"/>
                  <a:gd name="connsiteY111" fmla="*/ 105069 h 112910"/>
                  <a:gd name="connsiteX112" fmla="*/ 59458 w 172433"/>
                  <a:gd name="connsiteY112" fmla="*/ 104255 h 112910"/>
                  <a:gd name="connsiteX113" fmla="*/ 53756 w 172433"/>
                  <a:gd name="connsiteY113" fmla="*/ 102626 h 112910"/>
                  <a:gd name="connsiteX114" fmla="*/ 53756 w 172433"/>
                  <a:gd name="connsiteY114" fmla="*/ 102626 h 112910"/>
                  <a:gd name="connsiteX115" fmla="*/ 52942 w 172433"/>
                  <a:gd name="connsiteY115" fmla="*/ 102626 h 112910"/>
                  <a:gd name="connsiteX116" fmla="*/ 53756 w 172433"/>
                  <a:gd name="connsiteY116" fmla="*/ 101811 h 112910"/>
                  <a:gd name="connsiteX117" fmla="*/ 47240 w 172433"/>
                  <a:gd name="connsiteY117" fmla="*/ 97739 h 112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72433" h="112910">
                    <a:moveTo>
                      <a:pt x="47240" y="97739"/>
                    </a:moveTo>
                    <a:lnTo>
                      <a:pt x="47240" y="97739"/>
                    </a:lnTo>
                    <a:cubicBezTo>
                      <a:pt x="44797" y="96924"/>
                      <a:pt x="43982" y="94481"/>
                      <a:pt x="41539" y="93666"/>
                    </a:cubicBezTo>
                    <a:lnTo>
                      <a:pt x="41539" y="93666"/>
                    </a:lnTo>
                    <a:cubicBezTo>
                      <a:pt x="36652" y="89594"/>
                      <a:pt x="31765" y="87965"/>
                      <a:pt x="26064" y="84707"/>
                    </a:cubicBezTo>
                    <a:cubicBezTo>
                      <a:pt x="26064" y="84707"/>
                      <a:pt x="26064" y="84707"/>
                      <a:pt x="26878" y="84707"/>
                    </a:cubicBezTo>
                    <a:cubicBezTo>
                      <a:pt x="26064" y="84707"/>
                      <a:pt x="26064" y="84707"/>
                      <a:pt x="25249" y="84707"/>
                    </a:cubicBezTo>
                    <a:cubicBezTo>
                      <a:pt x="25249" y="84707"/>
                      <a:pt x="25249" y="84707"/>
                      <a:pt x="26064" y="84707"/>
                    </a:cubicBezTo>
                    <a:cubicBezTo>
                      <a:pt x="26064" y="83078"/>
                      <a:pt x="22806" y="83078"/>
                      <a:pt x="22806" y="81449"/>
                    </a:cubicBezTo>
                    <a:cubicBezTo>
                      <a:pt x="22806" y="81449"/>
                      <a:pt x="21991" y="81449"/>
                      <a:pt x="21991" y="82263"/>
                    </a:cubicBezTo>
                    <a:cubicBezTo>
                      <a:pt x="17919" y="79820"/>
                      <a:pt x="13846" y="76562"/>
                      <a:pt x="8959" y="74933"/>
                    </a:cubicBezTo>
                    <a:cubicBezTo>
                      <a:pt x="8959" y="74933"/>
                      <a:pt x="8959" y="74119"/>
                      <a:pt x="9774" y="74119"/>
                    </a:cubicBezTo>
                    <a:cubicBezTo>
                      <a:pt x="6516" y="73304"/>
                      <a:pt x="4072" y="71675"/>
                      <a:pt x="1629" y="70046"/>
                    </a:cubicBezTo>
                    <a:lnTo>
                      <a:pt x="6516" y="64345"/>
                    </a:lnTo>
                    <a:cubicBezTo>
                      <a:pt x="6516" y="65159"/>
                      <a:pt x="7330" y="65159"/>
                      <a:pt x="8145" y="65159"/>
                    </a:cubicBezTo>
                    <a:cubicBezTo>
                      <a:pt x="8145" y="64345"/>
                      <a:pt x="8145" y="64345"/>
                      <a:pt x="8145" y="63530"/>
                    </a:cubicBezTo>
                    <a:cubicBezTo>
                      <a:pt x="8145" y="62716"/>
                      <a:pt x="6516" y="64345"/>
                      <a:pt x="6516" y="63530"/>
                    </a:cubicBezTo>
                    <a:lnTo>
                      <a:pt x="815" y="70046"/>
                    </a:lnTo>
                    <a:lnTo>
                      <a:pt x="815" y="70046"/>
                    </a:lnTo>
                    <a:lnTo>
                      <a:pt x="0" y="70046"/>
                    </a:lnTo>
                    <a:cubicBezTo>
                      <a:pt x="815" y="70861"/>
                      <a:pt x="815" y="69232"/>
                      <a:pt x="1629" y="70046"/>
                    </a:cubicBezTo>
                    <a:cubicBezTo>
                      <a:pt x="1629" y="70861"/>
                      <a:pt x="815" y="70861"/>
                      <a:pt x="815" y="70861"/>
                    </a:cubicBezTo>
                    <a:cubicBezTo>
                      <a:pt x="2443" y="71675"/>
                      <a:pt x="4072" y="73304"/>
                      <a:pt x="5702" y="73304"/>
                    </a:cubicBezTo>
                    <a:cubicBezTo>
                      <a:pt x="4887" y="74933"/>
                      <a:pt x="7330" y="74933"/>
                      <a:pt x="7330" y="75748"/>
                    </a:cubicBezTo>
                    <a:cubicBezTo>
                      <a:pt x="8145" y="75748"/>
                      <a:pt x="8145" y="75748"/>
                      <a:pt x="8959" y="75748"/>
                    </a:cubicBezTo>
                    <a:cubicBezTo>
                      <a:pt x="13846" y="80634"/>
                      <a:pt x="20362" y="83078"/>
                      <a:pt x="25249" y="87965"/>
                    </a:cubicBezTo>
                    <a:cubicBezTo>
                      <a:pt x="29322" y="87965"/>
                      <a:pt x="30951" y="92852"/>
                      <a:pt x="34209" y="94481"/>
                    </a:cubicBezTo>
                    <a:cubicBezTo>
                      <a:pt x="34209" y="94481"/>
                      <a:pt x="34209" y="94481"/>
                      <a:pt x="34209" y="94481"/>
                    </a:cubicBezTo>
                    <a:cubicBezTo>
                      <a:pt x="35838" y="94481"/>
                      <a:pt x="37467" y="95295"/>
                      <a:pt x="38281" y="96924"/>
                    </a:cubicBezTo>
                    <a:lnTo>
                      <a:pt x="39910" y="96924"/>
                    </a:lnTo>
                    <a:cubicBezTo>
                      <a:pt x="46426" y="104255"/>
                      <a:pt x="55385" y="107513"/>
                      <a:pt x="64345" y="110771"/>
                    </a:cubicBezTo>
                    <a:cubicBezTo>
                      <a:pt x="74933" y="114029"/>
                      <a:pt x="85521" y="114029"/>
                      <a:pt x="94481" y="107513"/>
                    </a:cubicBezTo>
                    <a:cubicBezTo>
                      <a:pt x="94481" y="107513"/>
                      <a:pt x="94481" y="107513"/>
                      <a:pt x="94481" y="108327"/>
                    </a:cubicBezTo>
                    <a:cubicBezTo>
                      <a:pt x="96924" y="106698"/>
                      <a:pt x="100182" y="106698"/>
                      <a:pt x="102626" y="105069"/>
                    </a:cubicBezTo>
                    <a:lnTo>
                      <a:pt x="102626" y="105069"/>
                    </a:lnTo>
                    <a:cubicBezTo>
                      <a:pt x="108327" y="100182"/>
                      <a:pt x="115658" y="98553"/>
                      <a:pt x="119730" y="92852"/>
                    </a:cubicBezTo>
                    <a:cubicBezTo>
                      <a:pt x="126246" y="88779"/>
                      <a:pt x="133576" y="82263"/>
                      <a:pt x="139278" y="76562"/>
                    </a:cubicBezTo>
                    <a:lnTo>
                      <a:pt x="139278" y="76562"/>
                    </a:lnTo>
                    <a:cubicBezTo>
                      <a:pt x="143350" y="71675"/>
                      <a:pt x="150681" y="68417"/>
                      <a:pt x="153939" y="62716"/>
                    </a:cubicBezTo>
                    <a:cubicBezTo>
                      <a:pt x="159640" y="57829"/>
                      <a:pt x="159640" y="48869"/>
                      <a:pt x="163712" y="43168"/>
                    </a:cubicBezTo>
                    <a:cubicBezTo>
                      <a:pt x="167785" y="39910"/>
                      <a:pt x="164527" y="32580"/>
                      <a:pt x="167785" y="30136"/>
                    </a:cubicBezTo>
                    <a:cubicBezTo>
                      <a:pt x="173486" y="22806"/>
                      <a:pt x="172672" y="14661"/>
                      <a:pt x="171857" y="5702"/>
                    </a:cubicBezTo>
                    <a:cubicBezTo>
                      <a:pt x="172672" y="4072"/>
                      <a:pt x="171857" y="2444"/>
                      <a:pt x="170228" y="1629"/>
                    </a:cubicBezTo>
                    <a:cubicBezTo>
                      <a:pt x="168599" y="815"/>
                      <a:pt x="166970" y="0"/>
                      <a:pt x="165341" y="0"/>
                    </a:cubicBezTo>
                    <a:cubicBezTo>
                      <a:pt x="162083" y="0"/>
                      <a:pt x="158825" y="0"/>
                      <a:pt x="154753" y="0"/>
                    </a:cubicBezTo>
                    <a:cubicBezTo>
                      <a:pt x="152310" y="2444"/>
                      <a:pt x="147423" y="815"/>
                      <a:pt x="144165" y="4887"/>
                    </a:cubicBezTo>
                    <a:lnTo>
                      <a:pt x="144979" y="4887"/>
                    </a:lnTo>
                    <a:cubicBezTo>
                      <a:pt x="142536" y="4887"/>
                      <a:pt x="144979" y="8959"/>
                      <a:pt x="142536" y="8145"/>
                    </a:cubicBezTo>
                    <a:lnTo>
                      <a:pt x="142536" y="8145"/>
                    </a:lnTo>
                    <a:cubicBezTo>
                      <a:pt x="140907" y="8145"/>
                      <a:pt x="144165" y="11403"/>
                      <a:pt x="142536" y="10589"/>
                    </a:cubicBezTo>
                    <a:lnTo>
                      <a:pt x="143350" y="11403"/>
                    </a:lnTo>
                    <a:cubicBezTo>
                      <a:pt x="143350" y="12217"/>
                      <a:pt x="142536" y="11403"/>
                      <a:pt x="141721" y="11403"/>
                    </a:cubicBezTo>
                    <a:cubicBezTo>
                      <a:pt x="141721" y="11403"/>
                      <a:pt x="142536" y="12217"/>
                      <a:pt x="142536" y="12217"/>
                    </a:cubicBezTo>
                    <a:cubicBezTo>
                      <a:pt x="140092" y="11403"/>
                      <a:pt x="142536" y="14661"/>
                      <a:pt x="139278" y="13032"/>
                    </a:cubicBezTo>
                    <a:cubicBezTo>
                      <a:pt x="139278" y="12217"/>
                      <a:pt x="137649" y="13846"/>
                      <a:pt x="137649" y="12217"/>
                    </a:cubicBezTo>
                    <a:cubicBezTo>
                      <a:pt x="136834" y="12217"/>
                      <a:pt x="136834" y="14661"/>
                      <a:pt x="138463" y="14661"/>
                    </a:cubicBezTo>
                    <a:cubicBezTo>
                      <a:pt x="140092" y="15475"/>
                      <a:pt x="140907" y="16290"/>
                      <a:pt x="142536" y="15475"/>
                    </a:cubicBezTo>
                    <a:lnTo>
                      <a:pt x="141721" y="14661"/>
                    </a:lnTo>
                    <a:cubicBezTo>
                      <a:pt x="142536" y="14661"/>
                      <a:pt x="142536" y="14661"/>
                      <a:pt x="143350" y="14661"/>
                    </a:cubicBezTo>
                    <a:cubicBezTo>
                      <a:pt x="144165" y="13846"/>
                      <a:pt x="144979" y="13846"/>
                      <a:pt x="145794" y="13846"/>
                    </a:cubicBezTo>
                    <a:cubicBezTo>
                      <a:pt x="145794" y="13846"/>
                      <a:pt x="145794" y="13846"/>
                      <a:pt x="145794" y="13846"/>
                    </a:cubicBezTo>
                    <a:cubicBezTo>
                      <a:pt x="144979" y="13032"/>
                      <a:pt x="145794" y="12217"/>
                      <a:pt x="145794" y="12217"/>
                    </a:cubicBezTo>
                    <a:lnTo>
                      <a:pt x="146608" y="12217"/>
                    </a:lnTo>
                    <a:cubicBezTo>
                      <a:pt x="147423" y="13032"/>
                      <a:pt x="144979" y="9774"/>
                      <a:pt x="146608" y="11403"/>
                    </a:cubicBezTo>
                    <a:cubicBezTo>
                      <a:pt x="147423" y="9774"/>
                      <a:pt x="149052" y="7330"/>
                      <a:pt x="150681" y="6516"/>
                    </a:cubicBezTo>
                    <a:cubicBezTo>
                      <a:pt x="150681" y="5702"/>
                      <a:pt x="152310" y="5702"/>
                      <a:pt x="150681" y="4887"/>
                    </a:cubicBezTo>
                    <a:cubicBezTo>
                      <a:pt x="152310" y="5702"/>
                      <a:pt x="153939" y="5702"/>
                      <a:pt x="154753" y="4887"/>
                    </a:cubicBezTo>
                    <a:cubicBezTo>
                      <a:pt x="154753" y="4887"/>
                      <a:pt x="154753" y="4887"/>
                      <a:pt x="154753" y="4887"/>
                    </a:cubicBezTo>
                    <a:cubicBezTo>
                      <a:pt x="156382" y="6516"/>
                      <a:pt x="155568" y="2444"/>
                      <a:pt x="157196" y="4887"/>
                    </a:cubicBezTo>
                    <a:cubicBezTo>
                      <a:pt x="156382" y="3258"/>
                      <a:pt x="158825" y="4887"/>
                      <a:pt x="159640" y="2444"/>
                    </a:cubicBezTo>
                    <a:cubicBezTo>
                      <a:pt x="159640" y="3258"/>
                      <a:pt x="159640" y="3258"/>
                      <a:pt x="159640" y="3258"/>
                    </a:cubicBezTo>
                    <a:cubicBezTo>
                      <a:pt x="161269" y="3258"/>
                      <a:pt x="163712" y="3258"/>
                      <a:pt x="165341" y="4072"/>
                    </a:cubicBezTo>
                    <a:cubicBezTo>
                      <a:pt x="166970" y="2444"/>
                      <a:pt x="167785" y="5702"/>
                      <a:pt x="169414" y="4072"/>
                    </a:cubicBezTo>
                    <a:cubicBezTo>
                      <a:pt x="169414" y="4887"/>
                      <a:pt x="168599" y="5702"/>
                      <a:pt x="169414" y="5702"/>
                    </a:cubicBezTo>
                    <a:lnTo>
                      <a:pt x="169414" y="5702"/>
                    </a:lnTo>
                    <a:cubicBezTo>
                      <a:pt x="169414" y="5702"/>
                      <a:pt x="169414" y="8145"/>
                      <a:pt x="171043" y="9774"/>
                    </a:cubicBezTo>
                    <a:cubicBezTo>
                      <a:pt x="168599" y="9774"/>
                      <a:pt x="168599" y="10589"/>
                      <a:pt x="167785" y="11403"/>
                    </a:cubicBezTo>
                    <a:cubicBezTo>
                      <a:pt x="168599" y="13032"/>
                      <a:pt x="167785" y="15475"/>
                      <a:pt x="168599" y="17919"/>
                    </a:cubicBezTo>
                    <a:cubicBezTo>
                      <a:pt x="167785" y="17919"/>
                      <a:pt x="168599" y="19548"/>
                      <a:pt x="166970" y="19548"/>
                    </a:cubicBezTo>
                    <a:cubicBezTo>
                      <a:pt x="168599" y="26064"/>
                      <a:pt x="166156" y="32580"/>
                      <a:pt x="162083" y="37467"/>
                    </a:cubicBezTo>
                    <a:lnTo>
                      <a:pt x="162083" y="37467"/>
                    </a:lnTo>
                    <a:cubicBezTo>
                      <a:pt x="162898" y="38281"/>
                      <a:pt x="164527" y="39910"/>
                      <a:pt x="164527" y="40724"/>
                    </a:cubicBezTo>
                    <a:cubicBezTo>
                      <a:pt x="164527" y="40724"/>
                      <a:pt x="164527" y="40724"/>
                      <a:pt x="164527" y="40724"/>
                    </a:cubicBezTo>
                    <a:cubicBezTo>
                      <a:pt x="164527" y="41539"/>
                      <a:pt x="162898" y="42354"/>
                      <a:pt x="162083" y="43168"/>
                    </a:cubicBezTo>
                    <a:cubicBezTo>
                      <a:pt x="162083" y="43168"/>
                      <a:pt x="162083" y="43168"/>
                      <a:pt x="162083" y="43168"/>
                    </a:cubicBezTo>
                    <a:cubicBezTo>
                      <a:pt x="162083" y="43982"/>
                      <a:pt x="160454" y="44797"/>
                      <a:pt x="160454" y="46426"/>
                    </a:cubicBezTo>
                    <a:lnTo>
                      <a:pt x="160454" y="46426"/>
                    </a:lnTo>
                    <a:lnTo>
                      <a:pt x="160454" y="47241"/>
                    </a:lnTo>
                    <a:cubicBezTo>
                      <a:pt x="159640" y="47241"/>
                      <a:pt x="159640" y="46426"/>
                      <a:pt x="159640" y="46426"/>
                    </a:cubicBezTo>
                    <a:cubicBezTo>
                      <a:pt x="155568" y="54571"/>
                      <a:pt x="152310" y="63530"/>
                      <a:pt x="144979" y="70046"/>
                    </a:cubicBezTo>
                    <a:lnTo>
                      <a:pt x="144979" y="69232"/>
                    </a:lnTo>
                    <a:lnTo>
                      <a:pt x="144165" y="70861"/>
                    </a:lnTo>
                    <a:cubicBezTo>
                      <a:pt x="144165" y="70861"/>
                      <a:pt x="144165" y="70861"/>
                      <a:pt x="144165" y="70046"/>
                    </a:cubicBezTo>
                    <a:cubicBezTo>
                      <a:pt x="141721" y="70861"/>
                      <a:pt x="140907" y="74119"/>
                      <a:pt x="139278" y="74933"/>
                    </a:cubicBezTo>
                    <a:cubicBezTo>
                      <a:pt x="139278" y="74933"/>
                      <a:pt x="139278" y="74119"/>
                      <a:pt x="138463" y="74119"/>
                    </a:cubicBezTo>
                    <a:cubicBezTo>
                      <a:pt x="138463" y="76562"/>
                      <a:pt x="135205" y="74933"/>
                      <a:pt x="136020" y="77376"/>
                    </a:cubicBezTo>
                    <a:cubicBezTo>
                      <a:pt x="136020" y="77376"/>
                      <a:pt x="135205" y="76562"/>
                      <a:pt x="135205" y="76562"/>
                    </a:cubicBezTo>
                    <a:cubicBezTo>
                      <a:pt x="131947" y="80634"/>
                      <a:pt x="128689" y="83893"/>
                      <a:pt x="123802" y="86336"/>
                    </a:cubicBezTo>
                    <a:cubicBezTo>
                      <a:pt x="122173" y="91223"/>
                      <a:pt x="117287" y="91223"/>
                      <a:pt x="114843" y="95295"/>
                    </a:cubicBezTo>
                    <a:lnTo>
                      <a:pt x="114843" y="94481"/>
                    </a:lnTo>
                    <a:cubicBezTo>
                      <a:pt x="111585" y="99368"/>
                      <a:pt x="105069" y="100182"/>
                      <a:pt x="100182" y="102626"/>
                    </a:cubicBezTo>
                    <a:cubicBezTo>
                      <a:pt x="97739" y="103440"/>
                      <a:pt x="96924" y="104255"/>
                      <a:pt x="94481" y="105069"/>
                    </a:cubicBezTo>
                    <a:lnTo>
                      <a:pt x="94481" y="104255"/>
                    </a:lnTo>
                    <a:cubicBezTo>
                      <a:pt x="91223" y="107513"/>
                      <a:pt x="86336" y="104255"/>
                      <a:pt x="82263" y="107513"/>
                    </a:cubicBezTo>
                    <a:lnTo>
                      <a:pt x="82263" y="106698"/>
                    </a:lnTo>
                    <a:cubicBezTo>
                      <a:pt x="81449" y="108327"/>
                      <a:pt x="79820" y="106698"/>
                      <a:pt x="79820" y="109142"/>
                    </a:cubicBezTo>
                    <a:lnTo>
                      <a:pt x="79006" y="108327"/>
                    </a:lnTo>
                    <a:cubicBezTo>
                      <a:pt x="76562" y="111585"/>
                      <a:pt x="74119" y="106698"/>
                      <a:pt x="70046" y="108327"/>
                    </a:cubicBezTo>
                    <a:lnTo>
                      <a:pt x="70046" y="107513"/>
                    </a:lnTo>
                    <a:cubicBezTo>
                      <a:pt x="69232" y="107513"/>
                      <a:pt x="67603" y="108327"/>
                      <a:pt x="67603" y="107513"/>
                    </a:cubicBezTo>
                    <a:cubicBezTo>
                      <a:pt x="67603" y="107513"/>
                      <a:pt x="67603" y="107513"/>
                      <a:pt x="67603" y="107513"/>
                    </a:cubicBezTo>
                    <a:cubicBezTo>
                      <a:pt x="65159" y="105069"/>
                      <a:pt x="61901" y="106698"/>
                      <a:pt x="58643" y="105069"/>
                    </a:cubicBezTo>
                    <a:lnTo>
                      <a:pt x="59458" y="104255"/>
                    </a:lnTo>
                    <a:cubicBezTo>
                      <a:pt x="57829" y="105069"/>
                      <a:pt x="55385" y="102626"/>
                      <a:pt x="53756" y="102626"/>
                    </a:cubicBezTo>
                    <a:lnTo>
                      <a:pt x="53756" y="102626"/>
                    </a:lnTo>
                    <a:lnTo>
                      <a:pt x="52942" y="102626"/>
                    </a:lnTo>
                    <a:lnTo>
                      <a:pt x="53756" y="101811"/>
                    </a:lnTo>
                    <a:cubicBezTo>
                      <a:pt x="52127" y="99368"/>
                      <a:pt x="49684" y="98553"/>
                      <a:pt x="47240" y="9773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4" name="任意多边形: 形状 493"/>
              <p:cNvSpPr/>
              <p:nvPr/>
            </p:nvSpPr>
            <p:spPr>
              <a:xfrm>
                <a:off x="6272836" y="1566127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814" y="0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5" name="任意多边形: 形状 494"/>
              <p:cNvSpPr/>
              <p:nvPr/>
            </p:nvSpPr>
            <p:spPr>
              <a:xfrm>
                <a:off x="6393380" y="149608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96" name="图形 7"/>
            <p:cNvGrpSpPr/>
            <p:nvPr/>
          </p:nvGrpSpPr>
          <p:grpSpPr>
            <a:xfrm>
              <a:off x="8604632" y="2602293"/>
              <a:ext cx="74718" cy="75409"/>
              <a:chOff x="6364873" y="1502596"/>
              <a:chExt cx="74718" cy="75409"/>
            </a:xfrm>
            <a:solidFill>
              <a:srgbClr val="1B1B1B"/>
            </a:solidFill>
          </p:grpSpPr>
          <p:sp>
            <p:nvSpPr>
              <p:cNvPr id="497" name="任意多边形: 形状 496"/>
              <p:cNvSpPr/>
              <p:nvPr/>
            </p:nvSpPr>
            <p:spPr>
              <a:xfrm>
                <a:off x="6364873" y="157671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8" name="任意多边形: 形状 497"/>
              <p:cNvSpPr/>
              <p:nvPr/>
            </p:nvSpPr>
            <p:spPr>
              <a:xfrm>
                <a:off x="6365326" y="1576715"/>
                <a:ext cx="362" cy="8144"/>
              </a:xfrm>
              <a:custGeom>
                <a:avLst/>
                <a:gdLst>
                  <a:gd name="connsiteX0" fmla="*/ 362 w 362"/>
                  <a:gd name="connsiteY0" fmla="*/ 0 h 8144"/>
                  <a:gd name="connsiteX1" fmla="*/ 362 w 362"/>
                  <a:gd name="connsiteY1" fmla="*/ 0 h 8144"/>
                  <a:gd name="connsiteX2" fmla="*/ 362 w 362"/>
                  <a:gd name="connsiteY2" fmla="*/ 0 h 8144"/>
                  <a:gd name="connsiteX3" fmla="*/ 362 w 362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8144">
                    <a:moveTo>
                      <a:pt x="362" y="0"/>
                    </a:moveTo>
                    <a:lnTo>
                      <a:pt x="362" y="0"/>
                    </a:lnTo>
                    <a:cubicBezTo>
                      <a:pt x="362" y="0"/>
                      <a:pt x="-453" y="0"/>
                      <a:pt x="362" y="0"/>
                    </a:cubicBezTo>
                    <a:cubicBezTo>
                      <a:pt x="-453" y="0"/>
                      <a:pt x="362" y="0"/>
                      <a:pt x="36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9" name="任意多边形: 形状 498"/>
              <p:cNvSpPr/>
              <p:nvPr/>
            </p:nvSpPr>
            <p:spPr>
              <a:xfrm>
                <a:off x="6365688" y="157671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0" name="任意多边形: 形状 499"/>
              <p:cNvSpPr/>
              <p:nvPr/>
            </p:nvSpPr>
            <p:spPr>
              <a:xfrm>
                <a:off x="6382792" y="157019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1" name="任意多边形: 形状 500"/>
              <p:cNvSpPr/>
              <p:nvPr/>
            </p:nvSpPr>
            <p:spPr>
              <a:xfrm>
                <a:off x="6364873" y="1502596"/>
                <a:ext cx="74718" cy="75409"/>
              </a:xfrm>
              <a:custGeom>
                <a:avLst/>
                <a:gdLst>
                  <a:gd name="connsiteX0" fmla="*/ 21991 w 74718"/>
                  <a:gd name="connsiteY0" fmla="*/ 61901 h 75409"/>
                  <a:gd name="connsiteX1" fmla="*/ 21991 w 74718"/>
                  <a:gd name="connsiteY1" fmla="*/ 61087 h 75409"/>
                  <a:gd name="connsiteX2" fmla="*/ 19548 w 74718"/>
                  <a:gd name="connsiteY2" fmla="*/ 63530 h 75409"/>
                  <a:gd name="connsiteX3" fmla="*/ 19548 w 74718"/>
                  <a:gd name="connsiteY3" fmla="*/ 63530 h 75409"/>
                  <a:gd name="connsiteX4" fmla="*/ 12217 w 74718"/>
                  <a:gd name="connsiteY4" fmla="*/ 68417 h 75409"/>
                  <a:gd name="connsiteX5" fmla="*/ 12217 w 74718"/>
                  <a:gd name="connsiteY5" fmla="*/ 67603 h 75409"/>
                  <a:gd name="connsiteX6" fmla="*/ 12217 w 74718"/>
                  <a:gd name="connsiteY6" fmla="*/ 68417 h 75409"/>
                  <a:gd name="connsiteX7" fmla="*/ 12217 w 74718"/>
                  <a:gd name="connsiteY7" fmla="*/ 67603 h 75409"/>
                  <a:gd name="connsiteX8" fmla="*/ 9774 w 74718"/>
                  <a:gd name="connsiteY8" fmla="*/ 68417 h 75409"/>
                  <a:gd name="connsiteX9" fmla="*/ 9774 w 74718"/>
                  <a:gd name="connsiteY9" fmla="*/ 70046 h 75409"/>
                  <a:gd name="connsiteX10" fmla="*/ 3258 w 74718"/>
                  <a:gd name="connsiteY10" fmla="*/ 74119 h 75409"/>
                  <a:gd name="connsiteX11" fmla="*/ 2443 w 74718"/>
                  <a:gd name="connsiteY11" fmla="*/ 73304 h 75409"/>
                  <a:gd name="connsiteX12" fmla="*/ 1629 w 74718"/>
                  <a:gd name="connsiteY12" fmla="*/ 74933 h 75409"/>
                  <a:gd name="connsiteX13" fmla="*/ 1629 w 74718"/>
                  <a:gd name="connsiteY13" fmla="*/ 74933 h 75409"/>
                  <a:gd name="connsiteX14" fmla="*/ 815 w 74718"/>
                  <a:gd name="connsiteY14" fmla="*/ 74119 h 75409"/>
                  <a:gd name="connsiteX15" fmla="*/ 815 w 74718"/>
                  <a:gd name="connsiteY15" fmla="*/ 74119 h 75409"/>
                  <a:gd name="connsiteX16" fmla="*/ 815 w 74718"/>
                  <a:gd name="connsiteY16" fmla="*/ 74119 h 75409"/>
                  <a:gd name="connsiteX17" fmla="*/ 0 w 74718"/>
                  <a:gd name="connsiteY17" fmla="*/ 74119 h 75409"/>
                  <a:gd name="connsiteX18" fmla="*/ 0 w 74718"/>
                  <a:gd name="connsiteY18" fmla="*/ 74119 h 75409"/>
                  <a:gd name="connsiteX19" fmla="*/ 0 w 74718"/>
                  <a:gd name="connsiteY19" fmla="*/ 74119 h 75409"/>
                  <a:gd name="connsiteX20" fmla="*/ 0 w 74718"/>
                  <a:gd name="connsiteY20" fmla="*/ 74119 h 75409"/>
                  <a:gd name="connsiteX21" fmla="*/ 0 w 74718"/>
                  <a:gd name="connsiteY21" fmla="*/ 74119 h 75409"/>
                  <a:gd name="connsiteX22" fmla="*/ 0 w 74718"/>
                  <a:gd name="connsiteY22" fmla="*/ 74119 h 75409"/>
                  <a:gd name="connsiteX23" fmla="*/ 1629 w 74718"/>
                  <a:gd name="connsiteY23" fmla="*/ 74119 h 75409"/>
                  <a:gd name="connsiteX24" fmla="*/ 3258 w 74718"/>
                  <a:gd name="connsiteY24" fmla="*/ 74933 h 75409"/>
                  <a:gd name="connsiteX25" fmla="*/ 3258 w 74718"/>
                  <a:gd name="connsiteY25" fmla="*/ 73304 h 75409"/>
                  <a:gd name="connsiteX26" fmla="*/ 12217 w 74718"/>
                  <a:gd name="connsiteY26" fmla="*/ 69232 h 75409"/>
                  <a:gd name="connsiteX27" fmla="*/ 17104 w 74718"/>
                  <a:gd name="connsiteY27" fmla="*/ 66788 h 75409"/>
                  <a:gd name="connsiteX28" fmla="*/ 17104 w 74718"/>
                  <a:gd name="connsiteY28" fmla="*/ 66788 h 75409"/>
                  <a:gd name="connsiteX29" fmla="*/ 18733 w 74718"/>
                  <a:gd name="connsiteY29" fmla="*/ 65159 h 75409"/>
                  <a:gd name="connsiteX30" fmla="*/ 18733 w 74718"/>
                  <a:gd name="connsiteY30" fmla="*/ 63530 h 75409"/>
                  <a:gd name="connsiteX31" fmla="*/ 30951 w 74718"/>
                  <a:gd name="connsiteY31" fmla="*/ 58643 h 75409"/>
                  <a:gd name="connsiteX32" fmla="*/ 42354 w 74718"/>
                  <a:gd name="connsiteY32" fmla="*/ 49684 h 75409"/>
                  <a:gd name="connsiteX33" fmla="*/ 42354 w 74718"/>
                  <a:gd name="connsiteY33" fmla="*/ 50498 h 75409"/>
                  <a:gd name="connsiteX34" fmla="*/ 45611 w 74718"/>
                  <a:gd name="connsiteY34" fmla="*/ 48055 h 75409"/>
                  <a:gd name="connsiteX35" fmla="*/ 45611 w 74718"/>
                  <a:gd name="connsiteY35" fmla="*/ 48055 h 75409"/>
                  <a:gd name="connsiteX36" fmla="*/ 51313 w 74718"/>
                  <a:gd name="connsiteY36" fmla="*/ 39910 h 75409"/>
                  <a:gd name="connsiteX37" fmla="*/ 58643 w 74718"/>
                  <a:gd name="connsiteY37" fmla="*/ 30136 h 75409"/>
                  <a:gd name="connsiteX38" fmla="*/ 58643 w 74718"/>
                  <a:gd name="connsiteY38" fmla="*/ 30136 h 75409"/>
                  <a:gd name="connsiteX39" fmla="*/ 65159 w 74718"/>
                  <a:gd name="connsiteY39" fmla="*/ 22806 h 75409"/>
                  <a:gd name="connsiteX40" fmla="*/ 69232 w 74718"/>
                  <a:gd name="connsiteY40" fmla="*/ 13032 h 75409"/>
                  <a:gd name="connsiteX41" fmla="*/ 72490 w 74718"/>
                  <a:gd name="connsiteY41" fmla="*/ 7331 h 75409"/>
                  <a:gd name="connsiteX42" fmla="*/ 72490 w 74718"/>
                  <a:gd name="connsiteY42" fmla="*/ 1629 h 75409"/>
                  <a:gd name="connsiteX43" fmla="*/ 65974 w 74718"/>
                  <a:gd name="connsiteY43" fmla="*/ 815 h 75409"/>
                  <a:gd name="connsiteX44" fmla="*/ 61087 w 74718"/>
                  <a:gd name="connsiteY44" fmla="*/ 0 h 75409"/>
                  <a:gd name="connsiteX45" fmla="*/ 56200 w 74718"/>
                  <a:gd name="connsiteY45" fmla="*/ 0 h 75409"/>
                  <a:gd name="connsiteX46" fmla="*/ 50498 w 74718"/>
                  <a:gd name="connsiteY46" fmla="*/ 815 h 75409"/>
                  <a:gd name="connsiteX47" fmla="*/ 51313 w 74718"/>
                  <a:gd name="connsiteY47" fmla="*/ 1629 h 75409"/>
                  <a:gd name="connsiteX48" fmla="*/ 49684 w 74718"/>
                  <a:gd name="connsiteY48" fmla="*/ 2444 h 75409"/>
                  <a:gd name="connsiteX49" fmla="*/ 49684 w 74718"/>
                  <a:gd name="connsiteY49" fmla="*/ 2444 h 75409"/>
                  <a:gd name="connsiteX50" fmla="*/ 50498 w 74718"/>
                  <a:gd name="connsiteY50" fmla="*/ 4072 h 75409"/>
                  <a:gd name="connsiteX51" fmla="*/ 51313 w 74718"/>
                  <a:gd name="connsiteY51" fmla="*/ 4887 h 75409"/>
                  <a:gd name="connsiteX52" fmla="*/ 50498 w 74718"/>
                  <a:gd name="connsiteY52" fmla="*/ 4072 h 75409"/>
                  <a:gd name="connsiteX53" fmla="*/ 51313 w 74718"/>
                  <a:gd name="connsiteY53" fmla="*/ 4887 h 75409"/>
                  <a:gd name="connsiteX54" fmla="*/ 48869 w 74718"/>
                  <a:gd name="connsiteY54" fmla="*/ 4072 h 75409"/>
                  <a:gd name="connsiteX55" fmla="*/ 47240 w 74718"/>
                  <a:gd name="connsiteY55" fmla="*/ 2444 h 75409"/>
                  <a:gd name="connsiteX56" fmla="*/ 48055 w 74718"/>
                  <a:gd name="connsiteY56" fmla="*/ 4072 h 75409"/>
                  <a:gd name="connsiteX57" fmla="*/ 51313 w 74718"/>
                  <a:gd name="connsiteY57" fmla="*/ 5702 h 75409"/>
                  <a:gd name="connsiteX58" fmla="*/ 50498 w 74718"/>
                  <a:gd name="connsiteY58" fmla="*/ 4887 h 75409"/>
                  <a:gd name="connsiteX59" fmla="*/ 52127 w 74718"/>
                  <a:gd name="connsiteY59" fmla="*/ 5702 h 75409"/>
                  <a:gd name="connsiteX60" fmla="*/ 54571 w 74718"/>
                  <a:gd name="connsiteY60" fmla="*/ 6516 h 75409"/>
                  <a:gd name="connsiteX61" fmla="*/ 54571 w 74718"/>
                  <a:gd name="connsiteY61" fmla="*/ 6516 h 75409"/>
                  <a:gd name="connsiteX62" fmla="*/ 54571 w 74718"/>
                  <a:gd name="connsiteY62" fmla="*/ 5702 h 75409"/>
                  <a:gd name="connsiteX63" fmla="*/ 55385 w 74718"/>
                  <a:gd name="connsiteY63" fmla="*/ 5702 h 75409"/>
                  <a:gd name="connsiteX64" fmla="*/ 55385 w 74718"/>
                  <a:gd name="connsiteY64" fmla="*/ 4887 h 75409"/>
                  <a:gd name="connsiteX65" fmla="*/ 57014 w 74718"/>
                  <a:gd name="connsiteY65" fmla="*/ 2444 h 75409"/>
                  <a:gd name="connsiteX66" fmla="*/ 57014 w 74718"/>
                  <a:gd name="connsiteY66" fmla="*/ 815 h 75409"/>
                  <a:gd name="connsiteX67" fmla="*/ 59458 w 74718"/>
                  <a:gd name="connsiteY67" fmla="*/ 2444 h 75409"/>
                  <a:gd name="connsiteX68" fmla="*/ 59458 w 74718"/>
                  <a:gd name="connsiteY68" fmla="*/ 2444 h 75409"/>
                  <a:gd name="connsiteX69" fmla="*/ 60272 w 74718"/>
                  <a:gd name="connsiteY69" fmla="*/ 2444 h 75409"/>
                  <a:gd name="connsiteX70" fmla="*/ 61087 w 74718"/>
                  <a:gd name="connsiteY70" fmla="*/ 815 h 75409"/>
                  <a:gd name="connsiteX71" fmla="*/ 61087 w 74718"/>
                  <a:gd name="connsiteY71" fmla="*/ 1629 h 75409"/>
                  <a:gd name="connsiteX72" fmla="*/ 63530 w 74718"/>
                  <a:gd name="connsiteY72" fmla="*/ 2444 h 75409"/>
                  <a:gd name="connsiteX73" fmla="*/ 65974 w 74718"/>
                  <a:gd name="connsiteY73" fmla="*/ 815 h 75409"/>
                  <a:gd name="connsiteX74" fmla="*/ 67603 w 74718"/>
                  <a:gd name="connsiteY74" fmla="*/ 1629 h 75409"/>
                  <a:gd name="connsiteX75" fmla="*/ 67603 w 74718"/>
                  <a:gd name="connsiteY75" fmla="*/ 1629 h 75409"/>
                  <a:gd name="connsiteX76" fmla="*/ 70046 w 74718"/>
                  <a:gd name="connsiteY76" fmla="*/ 815 h 75409"/>
                  <a:gd name="connsiteX77" fmla="*/ 69232 w 74718"/>
                  <a:gd name="connsiteY77" fmla="*/ 3258 h 75409"/>
                  <a:gd name="connsiteX78" fmla="*/ 70046 w 74718"/>
                  <a:gd name="connsiteY78" fmla="*/ 3258 h 75409"/>
                  <a:gd name="connsiteX79" fmla="*/ 70861 w 74718"/>
                  <a:gd name="connsiteY79" fmla="*/ 3258 h 75409"/>
                  <a:gd name="connsiteX80" fmla="*/ 70046 w 74718"/>
                  <a:gd name="connsiteY80" fmla="*/ 4072 h 75409"/>
                  <a:gd name="connsiteX81" fmla="*/ 72490 w 74718"/>
                  <a:gd name="connsiteY81" fmla="*/ 4887 h 75409"/>
                  <a:gd name="connsiteX82" fmla="*/ 71675 w 74718"/>
                  <a:gd name="connsiteY82" fmla="*/ 5702 h 75409"/>
                  <a:gd name="connsiteX83" fmla="*/ 69232 w 74718"/>
                  <a:gd name="connsiteY83" fmla="*/ 6516 h 75409"/>
                  <a:gd name="connsiteX84" fmla="*/ 69232 w 74718"/>
                  <a:gd name="connsiteY84" fmla="*/ 6516 h 75409"/>
                  <a:gd name="connsiteX85" fmla="*/ 71675 w 74718"/>
                  <a:gd name="connsiteY85" fmla="*/ 9774 h 75409"/>
                  <a:gd name="connsiteX86" fmla="*/ 71675 w 74718"/>
                  <a:gd name="connsiteY86" fmla="*/ 9774 h 75409"/>
                  <a:gd name="connsiteX87" fmla="*/ 70046 w 74718"/>
                  <a:gd name="connsiteY87" fmla="*/ 10589 h 75409"/>
                  <a:gd name="connsiteX88" fmla="*/ 70046 w 74718"/>
                  <a:gd name="connsiteY88" fmla="*/ 10589 h 75409"/>
                  <a:gd name="connsiteX89" fmla="*/ 69232 w 74718"/>
                  <a:gd name="connsiteY89" fmla="*/ 12217 h 75409"/>
                  <a:gd name="connsiteX90" fmla="*/ 69232 w 74718"/>
                  <a:gd name="connsiteY90" fmla="*/ 12217 h 75409"/>
                  <a:gd name="connsiteX91" fmla="*/ 69232 w 74718"/>
                  <a:gd name="connsiteY91" fmla="*/ 13032 h 75409"/>
                  <a:gd name="connsiteX92" fmla="*/ 68417 w 74718"/>
                  <a:gd name="connsiteY92" fmla="*/ 12217 h 75409"/>
                  <a:gd name="connsiteX93" fmla="*/ 62716 w 74718"/>
                  <a:gd name="connsiteY93" fmla="*/ 24435 h 75409"/>
                  <a:gd name="connsiteX94" fmla="*/ 62716 w 74718"/>
                  <a:gd name="connsiteY94" fmla="*/ 23620 h 75409"/>
                  <a:gd name="connsiteX95" fmla="*/ 62716 w 74718"/>
                  <a:gd name="connsiteY95" fmla="*/ 25249 h 75409"/>
                  <a:gd name="connsiteX96" fmla="*/ 62716 w 74718"/>
                  <a:gd name="connsiteY96" fmla="*/ 25249 h 75409"/>
                  <a:gd name="connsiteX97" fmla="*/ 61087 w 74718"/>
                  <a:gd name="connsiteY97" fmla="*/ 28507 h 75409"/>
                  <a:gd name="connsiteX98" fmla="*/ 60272 w 74718"/>
                  <a:gd name="connsiteY98" fmla="*/ 27693 h 75409"/>
                  <a:gd name="connsiteX99" fmla="*/ 60272 w 74718"/>
                  <a:gd name="connsiteY99" fmla="*/ 30136 h 75409"/>
                  <a:gd name="connsiteX100" fmla="*/ 59458 w 74718"/>
                  <a:gd name="connsiteY100" fmla="*/ 29322 h 75409"/>
                  <a:gd name="connsiteX101" fmla="*/ 55385 w 74718"/>
                  <a:gd name="connsiteY101" fmla="*/ 35023 h 75409"/>
                  <a:gd name="connsiteX102" fmla="*/ 52942 w 74718"/>
                  <a:gd name="connsiteY102" fmla="*/ 40724 h 75409"/>
                  <a:gd name="connsiteX103" fmla="*/ 52942 w 74718"/>
                  <a:gd name="connsiteY103" fmla="*/ 40724 h 75409"/>
                  <a:gd name="connsiteX104" fmla="*/ 47240 w 74718"/>
                  <a:gd name="connsiteY104" fmla="*/ 46426 h 75409"/>
                  <a:gd name="connsiteX105" fmla="*/ 44797 w 74718"/>
                  <a:gd name="connsiteY105" fmla="*/ 48869 h 75409"/>
                  <a:gd name="connsiteX106" fmla="*/ 43982 w 74718"/>
                  <a:gd name="connsiteY106" fmla="*/ 48055 h 75409"/>
                  <a:gd name="connsiteX107" fmla="*/ 39096 w 74718"/>
                  <a:gd name="connsiteY107" fmla="*/ 52128 h 75409"/>
                  <a:gd name="connsiteX108" fmla="*/ 38281 w 74718"/>
                  <a:gd name="connsiteY108" fmla="*/ 51313 h 75409"/>
                  <a:gd name="connsiteX109" fmla="*/ 38281 w 74718"/>
                  <a:gd name="connsiteY109" fmla="*/ 53756 h 75409"/>
                  <a:gd name="connsiteX110" fmla="*/ 37467 w 74718"/>
                  <a:gd name="connsiteY110" fmla="*/ 53756 h 75409"/>
                  <a:gd name="connsiteX111" fmla="*/ 34209 w 74718"/>
                  <a:gd name="connsiteY111" fmla="*/ 56200 h 75409"/>
                  <a:gd name="connsiteX112" fmla="*/ 34209 w 74718"/>
                  <a:gd name="connsiteY112" fmla="*/ 55385 h 75409"/>
                  <a:gd name="connsiteX113" fmla="*/ 33394 w 74718"/>
                  <a:gd name="connsiteY113" fmla="*/ 56200 h 75409"/>
                  <a:gd name="connsiteX114" fmla="*/ 33394 w 74718"/>
                  <a:gd name="connsiteY114" fmla="*/ 55385 h 75409"/>
                  <a:gd name="connsiteX115" fmla="*/ 29322 w 74718"/>
                  <a:gd name="connsiteY115" fmla="*/ 57829 h 75409"/>
                  <a:gd name="connsiteX116" fmla="*/ 29322 w 74718"/>
                  <a:gd name="connsiteY116" fmla="*/ 57014 h 75409"/>
                  <a:gd name="connsiteX117" fmla="*/ 26878 w 74718"/>
                  <a:gd name="connsiteY117" fmla="*/ 58643 h 75409"/>
                  <a:gd name="connsiteX118" fmla="*/ 26878 w 74718"/>
                  <a:gd name="connsiteY118" fmla="*/ 57829 h 75409"/>
                  <a:gd name="connsiteX119" fmla="*/ 26878 w 74718"/>
                  <a:gd name="connsiteY119" fmla="*/ 58643 h 75409"/>
                  <a:gd name="connsiteX120" fmla="*/ 26064 w 74718"/>
                  <a:gd name="connsiteY120" fmla="*/ 57829 h 75409"/>
                  <a:gd name="connsiteX121" fmla="*/ 21991 w 74718"/>
                  <a:gd name="connsiteY121" fmla="*/ 61901 h 75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74718" h="75409">
                    <a:moveTo>
                      <a:pt x="21991" y="61901"/>
                    </a:moveTo>
                    <a:lnTo>
                      <a:pt x="21991" y="61087"/>
                    </a:lnTo>
                    <a:cubicBezTo>
                      <a:pt x="21991" y="62716"/>
                      <a:pt x="19548" y="61901"/>
                      <a:pt x="19548" y="63530"/>
                    </a:cubicBezTo>
                    <a:lnTo>
                      <a:pt x="19548" y="63530"/>
                    </a:lnTo>
                    <a:cubicBezTo>
                      <a:pt x="17104" y="64345"/>
                      <a:pt x="14661" y="66788"/>
                      <a:pt x="12217" y="68417"/>
                    </a:cubicBezTo>
                    <a:cubicBezTo>
                      <a:pt x="12217" y="68417"/>
                      <a:pt x="12217" y="68417"/>
                      <a:pt x="12217" y="67603"/>
                    </a:cubicBezTo>
                    <a:cubicBezTo>
                      <a:pt x="12217" y="67603"/>
                      <a:pt x="12217" y="68417"/>
                      <a:pt x="12217" y="68417"/>
                    </a:cubicBezTo>
                    <a:cubicBezTo>
                      <a:pt x="12217" y="68417"/>
                      <a:pt x="12217" y="67603"/>
                      <a:pt x="12217" y="67603"/>
                    </a:cubicBezTo>
                    <a:cubicBezTo>
                      <a:pt x="11403" y="66788"/>
                      <a:pt x="10588" y="69232"/>
                      <a:pt x="9774" y="68417"/>
                    </a:cubicBezTo>
                    <a:cubicBezTo>
                      <a:pt x="9774" y="68417"/>
                      <a:pt x="9774" y="69232"/>
                      <a:pt x="9774" y="70046"/>
                    </a:cubicBezTo>
                    <a:cubicBezTo>
                      <a:pt x="8145" y="70861"/>
                      <a:pt x="4887" y="72490"/>
                      <a:pt x="3258" y="74119"/>
                    </a:cubicBezTo>
                    <a:cubicBezTo>
                      <a:pt x="3258" y="74119"/>
                      <a:pt x="3258" y="73304"/>
                      <a:pt x="2443" y="73304"/>
                    </a:cubicBezTo>
                    <a:cubicBezTo>
                      <a:pt x="1629" y="74933"/>
                      <a:pt x="1629" y="74933"/>
                      <a:pt x="1629" y="74933"/>
                    </a:cubicBezTo>
                    <a:lnTo>
                      <a:pt x="1629" y="74933"/>
                    </a:lnTo>
                    <a:lnTo>
                      <a:pt x="815" y="74119"/>
                    </a:lnTo>
                    <a:lnTo>
                      <a:pt x="815" y="74119"/>
                    </a:lnTo>
                    <a:cubicBezTo>
                      <a:pt x="815" y="74119"/>
                      <a:pt x="815" y="74119"/>
                      <a:pt x="815" y="74119"/>
                    </a:cubicBezTo>
                    <a:cubicBezTo>
                      <a:pt x="815" y="74119"/>
                      <a:pt x="815" y="74119"/>
                      <a:pt x="0" y="74119"/>
                    </a:cubicBezTo>
                    <a:cubicBezTo>
                      <a:pt x="0" y="74119"/>
                      <a:pt x="0" y="74119"/>
                      <a:pt x="0" y="74119"/>
                    </a:cubicBezTo>
                    <a:cubicBezTo>
                      <a:pt x="815" y="74119"/>
                      <a:pt x="815" y="74119"/>
                      <a:pt x="0" y="74119"/>
                    </a:cubicBezTo>
                    <a:lnTo>
                      <a:pt x="0" y="74119"/>
                    </a:lnTo>
                    <a:cubicBezTo>
                      <a:pt x="0" y="74119"/>
                      <a:pt x="0" y="74119"/>
                      <a:pt x="0" y="74119"/>
                    </a:cubicBezTo>
                    <a:cubicBezTo>
                      <a:pt x="0" y="74119"/>
                      <a:pt x="0" y="74119"/>
                      <a:pt x="0" y="74119"/>
                    </a:cubicBezTo>
                    <a:cubicBezTo>
                      <a:pt x="1629" y="74933"/>
                      <a:pt x="1629" y="76562"/>
                      <a:pt x="1629" y="74119"/>
                    </a:cubicBezTo>
                    <a:cubicBezTo>
                      <a:pt x="2443" y="74933"/>
                      <a:pt x="2443" y="74119"/>
                      <a:pt x="3258" y="74933"/>
                    </a:cubicBezTo>
                    <a:cubicBezTo>
                      <a:pt x="3258" y="74119"/>
                      <a:pt x="3258" y="74119"/>
                      <a:pt x="3258" y="73304"/>
                    </a:cubicBezTo>
                    <a:cubicBezTo>
                      <a:pt x="6516" y="73304"/>
                      <a:pt x="9774" y="70861"/>
                      <a:pt x="12217" y="69232"/>
                    </a:cubicBezTo>
                    <a:cubicBezTo>
                      <a:pt x="13032" y="65974"/>
                      <a:pt x="15475" y="68417"/>
                      <a:pt x="17104" y="66788"/>
                    </a:cubicBezTo>
                    <a:cubicBezTo>
                      <a:pt x="17104" y="66788"/>
                      <a:pt x="17104" y="66788"/>
                      <a:pt x="17104" y="66788"/>
                    </a:cubicBezTo>
                    <a:cubicBezTo>
                      <a:pt x="17104" y="65974"/>
                      <a:pt x="17919" y="65159"/>
                      <a:pt x="18733" y="65159"/>
                    </a:cubicBezTo>
                    <a:lnTo>
                      <a:pt x="18733" y="63530"/>
                    </a:lnTo>
                    <a:cubicBezTo>
                      <a:pt x="23620" y="63530"/>
                      <a:pt x="26878" y="60272"/>
                      <a:pt x="30951" y="58643"/>
                    </a:cubicBezTo>
                    <a:cubicBezTo>
                      <a:pt x="35838" y="56200"/>
                      <a:pt x="40724" y="55385"/>
                      <a:pt x="42354" y="49684"/>
                    </a:cubicBezTo>
                    <a:cubicBezTo>
                      <a:pt x="42354" y="49684"/>
                      <a:pt x="42354" y="49684"/>
                      <a:pt x="42354" y="50498"/>
                    </a:cubicBezTo>
                    <a:cubicBezTo>
                      <a:pt x="43168" y="48869"/>
                      <a:pt x="44797" y="48869"/>
                      <a:pt x="45611" y="48055"/>
                    </a:cubicBezTo>
                    <a:lnTo>
                      <a:pt x="45611" y="48055"/>
                    </a:lnTo>
                    <a:cubicBezTo>
                      <a:pt x="46426" y="43983"/>
                      <a:pt x="51313" y="43983"/>
                      <a:pt x="51313" y="39910"/>
                    </a:cubicBezTo>
                    <a:cubicBezTo>
                      <a:pt x="54571" y="37467"/>
                      <a:pt x="57014" y="34209"/>
                      <a:pt x="58643" y="30136"/>
                    </a:cubicBezTo>
                    <a:lnTo>
                      <a:pt x="58643" y="30136"/>
                    </a:lnTo>
                    <a:cubicBezTo>
                      <a:pt x="60272" y="26878"/>
                      <a:pt x="63530" y="26064"/>
                      <a:pt x="65159" y="22806"/>
                    </a:cubicBezTo>
                    <a:cubicBezTo>
                      <a:pt x="67603" y="20362"/>
                      <a:pt x="66788" y="15475"/>
                      <a:pt x="69232" y="13032"/>
                    </a:cubicBezTo>
                    <a:cubicBezTo>
                      <a:pt x="72490" y="12217"/>
                      <a:pt x="69232" y="7331"/>
                      <a:pt x="72490" y="7331"/>
                    </a:cubicBezTo>
                    <a:cubicBezTo>
                      <a:pt x="76562" y="5702"/>
                      <a:pt x="74119" y="3258"/>
                      <a:pt x="72490" y="1629"/>
                    </a:cubicBezTo>
                    <a:cubicBezTo>
                      <a:pt x="70046" y="0"/>
                      <a:pt x="67603" y="815"/>
                      <a:pt x="65974" y="815"/>
                    </a:cubicBezTo>
                    <a:cubicBezTo>
                      <a:pt x="64345" y="0"/>
                      <a:pt x="62716" y="0"/>
                      <a:pt x="61087" y="0"/>
                    </a:cubicBezTo>
                    <a:cubicBezTo>
                      <a:pt x="59458" y="0"/>
                      <a:pt x="57829" y="815"/>
                      <a:pt x="56200" y="0"/>
                    </a:cubicBezTo>
                    <a:cubicBezTo>
                      <a:pt x="55385" y="2444"/>
                      <a:pt x="52127" y="-814"/>
                      <a:pt x="50498" y="815"/>
                    </a:cubicBezTo>
                    <a:lnTo>
                      <a:pt x="51313" y="1629"/>
                    </a:lnTo>
                    <a:cubicBezTo>
                      <a:pt x="49684" y="815"/>
                      <a:pt x="52127" y="4887"/>
                      <a:pt x="49684" y="2444"/>
                    </a:cubicBezTo>
                    <a:lnTo>
                      <a:pt x="49684" y="2444"/>
                    </a:lnTo>
                    <a:cubicBezTo>
                      <a:pt x="48055" y="1629"/>
                      <a:pt x="51313" y="5702"/>
                      <a:pt x="50498" y="4072"/>
                    </a:cubicBezTo>
                    <a:lnTo>
                      <a:pt x="51313" y="4887"/>
                    </a:lnTo>
                    <a:cubicBezTo>
                      <a:pt x="51313" y="5702"/>
                      <a:pt x="50498" y="4072"/>
                      <a:pt x="50498" y="4072"/>
                    </a:cubicBezTo>
                    <a:cubicBezTo>
                      <a:pt x="50498" y="4072"/>
                      <a:pt x="51313" y="4887"/>
                      <a:pt x="51313" y="4887"/>
                    </a:cubicBezTo>
                    <a:cubicBezTo>
                      <a:pt x="48869" y="3258"/>
                      <a:pt x="51313" y="5702"/>
                      <a:pt x="48869" y="4072"/>
                    </a:cubicBezTo>
                    <a:cubicBezTo>
                      <a:pt x="48869" y="4072"/>
                      <a:pt x="47240" y="4072"/>
                      <a:pt x="47240" y="2444"/>
                    </a:cubicBezTo>
                    <a:cubicBezTo>
                      <a:pt x="47240" y="2444"/>
                      <a:pt x="46426" y="3258"/>
                      <a:pt x="48055" y="4072"/>
                    </a:cubicBezTo>
                    <a:cubicBezTo>
                      <a:pt x="49684" y="4887"/>
                      <a:pt x="50498" y="5702"/>
                      <a:pt x="51313" y="5702"/>
                    </a:cubicBezTo>
                    <a:lnTo>
                      <a:pt x="50498" y="4887"/>
                    </a:lnTo>
                    <a:cubicBezTo>
                      <a:pt x="51313" y="5702"/>
                      <a:pt x="51313" y="4887"/>
                      <a:pt x="52127" y="5702"/>
                    </a:cubicBezTo>
                    <a:cubicBezTo>
                      <a:pt x="52942" y="5702"/>
                      <a:pt x="53756" y="6516"/>
                      <a:pt x="54571" y="6516"/>
                    </a:cubicBezTo>
                    <a:cubicBezTo>
                      <a:pt x="54571" y="6516"/>
                      <a:pt x="54571" y="6516"/>
                      <a:pt x="54571" y="6516"/>
                    </a:cubicBezTo>
                    <a:cubicBezTo>
                      <a:pt x="53756" y="5702"/>
                      <a:pt x="54571" y="5702"/>
                      <a:pt x="54571" y="5702"/>
                    </a:cubicBezTo>
                    <a:lnTo>
                      <a:pt x="55385" y="5702"/>
                    </a:lnTo>
                    <a:cubicBezTo>
                      <a:pt x="56200" y="6516"/>
                      <a:pt x="53756" y="4072"/>
                      <a:pt x="55385" y="4887"/>
                    </a:cubicBezTo>
                    <a:cubicBezTo>
                      <a:pt x="55385" y="4072"/>
                      <a:pt x="56200" y="3258"/>
                      <a:pt x="57014" y="2444"/>
                    </a:cubicBezTo>
                    <a:cubicBezTo>
                      <a:pt x="57014" y="1629"/>
                      <a:pt x="57829" y="2444"/>
                      <a:pt x="57014" y="815"/>
                    </a:cubicBezTo>
                    <a:cubicBezTo>
                      <a:pt x="57829" y="2444"/>
                      <a:pt x="58643" y="2444"/>
                      <a:pt x="59458" y="2444"/>
                    </a:cubicBezTo>
                    <a:cubicBezTo>
                      <a:pt x="59458" y="2444"/>
                      <a:pt x="59458" y="2444"/>
                      <a:pt x="59458" y="2444"/>
                    </a:cubicBezTo>
                    <a:cubicBezTo>
                      <a:pt x="61087" y="4072"/>
                      <a:pt x="59458" y="0"/>
                      <a:pt x="60272" y="2444"/>
                    </a:cubicBezTo>
                    <a:cubicBezTo>
                      <a:pt x="59458" y="815"/>
                      <a:pt x="61087" y="2444"/>
                      <a:pt x="61087" y="815"/>
                    </a:cubicBezTo>
                    <a:cubicBezTo>
                      <a:pt x="61087" y="1629"/>
                      <a:pt x="61087" y="1629"/>
                      <a:pt x="61087" y="1629"/>
                    </a:cubicBezTo>
                    <a:cubicBezTo>
                      <a:pt x="61901" y="1629"/>
                      <a:pt x="62716" y="2444"/>
                      <a:pt x="63530" y="2444"/>
                    </a:cubicBezTo>
                    <a:cubicBezTo>
                      <a:pt x="64345" y="815"/>
                      <a:pt x="65159" y="3258"/>
                      <a:pt x="65974" y="815"/>
                    </a:cubicBezTo>
                    <a:cubicBezTo>
                      <a:pt x="66788" y="1629"/>
                      <a:pt x="66788" y="2444"/>
                      <a:pt x="67603" y="1629"/>
                    </a:cubicBezTo>
                    <a:lnTo>
                      <a:pt x="67603" y="1629"/>
                    </a:lnTo>
                    <a:cubicBezTo>
                      <a:pt x="68417" y="1629"/>
                      <a:pt x="69232" y="1629"/>
                      <a:pt x="70046" y="815"/>
                    </a:cubicBezTo>
                    <a:cubicBezTo>
                      <a:pt x="69232" y="3258"/>
                      <a:pt x="70046" y="2444"/>
                      <a:pt x="69232" y="3258"/>
                    </a:cubicBezTo>
                    <a:cubicBezTo>
                      <a:pt x="70046" y="3258"/>
                      <a:pt x="70046" y="2444"/>
                      <a:pt x="70046" y="3258"/>
                    </a:cubicBezTo>
                    <a:cubicBezTo>
                      <a:pt x="70861" y="3258"/>
                      <a:pt x="70046" y="3258"/>
                      <a:pt x="70861" y="3258"/>
                    </a:cubicBezTo>
                    <a:cubicBezTo>
                      <a:pt x="70046" y="4072"/>
                      <a:pt x="71675" y="3258"/>
                      <a:pt x="70046" y="4072"/>
                    </a:cubicBezTo>
                    <a:cubicBezTo>
                      <a:pt x="71675" y="3258"/>
                      <a:pt x="73304" y="4072"/>
                      <a:pt x="72490" y="4887"/>
                    </a:cubicBezTo>
                    <a:cubicBezTo>
                      <a:pt x="72490" y="4887"/>
                      <a:pt x="71675" y="5702"/>
                      <a:pt x="71675" y="5702"/>
                    </a:cubicBezTo>
                    <a:cubicBezTo>
                      <a:pt x="70861" y="5702"/>
                      <a:pt x="70046" y="6516"/>
                      <a:pt x="69232" y="6516"/>
                    </a:cubicBezTo>
                    <a:lnTo>
                      <a:pt x="69232" y="6516"/>
                    </a:lnTo>
                    <a:cubicBezTo>
                      <a:pt x="70046" y="7331"/>
                      <a:pt x="71675" y="8145"/>
                      <a:pt x="71675" y="9774"/>
                    </a:cubicBezTo>
                    <a:cubicBezTo>
                      <a:pt x="71675" y="9774"/>
                      <a:pt x="71675" y="9774"/>
                      <a:pt x="71675" y="9774"/>
                    </a:cubicBezTo>
                    <a:cubicBezTo>
                      <a:pt x="71675" y="10589"/>
                      <a:pt x="70046" y="9774"/>
                      <a:pt x="70046" y="10589"/>
                    </a:cubicBezTo>
                    <a:cubicBezTo>
                      <a:pt x="70046" y="10589"/>
                      <a:pt x="70046" y="10589"/>
                      <a:pt x="70046" y="10589"/>
                    </a:cubicBezTo>
                    <a:cubicBezTo>
                      <a:pt x="70046" y="11403"/>
                      <a:pt x="68417" y="10589"/>
                      <a:pt x="69232" y="12217"/>
                    </a:cubicBezTo>
                    <a:lnTo>
                      <a:pt x="69232" y="12217"/>
                    </a:lnTo>
                    <a:lnTo>
                      <a:pt x="69232" y="13032"/>
                    </a:lnTo>
                    <a:cubicBezTo>
                      <a:pt x="68417" y="13032"/>
                      <a:pt x="68417" y="12217"/>
                      <a:pt x="68417" y="12217"/>
                    </a:cubicBezTo>
                    <a:cubicBezTo>
                      <a:pt x="65974" y="15475"/>
                      <a:pt x="65159" y="21177"/>
                      <a:pt x="62716" y="24435"/>
                    </a:cubicBezTo>
                    <a:lnTo>
                      <a:pt x="62716" y="23620"/>
                    </a:lnTo>
                    <a:lnTo>
                      <a:pt x="62716" y="25249"/>
                    </a:lnTo>
                    <a:cubicBezTo>
                      <a:pt x="62716" y="25249"/>
                      <a:pt x="62716" y="25249"/>
                      <a:pt x="62716" y="25249"/>
                    </a:cubicBezTo>
                    <a:cubicBezTo>
                      <a:pt x="61087" y="25249"/>
                      <a:pt x="61901" y="27693"/>
                      <a:pt x="61087" y="28507"/>
                    </a:cubicBezTo>
                    <a:cubicBezTo>
                      <a:pt x="61087" y="28507"/>
                      <a:pt x="60272" y="27693"/>
                      <a:pt x="60272" y="27693"/>
                    </a:cubicBezTo>
                    <a:cubicBezTo>
                      <a:pt x="61087" y="29322"/>
                      <a:pt x="57829" y="27693"/>
                      <a:pt x="60272" y="30136"/>
                    </a:cubicBezTo>
                    <a:cubicBezTo>
                      <a:pt x="60272" y="30136"/>
                      <a:pt x="59458" y="29322"/>
                      <a:pt x="59458" y="29322"/>
                    </a:cubicBezTo>
                    <a:cubicBezTo>
                      <a:pt x="58643" y="31765"/>
                      <a:pt x="57014" y="33394"/>
                      <a:pt x="55385" y="35023"/>
                    </a:cubicBezTo>
                    <a:cubicBezTo>
                      <a:pt x="56200" y="38281"/>
                      <a:pt x="52942" y="38281"/>
                      <a:pt x="52942" y="40724"/>
                    </a:cubicBezTo>
                    <a:lnTo>
                      <a:pt x="52942" y="40724"/>
                    </a:lnTo>
                    <a:cubicBezTo>
                      <a:pt x="52127" y="43983"/>
                      <a:pt x="48869" y="43983"/>
                      <a:pt x="47240" y="46426"/>
                    </a:cubicBezTo>
                    <a:cubicBezTo>
                      <a:pt x="46426" y="47241"/>
                      <a:pt x="46426" y="48055"/>
                      <a:pt x="44797" y="48869"/>
                    </a:cubicBezTo>
                    <a:lnTo>
                      <a:pt x="43982" y="48055"/>
                    </a:lnTo>
                    <a:cubicBezTo>
                      <a:pt x="43982" y="51313"/>
                      <a:pt x="39096" y="48869"/>
                      <a:pt x="39096" y="52128"/>
                    </a:cubicBezTo>
                    <a:lnTo>
                      <a:pt x="38281" y="51313"/>
                    </a:lnTo>
                    <a:cubicBezTo>
                      <a:pt x="39096" y="52942"/>
                      <a:pt x="36652" y="51313"/>
                      <a:pt x="38281" y="53756"/>
                    </a:cubicBezTo>
                    <a:lnTo>
                      <a:pt x="37467" y="53756"/>
                    </a:lnTo>
                    <a:cubicBezTo>
                      <a:pt x="38281" y="57014"/>
                      <a:pt x="34209" y="53756"/>
                      <a:pt x="34209" y="56200"/>
                    </a:cubicBezTo>
                    <a:lnTo>
                      <a:pt x="34209" y="55385"/>
                    </a:lnTo>
                    <a:cubicBezTo>
                      <a:pt x="34209" y="56200"/>
                      <a:pt x="34209" y="56200"/>
                      <a:pt x="33394" y="56200"/>
                    </a:cubicBezTo>
                    <a:cubicBezTo>
                      <a:pt x="33394" y="56200"/>
                      <a:pt x="33394" y="56200"/>
                      <a:pt x="33394" y="55385"/>
                    </a:cubicBezTo>
                    <a:cubicBezTo>
                      <a:pt x="30951" y="54571"/>
                      <a:pt x="30951" y="57014"/>
                      <a:pt x="29322" y="57829"/>
                    </a:cubicBezTo>
                    <a:lnTo>
                      <a:pt x="29322" y="57014"/>
                    </a:lnTo>
                    <a:cubicBezTo>
                      <a:pt x="29322" y="58643"/>
                      <a:pt x="27693" y="57829"/>
                      <a:pt x="26878" y="58643"/>
                    </a:cubicBezTo>
                    <a:lnTo>
                      <a:pt x="26878" y="57829"/>
                    </a:lnTo>
                    <a:lnTo>
                      <a:pt x="26878" y="58643"/>
                    </a:lnTo>
                    <a:lnTo>
                      <a:pt x="26064" y="57829"/>
                    </a:lnTo>
                    <a:cubicBezTo>
                      <a:pt x="23620" y="59458"/>
                      <a:pt x="22806" y="61087"/>
                      <a:pt x="21991" y="6190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2" name="任意多边形: 形状 501"/>
              <p:cNvSpPr/>
              <p:nvPr/>
            </p:nvSpPr>
            <p:spPr>
              <a:xfrm>
                <a:off x="6376276" y="157019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3" name="任意多边形: 形状 502"/>
              <p:cNvSpPr/>
              <p:nvPr/>
            </p:nvSpPr>
            <p:spPr>
              <a:xfrm>
                <a:off x="6417815" y="151155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04" name="图形 7"/>
            <p:cNvGrpSpPr/>
            <p:nvPr/>
          </p:nvGrpSpPr>
          <p:grpSpPr>
            <a:xfrm>
              <a:off x="8581464" y="2524917"/>
              <a:ext cx="57485" cy="58777"/>
              <a:chOff x="6341705" y="1425220"/>
              <a:chExt cx="57485" cy="58777"/>
            </a:xfrm>
            <a:solidFill>
              <a:srgbClr val="1B1B1B"/>
            </a:solidFill>
          </p:grpSpPr>
          <p:sp>
            <p:nvSpPr>
              <p:cNvPr id="505" name="任意多边形: 形状 504"/>
              <p:cNvSpPr/>
              <p:nvPr/>
            </p:nvSpPr>
            <p:spPr>
              <a:xfrm>
                <a:off x="6397453" y="1425220"/>
                <a:ext cx="8144" cy="814"/>
              </a:xfrm>
              <a:custGeom>
                <a:avLst/>
                <a:gdLst>
                  <a:gd name="connsiteX0" fmla="*/ 0 w 8144"/>
                  <a:gd name="connsiteY0" fmla="*/ 0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0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6" name="任意多边形: 形状 505"/>
              <p:cNvSpPr/>
              <p:nvPr/>
            </p:nvSpPr>
            <p:spPr>
              <a:xfrm>
                <a:off x="6397064" y="1425806"/>
                <a:ext cx="2126" cy="1042"/>
              </a:xfrm>
              <a:custGeom>
                <a:avLst/>
                <a:gdLst>
                  <a:gd name="connsiteX0" fmla="*/ 2018 w 2126"/>
                  <a:gd name="connsiteY0" fmla="*/ 1043 h 1042"/>
                  <a:gd name="connsiteX1" fmla="*/ 2018 w 2126"/>
                  <a:gd name="connsiteY1" fmla="*/ 1043 h 1042"/>
                  <a:gd name="connsiteX2" fmla="*/ 388 w 2126"/>
                  <a:gd name="connsiteY2" fmla="*/ 228 h 1042"/>
                  <a:gd name="connsiteX3" fmla="*/ 2018 w 2126"/>
                  <a:gd name="connsiteY3" fmla="*/ 1043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6" h="1042">
                    <a:moveTo>
                      <a:pt x="2018" y="1043"/>
                    </a:moveTo>
                    <a:cubicBezTo>
                      <a:pt x="2018" y="1043"/>
                      <a:pt x="2018" y="1043"/>
                      <a:pt x="2018" y="1043"/>
                    </a:cubicBezTo>
                    <a:lnTo>
                      <a:pt x="388" y="228"/>
                    </a:lnTo>
                    <a:cubicBezTo>
                      <a:pt x="-1240" y="-586"/>
                      <a:pt x="2832" y="1043"/>
                      <a:pt x="2018" y="10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7" name="任意多边形: 形状 506"/>
              <p:cNvSpPr/>
              <p:nvPr/>
            </p:nvSpPr>
            <p:spPr>
              <a:xfrm>
                <a:off x="6398267" y="1426849"/>
                <a:ext cx="723" cy="8144"/>
              </a:xfrm>
              <a:custGeom>
                <a:avLst/>
                <a:gdLst>
                  <a:gd name="connsiteX0" fmla="*/ 0 w 723"/>
                  <a:gd name="connsiteY0" fmla="*/ 0 h 8144"/>
                  <a:gd name="connsiteX1" fmla="*/ 0 w 723"/>
                  <a:gd name="connsiteY1" fmla="*/ 0 h 8144"/>
                  <a:gd name="connsiteX2" fmla="*/ 0 w 723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" h="8144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0" y="0"/>
                      <a:pt x="1629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8" name="任意多边形: 形状 507"/>
              <p:cNvSpPr/>
              <p:nvPr/>
            </p:nvSpPr>
            <p:spPr>
              <a:xfrm>
                <a:off x="6393380" y="1437641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lnTo>
                      <a:pt x="0" y="611"/>
                    </a:ln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9" name="任意多边形: 形状 508"/>
              <p:cNvSpPr/>
              <p:nvPr/>
            </p:nvSpPr>
            <p:spPr>
              <a:xfrm>
                <a:off x="6341705" y="1426849"/>
                <a:ext cx="56561" cy="57148"/>
              </a:xfrm>
              <a:custGeom>
                <a:avLst/>
                <a:gdLst>
                  <a:gd name="connsiteX0" fmla="*/ 53304 w 56561"/>
                  <a:gd name="connsiteY0" fmla="*/ 16290 h 57148"/>
                  <a:gd name="connsiteX1" fmla="*/ 53304 w 56561"/>
                  <a:gd name="connsiteY1" fmla="*/ 16290 h 57148"/>
                  <a:gd name="connsiteX2" fmla="*/ 54933 w 56561"/>
                  <a:gd name="connsiteY2" fmla="*/ 14661 h 57148"/>
                  <a:gd name="connsiteX3" fmla="*/ 54933 w 56561"/>
                  <a:gd name="connsiteY3" fmla="*/ 14661 h 57148"/>
                  <a:gd name="connsiteX4" fmla="*/ 55747 w 56561"/>
                  <a:gd name="connsiteY4" fmla="*/ 9774 h 57148"/>
                  <a:gd name="connsiteX5" fmla="*/ 55747 w 56561"/>
                  <a:gd name="connsiteY5" fmla="*/ 9774 h 57148"/>
                  <a:gd name="connsiteX6" fmla="*/ 54933 w 56561"/>
                  <a:gd name="connsiteY6" fmla="*/ 8959 h 57148"/>
                  <a:gd name="connsiteX7" fmla="*/ 55747 w 56561"/>
                  <a:gd name="connsiteY7" fmla="*/ 8959 h 57148"/>
                  <a:gd name="connsiteX8" fmla="*/ 56562 w 56561"/>
                  <a:gd name="connsiteY8" fmla="*/ 8145 h 57148"/>
                  <a:gd name="connsiteX9" fmla="*/ 55747 w 56561"/>
                  <a:gd name="connsiteY9" fmla="*/ 7330 h 57148"/>
                  <a:gd name="connsiteX10" fmla="*/ 55747 w 56561"/>
                  <a:gd name="connsiteY10" fmla="*/ 3258 h 57148"/>
                  <a:gd name="connsiteX11" fmla="*/ 56562 w 56561"/>
                  <a:gd name="connsiteY11" fmla="*/ 4072 h 57148"/>
                  <a:gd name="connsiteX12" fmla="*/ 56562 w 56561"/>
                  <a:gd name="connsiteY12" fmla="*/ 815 h 57148"/>
                  <a:gd name="connsiteX13" fmla="*/ 54933 w 56561"/>
                  <a:gd name="connsiteY13" fmla="*/ 0 h 57148"/>
                  <a:gd name="connsiteX14" fmla="*/ 54933 w 56561"/>
                  <a:gd name="connsiteY14" fmla="*/ 815 h 57148"/>
                  <a:gd name="connsiteX15" fmla="*/ 54118 w 56561"/>
                  <a:gd name="connsiteY15" fmla="*/ 815 h 57148"/>
                  <a:gd name="connsiteX16" fmla="*/ 54933 w 56561"/>
                  <a:gd name="connsiteY16" fmla="*/ 1629 h 57148"/>
                  <a:gd name="connsiteX17" fmla="*/ 54118 w 56561"/>
                  <a:gd name="connsiteY17" fmla="*/ 1629 h 57148"/>
                  <a:gd name="connsiteX18" fmla="*/ 54933 w 56561"/>
                  <a:gd name="connsiteY18" fmla="*/ 3258 h 57148"/>
                  <a:gd name="connsiteX19" fmla="*/ 53304 w 56561"/>
                  <a:gd name="connsiteY19" fmla="*/ 3258 h 57148"/>
                  <a:gd name="connsiteX20" fmla="*/ 54118 w 56561"/>
                  <a:gd name="connsiteY20" fmla="*/ 4072 h 57148"/>
                  <a:gd name="connsiteX21" fmla="*/ 51675 w 56561"/>
                  <a:gd name="connsiteY21" fmla="*/ 8959 h 57148"/>
                  <a:gd name="connsiteX22" fmla="*/ 50860 w 56561"/>
                  <a:gd name="connsiteY22" fmla="*/ 11403 h 57148"/>
                  <a:gd name="connsiteX23" fmla="*/ 50860 w 56561"/>
                  <a:gd name="connsiteY23" fmla="*/ 11403 h 57148"/>
                  <a:gd name="connsiteX24" fmla="*/ 50860 w 56561"/>
                  <a:gd name="connsiteY24" fmla="*/ 13032 h 57148"/>
                  <a:gd name="connsiteX25" fmla="*/ 51675 w 56561"/>
                  <a:gd name="connsiteY25" fmla="*/ 13846 h 57148"/>
                  <a:gd name="connsiteX26" fmla="*/ 45973 w 56561"/>
                  <a:gd name="connsiteY26" fmla="*/ 18733 h 57148"/>
                  <a:gd name="connsiteX27" fmla="*/ 41086 w 56561"/>
                  <a:gd name="connsiteY27" fmla="*/ 25249 h 57148"/>
                  <a:gd name="connsiteX28" fmla="*/ 41086 w 56561"/>
                  <a:gd name="connsiteY28" fmla="*/ 25249 h 57148"/>
                  <a:gd name="connsiteX29" fmla="*/ 39457 w 56561"/>
                  <a:gd name="connsiteY29" fmla="*/ 26878 h 57148"/>
                  <a:gd name="connsiteX30" fmla="*/ 39457 w 56561"/>
                  <a:gd name="connsiteY30" fmla="*/ 26878 h 57148"/>
                  <a:gd name="connsiteX31" fmla="*/ 36199 w 56561"/>
                  <a:gd name="connsiteY31" fmla="*/ 31765 h 57148"/>
                  <a:gd name="connsiteX32" fmla="*/ 31313 w 56561"/>
                  <a:gd name="connsiteY32" fmla="*/ 36652 h 57148"/>
                  <a:gd name="connsiteX33" fmla="*/ 31313 w 56561"/>
                  <a:gd name="connsiteY33" fmla="*/ 35837 h 57148"/>
                  <a:gd name="connsiteX34" fmla="*/ 26426 w 56561"/>
                  <a:gd name="connsiteY34" fmla="*/ 38281 h 57148"/>
                  <a:gd name="connsiteX35" fmla="*/ 22353 w 56561"/>
                  <a:gd name="connsiteY35" fmla="*/ 42354 h 57148"/>
                  <a:gd name="connsiteX36" fmla="*/ 19095 w 56561"/>
                  <a:gd name="connsiteY36" fmla="*/ 44797 h 57148"/>
                  <a:gd name="connsiteX37" fmla="*/ 13394 w 56561"/>
                  <a:gd name="connsiteY37" fmla="*/ 48869 h 57148"/>
                  <a:gd name="connsiteX38" fmla="*/ 7692 w 56561"/>
                  <a:gd name="connsiteY38" fmla="*/ 51313 h 57148"/>
                  <a:gd name="connsiteX39" fmla="*/ 4434 w 56561"/>
                  <a:gd name="connsiteY39" fmla="*/ 51313 h 57148"/>
                  <a:gd name="connsiteX40" fmla="*/ 4434 w 56561"/>
                  <a:gd name="connsiteY40" fmla="*/ 52127 h 57148"/>
                  <a:gd name="connsiteX41" fmla="*/ 3620 w 56561"/>
                  <a:gd name="connsiteY41" fmla="*/ 52127 h 57148"/>
                  <a:gd name="connsiteX42" fmla="*/ 3620 w 56561"/>
                  <a:gd name="connsiteY42" fmla="*/ 52127 h 57148"/>
                  <a:gd name="connsiteX43" fmla="*/ 3620 w 56561"/>
                  <a:gd name="connsiteY43" fmla="*/ 53756 h 57148"/>
                  <a:gd name="connsiteX44" fmla="*/ 3620 w 56561"/>
                  <a:gd name="connsiteY44" fmla="*/ 54571 h 57148"/>
                  <a:gd name="connsiteX45" fmla="*/ 2805 w 56561"/>
                  <a:gd name="connsiteY45" fmla="*/ 53756 h 57148"/>
                  <a:gd name="connsiteX46" fmla="*/ 2805 w 56561"/>
                  <a:gd name="connsiteY46" fmla="*/ 54571 h 57148"/>
                  <a:gd name="connsiteX47" fmla="*/ 1176 w 56561"/>
                  <a:gd name="connsiteY47" fmla="*/ 52127 h 57148"/>
                  <a:gd name="connsiteX48" fmla="*/ 362 w 56561"/>
                  <a:gd name="connsiteY48" fmla="*/ 50498 h 57148"/>
                  <a:gd name="connsiteX49" fmla="*/ 362 w 56561"/>
                  <a:gd name="connsiteY49" fmla="*/ 52127 h 57148"/>
                  <a:gd name="connsiteX50" fmla="*/ 1991 w 56561"/>
                  <a:gd name="connsiteY50" fmla="*/ 55385 h 57148"/>
                  <a:gd name="connsiteX51" fmla="*/ 1176 w 56561"/>
                  <a:gd name="connsiteY51" fmla="*/ 54571 h 57148"/>
                  <a:gd name="connsiteX52" fmla="*/ 1991 w 56561"/>
                  <a:gd name="connsiteY52" fmla="*/ 55385 h 57148"/>
                  <a:gd name="connsiteX53" fmla="*/ 3620 w 56561"/>
                  <a:gd name="connsiteY53" fmla="*/ 57014 h 57148"/>
                  <a:gd name="connsiteX54" fmla="*/ 3620 w 56561"/>
                  <a:gd name="connsiteY54" fmla="*/ 57014 h 57148"/>
                  <a:gd name="connsiteX55" fmla="*/ 3620 w 56561"/>
                  <a:gd name="connsiteY55" fmla="*/ 56200 h 57148"/>
                  <a:gd name="connsiteX56" fmla="*/ 3620 w 56561"/>
                  <a:gd name="connsiteY56" fmla="*/ 57014 h 57148"/>
                  <a:gd name="connsiteX57" fmla="*/ 3620 w 56561"/>
                  <a:gd name="connsiteY57" fmla="*/ 57014 h 57148"/>
                  <a:gd name="connsiteX58" fmla="*/ 5249 w 56561"/>
                  <a:gd name="connsiteY58" fmla="*/ 55385 h 57148"/>
                  <a:gd name="connsiteX59" fmla="*/ 5249 w 56561"/>
                  <a:gd name="connsiteY59" fmla="*/ 53756 h 57148"/>
                  <a:gd name="connsiteX60" fmla="*/ 6878 w 56561"/>
                  <a:gd name="connsiteY60" fmla="*/ 55385 h 57148"/>
                  <a:gd name="connsiteX61" fmla="*/ 6878 w 56561"/>
                  <a:gd name="connsiteY61" fmla="*/ 55385 h 57148"/>
                  <a:gd name="connsiteX62" fmla="*/ 7692 w 56561"/>
                  <a:gd name="connsiteY62" fmla="*/ 55385 h 57148"/>
                  <a:gd name="connsiteX63" fmla="*/ 7692 w 56561"/>
                  <a:gd name="connsiteY63" fmla="*/ 53756 h 57148"/>
                  <a:gd name="connsiteX64" fmla="*/ 8507 w 56561"/>
                  <a:gd name="connsiteY64" fmla="*/ 54571 h 57148"/>
                  <a:gd name="connsiteX65" fmla="*/ 10950 w 56561"/>
                  <a:gd name="connsiteY65" fmla="*/ 54571 h 57148"/>
                  <a:gd name="connsiteX66" fmla="*/ 11765 w 56561"/>
                  <a:gd name="connsiteY66" fmla="*/ 52127 h 57148"/>
                  <a:gd name="connsiteX67" fmla="*/ 13394 w 56561"/>
                  <a:gd name="connsiteY67" fmla="*/ 52127 h 57148"/>
                  <a:gd name="connsiteX68" fmla="*/ 13394 w 56561"/>
                  <a:gd name="connsiteY68" fmla="*/ 52127 h 57148"/>
                  <a:gd name="connsiteX69" fmla="*/ 14208 w 56561"/>
                  <a:gd name="connsiteY69" fmla="*/ 49684 h 57148"/>
                  <a:gd name="connsiteX70" fmla="*/ 15837 w 56561"/>
                  <a:gd name="connsiteY70" fmla="*/ 51313 h 57148"/>
                  <a:gd name="connsiteX71" fmla="*/ 16652 w 56561"/>
                  <a:gd name="connsiteY71" fmla="*/ 48869 h 57148"/>
                  <a:gd name="connsiteX72" fmla="*/ 17466 w 56561"/>
                  <a:gd name="connsiteY72" fmla="*/ 49684 h 57148"/>
                  <a:gd name="connsiteX73" fmla="*/ 22353 w 56561"/>
                  <a:gd name="connsiteY73" fmla="*/ 47240 h 57148"/>
                  <a:gd name="connsiteX74" fmla="*/ 22353 w 56561"/>
                  <a:gd name="connsiteY74" fmla="*/ 47240 h 57148"/>
                  <a:gd name="connsiteX75" fmla="*/ 20724 w 56561"/>
                  <a:gd name="connsiteY75" fmla="*/ 43168 h 57148"/>
                  <a:gd name="connsiteX76" fmla="*/ 20724 w 56561"/>
                  <a:gd name="connsiteY76" fmla="*/ 43168 h 57148"/>
                  <a:gd name="connsiteX77" fmla="*/ 22353 w 56561"/>
                  <a:gd name="connsiteY77" fmla="*/ 43168 h 57148"/>
                  <a:gd name="connsiteX78" fmla="*/ 22353 w 56561"/>
                  <a:gd name="connsiteY78" fmla="*/ 43982 h 57148"/>
                  <a:gd name="connsiteX79" fmla="*/ 23168 w 56561"/>
                  <a:gd name="connsiteY79" fmla="*/ 43168 h 57148"/>
                  <a:gd name="connsiteX80" fmla="*/ 23168 w 56561"/>
                  <a:gd name="connsiteY80" fmla="*/ 43168 h 57148"/>
                  <a:gd name="connsiteX81" fmla="*/ 23168 w 56561"/>
                  <a:gd name="connsiteY81" fmla="*/ 42354 h 57148"/>
                  <a:gd name="connsiteX82" fmla="*/ 23982 w 56561"/>
                  <a:gd name="connsiteY82" fmla="*/ 43168 h 57148"/>
                  <a:gd name="connsiteX83" fmla="*/ 29684 w 56561"/>
                  <a:gd name="connsiteY83" fmla="*/ 37467 h 57148"/>
                  <a:gd name="connsiteX84" fmla="*/ 29684 w 56561"/>
                  <a:gd name="connsiteY84" fmla="*/ 38281 h 57148"/>
                  <a:gd name="connsiteX85" fmla="*/ 29684 w 56561"/>
                  <a:gd name="connsiteY85" fmla="*/ 37467 h 57148"/>
                  <a:gd name="connsiteX86" fmla="*/ 29684 w 56561"/>
                  <a:gd name="connsiteY86" fmla="*/ 38281 h 57148"/>
                  <a:gd name="connsiteX87" fmla="*/ 31313 w 56561"/>
                  <a:gd name="connsiteY87" fmla="*/ 36652 h 57148"/>
                  <a:gd name="connsiteX88" fmla="*/ 32127 w 56561"/>
                  <a:gd name="connsiteY88" fmla="*/ 37467 h 57148"/>
                  <a:gd name="connsiteX89" fmla="*/ 32127 w 56561"/>
                  <a:gd name="connsiteY89" fmla="*/ 35837 h 57148"/>
                  <a:gd name="connsiteX90" fmla="*/ 32942 w 56561"/>
                  <a:gd name="connsiteY90" fmla="*/ 36652 h 57148"/>
                  <a:gd name="connsiteX91" fmla="*/ 36199 w 56561"/>
                  <a:gd name="connsiteY91" fmla="*/ 33394 h 57148"/>
                  <a:gd name="connsiteX92" fmla="*/ 37828 w 56561"/>
                  <a:gd name="connsiteY92" fmla="*/ 29322 h 57148"/>
                  <a:gd name="connsiteX93" fmla="*/ 37828 w 56561"/>
                  <a:gd name="connsiteY93" fmla="*/ 30136 h 57148"/>
                  <a:gd name="connsiteX94" fmla="*/ 41086 w 56561"/>
                  <a:gd name="connsiteY94" fmla="*/ 26878 h 57148"/>
                  <a:gd name="connsiteX95" fmla="*/ 41901 w 56561"/>
                  <a:gd name="connsiteY95" fmla="*/ 25249 h 57148"/>
                  <a:gd name="connsiteX96" fmla="*/ 42715 w 56561"/>
                  <a:gd name="connsiteY96" fmla="*/ 26064 h 57148"/>
                  <a:gd name="connsiteX97" fmla="*/ 45159 w 56561"/>
                  <a:gd name="connsiteY97" fmla="*/ 22806 h 57148"/>
                  <a:gd name="connsiteX98" fmla="*/ 45973 w 56561"/>
                  <a:gd name="connsiteY98" fmla="*/ 23620 h 57148"/>
                  <a:gd name="connsiteX99" fmla="*/ 45159 w 56561"/>
                  <a:gd name="connsiteY99" fmla="*/ 21991 h 57148"/>
                  <a:gd name="connsiteX100" fmla="*/ 45973 w 56561"/>
                  <a:gd name="connsiteY100" fmla="*/ 21991 h 57148"/>
                  <a:gd name="connsiteX101" fmla="*/ 46788 w 56561"/>
                  <a:gd name="connsiteY101" fmla="*/ 19548 h 57148"/>
                  <a:gd name="connsiteX102" fmla="*/ 46788 w 56561"/>
                  <a:gd name="connsiteY102" fmla="*/ 20362 h 57148"/>
                  <a:gd name="connsiteX103" fmla="*/ 46788 w 56561"/>
                  <a:gd name="connsiteY103" fmla="*/ 19548 h 57148"/>
                  <a:gd name="connsiteX104" fmla="*/ 46788 w 56561"/>
                  <a:gd name="connsiteY104" fmla="*/ 19548 h 57148"/>
                  <a:gd name="connsiteX105" fmla="*/ 48417 w 56561"/>
                  <a:gd name="connsiteY105" fmla="*/ 17104 h 57148"/>
                  <a:gd name="connsiteX106" fmla="*/ 49231 w 56561"/>
                  <a:gd name="connsiteY106" fmla="*/ 17919 h 57148"/>
                  <a:gd name="connsiteX107" fmla="*/ 50046 w 56561"/>
                  <a:gd name="connsiteY107" fmla="*/ 16290 h 57148"/>
                  <a:gd name="connsiteX108" fmla="*/ 50046 w 56561"/>
                  <a:gd name="connsiteY108" fmla="*/ 16290 h 57148"/>
                  <a:gd name="connsiteX109" fmla="*/ 50046 w 56561"/>
                  <a:gd name="connsiteY109" fmla="*/ 15475 h 57148"/>
                  <a:gd name="connsiteX110" fmla="*/ 50860 w 56561"/>
                  <a:gd name="connsiteY110" fmla="*/ 16290 h 57148"/>
                  <a:gd name="connsiteX111" fmla="*/ 53304 w 56561"/>
                  <a:gd name="connsiteY111" fmla="*/ 16290 h 5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56561" h="57148">
                    <a:moveTo>
                      <a:pt x="53304" y="16290"/>
                    </a:moveTo>
                    <a:lnTo>
                      <a:pt x="53304" y="16290"/>
                    </a:lnTo>
                    <a:cubicBezTo>
                      <a:pt x="53304" y="15475"/>
                      <a:pt x="54933" y="15475"/>
                      <a:pt x="54933" y="14661"/>
                    </a:cubicBezTo>
                    <a:lnTo>
                      <a:pt x="54933" y="14661"/>
                    </a:lnTo>
                    <a:cubicBezTo>
                      <a:pt x="56562" y="13032"/>
                      <a:pt x="55747" y="11403"/>
                      <a:pt x="55747" y="9774"/>
                    </a:cubicBezTo>
                    <a:cubicBezTo>
                      <a:pt x="55747" y="9774"/>
                      <a:pt x="55747" y="9774"/>
                      <a:pt x="55747" y="9774"/>
                    </a:cubicBezTo>
                    <a:cubicBezTo>
                      <a:pt x="55747" y="9774"/>
                      <a:pt x="54933" y="8959"/>
                      <a:pt x="54933" y="8959"/>
                    </a:cubicBezTo>
                    <a:cubicBezTo>
                      <a:pt x="54933" y="8959"/>
                      <a:pt x="54933" y="8959"/>
                      <a:pt x="55747" y="8959"/>
                    </a:cubicBezTo>
                    <a:cubicBezTo>
                      <a:pt x="57376" y="9774"/>
                      <a:pt x="55747" y="7330"/>
                      <a:pt x="56562" y="8145"/>
                    </a:cubicBezTo>
                    <a:cubicBezTo>
                      <a:pt x="56562" y="8145"/>
                      <a:pt x="55747" y="7330"/>
                      <a:pt x="55747" y="7330"/>
                    </a:cubicBezTo>
                    <a:cubicBezTo>
                      <a:pt x="55747" y="5702"/>
                      <a:pt x="56562" y="4887"/>
                      <a:pt x="55747" y="3258"/>
                    </a:cubicBezTo>
                    <a:cubicBezTo>
                      <a:pt x="55747" y="3258"/>
                      <a:pt x="56562" y="3258"/>
                      <a:pt x="56562" y="4072"/>
                    </a:cubicBezTo>
                    <a:cubicBezTo>
                      <a:pt x="54933" y="2443"/>
                      <a:pt x="55747" y="1629"/>
                      <a:pt x="56562" y="815"/>
                    </a:cubicBezTo>
                    <a:cubicBezTo>
                      <a:pt x="55747" y="815"/>
                      <a:pt x="55747" y="815"/>
                      <a:pt x="54933" y="0"/>
                    </a:cubicBezTo>
                    <a:cubicBezTo>
                      <a:pt x="54118" y="0"/>
                      <a:pt x="55747" y="815"/>
                      <a:pt x="54933" y="815"/>
                    </a:cubicBezTo>
                    <a:lnTo>
                      <a:pt x="54118" y="815"/>
                    </a:lnTo>
                    <a:cubicBezTo>
                      <a:pt x="53304" y="815"/>
                      <a:pt x="55747" y="1629"/>
                      <a:pt x="54933" y="1629"/>
                    </a:cubicBezTo>
                    <a:cubicBezTo>
                      <a:pt x="54118" y="1629"/>
                      <a:pt x="54118" y="1629"/>
                      <a:pt x="54118" y="1629"/>
                    </a:cubicBezTo>
                    <a:cubicBezTo>
                      <a:pt x="54118" y="2443"/>
                      <a:pt x="53304" y="2443"/>
                      <a:pt x="54933" y="3258"/>
                    </a:cubicBezTo>
                    <a:cubicBezTo>
                      <a:pt x="53304" y="2443"/>
                      <a:pt x="54933" y="4072"/>
                      <a:pt x="53304" y="3258"/>
                    </a:cubicBezTo>
                    <a:cubicBezTo>
                      <a:pt x="54118" y="3258"/>
                      <a:pt x="53304" y="3258"/>
                      <a:pt x="54118" y="4072"/>
                    </a:cubicBezTo>
                    <a:cubicBezTo>
                      <a:pt x="52489" y="5702"/>
                      <a:pt x="53304" y="7330"/>
                      <a:pt x="51675" y="8959"/>
                    </a:cubicBezTo>
                    <a:cubicBezTo>
                      <a:pt x="53304" y="11403"/>
                      <a:pt x="50046" y="10588"/>
                      <a:pt x="50860" y="11403"/>
                    </a:cubicBezTo>
                    <a:lnTo>
                      <a:pt x="50860" y="11403"/>
                    </a:lnTo>
                    <a:cubicBezTo>
                      <a:pt x="50860" y="12217"/>
                      <a:pt x="50860" y="12217"/>
                      <a:pt x="50860" y="13032"/>
                    </a:cubicBezTo>
                    <a:lnTo>
                      <a:pt x="51675" y="13846"/>
                    </a:lnTo>
                    <a:cubicBezTo>
                      <a:pt x="48417" y="14661"/>
                      <a:pt x="48417" y="17104"/>
                      <a:pt x="45973" y="18733"/>
                    </a:cubicBezTo>
                    <a:cubicBezTo>
                      <a:pt x="43530" y="20362"/>
                      <a:pt x="41086" y="20362"/>
                      <a:pt x="41086" y="25249"/>
                    </a:cubicBezTo>
                    <a:cubicBezTo>
                      <a:pt x="41086" y="25249"/>
                      <a:pt x="41086" y="25249"/>
                      <a:pt x="41086" y="25249"/>
                    </a:cubicBezTo>
                    <a:cubicBezTo>
                      <a:pt x="41086" y="26064"/>
                      <a:pt x="39457" y="26064"/>
                      <a:pt x="39457" y="26878"/>
                    </a:cubicBezTo>
                    <a:lnTo>
                      <a:pt x="39457" y="26878"/>
                    </a:lnTo>
                    <a:cubicBezTo>
                      <a:pt x="39457" y="30136"/>
                      <a:pt x="36199" y="29322"/>
                      <a:pt x="36199" y="31765"/>
                    </a:cubicBezTo>
                    <a:cubicBezTo>
                      <a:pt x="34571" y="32580"/>
                      <a:pt x="32127" y="35023"/>
                      <a:pt x="31313" y="36652"/>
                    </a:cubicBezTo>
                    <a:lnTo>
                      <a:pt x="31313" y="35837"/>
                    </a:lnTo>
                    <a:cubicBezTo>
                      <a:pt x="30498" y="37467"/>
                      <a:pt x="27240" y="36652"/>
                      <a:pt x="26426" y="38281"/>
                    </a:cubicBezTo>
                    <a:cubicBezTo>
                      <a:pt x="23982" y="38281"/>
                      <a:pt x="24797" y="43168"/>
                      <a:pt x="22353" y="42354"/>
                    </a:cubicBezTo>
                    <a:cubicBezTo>
                      <a:pt x="19910" y="40724"/>
                      <a:pt x="21539" y="46426"/>
                      <a:pt x="19095" y="44797"/>
                    </a:cubicBezTo>
                    <a:cubicBezTo>
                      <a:pt x="15023" y="42354"/>
                      <a:pt x="14208" y="45611"/>
                      <a:pt x="13394" y="48869"/>
                    </a:cubicBezTo>
                    <a:cubicBezTo>
                      <a:pt x="10950" y="48869"/>
                      <a:pt x="10950" y="52942"/>
                      <a:pt x="7692" y="51313"/>
                    </a:cubicBezTo>
                    <a:cubicBezTo>
                      <a:pt x="7692" y="53756"/>
                      <a:pt x="4434" y="50498"/>
                      <a:pt x="4434" y="51313"/>
                    </a:cubicBezTo>
                    <a:lnTo>
                      <a:pt x="4434" y="52127"/>
                    </a:lnTo>
                    <a:cubicBezTo>
                      <a:pt x="2805" y="50498"/>
                      <a:pt x="5249" y="54571"/>
                      <a:pt x="3620" y="52127"/>
                    </a:cubicBezTo>
                    <a:lnTo>
                      <a:pt x="3620" y="52127"/>
                    </a:lnTo>
                    <a:cubicBezTo>
                      <a:pt x="2805" y="51313"/>
                      <a:pt x="4434" y="55385"/>
                      <a:pt x="3620" y="53756"/>
                    </a:cubicBezTo>
                    <a:lnTo>
                      <a:pt x="3620" y="54571"/>
                    </a:lnTo>
                    <a:cubicBezTo>
                      <a:pt x="3620" y="54571"/>
                      <a:pt x="3620" y="53756"/>
                      <a:pt x="2805" y="53756"/>
                    </a:cubicBezTo>
                    <a:cubicBezTo>
                      <a:pt x="2805" y="53756"/>
                      <a:pt x="3620" y="54571"/>
                      <a:pt x="2805" y="54571"/>
                    </a:cubicBezTo>
                    <a:cubicBezTo>
                      <a:pt x="1176" y="52127"/>
                      <a:pt x="2805" y="55385"/>
                      <a:pt x="1176" y="52127"/>
                    </a:cubicBezTo>
                    <a:cubicBezTo>
                      <a:pt x="1176" y="52127"/>
                      <a:pt x="362" y="51313"/>
                      <a:pt x="362" y="50498"/>
                    </a:cubicBezTo>
                    <a:cubicBezTo>
                      <a:pt x="362" y="50498"/>
                      <a:pt x="-453" y="50498"/>
                      <a:pt x="362" y="52127"/>
                    </a:cubicBezTo>
                    <a:cubicBezTo>
                      <a:pt x="1176" y="53756"/>
                      <a:pt x="1176" y="54571"/>
                      <a:pt x="1991" y="55385"/>
                    </a:cubicBezTo>
                    <a:lnTo>
                      <a:pt x="1176" y="54571"/>
                    </a:lnTo>
                    <a:cubicBezTo>
                      <a:pt x="1991" y="55385"/>
                      <a:pt x="1176" y="55385"/>
                      <a:pt x="1991" y="55385"/>
                    </a:cubicBezTo>
                    <a:cubicBezTo>
                      <a:pt x="1991" y="55385"/>
                      <a:pt x="2805" y="57014"/>
                      <a:pt x="3620" y="57014"/>
                    </a:cubicBezTo>
                    <a:cubicBezTo>
                      <a:pt x="3620" y="57014"/>
                      <a:pt x="3620" y="57014"/>
                      <a:pt x="3620" y="57014"/>
                    </a:cubicBezTo>
                    <a:cubicBezTo>
                      <a:pt x="2805" y="55385"/>
                      <a:pt x="3620" y="56200"/>
                      <a:pt x="3620" y="56200"/>
                    </a:cubicBezTo>
                    <a:lnTo>
                      <a:pt x="3620" y="57014"/>
                    </a:lnTo>
                    <a:cubicBezTo>
                      <a:pt x="4434" y="57829"/>
                      <a:pt x="2805" y="54571"/>
                      <a:pt x="3620" y="57014"/>
                    </a:cubicBezTo>
                    <a:cubicBezTo>
                      <a:pt x="3620" y="56200"/>
                      <a:pt x="4434" y="56200"/>
                      <a:pt x="5249" y="55385"/>
                    </a:cubicBezTo>
                    <a:cubicBezTo>
                      <a:pt x="5249" y="54571"/>
                      <a:pt x="6063" y="55385"/>
                      <a:pt x="5249" y="53756"/>
                    </a:cubicBezTo>
                    <a:cubicBezTo>
                      <a:pt x="6063" y="55385"/>
                      <a:pt x="6878" y="55385"/>
                      <a:pt x="6878" y="55385"/>
                    </a:cubicBezTo>
                    <a:cubicBezTo>
                      <a:pt x="6878" y="55385"/>
                      <a:pt x="6878" y="55385"/>
                      <a:pt x="6878" y="55385"/>
                    </a:cubicBezTo>
                    <a:cubicBezTo>
                      <a:pt x="8507" y="57014"/>
                      <a:pt x="6063" y="52942"/>
                      <a:pt x="7692" y="55385"/>
                    </a:cubicBezTo>
                    <a:cubicBezTo>
                      <a:pt x="6878" y="53756"/>
                      <a:pt x="8507" y="55385"/>
                      <a:pt x="7692" y="53756"/>
                    </a:cubicBezTo>
                    <a:cubicBezTo>
                      <a:pt x="7692" y="53756"/>
                      <a:pt x="8507" y="54571"/>
                      <a:pt x="8507" y="54571"/>
                    </a:cubicBezTo>
                    <a:cubicBezTo>
                      <a:pt x="9321" y="54571"/>
                      <a:pt x="10136" y="54571"/>
                      <a:pt x="10950" y="54571"/>
                    </a:cubicBezTo>
                    <a:cubicBezTo>
                      <a:pt x="10136" y="52942"/>
                      <a:pt x="12579" y="54571"/>
                      <a:pt x="11765" y="52127"/>
                    </a:cubicBezTo>
                    <a:cubicBezTo>
                      <a:pt x="12579" y="52127"/>
                      <a:pt x="13394" y="52942"/>
                      <a:pt x="13394" y="52127"/>
                    </a:cubicBezTo>
                    <a:lnTo>
                      <a:pt x="13394" y="52127"/>
                    </a:lnTo>
                    <a:cubicBezTo>
                      <a:pt x="14208" y="52127"/>
                      <a:pt x="14208" y="51313"/>
                      <a:pt x="14208" y="49684"/>
                    </a:cubicBezTo>
                    <a:cubicBezTo>
                      <a:pt x="15837" y="51313"/>
                      <a:pt x="15837" y="51313"/>
                      <a:pt x="15837" y="51313"/>
                    </a:cubicBezTo>
                    <a:cubicBezTo>
                      <a:pt x="15837" y="50498"/>
                      <a:pt x="16652" y="50498"/>
                      <a:pt x="16652" y="48869"/>
                    </a:cubicBezTo>
                    <a:cubicBezTo>
                      <a:pt x="17466" y="49684"/>
                      <a:pt x="16652" y="48055"/>
                      <a:pt x="17466" y="49684"/>
                    </a:cubicBezTo>
                    <a:cubicBezTo>
                      <a:pt x="17466" y="46426"/>
                      <a:pt x="19910" y="46426"/>
                      <a:pt x="22353" y="47240"/>
                    </a:cubicBezTo>
                    <a:lnTo>
                      <a:pt x="22353" y="47240"/>
                    </a:lnTo>
                    <a:cubicBezTo>
                      <a:pt x="22353" y="46426"/>
                      <a:pt x="21539" y="44797"/>
                      <a:pt x="20724" y="43168"/>
                    </a:cubicBezTo>
                    <a:cubicBezTo>
                      <a:pt x="20724" y="43168"/>
                      <a:pt x="20724" y="43168"/>
                      <a:pt x="20724" y="43168"/>
                    </a:cubicBezTo>
                    <a:cubicBezTo>
                      <a:pt x="20724" y="42354"/>
                      <a:pt x="21539" y="43982"/>
                      <a:pt x="22353" y="43168"/>
                    </a:cubicBezTo>
                    <a:cubicBezTo>
                      <a:pt x="22353" y="43168"/>
                      <a:pt x="22353" y="43168"/>
                      <a:pt x="22353" y="43982"/>
                    </a:cubicBezTo>
                    <a:cubicBezTo>
                      <a:pt x="22353" y="43168"/>
                      <a:pt x="23168" y="44797"/>
                      <a:pt x="23168" y="43168"/>
                    </a:cubicBezTo>
                    <a:lnTo>
                      <a:pt x="23168" y="43168"/>
                    </a:lnTo>
                    <a:lnTo>
                      <a:pt x="23168" y="42354"/>
                    </a:lnTo>
                    <a:cubicBezTo>
                      <a:pt x="23168" y="43168"/>
                      <a:pt x="23982" y="43168"/>
                      <a:pt x="23982" y="43168"/>
                    </a:cubicBezTo>
                    <a:cubicBezTo>
                      <a:pt x="26426" y="42354"/>
                      <a:pt x="27240" y="38281"/>
                      <a:pt x="29684" y="37467"/>
                    </a:cubicBezTo>
                    <a:lnTo>
                      <a:pt x="29684" y="38281"/>
                    </a:lnTo>
                    <a:lnTo>
                      <a:pt x="29684" y="37467"/>
                    </a:lnTo>
                    <a:cubicBezTo>
                      <a:pt x="29684" y="37467"/>
                      <a:pt x="29684" y="37467"/>
                      <a:pt x="29684" y="38281"/>
                    </a:cubicBezTo>
                    <a:cubicBezTo>
                      <a:pt x="30498" y="38281"/>
                      <a:pt x="30498" y="36652"/>
                      <a:pt x="31313" y="36652"/>
                    </a:cubicBezTo>
                    <a:cubicBezTo>
                      <a:pt x="31313" y="36652"/>
                      <a:pt x="31313" y="37467"/>
                      <a:pt x="32127" y="37467"/>
                    </a:cubicBezTo>
                    <a:cubicBezTo>
                      <a:pt x="31313" y="35837"/>
                      <a:pt x="33756" y="38281"/>
                      <a:pt x="32127" y="35837"/>
                    </a:cubicBezTo>
                    <a:cubicBezTo>
                      <a:pt x="32127" y="35837"/>
                      <a:pt x="32942" y="36652"/>
                      <a:pt x="32942" y="36652"/>
                    </a:cubicBezTo>
                    <a:cubicBezTo>
                      <a:pt x="33756" y="35023"/>
                      <a:pt x="34571" y="34209"/>
                      <a:pt x="36199" y="33394"/>
                    </a:cubicBezTo>
                    <a:cubicBezTo>
                      <a:pt x="35385" y="30950"/>
                      <a:pt x="37828" y="31765"/>
                      <a:pt x="37828" y="29322"/>
                    </a:cubicBezTo>
                    <a:lnTo>
                      <a:pt x="37828" y="30136"/>
                    </a:lnTo>
                    <a:cubicBezTo>
                      <a:pt x="37828" y="27693"/>
                      <a:pt x="40272" y="28507"/>
                      <a:pt x="41086" y="26878"/>
                    </a:cubicBezTo>
                    <a:cubicBezTo>
                      <a:pt x="41901" y="26878"/>
                      <a:pt x="41901" y="26064"/>
                      <a:pt x="41901" y="25249"/>
                    </a:cubicBezTo>
                    <a:lnTo>
                      <a:pt x="42715" y="26064"/>
                    </a:lnTo>
                    <a:cubicBezTo>
                      <a:pt x="41901" y="23620"/>
                      <a:pt x="45973" y="26064"/>
                      <a:pt x="45159" y="22806"/>
                    </a:cubicBezTo>
                    <a:lnTo>
                      <a:pt x="45973" y="23620"/>
                    </a:lnTo>
                    <a:cubicBezTo>
                      <a:pt x="45159" y="22806"/>
                      <a:pt x="46788" y="23620"/>
                      <a:pt x="45159" y="21991"/>
                    </a:cubicBezTo>
                    <a:lnTo>
                      <a:pt x="45973" y="21991"/>
                    </a:lnTo>
                    <a:cubicBezTo>
                      <a:pt x="44344" y="19548"/>
                      <a:pt x="48417" y="21991"/>
                      <a:pt x="46788" y="19548"/>
                    </a:cubicBezTo>
                    <a:lnTo>
                      <a:pt x="46788" y="20362"/>
                    </a:lnTo>
                    <a:cubicBezTo>
                      <a:pt x="46788" y="19548"/>
                      <a:pt x="46788" y="19548"/>
                      <a:pt x="46788" y="19548"/>
                    </a:cubicBezTo>
                    <a:cubicBezTo>
                      <a:pt x="46788" y="19548"/>
                      <a:pt x="46788" y="19548"/>
                      <a:pt x="46788" y="19548"/>
                    </a:cubicBezTo>
                    <a:cubicBezTo>
                      <a:pt x="49231" y="20362"/>
                      <a:pt x="47602" y="17919"/>
                      <a:pt x="48417" y="17104"/>
                    </a:cubicBezTo>
                    <a:lnTo>
                      <a:pt x="49231" y="17919"/>
                    </a:lnTo>
                    <a:cubicBezTo>
                      <a:pt x="48417" y="17104"/>
                      <a:pt x="50046" y="17104"/>
                      <a:pt x="50046" y="16290"/>
                    </a:cubicBezTo>
                    <a:lnTo>
                      <a:pt x="50046" y="16290"/>
                    </a:lnTo>
                    <a:lnTo>
                      <a:pt x="50046" y="15475"/>
                    </a:lnTo>
                    <a:lnTo>
                      <a:pt x="50860" y="16290"/>
                    </a:lnTo>
                    <a:cubicBezTo>
                      <a:pt x="53304" y="17919"/>
                      <a:pt x="52489" y="16290"/>
                      <a:pt x="53304" y="1629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0" name="任意多边形: 形状 509"/>
              <p:cNvSpPr/>
              <p:nvPr/>
            </p:nvSpPr>
            <p:spPr>
              <a:xfrm>
                <a:off x="6397453" y="143662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1" name="任意多边形: 形状 510"/>
              <p:cNvSpPr/>
              <p:nvPr/>
            </p:nvSpPr>
            <p:spPr>
              <a:xfrm>
                <a:off x="6346140" y="148386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12" name="图形 7"/>
            <p:cNvGrpSpPr/>
            <p:nvPr/>
          </p:nvGrpSpPr>
          <p:grpSpPr>
            <a:xfrm>
              <a:off x="8466983" y="2483899"/>
              <a:ext cx="226428" cy="111064"/>
              <a:chOff x="6227224" y="1384202"/>
              <a:chExt cx="226428" cy="111064"/>
            </a:xfrm>
            <a:solidFill>
              <a:srgbClr val="1B1B1B"/>
            </a:solidFill>
          </p:grpSpPr>
          <p:sp>
            <p:nvSpPr>
              <p:cNvPr id="513" name="任意多边形: 形状 512"/>
              <p:cNvSpPr/>
              <p:nvPr/>
            </p:nvSpPr>
            <p:spPr>
              <a:xfrm>
                <a:off x="6452838" y="1418704"/>
                <a:ext cx="814" cy="814"/>
              </a:xfrm>
              <a:custGeom>
                <a:avLst/>
                <a:gdLst>
                  <a:gd name="connsiteX0" fmla="*/ 815 w 814"/>
                  <a:gd name="connsiteY0" fmla="*/ 815 h 814"/>
                  <a:gd name="connsiteX1" fmla="*/ 0 w 814"/>
                  <a:gd name="connsiteY1" fmla="*/ 0 h 814"/>
                  <a:gd name="connsiteX2" fmla="*/ 0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5" y="815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4" name="任意多边形: 形状 513"/>
              <p:cNvSpPr/>
              <p:nvPr/>
            </p:nvSpPr>
            <p:spPr>
              <a:xfrm>
                <a:off x="6452023" y="1419184"/>
                <a:ext cx="814" cy="2870"/>
              </a:xfrm>
              <a:custGeom>
                <a:avLst/>
                <a:gdLst>
                  <a:gd name="connsiteX0" fmla="*/ 0 w 814"/>
                  <a:gd name="connsiteY0" fmla="*/ 2778 h 2870"/>
                  <a:gd name="connsiteX1" fmla="*/ 0 w 814"/>
                  <a:gd name="connsiteY1" fmla="*/ 2778 h 2870"/>
                  <a:gd name="connsiteX2" fmla="*/ 814 w 814"/>
                  <a:gd name="connsiteY2" fmla="*/ 335 h 2870"/>
                  <a:gd name="connsiteX3" fmla="*/ 0 w 814"/>
                  <a:gd name="connsiteY3" fmla="*/ 2778 h 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2870">
                    <a:moveTo>
                      <a:pt x="0" y="2778"/>
                    </a:moveTo>
                    <a:cubicBezTo>
                      <a:pt x="0" y="2778"/>
                      <a:pt x="814" y="2778"/>
                      <a:pt x="0" y="2778"/>
                    </a:cubicBezTo>
                    <a:cubicBezTo>
                      <a:pt x="0" y="2778"/>
                      <a:pt x="814" y="1149"/>
                      <a:pt x="814" y="335"/>
                    </a:cubicBezTo>
                    <a:cubicBezTo>
                      <a:pt x="0" y="-1294"/>
                      <a:pt x="814" y="3593"/>
                      <a:pt x="0" y="277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5" name="任意多边形: 形状 514"/>
              <p:cNvSpPr/>
              <p:nvPr/>
            </p:nvSpPr>
            <p:spPr>
              <a:xfrm>
                <a:off x="6451209" y="1420920"/>
                <a:ext cx="814" cy="1042"/>
              </a:xfrm>
              <a:custGeom>
                <a:avLst/>
                <a:gdLst>
                  <a:gd name="connsiteX0" fmla="*/ 815 w 814"/>
                  <a:gd name="connsiteY0" fmla="*/ 228 h 1042"/>
                  <a:gd name="connsiteX1" fmla="*/ 0 w 814"/>
                  <a:gd name="connsiteY1" fmla="*/ 1043 h 1042"/>
                  <a:gd name="connsiteX2" fmla="*/ 815 w 814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042">
                    <a:moveTo>
                      <a:pt x="815" y="228"/>
                    </a:moveTo>
                    <a:cubicBezTo>
                      <a:pt x="0" y="-586"/>
                      <a:pt x="0" y="1043"/>
                      <a:pt x="0" y="1043"/>
                    </a:cubicBezTo>
                    <a:cubicBezTo>
                      <a:pt x="0" y="228"/>
                      <a:pt x="815" y="1857"/>
                      <a:pt x="815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6" name="任意多边形: 形状 515"/>
              <p:cNvSpPr/>
              <p:nvPr/>
            </p:nvSpPr>
            <p:spPr>
              <a:xfrm>
                <a:off x="6414557" y="140160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7" name="任意多边形: 形状 516"/>
              <p:cNvSpPr/>
              <p:nvPr/>
            </p:nvSpPr>
            <p:spPr>
              <a:xfrm>
                <a:off x="6227224" y="1384202"/>
                <a:ext cx="223170" cy="111064"/>
              </a:xfrm>
              <a:custGeom>
                <a:avLst/>
                <a:gdLst>
                  <a:gd name="connsiteX0" fmla="*/ 175115 w 223170"/>
                  <a:gd name="connsiteY0" fmla="*/ 14955 h 111064"/>
                  <a:gd name="connsiteX1" fmla="*/ 175115 w 223170"/>
                  <a:gd name="connsiteY1" fmla="*/ 14955 h 111064"/>
                  <a:gd name="connsiteX2" fmla="*/ 180817 w 223170"/>
                  <a:gd name="connsiteY2" fmla="*/ 18213 h 111064"/>
                  <a:gd name="connsiteX3" fmla="*/ 180817 w 223170"/>
                  <a:gd name="connsiteY3" fmla="*/ 18213 h 111064"/>
                  <a:gd name="connsiteX4" fmla="*/ 196292 w 223170"/>
                  <a:gd name="connsiteY4" fmla="*/ 26357 h 111064"/>
                  <a:gd name="connsiteX5" fmla="*/ 195477 w 223170"/>
                  <a:gd name="connsiteY5" fmla="*/ 26357 h 111064"/>
                  <a:gd name="connsiteX6" fmla="*/ 197106 w 223170"/>
                  <a:gd name="connsiteY6" fmla="*/ 26357 h 111064"/>
                  <a:gd name="connsiteX7" fmla="*/ 196292 w 223170"/>
                  <a:gd name="connsiteY7" fmla="*/ 26357 h 111064"/>
                  <a:gd name="connsiteX8" fmla="*/ 199550 w 223170"/>
                  <a:gd name="connsiteY8" fmla="*/ 29615 h 111064"/>
                  <a:gd name="connsiteX9" fmla="*/ 200364 w 223170"/>
                  <a:gd name="connsiteY9" fmla="*/ 28801 h 111064"/>
                  <a:gd name="connsiteX10" fmla="*/ 212582 w 223170"/>
                  <a:gd name="connsiteY10" fmla="*/ 35317 h 111064"/>
                  <a:gd name="connsiteX11" fmla="*/ 212582 w 223170"/>
                  <a:gd name="connsiteY11" fmla="*/ 36131 h 111064"/>
                  <a:gd name="connsiteX12" fmla="*/ 223170 w 223170"/>
                  <a:gd name="connsiteY12" fmla="*/ 37760 h 111064"/>
                  <a:gd name="connsiteX13" fmla="*/ 223170 w 223170"/>
                  <a:gd name="connsiteY13" fmla="*/ 36131 h 111064"/>
                  <a:gd name="connsiteX14" fmla="*/ 220727 w 223170"/>
                  <a:gd name="connsiteY14" fmla="*/ 36946 h 111064"/>
                  <a:gd name="connsiteX15" fmla="*/ 220727 w 223170"/>
                  <a:gd name="connsiteY15" fmla="*/ 36131 h 111064"/>
                  <a:gd name="connsiteX16" fmla="*/ 219912 w 223170"/>
                  <a:gd name="connsiteY16" fmla="*/ 36946 h 111064"/>
                  <a:gd name="connsiteX17" fmla="*/ 219912 w 223170"/>
                  <a:gd name="connsiteY17" fmla="*/ 36131 h 111064"/>
                  <a:gd name="connsiteX18" fmla="*/ 215025 w 223170"/>
                  <a:gd name="connsiteY18" fmla="*/ 36131 h 111064"/>
                  <a:gd name="connsiteX19" fmla="*/ 213396 w 223170"/>
                  <a:gd name="connsiteY19" fmla="*/ 33688 h 111064"/>
                  <a:gd name="connsiteX20" fmla="*/ 211767 w 223170"/>
                  <a:gd name="connsiteY20" fmla="*/ 34502 h 111064"/>
                  <a:gd name="connsiteX21" fmla="*/ 195477 w 223170"/>
                  <a:gd name="connsiteY21" fmla="*/ 23914 h 111064"/>
                  <a:gd name="connsiteX22" fmla="*/ 186518 w 223170"/>
                  <a:gd name="connsiteY22" fmla="*/ 18213 h 111064"/>
                  <a:gd name="connsiteX23" fmla="*/ 186518 w 223170"/>
                  <a:gd name="connsiteY23" fmla="*/ 18213 h 111064"/>
                  <a:gd name="connsiteX24" fmla="*/ 182446 w 223170"/>
                  <a:gd name="connsiteY24" fmla="*/ 16583 h 111064"/>
                  <a:gd name="connsiteX25" fmla="*/ 180817 w 223170"/>
                  <a:gd name="connsiteY25" fmla="*/ 16583 h 111064"/>
                  <a:gd name="connsiteX26" fmla="*/ 156382 w 223170"/>
                  <a:gd name="connsiteY26" fmla="*/ 4366 h 111064"/>
                  <a:gd name="connsiteX27" fmla="*/ 141721 w 223170"/>
                  <a:gd name="connsiteY27" fmla="*/ 294 h 111064"/>
                  <a:gd name="connsiteX28" fmla="*/ 126246 w 223170"/>
                  <a:gd name="connsiteY28" fmla="*/ 3552 h 111064"/>
                  <a:gd name="connsiteX29" fmla="*/ 126246 w 223170"/>
                  <a:gd name="connsiteY29" fmla="*/ 2737 h 111064"/>
                  <a:gd name="connsiteX30" fmla="*/ 118101 w 223170"/>
                  <a:gd name="connsiteY30" fmla="*/ 5995 h 111064"/>
                  <a:gd name="connsiteX31" fmla="*/ 118101 w 223170"/>
                  <a:gd name="connsiteY31" fmla="*/ 5995 h 111064"/>
                  <a:gd name="connsiteX32" fmla="*/ 100997 w 223170"/>
                  <a:gd name="connsiteY32" fmla="*/ 16583 h 111064"/>
                  <a:gd name="connsiteX33" fmla="*/ 79005 w 223170"/>
                  <a:gd name="connsiteY33" fmla="*/ 27987 h 111064"/>
                  <a:gd name="connsiteX34" fmla="*/ 79005 w 223170"/>
                  <a:gd name="connsiteY34" fmla="*/ 27172 h 111064"/>
                  <a:gd name="connsiteX35" fmla="*/ 61087 w 223170"/>
                  <a:gd name="connsiteY35" fmla="*/ 35317 h 111064"/>
                  <a:gd name="connsiteX36" fmla="*/ 43168 w 223170"/>
                  <a:gd name="connsiteY36" fmla="*/ 45905 h 111064"/>
                  <a:gd name="connsiteX37" fmla="*/ 31765 w 223170"/>
                  <a:gd name="connsiteY37" fmla="*/ 53235 h 111064"/>
                  <a:gd name="connsiteX38" fmla="*/ 14661 w 223170"/>
                  <a:gd name="connsiteY38" fmla="*/ 70340 h 111064"/>
                  <a:gd name="connsiteX39" fmla="*/ 4072 w 223170"/>
                  <a:gd name="connsiteY39" fmla="*/ 89073 h 111064"/>
                  <a:gd name="connsiteX40" fmla="*/ 815 w 223170"/>
                  <a:gd name="connsiteY40" fmla="*/ 99661 h 111064"/>
                  <a:gd name="connsiteX41" fmla="*/ 1629 w 223170"/>
                  <a:gd name="connsiteY41" fmla="*/ 99661 h 111064"/>
                  <a:gd name="connsiteX42" fmla="*/ 1629 w 223170"/>
                  <a:gd name="connsiteY42" fmla="*/ 103734 h 111064"/>
                  <a:gd name="connsiteX43" fmla="*/ 1629 w 223170"/>
                  <a:gd name="connsiteY43" fmla="*/ 103734 h 111064"/>
                  <a:gd name="connsiteX44" fmla="*/ 3258 w 223170"/>
                  <a:gd name="connsiteY44" fmla="*/ 105363 h 111064"/>
                  <a:gd name="connsiteX45" fmla="*/ 4072 w 223170"/>
                  <a:gd name="connsiteY45" fmla="*/ 105363 h 111064"/>
                  <a:gd name="connsiteX46" fmla="*/ 3258 w 223170"/>
                  <a:gd name="connsiteY46" fmla="*/ 106177 h 111064"/>
                  <a:gd name="connsiteX47" fmla="*/ 4072 w 223170"/>
                  <a:gd name="connsiteY47" fmla="*/ 106992 h 111064"/>
                  <a:gd name="connsiteX48" fmla="*/ 1629 w 223170"/>
                  <a:gd name="connsiteY48" fmla="*/ 109435 h 111064"/>
                  <a:gd name="connsiteX49" fmla="*/ 0 w 223170"/>
                  <a:gd name="connsiteY49" fmla="*/ 109435 h 111064"/>
                  <a:gd name="connsiteX50" fmla="*/ 1629 w 223170"/>
                  <a:gd name="connsiteY50" fmla="*/ 111064 h 111064"/>
                  <a:gd name="connsiteX51" fmla="*/ 5701 w 223170"/>
                  <a:gd name="connsiteY51" fmla="*/ 110250 h 111064"/>
                  <a:gd name="connsiteX52" fmla="*/ 4887 w 223170"/>
                  <a:gd name="connsiteY52" fmla="*/ 110250 h 111064"/>
                  <a:gd name="connsiteX53" fmla="*/ 6516 w 223170"/>
                  <a:gd name="connsiteY53" fmla="*/ 109435 h 111064"/>
                  <a:gd name="connsiteX54" fmla="*/ 8145 w 223170"/>
                  <a:gd name="connsiteY54" fmla="*/ 106992 h 111064"/>
                  <a:gd name="connsiteX55" fmla="*/ 8145 w 223170"/>
                  <a:gd name="connsiteY55" fmla="*/ 106992 h 111064"/>
                  <a:gd name="connsiteX56" fmla="*/ 7330 w 223170"/>
                  <a:gd name="connsiteY56" fmla="*/ 105363 h 111064"/>
                  <a:gd name="connsiteX57" fmla="*/ 8145 w 223170"/>
                  <a:gd name="connsiteY57" fmla="*/ 105363 h 111064"/>
                  <a:gd name="connsiteX58" fmla="*/ 8145 w 223170"/>
                  <a:gd name="connsiteY58" fmla="*/ 104548 h 111064"/>
                  <a:gd name="connsiteX59" fmla="*/ 8145 w 223170"/>
                  <a:gd name="connsiteY59" fmla="*/ 97218 h 111064"/>
                  <a:gd name="connsiteX60" fmla="*/ 6516 w 223170"/>
                  <a:gd name="connsiteY60" fmla="*/ 95589 h 111064"/>
                  <a:gd name="connsiteX61" fmla="*/ 8959 w 223170"/>
                  <a:gd name="connsiteY61" fmla="*/ 93146 h 111064"/>
                  <a:gd name="connsiteX62" fmla="*/ 8959 w 223170"/>
                  <a:gd name="connsiteY62" fmla="*/ 93146 h 111064"/>
                  <a:gd name="connsiteX63" fmla="*/ 10588 w 223170"/>
                  <a:gd name="connsiteY63" fmla="*/ 90702 h 111064"/>
                  <a:gd name="connsiteX64" fmla="*/ 9774 w 223170"/>
                  <a:gd name="connsiteY64" fmla="*/ 87444 h 111064"/>
                  <a:gd name="connsiteX65" fmla="*/ 10588 w 223170"/>
                  <a:gd name="connsiteY65" fmla="*/ 87444 h 111064"/>
                  <a:gd name="connsiteX66" fmla="*/ 13846 w 223170"/>
                  <a:gd name="connsiteY66" fmla="*/ 81743 h 111064"/>
                  <a:gd name="connsiteX67" fmla="*/ 14661 w 223170"/>
                  <a:gd name="connsiteY67" fmla="*/ 76041 h 111064"/>
                  <a:gd name="connsiteX68" fmla="*/ 17919 w 223170"/>
                  <a:gd name="connsiteY68" fmla="*/ 72783 h 111064"/>
                  <a:gd name="connsiteX69" fmla="*/ 17919 w 223170"/>
                  <a:gd name="connsiteY69" fmla="*/ 72783 h 111064"/>
                  <a:gd name="connsiteX70" fmla="*/ 19548 w 223170"/>
                  <a:gd name="connsiteY70" fmla="*/ 67082 h 111064"/>
                  <a:gd name="connsiteX71" fmla="*/ 22806 w 223170"/>
                  <a:gd name="connsiteY71" fmla="*/ 67082 h 111064"/>
                  <a:gd name="connsiteX72" fmla="*/ 25249 w 223170"/>
                  <a:gd name="connsiteY72" fmla="*/ 62195 h 111064"/>
                  <a:gd name="connsiteX73" fmla="*/ 26878 w 223170"/>
                  <a:gd name="connsiteY73" fmla="*/ 62195 h 111064"/>
                  <a:gd name="connsiteX74" fmla="*/ 41539 w 223170"/>
                  <a:gd name="connsiteY74" fmla="*/ 52421 h 111064"/>
                  <a:gd name="connsiteX75" fmla="*/ 41539 w 223170"/>
                  <a:gd name="connsiteY75" fmla="*/ 52421 h 111064"/>
                  <a:gd name="connsiteX76" fmla="*/ 41539 w 223170"/>
                  <a:gd name="connsiteY76" fmla="*/ 47534 h 111064"/>
                  <a:gd name="connsiteX77" fmla="*/ 41539 w 223170"/>
                  <a:gd name="connsiteY77" fmla="*/ 47534 h 111064"/>
                  <a:gd name="connsiteX78" fmla="*/ 44797 w 223170"/>
                  <a:gd name="connsiteY78" fmla="*/ 46720 h 111064"/>
                  <a:gd name="connsiteX79" fmla="*/ 44797 w 223170"/>
                  <a:gd name="connsiteY79" fmla="*/ 47534 h 111064"/>
                  <a:gd name="connsiteX80" fmla="*/ 48055 w 223170"/>
                  <a:gd name="connsiteY80" fmla="*/ 45905 h 111064"/>
                  <a:gd name="connsiteX81" fmla="*/ 48055 w 223170"/>
                  <a:gd name="connsiteY81" fmla="*/ 45905 h 111064"/>
                  <a:gd name="connsiteX82" fmla="*/ 48055 w 223170"/>
                  <a:gd name="connsiteY82" fmla="*/ 45091 h 111064"/>
                  <a:gd name="connsiteX83" fmla="*/ 48055 w 223170"/>
                  <a:gd name="connsiteY83" fmla="*/ 45905 h 111064"/>
                  <a:gd name="connsiteX84" fmla="*/ 72489 w 223170"/>
                  <a:gd name="connsiteY84" fmla="*/ 32059 h 111064"/>
                  <a:gd name="connsiteX85" fmla="*/ 72489 w 223170"/>
                  <a:gd name="connsiteY85" fmla="*/ 32873 h 111064"/>
                  <a:gd name="connsiteX86" fmla="*/ 74119 w 223170"/>
                  <a:gd name="connsiteY86" fmla="*/ 31244 h 111064"/>
                  <a:gd name="connsiteX87" fmla="*/ 74119 w 223170"/>
                  <a:gd name="connsiteY87" fmla="*/ 32059 h 111064"/>
                  <a:gd name="connsiteX88" fmla="*/ 80634 w 223170"/>
                  <a:gd name="connsiteY88" fmla="*/ 28801 h 111064"/>
                  <a:gd name="connsiteX89" fmla="*/ 81449 w 223170"/>
                  <a:gd name="connsiteY89" fmla="*/ 29615 h 111064"/>
                  <a:gd name="connsiteX90" fmla="*/ 83892 w 223170"/>
                  <a:gd name="connsiteY90" fmla="*/ 27172 h 111064"/>
                  <a:gd name="connsiteX91" fmla="*/ 84707 w 223170"/>
                  <a:gd name="connsiteY91" fmla="*/ 27987 h 111064"/>
                  <a:gd name="connsiteX92" fmla="*/ 97739 w 223170"/>
                  <a:gd name="connsiteY92" fmla="*/ 21470 h 111064"/>
                  <a:gd name="connsiteX93" fmla="*/ 108327 w 223170"/>
                  <a:gd name="connsiteY93" fmla="*/ 14140 h 111064"/>
                  <a:gd name="connsiteX94" fmla="*/ 108327 w 223170"/>
                  <a:gd name="connsiteY94" fmla="*/ 14955 h 111064"/>
                  <a:gd name="connsiteX95" fmla="*/ 122988 w 223170"/>
                  <a:gd name="connsiteY95" fmla="*/ 7624 h 111064"/>
                  <a:gd name="connsiteX96" fmla="*/ 128689 w 223170"/>
                  <a:gd name="connsiteY96" fmla="*/ 5181 h 111064"/>
                  <a:gd name="connsiteX97" fmla="*/ 128689 w 223170"/>
                  <a:gd name="connsiteY97" fmla="*/ 5995 h 111064"/>
                  <a:gd name="connsiteX98" fmla="*/ 140907 w 223170"/>
                  <a:gd name="connsiteY98" fmla="*/ 4366 h 111064"/>
                  <a:gd name="connsiteX99" fmla="*/ 140907 w 223170"/>
                  <a:gd name="connsiteY99" fmla="*/ 5181 h 111064"/>
                  <a:gd name="connsiteX100" fmla="*/ 143350 w 223170"/>
                  <a:gd name="connsiteY100" fmla="*/ 3552 h 111064"/>
                  <a:gd name="connsiteX101" fmla="*/ 144165 w 223170"/>
                  <a:gd name="connsiteY101" fmla="*/ 4366 h 111064"/>
                  <a:gd name="connsiteX102" fmla="*/ 152309 w 223170"/>
                  <a:gd name="connsiteY102" fmla="*/ 5181 h 111064"/>
                  <a:gd name="connsiteX103" fmla="*/ 152309 w 223170"/>
                  <a:gd name="connsiteY103" fmla="*/ 5995 h 111064"/>
                  <a:gd name="connsiteX104" fmla="*/ 154753 w 223170"/>
                  <a:gd name="connsiteY104" fmla="*/ 6810 h 111064"/>
                  <a:gd name="connsiteX105" fmla="*/ 154753 w 223170"/>
                  <a:gd name="connsiteY105" fmla="*/ 6810 h 111064"/>
                  <a:gd name="connsiteX106" fmla="*/ 162898 w 223170"/>
                  <a:gd name="connsiteY106" fmla="*/ 9253 h 111064"/>
                  <a:gd name="connsiteX107" fmla="*/ 162083 w 223170"/>
                  <a:gd name="connsiteY107" fmla="*/ 10068 h 111064"/>
                  <a:gd name="connsiteX108" fmla="*/ 167785 w 223170"/>
                  <a:gd name="connsiteY108" fmla="*/ 11697 h 111064"/>
                  <a:gd name="connsiteX109" fmla="*/ 167785 w 223170"/>
                  <a:gd name="connsiteY109" fmla="*/ 12511 h 111064"/>
                  <a:gd name="connsiteX110" fmla="*/ 168599 w 223170"/>
                  <a:gd name="connsiteY110" fmla="*/ 12511 h 111064"/>
                  <a:gd name="connsiteX111" fmla="*/ 168599 w 223170"/>
                  <a:gd name="connsiteY111" fmla="*/ 13326 h 111064"/>
                  <a:gd name="connsiteX112" fmla="*/ 175115 w 223170"/>
                  <a:gd name="connsiteY112" fmla="*/ 14955 h 11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23170" h="111064">
                    <a:moveTo>
                      <a:pt x="175115" y="14955"/>
                    </a:moveTo>
                    <a:lnTo>
                      <a:pt x="175115" y="14955"/>
                    </a:lnTo>
                    <a:cubicBezTo>
                      <a:pt x="177559" y="14955"/>
                      <a:pt x="179188" y="18213"/>
                      <a:pt x="180817" y="18213"/>
                    </a:cubicBezTo>
                    <a:lnTo>
                      <a:pt x="180817" y="18213"/>
                    </a:lnTo>
                    <a:cubicBezTo>
                      <a:pt x="185704" y="21470"/>
                      <a:pt x="191405" y="23100"/>
                      <a:pt x="196292" y="26357"/>
                    </a:cubicBezTo>
                    <a:cubicBezTo>
                      <a:pt x="196292" y="26357"/>
                      <a:pt x="196292" y="26357"/>
                      <a:pt x="195477" y="26357"/>
                    </a:cubicBezTo>
                    <a:cubicBezTo>
                      <a:pt x="196292" y="26357"/>
                      <a:pt x="196292" y="26357"/>
                      <a:pt x="197106" y="26357"/>
                    </a:cubicBezTo>
                    <a:cubicBezTo>
                      <a:pt x="197106" y="26357"/>
                      <a:pt x="197106" y="26357"/>
                      <a:pt x="196292" y="26357"/>
                    </a:cubicBezTo>
                    <a:cubicBezTo>
                      <a:pt x="196292" y="27987"/>
                      <a:pt x="199550" y="27987"/>
                      <a:pt x="199550" y="29615"/>
                    </a:cubicBezTo>
                    <a:cubicBezTo>
                      <a:pt x="199550" y="29615"/>
                      <a:pt x="200364" y="29615"/>
                      <a:pt x="200364" y="28801"/>
                    </a:cubicBezTo>
                    <a:cubicBezTo>
                      <a:pt x="204437" y="31244"/>
                      <a:pt x="208509" y="34502"/>
                      <a:pt x="212582" y="35317"/>
                    </a:cubicBezTo>
                    <a:cubicBezTo>
                      <a:pt x="212582" y="35317"/>
                      <a:pt x="212582" y="36131"/>
                      <a:pt x="212582" y="36131"/>
                    </a:cubicBezTo>
                    <a:cubicBezTo>
                      <a:pt x="216654" y="35317"/>
                      <a:pt x="219912" y="37760"/>
                      <a:pt x="223170" y="37760"/>
                    </a:cubicBezTo>
                    <a:cubicBezTo>
                      <a:pt x="223170" y="36946"/>
                      <a:pt x="223170" y="36946"/>
                      <a:pt x="223170" y="36131"/>
                    </a:cubicBezTo>
                    <a:cubicBezTo>
                      <a:pt x="222356" y="35317"/>
                      <a:pt x="221541" y="37760"/>
                      <a:pt x="220727" y="36946"/>
                    </a:cubicBezTo>
                    <a:lnTo>
                      <a:pt x="220727" y="36131"/>
                    </a:lnTo>
                    <a:cubicBezTo>
                      <a:pt x="219912" y="35317"/>
                      <a:pt x="220727" y="37760"/>
                      <a:pt x="219912" y="36946"/>
                    </a:cubicBezTo>
                    <a:cubicBezTo>
                      <a:pt x="219912" y="36131"/>
                      <a:pt x="219912" y="36131"/>
                      <a:pt x="219912" y="36131"/>
                    </a:cubicBezTo>
                    <a:cubicBezTo>
                      <a:pt x="218283" y="36131"/>
                      <a:pt x="217469" y="35317"/>
                      <a:pt x="215025" y="36131"/>
                    </a:cubicBezTo>
                    <a:cubicBezTo>
                      <a:pt x="215025" y="34502"/>
                      <a:pt x="213396" y="35317"/>
                      <a:pt x="213396" y="33688"/>
                    </a:cubicBezTo>
                    <a:cubicBezTo>
                      <a:pt x="212582" y="33688"/>
                      <a:pt x="212582" y="33688"/>
                      <a:pt x="211767" y="34502"/>
                    </a:cubicBezTo>
                    <a:cubicBezTo>
                      <a:pt x="206880" y="31244"/>
                      <a:pt x="201179" y="27987"/>
                      <a:pt x="195477" y="23914"/>
                    </a:cubicBezTo>
                    <a:cubicBezTo>
                      <a:pt x="191405" y="23914"/>
                      <a:pt x="189776" y="19027"/>
                      <a:pt x="186518" y="18213"/>
                    </a:cubicBezTo>
                    <a:cubicBezTo>
                      <a:pt x="186518" y="18213"/>
                      <a:pt x="186518" y="18213"/>
                      <a:pt x="186518" y="18213"/>
                    </a:cubicBezTo>
                    <a:cubicBezTo>
                      <a:pt x="184889" y="18213"/>
                      <a:pt x="183260" y="17398"/>
                      <a:pt x="182446" y="16583"/>
                    </a:cubicBezTo>
                    <a:lnTo>
                      <a:pt x="180817" y="16583"/>
                    </a:lnTo>
                    <a:cubicBezTo>
                      <a:pt x="174301" y="10068"/>
                      <a:pt x="165341" y="8439"/>
                      <a:pt x="156382" y="4366"/>
                    </a:cubicBezTo>
                    <a:cubicBezTo>
                      <a:pt x="151495" y="2737"/>
                      <a:pt x="146608" y="1108"/>
                      <a:pt x="141721" y="294"/>
                    </a:cubicBezTo>
                    <a:cubicBezTo>
                      <a:pt x="136834" y="-521"/>
                      <a:pt x="131133" y="294"/>
                      <a:pt x="126246" y="3552"/>
                    </a:cubicBezTo>
                    <a:cubicBezTo>
                      <a:pt x="126246" y="3552"/>
                      <a:pt x="126246" y="3552"/>
                      <a:pt x="126246" y="2737"/>
                    </a:cubicBezTo>
                    <a:cubicBezTo>
                      <a:pt x="123802" y="4366"/>
                      <a:pt x="120544" y="4366"/>
                      <a:pt x="118101" y="5995"/>
                    </a:cubicBezTo>
                    <a:lnTo>
                      <a:pt x="118101" y="5995"/>
                    </a:lnTo>
                    <a:cubicBezTo>
                      <a:pt x="112400" y="10882"/>
                      <a:pt x="105069" y="11697"/>
                      <a:pt x="100997" y="16583"/>
                    </a:cubicBezTo>
                    <a:cubicBezTo>
                      <a:pt x="93666" y="19842"/>
                      <a:pt x="86336" y="23914"/>
                      <a:pt x="79005" y="27987"/>
                    </a:cubicBezTo>
                    <a:lnTo>
                      <a:pt x="79005" y="27172"/>
                    </a:lnTo>
                    <a:cubicBezTo>
                      <a:pt x="73304" y="31244"/>
                      <a:pt x="66788" y="31244"/>
                      <a:pt x="61087" y="35317"/>
                    </a:cubicBezTo>
                    <a:cubicBezTo>
                      <a:pt x="54571" y="36946"/>
                      <a:pt x="49684" y="44276"/>
                      <a:pt x="43168" y="45905"/>
                    </a:cubicBezTo>
                    <a:cubicBezTo>
                      <a:pt x="38281" y="45905"/>
                      <a:pt x="36652" y="53235"/>
                      <a:pt x="31765" y="53235"/>
                    </a:cubicBezTo>
                    <a:cubicBezTo>
                      <a:pt x="22806" y="54865"/>
                      <a:pt x="17919" y="62195"/>
                      <a:pt x="14661" y="70340"/>
                    </a:cubicBezTo>
                    <a:cubicBezTo>
                      <a:pt x="8959" y="75227"/>
                      <a:pt x="8959" y="83372"/>
                      <a:pt x="4072" y="89073"/>
                    </a:cubicBezTo>
                    <a:cubicBezTo>
                      <a:pt x="4887" y="92331"/>
                      <a:pt x="0" y="95589"/>
                      <a:pt x="815" y="99661"/>
                    </a:cubicBezTo>
                    <a:lnTo>
                      <a:pt x="1629" y="99661"/>
                    </a:lnTo>
                    <a:cubicBezTo>
                      <a:pt x="-815" y="101291"/>
                      <a:pt x="4072" y="102919"/>
                      <a:pt x="1629" y="103734"/>
                    </a:cubicBezTo>
                    <a:lnTo>
                      <a:pt x="1629" y="103734"/>
                    </a:lnTo>
                    <a:cubicBezTo>
                      <a:pt x="0" y="104548"/>
                      <a:pt x="4887" y="105363"/>
                      <a:pt x="3258" y="105363"/>
                    </a:cubicBezTo>
                    <a:lnTo>
                      <a:pt x="4072" y="105363"/>
                    </a:lnTo>
                    <a:cubicBezTo>
                      <a:pt x="4072" y="106177"/>
                      <a:pt x="3258" y="105363"/>
                      <a:pt x="3258" y="106177"/>
                    </a:cubicBezTo>
                    <a:cubicBezTo>
                      <a:pt x="3258" y="106177"/>
                      <a:pt x="4887" y="106177"/>
                      <a:pt x="4072" y="106992"/>
                    </a:cubicBezTo>
                    <a:cubicBezTo>
                      <a:pt x="815" y="107806"/>
                      <a:pt x="4887" y="108621"/>
                      <a:pt x="1629" y="109435"/>
                    </a:cubicBezTo>
                    <a:cubicBezTo>
                      <a:pt x="1629" y="108621"/>
                      <a:pt x="815" y="110250"/>
                      <a:pt x="0" y="109435"/>
                    </a:cubicBezTo>
                    <a:cubicBezTo>
                      <a:pt x="0" y="109435"/>
                      <a:pt x="0" y="111064"/>
                      <a:pt x="1629" y="111064"/>
                    </a:cubicBezTo>
                    <a:cubicBezTo>
                      <a:pt x="3258" y="111064"/>
                      <a:pt x="4887" y="111064"/>
                      <a:pt x="5701" y="110250"/>
                    </a:cubicBezTo>
                    <a:lnTo>
                      <a:pt x="4887" y="110250"/>
                    </a:lnTo>
                    <a:cubicBezTo>
                      <a:pt x="5701" y="109435"/>
                      <a:pt x="5701" y="110250"/>
                      <a:pt x="6516" y="109435"/>
                    </a:cubicBezTo>
                    <a:cubicBezTo>
                      <a:pt x="6516" y="108621"/>
                      <a:pt x="8145" y="107806"/>
                      <a:pt x="8145" y="106992"/>
                    </a:cubicBezTo>
                    <a:cubicBezTo>
                      <a:pt x="8145" y="106992"/>
                      <a:pt x="8145" y="106992"/>
                      <a:pt x="8145" y="106992"/>
                    </a:cubicBezTo>
                    <a:cubicBezTo>
                      <a:pt x="6516" y="106992"/>
                      <a:pt x="7330" y="106177"/>
                      <a:pt x="7330" y="105363"/>
                    </a:cubicBezTo>
                    <a:lnTo>
                      <a:pt x="8145" y="105363"/>
                    </a:lnTo>
                    <a:cubicBezTo>
                      <a:pt x="9774" y="105363"/>
                      <a:pt x="5701" y="104548"/>
                      <a:pt x="8145" y="104548"/>
                    </a:cubicBezTo>
                    <a:cubicBezTo>
                      <a:pt x="7330" y="102105"/>
                      <a:pt x="7330" y="99661"/>
                      <a:pt x="8145" y="97218"/>
                    </a:cubicBezTo>
                    <a:cubicBezTo>
                      <a:pt x="7330" y="96404"/>
                      <a:pt x="8145" y="95589"/>
                      <a:pt x="6516" y="95589"/>
                    </a:cubicBezTo>
                    <a:cubicBezTo>
                      <a:pt x="8145" y="95589"/>
                      <a:pt x="8959" y="93960"/>
                      <a:pt x="8959" y="93146"/>
                    </a:cubicBezTo>
                    <a:cubicBezTo>
                      <a:pt x="8959" y="93146"/>
                      <a:pt x="8959" y="93146"/>
                      <a:pt x="8959" y="93146"/>
                    </a:cubicBezTo>
                    <a:cubicBezTo>
                      <a:pt x="11403" y="92331"/>
                      <a:pt x="7330" y="91517"/>
                      <a:pt x="10588" y="90702"/>
                    </a:cubicBezTo>
                    <a:cubicBezTo>
                      <a:pt x="8959" y="89888"/>
                      <a:pt x="12217" y="89073"/>
                      <a:pt x="9774" y="87444"/>
                    </a:cubicBezTo>
                    <a:cubicBezTo>
                      <a:pt x="10588" y="87444"/>
                      <a:pt x="10588" y="87444"/>
                      <a:pt x="10588" y="87444"/>
                    </a:cubicBezTo>
                    <a:cubicBezTo>
                      <a:pt x="11403" y="85001"/>
                      <a:pt x="13032" y="83372"/>
                      <a:pt x="13846" y="81743"/>
                    </a:cubicBezTo>
                    <a:cubicBezTo>
                      <a:pt x="13032" y="79299"/>
                      <a:pt x="16290" y="78485"/>
                      <a:pt x="14661" y="76041"/>
                    </a:cubicBezTo>
                    <a:cubicBezTo>
                      <a:pt x="15475" y="75227"/>
                      <a:pt x="17919" y="74412"/>
                      <a:pt x="17919" y="72783"/>
                    </a:cubicBezTo>
                    <a:lnTo>
                      <a:pt x="17919" y="72783"/>
                    </a:lnTo>
                    <a:cubicBezTo>
                      <a:pt x="18733" y="71154"/>
                      <a:pt x="20362" y="69525"/>
                      <a:pt x="19548" y="67082"/>
                    </a:cubicBezTo>
                    <a:cubicBezTo>
                      <a:pt x="21991" y="67896"/>
                      <a:pt x="21991" y="67082"/>
                      <a:pt x="22806" y="67082"/>
                    </a:cubicBezTo>
                    <a:cubicBezTo>
                      <a:pt x="22806" y="65453"/>
                      <a:pt x="24435" y="63824"/>
                      <a:pt x="25249" y="62195"/>
                    </a:cubicBezTo>
                    <a:cubicBezTo>
                      <a:pt x="26064" y="63009"/>
                      <a:pt x="26064" y="60566"/>
                      <a:pt x="26878" y="62195"/>
                    </a:cubicBezTo>
                    <a:cubicBezTo>
                      <a:pt x="28507" y="56494"/>
                      <a:pt x="35023" y="53235"/>
                      <a:pt x="41539" y="52421"/>
                    </a:cubicBezTo>
                    <a:lnTo>
                      <a:pt x="41539" y="52421"/>
                    </a:lnTo>
                    <a:cubicBezTo>
                      <a:pt x="41539" y="51607"/>
                      <a:pt x="41539" y="49163"/>
                      <a:pt x="41539" y="47534"/>
                    </a:cubicBezTo>
                    <a:cubicBezTo>
                      <a:pt x="41539" y="47534"/>
                      <a:pt x="41539" y="47534"/>
                      <a:pt x="41539" y="47534"/>
                    </a:cubicBezTo>
                    <a:cubicBezTo>
                      <a:pt x="42353" y="46720"/>
                      <a:pt x="43982" y="47534"/>
                      <a:pt x="44797" y="46720"/>
                    </a:cubicBezTo>
                    <a:cubicBezTo>
                      <a:pt x="44797" y="46720"/>
                      <a:pt x="44797" y="46720"/>
                      <a:pt x="44797" y="47534"/>
                    </a:cubicBezTo>
                    <a:cubicBezTo>
                      <a:pt x="45611" y="46720"/>
                      <a:pt x="47240" y="47534"/>
                      <a:pt x="48055" y="45905"/>
                    </a:cubicBezTo>
                    <a:lnTo>
                      <a:pt x="48055" y="45905"/>
                    </a:lnTo>
                    <a:lnTo>
                      <a:pt x="48055" y="45091"/>
                    </a:lnTo>
                    <a:cubicBezTo>
                      <a:pt x="48055" y="45905"/>
                      <a:pt x="48869" y="45905"/>
                      <a:pt x="48055" y="45905"/>
                    </a:cubicBezTo>
                    <a:cubicBezTo>
                      <a:pt x="56200" y="41833"/>
                      <a:pt x="63530" y="35317"/>
                      <a:pt x="72489" y="32059"/>
                    </a:cubicBezTo>
                    <a:lnTo>
                      <a:pt x="72489" y="32873"/>
                    </a:lnTo>
                    <a:lnTo>
                      <a:pt x="74119" y="31244"/>
                    </a:lnTo>
                    <a:cubicBezTo>
                      <a:pt x="74119" y="31244"/>
                      <a:pt x="74119" y="31244"/>
                      <a:pt x="74119" y="32059"/>
                    </a:cubicBezTo>
                    <a:cubicBezTo>
                      <a:pt x="76562" y="32059"/>
                      <a:pt x="78191" y="29615"/>
                      <a:pt x="80634" y="28801"/>
                    </a:cubicBezTo>
                    <a:cubicBezTo>
                      <a:pt x="80634" y="28801"/>
                      <a:pt x="80634" y="29615"/>
                      <a:pt x="81449" y="29615"/>
                    </a:cubicBezTo>
                    <a:cubicBezTo>
                      <a:pt x="82263" y="27987"/>
                      <a:pt x="84707" y="30430"/>
                      <a:pt x="83892" y="27172"/>
                    </a:cubicBezTo>
                    <a:cubicBezTo>
                      <a:pt x="83892" y="27172"/>
                      <a:pt x="84707" y="27987"/>
                      <a:pt x="84707" y="27987"/>
                    </a:cubicBezTo>
                    <a:cubicBezTo>
                      <a:pt x="88779" y="24728"/>
                      <a:pt x="92852" y="23100"/>
                      <a:pt x="97739" y="21470"/>
                    </a:cubicBezTo>
                    <a:cubicBezTo>
                      <a:pt x="100182" y="17398"/>
                      <a:pt x="105069" y="17398"/>
                      <a:pt x="108327" y="14140"/>
                    </a:cubicBezTo>
                    <a:lnTo>
                      <a:pt x="108327" y="14955"/>
                    </a:lnTo>
                    <a:cubicBezTo>
                      <a:pt x="112400" y="10882"/>
                      <a:pt x="118101" y="10068"/>
                      <a:pt x="122988" y="7624"/>
                    </a:cubicBezTo>
                    <a:cubicBezTo>
                      <a:pt x="125431" y="6810"/>
                      <a:pt x="126246" y="5995"/>
                      <a:pt x="128689" y="5181"/>
                    </a:cubicBezTo>
                    <a:lnTo>
                      <a:pt x="128689" y="5995"/>
                    </a:lnTo>
                    <a:cubicBezTo>
                      <a:pt x="131947" y="2737"/>
                      <a:pt x="136834" y="6810"/>
                      <a:pt x="140907" y="4366"/>
                    </a:cubicBezTo>
                    <a:lnTo>
                      <a:pt x="140907" y="5181"/>
                    </a:lnTo>
                    <a:cubicBezTo>
                      <a:pt x="141721" y="3552"/>
                      <a:pt x="143350" y="5995"/>
                      <a:pt x="143350" y="3552"/>
                    </a:cubicBezTo>
                    <a:lnTo>
                      <a:pt x="144165" y="4366"/>
                    </a:lnTo>
                    <a:cubicBezTo>
                      <a:pt x="147423" y="1923"/>
                      <a:pt x="149052" y="6810"/>
                      <a:pt x="152309" y="5181"/>
                    </a:cubicBezTo>
                    <a:lnTo>
                      <a:pt x="152309" y="5995"/>
                    </a:lnTo>
                    <a:cubicBezTo>
                      <a:pt x="153124" y="5995"/>
                      <a:pt x="154753" y="5995"/>
                      <a:pt x="154753" y="6810"/>
                    </a:cubicBezTo>
                    <a:cubicBezTo>
                      <a:pt x="154753" y="6810"/>
                      <a:pt x="154753" y="6810"/>
                      <a:pt x="154753" y="6810"/>
                    </a:cubicBezTo>
                    <a:cubicBezTo>
                      <a:pt x="157196" y="10068"/>
                      <a:pt x="160454" y="8439"/>
                      <a:pt x="162898" y="9253"/>
                    </a:cubicBezTo>
                    <a:lnTo>
                      <a:pt x="162083" y="10068"/>
                    </a:lnTo>
                    <a:cubicBezTo>
                      <a:pt x="163712" y="9253"/>
                      <a:pt x="166156" y="11697"/>
                      <a:pt x="167785" y="11697"/>
                    </a:cubicBezTo>
                    <a:lnTo>
                      <a:pt x="167785" y="12511"/>
                    </a:lnTo>
                    <a:lnTo>
                      <a:pt x="168599" y="12511"/>
                    </a:lnTo>
                    <a:lnTo>
                      <a:pt x="168599" y="13326"/>
                    </a:lnTo>
                    <a:cubicBezTo>
                      <a:pt x="170228" y="14140"/>
                      <a:pt x="172672" y="14140"/>
                      <a:pt x="175115" y="1495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8" name="任意多边形: 形状 517"/>
              <p:cNvSpPr/>
              <p:nvPr/>
            </p:nvSpPr>
            <p:spPr>
              <a:xfrm>
                <a:off x="6423969" y="1411374"/>
                <a:ext cx="361" cy="8144"/>
              </a:xfrm>
              <a:custGeom>
                <a:avLst/>
                <a:gdLst>
                  <a:gd name="connsiteX0" fmla="*/ 362 w 361"/>
                  <a:gd name="connsiteY0" fmla="*/ 0 h 8144"/>
                  <a:gd name="connsiteX1" fmla="*/ 362 w 361"/>
                  <a:gd name="connsiteY1" fmla="*/ 0 h 8144"/>
                  <a:gd name="connsiteX2" fmla="*/ 362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362" y="0"/>
                    </a:moveTo>
                    <a:lnTo>
                      <a:pt x="362" y="0"/>
                    </a:lnTo>
                    <a:cubicBezTo>
                      <a:pt x="-452" y="0"/>
                      <a:pt x="362" y="0"/>
                      <a:pt x="36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9" name="任意多边形: 形状 518"/>
              <p:cNvSpPr/>
              <p:nvPr/>
            </p:nvSpPr>
            <p:spPr>
              <a:xfrm>
                <a:off x="6234555" y="149037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20" name="图形 7"/>
            <p:cNvGrpSpPr/>
            <p:nvPr/>
          </p:nvGrpSpPr>
          <p:grpSpPr>
            <a:xfrm>
              <a:off x="8510151" y="2531071"/>
              <a:ext cx="74667" cy="146690"/>
              <a:chOff x="6270392" y="1431374"/>
              <a:chExt cx="74667" cy="146690"/>
            </a:xfrm>
            <a:solidFill>
              <a:srgbClr val="1B1B1B"/>
            </a:solidFill>
          </p:grpSpPr>
          <p:sp>
            <p:nvSpPr>
              <p:cNvPr id="521" name="任意多边形: 形状 520"/>
              <p:cNvSpPr/>
              <p:nvPr/>
            </p:nvSpPr>
            <p:spPr>
              <a:xfrm>
                <a:off x="6270392" y="1451284"/>
                <a:ext cx="1628" cy="814"/>
              </a:xfrm>
              <a:custGeom>
                <a:avLst/>
                <a:gdLst>
                  <a:gd name="connsiteX0" fmla="*/ 814 w 1628"/>
                  <a:gd name="connsiteY0" fmla="*/ 0 h 814"/>
                  <a:gd name="connsiteX1" fmla="*/ 0 w 1628"/>
                  <a:gd name="connsiteY1" fmla="*/ 815 h 814"/>
                  <a:gd name="connsiteX2" fmla="*/ 1629 w 1628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">
                    <a:moveTo>
                      <a:pt x="814" y="0"/>
                    </a:moveTo>
                    <a:lnTo>
                      <a:pt x="0" y="815"/>
                    </a:lnTo>
                    <a:lnTo>
                      <a:pt x="1629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2" name="任意多边形: 形状 521"/>
              <p:cNvSpPr/>
              <p:nvPr/>
            </p:nvSpPr>
            <p:spPr>
              <a:xfrm>
                <a:off x="6271098" y="1452913"/>
                <a:ext cx="2660" cy="814"/>
              </a:xfrm>
              <a:custGeom>
                <a:avLst/>
                <a:gdLst>
                  <a:gd name="connsiteX0" fmla="*/ 2552 w 2660"/>
                  <a:gd name="connsiteY0" fmla="*/ 814 h 814"/>
                  <a:gd name="connsiteX1" fmla="*/ 2552 w 2660"/>
                  <a:gd name="connsiteY1" fmla="*/ 814 h 814"/>
                  <a:gd name="connsiteX2" fmla="*/ 108 w 2660"/>
                  <a:gd name="connsiteY2" fmla="*/ 0 h 814"/>
                  <a:gd name="connsiteX3" fmla="*/ 2552 w 2660"/>
                  <a:gd name="connsiteY3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0" h="814">
                    <a:moveTo>
                      <a:pt x="2552" y="814"/>
                    </a:moveTo>
                    <a:cubicBezTo>
                      <a:pt x="2552" y="0"/>
                      <a:pt x="2552" y="0"/>
                      <a:pt x="2552" y="814"/>
                    </a:cubicBezTo>
                    <a:lnTo>
                      <a:pt x="108" y="0"/>
                    </a:lnTo>
                    <a:cubicBezTo>
                      <a:pt x="-706" y="814"/>
                      <a:pt x="3366" y="0"/>
                      <a:pt x="2552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3" name="任意多边形: 形状 522"/>
              <p:cNvSpPr/>
              <p:nvPr/>
            </p:nvSpPr>
            <p:spPr>
              <a:xfrm>
                <a:off x="6273650" y="1453727"/>
                <a:ext cx="814" cy="814"/>
              </a:xfrm>
              <a:custGeom>
                <a:avLst/>
                <a:gdLst>
                  <a:gd name="connsiteX0" fmla="*/ 0 w 814"/>
                  <a:gd name="connsiteY0" fmla="*/ 0 h 814"/>
                  <a:gd name="connsiteX1" fmla="*/ 815 w 814"/>
                  <a:gd name="connsiteY1" fmla="*/ 815 h 814"/>
                  <a:gd name="connsiteX2" fmla="*/ 0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0"/>
                    </a:moveTo>
                    <a:cubicBezTo>
                      <a:pt x="0" y="815"/>
                      <a:pt x="815" y="815"/>
                      <a:pt x="815" y="815"/>
                    </a:cubicBezTo>
                    <a:cubicBezTo>
                      <a:pt x="0" y="815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4" name="任意多边形: 形状 523"/>
              <p:cNvSpPr/>
              <p:nvPr/>
            </p:nvSpPr>
            <p:spPr>
              <a:xfrm>
                <a:off x="6290755" y="1497348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-453"/>
                      <a:pt x="0" y="362"/>
                    </a:cubicBezTo>
                    <a:cubicBezTo>
                      <a:pt x="0" y="362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5" name="任意多边形: 形状 524"/>
              <p:cNvSpPr/>
              <p:nvPr/>
            </p:nvSpPr>
            <p:spPr>
              <a:xfrm>
                <a:off x="6272021" y="1431374"/>
                <a:ext cx="73038" cy="146690"/>
              </a:xfrm>
              <a:custGeom>
                <a:avLst/>
                <a:gdLst>
                  <a:gd name="connsiteX0" fmla="*/ 22806 w 73038"/>
                  <a:gd name="connsiteY0" fmla="*/ 78553 h 146690"/>
                  <a:gd name="connsiteX1" fmla="*/ 23620 w 73038"/>
                  <a:gd name="connsiteY1" fmla="*/ 78553 h 146690"/>
                  <a:gd name="connsiteX2" fmla="*/ 22806 w 73038"/>
                  <a:gd name="connsiteY2" fmla="*/ 71222 h 146690"/>
                  <a:gd name="connsiteX3" fmla="*/ 22806 w 73038"/>
                  <a:gd name="connsiteY3" fmla="*/ 71222 h 146690"/>
                  <a:gd name="connsiteX4" fmla="*/ 19548 w 73038"/>
                  <a:gd name="connsiteY4" fmla="*/ 52489 h 146690"/>
                  <a:gd name="connsiteX5" fmla="*/ 20362 w 73038"/>
                  <a:gd name="connsiteY5" fmla="*/ 52489 h 146690"/>
                  <a:gd name="connsiteX6" fmla="*/ 19548 w 73038"/>
                  <a:gd name="connsiteY6" fmla="*/ 51675 h 146690"/>
                  <a:gd name="connsiteX7" fmla="*/ 20362 w 73038"/>
                  <a:gd name="connsiteY7" fmla="*/ 51675 h 146690"/>
                  <a:gd name="connsiteX8" fmla="*/ 19548 w 73038"/>
                  <a:gd name="connsiteY8" fmla="*/ 46788 h 146690"/>
                  <a:gd name="connsiteX9" fmla="*/ 17919 w 73038"/>
                  <a:gd name="connsiteY9" fmla="*/ 46788 h 146690"/>
                  <a:gd name="connsiteX10" fmla="*/ 7330 w 73038"/>
                  <a:gd name="connsiteY10" fmla="*/ 35385 h 146690"/>
                  <a:gd name="connsiteX11" fmla="*/ 8145 w 73038"/>
                  <a:gd name="connsiteY11" fmla="*/ 34570 h 146690"/>
                  <a:gd name="connsiteX12" fmla="*/ 1629 w 73038"/>
                  <a:gd name="connsiteY12" fmla="*/ 22353 h 146690"/>
                  <a:gd name="connsiteX13" fmla="*/ 0 w 73038"/>
                  <a:gd name="connsiteY13" fmla="*/ 23168 h 146690"/>
                  <a:gd name="connsiteX14" fmla="*/ 1629 w 73038"/>
                  <a:gd name="connsiteY14" fmla="*/ 27240 h 146690"/>
                  <a:gd name="connsiteX15" fmla="*/ 815 w 73038"/>
                  <a:gd name="connsiteY15" fmla="*/ 27240 h 146690"/>
                  <a:gd name="connsiteX16" fmla="*/ 1629 w 73038"/>
                  <a:gd name="connsiteY16" fmla="*/ 28055 h 146690"/>
                  <a:gd name="connsiteX17" fmla="*/ 815 w 73038"/>
                  <a:gd name="connsiteY17" fmla="*/ 28055 h 146690"/>
                  <a:gd name="connsiteX18" fmla="*/ 4072 w 73038"/>
                  <a:gd name="connsiteY18" fmla="*/ 33756 h 146690"/>
                  <a:gd name="connsiteX19" fmla="*/ 4072 w 73038"/>
                  <a:gd name="connsiteY19" fmla="*/ 37014 h 146690"/>
                  <a:gd name="connsiteX20" fmla="*/ 5701 w 73038"/>
                  <a:gd name="connsiteY20" fmla="*/ 37829 h 146690"/>
                  <a:gd name="connsiteX21" fmla="*/ 12217 w 73038"/>
                  <a:gd name="connsiteY21" fmla="*/ 45973 h 146690"/>
                  <a:gd name="connsiteX22" fmla="*/ 15475 w 73038"/>
                  <a:gd name="connsiteY22" fmla="*/ 54118 h 146690"/>
                  <a:gd name="connsiteX23" fmla="*/ 16290 w 73038"/>
                  <a:gd name="connsiteY23" fmla="*/ 64707 h 146690"/>
                  <a:gd name="connsiteX24" fmla="*/ 16290 w 73038"/>
                  <a:gd name="connsiteY24" fmla="*/ 64707 h 146690"/>
                  <a:gd name="connsiteX25" fmla="*/ 17104 w 73038"/>
                  <a:gd name="connsiteY25" fmla="*/ 69594 h 146690"/>
                  <a:gd name="connsiteX26" fmla="*/ 17919 w 73038"/>
                  <a:gd name="connsiteY26" fmla="*/ 71222 h 146690"/>
                  <a:gd name="connsiteX27" fmla="*/ 17104 w 73038"/>
                  <a:gd name="connsiteY27" fmla="*/ 99730 h 146690"/>
                  <a:gd name="connsiteX28" fmla="*/ 16290 w 73038"/>
                  <a:gd name="connsiteY28" fmla="*/ 115205 h 146690"/>
                  <a:gd name="connsiteX29" fmla="*/ 20362 w 73038"/>
                  <a:gd name="connsiteY29" fmla="*/ 130680 h 146690"/>
                  <a:gd name="connsiteX30" fmla="*/ 19548 w 73038"/>
                  <a:gd name="connsiteY30" fmla="*/ 130680 h 146690"/>
                  <a:gd name="connsiteX31" fmla="*/ 23620 w 73038"/>
                  <a:gd name="connsiteY31" fmla="*/ 139640 h 146690"/>
                  <a:gd name="connsiteX32" fmla="*/ 23620 w 73038"/>
                  <a:gd name="connsiteY32" fmla="*/ 139640 h 146690"/>
                  <a:gd name="connsiteX33" fmla="*/ 34209 w 73038"/>
                  <a:gd name="connsiteY33" fmla="*/ 146156 h 146690"/>
                  <a:gd name="connsiteX34" fmla="*/ 45611 w 73038"/>
                  <a:gd name="connsiteY34" fmla="*/ 145341 h 146690"/>
                  <a:gd name="connsiteX35" fmla="*/ 58643 w 73038"/>
                  <a:gd name="connsiteY35" fmla="*/ 142083 h 146690"/>
                  <a:gd name="connsiteX36" fmla="*/ 65974 w 73038"/>
                  <a:gd name="connsiteY36" fmla="*/ 130680 h 146690"/>
                  <a:gd name="connsiteX37" fmla="*/ 66788 w 73038"/>
                  <a:gd name="connsiteY37" fmla="*/ 130680 h 146690"/>
                  <a:gd name="connsiteX38" fmla="*/ 70861 w 73038"/>
                  <a:gd name="connsiteY38" fmla="*/ 110318 h 146690"/>
                  <a:gd name="connsiteX39" fmla="*/ 70861 w 73038"/>
                  <a:gd name="connsiteY39" fmla="*/ 88327 h 146690"/>
                  <a:gd name="connsiteX40" fmla="*/ 70861 w 73038"/>
                  <a:gd name="connsiteY40" fmla="*/ 73666 h 146690"/>
                  <a:gd name="connsiteX41" fmla="*/ 70046 w 73038"/>
                  <a:gd name="connsiteY41" fmla="*/ 48417 h 146690"/>
                  <a:gd name="connsiteX42" fmla="*/ 70046 w 73038"/>
                  <a:gd name="connsiteY42" fmla="*/ 24797 h 146690"/>
                  <a:gd name="connsiteX43" fmla="*/ 70861 w 73038"/>
                  <a:gd name="connsiteY43" fmla="*/ 12579 h 146690"/>
                  <a:gd name="connsiteX44" fmla="*/ 70046 w 73038"/>
                  <a:gd name="connsiteY44" fmla="*/ 12579 h 146690"/>
                  <a:gd name="connsiteX45" fmla="*/ 70046 w 73038"/>
                  <a:gd name="connsiteY45" fmla="*/ 8507 h 146690"/>
                  <a:gd name="connsiteX46" fmla="*/ 70046 w 73038"/>
                  <a:gd name="connsiteY46" fmla="*/ 8507 h 146690"/>
                  <a:gd name="connsiteX47" fmla="*/ 68417 w 73038"/>
                  <a:gd name="connsiteY47" fmla="*/ 6063 h 146690"/>
                  <a:gd name="connsiteX48" fmla="*/ 67603 w 73038"/>
                  <a:gd name="connsiteY48" fmla="*/ 6063 h 146690"/>
                  <a:gd name="connsiteX49" fmla="*/ 68417 w 73038"/>
                  <a:gd name="connsiteY49" fmla="*/ 5249 h 146690"/>
                  <a:gd name="connsiteX50" fmla="*/ 67603 w 73038"/>
                  <a:gd name="connsiteY50" fmla="*/ 4434 h 146690"/>
                  <a:gd name="connsiteX51" fmla="*/ 70046 w 73038"/>
                  <a:gd name="connsiteY51" fmla="*/ 1991 h 146690"/>
                  <a:gd name="connsiteX52" fmla="*/ 71675 w 73038"/>
                  <a:gd name="connsiteY52" fmla="*/ 1991 h 146690"/>
                  <a:gd name="connsiteX53" fmla="*/ 70046 w 73038"/>
                  <a:gd name="connsiteY53" fmla="*/ 362 h 146690"/>
                  <a:gd name="connsiteX54" fmla="*/ 65974 w 73038"/>
                  <a:gd name="connsiteY54" fmla="*/ 362 h 146690"/>
                  <a:gd name="connsiteX55" fmla="*/ 66788 w 73038"/>
                  <a:gd name="connsiteY55" fmla="*/ 362 h 146690"/>
                  <a:gd name="connsiteX56" fmla="*/ 65159 w 73038"/>
                  <a:gd name="connsiteY56" fmla="*/ 1177 h 146690"/>
                  <a:gd name="connsiteX57" fmla="*/ 62716 w 73038"/>
                  <a:gd name="connsiteY57" fmla="*/ 3620 h 146690"/>
                  <a:gd name="connsiteX58" fmla="*/ 62716 w 73038"/>
                  <a:gd name="connsiteY58" fmla="*/ 3620 h 146690"/>
                  <a:gd name="connsiteX59" fmla="*/ 63530 w 73038"/>
                  <a:gd name="connsiteY59" fmla="*/ 5249 h 146690"/>
                  <a:gd name="connsiteX60" fmla="*/ 62716 w 73038"/>
                  <a:gd name="connsiteY60" fmla="*/ 5249 h 146690"/>
                  <a:gd name="connsiteX61" fmla="*/ 62716 w 73038"/>
                  <a:gd name="connsiteY61" fmla="*/ 6063 h 146690"/>
                  <a:gd name="connsiteX62" fmla="*/ 63530 w 73038"/>
                  <a:gd name="connsiteY62" fmla="*/ 14208 h 146690"/>
                  <a:gd name="connsiteX63" fmla="*/ 65159 w 73038"/>
                  <a:gd name="connsiteY63" fmla="*/ 15837 h 146690"/>
                  <a:gd name="connsiteX64" fmla="*/ 63530 w 73038"/>
                  <a:gd name="connsiteY64" fmla="*/ 19910 h 146690"/>
                  <a:gd name="connsiteX65" fmla="*/ 63530 w 73038"/>
                  <a:gd name="connsiteY65" fmla="*/ 19910 h 146690"/>
                  <a:gd name="connsiteX66" fmla="*/ 62716 w 73038"/>
                  <a:gd name="connsiteY66" fmla="*/ 23168 h 146690"/>
                  <a:gd name="connsiteX67" fmla="*/ 64345 w 73038"/>
                  <a:gd name="connsiteY67" fmla="*/ 26426 h 146690"/>
                  <a:gd name="connsiteX68" fmla="*/ 63530 w 73038"/>
                  <a:gd name="connsiteY68" fmla="*/ 26426 h 146690"/>
                  <a:gd name="connsiteX69" fmla="*/ 62716 w 73038"/>
                  <a:gd name="connsiteY69" fmla="*/ 33756 h 146690"/>
                  <a:gd name="connsiteX70" fmla="*/ 64345 w 73038"/>
                  <a:gd name="connsiteY70" fmla="*/ 39457 h 146690"/>
                  <a:gd name="connsiteX71" fmla="*/ 63530 w 73038"/>
                  <a:gd name="connsiteY71" fmla="*/ 44344 h 146690"/>
                  <a:gd name="connsiteX72" fmla="*/ 63530 w 73038"/>
                  <a:gd name="connsiteY72" fmla="*/ 44344 h 146690"/>
                  <a:gd name="connsiteX73" fmla="*/ 65159 w 73038"/>
                  <a:gd name="connsiteY73" fmla="*/ 50046 h 146690"/>
                  <a:gd name="connsiteX74" fmla="*/ 62716 w 73038"/>
                  <a:gd name="connsiteY74" fmla="*/ 52489 h 146690"/>
                  <a:gd name="connsiteX75" fmla="*/ 64345 w 73038"/>
                  <a:gd name="connsiteY75" fmla="*/ 59005 h 146690"/>
                  <a:gd name="connsiteX76" fmla="*/ 63530 w 73038"/>
                  <a:gd name="connsiteY76" fmla="*/ 60634 h 146690"/>
                  <a:gd name="connsiteX77" fmla="*/ 62716 w 73038"/>
                  <a:gd name="connsiteY77" fmla="*/ 80182 h 146690"/>
                  <a:gd name="connsiteX78" fmla="*/ 62716 w 73038"/>
                  <a:gd name="connsiteY78" fmla="*/ 80182 h 146690"/>
                  <a:gd name="connsiteX79" fmla="*/ 66788 w 73038"/>
                  <a:gd name="connsiteY79" fmla="*/ 82625 h 146690"/>
                  <a:gd name="connsiteX80" fmla="*/ 66788 w 73038"/>
                  <a:gd name="connsiteY80" fmla="*/ 82625 h 146690"/>
                  <a:gd name="connsiteX81" fmla="*/ 65974 w 73038"/>
                  <a:gd name="connsiteY81" fmla="*/ 85883 h 146690"/>
                  <a:gd name="connsiteX82" fmla="*/ 65159 w 73038"/>
                  <a:gd name="connsiteY82" fmla="*/ 85883 h 146690"/>
                  <a:gd name="connsiteX83" fmla="*/ 65159 w 73038"/>
                  <a:gd name="connsiteY83" fmla="*/ 89141 h 146690"/>
                  <a:gd name="connsiteX84" fmla="*/ 64345 w 73038"/>
                  <a:gd name="connsiteY84" fmla="*/ 89141 h 146690"/>
                  <a:gd name="connsiteX85" fmla="*/ 65159 w 73038"/>
                  <a:gd name="connsiteY85" fmla="*/ 89956 h 146690"/>
                  <a:gd name="connsiteX86" fmla="*/ 64345 w 73038"/>
                  <a:gd name="connsiteY86" fmla="*/ 89141 h 146690"/>
                  <a:gd name="connsiteX87" fmla="*/ 63530 w 73038"/>
                  <a:gd name="connsiteY87" fmla="*/ 119278 h 146690"/>
                  <a:gd name="connsiteX88" fmla="*/ 62716 w 73038"/>
                  <a:gd name="connsiteY88" fmla="*/ 118463 h 146690"/>
                  <a:gd name="connsiteX89" fmla="*/ 63530 w 73038"/>
                  <a:gd name="connsiteY89" fmla="*/ 120906 h 146690"/>
                  <a:gd name="connsiteX90" fmla="*/ 62716 w 73038"/>
                  <a:gd name="connsiteY90" fmla="*/ 120906 h 146690"/>
                  <a:gd name="connsiteX91" fmla="*/ 61901 w 73038"/>
                  <a:gd name="connsiteY91" fmla="*/ 128237 h 146690"/>
                  <a:gd name="connsiteX92" fmla="*/ 61087 w 73038"/>
                  <a:gd name="connsiteY92" fmla="*/ 128237 h 146690"/>
                  <a:gd name="connsiteX93" fmla="*/ 61087 w 73038"/>
                  <a:gd name="connsiteY93" fmla="*/ 131495 h 146690"/>
                  <a:gd name="connsiteX94" fmla="*/ 60272 w 73038"/>
                  <a:gd name="connsiteY94" fmla="*/ 130680 h 146690"/>
                  <a:gd name="connsiteX95" fmla="*/ 50498 w 73038"/>
                  <a:gd name="connsiteY95" fmla="*/ 138011 h 146690"/>
                  <a:gd name="connsiteX96" fmla="*/ 38281 w 73038"/>
                  <a:gd name="connsiteY96" fmla="*/ 141269 h 146690"/>
                  <a:gd name="connsiteX97" fmla="*/ 38281 w 73038"/>
                  <a:gd name="connsiteY97" fmla="*/ 140454 h 146690"/>
                  <a:gd name="connsiteX98" fmla="*/ 30136 w 73038"/>
                  <a:gd name="connsiteY98" fmla="*/ 138825 h 146690"/>
                  <a:gd name="connsiteX99" fmla="*/ 25249 w 73038"/>
                  <a:gd name="connsiteY99" fmla="*/ 132309 h 146690"/>
                  <a:gd name="connsiteX100" fmla="*/ 22806 w 73038"/>
                  <a:gd name="connsiteY100" fmla="*/ 126608 h 146690"/>
                  <a:gd name="connsiteX101" fmla="*/ 23620 w 73038"/>
                  <a:gd name="connsiteY101" fmla="*/ 126608 h 146690"/>
                  <a:gd name="connsiteX102" fmla="*/ 21177 w 73038"/>
                  <a:gd name="connsiteY102" fmla="*/ 113576 h 146690"/>
                  <a:gd name="connsiteX103" fmla="*/ 21991 w 73038"/>
                  <a:gd name="connsiteY103" fmla="*/ 113576 h 146690"/>
                  <a:gd name="connsiteX104" fmla="*/ 20362 w 73038"/>
                  <a:gd name="connsiteY104" fmla="*/ 111133 h 146690"/>
                  <a:gd name="connsiteX105" fmla="*/ 21177 w 73038"/>
                  <a:gd name="connsiteY105" fmla="*/ 110318 h 146690"/>
                  <a:gd name="connsiteX106" fmla="*/ 20362 w 73038"/>
                  <a:gd name="connsiteY106" fmla="*/ 101359 h 146690"/>
                  <a:gd name="connsiteX107" fmla="*/ 21177 w 73038"/>
                  <a:gd name="connsiteY107" fmla="*/ 101359 h 146690"/>
                  <a:gd name="connsiteX108" fmla="*/ 21177 w 73038"/>
                  <a:gd name="connsiteY108" fmla="*/ 98915 h 146690"/>
                  <a:gd name="connsiteX109" fmla="*/ 21991 w 73038"/>
                  <a:gd name="connsiteY109" fmla="*/ 98915 h 146690"/>
                  <a:gd name="connsiteX110" fmla="*/ 21177 w 73038"/>
                  <a:gd name="connsiteY110" fmla="*/ 89141 h 146690"/>
                  <a:gd name="connsiteX111" fmla="*/ 21991 w 73038"/>
                  <a:gd name="connsiteY111" fmla="*/ 89141 h 146690"/>
                  <a:gd name="connsiteX112" fmla="*/ 21177 w 73038"/>
                  <a:gd name="connsiteY112" fmla="*/ 82625 h 146690"/>
                  <a:gd name="connsiteX113" fmla="*/ 21991 w 73038"/>
                  <a:gd name="connsiteY113" fmla="*/ 82625 h 146690"/>
                  <a:gd name="connsiteX114" fmla="*/ 21177 w 73038"/>
                  <a:gd name="connsiteY114" fmla="*/ 81811 h 146690"/>
                  <a:gd name="connsiteX115" fmla="*/ 21991 w 73038"/>
                  <a:gd name="connsiteY115" fmla="*/ 81811 h 146690"/>
                  <a:gd name="connsiteX116" fmla="*/ 22806 w 73038"/>
                  <a:gd name="connsiteY116" fmla="*/ 78553 h 14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73038" h="146690">
                    <a:moveTo>
                      <a:pt x="22806" y="78553"/>
                    </a:moveTo>
                    <a:lnTo>
                      <a:pt x="23620" y="78553"/>
                    </a:lnTo>
                    <a:cubicBezTo>
                      <a:pt x="21991" y="76109"/>
                      <a:pt x="23620" y="73666"/>
                      <a:pt x="22806" y="71222"/>
                    </a:cubicBezTo>
                    <a:lnTo>
                      <a:pt x="22806" y="71222"/>
                    </a:lnTo>
                    <a:cubicBezTo>
                      <a:pt x="22806" y="64707"/>
                      <a:pt x="21177" y="59005"/>
                      <a:pt x="19548" y="52489"/>
                    </a:cubicBezTo>
                    <a:cubicBezTo>
                      <a:pt x="19548" y="52489"/>
                      <a:pt x="19548" y="52489"/>
                      <a:pt x="20362" y="52489"/>
                    </a:cubicBezTo>
                    <a:cubicBezTo>
                      <a:pt x="20362" y="52489"/>
                      <a:pt x="19548" y="51675"/>
                      <a:pt x="19548" y="51675"/>
                    </a:cubicBezTo>
                    <a:cubicBezTo>
                      <a:pt x="19548" y="51675"/>
                      <a:pt x="20362" y="51675"/>
                      <a:pt x="20362" y="51675"/>
                    </a:cubicBezTo>
                    <a:cubicBezTo>
                      <a:pt x="21177" y="50046"/>
                      <a:pt x="18733" y="48417"/>
                      <a:pt x="19548" y="46788"/>
                    </a:cubicBezTo>
                    <a:cubicBezTo>
                      <a:pt x="19548" y="46788"/>
                      <a:pt x="18733" y="46788"/>
                      <a:pt x="17919" y="46788"/>
                    </a:cubicBezTo>
                    <a:cubicBezTo>
                      <a:pt x="15475" y="42715"/>
                      <a:pt x="11403" y="39457"/>
                      <a:pt x="7330" y="35385"/>
                    </a:cubicBezTo>
                    <a:cubicBezTo>
                      <a:pt x="7330" y="35385"/>
                      <a:pt x="7330" y="34570"/>
                      <a:pt x="8145" y="34570"/>
                    </a:cubicBezTo>
                    <a:cubicBezTo>
                      <a:pt x="4072" y="31313"/>
                      <a:pt x="3258" y="26426"/>
                      <a:pt x="1629" y="22353"/>
                    </a:cubicBezTo>
                    <a:cubicBezTo>
                      <a:pt x="815" y="22353"/>
                      <a:pt x="815" y="23168"/>
                      <a:pt x="0" y="23168"/>
                    </a:cubicBezTo>
                    <a:cubicBezTo>
                      <a:pt x="0" y="24797"/>
                      <a:pt x="2443" y="25611"/>
                      <a:pt x="1629" y="27240"/>
                    </a:cubicBezTo>
                    <a:lnTo>
                      <a:pt x="815" y="27240"/>
                    </a:lnTo>
                    <a:cubicBezTo>
                      <a:pt x="815" y="28055"/>
                      <a:pt x="2443" y="27240"/>
                      <a:pt x="1629" y="28055"/>
                    </a:cubicBezTo>
                    <a:cubicBezTo>
                      <a:pt x="1629" y="28869"/>
                      <a:pt x="815" y="28055"/>
                      <a:pt x="815" y="28055"/>
                    </a:cubicBezTo>
                    <a:cubicBezTo>
                      <a:pt x="1629" y="29684"/>
                      <a:pt x="2443" y="32127"/>
                      <a:pt x="4072" y="33756"/>
                    </a:cubicBezTo>
                    <a:cubicBezTo>
                      <a:pt x="3258" y="34570"/>
                      <a:pt x="4887" y="36199"/>
                      <a:pt x="4072" y="37014"/>
                    </a:cubicBezTo>
                    <a:cubicBezTo>
                      <a:pt x="4887" y="37014"/>
                      <a:pt x="4887" y="37829"/>
                      <a:pt x="5701" y="37829"/>
                    </a:cubicBezTo>
                    <a:cubicBezTo>
                      <a:pt x="7330" y="41901"/>
                      <a:pt x="9774" y="43530"/>
                      <a:pt x="12217" y="45973"/>
                    </a:cubicBezTo>
                    <a:cubicBezTo>
                      <a:pt x="13846" y="48417"/>
                      <a:pt x="15475" y="50860"/>
                      <a:pt x="15475" y="54118"/>
                    </a:cubicBezTo>
                    <a:cubicBezTo>
                      <a:pt x="18733" y="56562"/>
                      <a:pt x="15475" y="61449"/>
                      <a:pt x="16290" y="64707"/>
                    </a:cubicBezTo>
                    <a:cubicBezTo>
                      <a:pt x="16290" y="64707"/>
                      <a:pt x="16290" y="64707"/>
                      <a:pt x="16290" y="64707"/>
                    </a:cubicBezTo>
                    <a:cubicBezTo>
                      <a:pt x="17104" y="66336"/>
                      <a:pt x="17104" y="67965"/>
                      <a:pt x="17104" y="69594"/>
                    </a:cubicBezTo>
                    <a:lnTo>
                      <a:pt x="17919" y="71222"/>
                    </a:lnTo>
                    <a:cubicBezTo>
                      <a:pt x="16290" y="80182"/>
                      <a:pt x="17919" y="89956"/>
                      <a:pt x="17104" y="99730"/>
                    </a:cubicBezTo>
                    <a:cubicBezTo>
                      <a:pt x="17104" y="105431"/>
                      <a:pt x="16290" y="110318"/>
                      <a:pt x="16290" y="115205"/>
                    </a:cubicBezTo>
                    <a:cubicBezTo>
                      <a:pt x="16290" y="120092"/>
                      <a:pt x="17104" y="125793"/>
                      <a:pt x="20362" y="130680"/>
                    </a:cubicBezTo>
                    <a:cubicBezTo>
                      <a:pt x="20362" y="130680"/>
                      <a:pt x="20362" y="130680"/>
                      <a:pt x="19548" y="130680"/>
                    </a:cubicBezTo>
                    <a:cubicBezTo>
                      <a:pt x="21177" y="133938"/>
                      <a:pt x="21177" y="137196"/>
                      <a:pt x="23620" y="139640"/>
                    </a:cubicBezTo>
                    <a:lnTo>
                      <a:pt x="23620" y="139640"/>
                    </a:lnTo>
                    <a:cubicBezTo>
                      <a:pt x="26878" y="142083"/>
                      <a:pt x="30136" y="145341"/>
                      <a:pt x="34209" y="146156"/>
                    </a:cubicBezTo>
                    <a:cubicBezTo>
                      <a:pt x="38281" y="146970"/>
                      <a:pt x="42353" y="146970"/>
                      <a:pt x="45611" y="145341"/>
                    </a:cubicBezTo>
                    <a:cubicBezTo>
                      <a:pt x="49684" y="145341"/>
                      <a:pt x="54571" y="144526"/>
                      <a:pt x="58643" y="142083"/>
                    </a:cubicBezTo>
                    <a:cubicBezTo>
                      <a:pt x="62716" y="139640"/>
                      <a:pt x="65159" y="135567"/>
                      <a:pt x="65974" y="130680"/>
                    </a:cubicBezTo>
                    <a:lnTo>
                      <a:pt x="66788" y="130680"/>
                    </a:lnTo>
                    <a:cubicBezTo>
                      <a:pt x="67603" y="123350"/>
                      <a:pt x="70861" y="117648"/>
                      <a:pt x="70861" y="110318"/>
                    </a:cubicBezTo>
                    <a:cubicBezTo>
                      <a:pt x="72489" y="102988"/>
                      <a:pt x="69232" y="95657"/>
                      <a:pt x="70861" y="88327"/>
                    </a:cubicBezTo>
                    <a:cubicBezTo>
                      <a:pt x="73304" y="84254"/>
                      <a:pt x="68417" y="77739"/>
                      <a:pt x="70861" y="73666"/>
                    </a:cubicBezTo>
                    <a:cubicBezTo>
                      <a:pt x="74933" y="64707"/>
                      <a:pt x="72489" y="56562"/>
                      <a:pt x="70046" y="48417"/>
                    </a:cubicBezTo>
                    <a:cubicBezTo>
                      <a:pt x="71675" y="40272"/>
                      <a:pt x="67603" y="32942"/>
                      <a:pt x="70046" y="24797"/>
                    </a:cubicBezTo>
                    <a:cubicBezTo>
                      <a:pt x="68417" y="21539"/>
                      <a:pt x="71675" y="16652"/>
                      <a:pt x="70861" y="12579"/>
                    </a:cubicBezTo>
                    <a:lnTo>
                      <a:pt x="70046" y="12579"/>
                    </a:lnTo>
                    <a:cubicBezTo>
                      <a:pt x="71675" y="10950"/>
                      <a:pt x="67603" y="9321"/>
                      <a:pt x="70046" y="8507"/>
                    </a:cubicBezTo>
                    <a:lnTo>
                      <a:pt x="70046" y="8507"/>
                    </a:lnTo>
                    <a:cubicBezTo>
                      <a:pt x="71675" y="7692"/>
                      <a:pt x="66788" y="6878"/>
                      <a:pt x="68417" y="6063"/>
                    </a:cubicBezTo>
                    <a:lnTo>
                      <a:pt x="67603" y="6063"/>
                    </a:lnTo>
                    <a:cubicBezTo>
                      <a:pt x="67603" y="5249"/>
                      <a:pt x="68417" y="6063"/>
                      <a:pt x="68417" y="5249"/>
                    </a:cubicBezTo>
                    <a:cubicBezTo>
                      <a:pt x="68417" y="5249"/>
                      <a:pt x="66788" y="5249"/>
                      <a:pt x="67603" y="4434"/>
                    </a:cubicBezTo>
                    <a:cubicBezTo>
                      <a:pt x="70861" y="4434"/>
                      <a:pt x="66788" y="1991"/>
                      <a:pt x="70046" y="1991"/>
                    </a:cubicBezTo>
                    <a:cubicBezTo>
                      <a:pt x="70046" y="2805"/>
                      <a:pt x="71675" y="1177"/>
                      <a:pt x="71675" y="1991"/>
                    </a:cubicBezTo>
                    <a:cubicBezTo>
                      <a:pt x="71675" y="1991"/>
                      <a:pt x="71675" y="362"/>
                      <a:pt x="70046" y="362"/>
                    </a:cubicBezTo>
                    <a:cubicBezTo>
                      <a:pt x="68417" y="362"/>
                      <a:pt x="67603" y="-453"/>
                      <a:pt x="65974" y="362"/>
                    </a:cubicBezTo>
                    <a:lnTo>
                      <a:pt x="66788" y="362"/>
                    </a:lnTo>
                    <a:cubicBezTo>
                      <a:pt x="65974" y="362"/>
                      <a:pt x="65974" y="362"/>
                      <a:pt x="65159" y="1177"/>
                    </a:cubicBezTo>
                    <a:cubicBezTo>
                      <a:pt x="65159" y="2805"/>
                      <a:pt x="63530" y="2805"/>
                      <a:pt x="62716" y="3620"/>
                    </a:cubicBezTo>
                    <a:cubicBezTo>
                      <a:pt x="62716" y="3620"/>
                      <a:pt x="62716" y="3620"/>
                      <a:pt x="62716" y="3620"/>
                    </a:cubicBezTo>
                    <a:cubicBezTo>
                      <a:pt x="64345" y="4434"/>
                      <a:pt x="63530" y="5249"/>
                      <a:pt x="63530" y="5249"/>
                    </a:cubicBezTo>
                    <a:lnTo>
                      <a:pt x="62716" y="5249"/>
                    </a:lnTo>
                    <a:cubicBezTo>
                      <a:pt x="61087" y="5249"/>
                      <a:pt x="65159" y="6878"/>
                      <a:pt x="62716" y="6063"/>
                    </a:cubicBezTo>
                    <a:cubicBezTo>
                      <a:pt x="63530" y="8507"/>
                      <a:pt x="63530" y="11765"/>
                      <a:pt x="63530" y="14208"/>
                    </a:cubicBezTo>
                    <a:cubicBezTo>
                      <a:pt x="64345" y="14208"/>
                      <a:pt x="63530" y="16652"/>
                      <a:pt x="65159" y="15837"/>
                    </a:cubicBezTo>
                    <a:cubicBezTo>
                      <a:pt x="63530" y="16652"/>
                      <a:pt x="62716" y="19095"/>
                      <a:pt x="63530" y="19910"/>
                    </a:cubicBezTo>
                    <a:cubicBezTo>
                      <a:pt x="63530" y="19910"/>
                      <a:pt x="63530" y="19910"/>
                      <a:pt x="63530" y="19910"/>
                    </a:cubicBezTo>
                    <a:cubicBezTo>
                      <a:pt x="61087" y="21539"/>
                      <a:pt x="65974" y="21539"/>
                      <a:pt x="62716" y="23168"/>
                    </a:cubicBezTo>
                    <a:cubicBezTo>
                      <a:pt x="64345" y="23168"/>
                      <a:pt x="61901" y="25611"/>
                      <a:pt x="64345" y="26426"/>
                    </a:cubicBezTo>
                    <a:cubicBezTo>
                      <a:pt x="63530" y="26426"/>
                      <a:pt x="63530" y="26426"/>
                      <a:pt x="63530" y="26426"/>
                    </a:cubicBezTo>
                    <a:cubicBezTo>
                      <a:pt x="63530" y="28869"/>
                      <a:pt x="62716" y="32127"/>
                      <a:pt x="62716" y="33756"/>
                    </a:cubicBezTo>
                    <a:cubicBezTo>
                      <a:pt x="64345" y="35385"/>
                      <a:pt x="61901" y="37829"/>
                      <a:pt x="64345" y="39457"/>
                    </a:cubicBezTo>
                    <a:cubicBezTo>
                      <a:pt x="63530" y="41086"/>
                      <a:pt x="62716" y="42715"/>
                      <a:pt x="63530" y="44344"/>
                    </a:cubicBezTo>
                    <a:lnTo>
                      <a:pt x="63530" y="44344"/>
                    </a:lnTo>
                    <a:cubicBezTo>
                      <a:pt x="63530" y="46788"/>
                      <a:pt x="63530" y="49231"/>
                      <a:pt x="65159" y="50046"/>
                    </a:cubicBezTo>
                    <a:cubicBezTo>
                      <a:pt x="62716" y="50860"/>
                      <a:pt x="63530" y="51675"/>
                      <a:pt x="62716" y="52489"/>
                    </a:cubicBezTo>
                    <a:cubicBezTo>
                      <a:pt x="63530" y="54118"/>
                      <a:pt x="63530" y="56562"/>
                      <a:pt x="64345" y="59005"/>
                    </a:cubicBezTo>
                    <a:cubicBezTo>
                      <a:pt x="63530" y="59005"/>
                      <a:pt x="65159" y="60634"/>
                      <a:pt x="63530" y="60634"/>
                    </a:cubicBezTo>
                    <a:cubicBezTo>
                      <a:pt x="66788" y="66336"/>
                      <a:pt x="65159" y="73666"/>
                      <a:pt x="62716" y="80182"/>
                    </a:cubicBezTo>
                    <a:lnTo>
                      <a:pt x="62716" y="80182"/>
                    </a:lnTo>
                    <a:cubicBezTo>
                      <a:pt x="63530" y="80996"/>
                      <a:pt x="65159" y="81811"/>
                      <a:pt x="66788" y="82625"/>
                    </a:cubicBezTo>
                    <a:cubicBezTo>
                      <a:pt x="66788" y="82625"/>
                      <a:pt x="66788" y="82625"/>
                      <a:pt x="66788" y="82625"/>
                    </a:cubicBezTo>
                    <a:cubicBezTo>
                      <a:pt x="66788" y="83440"/>
                      <a:pt x="65159" y="85069"/>
                      <a:pt x="65974" y="85883"/>
                    </a:cubicBezTo>
                    <a:cubicBezTo>
                      <a:pt x="65974" y="85883"/>
                      <a:pt x="65974" y="85883"/>
                      <a:pt x="65159" y="85883"/>
                    </a:cubicBezTo>
                    <a:cubicBezTo>
                      <a:pt x="65974" y="86698"/>
                      <a:pt x="63530" y="88327"/>
                      <a:pt x="65159" y="89141"/>
                    </a:cubicBezTo>
                    <a:lnTo>
                      <a:pt x="64345" y="89141"/>
                    </a:lnTo>
                    <a:lnTo>
                      <a:pt x="65159" y="89956"/>
                    </a:lnTo>
                    <a:cubicBezTo>
                      <a:pt x="64345" y="89956"/>
                      <a:pt x="63530" y="89956"/>
                      <a:pt x="64345" y="89141"/>
                    </a:cubicBezTo>
                    <a:cubicBezTo>
                      <a:pt x="63530" y="98915"/>
                      <a:pt x="65159" y="109504"/>
                      <a:pt x="63530" y="119278"/>
                    </a:cubicBezTo>
                    <a:lnTo>
                      <a:pt x="62716" y="118463"/>
                    </a:lnTo>
                    <a:lnTo>
                      <a:pt x="63530" y="120906"/>
                    </a:lnTo>
                    <a:cubicBezTo>
                      <a:pt x="63530" y="120906"/>
                      <a:pt x="63530" y="120906"/>
                      <a:pt x="62716" y="120906"/>
                    </a:cubicBezTo>
                    <a:cubicBezTo>
                      <a:pt x="61087" y="123350"/>
                      <a:pt x="62716" y="125793"/>
                      <a:pt x="61901" y="128237"/>
                    </a:cubicBezTo>
                    <a:cubicBezTo>
                      <a:pt x="61901" y="128237"/>
                      <a:pt x="61087" y="127422"/>
                      <a:pt x="61087" y="128237"/>
                    </a:cubicBezTo>
                    <a:cubicBezTo>
                      <a:pt x="61901" y="130680"/>
                      <a:pt x="58643" y="129866"/>
                      <a:pt x="61087" y="131495"/>
                    </a:cubicBezTo>
                    <a:cubicBezTo>
                      <a:pt x="61087" y="131495"/>
                      <a:pt x="60272" y="131495"/>
                      <a:pt x="60272" y="130680"/>
                    </a:cubicBezTo>
                    <a:cubicBezTo>
                      <a:pt x="59458" y="134753"/>
                      <a:pt x="55385" y="138011"/>
                      <a:pt x="50498" y="138011"/>
                    </a:cubicBezTo>
                    <a:cubicBezTo>
                      <a:pt x="47240" y="141269"/>
                      <a:pt x="42353" y="139640"/>
                      <a:pt x="38281" y="141269"/>
                    </a:cubicBezTo>
                    <a:lnTo>
                      <a:pt x="38281" y="140454"/>
                    </a:lnTo>
                    <a:cubicBezTo>
                      <a:pt x="35837" y="141269"/>
                      <a:pt x="32580" y="140454"/>
                      <a:pt x="30136" y="138825"/>
                    </a:cubicBezTo>
                    <a:cubicBezTo>
                      <a:pt x="27693" y="137196"/>
                      <a:pt x="26064" y="134753"/>
                      <a:pt x="25249" y="132309"/>
                    </a:cubicBezTo>
                    <a:cubicBezTo>
                      <a:pt x="24435" y="129866"/>
                      <a:pt x="23620" y="129051"/>
                      <a:pt x="22806" y="126608"/>
                    </a:cubicBezTo>
                    <a:lnTo>
                      <a:pt x="23620" y="126608"/>
                    </a:lnTo>
                    <a:cubicBezTo>
                      <a:pt x="20362" y="123350"/>
                      <a:pt x="24435" y="117648"/>
                      <a:pt x="21177" y="113576"/>
                    </a:cubicBezTo>
                    <a:lnTo>
                      <a:pt x="21991" y="113576"/>
                    </a:lnTo>
                    <a:cubicBezTo>
                      <a:pt x="20362" y="112761"/>
                      <a:pt x="21991" y="111133"/>
                      <a:pt x="20362" y="111133"/>
                    </a:cubicBezTo>
                    <a:lnTo>
                      <a:pt x="21177" y="110318"/>
                    </a:lnTo>
                    <a:cubicBezTo>
                      <a:pt x="17919" y="107874"/>
                      <a:pt x="22806" y="104617"/>
                      <a:pt x="20362" y="101359"/>
                    </a:cubicBezTo>
                    <a:lnTo>
                      <a:pt x="21177" y="101359"/>
                    </a:lnTo>
                    <a:cubicBezTo>
                      <a:pt x="20362" y="100544"/>
                      <a:pt x="20362" y="98915"/>
                      <a:pt x="21177" y="98915"/>
                    </a:cubicBezTo>
                    <a:cubicBezTo>
                      <a:pt x="21177" y="98915"/>
                      <a:pt x="21177" y="98915"/>
                      <a:pt x="21991" y="98915"/>
                    </a:cubicBezTo>
                    <a:cubicBezTo>
                      <a:pt x="24435" y="95657"/>
                      <a:pt x="21177" y="92399"/>
                      <a:pt x="21177" y="89141"/>
                    </a:cubicBezTo>
                    <a:lnTo>
                      <a:pt x="21991" y="89141"/>
                    </a:lnTo>
                    <a:cubicBezTo>
                      <a:pt x="20362" y="87512"/>
                      <a:pt x="21991" y="85069"/>
                      <a:pt x="21177" y="82625"/>
                    </a:cubicBezTo>
                    <a:lnTo>
                      <a:pt x="21991" y="82625"/>
                    </a:lnTo>
                    <a:lnTo>
                      <a:pt x="21177" y="81811"/>
                    </a:lnTo>
                    <a:lnTo>
                      <a:pt x="21991" y="81811"/>
                    </a:lnTo>
                    <a:cubicBezTo>
                      <a:pt x="23620" y="83440"/>
                      <a:pt x="22806" y="80996"/>
                      <a:pt x="22806" y="7855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6" name="任意多边形: 形状 525"/>
              <p:cNvSpPr/>
              <p:nvPr/>
            </p:nvSpPr>
            <p:spPr>
              <a:xfrm>
                <a:off x="6292384" y="148386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7" name="任意多边形: 形状 526"/>
              <p:cNvSpPr/>
              <p:nvPr/>
            </p:nvSpPr>
            <p:spPr>
              <a:xfrm>
                <a:off x="6338809" y="1436623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5" y="0"/>
                      <a:pt x="815" y="0"/>
                      <a:pt x="0" y="0"/>
                    </a:cubicBezTo>
                    <a:cubicBezTo>
                      <a:pt x="0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28" name="图形 7"/>
            <p:cNvGrpSpPr/>
            <p:nvPr/>
          </p:nvGrpSpPr>
          <p:grpSpPr>
            <a:xfrm>
              <a:off x="8620107" y="2655624"/>
              <a:ext cx="97738" cy="53002"/>
              <a:chOff x="6380348" y="1555927"/>
              <a:chExt cx="97738" cy="53002"/>
            </a:xfrm>
            <a:solidFill>
              <a:srgbClr val="1B1B1B"/>
            </a:solidFill>
          </p:grpSpPr>
          <p:sp>
            <p:nvSpPr>
              <p:cNvPr id="529" name="任意多边形: 形状 528"/>
              <p:cNvSpPr/>
              <p:nvPr/>
            </p:nvSpPr>
            <p:spPr>
              <a:xfrm>
                <a:off x="6476458" y="1597892"/>
                <a:ext cx="1628" cy="1629"/>
              </a:xfrm>
              <a:custGeom>
                <a:avLst/>
                <a:gdLst>
                  <a:gd name="connsiteX0" fmla="*/ 814 w 1628"/>
                  <a:gd name="connsiteY0" fmla="*/ 815 h 1629"/>
                  <a:gd name="connsiteX1" fmla="*/ 1629 w 1628"/>
                  <a:gd name="connsiteY1" fmla="*/ 0 h 1629"/>
                  <a:gd name="connsiteX2" fmla="*/ 0 w 1628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9">
                    <a:moveTo>
                      <a:pt x="814" y="815"/>
                    </a:moveTo>
                    <a:lnTo>
                      <a:pt x="1629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0" name="任意多边形: 形状 529"/>
              <p:cNvSpPr/>
              <p:nvPr/>
            </p:nvSpPr>
            <p:spPr>
              <a:xfrm>
                <a:off x="6473200" y="1597819"/>
                <a:ext cx="3871" cy="7403"/>
              </a:xfrm>
              <a:custGeom>
                <a:avLst/>
                <a:gdLst>
                  <a:gd name="connsiteX0" fmla="*/ 815 w 3871"/>
                  <a:gd name="connsiteY0" fmla="*/ 5775 h 7403"/>
                  <a:gd name="connsiteX1" fmla="*/ 0 w 3871"/>
                  <a:gd name="connsiteY1" fmla="*/ 7403 h 7403"/>
                  <a:gd name="connsiteX2" fmla="*/ 3258 w 3871"/>
                  <a:gd name="connsiteY2" fmla="*/ 888 h 7403"/>
                  <a:gd name="connsiteX3" fmla="*/ 815 w 3871"/>
                  <a:gd name="connsiteY3" fmla="*/ 5775 h 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1" h="7403">
                    <a:moveTo>
                      <a:pt x="815" y="5775"/>
                    </a:moveTo>
                    <a:cubicBezTo>
                      <a:pt x="815" y="6589"/>
                      <a:pt x="0" y="6589"/>
                      <a:pt x="0" y="7403"/>
                    </a:cubicBezTo>
                    <a:lnTo>
                      <a:pt x="3258" y="888"/>
                    </a:lnTo>
                    <a:cubicBezTo>
                      <a:pt x="5701" y="-3185"/>
                      <a:pt x="0" y="8218"/>
                      <a:pt x="815" y="577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1" name="任意多边形: 形状 530"/>
              <p:cNvSpPr/>
              <p:nvPr/>
            </p:nvSpPr>
            <p:spPr>
              <a:xfrm>
                <a:off x="6473200" y="1602329"/>
                <a:ext cx="1850" cy="2893"/>
              </a:xfrm>
              <a:custGeom>
                <a:avLst/>
                <a:gdLst>
                  <a:gd name="connsiteX0" fmla="*/ 1629 w 1850"/>
                  <a:gd name="connsiteY0" fmla="*/ 450 h 2893"/>
                  <a:gd name="connsiteX1" fmla="*/ 0 w 1850"/>
                  <a:gd name="connsiteY1" fmla="*/ 2893 h 2893"/>
                  <a:gd name="connsiteX2" fmla="*/ 1629 w 1850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2893">
                    <a:moveTo>
                      <a:pt x="1629" y="450"/>
                    </a:moveTo>
                    <a:cubicBezTo>
                      <a:pt x="2443" y="-1179"/>
                      <a:pt x="815" y="2079"/>
                      <a:pt x="0" y="2893"/>
                    </a:cubicBezTo>
                    <a:cubicBezTo>
                      <a:pt x="815" y="450"/>
                      <a:pt x="0" y="3708"/>
                      <a:pt x="1629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2" name="任意多边形: 形状 531"/>
              <p:cNvSpPr/>
              <p:nvPr/>
            </p:nvSpPr>
            <p:spPr>
              <a:xfrm>
                <a:off x="6459354" y="1597077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3" name="任意多边形: 形状 532"/>
              <p:cNvSpPr/>
              <p:nvPr/>
            </p:nvSpPr>
            <p:spPr>
              <a:xfrm>
                <a:off x="6380348" y="1555927"/>
                <a:ext cx="92983" cy="53002"/>
              </a:xfrm>
              <a:custGeom>
                <a:avLst/>
                <a:gdLst>
                  <a:gd name="connsiteX0" fmla="*/ 70046 w 92983"/>
                  <a:gd name="connsiteY0" fmla="*/ 50110 h 53002"/>
                  <a:gd name="connsiteX1" fmla="*/ 68417 w 92983"/>
                  <a:gd name="connsiteY1" fmla="*/ 52553 h 53002"/>
                  <a:gd name="connsiteX2" fmla="*/ 71675 w 92983"/>
                  <a:gd name="connsiteY2" fmla="*/ 51739 h 53002"/>
                  <a:gd name="connsiteX3" fmla="*/ 70861 w 92983"/>
                  <a:gd name="connsiteY3" fmla="*/ 52553 h 53002"/>
                  <a:gd name="connsiteX4" fmla="*/ 79005 w 92983"/>
                  <a:gd name="connsiteY4" fmla="*/ 50110 h 53002"/>
                  <a:gd name="connsiteX5" fmla="*/ 78191 w 92983"/>
                  <a:gd name="connsiteY5" fmla="*/ 51739 h 53002"/>
                  <a:gd name="connsiteX6" fmla="*/ 79820 w 92983"/>
                  <a:gd name="connsiteY6" fmla="*/ 49295 h 53002"/>
                  <a:gd name="connsiteX7" fmla="*/ 79005 w 92983"/>
                  <a:gd name="connsiteY7" fmla="*/ 50924 h 53002"/>
                  <a:gd name="connsiteX8" fmla="*/ 79820 w 92983"/>
                  <a:gd name="connsiteY8" fmla="*/ 52553 h 53002"/>
                  <a:gd name="connsiteX9" fmla="*/ 81449 w 92983"/>
                  <a:gd name="connsiteY9" fmla="*/ 49295 h 53002"/>
                  <a:gd name="connsiteX10" fmla="*/ 87965 w 92983"/>
                  <a:gd name="connsiteY10" fmla="*/ 46037 h 53002"/>
                  <a:gd name="connsiteX11" fmla="*/ 86336 w 92983"/>
                  <a:gd name="connsiteY11" fmla="*/ 49295 h 53002"/>
                  <a:gd name="connsiteX12" fmla="*/ 91223 w 92983"/>
                  <a:gd name="connsiteY12" fmla="*/ 48480 h 53002"/>
                  <a:gd name="connsiteX13" fmla="*/ 92852 w 92983"/>
                  <a:gd name="connsiteY13" fmla="*/ 45223 h 53002"/>
                  <a:gd name="connsiteX14" fmla="*/ 91223 w 92983"/>
                  <a:gd name="connsiteY14" fmla="*/ 46037 h 53002"/>
                  <a:gd name="connsiteX15" fmla="*/ 92037 w 92983"/>
                  <a:gd name="connsiteY15" fmla="*/ 44408 h 53002"/>
                  <a:gd name="connsiteX16" fmla="*/ 90408 w 92983"/>
                  <a:gd name="connsiteY16" fmla="*/ 46037 h 53002"/>
                  <a:gd name="connsiteX17" fmla="*/ 91223 w 92983"/>
                  <a:gd name="connsiteY17" fmla="*/ 43594 h 53002"/>
                  <a:gd name="connsiteX18" fmla="*/ 87965 w 92983"/>
                  <a:gd name="connsiteY18" fmla="*/ 46037 h 53002"/>
                  <a:gd name="connsiteX19" fmla="*/ 88779 w 92983"/>
                  <a:gd name="connsiteY19" fmla="*/ 41965 h 53002"/>
                  <a:gd name="connsiteX20" fmla="*/ 87150 w 92983"/>
                  <a:gd name="connsiteY20" fmla="*/ 45223 h 53002"/>
                  <a:gd name="connsiteX21" fmla="*/ 80634 w 92983"/>
                  <a:gd name="connsiteY21" fmla="*/ 43594 h 53002"/>
                  <a:gd name="connsiteX22" fmla="*/ 76562 w 92983"/>
                  <a:gd name="connsiteY22" fmla="*/ 42779 h 53002"/>
                  <a:gd name="connsiteX23" fmla="*/ 76562 w 92983"/>
                  <a:gd name="connsiteY23" fmla="*/ 41965 h 53002"/>
                  <a:gd name="connsiteX24" fmla="*/ 74118 w 92983"/>
                  <a:gd name="connsiteY24" fmla="*/ 42779 h 53002"/>
                  <a:gd name="connsiteX25" fmla="*/ 72489 w 92983"/>
                  <a:gd name="connsiteY25" fmla="*/ 45223 h 53002"/>
                  <a:gd name="connsiteX26" fmla="*/ 66788 w 92983"/>
                  <a:gd name="connsiteY26" fmla="*/ 37078 h 53002"/>
                  <a:gd name="connsiteX27" fmla="*/ 57014 w 92983"/>
                  <a:gd name="connsiteY27" fmla="*/ 34634 h 53002"/>
                  <a:gd name="connsiteX28" fmla="*/ 57829 w 92983"/>
                  <a:gd name="connsiteY28" fmla="*/ 33005 h 53002"/>
                  <a:gd name="connsiteX29" fmla="*/ 55385 w 92983"/>
                  <a:gd name="connsiteY29" fmla="*/ 32191 h 53002"/>
                  <a:gd name="connsiteX30" fmla="*/ 55385 w 92983"/>
                  <a:gd name="connsiteY30" fmla="*/ 31376 h 53002"/>
                  <a:gd name="connsiteX31" fmla="*/ 46426 w 92983"/>
                  <a:gd name="connsiteY31" fmla="*/ 33005 h 53002"/>
                  <a:gd name="connsiteX32" fmla="*/ 38281 w 92983"/>
                  <a:gd name="connsiteY32" fmla="*/ 30562 h 53002"/>
                  <a:gd name="connsiteX33" fmla="*/ 39096 w 92983"/>
                  <a:gd name="connsiteY33" fmla="*/ 28933 h 53002"/>
                  <a:gd name="connsiteX34" fmla="*/ 34209 w 92983"/>
                  <a:gd name="connsiteY34" fmla="*/ 23231 h 53002"/>
                  <a:gd name="connsiteX35" fmla="*/ 26064 w 92983"/>
                  <a:gd name="connsiteY35" fmla="*/ 23231 h 53002"/>
                  <a:gd name="connsiteX36" fmla="*/ 21991 w 92983"/>
                  <a:gd name="connsiteY36" fmla="*/ 21602 h 53002"/>
                  <a:gd name="connsiteX37" fmla="*/ 13032 w 92983"/>
                  <a:gd name="connsiteY37" fmla="*/ 19159 h 53002"/>
                  <a:gd name="connsiteX38" fmla="*/ 9774 w 92983"/>
                  <a:gd name="connsiteY38" fmla="*/ 17530 h 53002"/>
                  <a:gd name="connsiteX39" fmla="*/ 7330 w 92983"/>
                  <a:gd name="connsiteY39" fmla="*/ 13458 h 53002"/>
                  <a:gd name="connsiteX40" fmla="*/ 4887 w 92983"/>
                  <a:gd name="connsiteY40" fmla="*/ 6942 h 53002"/>
                  <a:gd name="connsiteX41" fmla="*/ 4887 w 92983"/>
                  <a:gd name="connsiteY41" fmla="*/ 8571 h 53002"/>
                  <a:gd name="connsiteX42" fmla="*/ 3258 w 92983"/>
                  <a:gd name="connsiteY42" fmla="*/ 7756 h 53002"/>
                  <a:gd name="connsiteX43" fmla="*/ 3258 w 92983"/>
                  <a:gd name="connsiteY43" fmla="*/ 7756 h 53002"/>
                  <a:gd name="connsiteX44" fmla="*/ 1629 w 92983"/>
                  <a:gd name="connsiteY44" fmla="*/ 12643 h 53002"/>
                  <a:gd name="connsiteX45" fmla="*/ 1629 w 92983"/>
                  <a:gd name="connsiteY45" fmla="*/ 15087 h 53002"/>
                  <a:gd name="connsiteX46" fmla="*/ 1629 w 92983"/>
                  <a:gd name="connsiteY46" fmla="*/ 11828 h 53002"/>
                  <a:gd name="connsiteX47" fmla="*/ 814 w 92983"/>
                  <a:gd name="connsiteY47" fmla="*/ 14272 h 53002"/>
                  <a:gd name="connsiteX48" fmla="*/ 814 w 92983"/>
                  <a:gd name="connsiteY48" fmla="*/ 6127 h 53002"/>
                  <a:gd name="connsiteX49" fmla="*/ 1629 w 92983"/>
                  <a:gd name="connsiteY49" fmla="*/ 426 h 53002"/>
                  <a:gd name="connsiteX50" fmla="*/ 814 w 92983"/>
                  <a:gd name="connsiteY50" fmla="*/ 3684 h 53002"/>
                  <a:gd name="connsiteX51" fmla="*/ 0 w 92983"/>
                  <a:gd name="connsiteY51" fmla="*/ 15087 h 53002"/>
                  <a:gd name="connsiteX52" fmla="*/ 0 w 92983"/>
                  <a:gd name="connsiteY52" fmla="*/ 11828 h 53002"/>
                  <a:gd name="connsiteX53" fmla="*/ 0 w 92983"/>
                  <a:gd name="connsiteY53" fmla="*/ 15901 h 53002"/>
                  <a:gd name="connsiteX54" fmla="*/ 0 w 92983"/>
                  <a:gd name="connsiteY54" fmla="*/ 23231 h 53002"/>
                  <a:gd name="connsiteX55" fmla="*/ 0 w 92983"/>
                  <a:gd name="connsiteY55" fmla="*/ 23231 h 53002"/>
                  <a:gd name="connsiteX56" fmla="*/ 814 w 92983"/>
                  <a:gd name="connsiteY56" fmla="*/ 22417 h 53002"/>
                  <a:gd name="connsiteX57" fmla="*/ 814 w 92983"/>
                  <a:gd name="connsiteY57" fmla="*/ 24046 h 53002"/>
                  <a:gd name="connsiteX58" fmla="*/ 814 w 92983"/>
                  <a:gd name="connsiteY58" fmla="*/ 23231 h 53002"/>
                  <a:gd name="connsiteX59" fmla="*/ 2443 w 92983"/>
                  <a:gd name="connsiteY59" fmla="*/ 21602 h 53002"/>
                  <a:gd name="connsiteX60" fmla="*/ 4072 w 92983"/>
                  <a:gd name="connsiteY60" fmla="*/ 17530 h 53002"/>
                  <a:gd name="connsiteX61" fmla="*/ 2443 w 92983"/>
                  <a:gd name="connsiteY61" fmla="*/ 24046 h 53002"/>
                  <a:gd name="connsiteX62" fmla="*/ 2443 w 92983"/>
                  <a:gd name="connsiteY62" fmla="*/ 24860 h 53002"/>
                  <a:gd name="connsiteX63" fmla="*/ 2443 w 92983"/>
                  <a:gd name="connsiteY63" fmla="*/ 27304 h 53002"/>
                  <a:gd name="connsiteX64" fmla="*/ 4887 w 92983"/>
                  <a:gd name="connsiteY64" fmla="*/ 22417 h 53002"/>
                  <a:gd name="connsiteX65" fmla="*/ 3258 w 92983"/>
                  <a:gd name="connsiteY65" fmla="*/ 25675 h 53002"/>
                  <a:gd name="connsiteX66" fmla="*/ 3258 w 92983"/>
                  <a:gd name="connsiteY66" fmla="*/ 28933 h 53002"/>
                  <a:gd name="connsiteX67" fmla="*/ 6516 w 92983"/>
                  <a:gd name="connsiteY67" fmla="*/ 24860 h 53002"/>
                  <a:gd name="connsiteX68" fmla="*/ 6516 w 92983"/>
                  <a:gd name="connsiteY68" fmla="*/ 27304 h 53002"/>
                  <a:gd name="connsiteX69" fmla="*/ 5701 w 92983"/>
                  <a:gd name="connsiteY69" fmla="*/ 28118 h 53002"/>
                  <a:gd name="connsiteX70" fmla="*/ 9774 w 92983"/>
                  <a:gd name="connsiteY70" fmla="*/ 24046 h 53002"/>
                  <a:gd name="connsiteX71" fmla="*/ 6516 w 92983"/>
                  <a:gd name="connsiteY71" fmla="*/ 31376 h 53002"/>
                  <a:gd name="connsiteX72" fmla="*/ 10588 w 92983"/>
                  <a:gd name="connsiteY72" fmla="*/ 28118 h 53002"/>
                  <a:gd name="connsiteX73" fmla="*/ 8959 w 92983"/>
                  <a:gd name="connsiteY73" fmla="*/ 31376 h 53002"/>
                  <a:gd name="connsiteX74" fmla="*/ 13846 w 92983"/>
                  <a:gd name="connsiteY74" fmla="*/ 35449 h 53002"/>
                  <a:gd name="connsiteX75" fmla="*/ 13846 w 92983"/>
                  <a:gd name="connsiteY75" fmla="*/ 35449 h 53002"/>
                  <a:gd name="connsiteX76" fmla="*/ 21177 w 92983"/>
                  <a:gd name="connsiteY76" fmla="*/ 26489 h 53002"/>
                  <a:gd name="connsiteX77" fmla="*/ 20362 w 92983"/>
                  <a:gd name="connsiteY77" fmla="*/ 27304 h 53002"/>
                  <a:gd name="connsiteX78" fmla="*/ 19548 w 92983"/>
                  <a:gd name="connsiteY78" fmla="*/ 30562 h 53002"/>
                  <a:gd name="connsiteX79" fmla="*/ 18733 w 92983"/>
                  <a:gd name="connsiteY79" fmla="*/ 32191 h 53002"/>
                  <a:gd name="connsiteX80" fmla="*/ 19548 w 92983"/>
                  <a:gd name="connsiteY80" fmla="*/ 33005 h 53002"/>
                  <a:gd name="connsiteX81" fmla="*/ 18733 w 92983"/>
                  <a:gd name="connsiteY81" fmla="*/ 33820 h 53002"/>
                  <a:gd name="connsiteX82" fmla="*/ 19548 w 92983"/>
                  <a:gd name="connsiteY82" fmla="*/ 32191 h 53002"/>
                  <a:gd name="connsiteX83" fmla="*/ 17919 w 92983"/>
                  <a:gd name="connsiteY83" fmla="*/ 34634 h 53002"/>
                  <a:gd name="connsiteX84" fmla="*/ 29322 w 92983"/>
                  <a:gd name="connsiteY84" fmla="*/ 35449 h 53002"/>
                  <a:gd name="connsiteX85" fmla="*/ 28507 w 92983"/>
                  <a:gd name="connsiteY85" fmla="*/ 36263 h 53002"/>
                  <a:gd name="connsiteX86" fmla="*/ 30136 w 92983"/>
                  <a:gd name="connsiteY86" fmla="*/ 34634 h 53002"/>
                  <a:gd name="connsiteX87" fmla="*/ 29322 w 92983"/>
                  <a:gd name="connsiteY87" fmla="*/ 36263 h 53002"/>
                  <a:gd name="connsiteX88" fmla="*/ 31765 w 92983"/>
                  <a:gd name="connsiteY88" fmla="*/ 36263 h 53002"/>
                  <a:gd name="connsiteX89" fmla="*/ 30136 w 92983"/>
                  <a:gd name="connsiteY89" fmla="*/ 38707 h 53002"/>
                  <a:gd name="connsiteX90" fmla="*/ 32580 w 92983"/>
                  <a:gd name="connsiteY90" fmla="*/ 36263 h 53002"/>
                  <a:gd name="connsiteX91" fmla="*/ 30951 w 92983"/>
                  <a:gd name="connsiteY91" fmla="*/ 38707 h 53002"/>
                  <a:gd name="connsiteX92" fmla="*/ 35837 w 92983"/>
                  <a:gd name="connsiteY92" fmla="*/ 40336 h 53002"/>
                  <a:gd name="connsiteX93" fmla="*/ 43168 w 92983"/>
                  <a:gd name="connsiteY93" fmla="*/ 36263 h 53002"/>
                  <a:gd name="connsiteX94" fmla="*/ 42353 w 92983"/>
                  <a:gd name="connsiteY94" fmla="*/ 37892 h 53002"/>
                  <a:gd name="connsiteX95" fmla="*/ 48055 w 92983"/>
                  <a:gd name="connsiteY95" fmla="*/ 40336 h 53002"/>
                  <a:gd name="connsiteX96" fmla="*/ 50498 w 92983"/>
                  <a:gd name="connsiteY96" fmla="*/ 40336 h 53002"/>
                  <a:gd name="connsiteX97" fmla="*/ 49684 w 92983"/>
                  <a:gd name="connsiteY97" fmla="*/ 41965 h 53002"/>
                  <a:gd name="connsiteX98" fmla="*/ 54571 w 92983"/>
                  <a:gd name="connsiteY98" fmla="*/ 42779 h 53002"/>
                  <a:gd name="connsiteX99" fmla="*/ 52942 w 92983"/>
                  <a:gd name="connsiteY99" fmla="*/ 45223 h 53002"/>
                  <a:gd name="connsiteX100" fmla="*/ 56200 w 92983"/>
                  <a:gd name="connsiteY100" fmla="*/ 40336 h 53002"/>
                  <a:gd name="connsiteX101" fmla="*/ 55385 w 92983"/>
                  <a:gd name="connsiteY101" fmla="*/ 41965 h 53002"/>
                  <a:gd name="connsiteX102" fmla="*/ 58643 w 92983"/>
                  <a:gd name="connsiteY102" fmla="*/ 41965 h 53002"/>
                  <a:gd name="connsiteX103" fmla="*/ 57829 w 92983"/>
                  <a:gd name="connsiteY103" fmla="*/ 43594 h 53002"/>
                  <a:gd name="connsiteX104" fmla="*/ 58643 w 92983"/>
                  <a:gd name="connsiteY104" fmla="*/ 43594 h 53002"/>
                  <a:gd name="connsiteX105" fmla="*/ 57829 w 92983"/>
                  <a:gd name="connsiteY105" fmla="*/ 44408 h 53002"/>
                  <a:gd name="connsiteX106" fmla="*/ 61087 w 92983"/>
                  <a:gd name="connsiteY106" fmla="*/ 45223 h 53002"/>
                  <a:gd name="connsiteX107" fmla="*/ 59458 w 92983"/>
                  <a:gd name="connsiteY107" fmla="*/ 47666 h 53002"/>
                  <a:gd name="connsiteX108" fmla="*/ 61901 w 92983"/>
                  <a:gd name="connsiteY108" fmla="*/ 46852 h 53002"/>
                  <a:gd name="connsiteX109" fmla="*/ 61087 w 92983"/>
                  <a:gd name="connsiteY109" fmla="*/ 48480 h 53002"/>
                  <a:gd name="connsiteX110" fmla="*/ 62716 w 92983"/>
                  <a:gd name="connsiteY110" fmla="*/ 46852 h 53002"/>
                  <a:gd name="connsiteX111" fmla="*/ 61087 w 92983"/>
                  <a:gd name="connsiteY111" fmla="*/ 49295 h 53002"/>
                  <a:gd name="connsiteX112" fmla="*/ 70046 w 92983"/>
                  <a:gd name="connsiteY112" fmla="*/ 50110 h 5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92983" h="53002">
                    <a:moveTo>
                      <a:pt x="70046" y="50110"/>
                    </a:moveTo>
                    <a:lnTo>
                      <a:pt x="68417" y="52553"/>
                    </a:lnTo>
                    <a:cubicBezTo>
                      <a:pt x="71675" y="48480"/>
                      <a:pt x="70046" y="53367"/>
                      <a:pt x="71675" y="51739"/>
                    </a:cubicBezTo>
                    <a:lnTo>
                      <a:pt x="70861" y="52553"/>
                    </a:lnTo>
                    <a:cubicBezTo>
                      <a:pt x="72489" y="54182"/>
                      <a:pt x="75748" y="50924"/>
                      <a:pt x="79005" y="50110"/>
                    </a:cubicBezTo>
                    <a:cubicBezTo>
                      <a:pt x="79005" y="50110"/>
                      <a:pt x="78191" y="50924"/>
                      <a:pt x="78191" y="51739"/>
                    </a:cubicBezTo>
                    <a:cubicBezTo>
                      <a:pt x="79005" y="50924"/>
                      <a:pt x="79820" y="49295"/>
                      <a:pt x="79820" y="49295"/>
                    </a:cubicBezTo>
                    <a:cubicBezTo>
                      <a:pt x="79820" y="50110"/>
                      <a:pt x="79005" y="50110"/>
                      <a:pt x="79005" y="50924"/>
                    </a:cubicBezTo>
                    <a:cubicBezTo>
                      <a:pt x="77376" y="54997"/>
                      <a:pt x="81449" y="49295"/>
                      <a:pt x="79820" y="52553"/>
                    </a:cubicBezTo>
                    <a:cubicBezTo>
                      <a:pt x="79820" y="52553"/>
                      <a:pt x="80634" y="50110"/>
                      <a:pt x="81449" y="49295"/>
                    </a:cubicBezTo>
                    <a:cubicBezTo>
                      <a:pt x="83078" y="49295"/>
                      <a:pt x="85521" y="49295"/>
                      <a:pt x="87965" y="46037"/>
                    </a:cubicBezTo>
                    <a:cubicBezTo>
                      <a:pt x="87965" y="46852"/>
                      <a:pt x="87150" y="47666"/>
                      <a:pt x="86336" y="49295"/>
                    </a:cubicBezTo>
                    <a:cubicBezTo>
                      <a:pt x="90408" y="43594"/>
                      <a:pt x="90408" y="46852"/>
                      <a:pt x="91223" y="48480"/>
                    </a:cubicBezTo>
                    <a:cubicBezTo>
                      <a:pt x="92037" y="46852"/>
                      <a:pt x="92037" y="46852"/>
                      <a:pt x="92852" y="45223"/>
                    </a:cubicBezTo>
                    <a:cubicBezTo>
                      <a:pt x="93666" y="42779"/>
                      <a:pt x="90408" y="49295"/>
                      <a:pt x="91223" y="46037"/>
                    </a:cubicBezTo>
                    <a:lnTo>
                      <a:pt x="92037" y="44408"/>
                    </a:lnTo>
                    <a:cubicBezTo>
                      <a:pt x="92037" y="43594"/>
                      <a:pt x="90408" y="48480"/>
                      <a:pt x="90408" y="46037"/>
                    </a:cubicBezTo>
                    <a:cubicBezTo>
                      <a:pt x="91223" y="44408"/>
                      <a:pt x="91223" y="43594"/>
                      <a:pt x="91223" y="43594"/>
                    </a:cubicBezTo>
                    <a:cubicBezTo>
                      <a:pt x="90408" y="44408"/>
                      <a:pt x="90408" y="41965"/>
                      <a:pt x="87965" y="46037"/>
                    </a:cubicBezTo>
                    <a:cubicBezTo>
                      <a:pt x="89594" y="41965"/>
                      <a:pt x="87150" y="45223"/>
                      <a:pt x="88779" y="41965"/>
                    </a:cubicBezTo>
                    <a:cubicBezTo>
                      <a:pt x="87965" y="43594"/>
                      <a:pt x="87965" y="42779"/>
                      <a:pt x="87150" y="45223"/>
                    </a:cubicBezTo>
                    <a:cubicBezTo>
                      <a:pt x="86336" y="41965"/>
                      <a:pt x="82263" y="45223"/>
                      <a:pt x="80634" y="43594"/>
                    </a:cubicBezTo>
                    <a:cubicBezTo>
                      <a:pt x="76562" y="50110"/>
                      <a:pt x="79005" y="41150"/>
                      <a:pt x="76562" y="42779"/>
                    </a:cubicBezTo>
                    <a:cubicBezTo>
                      <a:pt x="76562" y="42779"/>
                      <a:pt x="76562" y="41965"/>
                      <a:pt x="76562" y="41965"/>
                    </a:cubicBezTo>
                    <a:cubicBezTo>
                      <a:pt x="74933" y="43594"/>
                      <a:pt x="74118" y="44408"/>
                      <a:pt x="74118" y="42779"/>
                    </a:cubicBezTo>
                    <a:lnTo>
                      <a:pt x="72489" y="45223"/>
                    </a:lnTo>
                    <a:cubicBezTo>
                      <a:pt x="72489" y="37892"/>
                      <a:pt x="67603" y="40336"/>
                      <a:pt x="66788" y="37078"/>
                    </a:cubicBezTo>
                    <a:cubicBezTo>
                      <a:pt x="64345" y="33820"/>
                      <a:pt x="64345" y="27304"/>
                      <a:pt x="57014" y="34634"/>
                    </a:cubicBezTo>
                    <a:cubicBezTo>
                      <a:pt x="57014" y="33820"/>
                      <a:pt x="57829" y="33820"/>
                      <a:pt x="57829" y="33005"/>
                    </a:cubicBezTo>
                    <a:cubicBezTo>
                      <a:pt x="56200" y="33820"/>
                      <a:pt x="57014" y="31376"/>
                      <a:pt x="55385" y="32191"/>
                    </a:cubicBezTo>
                    <a:lnTo>
                      <a:pt x="55385" y="31376"/>
                    </a:lnTo>
                    <a:cubicBezTo>
                      <a:pt x="50498" y="35449"/>
                      <a:pt x="51313" y="28118"/>
                      <a:pt x="46426" y="33005"/>
                    </a:cubicBezTo>
                    <a:cubicBezTo>
                      <a:pt x="44797" y="31376"/>
                      <a:pt x="41539" y="29747"/>
                      <a:pt x="38281" y="30562"/>
                    </a:cubicBezTo>
                    <a:lnTo>
                      <a:pt x="39096" y="28933"/>
                    </a:lnTo>
                    <a:cubicBezTo>
                      <a:pt x="35837" y="30562"/>
                      <a:pt x="37466" y="22417"/>
                      <a:pt x="34209" y="23231"/>
                    </a:cubicBezTo>
                    <a:cubicBezTo>
                      <a:pt x="34209" y="19159"/>
                      <a:pt x="25249" y="28118"/>
                      <a:pt x="26064" y="23231"/>
                    </a:cubicBezTo>
                    <a:cubicBezTo>
                      <a:pt x="29322" y="15901"/>
                      <a:pt x="18733" y="28933"/>
                      <a:pt x="21991" y="21602"/>
                    </a:cubicBezTo>
                    <a:cubicBezTo>
                      <a:pt x="26064" y="10200"/>
                      <a:pt x="19548" y="15087"/>
                      <a:pt x="13032" y="19159"/>
                    </a:cubicBezTo>
                    <a:cubicBezTo>
                      <a:pt x="13032" y="16715"/>
                      <a:pt x="11403" y="17530"/>
                      <a:pt x="9774" y="17530"/>
                    </a:cubicBezTo>
                    <a:cubicBezTo>
                      <a:pt x="8145" y="18345"/>
                      <a:pt x="7330" y="18345"/>
                      <a:pt x="7330" y="13458"/>
                    </a:cubicBezTo>
                    <a:cubicBezTo>
                      <a:pt x="4887" y="18345"/>
                      <a:pt x="7330" y="6127"/>
                      <a:pt x="4887" y="6942"/>
                    </a:cubicBezTo>
                    <a:lnTo>
                      <a:pt x="4887" y="8571"/>
                    </a:lnTo>
                    <a:cubicBezTo>
                      <a:pt x="5701" y="2869"/>
                      <a:pt x="2443" y="15901"/>
                      <a:pt x="3258" y="7756"/>
                    </a:cubicBezTo>
                    <a:lnTo>
                      <a:pt x="3258" y="7756"/>
                    </a:lnTo>
                    <a:cubicBezTo>
                      <a:pt x="4072" y="3684"/>
                      <a:pt x="814" y="17530"/>
                      <a:pt x="1629" y="12643"/>
                    </a:cubicBezTo>
                    <a:lnTo>
                      <a:pt x="1629" y="15087"/>
                    </a:lnTo>
                    <a:cubicBezTo>
                      <a:pt x="1629" y="15901"/>
                      <a:pt x="1629" y="12643"/>
                      <a:pt x="1629" y="11828"/>
                    </a:cubicBezTo>
                    <a:cubicBezTo>
                      <a:pt x="1629" y="11828"/>
                      <a:pt x="814" y="15901"/>
                      <a:pt x="814" y="14272"/>
                    </a:cubicBezTo>
                    <a:cubicBezTo>
                      <a:pt x="1629" y="5313"/>
                      <a:pt x="0" y="15901"/>
                      <a:pt x="814" y="6127"/>
                    </a:cubicBezTo>
                    <a:cubicBezTo>
                      <a:pt x="814" y="6127"/>
                      <a:pt x="814" y="2055"/>
                      <a:pt x="1629" y="426"/>
                    </a:cubicBezTo>
                    <a:cubicBezTo>
                      <a:pt x="1629" y="-389"/>
                      <a:pt x="814" y="-389"/>
                      <a:pt x="814" y="3684"/>
                    </a:cubicBezTo>
                    <a:cubicBezTo>
                      <a:pt x="814" y="7756"/>
                      <a:pt x="0" y="11828"/>
                      <a:pt x="0" y="15087"/>
                    </a:cubicBezTo>
                    <a:lnTo>
                      <a:pt x="0" y="11828"/>
                    </a:lnTo>
                    <a:cubicBezTo>
                      <a:pt x="0" y="15087"/>
                      <a:pt x="0" y="13458"/>
                      <a:pt x="0" y="15901"/>
                    </a:cubicBezTo>
                    <a:cubicBezTo>
                      <a:pt x="0" y="16715"/>
                      <a:pt x="0" y="20788"/>
                      <a:pt x="0" y="23231"/>
                    </a:cubicBezTo>
                    <a:cubicBezTo>
                      <a:pt x="0" y="23231"/>
                      <a:pt x="0" y="23231"/>
                      <a:pt x="0" y="23231"/>
                    </a:cubicBezTo>
                    <a:cubicBezTo>
                      <a:pt x="814" y="19159"/>
                      <a:pt x="814" y="21602"/>
                      <a:pt x="814" y="22417"/>
                    </a:cubicBezTo>
                    <a:lnTo>
                      <a:pt x="814" y="24046"/>
                    </a:lnTo>
                    <a:cubicBezTo>
                      <a:pt x="0" y="28118"/>
                      <a:pt x="2443" y="16715"/>
                      <a:pt x="814" y="23231"/>
                    </a:cubicBezTo>
                    <a:cubicBezTo>
                      <a:pt x="1629" y="21602"/>
                      <a:pt x="1629" y="21602"/>
                      <a:pt x="2443" y="21602"/>
                    </a:cubicBezTo>
                    <a:cubicBezTo>
                      <a:pt x="3258" y="19159"/>
                      <a:pt x="2443" y="21602"/>
                      <a:pt x="4072" y="17530"/>
                    </a:cubicBezTo>
                    <a:cubicBezTo>
                      <a:pt x="2443" y="22417"/>
                      <a:pt x="2443" y="24046"/>
                      <a:pt x="2443" y="24046"/>
                    </a:cubicBezTo>
                    <a:cubicBezTo>
                      <a:pt x="2443" y="24860"/>
                      <a:pt x="2443" y="24860"/>
                      <a:pt x="2443" y="24860"/>
                    </a:cubicBezTo>
                    <a:cubicBezTo>
                      <a:pt x="0" y="31376"/>
                      <a:pt x="4887" y="19159"/>
                      <a:pt x="2443" y="27304"/>
                    </a:cubicBezTo>
                    <a:cubicBezTo>
                      <a:pt x="4887" y="21602"/>
                      <a:pt x="2443" y="28933"/>
                      <a:pt x="4887" y="22417"/>
                    </a:cubicBezTo>
                    <a:cubicBezTo>
                      <a:pt x="4072" y="24046"/>
                      <a:pt x="4072" y="24860"/>
                      <a:pt x="3258" y="25675"/>
                    </a:cubicBezTo>
                    <a:cubicBezTo>
                      <a:pt x="4072" y="25675"/>
                      <a:pt x="3258" y="28118"/>
                      <a:pt x="3258" y="28933"/>
                    </a:cubicBezTo>
                    <a:cubicBezTo>
                      <a:pt x="5701" y="24046"/>
                      <a:pt x="3258" y="31376"/>
                      <a:pt x="6516" y="24860"/>
                    </a:cubicBezTo>
                    <a:cubicBezTo>
                      <a:pt x="5701" y="26489"/>
                      <a:pt x="4887" y="28933"/>
                      <a:pt x="6516" y="27304"/>
                    </a:cubicBezTo>
                    <a:lnTo>
                      <a:pt x="5701" y="28118"/>
                    </a:lnTo>
                    <a:cubicBezTo>
                      <a:pt x="6516" y="28118"/>
                      <a:pt x="7330" y="28118"/>
                      <a:pt x="9774" y="24046"/>
                    </a:cubicBezTo>
                    <a:cubicBezTo>
                      <a:pt x="6516" y="29747"/>
                      <a:pt x="7330" y="28933"/>
                      <a:pt x="6516" y="31376"/>
                    </a:cubicBezTo>
                    <a:cubicBezTo>
                      <a:pt x="8959" y="28933"/>
                      <a:pt x="8959" y="29747"/>
                      <a:pt x="10588" y="28118"/>
                    </a:cubicBezTo>
                    <a:cubicBezTo>
                      <a:pt x="8959" y="30562"/>
                      <a:pt x="11403" y="27304"/>
                      <a:pt x="8959" y="31376"/>
                    </a:cubicBezTo>
                    <a:cubicBezTo>
                      <a:pt x="15475" y="24860"/>
                      <a:pt x="15475" y="28933"/>
                      <a:pt x="13846" y="35449"/>
                    </a:cubicBezTo>
                    <a:lnTo>
                      <a:pt x="13846" y="35449"/>
                    </a:lnTo>
                    <a:cubicBezTo>
                      <a:pt x="15475" y="33005"/>
                      <a:pt x="18733" y="28933"/>
                      <a:pt x="21177" y="26489"/>
                    </a:cubicBezTo>
                    <a:cubicBezTo>
                      <a:pt x="21177" y="26489"/>
                      <a:pt x="20362" y="27304"/>
                      <a:pt x="20362" y="27304"/>
                    </a:cubicBezTo>
                    <a:cubicBezTo>
                      <a:pt x="21177" y="26489"/>
                      <a:pt x="18733" y="30562"/>
                      <a:pt x="19548" y="30562"/>
                    </a:cubicBezTo>
                    <a:cubicBezTo>
                      <a:pt x="18733" y="31376"/>
                      <a:pt x="18733" y="31376"/>
                      <a:pt x="18733" y="32191"/>
                    </a:cubicBezTo>
                    <a:cubicBezTo>
                      <a:pt x="20362" y="30562"/>
                      <a:pt x="17104" y="35449"/>
                      <a:pt x="19548" y="33005"/>
                    </a:cubicBezTo>
                    <a:lnTo>
                      <a:pt x="18733" y="33820"/>
                    </a:lnTo>
                    <a:lnTo>
                      <a:pt x="19548" y="32191"/>
                    </a:lnTo>
                    <a:cubicBezTo>
                      <a:pt x="18733" y="33820"/>
                      <a:pt x="17104" y="35449"/>
                      <a:pt x="17919" y="34634"/>
                    </a:cubicBezTo>
                    <a:cubicBezTo>
                      <a:pt x="19548" y="37892"/>
                      <a:pt x="26878" y="33005"/>
                      <a:pt x="29322" y="35449"/>
                    </a:cubicBezTo>
                    <a:lnTo>
                      <a:pt x="28507" y="36263"/>
                    </a:lnTo>
                    <a:lnTo>
                      <a:pt x="30136" y="34634"/>
                    </a:lnTo>
                    <a:cubicBezTo>
                      <a:pt x="29322" y="35449"/>
                      <a:pt x="29322" y="35449"/>
                      <a:pt x="29322" y="36263"/>
                    </a:cubicBezTo>
                    <a:cubicBezTo>
                      <a:pt x="28507" y="38707"/>
                      <a:pt x="31765" y="35449"/>
                      <a:pt x="31765" y="36263"/>
                    </a:cubicBezTo>
                    <a:cubicBezTo>
                      <a:pt x="31765" y="37078"/>
                      <a:pt x="30136" y="37892"/>
                      <a:pt x="30136" y="38707"/>
                    </a:cubicBezTo>
                    <a:cubicBezTo>
                      <a:pt x="32580" y="35449"/>
                      <a:pt x="28507" y="43594"/>
                      <a:pt x="32580" y="36263"/>
                    </a:cubicBezTo>
                    <a:cubicBezTo>
                      <a:pt x="32580" y="36263"/>
                      <a:pt x="31765" y="38707"/>
                      <a:pt x="30951" y="38707"/>
                    </a:cubicBezTo>
                    <a:cubicBezTo>
                      <a:pt x="34209" y="37078"/>
                      <a:pt x="35023" y="37892"/>
                      <a:pt x="35837" y="40336"/>
                    </a:cubicBezTo>
                    <a:cubicBezTo>
                      <a:pt x="40724" y="33820"/>
                      <a:pt x="39096" y="41150"/>
                      <a:pt x="43168" y="36263"/>
                    </a:cubicBezTo>
                    <a:lnTo>
                      <a:pt x="42353" y="37892"/>
                    </a:lnTo>
                    <a:cubicBezTo>
                      <a:pt x="46426" y="33820"/>
                      <a:pt x="45611" y="40336"/>
                      <a:pt x="48055" y="40336"/>
                    </a:cubicBezTo>
                    <a:cubicBezTo>
                      <a:pt x="48055" y="41150"/>
                      <a:pt x="49684" y="39521"/>
                      <a:pt x="50498" y="40336"/>
                    </a:cubicBezTo>
                    <a:lnTo>
                      <a:pt x="49684" y="41965"/>
                    </a:lnTo>
                    <a:cubicBezTo>
                      <a:pt x="54571" y="36263"/>
                      <a:pt x="48869" y="49295"/>
                      <a:pt x="54571" y="42779"/>
                    </a:cubicBezTo>
                    <a:lnTo>
                      <a:pt x="52942" y="45223"/>
                    </a:lnTo>
                    <a:cubicBezTo>
                      <a:pt x="55385" y="41965"/>
                      <a:pt x="52942" y="46852"/>
                      <a:pt x="56200" y="40336"/>
                    </a:cubicBezTo>
                    <a:lnTo>
                      <a:pt x="55385" y="41965"/>
                    </a:lnTo>
                    <a:cubicBezTo>
                      <a:pt x="61087" y="33820"/>
                      <a:pt x="54571" y="46852"/>
                      <a:pt x="58643" y="41965"/>
                    </a:cubicBezTo>
                    <a:lnTo>
                      <a:pt x="57829" y="43594"/>
                    </a:lnTo>
                    <a:cubicBezTo>
                      <a:pt x="58643" y="42779"/>
                      <a:pt x="59458" y="41965"/>
                      <a:pt x="58643" y="43594"/>
                    </a:cubicBezTo>
                    <a:cubicBezTo>
                      <a:pt x="58643" y="43594"/>
                      <a:pt x="58643" y="44408"/>
                      <a:pt x="57829" y="44408"/>
                    </a:cubicBezTo>
                    <a:cubicBezTo>
                      <a:pt x="55385" y="50924"/>
                      <a:pt x="60272" y="44408"/>
                      <a:pt x="61087" y="45223"/>
                    </a:cubicBezTo>
                    <a:lnTo>
                      <a:pt x="59458" y="47666"/>
                    </a:lnTo>
                    <a:cubicBezTo>
                      <a:pt x="61901" y="44408"/>
                      <a:pt x="61087" y="48480"/>
                      <a:pt x="61901" y="46852"/>
                    </a:cubicBezTo>
                    <a:lnTo>
                      <a:pt x="61087" y="48480"/>
                    </a:lnTo>
                    <a:lnTo>
                      <a:pt x="62716" y="46852"/>
                    </a:lnTo>
                    <a:lnTo>
                      <a:pt x="61087" y="49295"/>
                    </a:lnTo>
                    <a:cubicBezTo>
                      <a:pt x="67603" y="51739"/>
                      <a:pt x="69232" y="50110"/>
                      <a:pt x="70046" y="5011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4" name="任意多边形: 形状 533"/>
              <p:cNvSpPr/>
              <p:nvPr/>
            </p:nvSpPr>
            <p:spPr>
              <a:xfrm>
                <a:off x="6460168" y="160685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5" name="任意多边形: 形状 534"/>
              <p:cNvSpPr/>
              <p:nvPr/>
            </p:nvSpPr>
            <p:spPr>
              <a:xfrm>
                <a:off x="6381977" y="1580425"/>
                <a:ext cx="610" cy="362"/>
              </a:xfrm>
              <a:custGeom>
                <a:avLst/>
                <a:gdLst>
                  <a:gd name="connsiteX0" fmla="*/ 0 w 610"/>
                  <a:gd name="connsiteY0" fmla="*/ 362 h 362"/>
                  <a:gd name="connsiteX1" fmla="*/ 0 w 610"/>
                  <a:gd name="connsiteY1" fmla="*/ 362 h 362"/>
                  <a:gd name="connsiteX2" fmla="*/ 0 w 610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0" y="362"/>
                    </a:moveTo>
                    <a:cubicBezTo>
                      <a:pt x="815" y="362"/>
                      <a:pt x="815" y="-453"/>
                      <a:pt x="0" y="362"/>
                    </a:cubicBezTo>
                    <a:cubicBezTo>
                      <a:pt x="0" y="362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36" name="图形 7"/>
            <p:cNvGrpSpPr/>
            <p:nvPr/>
          </p:nvGrpSpPr>
          <p:grpSpPr>
            <a:xfrm>
              <a:off x="8576125" y="2573786"/>
              <a:ext cx="32135" cy="26063"/>
              <a:chOff x="6336366" y="1474089"/>
              <a:chExt cx="32135" cy="26063"/>
            </a:xfrm>
            <a:solidFill>
              <a:srgbClr val="1B1B1B"/>
            </a:solidFill>
          </p:grpSpPr>
          <p:sp>
            <p:nvSpPr>
              <p:cNvPr id="537" name="任意多边形: 形状 536"/>
              <p:cNvSpPr/>
              <p:nvPr/>
            </p:nvSpPr>
            <p:spPr>
              <a:xfrm>
                <a:off x="6344511" y="1492008"/>
                <a:ext cx="7330" cy="2443"/>
              </a:xfrm>
              <a:custGeom>
                <a:avLst/>
                <a:gdLst>
                  <a:gd name="connsiteX0" fmla="*/ 0 w 7330"/>
                  <a:gd name="connsiteY0" fmla="*/ 2443 h 2443"/>
                  <a:gd name="connsiteX1" fmla="*/ 7330 w 7330"/>
                  <a:gd name="connsiteY1" fmla="*/ 0 h 2443"/>
                  <a:gd name="connsiteX2" fmla="*/ 7330 w 7330"/>
                  <a:gd name="connsiteY2" fmla="*/ 0 h 2443"/>
                  <a:gd name="connsiteX3" fmla="*/ 7330 w 7330"/>
                  <a:gd name="connsiteY3" fmla="*/ 0 h 2443"/>
                  <a:gd name="connsiteX4" fmla="*/ 7330 w 7330"/>
                  <a:gd name="connsiteY4" fmla="*/ 0 h 2443"/>
                  <a:gd name="connsiteX5" fmla="*/ 7330 w 7330"/>
                  <a:gd name="connsiteY5" fmla="*/ 0 h 2443"/>
                  <a:gd name="connsiteX6" fmla="*/ 7330 w 7330"/>
                  <a:gd name="connsiteY6" fmla="*/ 0 h 2443"/>
                  <a:gd name="connsiteX7" fmla="*/ 7330 w 7330"/>
                  <a:gd name="connsiteY7" fmla="*/ 0 h 2443"/>
                  <a:gd name="connsiteX8" fmla="*/ 7330 w 7330"/>
                  <a:gd name="connsiteY8" fmla="*/ 0 h 2443"/>
                  <a:gd name="connsiteX9" fmla="*/ 7330 w 7330"/>
                  <a:gd name="connsiteY9" fmla="*/ 0 h 2443"/>
                  <a:gd name="connsiteX10" fmla="*/ 7330 w 7330"/>
                  <a:gd name="connsiteY10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30" h="2443">
                    <a:moveTo>
                      <a:pt x="0" y="2443"/>
                    </a:move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lnTo>
                      <a:pt x="733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8" name="任意多边形: 形状 537"/>
              <p:cNvSpPr/>
              <p:nvPr/>
            </p:nvSpPr>
            <p:spPr>
              <a:xfrm>
                <a:off x="6351841" y="149200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9" name="任意多边形: 形状 538"/>
              <p:cNvSpPr/>
              <p:nvPr/>
            </p:nvSpPr>
            <p:spPr>
              <a:xfrm>
                <a:off x="6351841" y="149200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0" name="任意多边形: 形状 539"/>
              <p:cNvSpPr/>
              <p:nvPr/>
            </p:nvSpPr>
            <p:spPr>
              <a:xfrm>
                <a:off x="6350212" y="1492212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1" name="任意多边形: 形状 540"/>
              <p:cNvSpPr/>
              <p:nvPr/>
            </p:nvSpPr>
            <p:spPr>
              <a:xfrm>
                <a:off x="6336366" y="1474089"/>
                <a:ext cx="32135" cy="26063"/>
              </a:xfrm>
              <a:custGeom>
                <a:avLst/>
                <a:gdLst>
                  <a:gd name="connsiteX0" fmla="*/ 24435 w 32135"/>
                  <a:gd name="connsiteY0" fmla="*/ 23620 h 26063"/>
                  <a:gd name="connsiteX1" fmla="*/ 26878 w 32135"/>
                  <a:gd name="connsiteY1" fmla="*/ 25249 h 26063"/>
                  <a:gd name="connsiteX2" fmla="*/ 25249 w 32135"/>
                  <a:gd name="connsiteY2" fmla="*/ 23620 h 26063"/>
                  <a:gd name="connsiteX3" fmla="*/ 26064 w 32135"/>
                  <a:gd name="connsiteY3" fmla="*/ 23620 h 26063"/>
                  <a:gd name="connsiteX4" fmla="*/ 21177 w 32135"/>
                  <a:gd name="connsiteY4" fmla="*/ 19548 h 26063"/>
                  <a:gd name="connsiteX5" fmla="*/ 22806 w 32135"/>
                  <a:gd name="connsiteY5" fmla="*/ 19548 h 26063"/>
                  <a:gd name="connsiteX6" fmla="*/ 20362 w 32135"/>
                  <a:gd name="connsiteY6" fmla="*/ 18733 h 26063"/>
                  <a:gd name="connsiteX7" fmla="*/ 21991 w 32135"/>
                  <a:gd name="connsiteY7" fmla="*/ 18733 h 26063"/>
                  <a:gd name="connsiteX8" fmla="*/ 22806 w 32135"/>
                  <a:gd name="connsiteY8" fmla="*/ 18733 h 26063"/>
                  <a:gd name="connsiteX9" fmla="*/ 18733 w 32135"/>
                  <a:gd name="connsiteY9" fmla="*/ 17919 h 26063"/>
                  <a:gd name="connsiteX10" fmla="*/ 17104 w 32135"/>
                  <a:gd name="connsiteY10" fmla="*/ 17104 h 26063"/>
                  <a:gd name="connsiteX11" fmla="*/ 15475 w 32135"/>
                  <a:gd name="connsiteY11" fmla="*/ 17104 h 26063"/>
                  <a:gd name="connsiteX12" fmla="*/ 14661 w 32135"/>
                  <a:gd name="connsiteY12" fmla="*/ 17104 h 26063"/>
                  <a:gd name="connsiteX13" fmla="*/ 17104 w 32135"/>
                  <a:gd name="connsiteY13" fmla="*/ 17104 h 26063"/>
                  <a:gd name="connsiteX14" fmla="*/ 14661 w 32135"/>
                  <a:gd name="connsiteY14" fmla="*/ 17104 h 26063"/>
                  <a:gd name="connsiteX15" fmla="*/ 14661 w 32135"/>
                  <a:gd name="connsiteY15" fmla="*/ 17104 h 26063"/>
                  <a:gd name="connsiteX16" fmla="*/ 14661 w 32135"/>
                  <a:gd name="connsiteY16" fmla="*/ 17104 h 26063"/>
                  <a:gd name="connsiteX17" fmla="*/ 14661 w 32135"/>
                  <a:gd name="connsiteY17" fmla="*/ 17104 h 26063"/>
                  <a:gd name="connsiteX18" fmla="*/ 14661 w 32135"/>
                  <a:gd name="connsiteY18" fmla="*/ 17104 h 26063"/>
                  <a:gd name="connsiteX19" fmla="*/ 14661 w 32135"/>
                  <a:gd name="connsiteY19" fmla="*/ 17104 h 26063"/>
                  <a:gd name="connsiteX20" fmla="*/ 14661 w 32135"/>
                  <a:gd name="connsiteY20" fmla="*/ 17104 h 26063"/>
                  <a:gd name="connsiteX21" fmla="*/ 14661 w 32135"/>
                  <a:gd name="connsiteY21" fmla="*/ 17104 h 26063"/>
                  <a:gd name="connsiteX22" fmla="*/ 14661 w 32135"/>
                  <a:gd name="connsiteY22" fmla="*/ 17104 h 26063"/>
                  <a:gd name="connsiteX23" fmla="*/ 14661 w 32135"/>
                  <a:gd name="connsiteY23" fmla="*/ 17104 h 26063"/>
                  <a:gd name="connsiteX24" fmla="*/ 14661 w 32135"/>
                  <a:gd name="connsiteY24" fmla="*/ 17104 h 26063"/>
                  <a:gd name="connsiteX25" fmla="*/ 14661 w 32135"/>
                  <a:gd name="connsiteY25" fmla="*/ 17104 h 26063"/>
                  <a:gd name="connsiteX26" fmla="*/ 13846 w 32135"/>
                  <a:gd name="connsiteY26" fmla="*/ 17104 h 26063"/>
                  <a:gd name="connsiteX27" fmla="*/ 14661 w 32135"/>
                  <a:gd name="connsiteY27" fmla="*/ 17104 h 26063"/>
                  <a:gd name="connsiteX28" fmla="*/ 13846 w 32135"/>
                  <a:gd name="connsiteY28" fmla="*/ 17104 h 26063"/>
                  <a:gd name="connsiteX29" fmla="*/ 15475 w 32135"/>
                  <a:gd name="connsiteY29" fmla="*/ 17919 h 26063"/>
                  <a:gd name="connsiteX30" fmla="*/ 18733 w 32135"/>
                  <a:gd name="connsiteY30" fmla="*/ 19548 h 26063"/>
                  <a:gd name="connsiteX31" fmla="*/ 15475 w 32135"/>
                  <a:gd name="connsiteY31" fmla="*/ 17919 h 26063"/>
                  <a:gd name="connsiteX32" fmla="*/ 14661 w 32135"/>
                  <a:gd name="connsiteY32" fmla="*/ 17919 h 26063"/>
                  <a:gd name="connsiteX33" fmla="*/ 14661 w 32135"/>
                  <a:gd name="connsiteY33" fmla="*/ 17919 h 26063"/>
                  <a:gd name="connsiteX34" fmla="*/ 31765 w 32135"/>
                  <a:gd name="connsiteY34" fmla="*/ 23620 h 26063"/>
                  <a:gd name="connsiteX35" fmla="*/ 26064 w 32135"/>
                  <a:gd name="connsiteY35" fmla="*/ 21991 h 26063"/>
                  <a:gd name="connsiteX36" fmla="*/ 27693 w 32135"/>
                  <a:gd name="connsiteY36" fmla="*/ 21991 h 26063"/>
                  <a:gd name="connsiteX37" fmla="*/ 26878 w 32135"/>
                  <a:gd name="connsiteY37" fmla="*/ 21177 h 26063"/>
                  <a:gd name="connsiteX38" fmla="*/ 27693 w 32135"/>
                  <a:gd name="connsiteY38" fmla="*/ 21177 h 26063"/>
                  <a:gd name="connsiteX39" fmla="*/ 21177 w 32135"/>
                  <a:gd name="connsiteY39" fmla="*/ 18733 h 26063"/>
                  <a:gd name="connsiteX40" fmla="*/ 18733 w 32135"/>
                  <a:gd name="connsiteY40" fmla="*/ 15475 h 26063"/>
                  <a:gd name="connsiteX41" fmla="*/ 20362 w 32135"/>
                  <a:gd name="connsiteY41" fmla="*/ 15475 h 26063"/>
                  <a:gd name="connsiteX42" fmla="*/ 22806 w 32135"/>
                  <a:gd name="connsiteY42" fmla="*/ 13032 h 26063"/>
                  <a:gd name="connsiteX43" fmla="*/ 18733 w 32135"/>
                  <a:gd name="connsiteY43" fmla="*/ 10589 h 26063"/>
                  <a:gd name="connsiteX44" fmla="*/ 17919 w 32135"/>
                  <a:gd name="connsiteY44" fmla="*/ 8959 h 26063"/>
                  <a:gd name="connsiteX45" fmla="*/ 14661 w 32135"/>
                  <a:gd name="connsiteY45" fmla="*/ 6516 h 26063"/>
                  <a:gd name="connsiteX46" fmla="*/ 16290 w 32135"/>
                  <a:gd name="connsiteY46" fmla="*/ 3258 h 26063"/>
                  <a:gd name="connsiteX47" fmla="*/ 21177 w 32135"/>
                  <a:gd name="connsiteY47" fmla="*/ 1629 h 26063"/>
                  <a:gd name="connsiteX48" fmla="*/ 19548 w 32135"/>
                  <a:gd name="connsiteY48" fmla="*/ 1629 h 26063"/>
                  <a:gd name="connsiteX49" fmla="*/ 20362 w 32135"/>
                  <a:gd name="connsiteY49" fmla="*/ 815 h 26063"/>
                  <a:gd name="connsiteX50" fmla="*/ 20362 w 32135"/>
                  <a:gd name="connsiteY50" fmla="*/ 815 h 26063"/>
                  <a:gd name="connsiteX51" fmla="*/ 15475 w 32135"/>
                  <a:gd name="connsiteY51" fmla="*/ 815 h 26063"/>
                  <a:gd name="connsiteX52" fmla="*/ 13032 w 32135"/>
                  <a:gd name="connsiteY52" fmla="*/ 815 h 26063"/>
                  <a:gd name="connsiteX53" fmla="*/ 16290 w 32135"/>
                  <a:gd name="connsiteY53" fmla="*/ 815 h 26063"/>
                  <a:gd name="connsiteX54" fmla="*/ 13846 w 32135"/>
                  <a:gd name="connsiteY54" fmla="*/ 815 h 26063"/>
                  <a:gd name="connsiteX55" fmla="*/ 21991 w 32135"/>
                  <a:gd name="connsiteY55" fmla="*/ 0 h 26063"/>
                  <a:gd name="connsiteX56" fmla="*/ 27693 w 32135"/>
                  <a:gd name="connsiteY56" fmla="*/ 0 h 26063"/>
                  <a:gd name="connsiteX57" fmla="*/ 23620 w 32135"/>
                  <a:gd name="connsiteY57" fmla="*/ 0 h 26063"/>
                  <a:gd name="connsiteX58" fmla="*/ 12217 w 32135"/>
                  <a:gd name="connsiteY58" fmla="*/ 815 h 26063"/>
                  <a:gd name="connsiteX59" fmla="*/ 15475 w 32135"/>
                  <a:gd name="connsiteY59" fmla="*/ 815 h 26063"/>
                  <a:gd name="connsiteX60" fmla="*/ 11403 w 32135"/>
                  <a:gd name="connsiteY60" fmla="*/ 815 h 26063"/>
                  <a:gd name="connsiteX61" fmla="*/ 4072 w 32135"/>
                  <a:gd name="connsiteY61" fmla="*/ 1629 h 26063"/>
                  <a:gd name="connsiteX62" fmla="*/ 4072 w 32135"/>
                  <a:gd name="connsiteY62" fmla="*/ 1629 h 26063"/>
                  <a:gd name="connsiteX63" fmla="*/ 4887 w 32135"/>
                  <a:gd name="connsiteY63" fmla="*/ 1629 h 26063"/>
                  <a:gd name="connsiteX64" fmla="*/ 3258 w 32135"/>
                  <a:gd name="connsiteY64" fmla="*/ 1629 h 26063"/>
                  <a:gd name="connsiteX65" fmla="*/ 4072 w 32135"/>
                  <a:gd name="connsiteY65" fmla="*/ 1629 h 26063"/>
                  <a:gd name="connsiteX66" fmla="*/ 5702 w 32135"/>
                  <a:gd name="connsiteY66" fmla="*/ 2444 h 26063"/>
                  <a:gd name="connsiteX67" fmla="*/ 10588 w 32135"/>
                  <a:gd name="connsiteY67" fmla="*/ 2444 h 26063"/>
                  <a:gd name="connsiteX68" fmla="*/ 4072 w 32135"/>
                  <a:gd name="connsiteY68" fmla="*/ 3258 h 26063"/>
                  <a:gd name="connsiteX69" fmla="*/ 3258 w 32135"/>
                  <a:gd name="connsiteY69" fmla="*/ 3258 h 26063"/>
                  <a:gd name="connsiteX70" fmla="*/ 815 w 32135"/>
                  <a:gd name="connsiteY70" fmla="*/ 4072 h 26063"/>
                  <a:gd name="connsiteX71" fmla="*/ 5702 w 32135"/>
                  <a:gd name="connsiteY71" fmla="*/ 4072 h 26063"/>
                  <a:gd name="connsiteX72" fmla="*/ 2443 w 32135"/>
                  <a:gd name="connsiteY72" fmla="*/ 4072 h 26063"/>
                  <a:gd name="connsiteX73" fmla="*/ 0 w 32135"/>
                  <a:gd name="connsiteY73" fmla="*/ 4887 h 26063"/>
                  <a:gd name="connsiteX74" fmla="*/ 4887 w 32135"/>
                  <a:gd name="connsiteY74" fmla="*/ 4887 h 26063"/>
                  <a:gd name="connsiteX75" fmla="*/ 3258 w 32135"/>
                  <a:gd name="connsiteY75" fmla="*/ 5702 h 26063"/>
                  <a:gd name="connsiteX76" fmla="*/ 2443 w 32135"/>
                  <a:gd name="connsiteY76" fmla="*/ 5702 h 26063"/>
                  <a:gd name="connsiteX77" fmla="*/ 8145 w 32135"/>
                  <a:gd name="connsiteY77" fmla="*/ 5702 h 26063"/>
                  <a:gd name="connsiteX78" fmla="*/ 0 w 32135"/>
                  <a:gd name="connsiteY78" fmla="*/ 6516 h 26063"/>
                  <a:gd name="connsiteX79" fmla="*/ 5702 w 32135"/>
                  <a:gd name="connsiteY79" fmla="*/ 6516 h 26063"/>
                  <a:gd name="connsiteX80" fmla="*/ 2443 w 32135"/>
                  <a:gd name="connsiteY80" fmla="*/ 7331 h 26063"/>
                  <a:gd name="connsiteX81" fmla="*/ 1629 w 32135"/>
                  <a:gd name="connsiteY81" fmla="*/ 9774 h 26063"/>
                  <a:gd name="connsiteX82" fmla="*/ 1629 w 32135"/>
                  <a:gd name="connsiteY82" fmla="*/ 9774 h 26063"/>
                  <a:gd name="connsiteX83" fmla="*/ 13032 w 32135"/>
                  <a:gd name="connsiteY83" fmla="*/ 8959 h 26063"/>
                  <a:gd name="connsiteX84" fmla="*/ 12217 w 32135"/>
                  <a:gd name="connsiteY84" fmla="*/ 8959 h 26063"/>
                  <a:gd name="connsiteX85" fmla="*/ 8959 w 32135"/>
                  <a:gd name="connsiteY85" fmla="*/ 9774 h 26063"/>
                  <a:gd name="connsiteX86" fmla="*/ 7330 w 32135"/>
                  <a:gd name="connsiteY86" fmla="*/ 9774 h 26063"/>
                  <a:gd name="connsiteX87" fmla="*/ 7330 w 32135"/>
                  <a:gd name="connsiteY87" fmla="*/ 10589 h 26063"/>
                  <a:gd name="connsiteX88" fmla="*/ 5702 w 32135"/>
                  <a:gd name="connsiteY88" fmla="*/ 10589 h 26063"/>
                  <a:gd name="connsiteX89" fmla="*/ 7330 w 32135"/>
                  <a:gd name="connsiteY89" fmla="*/ 10589 h 26063"/>
                  <a:gd name="connsiteX90" fmla="*/ 4072 w 32135"/>
                  <a:gd name="connsiteY90" fmla="*/ 10589 h 26063"/>
                  <a:gd name="connsiteX91" fmla="*/ 9774 w 32135"/>
                  <a:gd name="connsiteY91" fmla="*/ 13846 h 26063"/>
                  <a:gd name="connsiteX92" fmla="*/ 8145 w 32135"/>
                  <a:gd name="connsiteY92" fmla="*/ 13846 h 26063"/>
                  <a:gd name="connsiteX93" fmla="*/ 10588 w 32135"/>
                  <a:gd name="connsiteY93" fmla="*/ 13846 h 26063"/>
                  <a:gd name="connsiteX94" fmla="*/ 8959 w 32135"/>
                  <a:gd name="connsiteY94" fmla="*/ 13846 h 26063"/>
                  <a:gd name="connsiteX95" fmla="*/ 9774 w 32135"/>
                  <a:gd name="connsiteY95" fmla="*/ 14661 h 26063"/>
                  <a:gd name="connsiteX96" fmla="*/ 6516 w 32135"/>
                  <a:gd name="connsiteY96" fmla="*/ 14661 h 26063"/>
                  <a:gd name="connsiteX97" fmla="*/ 9774 w 32135"/>
                  <a:gd name="connsiteY97" fmla="*/ 14661 h 26063"/>
                  <a:gd name="connsiteX98" fmla="*/ 6516 w 32135"/>
                  <a:gd name="connsiteY98" fmla="*/ 14661 h 26063"/>
                  <a:gd name="connsiteX99" fmla="*/ 8145 w 32135"/>
                  <a:gd name="connsiteY99" fmla="*/ 16290 h 26063"/>
                  <a:gd name="connsiteX100" fmla="*/ 15475 w 32135"/>
                  <a:gd name="connsiteY100" fmla="*/ 17104 h 26063"/>
                  <a:gd name="connsiteX101" fmla="*/ 13846 w 32135"/>
                  <a:gd name="connsiteY101" fmla="*/ 17104 h 26063"/>
                  <a:gd name="connsiteX102" fmla="*/ 14661 w 32135"/>
                  <a:gd name="connsiteY102" fmla="*/ 19548 h 26063"/>
                  <a:gd name="connsiteX103" fmla="*/ 16290 w 32135"/>
                  <a:gd name="connsiteY103" fmla="*/ 20362 h 26063"/>
                  <a:gd name="connsiteX104" fmla="*/ 14661 w 32135"/>
                  <a:gd name="connsiteY104" fmla="*/ 20362 h 26063"/>
                  <a:gd name="connsiteX105" fmla="*/ 16290 w 32135"/>
                  <a:gd name="connsiteY105" fmla="*/ 21991 h 26063"/>
                  <a:gd name="connsiteX106" fmla="*/ 13846 w 32135"/>
                  <a:gd name="connsiteY106" fmla="*/ 21991 h 26063"/>
                  <a:gd name="connsiteX107" fmla="*/ 19548 w 32135"/>
                  <a:gd name="connsiteY107" fmla="*/ 21991 h 26063"/>
                  <a:gd name="connsiteX108" fmla="*/ 17104 w 32135"/>
                  <a:gd name="connsiteY108" fmla="*/ 21991 h 26063"/>
                  <a:gd name="connsiteX109" fmla="*/ 20362 w 32135"/>
                  <a:gd name="connsiteY109" fmla="*/ 21991 h 26063"/>
                  <a:gd name="connsiteX110" fmla="*/ 16290 w 32135"/>
                  <a:gd name="connsiteY110" fmla="*/ 20362 h 26063"/>
                  <a:gd name="connsiteX111" fmla="*/ 17919 w 32135"/>
                  <a:gd name="connsiteY111" fmla="*/ 21177 h 26063"/>
                  <a:gd name="connsiteX112" fmla="*/ 18733 w 32135"/>
                  <a:gd name="connsiteY112" fmla="*/ 22806 h 26063"/>
                  <a:gd name="connsiteX113" fmla="*/ 18733 w 32135"/>
                  <a:gd name="connsiteY113" fmla="*/ 21991 h 26063"/>
                  <a:gd name="connsiteX114" fmla="*/ 19548 w 32135"/>
                  <a:gd name="connsiteY114" fmla="*/ 22806 h 26063"/>
                  <a:gd name="connsiteX115" fmla="*/ 20362 w 32135"/>
                  <a:gd name="connsiteY115" fmla="*/ 21177 h 26063"/>
                  <a:gd name="connsiteX116" fmla="*/ 22806 w 32135"/>
                  <a:gd name="connsiteY116" fmla="*/ 22806 h 26063"/>
                  <a:gd name="connsiteX117" fmla="*/ 21991 w 32135"/>
                  <a:gd name="connsiteY117" fmla="*/ 21177 h 26063"/>
                  <a:gd name="connsiteX118" fmla="*/ 23620 w 32135"/>
                  <a:gd name="connsiteY118" fmla="*/ 21991 h 26063"/>
                  <a:gd name="connsiteX119" fmla="*/ 24435 w 32135"/>
                  <a:gd name="connsiteY119" fmla="*/ 23620 h 26063"/>
                  <a:gd name="connsiteX120" fmla="*/ 26064 w 32135"/>
                  <a:gd name="connsiteY120" fmla="*/ 26064 h 26063"/>
                  <a:gd name="connsiteX121" fmla="*/ 24435 w 32135"/>
                  <a:gd name="connsiteY121" fmla="*/ 23620 h 2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2135" h="26063">
                    <a:moveTo>
                      <a:pt x="24435" y="23620"/>
                    </a:moveTo>
                    <a:lnTo>
                      <a:pt x="26878" y="25249"/>
                    </a:lnTo>
                    <a:cubicBezTo>
                      <a:pt x="22806" y="22806"/>
                      <a:pt x="27693" y="24435"/>
                      <a:pt x="25249" y="23620"/>
                    </a:cubicBezTo>
                    <a:lnTo>
                      <a:pt x="26064" y="23620"/>
                    </a:lnTo>
                    <a:cubicBezTo>
                      <a:pt x="27693" y="22806"/>
                      <a:pt x="23620" y="20362"/>
                      <a:pt x="21177" y="19548"/>
                    </a:cubicBezTo>
                    <a:cubicBezTo>
                      <a:pt x="21177" y="19548"/>
                      <a:pt x="21991" y="19548"/>
                      <a:pt x="22806" y="19548"/>
                    </a:cubicBezTo>
                    <a:cubicBezTo>
                      <a:pt x="21991" y="19548"/>
                      <a:pt x="20362" y="18733"/>
                      <a:pt x="20362" y="18733"/>
                    </a:cubicBezTo>
                    <a:cubicBezTo>
                      <a:pt x="21177" y="18733"/>
                      <a:pt x="21991" y="18733"/>
                      <a:pt x="21991" y="18733"/>
                    </a:cubicBezTo>
                    <a:cubicBezTo>
                      <a:pt x="26064" y="19548"/>
                      <a:pt x="19548" y="17919"/>
                      <a:pt x="22806" y="18733"/>
                    </a:cubicBezTo>
                    <a:cubicBezTo>
                      <a:pt x="21991" y="18733"/>
                      <a:pt x="20362" y="18733"/>
                      <a:pt x="18733" y="17919"/>
                    </a:cubicBezTo>
                    <a:cubicBezTo>
                      <a:pt x="17919" y="17919"/>
                      <a:pt x="17919" y="17919"/>
                      <a:pt x="17104" y="17104"/>
                    </a:cubicBezTo>
                    <a:cubicBezTo>
                      <a:pt x="17104" y="17104"/>
                      <a:pt x="16290" y="17104"/>
                      <a:pt x="15475" y="17104"/>
                    </a:cubicBezTo>
                    <a:cubicBezTo>
                      <a:pt x="14661" y="17104"/>
                      <a:pt x="13846" y="17104"/>
                      <a:pt x="14661" y="17104"/>
                    </a:cubicBezTo>
                    <a:cubicBezTo>
                      <a:pt x="15475" y="17104"/>
                      <a:pt x="16290" y="17104"/>
                      <a:pt x="17104" y="17104"/>
                    </a:cubicBezTo>
                    <a:cubicBezTo>
                      <a:pt x="16290" y="17104"/>
                      <a:pt x="15475" y="17104"/>
                      <a:pt x="14661" y="17104"/>
                    </a:cubicBezTo>
                    <a:lnTo>
                      <a:pt x="14661" y="17104"/>
                    </a:lnTo>
                    <a:cubicBezTo>
                      <a:pt x="14661" y="17104"/>
                      <a:pt x="14661" y="17104"/>
                      <a:pt x="14661" y="17104"/>
                    </a:cubicBezTo>
                    <a:cubicBezTo>
                      <a:pt x="14661" y="17104"/>
                      <a:pt x="14661" y="17104"/>
                      <a:pt x="14661" y="17104"/>
                    </a:cubicBezTo>
                    <a:lnTo>
                      <a:pt x="14661" y="17104"/>
                    </a:lnTo>
                    <a:cubicBezTo>
                      <a:pt x="14661" y="17104"/>
                      <a:pt x="14661" y="17104"/>
                      <a:pt x="14661" y="17104"/>
                    </a:cubicBezTo>
                    <a:lnTo>
                      <a:pt x="14661" y="17104"/>
                    </a:lnTo>
                    <a:lnTo>
                      <a:pt x="14661" y="17104"/>
                    </a:lnTo>
                    <a:lnTo>
                      <a:pt x="14661" y="17104"/>
                    </a:lnTo>
                    <a:cubicBezTo>
                      <a:pt x="14661" y="17104"/>
                      <a:pt x="14661" y="17104"/>
                      <a:pt x="14661" y="17104"/>
                    </a:cubicBezTo>
                    <a:cubicBezTo>
                      <a:pt x="14661" y="17104"/>
                      <a:pt x="14661" y="17104"/>
                      <a:pt x="14661" y="17104"/>
                    </a:cubicBezTo>
                    <a:lnTo>
                      <a:pt x="14661" y="17104"/>
                    </a:lnTo>
                    <a:cubicBezTo>
                      <a:pt x="14661" y="17104"/>
                      <a:pt x="13846" y="17104"/>
                      <a:pt x="13846" y="17104"/>
                    </a:cubicBezTo>
                    <a:cubicBezTo>
                      <a:pt x="21177" y="18733"/>
                      <a:pt x="12217" y="17104"/>
                      <a:pt x="14661" y="17104"/>
                    </a:cubicBezTo>
                    <a:cubicBezTo>
                      <a:pt x="14661" y="17104"/>
                      <a:pt x="13846" y="17104"/>
                      <a:pt x="13846" y="17104"/>
                    </a:cubicBezTo>
                    <a:cubicBezTo>
                      <a:pt x="15475" y="17919"/>
                      <a:pt x="16290" y="17919"/>
                      <a:pt x="15475" y="17919"/>
                    </a:cubicBezTo>
                    <a:lnTo>
                      <a:pt x="18733" y="19548"/>
                    </a:lnTo>
                    <a:cubicBezTo>
                      <a:pt x="15475" y="18733"/>
                      <a:pt x="15475" y="17919"/>
                      <a:pt x="15475" y="17919"/>
                    </a:cubicBezTo>
                    <a:cubicBezTo>
                      <a:pt x="15475" y="17919"/>
                      <a:pt x="15475" y="17919"/>
                      <a:pt x="14661" y="17919"/>
                    </a:cubicBezTo>
                    <a:cubicBezTo>
                      <a:pt x="14661" y="17919"/>
                      <a:pt x="14661" y="17919"/>
                      <a:pt x="14661" y="17919"/>
                    </a:cubicBezTo>
                    <a:lnTo>
                      <a:pt x="31765" y="23620"/>
                    </a:lnTo>
                    <a:cubicBezTo>
                      <a:pt x="32580" y="22806"/>
                      <a:pt x="32580" y="21991"/>
                      <a:pt x="26064" y="21991"/>
                    </a:cubicBezTo>
                    <a:cubicBezTo>
                      <a:pt x="26878" y="21991"/>
                      <a:pt x="26878" y="21991"/>
                      <a:pt x="27693" y="21991"/>
                    </a:cubicBezTo>
                    <a:cubicBezTo>
                      <a:pt x="26064" y="21991"/>
                      <a:pt x="28507" y="21177"/>
                      <a:pt x="26878" y="21177"/>
                    </a:cubicBezTo>
                    <a:lnTo>
                      <a:pt x="27693" y="21177"/>
                    </a:lnTo>
                    <a:cubicBezTo>
                      <a:pt x="21177" y="21177"/>
                      <a:pt x="28507" y="19548"/>
                      <a:pt x="21177" y="18733"/>
                    </a:cubicBezTo>
                    <a:cubicBezTo>
                      <a:pt x="21991" y="17919"/>
                      <a:pt x="21177" y="16290"/>
                      <a:pt x="18733" y="15475"/>
                    </a:cubicBezTo>
                    <a:lnTo>
                      <a:pt x="20362" y="15475"/>
                    </a:lnTo>
                    <a:cubicBezTo>
                      <a:pt x="17104" y="14661"/>
                      <a:pt x="25249" y="13846"/>
                      <a:pt x="22806" y="13032"/>
                    </a:cubicBezTo>
                    <a:cubicBezTo>
                      <a:pt x="26064" y="12217"/>
                      <a:pt x="13846" y="12217"/>
                      <a:pt x="18733" y="10589"/>
                    </a:cubicBezTo>
                    <a:cubicBezTo>
                      <a:pt x="26064" y="9774"/>
                      <a:pt x="9774" y="9774"/>
                      <a:pt x="17919" y="8959"/>
                    </a:cubicBezTo>
                    <a:cubicBezTo>
                      <a:pt x="29322" y="7331"/>
                      <a:pt x="21991" y="6516"/>
                      <a:pt x="14661" y="6516"/>
                    </a:cubicBezTo>
                    <a:cubicBezTo>
                      <a:pt x="18733" y="4887"/>
                      <a:pt x="8145" y="4887"/>
                      <a:pt x="16290" y="3258"/>
                    </a:cubicBezTo>
                    <a:cubicBezTo>
                      <a:pt x="10588" y="3258"/>
                      <a:pt x="22806" y="1629"/>
                      <a:pt x="21177" y="1629"/>
                    </a:cubicBezTo>
                    <a:lnTo>
                      <a:pt x="19548" y="1629"/>
                    </a:lnTo>
                    <a:cubicBezTo>
                      <a:pt x="25249" y="815"/>
                      <a:pt x="11403" y="1629"/>
                      <a:pt x="20362" y="815"/>
                    </a:cubicBezTo>
                    <a:lnTo>
                      <a:pt x="20362" y="815"/>
                    </a:lnTo>
                    <a:cubicBezTo>
                      <a:pt x="24435" y="815"/>
                      <a:pt x="9774" y="1629"/>
                      <a:pt x="15475" y="815"/>
                    </a:cubicBezTo>
                    <a:lnTo>
                      <a:pt x="13032" y="815"/>
                    </a:lnTo>
                    <a:cubicBezTo>
                      <a:pt x="12217" y="815"/>
                      <a:pt x="15475" y="815"/>
                      <a:pt x="16290" y="815"/>
                    </a:cubicBezTo>
                    <a:cubicBezTo>
                      <a:pt x="16290" y="815"/>
                      <a:pt x="12217" y="815"/>
                      <a:pt x="13846" y="815"/>
                    </a:cubicBezTo>
                    <a:cubicBezTo>
                      <a:pt x="22806" y="0"/>
                      <a:pt x="12217" y="815"/>
                      <a:pt x="21991" y="0"/>
                    </a:cubicBezTo>
                    <a:cubicBezTo>
                      <a:pt x="21991" y="0"/>
                      <a:pt x="26064" y="0"/>
                      <a:pt x="27693" y="0"/>
                    </a:cubicBezTo>
                    <a:cubicBezTo>
                      <a:pt x="28507" y="0"/>
                      <a:pt x="28507" y="0"/>
                      <a:pt x="23620" y="0"/>
                    </a:cubicBezTo>
                    <a:cubicBezTo>
                      <a:pt x="19548" y="0"/>
                      <a:pt x="15475" y="815"/>
                      <a:pt x="12217" y="815"/>
                    </a:cubicBezTo>
                    <a:lnTo>
                      <a:pt x="15475" y="815"/>
                    </a:lnTo>
                    <a:cubicBezTo>
                      <a:pt x="12217" y="815"/>
                      <a:pt x="13846" y="815"/>
                      <a:pt x="11403" y="815"/>
                    </a:cubicBezTo>
                    <a:cubicBezTo>
                      <a:pt x="10588" y="815"/>
                      <a:pt x="6516" y="1629"/>
                      <a:pt x="4072" y="1629"/>
                    </a:cubicBezTo>
                    <a:cubicBezTo>
                      <a:pt x="4072" y="1629"/>
                      <a:pt x="4072" y="1629"/>
                      <a:pt x="4072" y="1629"/>
                    </a:cubicBezTo>
                    <a:cubicBezTo>
                      <a:pt x="8145" y="1629"/>
                      <a:pt x="5702" y="1629"/>
                      <a:pt x="4887" y="1629"/>
                    </a:cubicBezTo>
                    <a:lnTo>
                      <a:pt x="3258" y="1629"/>
                    </a:lnTo>
                    <a:cubicBezTo>
                      <a:pt x="-814" y="1629"/>
                      <a:pt x="10588" y="1629"/>
                      <a:pt x="4072" y="1629"/>
                    </a:cubicBezTo>
                    <a:cubicBezTo>
                      <a:pt x="5702" y="1629"/>
                      <a:pt x="5702" y="2444"/>
                      <a:pt x="5702" y="2444"/>
                    </a:cubicBezTo>
                    <a:cubicBezTo>
                      <a:pt x="8145" y="2444"/>
                      <a:pt x="5702" y="2444"/>
                      <a:pt x="10588" y="2444"/>
                    </a:cubicBezTo>
                    <a:cubicBezTo>
                      <a:pt x="4887" y="3258"/>
                      <a:pt x="4072" y="3258"/>
                      <a:pt x="4072" y="3258"/>
                    </a:cubicBezTo>
                    <a:cubicBezTo>
                      <a:pt x="3258" y="3258"/>
                      <a:pt x="3258" y="3258"/>
                      <a:pt x="3258" y="3258"/>
                    </a:cubicBezTo>
                    <a:cubicBezTo>
                      <a:pt x="-4072" y="4072"/>
                      <a:pt x="9774" y="3258"/>
                      <a:pt x="815" y="4072"/>
                    </a:cubicBezTo>
                    <a:cubicBezTo>
                      <a:pt x="6516" y="4072"/>
                      <a:pt x="-814" y="4887"/>
                      <a:pt x="5702" y="4072"/>
                    </a:cubicBezTo>
                    <a:cubicBezTo>
                      <a:pt x="4072" y="4072"/>
                      <a:pt x="3258" y="4072"/>
                      <a:pt x="2443" y="4072"/>
                    </a:cubicBezTo>
                    <a:cubicBezTo>
                      <a:pt x="2443" y="4072"/>
                      <a:pt x="0" y="4887"/>
                      <a:pt x="0" y="4887"/>
                    </a:cubicBezTo>
                    <a:cubicBezTo>
                      <a:pt x="5702" y="4887"/>
                      <a:pt x="-2443" y="5702"/>
                      <a:pt x="4887" y="4887"/>
                    </a:cubicBezTo>
                    <a:cubicBezTo>
                      <a:pt x="3258" y="4887"/>
                      <a:pt x="0" y="5702"/>
                      <a:pt x="3258" y="5702"/>
                    </a:cubicBezTo>
                    <a:lnTo>
                      <a:pt x="2443" y="5702"/>
                    </a:lnTo>
                    <a:cubicBezTo>
                      <a:pt x="3258" y="5702"/>
                      <a:pt x="3258" y="6516"/>
                      <a:pt x="8145" y="5702"/>
                    </a:cubicBezTo>
                    <a:cubicBezTo>
                      <a:pt x="815" y="6516"/>
                      <a:pt x="2443" y="6516"/>
                      <a:pt x="0" y="6516"/>
                    </a:cubicBezTo>
                    <a:cubicBezTo>
                      <a:pt x="3258" y="6516"/>
                      <a:pt x="2443" y="6516"/>
                      <a:pt x="5702" y="6516"/>
                    </a:cubicBezTo>
                    <a:cubicBezTo>
                      <a:pt x="2443" y="6516"/>
                      <a:pt x="7330" y="6516"/>
                      <a:pt x="2443" y="7331"/>
                    </a:cubicBezTo>
                    <a:cubicBezTo>
                      <a:pt x="11403" y="7331"/>
                      <a:pt x="8145" y="8145"/>
                      <a:pt x="1629" y="9774"/>
                    </a:cubicBezTo>
                    <a:lnTo>
                      <a:pt x="1629" y="9774"/>
                    </a:lnTo>
                    <a:cubicBezTo>
                      <a:pt x="4072" y="9774"/>
                      <a:pt x="9774" y="9774"/>
                      <a:pt x="13032" y="8959"/>
                    </a:cubicBezTo>
                    <a:cubicBezTo>
                      <a:pt x="12217" y="8959"/>
                      <a:pt x="12217" y="8959"/>
                      <a:pt x="12217" y="8959"/>
                    </a:cubicBezTo>
                    <a:cubicBezTo>
                      <a:pt x="13032" y="8959"/>
                      <a:pt x="8145" y="9774"/>
                      <a:pt x="8959" y="9774"/>
                    </a:cubicBezTo>
                    <a:cubicBezTo>
                      <a:pt x="8145" y="9774"/>
                      <a:pt x="8145" y="9774"/>
                      <a:pt x="7330" y="9774"/>
                    </a:cubicBezTo>
                    <a:cubicBezTo>
                      <a:pt x="9774" y="9774"/>
                      <a:pt x="3258" y="10589"/>
                      <a:pt x="7330" y="10589"/>
                    </a:cubicBezTo>
                    <a:lnTo>
                      <a:pt x="5702" y="10589"/>
                    </a:lnTo>
                    <a:lnTo>
                      <a:pt x="7330" y="10589"/>
                    </a:lnTo>
                    <a:cubicBezTo>
                      <a:pt x="5702" y="10589"/>
                      <a:pt x="3258" y="10589"/>
                      <a:pt x="4072" y="10589"/>
                    </a:cubicBezTo>
                    <a:cubicBezTo>
                      <a:pt x="2443" y="12217"/>
                      <a:pt x="10588" y="12217"/>
                      <a:pt x="9774" y="13846"/>
                    </a:cubicBezTo>
                    <a:lnTo>
                      <a:pt x="8145" y="13846"/>
                    </a:lnTo>
                    <a:lnTo>
                      <a:pt x="10588" y="13846"/>
                    </a:lnTo>
                    <a:cubicBezTo>
                      <a:pt x="9774" y="13846"/>
                      <a:pt x="9774" y="13846"/>
                      <a:pt x="8959" y="13846"/>
                    </a:cubicBezTo>
                    <a:cubicBezTo>
                      <a:pt x="6516" y="14661"/>
                      <a:pt x="10588" y="14661"/>
                      <a:pt x="9774" y="14661"/>
                    </a:cubicBezTo>
                    <a:cubicBezTo>
                      <a:pt x="8959" y="14661"/>
                      <a:pt x="7330" y="14661"/>
                      <a:pt x="6516" y="14661"/>
                    </a:cubicBezTo>
                    <a:cubicBezTo>
                      <a:pt x="10588" y="14661"/>
                      <a:pt x="815" y="15475"/>
                      <a:pt x="9774" y="14661"/>
                    </a:cubicBezTo>
                    <a:cubicBezTo>
                      <a:pt x="8959" y="14661"/>
                      <a:pt x="7330" y="14661"/>
                      <a:pt x="6516" y="14661"/>
                    </a:cubicBezTo>
                    <a:cubicBezTo>
                      <a:pt x="9774" y="14661"/>
                      <a:pt x="8959" y="15475"/>
                      <a:pt x="8145" y="16290"/>
                    </a:cubicBezTo>
                    <a:cubicBezTo>
                      <a:pt x="16290" y="16290"/>
                      <a:pt x="8959" y="17104"/>
                      <a:pt x="15475" y="17104"/>
                    </a:cubicBezTo>
                    <a:lnTo>
                      <a:pt x="13846" y="17104"/>
                    </a:lnTo>
                    <a:cubicBezTo>
                      <a:pt x="19548" y="17104"/>
                      <a:pt x="13846" y="18733"/>
                      <a:pt x="14661" y="19548"/>
                    </a:cubicBezTo>
                    <a:cubicBezTo>
                      <a:pt x="13846" y="19548"/>
                      <a:pt x="16290" y="19548"/>
                      <a:pt x="16290" y="20362"/>
                    </a:cubicBezTo>
                    <a:lnTo>
                      <a:pt x="14661" y="20362"/>
                    </a:lnTo>
                    <a:cubicBezTo>
                      <a:pt x="21991" y="20362"/>
                      <a:pt x="8145" y="21991"/>
                      <a:pt x="16290" y="21991"/>
                    </a:cubicBezTo>
                    <a:lnTo>
                      <a:pt x="13846" y="21991"/>
                    </a:lnTo>
                    <a:cubicBezTo>
                      <a:pt x="17919" y="21991"/>
                      <a:pt x="12217" y="22806"/>
                      <a:pt x="19548" y="21991"/>
                    </a:cubicBezTo>
                    <a:lnTo>
                      <a:pt x="17104" y="21991"/>
                    </a:lnTo>
                    <a:cubicBezTo>
                      <a:pt x="19548" y="21991"/>
                      <a:pt x="20362" y="21991"/>
                      <a:pt x="20362" y="21991"/>
                    </a:cubicBezTo>
                    <a:lnTo>
                      <a:pt x="16290" y="20362"/>
                    </a:lnTo>
                    <a:cubicBezTo>
                      <a:pt x="16290" y="20362"/>
                      <a:pt x="20362" y="24435"/>
                      <a:pt x="17919" y="21177"/>
                    </a:cubicBezTo>
                    <a:lnTo>
                      <a:pt x="18733" y="22806"/>
                    </a:lnTo>
                    <a:cubicBezTo>
                      <a:pt x="17919" y="21991"/>
                      <a:pt x="17104" y="21177"/>
                      <a:pt x="18733" y="21991"/>
                    </a:cubicBezTo>
                    <a:cubicBezTo>
                      <a:pt x="18733" y="21991"/>
                      <a:pt x="19548" y="22806"/>
                      <a:pt x="19548" y="22806"/>
                    </a:cubicBezTo>
                    <a:cubicBezTo>
                      <a:pt x="24435" y="26878"/>
                      <a:pt x="19548" y="21177"/>
                      <a:pt x="20362" y="21177"/>
                    </a:cubicBezTo>
                    <a:lnTo>
                      <a:pt x="22806" y="22806"/>
                    </a:lnTo>
                    <a:cubicBezTo>
                      <a:pt x="20362" y="20362"/>
                      <a:pt x="22806" y="21991"/>
                      <a:pt x="21991" y="21177"/>
                    </a:cubicBezTo>
                    <a:lnTo>
                      <a:pt x="23620" y="21991"/>
                    </a:lnTo>
                    <a:lnTo>
                      <a:pt x="24435" y="23620"/>
                    </a:lnTo>
                    <a:lnTo>
                      <a:pt x="26064" y="26064"/>
                    </a:lnTo>
                    <a:cubicBezTo>
                      <a:pt x="26878" y="26064"/>
                      <a:pt x="24435" y="24435"/>
                      <a:pt x="24435" y="2362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2" name="任意多边形: 形状 541"/>
              <p:cNvSpPr/>
              <p:nvPr/>
            </p:nvSpPr>
            <p:spPr>
              <a:xfrm>
                <a:off x="6358357" y="149363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3" name="任意多边形: 形状 542"/>
              <p:cNvSpPr/>
              <p:nvPr/>
            </p:nvSpPr>
            <p:spPr>
              <a:xfrm>
                <a:off x="6341253" y="147734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44" name="图形 7"/>
            <p:cNvGrpSpPr/>
            <p:nvPr/>
          </p:nvGrpSpPr>
          <p:grpSpPr>
            <a:xfrm>
              <a:off x="8588342" y="2570166"/>
              <a:ext cx="29059" cy="27240"/>
              <a:chOff x="6348583" y="1470469"/>
              <a:chExt cx="29059" cy="27240"/>
            </a:xfrm>
            <a:solidFill>
              <a:srgbClr val="1B1B1B"/>
            </a:solidFill>
          </p:grpSpPr>
          <p:sp>
            <p:nvSpPr>
              <p:cNvPr id="545" name="任意多边形: 形状 544"/>
              <p:cNvSpPr/>
              <p:nvPr/>
            </p:nvSpPr>
            <p:spPr>
              <a:xfrm>
                <a:off x="6364873" y="148956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6" name="任意多边形: 形状 545"/>
              <p:cNvSpPr/>
              <p:nvPr/>
            </p:nvSpPr>
            <p:spPr>
              <a:xfrm>
                <a:off x="6364873" y="148956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7" name="任意多边形: 形状 546"/>
              <p:cNvSpPr/>
              <p:nvPr/>
            </p:nvSpPr>
            <p:spPr>
              <a:xfrm>
                <a:off x="6364873" y="148956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8" name="任意多边形: 形状 547"/>
              <p:cNvSpPr/>
              <p:nvPr/>
            </p:nvSpPr>
            <p:spPr>
              <a:xfrm>
                <a:off x="6364059" y="148956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9" name="任意多边形: 形状 548"/>
              <p:cNvSpPr/>
              <p:nvPr/>
            </p:nvSpPr>
            <p:spPr>
              <a:xfrm>
                <a:off x="6348583" y="1472460"/>
                <a:ext cx="29059" cy="25249"/>
              </a:xfrm>
              <a:custGeom>
                <a:avLst/>
                <a:gdLst>
                  <a:gd name="connsiteX0" fmla="*/ 19548 w 29059"/>
                  <a:gd name="connsiteY0" fmla="*/ 21991 h 25249"/>
                  <a:gd name="connsiteX1" fmla="*/ 21177 w 29059"/>
                  <a:gd name="connsiteY1" fmla="*/ 24435 h 25249"/>
                  <a:gd name="connsiteX2" fmla="*/ 20362 w 29059"/>
                  <a:gd name="connsiteY2" fmla="*/ 21991 h 25249"/>
                  <a:gd name="connsiteX3" fmla="*/ 21177 w 29059"/>
                  <a:gd name="connsiteY3" fmla="*/ 22806 h 25249"/>
                  <a:gd name="connsiteX4" fmla="*/ 17104 w 29059"/>
                  <a:gd name="connsiteY4" fmla="*/ 18733 h 25249"/>
                  <a:gd name="connsiteX5" fmla="*/ 18733 w 29059"/>
                  <a:gd name="connsiteY5" fmla="*/ 19548 h 25249"/>
                  <a:gd name="connsiteX6" fmla="*/ 16290 w 29059"/>
                  <a:gd name="connsiteY6" fmla="*/ 18733 h 25249"/>
                  <a:gd name="connsiteX7" fmla="*/ 17919 w 29059"/>
                  <a:gd name="connsiteY7" fmla="*/ 19548 h 25249"/>
                  <a:gd name="connsiteX8" fmla="*/ 18733 w 29059"/>
                  <a:gd name="connsiteY8" fmla="*/ 19548 h 25249"/>
                  <a:gd name="connsiteX9" fmla="*/ 14661 w 29059"/>
                  <a:gd name="connsiteY9" fmla="*/ 18733 h 25249"/>
                  <a:gd name="connsiteX10" fmla="*/ 14661 w 29059"/>
                  <a:gd name="connsiteY10" fmla="*/ 18733 h 25249"/>
                  <a:gd name="connsiteX11" fmla="*/ 14661 w 29059"/>
                  <a:gd name="connsiteY11" fmla="*/ 18733 h 25249"/>
                  <a:gd name="connsiteX12" fmla="*/ 15475 w 29059"/>
                  <a:gd name="connsiteY12" fmla="*/ 18733 h 25249"/>
                  <a:gd name="connsiteX13" fmla="*/ 15475 w 29059"/>
                  <a:gd name="connsiteY13" fmla="*/ 18733 h 25249"/>
                  <a:gd name="connsiteX14" fmla="*/ 15475 w 29059"/>
                  <a:gd name="connsiteY14" fmla="*/ 18733 h 25249"/>
                  <a:gd name="connsiteX15" fmla="*/ 15475 w 29059"/>
                  <a:gd name="connsiteY15" fmla="*/ 18733 h 25249"/>
                  <a:gd name="connsiteX16" fmla="*/ 15475 w 29059"/>
                  <a:gd name="connsiteY16" fmla="*/ 18733 h 25249"/>
                  <a:gd name="connsiteX17" fmla="*/ 15475 w 29059"/>
                  <a:gd name="connsiteY17" fmla="*/ 18733 h 25249"/>
                  <a:gd name="connsiteX18" fmla="*/ 15475 w 29059"/>
                  <a:gd name="connsiteY18" fmla="*/ 18733 h 25249"/>
                  <a:gd name="connsiteX19" fmla="*/ 15475 w 29059"/>
                  <a:gd name="connsiteY19" fmla="*/ 18733 h 25249"/>
                  <a:gd name="connsiteX20" fmla="*/ 15475 w 29059"/>
                  <a:gd name="connsiteY20" fmla="*/ 18733 h 25249"/>
                  <a:gd name="connsiteX21" fmla="*/ 14661 w 29059"/>
                  <a:gd name="connsiteY21" fmla="*/ 18733 h 25249"/>
                  <a:gd name="connsiteX22" fmla="*/ 14661 w 29059"/>
                  <a:gd name="connsiteY22" fmla="*/ 18733 h 25249"/>
                  <a:gd name="connsiteX23" fmla="*/ 14661 w 29059"/>
                  <a:gd name="connsiteY23" fmla="*/ 18733 h 25249"/>
                  <a:gd name="connsiteX24" fmla="*/ 14661 w 29059"/>
                  <a:gd name="connsiteY24" fmla="*/ 18733 h 25249"/>
                  <a:gd name="connsiteX25" fmla="*/ 14661 w 29059"/>
                  <a:gd name="connsiteY25" fmla="*/ 18733 h 25249"/>
                  <a:gd name="connsiteX26" fmla="*/ 15475 w 29059"/>
                  <a:gd name="connsiteY26" fmla="*/ 19548 h 25249"/>
                  <a:gd name="connsiteX27" fmla="*/ 25249 w 29059"/>
                  <a:gd name="connsiteY27" fmla="*/ 21991 h 25249"/>
                  <a:gd name="connsiteX28" fmla="*/ 26064 w 29059"/>
                  <a:gd name="connsiteY28" fmla="*/ 21177 h 25249"/>
                  <a:gd name="connsiteX29" fmla="*/ 22806 w 29059"/>
                  <a:gd name="connsiteY29" fmla="*/ 18733 h 25249"/>
                  <a:gd name="connsiteX30" fmla="*/ 24435 w 29059"/>
                  <a:gd name="connsiteY30" fmla="*/ 18733 h 25249"/>
                  <a:gd name="connsiteX31" fmla="*/ 23620 w 29059"/>
                  <a:gd name="connsiteY31" fmla="*/ 17919 h 25249"/>
                  <a:gd name="connsiteX32" fmla="*/ 24435 w 29059"/>
                  <a:gd name="connsiteY32" fmla="*/ 17919 h 25249"/>
                  <a:gd name="connsiteX33" fmla="*/ 17919 w 29059"/>
                  <a:gd name="connsiteY33" fmla="*/ 16290 h 25249"/>
                  <a:gd name="connsiteX34" fmla="*/ 16290 w 29059"/>
                  <a:gd name="connsiteY34" fmla="*/ 13846 h 25249"/>
                  <a:gd name="connsiteX35" fmla="*/ 17919 w 29059"/>
                  <a:gd name="connsiteY35" fmla="*/ 13846 h 25249"/>
                  <a:gd name="connsiteX36" fmla="*/ 20362 w 29059"/>
                  <a:gd name="connsiteY36" fmla="*/ 12217 h 25249"/>
                  <a:gd name="connsiteX37" fmla="*/ 16290 w 29059"/>
                  <a:gd name="connsiteY37" fmla="*/ 9774 h 25249"/>
                  <a:gd name="connsiteX38" fmla="*/ 15475 w 29059"/>
                  <a:gd name="connsiteY38" fmla="*/ 8145 h 25249"/>
                  <a:gd name="connsiteX39" fmla="*/ 13032 w 29059"/>
                  <a:gd name="connsiteY39" fmla="*/ 5701 h 25249"/>
                  <a:gd name="connsiteX40" fmla="*/ 15475 w 29059"/>
                  <a:gd name="connsiteY40" fmla="*/ 3258 h 25249"/>
                  <a:gd name="connsiteX41" fmla="*/ 21177 w 29059"/>
                  <a:gd name="connsiteY41" fmla="*/ 3258 h 25249"/>
                  <a:gd name="connsiteX42" fmla="*/ 19548 w 29059"/>
                  <a:gd name="connsiteY42" fmla="*/ 3258 h 25249"/>
                  <a:gd name="connsiteX43" fmla="*/ 20362 w 29059"/>
                  <a:gd name="connsiteY43" fmla="*/ 3258 h 25249"/>
                  <a:gd name="connsiteX44" fmla="*/ 20362 w 29059"/>
                  <a:gd name="connsiteY44" fmla="*/ 3258 h 25249"/>
                  <a:gd name="connsiteX45" fmla="*/ 15475 w 29059"/>
                  <a:gd name="connsiteY45" fmla="*/ 2443 h 25249"/>
                  <a:gd name="connsiteX46" fmla="*/ 13032 w 29059"/>
                  <a:gd name="connsiteY46" fmla="*/ 1629 h 25249"/>
                  <a:gd name="connsiteX47" fmla="*/ 16290 w 29059"/>
                  <a:gd name="connsiteY47" fmla="*/ 2443 h 25249"/>
                  <a:gd name="connsiteX48" fmla="*/ 13846 w 29059"/>
                  <a:gd name="connsiteY48" fmla="*/ 1629 h 25249"/>
                  <a:gd name="connsiteX49" fmla="*/ 21991 w 29059"/>
                  <a:gd name="connsiteY49" fmla="*/ 3258 h 25249"/>
                  <a:gd name="connsiteX50" fmla="*/ 27693 w 29059"/>
                  <a:gd name="connsiteY50" fmla="*/ 4072 h 25249"/>
                  <a:gd name="connsiteX51" fmla="*/ 24435 w 29059"/>
                  <a:gd name="connsiteY51" fmla="*/ 3258 h 25249"/>
                  <a:gd name="connsiteX52" fmla="*/ 13032 w 29059"/>
                  <a:gd name="connsiteY52" fmla="*/ 815 h 25249"/>
                  <a:gd name="connsiteX53" fmla="*/ 16290 w 29059"/>
                  <a:gd name="connsiteY53" fmla="*/ 1629 h 25249"/>
                  <a:gd name="connsiteX54" fmla="*/ 12217 w 29059"/>
                  <a:gd name="connsiteY54" fmla="*/ 815 h 25249"/>
                  <a:gd name="connsiteX55" fmla="*/ 4887 w 29059"/>
                  <a:gd name="connsiteY55" fmla="*/ 0 h 25249"/>
                  <a:gd name="connsiteX56" fmla="*/ 4887 w 29059"/>
                  <a:gd name="connsiteY56" fmla="*/ 0 h 25249"/>
                  <a:gd name="connsiteX57" fmla="*/ 5702 w 29059"/>
                  <a:gd name="connsiteY57" fmla="*/ 815 h 25249"/>
                  <a:gd name="connsiteX58" fmla="*/ 4072 w 29059"/>
                  <a:gd name="connsiteY58" fmla="*/ 815 h 25249"/>
                  <a:gd name="connsiteX59" fmla="*/ 4887 w 29059"/>
                  <a:gd name="connsiteY59" fmla="*/ 815 h 25249"/>
                  <a:gd name="connsiteX60" fmla="*/ 6516 w 29059"/>
                  <a:gd name="connsiteY60" fmla="*/ 1629 h 25249"/>
                  <a:gd name="connsiteX61" fmla="*/ 10588 w 29059"/>
                  <a:gd name="connsiteY61" fmla="*/ 2443 h 25249"/>
                  <a:gd name="connsiteX62" fmla="*/ 4072 w 29059"/>
                  <a:gd name="connsiteY62" fmla="*/ 1629 h 25249"/>
                  <a:gd name="connsiteX63" fmla="*/ 3258 w 29059"/>
                  <a:gd name="connsiteY63" fmla="*/ 1629 h 25249"/>
                  <a:gd name="connsiteX64" fmla="*/ 815 w 29059"/>
                  <a:gd name="connsiteY64" fmla="*/ 1629 h 25249"/>
                  <a:gd name="connsiteX65" fmla="*/ 5702 w 29059"/>
                  <a:gd name="connsiteY65" fmla="*/ 2443 h 25249"/>
                  <a:gd name="connsiteX66" fmla="*/ 2443 w 29059"/>
                  <a:gd name="connsiteY66" fmla="*/ 1629 h 25249"/>
                  <a:gd name="connsiteX67" fmla="*/ 0 w 29059"/>
                  <a:gd name="connsiteY67" fmla="*/ 2443 h 25249"/>
                  <a:gd name="connsiteX68" fmla="*/ 4887 w 29059"/>
                  <a:gd name="connsiteY68" fmla="*/ 4072 h 25249"/>
                  <a:gd name="connsiteX69" fmla="*/ 3258 w 29059"/>
                  <a:gd name="connsiteY69" fmla="*/ 4072 h 25249"/>
                  <a:gd name="connsiteX70" fmla="*/ 2443 w 29059"/>
                  <a:gd name="connsiteY70" fmla="*/ 4072 h 25249"/>
                  <a:gd name="connsiteX71" fmla="*/ 8145 w 29059"/>
                  <a:gd name="connsiteY71" fmla="*/ 5701 h 25249"/>
                  <a:gd name="connsiteX72" fmla="*/ 0 w 29059"/>
                  <a:gd name="connsiteY72" fmla="*/ 4887 h 25249"/>
                  <a:gd name="connsiteX73" fmla="*/ 4887 w 29059"/>
                  <a:gd name="connsiteY73" fmla="*/ 6516 h 25249"/>
                  <a:gd name="connsiteX74" fmla="*/ 1629 w 29059"/>
                  <a:gd name="connsiteY74" fmla="*/ 6516 h 25249"/>
                  <a:gd name="connsiteX75" fmla="*/ 815 w 29059"/>
                  <a:gd name="connsiteY75" fmla="*/ 8959 h 25249"/>
                  <a:gd name="connsiteX76" fmla="*/ 815 w 29059"/>
                  <a:gd name="connsiteY76" fmla="*/ 8959 h 25249"/>
                  <a:gd name="connsiteX77" fmla="*/ 12217 w 29059"/>
                  <a:gd name="connsiteY77" fmla="*/ 9774 h 25249"/>
                  <a:gd name="connsiteX78" fmla="*/ 11403 w 29059"/>
                  <a:gd name="connsiteY78" fmla="*/ 9774 h 25249"/>
                  <a:gd name="connsiteX79" fmla="*/ 8145 w 29059"/>
                  <a:gd name="connsiteY79" fmla="*/ 9774 h 25249"/>
                  <a:gd name="connsiteX80" fmla="*/ 6516 w 29059"/>
                  <a:gd name="connsiteY80" fmla="*/ 9774 h 25249"/>
                  <a:gd name="connsiteX81" fmla="*/ 6516 w 29059"/>
                  <a:gd name="connsiteY81" fmla="*/ 9774 h 25249"/>
                  <a:gd name="connsiteX82" fmla="*/ 4887 w 29059"/>
                  <a:gd name="connsiteY82" fmla="*/ 9774 h 25249"/>
                  <a:gd name="connsiteX83" fmla="*/ 6516 w 29059"/>
                  <a:gd name="connsiteY83" fmla="*/ 9774 h 25249"/>
                  <a:gd name="connsiteX84" fmla="*/ 3258 w 29059"/>
                  <a:gd name="connsiteY84" fmla="*/ 9774 h 25249"/>
                  <a:gd name="connsiteX85" fmla="*/ 8145 w 29059"/>
                  <a:gd name="connsiteY85" fmla="*/ 13032 h 25249"/>
                  <a:gd name="connsiteX86" fmla="*/ 6516 w 29059"/>
                  <a:gd name="connsiteY86" fmla="*/ 13032 h 25249"/>
                  <a:gd name="connsiteX87" fmla="*/ 8959 w 29059"/>
                  <a:gd name="connsiteY87" fmla="*/ 13032 h 25249"/>
                  <a:gd name="connsiteX88" fmla="*/ 7330 w 29059"/>
                  <a:gd name="connsiteY88" fmla="*/ 13032 h 25249"/>
                  <a:gd name="connsiteX89" fmla="*/ 8145 w 29059"/>
                  <a:gd name="connsiteY89" fmla="*/ 13846 h 25249"/>
                  <a:gd name="connsiteX90" fmla="*/ 4887 w 29059"/>
                  <a:gd name="connsiteY90" fmla="*/ 13846 h 25249"/>
                  <a:gd name="connsiteX91" fmla="*/ 8145 w 29059"/>
                  <a:gd name="connsiteY91" fmla="*/ 13846 h 25249"/>
                  <a:gd name="connsiteX92" fmla="*/ 4887 w 29059"/>
                  <a:gd name="connsiteY92" fmla="*/ 13846 h 25249"/>
                  <a:gd name="connsiteX93" fmla="*/ 6516 w 29059"/>
                  <a:gd name="connsiteY93" fmla="*/ 15475 h 25249"/>
                  <a:gd name="connsiteX94" fmla="*/ 13846 w 29059"/>
                  <a:gd name="connsiteY94" fmla="*/ 16290 h 25249"/>
                  <a:gd name="connsiteX95" fmla="*/ 12217 w 29059"/>
                  <a:gd name="connsiteY95" fmla="*/ 16290 h 25249"/>
                  <a:gd name="connsiteX96" fmla="*/ 13032 w 29059"/>
                  <a:gd name="connsiteY96" fmla="*/ 17919 h 25249"/>
                  <a:gd name="connsiteX97" fmla="*/ 14661 w 29059"/>
                  <a:gd name="connsiteY97" fmla="*/ 18733 h 25249"/>
                  <a:gd name="connsiteX98" fmla="*/ 13032 w 29059"/>
                  <a:gd name="connsiteY98" fmla="*/ 18733 h 25249"/>
                  <a:gd name="connsiteX99" fmla="*/ 14661 w 29059"/>
                  <a:gd name="connsiteY99" fmla="*/ 19548 h 25249"/>
                  <a:gd name="connsiteX100" fmla="*/ 12217 w 29059"/>
                  <a:gd name="connsiteY100" fmla="*/ 19548 h 25249"/>
                  <a:gd name="connsiteX101" fmla="*/ 17919 w 29059"/>
                  <a:gd name="connsiteY101" fmla="*/ 19548 h 25249"/>
                  <a:gd name="connsiteX102" fmla="*/ 15475 w 29059"/>
                  <a:gd name="connsiteY102" fmla="*/ 19548 h 25249"/>
                  <a:gd name="connsiteX103" fmla="*/ 17104 w 29059"/>
                  <a:gd name="connsiteY103" fmla="*/ 20362 h 25249"/>
                  <a:gd name="connsiteX104" fmla="*/ 15475 w 29059"/>
                  <a:gd name="connsiteY104" fmla="*/ 20362 h 25249"/>
                  <a:gd name="connsiteX105" fmla="*/ 16290 w 29059"/>
                  <a:gd name="connsiteY105" fmla="*/ 20362 h 25249"/>
                  <a:gd name="connsiteX106" fmla="*/ 15475 w 29059"/>
                  <a:gd name="connsiteY106" fmla="*/ 20362 h 25249"/>
                  <a:gd name="connsiteX107" fmla="*/ 16290 w 29059"/>
                  <a:gd name="connsiteY107" fmla="*/ 21177 h 25249"/>
                  <a:gd name="connsiteX108" fmla="*/ 17919 w 29059"/>
                  <a:gd name="connsiteY108" fmla="*/ 21991 h 25249"/>
                  <a:gd name="connsiteX109" fmla="*/ 17919 w 29059"/>
                  <a:gd name="connsiteY109" fmla="*/ 21991 h 25249"/>
                  <a:gd name="connsiteX110" fmla="*/ 18733 w 29059"/>
                  <a:gd name="connsiteY110" fmla="*/ 25249 h 25249"/>
                  <a:gd name="connsiteX111" fmla="*/ 18733 w 29059"/>
                  <a:gd name="connsiteY111" fmla="*/ 22806 h 25249"/>
                  <a:gd name="connsiteX112" fmla="*/ 19548 w 29059"/>
                  <a:gd name="connsiteY112" fmla="*/ 24435 h 25249"/>
                  <a:gd name="connsiteX113" fmla="*/ 18733 w 29059"/>
                  <a:gd name="connsiteY113" fmla="*/ 22806 h 25249"/>
                  <a:gd name="connsiteX114" fmla="*/ 20362 w 29059"/>
                  <a:gd name="connsiteY114" fmla="*/ 25249 h 25249"/>
                  <a:gd name="connsiteX115" fmla="*/ 19548 w 29059"/>
                  <a:gd name="connsiteY115" fmla="*/ 21991 h 2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29059" h="25249">
                    <a:moveTo>
                      <a:pt x="19548" y="21991"/>
                    </a:moveTo>
                    <a:lnTo>
                      <a:pt x="21177" y="24435"/>
                    </a:lnTo>
                    <a:cubicBezTo>
                      <a:pt x="17919" y="20362"/>
                      <a:pt x="21991" y="23620"/>
                      <a:pt x="20362" y="21991"/>
                    </a:cubicBezTo>
                    <a:lnTo>
                      <a:pt x="21177" y="22806"/>
                    </a:lnTo>
                    <a:cubicBezTo>
                      <a:pt x="22806" y="22806"/>
                      <a:pt x="19548" y="19548"/>
                      <a:pt x="17104" y="18733"/>
                    </a:cubicBezTo>
                    <a:cubicBezTo>
                      <a:pt x="17104" y="18733"/>
                      <a:pt x="17919" y="18733"/>
                      <a:pt x="18733" y="19548"/>
                    </a:cubicBezTo>
                    <a:cubicBezTo>
                      <a:pt x="17919" y="19548"/>
                      <a:pt x="16290" y="18733"/>
                      <a:pt x="16290" y="18733"/>
                    </a:cubicBezTo>
                    <a:cubicBezTo>
                      <a:pt x="17104" y="18733"/>
                      <a:pt x="17104" y="18733"/>
                      <a:pt x="17919" y="19548"/>
                    </a:cubicBezTo>
                    <a:cubicBezTo>
                      <a:pt x="21991" y="20362"/>
                      <a:pt x="15475" y="18733"/>
                      <a:pt x="18733" y="19548"/>
                    </a:cubicBezTo>
                    <a:cubicBezTo>
                      <a:pt x="17919" y="19548"/>
                      <a:pt x="16290" y="18733"/>
                      <a:pt x="14661" y="18733"/>
                    </a:cubicBezTo>
                    <a:cubicBezTo>
                      <a:pt x="14661" y="18733"/>
                      <a:pt x="14661" y="18733"/>
                      <a:pt x="14661" y="18733"/>
                    </a:cubicBezTo>
                    <a:lnTo>
                      <a:pt x="14661" y="18733"/>
                    </a:lnTo>
                    <a:cubicBezTo>
                      <a:pt x="14661" y="18733"/>
                      <a:pt x="14661" y="18733"/>
                      <a:pt x="15475" y="18733"/>
                    </a:cubicBezTo>
                    <a:lnTo>
                      <a:pt x="15475" y="18733"/>
                    </a:lnTo>
                    <a:cubicBezTo>
                      <a:pt x="15475" y="18733"/>
                      <a:pt x="15475" y="18733"/>
                      <a:pt x="15475" y="18733"/>
                    </a:cubicBezTo>
                    <a:lnTo>
                      <a:pt x="15475" y="18733"/>
                    </a:lnTo>
                    <a:lnTo>
                      <a:pt x="15475" y="18733"/>
                    </a:lnTo>
                    <a:lnTo>
                      <a:pt x="15475" y="18733"/>
                    </a:lnTo>
                    <a:cubicBezTo>
                      <a:pt x="15475" y="18733"/>
                      <a:pt x="15475" y="18733"/>
                      <a:pt x="15475" y="18733"/>
                    </a:cubicBezTo>
                    <a:cubicBezTo>
                      <a:pt x="15475" y="18733"/>
                      <a:pt x="15475" y="18733"/>
                      <a:pt x="15475" y="18733"/>
                    </a:cubicBezTo>
                    <a:lnTo>
                      <a:pt x="15475" y="18733"/>
                    </a:lnTo>
                    <a:cubicBezTo>
                      <a:pt x="15475" y="18733"/>
                      <a:pt x="14661" y="18733"/>
                      <a:pt x="14661" y="18733"/>
                    </a:cubicBezTo>
                    <a:cubicBezTo>
                      <a:pt x="14661" y="18733"/>
                      <a:pt x="14661" y="18733"/>
                      <a:pt x="14661" y="18733"/>
                    </a:cubicBezTo>
                    <a:lnTo>
                      <a:pt x="14661" y="18733"/>
                    </a:lnTo>
                    <a:cubicBezTo>
                      <a:pt x="14661" y="18733"/>
                      <a:pt x="14661" y="18733"/>
                      <a:pt x="14661" y="18733"/>
                    </a:cubicBezTo>
                    <a:lnTo>
                      <a:pt x="14661" y="18733"/>
                    </a:lnTo>
                    <a:cubicBezTo>
                      <a:pt x="14661" y="18733"/>
                      <a:pt x="15475" y="19548"/>
                      <a:pt x="15475" y="19548"/>
                    </a:cubicBezTo>
                    <a:lnTo>
                      <a:pt x="25249" y="21991"/>
                    </a:lnTo>
                    <a:cubicBezTo>
                      <a:pt x="25249" y="21991"/>
                      <a:pt x="25249" y="21991"/>
                      <a:pt x="26064" y="21177"/>
                    </a:cubicBezTo>
                    <a:cubicBezTo>
                      <a:pt x="27693" y="20362"/>
                      <a:pt x="33394" y="18733"/>
                      <a:pt x="22806" y="18733"/>
                    </a:cubicBezTo>
                    <a:cubicBezTo>
                      <a:pt x="23620" y="18733"/>
                      <a:pt x="23620" y="18733"/>
                      <a:pt x="24435" y="18733"/>
                    </a:cubicBezTo>
                    <a:cubicBezTo>
                      <a:pt x="22806" y="18733"/>
                      <a:pt x="25249" y="17919"/>
                      <a:pt x="23620" y="17919"/>
                    </a:cubicBezTo>
                    <a:lnTo>
                      <a:pt x="24435" y="17919"/>
                    </a:lnTo>
                    <a:cubicBezTo>
                      <a:pt x="17919" y="17919"/>
                      <a:pt x="25249" y="16290"/>
                      <a:pt x="17919" y="16290"/>
                    </a:cubicBezTo>
                    <a:cubicBezTo>
                      <a:pt x="18733" y="15475"/>
                      <a:pt x="17919" y="14661"/>
                      <a:pt x="16290" y="13846"/>
                    </a:cubicBezTo>
                    <a:lnTo>
                      <a:pt x="17919" y="13846"/>
                    </a:lnTo>
                    <a:cubicBezTo>
                      <a:pt x="14661" y="13032"/>
                      <a:pt x="22806" y="13032"/>
                      <a:pt x="20362" y="12217"/>
                    </a:cubicBezTo>
                    <a:cubicBezTo>
                      <a:pt x="23620" y="11403"/>
                      <a:pt x="11403" y="10588"/>
                      <a:pt x="16290" y="9774"/>
                    </a:cubicBezTo>
                    <a:cubicBezTo>
                      <a:pt x="23620" y="9774"/>
                      <a:pt x="8145" y="8145"/>
                      <a:pt x="15475" y="8145"/>
                    </a:cubicBezTo>
                    <a:cubicBezTo>
                      <a:pt x="27693" y="8145"/>
                      <a:pt x="19548" y="7330"/>
                      <a:pt x="13032" y="5701"/>
                    </a:cubicBezTo>
                    <a:cubicBezTo>
                      <a:pt x="17104" y="5701"/>
                      <a:pt x="6516" y="3258"/>
                      <a:pt x="15475" y="3258"/>
                    </a:cubicBezTo>
                    <a:cubicBezTo>
                      <a:pt x="9774" y="1629"/>
                      <a:pt x="21991" y="3258"/>
                      <a:pt x="21177" y="3258"/>
                    </a:cubicBezTo>
                    <a:lnTo>
                      <a:pt x="19548" y="3258"/>
                    </a:lnTo>
                    <a:cubicBezTo>
                      <a:pt x="25249" y="4072"/>
                      <a:pt x="11403" y="1629"/>
                      <a:pt x="20362" y="3258"/>
                    </a:cubicBezTo>
                    <a:lnTo>
                      <a:pt x="20362" y="3258"/>
                    </a:lnTo>
                    <a:cubicBezTo>
                      <a:pt x="24435" y="4072"/>
                      <a:pt x="10588" y="815"/>
                      <a:pt x="15475" y="2443"/>
                    </a:cubicBezTo>
                    <a:lnTo>
                      <a:pt x="13032" y="1629"/>
                    </a:lnTo>
                    <a:cubicBezTo>
                      <a:pt x="12217" y="1629"/>
                      <a:pt x="15475" y="2443"/>
                      <a:pt x="16290" y="2443"/>
                    </a:cubicBezTo>
                    <a:cubicBezTo>
                      <a:pt x="16290" y="2443"/>
                      <a:pt x="12217" y="1629"/>
                      <a:pt x="13846" y="1629"/>
                    </a:cubicBezTo>
                    <a:cubicBezTo>
                      <a:pt x="22806" y="3258"/>
                      <a:pt x="12217" y="815"/>
                      <a:pt x="21991" y="3258"/>
                    </a:cubicBezTo>
                    <a:cubicBezTo>
                      <a:pt x="21991" y="3258"/>
                      <a:pt x="26064" y="4072"/>
                      <a:pt x="27693" y="4072"/>
                    </a:cubicBezTo>
                    <a:cubicBezTo>
                      <a:pt x="28507" y="4072"/>
                      <a:pt x="28507" y="4072"/>
                      <a:pt x="24435" y="3258"/>
                    </a:cubicBezTo>
                    <a:cubicBezTo>
                      <a:pt x="20362" y="2443"/>
                      <a:pt x="16290" y="1629"/>
                      <a:pt x="13032" y="815"/>
                    </a:cubicBezTo>
                    <a:lnTo>
                      <a:pt x="16290" y="1629"/>
                    </a:lnTo>
                    <a:cubicBezTo>
                      <a:pt x="13032" y="815"/>
                      <a:pt x="14661" y="1629"/>
                      <a:pt x="12217" y="815"/>
                    </a:cubicBezTo>
                    <a:cubicBezTo>
                      <a:pt x="11403" y="815"/>
                      <a:pt x="7330" y="0"/>
                      <a:pt x="4887" y="0"/>
                    </a:cubicBezTo>
                    <a:cubicBezTo>
                      <a:pt x="4887" y="0"/>
                      <a:pt x="4887" y="0"/>
                      <a:pt x="4887" y="0"/>
                    </a:cubicBezTo>
                    <a:cubicBezTo>
                      <a:pt x="8959" y="815"/>
                      <a:pt x="6516" y="815"/>
                      <a:pt x="5702" y="815"/>
                    </a:cubicBezTo>
                    <a:lnTo>
                      <a:pt x="4072" y="815"/>
                    </a:lnTo>
                    <a:cubicBezTo>
                      <a:pt x="0" y="0"/>
                      <a:pt x="11403" y="2443"/>
                      <a:pt x="4887" y="815"/>
                    </a:cubicBezTo>
                    <a:cubicBezTo>
                      <a:pt x="6516" y="1629"/>
                      <a:pt x="6516" y="1629"/>
                      <a:pt x="6516" y="1629"/>
                    </a:cubicBezTo>
                    <a:cubicBezTo>
                      <a:pt x="8959" y="2443"/>
                      <a:pt x="6516" y="1629"/>
                      <a:pt x="10588" y="2443"/>
                    </a:cubicBezTo>
                    <a:cubicBezTo>
                      <a:pt x="4887" y="1629"/>
                      <a:pt x="4072" y="1629"/>
                      <a:pt x="4072" y="1629"/>
                    </a:cubicBezTo>
                    <a:cubicBezTo>
                      <a:pt x="3258" y="1629"/>
                      <a:pt x="3258" y="1629"/>
                      <a:pt x="3258" y="1629"/>
                    </a:cubicBezTo>
                    <a:cubicBezTo>
                      <a:pt x="-4072" y="815"/>
                      <a:pt x="9774" y="3258"/>
                      <a:pt x="815" y="1629"/>
                    </a:cubicBezTo>
                    <a:cubicBezTo>
                      <a:pt x="6516" y="2443"/>
                      <a:pt x="-814" y="1629"/>
                      <a:pt x="5702" y="2443"/>
                    </a:cubicBezTo>
                    <a:cubicBezTo>
                      <a:pt x="4072" y="2443"/>
                      <a:pt x="3258" y="2443"/>
                      <a:pt x="2443" y="1629"/>
                    </a:cubicBezTo>
                    <a:cubicBezTo>
                      <a:pt x="2443" y="1629"/>
                      <a:pt x="0" y="1629"/>
                      <a:pt x="0" y="2443"/>
                    </a:cubicBezTo>
                    <a:cubicBezTo>
                      <a:pt x="4887" y="3258"/>
                      <a:pt x="-2443" y="2443"/>
                      <a:pt x="4887" y="4072"/>
                    </a:cubicBezTo>
                    <a:cubicBezTo>
                      <a:pt x="3258" y="4072"/>
                      <a:pt x="0" y="4072"/>
                      <a:pt x="3258" y="4072"/>
                    </a:cubicBezTo>
                    <a:lnTo>
                      <a:pt x="2443" y="4072"/>
                    </a:lnTo>
                    <a:cubicBezTo>
                      <a:pt x="2443" y="4072"/>
                      <a:pt x="3258" y="4887"/>
                      <a:pt x="8145" y="5701"/>
                    </a:cubicBezTo>
                    <a:cubicBezTo>
                      <a:pt x="815" y="4887"/>
                      <a:pt x="2443" y="4887"/>
                      <a:pt x="0" y="4887"/>
                    </a:cubicBezTo>
                    <a:cubicBezTo>
                      <a:pt x="3258" y="5701"/>
                      <a:pt x="2443" y="5701"/>
                      <a:pt x="4887" y="6516"/>
                    </a:cubicBezTo>
                    <a:cubicBezTo>
                      <a:pt x="1629" y="6516"/>
                      <a:pt x="6516" y="6516"/>
                      <a:pt x="1629" y="6516"/>
                    </a:cubicBezTo>
                    <a:cubicBezTo>
                      <a:pt x="10588" y="8145"/>
                      <a:pt x="7330" y="8145"/>
                      <a:pt x="815" y="8959"/>
                    </a:cubicBezTo>
                    <a:lnTo>
                      <a:pt x="815" y="8959"/>
                    </a:lnTo>
                    <a:cubicBezTo>
                      <a:pt x="3258" y="8959"/>
                      <a:pt x="8959" y="9774"/>
                      <a:pt x="12217" y="9774"/>
                    </a:cubicBezTo>
                    <a:cubicBezTo>
                      <a:pt x="11403" y="9774"/>
                      <a:pt x="11403" y="9774"/>
                      <a:pt x="11403" y="9774"/>
                    </a:cubicBezTo>
                    <a:cubicBezTo>
                      <a:pt x="12217" y="9774"/>
                      <a:pt x="7330" y="9774"/>
                      <a:pt x="8145" y="9774"/>
                    </a:cubicBezTo>
                    <a:cubicBezTo>
                      <a:pt x="7330" y="9774"/>
                      <a:pt x="7330" y="9774"/>
                      <a:pt x="6516" y="9774"/>
                    </a:cubicBezTo>
                    <a:cubicBezTo>
                      <a:pt x="8959" y="9774"/>
                      <a:pt x="2443" y="9774"/>
                      <a:pt x="6516" y="9774"/>
                    </a:cubicBezTo>
                    <a:lnTo>
                      <a:pt x="4887" y="9774"/>
                    </a:lnTo>
                    <a:lnTo>
                      <a:pt x="6516" y="9774"/>
                    </a:lnTo>
                    <a:cubicBezTo>
                      <a:pt x="4887" y="9774"/>
                      <a:pt x="2443" y="9774"/>
                      <a:pt x="3258" y="9774"/>
                    </a:cubicBezTo>
                    <a:cubicBezTo>
                      <a:pt x="1629" y="10588"/>
                      <a:pt x="9774" y="12217"/>
                      <a:pt x="8145" y="13032"/>
                    </a:cubicBezTo>
                    <a:lnTo>
                      <a:pt x="6516" y="13032"/>
                    </a:lnTo>
                    <a:lnTo>
                      <a:pt x="8959" y="13032"/>
                    </a:lnTo>
                    <a:cubicBezTo>
                      <a:pt x="8145" y="13032"/>
                      <a:pt x="8145" y="13032"/>
                      <a:pt x="7330" y="13032"/>
                    </a:cubicBezTo>
                    <a:cubicBezTo>
                      <a:pt x="4887" y="13032"/>
                      <a:pt x="8959" y="13846"/>
                      <a:pt x="8145" y="13846"/>
                    </a:cubicBezTo>
                    <a:cubicBezTo>
                      <a:pt x="7330" y="13846"/>
                      <a:pt x="5702" y="13846"/>
                      <a:pt x="4887" y="13846"/>
                    </a:cubicBezTo>
                    <a:cubicBezTo>
                      <a:pt x="8959" y="13846"/>
                      <a:pt x="-814" y="13846"/>
                      <a:pt x="8145" y="13846"/>
                    </a:cubicBezTo>
                    <a:cubicBezTo>
                      <a:pt x="7330" y="13846"/>
                      <a:pt x="5702" y="13846"/>
                      <a:pt x="4887" y="13846"/>
                    </a:cubicBezTo>
                    <a:cubicBezTo>
                      <a:pt x="8145" y="14661"/>
                      <a:pt x="7330" y="14661"/>
                      <a:pt x="6516" y="15475"/>
                    </a:cubicBezTo>
                    <a:cubicBezTo>
                      <a:pt x="14661" y="15475"/>
                      <a:pt x="7330" y="16290"/>
                      <a:pt x="13846" y="16290"/>
                    </a:cubicBezTo>
                    <a:lnTo>
                      <a:pt x="12217" y="16290"/>
                    </a:lnTo>
                    <a:cubicBezTo>
                      <a:pt x="17919" y="16290"/>
                      <a:pt x="12217" y="17104"/>
                      <a:pt x="13032" y="17919"/>
                    </a:cubicBezTo>
                    <a:cubicBezTo>
                      <a:pt x="12217" y="17919"/>
                      <a:pt x="14661" y="17919"/>
                      <a:pt x="14661" y="18733"/>
                    </a:cubicBezTo>
                    <a:lnTo>
                      <a:pt x="13032" y="18733"/>
                    </a:lnTo>
                    <a:cubicBezTo>
                      <a:pt x="20362" y="18733"/>
                      <a:pt x="6516" y="20362"/>
                      <a:pt x="14661" y="19548"/>
                    </a:cubicBezTo>
                    <a:lnTo>
                      <a:pt x="12217" y="19548"/>
                    </a:lnTo>
                    <a:cubicBezTo>
                      <a:pt x="16290" y="19548"/>
                      <a:pt x="10588" y="20362"/>
                      <a:pt x="17919" y="19548"/>
                    </a:cubicBezTo>
                    <a:lnTo>
                      <a:pt x="15475" y="19548"/>
                    </a:lnTo>
                    <a:cubicBezTo>
                      <a:pt x="25249" y="18733"/>
                      <a:pt x="11403" y="20362"/>
                      <a:pt x="17104" y="20362"/>
                    </a:cubicBezTo>
                    <a:lnTo>
                      <a:pt x="15475" y="20362"/>
                    </a:lnTo>
                    <a:cubicBezTo>
                      <a:pt x="17104" y="20362"/>
                      <a:pt x="17919" y="20362"/>
                      <a:pt x="16290" y="20362"/>
                    </a:cubicBezTo>
                    <a:cubicBezTo>
                      <a:pt x="16290" y="20362"/>
                      <a:pt x="15475" y="20362"/>
                      <a:pt x="15475" y="20362"/>
                    </a:cubicBezTo>
                    <a:cubicBezTo>
                      <a:pt x="9774" y="21177"/>
                      <a:pt x="14661" y="21177"/>
                      <a:pt x="16290" y="21177"/>
                    </a:cubicBezTo>
                    <a:lnTo>
                      <a:pt x="17919" y="21991"/>
                    </a:lnTo>
                    <a:cubicBezTo>
                      <a:pt x="17919" y="21991"/>
                      <a:pt x="17919" y="21991"/>
                      <a:pt x="17919" y="21991"/>
                    </a:cubicBezTo>
                    <a:lnTo>
                      <a:pt x="18733" y="25249"/>
                    </a:lnTo>
                    <a:cubicBezTo>
                      <a:pt x="17919" y="21991"/>
                      <a:pt x="19548" y="24435"/>
                      <a:pt x="18733" y="22806"/>
                    </a:cubicBezTo>
                    <a:lnTo>
                      <a:pt x="19548" y="24435"/>
                    </a:lnTo>
                    <a:lnTo>
                      <a:pt x="18733" y="22806"/>
                    </a:lnTo>
                    <a:lnTo>
                      <a:pt x="20362" y="25249"/>
                    </a:lnTo>
                    <a:cubicBezTo>
                      <a:pt x="21177" y="25249"/>
                      <a:pt x="19548" y="22806"/>
                      <a:pt x="19548" y="2199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0" name="任意多边形: 形状 549"/>
              <p:cNvSpPr/>
              <p:nvPr/>
            </p:nvSpPr>
            <p:spPr>
              <a:xfrm>
                <a:off x="6367317" y="149037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1" name="任意多边形: 形状 550"/>
              <p:cNvSpPr/>
              <p:nvPr/>
            </p:nvSpPr>
            <p:spPr>
              <a:xfrm>
                <a:off x="6352656" y="1470469"/>
                <a:ext cx="610" cy="362"/>
              </a:xfrm>
              <a:custGeom>
                <a:avLst/>
                <a:gdLst>
                  <a:gd name="connsiteX0" fmla="*/ 0 w 610"/>
                  <a:gd name="connsiteY0" fmla="*/ 362 h 362"/>
                  <a:gd name="connsiteX1" fmla="*/ 0 w 610"/>
                  <a:gd name="connsiteY1" fmla="*/ 362 h 362"/>
                  <a:gd name="connsiteX2" fmla="*/ 0 w 610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0" y="362"/>
                    </a:moveTo>
                    <a:cubicBezTo>
                      <a:pt x="815" y="362"/>
                      <a:pt x="815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52" name="图形 7"/>
            <p:cNvGrpSpPr/>
            <p:nvPr/>
          </p:nvGrpSpPr>
          <p:grpSpPr>
            <a:xfrm>
              <a:off x="8603003" y="2562384"/>
              <a:ext cx="36652" cy="19547"/>
              <a:chOff x="6363244" y="1462687"/>
              <a:chExt cx="36652" cy="19547"/>
            </a:xfrm>
            <a:solidFill>
              <a:srgbClr val="1B1B1B"/>
            </a:solidFill>
          </p:grpSpPr>
          <p:sp>
            <p:nvSpPr>
              <p:cNvPr id="553" name="任意多边形: 形状 552"/>
              <p:cNvSpPr/>
              <p:nvPr/>
            </p:nvSpPr>
            <p:spPr>
              <a:xfrm>
                <a:off x="6397453" y="1479791"/>
                <a:ext cx="2443" cy="814"/>
              </a:xfrm>
              <a:custGeom>
                <a:avLst/>
                <a:gdLst>
                  <a:gd name="connsiteX0" fmla="*/ 1629 w 2443"/>
                  <a:gd name="connsiteY0" fmla="*/ 815 h 814"/>
                  <a:gd name="connsiteX1" fmla="*/ 2443 w 2443"/>
                  <a:gd name="connsiteY1" fmla="*/ 0 h 814"/>
                  <a:gd name="connsiteX2" fmla="*/ 0 w 244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1629" y="815"/>
                    </a:moveTo>
                    <a:lnTo>
                      <a:pt x="2443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4" name="任意多边形: 形状 553"/>
              <p:cNvSpPr/>
              <p:nvPr/>
            </p:nvSpPr>
            <p:spPr>
              <a:xfrm>
                <a:off x="6391751" y="1480142"/>
                <a:ext cx="7920" cy="2091"/>
              </a:xfrm>
              <a:custGeom>
                <a:avLst/>
                <a:gdLst>
                  <a:gd name="connsiteX0" fmla="*/ 1629 w 7920"/>
                  <a:gd name="connsiteY0" fmla="*/ 1277 h 2091"/>
                  <a:gd name="connsiteX1" fmla="*/ 0 w 7920"/>
                  <a:gd name="connsiteY1" fmla="*/ 2092 h 2091"/>
                  <a:gd name="connsiteX2" fmla="*/ 7330 w 7920"/>
                  <a:gd name="connsiteY2" fmla="*/ 463 h 2091"/>
                  <a:gd name="connsiteX3" fmla="*/ 1629 w 7920"/>
                  <a:gd name="connsiteY3" fmla="*/ 1277 h 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0" h="2091">
                    <a:moveTo>
                      <a:pt x="1629" y="1277"/>
                    </a:moveTo>
                    <a:cubicBezTo>
                      <a:pt x="815" y="1277"/>
                      <a:pt x="815" y="1277"/>
                      <a:pt x="0" y="2092"/>
                    </a:cubicBezTo>
                    <a:lnTo>
                      <a:pt x="7330" y="463"/>
                    </a:lnTo>
                    <a:cubicBezTo>
                      <a:pt x="10588" y="-1166"/>
                      <a:pt x="-814" y="2092"/>
                      <a:pt x="1629" y="127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5" name="任意多边形: 形状 554"/>
              <p:cNvSpPr/>
              <p:nvPr/>
            </p:nvSpPr>
            <p:spPr>
              <a:xfrm>
                <a:off x="6391751" y="1481083"/>
                <a:ext cx="2893" cy="1151"/>
              </a:xfrm>
              <a:custGeom>
                <a:avLst/>
                <a:gdLst>
                  <a:gd name="connsiteX0" fmla="*/ 2443 w 2893"/>
                  <a:gd name="connsiteY0" fmla="*/ 337 h 1151"/>
                  <a:gd name="connsiteX1" fmla="*/ 0 w 2893"/>
                  <a:gd name="connsiteY1" fmla="*/ 1152 h 1151"/>
                  <a:gd name="connsiteX2" fmla="*/ 2443 w 2893"/>
                  <a:gd name="connsiteY2" fmla="*/ 337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151">
                    <a:moveTo>
                      <a:pt x="2443" y="337"/>
                    </a:moveTo>
                    <a:cubicBezTo>
                      <a:pt x="4072" y="-477"/>
                      <a:pt x="815" y="337"/>
                      <a:pt x="0" y="1152"/>
                    </a:cubicBezTo>
                    <a:cubicBezTo>
                      <a:pt x="1629" y="337"/>
                      <a:pt x="-1629" y="1152"/>
                      <a:pt x="2443" y="3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6" name="任意多边形: 形状 555"/>
              <p:cNvSpPr/>
              <p:nvPr/>
            </p:nvSpPr>
            <p:spPr>
              <a:xfrm>
                <a:off x="6391751" y="147897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7" name="任意多边形: 形状 556"/>
              <p:cNvSpPr/>
              <p:nvPr/>
            </p:nvSpPr>
            <p:spPr>
              <a:xfrm>
                <a:off x="6363244" y="1462687"/>
                <a:ext cx="35023" cy="19547"/>
              </a:xfrm>
              <a:custGeom>
                <a:avLst/>
                <a:gdLst>
                  <a:gd name="connsiteX0" fmla="*/ 17104 w 35023"/>
                  <a:gd name="connsiteY0" fmla="*/ 17919 h 19547"/>
                  <a:gd name="connsiteX1" fmla="*/ 14661 w 35023"/>
                  <a:gd name="connsiteY1" fmla="*/ 18733 h 19547"/>
                  <a:gd name="connsiteX2" fmla="*/ 17104 w 35023"/>
                  <a:gd name="connsiteY2" fmla="*/ 17919 h 19547"/>
                  <a:gd name="connsiteX3" fmla="*/ 15475 w 35023"/>
                  <a:gd name="connsiteY3" fmla="*/ 18733 h 19547"/>
                  <a:gd name="connsiteX4" fmla="*/ 21177 w 35023"/>
                  <a:gd name="connsiteY4" fmla="*/ 18733 h 19547"/>
                  <a:gd name="connsiteX5" fmla="*/ 19548 w 35023"/>
                  <a:gd name="connsiteY5" fmla="*/ 18733 h 19547"/>
                  <a:gd name="connsiteX6" fmla="*/ 21991 w 35023"/>
                  <a:gd name="connsiteY6" fmla="*/ 17919 h 19547"/>
                  <a:gd name="connsiteX7" fmla="*/ 20362 w 35023"/>
                  <a:gd name="connsiteY7" fmla="*/ 17919 h 19547"/>
                  <a:gd name="connsiteX8" fmla="*/ 19548 w 35023"/>
                  <a:gd name="connsiteY8" fmla="*/ 18733 h 19547"/>
                  <a:gd name="connsiteX9" fmla="*/ 23620 w 35023"/>
                  <a:gd name="connsiteY9" fmla="*/ 17919 h 19547"/>
                  <a:gd name="connsiteX10" fmla="*/ 29322 w 35023"/>
                  <a:gd name="connsiteY10" fmla="*/ 17919 h 19547"/>
                  <a:gd name="connsiteX11" fmla="*/ 26064 w 35023"/>
                  <a:gd name="connsiteY11" fmla="*/ 18733 h 19547"/>
                  <a:gd name="connsiteX12" fmla="*/ 29322 w 35023"/>
                  <a:gd name="connsiteY12" fmla="*/ 18733 h 19547"/>
                  <a:gd name="connsiteX13" fmla="*/ 33394 w 35023"/>
                  <a:gd name="connsiteY13" fmla="*/ 17919 h 19547"/>
                  <a:gd name="connsiteX14" fmla="*/ 32580 w 35023"/>
                  <a:gd name="connsiteY14" fmla="*/ 17919 h 19547"/>
                  <a:gd name="connsiteX15" fmla="*/ 34209 w 35023"/>
                  <a:gd name="connsiteY15" fmla="*/ 17104 h 19547"/>
                  <a:gd name="connsiteX16" fmla="*/ 31765 w 35023"/>
                  <a:gd name="connsiteY16" fmla="*/ 17919 h 19547"/>
                  <a:gd name="connsiteX17" fmla="*/ 34209 w 35023"/>
                  <a:gd name="connsiteY17" fmla="*/ 17104 h 19547"/>
                  <a:gd name="connsiteX18" fmla="*/ 30951 w 35023"/>
                  <a:gd name="connsiteY18" fmla="*/ 17919 h 19547"/>
                  <a:gd name="connsiteX19" fmla="*/ 35023 w 35023"/>
                  <a:gd name="connsiteY19" fmla="*/ 17104 h 19547"/>
                  <a:gd name="connsiteX20" fmla="*/ 30951 w 35023"/>
                  <a:gd name="connsiteY20" fmla="*/ 17919 h 19547"/>
                  <a:gd name="connsiteX21" fmla="*/ 29322 w 35023"/>
                  <a:gd name="connsiteY21" fmla="*/ 17104 h 19547"/>
                  <a:gd name="connsiteX22" fmla="*/ 28507 w 35023"/>
                  <a:gd name="connsiteY22" fmla="*/ 16290 h 19547"/>
                  <a:gd name="connsiteX23" fmla="*/ 29322 w 35023"/>
                  <a:gd name="connsiteY23" fmla="*/ 16290 h 19547"/>
                  <a:gd name="connsiteX24" fmla="*/ 27693 w 35023"/>
                  <a:gd name="connsiteY24" fmla="*/ 16290 h 19547"/>
                  <a:gd name="connsiteX25" fmla="*/ 24435 w 35023"/>
                  <a:gd name="connsiteY25" fmla="*/ 17104 h 19547"/>
                  <a:gd name="connsiteX26" fmla="*/ 28507 w 35023"/>
                  <a:gd name="connsiteY26" fmla="*/ 14661 h 19547"/>
                  <a:gd name="connsiteX27" fmla="*/ 25249 w 35023"/>
                  <a:gd name="connsiteY27" fmla="*/ 13032 h 19547"/>
                  <a:gd name="connsiteX28" fmla="*/ 26878 w 35023"/>
                  <a:gd name="connsiteY28" fmla="*/ 13032 h 19547"/>
                  <a:gd name="connsiteX29" fmla="*/ 26064 w 35023"/>
                  <a:gd name="connsiteY29" fmla="*/ 12217 h 19547"/>
                  <a:gd name="connsiteX30" fmla="*/ 26878 w 35023"/>
                  <a:gd name="connsiteY30" fmla="*/ 12217 h 19547"/>
                  <a:gd name="connsiteX31" fmla="*/ 20362 w 35023"/>
                  <a:gd name="connsiteY31" fmla="*/ 12217 h 19547"/>
                  <a:gd name="connsiteX32" fmla="*/ 17919 w 35023"/>
                  <a:gd name="connsiteY32" fmla="*/ 10589 h 19547"/>
                  <a:gd name="connsiteX33" fmla="*/ 19548 w 35023"/>
                  <a:gd name="connsiteY33" fmla="*/ 10589 h 19547"/>
                  <a:gd name="connsiteX34" fmla="*/ 21991 w 35023"/>
                  <a:gd name="connsiteY34" fmla="*/ 8959 h 19547"/>
                  <a:gd name="connsiteX35" fmla="*/ 17919 w 35023"/>
                  <a:gd name="connsiteY35" fmla="*/ 8145 h 19547"/>
                  <a:gd name="connsiteX36" fmla="*/ 17104 w 35023"/>
                  <a:gd name="connsiteY36" fmla="*/ 7330 h 19547"/>
                  <a:gd name="connsiteX37" fmla="*/ 13846 w 35023"/>
                  <a:gd name="connsiteY37" fmla="*/ 5702 h 19547"/>
                  <a:gd name="connsiteX38" fmla="*/ 15475 w 35023"/>
                  <a:gd name="connsiteY38" fmla="*/ 4072 h 19547"/>
                  <a:gd name="connsiteX39" fmla="*/ 20362 w 35023"/>
                  <a:gd name="connsiteY39" fmla="*/ 2444 h 19547"/>
                  <a:gd name="connsiteX40" fmla="*/ 18733 w 35023"/>
                  <a:gd name="connsiteY40" fmla="*/ 2444 h 19547"/>
                  <a:gd name="connsiteX41" fmla="*/ 19548 w 35023"/>
                  <a:gd name="connsiteY41" fmla="*/ 2444 h 19547"/>
                  <a:gd name="connsiteX42" fmla="*/ 19548 w 35023"/>
                  <a:gd name="connsiteY42" fmla="*/ 2444 h 19547"/>
                  <a:gd name="connsiteX43" fmla="*/ 14661 w 35023"/>
                  <a:gd name="connsiteY43" fmla="*/ 2444 h 19547"/>
                  <a:gd name="connsiteX44" fmla="*/ 12217 w 35023"/>
                  <a:gd name="connsiteY44" fmla="*/ 2444 h 19547"/>
                  <a:gd name="connsiteX45" fmla="*/ 15475 w 35023"/>
                  <a:gd name="connsiteY45" fmla="*/ 1629 h 19547"/>
                  <a:gd name="connsiteX46" fmla="*/ 13032 w 35023"/>
                  <a:gd name="connsiteY46" fmla="*/ 1629 h 19547"/>
                  <a:gd name="connsiteX47" fmla="*/ 21177 w 35023"/>
                  <a:gd name="connsiteY47" fmla="*/ 815 h 19547"/>
                  <a:gd name="connsiteX48" fmla="*/ 26878 w 35023"/>
                  <a:gd name="connsiteY48" fmla="*/ 0 h 19547"/>
                  <a:gd name="connsiteX49" fmla="*/ 22806 w 35023"/>
                  <a:gd name="connsiteY49" fmla="*/ 0 h 19547"/>
                  <a:gd name="connsiteX50" fmla="*/ 11403 w 35023"/>
                  <a:gd name="connsiteY50" fmla="*/ 1629 h 19547"/>
                  <a:gd name="connsiteX51" fmla="*/ 14661 w 35023"/>
                  <a:gd name="connsiteY51" fmla="*/ 1629 h 19547"/>
                  <a:gd name="connsiteX52" fmla="*/ 10588 w 35023"/>
                  <a:gd name="connsiteY52" fmla="*/ 2444 h 19547"/>
                  <a:gd name="connsiteX53" fmla="*/ 3258 w 35023"/>
                  <a:gd name="connsiteY53" fmla="*/ 3258 h 19547"/>
                  <a:gd name="connsiteX54" fmla="*/ 3258 w 35023"/>
                  <a:gd name="connsiteY54" fmla="*/ 3258 h 19547"/>
                  <a:gd name="connsiteX55" fmla="*/ 4072 w 35023"/>
                  <a:gd name="connsiteY55" fmla="*/ 3258 h 19547"/>
                  <a:gd name="connsiteX56" fmla="*/ 2443 w 35023"/>
                  <a:gd name="connsiteY56" fmla="*/ 3258 h 19547"/>
                  <a:gd name="connsiteX57" fmla="*/ 3258 w 35023"/>
                  <a:gd name="connsiteY57" fmla="*/ 3258 h 19547"/>
                  <a:gd name="connsiteX58" fmla="*/ 4887 w 35023"/>
                  <a:gd name="connsiteY58" fmla="*/ 4072 h 19547"/>
                  <a:gd name="connsiteX59" fmla="*/ 9774 w 35023"/>
                  <a:gd name="connsiteY59" fmla="*/ 4072 h 19547"/>
                  <a:gd name="connsiteX60" fmla="*/ 3258 w 35023"/>
                  <a:gd name="connsiteY60" fmla="*/ 4887 h 19547"/>
                  <a:gd name="connsiteX61" fmla="*/ 2443 w 35023"/>
                  <a:gd name="connsiteY61" fmla="*/ 4887 h 19547"/>
                  <a:gd name="connsiteX62" fmla="*/ 815 w 35023"/>
                  <a:gd name="connsiteY62" fmla="*/ 5702 h 19547"/>
                  <a:gd name="connsiteX63" fmla="*/ 5701 w 35023"/>
                  <a:gd name="connsiteY63" fmla="*/ 5702 h 19547"/>
                  <a:gd name="connsiteX64" fmla="*/ 2443 w 35023"/>
                  <a:gd name="connsiteY64" fmla="*/ 6516 h 19547"/>
                  <a:gd name="connsiteX65" fmla="*/ 0 w 35023"/>
                  <a:gd name="connsiteY65" fmla="*/ 7330 h 19547"/>
                  <a:gd name="connsiteX66" fmla="*/ 4887 w 35023"/>
                  <a:gd name="connsiteY66" fmla="*/ 7330 h 19547"/>
                  <a:gd name="connsiteX67" fmla="*/ 3258 w 35023"/>
                  <a:gd name="connsiteY67" fmla="*/ 8145 h 19547"/>
                  <a:gd name="connsiteX68" fmla="*/ 2443 w 35023"/>
                  <a:gd name="connsiteY68" fmla="*/ 8145 h 19547"/>
                  <a:gd name="connsiteX69" fmla="*/ 8145 w 35023"/>
                  <a:gd name="connsiteY69" fmla="*/ 8145 h 19547"/>
                  <a:gd name="connsiteX70" fmla="*/ 0 w 35023"/>
                  <a:gd name="connsiteY70" fmla="*/ 8959 h 19547"/>
                  <a:gd name="connsiteX71" fmla="*/ 5701 w 35023"/>
                  <a:gd name="connsiteY71" fmla="*/ 8959 h 19547"/>
                  <a:gd name="connsiteX72" fmla="*/ 2443 w 35023"/>
                  <a:gd name="connsiteY72" fmla="*/ 9774 h 19547"/>
                  <a:gd name="connsiteX73" fmla="*/ 1629 w 35023"/>
                  <a:gd name="connsiteY73" fmla="*/ 11403 h 19547"/>
                  <a:gd name="connsiteX74" fmla="*/ 1629 w 35023"/>
                  <a:gd name="connsiteY74" fmla="*/ 11403 h 19547"/>
                  <a:gd name="connsiteX75" fmla="*/ 13032 w 35023"/>
                  <a:gd name="connsiteY75" fmla="*/ 9774 h 19547"/>
                  <a:gd name="connsiteX76" fmla="*/ 12217 w 35023"/>
                  <a:gd name="connsiteY76" fmla="*/ 9774 h 19547"/>
                  <a:gd name="connsiteX77" fmla="*/ 9774 w 35023"/>
                  <a:gd name="connsiteY77" fmla="*/ 10589 h 19547"/>
                  <a:gd name="connsiteX78" fmla="*/ 8145 w 35023"/>
                  <a:gd name="connsiteY78" fmla="*/ 10589 h 19547"/>
                  <a:gd name="connsiteX79" fmla="*/ 8145 w 35023"/>
                  <a:gd name="connsiteY79" fmla="*/ 10589 h 19547"/>
                  <a:gd name="connsiteX80" fmla="*/ 6516 w 35023"/>
                  <a:gd name="connsiteY80" fmla="*/ 10589 h 19547"/>
                  <a:gd name="connsiteX81" fmla="*/ 8145 w 35023"/>
                  <a:gd name="connsiteY81" fmla="*/ 10589 h 19547"/>
                  <a:gd name="connsiteX82" fmla="*/ 4887 w 35023"/>
                  <a:gd name="connsiteY82" fmla="*/ 11403 h 19547"/>
                  <a:gd name="connsiteX83" fmla="*/ 10588 w 35023"/>
                  <a:gd name="connsiteY83" fmla="*/ 13032 h 19547"/>
                  <a:gd name="connsiteX84" fmla="*/ 8959 w 35023"/>
                  <a:gd name="connsiteY84" fmla="*/ 13032 h 19547"/>
                  <a:gd name="connsiteX85" fmla="*/ 11403 w 35023"/>
                  <a:gd name="connsiteY85" fmla="*/ 13032 h 19547"/>
                  <a:gd name="connsiteX86" fmla="*/ 9774 w 35023"/>
                  <a:gd name="connsiteY86" fmla="*/ 13032 h 19547"/>
                  <a:gd name="connsiteX87" fmla="*/ 10588 w 35023"/>
                  <a:gd name="connsiteY87" fmla="*/ 13032 h 19547"/>
                  <a:gd name="connsiteX88" fmla="*/ 7330 w 35023"/>
                  <a:gd name="connsiteY88" fmla="*/ 13846 h 19547"/>
                  <a:gd name="connsiteX89" fmla="*/ 10588 w 35023"/>
                  <a:gd name="connsiteY89" fmla="*/ 13846 h 19547"/>
                  <a:gd name="connsiteX90" fmla="*/ 7330 w 35023"/>
                  <a:gd name="connsiteY90" fmla="*/ 14661 h 19547"/>
                  <a:gd name="connsiteX91" fmla="*/ 8959 w 35023"/>
                  <a:gd name="connsiteY91" fmla="*/ 15475 h 19547"/>
                  <a:gd name="connsiteX92" fmla="*/ 16290 w 35023"/>
                  <a:gd name="connsiteY92" fmla="*/ 15475 h 19547"/>
                  <a:gd name="connsiteX93" fmla="*/ 14661 w 35023"/>
                  <a:gd name="connsiteY93" fmla="*/ 15475 h 19547"/>
                  <a:gd name="connsiteX94" fmla="*/ 15475 w 35023"/>
                  <a:gd name="connsiteY94" fmla="*/ 16290 h 19547"/>
                  <a:gd name="connsiteX95" fmla="*/ 17104 w 35023"/>
                  <a:gd name="connsiteY95" fmla="*/ 16290 h 19547"/>
                  <a:gd name="connsiteX96" fmla="*/ 15475 w 35023"/>
                  <a:gd name="connsiteY96" fmla="*/ 16290 h 19547"/>
                  <a:gd name="connsiteX97" fmla="*/ 17104 w 35023"/>
                  <a:gd name="connsiteY97" fmla="*/ 17104 h 19547"/>
                  <a:gd name="connsiteX98" fmla="*/ 14661 w 35023"/>
                  <a:gd name="connsiteY98" fmla="*/ 17919 h 19547"/>
                  <a:gd name="connsiteX99" fmla="*/ 20362 w 35023"/>
                  <a:gd name="connsiteY99" fmla="*/ 17104 h 19547"/>
                  <a:gd name="connsiteX100" fmla="*/ 17919 w 35023"/>
                  <a:gd name="connsiteY100" fmla="*/ 17919 h 19547"/>
                  <a:gd name="connsiteX101" fmla="*/ 19548 w 35023"/>
                  <a:gd name="connsiteY101" fmla="*/ 17919 h 19547"/>
                  <a:gd name="connsiteX102" fmla="*/ 17919 w 35023"/>
                  <a:gd name="connsiteY102" fmla="*/ 17919 h 19547"/>
                  <a:gd name="connsiteX103" fmla="*/ 18733 w 35023"/>
                  <a:gd name="connsiteY103" fmla="*/ 17919 h 19547"/>
                  <a:gd name="connsiteX104" fmla="*/ 17919 w 35023"/>
                  <a:gd name="connsiteY104" fmla="*/ 17919 h 19547"/>
                  <a:gd name="connsiteX105" fmla="*/ 18733 w 35023"/>
                  <a:gd name="connsiteY105" fmla="*/ 18733 h 19547"/>
                  <a:gd name="connsiteX106" fmla="*/ 15475 w 35023"/>
                  <a:gd name="connsiteY106" fmla="*/ 19548 h 19547"/>
                  <a:gd name="connsiteX107" fmla="*/ 17104 w 35023"/>
                  <a:gd name="connsiteY107" fmla="*/ 17919 h 19547"/>
                  <a:gd name="connsiteX108" fmla="*/ 15475 w 35023"/>
                  <a:gd name="connsiteY108" fmla="*/ 17919 h 19547"/>
                  <a:gd name="connsiteX109" fmla="*/ 17104 w 35023"/>
                  <a:gd name="connsiteY109" fmla="*/ 17919 h 19547"/>
                  <a:gd name="connsiteX110" fmla="*/ 14661 w 35023"/>
                  <a:gd name="connsiteY110" fmla="*/ 17919 h 19547"/>
                  <a:gd name="connsiteX111" fmla="*/ 17104 w 35023"/>
                  <a:gd name="connsiteY111" fmla="*/ 17919 h 1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5023" h="19547">
                    <a:moveTo>
                      <a:pt x="17104" y="17919"/>
                    </a:moveTo>
                    <a:lnTo>
                      <a:pt x="14661" y="18733"/>
                    </a:lnTo>
                    <a:cubicBezTo>
                      <a:pt x="19548" y="17104"/>
                      <a:pt x="14661" y="18733"/>
                      <a:pt x="17104" y="17919"/>
                    </a:cubicBezTo>
                    <a:lnTo>
                      <a:pt x="15475" y="18733"/>
                    </a:lnTo>
                    <a:cubicBezTo>
                      <a:pt x="14661" y="19548"/>
                      <a:pt x="18733" y="18733"/>
                      <a:pt x="21177" y="18733"/>
                    </a:cubicBezTo>
                    <a:cubicBezTo>
                      <a:pt x="21177" y="18733"/>
                      <a:pt x="20362" y="18733"/>
                      <a:pt x="19548" y="18733"/>
                    </a:cubicBezTo>
                    <a:cubicBezTo>
                      <a:pt x="20362" y="18733"/>
                      <a:pt x="21991" y="17919"/>
                      <a:pt x="21991" y="17919"/>
                    </a:cubicBezTo>
                    <a:cubicBezTo>
                      <a:pt x="21177" y="17919"/>
                      <a:pt x="20362" y="17919"/>
                      <a:pt x="20362" y="17919"/>
                    </a:cubicBezTo>
                    <a:cubicBezTo>
                      <a:pt x="16290" y="18733"/>
                      <a:pt x="22806" y="17919"/>
                      <a:pt x="19548" y="18733"/>
                    </a:cubicBezTo>
                    <a:cubicBezTo>
                      <a:pt x="20362" y="18733"/>
                      <a:pt x="21991" y="17919"/>
                      <a:pt x="23620" y="17919"/>
                    </a:cubicBezTo>
                    <a:cubicBezTo>
                      <a:pt x="24435" y="17919"/>
                      <a:pt x="26064" y="17919"/>
                      <a:pt x="29322" y="17919"/>
                    </a:cubicBezTo>
                    <a:cubicBezTo>
                      <a:pt x="28507" y="17919"/>
                      <a:pt x="27693" y="18733"/>
                      <a:pt x="26064" y="18733"/>
                    </a:cubicBezTo>
                    <a:cubicBezTo>
                      <a:pt x="33394" y="17104"/>
                      <a:pt x="30136" y="17919"/>
                      <a:pt x="29322" y="18733"/>
                    </a:cubicBezTo>
                    <a:cubicBezTo>
                      <a:pt x="30951" y="17919"/>
                      <a:pt x="30951" y="17919"/>
                      <a:pt x="33394" y="17919"/>
                    </a:cubicBezTo>
                    <a:cubicBezTo>
                      <a:pt x="35838" y="17104"/>
                      <a:pt x="28507" y="18733"/>
                      <a:pt x="32580" y="17919"/>
                    </a:cubicBezTo>
                    <a:lnTo>
                      <a:pt x="34209" y="17104"/>
                    </a:lnTo>
                    <a:cubicBezTo>
                      <a:pt x="35023" y="17104"/>
                      <a:pt x="29322" y="17919"/>
                      <a:pt x="31765" y="17919"/>
                    </a:cubicBezTo>
                    <a:cubicBezTo>
                      <a:pt x="33394" y="17919"/>
                      <a:pt x="34209" y="17104"/>
                      <a:pt x="34209" y="17104"/>
                    </a:cubicBezTo>
                    <a:cubicBezTo>
                      <a:pt x="33394" y="17104"/>
                      <a:pt x="35023" y="16290"/>
                      <a:pt x="30951" y="17919"/>
                    </a:cubicBezTo>
                    <a:cubicBezTo>
                      <a:pt x="35023" y="17104"/>
                      <a:pt x="30951" y="17919"/>
                      <a:pt x="35023" y="17104"/>
                    </a:cubicBezTo>
                    <a:cubicBezTo>
                      <a:pt x="33394" y="17104"/>
                      <a:pt x="34209" y="17104"/>
                      <a:pt x="30951" y="17919"/>
                    </a:cubicBezTo>
                    <a:cubicBezTo>
                      <a:pt x="32580" y="17104"/>
                      <a:pt x="29322" y="17104"/>
                      <a:pt x="29322" y="17104"/>
                    </a:cubicBezTo>
                    <a:cubicBezTo>
                      <a:pt x="21991" y="18733"/>
                      <a:pt x="30951" y="16290"/>
                      <a:pt x="28507" y="16290"/>
                    </a:cubicBezTo>
                    <a:cubicBezTo>
                      <a:pt x="28507" y="16290"/>
                      <a:pt x="29322" y="16290"/>
                      <a:pt x="29322" y="16290"/>
                    </a:cubicBezTo>
                    <a:cubicBezTo>
                      <a:pt x="27693" y="16290"/>
                      <a:pt x="26878" y="17104"/>
                      <a:pt x="27693" y="16290"/>
                    </a:cubicBezTo>
                    <a:lnTo>
                      <a:pt x="24435" y="17104"/>
                    </a:lnTo>
                    <a:cubicBezTo>
                      <a:pt x="30951" y="14661"/>
                      <a:pt x="26064" y="15475"/>
                      <a:pt x="28507" y="14661"/>
                    </a:cubicBezTo>
                    <a:cubicBezTo>
                      <a:pt x="30136" y="13846"/>
                      <a:pt x="35838" y="12217"/>
                      <a:pt x="25249" y="13032"/>
                    </a:cubicBezTo>
                    <a:cubicBezTo>
                      <a:pt x="26064" y="13032"/>
                      <a:pt x="26064" y="13032"/>
                      <a:pt x="26878" y="13032"/>
                    </a:cubicBezTo>
                    <a:cubicBezTo>
                      <a:pt x="25249" y="13032"/>
                      <a:pt x="27693" y="12217"/>
                      <a:pt x="26064" y="12217"/>
                    </a:cubicBezTo>
                    <a:lnTo>
                      <a:pt x="26878" y="12217"/>
                    </a:lnTo>
                    <a:cubicBezTo>
                      <a:pt x="20362" y="13032"/>
                      <a:pt x="27693" y="11403"/>
                      <a:pt x="20362" y="12217"/>
                    </a:cubicBezTo>
                    <a:cubicBezTo>
                      <a:pt x="21177" y="11403"/>
                      <a:pt x="20362" y="11403"/>
                      <a:pt x="17919" y="10589"/>
                    </a:cubicBezTo>
                    <a:lnTo>
                      <a:pt x="19548" y="10589"/>
                    </a:lnTo>
                    <a:cubicBezTo>
                      <a:pt x="16290" y="10589"/>
                      <a:pt x="24435" y="8959"/>
                      <a:pt x="21991" y="8959"/>
                    </a:cubicBezTo>
                    <a:cubicBezTo>
                      <a:pt x="25249" y="8145"/>
                      <a:pt x="13032" y="8959"/>
                      <a:pt x="17919" y="8145"/>
                    </a:cubicBezTo>
                    <a:cubicBezTo>
                      <a:pt x="25249" y="6516"/>
                      <a:pt x="8959" y="8959"/>
                      <a:pt x="17104" y="7330"/>
                    </a:cubicBezTo>
                    <a:cubicBezTo>
                      <a:pt x="28507" y="4887"/>
                      <a:pt x="21177" y="5702"/>
                      <a:pt x="13846" y="5702"/>
                    </a:cubicBezTo>
                    <a:cubicBezTo>
                      <a:pt x="17919" y="4887"/>
                      <a:pt x="7330" y="5702"/>
                      <a:pt x="15475" y="4072"/>
                    </a:cubicBezTo>
                    <a:cubicBezTo>
                      <a:pt x="9774" y="4072"/>
                      <a:pt x="21991" y="2444"/>
                      <a:pt x="20362" y="2444"/>
                    </a:cubicBezTo>
                    <a:lnTo>
                      <a:pt x="18733" y="2444"/>
                    </a:lnTo>
                    <a:cubicBezTo>
                      <a:pt x="24435" y="1629"/>
                      <a:pt x="10588" y="3258"/>
                      <a:pt x="19548" y="2444"/>
                    </a:cubicBezTo>
                    <a:lnTo>
                      <a:pt x="19548" y="2444"/>
                    </a:lnTo>
                    <a:cubicBezTo>
                      <a:pt x="23620" y="1629"/>
                      <a:pt x="8959" y="3258"/>
                      <a:pt x="14661" y="2444"/>
                    </a:cubicBezTo>
                    <a:lnTo>
                      <a:pt x="12217" y="2444"/>
                    </a:lnTo>
                    <a:cubicBezTo>
                      <a:pt x="11403" y="2444"/>
                      <a:pt x="14661" y="2444"/>
                      <a:pt x="15475" y="1629"/>
                    </a:cubicBezTo>
                    <a:cubicBezTo>
                      <a:pt x="15475" y="1629"/>
                      <a:pt x="11403" y="2444"/>
                      <a:pt x="13032" y="1629"/>
                    </a:cubicBezTo>
                    <a:cubicBezTo>
                      <a:pt x="21991" y="815"/>
                      <a:pt x="11403" y="1629"/>
                      <a:pt x="21177" y="815"/>
                    </a:cubicBezTo>
                    <a:cubicBezTo>
                      <a:pt x="21177" y="815"/>
                      <a:pt x="25249" y="815"/>
                      <a:pt x="26878" y="0"/>
                    </a:cubicBezTo>
                    <a:cubicBezTo>
                      <a:pt x="27693" y="0"/>
                      <a:pt x="27693" y="0"/>
                      <a:pt x="22806" y="0"/>
                    </a:cubicBezTo>
                    <a:cubicBezTo>
                      <a:pt x="18733" y="815"/>
                      <a:pt x="14661" y="815"/>
                      <a:pt x="11403" y="1629"/>
                    </a:cubicBezTo>
                    <a:lnTo>
                      <a:pt x="14661" y="1629"/>
                    </a:lnTo>
                    <a:cubicBezTo>
                      <a:pt x="11403" y="1629"/>
                      <a:pt x="13032" y="1629"/>
                      <a:pt x="10588" y="2444"/>
                    </a:cubicBezTo>
                    <a:cubicBezTo>
                      <a:pt x="9774" y="2444"/>
                      <a:pt x="5701" y="3258"/>
                      <a:pt x="3258" y="3258"/>
                    </a:cubicBezTo>
                    <a:cubicBezTo>
                      <a:pt x="3258" y="3258"/>
                      <a:pt x="3258" y="3258"/>
                      <a:pt x="3258" y="3258"/>
                    </a:cubicBezTo>
                    <a:cubicBezTo>
                      <a:pt x="7330" y="3258"/>
                      <a:pt x="4887" y="3258"/>
                      <a:pt x="4072" y="3258"/>
                    </a:cubicBezTo>
                    <a:lnTo>
                      <a:pt x="2443" y="3258"/>
                    </a:lnTo>
                    <a:cubicBezTo>
                      <a:pt x="-1629" y="4072"/>
                      <a:pt x="9774" y="2444"/>
                      <a:pt x="3258" y="3258"/>
                    </a:cubicBezTo>
                    <a:cubicBezTo>
                      <a:pt x="4887" y="3258"/>
                      <a:pt x="4887" y="3258"/>
                      <a:pt x="4887" y="4072"/>
                    </a:cubicBezTo>
                    <a:cubicBezTo>
                      <a:pt x="7330" y="4072"/>
                      <a:pt x="4887" y="4072"/>
                      <a:pt x="9774" y="4072"/>
                    </a:cubicBezTo>
                    <a:cubicBezTo>
                      <a:pt x="4072" y="4887"/>
                      <a:pt x="3258" y="4887"/>
                      <a:pt x="3258" y="4887"/>
                    </a:cubicBezTo>
                    <a:cubicBezTo>
                      <a:pt x="2443" y="4887"/>
                      <a:pt x="2443" y="4887"/>
                      <a:pt x="2443" y="4887"/>
                    </a:cubicBezTo>
                    <a:cubicBezTo>
                      <a:pt x="-4887" y="5702"/>
                      <a:pt x="8959" y="4072"/>
                      <a:pt x="815" y="5702"/>
                    </a:cubicBezTo>
                    <a:cubicBezTo>
                      <a:pt x="6516" y="4887"/>
                      <a:pt x="-814" y="6516"/>
                      <a:pt x="5701" y="5702"/>
                    </a:cubicBezTo>
                    <a:cubicBezTo>
                      <a:pt x="4072" y="5702"/>
                      <a:pt x="3258" y="5702"/>
                      <a:pt x="2443" y="6516"/>
                    </a:cubicBezTo>
                    <a:cubicBezTo>
                      <a:pt x="2443" y="6516"/>
                      <a:pt x="0" y="7330"/>
                      <a:pt x="0" y="7330"/>
                    </a:cubicBezTo>
                    <a:cubicBezTo>
                      <a:pt x="5701" y="6516"/>
                      <a:pt x="-2443" y="8145"/>
                      <a:pt x="4887" y="7330"/>
                    </a:cubicBezTo>
                    <a:cubicBezTo>
                      <a:pt x="3258" y="7330"/>
                      <a:pt x="0" y="8145"/>
                      <a:pt x="3258" y="8145"/>
                    </a:cubicBezTo>
                    <a:lnTo>
                      <a:pt x="2443" y="8145"/>
                    </a:lnTo>
                    <a:cubicBezTo>
                      <a:pt x="3258" y="8145"/>
                      <a:pt x="3258" y="8145"/>
                      <a:pt x="8145" y="8145"/>
                    </a:cubicBezTo>
                    <a:cubicBezTo>
                      <a:pt x="815" y="8959"/>
                      <a:pt x="2443" y="8959"/>
                      <a:pt x="0" y="8959"/>
                    </a:cubicBezTo>
                    <a:cubicBezTo>
                      <a:pt x="3258" y="8959"/>
                      <a:pt x="2443" y="8959"/>
                      <a:pt x="5701" y="8959"/>
                    </a:cubicBezTo>
                    <a:cubicBezTo>
                      <a:pt x="2443" y="9774"/>
                      <a:pt x="7330" y="8959"/>
                      <a:pt x="2443" y="9774"/>
                    </a:cubicBezTo>
                    <a:cubicBezTo>
                      <a:pt x="11403" y="8959"/>
                      <a:pt x="8145" y="9774"/>
                      <a:pt x="1629" y="11403"/>
                    </a:cubicBezTo>
                    <a:lnTo>
                      <a:pt x="1629" y="11403"/>
                    </a:lnTo>
                    <a:cubicBezTo>
                      <a:pt x="4072" y="11403"/>
                      <a:pt x="9774" y="10589"/>
                      <a:pt x="13032" y="9774"/>
                    </a:cubicBezTo>
                    <a:cubicBezTo>
                      <a:pt x="13032" y="9774"/>
                      <a:pt x="12217" y="9774"/>
                      <a:pt x="12217" y="9774"/>
                    </a:cubicBezTo>
                    <a:cubicBezTo>
                      <a:pt x="13032" y="9774"/>
                      <a:pt x="8145" y="10589"/>
                      <a:pt x="9774" y="10589"/>
                    </a:cubicBezTo>
                    <a:cubicBezTo>
                      <a:pt x="8959" y="10589"/>
                      <a:pt x="8959" y="10589"/>
                      <a:pt x="8145" y="10589"/>
                    </a:cubicBezTo>
                    <a:cubicBezTo>
                      <a:pt x="10588" y="10589"/>
                      <a:pt x="4072" y="11403"/>
                      <a:pt x="8145" y="10589"/>
                    </a:cubicBezTo>
                    <a:lnTo>
                      <a:pt x="6516" y="10589"/>
                    </a:lnTo>
                    <a:lnTo>
                      <a:pt x="8145" y="10589"/>
                    </a:lnTo>
                    <a:cubicBezTo>
                      <a:pt x="6516" y="10589"/>
                      <a:pt x="4072" y="11403"/>
                      <a:pt x="4887" y="11403"/>
                    </a:cubicBezTo>
                    <a:cubicBezTo>
                      <a:pt x="3258" y="12217"/>
                      <a:pt x="11403" y="12217"/>
                      <a:pt x="10588" y="13032"/>
                    </a:cubicBezTo>
                    <a:lnTo>
                      <a:pt x="8959" y="13032"/>
                    </a:lnTo>
                    <a:lnTo>
                      <a:pt x="11403" y="13032"/>
                    </a:lnTo>
                    <a:cubicBezTo>
                      <a:pt x="10588" y="13032"/>
                      <a:pt x="10588" y="13032"/>
                      <a:pt x="9774" y="13032"/>
                    </a:cubicBezTo>
                    <a:cubicBezTo>
                      <a:pt x="7330" y="13846"/>
                      <a:pt x="11403" y="13032"/>
                      <a:pt x="10588" y="13032"/>
                    </a:cubicBezTo>
                    <a:cubicBezTo>
                      <a:pt x="9774" y="13032"/>
                      <a:pt x="8145" y="13032"/>
                      <a:pt x="7330" y="13846"/>
                    </a:cubicBezTo>
                    <a:cubicBezTo>
                      <a:pt x="11403" y="13032"/>
                      <a:pt x="1629" y="14661"/>
                      <a:pt x="10588" y="13846"/>
                    </a:cubicBezTo>
                    <a:cubicBezTo>
                      <a:pt x="10588" y="13846"/>
                      <a:pt x="8145" y="13846"/>
                      <a:pt x="7330" y="14661"/>
                    </a:cubicBezTo>
                    <a:cubicBezTo>
                      <a:pt x="10588" y="14661"/>
                      <a:pt x="10588" y="14661"/>
                      <a:pt x="8959" y="15475"/>
                    </a:cubicBezTo>
                    <a:cubicBezTo>
                      <a:pt x="17104" y="14661"/>
                      <a:pt x="9774" y="16290"/>
                      <a:pt x="16290" y="15475"/>
                    </a:cubicBezTo>
                    <a:lnTo>
                      <a:pt x="14661" y="15475"/>
                    </a:lnTo>
                    <a:cubicBezTo>
                      <a:pt x="20362" y="14661"/>
                      <a:pt x="14661" y="16290"/>
                      <a:pt x="15475" y="16290"/>
                    </a:cubicBezTo>
                    <a:cubicBezTo>
                      <a:pt x="14661" y="16290"/>
                      <a:pt x="17104" y="16290"/>
                      <a:pt x="17104" y="16290"/>
                    </a:cubicBezTo>
                    <a:lnTo>
                      <a:pt x="15475" y="16290"/>
                    </a:lnTo>
                    <a:cubicBezTo>
                      <a:pt x="22806" y="15475"/>
                      <a:pt x="8959" y="17919"/>
                      <a:pt x="17104" y="17104"/>
                    </a:cubicBezTo>
                    <a:lnTo>
                      <a:pt x="14661" y="17919"/>
                    </a:lnTo>
                    <a:cubicBezTo>
                      <a:pt x="18733" y="17104"/>
                      <a:pt x="13032" y="18733"/>
                      <a:pt x="20362" y="17104"/>
                    </a:cubicBezTo>
                    <a:lnTo>
                      <a:pt x="17919" y="17919"/>
                    </a:lnTo>
                    <a:cubicBezTo>
                      <a:pt x="26878" y="16290"/>
                      <a:pt x="13846" y="19548"/>
                      <a:pt x="19548" y="17919"/>
                    </a:cubicBezTo>
                    <a:lnTo>
                      <a:pt x="17919" y="17919"/>
                    </a:lnTo>
                    <a:cubicBezTo>
                      <a:pt x="19548" y="17919"/>
                      <a:pt x="20362" y="17919"/>
                      <a:pt x="18733" y="17919"/>
                    </a:cubicBezTo>
                    <a:cubicBezTo>
                      <a:pt x="18733" y="17919"/>
                      <a:pt x="17919" y="17919"/>
                      <a:pt x="17919" y="17919"/>
                    </a:cubicBezTo>
                    <a:cubicBezTo>
                      <a:pt x="11403" y="19548"/>
                      <a:pt x="18733" y="17919"/>
                      <a:pt x="18733" y="18733"/>
                    </a:cubicBezTo>
                    <a:lnTo>
                      <a:pt x="15475" y="19548"/>
                    </a:lnTo>
                    <a:cubicBezTo>
                      <a:pt x="18733" y="16290"/>
                      <a:pt x="14661" y="17104"/>
                      <a:pt x="17104" y="17919"/>
                    </a:cubicBezTo>
                    <a:lnTo>
                      <a:pt x="15475" y="17919"/>
                    </a:lnTo>
                    <a:lnTo>
                      <a:pt x="17104" y="17919"/>
                    </a:lnTo>
                    <a:lnTo>
                      <a:pt x="14661" y="17919"/>
                    </a:lnTo>
                    <a:cubicBezTo>
                      <a:pt x="13846" y="17919"/>
                      <a:pt x="17104" y="17919"/>
                      <a:pt x="17104" y="1791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8" name="任意多边形: 形状 557"/>
              <p:cNvSpPr/>
              <p:nvPr/>
            </p:nvSpPr>
            <p:spPr>
              <a:xfrm>
                <a:off x="6383810" y="1481420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9" name="任意多边形: 形状 558"/>
              <p:cNvSpPr/>
              <p:nvPr/>
            </p:nvSpPr>
            <p:spPr>
              <a:xfrm>
                <a:off x="6365688" y="146594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60" name="图形 7"/>
            <p:cNvGrpSpPr/>
            <p:nvPr/>
          </p:nvGrpSpPr>
          <p:grpSpPr>
            <a:xfrm>
              <a:off x="8611963" y="2554239"/>
              <a:ext cx="39095" cy="26878"/>
              <a:chOff x="6372204" y="1454542"/>
              <a:chExt cx="39095" cy="26878"/>
            </a:xfrm>
            <a:solidFill>
              <a:srgbClr val="1B1B1B"/>
            </a:solidFill>
          </p:grpSpPr>
          <p:sp>
            <p:nvSpPr>
              <p:cNvPr id="561" name="任意多边形: 形状 560"/>
              <p:cNvSpPr/>
              <p:nvPr/>
            </p:nvSpPr>
            <p:spPr>
              <a:xfrm>
                <a:off x="6408856" y="1478976"/>
                <a:ext cx="2443" cy="814"/>
              </a:xfrm>
              <a:custGeom>
                <a:avLst/>
                <a:gdLst>
                  <a:gd name="connsiteX0" fmla="*/ 1629 w 2443"/>
                  <a:gd name="connsiteY0" fmla="*/ 0 h 814"/>
                  <a:gd name="connsiteX1" fmla="*/ 2443 w 2443"/>
                  <a:gd name="connsiteY1" fmla="*/ 0 h 814"/>
                  <a:gd name="connsiteX2" fmla="*/ 0 w 244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1629" y="0"/>
                    </a:moveTo>
                    <a:lnTo>
                      <a:pt x="2443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2" name="任意多边形: 形状 561"/>
              <p:cNvSpPr/>
              <p:nvPr/>
            </p:nvSpPr>
            <p:spPr>
              <a:xfrm>
                <a:off x="6403154" y="1478588"/>
                <a:ext cx="7681" cy="2832"/>
              </a:xfrm>
              <a:custGeom>
                <a:avLst/>
                <a:gdLst>
                  <a:gd name="connsiteX0" fmla="*/ 1629 w 7681"/>
                  <a:gd name="connsiteY0" fmla="*/ 2018 h 2832"/>
                  <a:gd name="connsiteX1" fmla="*/ 0 w 7681"/>
                  <a:gd name="connsiteY1" fmla="*/ 2832 h 2832"/>
                  <a:gd name="connsiteX2" fmla="*/ 6516 w 7681"/>
                  <a:gd name="connsiteY2" fmla="*/ 388 h 2832"/>
                  <a:gd name="connsiteX3" fmla="*/ 1629 w 7681"/>
                  <a:gd name="connsiteY3" fmla="*/ 2018 h 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1" h="2832">
                    <a:moveTo>
                      <a:pt x="1629" y="2018"/>
                    </a:moveTo>
                    <a:cubicBezTo>
                      <a:pt x="814" y="2018"/>
                      <a:pt x="814" y="2018"/>
                      <a:pt x="0" y="2832"/>
                    </a:cubicBezTo>
                    <a:lnTo>
                      <a:pt x="6516" y="388"/>
                    </a:lnTo>
                    <a:cubicBezTo>
                      <a:pt x="11403" y="-1240"/>
                      <a:pt x="-815" y="2832"/>
                      <a:pt x="1629" y="20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3" name="任意多边形: 形状 562"/>
              <p:cNvSpPr/>
              <p:nvPr/>
            </p:nvSpPr>
            <p:spPr>
              <a:xfrm>
                <a:off x="6403154" y="1480377"/>
                <a:ext cx="2893" cy="1042"/>
              </a:xfrm>
              <a:custGeom>
                <a:avLst/>
                <a:gdLst>
                  <a:gd name="connsiteX0" fmla="*/ 2443 w 2893"/>
                  <a:gd name="connsiteY0" fmla="*/ 228 h 1042"/>
                  <a:gd name="connsiteX1" fmla="*/ 0 w 2893"/>
                  <a:gd name="connsiteY1" fmla="*/ 1043 h 1042"/>
                  <a:gd name="connsiteX2" fmla="*/ 2443 w 2893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042">
                    <a:moveTo>
                      <a:pt x="2443" y="228"/>
                    </a:moveTo>
                    <a:cubicBezTo>
                      <a:pt x="4072" y="-586"/>
                      <a:pt x="814" y="1043"/>
                      <a:pt x="0" y="1043"/>
                    </a:cubicBezTo>
                    <a:cubicBezTo>
                      <a:pt x="2443" y="228"/>
                      <a:pt x="-815" y="1043"/>
                      <a:pt x="2443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4" name="任意多边形: 形状 563"/>
              <p:cNvSpPr/>
              <p:nvPr/>
            </p:nvSpPr>
            <p:spPr>
              <a:xfrm>
                <a:off x="6403154" y="147653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5" name="任意多边形: 形状 564"/>
              <p:cNvSpPr/>
              <p:nvPr/>
            </p:nvSpPr>
            <p:spPr>
              <a:xfrm>
                <a:off x="6372204" y="1454542"/>
                <a:ext cx="36652" cy="26063"/>
              </a:xfrm>
              <a:custGeom>
                <a:avLst/>
                <a:gdLst>
                  <a:gd name="connsiteX0" fmla="*/ 19548 w 36652"/>
                  <a:gd name="connsiteY0" fmla="*/ 24435 h 26063"/>
                  <a:gd name="connsiteX1" fmla="*/ 17104 w 36652"/>
                  <a:gd name="connsiteY1" fmla="*/ 25249 h 26063"/>
                  <a:gd name="connsiteX2" fmla="*/ 19548 w 36652"/>
                  <a:gd name="connsiteY2" fmla="*/ 25249 h 26063"/>
                  <a:gd name="connsiteX3" fmla="*/ 18733 w 36652"/>
                  <a:gd name="connsiteY3" fmla="*/ 25249 h 26063"/>
                  <a:gd name="connsiteX4" fmla="*/ 24435 w 36652"/>
                  <a:gd name="connsiteY4" fmla="*/ 25249 h 26063"/>
                  <a:gd name="connsiteX5" fmla="*/ 22806 w 36652"/>
                  <a:gd name="connsiteY5" fmla="*/ 25249 h 26063"/>
                  <a:gd name="connsiteX6" fmla="*/ 25249 w 36652"/>
                  <a:gd name="connsiteY6" fmla="*/ 24435 h 26063"/>
                  <a:gd name="connsiteX7" fmla="*/ 23620 w 36652"/>
                  <a:gd name="connsiteY7" fmla="*/ 25249 h 26063"/>
                  <a:gd name="connsiteX8" fmla="*/ 22806 w 36652"/>
                  <a:gd name="connsiteY8" fmla="*/ 26064 h 26063"/>
                  <a:gd name="connsiteX9" fmla="*/ 26064 w 36652"/>
                  <a:gd name="connsiteY9" fmla="*/ 25249 h 26063"/>
                  <a:gd name="connsiteX10" fmla="*/ 31765 w 36652"/>
                  <a:gd name="connsiteY10" fmla="*/ 25249 h 26063"/>
                  <a:gd name="connsiteX11" fmla="*/ 28507 w 36652"/>
                  <a:gd name="connsiteY11" fmla="*/ 26064 h 26063"/>
                  <a:gd name="connsiteX12" fmla="*/ 31765 w 36652"/>
                  <a:gd name="connsiteY12" fmla="*/ 26064 h 26063"/>
                  <a:gd name="connsiteX13" fmla="*/ 35837 w 36652"/>
                  <a:gd name="connsiteY13" fmla="*/ 24435 h 26063"/>
                  <a:gd name="connsiteX14" fmla="*/ 34209 w 36652"/>
                  <a:gd name="connsiteY14" fmla="*/ 24435 h 26063"/>
                  <a:gd name="connsiteX15" fmla="*/ 35837 w 36652"/>
                  <a:gd name="connsiteY15" fmla="*/ 23620 h 26063"/>
                  <a:gd name="connsiteX16" fmla="*/ 33394 w 36652"/>
                  <a:gd name="connsiteY16" fmla="*/ 24435 h 26063"/>
                  <a:gd name="connsiteX17" fmla="*/ 35837 w 36652"/>
                  <a:gd name="connsiteY17" fmla="*/ 23620 h 26063"/>
                  <a:gd name="connsiteX18" fmla="*/ 32580 w 36652"/>
                  <a:gd name="connsiteY18" fmla="*/ 24435 h 26063"/>
                  <a:gd name="connsiteX19" fmla="*/ 36652 w 36652"/>
                  <a:gd name="connsiteY19" fmla="*/ 22806 h 26063"/>
                  <a:gd name="connsiteX20" fmla="*/ 32580 w 36652"/>
                  <a:gd name="connsiteY20" fmla="*/ 23620 h 26063"/>
                  <a:gd name="connsiteX21" fmla="*/ 30951 w 36652"/>
                  <a:gd name="connsiteY21" fmla="*/ 21991 h 26063"/>
                  <a:gd name="connsiteX22" fmla="*/ 29322 w 36652"/>
                  <a:gd name="connsiteY22" fmla="*/ 21177 h 26063"/>
                  <a:gd name="connsiteX23" fmla="*/ 30136 w 36652"/>
                  <a:gd name="connsiteY23" fmla="*/ 21177 h 26063"/>
                  <a:gd name="connsiteX24" fmla="*/ 28507 w 36652"/>
                  <a:gd name="connsiteY24" fmla="*/ 21177 h 26063"/>
                  <a:gd name="connsiteX25" fmla="*/ 25249 w 36652"/>
                  <a:gd name="connsiteY25" fmla="*/ 21991 h 26063"/>
                  <a:gd name="connsiteX26" fmla="*/ 29322 w 36652"/>
                  <a:gd name="connsiteY26" fmla="*/ 18733 h 26063"/>
                  <a:gd name="connsiteX27" fmla="*/ 26064 w 36652"/>
                  <a:gd name="connsiteY27" fmla="*/ 16290 h 26063"/>
                  <a:gd name="connsiteX28" fmla="*/ 27693 w 36652"/>
                  <a:gd name="connsiteY28" fmla="*/ 16290 h 26063"/>
                  <a:gd name="connsiteX29" fmla="*/ 26878 w 36652"/>
                  <a:gd name="connsiteY29" fmla="*/ 15475 h 26063"/>
                  <a:gd name="connsiteX30" fmla="*/ 27693 w 36652"/>
                  <a:gd name="connsiteY30" fmla="*/ 15475 h 26063"/>
                  <a:gd name="connsiteX31" fmla="*/ 21177 w 36652"/>
                  <a:gd name="connsiteY31" fmla="*/ 14661 h 26063"/>
                  <a:gd name="connsiteX32" fmla="*/ 18733 w 36652"/>
                  <a:gd name="connsiteY32" fmla="*/ 12217 h 26063"/>
                  <a:gd name="connsiteX33" fmla="*/ 20362 w 36652"/>
                  <a:gd name="connsiteY33" fmla="*/ 12217 h 26063"/>
                  <a:gd name="connsiteX34" fmla="*/ 22806 w 36652"/>
                  <a:gd name="connsiteY34" fmla="*/ 9774 h 26063"/>
                  <a:gd name="connsiteX35" fmla="*/ 18733 w 36652"/>
                  <a:gd name="connsiteY35" fmla="*/ 8145 h 26063"/>
                  <a:gd name="connsiteX36" fmla="*/ 17919 w 36652"/>
                  <a:gd name="connsiteY36" fmla="*/ 6516 h 26063"/>
                  <a:gd name="connsiteX37" fmla="*/ 14661 w 36652"/>
                  <a:gd name="connsiteY37" fmla="*/ 4072 h 26063"/>
                  <a:gd name="connsiteX38" fmla="*/ 16290 w 36652"/>
                  <a:gd name="connsiteY38" fmla="*/ 1629 h 26063"/>
                  <a:gd name="connsiteX39" fmla="*/ 21177 w 36652"/>
                  <a:gd name="connsiteY39" fmla="*/ 0 h 26063"/>
                  <a:gd name="connsiteX40" fmla="*/ 19548 w 36652"/>
                  <a:gd name="connsiteY40" fmla="*/ 0 h 26063"/>
                  <a:gd name="connsiteX41" fmla="*/ 20362 w 36652"/>
                  <a:gd name="connsiteY41" fmla="*/ 0 h 26063"/>
                  <a:gd name="connsiteX42" fmla="*/ 20362 w 36652"/>
                  <a:gd name="connsiteY42" fmla="*/ 0 h 26063"/>
                  <a:gd name="connsiteX43" fmla="*/ 15475 w 36652"/>
                  <a:gd name="connsiteY43" fmla="*/ 0 h 26063"/>
                  <a:gd name="connsiteX44" fmla="*/ 13032 w 36652"/>
                  <a:gd name="connsiteY44" fmla="*/ 0 h 26063"/>
                  <a:gd name="connsiteX45" fmla="*/ 16290 w 36652"/>
                  <a:gd name="connsiteY45" fmla="*/ 0 h 26063"/>
                  <a:gd name="connsiteX46" fmla="*/ 13846 w 36652"/>
                  <a:gd name="connsiteY46" fmla="*/ 0 h 26063"/>
                  <a:gd name="connsiteX47" fmla="*/ 21991 w 36652"/>
                  <a:gd name="connsiteY47" fmla="*/ 0 h 26063"/>
                  <a:gd name="connsiteX48" fmla="*/ 27693 w 36652"/>
                  <a:gd name="connsiteY48" fmla="*/ 0 h 26063"/>
                  <a:gd name="connsiteX49" fmla="*/ 23620 w 36652"/>
                  <a:gd name="connsiteY49" fmla="*/ 0 h 26063"/>
                  <a:gd name="connsiteX50" fmla="*/ 12217 w 36652"/>
                  <a:gd name="connsiteY50" fmla="*/ 0 h 26063"/>
                  <a:gd name="connsiteX51" fmla="*/ 15475 w 36652"/>
                  <a:gd name="connsiteY51" fmla="*/ 0 h 26063"/>
                  <a:gd name="connsiteX52" fmla="*/ 11403 w 36652"/>
                  <a:gd name="connsiteY52" fmla="*/ 0 h 26063"/>
                  <a:gd name="connsiteX53" fmla="*/ 4072 w 36652"/>
                  <a:gd name="connsiteY53" fmla="*/ 0 h 26063"/>
                  <a:gd name="connsiteX54" fmla="*/ 4072 w 36652"/>
                  <a:gd name="connsiteY54" fmla="*/ 0 h 26063"/>
                  <a:gd name="connsiteX55" fmla="*/ 4887 w 36652"/>
                  <a:gd name="connsiteY55" fmla="*/ 0 h 26063"/>
                  <a:gd name="connsiteX56" fmla="*/ 3258 w 36652"/>
                  <a:gd name="connsiteY56" fmla="*/ 0 h 26063"/>
                  <a:gd name="connsiteX57" fmla="*/ 4072 w 36652"/>
                  <a:gd name="connsiteY57" fmla="*/ 0 h 26063"/>
                  <a:gd name="connsiteX58" fmla="*/ 5701 w 36652"/>
                  <a:gd name="connsiteY58" fmla="*/ 815 h 26063"/>
                  <a:gd name="connsiteX59" fmla="*/ 10588 w 36652"/>
                  <a:gd name="connsiteY59" fmla="*/ 815 h 26063"/>
                  <a:gd name="connsiteX60" fmla="*/ 4072 w 36652"/>
                  <a:gd name="connsiteY60" fmla="*/ 1629 h 26063"/>
                  <a:gd name="connsiteX61" fmla="*/ 3258 w 36652"/>
                  <a:gd name="connsiteY61" fmla="*/ 1629 h 26063"/>
                  <a:gd name="connsiteX62" fmla="*/ 814 w 36652"/>
                  <a:gd name="connsiteY62" fmla="*/ 2444 h 26063"/>
                  <a:gd name="connsiteX63" fmla="*/ 5701 w 36652"/>
                  <a:gd name="connsiteY63" fmla="*/ 2444 h 26063"/>
                  <a:gd name="connsiteX64" fmla="*/ 2443 w 36652"/>
                  <a:gd name="connsiteY64" fmla="*/ 2444 h 26063"/>
                  <a:gd name="connsiteX65" fmla="*/ 0 w 36652"/>
                  <a:gd name="connsiteY65" fmla="*/ 3258 h 26063"/>
                  <a:gd name="connsiteX66" fmla="*/ 4887 w 36652"/>
                  <a:gd name="connsiteY66" fmla="*/ 4072 h 26063"/>
                  <a:gd name="connsiteX67" fmla="*/ 3258 w 36652"/>
                  <a:gd name="connsiteY67" fmla="*/ 4887 h 26063"/>
                  <a:gd name="connsiteX68" fmla="*/ 2443 w 36652"/>
                  <a:gd name="connsiteY68" fmla="*/ 4887 h 26063"/>
                  <a:gd name="connsiteX69" fmla="*/ 8145 w 36652"/>
                  <a:gd name="connsiteY69" fmla="*/ 4887 h 26063"/>
                  <a:gd name="connsiteX70" fmla="*/ 0 w 36652"/>
                  <a:gd name="connsiteY70" fmla="*/ 5702 h 26063"/>
                  <a:gd name="connsiteX71" fmla="*/ 5701 w 36652"/>
                  <a:gd name="connsiteY71" fmla="*/ 5702 h 26063"/>
                  <a:gd name="connsiteX72" fmla="*/ 2443 w 36652"/>
                  <a:gd name="connsiteY72" fmla="*/ 6516 h 26063"/>
                  <a:gd name="connsiteX73" fmla="*/ 1629 w 36652"/>
                  <a:gd name="connsiteY73" fmla="*/ 8959 h 26063"/>
                  <a:gd name="connsiteX74" fmla="*/ 1629 w 36652"/>
                  <a:gd name="connsiteY74" fmla="*/ 8959 h 26063"/>
                  <a:gd name="connsiteX75" fmla="*/ 13032 w 36652"/>
                  <a:gd name="connsiteY75" fmla="*/ 8145 h 26063"/>
                  <a:gd name="connsiteX76" fmla="*/ 12217 w 36652"/>
                  <a:gd name="connsiteY76" fmla="*/ 8145 h 26063"/>
                  <a:gd name="connsiteX77" fmla="*/ 9774 w 36652"/>
                  <a:gd name="connsiteY77" fmla="*/ 8959 h 26063"/>
                  <a:gd name="connsiteX78" fmla="*/ 8145 w 36652"/>
                  <a:gd name="connsiteY78" fmla="*/ 8959 h 26063"/>
                  <a:gd name="connsiteX79" fmla="*/ 8145 w 36652"/>
                  <a:gd name="connsiteY79" fmla="*/ 8959 h 26063"/>
                  <a:gd name="connsiteX80" fmla="*/ 6516 w 36652"/>
                  <a:gd name="connsiteY80" fmla="*/ 8959 h 26063"/>
                  <a:gd name="connsiteX81" fmla="*/ 8145 w 36652"/>
                  <a:gd name="connsiteY81" fmla="*/ 8959 h 26063"/>
                  <a:gd name="connsiteX82" fmla="*/ 4887 w 36652"/>
                  <a:gd name="connsiteY82" fmla="*/ 8959 h 26063"/>
                  <a:gd name="connsiteX83" fmla="*/ 10588 w 36652"/>
                  <a:gd name="connsiteY83" fmla="*/ 11403 h 26063"/>
                  <a:gd name="connsiteX84" fmla="*/ 8959 w 36652"/>
                  <a:gd name="connsiteY84" fmla="*/ 11403 h 26063"/>
                  <a:gd name="connsiteX85" fmla="*/ 11403 w 36652"/>
                  <a:gd name="connsiteY85" fmla="*/ 11403 h 26063"/>
                  <a:gd name="connsiteX86" fmla="*/ 9774 w 36652"/>
                  <a:gd name="connsiteY86" fmla="*/ 11403 h 26063"/>
                  <a:gd name="connsiteX87" fmla="*/ 10588 w 36652"/>
                  <a:gd name="connsiteY87" fmla="*/ 12217 h 26063"/>
                  <a:gd name="connsiteX88" fmla="*/ 7330 w 36652"/>
                  <a:gd name="connsiteY88" fmla="*/ 13032 h 26063"/>
                  <a:gd name="connsiteX89" fmla="*/ 10588 w 36652"/>
                  <a:gd name="connsiteY89" fmla="*/ 13032 h 26063"/>
                  <a:gd name="connsiteX90" fmla="*/ 7330 w 36652"/>
                  <a:gd name="connsiteY90" fmla="*/ 13846 h 26063"/>
                  <a:gd name="connsiteX91" fmla="*/ 8959 w 36652"/>
                  <a:gd name="connsiteY91" fmla="*/ 15475 h 26063"/>
                  <a:gd name="connsiteX92" fmla="*/ 16290 w 36652"/>
                  <a:gd name="connsiteY92" fmla="*/ 15475 h 26063"/>
                  <a:gd name="connsiteX93" fmla="*/ 14661 w 36652"/>
                  <a:gd name="connsiteY93" fmla="*/ 15475 h 26063"/>
                  <a:gd name="connsiteX94" fmla="*/ 15475 w 36652"/>
                  <a:gd name="connsiteY94" fmla="*/ 17104 h 26063"/>
                  <a:gd name="connsiteX95" fmla="*/ 17104 w 36652"/>
                  <a:gd name="connsiteY95" fmla="*/ 17104 h 26063"/>
                  <a:gd name="connsiteX96" fmla="*/ 15475 w 36652"/>
                  <a:gd name="connsiteY96" fmla="*/ 17104 h 26063"/>
                  <a:gd name="connsiteX97" fmla="*/ 17104 w 36652"/>
                  <a:gd name="connsiteY97" fmla="*/ 17919 h 26063"/>
                  <a:gd name="connsiteX98" fmla="*/ 14661 w 36652"/>
                  <a:gd name="connsiteY98" fmla="*/ 18733 h 26063"/>
                  <a:gd name="connsiteX99" fmla="*/ 20362 w 36652"/>
                  <a:gd name="connsiteY99" fmla="*/ 17919 h 26063"/>
                  <a:gd name="connsiteX100" fmla="*/ 17919 w 36652"/>
                  <a:gd name="connsiteY100" fmla="*/ 18733 h 26063"/>
                  <a:gd name="connsiteX101" fmla="*/ 19548 w 36652"/>
                  <a:gd name="connsiteY101" fmla="*/ 19548 h 26063"/>
                  <a:gd name="connsiteX102" fmla="*/ 17919 w 36652"/>
                  <a:gd name="connsiteY102" fmla="*/ 19548 h 26063"/>
                  <a:gd name="connsiteX103" fmla="*/ 18733 w 36652"/>
                  <a:gd name="connsiteY103" fmla="*/ 19548 h 26063"/>
                  <a:gd name="connsiteX104" fmla="*/ 17919 w 36652"/>
                  <a:gd name="connsiteY104" fmla="*/ 19548 h 26063"/>
                  <a:gd name="connsiteX105" fmla="*/ 18733 w 36652"/>
                  <a:gd name="connsiteY105" fmla="*/ 20362 h 26063"/>
                  <a:gd name="connsiteX106" fmla="*/ 15475 w 36652"/>
                  <a:gd name="connsiteY106" fmla="*/ 21177 h 26063"/>
                  <a:gd name="connsiteX107" fmla="*/ 19548 w 36652"/>
                  <a:gd name="connsiteY107" fmla="*/ 24435 h 26063"/>
                  <a:gd name="connsiteX108" fmla="*/ 17919 w 36652"/>
                  <a:gd name="connsiteY108" fmla="*/ 24435 h 26063"/>
                  <a:gd name="connsiteX109" fmla="*/ 19548 w 36652"/>
                  <a:gd name="connsiteY109" fmla="*/ 24435 h 26063"/>
                  <a:gd name="connsiteX110" fmla="*/ 17104 w 36652"/>
                  <a:gd name="connsiteY110" fmla="*/ 24435 h 26063"/>
                  <a:gd name="connsiteX111" fmla="*/ 19548 w 36652"/>
                  <a:gd name="connsiteY111" fmla="*/ 24435 h 2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652" h="26063">
                    <a:moveTo>
                      <a:pt x="19548" y="24435"/>
                    </a:moveTo>
                    <a:lnTo>
                      <a:pt x="17104" y="25249"/>
                    </a:lnTo>
                    <a:cubicBezTo>
                      <a:pt x="21991" y="24435"/>
                      <a:pt x="17104" y="26064"/>
                      <a:pt x="19548" y="25249"/>
                    </a:cubicBezTo>
                    <a:lnTo>
                      <a:pt x="18733" y="25249"/>
                    </a:lnTo>
                    <a:cubicBezTo>
                      <a:pt x="17919" y="26064"/>
                      <a:pt x="22806" y="25249"/>
                      <a:pt x="24435" y="25249"/>
                    </a:cubicBezTo>
                    <a:cubicBezTo>
                      <a:pt x="24435" y="25249"/>
                      <a:pt x="23620" y="25249"/>
                      <a:pt x="22806" y="25249"/>
                    </a:cubicBezTo>
                    <a:cubicBezTo>
                      <a:pt x="23620" y="25249"/>
                      <a:pt x="25249" y="24435"/>
                      <a:pt x="25249" y="24435"/>
                    </a:cubicBezTo>
                    <a:cubicBezTo>
                      <a:pt x="24435" y="24435"/>
                      <a:pt x="24435" y="24435"/>
                      <a:pt x="23620" y="25249"/>
                    </a:cubicBezTo>
                    <a:cubicBezTo>
                      <a:pt x="19548" y="26878"/>
                      <a:pt x="26064" y="24435"/>
                      <a:pt x="22806" y="26064"/>
                    </a:cubicBezTo>
                    <a:cubicBezTo>
                      <a:pt x="23620" y="26064"/>
                      <a:pt x="25249" y="25249"/>
                      <a:pt x="26064" y="25249"/>
                    </a:cubicBezTo>
                    <a:cubicBezTo>
                      <a:pt x="27693" y="25249"/>
                      <a:pt x="28507" y="25249"/>
                      <a:pt x="31765" y="25249"/>
                    </a:cubicBezTo>
                    <a:cubicBezTo>
                      <a:pt x="30951" y="25249"/>
                      <a:pt x="30136" y="26064"/>
                      <a:pt x="28507" y="26064"/>
                    </a:cubicBezTo>
                    <a:cubicBezTo>
                      <a:pt x="35837" y="24435"/>
                      <a:pt x="32580" y="25249"/>
                      <a:pt x="31765" y="26064"/>
                    </a:cubicBezTo>
                    <a:cubicBezTo>
                      <a:pt x="33394" y="25249"/>
                      <a:pt x="33394" y="25249"/>
                      <a:pt x="35837" y="24435"/>
                    </a:cubicBezTo>
                    <a:cubicBezTo>
                      <a:pt x="38281" y="23620"/>
                      <a:pt x="30951" y="26064"/>
                      <a:pt x="34209" y="24435"/>
                    </a:cubicBezTo>
                    <a:lnTo>
                      <a:pt x="35837" y="23620"/>
                    </a:lnTo>
                    <a:cubicBezTo>
                      <a:pt x="36652" y="22806"/>
                      <a:pt x="31765" y="25249"/>
                      <a:pt x="33394" y="24435"/>
                    </a:cubicBezTo>
                    <a:cubicBezTo>
                      <a:pt x="35023" y="23620"/>
                      <a:pt x="35837" y="23620"/>
                      <a:pt x="35837" y="23620"/>
                    </a:cubicBezTo>
                    <a:cubicBezTo>
                      <a:pt x="35023" y="23620"/>
                      <a:pt x="36652" y="22806"/>
                      <a:pt x="32580" y="24435"/>
                    </a:cubicBezTo>
                    <a:cubicBezTo>
                      <a:pt x="36652" y="22806"/>
                      <a:pt x="32580" y="24435"/>
                      <a:pt x="36652" y="22806"/>
                    </a:cubicBezTo>
                    <a:cubicBezTo>
                      <a:pt x="35023" y="23620"/>
                      <a:pt x="35837" y="22806"/>
                      <a:pt x="32580" y="23620"/>
                    </a:cubicBezTo>
                    <a:cubicBezTo>
                      <a:pt x="34209" y="22806"/>
                      <a:pt x="30951" y="22806"/>
                      <a:pt x="30951" y="21991"/>
                    </a:cubicBezTo>
                    <a:cubicBezTo>
                      <a:pt x="23620" y="23620"/>
                      <a:pt x="32580" y="21177"/>
                      <a:pt x="29322" y="21177"/>
                    </a:cubicBezTo>
                    <a:cubicBezTo>
                      <a:pt x="29322" y="21177"/>
                      <a:pt x="30136" y="21177"/>
                      <a:pt x="30136" y="21177"/>
                    </a:cubicBezTo>
                    <a:cubicBezTo>
                      <a:pt x="28507" y="21177"/>
                      <a:pt x="27693" y="21991"/>
                      <a:pt x="28507" y="21177"/>
                    </a:cubicBezTo>
                    <a:lnTo>
                      <a:pt x="25249" y="21991"/>
                    </a:lnTo>
                    <a:cubicBezTo>
                      <a:pt x="31765" y="19548"/>
                      <a:pt x="26878" y="19548"/>
                      <a:pt x="29322" y="18733"/>
                    </a:cubicBezTo>
                    <a:cubicBezTo>
                      <a:pt x="30951" y="17104"/>
                      <a:pt x="36652" y="15475"/>
                      <a:pt x="26064" y="16290"/>
                    </a:cubicBezTo>
                    <a:cubicBezTo>
                      <a:pt x="26878" y="16290"/>
                      <a:pt x="26878" y="16290"/>
                      <a:pt x="27693" y="16290"/>
                    </a:cubicBezTo>
                    <a:cubicBezTo>
                      <a:pt x="26064" y="16290"/>
                      <a:pt x="28507" y="15475"/>
                      <a:pt x="26878" y="15475"/>
                    </a:cubicBezTo>
                    <a:lnTo>
                      <a:pt x="27693" y="15475"/>
                    </a:lnTo>
                    <a:cubicBezTo>
                      <a:pt x="21177" y="16290"/>
                      <a:pt x="28507" y="13846"/>
                      <a:pt x="21177" y="14661"/>
                    </a:cubicBezTo>
                    <a:cubicBezTo>
                      <a:pt x="21991" y="13846"/>
                      <a:pt x="21177" y="13032"/>
                      <a:pt x="18733" y="12217"/>
                    </a:cubicBezTo>
                    <a:lnTo>
                      <a:pt x="20362" y="12217"/>
                    </a:lnTo>
                    <a:cubicBezTo>
                      <a:pt x="17104" y="12217"/>
                      <a:pt x="25249" y="10589"/>
                      <a:pt x="22806" y="9774"/>
                    </a:cubicBezTo>
                    <a:cubicBezTo>
                      <a:pt x="26064" y="8959"/>
                      <a:pt x="13846" y="9774"/>
                      <a:pt x="18733" y="8145"/>
                    </a:cubicBezTo>
                    <a:cubicBezTo>
                      <a:pt x="26064" y="7330"/>
                      <a:pt x="9774" y="8145"/>
                      <a:pt x="17919" y="6516"/>
                    </a:cubicBezTo>
                    <a:cubicBezTo>
                      <a:pt x="29322" y="4887"/>
                      <a:pt x="21991" y="4887"/>
                      <a:pt x="14661" y="4072"/>
                    </a:cubicBezTo>
                    <a:cubicBezTo>
                      <a:pt x="18733" y="3258"/>
                      <a:pt x="8145" y="2444"/>
                      <a:pt x="16290" y="1629"/>
                    </a:cubicBezTo>
                    <a:cubicBezTo>
                      <a:pt x="10588" y="1629"/>
                      <a:pt x="22806" y="815"/>
                      <a:pt x="21177" y="0"/>
                    </a:cubicBezTo>
                    <a:lnTo>
                      <a:pt x="19548" y="0"/>
                    </a:lnTo>
                    <a:cubicBezTo>
                      <a:pt x="25249" y="0"/>
                      <a:pt x="11403" y="0"/>
                      <a:pt x="20362" y="0"/>
                    </a:cubicBezTo>
                    <a:lnTo>
                      <a:pt x="20362" y="0"/>
                    </a:lnTo>
                    <a:cubicBezTo>
                      <a:pt x="24435" y="0"/>
                      <a:pt x="9774" y="0"/>
                      <a:pt x="15475" y="0"/>
                    </a:cubicBezTo>
                    <a:lnTo>
                      <a:pt x="13032" y="0"/>
                    </a:lnTo>
                    <a:cubicBezTo>
                      <a:pt x="12217" y="0"/>
                      <a:pt x="15475" y="0"/>
                      <a:pt x="16290" y="0"/>
                    </a:cubicBezTo>
                    <a:cubicBezTo>
                      <a:pt x="16290" y="0"/>
                      <a:pt x="12217" y="0"/>
                      <a:pt x="13846" y="0"/>
                    </a:cubicBezTo>
                    <a:cubicBezTo>
                      <a:pt x="22806" y="0"/>
                      <a:pt x="12217" y="0"/>
                      <a:pt x="21991" y="0"/>
                    </a:cubicBezTo>
                    <a:cubicBezTo>
                      <a:pt x="21991" y="0"/>
                      <a:pt x="26064" y="0"/>
                      <a:pt x="27693" y="0"/>
                    </a:cubicBezTo>
                    <a:cubicBezTo>
                      <a:pt x="28507" y="0"/>
                      <a:pt x="28507" y="0"/>
                      <a:pt x="23620" y="0"/>
                    </a:cubicBezTo>
                    <a:cubicBezTo>
                      <a:pt x="19548" y="0"/>
                      <a:pt x="15475" y="0"/>
                      <a:pt x="12217" y="0"/>
                    </a:cubicBezTo>
                    <a:lnTo>
                      <a:pt x="15475" y="0"/>
                    </a:lnTo>
                    <a:cubicBezTo>
                      <a:pt x="12217" y="0"/>
                      <a:pt x="13846" y="0"/>
                      <a:pt x="11403" y="0"/>
                    </a:cubicBezTo>
                    <a:cubicBezTo>
                      <a:pt x="10588" y="0"/>
                      <a:pt x="6516" y="0"/>
                      <a:pt x="4072" y="0"/>
                    </a:cubicBezTo>
                    <a:cubicBezTo>
                      <a:pt x="4072" y="0"/>
                      <a:pt x="4072" y="0"/>
                      <a:pt x="4072" y="0"/>
                    </a:cubicBezTo>
                    <a:cubicBezTo>
                      <a:pt x="8145" y="0"/>
                      <a:pt x="5701" y="0"/>
                      <a:pt x="4887" y="0"/>
                    </a:cubicBezTo>
                    <a:lnTo>
                      <a:pt x="3258" y="0"/>
                    </a:lnTo>
                    <a:cubicBezTo>
                      <a:pt x="-815" y="0"/>
                      <a:pt x="10588" y="0"/>
                      <a:pt x="4072" y="0"/>
                    </a:cubicBezTo>
                    <a:cubicBezTo>
                      <a:pt x="5701" y="0"/>
                      <a:pt x="5701" y="815"/>
                      <a:pt x="5701" y="815"/>
                    </a:cubicBezTo>
                    <a:cubicBezTo>
                      <a:pt x="8145" y="815"/>
                      <a:pt x="5701" y="815"/>
                      <a:pt x="10588" y="815"/>
                    </a:cubicBezTo>
                    <a:cubicBezTo>
                      <a:pt x="4887" y="815"/>
                      <a:pt x="4072" y="1629"/>
                      <a:pt x="4072" y="1629"/>
                    </a:cubicBezTo>
                    <a:cubicBezTo>
                      <a:pt x="3258" y="1629"/>
                      <a:pt x="3258" y="1629"/>
                      <a:pt x="3258" y="1629"/>
                    </a:cubicBezTo>
                    <a:cubicBezTo>
                      <a:pt x="-4072" y="1629"/>
                      <a:pt x="9774" y="1629"/>
                      <a:pt x="814" y="2444"/>
                    </a:cubicBezTo>
                    <a:cubicBezTo>
                      <a:pt x="6516" y="2444"/>
                      <a:pt x="-815" y="2444"/>
                      <a:pt x="5701" y="2444"/>
                    </a:cubicBezTo>
                    <a:cubicBezTo>
                      <a:pt x="4072" y="2444"/>
                      <a:pt x="3258" y="2444"/>
                      <a:pt x="2443" y="2444"/>
                    </a:cubicBezTo>
                    <a:cubicBezTo>
                      <a:pt x="2443" y="2444"/>
                      <a:pt x="0" y="3258"/>
                      <a:pt x="0" y="3258"/>
                    </a:cubicBezTo>
                    <a:cubicBezTo>
                      <a:pt x="5701" y="3258"/>
                      <a:pt x="-2443" y="4072"/>
                      <a:pt x="4887" y="4072"/>
                    </a:cubicBezTo>
                    <a:cubicBezTo>
                      <a:pt x="3258" y="4072"/>
                      <a:pt x="0" y="4887"/>
                      <a:pt x="3258" y="4887"/>
                    </a:cubicBezTo>
                    <a:lnTo>
                      <a:pt x="2443" y="4887"/>
                    </a:lnTo>
                    <a:cubicBezTo>
                      <a:pt x="3258" y="4887"/>
                      <a:pt x="3258" y="5702"/>
                      <a:pt x="8145" y="4887"/>
                    </a:cubicBezTo>
                    <a:cubicBezTo>
                      <a:pt x="814" y="5702"/>
                      <a:pt x="2443" y="5702"/>
                      <a:pt x="0" y="5702"/>
                    </a:cubicBezTo>
                    <a:cubicBezTo>
                      <a:pt x="3258" y="5702"/>
                      <a:pt x="2443" y="5702"/>
                      <a:pt x="5701" y="5702"/>
                    </a:cubicBezTo>
                    <a:cubicBezTo>
                      <a:pt x="2443" y="5702"/>
                      <a:pt x="7330" y="5702"/>
                      <a:pt x="2443" y="6516"/>
                    </a:cubicBezTo>
                    <a:cubicBezTo>
                      <a:pt x="11403" y="6516"/>
                      <a:pt x="8145" y="7330"/>
                      <a:pt x="1629" y="8959"/>
                    </a:cubicBezTo>
                    <a:lnTo>
                      <a:pt x="1629" y="8959"/>
                    </a:lnTo>
                    <a:cubicBezTo>
                      <a:pt x="4072" y="8959"/>
                      <a:pt x="9774" y="8145"/>
                      <a:pt x="13032" y="8145"/>
                    </a:cubicBezTo>
                    <a:cubicBezTo>
                      <a:pt x="12217" y="8145"/>
                      <a:pt x="12217" y="8145"/>
                      <a:pt x="12217" y="8145"/>
                    </a:cubicBezTo>
                    <a:cubicBezTo>
                      <a:pt x="13032" y="8145"/>
                      <a:pt x="8145" y="8959"/>
                      <a:pt x="9774" y="8959"/>
                    </a:cubicBezTo>
                    <a:cubicBezTo>
                      <a:pt x="8959" y="8959"/>
                      <a:pt x="8959" y="8959"/>
                      <a:pt x="8145" y="8959"/>
                    </a:cubicBezTo>
                    <a:cubicBezTo>
                      <a:pt x="10588" y="8959"/>
                      <a:pt x="4072" y="9774"/>
                      <a:pt x="8145" y="8959"/>
                    </a:cubicBezTo>
                    <a:lnTo>
                      <a:pt x="6516" y="8959"/>
                    </a:lnTo>
                    <a:lnTo>
                      <a:pt x="8145" y="8959"/>
                    </a:lnTo>
                    <a:cubicBezTo>
                      <a:pt x="6516" y="8959"/>
                      <a:pt x="4072" y="8959"/>
                      <a:pt x="4887" y="8959"/>
                    </a:cubicBezTo>
                    <a:cubicBezTo>
                      <a:pt x="3258" y="10589"/>
                      <a:pt x="11403" y="10589"/>
                      <a:pt x="10588" y="11403"/>
                    </a:cubicBezTo>
                    <a:lnTo>
                      <a:pt x="8959" y="11403"/>
                    </a:lnTo>
                    <a:lnTo>
                      <a:pt x="11403" y="11403"/>
                    </a:lnTo>
                    <a:cubicBezTo>
                      <a:pt x="10588" y="11403"/>
                      <a:pt x="10588" y="11403"/>
                      <a:pt x="9774" y="11403"/>
                    </a:cubicBezTo>
                    <a:cubicBezTo>
                      <a:pt x="7330" y="12217"/>
                      <a:pt x="11403" y="11403"/>
                      <a:pt x="10588" y="12217"/>
                    </a:cubicBezTo>
                    <a:cubicBezTo>
                      <a:pt x="9774" y="12217"/>
                      <a:pt x="8145" y="12217"/>
                      <a:pt x="7330" y="13032"/>
                    </a:cubicBezTo>
                    <a:cubicBezTo>
                      <a:pt x="11403" y="12217"/>
                      <a:pt x="1629" y="13846"/>
                      <a:pt x="10588" y="13032"/>
                    </a:cubicBezTo>
                    <a:cubicBezTo>
                      <a:pt x="10588" y="13032"/>
                      <a:pt x="8145" y="13032"/>
                      <a:pt x="7330" y="13846"/>
                    </a:cubicBezTo>
                    <a:cubicBezTo>
                      <a:pt x="10588" y="13846"/>
                      <a:pt x="10588" y="14661"/>
                      <a:pt x="8959" y="15475"/>
                    </a:cubicBezTo>
                    <a:cubicBezTo>
                      <a:pt x="17104" y="14661"/>
                      <a:pt x="9774" y="16290"/>
                      <a:pt x="16290" y="15475"/>
                    </a:cubicBezTo>
                    <a:lnTo>
                      <a:pt x="14661" y="15475"/>
                    </a:lnTo>
                    <a:cubicBezTo>
                      <a:pt x="20362" y="14661"/>
                      <a:pt x="14661" y="16290"/>
                      <a:pt x="15475" y="17104"/>
                    </a:cubicBezTo>
                    <a:cubicBezTo>
                      <a:pt x="14661" y="17104"/>
                      <a:pt x="17104" y="17104"/>
                      <a:pt x="17104" y="17104"/>
                    </a:cubicBezTo>
                    <a:lnTo>
                      <a:pt x="15475" y="17104"/>
                    </a:lnTo>
                    <a:cubicBezTo>
                      <a:pt x="22806" y="16290"/>
                      <a:pt x="8959" y="19548"/>
                      <a:pt x="17104" y="17919"/>
                    </a:cubicBezTo>
                    <a:lnTo>
                      <a:pt x="14661" y="18733"/>
                    </a:lnTo>
                    <a:cubicBezTo>
                      <a:pt x="18733" y="17919"/>
                      <a:pt x="13032" y="19548"/>
                      <a:pt x="20362" y="17919"/>
                    </a:cubicBezTo>
                    <a:lnTo>
                      <a:pt x="17919" y="18733"/>
                    </a:lnTo>
                    <a:cubicBezTo>
                      <a:pt x="26878" y="17104"/>
                      <a:pt x="13846" y="20362"/>
                      <a:pt x="19548" y="19548"/>
                    </a:cubicBezTo>
                    <a:lnTo>
                      <a:pt x="17919" y="19548"/>
                    </a:lnTo>
                    <a:cubicBezTo>
                      <a:pt x="19548" y="19548"/>
                      <a:pt x="20362" y="19548"/>
                      <a:pt x="18733" y="19548"/>
                    </a:cubicBezTo>
                    <a:cubicBezTo>
                      <a:pt x="18733" y="19548"/>
                      <a:pt x="17919" y="19548"/>
                      <a:pt x="17919" y="19548"/>
                    </a:cubicBezTo>
                    <a:cubicBezTo>
                      <a:pt x="11403" y="21177"/>
                      <a:pt x="18733" y="20362"/>
                      <a:pt x="18733" y="20362"/>
                    </a:cubicBezTo>
                    <a:lnTo>
                      <a:pt x="15475" y="21177"/>
                    </a:lnTo>
                    <a:cubicBezTo>
                      <a:pt x="20362" y="22806"/>
                      <a:pt x="17104" y="23620"/>
                      <a:pt x="19548" y="24435"/>
                    </a:cubicBezTo>
                    <a:lnTo>
                      <a:pt x="17919" y="24435"/>
                    </a:lnTo>
                    <a:lnTo>
                      <a:pt x="19548" y="24435"/>
                    </a:lnTo>
                    <a:lnTo>
                      <a:pt x="17104" y="24435"/>
                    </a:lnTo>
                    <a:cubicBezTo>
                      <a:pt x="16290" y="24435"/>
                      <a:pt x="18733" y="24435"/>
                      <a:pt x="19548" y="2443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6" name="任意多边形: 形状 565"/>
              <p:cNvSpPr/>
              <p:nvPr/>
            </p:nvSpPr>
            <p:spPr>
              <a:xfrm>
                <a:off x="6395009" y="148060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7" name="任意多边形: 形状 566"/>
              <p:cNvSpPr/>
              <p:nvPr/>
            </p:nvSpPr>
            <p:spPr>
              <a:xfrm>
                <a:off x="6376276" y="1456171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81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68" name="图形 7"/>
            <p:cNvGrpSpPr/>
            <p:nvPr/>
          </p:nvGrpSpPr>
          <p:grpSpPr>
            <a:xfrm>
              <a:off x="8627438" y="2544465"/>
              <a:ext cx="31503" cy="39909"/>
              <a:chOff x="6387679" y="1444768"/>
              <a:chExt cx="31503" cy="39909"/>
            </a:xfrm>
            <a:solidFill>
              <a:srgbClr val="1B1B1B"/>
            </a:solidFill>
          </p:grpSpPr>
          <p:sp>
            <p:nvSpPr>
              <p:cNvPr id="569" name="任意多边形: 形状 568"/>
              <p:cNvSpPr/>
              <p:nvPr/>
            </p:nvSpPr>
            <p:spPr>
              <a:xfrm>
                <a:off x="6392566" y="1473275"/>
                <a:ext cx="2443" cy="1628"/>
              </a:xfrm>
              <a:custGeom>
                <a:avLst/>
                <a:gdLst>
                  <a:gd name="connsiteX0" fmla="*/ 814 w 2443"/>
                  <a:gd name="connsiteY0" fmla="*/ 814 h 1628"/>
                  <a:gd name="connsiteX1" fmla="*/ 0 w 2443"/>
                  <a:gd name="connsiteY1" fmla="*/ 0 h 1628"/>
                  <a:gd name="connsiteX2" fmla="*/ 2443 w 2443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8">
                    <a:moveTo>
                      <a:pt x="814" y="814"/>
                    </a:moveTo>
                    <a:lnTo>
                      <a:pt x="0" y="0"/>
                    </a:lnTo>
                    <a:lnTo>
                      <a:pt x="2443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0" name="任意多边形: 形状 569"/>
              <p:cNvSpPr/>
              <p:nvPr/>
            </p:nvSpPr>
            <p:spPr>
              <a:xfrm>
                <a:off x="6392752" y="1473538"/>
                <a:ext cx="7144" cy="4623"/>
              </a:xfrm>
              <a:custGeom>
                <a:avLst/>
                <a:gdLst>
                  <a:gd name="connsiteX0" fmla="*/ 5516 w 7144"/>
                  <a:gd name="connsiteY0" fmla="*/ 3810 h 4623"/>
                  <a:gd name="connsiteX1" fmla="*/ 7144 w 7144"/>
                  <a:gd name="connsiteY1" fmla="*/ 4624 h 4623"/>
                  <a:gd name="connsiteX2" fmla="*/ 629 w 7144"/>
                  <a:gd name="connsiteY2" fmla="*/ 551 h 4623"/>
                  <a:gd name="connsiteX3" fmla="*/ 5516 w 7144"/>
                  <a:gd name="connsiteY3" fmla="*/ 3810 h 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44" h="4623">
                    <a:moveTo>
                      <a:pt x="5516" y="3810"/>
                    </a:moveTo>
                    <a:cubicBezTo>
                      <a:pt x="5516" y="3810"/>
                      <a:pt x="6330" y="4624"/>
                      <a:pt x="7144" y="4624"/>
                    </a:cubicBezTo>
                    <a:lnTo>
                      <a:pt x="629" y="551"/>
                    </a:lnTo>
                    <a:cubicBezTo>
                      <a:pt x="-2629" y="-1892"/>
                      <a:pt x="7959" y="4624"/>
                      <a:pt x="5516" y="381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1" name="任意多边形: 形状 570"/>
              <p:cNvSpPr/>
              <p:nvPr/>
            </p:nvSpPr>
            <p:spPr>
              <a:xfrm>
                <a:off x="6397003" y="1476311"/>
                <a:ext cx="2893" cy="1850"/>
              </a:xfrm>
              <a:custGeom>
                <a:avLst/>
                <a:gdLst>
                  <a:gd name="connsiteX0" fmla="*/ 450 w 2893"/>
                  <a:gd name="connsiteY0" fmla="*/ 222 h 1850"/>
                  <a:gd name="connsiteX1" fmla="*/ 2893 w 2893"/>
                  <a:gd name="connsiteY1" fmla="*/ 1851 h 1850"/>
                  <a:gd name="connsiteX2" fmla="*/ 450 w 2893"/>
                  <a:gd name="connsiteY2" fmla="*/ 222 h 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850">
                    <a:moveTo>
                      <a:pt x="450" y="222"/>
                    </a:moveTo>
                    <a:cubicBezTo>
                      <a:pt x="-1179" y="-593"/>
                      <a:pt x="2079" y="1037"/>
                      <a:pt x="2893" y="1851"/>
                    </a:cubicBezTo>
                    <a:cubicBezTo>
                      <a:pt x="1264" y="222"/>
                      <a:pt x="3708" y="1851"/>
                      <a:pt x="450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2" name="任意多边形: 形状 571"/>
              <p:cNvSpPr/>
              <p:nvPr/>
            </p:nvSpPr>
            <p:spPr>
              <a:xfrm>
                <a:off x="6416186" y="147979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3" name="任意多边形: 形状 572"/>
              <p:cNvSpPr/>
              <p:nvPr/>
            </p:nvSpPr>
            <p:spPr>
              <a:xfrm>
                <a:off x="6387679" y="1444768"/>
                <a:ext cx="31503" cy="39909"/>
              </a:xfrm>
              <a:custGeom>
                <a:avLst/>
                <a:gdLst>
                  <a:gd name="connsiteX0" fmla="*/ 16290 w 31503"/>
                  <a:gd name="connsiteY0" fmla="*/ 34208 h 39909"/>
                  <a:gd name="connsiteX1" fmla="*/ 13846 w 31503"/>
                  <a:gd name="connsiteY1" fmla="*/ 34208 h 39909"/>
                  <a:gd name="connsiteX2" fmla="*/ 16290 w 31503"/>
                  <a:gd name="connsiteY2" fmla="*/ 35023 h 39909"/>
                  <a:gd name="connsiteX3" fmla="*/ 15475 w 31503"/>
                  <a:gd name="connsiteY3" fmla="*/ 35023 h 39909"/>
                  <a:gd name="connsiteX4" fmla="*/ 21177 w 31503"/>
                  <a:gd name="connsiteY4" fmla="*/ 37466 h 39909"/>
                  <a:gd name="connsiteX5" fmla="*/ 19548 w 31503"/>
                  <a:gd name="connsiteY5" fmla="*/ 37466 h 39909"/>
                  <a:gd name="connsiteX6" fmla="*/ 21991 w 31503"/>
                  <a:gd name="connsiteY6" fmla="*/ 37466 h 39909"/>
                  <a:gd name="connsiteX7" fmla="*/ 20362 w 31503"/>
                  <a:gd name="connsiteY7" fmla="*/ 37466 h 39909"/>
                  <a:gd name="connsiteX8" fmla="*/ 19548 w 31503"/>
                  <a:gd name="connsiteY8" fmla="*/ 38281 h 39909"/>
                  <a:gd name="connsiteX9" fmla="*/ 23620 w 31503"/>
                  <a:gd name="connsiteY9" fmla="*/ 38281 h 39909"/>
                  <a:gd name="connsiteX10" fmla="*/ 26878 w 31503"/>
                  <a:gd name="connsiteY10" fmla="*/ 39910 h 39909"/>
                  <a:gd name="connsiteX11" fmla="*/ 11403 w 31503"/>
                  <a:gd name="connsiteY11" fmla="*/ 35837 h 39909"/>
                  <a:gd name="connsiteX12" fmla="*/ 9774 w 31503"/>
                  <a:gd name="connsiteY12" fmla="*/ 34208 h 39909"/>
                  <a:gd name="connsiteX13" fmla="*/ 13032 w 31503"/>
                  <a:gd name="connsiteY13" fmla="*/ 35837 h 39909"/>
                  <a:gd name="connsiteX14" fmla="*/ 11403 w 31503"/>
                  <a:gd name="connsiteY14" fmla="*/ 32580 h 39909"/>
                  <a:gd name="connsiteX15" fmla="*/ 8145 w 31503"/>
                  <a:gd name="connsiteY15" fmla="*/ 30136 h 39909"/>
                  <a:gd name="connsiteX16" fmla="*/ 8959 w 31503"/>
                  <a:gd name="connsiteY16" fmla="*/ 30950 h 39909"/>
                  <a:gd name="connsiteX17" fmla="*/ 7330 w 31503"/>
                  <a:gd name="connsiteY17" fmla="*/ 30136 h 39909"/>
                  <a:gd name="connsiteX18" fmla="*/ 8959 w 31503"/>
                  <a:gd name="connsiteY18" fmla="*/ 31765 h 39909"/>
                  <a:gd name="connsiteX19" fmla="*/ 6516 w 31503"/>
                  <a:gd name="connsiteY19" fmla="*/ 30136 h 39909"/>
                  <a:gd name="connsiteX20" fmla="*/ 8959 w 31503"/>
                  <a:gd name="connsiteY20" fmla="*/ 32580 h 39909"/>
                  <a:gd name="connsiteX21" fmla="*/ 5701 w 31503"/>
                  <a:gd name="connsiteY21" fmla="*/ 30950 h 39909"/>
                  <a:gd name="connsiteX22" fmla="*/ 8959 w 31503"/>
                  <a:gd name="connsiteY22" fmla="*/ 33394 h 39909"/>
                  <a:gd name="connsiteX23" fmla="*/ 8145 w 31503"/>
                  <a:gd name="connsiteY23" fmla="*/ 33394 h 39909"/>
                  <a:gd name="connsiteX24" fmla="*/ 30136 w 31503"/>
                  <a:gd name="connsiteY24" fmla="*/ 39095 h 39909"/>
                  <a:gd name="connsiteX25" fmla="*/ 28507 w 31503"/>
                  <a:gd name="connsiteY25" fmla="*/ 36652 h 39909"/>
                  <a:gd name="connsiteX26" fmla="*/ 27693 w 31503"/>
                  <a:gd name="connsiteY26" fmla="*/ 35023 h 39909"/>
                  <a:gd name="connsiteX27" fmla="*/ 28507 w 31503"/>
                  <a:gd name="connsiteY27" fmla="*/ 35023 h 39909"/>
                  <a:gd name="connsiteX28" fmla="*/ 26878 w 31503"/>
                  <a:gd name="connsiteY28" fmla="*/ 34208 h 39909"/>
                  <a:gd name="connsiteX29" fmla="*/ 23620 w 31503"/>
                  <a:gd name="connsiteY29" fmla="*/ 34208 h 39909"/>
                  <a:gd name="connsiteX30" fmla="*/ 28507 w 31503"/>
                  <a:gd name="connsiteY30" fmla="*/ 30136 h 39909"/>
                  <a:gd name="connsiteX31" fmla="*/ 25249 w 31503"/>
                  <a:gd name="connsiteY31" fmla="*/ 26064 h 39909"/>
                  <a:gd name="connsiteX32" fmla="*/ 26878 w 31503"/>
                  <a:gd name="connsiteY32" fmla="*/ 26064 h 39909"/>
                  <a:gd name="connsiteX33" fmla="*/ 26064 w 31503"/>
                  <a:gd name="connsiteY33" fmla="*/ 24435 h 39909"/>
                  <a:gd name="connsiteX34" fmla="*/ 26878 w 31503"/>
                  <a:gd name="connsiteY34" fmla="*/ 24435 h 39909"/>
                  <a:gd name="connsiteX35" fmla="*/ 20362 w 31503"/>
                  <a:gd name="connsiteY35" fmla="*/ 21991 h 39909"/>
                  <a:gd name="connsiteX36" fmla="*/ 17919 w 31503"/>
                  <a:gd name="connsiteY36" fmla="*/ 18733 h 39909"/>
                  <a:gd name="connsiteX37" fmla="*/ 19548 w 31503"/>
                  <a:gd name="connsiteY37" fmla="*/ 18733 h 39909"/>
                  <a:gd name="connsiteX38" fmla="*/ 21991 w 31503"/>
                  <a:gd name="connsiteY38" fmla="*/ 15475 h 39909"/>
                  <a:gd name="connsiteX39" fmla="*/ 17104 w 31503"/>
                  <a:gd name="connsiteY39" fmla="*/ 13032 h 39909"/>
                  <a:gd name="connsiteX40" fmla="*/ 16290 w 31503"/>
                  <a:gd name="connsiteY40" fmla="*/ 11403 h 39909"/>
                  <a:gd name="connsiteX41" fmla="*/ 13032 w 31503"/>
                  <a:gd name="connsiteY41" fmla="*/ 8145 h 39909"/>
                  <a:gd name="connsiteX42" fmla="*/ 14661 w 31503"/>
                  <a:gd name="connsiteY42" fmla="*/ 4887 h 39909"/>
                  <a:gd name="connsiteX43" fmla="*/ 19548 w 31503"/>
                  <a:gd name="connsiteY43" fmla="*/ 2443 h 39909"/>
                  <a:gd name="connsiteX44" fmla="*/ 17919 w 31503"/>
                  <a:gd name="connsiteY44" fmla="*/ 2443 h 39909"/>
                  <a:gd name="connsiteX45" fmla="*/ 17919 w 31503"/>
                  <a:gd name="connsiteY45" fmla="*/ 1629 h 39909"/>
                  <a:gd name="connsiteX46" fmla="*/ 17919 w 31503"/>
                  <a:gd name="connsiteY46" fmla="*/ 1629 h 39909"/>
                  <a:gd name="connsiteX47" fmla="*/ 13032 w 31503"/>
                  <a:gd name="connsiteY47" fmla="*/ 2443 h 39909"/>
                  <a:gd name="connsiteX48" fmla="*/ 10588 w 31503"/>
                  <a:gd name="connsiteY48" fmla="*/ 2443 h 39909"/>
                  <a:gd name="connsiteX49" fmla="*/ 13846 w 31503"/>
                  <a:gd name="connsiteY49" fmla="*/ 1629 h 39909"/>
                  <a:gd name="connsiteX50" fmla="*/ 11403 w 31503"/>
                  <a:gd name="connsiteY50" fmla="*/ 2443 h 39909"/>
                  <a:gd name="connsiteX51" fmla="*/ 19548 w 31503"/>
                  <a:gd name="connsiteY51" fmla="*/ 814 h 39909"/>
                  <a:gd name="connsiteX52" fmla="*/ 25249 w 31503"/>
                  <a:gd name="connsiteY52" fmla="*/ 0 h 39909"/>
                  <a:gd name="connsiteX53" fmla="*/ 21991 w 31503"/>
                  <a:gd name="connsiteY53" fmla="*/ 814 h 39909"/>
                  <a:gd name="connsiteX54" fmla="*/ 10588 w 31503"/>
                  <a:gd name="connsiteY54" fmla="*/ 3258 h 39909"/>
                  <a:gd name="connsiteX55" fmla="*/ 13846 w 31503"/>
                  <a:gd name="connsiteY55" fmla="*/ 2443 h 39909"/>
                  <a:gd name="connsiteX56" fmla="*/ 9774 w 31503"/>
                  <a:gd name="connsiteY56" fmla="*/ 3258 h 39909"/>
                  <a:gd name="connsiteX57" fmla="*/ 3258 w 31503"/>
                  <a:gd name="connsiteY57" fmla="*/ 4887 h 39909"/>
                  <a:gd name="connsiteX58" fmla="*/ 3258 w 31503"/>
                  <a:gd name="connsiteY58" fmla="*/ 4887 h 39909"/>
                  <a:gd name="connsiteX59" fmla="*/ 4072 w 31503"/>
                  <a:gd name="connsiteY59" fmla="*/ 4887 h 39909"/>
                  <a:gd name="connsiteX60" fmla="*/ 2443 w 31503"/>
                  <a:gd name="connsiteY60" fmla="*/ 4887 h 39909"/>
                  <a:gd name="connsiteX61" fmla="*/ 3258 w 31503"/>
                  <a:gd name="connsiteY61" fmla="*/ 4887 h 39909"/>
                  <a:gd name="connsiteX62" fmla="*/ 4887 w 31503"/>
                  <a:gd name="connsiteY62" fmla="*/ 5701 h 39909"/>
                  <a:gd name="connsiteX63" fmla="*/ 9774 w 31503"/>
                  <a:gd name="connsiteY63" fmla="*/ 4887 h 39909"/>
                  <a:gd name="connsiteX64" fmla="*/ 3258 w 31503"/>
                  <a:gd name="connsiteY64" fmla="*/ 6516 h 39909"/>
                  <a:gd name="connsiteX65" fmla="*/ 2443 w 31503"/>
                  <a:gd name="connsiteY65" fmla="*/ 6516 h 39909"/>
                  <a:gd name="connsiteX66" fmla="*/ 815 w 31503"/>
                  <a:gd name="connsiteY66" fmla="*/ 7330 h 39909"/>
                  <a:gd name="connsiteX67" fmla="*/ 5701 w 31503"/>
                  <a:gd name="connsiteY67" fmla="*/ 6516 h 39909"/>
                  <a:gd name="connsiteX68" fmla="*/ 2443 w 31503"/>
                  <a:gd name="connsiteY68" fmla="*/ 7330 h 39909"/>
                  <a:gd name="connsiteX69" fmla="*/ 0 w 31503"/>
                  <a:gd name="connsiteY69" fmla="*/ 8959 h 39909"/>
                  <a:gd name="connsiteX70" fmla="*/ 4887 w 31503"/>
                  <a:gd name="connsiteY70" fmla="*/ 8959 h 39909"/>
                  <a:gd name="connsiteX71" fmla="*/ 3258 w 31503"/>
                  <a:gd name="connsiteY71" fmla="*/ 9774 h 39909"/>
                  <a:gd name="connsiteX72" fmla="*/ 2443 w 31503"/>
                  <a:gd name="connsiteY72" fmla="*/ 9774 h 39909"/>
                  <a:gd name="connsiteX73" fmla="*/ 8145 w 31503"/>
                  <a:gd name="connsiteY73" fmla="*/ 9774 h 39909"/>
                  <a:gd name="connsiteX74" fmla="*/ 815 w 31503"/>
                  <a:gd name="connsiteY74" fmla="*/ 11403 h 39909"/>
                  <a:gd name="connsiteX75" fmla="*/ 6516 w 31503"/>
                  <a:gd name="connsiteY75" fmla="*/ 11403 h 39909"/>
                  <a:gd name="connsiteX76" fmla="*/ 3258 w 31503"/>
                  <a:gd name="connsiteY76" fmla="*/ 12217 h 39909"/>
                  <a:gd name="connsiteX77" fmla="*/ 2443 w 31503"/>
                  <a:gd name="connsiteY77" fmla="*/ 14661 h 39909"/>
                  <a:gd name="connsiteX78" fmla="*/ 2443 w 31503"/>
                  <a:gd name="connsiteY78" fmla="*/ 14661 h 39909"/>
                  <a:gd name="connsiteX79" fmla="*/ 13846 w 31503"/>
                  <a:gd name="connsiteY79" fmla="*/ 13032 h 39909"/>
                  <a:gd name="connsiteX80" fmla="*/ 13032 w 31503"/>
                  <a:gd name="connsiteY80" fmla="*/ 13032 h 39909"/>
                  <a:gd name="connsiteX81" fmla="*/ 10588 w 31503"/>
                  <a:gd name="connsiteY81" fmla="*/ 13846 h 39909"/>
                  <a:gd name="connsiteX82" fmla="*/ 8959 w 31503"/>
                  <a:gd name="connsiteY82" fmla="*/ 13846 h 39909"/>
                  <a:gd name="connsiteX83" fmla="*/ 8959 w 31503"/>
                  <a:gd name="connsiteY83" fmla="*/ 14661 h 39909"/>
                  <a:gd name="connsiteX84" fmla="*/ 7330 w 31503"/>
                  <a:gd name="connsiteY84" fmla="*/ 14661 h 39909"/>
                  <a:gd name="connsiteX85" fmla="*/ 8959 w 31503"/>
                  <a:gd name="connsiteY85" fmla="*/ 14661 h 39909"/>
                  <a:gd name="connsiteX86" fmla="*/ 5701 w 31503"/>
                  <a:gd name="connsiteY86" fmla="*/ 15475 h 39909"/>
                  <a:gd name="connsiteX87" fmla="*/ 11403 w 31503"/>
                  <a:gd name="connsiteY87" fmla="*/ 18733 h 39909"/>
                  <a:gd name="connsiteX88" fmla="*/ 9774 w 31503"/>
                  <a:gd name="connsiteY88" fmla="*/ 18733 h 39909"/>
                  <a:gd name="connsiteX89" fmla="*/ 12217 w 31503"/>
                  <a:gd name="connsiteY89" fmla="*/ 18733 h 39909"/>
                  <a:gd name="connsiteX90" fmla="*/ 10588 w 31503"/>
                  <a:gd name="connsiteY90" fmla="*/ 18733 h 39909"/>
                  <a:gd name="connsiteX91" fmla="*/ 11403 w 31503"/>
                  <a:gd name="connsiteY91" fmla="*/ 19548 h 39909"/>
                  <a:gd name="connsiteX92" fmla="*/ 8145 w 31503"/>
                  <a:gd name="connsiteY92" fmla="*/ 19548 h 39909"/>
                  <a:gd name="connsiteX93" fmla="*/ 11403 w 31503"/>
                  <a:gd name="connsiteY93" fmla="*/ 19548 h 39909"/>
                  <a:gd name="connsiteX94" fmla="*/ 8145 w 31503"/>
                  <a:gd name="connsiteY94" fmla="*/ 19548 h 39909"/>
                  <a:gd name="connsiteX95" fmla="*/ 9774 w 31503"/>
                  <a:gd name="connsiteY95" fmla="*/ 21177 h 39909"/>
                  <a:gd name="connsiteX96" fmla="*/ 17104 w 31503"/>
                  <a:gd name="connsiteY96" fmla="*/ 21991 h 39909"/>
                  <a:gd name="connsiteX97" fmla="*/ 15475 w 31503"/>
                  <a:gd name="connsiteY97" fmla="*/ 21991 h 39909"/>
                  <a:gd name="connsiteX98" fmla="*/ 16290 w 31503"/>
                  <a:gd name="connsiteY98" fmla="*/ 24435 h 39909"/>
                  <a:gd name="connsiteX99" fmla="*/ 17919 w 31503"/>
                  <a:gd name="connsiteY99" fmla="*/ 25249 h 39909"/>
                  <a:gd name="connsiteX100" fmla="*/ 16290 w 31503"/>
                  <a:gd name="connsiteY100" fmla="*/ 25249 h 39909"/>
                  <a:gd name="connsiteX101" fmla="*/ 17919 w 31503"/>
                  <a:gd name="connsiteY101" fmla="*/ 26878 h 39909"/>
                  <a:gd name="connsiteX102" fmla="*/ 15475 w 31503"/>
                  <a:gd name="connsiteY102" fmla="*/ 26878 h 39909"/>
                  <a:gd name="connsiteX103" fmla="*/ 21177 w 31503"/>
                  <a:gd name="connsiteY103" fmla="*/ 26878 h 39909"/>
                  <a:gd name="connsiteX104" fmla="*/ 18733 w 31503"/>
                  <a:gd name="connsiteY104" fmla="*/ 26878 h 39909"/>
                  <a:gd name="connsiteX105" fmla="*/ 20362 w 31503"/>
                  <a:gd name="connsiteY105" fmla="*/ 27693 h 39909"/>
                  <a:gd name="connsiteX106" fmla="*/ 18733 w 31503"/>
                  <a:gd name="connsiteY106" fmla="*/ 27693 h 39909"/>
                  <a:gd name="connsiteX107" fmla="*/ 19548 w 31503"/>
                  <a:gd name="connsiteY107" fmla="*/ 27693 h 39909"/>
                  <a:gd name="connsiteX108" fmla="*/ 18733 w 31503"/>
                  <a:gd name="connsiteY108" fmla="*/ 27693 h 39909"/>
                  <a:gd name="connsiteX109" fmla="*/ 19548 w 31503"/>
                  <a:gd name="connsiteY109" fmla="*/ 29321 h 39909"/>
                  <a:gd name="connsiteX110" fmla="*/ 16290 w 31503"/>
                  <a:gd name="connsiteY110" fmla="*/ 29321 h 39909"/>
                  <a:gd name="connsiteX111" fmla="*/ 17919 w 31503"/>
                  <a:gd name="connsiteY111" fmla="*/ 30136 h 39909"/>
                  <a:gd name="connsiteX112" fmla="*/ 16290 w 31503"/>
                  <a:gd name="connsiteY112" fmla="*/ 30136 h 39909"/>
                  <a:gd name="connsiteX113" fmla="*/ 18733 w 31503"/>
                  <a:gd name="connsiteY113" fmla="*/ 30136 h 39909"/>
                  <a:gd name="connsiteX114" fmla="*/ 15475 w 31503"/>
                  <a:gd name="connsiteY114" fmla="*/ 30136 h 39909"/>
                  <a:gd name="connsiteX115" fmla="*/ 16290 w 31503"/>
                  <a:gd name="connsiteY115" fmla="*/ 34208 h 3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1503" h="39909">
                    <a:moveTo>
                      <a:pt x="16290" y="34208"/>
                    </a:moveTo>
                    <a:lnTo>
                      <a:pt x="13846" y="34208"/>
                    </a:lnTo>
                    <a:cubicBezTo>
                      <a:pt x="18733" y="34208"/>
                      <a:pt x="13846" y="35023"/>
                      <a:pt x="16290" y="35023"/>
                    </a:cubicBezTo>
                    <a:lnTo>
                      <a:pt x="15475" y="35023"/>
                    </a:lnTo>
                    <a:cubicBezTo>
                      <a:pt x="14661" y="35837"/>
                      <a:pt x="18733" y="36652"/>
                      <a:pt x="21177" y="37466"/>
                    </a:cubicBezTo>
                    <a:cubicBezTo>
                      <a:pt x="21177" y="37466"/>
                      <a:pt x="20362" y="37466"/>
                      <a:pt x="19548" y="37466"/>
                    </a:cubicBezTo>
                    <a:cubicBezTo>
                      <a:pt x="20362" y="37466"/>
                      <a:pt x="21991" y="37466"/>
                      <a:pt x="21991" y="37466"/>
                    </a:cubicBezTo>
                    <a:cubicBezTo>
                      <a:pt x="21177" y="37466"/>
                      <a:pt x="20362" y="37466"/>
                      <a:pt x="20362" y="37466"/>
                    </a:cubicBezTo>
                    <a:cubicBezTo>
                      <a:pt x="16290" y="37466"/>
                      <a:pt x="23620" y="38281"/>
                      <a:pt x="19548" y="38281"/>
                    </a:cubicBezTo>
                    <a:cubicBezTo>
                      <a:pt x="20362" y="38281"/>
                      <a:pt x="21991" y="38281"/>
                      <a:pt x="23620" y="38281"/>
                    </a:cubicBezTo>
                    <a:cubicBezTo>
                      <a:pt x="24435" y="39095"/>
                      <a:pt x="25249" y="39095"/>
                      <a:pt x="26878" y="39910"/>
                    </a:cubicBezTo>
                    <a:lnTo>
                      <a:pt x="11403" y="35837"/>
                    </a:lnTo>
                    <a:cubicBezTo>
                      <a:pt x="11403" y="35023"/>
                      <a:pt x="10588" y="35023"/>
                      <a:pt x="9774" y="34208"/>
                    </a:cubicBezTo>
                    <a:cubicBezTo>
                      <a:pt x="10588" y="34208"/>
                      <a:pt x="11403" y="35023"/>
                      <a:pt x="13032" y="35837"/>
                    </a:cubicBezTo>
                    <a:cubicBezTo>
                      <a:pt x="7330" y="31765"/>
                      <a:pt x="9774" y="32580"/>
                      <a:pt x="11403" y="32580"/>
                    </a:cubicBezTo>
                    <a:cubicBezTo>
                      <a:pt x="9774" y="31765"/>
                      <a:pt x="9774" y="31765"/>
                      <a:pt x="8145" y="30136"/>
                    </a:cubicBezTo>
                    <a:cubicBezTo>
                      <a:pt x="5701" y="29321"/>
                      <a:pt x="12217" y="32580"/>
                      <a:pt x="8959" y="30950"/>
                    </a:cubicBezTo>
                    <a:lnTo>
                      <a:pt x="7330" y="30136"/>
                    </a:lnTo>
                    <a:cubicBezTo>
                      <a:pt x="6516" y="29321"/>
                      <a:pt x="11403" y="32580"/>
                      <a:pt x="8959" y="31765"/>
                    </a:cubicBezTo>
                    <a:cubicBezTo>
                      <a:pt x="7330" y="30950"/>
                      <a:pt x="7330" y="30950"/>
                      <a:pt x="6516" y="30136"/>
                    </a:cubicBezTo>
                    <a:cubicBezTo>
                      <a:pt x="7330" y="30950"/>
                      <a:pt x="5701" y="30136"/>
                      <a:pt x="8959" y="32580"/>
                    </a:cubicBezTo>
                    <a:cubicBezTo>
                      <a:pt x="5701" y="30950"/>
                      <a:pt x="8959" y="32580"/>
                      <a:pt x="5701" y="30950"/>
                    </a:cubicBezTo>
                    <a:cubicBezTo>
                      <a:pt x="7330" y="31765"/>
                      <a:pt x="6516" y="31765"/>
                      <a:pt x="8959" y="33394"/>
                    </a:cubicBezTo>
                    <a:cubicBezTo>
                      <a:pt x="8959" y="33394"/>
                      <a:pt x="8959" y="33394"/>
                      <a:pt x="8145" y="33394"/>
                    </a:cubicBezTo>
                    <a:lnTo>
                      <a:pt x="30136" y="39095"/>
                    </a:lnTo>
                    <a:cubicBezTo>
                      <a:pt x="30951" y="38281"/>
                      <a:pt x="27693" y="37466"/>
                      <a:pt x="28507" y="36652"/>
                    </a:cubicBezTo>
                    <a:cubicBezTo>
                      <a:pt x="20362" y="36652"/>
                      <a:pt x="30136" y="35837"/>
                      <a:pt x="27693" y="35023"/>
                    </a:cubicBezTo>
                    <a:cubicBezTo>
                      <a:pt x="27693" y="35023"/>
                      <a:pt x="28507" y="35023"/>
                      <a:pt x="28507" y="35023"/>
                    </a:cubicBezTo>
                    <a:cubicBezTo>
                      <a:pt x="26878" y="35023"/>
                      <a:pt x="26064" y="35023"/>
                      <a:pt x="26878" y="34208"/>
                    </a:cubicBezTo>
                    <a:lnTo>
                      <a:pt x="23620" y="34208"/>
                    </a:lnTo>
                    <a:cubicBezTo>
                      <a:pt x="30136" y="32580"/>
                      <a:pt x="25249" y="30950"/>
                      <a:pt x="28507" y="30136"/>
                    </a:cubicBezTo>
                    <a:cubicBezTo>
                      <a:pt x="30136" y="28507"/>
                      <a:pt x="35838" y="26878"/>
                      <a:pt x="25249" y="26064"/>
                    </a:cubicBezTo>
                    <a:cubicBezTo>
                      <a:pt x="26064" y="26064"/>
                      <a:pt x="26064" y="26064"/>
                      <a:pt x="26878" y="26064"/>
                    </a:cubicBezTo>
                    <a:cubicBezTo>
                      <a:pt x="25249" y="26064"/>
                      <a:pt x="27693" y="25249"/>
                      <a:pt x="26064" y="24435"/>
                    </a:cubicBezTo>
                    <a:lnTo>
                      <a:pt x="26878" y="24435"/>
                    </a:lnTo>
                    <a:cubicBezTo>
                      <a:pt x="20362" y="23620"/>
                      <a:pt x="27693" y="21991"/>
                      <a:pt x="20362" y="21991"/>
                    </a:cubicBezTo>
                    <a:cubicBezTo>
                      <a:pt x="21177" y="20362"/>
                      <a:pt x="20362" y="19548"/>
                      <a:pt x="17919" y="18733"/>
                    </a:cubicBezTo>
                    <a:lnTo>
                      <a:pt x="19548" y="18733"/>
                    </a:lnTo>
                    <a:cubicBezTo>
                      <a:pt x="16290" y="17919"/>
                      <a:pt x="24435" y="16290"/>
                      <a:pt x="21991" y="15475"/>
                    </a:cubicBezTo>
                    <a:cubicBezTo>
                      <a:pt x="25249" y="13846"/>
                      <a:pt x="13032" y="14661"/>
                      <a:pt x="17104" y="13032"/>
                    </a:cubicBezTo>
                    <a:cubicBezTo>
                      <a:pt x="24435" y="11403"/>
                      <a:pt x="8145" y="13032"/>
                      <a:pt x="16290" y="11403"/>
                    </a:cubicBezTo>
                    <a:cubicBezTo>
                      <a:pt x="27693" y="8145"/>
                      <a:pt x="20362" y="8145"/>
                      <a:pt x="13032" y="8145"/>
                    </a:cubicBezTo>
                    <a:cubicBezTo>
                      <a:pt x="17104" y="6516"/>
                      <a:pt x="6516" y="7330"/>
                      <a:pt x="14661" y="4887"/>
                    </a:cubicBezTo>
                    <a:cubicBezTo>
                      <a:pt x="8959" y="5701"/>
                      <a:pt x="21177" y="2443"/>
                      <a:pt x="19548" y="2443"/>
                    </a:cubicBezTo>
                    <a:lnTo>
                      <a:pt x="17919" y="2443"/>
                    </a:lnTo>
                    <a:cubicBezTo>
                      <a:pt x="23620" y="814"/>
                      <a:pt x="9774" y="3258"/>
                      <a:pt x="17919" y="1629"/>
                    </a:cubicBezTo>
                    <a:lnTo>
                      <a:pt x="17919" y="1629"/>
                    </a:lnTo>
                    <a:cubicBezTo>
                      <a:pt x="21991" y="814"/>
                      <a:pt x="8145" y="3258"/>
                      <a:pt x="13032" y="2443"/>
                    </a:cubicBezTo>
                    <a:lnTo>
                      <a:pt x="10588" y="2443"/>
                    </a:lnTo>
                    <a:cubicBezTo>
                      <a:pt x="9774" y="2443"/>
                      <a:pt x="13032" y="1629"/>
                      <a:pt x="13846" y="1629"/>
                    </a:cubicBezTo>
                    <a:cubicBezTo>
                      <a:pt x="13846" y="1629"/>
                      <a:pt x="9774" y="2443"/>
                      <a:pt x="11403" y="2443"/>
                    </a:cubicBezTo>
                    <a:cubicBezTo>
                      <a:pt x="20362" y="814"/>
                      <a:pt x="9774" y="2443"/>
                      <a:pt x="19548" y="814"/>
                    </a:cubicBezTo>
                    <a:cubicBezTo>
                      <a:pt x="19548" y="814"/>
                      <a:pt x="23620" y="0"/>
                      <a:pt x="25249" y="0"/>
                    </a:cubicBezTo>
                    <a:cubicBezTo>
                      <a:pt x="26064" y="0"/>
                      <a:pt x="26064" y="0"/>
                      <a:pt x="21991" y="814"/>
                    </a:cubicBezTo>
                    <a:cubicBezTo>
                      <a:pt x="17919" y="1629"/>
                      <a:pt x="13846" y="2443"/>
                      <a:pt x="10588" y="3258"/>
                    </a:cubicBezTo>
                    <a:lnTo>
                      <a:pt x="13846" y="2443"/>
                    </a:lnTo>
                    <a:cubicBezTo>
                      <a:pt x="10588" y="3258"/>
                      <a:pt x="12217" y="2443"/>
                      <a:pt x="9774" y="3258"/>
                    </a:cubicBezTo>
                    <a:cubicBezTo>
                      <a:pt x="9774" y="3258"/>
                      <a:pt x="4887" y="4072"/>
                      <a:pt x="3258" y="4887"/>
                    </a:cubicBezTo>
                    <a:cubicBezTo>
                      <a:pt x="3258" y="4887"/>
                      <a:pt x="3258" y="4887"/>
                      <a:pt x="3258" y="4887"/>
                    </a:cubicBezTo>
                    <a:cubicBezTo>
                      <a:pt x="7330" y="4072"/>
                      <a:pt x="4887" y="4887"/>
                      <a:pt x="4072" y="4887"/>
                    </a:cubicBezTo>
                    <a:lnTo>
                      <a:pt x="2443" y="4887"/>
                    </a:lnTo>
                    <a:cubicBezTo>
                      <a:pt x="-1629" y="5701"/>
                      <a:pt x="9774" y="3258"/>
                      <a:pt x="3258" y="4887"/>
                    </a:cubicBezTo>
                    <a:cubicBezTo>
                      <a:pt x="4887" y="4887"/>
                      <a:pt x="4887" y="5701"/>
                      <a:pt x="4887" y="5701"/>
                    </a:cubicBezTo>
                    <a:cubicBezTo>
                      <a:pt x="7330" y="4887"/>
                      <a:pt x="4887" y="5701"/>
                      <a:pt x="9774" y="4887"/>
                    </a:cubicBezTo>
                    <a:cubicBezTo>
                      <a:pt x="4072" y="5701"/>
                      <a:pt x="3258" y="6516"/>
                      <a:pt x="3258" y="6516"/>
                    </a:cubicBezTo>
                    <a:cubicBezTo>
                      <a:pt x="2443" y="6516"/>
                      <a:pt x="2443" y="6516"/>
                      <a:pt x="2443" y="6516"/>
                    </a:cubicBezTo>
                    <a:cubicBezTo>
                      <a:pt x="-4072" y="8145"/>
                      <a:pt x="8959" y="5701"/>
                      <a:pt x="815" y="7330"/>
                    </a:cubicBezTo>
                    <a:cubicBezTo>
                      <a:pt x="6516" y="6516"/>
                      <a:pt x="-814" y="8145"/>
                      <a:pt x="5701" y="6516"/>
                    </a:cubicBezTo>
                    <a:cubicBezTo>
                      <a:pt x="4072" y="6516"/>
                      <a:pt x="3258" y="7330"/>
                      <a:pt x="2443" y="7330"/>
                    </a:cubicBezTo>
                    <a:cubicBezTo>
                      <a:pt x="2443" y="7330"/>
                      <a:pt x="0" y="8145"/>
                      <a:pt x="0" y="8959"/>
                    </a:cubicBezTo>
                    <a:cubicBezTo>
                      <a:pt x="4887" y="8145"/>
                      <a:pt x="-2443" y="9774"/>
                      <a:pt x="4887" y="8959"/>
                    </a:cubicBezTo>
                    <a:cubicBezTo>
                      <a:pt x="3258" y="9774"/>
                      <a:pt x="815" y="10588"/>
                      <a:pt x="3258" y="9774"/>
                    </a:cubicBezTo>
                    <a:lnTo>
                      <a:pt x="2443" y="9774"/>
                    </a:lnTo>
                    <a:cubicBezTo>
                      <a:pt x="3258" y="9774"/>
                      <a:pt x="3258" y="10588"/>
                      <a:pt x="8145" y="9774"/>
                    </a:cubicBezTo>
                    <a:cubicBezTo>
                      <a:pt x="815" y="11403"/>
                      <a:pt x="2443" y="10588"/>
                      <a:pt x="815" y="11403"/>
                    </a:cubicBezTo>
                    <a:cubicBezTo>
                      <a:pt x="4072" y="11403"/>
                      <a:pt x="3258" y="11403"/>
                      <a:pt x="6516" y="11403"/>
                    </a:cubicBezTo>
                    <a:cubicBezTo>
                      <a:pt x="3258" y="12217"/>
                      <a:pt x="8145" y="11403"/>
                      <a:pt x="3258" y="12217"/>
                    </a:cubicBezTo>
                    <a:cubicBezTo>
                      <a:pt x="12217" y="11403"/>
                      <a:pt x="9774" y="13032"/>
                      <a:pt x="2443" y="14661"/>
                    </a:cubicBezTo>
                    <a:lnTo>
                      <a:pt x="2443" y="14661"/>
                    </a:lnTo>
                    <a:cubicBezTo>
                      <a:pt x="4887" y="14661"/>
                      <a:pt x="10588" y="13846"/>
                      <a:pt x="13846" y="13032"/>
                    </a:cubicBezTo>
                    <a:cubicBezTo>
                      <a:pt x="13846" y="13032"/>
                      <a:pt x="13032" y="13032"/>
                      <a:pt x="13032" y="13032"/>
                    </a:cubicBezTo>
                    <a:cubicBezTo>
                      <a:pt x="13846" y="13032"/>
                      <a:pt x="8959" y="13846"/>
                      <a:pt x="10588" y="13846"/>
                    </a:cubicBezTo>
                    <a:cubicBezTo>
                      <a:pt x="9774" y="13846"/>
                      <a:pt x="9774" y="13846"/>
                      <a:pt x="8959" y="13846"/>
                    </a:cubicBezTo>
                    <a:cubicBezTo>
                      <a:pt x="11403" y="13846"/>
                      <a:pt x="4887" y="14661"/>
                      <a:pt x="8959" y="14661"/>
                    </a:cubicBezTo>
                    <a:lnTo>
                      <a:pt x="7330" y="14661"/>
                    </a:lnTo>
                    <a:lnTo>
                      <a:pt x="8959" y="14661"/>
                    </a:lnTo>
                    <a:cubicBezTo>
                      <a:pt x="7330" y="14661"/>
                      <a:pt x="4887" y="15475"/>
                      <a:pt x="5701" y="15475"/>
                    </a:cubicBezTo>
                    <a:cubicBezTo>
                      <a:pt x="4072" y="17104"/>
                      <a:pt x="12217" y="17104"/>
                      <a:pt x="11403" y="18733"/>
                    </a:cubicBezTo>
                    <a:lnTo>
                      <a:pt x="9774" y="18733"/>
                    </a:lnTo>
                    <a:lnTo>
                      <a:pt x="12217" y="18733"/>
                    </a:lnTo>
                    <a:cubicBezTo>
                      <a:pt x="11403" y="18733"/>
                      <a:pt x="11403" y="18733"/>
                      <a:pt x="10588" y="18733"/>
                    </a:cubicBezTo>
                    <a:cubicBezTo>
                      <a:pt x="8145" y="19548"/>
                      <a:pt x="12217" y="19548"/>
                      <a:pt x="11403" y="19548"/>
                    </a:cubicBezTo>
                    <a:cubicBezTo>
                      <a:pt x="10588" y="19548"/>
                      <a:pt x="8959" y="19548"/>
                      <a:pt x="8145" y="19548"/>
                    </a:cubicBezTo>
                    <a:cubicBezTo>
                      <a:pt x="12217" y="19548"/>
                      <a:pt x="2443" y="20362"/>
                      <a:pt x="11403" y="19548"/>
                    </a:cubicBezTo>
                    <a:cubicBezTo>
                      <a:pt x="10588" y="19548"/>
                      <a:pt x="8959" y="19548"/>
                      <a:pt x="8145" y="19548"/>
                    </a:cubicBezTo>
                    <a:cubicBezTo>
                      <a:pt x="11403" y="19548"/>
                      <a:pt x="11403" y="20362"/>
                      <a:pt x="9774" y="21177"/>
                    </a:cubicBezTo>
                    <a:cubicBezTo>
                      <a:pt x="17919" y="21177"/>
                      <a:pt x="10588" y="21991"/>
                      <a:pt x="17104" y="21991"/>
                    </a:cubicBezTo>
                    <a:lnTo>
                      <a:pt x="15475" y="21991"/>
                    </a:lnTo>
                    <a:cubicBezTo>
                      <a:pt x="21177" y="21991"/>
                      <a:pt x="15475" y="23620"/>
                      <a:pt x="16290" y="24435"/>
                    </a:cubicBezTo>
                    <a:cubicBezTo>
                      <a:pt x="15475" y="24435"/>
                      <a:pt x="17919" y="25249"/>
                      <a:pt x="17919" y="25249"/>
                    </a:cubicBezTo>
                    <a:lnTo>
                      <a:pt x="16290" y="25249"/>
                    </a:lnTo>
                    <a:cubicBezTo>
                      <a:pt x="23620" y="25249"/>
                      <a:pt x="9774" y="26878"/>
                      <a:pt x="17919" y="26878"/>
                    </a:cubicBezTo>
                    <a:lnTo>
                      <a:pt x="15475" y="26878"/>
                    </a:lnTo>
                    <a:cubicBezTo>
                      <a:pt x="19548" y="26878"/>
                      <a:pt x="13846" y="27693"/>
                      <a:pt x="21177" y="26878"/>
                    </a:cubicBezTo>
                    <a:lnTo>
                      <a:pt x="18733" y="26878"/>
                    </a:lnTo>
                    <a:cubicBezTo>
                      <a:pt x="28507" y="26878"/>
                      <a:pt x="14661" y="27693"/>
                      <a:pt x="20362" y="27693"/>
                    </a:cubicBezTo>
                    <a:lnTo>
                      <a:pt x="18733" y="27693"/>
                    </a:lnTo>
                    <a:cubicBezTo>
                      <a:pt x="20362" y="27693"/>
                      <a:pt x="21177" y="27693"/>
                      <a:pt x="19548" y="27693"/>
                    </a:cubicBezTo>
                    <a:cubicBezTo>
                      <a:pt x="19548" y="27693"/>
                      <a:pt x="18733" y="27693"/>
                      <a:pt x="18733" y="27693"/>
                    </a:cubicBezTo>
                    <a:cubicBezTo>
                      <a:pt x="12217" y="28507"/>
                      <a:pt x="19548" y="28507"/>
                      <a:pt x="19548" y="29321"/>
                    </a:cubicBezTo>
                    <a:lnTo>
                      <a:pt x="16290" y="29321"/>
                    </a:lnTo>
                    <a:cubicBezTo>
                      <a:pt x="20362" y="29321"/>
                      <a:pt x="16290" y="30136"/>
                      <a:pt x="17919" y="30136"/>
                    </a:cubicBezTo>
                    <a:lnTo>
                      <a:pt x="16290" y="30136"/>
                    </a:lnTo>
                    <a:lnTo>
                      <a:pt x="18733" y="30136"/>
                    </a:lnTo>
                    <a:lnTo>
                      <a:pt x="15475" y="30136"/>
                    </a:lnTo>
                    <a:cubicBezTo>
                      <a:pt x="13846" y="33394"/>
                      <a:pt x="16290" y="33394"/>
                      <a:pt x="16290" y="3420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4" name="任意多边形: 形状 573"/>
              <p:cNvSpPr/>
              <p:nvPr/>
            </p:nvSpPr>
            <p:spPr>
              <a:xfrm>
                <a:off x="6408041" y="148223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5" name="任意多边形: 形状 574"/>
              <p:cNvSpPr/>
              <p:nvPr/>
            </p:nvSpPr>
            <p:spPr>
              <a:xfrm>
                <a:off x="6388493" y="144802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76" name="图形 7"/>
            <p:cNvGrpSpPr/>
            <p:nvPr/>
          </p:nvGrpSpPr>
          <p:grpSpPr>
            <a:xfrm>
              <a:off x="8655945" y="2518854"/>
              <a:ext cx="30561" cy="84254"/>
              <a:chOff x="6416186" y="1419157"/>
              <a:chExt cx="30561" cy="84254"/>
            </a:xfrm>
            <a:solidFill>
              <a:srgbClr val="1B1B1B"/>
            </a:solidFill>
          </p:grpSpPr>
          <p:sp>
            <p:nvSpPr>
              <p:cNvPr id="577" name="任意多边形: 形状 576"/>
              <p:cNvSpPr/>
              <p:nvPr/>
            </p:nvSpPr>
            <p:spPr>
              <a:xfrm>
                <a:off x="6436548" y="1491194"/>
                <a:ext cx="8144" cy="11402"/>
              </a:xfrm>
              <a:custGeom>
                <a:avLst/>
                <a:gdLst>
                  <a:gd name="connsiteX0" fmla="*/ 0 w 8144"/>
                  <a:gd name="connsiteY0" fmla="*/ 0 h 11402"/>
                  <a:gd name="connsiteX1" fmla="*/ 0 w 8144"/>
                  <a:gd name="connsiteY1" fmla="*/ 11403 h 11402"/>
                  <a:gd name="connsiteX2" fmla="*/ 0 w 8144"/>
                  <a:gd name="connsiteY2" fmla="*/ 11403 h 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11402">
                    <a:moveTo>
                      <a:pt x="0" y="0"/>
                    </a:moveTo>
                    <a:lnTo>
                      <a:pt x="0" y="11403"/>
                    </a:lnTo>
                    <a:lnTo>
                      <a:pt x="0" y="1140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8" name="任意多边形: 形状 577"/>
              <p:cNvSpPr/>
              <p:nvPr/>
            </p:nvSpPr>
            <p:spPr>
              <a:xfrm>
                <a:off x="6436548" y="150341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  <a:gd name="connsiteX3" fmla="*/ 0 w 8144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9" name="任意多边形: 形状 578"/>
              <p:cNvSpPr/>
              <p:nvPr/>
            </p:nvSpPr>
            <p:spPr>
              <a:xfrm>
                <a:off x="6436548" y="150341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0" name="任意多边形: 形状 579"/>
              <p:cNvSpPr/>
              <p:nvPr/>
            </p:nvSpPr>
            <p:spPr>
              <a:xfrm>
                <a:off x="6439806" y="149445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1" name="任意多边形: 形状 580"/>
              <p:cNvSpPr/>
              <p:nvPr/>
            </p:nvSpPr>
            <p:spPr>
              <a:xfrm>
                <a:off x="6416186" y="1421962"/>
                <a:ext cx="30561" cy="81448"/>
              </a:xfrm>
              <a:custGeom>
                <a:avLst/>
                <a:gdLst>
                  <a:gd name="connsiteX0" fmla="*/ 11403 w 30561"/>
                  <a:gd name="connsiteY0" fmla="*/ 70046 h 81448"/>
                  <a:gd name="connsiteX1" fmla="*/ 8959 w 30561"/>
                  <a:gd name="connsiteY1" fmla="*/ 70046 h 81448"/>
                  <a:gd name="connsiteX2" fmla="*/ 11403 w 30561"/>
                  <a:gd name="connsiteY2" fmla="*/ 72490 h 81448"/>
                  <a:gd name="connsiteX3" fmla="*/ 10588 w 30561"/>
                  <a:gd name="connsiteY3" fmla="*/ 72490 h 81448"/>
                  <a:gd name="connsiteX4" fmla="*/ 16290 w 30561"/>
                  <a:gd name="connsiteY4" fmla="*/ 77376 h 81448"/>
                  <a:gd name="connsiteX5" fmla="*/ 14661 w 30561"/>
                  <a:gd name="connsiteY5" fmla="*/ 77376 h 81448"/>
                  <a:gd name="connsiteX6" fmla="*/ 17104 w 30561"/>
                  <a:gd name="connsiteY6" fmla="*/ 77376 h 81448"/>
                  <a:gd name="connsiteX7" fmla="*/ 15475 w 30561"/>
                  <a:gd name="connsiteY7" fmla="*/ 77376 h 81448"/>
                  <a:gd name="connsiteX8" fmla="*/ 15475 w 30561"/>
                  <a:gd name="connsiteY8" fmla="*/ 79006 h 81448"/>
                  <a:gd name="connsiteX9" fmla="*/ 19548 w 30561"/>
                  <a:gd name="connsiteY9" fmla="*/ 78191 h 81448"/>
                  <a:gd name="connsiteX10" fmla="*/ 21991 w 30561"/>
                  <a:gd name="connsiteY10" fmla="*/ 79006 h 81448"/>
                  <a:gd name="connsiteX11" fmla="*/ 23620 w 30561"/>
                  <a:gd name="connsiteY11" fmla="*/ 79006 h 81448"/>
                  <a:gd name="connsiteX12" fmla="*/ 24435 w 30561"/>
                  <a:gd name="connsiteY12" fmla="*/ 79006 h 81448"/>
                  <a:gd name="connsiteX13" fmla="*/ 22806 w 30561"/>
                  <a:gd name="connsiteY13" fmla="*/ 79820 h 81448"/>
                  <a:gd name="connsiteX14" fmla="*/ 23620 w 30561"/>
                  <a:gd name="connsiteY14" fmla="*/ 79006 h 81448"/>
                  <a:gd name="connsiteX15" fmla="*/ 23620 w 30561"/>
                  <a:gd name="connsiteY15" fmla="*/ 79006 h 81448"/>
                  <a:gd name="connsiteX16" fmla="*/ 22806 w 30561"/>
                  <a:gd name="connsiteY16" fmla="*/ 79820 h 81448"/>
                  <a:gd name="connsiteX17" fmla="*/ 21991 w 30561"/>
                  <a:gd name="connsiteY17" fmla="*/ 80634 h 81448"/>
                  <a:gd name="connsiteX18" fmla="*/ 21177 w 30561"/>
                  <a:gd name="connsiteY18" fmla="*/ 81449 h 81448"/>
                  <a:gd name="connsiteX19" fmla="*/ 21177 w 30561"/>
                  <a:gd name="connsiteY19" fmla="*/ 81449 h 81448"/>
                  <a:gd name="connsiteX20" fmla="*/ 21177 w 30561"/>
                  <a:gd name="connsiteY20" fmla="*/ 81449 h 81448"/>
                  <a:gd name="connsiteX21" fmla="*/ 21177 w 30561"/>
                  <a:gd name="connsiteY21" fmla="*/ 81449 h 81448"/>
                  <a:gd name="connsiteX22" fmla="*/ 21177 w 30561"/>
                  <a:gd name="connsiteY22" fmla="*/ 81449 h 81448"/>
                  <a:gd name="connsiteX23" fmla="*/ 21177 w 30561"/>
                  <a:gd name="connsiteY23" fmla="*/ 81449 h 81448"/>
                  <a:gd name="connsiteX24" fmla="*/ 22806 w 30561"/>
                  <a:gd name="connsiteY24" fmla="*/ 79820 h 81448"/>
                  <a:gd name="connsiteX25" fmla="*/ 24435 w 30561"/>
                  <a:gd name="connsiteY25" fmla="*/ 79006 h 81448"/>
                  <a:gd name="connsiteX26" fmla="*/ 25249 w 30561"/>
                  <a:gd name="connsiteY26" fmla="*/ 78191 h 81448"/>
                  <a:gd name="connsiteX27" fmla="*/ 26878 w 30561"/>
                  <a:gd name="connsiteY27" fmla="*/ 77376 h 81448"/>
                  <a:gd name="connsiteX28" fmla="*/ 27693 w 30561"/>
                  <a:gd name="connsiteY28" fmla="*/ 77376 h 81448"/>
                  <a:gd name="connsiteX29" fmla="*/ 27693 w 30561"/>
                  <a:gd name="connsiteY29" fmla="*/ 77376 h 81448"/>
                  <a:gd name="connsiteX30" fmla="*/ 26878 w 30561"/>
                  <a:gd name="connsiteY30" fmla="*/ 77376 h 81448"/>
                  <a:gd name="connsiteX31" fmla="*/ 25249 w 30561"/>
                  <a:gd name="connsiteY31" fmla="*/ 76562 h 81448"/>
                  <a:gd name="connsiteX32" fmla="*/ 23620 w 30561"/>
                  <a:gd name="connsiteY32" fmla="*/ 74119 h 81448"/>
                  <a:gd name="connsiteX33" fmla="*/ 24435 w 30561"/>
                  <a:gd name="connsiteY33" fmla="*/ 74119 h 81448"/>
                  <a:gd name="connsiteX34" fmla="*/ 22806 w 30561"/>
                  <a:gd name="connsiteY34" fmla="*/ 73304 h 81448"/>
                  <a:gd name="connsiteX35" fmla="*/ 19548 w 30561"/>
                  <a:gd name="connsiteY35" fmla="*/ 73304 h 81448"/>
                  <a:gd name="connsiteX36" fmla="*/ 23620 w 30561"/>
                  <a:gd name="connsiteY36" fmla="*/ 65159 h 81448"/>
                  <a:gd name="connsiteX37" fmla="*/ 20362 w 30561"/>
                  <a:gd name="connsiteY37" fmla="*/ 56200 h 81448"/>
                  <a:gd name="connsiteX38" fmla="*/ 21991 w 30561"/>
                  <a:gd name="connsiteY38" fmla="*/ 56200 h 81448"/>
                  <a:gd name="connsiteX39" fmla="*/ 21177 w 30561"/>
                  <a:gd name="connsiteY39" fmla="*/ 53756 h 81448"/>
                  <a:gd name="connsiteX40" fmla="*/ 21991 w 30561"/>
                  <a:gd name="connsiteY40" fmla="*/ 53756 h 81448"/>
                  <a:gd name="connsiteX41" fmla="*/ 16290 w 30561"/>
                  <a:gd name="connsiteY41" fmla="*/ 47241 h 81448"/>
                  <a:gd name="connsiteX42" fmla="*/ 14661 w 30561"/>
                  <a:gd name="connsiteY42" fmla="*/ 39096 h 81448"/>
                  <a:gd name="connsiteX43" fmla="*/ 16290 w 30561"/>
                  <a:gd name="connsiteY43" fmla="*/ 39096 h 81448"/>
                  <a:gd name="connsiteX44" fmla="*/ 19548 w 30561"/>
                  <a:gd name="connsiteY44" fmla="*/ 33394 h 81448"/>
                  <a:gd name="connsiteX45" fmla="*/ 16290 w 30561"/>
                  <a:gd name="connsiteY45" fmla="*/ 26878 h 81448"/>
                  <a:gd name="connsiteX46" fmla="*/ 16290 w 30561"/>
                  <a:gd name="connsiteY46" fmla="*/ 22806 h 81448"/>
                  <a:gd name="connsiteX47" fmla="*/ 14661 w 30561"/>
                  <a:gd name="connsiteY47" fmla="*/ 14661 h 81448"/>
                  <a:gd name="connsiteX48" fmla="*/ 17919 w 30561"/>
                  <a:gd name="connsiteY48" fmla="*/ 8145 h 81448"/>
                  <a:gd name="connsiteX49" fmla="*/ 23620 w 30561"/>
                  <a:gd name="connsiteY49" fmla="*/ 5702 h 81448"/>
                  <a:gd name="connsiteX50" fmla="*/ 21991 w 30561"/>
                  <a:gd name="connsiteY50" fmla="*/ 5702 h 81448"/>
                  <a:gd name="connsiteX51" fmla="*/ 22806 w 30561"/>
                  <a:gd name="connsiteY51" fmla="*/ 4887 h 81448"/>
                  <a:gd name="connsiteX52" fmla="*/ 22806 w 30561"/>
                  <a:gd name="connsiteY52" fmla="*/ 4887 h 81448"/>
                  <a:gd name="connsiteX53" fmla="*/ 17919 w 30561"/>
                  <a:gd name="connsiteY53" fmla="*/ 3258 h 81448"/>
                  <a:gd name="connsiteX54" fmla="*/ 15475 w 30561"/>
                  <a:gd name="connsiteY54" fmla="*/ 2444 h 81448"/>
                  <a:gd name="connsiteX55" fmla="*/ 18733 w 30561"/>
                  <a:gd name="connsiteY55" fmla="*/ 3258 h 81448"/>
                  <a:gd name="connsiteX56" fmla="*/ 16290 w 30561"/>
                  <a:gd name="connsiteY56" fmla="*/ 2444 h 81448"/>
                  <a:gd name="connsiteX57" fmla="*/ 24435 w 30561"/>
                  <a:gd name="connsiteY57" fmla="*/ 3258 h 81448"/>
                  <a:gd name="connsiteX58" fmla="*/ 30136 w 30561"/>
                  <a:gd name="connsiteY58" fmla="*/ 4887 h 81448"/>
                  <a:gd name="connsiteX59" fmla="*/ 26878 w 30561"/>
                  <a:gd name="connsiteY59" fmla="*/ 3258 h 81448"/>
                  <a:gd name="connsiteX60" fmla="*/ 15475 w 30561"/>
                  <a:gd name="connsiteY60" fmla="*/ 815 h 81448"/>
                  <a:gd name="connsiteX61" fmla="*/ 18733 w 30561"/>
                  <a:gd name="connsiteY61" fmla="*/ 1629 h 81448"/>
                  <a:gd name="connsiteX62" fmla="*/ 14661 w 30561"/>
                  <a:gd name="connsiteY62" fmla="*/ 815 h 81448"/>
                  <a:gd name="connsiteX63" fmla="*/ 7330 w 30561"/>
                  <a:gd name="connsiteY63" fmla="*/ 0 h 81448"/>
                  <a:gd name="connsiteX64" fmla="*/ 7330 w 30561"/>
                  <a:gd name="connsiteY64" fmla="*/ 0 h 81448"/>
                  <a:gd name="connsiteX65" fmla="*/ 8145 w 30561"/>
                  <a:gd name="connsiteY65" fmla="*/ 815 h 81448"/>
                  <a:gd name="connsiteX66" fmla="*/ 6516 w 30561"/>
                  <a:gd name="connsiteY66" fmla="*/ 815 h 81448"/>
                  <a:gd name="connsiteX67" fmla="*/ 7330 w 30561"/>
                  <a:gd name="connsiteY67" fmla="*/ 1629 h 81448"/>
                  <a:gd name="connsiteX68" fmla="*/ 8145 w 30561"/>
                  <a:gd name="connsiteY68" fmla="*/ 4887 h 81448"/>
                  <a:gd name="connsiteX69" fmla="*/ 12217 w 30561"/>
                  <a:gd name="connsiteY69" fmla="*/ 6516 h 81448"/>
                  <a:gd name="connsiteX70" fmla="*/ 5701 w 30561"/>
                  <a:gd name="connsiteY70" fmla="*/ 6516 h 81448"/>
                  <a:gd name="connsiteX71" fmla="*/ 4887 w 30561"/>
                  <a:gd name="connsiteY71" fmla="*/ 6516 h 81448"/>
                  <a:gd name="connsiteX72" fmla="*/ 2443 w 30561"/>
                  <a:gd name="connsiteY72" fmla="*/ 7330 h 81448"/>
                  <a:gd name="connsiteX73" fmla="*/ 7330 w 30561"/>
                  <a:gd name="connsiteY73" fmla="*/ 9774 h 81448"/>
                  <a:gd name="connsiteX74" fmla="*/ 4072 w 30561"/>
                  <a:gd name="connsiteY74" fmla="*/ 8959 h 81448"/>
                  <a:gd name="connsiteX75" fmla="*/ 815 w 30561"/>
                  <a:gd name="connsiteY75" fmla="*/ 10589 h 81448"/>
                  <a:gd name="connsiteX76" fmla="*/ 5701 w 30561"/>
                  <a:gd name="connsiteY76" fmla="*/ 13032 h 81448"/>
                  <a:gd name="connsiteX77" fmla="*/ 4072 w 30561"/>
                  <a:gd name="connsiteY77" fmla="*/ 14661 h 81448"/>
                  <a:gd name="connsiteX78" fmla="*/ 3258 w 30561"/>
                  <a:gd name="connsiteY78" fmla="*/ 14661 h 81448"/>
                  <a:gd name="connsiteX79" fmla="*/ 8145 w 30561"/>
                  <a:gd name="connsiteY79" fmla="*/ 17104 h 81448"/>
                  <a:gd name="connsiteX80" fmla="*/ 0 w 30561"/>
                  <a:gd name="connsiteY80" fmla="*/ 16290 h 81448"/>
                  <a:gd name="connsiteX81" fmla="*/ 4887 w 30561"/>
                  <a:gd name="connsiteY81" fmla="*/ 18733 h 81448"/>
                  <a:gd name="connsiteX82" fmla="*/ 1629 w 30561"/>
                  <a:gd name="connsiteY82" fmla="*/ 18733 h 81448"/>
                  <a:gd name="connsiteX83" fmla="*/ 0 w 30561"/>
                  <a:gd name="connsiteY83" fmla="*/ 24435 h 81448"/>
                  <a:gd name="connsiteX84" fmla="*/ 0 w 30561"/>
                  <a:gd name="connsiteY84" fmla="*/ 24435 h 81448"/>
                  <a:gd name="connsiteX85" fmla="*/ 11403 w 30561"/>
                  <a:gd name="connsiteY85" fmla="*/ 26878 h 81448"/>
                  <a:gd name="connsiteX86" fmla="*/ 10588 w 30561"/>
                  <a:gd name="connsiteY86" fmla="*/ 26878 h 81448"/>
                  <a:gd name="connsiteX87" fmla="*/ 7330 w 30561"/>
                  <a:gd name="connsiteY87" fmla="*/ 27693 h 81448"/>
                  <a:gd name="connsiteX88" fmla="*/ 5701 w 30561"/>
                  <a:gd name="connsiteY88" fmla="*/ 27693 h 81448"/>
                  <a:gd name="connsiteX89" fmla="*/ 5701 w 30561"/>
                  <a:gd name="connsiteY89" fmla="*/ 28507 h 81448"/>
                  <a:gd name="connsiteX90" fmla="*/ 4072 w 30561"/>
                  <a:gd name="connsiteY90" fmla="*/ 28507 h 81448"/>
                  <a:gd name="connsiteX91" fmla="*/ 5701 w 30561"/>
                  <a:gd name="connsiteY91" fmla="*/ 29322 h 81448"/>
                  <a:gd name="connsiteX92" fmla="*/ 2443 w 30561"/>
                  <a:gd name="connsiteY92" fmla="*/ 28507 h 81448"/>
                  <a:gd name="connsiteX93" fmla="*/ 6516 w 30561"/>
                  <a:gd name="connsiteY93" fmla="*/ 38281 h 81448"/>
                  <a:gd name="connsiteX94" fmla="*/ 4887 w 30561"/>
                  <a:gd name="connsiteY94" fmla="*/ 38281 h 81448"/>
                  <a:gd name="connsiteX95" fmla="*/ 7330 w 30561"/>
                  <a:gd name="connsiteY95" fmla="*/ 39096 h 81448"/>
                  <a:gd name="connsiteX96" fmla="*/ 5701 w 30561"/>
                  <a:gd name="connsiteY96" fmla="*/ 39096 h 81448"/>
                  <a:gd name="connsiteX97" fmla="*/ 6516 w 30561"/>
                  <a:gd name="connsiteY97" fmla="*/ 41539 h 81448"/>
                  <a:gd name="connsiteX98" fmla="*/ 3258 w 30561"/>
                  <a:gd name="connsiteY98" fmla="*/ 41539 h 81448"/>
                  <a:gd name="connsiteX99" fmla="*/ 6516 w 30561"/>
                  <a:gd name="connsiteY99" fmla="*/ 43168 h 81448"/>
                  <a:gd name="connsiteX100" fmla="*/ 3258 w 30561"/>
                  <a:gd name="connsiteY100" fmla="*/ 43168 h 81448"/>
                  <a:gd name="connsiteX101" fmla="*/ 4072 w 30561"/>
                  <a:gd name="connsiteY101" fmla="*/ 48055 h 81448"/>
                  <a:gd name="connsiteX102" fmla="*/ 11403 w 30561"/>
                  <a:gd name="connsiteY102" fmla="*/ 52127 h 81448"/>
                  <a:gd name="connsiteX103" fmla="*/ 9774 w 30561"/>
                  <a:gd name="connsiteY103" fmla="*/ 52127 h 81448"/>
                  <a:gd name="connsiteX104" fmla="*/ 10588 w 30561"/>
                  <a:gd name="connsiteY104" fmla="*/ 57829 h 81448"/>
                  <a:gd name="connsiteX105" fmla="*/ 12217 w 30561"/>
                  <a:gd name="connsiteY105" fmla="*/ 59458 h 81448"/>
                  <a:gd name="connsiteX106" fmla="*/ 10588 w 30561"/>
                  <a:gd name="connsiteY106" fmla="*/ 59458 h 81448"/>
                  <a:gd name="connsiteX107" fmla="*/ 12217 w 30561"/>
                  <a:gd name="connsiteY107" fmla="*/ 63530 h 81448"/>
                  <a:gd name="connsiteX108" fmla="*/ 9774 w 30561"/>
                  <a:gd name="connsiteY108" fmla="*/ 63530 h 81448"/>
                  <a:gd name="connsiteX109" fmla="*/ 15475 w 30561"/>
                  <a:gd name="connsiteY109" fmla="*/ 64345 h 81448"/>
                  <a:gd name="connsiteX110" fmla="*/ 13032 w 30561"/>
                  <a:gd name="connsiteY110" fmla="*/ 64345 h 81448"/>
                  <a:gd name="connsiteX111" fmla="*/ 14661 w 30561"/>
                  <a:gd name="connsiteY111" fmla="*/ 66788 h 81448"/>
                  <a:gd name="connsiteX112" fmla="*/ 13032 w 30561"/>
                  <a:gd name="connsiteY112" fmla="*/ 66788 h 81448"/>
                  <a:gd name="connsiteX113" fmla="*/ 13846 w 30561"/>
                  <a:gd name="connsiteY113" fmla="*/ 67603 h 81448"/>
                  <a:gd name="connsiteX114" fmla="*/ 13032 w 30561"/>
                  <a:gd name="connsiteY114" fmla="*/ 67603 h 81448"/>
                  <a:gd name="connsiteX115" fmla="*/ 13846 w 30561"/>
                  <a:gd name="connsiteY115" fmla="*/ 70046 h 81448"/>
                  <a:gd name="connsiteX116" fmla="*/ 10588 w 30561"/>
                  <a:gd name="connsiteY116" fmla="*/ 70046 h 81448"/>
                  <a:gd name="connsiteX117" fmla="*/ 13032 w 30561"/>
                  <a:gd name="connsiteY117" fmla="*/ 71675 h 81448"/>
                  <a:gd name="connsiteX118" fmla="*/ 11403 w 30561"/>
                  <a:gd name="connsiteY118" fmla="*/ 71675 h 81448"/>
                  <a:gd name="connsiteX119" fmla="*/ 13846 w 30561"/>
                  <a:gd name="connsiteY119" fmla="*/ 71675 h 81448"/>
                  <a:gd name="connsiteX120" fmla="*/ 10588 w 30561"/>
                  <a:gd name="connsiteY120" fmla="*/ 71675 h 81448"/>
                  <a:gd name="connsiteX121" fmla="*/ 11403 w 30561"/>
                  <a:gd name="connsiteY121" fmla="*/ 70046 h 8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0561" h="81448">
                    <a:moveTo>
                      <a:pt x="11403" y="70046"/>
                    </a:moveTo>
                    <a:lnTo>
                      <a:pt x="8959" y="70046"/>
                    </a:lnTo>
                    <a:cubicBezTo>
                      <a:pt x="13846" y="70046"/>
                      <a:pt x="8959" y="71675"/>
                      <a:pt x="11403" y="72490"/>
                    </a:cubicBezTo>
                    <a:lnTo>
                      <a:pt x="10588" y="72490"/>
                    </a:lnTo>
                    <a:cubicBezTo>
                      <a:pt x="9774" y="74119"/>
                      <a:pt x="14661" y="75748"/>
                      <a:pt x="16290" y="77376"/>
                    </a:cubicBezTo>
                    <a:cubicBezTo>
                      <a:pt x="16290" y="77376"/>
                      <a:pt x="15475" y="77376"/>
                      <a:pt x="14661" y="77376"/>
                    </a:cubicBezTo>
                    <a:cubicBezTo>
                      <a:pt x="15475" y="77376"/>
                      <a:pt x="17104" y="77376"/>
                      <a:pt x="17104" y="77376"/>
                    </a:cubicBezTo>
                    <a:cubicBezTo>
                      <a:pt x="16290" y="77376"/>
                      <a:pt x="15475" y="77376"/>
                      <a:pt x="15475" y="77376"/>
                    </a:cubicBezTo>
                    <a:cubicBezTo>
                      <a:pt x="11403" y="79006"/>
                      <a:pt x="18733" y="78191"/>
                      <a:pt x="15475" y="79006"/>
                    </a:cubicBezTo>
                    <a:cubicBezTo>
                      <a:pt x="16290" y="79006"/>
                      <a:pt x="17919" y="78191"/>
                      <a:pt x="19548" y="78191"/>
                    </a:cubicBezTo>
                    <a:cubicBezTo>
                      <a:pt x="20362" y="78191"/>
                      <a:pt x="21177" y="79006"/>
                      <a:pt x="21991" y="79006"/>
                    </a:cubicBezTo>
                    <a:cubicBezTo>
                      <a:pt x="22806" y="79006"/>
                      <a:pt x="22806" y="79006"/>
                      <a:pt x="23620" y="79006"/>
                    </a:cubicBezTo>
                    <a:cubicBezTo>
                      <a:pt x="24435" y="79006"/>
                      <a:pt x="25249" y="78191"/>
                      <a:pt x="24435" y="79006"/>
                    </a:cubicBezTo>
                    <a:cubicBezTo>
                      <a:pt x="24435" y="79006"/>
                      <a:pt x="23620" y="79820"/>
                      <a:pt x="22806" y="79820"/>
                    </a:cubicBezTo>
                    <a:cubicBezTo>
                      <a:pt x="22806" y="79820"/>
                      <a:pt x="23620" y="79006"/>
                      <a:pt x="23620" y="79006"/>
                    </a:cubicBezTo>
                    <a:lnTo>
                      <a:pt x="23620" y="79006"/>
                    </a:lnTo>
                    <a:cubicBezTo>
                      <a:pt x="23620" y="79006"/>
                      <a:pt x="22806" y="79006"/>
                      <a:pt x="22806" y="79820"/>
                    </a:cubicBezTo>
                    <a:cubicBezTo>
                      <a:pt x="22806" y="79820"/>
                      <a:pt x="21991" y="80634"/>
                      <a:pt x="21991" y="80634"/>
                    </a:cubicBezTo>
                    <a:cubicBezTo>
                      <a:pt x="21177" y="81449"/>
                      <a:pt x="21177" y="81449"/>
                      <a:pt x="21177" y="81449"/>
                    </a:cubicBezTo>
                    <a:lnTo>
                      <a:pt x="21177" y="81449"/>
                    </a:lnTo>
                    <a:cubicBezTo>
                      <a:pt x="21177" y="81449"/>
                      <a:pt x="21177" y="81449"/>
                      <a:pt x="21177" y="81449"/>
                    </a:cubicBezTo>
                    <a:lnTo>
                      <a:pt x="21177" y="81449"/>
                    </a:lnTo>
                    <a:cubicBezTo>
                      <a:pt x="21177" y="81449"/>
                      <a:pt x="21177" y="81449"/>
                      <a:pt x="21177" y="81449"/>
                    </a:cubicBezTo>
                    <a:cubicBezTo>
                      <a:pt x="21177" y="81449"/>
                      <a:pt x="21177" y="81449"/>
                      <a:pt x="21177" y="81449"/>
                    </a:cubicBezTo>
                    <a:cubicBezTo>
                      <a:pt x="21177" y="81449"/>
                      <a:pt x="21991" y="80634"/>
                      <a:pt x="22806" y="79820"/>
                    </a:cubicBezTo>
                    <a:cubicBezTo>
                      <a:pt x="22806" y="79820"/>
                      <a:pt x="23620" y="79006"/>
                      <a:pt x="24435" y="79006"/>
                    </a:cubicBezTo>
                    <a:cubicBezTo>
                      <a:pt x="24435" y="79006"/>
                      <a:pt x="24435" y="79006"/>
                      <a:pt x="25249" y="78191"/>
                    </a:cubicBezTo>
                    <a:cubicBezTo>
                      <a:pt x="26064" y="78191"/>
                      <a:pt x="26064" y="77376"/>
                      <a:pt x="26878" y="77376"/>
                    </a:cubicBezTo>
                    <a:lnTo>
                      <a:pt x="27693" y="77376"/>
                    </a:lnTo>
                    <a:lnTo>
                      <a:pt x="27693" y="77376"/>
                    </a:lnTo>
                    <a:cubicBezTo>
                      <a:pt x="27693" y="77376"/>
                      <a:pt x="27693" y="77376"/>
                      <a:pt x="26878" y="77376"/>
                    </a:cubicBezTo>
                    <a:cubicBezTo>
                      <a:pt x="26064" y="77376"/>
                      <a:pt x="25249" y="76562"/>
                      <a:pt x="25249" y="76562"/>
                    </a:cubicBezTo>
                    <a:cubicBezTo>
                      <a:pt x="17104" y="77376"/>
                      <a:pt x="26878" y="74119"/>
                      <a:pt x="23620" y="74119"/>
                    </a:cubicBezTo>
                    <a:cubicBezTo>
                      <a:pt x="23620" y="74119"/>
                      <a:pt x="24435" y="74119"/>
                      <a:pt x="24435" y="74119"/>
                    </a:cubicBezTo>
                    <a:cubicBezTo>
                      <a:pt x="22806" y="74119"/>
                      <a:pt x="21177" y="73304"/>
                      <a:pt x="22806" y="73304"/>
                    </a:cubicBezTo>
                    <a:lnTo>
                      <a:pt x="19548" y="73304"/>
                    </a:lnTo>
                    <a:cubicBezTo>
                      <a:pt x="26064" y="70046"/>
                      <a:pt x="21177" y="67603"/>
                      <a:pt x="23620" y="65159"/>
                    </a:cubicBezTo>
                    <a:cubicBezTo>
                      <a:pt x="25249" y="61901"/>
                      <a:pt x="30951" y="59458"/>
                      <a:pt x="20362" y="56200"/>
                    </a:cubicBezTo>
                    <a:cubicBezTo>
                      <a:pt x="21177" y="56200"/>
                      <a:pt x="21177" y="56200"/>
                      <a:pt x="21991" y="56200"/>
                    </a:cubicBezTo>
                    <a:cubicBezTo>
                      <a:pt x="20362" y="55385"/>
                      <a:pt x="22806" y="54571"/>
                      <a:pt x="21177" y="53756"/>
                    </a:cubicBezTo>
                    <a:lnTo>
                      <a:pt x="21991" y="53756"/>
                    </a:lnTo>
                    <a:cubicBezTo>
                      <a:pt x="15475" y="51313"/>
                      <a:pt x="22806" y="49684"/>
                      <a:pt x="16290" y="47241"/>
                    </a:cubicBezTo>
                    <a:cubicBezTo>
                      <a:pt x="17104" y="44797"/>
                      <a:pt x="16290" y="42354"/>
                      <a:pt x="14661" y="39096"/>
                    </a:cubicBezTo>
                    <a:lnTo>
                      <a:pt x="16290" y="39096"/>
                    </a:lnTo>
                    <a:cubicBezTo>
                      <a:pt x="13032" y="36652"/>
                      <a:pt x="21177" y="35837"/>
                      <a:pt x="19548" y="33394"/>
                    </a:cubicBezTo>
                    <a:cubicBezTo>
                      <a:pt x="23620" y="31765"/>
                      <a:pt x="11403" y="28507"/>
                      <a:pt x="16290" y="26878"/>
                    </a:cubicBezTo>
                    <a:cubicBezTo>
                      <a:pt x="23620" y="26878"/>
                      <a:pt x="8145" y="22806"/>
                      <a:pt x="16290" y="22806"/>
                    </a:cubicBezTo>
                    <a:cubicBezTo>
                      <a:pt x="28507" y="21991"/>
                      <a:pt x="21177" y="18733"/>
                      <a:pt x="14661" y="14661"/>
                    </a:cubicBezTo>
                    <a:cubicBezTo>
                      <a:pt x="19548" y="13032"/>
                      <a:pt x="8959" y="8959"/>
                      <a:pt x="17919" y="8145"/>
                    </a:cubicBezTo>
                    <a:cubicBezTo>
                      <a:pt x="13032" y="5702"/>
                      <a:pt x="25249" y="7330"/>
                      <a:pt x="23620" y="5702"/>
                    </a:cubicBezTo>
                    <a:lnTo>
                      <a:pt x="21991" y="5702"/>
                    </a:lnTo>
                    <a:cubicBezTo>
                      <a:pt x="27693" y="6516"/>
                      <a:pt x="14661" y="3258"/>
                      <a:pt x="22806" y="4887"/>
                    </a:cubicBezTo>
                    <a:lnTo>
                      <a:pt x="22806" y="4887"/>
                    </a:lnTo>
                    <a:cubicBezTo>
                      <a:pt x="26878" y="5702"/>
                      <a:pt x="13032" y="1629"/>
                      <a:pt x="17919" y="3258"/>
                    </a:cubicBezTo>
                    <a:lnTo>
                      <a:pt x="15475" y="2444"/>
                    </a:lnTo>
                    <a:cubicBezTo>
                      <a:pt x="14661" y="1629"/>
                      <a:pt x="17919" y="3258"/>
                      <a:pt x="18733" y="3258"/>
                    </a:cubicBezTo>
                    <a:cubicBezTo>
                      <a:pt x="18733" y="3258"/>
                      <a:pt x="14661" y="2444"/>
                      <a:pt x="16290" y="2444"/>
                    </a:cubicBezTo>
                    <a:cubicBezTo>
                      <a:pt x="25249" y="4072"/>
                      <a:pt x="14661" y="1629"/>
                      <a:pt x="24435" y="3258"/>
                    </a:cubicBezTo>
                    <a:cubicBezTo>
                      <a:pt x="24435" y="3258"/>
                      <a:pt x="28507" y="4072"/>
                      <a:pt x="30136" y="4887"/>
                    </a:cubicBezTo>
                    <a:cubicBezTo>
                      <a:pt x="30951" y="4887"/>
                      <a:pt x="30951" y="4887"/>
                      <a:pt x="26878" y="3258"/>
                    </a:cubicBezTo>
                    <a:cubicBezTo>
                      <a:pt x="22806" y="2444"/>
                      <a:pt x="18733" y="815"/>
                      <a:pt x="15475" y="815"/>
                    </a:cubicBezTo>
                    <a:lnTo>
                      <a:pt x="18733" y="1629"/>
                    </a:lnTo>
                    <a:cubicBezTo>
                      <a:pt x="15475" y="815"/>
                      <a:pt x="17104" y="1629"/>
                      <a:pt x="14661" y="815"/>
                    </a:cubicBezTo>
                    <a:cubicBezTo>
                      <a:pt x="13846" y="815"/>
                      <a:pt x="9774" y="0"/>
                      <a:pt x="7330" y="0"/>
                    </a:cubicBezTo>
                    <a:cubicBezTo>
                      <a:pt x="7330" y="0"/>
                      <a:pt x="7330" y="0"/>
                      <a:pt x="7330" y="0"/>
                    </a:cubicBezTo>
                    <a:cubicBezTo>
                      <a:pt x="11403" y="815"/>
                      <a:pt x="8959" y="815"/>
                      <a:pt x="8145" y="815"/>
                    </a:cubicBezTo>
                    <a:lnTo>
                      <a:pt x="6516" y="815"/>
                    </a:lnTo>
                    <a:cubicBezTo>
                      <a:pt x="2443" y="0"/>
                      <a:pt x="13846" y="3258"/>
                      <a:pt x="7330" y="1629"/>
                    </a:cubicBezTo>
                    <a:cubicBezTo>
                      <a:pt x="8959" y="2444"/>
                      <a:pt x="8145" y="3258"/>
                      <a:pt x="8145" y="4887"/>
                    </a:cubicBezTo>
                    <a:cubicBezTo>
                      <a:pt x="10588" y="5702"/>
                      <a:pt x="8145" y="5702"/>
                      <a:pt x="12217" y="6516"/>
                    </a:cubicBezTo>
                    <a:cubicBezTo>
                      <a:pt x="6516" y="5702"/>
                      <a:pt x="5701" y="5702"/>
                      <a:pt x="5701" y="6516"/>
                    </a:cubicBezTo>
                    <a:cubicBezTo>
                      <a:pt x="4887" y="6516"/>
                      <a:pt x="4887" y="6516"/>
                      <a:pt x="4887" y="6516"/>
                    </a:cubicBezTo>
                    <a:cubicBezTo>
                      <a:pt x="-2443" y="5702"/>
                      <a:pt x="11403" y="8145"/>
                      <a:pt x="2443" y="7330"/>
                    </a:cubicBezTo>
                    <a:cubicBezTo>
                      <a:pt x="8145" y="8959"/>
                      <a:pt x="0" y="8145"/>
                      <a:pt x="7330" y="9774"/>
                    </a:cubicBezTo>
                    <a:cubicBezTo>
                      <a:pt x="5701" y="9774"/>
                      <a:pt x="4887" y="8959"/>
                      <a:pt x="4072" y="8959"/>
                    </a:cubicBezTo>
                    <a:cubicBezTo>
                      <a:pt x="4072" y="9774"/>
                      <a:pt x="1629" y="9774"/>
                      <a:pt x="815" y="10589"/>
                    </a:cubicBezTo>
                    <a:cubicBezTo>
                      <a:pt x="5701" y="12217"/>
                      <a:pt x="-1629" y="11403"/>
                      <a:pt x="5701" y="13032"/>
                    </a:cubicBezTo>
                    <a:cubicBezTo>
                      <a:pt x="4072" y="13032"/>
                      <a:pt x="815" y="13032"/>
                      <a:pt x="4072" y="14661"/>
                    </a:cubicBezTo>
                    <a:lnTo>
                      <a:pt x="3258" y="14661"/>
                    </a:lnTo>
                    <a:cubicBezTo>
                      <a:pt x="3258" y="15475"/>
                      <a:pt x="4072" y="16290"/>
                      <a:pt x="8145" y="17104"/>
                    </a:cubicBezTo>
                    <a:cubicBezTo>
                      <a:pt x="815" y="16290"/>
                      <a:pt x="2443" y="16290"/>
                      <a:pt x="0" y="16290"/>
                    </a:cubicBezTo>
                    <a:cubicBezTo>
                      <a:pt x="3258" y="17104"/>
                      <a:pt x="2443" y="17919"/>
                      <a:pt x="4887" y="18733"/>
                    </a:cubicBezTo>
                    <a:cubicBezTo>
                      <a:pt x="1629" y="17919"/>
                      <a:pt x="6516" y="19548"/>
                      <a:pt x="1629" y="18733"/>
                    </a:cubicBezTo>
                    <a:cubicBezTo>
                      <a:pt x="10588" y="21991"/>
                      <a:pt x="6516" y="23620"/>
                      <a:pt x="0" y="24435"/>
                    </a:cubicBezTo>
                    <a:lnTo>
                      <a:pt x="0" y="24435"/>
                    </a:lnTo>
                    <a:cubicBezTo>
                      <a:pt x="2443" y="25249"/>
                      <a:pt x="8145" y="26064"/>
                      <a:pt x="11403" y="26878"/>
                    </a:cubicBezTo>
                    <a:cubicBezTo>
                      <a:pt x="10588" y="26878"/>
                      <a:pt x="10588" y="26878"/>
                      <a:pt x="10588" y="26878"/>
                    </a:cubicBezTo>
                    <a:cubicBezTo>
                      <a:pt x="11403" y="27693"/>
                      <a:pt x="6516" y="26878"/>
                      <a:pt x="7330" y="27693"/>
                    </a:cubicBezTo>
                    <a:cubicBezTo>
                      <a:pt x="6516" y="27693"/>
                      <a:pt x="6516" y="27693"/>
                      <a:pt x="5701" y="27693"/>
                    </a:cubicBezTo>
                    <a:cubicBezTo>
                      <a:pt x="8145" y="28507"/>
                      <a:pt x="1629" y="27693"/>
                      <a:pt x="5701" y="28507"/>
                    </a:cubicBezTo>
                    <a:lnTo>
                      <a:pt x="4072" y="28507"/>
                    </a:lnTo>
                    <a:lnTo>
                      <a:pt x="5701" y="29322"/>
                    </a:lnTo>
                    <a:cubicBezTo>
                      <a:pt x="4072" y="29322"/>
                      <a:pt x="1629" y="28507"/>
                      <a:pt x="2443" y="28507"/>
                    </a:cubicBezTo>
                    <a:cubicBezTo>
                      <a:pt x="815" y="31765"/>
                      <a:pt x="8145" y="35837"/>
                      <a:pt x="6516" y="38281"/>
                    </a:cubicBezTo>
                    <a:lnTo>
                      <a:pt x="4887" y="38281"/>
                    </a:lnTo>
                    <a:lnTo>
                      <a:pt x="7330" y="39096"/>
                    </a:lnTo>
                    <a:cubicBezTo>
                      <a:pt x="6516" y="39096"/>
                      <a:pt x="6516" y="39096"/>
                      <a:pt x="5701" y="39096"/>
                    </a:cubicBezTo>
                    <a:cubicBezTo>
                      <a:pt x="3258" y="39910"/>
                      <a:pt x="7330" y="40724"/>
                      <a:pt x="6516" y="41539"/>
                    </a:cubicBezTo>
                    <a:cubicBezTo>
                      <a:pt x="5701" y="41539"/>
                      <a:pt x="4072" y="41539"/>
                      <a:pt x="3258" y="41539"/>
                    </a:cubicBezTo>
                    <a:cubicBezTo>
                      <a:pt x="7330" y="42354"/>
                      <a:pt x="-2443" y="42354"/>
                      <a:pt x="6516" y="43168"/>
                    </a:cubicBezTo>
                    <a:cubicBezTo>
                      <a:pt x="5701" y="43168"/>
                      <a:pt x="4072" y="43168"/>
                      <a:pt x="3258" y="43168"/>
                    </a:cubicBezTo>
                    <a:cubicBezTo>
                      <a:pt x="5701" y="44797"/>
                      <a:pt x="5701" y="46426"/>
                      <a:pt x="4072" y="48055"/>
                    </a:cubicBezTo>
                    <a:cubicBezTo>
                      <a:pt x="12217" y="49684"/>
                      <a:pt x="4887" y="50498"/>
                      <a:pt x="11403" y="52127"/>
                    </a:cubicBezTo>
                    <a:lnTo>
                      <a:pt x="9774" y="52127"/>
                    </a:lnTo>
                    <a:cubicBezTo>
                      <a:pt x="15475" y="53756"/>
                      <a:pt x="8959" y="55385"/>
                      <a:pt x="10588" y="57829"/>
                    </a:cubicBezTo>
                    <a:cubicBezTo>
                      <a:pt x="9774" y="58643"/>
                      <a:pt x="12217" y="59458"/>
                      <a:pt x="12217" y="59458"/>
                    </a:cubicBezTo>
                    <a:lnTo>
                      <a:pt x="10588" y="59458"/>
                    </a:lnTo>
                    <a:cubicBezTo>
                      <a:pt x="17919" y="60272"/>
                      <a:pt x="4072" y="61901"/>
                      <a:pt x="12217" y="63530"/>
                    </a:cubicBezTo>
                    <a:lnTo>
                      <a:pt x="9774" y="63530"/>
                    </a:lnTo>
                    <a:cubicBezTo>
                      <a:pt x="13846" y="63530"/>
                      <a:pt x="8145" y="64345"/>
                      <a:pt x="15475" y="64345"/>
                    </a:cubicBezTo>
                    <a:lnTo>
                      <a:pt x="13032" y="64345"/>
                    </a:lnTo>
                    <a:cubicBezTo>
                      <a:pt x="22806" y="65159"/>
                      <a:pt x="8959" y="65974"/>
                      <a:pt x="14661" y="66788"/>
                    </a:cubicBezTo>
                    <a:lnTo>
                      <a:pt x="13032" y="66788"/>
                    </a:lnTo>
                    <a:cubicBezTo>
                      <a:pt x="14661" y="66788"/>
                      <a:pt x="15475" y="67603"/>
                      <a:pt x="13846" y="67603"/>
                    </a:cubicBezTo>
                    <a:cubicBezTo>
                      <a:pt x="13846" y="67603"/>
                      <a:pt x="13032" y="67603"/>
                      <a:pt x="13032" y="67603"/>
                    </a:cubicBezTo>
                    <a:cubicBezTo>
                      <a:pt x="6516" y="69232"/>
                      <a:pt x="13846" y="69232"/>
                      <a:pt x="13846" y="70046"/>
                    </a:cubicBezTo>
                    <a:lnTo>
                      <a:pt x="10588" y="70046"/>
                    </a:lnTo>
                    <a:cubicBezTo>
                      <a:pt x="14661" y="70046"/>
                      <a:pt x="10588" y="71675"/>
                      <a:pt x="13032" y="71675"/>
                    </a:cubicBezTo>
                    <a:lnTo>
                      <a:pt x="11403" y="71675"/>
                    </a:lnTo>
                    <a:lnTo>
                      <a:pt x="13846" y="71675"/>
                    </a:lnTo>
                    <a:lnTo>
                      <a:pt x="10588" y="71675"/>
                    </a:lnTo>
                    <a:cubicBezTo>
                      <a:pt x="8959" y="68417"/>
                      <a:pt x="11403" y="69232"/>
                      <a:pt x="11403" y="7004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2" name="任意多边形: 形状 581"/>
              <p:cNvSpPr/>
              <p:nvPr/>
            </p:nvSpPr>
            <p:spPr>
              <a:xfrm>
                <a:off x="6431865" y="1499339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3" name="任意多边形: 形状 582"/>
              <p:cNvSpPr/>
              <p:nvPr/>
            </p:nvSpPr>
            <p:spPr>
              <a:xfrm>
                <a:off x="6421887" y="1419157"/>
                <a:ext cx="0" cy="362"/>
              </a:xfrm>
              <a:custGeom>
                <a:avLst/>
                <a:gdLst>
                  <a:gd name="connsiteX0" fmla="*/ 0 w 0"/>
                  <a:gd name="connsiteY0" fmla="*/ 362 h 362"/>
                  <a:gd name="connsiteX1" fmla="*/ 0 w 0"/>
                  <a:gd name="connsiteY1" fmla="*/ 362 h 362"/>
                  <a:gd name="connsiteX2" fmla="*/ 0 w 0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84" name="图形 7"/>
            <p:cNvGrpSpPr/>
            <p:nvPr/>
          </p:nvGrpSpPr>
          <p:grpSpPr>
            <a:xfrm>
              <a:off x="8668977" y="2523288"/>
              <a:ext cx="29321" cy="87150"/>
              <a:chOff x="6429218" y="1423591"/>
              <a:chExt cx="29321" cy="87150"/>
            </a:xfrm>
            <a:solidFill>
              <a:srgbClr val="1B1B1B"/>
            </a:solidFill>
          </p:grpSpPr>
          <p:sp>
            <p:nvSpPr>
              <p:cNvPr id="585" name="任意多边形: 形状 584"/>
              <p:cNvSpPr/>
              <p:nvPr/>
            </p:nvSpPr>
            <p:spPr>
              <a:xfrm>
                <a:off x="6430847" y="1498524"/>
                <a:ext cx="3257" cy="814"/>
              </a:xfrm>
              <a:custGeom>
                <a:avLst/>
                <a:gdLst>
                  <a:gd name="connsiteX0" fmla="*/ 1629 w 3257"/>
                  <a:gd name="connsiteY0" fmla="*/ 0 h 814"/>
                  <a:gd name="connsiteX1" fmla="*/ 0 w 3257"/>
                  <a:gd name="connsiteY1" fmla="*/ 0 h 814"/>
                  <a:gd name="connsiteX2" fmla="*/ 3258 w 3257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814">
                    <a:moveTo>
                      <a:pt x="1629" y="0"/>
                    </a:moveTo>
                    <a:lnTo>
                      <a:pt x="0" y="0"/>
                    </a:lnTo>
                    <a:lnTo>
                      <a:pt x="3258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6" name="任意多边形: 形状 585"/>
              <p:cNvSpPr/>
              <p:nvPr/>
            </p:nvSpPr>
            <p:spPr>
              <a:xfrm>
                <a:off x="6431103" y="1499339"/>
                <a:ext cx="7888" cy="814"/>
              </a:xfrm>
              <a:custGeom>
                <a:avLst/>
                <a:gdLst>
                  <a:gd name="connsiteX0" fmla="*/ 6259 w 7888"/>
                  <a:gd name="connsiteY0" fmla="*/ 815 h 814"/>
                  <a:gd name="connsiteX1" fmla="*/ 7888 w 7888"/>
                  <a:gd name="connsiteY1" fmla="*/ 815 h 814"/>
                  <a:gd name="connsiteX2" fmla="*/ 558 w 7888"/>
                  <a:gd name="connsiteY2" fmla="*/ 0 h 814"/>
                  <a:gd name="connsiteX3" fmla="*/ 6259 w 7888"/>
                  <a:gd name="connsiteY3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88" h="814">
                    <a:moveTo>
                      <a:pt x="6259" y="815"/>
                    </a:moveTo>
                    <a:cubicBezTo>
                      <a:pt x="7074" y="815"/>
                      <a:pt x="7074" y="815"/>
                      <a:pt x="7888" y="815"/>
                    </a:cubicBezTo>
                    <a:lnTo>
                      <a:pt x="558" y="0"/>
                    </a:lnTo>
                    <a:cubicBezTo>
                      <a:pt x="-2700" y="0"/>
                      <a:pt x="9517" y="815"/>
                      <a:pt x="625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7" name="任意多边形: 形状 586"/>
              <p:cNvSpPr/>
              <p:nvPr/>
            </p:nvSpPr>
            <p:spPr>
              <a:xfrm>
                <a:off x="6436913" y="1500153"/>
                <a:ext cx="2893" cy="814"/>
              </a:xfrm>
              <a:custGeom>
                <a:avLst/>
                <a:gdLst>
                  <a:gd name="connsiteX0" fmla="*/ 450 w 2893"/>
                  <a:gd name="connsiteY0" fmla="*/ 0 h 814"/>
                  <a:gd name="connsiteX1" fmla="*/ 2893 w 2893"/>
                  <a:gd name="connsiteY1" fmla="*/ 815 h 814"/>
                  <a:gd name="connsiteX2" fmla="*/ 450 w 289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814">
                    <a:moveTo>
                      <a:pt x="450" y="0"/>
                    </a:moveTo>
                    <a:cubicBezTo>
                      <a:pt x="-1179" y="0"/>
                      <a:pt x="2079" y="0"/>
                      <a:pt x="2893" y="815"/>
                    </a:cubicBezTo>
                    <a:cubicBezTo>
                      <a:pt x="450" y="0"/>
                      <a:pt x="3708" y="0"/>
                      <a:pt x="45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8" name="任意多边形: 形状 587"/>
              <p:cNvSpPr/>
              <p:nvPr/>
            </p:nvSpPr>
            <p:spPr>
              <a:xfrm>
                <a:off x="6456096" y="1503049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9" name="任意多边形: 形状 588"/>
              <p:cNvSpPr/>
              <p:nvPr/>
            </p:nvSpPr>
            <p:spPr>
              <a:xfrm>
                <a:off x="6429218" y="1423591"/>
                <a:ext cx="29321" cy="87150"/>
              </a:xfrm>
              <a:custGeom>
                <a:avLst/>
                <a:gdLst>
                  <a:gd name="connsiteX0" fmla="*/ 14661 w 29321"/>
                  <a:gd name="connsiteY0" fmla="*/ 77376 h 87150"/>
                  <a:gd name="connsiteX1" fmla="*/ 12217 w 29321"/>
                  <a:gd name="connsiteY1" fmla="*/ 77376 h 87150"/>
                  <a:gd name="connsiteX2" fmla="*/ 14661 w 29321"/>
                  <a:gd name="connsiteY2" fmla="*/ 79820 h 87150"/>
                  <a:gd name="connsiteX3" fmla="*/ 13846 w 29321"/>
                  <a:gd name="connsiteY3" fmla="*/ 79820 h 87150"/>
                  <a:gd name="connsiteX4" fmla="*/ 20362 w 29321"/>
                  <a:gd name="connsiteY4" fmla="*/ 84707 h 87150"/>
                  <a:gd name="connsiteX5" fmla="*/ 18733 w 29321"/>
                  <a:gd name="connsiteY5" fmla="*/ 84707 h 87150"/>
                  <a:gd name="connsiteX6" fmla="*/ 21177 w 29321"/>
                  <a:gd name="connsiteY6" fmla="*/ 84707 h 87150"/>
                  <a:gd name="connsiteX7" fmla="*/ 19548 w 29321"/>
                  <a:gd name="connsiteY7" fmla="*/ 84707 h 87150"/>
                  <a:gd name="connsiteX8" fmla="*/ 19548 w 29321"/>
                  <a:gd name="connsiteY8" fmla="*/ 86336 h 87150"/>
                  <a:gd name="connsiteX9" fmla="*/ 20362 w 29321"/>
                  <a:gd name="connsiteY9" fmla="*/ 86336 h 87150"/>
                  <a:gd name="connsiteX10" fmla="*/ 17104 w 29321"/>
                  <a:gd name="connsiteY10" fmla="*/ 86336 h 87150"/>
                  <a:gd name="connsiteX11" fmla="*/ 13846 w 29321"/>
                  <a:gd name="connsiteY11" fmla="*/ 86336 h 87150"/>
                  <a:gd name="connsiteX12" fmla="*/ 8959 w 29321"/>
                  <a:gd name="connsiteY12" fmla="*/ 80634 h 87150"/>
                  <a:gd name="connsiteX13" fmla="*/ 12217 w 29321"/>
                  <a:gd name="connsiteY13" fmla="*/ 80634 h 87150"/>
                  <a:gd name="connsiteX14" fmla="*/ 9774 w 29321"/>
                  <a:gd name="connsiteY14" fmla="*/ 75747 h 87150"/>
                  <a:gd name="connsiteX15" fmla="*/ 5701 w 29321"/>
                  <a:gd name="connsiteY15" fmla="*/ 75747 h 87150"/>
                  <a:gd name="connsiteX16" fmla="*/ 6516 w 29321"/>
                  <a:gd name="connsiteY16" fmla="*/ 77376 h 87150"/>
                  <a:gd name="connsiteX17" fmla="*/ 4887 w 29321"/>
                  <a:gd name="connsiteY17" fmla="*/ 77376 h 87150"/>
                  <a:gd name="connsiteX18" fmla="*/ 7330 w 29321"/>
                  <a:gd name="connsiteY18" fmla="*/ 78191 h 87150"/>
                  <a:gd name="connsiteX19" fmla="*/ 4887 w 29321"/>
                  <a:gd name="connsiteY19" fmla="*/ 78191 h 87150"/>
                  <a:gd name="connsiteX20" fmla="*/ 8145 w 29321"/>
                  <a:gd name="connsiteY20" fmla="*/ 80634 h 87150"/>
                  <a:gd name="connsiteX21" fmla="*/ 4072 w 29321"/>
                  <a:gd name="connsiteY21" fmla="*/ 81449 h 87150"/>
                  <a:gd name="connsiteX22" fmla="*/ 8145 w 29321"/>
                  <a:gd name="connsiteY22" fmla="*/ 82263 h 87150"/>
                  <a:gd name="connsiteX23" fmla="*/ 8145 w 29321"/>
                  <a:gd name="connsiteY23" fmla="*/ 87150 h 87150"/>
                  <a:gd name="connsiteX24" fmla="*/ 29322 w 29321"/>
                  <a:gd name="connsiteY24" fmla="*/ 85521 h 87150"/>
                  <a:gd name="connsiteX25" fmla="*/ 27693 w 29321"/>
                  <a:gd name="connsiteY25" fmla="*/ 83892 h 87150"/>
                  <a:gd name="connsiteX26" fmla="*/ 26064 w 29321"/>
                  <a:gd name="connsiteY26" fmla="*/ 80634 h 87150"/>
                  <a:gd name="connsiteX27" fmla="*/ 26878 w 29321"/>
                  <a:gd name="connsiteY27" fmla="*/ 80634 h 87150"/>
                  <a:gd name="connsiteX28" fmla="*/ 24435 w 29321"/>
                  <a:gd name="connsiteY28" fmla="*/ 79820 h 87150"/>
                  <a:gd name="connsiteX29" fmla="*/ 21177 w 29321"/>
                  <a:gd name="connsiteY29" fmla="*/ 79820 h 87150"/>
                  <a:gd name="connsiteX30" fmla="*/ 24435 w 29321"/>
                  <a:gd name="connsiteY30" fmla="*/ 70860 h 87150"/>
                  <a:gd name="connsiteX31" fmla="*/ 21177 w 29321"/>
                  <a:gd name="connsiteY31" fmla="*/ 61901 h 87150"/>
                  <a:gd name="connsiteX32" fmla="*/ 22806 w 29321"/>
                  <a:gd name="connsiteY32" fmla="*/ 61901 h 87150"/>
                  <a:gd name="connsiteX33" fmla="*/ 21991 w 29321"/>
                  <a:gd name="connsiteY33" fmla="*/ 59458 h 87150"/>
                  <a:gd name="connsiteX34" fmla="*/ 22806 w 29321"/>
                  <a:gd name="connsiteY34" fmla="*/ 59458 h 87150"/>
                  <a:gd name="connsiteX35" fmla="*/ 17104 w 29321"/>
                  <a:gd name="connsiteY35" fmla="*/ 52942 h 87150"/>
                  <a:gd name="connsiteX36" fmla="*/ 15475 w 29321"/>
                  <a:gd name="connsiteY36" fmla="*/ 43982 h 87150"/>
                  <a:gd name="connsiteX37" fmla="*/ 17104 w 29321"/>
                  <a:gd name="connsiteY37" fmla="*/ 43982 h 87150"/>
                  <a:gd name="connsiteX38" fmla="*/ 20362 w 29321"/>
                  <a:gd name="connsiteY38" fmla="*/ 37467 h 87150"/>
                  <a:gd name="connsiteX39" fmla="*/ 17104 w 29321"/>
                  <a:gd name="connsiteY39" fmla="*/ 30136 h 87150"/>
                  <a:gd name="connsiteX40" fmla="*/ 17104 w 29321"/>
                  <a:gd name="connsiteY40" fmla="*/ 25249 h 87150"/>
                  <a:gd name="connsiteX41" fmla="*/ 15475 w 29321"/>
                  <a:gd name="connsiteY41" fmla="*/ 16290 h 87150"/>
                  <a:gd name="connsiteX42" fmla="*/ 17919 w 29321"/>
                  <a:gd name="connsiteY42" fmla="*/ 8959 h 87150"/>
                  <a:gd name="connsiteX43" fmla="*/ 23620 w 29321"/>
                  <a:gd name="connsiteY43" fmla="*/ 5701 h 87150"/>
                  <a:gd name="connsiteX44" fmla="*/ 21991 w 29321"/>
                  <a:gd name="connsiteY44" fmla="*/ 5701 h 87150"/>
                  <a:gd name="connsiteX45" fmla="*/ 22806 w 29321"/>
                  <a:gd name="connsiteY45" fmla="*/ 4072 h 87150"/>
                  <a:gd name="connsiteX46" fmla="*/ 22806 w 29321"/>
                  <a:gd name="connsiteY46" fmla="*/ 4072 h 87150"/>
                  <a:gd name="connsiteX47" fmla="*/ 20362 w 29321"/>
                  <a:gd name="connsiteY47" fmla="*/ 3258 h 87150"/>
                  <a:gd name="connsiteX48" fmla="*/ 18733 w 29321"/>
                  <a:gd name="connsiteY48" fmla="*/ 3258 h 87150"/>
                  <a:gd name="connsiteX49" fmla="*/ 18733 w 29321"/>
                  <a:gd name="connsiteY49" fmla="*/ 3258 h 87150"/>
                  <a:gd name="connsiteX50" fmla="*/ 18733 w 29321"/>
                  <a:gd name="connsiteY50" fmla="*/ 3258 h 87150"/>
                  <a:gd name="connsiteX51" fmla="*/ 18733 w 29321"/>
                  <a:gd name="connsiteY51" fmla="*/ 3258 h 87150"/>
                  <a:gd name="connsiteX52" fmla="*/ 18733 w 29321"/>
                  <a:gd name="connsiteY52" fmla="*/ 3258 h 87150"/>
                  <a:gd name="connsiteX53" fmla="*/ 18733 w 29321"/>
                  <a:gd name="connsiteY53" fmla="*/ 3258 h 87150"/>
                  <a:gd name="connsiteX54" fmla="*/ 18733 w 29321"/>
                  <a:gd name="connsiteY54" fmla="*/ 2443 h 87150"/>
                  <a:gd name="connsiteX55" fmla="*/ 18733 w 29321"/>
                  <a:gd name="connsiteY55" fmla="*/ 2443 h 87150"/>
                  <a:gd name="connsiteX56" fmla="*/ 14661 w 29321"/>
                  <a:gd name="connsiteY56" fmla="*/ 3258 h 87150"/>
                  <a:gd name="connsiteX57" fmla="*/ 12217 w 29321"/>
                  <a:gd name="connsiteY57" fmla="*/ 3258 h 87150"/>
                  <a:gd name="connsiteX58" fmla="*/ 8959 w 29321"/>
                  <a:gd name="connsiteY58" fmla="*/ 815 h 87150"/>
                  <a:gd name="connsiteX59" fmla="*/ 8145 w 29321"/>
                  <a:gd name="connsiteY59" fmla="*/ 3258 h 87150"/>
                  <a:gd name="connsiteX60" fmla="*/ 11403 w 29321"/>
                  <a:gd name="connsiteY60" fmla="*/ 9774 h 87150"/>
                  <a:gd name="connsiteX61" fmla="*/ 14661 w 29321"/>
                  <a:gd name="connsiteY61" fmla="*/ 12217 h 87150"/>
                  <a:gd name="connsiteX62" fmla="*/ 18733 w 29321"/>
                  <a:gd name="connsiteY62" fmla="*/ 13032 h 87150"/>
                  <a:gd name="connsiteX63" fmla="*/ 22806 w 29321"/>
                  <a:gd name="connsiteY63" fmla="*/ 11403 h 87150"/>
                  <a:gd name="connsiteX64" fmla="*/ 22806 w 29321"/>
                  <a:gd name="connsiteY64" fmla="*/ 8145 h 87150"/>
                  <a:gd name="connsiteX65" fmla="*/ 18733 w 29321"/>
                  <a:gd name="connsiteY65" fmla="*/ 3258 h 87150"/>
                  <a:gd name="connsiteX66" fmla="*/ 17104 w 29321"/>
                  <a:gd name="connsiteY66" fmla="*/ 815 h 87150"/>
                  <a:gd name="connsiteX67" fmla="*/ 16290 w 29321"/>
                  <a:gd name="connsiteY67" fmla="*/ 0 h 87150"/>
                  <a:gd name="connsiteX68" fmla="*/ 16290 w 29321"/>
                  <a:gd name="connsiteY68" fmla="*/ 0 h 87150"/>
                  <a:gd name="connsiteX69" fmla="*/ 16290 w 29321"/>
                  <a:gd name="connsiteY69" fmla="*/ 0 h 87150"/>
                  <a:gd name="connsiteX70" fmla="*/ 16290 w 29321"/>
                  <a:gd name="connsiteY70" fmla="*/ 0 h 87150"/>
                  <a:gd name="connsiteX71" fmla="*/ 18733 w 29321"/>
                  <a:gd name="connsiteY71" fmla="*/ 3258 h 87150"/>
                  <a:gd name="connsiteX72" fmla="*/ 18733 w 29321"/>
                  <a:gd name="connsiteY72" fmla="*/ 3258 h 87150"/>
                  <a:gd name="connsiteX73" fmla="*/ 18733 w 29321"/>
                  <a:gd name="connsiteY73" fmla="*/ 3258 h 87150"/>
                  <a:gd name="connsiteX74" fmla="*/ 18733 w 29321"/>
                  <a:gd name="connsiteY74" fmla="*/ 3258 h 87150"/>
                  <a:gd name="connsiteX75" fmla="*/ 18733 w 29321"/>
                  <a:gd name="connsiteY75" fmla="*/ 3258 h 87150"/>
                  <a:gd name="connsiteX76" fmla="*/ 18733 w 29321"/>
                  <a:gd name="connsiteY76" fmla="*/ 3258 h 87150"/>
                  <a:gd name="connsiteX77" fmla="*/ 18733 w 29321"/>
                  <a:gd name="connsiteY77" fmla="*/ 3258 h 87150"/>
                  <a:gd name="connsiteX78" fmla="*/ 18733 w 29321"/>
                  <a:gd name="connsiteY78" fmla="*/ 3258 h 87150"/>
                  <a:gd name="connsiteX79" fmla="*/ 18733 w 29321"/>
                  <a:gd name="connsiteY79" fmla="*/ 3258 h 87150"/>
                  <a:gd name="connsiteX80" fmla="*/ 18733 w 29321"/>
                  <a:gd name="connsiteY80" fmla="*/ 3258 h 87150"/>
                  <a:gd name="connsiteX81" fmla="*/ 18733 w 29321"/>
                  <a:gd name="connsiteY81" fmla="*/ 3258 h 87150"/>
                  <a:gd name="connsiteX82" fmla="*/ 18733 w 29321"/>
                  <a:gd name="connsiteY82" fmla="*/ 3258 h 87150"/>
                  <a:gd name="connsiteX83" fmla="*/ 17919 w 29321"/>
                  <a:gd name="connsiteY83" fmla="*/ 3258 h 87150"/>
                  <a:gd name="connsiteX84" fmla="*/ 17104 w 29321"/>
                  <a:gd name="connsiteY84" fmla="*/ 3258 h 87150"/>
                  <a:gd name="connsiteX85" fmla="*/ 16290 w 29321"/>
                  <a:gd name="connsiteY85" fmla="*/ 3258 h 87150"/>
                  <a:gd name="connsiteX86" fmla="*/ 7330 w 29321"/>
                  <a:gd name="connsiteY86" fmla="*/ 2443 h 87150"/>
                  <a:gd name="connsiteX87" fmla="*/ 7330 w 29321"/>
                  <a:gd name="connsiteY87" fmla="*/ 2443 h 87150"/>
                  <a:gd name="connsiteX88" fmla="*/ 7330 w 29321"/>
                  <a:gd name="connsiteY88" fmla="*/ 3258 h 87150"/>
                  <a:gd name="connsiteX89" fmla="*/ 7330 w 29321"/>
                  <a:gd name="connsiteY89" fmla="*/ 4887 h 87150"/>
                  <a:gd name="connsiteX90" fmla="*/ 11403 w 29321"/>
                  <a:gd name="connsiteY90" fmla="*/ 5701 h 87150"/>
                  <a:gd name="connsiteX91" fmla="*/ 4887 w 29321"/>
                  <a:gd name="connsiteY91" fmla="*/ 6516 h 87150"/>
                  <a:gd name="connsiteX92" fmla="*/ 4072 w 29321"/>
                  <a:gd name="connsiteY92" fmla="*/ 6516 h 87150"/>
                  <a:gd name="connsiteX93" fmla="*/ 1629 w 29321"/>
                  <a:gd name="connsiteY93" fmla="*/ 7330 h 87150"/>
                  <a:gd name="connsiteX94" fmla="*/ 6516 w 29321"/>
                  <a:gd name="connsiteY94" fmla="*/ 8959 h 87150"/>
                  <a:gd name="connsiteX95" fmla="*/ 3258 w 29321"/>
                  <a:gd name="connsiteY95" fmla="*/ 8959 h 87150"/>
                  <a:gd name="connsiteX96" fmla="*/ 814 w 29321"/>
                  <a:gd name="connsiteY96" fmla="*/ 11403 h 87150"/>
                  <a:gd name="connsiteX97" fmla="*/ 5701 w 29321"/>
                  <a:gd name="connsiteY97" fmla="*/ 13846 h 87150"/>
                  <a:gd name="connsiteX98" fmla="*/ 4072 w 29321"/>
                  <a:gd name="connsiteY98" fmla="*/ 15475 h 87150"/>
                  <a:gd name="connsiteX99" fmla="*/ 3258 w 29321"/>
                  <a:gd name="connsiteY99" fmla="*/ 15475 h 87150"/>
                  <a:gd name="connsiteX100" fmla="*/ 8145 w 29321"/>
                  <a:gd name="connsiteY100" fmla="*/ 17919 h 87150"/>
                  <a:gd name="connsiteX101" fmla="*/ 0 w 29321"/>
                  <a:gd name="connsiteY101" fmla="*/ 17919 h 87150"/>
                  <a:gd name="connsiteX102" fmla="*/ 4887 w 29321"/>
                  <a:gd name="connsiteY102" fmla="*/ 20362 h 87150"/>
                  <a:gd name="connsiteX103" fmla="*/ 1629 w 29321"/>
                  <a:gd name="connsiteY103" fmla="*/ 20362 h 87150"/>
                  <a:gd name="connsiteX104" fmla="*/ 0 w 29321"/>
                  <a:gd name="connsiteY104" fmla="*/ 26878 h 87150"/>
                  <a:gd name="connsiteX105" fmla="*/ 0 w 29321"/>
                  <a:gd name="connsiteY105" fmla="*/ 26878 h 87150"/>
                  <a:gd name="connsiteX106" fmla="*/ 11403 w 29321"/>
                  <a:gd name="connsiteY106" fmla="*/ 28507 h 87150"/>
                  <a:gd name="connsiteX107" fmla="*/ 10588 w 29321"/>
                  <a:gd name="connsiteY107" fmla="*/ 28507 h 87150"/>
                  <a:gd name="connsiteX108" fmla="*/ 7330 w 29321"/>
                  <a:gd name="connsiteY108" fmla="*/ 29322 h 87150"/>
                  <a:gd name="connsiteX109" fmla="*/ 5701 w 29321"/>
                  <a:gd name="connsiteY109" fmla="*/ 29322 h 87150"/>
                  <a:gd name="connsiteX110" fmla="*/ 5701 w 29321"/>
                  <a:gd name="connsiteY110" fmla="*/ 30136 h 87150"/>
                  <a:gd name="connsiteX111" fmla="*/ 4072 w 29321"/>
                  <a:gd name="connsiteY111" fmla="*/ 30136 h 87150"/>
                  <a:gd name="connsiteX112" fmla="*/ 5701 w 29321"/>
                  <a:gd name="connsiteY112" fmla="*/ 30950 h 87150"/>
                  <a:gd name="connsiteX113" fmla="*/ 2443 w 29321"/>
                  <a:gd name="connsiteY113" fmla="*/ 30136 h 87150"/>
                  <a:gd name="connsiteX114" fmla="*/ 7330 w 29321"/>
                  <a:gd name="connsiteY114" fmla="*/ 40724 h 87150"/>
                  <a:gd name="connsiteX115" fmla="*/ 5701 w 29321"/>
                  <a:gd name="connsiteY115" fmla="*/ 40724 h 87150"/>
                  <a:gd name="connsiteX116" fmla="*/ 8145 w 29321"/>
                  <a:gd name="connsiteY116" fmla="*/ 41539 h 87150"/>
                  <a:gd name="connsiteX117" fmla="*/ 6516 w 29321"/>
                  <a:gd name="connsiteY117" fmla="*/ 41539 h 87150"/>
                  <a:gd name="connsiteX118" fmla="*/ 7330 w 29321"/>
                  <a:gd name="connsiteY118" fmla="*/ 43982 h 87150"/>
                  <a:gd name="connsiteX119" fmla="*/ 4072 w 29321"/>
                  <a:gd name="connsiteY119" fmla="*/ 43982 h 87150"/>
                  <a:gd name="connsiteX120" fmla="*/ 7330 w 29321"/>
                  <a:gd name="connsiteY120" fmla="*/ 45611 h 87150"/>
                  <a:gd name="connsiteX121" fmla="*/ 4072 w 29321"/>
                  <a:gd name="connsiteY121" fmla="*/ 45611 h 87150"/>
                  <a:gd name="connsiteX122" fmla="*/ 4887 w 29321"/>
                  <a:gd name="connsiteY122" fmla="*/ 50498 h 87150"/>
                  <a:gd name="connsiteX123" fmla="*/ 12217 w 29321"/>
                  <a:gd name="connsiteY123" fmla="*/ 55385 h 87150"/>
                  <a:gd name="connsiteX124" fmla="*/ 10588 w 29321"/>
                  <a:gd name="connsiteY124" fmla="*/ 55385 h 87150"/>
                  <a:gd name="connsiteX125" fmla="*/ 11403 w 29321"/>
                  <a:gd name="connsiteY125" fmla="*/ 61087 h 87150"/>
                  <a:gd name="connsiteX126" fmla="*/ 13032 w 29321"/>
                  <a:gd name="connsiteY126" fmla="*/ 63530 h 87150"/>
                  <a:gd name="connsiteX127" fmla="*/ 11403 w 29321"/>
                  <a:gd name="connsiteY127" fmla="*/ 63530 h 87150"/>
                  <a:gd name="connsiteX128" fmla="*/ 13032 w 29321"/>
                  <a:gd name="connsiteY128" fmla="*/ 67603 h 87150"/>
                  <a:gd name="connsiteX129" fmla="*/ 10588 w 29321"/>
                  <a:gd name="connsiteY129" fmla="*/ 67603 h 87150"/>
                  <a:gd name="connsiteX130" fmla="*/ 16290 w 29321"/>
                  <a:gd name="connsiteY130" fmla="*/ 68417 h 87150"/>
                  <a:gd name="connsiteX131" fmla="*/ 13846 w 29321"/>
                  <a:gd name="connsiteY131" fmla="*/ 68417 h 87150"/>
                  <a:gd name="connsiteX132" fmla="*/ 15475 w 29321"/>
                  <a:gd name="connsiteY132" fmla="*/ 70860 h 87150"/>
                  <a:gd name="connsiteX133" fmla="*/ 13846 w 29321"/>
                  <a:gd name="connsiteY133" fmla="*/ 70860 h 87150"/>
                  <a:gd name="connsiteX134" fmla="*/ 14661 w 29321"/>
                  <a:gd name="connsiteY134" fmla="*/ 71675 h 87150"/>
                  <a:gd name="connsiteX135" fmla="*/ 13846 w 29321"/>
                  <a:gd name="connsiteY135" fmla="*/ 71675 h 87150"/>
                  <a:gd name="connsiteX136" fmla="*/ 14661 w 29321"/>
                  <a:gd name="connsiteY136" fmla="*/ 74933 h 87150"/>
                  <a:gd name="connsiteX137" fmla="*/ 11403 w 29321"/>
                  <a:gd name="connsiteY137" fmla="*/ 74933 h 87150"/>
                  <a:gd name="connsiteX138" fmla="*/ 13846 w 29321"/>
                  <a:gd name="connsiteY138" fmla="*/ 76562 h 87150"/>
                  <a:gd name="connsiteX139" fmla="*/ 12217 w 29321"/>
                  <a:gd name="connsiteY139" fmla="*/ 76562 h 87150"/>
                  <a:gd name="connsiteX140" fmla="*/ 14661 w 29321"/>
                  <a:gd name="connsiteY140" fmla="*/ 76562 h 87150"/>
                  <a:gd name="connsiteX141" fmla="*/ 11403 w 29321"/>
                  <a:gd name="connsiteY141" fmla="*/ 77376 h 87150"/>
                  <a:gd name="connsiteX142" fmla="*/ 14661 w 29321"/>
                  <a:gd name="connsiteY142" fmla="*/ 77376 h 8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29321" h="87150">
                    <a:moveTo>
                      <a:pt x="14661" y="77376"/>
                    </a:moveTo>
                    <a:lnTo>
                      <a:pt x="12217" y="77376"/>
                    </a:lnTo>
                    <a:cubicBezTo>
                      <a:pt x="17104" y="77376"/>
                      <a:pt x="12217" y="79005"/>
                      <a:pt x="14661" y="79820"/>
                    </a:cubicBezTo>
                    <a:lnTo>
                      <a:pt x="13846" y="79820"/>
                    </a:lnTo>
                    <a:cubicBezTo>
                      <a:pt x="13032" y="82263"/>
                      <a:pt x="17919" y="83078"/>
                      <a:pt x="20362" y="84707"/>
                    </a:cubicBezTo>
                    <a:cubicBezTo>
                      <a:pt x="20362" y="84707"/>
                      <a:pt x="19548" y="84707"/>
                      <a:pt x="18733" y="84707"/>
                    </a:cubicBezTo>
                    <a:cubicBezTo>
                      <a:pt x="19548" y="84707"/>
                      <a:pt x="21177" y="83892"/>
                      <a:pt x="21177" y="84707"/>
                    </a:cubicBezTo>
                    <a:cubicBezTo>
                      <a:pt x="20362" y="84707"/>
                      <a:pt x="19548" y="84707"/>
                      <a:pt x="19548" y="84707"/>
                    </a:cubicBezTo>
                    <a:cubicBezTo>
                      <a:pt x="15475" y="86336"/>
                      <a:pt x="22806" y="85521"/>
                      <a:pt x="19548" y="86336"/>
                    </a:cubicBezTo>
                    <a:cubicBezTo>
                      <a:pt x="19548" y="86336"/>
                      <a:pt x="19548" y="86336"/>
                      <a:pt x="20362" y="86336"/>
                    </a:cubicBezTo>
                    <a:lnTo>
                      <a:pt x="17104" y="86336"/>
                    </a:lnTo>
                    <a:cubicBezTo>
                      <a:pt x="16290" y="86336"/>
                      <a:pt x="14661" y="86336"/>
                      <a:pt x="13846" y="86336"/>
                    </a:cubicBezTo>
                    <a:cubicBezTo>
                      <a:pt x="13032" y="84707"/>
                      <a:pt x="12217" y="83078"/>
                      <a:pt x="8959" y="80634"/>
                    </a:cubicBezTo>
                    <a:cubicBezTo>
                      <a:pt x="9774" y="80634"/>
                      <a:pt x="10588" y="80634"/>
                      <a:pt x="12217" y="80634"/>
                    </a:cubicBezTo>
                    <a:cubicBezTo>
                      <a:pt x="4887" y="79005"/>
                      <a:pt x="8145" y="77376"/>
                      <a:pt x="9774" y="75747"/>
                    </a:cubicBezTo>
                    <a:cubicBezTo>
                      <a:pt x="8145" y="75747"/>
                      <a:pt x="8145" y="75747"/>
                      <a:pt x="5701" y="75747"/>
                    </a:cubicBezTo>
                    <a:cubicBezTo>
                      <a:pt x="3258" y="75747"/>
                      <a:pt x="10588" y="76562"/>
                      <a:pt x="6516" y="77376"/>
                    </a:cubicBezTo>
                    <a:lnTo>
                      <a:pt x="4887" y="77376"/>
                    </a:lnTo>
                    <a:cubicBezTo>
                      <a:pt x="4072" y="77376"/>
                      <a:pt x="9774" y="78191"/>
                      <a:pt x="7330" y="78191"/>
                    </a:cubicBezTo>
                    <a:cubicBezTo>
                      <a:pt x="5701" y="78191"/>
                      <a:pt x="4887" y="78191"/>
                      <a:pt x="4887" y="78191"/>
                    </a:cubicBezTo>
                    <a:cubicBezTo>
                      <a:pt x="5701" y="79005"/>
                      <a:pt x="4072" y="79820"/>
                      <a:pt x="8145" y="80634"/>
                    </a:cubicBezTo>
                    <a:cubicBezTo>
                      <a:pt x="4072" y="80634"/>
                      <a:pt x="8145" y="81449"/>
                      <a:pt x="4072" y="81449"/>
                    </a:cubicBezTo>
                    <a:cubicBezTo>
                      <a:pt x="5701" y="81449"/>
                      <a:pt x="4887" y="82263"/>
                      <a:pt x="8145" y="82263"/>
                    </a:cubicBezTo>
                    <a:cubicBezTo>
                      <a:pt x="6516" y="83892"/>
                      <a:pt x="7330" y="85521"/>
                      <a:pt x="8145" y="87150"/>
                    </a:cubicBezTo>
                    <a:lnTo>
                      <a:pt x="29322" y="85521"/>
                    </a:lnTo>
                    <a:cubicBezTo>
                      <a:pt x="28507" y="84707"/>
                      <a:pt x="28507" y="84707"/>
                      <a:pt x="27693" y="83892"/>
                    </a:cubicBezTo>
                    <a:cubicBezTo>
                      <a:pt x="19548" y="84707"/>
                      <a:pt x="28507" y="81449"/>
                      <a:pt x="26064" y="80634"/>
                    </a:cubicBezTo>
                    <a:cubicBezTo>
                      <a:pt x="26064" y="80634"/>
                      <a:pt x="26878" y="80634"/>
                      <a:pt x="26878" y="80634"/>
                    </a:cubicBezTo>
                    <a:cubicBezTo>
                      <a:pt x="25249" y="80634"/>
                      <a:pt x="23620" y="80634"/>
                      <a:pt x="24435" y="79820"/>
                    </a:cubicBezTo>
                    <a:lnTo>
                      <a:pt x="21177" y="79820"/>
                    </a:lnTo>
                    <a:cubicBezTo>
                      <a:pt x="26878" y="75747"/>
                      <a:pt x="21991" y="74119"/>
                      <a:pt x="24435" y="70860"/>
                    </a:cubicBezTo>
                    <a:cubicBezTo>
                      <a:pt x="26064" y="67603"/>
                      <a:pt x="31765" y="64345"/>
                      <a:pt x="21177" y="61901"/>
                    </a:cubicBezTo>
                    <a:cubicBezTo>
                      <a:pt x="21991" y="61901"/>
                      <a:pt x="21991" y="61901"/>
                      <a:pt x="22806" y="61901"/>
                    </a:cubicBezTo>
                    <a:cubicBezTo>
                      <a:pt x="21177" y="61087"/>
                      <a:pt x="23620" y="60272"/>
                      <a:pt x="21991" y="59458"/>
                    </a:cubicBezTo>
                    <a:lnTo>
                      <a:pt x="22806" y="59458"/>
                    </a:lnTo>
                    <a:cubicBezTo>
                      <a:pt x="16290" y="57014"/>
                      <a:pt x="23620" y="54571"/>
                      <a:pt x="17104" y="52942"/>
                    </a:cubicBezTo>
                    <a:cubicBezTo>
                      <a:pt x="17919" y="50498"/>
                      <a:pt x="17104" y="47240"/>
                      <a:pt x="15475" y="43982"/>
                    </a:cubicBezTo>
                    <a:lnTo>
                      <a:pt x="17104" y="43982"/>
                    </a:lnTo>
                    <a:cubicBezTo>
                      <a:pt x="13846" y="41539"/>
                      <a:pt x="21991" y="39910"/>
                      <a:pt x="20362" y="37467"/>
                    </a:cubicBezTo>
                    <a:cubicBezTo>
                      <a:pt x="24435" y="35837"/>
                      <a:pt x="12217" y="31765"/>
                      <a:pt x="17104" y="30136"/>
                    </a:cubicBezTo>
                    <a:cubicBezTo>
                      <a:pt x="24435" y="29322"/>
                      <a:pt x="8959" y="26064"/>
                      <a:pt x="17104" y="25249"/>
                    </a:cubicBezTo>
                    <a:cubicBezTo>
                      <a:pt x="29322" y="23620"/>
                      <a:pt x="21991" y="20362"/>
                      <a:pt x="15475" y="16290"/>
                    </a:cubicBezTo>
                    <a:cubicBezTo>
                      <a:pt x="19548" y="13846"/>
                      <a:pt x="9774" y="10588"/>
                      <a:pt x="17919" y="8959"/>
                    </a:cubicBezTo>
                    <a:cubicBezTo>
                      <a:pt x="12217" y="7330"/>
                      <a:pt x="25249" y="7330"/>
                      <a:pt x="23620" y="5701"/>
                    </a:cubicBezTo>
                    <a:lnTo>
                      <a:pt x="21991" y="5701"/>
                    </a:lnTo>
                    <a:cubicBezTo>
                      <a:pt x="27693" y="5701"/>
                      <a:pt x="13846" y="4072"/>
                      <a:pt x="22806" y="4072"/>
                    </a:cubicBezTo>
                    <a:lnTo>
                      <a:pt x="22806" y="4072"/>
                    </a:lnTo>
                    <a:cubicBezTo>
                      <a:pt x="25249" y="4072"/>
                      <a:pt x="22806" y="3258"/>
                      <a:pt x="20362" y="3258"/>
                    </a:cubicBezTo>
                    <a:cubicBezTo>
                      <a:pt x="19548" y="3258"/>
                      <a:pt x="18733" y="3258"/>
                      <a:pt x="18733" y="3258"/>
                    </a:cubicBezTo>
                    <a:cubicBezTo>
                      <a:pt x="18733" y="3258"/>
                      <a:pt x="18733" y="3258"/>
                      <a:pt x="18733" y="3258"/>
                    </a:cubicBezTo>
                    <a:cubicBezTo>
                      <a:pt x="18733" y="3258"/>
                      <a:pt x="18733" y="3258"/>
                      <a:pt x="18733" y="3258"/>
                    </a:cubicBezTo>
                    <a:lnTo>
                      <a:pt x="18733" y="3258"/>
                    </a:lnTo>
                    <a:cubicBezTo>
                      <a:pt x="19548" y="3258"/>
                      <a:pt x="18733" y="3258"/>
                      <a:pt x="18733" y="3258"/>
                    </a:cubicBezTo>
                    <a:lnTo>
                      <a:pt x="18733" y="3258"/>
                    </a:lnTo>
                    <a:cubicBezTo>
                      <a:pt x="18733" y="3258"/>
                      <a:pt x="18733" y="3258"/>
                      <a:pt x="18733" y="2443"/>
                    </a:cubicBezTo>
                    <a:cubicBezTo>
                      <a:pt x="18733" y="1629"/>
                      <a:pt x="18733" y="2443"/>
                      <a:pt x="18733" y="2443"/>
                    </a:cubicBezTo>
                    <a:cubicBezTo>
                      <a:pt x="18733" y="2443"/>
                      <a:pt x="19548" y="2443"/>
                      <a:pt x="14661" y="3258"/>
                    </a:cubicBezTo>
                    <a:cubicBezTo>
                      <a:pt x="14661" y="2443"/>
                      <a:pt x="13846" y="3258"/>
                      <a:pt x="12217" y="3258"/>
                    </a:cubicBezTo>
                    <a:cubicBezTo>
                      <a:pt x="11403" y="4072"/>
                      <a:pt x="9774" y="4072"/>
                      <a:pt x="8959" y="815"/>
                    </a:cubicBezTo>
                    <a:cubicBezTo>
                      <a:pt x="8959" y="815"/>
                      <a:pt x="8145" y="2443"/>
                      <a:pt x="8145" y="3258"/>
                    </a:cubicBezTo>
                    <a:cubicBezTo>
                      <a:pt x="8145" y="4887"/>
                      <a:pt x="8145" y="6516"/>
                      <a:pt x="11403" y="9774"/>
                    </a:cubicBezTo>
                    <a:cubicBezTo>
                      <a:pt x="12217" y="10588"/>
                      <a:pt x="13846" y="11403"/>
                      <a:pt x="14661" y="12217"/>
                    </a:cubicBezTo>
                    <a:cubicBezTo>
                      <a:pt x="16290" y="13032"/>
                      <a:pt x="17919" y="13032"/>
                      <a:pt x="18733" y="13032"/>
                    </a:cubicBezTo>
                    <a:cubicBezTo>
                      <a:pt x="20362" y="13032"/>
                      <a:pt x="22806" y="11403"/>
                      <a:pt x="22806" y="11403"/>
                    </a:cubicBezTo>
                    <a:cubicBezTo>
                      <a:pt x="23620" y="9774"/>
                      <a:pt x="23620" y="8959"/>
                      <a:pt x="22806" y="8145"/>
                    </a:cubicBezTo>
                    <a:cubicBezTo>
                      <a:pt x="21177" y="6516"/>
                      <a:pt x="20362" y="4887"/>
                      <a:pt x="18733" y="3258"/>
                    </a:cubicBezTo>
                    <a:cubicBezTo>
                      <a:pt x="17919" y="2443"/>
                      <a:pt x="17919" y="1629"/>
                      <a:pt x="17104" y="815"/>
                    </a:cubicBezTo>
                    <a:lnTo>
                      <a:pt x="16290" y="0"/>
                    </a:lnTo>
                    <a:lnTo>
                      <a:pt x="16290" y="0"/>
                    </a:lnTo>
                    <a:lnTo>
                      <a:pt x="16290" y="0"/>
                    </a:lnTo>
                    <a:lnTo>
                      <a:pt x="16290" y="0"/>
                    </a:lnTo>
                    <a:lnTo>
                      <a:pt x="18733" y="3258"/>
                    </a:lnTo>
                    <a:lnTo>
                      <a:pt x="18733" y="3258"/>
                    </a:lnTo>
                    <a:lnTo>
                      <a:pt x="18733" y="3258"/>
                    </a:lnTo>
                    <a:lnTo>
                      <a:pt x="18733" y="3258"/>
                    </a:lnTo>
                    <a:cubicBezTo>
                      <a:pt x="18733" y="3258"/>
                      <a:pt x="18733" y="3258"/>
                      <a:pt x="18733" y="3258"/>
                    </a:cubicBezTo>
                    <a:cubicBezTo>
                      <a:pt x="18733" y="3258"/>
                      <a:pt x="18733" y="3258"/>
                      <a:pt x="18733" y="3258"/>
                    </a:cubicBezTo>
                    <a:cubicBezTo>
                      <a:pt x="19548" y="3258"/>
                      <a:pt x="18733" y="3258"/>
                      <a:pt x="18733" y="3258"/>
                    </a:cubicBezTo>
                    <a:lnTo>
                      <a:pt x="18733" y="3258"/>
                    </a:lnTo>
                    <a:cubicBezTo>
                      <a:pt x="18733" y="3258"/>
                      <a:pt x="18733" y="3258"/>
                      <a:pt x="18733" y="3258"/>
                    </a:cubicBezTo>
                    <a:lnTo>
                      <a:pt x="18733" y="3258"/>
                    </a:lnTo>
                    <a:cubicBezTo>
                      <a:pt x="18733" y="3258"/>
                      <a:pt x="18733" y="3258"/>
                      <a:pt x="18733" y="3258"/>
                    </a:cubicBezTo>
                    <a:lnTo>
                      <a:pt x="18733" y="3258"/>
                    </a:lnTo>
                    <a:cubicBezTo>
                      <a:pt x="18733" y="3258"/>
                      <a:pt x="17919" y="3258"/>
                      <a:pt x="17919" y="3258"/>
                    </a:cubicBezTo>
                    <a:cubicBezTo>
                      <a:pt x="17919" y="3258"/>
                      <a:pt x="17104" y="3258"/>
                      <a:pt x="17104" y="3258"/>
                    </a:cubicBezTo>
                    <a:lnTo>
                      <a:pt x="16290" y="3258"/>
                    </a:lnTo>
                    <a:lnTo>
                      <a:pt x="7330" y="2443"/>
                    </a:lnTo>
                    <a:lnTo>
                      <a:pt x="7330" y="2443"/>
                    </a:lnTo>
                    <a:cubicBezTo>
                      <a:pt x="7330" y="2443"/>
                      <a:pt x="7330" y="3258"/>
                      <a:pt x="7330" y="3258"/>
                    </a:cubicBezTo>
                    <a:cubicBezTo>
                      <a:pt x="7330" y="4072"/>
                      <a:pt x="7330" y="4072"/>
                      <a:pt x="7330" y="4887"/>
                    </a:cubicBezTo>
                    <a:cubicBezTo>
                      <a:pt x="9774" y="4887"/>
                      <a:pt x="7330" y="5701"/>
                      <a:pt x="11403" y="5701"/>
                    </a:cubicBezTo>
                    <a:cubicBezTo>
                      <a:pt x="5701" y="5701"/>
                      <a:pt x="4887" y="5701"/>
                      <a:pt x="4887" y="6516"/>
                    </a:cubicBezTo>
                    <a:cubicBezTo>
                      <a:pt x="4072" y="6516"/>
                      <a:pt x="4072" y="6516"/>
                      <a:pt x="4072" y="6516"/>
                    </a:cubicBezTo>
                    <a:cubicBezTo>
                      <a:pt x="-3258" y="6516"/>
                      <a:pt x="10588" y="7330"/>
                      <a:pt x="1629" y="7330"/>
                    </a:cubicBezTo>
                    <a:cubicBezTo>
                      <a:pt x="7330" y="8145"/>
                      <a:pt x="0" y="8145"/>
                      <a:pt x="6516" y="8959"/>
                    </a:cubicBezTo>
                    <a:cubicBezTo>
                      <a:pt x="4887" y="8959"/>
                      <a:pt x="4072" y="8959"/>
                      <a:pt x="3258" y="8959"/>
                    </a:cubicBezTo>
                    <a:cubicBezTo>
                      <a:pt x="3258" y="9774"/>
                      <a:pt x="814" y="10588"/>
                      <a:pt x="814" y="11403"/>
                    </a:cubicBezTo>
                    <a:cubicBezTo>
                      <a:pt x="5701" y="12217"/>
                      <a:pt x="-1629" y="12217"/>
                      <a:pt x="5701" y="13846"/>
                    </a:cubicBezTo>
                    <a:cubicBezTo>
                      <a:pt x="4072" y="13846"/>
                      <a:pt x="814" y="14661"/>
                      <a:pt x="4072" y="15475"/>
                    </a:cubicBezTo>
                    <a:lnTo>
                      <a:pt x="3258" y="15475"/>
                    </a:lnTo>
                    <a:cubicBezTo>
                      <a:pt x="3258" y="16290"/>
                      <a:pt x="4072" y="17104"/>
                      <a:pt x="8145" y="17919"/>
                    </a:cubicBezTo>
                    <a:cubicBezTo>
                      <a:pt x="814" y="17104"/>
                      <a:pt x="2443" y="17919"/>
                      <a:pt x="0" y="17919"/>
                    </a:cubicBezTo>
                    <a:cubicBezTo>
                      <a:pt x="3258" y="18733"/>
                      <a:pt x="2443" y="19548"/>
                      <a:pt x="4887" y="20362"/>
                    </a:cubicBezTo>
                    <a:cubicBezTo>
                      <a:pt x="1629" y="20362"/>
                      <a:pt x="6516" y="21177"/>
                      <a:pt x="1629" y="20362"/>
                    </a:cubicBezTo>
                    <a:cubicBezTo>
                      <a:pt x="10588" y="23620"/>
                      <a:pt x="7330" y="25249"/>
                      <a:pt x="0" y="26878"/>
                    </a:cubicBezTo>
                    <a:lnTo>
                      <a:pt x="0" y="26878"/>
                    </a:lnTo>
                    <a:cubicBezTo>
                      <a:pt x="2443" y="27693"/>
                      <a:pt x="8145" y="28507"/>
                      <a:pt x="11403" y="28507"/>
                    </a:cubicBezTo>
                    <a:cubicBezTo>
                      <a:pt x="10588" y="28507"/>
                      <a:pt x="10588" y="28507"/>
                      <a:pt x="10588" y="28507"/>
                    </a:cubicBezTo>
                    <a:cubicBezTo>
                      <a:pt x="11403" y="29322"/>
                      <a:pt x="6516" y="28507"/>
                      <a:pt x="7330" y="29322"/>
                    </a:cubicBezTo>
                    <a:cubicBezTo>
                      <a:pt x="6516" y="29322"/>
                      <a:pt x="6516" y="29322"/>
                      <a:pt x="5701" y="29322"/>
                    </a:cubicBezTo>
                    <a:cubicBezTo>
                      <a:pt x="8145" y="30136"/>
                      <a:pt x="1629" y="29322"/>
                      <a:pt x="5701" y="30136"/>
                    </a:cubicBezTo>
                    <a:lnTo>
                      <a:pt x="4072" y="30136"/>
                    </a:lnTo>
                    <a:lnTo>
                      <a:pt x="5701" y="30950"/>
                    </a:lnTo>
                    <a:cubicBezTo>
                      <a:pt x="4072" y="30950"/>
                      <a:pt x="1629" y="30950"/>
                      <a:pt x="2443" y="30136"/>
                    </a:cubicBezTo>
                    <a:cubicBezTo>
                      <a:pt x="814" y="33394"/>
                      <a:pt x="8145" y="37467"/>
                      <a:pt x="7330" y="40724"/>
                    </a:cubicBezTo>
                    <a:lnTo>
                      <a:pt x="5701" y="40724"/>
                    </a:lnTo>
                    <a:lnTo>
                      <a:pt x="8145" y="41539"/>
                    </a:lnTo>
                    <a:cubicBezTo>
                      <a:pt x="7330" y="41539"/>
                      <a:pt x="7330" y="41539"/>
                      <a:pt x="6516" y="41539"/>
                    </a:cubicBezTo>
                    <a:cubicBezTo>
                      <a:pt x="4072" y="42353"/>
                      <a:pt x="8145" y="43168"/>
                      <a:pt x="7330" y="43982"/>
                    </a:cubicBezTo>
                    <a:cubicBezTo>
                      <a:pt x="6516" y="43982"/>
                      <a:pt x="4887" y="43982"/>
                      <a:pt x="4072" y="43982"/>
                    </a:cubicBezTo>
                    <a:cubicBezTo>
                      <a:pt x="8145" y="44797"/>
                      <a:pt x="-1629" y="44797"/>
                      <a:pt x="7330" y="45611"/>
                    </a:cubicBezTo>
                    <a:cubicBezTo>
                      <a:pt x="6516" y="45611"/>
                      <a:pt x="4887" y="45611"/>
                      <a:pt x="4072" y="45611"/>
                    </a:cubicBezTo>
                    <a:cubicBezTo>
                      <a:pt x="6516" y="47240"/>
                      <a:pt x="6516" y="48869"/>
                      <a:pt x="4887" y="50498"/>
                    </a:cubicBezTo>
                    <a:cubicBezTo>
                      <a:pt x="13032" y="52127"/>
                      <a:pt x="5701" y="53756"/>
                      <a:pt x="12217" y="55385"/>
                    </a:cubicBezTo>
                    <a:lnTo>
                      <a:pt x="10588" y="55385"/>
                    </a:lnTo>
                    <a:cubicBezTo>
                      <a:pt x="16290" y="57014"/>
                      <a:pt x="9774" y="59458"/>
                      <a:pt x="11403" y="61087"/>
                    </a:cubicBezTo>
                    <a:cubicBezTo>
                      <a:pt x="10588" y="61901"/>
                      <a:pt x="13032" y="62716"/>
                      <a:pt x="13032" y="63530"/>
                    </a:cubicBezTo>
                    <a:lnTo>
                      <a:pt x="11403" y="63530"/>
                    </a:lnTo>
                    <a:cubicBezTo>
                      <a:pt x="18733" y="64345"/>
                      <a:pt x="4887" y="66788"/>
                      <a:pt x="13032" y="67603"/>
                    </a:cubicBezTo>
                    <a:lnTo>
                      <a:pt x="10588" y="67603"/>
                    </a:lnTo>
                    <a:cubicBezTo>
                      <a:pt x="14661" y="67603"/>
                      <a:pt x="8959" y="68417"/>
                      <a:pt x="16290" y="68417"/>
                    </a:cubicBezTo>
                    <a:lnTo>
                      <a:pt x="13846" y="68417"/>
                    </a:lnTo>
                    <a:cubicBezTo>
                      <a:pt x="23620" y="68417"/>
                      <a:pt x="9774" y="70860"/>
                      <a:pt x="15475" y="70860"/>
                    </a:cubicBezTo>
                    <a:lnTo>
                      <a:pt x="13846" y="70860"/>
                    </a:lnTo>
                    <a:cubicBezTo>
                      <a:pt x="15475" y="70860"/>
                      <a:pt x="16290" y="71675"/>
                      <a:pt x="14661" y="71675"/>
                    </a:cubicBezTo>
                    <a:cubicBezTo>
                      <a:pt x="14661" y="71675"/>
                      <a:pt x="13846" y="71675"/>
                      <a:pt x="13846" y="71675"/>
                    </a:cubicBezTo>
                    <a:cubicBezTo>
                      <a:pt x="7330" y="73304"/>
                      <a:pt x="14661" y="74119"/>
                      <a:pt x="14661" y="74933"/>
                    </a:cubicBezTo>
                    <a:lnTo>
                      <a:pt x="11403" y="74933"/>
                    </a:lnTo>
                    <a:cubicBezTo>
                      <a:pt x="15475" y="74933"/>
                      <a:pt x="12217" y="76562"/>
                      <a:pt x="13846" y="76562"/>
                    </a:cubicBezTo>
                    <a:lnTo>
                      <a:pt x="12217" y="76562"/>
                    </a:lnTo>
                    <a:lnTo>
                      <a:pt x="14661" y="76562"/>
                    </a:lnTo>
                    <a:lnTo>
                      <a:pt x="11403" y="77376"/>
                    </a:lnTo>
                    <a:cubicBezTo>
                      <a:pt x="11403" y="76562"/>
                      <a:pt x="13846" y="76562"/>
                      <a:pt x="14661" y="7737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0" name="任意多边形: 形状 589"/>
              <p:cNvSpPr/>
              <p:nvPr/>
            </p:nvSpPr>
            <p:spPr>
              <a:xfrm>
                <a:off x="6448765" y="150911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1" name="任意多边形: 形状 590"/>
              <p:cNvSpPr/>
              <p:nvPr/>
            </p:nvSpPr>
            <p:spPr>
              <a:xfrm>
                <a:off x="6447137" y="142440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92" name="图形 7"/>
            <p:cNvGrpSpPr/>
            <p:nvPr/>
          </p:nvGrpSpPr>
          <p:grpSpPr>
            <a:xfrm>
              <a:off x="8682823" y="2526546"/>
              <a:ext cx="28118" cy="96924"/>
              <a:chOff x="6443064" y="1426849"/>
              <a:chExt cx="28118" cy="96924"/>
            </a:xfrm>
            <a:solidFill>
              <a:srgbClr val="1B1B1B"/>
            </a:solidFill>
          </p:grpSpPr>
          <p:sp>
            <p:nvSpPr>
              <p:cNvPr id="593" name="任意多边形: 形状 592"/>
              <p:cNvSpPr/>
              <p:nvPr/>
            </p:nvSpPr>
            <p:spPr>
              <a:xfrm>
                <a:off x="6446322" y="1494452"/>
                <a:ext cx="2443" cy="814"/>
              </a:xfrm>
              <a:custGeom>
                <a:avLst/>
                <a:gdLst>
                  <a:gd name="connsiteX0" fmla="*/ 815 w 2443"/>
                  <a:gd name="connsiteY0" fmla="*/ 0 h 814"/>
                  <a:gd name="connsiteX1" fmla="*/ 0 w 2443"/>
                  <a:gd name="connsiteY1" fmla="*/ 815 h 814"/>
                  <a:gd name="connsiteX2" fmla="*/ 2443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815" y="0"/>
                    </a:moveTo>
                    <a:lnTo>
                      <a:pt x="0" y="815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4" name="任意多边形: 形状 593"/>
              <p:cNvSpPr/>
              <p:nvPr/>
            </p:nvSpPr>
            <p:spPr>
              <a:xfrm>
                <a:off x="6446298" y="1493637"/>
                <a:ext cx="8168" cy="1797"/>
              </a:xfrm>
              <a:custGeom>
                <a:avLst/>
                <a:gdLst>
                  <a:gd name="connsiteX0" fmla="*/ 6540 w 8168"/>
                  <a:gd name="connsiteY0" fmla="*/ 814 h 1797"/>
                  <a:gd name="connsiteX1" fmla="*/ 8169 w 8168"/>
                  <a:gd name="connsiteY1" fmla="*/ 0 h 1797"/>
                  <a:gd name="connsiteX2" fmla="*/ 838 w 8168"/>
                  <a:gd name="connsiteY2" fmla="*/ 1629 h 1797"/>
                  <a:gd name="connsiteX3" fmla="*/ 6540 w 8168"/>
                  <a:gd name="connsiteY3" fmla="*/ 814 h 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8" h="1797">
                    <a:moveTo>
                      <a:pt x="6540" y="814"/>
                    </a:moveTo>
                    <a:cubicBezTo>
                      <a:pt x="7354" y="814"/>
                      <a:pt x="7354" y="814"/>
                      <a:pt x="8169" y="0"/>
                    </a:cubicBezTo>
                    <a:lnTo>
                      <a:pt x="838" y="1629"/>
                    </a:lnTo>
                    <a:cubicBezTo>
                      <a:pt x="-3234" y="2443"/>
                      <a:pt x="8983" y="0"/>
                      <a:pt x="6540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5" name="任意多边形: 形状 594"/>
              <p:cNvSpPr/>
              <p:nvPr/>
            </p:nvSpPr>
            <p:spPr>
              <a:xfrm>
                <a:off x="6451579" y="1494090"/>
                <a:ext cx="3701" cy="723"/>
              </a:xfrm>
              <a:custGeom>
                <a:avLst/>
                <a:gdLst>
                  <a:gd name="connsiteX0" fmla="*/ 444 w 3701"/>
                  <a:gd name="connsiteY0" fmla="*/ 362 h 723"/>
                  <a:gd name="connsiteX1" fmla="*/ 3702 w 3701"/>
                  <a:gd name="connsiteY1" fmla="*/ 362 h 723"/>
                  <a:gd name="connsiteX2" fmla="*/ 444 w 3701"/>
                  <a:gd name="connsiteY2" fmla="*/ 362 h 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1" h="723">
                    <a:moveTo>
                      <a:pt x="444" y="362"/>
                    </a:moveTo>
                    <a:cubicBezTo>
                      <a:pt x="-1185" y="1176"/>
                      <a:pt x="2073" y="362"/>
                      <a:pt x="3702" y="362"/>
                    </a:cubicBezTo>
                    <a:cubicBezTo>
                      <a:pt x="444" y="362"/>
                      <a:pt x="3702" y="-452"/>
                      <a:pt x="444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6" name="任意多边形: 形状 595"/>
              <p:cNvSpPr/>
              <p:nvPr/>
            </p:nvSpPr>
            <p:spPr>
              <a:xfrm>
                <a:off x="6453856" y="1510741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-204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7" name="任意多边形: 形状 596"/>
              <p:cNvSpPr/>
              <p:nvPr/>
            </p:nvSpPr>
            <p:spPr>
              <a:xfrm>
                <a:off x="6443064" y="1426849"/>
                <a:ext cx="28118" cy="96924"/>
              </a:xfrm>
              <a:custGeom>
                <a:avLst/>
                <a:gdLst>
                  <a:gd name="connsiteX0" fmla="*/ 21177 w 28118"/>
                  <a:gd name="connsiteY0" fmla="*/ 90408 h 96924"/>
                  <a:gd name="connsiteX1" fmla="*/ 23620 w 28118"/>
                  <a:gd name="connsiteY1" fmla="*/ 91223 h 96924"/>
                  <a:gd name="connsiteX2" fmla="*/ 21991 w 28118"/>
                  <a:gd name="connsiteY2" fmla="*/ 87150 h 96924"/>
                  <a:gd name="connsiteX3" fmla="*/ 22806 w 28118"/>
                  <a:gd name="connsiteY3" fmla="*/ 87150 h 96924"/>
                  <a:gd name="connsiteX4" fmla="*/ 17919 w 28118"/>
                  <a:gd name="connsiteY4" fmla="*/ 79006 h 96924"/>
                  <a:gd name="connsiteX5" fmla="*/ 19548 w 28118"/>
                  <a:gd name="connsiteY5" fmla="*/ 79006 h 96924"/>
                  <a:gd name="connsiteX6" fmla="*/ 17104 w 28118"/>
                  <a:gd name="connsiteY6" fmla="*/ 78191 h 96924"/>
                  <a:gd name="connsiteX7" fmla="*/ 18733 w 28118"/>
                  <a:gd name="connsiteY7" fmla="*/ 78191 h 96924"/>
                  <a:gd name="connsiteX8" fmla="*/ 19548 w 28118"/>
                  <a:gd name="connsiteY8" fmla="*/ 76562 h 96924"/>
                  <a:gd name="connsiteX9" fmla="*/ 15475 w 28118"/>
                  <a:gd name="connsiteY9" fmla="*/ 76562 h 96924"/>
                  <a:gd name="connsiteX10" fmla="*/ 9774 w 28118"/>
                  <a:gd name="connsiteY10" fmla="*/ 71675 h 96924"/>
                  <a:gd name="connsiteX11" fmla="*/ 13032 w 28118"/>
                  <a:gd name="connsiteY11" fmla="*/ 70861 h 96924"/>
                  <a:gd name="connsiteX12" fmla="*/ 8959 w 28118"/>
                  <a:gd name="connsiteY12" fmla="*/ 66788 h 96924"/>
                  <a:gd name="connsiteX13" fmla="*/ 4887 w 28118"/>
                  <a:gd name="connsiteY13" fmla="*/ 67603 h 96924"/>
                  <a:gd name="connsiteX14" fmla="*/ 6516 w 28118"/>
                  <a:gd name="connsiteY14" fmla="*/ 68417 h 96924"/>
                  <a:gd name="connsiteX15" fmla="*/ 4887 w 28118"/>
                  <a:gd name="connsiteY15" fmla="*/ 68417 h 96924"/>
                  <a:gd name="connsiteX16" fmla="*/ 7330 w 28118"/>
                  <a:gd name="connsiteY16" fmla="*/ 68417 h 96924"/>
                  <a:gd name="connsiteX17" fmla="*/ 4887 w 28118"/>
                  <a:gd name="connsiteY17" fmla="*/ 69232 h 96924"/>
                  <a:gd name="connsiteX18" fmla="*/ 8959 w 28118"/>
                  <a:gd name="connsiteY18" fmla="*/ 70861 h 96924"/>
                  <a:gd name="connsiteX19" fmla="*/ 4887 w 28118"/>
                  <a:gd name="connsiteY19" fmla="*/ 72490 h 96924"/>
                  <a:gd name="connsiteX20" fmla="*/ 8959 w 28118"/>
                  <a:gd name="connsiteY20" fmla="*/ 72490 h 96924"/>
                  <a:gd name="connsiteX21" fmla="*/ 10588 w 28118"/>
                  <a:gd name="connsiteY21" fmla="*/ 79820 h 96924"/>
                  <a:gd name="connsiteX22" fmla="*/ 11403 w 28118"/>
                  <a:gd name="connsiteY22" fmla="*/ 83892 h 96924"/>
                  <a:gd name="connsiteX23" fmla="*/ 10588 w 28118"/>
                  <a:gd name="connsiteY23" fmla="*/ 83892 h 96924"/>
                  <a:gd name="connsiteX24" fmla="*/ 12217 w 28118"/>
                  <a:gd name="connsiteY24" fmla="*/ 85521 h 96924"/>
                  <a:gd name="connsiteX25" fmla="*/ 15475 w 28118"/>
                  <a:gd name="connsiteY25" fmla="*/ 86336 h 96924"/>
                  <a:gd name="connsiteX26" fmla="*/ 10588 w 28118"/>
                  <a:gd name="connsiteY26" fmla="*/ 90408 h 96924"/>
                  <a:gd name="connsiteX27" fmla="*/ 24435 w 28118"/>
                  <a:gd name="connsiteY27" fmla="*/ 87150 h 96924"/>
                  <a:gd name="connsiteX28" fmla="*/ 23620 w 28118"/>
                  <a:gd name="connsiteY28" fmla="*/ 84707 h 96924"/>
                  <a:gd name="connsiteX29" fmla="*/ 19548 w 28118"/>
                  <a:gd name="connsiteY29" fmla="*/ 76562 h 96924"/>
                  <a:gd name="connsiteX30" fmla="*/ 21177 w 28118"/>
                  <a:gd name="connsiteY30" fmla="*/ 76562 h 96924"/>
                  <a:gd name="connsiteX31" fmla="*/ 21177 w 28118"/>
                  <a:gd name="connsiteY31" fmla="*/ 73304 h 96924"/>
                  <a:gd name="connsiteX32" fmla="*/ 21991 w 28118"/>
                  <a:gd name="connsiteY32" fmla="*/ 73304 h 96924"/>
                  <a:gd name="connsiteX33" fmla="*/ 16290 w 28118"/>
                  <a:gd name="connsiteY33" fmla="*/ 64345 h 96924"/>
                  <a:gd name="connsiteX34" fmla="*/ 14661 w 28118"/>
                  <a:gd name="connsiteY34" fmla="*/ 52942 h 96924"/>
                  <a:gd name="connsiteX35" fmla="*/ 16290 w 28118"/>
                  <a:gd name="connsiteY35" fmla="*/ 52942 h 96924"/>
                  <a:gd name="connsiteX36" fmla="*/ 19548 w 28118"/>
                  <a:gd name="connsiteY36" fmla="*/ 44797 h 96924"/>
                  <a:gd name="connsiteX37" fmla="*/ 16290 w 28118"/>
                  <a:gd name="connsiteY37" fmla="*/ 35837 h 96924"/>
                  <a:gd name="connsiteX38" fmla="*/ 15475 w 28118"/>
                  <a:gd name="connsiteY38" fmla="*/ 30136 h 96924"/>
                  <a:gd name="connsiteX39" fmla="*/ 13032 w 28118"/>
                  <a:gd name="connsiteY39" fmla="*/ 19548 h 96924"/>
                  <a:gd name="connsiteX40" fmla="*/ 15475 w 28118"/>
                  <a:gd name="connsiteY40" fmla="*/ 9774 h 96924"/>
                  <a:gd name="connsiteX41" fmla="*/ 21177 w 28118"/>
                  <a:gd name="connsiteY41" fmla="*/ 4887 h 96924"/>
                  <a:gd name="connsiteX42" fmla="*/ 19548 w 28118"/>
                  <a:gd name="connsiteY42" fmla="*/ 4887 h 96924"/>
                  <a:gd name="connsiteX43" fmla="*/ 20362 w 28118"/>
                  <a:gd name="connsiteY43" fmla="*/ 3258 h 96924"/>
                  <a:gd name="connsiteX44" fmla="*/ 20362 w 28118"/>
                  <a:gd name="connsiteY44" fmla="*/ 3258 h 96924"/>
                  <a:gd name="connsiteX45" fmla="*/ 15475 w 28118"/>
                  <a:gd name="connsiteY45" fmla="*/ 2443 h 96924"/>
                  <a:gd name="connsiteX46" fmla="*/ 13032 w 28118"/>
                  <a:gd name="connsiteY46" fmla="*/ 2443 h 96924"/>
                  <a:gd name="connsiteX47" fmla="*/ 16290 w 28118"/>
                  <a:gd name="connsiteY47" fmla="*/ 2443 h 96924"/>
                  <a:gd name="connsiteX48" fmla="*/ 13846 w 28118"/>
                  <a:gd name="connsiteY48" fmla="*/ 1629 h 96924"/>
                  <a:gd name="connsiteX49" fmla="*/ 21991 w 28118"/>
                  <a:gd name="connsiteY49" fmla="*/ 815 h 96924"/>
                  <a:gd name="connsiteX50" fmla="*/ 27693 w 28118"/>
                  <a:gd name="connsiteY50" fmla="*/ 1629 h 96924"/>
                  <a:gd name="connsiteX51" fmla="*/ 24435 w 28118"/>
                  <a:gd name="connsiteY51" fmla="*/ 815 h 96924"/>
                  <a:gd name="connsiteX52" fmla="*/ 13032 w 28118"/>
                  <a:gd name="connsiteY52" fmla="*/ 0 h 96924"/>
                  <a:gd name="connsiteX53" fmla="*/ 16290 w 28118"/>
                  <a:gd name="connsiteY53" fmla="*/ 0 h 96924"/>
                  <a:gd name="connsiteX54" fmla="*/ 12217 w 28118"/>
                  <a:gd name="connsiteY54" fmla="*/ 0 h 96924"/>
                  <a:gd name="connsiteX55" fmla="*/ 4887 w 28118"/>
                  <a:gd name="connsiteY55" fmla="*/ 815 h 96924"/>
                  <a:gd name="connsiteX56" fmla="*/ 4887 w 28118"/>
                  <a:gd name="connsiteY56" fmla="*/ 815 h 96924"/>
                  <a:gd name="connsiteX57" fmla="*/ 5701 w 28118"/>
                  <a:gd name="connsiteY57" fmla="*/ 1629 h 96924"/>
                  <a:gd name="connsiteX58" fmla="*/ 4072 w 28118"/>
                  <a:gd name="connsiteY58" fmla="*/ 1629 h 96924"/>
                  <a:gd name="connsiteX59" fmla="*/ 4887 w 28118"/>
                  <a:gd name="connsiteY59" fmla="*/ 2443 h 96924"/>
                  <a:gd name="connsiteX60" fmla="*/ 6516 w 28118"/>
                  <a:gd name="connsiteY60" fmla="*/ 5702 h 96924"/>
                  <a:gd name="connsiteX61" fmla="*/ 11403 w 28118"/>
                  <a:gd name="connsiteY61" fmla="*/ 6516 h 96924"/>
                  <a:gd name="connsiteX62" fmla="*/ 4887 w 28118"/>
                  <a:gd name="connsiteY62" fmla="*/ 7330 h 96924"/>
                  <a:gd name="connsiteX63" fmla="*/ 4072 w 28118"/>
                  <a:gd name="connsiteY63" fmla="*/ 7330 h 96924"/>
                  <a:gd name="connsiteX64" fmla="*/ 1629 w 28118"/>
                  <a:gd name="connsiteY64" fmla="*/ 8145 h 96924"/>
                  <a:gd name="connsiteX65" fmla="*/ 6516 w 28118"/>
                  <a:gd name="connsiteY65" fmla="*/ 9774 h 96924"/>
                  <a:gd name="connsiteX66" fmla="*/ 3258 w 28118"/>
                  <a:gd name="connsiteY66" fmla="*/ 9774 h 96924"/>
                  <a:gd name="connsiteX67" fmla="*/ 815 w 28118"/>
                  <a:gd name="connsiteY67" fmla="*/ 13032 h 96924"/>
                  <a:gd name="connsiteX68" fmla="*/ 5701 w 28118"/>
                  <a:gd name="connsiteY68" fmla="*/ 15475 h 96924"/>
                  <a:gd name="connsiteX69" fmla="*/ 4072 w 28118"/>
                  <a:gd name="connsiteY69" fmla="*/ 17919 h 96924"/>
                  <a:gd name="connsiteX70" fmla="*/ 3258 w 28118"/>
                  <a:gd name="connsiteY70" fmla="*/ 17919 h 96924"/>
                  <a:gd name="connsiteX71" fmla="*/ 8145 w 28118"/>
                  <a:gd name="connsiteY71" fmla="*/ 20362 h 96924"/>
                  <a:gd name="connsiteX72" fmla="*/ 0 w 28118"/>
                  <a:gd name="connsiteY72" fmla="*/ 21177 h 96924"/>
                  <a:gd name="connsiteX73" fmla="*/ 4887 w 28118"/>
                  <a:gd name="connsiteY73" fmla="*/ 24435 h 96924"/>
                  <a:gd name="connsiteX74" fmla="*/ 1629 w 28118"/>
                  <a:gd name="connsiteY74" fmla="*/ 25249 h 96924"/>
                  <a:gd name="connsiteX75" fmla="*/ 0 w 28118"/>
                  <a:gd name="connsiteY75" fmla="*/ 33394 h 96924"/>
                  <a:gd name="connsiteX76" fmla="*/ 0 w 28118"/>
                  <a:gd name="connsiteY76" fmla="*/ 33394 h 96924"/>
                  <a:gd name="connsiteX77" fmla="*/ 11403 w 28118"/>
                  <a:gd name="connsiteY77" fmla="*/ 35023 h 96924"/>
                  <a:gd name="connsiteX78" fmla="*/ 10588 w 28118"/>
                  <a:gd name="connsiteY78" fmla="*/ 35023 h 96924"/>
                  <a:gd name="connsiteX79" fmla="*/ 7330 w 28118"/>
                  <a:gd name="connsiteY79" fmla="*/ 36652 h 96924"/>
                  <a:gd name="connsiteX80" fmla="*/ 5701 w 28118"/>
                  <a:gd name="connsiteY80" fmla="*/ 36652 h 96924"/>
                  <a:gd name="connsiteX81" fmla="*/ 5701 w 28118"/>
                  <a:gd name="connsiteY81" fmla="*/ 38281 h 96924"/>
                  <a:gd name="connsiteX82" fmla="*/ 4072 w 28118"/>
                  <a:gd name="connsiteY82" fmla="*/ 38281 h 96924"/>
                  <a:gd name="connsiteX83" fmla="*/ 5701 w 28118"/>
                  <a:gd name="connsiteY83" fmla="*/ 39095 h 96924"/>
                  <a:gd name="connsiteX84" fmla="*/ 2443 w 28118"/>
                  <a:gd name="connsiteY84" fmla="*/ 39095 h 96924"/>
                  <a:gd name="connsiteX85" fmla="*/ 7330 w 28118"/>
                  <a:gd name="connsiteY85" fmla="*/ 52127 h 96924"/>
                  <a:gd name="connsiteX86" fmla="*/ 5701 w 28118"/>
                  <a:gd name="connsiteY86" fmla="*/ 52127 h 96924"/>
                  <a:gd name="connsiteX87" fmla="*/ 8145 w 28118"/>
                  <a:gd name="connsiteY87" fmla="*/ 52942 h 96924"/>
                  <a:gd name="connsiteX88" fmla="*/ 6516 w 28118"/>
                  <a:gd name="connsiteY88" fmla="*/ 52942 h 96924"/>
                  <a:gd name="connsiteX89" fmla="*/ 7330 w 28118"/>
                  <a:gd name="connsiteY89" fmla="*/ 56200 h 96924"/>
                  <a:gd name="connsiteX90" fmla="*/ 4072 w 28118"/>
                  <a:gd name="connsiteY90" fmla="*/ 56200 h 96924"/>
                  <a:gd name="connsiteX91" fmla="*/ 7330 w 28118"/>
                  <a:gd name="connsiteY91" fmla="*/ 57829 h 96924"/>
                  <a:gd name="connsiteX92" fmla="*/ 4072 w 28118"/>
                  <a:gd name="connsiteY92" fmla="*/ 57829 h 96924"/>
                  <a:gd name="connsiteX93" fmla="*/ 4887 w 28118"/>
                  <a:gd name="connsiteY93" fmla="*/ 64345 h 96924"/>
                  <a:gd name="connsiteX94" fmla="*/ 11403 w 28118"/>
                  <a:gd name="connsiteY94" fmla="*/ 70046 h 96924"/>
                  <a:gd name="connsiteX95" fmla="*/ 9774 w 28118"/>
                  <a:gd name="connsiteY95" fmla="*/ 70046 h 96924"/>
                  <a:gd name="connsiteX96" fmla="*/ 9774 w 28118"/>
                  <a:gd name="connsiteY96" fmla="*/ 77376 h 96924"/>
                  <a:gd name="connsiteX97" fmla="*/ 11403 w 28118"/>
                  <a:gd name="connsiteY97" fmla="*/ 79820 h 96924"/>
                  <a:gd name="connsiteX98" fmla="*/ 9774 w 28118"/>
                  <a:gd name="connsiteY98" fmla="*/ 79820 h 96924"/>
                  <a:gd name="connsiteX99" fmla="*/ 10588 w 28118"/>
                  <a:gd name="connsiteY99" fmla="*/ 82263 h 96924"/>
                  <a:gd name="connsiteX100" fmla="*/ 12217 w 28118"/>
                  <a:gd name="connsiteY100" fmla="*/ 84707 h 96924"/>
                  <a:gd name="connsiteX101" fmla="*/ 9774 w 28118"/>
                  <a:gd name="connsiteY101" fmla="*/ 84707 h 96924"/>
                  <a:gd name="connsiteX102" fmla="*/ 15475 w 28118"/>
                  <a:gd name="connsiteY102" fmla="*/ 84707 h 96924"/>
                  <a:gd name="connsiteX103" fmla="*/ 13032 w 28118"/>
                  <a:gd name="connsiteY103" fmla="*/ 85521 h 96924"/>
                  <a:gd name="connsiteX104" fmla="*/ 15475 w 28118"/>
                  <a:gd name="connsiteY104" fmla="*/ 87150 h 96924"/>
                  <a:gd name="connsiteX105" fmla="*/ 15475 w 28118"/>
                  <a:gd name="connsiteY105" fmla="*/ 88779 h 96924"/>
                  <a:gd name="connsiteX106" fmla="*/ 13846 w 28118"/>
                  <a:gd name="connsiteY106" fmla="*/ 89594 h 96924"/>
                  <a:gd name="connsiteX107" fmla="*/ 14661 w 28118"/>
                  <a:gd name="connsiteY107" fmla="*/ 90408 h 96924"/>
                  <a:gd name="connsiteX108" fmla="*/ 13846 w 28118"/>
                  <a:gd name="connsiteY108" fmla="*/ 90408 h 96924"/>
                  <a:gd name="connsiteX109" fmla="*/ 16290 w 28118"/>
                  <a:gd name="connsiteY109" fmla="*/ 93666 h 96924"/>
                  <a:gd name="connsiteX110" fmla="*/ 13846 w 28118"/>
                  <a:gd name="connsiteY110" fmla="*/ 95295 h 96924"/>
                  <a:gd name="connsiteX111" fmla="*/ 17104 w 28118"/>
                  <a:gd name="connsiteY111" fmla="*/ 96110 h 96924"/>
                  <a:gd name="connsiteX112" fmla="*/ 16290 w 28118"/>
                  <a:gd name="connsiteY112" fmla="*/ 96924 h 96924"/>
                  <a:gd name="connsiteX113" fmla="*/ 16290 w 28118"/>
                  <a:gd name="connsiteY113" fmla="*/ 96924 h 96924"/>
                  <a:gd name="connsiteX114" fmla="*/ 21991 w 28118"/>
                  <a:gd name="connsiteY114" fmla="*/ 95295 h 96924"/>
                  <a:gd name="connsiteX115" fmla="*/ 20362 w 28118"/>
                  <a:gd name="connsiteY115" fmla="*/ 93666 h 96924"/>
                  <a:gd name="connsiteX116" fmla="*/ 23620 w 28118"/>
                  <a:gd name="connsiteY116" fmla="*/ 94481 h 96924"/>
                  <a:gd name="connsiteX117" fmla="*/ 21177 w 28118"/>
                  <a:gd name="connsiteY117" fmla="*/ 90408 h 9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28118" h="96924">
                    <a:moveTo>
                      <a:pt x="21177" y="90408"/>
                    </a:moveTo>
                    <a:lnTo>
                      <a:pt x="23620" y="91223"/>
                    </a:lnTo>
                    <a:cubicBezTo>
                      <a:pt x="19548" y="88779"/>
                      <a:pt x="24435" y="88779"/>
                      <a:pt x="21991" y="87150"/>
                    </a:cubicBezTo>
                    <a:lnTo>
                      <a:pt x="22806" y="87150"/>
                    </a:lnTo>
                    <a:cubicBezTo>
                      <a:pt x="24435" y="84707"/>
                      <a:pt x="20362" y="81449"/>
                      <a:pt x="17919" y="79006"/>
                    </a:cubicBezTo>
                    <a:cubicBezTo>
                      <a:pt x="17919" y="79006"/>
                      <a:pt x="18733" y="79006"/>
                      <a:pt x="19548" y="79006"/>
                    </a:cubicBezTo>
                    <a:cubicBezTo>
                      <a:pt x="18733" y="79006"/>
                      <a:pt x="17104" y="79006"/>
                      <a:pt x="17104" y="78191"/>
                    </a:cubicBezTo>
                    <a:cubicBezTo>
                      <a:pt x="17919" y="78191"/>
                      <a:pt x="18733" y="78191"/>
                      <a:pt x="18733" y="78191"/>
                    </a:cubicBezTo>
                    <a:cubicBezTo>
                      <a:pt x="23620" y="77376"/>
                      <a:pt x="16290" y="76562"/>
                      <a:pt x="19548" y="76562"/>
                    </a:cubicBezTo>
                    <a:cubicBezTo>
                      <a:pt x="18733" y="76562"/>
                      <a:pt x="17104" y="76562"/>
                      <a:pt x="15475" y="76562"/>
                    </a:cubicBezTo>
                    <a:cubicBezTo>
                      <a:pt x="14661" y="74933"/>
                      <a:pt x="13032" y="72490"/>
                      <a:pt x="9774" y="71675"/>
                    </a:cubicBezTo>
                    <a:cubicBezTo>
                      <a:pt x="10588" y="71675"/>
                      <a:pt x="11403" y="71675"/>
                      <a:pt x="13032" y="70861"/>
                    </a:cubicBezTo>
                    <a:cubicBezTo>
                      <a:pt x="5701" y="70046"/>
                      <a:pt x="8145" y="68417"/>
                      <a:pt x="8959" y="66788"/>
                    </a:cubicBezTo>
                    <a:cubicBezTo>
                      <a:pt x="7330" y="66788"/>
                      <a:pt x="7330" y="67603"/>
                      <a:pt x="4887" y="67603"/>
                    </a:cubicBezTo>
                    <a:cubicBezTo>
                      <a:pt x="2443" y="68417"/>
                      <a:pt x="9774" y="67603"/>
                      <a:pt x="6516" y="68417"/>
                    </a:cubicBezTo>
                    <a:lnTo>
                      <a:pt x="4887" y="68417"/>
                    </a:lnTo>
                    <a:cubicBezTo>
                      <a:pt x="4072" y="69232"/>
                      <a:pt x="9774" y="67603"/>
                      <a:pt x="7330" y="68417"/>
                    </a:cubicBezTo>
                    <a:cubicBezTo>
                      <a:pt x="5701" y="68417"/>
                      <a:pt x="4887" y="68417"/>
                      <a:pt x="4887" y="69232"/>
                    </a:cubicBezTo>
                    <a:cubicBezTo>
                      <a:pt x="5701" y="70046"/>
                      <a:pt x="4072" y="70861"/>
                      <a:pt x="8959" y="70861"/>
                    </a:cubicBezTo>
                    <a:cubicBezTo>
                      <a:pt x="4887" y="71675"/>
                      <a:pt x="8959" y="71675"/>
                      <a:pt x="4887" y="72490"/>
                    </a:cubicBezTo>
                    <a:cubicBezTo>
                      <a:pt x="6516" y="72490"/>
                      <a:pt x="5701" y="72490"/>
                      <a:pt x="8959" y="72490"/>
                    </a:cubicBezTo>
                    <a:cubicBezTo>
                      <a:pt x="7330" y="74933"/>
                      <a:pt x="11403" y="77376"/>
                      <a:pt x="10588" y="79820"/>
                    </a:cubicBezTo>
                    <a:cubicBezTo>
                      <a:pt x="17919" y="81449"/>
                      <a:pt x="8959" y="82263"/>
                      <a:pt x="11403" y="83892"/>
                    </a:cubicBezTo>
                    <a:cubicBezTo>
                      <a:pt x="11403" y="83892"/>
                      <a:pt x="10588" y="83892"/>
                      <a:pt x="10588" y="83892"/>
                    </a:cubicBezTo>
                    <a:cubicBezTo>
                      <a:pt x="12217" y="84707"/>
                      <a:pt x="13032" y="85521"/>
                      <a:pt x="12217" y="85521"/>
                    </a:cubicBezTo>
                    <a:lnTo>
                      <a:pt x="15475" y="86336"/>
                    </a:lnTo>
                    <a:cubicBezTo>
                      <a:pt x="11403" y="87150"/>
                      <a:pt x="10588" y="88779"/>
                      <a:pt x="10588" y="90408"/>
                    </a:cubicBezTo>
                    <a:lnTo>
                      <a:pt x="24435" y="87150"/>
                    </a:lnTo>
                    <a:cubicBezTo>
                      <a:pt x="23620" y="86336"/>
                      <a:pt x="22806" y="86336"/>
                      <a:pt x="23620" y="84707"/>
                    </a:cubicBezTo>
                    <a:cubicBezTo>
                      <a:pt x="24435" y="81449"/>
                      <a:pt x="30136" y="79820"/>
                      <a:pt x="19548" y="76562"/>
                    </a:cubicBezTo>
                    <a:cubicBezTo>
                      <a:pt x="20362" y="76562"/>
                      <a:pt x="20362" y="76562"/>
                      <a:pt x="21177" y="76562"/>
                    </a:cubicBezTo>
                    <a:cubicBezTo>
                      <a:pt x="19548" y="75747"/>
                      <a:pt x="22806" y="74119"/>
                      <a:pt x="21177" y="73304"/>
                    </a:cubicBezTo>
                    <a:lnTo>
                      <a:pt x="21991" y="73304"/>
                    </a:lnTo>
                    <a:cubicBezTo>
                      <a:pt x="15475" y="70046"/>
                      <a:pt x="22806" y="67603"/>
                      <a:pt x="16290" y="64345"/>
                    </a:cubicBezTo>
                    <a:cubicBezTo>
                      <a:pt x="17104" y="61087"/>
                      <a:pt x="16290" y="57014"/>
                      <a:pt x="14661" y="52942"/>
                    </a:cubicBezTo>
                    <a:lnTo>
                      <a:pt x="16290" y="52942"/>
                    </a:lnTo>
                    <a:cubicBezTo>
                      <a:pt x="13032" y="49684"/>
                      <a:pt x="21177" y="47240"/>
                      <a:pt x="19548" y="44797"/>
                    </a:cubicBezTo>
                    <a:cubicBezTo>
                      <a:pt x="22806" y="42354"/>
                      <a:pt x="11403" y="38281"/>
                      <a:pt x="16290" y="35837"/>
                    </a:cubicBezTo>
                    <a:cubicBezTo>
                      <a:pt x="23620" y="34209"/>
                      <a:pt x="8145" y="30950"/>
                      <a:pt x="15475" y="30136"/>
                    </a:cubicBezTo>
                    <a:cubicBezTo>
                      <a:pt x="27693" y="26878"/>
                      <a:pt x="20362" y="23620"/>
                      <a:pt x="13032" y="19548"/>
                    </a:cubicBezTo>
                    <a:cubicBezTo>
                      <a:pt x="17104" y="16290"/>
                      <a:pt x="6516" y="12217"/>
                      <a:pt x="15475" y="9774"/>
                    </a:cubicBezTo>
                    <a:cubicBezTo>
                      <a:pt x="9774" y="8145"/>
                      <a:pt x="22806" y="7330"/>
                      <a:pt x="21177" y="4887"/>
                    </a:cubicBezTo>
                    <a:lnTo>
                      <a:pt x="19548" y="4887"/>
                    </a:lnTo>
                    <a:cubicBezTo>
                      <a:pt x="25249" y="4887"/>
                      <a:pt x="11403" y="3258"/>
                      <a:pt x="20362" y="3258"/>
                    </a:cubicBezTo>
                    <a:lnTo>
                      <a:pt x="20362" y="3258"/>
                    </a:lnTo>
                    <a:cubicBezTo>
                      <a:pt x="24435" y="3258"/>
                      <a:pt x="9774" y="1629"/>
                      <a:pt x="15475" y="2443"/>
                    </a:cubicBezTo>
                    <a:lnTo>
                      <a:pt x="13032" y="2443"/>
                    </a:lnTo>
                    <a:cubicBezTo>
                      <a:pt x="12217" y="1629"/>
                      <a:pt x="15475" y="2443"/>
                      <a:pt x="16290" y="2443"/>
                    </a:cubicBezTo>
                    <a:cubicBezTo>
                      <a:pt x="16290" y="2443"/>
                      <a:pt x="12217" y="2443"/>
                      <a:pt x="13846" y="1629"/>
                    </a:cubicBezTo>
                    <a:cubicBezTo>
                      <a:pt x="22806" y="2443"/>
                      <a:pt x="12217" y="815"/>
                      <a:pt x="21991" y="815"/>
                    </a:cubicBezTo>
                    <a:cubicBezTo>
                      <a:pt x="21991" y="815"/>
                      <a:pt x="26064" y="815"/>
                      <a:pt x="27693" y="1629"/>
                    </a:cubicBezTo>
                    <a:cubicBezTo>
                      <a:pt x="28507" y="1629"/>
                      <a:pt x="28507" y="815"/>
                      <a:pt x="24435" y="815"/>
                    </a:cubicBezTo>
                    <a:cubicBezTo>
                      <a:pt x="20362" y="815"/>
                      <a:pt x="16290" y="0"/>
                      <a:pt x="13032" y="0"/>
                    </a:cubicBezTo>
                    <a:lnTo>
                      <a:pt x="16290" y="0"/>
                    </a:lnTo>
                    <a:cubicBezTo>
                      <a:pt x="13032" y="0"/>
                      <a:pt x="14661" y="0"/>
                      <a:pt x="12217" y="0"/>
                    </a:cubicBezTo>
                    <a:cubicBezTo>
                      <a:pt x="11403" y="815"/>
                      <a:pt x="7330" y="0"/>
                      <a:pt x="4887" y="815"/>
                    </a:cubicBezTo>
                    <a:cubicBezTo>
                      <a:pt x="4887" y="815"/>
                      <a:pt x="4887" y="815"/>
                      <a:pt x="4887" y="815"/>
                    </a:cubicBezTo>
                    <a:cubicBezTo>
                      <a:pt x="8959" y="1629"/>
                      <a:pt x="6516" y="1629"/>
                      <a:pt x="5701" y="1629"/>
                    </a:cubicBezTo>
                    <a:lnTo>
                      <a:pt x="4072" y="1629"/>
                    </a:lnTo>
                    <a:cubicBezTo>
                      <a:pt x="0" y="1629"/>
                      <a:pt x="11403" y="2443"/>
                      <a:pt x="4887" y="2443"/>
                    </a:cubicBezTo>
                    <a:cubicBezTo>
                      <a:pt x="6516" y="3258"/>
                      <a:pt x="6516" y="4887"/>
                      <a:pt x="6516" y="5702"/>
                    </a:cubicBezTo>
                    <a:cubicBezTo>
                      <a:pt x="8959" y="5702"/>
                      <a:pt x="6516" y="6516"/>
                      <a:pt x="11403" y="6516"/>
                    </a:cubicBezTo>
                    <a:cubicBezTo>
                      <a:pt x="5701" y="6516"/>
                      <a:pt x="4887" y="7330"/>
                      <a:pt x="4887" y="7330"/>
                    </a:cubicBezTo>
                    <a:cubicBezTo>
                      <a:pt x="4072" y="7330"/>
                      <a:pt x="4072" y="7330"/>
                      <a:pt x="4072" y="7330"/>
                    </a:cubicBezTo>
                    <a:cubicBezTo>
                      <a:pt x="-3258" y="7330"/>
                      <a:pt x="10588" y="8145"/>
                      <a:pt x="1629" y="8145"/>
                    </a:cubicBezTo>
                    <a:cubicBezTo>
                      <a:pt x="7330" y="8959"/>
                      <a:pt x="0" y="8959"/>
                      <a:pt x="6516" y="9774"/>
                    </a:cubicBezTo>
                    <a:cubicBezTo>
                      <a:pt x="4887" y="9774"/>
                      <a:pt x="4072" y="9774"/>
                      <a:pt x="3258" y="9774"/>
                    </a:cubicBezTo>
                    <a:cubicBezTo>
                      <a:pt x="3258" y="10588"/>
                      <a:pt x="815" y="12217"/>
                      <a:pt x="815" y="13032"/>
                    </a:cubicBezTo>
                    <a:cubicBezTo>
                      <a:pt x="5701" y="13846"/>
                      <a:pt x="-1629" y="14661"/>
                      <a:pt x="5701" y="15475"/>
                    </a:cubicBezTo>
                    <a:cubicBezTo>
                      <a:pt x="4072" y="16290"/>
                      <a:pt x="815" y="16290"/>
                      <a:pt x="4072" y="17919"/>
                    </a:cubicBezTo>
                    <a:lnTo>
                      <a:pt x="3258" y="17919"/>
                    </a:lnTo>
                    <a:cubicBezTo>
                      <a:pt x="3258" y="18733"/>
                      <a:pt x="4072" y="19548"/>
                      <a:pt x="8145" y="20362"/>
                    </a:cubicBezTo>
                    <a:cubicBezTo>
                      <a:pt x="815" y="20362"/>
                      <a:pt x="2443" y="20362"/>
                      <a:pt x="0" y="21177"/>
                    </a:cubicBezTo>
                    <a:cubicBezTo>
                      <a:pt x="3258" y="21991"/>
                      <a:pt x="2443" y="22806"/>
                      <a:pt x="4887" y="24435"/>
                    </a:cubicBezTo>
                    <a:cubicBezTo>
                      <a:pt x="1629" y="24435"/>
                      <a:pt x="6516" y="25249"/>
                      <a:pt x="1629" y="25249"/>
                    </a:cubicBezTo>
                    <a:cubicBezTo>
                      <a:pt x="10588" y="28507"/>
                      <a:pt x="7330" y="30950"/>
                      <a:pt x="0" y="33394"/>
                    </a:cubicBezTo>
                    <a:lnTo>
                      <a:pt x="0" y="33394"/>
                    </a:lnTo>
                    <a:cubicBezTo>
                      <a:pt x="2443" y="33394"/>
                      <a:pt x="8145" y="35023"/>
                      <a:pt x="11403" y="35023"/>
                    </a:cubicBezTo>
                    <a:cubicBezTo>
                      <a:pt x="10588" y="35023"/>
                      <a:pt x="10588" y="35023"/>
                      <a:pt x="10588" y="35023"/>
                    </a:cubicBezTo>
                    <a:cubicBezTo>
                      <a:pt x="11403" y="35837"/>
                      <a:pt x="6516" y="35837"/>
                      <a:pt x="7330" y="36652"/>
                    </a:cubicBezTo>
                    <a:cubicBezTo>
                      <a:pt x="6516" y="36652"/>
                      <a:pt x="6516" y="36652"/>
                      <a:pt x="5701" y="36652"/>
                    </a:cubicBezTo>
                    <a:cubicBezTo>
                      <a:pt x="8145" y="37467"/>
                      <a:pt x="1629" y="37467"/>
                      <a:pt x="5701" y="38281"/>
                    </a:cubicBezTo>
                    <a:lnTo>
                      <a:pt x="4072" y="38281"/>
                    </a:lnTo>
                    <a:lnTo>
                      <a:pt x="5701" y="39095"/>
                    </a:lnTo>
                    <a:cubicBezTo>
                      <a:pt x="4072" y="39095"/>
                      <a:pt x="1629" y="39095"/>
                      <a:pt x="2443" y="39095"/>
                    </a:cubicBezTo>
                    <a:cubicBezTo>
                      <a:pt x="815" y="43168"/>
                      <a:pt x="8145" y="48055"/>
                      <a:pt x="7330" y="52127"/>
                    </a:cubicBezTo>
                    <a:lnTo>
                      <a:pt x="5701" y="52127"/>
                    </a:lnTo>
                    <a:lnTo>
                      <a:pt x="8145" y="52942"/>
                    </a:lnTo>
                    <a:cubicBezTo>
                      <a:pt x="7330" y="52942"/>
                      <a:pt x="7330" y="52942"/>
                      <a:pt x="6516" y="52942"/>
                    </a:cubicBezTo>
                    <a:cubicBezTo>
                      <a:pt x="4072" y="53756"/>
                      <a:pt x="8145" y="55385"/>
                      <a:pt x="7330" y="56200"/>
                    </a:cubicBezTo>
                    <a:cubicBezTo>
                      <a:pt x="6516" y="56200"/>
                      <a:pt x="4887" y="56200"/>
                      <a:pt x="4072" y="56200"/>
                    </a:cubicBezTo>
                    <a:cubicBezTo>
                      <a:pt x="8145" y="57014"/>
                      <a:pt x="-1629" y="57014"/>
                      <a:pt x="7330" y="57829"/>
                    </a:cubicBezTo>
                    <a:cubicBezTo>
                      <a:pt x="6516" y="57829"/>
                      <a:pt x="4887" y="57829"/>
                      <a:pt x="4072" y="57829"/>
                    </a:cubicBezTo>
                    <a:cubicBezTo>
                      <a:pt x="6516" y="60272"/>
                      <a:pt x="6516" y="61901"/>
                      <a:pt x="4887" y="64345"/>
                    </a:cubicBezTo>
                    <a:cubicBezTo>
                      <a:pt x="13032" y="66788"/>
                      <a:pt x="5701" y="68417"/>
                      <a:pt x="11403" y="70046"/>
                    </a:cubicBezTo>
                    <a:lnTo>
                      <a:pt x="9774" y="70046"/>
                    </a:lnTo>
                    <a:cubicBezTo>
                      <a:pt x="15475" y="72490"/>
                      <a:pt x="8959" y="74933"/>
                      <a:pt x="9774" y="77376"/>
                    </a:cubicBezTo>
                    <a:cubicBezTo>
                      <a:pt x="8959" y="78191"/>
                      <a:pt x="10588" y="79006"/>
                      <a:pt x="11403" y="79820"/>
                    </a:cubicBezTo>
                    <a:lnTo>
                      <a:pt x="9774" y="79820"/>
                    </a:lnTo>
                    <a:cubicBezTo>
                      <a:pt x="13846" y="80634"/>
                      <a:pt x="12217" y="81449"/>
                      <a:pt x="10588" y="82263"/>
                    </a:cubicBezTo>
                    <a:cubicBezTo>
                      <a:pt x="8959" y="83078"/>
                      <a:pt x="7330" y="84707"/>
                      <a:pt x="12217" y="84707"/>
                    </a:cubicBezTo>
                    <a:lnTo>
                      <a:pt x="9774" y="84707"/>
                    </a:lnTo>
                    <a:cubicBezTo>
                      <a:pt x="13846" y="84707"/>
                      <a:pt x="8145" y="86336"/>
                      <a:pt x="15475" y="84707"/>
                    </a:cubicBezTo>
                    <a:lnTo>
                      <a:pt x="13032" y="85521"/>
                    </a:lnTo>
                    <a:cubicBezTo>
                      <a:pt x="17919" y="85521"/>
                      <a:pt x="17104" y="85521"/>
                      <a:pt x="15475" y="87150"/>
                    </a:cubicBezTo>
                    <a:cubicBezTo>
                      <a:pt x="13846" y="87965"/>
                      <a:pt x="12217" y="89594"/>
                      <a:pt x="15475" y="88779"/>
                    </a:cubicBezTo>
                    <a:lnTo>
                      <a:pt x="13846" y="89594"/>
                    </a:lnTo>
                    <a:cubicBezTo>
                      <a:pt x="15475" y="89594"/>
                      <a:pt x="16290" y="89594"/>
                      <a:pt x="14661" y="90408"/>
                    </a:cubicBezTo>
                    <a:cubicBezTo>
                      <a:pt x="14661" y="90408"/>
                      <a:pt x="13846" y="90408"/>
                      <a:pt x="13846" y="90408"/>
                    </a:cubicBezTo>
                    <a:cubicBezTo>
                      <a:pt x="8145" y="94481"/>
                      <a:pt x="15475" y="92852"/>
                      <a:pt x="16290" y="93666"/>
                    </a:cubicBezTo>
                    <a:lnTo>
                      <a:pt x="13846" y="95295"/>
                    </a:lnTo>
                    <a:cubicBezTo>
                      <a:pt x="17104" y="93666"/>
                      <a:pt x="15475" y="96924"/>
                      <a:pt x="17104" y="96110"/>
                    </a:cubicBezTo>
                    <a:lnTo>
                      <a:pt x="16290" y="96924"/>
                    </a:lnTo>
                    <a:lnTo>
                      <a:pt x="16290" y="96924"/>
                    </a:lnTo>
                    <a:lnTo>
                      <a:pt x="21991" y="95295"/>
                    </a:lnTo>
                    <a:lnTo>
                      <a:pt x="20362" y="93666"/>
                    </a:lnTo>
                    <a:lnTo>
                      <a:pt x="23620" y="94481"/>
                    </a:lnTo>
                    <a:cubicBezTo>
                      <a:pt x="23620" y="93666"/>
                      <a:pt x="21991" y="92037"/>
                      <a:pt x="21177" y="9040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8" name="任意多边形: 形状 597"/>
              <p:cNvSpPr/>
              <p:nvPr/>
            </p:nvSpPr>
            <p:spPr>
              <a:xfrm>
                <a:off x="6462612" y="1505855"/>
                <a:ext cx="8144" cy="610"/>
              </a:xfrm>
              <a:custGeom>
                <a:avLst/>
                <a:gdLst>
                  <a:gd name="connsiteX0" fmla="*/ 0 w 8144"/>
                  <a:gd name="connsiteY0" fmla="*/ 0 h 610"/>
                  <a:gd name="connsiteX1" fmla="*/ 0 w 8144"/>
                  <a:gd name="connsiteY1" fmla="*/ 0 h 610"/>
                  <a:gd name="connsiteX2" fmla="*/ 0 w 8144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814"/>
                      <a:pt x="0" y="814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9" name="任意多边形: 形状 598"/>
              <p:cNvSpPr/>
              <p:nvPr/>
            </p:nvSpPr>
            <p:spPr>
              <a:xfrm>
                <a:off x="6447137" y="142766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00" name="图形 7"/>
            <p:cNvGrpSpPr/>
            <p:nvPr/>
          </p:nvGrpSpPr>
          <p:grpSpPr>
            <a:xfrm>
              <a:off x="8699927" y="2522112"/>
              <a:ext cx="26347" cy="86009"/>
              <a:chOff x="6460168" y="1422415"/>
              <a:chExt cx="26347" cy="86009"/>
            </a:xfrm>
            <a:solidFill>
              <a:srgbClr val="1B1B1B"/>
            </a:solidFill>
          </p:grpSpPr>
          <p:sp>
            <p:nvSpPr>
              <p:cNvPr id="601" name="任意多边形: 形状 600"/>
              <p:cNvSpPr/>
              <p:nvPr/>
            </p:nvSpPr>
            <p:spPr>
              <a:xfrm>
                <a:off x="6462612" y="1499339"/>
                <a:ext cx="2443" cy="8144"/>
              </a:xfrm>
              <a:custGeom>
                <a:avLst/>
                <a:gdLst>
                  <a:gd name="connsiteX0" fmla="*/ 1629 w 2443"/>
                  <a:gd name="connsiteY0" fmla="*/ 0 h 8144"/>
                  <a:gd name="connsiteX1" fmla="*/ 0 w 2443"/>
                  <a:gd name="connsiteY1" fmla="*/ 0 h 8144"/>
                  <a:gd name="connsiteX2" fmla="*/ 2443 w 2443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4">
                    <a:moveTo>
                      <a:pt x="1629" y="0"/>
                    </a:moveTo>
                    <a:lnTo>
                      <a:pt x="0" y="0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2" name="任意多边形: 形状 601"/>
              <p:cNvSpPr/>
              <p:nvPr/>
            </p:nvSpPr>
            <p:spPr>
              <a:xfrm>
                <a:off x="6462868" y="1498524"/>
                <a:ext cx="7888" cy="1042"/>
              </a:xfrm>
              <a:custGeom>
                <a:avLst/>
                <a:gdLst>
                  <a:gd name="connsiteX0" fmla="*/ 6259 w 7888"/>
                  <a:gd name="connsiteY0" fmla="*/ 0 h 1042"/>
                  <a:gd name="connsiteX1" fmla="*/ 7888 w 7888"/>
                  <a:gd name="connsiteY1" fmla="*/ 0 h 1042"/>
                  <a:gd name="connsiteX2" fmla="*/ 558 w 7888"/>
                  <a:gd name="connsiteY2" fmla="*/ 815 h 1042"/>
                  <a:gd name="connsiteX3" fmla="*/ 6259 w 7888"/>
                  <a:gd name="connsiteY3" fmla="*/ 0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88" h="1042">
                    <a:moveTo>
                      <a:pt x="6259" y="0"/>
                    </a:moveTo>
                    <a:cubicBezTo>
                      <a:pt x="7074" y="0"/>
                      <a:pt x="7074" y="0"/>
                      <a:pt x="7888" y="0"/>
                    </a:cubicBezTo>
                    <a:cubicBezTo>
                      <a:pt x="5445" y="0"/>
                      <a:pt x="3001" y="815"/>
                      <a:pt x="558" y="815"/>
                    </a:cubicBezTo>
                    <a:cubicBezTo>
                      <a:pt x="-2700" y="1629"/>
                      <a:pt x="9517" y="0"/>
                      <a:pt x="625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3" name="任意多边形: 形状 602"/>
              <p:cNvSpPr/>
              <p:nvPr/>
            </p:nvSpPr>
            <p:spPr>
              <a:xfrm>
                <a:off x="6468684" y="1498977"/>
                <a:ext cx="3701" cy="362"/>
              </a:xfrm>
              <a:custGeom>
                <a:avLst/>
                <a:gdLst>
                  <a:gd name="connsiteX0" fmla="*/ 444 w 3701"/>
                  <a:gd name="connsiteY0" fmla="*/ 362 h 362"/>
                  <a:gd name="connsiteX1" fmla="*/ 3702 w 3701"/>
                  <a:gd name="connsiteY1" fmla="*/ 362 h 362"/>
                  <a:gd name="connsiteX2" fmla="*/ 444 w 3701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1" h="362">
                    <a:moveTo>
                      <a:pt x="444" y="362"/>
                    </a:moveTo>
                    <a:cubicBezTo>
                      <a:pt x="-1185" y="362"/>
                      <a:pt x="2073" y="362"/>
                      <a:pt x="3702" y="362"/>
                    </a:cubicBezTo>
                    <a:cubicBezTo>
                      <a:pt x="444" y="362"/>
                      <a:pt x="3702" y="-453"/>
                      <a:pt x="444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4" name="任意多边形: 形状 603"/>
              <p:cNvSpPr/>
              <p:nvPr/>
            </p:nvSpPr>
            <p:spPr>
              <a:xfrm>
                <a:off x="6479716" y="150422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5" name="任意多边形: 形状 604"/>
              <p:cNvSpPr/>
              <p:nvPr/>
            </p:nvSpPr>
            <p:spPr>
              <a:xfrm>
                <a:off x="6460168" y="1422415"/>
                <a:ext cx="26347" cy="86009"/>
              </a:xfrm>
              <a:custGeom>
                <a:avLst/>
                <a:gdLst>
                  <a:gd name="connsiteX0" fmla="*/ 11403 w 26347"/>
                  <a:gd name="connsiteY0" fmla="*/ 80182 h 86009"/>
                  <a:gd name="connsiteX1" fmla="*/ 8959 w 26347"/>
                  <a:gd name="connsiteY1" fmla="*/ 80182 h 86009"/>
                  <a:gd name="connsiteX2" fmla="*/ 11403 w 26347"/>
                  <a:gd name="connsiteY2" fmla="*/ 82625 h 86009"/>
                  <a:gd name="connsiteX3" fmla="*/ 10588 w 26347"/>
                  <a:gd name="connsiteY3" fmla="*/ 82625 h 86009"/>
                  <a:gd name="connsiteX4" fmla="*/ 13846 w 26347"/>
                  <a:gd name="connsiteY4" fmla="*/ 85883 h 86009"/>
                  <a:gd name="connsiteX5" fmla="*/ 16290 w 26347"/>
                  <a:gd name="connsiteY5" fmla="*/ 85883 h 86009"/>
                  <a:gd name="connsiteX6" fmla="*/ 17104 w 26347"/>
                  <a:gd name="connsiteY6" fmla="*/ 84254 h 86009"/>
                  <a:gd name="connsiteX7" fmla="*/ 17919 w 26347"/>
                  <a:gd name="connsiteY7" fmla="*/ 85883 h 86009"/>
                  <a:gd name="connsiteX8" fmla="*/ 17104 w 26347"/>
                  <a:gd name="connsiteY8" fmla="*/ 84254 h 86009"/>
                  <a:gd name="connsiteX9" fmla="*/ 17104 w 26347"/>
                  <a:gd name="connsiteY9" fmla="*/ 84254 h 86009"/>
                  <a:gd name="connsiteX10" fmla="*/ 17104 w 26347"/>
                  <a:gd name="connsiteY10" fmla="*/ 84254 h 86009"/>
                  <a:gd name="connsiteX11" fmla="*/ 17104 w 26347"/>
                  <a:gd name="connsiteY11" fmla="*/ 85069 h 86009"/>
                  <a:gd name="connsiteX12" fmla="*/ 17919 w 26347"/>
                  <a:gd name="connsiteY12" fmla="*/ 85069 h 86009"/>
                  <a:gd name="connsiteX13" fmla="*/ 17919 w 26347"/>
                  <a:gd name="connsiteY13" fmla="*/ 84254 h 86009"/>
                  <a:gd name="connsiteX14" fmla="*/ 14661 w 26347"/>
                  <a:gd name="connsiteY14" fmla="*/ 81811 h 86009"/>
                  <a:gd name="connsiteX15" fmla="*/ 9774 w 26347"/>
                  <a:gd name="connsiteY15" fmla="*/ 77739 h 86009"/>
                  <a:gd name="connsiteX16" fmla="*/ 13032 w 26347"/>
                  <a:gd name="connsiteY16" fmla="*/ 78553 h 86009"/>
                  <a:gd name="connsiteX17" fmla="*/ 9774 w 26347"/>
                  <a:gd name="connsiteY17" fmla="*/ 76109 h 86009"/>
                  <a:gd name="connsiteX18" fmla="*/ 5701 w 26347"/>
                  <a:gd name="connsiteY18" fmla="*/ 76109 h 86009"/>
                  <a:gd name="connsiteX19" fmla="*/ 6516 w 26347"/>
                  <a:gd name="connsiteY19" fmla="*/ 76109 h 86009"/>
                  <a:gd name="connsiteX20" fmla="*/ 4887 w 26347"/>
                  <a:gd name="connsiteY20" fmla="*/ 76109 h 86009"/>
                  <a:gd name="connsiteX21" fmla="*/ 7330 w 26347"/>
                  <a:gd name="connsiteY21" fmla="*/ 76109 h 86009"/>
                  <a:gd name="connsiteX22" fmla="*/ 4887 w 26347"/>
                  <a:gd name="connsiteY22" fmla="*/ 76109 h 86009"/>
                  <a:gd name="connsiteX23" fmla="*/ 8145 w 26347"/>
                  <a:gd name="connsiteY23" fmla="*/ 76924 h 86009"/>
                  <a:gd name="connsiteX24" fmla="*/ 4072 w 26347"/>
                  <a:gd name="connsiteY24" fmla="*/ 76924 h 86009"/>
                  <a:gd name="connsiteX25" fmla="*/ 8145 w 26347"/>
                  <a:gd name="connsiteY25" fmla="*/ 77739 h 86009"/>
                  <a:gd name="connsiteX26" fmla="*/ 7330 w 26347"/>
                  <a:gd name="connsiteY26" fmla="*/ 78553 h 86009"/>
                  <a:gd name="connsiteX27" fmla="*/ 7330 w 26347"/>
                  <a:gd name="connsiteY27" fmla="*/ 78553 h 86009"/>
                  <a:gd name="connsiteX28" fmla="*/ 7330 w 26347"/>
                  <a:gd name="connsiteY28" fmla="*/ 78553 h 86009"/>
                  <a:gd name="connsiteX29" fmla="*/ 7330 w 26347"/>
                  <a:gd name="connsiteY29" fmla="*/ 78553 h 86009"/>
                  <a:gd name="connsiteX30" fmla="*/ 7330 w 26347"/>
                  <a:gd name="connsiteY30" fmla="*/ 78553 h 86009"/>
                  <a:gd name="connsiteX31" fmla="*/ 7330 w 26347"/>
                  <a:gd name="connsiteY31" fmla="*/ 78553 h 86009"/>
                  <a:gd name="connsiteX32" fmla="*/ 7330 w 26347"/>
                  <a:gd name="connsiteY32" fmla="*/ 78553 h 86009"/>
                  <a:gd name="connsiteX33" fmla="*/ 8959 w 26347"/>
                  <a:gd name="connsiteY33" fmla="*/ 79368 h 86009"/>
                  <a:gd name="connsiteX34" fmla="*/ 8959 w 26347"/>
                  <a:gd name="connsiteY34" fmla="*/ 79368 h 86009"/>
                  <a:gd name="connsiteX35" fmla="*/ 11403 w 26347"/>
                  <a:gd name="connsiteY35" fmla="*/ 80182 h 86009"/>
                  <a:gd name="connsiteX36" fmla="*/ 16290 w 26347"/>
                  <a:gd name="connsiteY36" fmla="*/ 84254 h 86009"/>
                  <a:gd name="connsiteX37" fmla="*/ 17104 w 26347"/>
                  <a:gd name="connsiteY37" fmla="*/ 83440 h 86009"/>
                  <a:gd name="connsiteX38" fmla="*/ 20362 w 26347"/>
                  <a:gd name="connsiteY38" fmla="*/ 80996 h 86009"/>
                  <a:gd name="connsiteX39" fmla="*/ 20362 w 26347"/>
                  <a:gd name="connsiteY39" fmla="*/ 80996 h 86009"/>
                  <a:gd name="connsiteX40" fmla="*/ 21177 w 26347"/>
                  <a:gd name="connsiteY40" fmla="*/ 80996 h 86009"/>
                  <a:gd name="connsiteX41" fmla="*/ 21177 w 26347"/>
                  <a:gd name="connsiteY41" fmla="*/ 80996 h 86009"/>
                  <a:gd name="connsiteX42" fmla="*/ 17919 w 26347"/>
                  <a:gd name="connsiteY42" fmla="*/ 81811 h 86009"/>
                  <a:gd name="connsiteX43" fmla="*/ 22806 w 26347"/>
                  <a:gd name="connsiteY43" fmla="*/ 73666 h 86009"/>
                  <a:gd name="connsiteX44" fmla="*/ 20362 w 26347"/>
                  <a:gd name="connsiteY44" fmla="*/ 63892 h 86009"/>
                  <a:gd name="connsiteX45" fmla="*/ 21991 w 26347"/>
                  <a:gd name="connsiteY45" fmla="*/ 63892 h 86009"/>
                  <a:gd name="connsiteX46" fmla="*/ 21991 w 26347"/>
                  <a:gd name="connsiteY46" fmla="*/ 61449 h 86009"/>
                  <a:gd name="connsiteX47" fmla="*/ 22806 w 26347"/>
                  <a:gd name="connsiteY47" fmla="*/ 61449 h 86009"/>
                  <a:gd name="connsiteX48" fmla="*/ 17104 w 26347"/>
                  <a:gd name="connsiteY48" fmla="*/ 54118 h 86009"/>
                  <a:gd name="connsiteX49" fmla="*/ 16290 w 26347"/>
                  <a:gd name="connsiteY49" fmla="*/ 45159 h 86009"/>
                  <a:gd name="connsiteX50" fmla="*/ 17919 w 26347"/>
                  <a:gd name="connsiteY50" fmla="*/ 45159 h 86009"/>
                  <a:gd name="connsiteX51" fmla="*/ 21177 w 26347"/>
                  <a:gd name="connsiteY51" fmla="*/ 38643 h 86009"/>
                  <a:gd name="connsiteX52" fmla="*/ 17919 w 26347"/>
                  <a:gd name="connsiteY52" fmla="*/ 31313 h 86009"/>
                  <a:gd name="connsiteX53" fmla="*/ 17104 w 26347"/>
                  <a:gd name="connsiteY53" fmla="*/ 26426 h 86009"/>
                  <a:gd name="connsiteX54" fmla="*/ 14661 w 26347"/>
                  <a:gd name="connsiteY54" fmla="*/ 18281 h 86009"/>
                  <a:gd name="connsiteX55" fmla="*/ 16290 w 26347"/>
                  <a:gd name="connsiteY55" fmla="*/ 10950 h 86009"/>
                  <a:gd name="connsiteX56" fmla="*/ 21177 w 26347"/>
                  <a:gd name="connsiteY56" fmla="*/ 6064 h 86009"/>
                  <a:gd name="connsiteX57" fmla="*/ 19548 w 26347"/>
                  <a:gd name="connsiteY57" fmla="*/ 6064 h 86009"/>
                  <a:gd name="connsiteX58" fmla="*/ 19548 w 26347"/>
                  <a:gd name="connsiteY58" fmla="*/ 4434 h 86009"/>
                  <a:gd name="connsiteX59" fmla="*/ 19548 w 26347"/>
                  <a:gd name="connsiteY59" fmla="*/ 4434 h 86009"/>
                  <a:gd name="connsiteX60" fmla="*/ 14661 w 26347"/>
                  <a:gd name="connsiteY60" fmla="*/ 4434 h 86009"/>
                  <a:gd name="connsiteX61" fmla="*/ 12217 w 26347"/>
                  <a:gd name="connsiteY61" fmla="*/ 4434 h 86009"/>
                  <a:gd name="connsiteX62" fmla="*/ 15475 w 26347"/>
                  <a:gd name="connsiteY62" fmla="*/ 3620 h 86009"/>
                  <a:gd name="connsiteX63" fmla="*/ 13032 w 26347"/>
                  <a:gd name="connsiteY63" fmla="*/ 3620 h 86009"/>
                  <a:gd name="connsiteX64" fmla="*/ 20362 w 26347"/>
                  <a:gd name="connsiteY64" fmla="*/ 1177 h 86009"/>
                  <a:gd name="connsiteX65" fmla="*/ 26064 w 26347"/>
                  <a:gd name="connsiteY65" fmla="*/ 362 h 86009"/>
                  <a:gd name="connsiteX66" fmla="*/ 21991 w 26347"/>
                  <a:gd name="connsiteY66" fmla="*/ 362 h 86009"/>
                  <a:gd name="connsiteX67" fmla="*/ 10588 w 26347"/>
                  <a:gd name="connsiteY67" fmla="*/ 2805 h 86009"/>
                  <a:gd name="connsiteX68" fmla="*/ 13846 w 26347"/>
                  <a:gd name="connsiteY68" fmla="*/ 1991 h 86009"/>
                  <a:gd name="connsiteX69" fmla="*/ 9774 w 26347"/>
                  <a:gd name="connsiteY69" fmla="*/ 2805 h 86009"/>
                  <a:gd name="connsiteX70" fmla="*/ 3258 w 26347"/>
                  <a:gd name="connsiteY70" fmla="*/ 5249 h 86009"/>
                  <a:gd name="connsiteX71" fmla="*/ 3258 w 26347"/>
                  <a:gd name="connsiteY71" fmla="*/ 5249 h 86009"/>
                  <a:gd name="connsiteX72" fmla="*/ 4072 w 26347"/>
                  <a:gd name="connsiteY72" fmla="*/ 5249 h 86009"/>
                  <a:gd name="connsiteX73" fmla="*/ 2443 w 26347"/>
                  <a:gd name="connsiteY73" fmla="*/ 6064 h 86009"/>
                  <a:gd name="connsiteX74" fmla="*/ 3258 w 26347"/>
                  <a:gd name="connsiteY74" fmla="*/ 6064 h 86009"/>
                  <a:gd name="connsiteX75" fmla="*/ 4887 w 26347"/>
                  <a:gd name="connsiteY75" fmla="*/ 7692 h 86009"/>
                  <a:gd name="connsiteX76" fmla="*/ 9774 w 26347"/>
                  <a:gd name="connsiteY76" fmla="*/ 7692 h 86009"/>
                  <a:gd name="connsiteX77" fmla="*/ 3258 w 26347"/>
                  <a:gd name="connsiteY77" fmla="*/ 9321 h 86009"/>
                  <a:gd name="connsiteX78" fmla="*/ 2443 w 26347"/>
                  <a:gd name="connsiteY78" fmla="*/ 9321 h 86009"/>
                  <a:gd name="connsiteX79" fmla="*/ 814 w 26347"/>
                  <a:gd name="connsiteY79" fmla="*/ 10136 h 86009"/>
                  <a:gd name="connsiteX80" fmla="*/ 5701 w 26347"/>
                  <a:gd name="connsiteY80" fmla="*/ 10136 h 86009"/>
                  <a:gd name="connsiteX81" fmla="*/ 2443 w 26347"/>
                  <a:gd name="connsiteY81" fmla="*/ 10950 h 86009"/>
                  <a:gd name="connsiteX82" fmla="*/ 0 w 26347"/>
                  <a:gd name="connsiteY82" fmla="*/ 13394 h 86009"/>
                  <a:gd name="connsiteX83" fmla="*/ 4887 w 26347"/>
                  <a:gd name="connsiteY83" fmla="*/ 15023 h 86009"/>
                  <a:gd name="connsiteX84" fmla="*/ 3258 w 26347"/>
                  <a:gd name="connsiteY84" fmla="*/ 16652 h 86009"/>
                  <a:gd name="connsiteX85" fmla="*/ 2443 w 26347"/>
                  <a:gd name="connsiteY85" fmla="*/ 16652 h 86009"/>
                  <a:gd name="connsiteX86" fmla="*/ 8145 w 26347"/>
                  <a:gd name="connsiteY86" fmla="*/ 18281 h 86009"/>
                  <a:gd name="connsiteX87" fmla="*/ 0 w 26347"/>
                  <a:gd name="connsiteY87" fmla="*/ 19095 h 86009"/>
                  <a:gd name="connsiteX88" fmla="*/ 4887 w 26347"/>
                  <a:gd name="connsiteY88" fmla="*/ 20724 h 86009"/>
                  <a:gd name="connsiteX89" fmla="*/ 1629 w 26347"/>
                  <a:gd name="connsiteY89" fmla="*/ 21539 h 86009"/>
                  <a:gd name="connsiteX90" fmla="*/ 814 w 26347"/>
                  <a:gd name="connsiteY90" fmla="*/ 27240 h 86009"/>
                  <a:gd name="connsiteX91" fmla="*/ 814 w 26347"/>
                  <a:gd name="connsiteY91" fmla="*/ 27240 h 86009"/>
                  <a:gd name="connsiteX92" fmla="*/ 12217 w 26347"/>
                  <a:gd name="connsiteY92" fmla="*/ 28869 h 86009"/>
                  <a:gd name="connsiteX93" fmla="*/ 11403 w 26347"/>
                  <a:gd name="connsiteY93" fmla="*/ 28869 h 86009"/>
                  <a:gd name="connsiteX94" fmla="*/ 8145 w 26347"/>
                  <a:gd name="connsiteY94" fmla="*/ 29684 h 86009"/>
                  <a:gd name="connsiteX95" fmla="*/ 6516 w 26347"/>
                  <a:gd name="connsiteY95" fmla="*/ 29684 h 86009"/>
                  <a:gd name="connsiteX96" fmla="*/ 6516 w 26347"/>
                  <a:gd name="connsiteY96" fmla="*/ 30498 h 86009"/>
                  <a:gd name="connsiteX97" fmla="*/ 4887 w 26347"/>
                  <a:gd name="connsiteY97" fmla="*/ 30498 h 86009"/>
                  <a:gd name="connsiteX98" fmla="*/ 6516 w 26347"/>
                  <a:gd name="connsiteY98" fmla="*/ 30498 h 86009"/>
                  <a:gd name="connsiteX99" fmla="*/ 3258 w 26347"/>
                  <a:gd name="connsiteY99" fmla="*/ 29684 h 86009"/>
                  <a:gd name="connsiteX100" fmla="*/ 7330 w 26347"/>
                  <a:gd name="connsiteY100" fmla="*/ 39457 h 86009"/>
                  <a:gd name="connsiteX101" fmla="*/ 5701 w 26347"/>
                  <a:gd name="connsiteY101" fmla="*/ 39457 h 86009"/>
                  <a:gd name="connsiteX102" fmla="*/ 8145 w 26347"/>
                  <a:gd name="connsiteY102" fmla="*/ 40272 h 86009"/>
                  <a:gd name="connsiteX103" fmla="*/ 6516 w 26347"/>
                  <a:gd name="connsiteY103" fmla="*/ 40272 h 86009"/>
                  <a:gd name="connsiteX104" fmla="*/ 7330 w 26347"/>
                  <a:gd name="connsiteY104" fmla="*/ 42716 h 86009"/>
                  <a:gd name="connsiteX105" fmla="*/ 4072 w 26347"/>
                  <a:gd name="connsiteY105" fmla="*/ 42716 h 86009"/>
                  <a:gd name="connsiteX106" fmla="*/ 7330 w 26347"/>
                  <a:gd name="connsiteY106" fmla="*/ 44344 h 86009"/>
                  <a:gd name="connsiteX107" fmla="*/ 4072 w 26347"/>
                  <a:gd name="connsiteY107" fmla="*/ 44344 h 86009"/>
                  <a:gd name="connsiteX108" fmla="*/ 4887 w 26347"/>
                  <a:gd name="connsiteY108" fmla="*/ 49231 h 86009"/>
                  <a:gd name="connsiteX109" fmla="*/ 11403 w 26347"/>
                  <a:gd name="connsiteY109" fmla="*/ 54118 h 86009"/>
                  <a:gd name="connsiteX110" fmla="*/ 9774 w 26347"/>
                  <a:gd name="connsiteY110" fmla="*/ 54118 h 86009"/>
                  <a:gd name="connsiteX111" fmla="*/ 9774 w 26347"/>
                  <a:gd name="connsiteY111" fmla="*/ 59820 h 86009"/>
                  <a:gd name="connsiteX112" fmla="*/ 10588 w 26347"/>
                  <a:gd name="connsiteY112" fmla="*/ 62263 h 86009"/>
                  <a:gd name="connsiteX113" fmla="*/ 8959 w 26347"/>
                  <a:gd name="connsiteY113" fmla="*/ 62263 h 86009"/>
                  <a:gd name="connsiteX114" fmla="*/ 10588 w 26347"/>
                  <a:gd name="connsiteY114" fmla="*/ 66336 h 86009"/>
                  <a:gd name="connsiteX115" fmla="*/ 8145 w 26347"/>
                  <a:gd name="connsiteY115" fmla="*/ 66336 h 86009"/>
                  <a:gd name="connsiteX116" fmla="*/ 13846 w 26347"/>
                  <a:gd name="connsiteY116" fmla="*/ 67150 h 86009"/>
                  <a:gd name="connsiteX117" fmla="*/ 11403 w 26347"/>
                  <a:gd name="connsiteY117" fmla="*/ 67150 h 86009"/>
                  <a:gd name="connsiteX118" fmla="*/ 13032 w 26347"/>
                  <a:gd name="connsiteY118" fmla="*/ 70408 h 86009"/>
                  <a:gd name="connsiteX119" fmla="*/ 11403 w 26347"/>
                  <a:gd name="connsiteY119" fmla="*/ 70408 h 86009"/>
                  <a:gd name="connsiteX120" fmla="*/ 12217 w 26347"/>
                  <a:gd name="connsiteY120" fmla="*/ 71223 h 86009"/>
                  <a:gd name="connsiteX121" fmla="*/ 11403 w 26347"/>
                  <a:gd name="connsiteY121" fmla="*/ 71223 h 86009"/>
                  <a:gd name="connsiteX122" fmla="*/ 12217 w 26347"/>
                  <a:gd name="connsiteY122" fmla="*/ 74481 h 86009"/>
                  <a:gd name="connsiteX123" fmla="*/ 8959 w 26347"/>
                  <a:gd name="connsiteY123" fmla="*/ 74481 h 86009"/>
                  <a:gd name="connsiteX124" fmla="*/ 10588 w 26347"/>
                  <a:gd name="connsiteY124" fmla="*/ 76924 h 86009"/>
                  <a:gd name="connsiteX125" fmla="*/ 8959 w 26347"/>
                  <a:gd name="connsiteY125" fmla="*/ 76924 h 86009"/>
                  <a:gd name="connsiteX126" fmla="*/ 11403 w 26347"/>
                  <a:gd name="connsiteY126" fmla="*/ 76924 h 86009"/>
                  <a:gd name="connsiteX127" fmla="*/ 8145 w 26347"/>
                  <a:gd name="connsiteY127" fmla="*/ 76924 h 86009"/>
                  <a:gd name="connsiteX128" fmla="*/ 11403 w 26347"/>
                  <a:gd name="connsiteY128" fmla="*/ 80182 h 8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6347" h="86009">
                    <a:moveTo>
                      <a:pt x="11403" y="80182"/>
                    </a:moveTo>
                    <a:lnTo>
                      <a:pt x="8959" y="80182"/>
                    </a:lnTo>
                    <a:cubicBezTo>
                      <a:pt x="13846" y="80996"/>
                      <a:pt x="8959" y="81811"/>
                      <a:pt x="11403" y="82625"/>
                    </a:cubicBezTo>
                    <a:lnTo>
                      <a:pt x="10588" y="82625"/>
                    </a:lnTo>
                    <a:cubicBezTo>
                      <a:pt x="10588" y="84254"/>
                      <a:pt x="11403" y="85069"/>
                      <a:pt x="13846" y="85883"/>
                    </a:cubicBezTo>
                    <a:cubicBezTo>
                      <a:pt x="14661" y="85883"/>
                      <a:pt x="15475" y="85883"/>
                      <a:pt x="16290" y="85883"/>
                    </a:cubicBezTo>
                    <a:cubicBezTo>
                      <a:pt x="17104" y="85069"/>
                      <a:pt x="17104" y="84254"/>
                      <a:pt x="17104" y="84254"/>
                    </a:cubicBezTo>
                    <a:cubicBezTo>
                      <a:pt x="17104" y="84254"/>
                      <a:pt x="17104" y="85069"/>
                      <a:pt x="17919" y="85883"/>
                    </a:cubicBezTo>
                    <a:cubicBezTo>
                      <a:pt x="17919" y="85883"/>
                      <a:pt x="17104" y="84254"/>
                      <a:pt x="17104" y="84254"/>
                    </a:cubicBezTo>
                    <a:cubicBezTo>
                      <a:pt x="17104" y="84254"/>
                      <a:pt x="17104" y="84254"/>
                      <a:pt x="17104" y="84254"/>
                    </a:cubicBezTo>
                    <a:lnTo>
                      <a:pt x="17104" y="84254"/>
                    </a:lnTo>
                    <a:cubicBezTo>
                      <a:pt x="17104" y="84254"/>
                      <a:pt x="17104" y="85069"/>
                      <a:pt x="17104" y="85069"/>
                    </a:cubicBezTo>
                    <a:cubicBezTo>
                      <a:pt x="17919" y="86698"/>
                      <a:pt x="18733" y="85883"/>
                      <a:pt x="17919" y="85069"/>
                    </a:cubicBezTo>
                    <a:cubicBezTo>
                      <a:pt x="17104" y="84254"/>
                      <a:pt x="16290" y="83440"/>
                      <a:pt x="17919" y="84254"/>
                    </a:cubicBezTo>
                    <a:cubicBezTo>
                      <a:pt x="17919" y="84254"/>
                      <a:pt x="16290" y="82625"/>
                      <a:pt x="14661" y="81811"/>
                    </a:cubicBezTo>
                    <a:cubicBezTo>
                      <a:pt x="13846" y="80996"/>
                      <a:pt x="13846" y="79368"/>
                      <a:pt x="9774" y="77739"/>
                    </a:cubicBezTo>
                    <a:cubicBezTo>
                      <a:pt x="10588" y="77739"/>
                      <a:pt x="11403" y="77739"/>
                      <a:pt x="13032" y="78553"/>
                    </a:cubicBezTo>
                    <a:cubicBezTo>
                      <a:pt x="5701" y="76924"/>
                      <a:pt x="8959" y="76924"/>
                      <a:pt x="9774" y="76109"/>
                    </a:cubicBezTo>
                    <a:cubicBezTo>
                      <a:pt x="8145" y="76109"/>
                      <a:pt x="8145" y="76109"/>
                      <a:pt x="5701" y="76109"/>
                    </a:cubicBezTo>
                    <a:cubicBezTo>
                      <a:pt x="3258" y="76109"/>
                      <a:pt x="10588" y="76109"/>
                      <a:pt x="6516" y="76109"/>
                    </a:cubicBezTo>
                    <a:lnTo>
                      <a:pt x="4887" y="76109"/>
                    </a:lnTo>
                    <a:cubicBezTo>
                      <a:pt x="4072" y="76109"/>
                      <a:pt x="9774" y="76109"/>
                      <a:pt x="7330" y="76109"/>
                    </a:cubicBezTo>
                    <a:cubicBezTo>
                      <a:pt x="5701" y="76109"/>
                      <a:pt x="4887" y="76109"/>
                      <a:pt x="4887" y="76109"/>
                    </a:cubicBezTo>
                    <a:cubicBezTo>
                      <a:pt x="5701" y="76109"/>
                      <a:pt x="4072" y="76109"/>
                      <a:pt x="8145" y="76924"/>
                    </a:cubicBezTo>
                    <a:cubicBezTo>
                      <a:pt x="4072" y="76109"/>
                      <a:pt x="8145" y="76924"/>
                      <a:pt x="4072" y="76924"/>
                    </a:cubicBezTo>
                    <a:cubicBezTo>
                      <a:pt x="5701" y="76924"/>
                      <a:pt x="5701" y="76924"/>
                      <a:pt x="8145" y="77739"/>
                    </a:cubicBezTo>
                    <a:cubicBezTo>
                      <a:pt x="7330" y="77739"/>
                      <a:pt x="7330" y="77739"/>
                      <a:pt x="7330" y="78553"/>
                    </a:cubicBezTo>
                    <a:cubicBezTo>
                      <a:pt x="7330" y="78553"/>
                      <a:pt x="7330" y="78553"/>
                      <a:pt x="7330" y="78553"/>
                    </a:cubicBezTo>
                    <a:lnTo>
                      <a:pt x="7330" y="78553"/>
                    </a:lnTo>
                    <a:lnTo>
                      <a:pt x="7330" y="78553"/>
                    </a:lnTo>
                    <a:lnTo>
                      <a:pt x="7330" y="78553"/>
                    </a:lnTo>
                    <a:lnTo>
                      <a:pt x="7330" y="78553"/>
                    </a:lnTo>
                    <a:lnTo>
                      <a:pt x="7330" y="78553"/>
                    </a:lnTo>
                    <a:lnTo>
                      <a:pt x="8959" y="79368"/>
                    </a:lnTo>
                    <a:lnTo>
                      <a:pt x="8959" y="79368"/>
                    </a:lnTo>
                    <a:lnTo>
                      <a:pt x="11403" y="80182"/>
                    </a:lnTo>
                    <a:cubicBezTo>
                      <a:pt x="15475" y="82625"/>
                      <a:pt x="17104" y="84254"/>
                      <a:pt x="16290" y="84254"/>
                    </a:cubicBezTo>
                    <a:cubicBezTo>
                      <a:pt x="16290" y="85069"/>
                      <a:pt x="16290" y="84254"/>
                      <a:pt x="17104" y="83440"/>
                    </a:cubicBezTo>
                    <a:cubicBezTo>
                      <a:pt x="17919" y="82625"/>
                      <a:pt x="18733" y="81811"/>
                      <a:pt x="20362" y="80996"/>
                    </a:cubicBezTo>
                    <a:lnTo>
                      <a:pt x="20362" y="80996"/>
                    </a:lnTo>
                    <a:cubicBezTo>
                      <a:pt x="20362" y="80996"/>
                      <a:pt x="21991" y="80182"/>
                      <a:pt x="21177" y="80996"/>
                    </a:cubicBezTo>
                    <a:cubicBezTo>
                      <a:pt x="21177" y="80996"/>
                      <a:pt x="21177" y="80996"/>
                      <a:pt x="21177" y="80996"/>
                    </a:cubicBezTo>
                    <a:cubicBezTo>
                      <a:pt x="20362" y="80996"/>
                      <a:pt x="18733" y="80996"/>
                      <a:pt x="17919" y="81811"/>
                    </a:cubicBezTo>
                    <a:cubicBezTo>
                      <a:pt x="24435" y="79368"/>
                      <a:pt x="19548" y="76109"/>
                      <a:pt x="22806" y="73666"/>
                    </a:cubicBezTo>
                    <a:cubicBezTo>
                      <a:pt x="24435" y="70408"/>
                      <a:pt x="30136" y="67965"/>
                      <a:pt x="20362" y="63892"/>
                    </a:cubicBezTo>
                    <a:cubicBezTo>
                      <a:pt x="21177" y="63892"/>
                      <a:pt x="21177" y="63892"/>
                      <a:pt x="21991" y="63892"/>
                    </a:cubicBezTo>
                    <a:cubicBezTo>
                      <a:pt x="20362" y="63078"/>
                      <a:pt x="23620" y="62263"/>
                      <a:pt x="21991" y="61449"/>
                    </a:cubicBezTo>
                    <a:lnTo>
                      <a:pt x="22806" y="61449"/>
                    </a:lnTo>
                    <a:cubicBezTo>
                      <a:pt x="16290" y="59005"/>
                      <a:pt x="24435" y="56562"/>
                      <a:pt x="17104" y="54118"/>
                    </a:cubicBezTo>
                    <a:cubicBezTo>
                      <a:pt x="17919" y="51675"/>
                      <a:pt x="17919" y="48417"/>
                      <a:pt x="16290" y="45159"/>
                    </a:cubicBezTo>
                    <a:lnTo>
                      <a:pt x="17919" y="45159"/>
                    </a:lnTo>
                    <a:cubicBezTo>
                      <a:pt x="14661" y="42716"/>
                      <a:pt x="23620" y="41086"/>
                      <a:pt x="21177" y="38643"/>
                    </a:cubicBezTo>
                    <a:cubicBezTo>
                      <a:pt x="25249" y="36199"/>
                      <a:pt x="13032" y="32942"/>
                      <a:pt x="17919" y="31313"/>
                    </a:cubicBezTo>
                    <a:cubicBezTo>
                      <a:pt x="25249" y="30498"/>
                      <a:pt x="9774" y="27240"/>
                      <a:pt x="17104" y="26426"/>
                    </a:cubicBezTo>
                    <a:cubicBezTo>
                      <a:pt x="29322" y="23982"/>
                      <a:pt x="21177" y="20724"/>
                      <a:pt x="14661" y="18281"/>
                    </a:cubicBezTo>
                    <a:cubicBezTo>
                      <a:pt x="18733" y="15837"/>
                      <a:pt x="8145" y="14208"/>
                      <a:pt x="16290" y="10950"/>
                    </a:cubicBezTo>
                    <a:cubicBezTo>
                      <a:pt x="10588" y="10950"/>
                      <a:pt x="22806" y="7692"/>
                      <a:pt x="21177" y="6064"/>
                    </a:cubicBezTo>
                    <a:lnTo>
                      <a:pt x="19548" y="6064"/>
                    </a:lnTo>
                    <a:cubicBezTo>
                      <a:pt x="25249" y="4434"/>
                      <a:pt x="11403" y="6878"/>
                      <a:pt x="19548" y="4434"/>
                    </a:cubicBezTo>
                    <a:lnTo>
                      <a:pt x="19548" y="4434"/>
                    </a:lnTo>
                    <a:cubicBezTo>
                      <a:pt x="23620" y="3620"/>
                      <a:pt x="9774" y="6064"/>
                      <a:pt x="14661" y="4434"/>
                    </a:cubicBezTo>
                    <a:lnTo>
                      <a:pt x="12217" y="4434"/>
                    </a:lnTo>
                    <a:cubicBezTo>
                      <a:pt x="11403" y="4434"/>
                      <a:pt x="14661" y="3620"/>
                      <a:pt x="15475" y="3620"/>
                    </a:cubicBezTo>
                    <a:cubicBezTo>
                      <a:pt x="15475" y="3620"/>
                      <a:pt x="11403" y="4434"/>
                      <a:pt x="13032" y="3620"/>
                    </a:cubicBezTo>
                    <a:cubicBezTo>
                      <a:pt x="21991" y="1991"/>
                      <a:pt x="11403" y="3620"/>
                      <a:pt x="20362" y="1177"/>
                    </a:cubicBezTo>
                    <a:cubicBezTo>
                      <a:pt x="20362" y="1177"/>
                      <a:pt x="24435" y="362"/>
                      <a:pt x="26064" y="362"/>
                    </a:cubicBezTo>
                    <a:cubicBezTo>
                      <a:pt x="26878" y="362"/>
                      <a:pt x="26064" y="-453"/>
                      <a:pt x="21991" y="362"/>
                    </a:cubicBezTo>
                    <a:cubicBezTo>
                      <a:pt x="17919" y="1177"/>
                      <a:pt x="13846" y="1991"/>
                      <a:pt x="10588" y="2805"/>
                    </a:cubicBezTo>
                    <a:lnTo>
                      <a:pt x="13846" y="1991"/>
                    </a:lnTo>
                    <a:cubicBezTo>
                      <a:pt x="10588" y="2805"/>
                      <a:pt x="12217" y="1991"/>
                      <a:pt x="9774" y="2805"/>
                    </a:cubicBezTo>
                    <a:cubicBezTo>
                      <a:pt x="9774" y="3620"/>
                      <a:pt x="4887" y="4434"/>
                      <a:pt x="3258" y="5249"/>
                    </a:cubicBezTo>
                    <a:cubicBezTo>
                      <a:pt x="3258" y="5249"/>
                      <a:pt x="3258" y="5249"/>
                      <a:pt x="3258" y="5249"/>
                    </a:cubicBezTo>
                    <a:cubicBezTo>
                      <a:pt x="7330" y="4434"/>
                      <a:pt x="4887" y="5249"/>
                      <a:pt x="4072" y="5249"/>
                    </a:cubicBezTo>
                    <a:lnTo>
                      <a:pt x="2443" y="6064"/>
                    </a:lnTo>
                    <a:cubicBezTo>
                      <a:pt x="-1629" y="6878"/>
                      <a:pt x="9774" y="5249"/>
                      <a:pt x="3258" y="6064"/>
                    </a:cubicBezTo>
                    <a:cubicBezTo>
                      <a:pt x="4887" y="6064"/>
                      <a:pt x="4887" y="6878"/>
                      <a:pt x="4887" y="7692"/>
                    </a:cubicBezTo>
                    <a:cubicBezTo>
                      <a:pt x="7330" y="7692"/>
                      <a:pt x="4887" y="8507"/>
                      <a:pt x="9774" y="7692"/>
                    </a:cubicBezTo>
                    <a:cubicBezTo>
                      <a:pt x="4072" y="8507"/>
                      <a:pt x="3258" y="9321"/>
                      <a:pt x="3258" y="9321"/>
                    </a:cubicBezTo>
                    <a:cubicBezTo>
                      <a:pt x="2443" y="9321"/>
                      <a:pt x="2443" y="9321"/>
                      <a:pt x="2443" y="9321"/>
                    </a:cubicBezTo>
                    <a:cubicBezTo>
                      <a:pt x="-4072" y="10950"/>
                      <a:pt x="8959" y="9321"/>
                      <a:pt x="814" y="10136"/>
                    </a:cubicBezTo>
                    <a:cubicBezTo>
                      <a:pt x="6516" y="9321"/>
                      <a:pt x="-815" y="10950"/>
                      <a:pt x="5701" y="10136"/>
                    </a:cubicBezTo>
                    <a:cubicBezTo>
                      <a:pt x="4072" y="10136"/>
                      <a:pt x="3258" y="10136"/>
                      <a:pt x="2443" y="10950"/>
                    </a:cubicBezTo>
                    <a:cubicBezTo>
                      <a:pt x="2443" y="11765"/>
                      <a:pt x="0" y="12579"/>
                      <a:pt x="0" y="13394"/>
                    </a:cubicBezTo>
                    <a:cubicBezTo>
                      <a:pt x="5701" y="13394"/>
                      <a:pt x="-2443" y="15023"/>
                      <a:pt x="4887" y="15023"/>
                    </a:cubicBezTo>
                    <a:cubicBezTo>
                      <a:pt x="3258" y="15837"/>
                      <a:pt x="0" y="15837"/>
                      <a:pt x="3258" y="16652"/>
                    </a:cubicBezTo>
                    <a:lnTo>
                      <a:pt x="2443" y="16652"/>
                    </a:lnTo>
                    <a:cubicBezTo>
                      <a:pt x="3258" y="17466"/>
                      <a:pt x="3258" y="18281"/>
                      <a:pt x="8145" y="18281"/>
                    </a:cubicBezTo>
                    <a:cubicBezTo>
                      <a:pt x="814" y="18281"/>
                      <a:pt x="2443" y="19095"/>
                      <a:pt x="0" y="19095"/>
                    </a:cubicBezTo>
                    <a:cubicBezTo>
                      <a:pt x="3258" y="19095"/>
                      <a:pt x="2443" y="19910"/>
                      <a:pt x="4887" y="20724"/>
                    </a:cubicBezTo>
                    <a:cubicBezTo>
                      <a:pt x="1629" y="20724"/>
                      <a:pt x="6516" y="21539"/>
                      <a:pt x="1629" y="21539"/>
                    </a:cubicBezTo>
                    <a:cubicBezTo>
                      <a:pt x="10588" y="23168"/>
                      <a:pt x="7330" y="25611"/>
                      <a:pt x="814" y="27240"/>
                    </a:cubicBezTo>
                    <a:lnTo>
                      <a:pt x="814" y="27240"/>
                    </a:lnTo>
                    <a:cubicBezTo>
                      <a:pt x="3258" y="27240"/>
                      <a:pt x="8959" y="28055"/>
                      <a:pt x="12217" y="28869"/>
                    </a:cubicBezTo>
                    <a:cubicBezTo>
                      <a:pt x="11403" y="28869"/>
                      <a:pt x="11403" y="28869"/>
                      <a:pt x="11403" y="28869"/>
                    </a:cubicBezTo>
                    <a:cubicBezTo>
                      <a:pt x="12217" y="29684"/>
                      <a:pt x="7330" y="29684"/>
                      <a:pt x="8145" y="29684"/>
                    </a:cubicBezTo>
                    <a:cubicBezTo>
                      <a:pt x="7330" y="29684"/>
                      <a:pt x="7330" y="29684"/>
                      <a:pt x="6516" y="29684"/>
                    </a:cubicBezTo>
                    <a:cubicBezTo>
                      <a:pt x="8959" y="30498"/>
                      <a:pt x="2443" y="29684"/>
                      <a:pt x="6516" y="30498"/>
                    </a:cubicBezTo>
                    <a:lnTo>
                      <a:pt x="4887" y="30498"/>
                    </a:lnTo>
                    <a:lnTo>
                      <a:pt x="6516" y="30498"/>
                    </a:lnTo>
                    <a:cubicBezTo>
                      <a:pt x="4887" y="30498"/>
                      <a:pt x="2443" y="30498"/>
                      <a:pt x="3258" y="29684"/>
                    </a:cubicBezTo>
                    <a:cubicBezTo>
                      <a:pt x="1629" y="32127"/>
                      <a:pt x="8959" y="36199"/>
                      <a:pt x="7330" y="39457"/>
                    </a:cubicBezTo>
                    <a:lnTo>
                      <a:pt x="5701" y="39457"/>
                    </a:lnTo>
                    <a:lnTo>
                      <a:pt x="8145" y="40272"/>
                    </a:lnTo>
                    <a:cubicBezTo>
                      <a:pt x="7330" y="40272"/>
                      <a:pt x="7330" y="40272"/>
                      <a:pt x="6516" y="40272"/>
                    </a:cubicBezTo>
                    <a:cubicBezTo>
                      <a:pt x="4072" y="41086"/>
                      <a:pt x="8145" y="41901"/>
                      <a:pt x="7330" y="42716"/>
                    </a:cubicBezTo>
                    <a:cubicBezTo>
                      <a:pt x="6516" y="42716"/>
                      <a:pt x="4887" y="42716"/>
                      <a:pt x="4072" y="42716"/>
                    </a:cubicBezTo>
                    <a:cubicBezTo>
                      <a:pt x="8145" y="43530"/>
                      <a:pt x="-1629" y="42716"/>
                      <a:pt x="7330" y="44344"/>
                    </a:cubicBezTo>
                    <a:cubicBezTo>
                      <a:pt x="6516" y="44344"/>
                      <a:pt x="4887" y="44344"/>
                      <a:pt x="4072" y="44344"/>
                    </a:cubicBezTo>
                    <a:cubicBezTo>
                      <a:pt x="6516" y="45973"/>
                      <a:pt x="6516" y="47602"/>
                      <a:pt x="4887" y="49231"/>
                    </a:cubicBezTo>
                    <a:cubicBezTo>
                      <a:pt x="13032" y="51675"/>
                      <a:pt x="5701" y="52489"/>
                      <a:pt x="11403" y="54118"/>
                    </a:cubicBezTo>
                    <a:lnTo>
                      <a:pt x="9774" y="54118"/>
                    </a:lnTo>
                    <a:cubicBezTo>
                      <a:pt x="15475" y="56562"/>
                      <a:pt x="8959" y="58191"/>
                      <a:pt x="9774" y="59820"/>
                    </a:cubicBezTo>
                    <a:cubicBezTo>
                      <a:pt x="8959" y="60634"/>
                      <a:pt x="10588" y="61449"/>
                      <a:pt x="10588" y="62263"/>
                    </a:cubicBezTo>
                    <a:lnTo>
                      <a:pt x="8959" y="62263"/>
                    </a:lnTo>
                    <a:cubicBezTo>
                      <a:pt x="16290" y="63892"/>
                      <a:pt x="1629" y="64707"/>
                      <a:pt x="10588" y="66336"/>
                    </a:cubicBezTo>
                    <a:lnTo>
                      <a:pt x="8145" y="66336"/>
                    </a:lnTo>
                    <a:cubicBezTo>
                      <a:pt x="12217" y="67150"/>
                      <a:pt x="6516" y="67150"/>
                      <a:pt x="13846" y="67150"/>
                    </a:cubicBezTo>
                    <a:lnTo>
                      <a:pt x="11403" y="67150"/>
                    </a:lnTo>
                    <a:cubicBezTo>
                      <a:pt x="21177" y="68779"/>
                      <a:pt x="7330" y="68779"/>
                      <a:pt x="13032" y="70408"/>
                    </a:cubicBezTo>
                    <a:lnTo>
                      <a:pt x="11403" y="70408"/>
                    </a:lnTo>
                    <a:cubicBezTo>
                      <a:pt x="13032" y="70408"/>
                      <a:pt x="13846" y="71223"/>
                      <a:pt x="12217" y="71223"/>
                    </a:cubicBezTo>
                    <a:cubicBezTo>
                      <a:pt x="12217" y="71223"/>
                      <a:pt x="11403" y="71223"/>
                      <a:pt x="11403" y="71223"/>
                    </a:cubicBezTo>
                    <a:cubicBezTo>
                      <a:pt x="4887" y="72037"/>
                      <a:pt x="12217" y="73666"/>
                      <a:pt x="12217" y="74481"/>
                    </a:cubicBezTo>
                    <a:lnTo>
                      <a:pt x="8959" y="74481"/>
                    </a:lnTo>
                    <a:cubicBezTo>
                      <a:pt x="13032" y="75295"/>
                      <a:pt x="8959" y="76109"/>
                      <a:pt x="10588" y="76924"/>
                    </a:cubicBezTo>
                    <a:lnTo>
                      <a:pt x="8959" y="76924"/>
                    </a:lnTo>
                    <a:lnTo>
                      <a:pt x="11403" y="76924"/>
                    </a:lnTo>
                    <a:lnTo>
                      <a:pt x="8145" y="76924"/>
                    </a:lnTo>
                    <a:cubicBezTo>
                      <a:pt x="8145" y="78553"/>
                      <a:pt x="10588" y="79368"/>
                      <a:pt x="11403" y="8018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6" name="任意多边形: 形状 605"/>
              <p:cNvSpPr/>
              <p:nvPr/>
            </p:nvSpPr>
            <p:spPr>
              <a:xfrm>
                <a:off x="6476458" y="150748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7" name="任意多边形: 形状 606"/>
              <p:cNvSpPr/>
              <p:nvPr/>
            </p:nvSpPr>
            <p:spPr>
              <a:xfrm>
                <a:off x="6461797" y="1429292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81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08" name="图形 7"/>
            <p:cNvGrpSpPr/>
            <p:nvPr/>
          </p:nvGrpSpPr>
          <p:grpSpPr>
            <a:xfrm>
              <a:off x="8714564" y="2520845"/>
              <a:ext cx="28343" cy="87964"/>
              <a:chOff x="6474805" y="1421148"/>
              <a:chExt cx="28343" cy="87964"/>
            </a:xfrm>
            <a:solidFill>
              <a:srgbClr val="1B1B1B"/>
            </a:solidFill>
          </p:grpSpPr>
          <p:sp>
            <p:nvSpPr>
              <p:cNvPr id="609" name="任意多边形: 形状 608"/>
              <p:cNvSpPr/>
              <p:nvPr/>
            </p:nvSpPr>
            <p:spPr>
              <a:xfrm>
                <a:off x="6474829" y="1475718"/>
                <a:ext cx="2443" cy="814"/>
              </a:xfrm>
              <a:custGeom>
                <a:avLst/>
                <a:gdLst>
                  <a:gd name="connsiteX0" fmla="*/ 815 w 2443"/>
                  <a:gd name="connsiteY0" fmla="*/ 0 h 814"/>
                  <a:gd name="connsiteX1" fmla="*/ 0 w 2443"/>
                  <a:gd name="connsiteY1" fmla="*/ 0 h 814"/>
                  <a:gd name="connsiteX2" fmla="*/ 2443 w 244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815" y="0"/>
                    </a:moveTo>
                    <a:lnTo>
                      <a:pt x="0" y="0"/>
                    </a:lnTo>
                    <a:lnTo>
                      <a:pt x="2443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0" name="任意多边形: 形状 609"/>
              <p:cNvSpPr/>
              <p:nvPr/>
            </p:nvSpPr>
            <p:spPr>
              <a:xfrm>
                <a:off x="6474805" y="1475718"/>
                <a:ext cx="8168" cy="1629"/>
              </a:xfrm>
              <a:custGeom>
                <a:avLst/>
                <a:gdLst>
                  <a:gd name="connsiteX0" fmla="*/ 6540 w 8168"/>
                  <a:gd name="connsiteY0" fmla="*/ 1629 h 1629"/>
                  <a:gd name="connsiteX1" fmla="*/ 8169 w 8168"/>
                  <a:gd name="connsiteY1" fmla="*/ 1629 h 1629"/>
                  <a:gd name="connsiteX2" fmla="*/ 838 w 8168"/>
                  <a:gd name="connsiteY2" fmla="*/ 0 h 1629"/>
                  <a:gd name="connsiteX3" fmla="*/ 6540 w 8168"/>
                  <a:gd name="connsiteY3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8" h="1629">
                    <a:moveTo>
                      <a:pt x="6540" y="1629"/>
                    </a:moveTo>
                    <a:cubicBezTo>
                      <a:pt x="7354" y="1629"/>
                      <a:pt x="7354" y="1629"/>
                      <a:pt x="8169" y="1629"/>
                    </a:cubicBezTo>
                    <a:lnTo>
                      <a:pt x="838" y="0"/>
                    </a:lnTo>
                    <a:cubicBezTo>
                      <a:pt x="-3234" y="0"/>
                      <a:pt x="8983" y="1629"/>
                      <a:pt x="6540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1" name="任意多边形: 形状 610"/>
              <p:cNvSpPr/>
              <p:nvPr/>
            </p:nvSpPr>
            <p:spPr>
              <a:xfrm>
                <a:off x="6480081" y="1477347"/>
                <a:ext cx="2893" cy="814"/>
              </a:xfrm>
              <a:custGeom>
                <a:avLst/>
                <a:gdLst>
                  <a:gd name="connsiteX0" fmla="*/ 450 w 2893"/>
                  <a:gd name="connsiteY0" fmla="*/ 0 h 814"/>
                  <a:gd name="connsiteX1" fmla="*/ 2893 w 2893"/>
                  <a:gd name="connsiteY1" fmla="*/ 814 h 814"/>
                  <a:gd name="connsiteX2" fmla="*/ 450 w 289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814">
                    <a:moveTo>
                      <a:pt x="450" y="0"/>
                    </a:moveTo>
                    <a:cubicBezTo>
                      <a:pt x="-1179" y="0"/>
                      <a:pt x="2079" y="814"/>
                      <a:pt x="2893" y="814"/>
                    </a:cubicBezTo>
                    <a:cubicBezTo>
                      <a:pt x="450" y="814"/>
                      <a:pt x="4522" y="814"/>
                      <a:pt x="45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2" name="任意多边形: 形状 611"/>
              <p:cNvSpPr/>
              <p:nvPr/>
            </p:nvSpPr>
            <p:spPr>
              <a:xfrm>
                <a:off x="6479716" y="149608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3" name="任意多边形: 形状 612"/>
              <p:cNvSpPr/>
              <p:nvPr/>
            </p:nvSpPr>
            <p:spPr>
              <a:xfrm>
                <a:off x="6475644" y="1421148"/>
                <a:ext cx="27505" cy="87964"/>
              </a:xfrm>
              <a:custGeom>
                <a:avLst/>
                <a:gdLst>
                  <a:gd name="connsiteX0" fmla="*/ 15475 w 27505"/>
                  <a:gd name="connsiteY0" fmla="*/ 80635 h 87964"/>
                  <a:gd name="connsiteX1" fmla="*/ 17919 w 27505"/>
                  <a:gd name="connsiteY1" fmla="*/ 80635 h 87964"/>
                  <a:gd name="connsiteX2" fmla="*/ 16290 w 27505"/>
                  <a:gd name="connsiteY2" fmla="*/ 77376 h 87964"/>
                  <a:gd name="connsiteX3" fmla="*/ 17104 w 27505"/>
                  <a:gd name="connsiteY3" fmla="*/ 77376 h 87964"/>
                  <a:gd name="connsiteX4" fmla="*/ 12217 w 27505"/>
                  <a:gd name="connsiteY4" fmla="*/ 70046 h 87964"/>
                  <a:gd name="connsiteX5" fmla="*/ 13846 w 27505"/>
                  <a:gd name="connsiteY5" fmla="*/ 70046 h 87964"/>
                  <a:gd name="connsiteX6" fmla="*/ 11403 w 27505"/>
                  <a:gd name="connsiteY6" fmla="*/ 69232 h 87964"/>
                  <a:gd name="connsiteX7" fmla="*/ 13032 w 27505"/>
                  <a:gd name="connsiteY7" fmla="*/ 69232 h 87964"/>
                  <a:gd name="connsiteX8" fmla="*/ 13846 w 27505"/>
                  <a:gd name="connsiteY8" fmla="*/ 67603 h 87964"/>
                  <a:gd name="connsiteX9" fmla="*/ 9774 w 27505"/>
                  <a:gd name="connsiteY9" fmla="*/ 66788 h 87964"/>
                  <a:gd name="connsiteX10" fmla="*/ 4887 w 27505"/>
                  <a:gd name="connsiteY10" fmla="*/ 60272 h 87964"/>
                  <a:gd name="connsiteX11" fmla="*/ 8145 w 27505"/>
                  <a:gd name="connsiteY11" fmla="*/ 60272 h 87964"/>
                  <a:gd name="connsiteX12" fmla="*/ 5701 w 27505"/>
                  <a:gd name="connsiteY12" fmla="*/ 54571 h 87964"/>
                  <a:gd name="connsiteX13" fmla="*/ 1629 w 27505"/>
                  <a:gd name="connsiteY13" fmla="*/ 53756 h 87964"/>
                  <a:gd name="connsiteX14" fmla="*/ 2443 w 27505"/>
                  <a:gd name="connsiteY14" fmla="*/ 55385 h 87964"/>
                  <a:gd name="connsiteX15" fmla="*/ 815 w 27505"/>
                  <a:gd name="connsiteY15" fmla="*/ 55385 h 87964"/>
                  <a:gd name="connsiteX16" fmla="*/ 3258 w 27505"/>
                  <a:gd name="connsiteY16" fmla="*/ 56200 h 87964"/>
                  <a:gd name="connsiteX17" fmla="*/ 815 w 27505"/>
                  <a:gd name="connsiteY17" fmla="*/ 56200 h 87964"/>
                  <a:gd name="connsiteX18" fmla="*/ 4072 w 27505"/>
                  <a:gd name="connsiteY18" fmla="*/ 58643 h 87964"/>
                  <a:gd name="connsiteX19" fmla="*/ 0 w 27505"/>
                  <a:gd name="connsiteY19" fmla="*/ 59458 h 87964"/>
                  <a:gd name="connsiteX20" fmla="*/ 4072 w 27505"/>
                  <a:gd name="connsiteY20" fmla="*/ 60272 h 87964"/>
                  <a:gd name="connsiteX21" fmla="*/ 4887 w 27505"/>
                  <a:gd name="connsiteY21" fmla="*/ 68417 h 87964"/>
                  <a:gd name="connsiteX22" fmla="*/ 5701 w 27505"/>
                  <a:gd name="connsiteY22" fmla="*/ 72490 h 87964"/>
                  <a:gd name="connsiteX23" fmla="*/ 4887 w 27505"/>
                  <a:gd name="connsiteY23" fmla="*/ 72490 h 87964"/>
                  <a:gd name="connsiteX24" fmla="*/ 6516 w 27505"/>
                  <a:gd name="connsiteY24" fmla="*/ 74119 h 87964"/>
                  <a:gd name="connsiteX25" fmla="*/ 9774 w 27505"/>
                  <a:gd name="connsiteY25" fmla="*/ 74933 h 87964"/>
                  <a:gd name="connsiteX26" fmla="*/ 4887 w 27505"/>
                  <a:gd name="connsiteY26" fmla="*/ 82263 h 87964"/>
                  <a:gd name="connsiteX27" fmla="*/ 21991 w 27505"/>
                  <a:gd name="connsiteY27" fmla="*/ 83893 h 87964"/>
                  <a:gd name="connsiteX28" fmla="*/ 23620 w 27505"/>
                  <a:gd name="connsiteY28" fmla="*/ 81449 h 87964"/>
                  <a:gd name="connsiteX29" fmla="*/ 21991 w 27505"/>
                  <a:gd name="connsiteY29" fmla="*/ 70046 h 87964"/>
                  <a:gd name="connsiteX30" fmla="*/ 23620 w 27505"/>
                  <a:gd name="connsiteY30" fmla="*/ 70046 h 87964"/>
                  <a:gd name="connsiteX31" fmla="*/ 23620 w 27505"/>
                  <a:gd name="connsiteY31" fmla="*/ 66788 h 87964"/>
                  <a:gd name="connsiteX32" fmla="*/ 24435 w 27505"/>
                  <a:gd name="connsiteY32" fmla="*/ 66788 h 87964"/>
                  <a:gd name="connsiteX33" fmla="*/ 19548 w 27505"/>
                  <a:gd name="connsiteY33" fmla="*/ 58643 h 87964"/>
                  <a:gd name="connsiteX34" fmla="*/ 18733 w 27505"/>
                  <a:gd name="connsiteY34" fmla="*/ 48869 h 87964"/>
                  <a:gd name="connsiteX35" fmla="*/ 20362 w 27505"/>
                  <a:gd name="connsiteY35" fmla="*/ 48869 h 87964"/>
                  <a:gd name="connsiteX36" fmla="*/ 23620 w 27505"/>
                  <a:gd name="connsiteY36" fmla="*/ 41539 h 87964"/>
                  <a:gd name="connsiteX37" fmla="*/ 20362 w 27505"/>
                  <a:gd name="connsiteY37" fmla="*/ 32580 h 87964"/>
                  <a:gd name="connsiteX38" fmla="*/ 19548 w 27505"/>
                  <a:gd name="connsiteY38" fmla="*/ 26878 h 87964"/>
                  <a:gd name="connsiteX39" fmla="*/ 17104 w 27505"/>
                  <a:gd name="connsiteY39" fmla="*/ 17104 h 87964"/>
                  <a:gd name="connsiteX40" fmla="*/ 18733 w 27505"/>
                  <a:gd name="connsiteY40" fmla="*/ 8145 h 87964"/>
                  <a:gd name="connsiteX41" fmla="*/ 23620 w 27505"/>
                  <a:gd name="connsiteY41" fmla="*/ 3258 h 87964"/>
                  <a:gd name="connsiteX42" fmla="*/ 21991 w 27505"/>
                  <a:gd name="connsiteY42" fmla="*/ 3258 h 87964"/>
                  <a:gd name="connsiteX43" fmla="*/ 21177 w 27505"/>
                  <a:gd name="connsiteY43" fmla="*/ 2444 h 87964"/>
                  <a:gd name="connsiteX44" fmla="*/ 21991 w 27505"/>
                  <a:gd name="connsiteY44" fmla="*/ 815 h 87964"/>
                  <a:gd name="connsiteX45" fmla="*/ 21991 w 27505"/>
                  <a:gd name="connsiteY45" fmla="*/ 815 h 87964"/>
                  <a:gd name="connsiteX46" fmla="*/ 18733 w 27505"/>
                  <a:gd name="connsiteY46" fmla="*/ 1629 h 87964"/>
                  <a:gd name="connsiteX47" fmla="*/ 17919 w 27505"/>
                  <a:gd name="connsiteY47" fmla="*/ 2444 h 87964"/>
                  <a:gd name="connsiteX48" fmla="*/ 17919 w 27505"/>
                  <a:gd name="connsiteY48" fmla="*/ 2444 h 87964"/>
                  <a:gd name="connsiteX49" fmla="*/ 17919 w 27505"/>
                  <a:gd name="connsiteY49" fmla="*/ 2444 h 87964"/>
                  <a:gd name="connsiteX50" fmla="*/ 17919 w 27505"/>
                  <a:gd name="connsiteY50" fmla="*/ 2444 h 87964"/>
                  <a:gd name="connsiteX51" fmla="*/ 17919 w 27505"/>
                  <a:gd name="connsiteY51" fmla="*/ 2444 h 87964"/>
                  <a:gd name="connsiteX52" fmla="*/ 17919 w 27505"/>
                  <a:gd name="connsiteY52" fmla="*/ 2444 h 87964"/>
                  <a:gd name="connsiteX53" fmla="*/ 17919 w 27505"/>
                  <a:gd name="connsiteY53" fmla="*/ 2444 h 87964"/>
                  <a:gd name="connsiteX54" fmla="*/ 17919 w 27505"/>
                  <a:gd name="connsiteY54" fmla="*/ 2444 h 87964"/>
                  <a:gd name="connsiteX55" fmla="*/ 17919 w 27505"/>
                  <a:gd name="connsiteY55" fmla="*/ 2444 h 87964"/>
                  <a:gd name="connsiteX56" fmla="*/ 13846 w 27505"/>
                  <a:gd name="connsiteY56" fmla="*/ 3258 h 87964"/>
                  <a:gd name="connsiteX57" fmla="*/ 11403 w 27505"/>
                  <a:gd name="connsiteY57" fmla="*/ 4072 h 87964"/>
                  <a:gd name="connsiteX58" fmla="*/ 9774 w 27505"/>
                  <a:gd name="connsiteY58" fmla="*/ 4887 h 87964"/>
                  <a:gd name="connsiteX59" fmla="*/ 7330 w 27505"/>
                  <a:gd name="connsiteY59" fmla="*/ 2444 h 87964"/>
                  <a:gd name="connsiteX60" fmla="*/ 7330 w 27505"/>
                  <a:gd name="connsiteY60" fmla="*/ 4887 h 87964"/>
                  <a:gd name="connsiteX61" fmla="*/ 11403 w 27505"/>
                  <a:gd name="connsiteY61" fmla="*/ 11403 h 87964"/>
                  <a:gd name="connsiteX62" fmla="*/ 16290 w 27505"/>
                  <a:gd name="connsiteY62" fmla="*/ 13032 h 87964"/>
                  <a:gd name="connsiteX63" fmla="*/ 17919 w 27505"/>
                  <a:gd name="connsiteY63" fmla="*/ 13032 h 87964"/>
                  <a:gd name="connsiteX64" fmla="*/ 18733 w 27505"/>
                  <a:gd name="connsiteY64" fmla="*/ 12217 h 87964"/>
                  <a:gd name="connsiteX65" fmla="*/ 19548 w 27505"/>
                  <a:gd name="connsiteY65" fmla="*/ 9774 h 87964"/>
                  <a:gd name="connsiteX66" fmla="*/ 17919 w 27505"/>
                  <a:gd name="connsiteY66" fmla="*/ 4072 h 87964"/>
                  <a:gd name="connsiteX67" fmla="*/ 17104 w 27505"/>
                  <a:gd name="connsiteY67" fmla="*/ 1629 h 87964"/>
                  <a:gd name="connsiteX68" fmla="*/ 16290 w 27505"/>
                  <a:gd name="connsiteY68" fmla="*/ 0 h 87964"/>
                  <a:gd name="connsiteX69" fmla="*/ 16290 w 27505"/>
                  <a:gd name="connsiteY69" fmla="*/ 0 h 87964"/>
                  <a:gd name="connsiteX70" fmla="*/ 16290 w 27505"/>
                  <a:gd name="connsiteY70" fmla="*/ 0 h 87964"/>
                  <a:gd name="connsiteX71" fmla="*/ 16290 w 27505"/>
                  <a:gd name="connsiteY71" fmla="*/ 0 h 87964"/>
                  <a:gd name="connsiteX72" fmla="*/ 17919 w 27505"/>
                  <a:gd name="connsiteY72" fmla="*/ 4072 h 87964"/>
                  <a:gd name="connsiteX73" fmla="*/ 17919 w 27505"/>
                  <a:gd name="connsiteY73" fmla="*/ 4072 h 87964"/>
                  <a:gd name="connsiteX74" fmla="*/ 17919 w 27505"/>
                  <a:gd name="connsiteY74" fmla="*/ 4072 h 87964"/>
                  <a:gd name="connsiteX75" fmla="*/ 17919 w 27505"/>
                  <a:gd name="connsiteY75" fmla="*/ 4072 h 87964"/>
                  <a:gd name="connsiteX76" fmla="*/ 17919 w 27505"/>
                  <a:gd name="connsiteY76" fmla="*/ 4072 h 87964"/>
                  <a:gd name="connsiteX77" fmla="*/ 17919 w 27505"/>
                  <a:gd name="connsiteY77" fmla="*/ 4072 h 87964"/>
                  <a:gd name="connsiteX78" fmla="*/ 17919 w 27505"/>
                  <a:gd name="connsiteY78" fmla="*/ 4072 h 87964"/>
                  <a:gd name="connsiteX79" fmla="*/ 17919 w 27505"/>
                  <a:gd name="connsiteY79" fmla="*/ 4072 h 87964"/>
                  <a:gd name="connsiteX80" fmla="*/ 17919 w 27505"/>
                  <a:gd name="connsiteY80" fmla="*/ 4072 h 87964"/>
                  <a:gd name="connsiteX81" fmla="*/ 17919 w 27505"/>
                  <a:gd name="connsiteY81" fmla="*/ 4887 h 87964"/>
                  <a:gd name="connsiteX82" fmla="*/ 17919 w 27505"/>
                  <a:gd name="connsiteY82" fmla="*/ 4887 h 87964"/>
                  <a:gd name="connsiteX83" fmla="*/ 17919 w 27505"/>
                  <a:gd name="connsiteY83" fmla="*/ 4887 h 87964"/>
                  <a:gd name="connsiteX84" fmla="*/ 17919 w 27505"/>
                  <a:gd name="connsiteY84" fmla="*/ 4887 h 87964"/>
                  <a:gd name="connsiteX85" fmla="*/ 17919 w 27505"/>
                  <a:gd name="connsiteY85" fmla="*/ 4887 h 87964"/>
                  <a:gd name="connsiteX86" fmla="*/ 16290 w 27505"/>
                  <a:gd name="connsiteY86" fmla="*/ 5702 h 87964"/>
                  <a:gd name="connsiteX87" fmla="*/ 14661 w 27505"/>
                  <a:gd name="connsiteY87" fmla="*/ 5702 h 87964"/>
                  <a:gd name="connsiteX88" fmla="*/ 14661 w 27505"/>
                  <a:gd name="connsiteY88" fmla="*/ 5702 h 87964"/>
                  <a:gd name="connsiteX89" fmla="*/ 8959 w 27505"/>
                  <a:gd name="connsiteY89" fmla="*/ 6516 h 87964"/>
                  <a:gd name="connsiteX90" fmla="*/ 8959 w 27505"/>
                  <a:gd name="connsiteY90" fmla="*/ 6516 h 87964"/>
                  <a:gd name="connsiteX91" fmla="*/ 8959 w 27505"/>
                  <a:gd name="connsiteY91" fmla="*/ 6516 h 87964"/>
                  <a:gd name="connsiteX92" fmla="*/ 8959 w 27505"/>
                  <a:gd name="connsiteY92" fmla="*/ 6516 h 87964"/>
                  <a:gd name="connsiteX93" fmla="*/ 8959 w 27505"/>
                  <a:gd name="connsiteY93" fmla="*/ 6516 h 87964"/>
                  <a:gd name="connsiteX94" fmla="*/ 8959 w 27505"/>
                  <a:gd name="connsiteY94" fmla="*/ 6516 h 87964"/>
                  <a:gd name="connsiteX95" fmla="*/ 8959 w 27505"/>
                  <a:gd name="connsiteY95" fmla="*/ 6516 h 87964"/>
                  <a:gd name="connsiteX96" fmla="*/ 8959 w 27505"/>
                  <a:gd name="connsiteY96" fmla="*/ 6516 h 87964"/>
                  <a:gd name="connsiteX97" fmla="*/ 9774 w 27505"/>
                  <a:gd name="connsiteY97" fmla="*/ 8145 h 87964"/>
                  <a:gd name="connsiteX98" fmla="*/ 14661 w 27505"/>
                  <a:gd name="connsiteY98" fmla="*/ 8145 h 87964"/>
                  <a:gd name="connsiteX99" fmla="*/ 8145 w 27505"/>
                  <a:gd name="connsiteY99" fmla="*/ 10589 h 87964"/>
                  <a:gd name="connsiteX100" fmla="*/ 7330 w 27505"/>
                  <a:gd name="connsiteY100" fmla="*/ 10589 h 87964"/>
                  <a:gd name="connsiteX101" fmla="*/ 5701 w 27505"/>
                  <a:gd name="connsiteY101" fmla="*/ 12217 h 87964"/>
                  <a:gd name="connsiteX102" fmla="*/ 10588 w 27505"/>
                  <a:gd name="connsiteY102" fmla="*/ 13032 h 87964"/>
                  <a:gd name="connsiteX103" fmla="*/ 7330 w 27505"/>
                  <a:gd name="connsiteY103" fmla="*/ 13846 h 87964"/>
                  <a:gd name="connsiteX104" fmla="*/ 4887 w 27505"/>
                  <a:gd name="connsiteY104" fmla="*/ 16290 h 87964"/>
                  <a:gd name="connsiteX105" fmla="*/ 9774 w 27505"/>
                  <a:gd name="connsiteY105" fmla="*/ 17919 h 87964"/>
                  <a:gd name="connsiteX106" fmla="*/ 8145 w 27505"/>
                  <a:gd name="connsiteY106" fmla="*/ 19548 h 87964"/>
                  <a:gd name="connsiteX107" fmla="*/ 7330 w 27505"/>
                  <a:gd name="connsiteY107" fmla="*/ 19548 h 87964"/>
                  <a:gd name="connsiteX108" fmla="*/ 13032 w 27505"/>
                  <a:gd name="connsiteY108" fmla="*/ 21177 h 87964"/>
                  <a:gd name="connsiteX109" fmla="*/ 4887 w 27505"/>
                  <a:gd name="connsiteY109" fmla="*/ 21991 h 87964"/>
                  <a:gd name="connsiteX110" fmla="*/ 9774 w 27505"/>
                  <a:gd name="connsiteY110" fmla="*/ 24435 h 87964"/>
                  <a:gd name="connsiteX111" fmla="*/ 6516 w 27505"/>
                  <a:gd name="connsiteY111" fmla="*/ 25249 h 87964"/>
                  <a:gd name="connsiteX112" fmla="*/ 4887 w 27505"/>
                  <a:gd name="connsiteY112" fmla="*/ 31765 h 87964"/>
                  <a:gd name="connsiteX113" fmla="*/ 4887 w 27505"/>
                  <a:gd name="connsiteY113" fmla="*/ 31765 h 87964"/>
                  <a:gd name="connsiteX114" fmla="*/ 16290 w 27505"/>
                  <a:gd name="connsiteY114" fmla="*/ 33394 h 87964"/>
                  <a:gd name="connsiteX115" fmla="*/ 15475 w 27505"/>
                  <a:gd name="connsiteY115" fmla="*/ 33394 h 87964"/>
                  <a:gd name="connsiteX116" fmla="*/ 12217 w 27505"/>
                  <a:gd name="connsiteY116" fmla="*/ 34209 h 87964"/>
                  <a:gd name="connsiteX117" fmla="*/ 10588 w 27505"/>
                  <a:gd name="connsiteY117" fmla="*/ 34209 h 87964"/>
                  <a:gd name="connsiteX118" fmla="*/ 10588 w 27505"/>
                  <a:gd name="connsiteY118" fmla="*/ 35838 h 87964"/>
                  <a:gd name="connsiteX119" fmla="*/ 8959 w 27505"/>
                  <a:gd name="connsiteY119" fmla="*/ 35838 h 87964"/>
                  <a:gd name="connsiteX120" fmla="*/ 10588 w 27505"/>
                  <a:gd name="connsiteY120" fmla="*/ 36652 h 87964"/>
                  <a:gd name="connsiteX121" fmla="*/ 7330 w 27505"/>
                  <a:gd name="connsiteY121" fmla="*/ 35838 h 87964"/>
                  <a:gd name="connsiteX122" fmla="*/ 11403 w 27505"/>
                  <a:gd name="connsiteY122" fmla="*/ 47241 h 87964"/>
                  <a:gd name="connsiteX123" fmla="*/ 9774 w 27505"/>
                  <a:gd name="connsiteY123" fmla="*/ 47241 h 87964"/>
                  <a:gd name="connsiteX124" fmla="*/ 12217 w 27505"/>
                  <a:gd name="connsiteY124" fmla="*/ 48055 h 87964"/>
                  <a:gd name="connsiteX125" fmla="*/ 10588 w 27505"/>
                  <a:gd name="connsiteY125" fmla="*/ 48055 h 87964"/>
                  <a:gd name="connsiteX126" fmla="*/ 11403 w 27505"/>
                  <a:gd name="connsiteY126" fmla="*/ 51313 h 87964"/>
                  <a:gd name="connsiteX127" fmla="*/ 8145 w 27505"/>
                  <a:gd name="connsiteY127" fmla="*/ 51313 h 87964"/>
                  <a:gd name="connsiteX128" fmla="*/ 11403 w 27505"/>
                  <a:gd name="connsiteY128" fmla="*/ 52942 h 87964"/>
                  <a:gd name="connsiteX129" fmla="*/ 8145 w 27505"/>
                  <a:gd name="connsiteY129" fmla="*/ 52942 h 87964"/>
                  <a:gd name="connsiteX130" fmla="*/ 8959 w 27505"/>
                  <a:gd name="connsiteY130" fmla="*/ 58643 h 87964"/>
                  <a:gd name="connsiteX131" fmla="*/ 15475 w 27505"/>
                  <a:gd name="connsiteY131" fmla="*/ 64345 h 87964"/>
                  <a:gd name="connsiteX132" fmla="*/ 13846 w 27505"/>
                  <a:gd name="connsiteY132" fmla="*/ 64345 h 87964"/>
                  <a:gd name="connsiteX133" fmla="*/ 13846 w 27505"/>
                  <a:gd name="connsiteY133" fmla="*/ 70861 h 87964"/>
                  <a:gd name="connsiteX134" fmla="*/ 14661 w 27505"/>
                  <a:gd name="connsiteY134" fmla="*/ 73304 h 87964"/>
                  <a:gd name="connsiteX135" fmla="*/ 13032 w 27505"/>
                  <a:gd name="connsiteY135" fmla="*/ 73304 h 87964"/>
                  <a:gd name="connsiteX136" fmla="*/ 13846 w 27505"/>
                  <a:gd name="connsiteY136" fmla="*/ 78191 h 87964"/>
                  <a:gd name="connsiteX137" fmla="*/ 11403 w 27505"/>
                  <a:gd name="connsiteY137" fmla="*/ 78191 h 87964"/>
                  <a:gd name="connsiteX138" fmla="*/ 17104 w 27505"/>
                  <a:gd name="connsiteY138" fmla="*/ 79820 h 87964"/>
                  <a:gd name="connsiteX139" fmla="*/ 14661 w 27505"/>
                  <a:gd name="connsiteY139" fmla="*/ 79820 h 87964"/>
                  <a:gd name="connsiteX140" fmla="*/ 16290 w 27505"/>
                  <a:gd name="connsiteY140" fmla="*/ 83078 h 87964"/>
                  <a:gd name="connsiteX141" fmla="*/ 14661 w 27505"/>
                  <a:gd name="connsiteY141" fmla="*/ 83078 h 87964"/>
                  <a:gd name="connsiteX142" fmla="*/ 15475 w 27505"/>
                  <a:gd name="connsiteY142" fmla="*/ 83893 h 87964"/>
                  <a:gd name="connsiteX143" fmla="*/ 14661 w 27505"/>
                  <a:gd name="connsiteY143" fmla="*/ 83893 h 87964"/>
                  <a:gd name="connsiteX144" fmla="*/ 14661 w 27505"/>
                  <a:gd name="connsiteY144" fmla="*/ 87150 h 87964"/>
                  <a:gd name="connsiteX145" fmla="*/ 11403 w 27505"/>
                  <a:gd name="connsiteY145" fmla="*/ 86336 h 87964"/>
                  <a:gd name="connsiteX146" fmla="*/ 13032 w 27505"/>
                  <a:gd name="connsiteY146" fmla="*/ 87150 h 87964"/>
                  <a:gd name="connsiteX147" fmla="*/ 18733 w 27505"/>
                  <a:gd name="connsiteY147" fmla="*/ 87965 h 87964"/>
                  <a:gd name="connsiteX148" fmla="*/ 18733 w 27505"/>
                  <a:gd name="connsiteY148" fmla="*/ 86336 h 87964"/>
                  <a:gd name="connsiteX149" fmla="*/ 20362 w 27505"/>
                  <a:gd name="connsiteY149" fmla="*/ 86336 h 87964"/>
                  <a:gd name="connsiteX150" fmla="*/ 18733 w 27505"/>
                  <a:gd name="connsiteY150" fmla="*/ 85521 h 87964"/>
                  <a:gd name="connsiteX151" fmla="*/ 21991 w 27505"/>
                  <a:gd name="connsiteY151" fmla="*/ 85521 h 87964"/>
                  <a:gd name="connsiteX152" fmla="*/ 15475 w 27505"/>
                  <a:gd name="connsiteY152" fmla="*/ 80635 h 87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27505" h="87964">
                    <a:moveTo>
                      <a:pt x="15475" y="80635"/>
                    </a:moveTo>
                    <a:lnTo>
                      <a:pt x="17919" y="80635"/>
                    </a:lnTo>
                    <a:cubicBezTo>
                      <a:pt x="13032" y="79006"/>
                      <a:pt x="17919" y="79006"/>
                      <a:pt x="16290" y="77376"/>
                    </a:cubicBezTo>
                    <a:lnTo>
                      <a:pt x="17104" y="77376"/>
                    </a:lnTo>
                    <a:cubicBezTo>
                      <a:pt x="18733" y="74933"/>
                      <a:pt x="13846" y="72490"/>
                      <a:pt x="12217" y="70046"/>
                    </a:cubicBezTo>
                    <a:cubicBezTo>
                      <a:pt x="12217" y="70046"/>
                      <a:pt x="13032" y="70046"/>
                      <a:pt x="13846" y="70046"/>
                    </a:cubicBezTo>
                    <a:cubicBezTo>
                      <a:pt x="13032" y="70046"/>
                      <a:pt x="11403" y="69232"/>
                      <a:pt x="11403" y="69232"/>
                    </a:cubicBezTo>
                    <a:cubicBezTo>
                      <a:pt x="12217" y="69232"/>
                      <a:pt x="13032" y="69232"/>
                      <a:pt x="13032" y="69232"/>
                    </a:cubicBezTo>
                    <a:cubicBezTo>
                      <a:pt x="17919" y="69232"/>
                      <a:pt x="10588" y="67603"/>
                      <a:pt x="13846" y="67603"/>
                    </a:cubicBezTo>
                    <a:cubicBezTo>
                      <a:pt x="13032" y="67603"/>
                      <a:pt x="11403" y="66788"/>
                      <a:pt x="9774" y="66788"/>
                    </a:cubicBezTo>
                    <a:cubicBezTo>
                      <a:pt x="8959" y="65159"/>
                      <a:pt x="8145" y="62716"/>
                      <a:pt x="4887" y="60272"/>
                    </a:cubicBezTo>
                    <a:cubicBezTo>
                      <a:pt x="5701" y="60272"/>
                      <a:pt x="6516" y="60272"/>
                      <a:pt x="8145" y="60272"/>
                    </a:cubicBezTo>
                    <a:cubicBezTo>
                      <a:pt x="815" y="57829"/>
                      <a:pt x="4072" y="56200"/>
                      <a:pt x="5701" y="54571"/>
                    </a:cubicBezTo>
                    <a:cubicBezTo>
                      <a:pt x="4072" y="54571"/>
                      <a:pt x="4072" y="54571"/>
                      <a:pt x="1629" y="53756"/>
                    </a:cubicBezTo>
                    <a:cubicBezTo>
                      <a:pt x="-815" y="53756"/>
                      <a:pt x="6516" y="55385"/>
                      <a:pt x="2443" y="55385"/>
                    </a:cubicBezTo>
                    <a:lnTo>
                      <a:pt x="815" y="55385"/>
                    </a:lnTo>
                    <a:cubicBezTo>
                      <a:pt x="-815" y="55385"/>
                      <a:pt x="5701" y="56200"/>
                      <a:pt x="3258" y="56200"/>
                    </a:cubicBezTo>
                    <a:cubicBezTo>
                      <a:pt x="1629" y="56200"/>
                      <a:pt x="815" y="56200"/>
                      <a:pt x="815" y="56200"/>
                    </a:cubicBezTo>
                    <a:cubicBezTo>
                      <a:pt x="1629" y="57014"/>
                      <a:pt x="0" y="57829"/>
                      <a:pt x="4072" y="58643"/>
                    </a:cubicBezTo>
                    <a:cubicBezTo>
                      <a:pt x="0" y="58643"/>
                      <a:pt x="4072" y="59458"/>
                      <a:pt x="0" y="59458"/>
                    </a:cubicBezTo>
                    <a:cubicBezTo>
                      <a:pt x="1629" y="59458"/>
                      <a:pt x="815" y="60272"/>
                      <a:pt x="4072" y="60272"/>
                    </a:cubicBezTo>
                    <a:cubicBezTo>
                      <a:pt x="1629" y="62716"/>
                      <a:pt x="4887" y="65974"/>
                      <a:pt x="4887" y="68417"/>
                    </a:cubicBezTo>
                    <a:cubicBezTo>
                      <a:pt x="12217" y="70861"/>
                      <a:pt x="3258" y="70861"/>
                      <a:pt x="5701" y="72490"/>
                    </a:cubicBezTo>
                    <a:cubicBezTo>
                      <a:pt x="5701" y="72490"/>
                      <a:pt x="4887" y="72490"/>
                      <a:pt x="4887" y="72490"/>
                    </a:cubicBezTo>
                    <a:cubicBezTo>
                      <a:pt x="6516" y="73304"/>
                      <a:pt x="7330" y="74119"/>
                      <a:pt x="6516" y="74119"/>
                    </a:cubicBezTo>
                    <a:lnTo>
                      <a:pt x="9774" y="74933"/>
                    </a:lnTo>
                    <a:cubicBezTo>
                      <a:pt x="4887" y="76562"/>
                      <a:pt x="5701" y="79820"/>
                      <a:pt x="4887" y="82263"/>
                    </a:cubicBezTo>
                    <a:lnTo>
                      <a:pt x="21991" y="83893"/>
                    </a:lnTo>
                    <a:cubicBezTo>
                      <a:pt x="21991" y="83078"/>
                      <a:pt x="22806" y="82263"/>
                      <a:pt x="23620" y="81449"/>
                    </a:cubicBezTo>
                    <a:cubicBezTo>
                      <a:pt x="26064" y="77376"/>
                      <a:pt x="31765" y="74933"/>
                      <a:pt x="21991" y="70046"/>
                    </a:cubicBezTo>
                    <a:cubicBezTo>
                      <a:pt x="22806" y="70046"/>
                      <a:pt x="22806" y="70046"/>
                      <a:pt x="23620" y="70046"/>
                    </a:cubicBezTo>
                    <a:cubicBezTo>
                      <a:pt x="21991" y="68417"/>
                      <a:pt x="25249" y="67603"/>
                      <a:pt x="23620" y="66788"/>
                    </a:cubicBezTo>
                    <a:lnTo>
                      <a:pt x="24435" y="66788"/>
                    </a:lnTo>
                    <a:cubicBezTo>
                      <a:pt x="17919" y="63530"/>
                      <a:pt x="26064" y="61087"/>
                      <a:pt x="19548" y="58643"/>
                    </a:cubicBezTo>
                    <a:cubicBezTo>
                      <a:pt x="20362" y="55385"/>
                      <a:pt x="20362" y="52128"/>
                      <a:pt x="18733" y="48869"/>
                    </a:cubicBezTo>
                    <a:lnTo>
                      <a:pt x="20362" y="48869"/>
                    </a:lnTo>
                    <a:cubicBezTo>
                      <a:pt x="17104" y="45611"/>
                      <a:pt x="26064" y="43983"/>
                      <a:pt x="23620" y="41539"/>
                    </a:cubicBezTo>
                    <a:cubicBezTo>
                      <a:pt x="27693" y="39096"/>
                      <a:pt x="15475" y="35023"/>
                      <a:pt x="20362" y="32580"/>
                    </a:cubicBezTo>
                    <a:cubicBezTo>
                      <a:pt x="27693" y="31765"/>
                      <a:pt x="12217" y="28507"/>
                      <a:pt x="19548" y="26878"/>
                    </a:cubicBezTo>
                    <a:cubicBezTo>
                      <a:pt x="31765" y="24435"/>
                      <a:pt x="23620" y="20362"/>
                      <a:pt x="17104" y="17104"/>
                    </a:cubicBezTo>
                    <a:cubicBezTo>
                      <a:pt x="21177" y="13846"/>
                      <a:pt x="10588" y="12217"/>
                      <a:pt x="18733" y="8145"/>
                    </a:cubicBezTo>
                    <a:cubicBezTo>
                      <a:pt x="13032" y="7331"/>
                      <a:pt x="25249" y="4072"/>
                      <a:pt x="23620" y="3258"/>
                    </a:cubicBezTo>
                    <a:lnTo>
                      <a:pt x="21991" y="3258"/>
                    </a:lnTo>
                    <a:cubicBezTo>
                      <a:pt x="24435" y="2444"/>
                      <a:pt x="22806" y="2444"/>
                      <a:pt x="21177" y="2444"/>
                    </a:cubicBezTo>
                    <a:cubicBezTo>
                      <a:pt x="19548" y="2444"/>
                      <a:pt x="17919" y="3258"/>
                      <a:pt x="21991" y="815"/>
                    </a:cubicBezTo>
                    <a:lnTo>
                      <a:pt x="21991" y="815"/>
                    </a:lnTo>
                    <a:cubicBezTo>
                      <a:pt x="23620" y="0"/>
                      <a:pt x="21177" y="0"/>
                      <a:pt x="18733" y="1629"/>
                    </a:cubicBezTo>
                    <a:cubicBezTo>
                      <a:pt x="18733" y="1629"/>
                      <a:pt x="17104" y="2444"/>
                      <a:pt x="17919" y="2444"/>
                    </a:cubicBezTo>
                    <a:cubicBezTo>
                      <a:pt x="17919" y="2444"/>
                      <a:pt x="17919" y="2444"/>
                      <a:pt x="17919" y="2444"/>
                    </a:cubicBezTo>
                    <a:cubicBezTo>
                      <a:pt x="17919" y="2444"/>
                      <a:pt x="17919" y="2444"/>
                      <a:pt x="17919" y="2444"/>
                    </a:cubicBezTo>
                    <a:lnTo>
                      <a:pt x="17919" y="2444"/>
                    </a:lnTo>
                    <a:cubicBezTo>
                      <a:pt x="17919" y="2444"/>
                      <a:pt x="17919" y="2444"/>
                      <a:pt x="17919" y="2444"/>
                    </a:cubicBezTo>
                    <a:lnTo>
                      <a:pt x="17919" y="2444"/>
                    </a:lnTo>
                    <a:lnTo>
                      <a:pt x="17919" y="2444"/>
                    </a:lnTo>
                    <a:lnTo>
                      <a:pt x="17919" y="2444"/>
                    </a:lnTo>
                    <a:cubicBezTo>
                      <a:pt x="17919" y="2444"/>
                      <a:pt x="17104" y="1629"/>
                      <a:pt x="17919" y="2444"/>
                    </a:cubicBezTo>
                    <a:cubicBezTo>
                      <a:pt x="17919" y="2444"/>
                      <a:pt x="18733" y="2444"/>
                      <a:pt x="13846" y="3258"/>
                    </a:cubicBezTo>
                    <a:cubicBezTo>
                      <a:pt x="13846" y="2444"/>
                      <a:pt x="13032" y="3258"/>
                      <a:pt x="11403" y="4072"/>
                    </a:cubicBezTo>
                    <a:cubicBezTo>
                      <a:pt x="10588" y="4887"/>
                      <a:pt x="10588" y="4887"/>
                      <a:pt x="9774" y="4887"/>
                    </a:cubicBezTo>
                    <a:cubicBezTo>
                      <a:pt x="8959" y="4887"/>
                      <a:pt x="8145" y="4072"/>
                      <a:pt x="7330" y="2444"/>
                    </a:cubicBezTo>
                    <a:cubicBezTo>
                      <a:pt x="7330" y="3258"/>
                      <a:pt x="6516" y="4072"/>
                      <a:pt x="7330" y="4887"/>
                    </a:cubicBezTo>
                    <a:cubicBezTo>
                      <a:pt x="7330" y="5702"/>
                      <a:pt x="8959" y="8959"/>
                      <a:pt x="11403" y="11403"/>
                    </a:cubicBezTo>
                    <a:cubicBezTo>
                      <a:pt x="13032" y="12217"/>
                      <a:pt x="14661" y="13032"/>
                      <a:pt x="16290" y="13032"/>
                    </a:cubicBezTo>
                    <a:cubicBezTo>
                      <a:pt x="17104" y="13032"/>
                      <a:pt x="17919" y="13032"/>
                      <a:pt x="17919" y="13032"/>
                    </a:cubicBezTo>
                    <a:cubicBezTo>
                      <a:pt x="17919" y="13032"/>
                      <a:pt x="18733" y="13032"/>
                      <a:pt x="18733" y="12217"/>
                    </a:cubicBezTo>
                    <a:cubicBezTo>
                      <a:pt x="19548" y="11403"/>
                      <a:pt x="19548" y="10589"/>
                      <a:pt x="19548" y="9774"/>
                    </a:cubicBezTo>
                    <a:cubicBezTo>
                      <a:pt x="18733" y="7331"/>
                      <a:pt x="17919" y="5702"/>
                      <a:pt x="17919" y="4072"/>
                    </a:cubicBezTo>
                    <a:cubicBezTo>
                      <a:pt x="17919" y="3258"/>
                      <a:pt x="17104" y="2444"/>
                      <a:pt x="17104" y="1629"/>
                    </a:cubicBezTo>
                    <a:lnTo>
                      <a:pt x="16290" y="0"/>
                    </a:lnTo>
                    <a:lnTo>
                      <a:pt x="16290" y="0"/>
                    </a:lnTo>
                    <a:lnTo>
                      <a:pt x="16290" y="0"/>
                    </a:lnTo>
                    <a:lnTo>
                      <a:pt x="16290" y="0"/>
                    </a:lnTo>
                    <a:lnTo>
                      <a:pt x="17919" y="4072"/>
                    </a:lnTo>
                    <a:lnTo>
                      <a:pt x="17919" y="4072"/>
                    </a:lnTo>
                    <a:lnTo>
                      <a:pt x="17919" y="4072"/>
                    </a:lnTo>
                    <a:lnTo>
                      <a:pt x="17919" y="4072"/>
                    </a:lnTo>
                    <a:lnTo>
                      <a:pt x="17919" y="4072"/>
                    </a:lnTo>
                    <a:cubicBezTo>
                      <a:pt x="17919" y="4072"/>
                      <a:pt x="17919" y="4072"/>
                      <a:pt x="17919" y="4072"/>
                    </a:cubicBezTo>
                    <a:cubicBezTo>
                      <a:pt x="18733" y="4072"/>
                      <a:pt x="18733" y="4072"/>
                      <a:pt x="17919" y="4072"/>
                    </a:cubicBezTo>
                    <a:lnTo>
                      <a:pt x="17919" y="4072"/>
                    </a:lnTo>
                    <a:cubicBezTo>
                      <a:pt x="17919" y="4072"/>
                      <a:pt x="17919" y="4072"/>
                      <a:pt x="17919" y="4072"/>
                    </a:cubicBezTo>
                    <a:cubicBezTo>
                      <a:pt x="17919" y="4072"/>
                      <a:pt x="17919" y="4072"/>
                      <a:pt x="17919" y="4887"/>
                    </a:cubicBezTo>
                    <a:lnTo>
                      <a:pt x="17919" y="4887"/>
                    </a:lnTo>
                    <a:lnTo>
                      <a:pt x="17919" y="4887"/>
                    </a:lnTo>
                    <a:lnTo>
                      <a:pt x="17919" y="4887"/>
                    </a:lnTo>
                    <a:cubicBezTo>
                      <a:pt x="17919" y="4887"/>
                      <a:pt x="17104" y="5702"/>
                      <a:pt x="17919" y="4887"/>
                    </a:cubicBezTo>
                    <a:cubicBezTo>
                      <a:pt x="17919" y="4887"/>
                      <a:pt x="17104" y="5702"/>
                      <a:pt x="16290" y="5702"/>
                    </a:cubicBezTo>
                    <a:lnTo>
                      <a:pt x="14661" y="5702"/>
                    </a:lnTo>
                    <a:lnTo>
                      <a:pt x="14661" y="5702"/>
                    </a:lnTo>
                    <a:lnTo>
                      <a:pt x="8959" y="6516"/>
                    </a:lnTo>
                    <a:lnTo>
                      <a:pt x="8959" y="6516"/>
                    </a:lnTo>
                    <a:lnTo>
                      <a:pt x="8959" y="6516"/>
                    </a:lnTo>
                    <a:lnTo>
                      <a:pt x="8959" y="6516"/>
                    </a:lnTo>
                    <a:lnTo>
                      <a:pt x="8959" y="6516"/>
                    </a:lnTo>
                    <a:lnTo>
                      <a:pt x="8959" y="6516"/>
                    </a:lnTo>
                    <a:lnTo>
                      <a:pt x="8959" y="6516"/>
                    </a:lnTo>
                    <a:lnTo>
                      <a:pt x="8959" y="6516"/>
                    </a:lnTo>
                    <a:cubicBezTo>
                      <a:pt x="8959" y="6516"/>
                      <a:pt x="8959" y="7331"/>
                      <a:pt x="9774" y="8145"/>
                    </a:cubicBezTo>
                    <a:cubicBezTo>
                      <a:pt x="12217" y="8145"/>
                      <a:pt x="9774" y="8959"/>
                      <a:pt x="14661" y="8145"/>
                    </a:cubicBezTo>
                    <a:cubicBezTo>
                      <a:pt x="8959" y="8959"/>
                      <a:pt x="8145" y="9774"/>
                      <a:pt x="8145" y="10589"/>
                    </a:cubicBezTo>
                    <a:cubicBezTo>
                      <a:pt x="7330" y="10589"/>
                      <a:pt x="7330" y="10589"/>
                      <a:pt x="7330" y="10589"/>
                    </a:cubicBezTo>
                    <a:cubicBezTo>
                      <a:pt x="815" y="12217"/>
                      <a:pt x="13846" y="10589"/>
                      <a:pt x="5701" y="12217"/>
                    </a:cubicBezTo>
                    <a:cubicBezTo>
                      <a:pt x="11403" y="11403"/>
                      <a:pt x="4072" y="13032"/>
                      <a:pt x="10588" y="13032"/>
                    </a:cubicBezTo>
                    <a:cubicBezTo>
                      <a:pt x="8959" y="13032"/>
                      <a:pt x="8145" y="13032"/>
                      <a:pt x="7330" y="13846"/>
                    </a:cubicBezTo>
                    <a:cubicBezTo>
                      <a:pt x="7330" y="14661"/>
                      <a:pt x="4887" y="15475"/>
                      <a:pt x="4887" y="16290"/>
                    </a:cubicBezTo>
                    <a:cubicBezTo>
                      <a:pt x="10588" y="16290"/>
                      <a:pt x="2443" y="17919"/>
                      <a:pt x="9774" y="17919"/>
                    </a:cubicBezTo>
                    <a:cubicBezTo>
                      <a:pt x="8145" y="18733"/>
                      <a:pt x="4887" y="19548"/>
                      <a:pt x="8145" y="19548"/>
                    </a:cubicBezTo>
                    <a:lnTo>
                      <a:pt x="7330" y="19548"/>
                    </a:lnTo>
                    <a:cubicBezTo>
                      <a:pt x="8145" y="20362"/>
                      <a:pt x="8145" y="21177"/>
                      <a:pt x="13032" y="21177"/>
                    </a:cubicBezTo>
                    <a:cubicBezTo>
                      <a:pt x="5701" y="21177"/>
                      <a:pt x="7330" y="21991"/>
                      <a:pt x="4887" y="21991"/>
                    </a:cubicBezTo>
                    <a:cubicBezTo>
                      <a:pt x="8145" y="22806"/>
                      <a:pt x="7330" y="23620"/>
                      <a:pt x="9774" y="24435"/>
                    </a:cubicBezTo>
                    <a:cubicBezTo>
                      <a:pt x="6516" y="24435"/>
                      <a:pt x="11403" y="25249"/>
                      <a:pt x="6516" y="25249"/>
                    </a:cubicBezTo>
                    <a:cubicBezTo>
                      <a:pt x="15475" y="27693"/>
                      <a:pt x="12217" y="30136"/>
                      <a:pt x="4887" y="31765"/>
                    </a:cubicBezTo>
                    <a:lnTo>
                      <a:pt x="4887" y="31765"/>
                    </a:lnTo>
                    <a:cubicBezTo>
                      <a:pt x="7330" y="31765"/>
                      <a:pt x="13032" y="32580"/>
                      <a:pt x="16290" y="33394"/>
                    </a:cubicBezTo>
                    <a:cubicBezTo>
                      <a:pt x="15475" y="33394"/>
                      <a:pt x="15475" y="33394"/>
                      <a:pt x="15475" y="33394"/>
                    </a:cubicBezTo>
                    <a:cubicBezTo>
                      <a:pt x="16290" y="34209"/>
                      <a:pt x="11403" y="34209"/>
                      <a:pt x="12217" y="34209"/>
                    </a:cubicBezTo>
                    <a:cubicBezTo>
                      <a:pt x="11403" y="34209"/>
                      <a:pt x="11403" y="34209"/>
                      <a:pt x="10588" y="34209"/>
                    </a:cubicBezTo>
                    <a:cubicBezTo>
                      <a:pt x="13032" y="35023"/>
                      <a:pt x="6516" y="35023"/>
                      <a:pt x="10588" y="35838"/>
                    </a:cubicBezTo>
                    <a:lnTo>
                      <a:pt x="8959" y="35838"/>
                    </a:lnTo>
                    <a:lnTo>
                      <a:pt x="10588" y="36652"/>
                    </a:lnTo>
                    <a:cubicBezTo>
                      <a:pt x="8959" y="36652"/>
                      <a:pt x="6516" y="36652"/>
                      <a:pt x="7330" y="35838"/>
                    </a:cubicBezTo>
                    <a:cubicBezTo>
                      <a:pt x="5701" y="39096"/>
                      <a:pt x="13032" y="43983"/>
                      <a:pt x="11403" y="47241"/>
                    </a:cubicBezTo>
                    <a:lnTo>
                      <a:pt x="9774" y="47241"/>
                    </a:lnTo>
                    <a:lnTo>
                      <a:pt x="12217" y="48055"/>
                    </a:lnTo>
                    <a:cubicBezTo>
                      <a:pt x="11403" y="48055"/>
                      <a:pt x="11403" y="48055"/>
                      <a:pt x="10588" y="48055"/>
                    </a:cubicBezTo>
                    <a:cubicBezTo>
                      <a:pt x="8145" y="48869"/>
                      <a:pt x="12217" y="50498"/>
                      <a:pt x="11403" y="51313"/>
                    </a:cubicBezTo>
                    <a:cubicBezTo>
                      <a:pt x="10588" y="51313"/>
                      <a:pt x="8959" y="51313"/>
                      <a:pt x="8145" y="51313"/>
                    </a:cubicBezTo>
                    <a:cubicBezTo>
                      <a:pt x="12217" y="52128"/>
                      <a:pt x="2443" y="52128"/>
                      <a:pt x="11403" y="52942"/>
                    </a:cubicBezTo>
                    <a:cubicBezTo>
                      <a:pt x="10588" y="52942"/>
                      <a:pt x="8959" y="52942"/>
                      <a:pt x="8145" y="52942"/>
                    </a:cubicBezTo>
                    <a:cubicBezTo>
                      <a:pt x="10588" y="55385"/>
                      <a:pt x="10588" y="57014"/>
                      <a:pt x="8959" y="58643"/>
                    </a:cubicBezTo>
                    <a:cubicBezTo>
                      <a:pt x="17104" y="61087"/>
                      <a:pt x="9774" y="61901"/>
                      <a:pt x="15475" y="64345"/>
                    </a:cubicBezTo>
                    <a:lnTo>
                      <a:pt x="13846" y="64345"/>
                    </a:lnTo>
                    <a:cubicBezTo>
                      <a:pt x="19548" y="66788"/>
                      <a:pt x="13032" y="68417"/>
                      <a:pt x="13846" y="70861"/>
                    </a:cubicBezTo>
                    <a:cubicBezTo>
                      <a:pt x="13032" y="71675"/>
                      <a:pt x="14661" y="72490"/>
                      <a:pt x="14661" y="73304"/>
                    </a:cubicBezTo>
                    <a:lnTo>
                      <a:pt x="13032" y="73304"/>
                    </a:lnTo>
                    <a:cubicBezTo>
                      <a:pt x="20362" y="75748"/>
                      <a:pt x="5701" y="75748"/>
                      <a:pt x="13846" y="78191"/>
                    </a:cubicBezTo>
                    <a:lnTo>
                      <a:pt x="11403" y="78191"/>
                    </a:lnTo>
                    <a:cubicBezTo>
                      <a:pt x="15475" y="79006"/>
                      <a:pt x="9774" y="79006"/>
                      <a:pt x="17104" y="79820"/>
                    </a:cubicBezTo>
                    <a:lnTo>
                      <a:pt x="14661" y="79820"/>
                    </a:lnTo>
                    <a:cubicBezTo>
                      <a:pt x="23620" y="81449"/>
                      <a:pt x="9774" y="81449"/>
                      <a:pt x="16290" y="83078"/>
                    </a:cubicBezTo>
                    <a:lnTo>
                      <a:pt x="14661" y="83078"/>
                    </a:lnTo>
                    <a:cubicBezTo>
                      <a:pt x="16290" y="83893"/>
                      <a:pt x="17104" y="83893"/>
                      <a:pt x="15475" y="83893"/>
                    </a:cubicBezTo>
                    <a:cubicBezTo>
                      <a:pt x="15475" y="83893"/>
                      <a:pt x="14661" y="83893"/>
                      <a:pt x="14661" y="83893"/>
                    </a:cubicBezTo>
                    <a:cubicBezTo>
                      <a:pt x="8145" y="84707"/>
                      <a:pt x="15475" y="86336"/>
                      <a:pt x="14661" y="87150"/>
                    </a:cubicBezTo>
                    <a:lnTo>
                      <a:pt x="11403" y="86336"/>
                    </a:lnTo>
                    <a:cubicBezTo>
                      <a:pt x="12217" y="86336"/>
                      <a:pt x="12217" y="86336"/>
                      <a:pt x="13032" y="87150"/>
                    </a:cubicBezTo>
                    <a:lnTo>
                      <a:pt x="18733" y="87965"/>
                    </a:lnTo>
                    <a:cubicBezTo>
                      <a:pt x="17919" y="87150"/>
                      <a:pt x="19548" y="86336"/>
                      <a:pt x="18733" y="86336"/>
                    </a:cubicBezTo>
                    <a:lnTo>
                      <a:pt x="20362" y="86336"/>
                    </a:lnTo>
                    <a:lnTo>
                      <a:pt x="18733" y="85521"/>
                    </a:lnTo>
                    <a:lnTo>
                      <a:pt x="21991" y="85521"/>
                    </a:lnTo>
                    <a:cubicBezTo>
                      <a:pt x="17919" y="83078"/>
                      <a:pt x="15475" y="82263"/>
                      <a:pt x="15475" y="8063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4" name="任意多边形: 形状 613"/>
              <p:cNvSpPr/>
              <p:nvPr/>
            </p:nvSpPr>
            <p:spPr>
              <a:xfrm>
                <a:off x="6488676" y="149200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5" name="任意多边形: 形状 614"/>
              <p:cNvSpPr/>
              <p:nvPr/>
            </p:nvSpPr>
            <p:spPr>
              <a:xfrm>
                <a:off x="6491119" y="142603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16" name="图形 7"/>
            <p:cNvGrpSpPr/>
            <p:nvPr/>
          </p:nvGrpSpPr>
          <p:grpSpPr>
            <a:xfrm>
              <a:off x="8730878" y="2519736"/>
              <a:ext cx="28319" cy="69525"/>
              <a:chOff x="6491119" y="1420039"/>
              <a:chExt cx="28319" cy="69525"/>
            </a:xfrm>
            <a:solidFill>
              <a:srgbClr val="1B1B1B"/>
            </a:solidFill>
          </p:grpSpPr>
          <p:sp>
            <p:nvSpPr>
              <p:cNvPr id="617" name="任意多边形: 形状 616"/>
              <p:cNvSpPr/>
              <p:nvPr/>
            </p:nvSpPr>
            <p:spPr>
              <a:xfrm>
                <a:off x="6497635" y="1468388"/>
                <a:ext cx="814" cy="2443"/>
              </a:xfrm>
              <a:custGeom>
                <a:avLst/>
                <a:gdLst>
                  <a:gd name="connsiteX0" fmla="*/ 0 w 814"/>
                  <a:gd name="connsiteY0" fmla="*/ 815 h 2443"/>
                  <a:gd name="connsiteX1" fmla="*/ 0 w 814"/>
                  <a:gd name="connsiteY1" fmla="*/ 0 h 2443"/>
                  <a:gd name="connsiteX2" fmla="*/ 814 w 81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0" y="815"/>
                    </a:moveTo>
                    <a:lnTo>
                      <a:pt x="0" y="0"/>
                    </a:lnTo>
                    <a:lnTo>
                      <a:pt x="814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8" name="任意多边形: 形状 617"/>
              <p:cNvSpPr/>
              <p:nvPr/>
            </p:nvSpPr>
            <p:spPr>
              <a:xfrm>
                <a:off x="6497080" y="1468574"/>
                <a:ext cx="3812" cy="7144"/>
              </a:xfrm>
              <a:custGeom>
                <a:avLst/>
                <a:gdLst>
                  <a:gd name="connsiteX0" fmla="*/ 2998 w 3812"/>
                  <a:gd name="connsiteY0" fmla="*/ 5515 h 7144"/>
                  <a:gd name="connsiteX1" fmla="*/ 3813 w 3812"/>
                  <a:gd name="connsiteY1" fmla="*/ 7144 h 7144"/>
                  <a:gd name="connsiteX2" fmla="*/ 555 w 3812"/>
                  <a:gd name="connsiteY2" fmla="*/ 629 h 7144"/>
                  <a:gd name="connsiteX3" fmla="*/ 2998 w 3812"/>
                  <a:gd name="connsiteY3" fmla="*/ 5515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2" h="7144">
                    <a:moveTo>
                      <a:pt x="2998" y="5515"/>
                    </a:moveTo>
                    <a:cubicBezTo>
                      <a:pt x="2998" y="5515"/>
                      <a:pt x="3813" y="6330"/>
                      <a:pt x="3813" y="7144"/>
                    </a:cubicBezTo>
                    <a:lnTo>
                      <a:pt x="555" y="629"/>
                    </a:lnTo>
                    <a:cubicBezTo>
                      <a:pt x="-1889" y="-2630"/>
                      <a:pt x="4627" y="7959"/>
                      <a:pt x="2998" y="55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9" name="任意多边形: 形状 618"/>
              <p:cNvSpPr/>
              <p:nvPr/>
            </p:nvSpPr>
            <p:spPr>
              <a:xfrm>
                <a:off x="6499856" y="1473640"/>
                <a:ext cx="1851" cy="2893"/>
              </a:xfrm>
              <a:custGeom>
                <a:avLst/>
                <a:gdLst>
                  <a:gd name="connsiteX0" fmla="*/ 222 w 1851"/>
                  <a:gd name="connsiteY0" fmla="*/ 450 h 2893"/>
                  <a:gd name="connsiteX1" fmla="*/ 1851 w 1851"/>
                  <a:gd name="connsiteY1" fmla="*/ 2893 h 2893"/>
                  <a:gd name="connsiteX2" fmla="*/ 222 w 1851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1" h="2893">
                    <a:moveTo>
                      <a:pt x="222" y="450"/>
                    </a:moveTo>
                    <a:cubicBezTo>
                      <a:pt x="-593" y="-1179"/>
                      <a:pt x="1037" y="2079"/>
                      <a:pt x="1851" y="2893"/>
                    </a:cubicBezTo>
                    <a:cubicBezTo>
                      <a:pt x="222" y="450"/>
                      <a:pt x="1851" y="2893"/>
                      <a:pt x="222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0" name="任意多边形: 形状 619"/>
              <p:cNvSpPr/>
              <p:nvPr/>
            </p:nvSpPr>
            <p:spPr>
              <a:xfrm>
                <a:off x="6515554" y="1478976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1" name="任意多边形: 形状 620"/>
              <p:cNvSpPr/>
              <p:nvPr/>
            </p:nvSpPr>
            <p:spPr>
              <a:xfrm>
                <a:off x="6491119" y="1420039"/>
                <a:ext cx="28319" cy="69525"/>
              </a:xfrm>
              <a:custGeom>
                <a:avLst/>
                <a:gdLst>
                  <a:gd name="connsiteX0" fmla="*/ 13846 w 28319"/>
                  <a:gd name="connsiteY0" fmla="*/ 53236 h 69525"/>
                  <a:gd name="connsiteX1" fmla="*/ 11403 w 28319"/>
                  <a:gd name="connsiteY1" fmla="*/ 52421 h 69525"/>
                  <a:gd name="connsiteX2" fmla="*/ 13032 w 28319"/>
                  <a:gd name="connsiteY2" fmla="*/ 54864 h 69525"/>
                  <a:gd name="connsiteX3" fmla="*/ 12217 w 28319"/>
                  <a:gd name="connsiteY3" fmla="*/ 54864 h 69525"/>
                  <a:gd name="connsiteX4" fmla="*/ 16290 w 28319"/>
                  <a:gd name="connsiteY4" fmla="*/ 60566 h 69525"/>
                  <a:gd name="connsiteX5" fmla="*/ 14661 w 28319"/>
                  <a:gd name="connsiteY5" fmla="*/ 59751 h 69525"/>
                  <a:gd name="connsiteX6" fmla="*/ 17104 w 28319"/>
                  <a:gd name="connsiteY6" fmla="*/ 60566 h 69525"/>
                  <a:gd name="connsiteX7" fmla="*/ 15475 w 28319"/>
                  <a:gd name="connsiteY7" fmla="*/ 59751 h 69525"/>
                  <a:gd name="connsiteX8" fmla="*/ 14661 w 28319"/>
                  <a:gd name="connsiteY8" fmla="*/ 60566 h 69525"/>
                  <a:gd name="connsiteX9" fmla="*/ 17919 w 28319"/>
                  <a:gd name="connsiteY9" fmla="*/ 61380 h 69525"/>
                  <a:gd name="connsiteX10" fmla="*/ 21991 w 28319"/>
                  <a:gd name="connsiteY10" fmla="*/ 66267 h 69525"/>
                  <a:gd name="connsiteX11" fmla="*/ 18733 w 28319"/>
                  <a:gd name="connsiteY11" fmla="*/ 65453 h 69525"/>
                  <a:gd name="connsiteX12" fmla="*/ 21991 w 28319"/>
                  <a:gd name="connsiteY12" fmla="*/ 67896 h 69525"/>
                  <a:gd name="connsiteX13" fmla="*/ 5702 w 28319"/>
                  <a:gd name="connsiteY13" fmla="*/ 54864 h 69525"/>
                  <a:gd name="connsiteX14" fmla="*/ 8145 w 28319"/>
                  <a:gd name="connsiteY14" fmla="*/ 54864 h 69525"/>
                  <a:gd name="connsiteX15" fmla="*/ 5702 w 28319"/>
                  <a:gd name="connsiteY15" fmla="*/ 51607 h 69525"/>
                  <a:gd name="connsiteX16" fmla="*/ 5702 w 28319"/>
                  <a:gd name="connsiteY16" fmla="*/ 53236 h 69525"/>
                  <a:gd name="connsiteX17" fmla="*/ 4887 w 28319"/>
                  <a:gd name="connsiteY17" fmla="*/ 51607 h 69525"/>
                  <a:gd name="connsiteX18" fmla="*/ 5702 w 28319"/>
                  <a:gd name="connsiteY18" fmla="*/ 54050 h 69525"/>
                  <a:gd name="connsiteX19" fmla="*/ 4072 w 28319"/>
                  <a:gd name="connsiteY19" fmla="*/ 51607 h 69525"/>
                  <a:gd name="connsiteX20" fmla="*/ 4072 w 28319"/>
                  <a:gd name="connsiteY20" fmla="*/ 53236 h 69525"/>
                  <a:gd name="connsiteX21" fmla="*/ 24435 w 28319"/>
                  <a:gd name="connsiteY21" fmla="*/ 69525 h 69525"/>
                  <a:gd name="connsiteX22" fmla="*/ 21991 w 28319"/>
                  <a:gd name="connsiteY22" fmla="*/ 68711 h 69525"/>
                  <a:gd name="connsiteX23" fmla="*/ 26064 w 28319"/>
                  <a:gd name="connsiteY23" fmla="*/ 69525 h 69525"/>
                  <a:gd name="connsiteX24" fmla="*/ 22806 w 28319"/>
                  <a:gd name="connsiteY24" fmla="*/ 67896 h 69525"/>
                  <a:gd name="connsiteX25" fmla="*/ 22806 w 28319"/>
                  <a:gd name="connsiteY25" fmla="*/ 62195 h 69525"/>
                  <a:gd name="connsiteX26" fmla="*/ 22806 w 28319"/>
                  <a:gd name="connsiteY26" fmla="*/ 58937 h 69525"/>
                  <a:gd name="connsiteX27" fmla="*/ 23620 w 28319"/>
                  <a:gd name="connsiteY27" fmla="*/ 58937 h 69525"/>
                  <a:gd name="connsiteX28" fmla="*/ 21991 w 28319"/>
                  <a:gd name="connsiteY28" fmla="*/ 57308 h 69525"/>
                  <a:gd name="connsiteX29" fmla="*/ 18733 w 28319"/>
                  <a:gd name="connsiteY29" fmla="*/ 56494 h 69525"/>
                  <a:gd name="connsiteX30" fmla="*/ 24435 w 28319"/>
                  <a:gd name="connsiteY30" fmla="*/ 50792 h 69525"/>
                  <a:gd name="connsiteX31" fmla="*/ 22806 w 28319"/>
                  <a:gd name="connsiteY31" fmla="*/ 43462 h 69525"/>
                  <a:gd name="connsiteX32" fmla="*/ 24435 w 28319"/>
                  <a:gd name="connsiteY32" fmla="*/ 43462 h 69525"/>
                  <a:gd name="connsiteX33" fmla="*/ 24435 w 28319"/>
                  <a:gd name="connsiteY33" fmla="*/ 41018 h 69525"/>
                  <a:gd name="connsiteX34" fmla="*/ 25249 w 28319"/>
                  <a:gd name="connsiteY34" fmla="*/ 41018 h 69525"/>
                  <a:gd name="connsiteX35" fmla="*/ 19548 w 28319"/>
                  <a:gd name="connsiteY35" fmla="*/ 35317 h 69525"/>
                  <a:gd name="connsiteX36" fmla="*/ 17919 w 28319"/>
                  <a:gd name="connsiteY36" fmla="*/ 29615 h 69525"/>
                  <a:gd name="connsiteX37" fmla="*/ 19548 w 28319"/>
                  <a:gd name="connsiteY37" fmla="*/ 29615 h 69525"/>
                  <a:gd name="connsiteX38" fmla="*/ 21991 w 28319"/>
                  <a:gd name="connsiteY38" fmla="*/ 24728 h 69525"/>
                  <a:gd name="connsiteX39" fmla="*/ 17919 w 28319"/>
                  <a:gd name="connsiteY39" fmla="*/ 19841 h 69525"/>
                  <a:gd name="connsiteX40" fmla="*/ 17104 w 28319"/>
                  <a:gd name="connsiteY40" fmla="*/ 16584 h 69525"/>
                  <a:gd name="connsiteX41" fmla="*/ 13032 w 28319"/>
                  <a:gd name="connsiteY41" fmla="*/ 11697 h 69525"/>
                  <a:gd name="connsiteX42" fmla="*/ 11403 w 28319"/>
                  <a:gd name="connsiteY42" fmla="*/ 10068 h 69525"/>
                  <a:gd name="connsiteX43" fmla="*/ 12217 w 28319"/>
                  <a:gd name="connsiteY43" fmla="*/ 6810 h 69525"/>
                  <a:gd name="connsiteX44" fmla="*/ 14661 w 28319"/>
                  <a:gd name="connsiteY44" fmla="*/ 2737 h 69525"/>
                  <a:gd name="connsiteX45" fmla="*/ 14661 w 28319"/>
                  <a:gd name="connsiteY45" fmla="*/ 2737 h 69525"/>
                  <a:gd name="connsiteX46" fmla="*/ 14661 w 28319"/>
                  <a:gd name="connsiteY46" fmla="*/ 2737 h 69525"/>
                  <a:gd name="connsiteX47" fmla="*/ 13032 w 28319"/>
                  <a:gd name="connsiteY47" fmla="*/ 4366 h 69525"/>
                  <a:gd name="connsiteX48" fmla="*/ 13032 w 28319"/>
                  <a:gd name="connsiteY48" fmla="*/ 4366 h 69525"/>
                  <a:gd name="connsiteX49" fmla="*/ 13032 w 28319"/>
                  <a:gd name="connsiteY49" fmla="*/ 4366 h 69525"/>
                  <a:gd name="connsiteX50" fmla="*/ 10589 w 28319"/>
                  <a:gd name="connsiteY50" fmla="*/ 6810 h 69525"/>
                  <a:gd name="connsiteX51" fmla="*/ 8959 w 28319"/>
                  <a:gd name="connsiteY51" fmla="*/ 8439 h 69525"/>
                  <a:gd name="connsiteX52" fmla="*/ 7330 w 28319"/>
                  <a:gd name="connsiteY52" fmla="*/ 10068 h 69525"/>
                  <a:gd name="connsiteX53" fmla="*/ 9774 w 28319"/>
                  <a:gd name="connsiteY53" fmla="*/ 8439 h 69525"/>
                  <a:gd name="connsiteX54" fmla="*/ 8145 w 28319"/>
                  <a:gd name="connsiteY54" fmla="*/ 10068 h 69525"/>
                  <a:gd name="connsiteX55" fmla="*/ 10589 w 28319"/>
                  <a:gd name="connsiteY55" fmla="*/ 8439 h 69525"/>
                  <a:gd name="connsiteX56" fmla="*/ 14661 w 28319"/>
                  <a:gd name="connsiteY56" fmla="*/ 5181 h 69525"/>
                  <a:gd name="connsiteX57" fmla="*/ 16290 w 28319"/>
                  <a:gd name="connsiteY57" fmla="*/ 3552 h 69525"/>
                  <a:gd name="connsiteX58" fmla="*/ 19548 w 28319"/>
                  <a:gd name="connsiteY58" fmla="*/ 294 h 69525"/>
                  <a:gd name="connsiteX59" fmla="*/ 16290 w 28319"/>
                  <a:gd name="connsiteY59" fmla="*/ 3552 h 69525"/>
                  <a:gd name="connsiteX60" fmla="*/ 10589 w 28319"/>
                  <a:gd name="connsiteY60" fmla="*/ 8439 h 69525"/>
                  <a:gd name="connsiteX61" fmla="*/ 7330 w 28319"/>
                  <a:gd name="connsiteY61" fmla="*/ 11697 h 69525"/>
                  <a:gd name="connsiteX62" fmla="*/ 9774 w 28319"/>
                  <a:gd name="connsiteY62" fmla="*/ 10068 h 69525"/>
                  <a:gd name="connsiteX63" fmla="*/ 7330 w 28319"/>
                  <a:gd name="connsiteY63" fmla="*/ 12511 h 69525"/>
                  <a:gd name="connsiteX64" fmla="*/ 3258 w 28319"/>
                  <a:gd name="connsiteY64" fmla="*/ 16584 h 69525"/>
                  <a:gd name="connsiteX65" fmla="*/ 3258 w 28319"/>
                  <a:gd name="connsiteY65" fmla="*/ 16584 h 69525"/>
                  <a:gd name="connsiteX66" fmla="*/ 4072 w 28319"/>
                  <a:gd name="connsiteY66" fmla="*/ 15769 h 69525"/>
                  <a:gd name="connsiteX67" fmla="*/ 3258 w 28319"/>
                  <a:gd name="connsiteY67" fmla="*/ 16584 h 69525"/>
                  <a:gd name="connsiteX68" fmla="*/ 4072 w 28319"/>
                  <a:gd name="connsiteY68" fmla="*/ 15769 h 69525"/>
                  <a:gd name="connsiteX69" fmla="*/ 5702 w 28319"/>
                  <a:gd name="connsiteY69" fmla="*/ 14140 h 69525"/>
                  <a:gd name="connsiteX70" fmla="*/ 5702 w 28319"/>
                  <a:gd name="connsiteY70" fmla="*/ 14140 h 69525"/>
                  <a:gd name="connsiteX71" fmla="*/ 5702 w 28319"/>
                  <a:gd name="connsiteY71" fmla="*/ 14140 h 69525"/>
                  <a:gd name="connsiteX72" fmla="*/ 8959 w 28319"/>
                  <a:gd name="connsiteY72" fmla="*/ 11697 h 69525"/>
                  <a:gd name="connsiteX73" fmla="*/ 4072 w 28319"/>
                  <a:gd name="connsiteY73" fmla="*/ 15769 h 69525"/>
                  <a:gd name="connsiteX74" fmla="*/ 3258 w 28319"/>
                  <a:gd name="connsiteY74" fmla="*/ 16584 h 69525"/>
                  <a:gd name="connsiteX75" fmla="*/ 1629 w 28319"/>
                  <a:gd name="connsiteY75" fmla="*/ 18212 h 69525"/>
                  <a:gd name="connsiteX76" fmla="*/ 5702 w 28319"/>
                  <a:gd name="connsiteY76" fmla="*/ 15769 h 69525"/>
                  <a:gd name="connsiteX77" fmla="*/ 2444 w 28319"/>
                  <a:gd name="connsiteY77" fmla="*/ 17398 h 69525"/>
                  <a:gd name="connsiteX78" fmla="*/ 0 w 28319"/>
                  <a:gd name="connsiteY78" fmla="*/ 19027 h 69525"/>
                  <a:gd name="connsiteX79" fmla="*/ 4887 w 28319"/>
                  <a:gd name="connsiteY79" fmla="*/ 17398 h 69525"/>
                  <a:gd name="connsiteX80" fmla="*/ 3258 w 28319"/>
                  <a:gd name="connsiteY80" fmla="*/ 18212 h 69525"/>
                  <a:gd name="connsiteX81" fmla="*/ 2444 w 28319"/>
                  <a:gd name="connsiteY81" fmla="*/ 18212 h 69525"/>
                  <a:gd name="connsiteX82" fmla="*/ 8145 w 28319"/>
                  <a:gd name="connsiteY82" fmla="*/ 17398 h 69525"/>
                  <a:gd name="connsiteX83" fmla="*/ 815 w 28319"/>
                  <a:gd name="connsiteY83" fmla="*/ 19841 h 69525"/>
                  <a:gd name="connsiteX84" fmla="*/ 5702 w 28319"/>
                  <a:gd name="connsiteY84" fmla="*/ 19027 h 69525"/>
                  <a:gd name="connsiteX85" fmla="*/ 2444 w 28319"/>
                  <a:gd name="connsiteY85" fmla="*/ 19841 h 69525"/>
                  <a:gd name="connsiteX86" fmla="*/ 1629 w 28319"/>
                  <a:gd name="connsiteY86" fmla="*/ 23099 h 69525"/>
                  <a:gd name="connsiteX87" fmla="*/ 1629 w 28319"/>
                  <a:gd name="connsiteY87" fmla="*/ 23099 h 69525"/>
                  <a:gd name="connsiteX88" fmla="*/ 13032 w 28319"/>
                  <a:gd name="connsiteY88" fmla="*/ 22285 h 69525"/>
                  <a:gd name="connsiteX89" fmla="*/ 12217 w 28319"/>
                  <a:gd name="connsiteY89" fmla="*/ 22285 h 69525"/>
                  <a:gd name="connsiteX90" fmla="*/ 9774 w 28319"/>
                  <a:gd name="connsiteY90" fmla="*/ 23099 h 69525"/>
                  <a:gd name="connsiteX91" fmla="*/ 8145 w 28319"/>
                  <a:gd name="connsiteY91" fmla="*/ 23099 h 69525"/>
                  <a:gd name="connsiteX92" fmla="*/ 8145 w 28319"/>
                  <a:gd name="connsiteY92" fmla="*/ 23914 h 69525"/>
                  <a:gd name="connsiteX93" fmla="*/ 6516 w 28319"/>
                  <a:gd name="connsiteY93" fmla="*/ 23914 h 69525"/>
                  <a:gd name="connsiteX94" fmla="*/ 8145 w 28319"/>
                  <a:gd name="connsiteY94" fmla="*/ 23914 h 69525"/>
                  <a:gd name="connsiteX95" fmla="*/ 4887 w 28319"/>
                  <a:gd name="connsiteY95" fmla="*/ 23914 h 69525"/>
                  <a:gd name="connsiteX96" fmla="*/ 10589 w 28319"/>
                  <a:gd name="connsiteY96" fmla="*/ 29615 h 69525"/>
                  <a:gd name="connsiteX97" fmla="*/ 8959 w 28319"/>
                  <a:gd name="connsiteY97" fmla="*/ 29615 h 69525"/>
                  <a:gd name="connsiteX98" fmla="*/ 11403 w 28319"/>
                  <a:gd name="connsiteY98" fmla="*/ 29615 h 69525"/>
                  <a:gd name="connsiteX99" fmla="*/ 9774 w 28319"/>
                  <a:gd name="connsiteY99" fmla="*/ 29615 h 69525"/>
                  <a:gd name="connsiteX100" fmla="*/ 10589 w 28319"/>
                  <a:gd name="connsiteY100" fmla="*/ 31244 h 69525"/>
                  <a:gd name="connsiteX101" fmla="*/ 7330 w 28319"/>
                  <a:gd name="connsiteY101" fmla="*/ 31244 h 69525"/>
                  <a:gd name="connsiteX102" fmla="*/ 10589 w 28319"/>
                  <a:gd name="connsiteY102" fmla="*/ 32059 h 69525"/>
                  <a:gd name="connsiteX103" fmla="*/ 7330 w 28319"/>
                  <a:gd name="connsiteY103" fmla="*/ 32059 h 69525"/>
                  <a:gd name="connsiteX104" fmla="*/ 8959 w 28319"/>
                  <a:gd name="connsiteY104" fmla="*/ 35317 h 69525"/>
                  <a:gd name="connsiteX105" fmla="*/ 15475 w 28319"/>
                  <a:gd name="connsiteY105" fmla="*/ 38575 h 69525"/>
                  <a:gd name="connsiteX106" fmla="*/ 13846 w 28319"/>
                  <a:gd name="connsiteY106" fmla="*/ 38575 h 69525"/>
                  <a:gd name="connsiteX107" fmla="*/ 13846 w 28319"/>
                  <a:gd name="connsiteY107" fmla="*/ 42647 h 69525"/>
                  <a:gd name="connsiteX108" fmla="*/ 14661 w 28319"/>
                  <a:gd name="connsiteY108" fmla="*/ 44276 h 69525"/>
                  <a:gd name="connsiteX109" fmla="*/ 13032 w 28319"/>
                  <a:gd name="connsiteY109" fmla="*/ 44276 h 69525"/>
                  <a:gd name="connsiteX110" fmla="*/ 13846 w 28319"/>
                  <a:gd name="connsiteY110" fmla="*/ 47534 h 69525"/>
                  <a:gd name="connsiteX111" fmla="*/ 11403 w 28319"/>
                  <a:gd name="connsiteY111" fmla="*/ 46720 h 69525"/>
                  <a:gd name="connsiteX112" fmla="*/ 17104 w 28319"/>
                  <a:gd name="connsiteY112" fmla="*/ 48349 h 69525"/>
                  <a:gd name="connsiteX113" fmla="*/ 14661 w 28319"/>
                  <a:gd name="connsiteY113" fmla="*/ 48349 h 69525"/>
                  <a:gd name="connsiteX114" fmla="*/ 16290 w 28319"/>
                  <a:gd name="connsiteY114" fmla="*/ 50792 h 69525"/>
                  <a:gd name="connsiteX115" fmla="*/ 14661 w 28319"/>
                  <a:gd name="connsiteY115" fmla="*/ 50792 h 69525"/>
                  <a:gd name="connsiteX116" fmla="*/ 15475 w 28319"/>
                  <a:gd name="connsiteY116" fmla="*/ 51607 h 69525"/>
                  <a:gd name="connsiteX117" fmla="*/ 14661 w 28319"/>
                  <a:gd name="connsiteY117" fmla="*/ 51607 h 69525"/>
                  <a:gd name="connsiteX118" fmla="*/ 14661 w 28319"/>
                  <a:gd name="connsiteY118" fmla="*/ 54050 h 69525"/>
                  <a:gd name="connsiteX119" fmla="*/ 11403 w 28319"/>
                  <a:gd name="connsiteY119" fmla="*/ 53236 h 69525"/>
                  <a:gd name="connsiteX120" fmla="*/ 13032 w 28319"/>
                  <a:gd name="connsiteY120" fmla="*/ 54864 h 69525"/>
                  <a:gd name="connsiteX121" fmla="*/ 11403 w 28319"/>
                  <a:gd name="connsiteY121" fmla="*/ 54864 h 69525"/>
                  <a:gd name="connsiteX122" fmla="*/ 13032 w 28319"/>
                  <a:gd name="connsiteY122" fmla="*/ 55679 h 69525"/>
                  <a:gd name="connsiteX123" fmla="*/ 9774 w 28319"/>
                  <a:gd name="connsiteY123" fmla="*/ 54864 h 69525"/>
                  <a:gd name="connsiteX124" fmla="*/ 13846 w 28319"/>
                  <a:gd name="connsiteY124" fmla="*/ 53236 h 6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28319" h="69525">
                    <a:moveTo>
                      <a:pt x="13846" y="53236"/>
                    </a:moveTo>
                    <a:lnTo>
                      <a:pt x="11403" y="52421"/>
                    </a:lnTo>
                    <a:cubicBezTo>
                      <a:pt x="16290" y="54050"/>
                      <a:pt x="11403" y="53236"/>
                      <a:pt x="13032" y="54864"/>
                    </a:cubicBezTo>
                    <a:lnTo>
                      <a:pt x="12217" y="54864"/>
                    </a:lnTo>
                    <a:cubicBezTo>
                      <a:pt x="10589" y="55679"/>
                      <a:pt x="14661" y="58122"/>
                      <a:pt x="16290" y="60566"/>
                    </a:cubicBezTo>
                    <a:cubicBezTo>
                      <a:pt x="16290" y="60566"/>
                      <a:pt x="15475" y="60566"/>
                      <a:pt x="14661" y="59751"/>
                    </a:cubicBezTo>
                    <a:cubicBezTo>
                      <a:pt x="15475" y="59751"/>
                      <a:pt x="17104" y="60566"/>
                      <a:pt x="17104" y="60566"/>
                    </a:cubicBezTo>
                    <a:cubicBezTo>
                      <a:pt x="16290" y="60566"/>
                      <a:pt x="16290" y="60566"/>
                      <a:pt x="15475" y="59751"/>
                    </a:cubicBezTo>
                    <a:cubicBezTo>
                      <a:pt x="11403" y="58937"/>
                      <a:pt x="17919" y="61380"/>
                      <a:pt x="14661" y="60566"/>
                    </a:cubicBezTo>
                    <a:cubicBezTo>
                      <a:pt x="15475" y="60566"/>
                      <a:pt x="17104" y="61380"/>
                      <a:pt x="17919" y="61380"/>
                    </a:cubicBezTo>
                    <a:cubicBezTo>
                      <a:pt x="18733" y="63009"/>
                      <a:pt x="19548" y="63824"/>
                      <a:pt x="21991" y="66267"/>
                    </a:cubicBezTo>
                    <a:cubicBezTo>
                      <a:pt x="21177" y="66267"/>
                      <a:pt x="20362" y="65453"/>
                      <a:pt x="18733" y="65453"/>
                    </a:cubicBezTo>
                    <a:cubicBezTo>
                      <a:pt x="20362" y="66267"/>
                      <a:pt x="21991" y="67082"/>
                      <a:pt x="21991" y="67896"/>
                    </a:cubicBezTo>
                    <a:lnTo>
                      <a:pt x="5702" y="54864"/>
                    </a:lnTo>
                    <a:cubicBezTo>
                      <a:pt x="5702" y="53236"/>
                      <a:pt x="6516" y="54050"/>
                      <a:pt x="8145" y="54864"/>
                    </a:cubicBezTo>
                    <a:cubicBezTo>
                      <a:pt x="7330" y="53236"/>
                      <a:pt x="7330" y="53236"/>
                      <a:pt x="5702" y="51607"/>
                    </a:cubicBezTo>
                    <a:cubicBezTo>
                      <a:pt x="4072" y="49977"/>
                      <a:pt x="7330" y="55679"/>
                      <a:pt x="5702" y="53236"/>
                    </a:cubicBezTo>
                    <a:lnTo>
                      <a:pt x="4887" y="51607"/>
                    </a:lnTo>
                    <a:cubicBezTo>
                      <a:pt x="4072" y="50792"/>
                      <a:pt x="7330" y="55679"/>
                      <a:pt x="5702" y="54050"/>
                    </a:cubicBezTo>
                    <a:cubicBezTo>
                      <a:pt x="4887" y="52421"/>
                      <a:pt x="4072" y="52421"/>
                      <a:pt x="4072" y="51607"/>
                    </a:cubicBezTo>
                    <a:cubicBezTo>
                      <a:pt x="4072" y="52421"/>
                      <a:pt x="3258" y="51607"/>
                      <a:pt x="4072" y="53236"/>
                    </a:cubicBezTo>
                    <a:lnTo>
                      <a:pt x="24435" y="69525"/>
                    </a:lnTo>
                    <a:cubicBezTo>
                      <a:pt x="23620" y="69525"/>
                      <a:pt x="23620" y="68711"/>
                      <a:pt x="21991" y="68711"/>
                    </a:cubicBezTo>
                    <a:cubicBezTo>
                      <a:pt x="26064" y="69525"/>
                      <a:pt x="21991" y="67896"/>
                      <a:pt x="26064" y="69525"/>
                    </a:cubicBezTo>
                    <a:cubicBezTo>
                      <a:pt x="24435" y="68711"/>
                      <a:pt x="25249" y="68711"/>
                      <a:pt x="22806" y="67896"/>
                    </a:cubicBezTo>
                    <a:cubicBezTo>
                      <a:pt x="25249" y="67082"/>
                      <a:pt x="21991" y="63824"/>
                      <a:pt x="22806" y="62195"/>
                    </a:cubicBezTo>
                    <a:cubicBezTo>
                      <a:pt x="15475" y="59751"/>
                      <a:pt x="24435" y="60566"/>
                      <a:pt x="22806" y="58937"/>
                    </a:cubicBezTo>
                    <a:cubicBezTo>
                      <a:pt x="22806" y="58937"/>
                      <a:pt x="23620" y="58937"/>
                      <a:pt x="23620" y="58937"/>
                    </a:cubicBezTo>
                    <a:cubicBezTo>
                      <a:pt x="21991" y="58122"/>
                      <a:pt x="21177" y="57308"/>
                      <a:pt x="21991" y="57308"/>
                    </a:cubicBezTo>
                    <a:lnTo>
                      <a:pt x="18733" y="56494"/>
                    </a:lnTo>
                    <a:cubicBezTo>
                      <a:pt x="26064" y="55679"/>
                      <a:pt x="21991" y="52421"/>
                      <a:pt x="24435" y="50792"/>
                    </a:cubicBezTo>
                    <a:cubicBezTo>
                      <a:pt x="26878" y="48349"/>
                      <a:pt x="32580" y="46720"/>
                      <a:pt x="22806" y="43462"/>
                    </a:cubicBezTo>
                    <a:cubicBezTo>
                      <a:pt x="23620" y="43462"/>
                      <a:pt x="23620" y="43462"/>
                      <a:pt x="24435" y="43462"/>
                    </a:cubicBezTo>
                    <a:cubicBezTo>
                      <a:pt x="22806" y="42647"/>
                      <a:pt x="26064" y="42647"/>
                      <a:pt x="24435" y="41018"/>
                    </a:cubicBezTo>
                    <a:lnTo>
                      <a:pt x="25249" y="41018"/>
                    </a:lnTo>
                    <a:cubicBezTo>
                      <a:pt x="18733" y="38575"/>
                      <a:pt x="26064" y="37760"/>
                      <a:pt x="19548" y="35317"/>
                    </a:cubicBezTo>
                    <a:cubicBezTo>
                      <a:pt x="20362" y="33688"/>
                      <a:pt x="19548" y="31244"/>
                      <a:pt x="17919" y="29615"/>
                    </a:cubicBezTo>
                    <a:lnTo>
                      <a:pt x="19548" y="29615"/>
                    </a:lnTo>
                    <a:cubicBezTo>
                      <a:pt x="16290" y="27986"/>
                      <a:pt x="24435" y="26357"/>
                      <a:pt x="21991" y="24728"/>
                    </a:cubicBezTo>
                    <a:cubicBezTo>
                      <a:pt x="25249" y="23099"/>
                      <a:pt x="13032" y="21470"/>
                      <a:pt x="17919" y="19841"/>
                    </a:cubicBezTo>
                    <a:cubicBezTo>
                      <a:pt x="25249" y="18212"/>
                      <a:pt x="8959" y="18212"/>
                      <a:pt x="17104" y="16584"/>
                    </a:cubicBezTo>
                    <a:cubicBezTo>
                      <a:pt x="28507" y="13325"/>
                      <a:pt x="20362" y="10882"/>
                      <a:pt x="13032" y="11697"/>
                    </a:cubicBezTo>
                    <a:cubicBezTo>
                      <a:pt x="14661" y="10068"/>
                      <a:pt x="13032" y="10068"/>
                      <a:pt x="11403" y="10068"/>
                    </a:cubicBezTo>
                    <a:cubicBezTo>
                      <a:pt x="9774" y="10068"/>
                      <a:pt x="9774" y="10068"/>
                      <a:pt x="12217" y="6810"/>
                    </a:cubicBezTo>
                    <a:cubicBezTo>
                      <a:pt x="8145" y="9253"/>
                      <a:pt x="13032" y="4366"/>
                      <a:pt x="14661" y="2737"/>
                    </a:cubicBezTo>
                    <a:lnTo>
                      <a:pt x="14661" y="2737"/>
                    </a:lnTo>
                    <a:cubicBezTo>
                      <a:pt x="14661" y="2737"/>
                      <a:pt x="14661" y="1923"/>
                      <a:pt x="14661" y="2737"/>
                    </a:cubicBezTo>
                    <a:lnTo>
                      <a:pt x="13032" y="4366"/>
                    </a:lnTo>
                    <a:cubicBezTo>
                      <a:pt x="17104" y="294"/>
                      <a:pt x="6516" y="10068"/>
                      <a:pt x="13032" y="4366"/>
                    </a:cubicBezTo>
                    <a:lnTo>
                      <a:pt x="13032" y="4366"/>
                    </a:lnTo>
                    <a:cubicBezTo>
                      <a:pt x="14661" y="2737"/>
                      <a:pt x="13032" y="4366"/>
                      <a:pt x="10589" y="6810"/>
                    </a:cubicBezTo>
                    <a:cubicBezTo>
                      <a:pt x="8959" y="8439"/>
                      <a:pt x="7330" y="10068"/>
                      <a:pt x="8959" y="8439"/>
                    </a:cubicBezTo>
                    <a:lnTo>
                      <a:pt x="7330" y="10068"/>
                    </a:lnTo>
                    <a:cubicBezTo>
                      <a:pt x="6516" y="10882"/>
                      <a:pt x="8959" y="8439"/>
                      <a:pt x="9774" y="8439"/>
                    </a:cubicBezTo>
                    <a:cubicBezTo>
                      <a:pt x="9774" y="8439"/>
                      <a:pt x="7330" y="10882"/>
                      <a:pt x="8145" y="10068"/>
                    </a:cubicBezTo>
                    <a:cubicBezTo>
                      <a:pt x="10589" y="7624"/>
                      <a:pt x="10589" y="7624"/>
                      <a:pt x="10589" y="8439"/>
                    </a:cubicBezTo>
                    <a:cubicBezTo>
                      <a:pt x="10589" y="8439"/>
                      <a:pt x="9774" y="9253"/>
                      <a:pt x="14661" y="5181"/>
                    </a:cubicBezTo>
                    <a:cubicBezTo>
                      <a:pt x="14661" y="5181"/>
                      <a:pt x="15475" y="4366"/>
                      <a:pt x="16290" y="3552"/>
                    </a:cubicBezTo>
                    <a:cubicBezTo>
                      <a:pt x="17104" y="2737"/>
                      <a:pt x="18733" y="1923"/>
                      <a:pt x="19548" y="294"/>
                    </a:cubicBezTo>
                    <a:cubicBezTo>
                      <a:pt x="20362" y="-521"/>
                      <a:pt x="20362" y="294"/>
                      <a:pt x="16290" y="3552"/>
                    </a:cubicBezTo>
                    <a:cubicBezTo>
                      <a:pt x="14661" y="5181"/>
                      <a:pt x="12217" y="6810"/>
                      <a:pt x="10589" y="8439"/>
                    </a:cubicBezTo>
                    <a:cubicBezTo>
                      <a:pt x="8959" y="9253"/>
                      <a:pt x="8145" y="10882"/>
                      <a:pt x="7330" y="11697"/>
                    </a:cubicBezTo>
                    <a:lnTo>
                      <a:pt x="9774" y="10068"/>
                    </a:lnTo>
                    <a:cubicBezTo>
                      <a:pt x="8145" y="11697"/>
                      <a:pt x="8959" y="10882"/>
                      <a:pt x="7330" y="12511"/>
                    </a:cubicBezTo>
                    <a:cubicBezTo>
                      <a:pt x="7330" y="12511"/>
                      <a:pt x="4072" y="14954"/>
                      <a:pt x="3258" y="16584"/>
                    </a:cubicBezTo>
                    <a:cubicBezTo>
                      <a:pt x="3258" y="16584"/>
                      <a:pt x="3258" y="16584"/>
                      <a:pt x="3258" y="16584"/>
                    </a:cubicBezTo>
                    <a:cubicBezTo>
                      <a:pt x="5702" y="14140"/>
                      <a:pt x="4072" y="15769"/>
                      <a:pt x="4072" y="15769"/>
                    </a:cubicBezTo>
                    <a:lnTo>
                      <a:pt x="3258" y="16584"/>
                    </a:lnTo>
                    <a:cubicBezTo>
                      <a:pt x="815" y="19027"/>
                      <a:pt x="8145" y="11697"/>
                      <a:pt x="4072" y="15769"/>
                    </a:cubicBezTo>
                    <a:cubicBezTo>
                      <a:pt x="4887" y="14954"/>
                      <a:pt x="5702" y="14954"/>
                      <a:pt x="5702" y="14140"/>
                    </a:cubicBezTo>
                    <a:lnTo>
                      <a:pt x="5702" y="14140"/>
                    </a:lnTo>
                    <a:lnTo>
                      <a:pt x="5702" y="14140"/>
                    </a:lnTo>
                    <a:cubicBezTo>
                      <a:pt x="7330" y="12511"/>
                      <a:pt x="5702" y="14140"/>
                      <a:pt x="8959" y="11697"/>
                    </a:cubicBezTo>
                    <a:cubicBezTo>
                      <a:pt x="4887" y="14954"/>
                      <a:pt x="4072" y="15769"/>
                      <a:pt x="4072" y="15769"/>
                    </a:cubicBezTo>
                    <a:cubicBezTo>
                      <a:pt x="4072" y="15769"/>
                      <a:pt x="3258" y="16584"/>
                      <a:pt x="3258" y="16584"/>
                    </a:cubicBezTo>
                    <a:cubicBezTo>
                      <a:pt x="-2443" y="20656"/>
                      <a:pt x="8959" y="12511"/>
                      <a:pt x="1629" y="18212"/>
                    </a:cubicBezTo>
                    <a:cubicBezTo>
                      <a:pt x="6516" y="14954"/>
                      <a:pt x="0" y="19027"/>
                      <a:pt x="5702" y="15769"/>
                    </a:cubicBezTo>
                    <a:cubicBezTo>
                      <a:pt x="4887" y="16584"/>
                      <a:pt x="3258" y="17398"/>
                      <a:pt x="2444" y="17398"/>
                    </a:cubicBezTo>
                    <a:cubicBezTo>
                      <a:pt x="2444" y="17398"/>
                      <a:pt x="815" y="19027"/>
                      <a:pt x="0" y="19027"/>
                    </a:cubicBezTo>
                    <a:cubicBezTo>
                      <a:pt x="4887" y="16584"/>
                      <a:pt x="-2443" y="19841"/>
                      <a:pt x="4887" y="17398"/>
                    </a:cubicBezTo>
                    <a:cubicBezTo>
                      <a:pt x="3258" y="18212"/>
                      <a:pt x="815" y="19027"/>
                      <a:pt x="3258" y="18212"/>
                    </a:cubicBezTo>
                    <a:lnTo>
                      <a:pt x="2444" y="18212"/>
                    </a:lnTo>
                    <a:cubicBezTo>
                      <a:pt x="3258" y="18212"/>
                      <a:pt x="3258" y="18212"/>
                      <a:pt x="8145" y="17398"/>
                    </a:cubicBezTo>
                    <a:cubicBezTo>
                      <a:pt x="1629" y="19027"/>
                      <a:pt x="2444" y="19027"/>
                      <a:pt x="815" y="19841"/>
                    </a:cubicBezTo>
                    <a:cubicBezTo>
                      <a:pt x="4072" y="19027"/>
                      <a:pt x="3258" y="19841"/>
                      <a:pt x="5702" y="19027"/>
                    </a:cubicBezTo>
                    <a:cubicBezTo>
                      <a:pt x="2444" y="19841"/>
                      <a:pt x="7330" y="19027"/>
                      <a:pt x="2444" y="19841"/>
                    </a:cubicBezTo>
                    <a:cubicBezTo>
                      <a:pt x="11403" y="19027"/>
                      <a:pt x="8959" y="21470"/>
                      <a:pt x="1629" y="23099"/>
                    </a:cubicBezTo>
                    <a:lnTo>
                      <a:pt x="1629" y="23099"/>
                    </a:lnTo>
                    <a:cubicBezTo>
                      <a:pt x="4072" y="23099"/>
                      <a:pt x="9774" y="23099"/>
                      <a:pt x="13032" y="22285"/>
                    </a:cubicBezTo>
                    <a:cubicBezTo>
                      <a:pt x="12217" y="22285"/>
                      <a:pt x="12217" y="22285"/>
                      <a:pt x="12217" y="22285"/>
                    </a:cubicBezTo>
                    <a:cubicBezTo>
                      <a:pt x="13032" y="22285"/>
                      <a:pt x="8145" y="23099"/>
                      <a:pt x="9774" y="23099"/>
                    </a:cubicBezTo>
                    <a:cubicBezTo>
                      <a:pt x="8959" y="23099"/>
                      <a:pt x="8959" y="23099"/>
                      <a:pt x="8145" y="23099"/>
                    </a:cubicBezTo>
                    <a:cubicBezTo>
                      <a:pt x="10589" y="23099"/>
                      <a:pt x="4072" y="23914"/>
                      <a:pt x="8145" y="23914"/>
                    </a:cubicBezTo>
                    <a:lnTo>
                      <a:pt x="6516" y="23914"/>
                    </a:lnTo>
                    <a:lnTo>
                      <a:pt x="8145" y="23914"/>
                    </a:lnTo>
                    <a:cubicBezTo>
                      <a:pt x="6516" y="23914"/>
                      <a:pt x="4072" y="23914"/>
                      <a:pt x="4887" y="23914"/>
                    </a:cubicBezTo>
                    <a:cubicBezTo>
                      <a:pt x="3258" y="25543"/>
                      <a:pt x="11403" y="27986"/>
                      <a:pt x="10589" y="29615"/>
                    </a:cubicBezTo>
                    <a:lnTo>
                      <a:pt x="8959" y="29615"/>
                    </a:lnTo>
                    <a:lnTo>
                      <a:pt x="11403" y="29615"/>
                    </a:lnTo>
                    <a:cubicBezTo>
                      <a:pt x="10589" y="29615"/>
                      <a:pt x="10589" y="29615"/>
                      <a:pt x="9774" y="29615"/>
                    </a:cubicBezTo>
                    <a:cubicBezTo>
                      <a:pt x="7330" y="30430"/>
                      <a:pt x="11403" y="30430"/>
                      <a:pt x="10589" y="31244"/>
                    </a:cubicBezTo>
                    <a:cubicBezTo>
                      <a:pt x="9774" y="31244"/>
                      <a:pt x="8145" y="31244"/>
                      <a:pt x="7330" y="31244"/>
                    </a:cubicBezTo>
                    <a:cubicBezTo>
                      <a:pt x="11403" y="32059"/>
                      <a:pt x="1629" y="32059"/>
                      <a:pt x="10589" y="32059"/>
                    </a:cubicBezTo>
                    <a:cubicBezTo>
                      <a:pt x="9774" y="32059"/>
                      <a:pt x="8145" y="32059"/>
                      <a:pt x="7330" y="32059"/>
                    </a:cubicBezTo>
                    <a:cubicBezTo>
                      <a:pt x="10589" y="32873"/>
                      <a:pt x="9774" y="34502"/>
                      <a:pt x="8959" y="35317"/>
                    </a:cubicBezTo>
                    <a:cubicBezTo>
                      <a:pt x="17104" y="36946"/>
                      <a:pt x="9774" y="36946"/>
                      <a:pt x="15475" y="38575"/>
                    </a:cubicBezTo>
                    <a:lnTo>
                      <a:pt x="13846" y="38575"/>
                    </a:lnTo>
                    <a:cubicBezTo>
                      <a:pt x="19548" y="40204"/>
                      <a:pt x="13032" y="41018"/>
                      <a:pt x="13846" y="42647"/>
                    </a:cubicBezTo>
                    <a:cubicBezTo>
                      <a:pt x="13032" y="43462"/>
                      <a:pt x="14661" y="43462"/>
                      <a:pt x="14661" y="44276"/>
                    </a:cubicBezTo>
                    <a:lnTo>
                      <a:pt x="13032" y="44276"/>
                    </a:lnTo>
                    <a:cubicBezTo>
                      <a:pt x="20362" y="45905"/>
                      <a:pt x="5702" y="45091"/>
                      <a:pt x="13846" y="47534"/>
                    </a:cubicBezTo>
                    <a:lnTo>
                      <a:pt x="11403" y="46720"/>
                    </a:lnTo>
                    <a:cubicBezTo>
                      <a:pt x="15475" y="47534"/>
                      <a:pt x="9774" y="46720"/>
                      <a:pt x="17104" y="48349"/>
                    </a:cubicBezTo>
                    <a:lnTo>
                      <a:pt x="14661" y="48349"/>
                    </a:lnTo>
                    <a:cubicBezTo>
                      <a:pt x="23620" y="50792"/>
                      <a:pt x="10589" y="49163"/>
                      <a:pt x="16290" y="50792"/>
                    </a:cubicBezTo>
                    <a:lnTo>
                      <a:pt x="14661" y="50792"/>
                    </a:lnTo>
                    <a:cubicBezTo>
                      <a:pt x="16290" y="51607"/>
                      <a:pt x="17104" y="51607"/>
                      <a:pt x="15475" y="51607"/>
                    </a:cubicBezTo>
                    <a:cubicBezTo>
                      <a:pt x="15475" y="51607"/>
                      <a:pt x="14661" y="51607"/>
                      <a:pt x="14661" y="51607"/>
                    </a:cubicBezTo>
                    <a:cubicBezTo>
                      <a:pt x="8145" y="50792"/>
                      <a:pt x="15475" y="53236"/>
                      <a:pt x="14661" y="54050"/>
                    </a:cubicBezTo>
                    <a:lnTo>
                      <a:pt x="11403" y="53236"/>
                    </a:lnTo>
                    <a:cubicBezTo>
                      <a:pt x="14661" y="54050"/>
                      <a:pt x="11403" y="54050"/>
                      <a:pt x="13032" y="54864"/>
                    </a:cubicBezTo>
                    <a:lnTo>
                      <a:pt x="11403" y="54864"/>
                    </a:lnTo>
                    <a:lnTo>
                      <a:pt x="13032" y="55679"/>
                    </a:lnTo>
                    <a:lnTo>
                      <a:pt x="9774" y="54864"/>
                    </a:lnTo>
                    <a:cubicBezTo>
                      <a:pt x="11403" y="51607"/>
                      <a:pt x="13846" y="53236"/>
                      <a:pt x="13846" y="5323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2" name="任意多边形: 形状 621"/>
              <p:cNvSpPr/>
              <p:nvPr/>
            </p:nvSpPr>
            <p:spPr>
              <a:xfrm>
                <a:off x="6507409" y="147979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3" name="任意多边形: 形状 622"/>
              <p:cNvSpPr/>
              <p:nvPr/>
            </p:nvSpPr>
            <p:spPr>
              <a:xfrm>
                <a:off x="6493562" y="1434994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4" y="0"/>
                      <a:pt x="814" y="0"/>
                      <a:pt x="0" y="0"/>
                    </a:cubicBezTo>
                    <a:cubicBezTo>
                      <a:pt x="0" y="0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25" name="图形 7"/>
            <p:cNvGrpSpPr/>
            <p:nvPr/>
          </p:nvGrpSpPr>
          <p:grpSpPr>
            <a:xfrm>
              <a:off x="8759385" y="2517587"/>
              <a:ext cx="32317" cy="43168"/>
              <a:chOff x="6519626" y="1417890"/>
              <a:chExt cx="32317" cy="43168"/>
            </a:xfrm>
            <a:solidFill>
              <a:srgbClr val="1B1B1B"/>
            </a:solidFill>
          </p:grpSpPr>
          <p:sp>
            <p:nvSpPr>
              <p:cNvPr id="626" name="任意多边形: 形状 625"/>
              <p:cNvSpPr/>
              <p:nvPr/>
            </p:nvSpPr>
            <p:spPr>
              <a:xfrm>
                <a:off x="6526956" y="1447211"/>
                <a:ext cx="2443" cy="1629"/>
              </a:xfrm>
              <a:custGeom>
                <a:avLst/>
                <a:gdLst>
                  <a:gd name="connsiteX0" fmla="*/ 815 w 2443"/>
                  <a:gd name="connsiteY0" fmla="*/ 815 h 1629"/>
                  <a:gd name="connsiteX1" fmla="*/ 0 w 2443"/>
                  <a:gd name="connsiteY1" fmla="*/ 0 h 1629"/>
                  <a:gd name="connsiteX2" fmla="*/ 2444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815" y="815"/>
                    </a:moveTo>
                    <a:lnTo>
                      <a:pt x="0" y="0"/>
                    </a:lnTo>
                    <a:lnTo>
                      <a:pt x="2444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7" name="任意多边形: 形状 626"/>
              <p:cNvSpPr/>
              <p:nvPr/>
            </p:nvSpPr>
            <p:spPr>
              <a:xfrm>
                <a:off x="6527099" y="1446973"/>
                <a:ext cx="6373" cy="5124"/>
              </a:xfrm>
              <a:custGeom>
                <a:avLst/>
                <a:gdLst>
                  <a:gd name="connsiteX0" fmla="*/ 4745 w 6373"/>
                  <a:gd name="connsiteY0" fmla="*/ 4310 h 5124"/>
                  <a:gd name="connsiteX1" fmla="*/ 6374 w 6373"/>
                  <a:gd name="connsiteY1" fmla="*/ 5125 h 5124"/>
                  <a:gd name="connsiteX2" fmla="*/ 672 w 6373"/>
                  <a:gd name="connsiteY2" fmla="*/ 238 h 5124"/>
                  <a:gd name="connsiteX3" fmla="*/ 4745 w 6373"/>
                  <a:gd name="connsiteY3" fmla="*/ 4310 h 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3" h="5124">
                    <a:moveTo>
                      <a:pt x="4745" y="4310"/>
                    </a:moveTo>
                    <a:cubicBezTo>
                      <a:pt x="4745" y="4310"/>
                      <a:pt x="5559" y="5125"/>
                      <a:pt x="6374" y="5125"/>
                    </a:cubicBezTo>
                    <a:lnTo>
                      <a:pt x="672" y="238"/>
                    </a:lnTo>
                    <a:cubicBezTo>
                      <a:pt x="-2586" y="-1391"/>
                      <a:pt x="7188" y="5939"/>
                      <a:pt x="4745" y="431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8" name="任意多边形: 形状 627"/>
              <p:cNvSpPr/>
              <p:nvPr/>
            </p:nvSpPr>
            <p:spPr>
              <a:xfrm>
                <a:off x="6530579" y="1451062"/>
                <a:ext cx="2893" cy="1851"/>
              </a:xfrm>
              <a:custGeom>
                <a:avLst/>
                <a:gdLst>
                  <a:gd name="connsiteX0" fmla="*/ 450 w 2893"/>
                  <a:gd name="connsiteY0" fmla="*/ 222 h 1851"/>
                  <a:gd name="connsiteX1" fmla="*/ 2893 w 2893"/>
                  <a:gd name="connsiteY1" fmla="*/ 1851 h 1851"/>
                  <a:gd name="connsiteX2" fmla="*/ 450 w 2893"/>
                  <a:gd name="connsiteY2" fmla="*/ 222 h 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3" h="1851">
                    <a:moveTo>
                      <a:pt x="450" y="222"/>
                    </a:moveTo>
                    <a:cubicBezTo>
                      <a:pt x="-1179" y="-593"/>
                      <a:pt x="2079" y="1037"/>
                      <a:pt x="2893" y="1851"/>
                    </a:cubicBezTo>
                    <a:cubicBezTo>
                      <a:pt x="1264" y="222"/>
                      <a:pt x="3708" y="2665"/>
                      <a:pt x="450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9" name="任意多边形: 形状 628"/>
              <p:cNvSpPr/>
              <p:nvPr/>
            </p:nvSpPr>
            <p:spPr>
              <a:xfrm>
                <a:off x="6547319" y="145780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0" name="任意多边形: 形状 629"/>
              <p:cNvSpPr/>
              <p:nvPr/>
            </p:nvSpPr>
            <p:spPr>
              <a:xfrm>
                <a:off x="6519626" y="1417890"/>
                <a:ext cx="32317" cy="43168"/>
              </a:xfrm>
              <a:custGeom>
                <a:avLst/>
                <a:gdLst>
                  <a:gd name="connsiteX0" fmla="*/ 15475 w 32317"/>
                  <a:gd name="connsiteY0" fmla="*/ 39096 h 43168"/>
                  <a:gd name="connsiteX1" fmla="*/ 13032 w 32317"/>
                  <a:gd name="connsiteY1" fmla="*/ 39096 h 43168"/>
                  <a:gd name="connsiteX2" fmla="*/ 15475 w 32317"/>
                  <a:gd name="connsiteY2" fmla="*/ 39910 h 43168"/>
                  <a:gd name="connsiteX3" fmla="*/ 14661 w 32317"/>
                  <a:gd name="connsiteY3" fmla="*/ 39910 h 43168"/>
                  <a:gd name="connsiteX4" fmla="*/ 20362 w 32317"/>
                  <a:gd name="connsiteY4" fmla="*/ 42354 h 43168"/>
                  <a:gd name="connsiteX5" fmla="*/ 18733 w 32317"/>
                  <a:gd name="connsiteY5" fmla="*/ 42354 h 43168"/>
                  <a:gd name="connsiteX6" fmla="*/ 21177 w 32317"/>
                  <a:gd name="connsiteY6" fmla="*/ 42354 h 43168"/>
                  <a:gd name="connsiteX7" fmla="*/ 19548 w 32317"/>
                  <a:gd name="connsiteY7" fmla="*/ 42354 h 43168"/>
                  <a:gd name="connsiteX8" fmla="*/ 18733 w 32317"/>
                  <a:gd name="connsiteY8" fmla="*/ 43168 h 43168"/>
                  <a:gd name="connsiteX9" fmla="*/ 22806 w 32317"/>
                  <a:gd name="connsiteY9" fmla="*/ 43168 h 43168"/>
                  <a:gd name="connsiteX10" fmla="*/ 22806 w 32317"/>
                  <a:gd name="connsiteY10" fmla="*/ 43168 h 43168"/>
                  <a:gd name="connsiteX11" fmla="*/ 13846 w 32317"/>
                  <a:gd name="connsiteY11" fmla="*/ 40724 h 43168"/>
                  <a:gd name="connsiteX12" fmla="*/ 11403 w 32317"/>
                  <a:gd name="connsiteY12" fmla="*/ 35837 h 43168"/>
                  <a:gd name="connsiteX13" fmla="*/ 13846 w 32317"/>
                  <a:gd name="connsiteY13" fmla="*/ 38281 h 43168"/>
                  <a:gd name="connsiteX14" fmla="*/ 13032 w 32317"/>
                  <a:gd name="connsiteY14" fmla="*/ 34209 h 43168"/>
                  <a:gd name="connsiteX15" fmla="*/ 9774 w 32317"/>
                  <a:gd name="connsiteY15" fmla="*/ 31765 h 43168"/>
                  <a:gd name="connsiteX16" fmla="*/ 10589 w 32317"/>
                  <a:gd name="connsiteY16" fmla="*/ 33394 h 43168"/>
                  <a:gd name="connsiteX17" fmla="*/ 8959 w 32317"/>
                  <a:gd name="connsiteY17" fmla="*/ 32580 h 43168"/>
                  <a:gd name="connsiteX18" fmla="*/ 10589 w 32317"/>
                  <a:gd name="connsiteY18" fmla="*/ 34209 h 43168"/>
                  <a:gd name="connsiteX19" fmla="*/ 8959 w 32317"/>
                  <a:gd name="connsiteY19" fmla="*/ 32580 h 43168"/>
                  <a:gd name="connsiteX20" fmla="*/ 11403 w 32317"/>
                  <a:gd name="connsiteY20" fmla="*/ 35837 h 43168"/>
                  <a:gd name="connsiteX21" fmla="*/ 8145 w 32317"/>
                  <a:gd name="connsiteY21" fmla="*/ 33394 h 43168"/>
                  <a:gd name="connsiteX22" fmla="*/ 11403 w 32317"/>
                  <a:gd name="connsiteY22" fmla="*/ 35837 h 43168"/>
                  <a:gd name="connsiteX23" fmla="*/ 10589 w 32317"/>
                  <a:gd name="connsiteY23" fmla="*/ 37467 h 43168"/>
                  <a:gd name="connsiteX24" fmla="*/ 30136 w 32317"/>
                  <a:gd name="connsiteY24" fmla="*/ 43168 h 43168"/>
                  <a:gd name="connsiteX25" fmla="*/ 29322 w 32317"/>
                  <a:gd name="connsiteY25" fmla="*/ 41539 h 43168"/>
                  <a:gd name="connsiteX26" fmla="*/ 28507 w 32317"/>
                  <a:gd name="connsiteY26" fmla="*/ 39910 h 43168"/>
                  <a:gd name="connsiteX27" fmla="*/ 29322 w 32317"/>
                  <a:gd name="connsiteY27" fmla="*/ 39910 h 43168"/>
                  <a:gd name="connsiteX28" fmla="*/ 27693 w 32317"/>
                  <a:gd name="connsiteY28" fmla="*/ 39096 h 43168"/>
                  <a:gd name="connsiteX29" fmla="*/ 24435 w 32317"/>
                  <a:gd name="connsiteY29" fmla="*/ 39096 h 43168"/>
                  <a:gd name="connsiteX30" fmla="*/ 29322 w 32317"/>
                  <a:gd name="connsiteY30" fmla="*/ 34209 h 43168"/>
                  <a:gd name="connsiteX31" fmla="*/ 26064 w 32317"/>
                  <a:gd name="connsiteY31" fmla="*/ 29322 h 43168"/>
                  <a:gd name="connsiteX32" fmla="*/ 27693 w 32317"/>
                  <a:gd name="connsiteY32" fmla="*/ 29322 h 43168"/>
                  <a:gd name="connsiteX33" fmla="*/ 26878 w 32317"/>
                  <a:gd name="connsiteY33" fmla="*/ 27693 h 43168"/>
                  <a:gd name="connsiteX34" fmla="*/ 27693 w 32317"/>
                  <a:gd name="connsiteY34" fmla="*/ 27693 h 43168"/>
                  <a:gd name="connsiteX35" fmla="*/ 21177 w 32317"/>
                  <a:gd name="connsiteY35" fmla="*/ 24435 h 43168"/>
                  <a:gd name="connsiteX36" fmla="*/ 18733 w 32317"/>
                  <a:gd name="connsiteY36" fmla="*/ 20362 h 43168"/>
                  <a:gd name="connsiteX37" fmla="*/ 20362 w 32317"/>
                  <a:gd name="connsiteY37" fmla="*/ 20362 h 43168"/>
                  <a:gd name="connsiteX38" fmla="*/ 22806 w 32317"/>
                  <a:gd name="connsiteY38" fmla="*/ 17104 h 43168"/>
                  <a:gd name="connsiteX39" fmla="*/ 18733 w 32317"/>
                  <a:gd name="connsiteY39" fmla="*/ 13846 h 43168"/>
                  <a:gd name="connsiteX40" fmla="*/ 17919 w 32317"/>
                  <a:gd name="connsiteY40" fmla="*/ 11403 h 43168"/>
                  <a:gd name="connsiteX41" fmla="*/ 14661 w 32317"/>
                  <a:gd name="connsiteY41" fmla="*/ 7330 h 43168"/>
                  <a:gd name="connsiteX42" fmla="*/ 16290 w 32317"/>
                  <a:gd name="connsiteY42" fmla="*/ 3258 h 43168"/>
                  <a:gd name="connsiteX43" fmla="*/ 21177 w 32317"/>
                  <a:gd name="connsiteY43" fmla="*/ 1629 h 43168"/>
                  <a:gd name="connsiteX44" fmla="*/ 19548 w 32317"/>
                  <a:gd name="connsiteY44" fmla="*/ 1629 h 43168"/>
                  <a:gd name="connsiteX45" fmla="*/ 20362 w 32317"/>
                  <a:gd name="connsiteY45" fmla="*/ 815 h 43168"/>
                  <a:gd name="connsiteX46" fmla="*/ 20362 w 32317"/>
                  <a:gd name="connsiteY46" fmla="*/ 815 h 43168"/>
                  <a:gd name="connsiteX47" fmla="*/ 15475 w 32317"/>
                  <a:gd name="connsiteY47" fmla="*/ 815 h 43168"/>
                  <a:gd name="connsiteX48" fmla="*/ 13032 w 32317"/>
                  <a:gd name="connsiteY48" fmla="*/ 815 h 43168"/>
                  <a:gd name="connsiteX49" fmla="*/ 16290 w 32317"/>
                  <a:gd name="connsiteY49" fmla="*/ 815 h 43168"/>
                  <a:gd name="connsiteX50" fmla="*/ 13846 w 32317"/>
                  <a:gd name="connsiteY50" fmla="*/ 815 h 43168"/>
                  <a:gd name="connsiteX51" fmla="*/ 21991 w 32317"/>
                  <a:gd name="connsiteY51" fmla="*/ 0 h 43168"/>
                  <a:gd name="connsiteX52" fmla="*/ 27693 w 32317"/>
                  <a:gd name="connsiteY52" fmla="*/ 0 h 43168"/>
                  <a:gd name="connsiteX53" fmla="*/ 23620 w 32317"/>
                  <a:gd name="connsiteY53" fmla="*/ 0 h 43168"/>
                  <a:gd name="connsiteX54" fmla="*/ 12217 w 32317"/>
                  <a:gd name="connsiteY54" fmla="*/ 0 h 43168"/>
                  <a:gd name="connsiteX55" fmla="*/ 15475 w 32317"/>
                  <a:gd name="connsiteY55" fmla="*/ 0 h 43168"/>
                  <a:gd name="connsiteX56" fmla="*/ 11403 w 32317"/>
                  <a:gd name="connsiteY56" fmla="*/ 0 h 43168"/>
                  <a:gd name="connsiteX57" fmla="*/ 4072 w 32317"/>
                  <a:gd name="connsiteY57" fmla="*/ 815 h 43168"/>
                  <a:gd name="connsiteX58" fmla="*/ 4072 w 32317"/>
                  <a:gd name="connsiteY58" fmla="*/ 815 h 43168"/>
                  <a:gd name="connsiteX59" fmla="*/ 4887 w 32317"/>
                  <a:gd name="connsiteY59" fmla="*/ 815 h 43168"/>
                  <a:gd name="connsiteX60" fmla="*/ 3258 w 32317"/>
                  <a:gd name="connsiteY60" fmla="*/ 815 h 43168"/>
                  <a:gd name="connsiteX61" fmla="*/ 4072 w 32317"/>
                  <a:gd name="connsiteY61" fmla="*/ 815 h 43168"/>
                  <a:gd name="connsiteX62" fmla="*/ 5702 w 32317"/>
                  <a:gd name="connsiteY62" fmla="*/ 2444 h 43168"/>
                  <a:gd name="connsiteX63" fmla="*/ 10589 w 32317"/>
                  <a:gd name="connsiteY63" fmla="*/ 2444 h 43168"/>
                  <a:gd name="connsiteX64" fmla="*/ 4072 w 32317"/>
                  <a:gd name="connsiteY64" fmla="*/ 3258 h 43168"/>
                  <a:gd name="connsiteX65" fmla="*/ 3258 w 32317"/>
                  <a:gd name="connsiteY65" fmla="*/ 3258 h 43168"/>
                  <a:gd name="connsiteX66" fmla="*/ 815 w 32317"/>
                  <a:gd name="connsiteY66" fmla="*/ 4072 h 43168"/>
                  <a:gd name="connsiteX67" fmla="*/ 5702 w 32317"/>
                  <a:gd name="connsiteY67" fmla="*/ 4887 h 43168"/>
                  <a:gd name="connsiteX68" fmla="*/ 2444 w 32317"/>
                  <a:gd name="connsiteY68" fmla="*/ 4887 h 43168"/>
                  <a:gd name="connsiteX69" fmla="*/ 0 w 32317"/>
                  <a:gd name="connsiteY69" fmla="*/ 6516 h 43168"/>
                  <a:gd name="connsiteX70" fmla="*/ 4887 w 32317"/>
                  <a:gd name="connsiteY70" fmla="*/ 7330 h 43168"/>
                  <a:gd name="connsiteX71" fmla="*/ 3258 w 32317"/>
                  <a:gd name="connsiteY71" fmla="*/ 8145 h 43168"/>
                  <a:gd name="connsiteX72" fmla="*/ 2444 w 32317"/>
                  <a:gd name="connsiteY72" fmla="*/ 8145 h 43168"/>
                  <a:gd name="connsiteX73" fmla="*/ 8145 w 32317"/>
                  <a:gd name="connsiteY73" fmla="*/ 8959 h 43168"/>
                  <a:gd name="connsiteX74" fmla="*/ 0 w 32317"/>
                  <a:gd name="connsiteY74" fmla="*/ 9774 h 43168"/>
                  <a:gd name="connsiteX75" fmla="*/ 5702 w 32317"/>
                  <a:gd name="connsiteY75" fmla="*/ 10589 h 43168"/>
                  <a:gd name="connsiteX76" fmla="*/ 2444 w 32317"/>
                  <a:gd name="connsiteY76" fmla="*/ 11403 h 43168"/>
                  <a:gd name="connsiteX77" fmla="*/ 1629 w 32317"/>
                  <a:gd name="connsiteY77" fmla="*/ 14661 h 43168"/>
                  <a:gd name="connsiteX78" fmla="*/ 1629 w 32317"/>
                  <a:gd name="connsiteY78" fmla="*/ 14661 h 43168"/>
                  <a:gd name="connsiteX79" fmla="*/ 13032 w 32317"/>
                  <a:gd name="connsiteY79" fmla="*/ 14661 h 43168"/>
                  <a:gd name="connsiteX80" fmla="*/ 12217 w 32317"/>
                  <a:gd name="connsiteY80" fmla="*/ 14661 h 43168"/>
                  <a:gd name="connsiteX81" fmla="*/ 8959 w 32317"/>
                  <a:gd name="connsiteY81" fmla="*/ 15475 h 43168"/>
                  <a:gd name="connsiteX82" fmla="*/ 7330 w 32317"/>
                  <a:gd name="connsiteY82" fmla="*/ 15475 h 43168"/>
                  <a:gd name="connsiteX83" fmla="*/ 7330 w 32317"/>
                  <a:gd name="connsiteY83" fmla="*/ 16290 h 43168"/>
                  <a:gd name="connsiteX84" fmla="*/ 5702 w 32317"/>
                  <a:gd name="connsiteY84" fmla="*/ 16290 h 43168"/>
                  <a:gd name="connsiteX85" fmla="*/ 7330 w 32317"/>
                  <a:gd name="connsiteY85" fmla="*/ 16290 h 43168"/>
                  <a:gd name="connsiteX86" fmla="*/ 4072 w 32317"/>
                  <a:gd name="connsiteY86" fmla="*/ 16290 h 43168"/>
                  <a:gd name="connsiteX87" fmla="*/ 9774 w 32317"/>
                  <a:gd name="connsiteY87" fmla="*/ 21177 h 43168"/>
                  <a:gd name="connsiteX88" fmla="*/ 8145 w 32317"/>
                  <a:gd name="connsiteY88" fmla="*/ 21177 h 43168"/>
                  <a:gd name="connsiteX89" fmla="*/ 10589 w 32317"/>
                  <a:gd name="connsiteY89" fmla="*/ 21177 h 43168"/>
                  <a:gd name="connsiteX90" fmla="*/ 8959 w 32317"/>
                  <a:gd name="connsiteY90" fmla="*/ 21177 h 43168"/>
                  <a:gd name="connsiteX91" fmla="*/ 9774 w 32317"/>
                  <a:gd name="connsiteY91" fmla="*/ 21991 h 43168"/>
                  <a:gd name="connsiteX92" fmla="*/ 6516 w 32317"/>
                  <a:gd name="connsiteY92" fmla="*/ 21991 h 43168"/>
                  <a:gd name="connsiteX93" fmla="*/ 9774 w 32317"/>
                  <a:gd name="connsiteY93" fmla="*/ 22806 h 43168"/>
                  <a:gd name="connsiteX94" fmla="*/ 6516 w 32317"/>
                  <a:gd name="connsiteY94" fmla="*/ 22806 h 43168"/>
                  <a:gd name="connsiteX95" fmla="*/ 8145 w 32317"/>
                  <a:gd name="connsiteY95" fmla="*/ 25249 h 43168"/>
                  <a:gd name="connsiteX96" fmla="*/ 15475 w 32317"/>
                  <a:gd name="connsiteY96" fmla="*/ 26878 h 43168"/>
                  <a:gd name="connsiteX97" fmla="*/ 13846 w 32317"/>
                  <a:gd name="connsiteY97" fmla="*/ 26878 h 43168"/>
                  <a:gd name="connsiteX98" fmla="*/ 14661 w 32317"/>
                  <a:gd name="connsiteY98" fmla="*/ 30136 h 43168"/>
                  <a:gd name="connsiteX99" fmla="*/ 16290 w 32317"/>
                  <a:gd name="connsiteY99" fmla="*/ 30951 h 43168"/>
                  <a:gd name="connsiteX100" fmla="*/ 14661 w 32317"/>
                  <a:gd name="connsiteY100" fmla="*/ 30951 h 43168"/>
                  <a:gd name="connsiteX101" fmla="*/ 16290 w 32317"/>
                  <a:gd name="connsiteY101" fmla="*/ 33394 h 43168"/>
                  <a:gd name="connsiteX102" fmla="*/ 13846 w 32317"/>
                  <a:gd name="connsiteY102" fmla="*/ 33394 h 43168"/>
                  <a:gd name="connsiteX103" fmla="*/ 19548 w 32317"/>
                  <a:gd name="connsiteY103" fmla="*/ 33394 h 43168"/>
                  <a:gd name="connsiteX104" fmla="*/ 17104 w 32317"/>
                  <a:gd name="connsiteY104" fmla="*/ 33394 h 43168"/>
                  <a:gd name="connsiteX105" fmla="*/ 18733 w 32317"/>
                  <a:gd name="connsiteY105" fmla="*/ 35023 h 43168"/>
                  <a:gd name="connsiteX106" fmla="*/ 17104 w 32317"/>
                  <a:gd name="connsiteY106" fmla="*/ 35023 h 43168"/>
                  <a:gd name="connsiteX107" fmla="*/ 17919 w 32317"/>
                  <a:gd name="connsiteY107" fmla="*/ 35023 h 43168"/>
                  <a:gd name="connsiteX108" fmla="*/ 17104 w 32317"/>
                  <a:gd name="connsiteY108" fmla="*/ 35023 h 43168"/>
                  <a:gd name="connsiteX109" fmla="*/ 17919 w 32317"/>
                  <a:gd name="connsiteY109" fmla="*/ 36652 h 43168"/>
                  <a:gd name="connsiteX110" fmla="*/ 14661 w 32317"/>
                  <a:gd name="connsiteY110" fmla="*/ 36652 h 43168"/>
                  <a:gd name="connsiteX111" fmla="*/ 16290 w 32317"/>
                  <a:gd name="connsiteY111" fmla="*/ 37467 h 43168"/>
                  <a:gd name="connsiteX112" fmla="*/ 14661 w 32317"/>
                  <a:gd name="connsiteY112" fmla="*/ 37467 h 43168"/>
                  <a:gd name="connsiteX113" fmla="*/ 17104 w 32317"/>
                  <a:gd name="connsiteY113" fmla="*/ 37467 h 43168"/>
                  <a:gd name="connsiteX114" fmla="*/ 13846 w 32317"/>
                  <a:gd name="connsiteY114" fmla="*/ 37467 h 43168"/>
                  <a:gd name="connsiteX115" fmla="*/ 15475 w 32317"/>
                  <a:gd name="connsiteY115" fmla="*/ 39096 h 4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2317" h="43168">
                    <a:moveTo>
                      <a:pt x="15475" y="39096"/>
                    </a:moveTo>
                    <a:lnTo>
                      <a:pt x="13032" y="39096"/>
                    </a:lnTo>
                    <a:cubicBezTo>
                      <a:pt x="17919" y="39096"/>
                      <a:pt x="13032" y="39910"/>
                      <a:pt x="15475" y="39910"/>
                    </a:cubicBezTo>
                    <a:lnTo>
                      <a:pt x="14661" y="39910"/>
                    </a:lnTo>
                    <a:cubicBezTo>
                      <a:pt x="13846" y="40724"/>
                      <a:pt x="17919" y="41539"/>
                      <a:pt x="20362" y="42354"/>
                    </a:cubicBezTo>
                    <a:cubicBezTo>
                      <a:pt x="20362" y="42354"/>
                      <a:pt x="19548" y="42354"/>
                      <a:pt x="18733" y="42354"/>
                    </a:cubicBezTo>
                    <a:cubicBezTo>
                      <a:pt x="19548" y="42354"/>
                      <a:pt x="21177" y="42354"/>
                      <a:pt x="21177" y="42354"/>
                    </a:cubicBezTo>
                    <a:cubicBezTo>
                      <a:pt x="20362" y="42354"/>
                      <a:pt x="19548" y="42354"/>
                      <a:pt x="19548" y="42354"/>
                    </a:cubicBezTo>
                    <a:cubicBezTo>
                      <a:pt x="15475" y="43168"/>
                      <a:pt x="22806" y="42354"/>
                      <a:pt x="18733" y="43168"/>
                    </a:cubicBezTo>
                    <a:cubicBezTo>
                      <a:pt x="19548" y="43168"/>
                      <a:pt x="21177" y="43168"/>
                      <a:pt x="22806" y="43168"/>
                    </a:cubicBezTo>
                    <a:lnTo>
                      <a:pt x="22806" y="43168"/>
                    </a:lnTo>
                    <a:lnTo>
                      <a:pt x="13846" y="40724"/>
                    </a:lnTo>
                    <a:cubicBezTo>
                      <a:pt x="13846" y="39096"/>
                      <a:pt x="13032" y="38281"/>
                      <a:pt x="11403" y="35837"/>
                    </a:cubicBezTo>
                    <a:cubicBezTo>
                      <a:pt x="12217" y="35837"/>
                      <a:pt x="13032" y="36652"/>
                      <a:pt x="13846" y="38281"/>
                    </a:cubicBezTo>
                    <a:cubicBezTo>
                      <a:pt x="8145" y="33394"/>
                      <a:pt x="11403" y="34209"/>
                      <a:pt x="13032" y="34209"/>
                    </a:cubicBezTo>
                    <a:cubicBezTo>
                      <a:pt x="11403" y="33394"/>
                      <a:pt x="11403" y="33394"/>
                      <a:pt x="9774" y="31765"/>
                    </a:cubicBezTo>
                    <a:cubicBezTo>
                      <a:pt x="8145" y="30136"/>
                      <a:pt x="13032" y="35023"/>
                      <a:pt x="10589" y="33394"/>
                    </a:cubicBezTo>
                    <a:lnTo>
                      <a:pt x="8959" y="32580"/>
                    </a:lnTo>
                    <a:cubicBezTo>
                      <a:pt x="8145" y="31765"/>
                      <a:pt x="12217" y="35837"/>
                      <a:pt x="10589" y="34209"/>
                    </a:cubicBezTo>
                    <a:cubicBezTo>
                      <a:pt x="8959" y="33394"/>
                      <a:pt x="8959" y="32580"/>
                      <a:pt x="8959" y="32580"/>
                    </a:cubicBezTo>
                    <a:cubicBezTo>
                      <a:pt x="8959" y="33394"/>
                      <a:pt x="8145" y="32580"/>
                      <a:pt x="11403" y="35837"/>
                    </a:cubicBezTo>
                    <a:cubicBezTo>
                      <a:pt x="8145" y="33394"/>
                      <a:pt x="11403" y="35837"/>
                      <a:pt x="8145" y="33394"/>
                    </a:cubicBezTo>
                    <a:cubicBezTo>
                      <a:pt x="8959" y="34209"/>
                      <a:pt x="8959" y="34209"/>
                      <a:pt x="11403" y="35837"/>
                    </a:cubicBezTo>
                    <a:cubicBezTo>
                      <a:pt x="9774" y="35837"/>
                      <a:pt x="10589" y="36652"/>
                      <a:pt x="10589" y="37467"/>
                    </a:cubicBezTo>
                    <a:lnTo>
                      <a:pt x="30136" y="43168"/>
                    </a:lnTo>
                    <a:cubicBezTo>
                      <a:pt x="29322" y="43168"/>
                      <a:pt x="29322" y="42354"/>
                      <a:pt x="29322" y="41539"/>
                    </a:cubicBezTo>
                    <a:cubicBezTo>
                      <a:pt x="21177" y="41539"/>
                      <a:pt x="30951" y="39910"/>
                      <a:pt x="28507" y="39910"/>
                    </a:cubicBezTo>
                    <a:cubicBezTo>
                      <a:pt x="28507" y="39910"/>
                      <a:pt x="29322" y="39910"/>
                      <a:pt x="29322" y="39910"/>
                    </a:cubicBezTo>
                    <a:cubicBezTo>
                      <a:pt x="27693" y="39910"/>
                      <a:pt x="26878" y="39910"/>
                      <a:pt x="27693" y="39096"/>
                    </a:cubicBezTo>
                    <a:lnTo>
                      <a:pt x="24435" y="39096"/>
                    </a:lnTo>
                    <a:cubicBezTo>
                      <a:pt x="30951" y="36652"/>
                      <a:pt x="26064" y="35837"/>
                      <a:pt x="29322" y="34209"/>
                    </a:cubicBezTo>
                    <a:cubicBezTo>
                      <a:pt x="30951" y="32580"/>
                      <a:pt x="36652" y="30136"/>
                      <a:pt x="26064" y="29322"/>
                    </a:cubicBezTo>
                    <a:cubicBezTo>
                      <a:pt x="26878" y="29322"/>
                      <a:pt x="26878" y="29322"/>
                      <a:pt x="27693" y="29322"/>
                    </a:cubicBezTo>
                    <a:cubicBezTo>
                      <a:pt x="26064" y="29322"/>
                      <a:pt x="28507" y="28507"/>
                      <a:pt x="26878" y="27693"/>
                    </a:cubicBezTo>
                    <a:lnTo>
                      <a:pt x="27693" y="27693"/>
                    </a:lnTo>
                    <a:cubicBezTo>
                      <a:pt x="21177" y="26878"/>
                      <a:pt x="28507" y="25249"/>
                      <a:pt x="21177" y="24435"/>
                    </a:cubicBezTo>
                    <a:cubicBezTo>
                      <a:pt x="21991" y="22806"/>
                      <a:pt x="21177" y="21177"/>
                      <a:pt x="18733" y="20362"/>
                    </a:cubicBezTo>
                    <a:lnTo>
                      <a:pt x="20362" y="20362"/>
                    </a:lnTo>
                    <a:cubicBezTo>
                      <a:pt x="17104" y="19548"/>
                      <a:pt x="25249" y="17919"/>
                      <a:pt x="22806" y="17104"/>
                    </a:cubicBezTo>
                    <a:cubicBezTo>
                      <a:pt x="26064" y="15475"/>
                      <a:pt x="13846" y="15475"/>
                      <a:pt x="18733" y="13846"/>
                    </a:cubicBezTo>
                    <a:cubicBezTo>
                      <a:pt x="26064" y="13032"/>
                      <a:pt x="9774" y="12217"/>
                      <a:pt x="17919" y="11403"/>
                    </a:cubicBezTo>
                    <a:cubicBezTo>
                      <a:pt x="29322" y="9774"/>
                      <a:pt x="21991" y="8145"/>
                      <a:pt x="14661" y="7330"/>
                    </a:cubicBezTo>
                    <a:cubicBezTo>
                      <a:pt x="18733" y="5702"/>
                      <a:pt x="8145" y="4887"/>
                      <a:pt x="16290" y="3258"/>
                    </a:cubicBezTo>
                    <a:cubicBezTo>
                      <a:pt x="10589" y="2444"/>
                      <a:pt x="22806" y="1629"/>
                      <a:pt x="21177" y="1629"/>
                    </a:cubicBezTo>
                    <a:lnTo>
                      <a:pt x="19548" y="1629"/>
                    </a:lnTo>
                    <a:cubicBezTo>
                      <a:pt x="25249" y="1629"/>
                      <a:pt x="11403" y="815"/>
                      <a:pt x="20362" y="815"/>
                    </a:cubicBezTo>
                    <a:lnTo>
                      <a:pt x="20362" y="815"/>
                    </a:lnTo>
                    <a:cubicBezTo>
                      <a:pt x="24435" y="815"/>
                      <a:pt x="9774" y="815"/>
                      <a:pt x="15475" y="815"/>
                    </a:cubicBezTo>
                    <a:lnTo>
                      <a:pt x="13032" y="815"/>
                    </a:lnTo>
                    <a:cubicBezTo>
                      <a:pt x="12217" y="815"/>
                      <a:pt x="15475" y="815"/>
                      <a:pt x="16290" y="815"/>
                    </a:cubicBezTo>
                    <a:cubicBezTo>
                      <a:pt x="16290" y="815"/>
                      <a:pt x="12217" y="815"/>
                      <a:pt x="13846" y="815"/>
                    </a:cubicBezTo>
                    <a:cubicBezTo>
                      <a:pt x="22806" y="815"/>
                      <a:pt x="12217" y="815"/>
                      <a:pt x="21991" y="0"/>
                    </a:cubicBezTo>
                    <a:cubicBezTo>
                      <a:pt x="21991" y="0"/>
                      <a:pt x="26064" y="0"/>
                      <a:pt x="27693" y="0"/>
                    </a:cubicBezTo>
                    <a:cubicBezTo>
                      <a:pt x="28507" y="0"/>
                      <a:pt x="28507" y="0"/>
                      <a:pt x="23620" y="0"/>
                    </a:cubicBezTo>
                    <a:cubicBezTo>
                      <a:pt x="19548" y="0"/>
                      <a:pt x="15475" y="0"/>
                      <a:pt x="12217" y="0"/>
                    </a:cubicBezTo>
                    <a:lnTo>
                      <a:pt x="15475" y="0"/>
                    </a:lnTo>
                    <a:cubicBezTo>
                      <a:pt x="12217" y="0"/>
                      <a:pt x="13846" y="0"/>
                      <a:pt x="11403" y="0"/>
                    </a:cubicBezTo>
                    <a:cubicBezTo>
                      <a:pt x="10589" y="0"/>
                      <a:pt x="6516" y="0"/>
                      <a:pt x="4072" y="815"/>
                    </a:cubicBezTo>
                    <a:cubicBezTo>
                      <a:pt x="4072" y="815"/>
                      <a:pt x="4072" y="815"/>
                      <a:pt x="4072" y="815"/>
                    </a:cubicBezTo>
                    <a:cubicBezTo>
                      <a:pt x="8145" y="815"/>
                      <a:pt x="5702" y="815"/>
                      <a:pt x="4887" y="815"/>
                    </a:cubicBezTo>
                    <a:lnTo>
                      <a:pt x="3258" y="815"/>
                    </a:lnTo>
                    <a:cubicBezTo>
                      <a:pt x="-815" y="815"/>
                      <a:pt x="10589" y="815"/>
                      <a:pt x="4072" y="815"/>
                    </a:cubicBezTo>
                    <a:cubicBezTo>
                      <a:pt x="5702" y="1629"/>
                      <a:pt x="5702" y="1629"/>
                      <a:pt x="5702" y="2444"/>
                    </a:cubicBezTo>
                    <a:cubicBezTo>
                      <a:pt x="8145" y="2444"/>
                      <a:pt x="5702" y="2444"/>
                      <a:pt x="10589" y="2444"/>
                    </a:cubicBezTo>
                    <a:cubicBezTo>
                      <a:pt x="4887" y="2444"/>
                      <a:pt x="4072" y="3258"/>
                      <a:pt x="4072" y="3258"/>
                    </a:cubicBezTo>
                    <a:cubicBezTo>
                      <a:pt x="3258" y="3258"/>
                      <a:pt x="3258" y="3258"/>
                      <a:pt x="3258" y="3258"/>
                    </a:cubicBezTo>
                    <a:cubicBezTo>
                      <a:pt x="-4072" y="3258"/>
                      <a:pt x="9774" y="3258"/>
                      <a:pt x="815" y="4072"/>
                    </a:cubicBezTo>
                    <a:cubicBezTo>
                      <a:pt x="6516" y="4072"/>
                      <a:pt x="-815" y="4887"/>
                      <a:pt x="5702" y="4887"/>
                    </a:cubicBezTo>
                    <a:cubicBezTo>
                      <a:pt x="4072" y="4887"/>
                      <a:pt x="3258" y="4887"/>
                      <a:pt x="2444" y="4887"/>
                    </a:cubicBezTo>
                    <a:cubicBezTo>
                      <a:pt x="2444" y="5702"/>
                      <a:pt x="0" y="5702"/>
                      <a:pt x="0" y="6516"/>
                    </a:cubicBezTo>
                    <a:cubicBezTo>
                      <a:pt x="5702" y="6516"/>
                      <a:pt x="-2443" y="7330"/>
                      <a:pt x="4887" y="7330"/>
                    </a:cubicBezTo>
                    <a:cubicBezTo>
                      <a:pt x="3258" y="7330"/>
                      <a:pt x="0" y="8145"/>
                      <a:pt x="3258" y="8145"/>
                    </a:cubicBezTo>
                    <a:lnTo>
                      <a:pt x="2444" y="8145"/>
                    </a:lnTo>
                    <a:cubicBezTo>
                      <a:pt x="3258" y="8145"/>
                      <a:pt x="3258" y="8959"/>
                      <a:pt x="8145" y="8959"/>
                    </a:cubicBezTo>
                    <a:cubicBezTo>
                      <a:pt x="815" y="8959"/>
                      <a:pt x="2444" y="9774"/>
                      <a:pt x="0" y="9774"/>
                    </a:cubicBezTo>
                    <a:cubicBezTo>
                      <a:pt x="3258" y="9774"/>
                      <a:pt x="2444" y="10589"/>
                      <a:pt x="5702" y="10589"/>
                    </a:cubicBezTo>
                    <a:cubicBezTo>
                      <a:pt x="2444" y="10589"/>
                      <a:pt x="7330" y="10589"/>
                      <a:pt x="2444" y="11403"/>
                    </a:cubicBezTo>
                    <a:cubicBezTo>
                      <a:pt x="11403" y="12217"/>
                      <a:pt x="8145" y="13032"/>
                      <a:pt x="1629" y="14661"/>
                    </a:cubicBezTo>
                    <a:lnTo>
                      <a:pt x="1629" y="14661"/>
                    </a:lnTo>
                    <a:cubicBezTo>
                      <a:pt x="4072" y="14661"/>
                      <a:pt x="9774" y="14661"/>
                      <a:pt x="13032" y="14661"/>
                    </a:cubicBezTo>
                    <a:cubicBezTo>
                      <a:pt x="12217" y="14661"/>
                      <a:pt x="12217" y="14661"/>
                      <a:pt x="12217" y="14661"/>
                    </a:cubicBezTo>
                    <a:cubicBezTo>
                      <a:pt x="13032" y="14661"/>
                      <a:pt x="8145" y="15475"/>
                      <a:pt x="8959" y="15475"/>
                    </a:cubicBezTo>
                    <a:cubicBezTo>
                      <a:pt x="8145" y="15475"/>
                      <a:pt x="8145" y="15475"/>
                      <a:pt x="7330" y="15475"/>
                    </a:cubicBezTo>
                    <a:cubicBezTo>
                      <a:pt x="9774" y="15475"/>
                      <a:pt x="3258" y="16290"/>
                      <a:pt x="7330" y="16290"/>
                    </a:cubicBezTo>
                    <a:lnTo>
                      <a:pt x="5702" y="16290"/>
                    </a:lnTo>
                    <a:lnTo>
                      <a:pt x="7330" y="16290"/>
                    </a:lnTo>
                    <a:cubicBezTo>
                      <a:pt x="5702" y="16290"/>
                      <a:pt x="3258" y="16290"/>
                      <a:pt x="4072" y="16290"/>
                    </a:cubicBezTo>
                    <a:cubicBezTo>
                      <a:pt x="2444" y="17919"/>
                      <a:pt x="10589" y="19548"/>
                      <a:pt x="9774" y="21177"/>
                    </a:cubicBezTo>
                    <a:lnTo>
                      <a:pt x="8145" y="21177"/>
                    </a:lnTo>
                    <a:lnTo>
                      <a:pt x="10589" y="21177"/>
                    </a:lnTo>
                    <a:cubicBezTo>
                      <a:pt x="9774" y="21177"/>
                      <a:pt x="9774" y="21177"/>
                      <a:pt x="8959" y="21177"/>
                    </a:cubicBezTo>
                    <a:cubicBezTo>
                      <a:pt x="6516" y="21991"/>
                      <a:pt x="10589" y="21991"/>
                      <a:pt x="9774" y="21991"/>
                    </a:cubicBezTo>
                    <a:cubicBezTo>
                      <a:pt x="8959" y="21991"/>
                      <a:pt x="7330" y="21991"/>
                      <a:pt x="6516" y="21991"/>
                    </a:cubicBezTo>
                    <a:cubicBezTo>
                      <a:pt x="10589" y="21991"/>
                      <a:pt x="815" y="22806"/>
                      <a:pt x="9774" y="22806"/>
                    </a:cubicBezTo>
                    <a:cubicBezTo>
                      <a:pt x="8959" y="22806"/>
                      <a:pt x="7330" y="22806"/>
                      <a:pt x="6516" y="22806"/>
                    </a:cubicBezTo>
                    <a:cubicBezTo>
                      <a:pt x="9774" y="23620"/>
                      <a:pt x="9774" y="24435"/>
                      <a:pt x="8145" y="25249"/>
                    </a:cubicBezTo>
                    <a:cubicBezTo>
                      <a:pt x="16290" y="25249"/>
                      <a:pt x="8959" y="26878"/>
                      <a:pt x="15475" y="26878"/>
                    </a:cubicBezTo>
                    <a:lnTo>
                      <a:pt x="13846" y="26878"/>
                    </a:lnTo>
                    <a:cubicBezTo>
                      <a:pt x="19548" y="27693"/>
                      <a:pt x="13846" y="28507"/>
                      <a:pt x="14661" y="30136"/>
                    </a:cubicBezTo>
                    <a:cubicBezTo>
                      <a:pt x="13846" y="30951"/>
                      <a:pt x="16290" y="30951"/>
                      <a:pt x="16290" y="30951"/>
                    </a:cubicBezTo>
                    <a:lnTo>
                      <a:pt x="14661" y="30951"/>
                    </a:lnTo>
                    <a:cubicBezTo>
                      <a:pt x="21991" y="30951"/>
                      <a:pt x="8145" y="32580"/>
                      <a:pt x="16290" y="33394"/>
                    </a:cubicBezTo>
                    <a:lnTo>
                      <a:pt x="13846" y="33394"/>
                    </a:lnTo>
                    <a:cubicBezTo>
                      <a:pt x="17919" y="33394"/>
                      <a:pt x="12217" y="34209"/>
                      <a:pt x="19548" y="33394"/>
                    </a:cubicBezTo>
                    <a:lnTo>
                      <a:pt x="17104" y="33394"/>
                    </a:lnTo>
                    <a:cubicBezTo>
                      <a:pt x="26878" y="33394"/>
                      <a:pt x="13032" y="35023"/>
                      <a:pt x="18733" y="35023"/>
                    </a:cubicBezTo>
                    <a:lnTo>
                      <a:pt x="17104" y="35023"/>
                    </a:lnTo>
                    <a:cubicBezTo>
                      <a:pt x="18733" y="35023"/>
                      <a:pt x="19548" y="35023"/>
                      <a:pt x="17919" y="35023"/>
                    </a:cubicBezTo>
                    <a:cubicBezTo>
                      <a:pt x="17919" y="35023"/>
                      <a:pt x="17104" y="35023"/>
                      <a:pt x="17104" y="35023"/>
                    </a:cubicBezTo>
                    <a:cubicBezTo>
                      <a:pt x="10589" y="35837"/>
                      <a:pt x="17919" y="35837"/>
                      <a:pt x="17919" y="36652"/>
                    </a:cubicBezTo>
                    <a:lnTo>
                      <a:pt x="14661" y="36652"/>
                    </a:lnTo>
                    <a:cubicBezTo>
                      <a:pt x="18733" y="36652"/>
                      <a:pt x="14661" y="37467"/>
                      <a:pt x="16290" y="37467"/>
                    </a:cubicBezTo>
                    <a:lnTo>
                      <a:pt x="14661" y="37467"/>
                    </a:lnTo>
                    <a:lnTo>
                      <a:pt x="17104" y="37467"/>
                    </a:lnTo>
                    <a:lnTo>
                      <a:pt x="13846" y="37467"/>
                    </a:lnTo>
                    <a:cubicBezTo>
                      <a:pt x="13032" y="38281"/>
                      <a:pt x="15475" y="38281"/>
                      <a:pt x="15475" y="3909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1" name="任意多边形: 形状 630"/>
              <p:cNvSpPr/>
              <p:nvPr/>
            </p:nvSpPr>
            <p:spPr>
              <a:xfrm>
                <a:off x="6539174" y="146105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2" name="任意多边形: 形状 631"/>
              <p:cNvSpPr/>
              <p:nvPr/>
            </p:nvSpPr>
            <p:spPr>
              <a:xfrm>
                <a:off x="6521255" y="141789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33" name="图形 7"/>
            <p:cNvGrpSpPr/>
            <p:nvPr/>
          </p:nvGrpSpPr>
          <p:grpSpPr>
            <a:xfrm>
              <a:off x="8769159" y="2564013"/>
              <a:ext cx="35022" cy="814"/>
              <a:chOff x="6529400" y="1464316"/>
              <a:chExt cx="35022" cy="814"/>
            </a:xfrm>
            <a:solidFill>
              <a:srgbClr val="1B1B1B"/>
            </a:solidFill>
          </p:grpSpPr>
          <p:sp>
            <p:nvSpPr>
              <p:cNvPr id="634" name="任意多边形: 形状 633"/>
              <p:cNvSpPr/>
              <p:nvPr/>
            </p:nvSpPr>
            <p:spPr>
              <a:xfrm>
                <a:off x="6529400" y="1464316"/>
                <a:ext cx="3257" cy="8144"/>
              </a:xfrm>
              <a:custGeom>
                <a:avLst/>
                <a:gdLst>
                  <a:gd name="connsiteX0" fmla="*/ 1629 w 3257"/>
                  <a:gd name="connsiteY0" fmla="*/ 0 h 8144"/>
                  <a:gd name="connsiteX1" fmla="*/ 0 w 3257"/>
                  <a:gd name="connsiteY1" fmla="*/ 0 h 8144"/>
                  <a:gd name="connsiteX2" fmla="*/ 3258 w 3257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8144">
                    <a:moveTo>
                      <a:pt x="1629" y="0"/>
                    </a:moveTo>
                    <a:lnTo>
                      <a:pt x="0" y="0"/>
                    </a:lnTo>
                    <a:lnTo>
                      <a:pt x="3258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5" name="任意多边形: 形状 634"/>
              <p:cNvSpPr/>
              <p:nvPr/>
            </p:nvSpPr>
            <p:spPr>
              <a:xfrm>
                <a:off x="6529657" y="1464316"/>
                <a:ext cx="7888" cy="8144"/>
              </a:xfrm>
              <a:custGeom>
                <a:avLst/>
                <a:gdLst>
                  <a:gd name="connsiteX0" fmla="*/ 6259 w 7888"/>
                  <a:gd name="connsiteY0" fmla="*/ 0 h 8144"/>
                  <a:gd name="connsiteX1" fmla="*/ 7888 w 7888"/>
                  <a:gd name="connsiteY1" fmla="*/ 0 h 8144"/>
                  <a:gd name="connsiteX2" fmla="*/ 558 w 7888"/>
                  <a:gd name="connsiteY2" fmla="*/ 0 h 8144"/>
                  <a:gd name="connsiteX3" fmla="*/ 6259 w 7888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88" h="8144">
                    <a:moveTo>
                      <a:pt x="6259" y="0"/>
                    </a:moveTo>
                    <a:cubicBezTo>
                      <a:pt x="7074" y="0"/>
                      <a:pt x="7074" y="0"/>
                      <a:pt x="7888" y="0"/>
                    </a:cubicBezTo>
                    <a:lnTo>
                      <a:pt x="558" y="0"/>
                    </a:lnTo>
                    <a:cubicBezTo>
                      <a:pt x="-2700" y="0"/>
                      <a:pt x="9517" y="0"/>
                      <a:pt x="625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6" name="任意多边形: 形状 635"/>
              <p:cNvSpPr/>
              <p:nvPr/>
            </p:nvSpPr>
            <p:spPr>
              <a:xfrm>
                <a:off x="6535472" y="1464316"/>
                <a:ext cx="3701" cy="8144"/>
              </a:xfrm>
              <a:custGeom>
                <a:avLst/>
                <a:gdLst>
                  <a:gd name="connsiteX0" fmla="*/ 444 w 3701"/>
                  <a:gd name="connsiteY0" fmla="*/ 0 h 8144"/>
                  <a:gd name="connsiteX1" fmla="*/ 3702 w 3701"/>
                  <a:gd name="connsiteY1" fmla="*/ 0 h 8144"/>
                  <a:gd name="connsiteX2" fmla="*/ 444 w 370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1" h="8144">
                    <a:moveTo>
                      <a:pt x="444" y="0"/>
                    </a:moveTo>
                    <a:cubicBezTo>
                      <a:pt x="-1185" y="0"/>
                      <a:pt x="2073" y="0"/>
                      <a:pt x="3702" y="0"/>
                    </a:cubicBezTo>
                    <a:cubicBezTo>
                      <a:pt x="444" y="0"/>
                      <a:pt x="3702" y="0"/>
                      <a:pt x="444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7" name="任意多边形: 形状 636"/>
              <p:cNvSpPr/>
              <p:nvPr/>
            </p:nvSpPr>
            <p:spPr>
              <a:xfrm>
                <a:off x="6536934" y="1464316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611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8" name="任意多边形: 形状 637"/>
              <p:cNvSpPr/>
              <p:nvPr/>
            </p:nvSpPr>
            <p:spPr>
              <a:xfrm>
                <a:off x="6531029" y="1464316"/>
                <a:ext cx="33394" cy="814"/>
              </a:xfrm>
              <a:custGeom>
                <a:avLst/>
                <a:gdLst>
                  <a:gd name="connsiteX0" fmla="*/ 17919 w 33394"/>
                  <a:gd name="connsiteY0" fmla="*/ 0 h 814"/>
                  <a:gd name="connsiteX1" fmla="*/ 20362 w 33394"/>
                  <a:gd name="connsiteY1" fmla="*/ 0 h 814"/>
                  <a:gd name="connsiteX2" fmla="*/ 17919 w 33394"/>
                  <a:gd name="connsiteY2" fmla="*/ 0 h 814"/>
                  <a:gd name="connsiteX3" fmla="*/ 19548 w 33394"/>
                  <a:gd name="connsiteY3" fmla="*/ 0 h 814"/>
                  <a:gd name="connsiteX4" fmla="*/ 13846 w 33394"/>
                  <a:gd name="connsiteY4" fmla="*/ 0 h 814"/>
                  <a:gd name="connsiteX5" fmla="*/ 15475 w 33394"/>
                  <a:gd name="connsiteY5" fmla="*/ 0 h 814"/>
                  <a:gd name="connsiteX6" fmla="*/ 13032 w 33394"/>
                  <a:gd name="connsiteY6" fmla="*/ 0 h 814"/>
                  <a:gd name="connsiteX7" fmla="*/ 14661 w 33394"/>
                  <a:gd name="connsiteY7" fmla="*/ 0 h 814"/>
                  <a:gd name="connsiteX8" fmla="*/ 15475 w 33394"/>
                  <a:gd name="connsiteY8" fmla="*/ 0 h 814"/>
                  <a:gd name="connsiteX9" fmla="*/ 11403 w 33394"/>
                  <a:gd name="connsiteY9" fmla="*/ 0 h 814"/>
                  <a:gd name="connsiteX10" fmla="*/ 5702 w 33394"/>
                  <a:gd name="connsiteY10" fmla="*/ 0 h 814"/>
                  <a:gd name="connsiteX11" fmla="*/ 8959 w 33394"/>
                  <a:gd name="connsiteY11" fmla="*/ 0 h 814"/>
                  <a:gd name="connsiteX12" fmla="*/ 5702 w 33394"/>
                  <a:gd name="connsiteY12" fmla="*/ 0 h 814"/>
                  <a:gd name="connsiteX13" fmla="*/ 1629 w 33394"/>
                  <a:gd name="connsiteY13" fmla="*/ 0 h 814"/>
                  <a:gd name="connsiteX14" fmla="*/ 2444 w 33394"/>
                  <a:gd name="connsiteY14" fmla="*/ 0 h 814"/>
                  <a:gd name="connsiteX15" fmla="*/ 815 w 33394"/>
                  <a:gd name="connsiteY15" fmla="*/ 0 h 814"/>
                  <a:gd name="connsiteX16" fmla="*/ 3258 w 33394"/>
                  <a:gd name="connsiteY16" fmla="*/ 0 h 814"/>
                  <a:gd name="connsiteX17" fmla="*/ 815 w 33394"/>
                  <a:gd name="connsiteY17" fmla="*/ 0 h 814"/>
                  <a:gd name="connsiteX18" fmla="*/ 4072 w 33394"/>
                  <a:gd name="connsiteY18" fmla="*/ 0 h 814"/>
                  <a:gd name="connsiteX19" fmla="*/ 0 w 33394"/>
                  <a:gd name="connsiteY19" fmla="*/ 0 h 814"/>
                  <a:gd name="connsiteX20" fmla="*/ 4072 w 33394"/>
                  <a:gd name="connsiteY20" fmla="*/ 0 h 814"/>
                  <a:gd name="connsiteX21" fmla="*/ 5702 w 33394"/>
                  <a:gd name="connsiteY21" fmla="*/ 0 h 814"/>
                  <a:gd name="connsiteX22" fmla="*/ 6516 w 33394"/>
                  <a:gd name="connsiteY22" fmla="*/ 0 h 814"/>
                  <a:gd name="connsiteX23" fmla="*/ 5702 w 33394"/>
                  <a:gd name="connsiteY23" fmla="*/ 0 h 814"/>
                  <a:gd name="connsiteX24" fmla="*/ 7331 w 33394"/>
                  <a:gd name="connsiteY24" fmla="*/ 0 h 814"/>
                  <a:gd name="connsiteX25" fmla="*/ 10589 w 33394"/>
                  <a:gd name="connsiteY25" fmla="*/ 0 h 814"/>
                  <a:gd name="connsiteX26" fmla="*/ 5702 w 33394"/>
                  <a:gd name="connsiteY26" fmla="*/ 0 h 814"/>
                  <a:gd name="connsiteX27" fmla="*/ 8145 w 33394"/>
                  <a:gd name="connsiteY27" fmla="*/ 0 h 814"/>
                  <a:gd name="connsiteX28" fmla="*/ 6516 w 33394"/>
                  <a:gd name="connsiteY28" fmla="*/ 0 h 814"/>
                  <a:gd name="connsiteX29" fmla="*/ 6516 w 33394"/>
                  <a:gd name="connsiteY29" fmla="*/ 0 h 814"/>
                  <a:gd name="connsiteX30" fmla="*/ 5702 w 33394"/>
                  <a:gd name="connsiteY30" fmla="*/ 0 h 814"/>
                  <a:gd name="connsiteX31" fmla="*/ 11403 w 33394"/>
                  <a:gd name="connsiteY31" fmla="*/ 0 h 814"/>
                  <a:gd name="connsiteX32" fmla="*/ 13032 w 33394"/>
                  <a:gd name="connsiteY32" fmla="*/ 0 h 814"/>
                  <a:gd name="connsiteX33" fmla="*/ 13846 w 33394"/>
                  <a:gd name="connsiteY33" fmla="*/ 0 h 814"/>
                  <a:gd name="connsiteX34" fmla="*/ 11403 w 33394"/>
                  <a:gd name="connsiteY34" fmla="*/ 0 h 814"/>
                  <a:gd name="connsiteX35" fmla="*/ 15475 w 33394"/>
                  <a:gd name="connsiteY35" fmla="*/ 0 h 814"/>
                  <a:gd name="connsiteX36" fmla="*/ 16290 w 33394"/>
                  <a:gd name="connsiteY36" fmla="*/ 0 h 814"/>
                  <a:gd name="connsiteX37" fmla="*/ 19548 w 33394"/>
                  <a:gd name="connsiteY37" fmla="*/ 0 h 814"/>
                  <a:gd name="connsiteX38" fmla="*/ 17919 w 33394"/>
                  <a:gd name="connsiteY38" fmla="*/ 0 h 814"/>
                  <a:gd name="connsiteX39" fmla="*/ 12217 w 33394"/>
                  <a:gd name="connsiteY39" fmla="*/ 815 h 814"/>
                  <a:gd name="connsiteX40" fmla="*/ 13846 w 33394"/>
                  <a:gd name="connsiteY40" fmla="*/ 815 h 814"/>
                  <a:gd name="connsiteX41" fmla="*/ 13032 w 33394"/>
                  <a:gd name="connsiteY41" fmla="*/ 815 h 814"/>
                  <a:gd name="connsiteX42" fmla="*/ 13032 w 33394"/>
                  <a:gd name="connsiteY42" fmla="*/ 815 h 814"/>
                  <a:gd name="connsiteX43" fmla="*/ 17919 w 33394"/>
                  <a:gd name="connsiteY43" fmla="*/ 815 h 814"/>
                  <a:gd name="connsiteX44" fmla="*/ 20362 w 33394"/>
                  <a:gd name="connsiteY44" fmla="*/ 815 h 814"/>
                  <a:gd name="connsiteX45" fmla="*/ 17104 w 33394"/>
                  <a:gd name="connsiteY45" fmla="*/ 815 h 814"/>
                  <a:gd name="connsiteX46" fmla="*/ 19548 w 33394"/>
                  <a:gd name="connsiteY46" fmla="*/ 815 h 814"/>
                  <a:gd name="connsiteX47" fmla="*/ 11403 w 33394"/>
                  <a:gd name="connsiteY47" fmla="*/ 815 h 814"/>
                  <a:gd name="connsiteX48" fmla="*/ 5702 w 33394"/>
                  <a:gd name="connsiteY48" fmla="*/ 815 h 814"/>
                  <a:gd name="connsiteX49" fmla="*/ 9774 w 33394"/>
                  <a:gd name="connsiteY49" fmla="*/ 815 h 814"/>
                  <a:gd name="connsiteX50" fmla="*/ 21177 w 33394"/>
                  <a:gd name="connsiteY50" fmla="*/ 815 h 814"/>
                  <a:gd name="connsiteX51" fmla="*/ 17919 w 33394"/>
                  <a:gd name="connsiteY51" fmla="*/ 815 h 814"/>
                  <a:gd name="connsiteX52" fmla="*/ 21991 w 33394"/>
                  <a:gd name="connsiteY52" fmla="*/ 815 h 814"/>
                  <a:gd name="connsiteX53" fmla="*/ 29322 w 33394"/>
                  <a:gd name="connsiteY53" fmla="*/ 815 h 814"/>
                  <a:gd name="connsiteX54" fmla="*/ 29322 w 33394"/>
                  <a:gd name="connsiteY54" fmla="*/ 815 h 814"/>
                  <a:gd name="connsiteX55" fmla="*/ 28507 w 33394"/>
                  <a:gd name="connsiteY55" fmla="*/ 815 h 814"/>
                  <a:gd name="connsiteX56" fmla="*/ 30136 w 33394"/>
                  <a:gd name="connsiteY56" fmla="*/ 815 h 814"/>
                  <a:gd name="connsiteX57" fmla="*/ 29322 w 33394"/>
                  <a:gd name="connsiteY57" fmla="*/ 815 h 814"/>
                  <a:gd name="connsiteX58" fmla="*/ 27693 w 33394"/>
                  <a:gd name="connsiteY58" fmla="*/ 815 h 814"/>
                  <a:gd name="connsiteX59" fmla="*/ 22806 w 33394"/>
                  <a:gd name="connsiteY59" fmla="*/ 815 h 814"/>
                  <a:gd name="connsiteX60" fmla="*/ 29322 w 33394"/>
                  <a:gd name="connsiteY60" fmla="*/ 815 h 814"/>
                  <a:gd name="connsiteX61" fmla="*/ 30136 w 33394"/>
                  <a:gd name="connsiteY61" fmla="*/ 815 h 814"/>
                  <a:gd name="connsiteX62" fmla="*/ 32580 w 33394"/>
                  <a:gd name="connsiteY62" fmla="*/ 815 h 814"/>
                  <a:gd name="connsiteX63" fmla="*/ 27693 w 33394"/>
                  <a:gd name="connsiteY63" fmla="*/ 815 h 814"/>
                  <a:gd name="connsiteX64" fmla="*/ 30951 w 33394"/>
                  <a:gd name="connsiteY64" fmla="*/ 815 h 814"/>
                  <a:gd name="connsiteX65" fmla="*/ 33394 w 33394"/>
                  <a:gd name="connsiteY65" fmla="*/ 815 h 814"/>
                  <a:gd name="connsiteX66" fmla="*/ 28507 w 33394"/>
                  <a:gd name="connsiteY66" fmla="*/ 815 h 814"/>
                  <a:gd name="connsiteX67" fmla="*/ 30136 w 33394"/>
                  <a:gd name="connsiteY67" fmla="*/ 815 h 814"/>
                  <a:gd name="connsiteX68" fmla="*/ 30951 w 33394"/>
                  <a:gd name="connsiteY68" fmla="*/ 815 h 814"/>
                  <a:gd name="connsiteX69" fmla="*/ 25249 w 33394"/>
                  <a:gd name="connsiteY69" fmla="*/ 815 h 814"/>
                  <a:gd name="connsiteX70" fmla="*/ 33394 w 33394"/>
                  <a:gd name="connsiteY70" fmla="*/ 815 h 814"/>
                  <a:gd name="connsiteX71" fmla="*/ 28507 w 33394"/>
                  <a:gd name="connsiteY71" fmla="*/ 815 h 814"/>
                  <a:gd name="connsiteX72" fmla="*/ 31765 w 33394"/>
                  <a:gd name="connsiteY72" fmla="*/ 815 h 814"/>
                  <a:gd name="connsiteX73" fmla="*/ 32580 w 33394"/>
                  <a:gd name="connsiteY73" fmla="*/ 815 h 814"/>
                  <a:gd name="connsiteX74" fmla="*/ 32580 w 33394"/>
                  <a:gd name="connsiteY74" fmla="*/ 815 h 814"/>
                  <a:gd name="connsiteX75" fmla="*/ 21177 w 33394"/>
                  <a:gd name="connsiteY75" fmla="*/ 815 h 814"/>
                  <a:gd name="connsiteX76" fmla="*/ 21991 w 33394"/>
                  <a:gd name="connsiteY76" fmla="*/ 815 h 814"/>
                  <a:gd name="connsiteX77" fmla="*/ 25249 w 33394"/>
                  <a:gd name="connsiteY77" fmla="*/ 815 h 814"/>
                  <a:gd name="connsiteX78" fmla="*/ 26878 w 33394"/>
                  <a:gd name="connsiteY78" fmla="*/ 815 h 814"/>
                  <a:gd name="connsiteX79" fmla="*/ 26878 w 33394"/>
                  <a:gd name="connsiteY79" fmla="*/ 815 h 814"/>
                  <a:gd name="connsiteX80" fmla="*/ 28507 w 33394"/>
                  <a:gd name="connsiteY80" fmla="*/ 815 h 814"/>
                  <a:gd name="connsiteX81" fmla="*/ 26878 w 33394"/>
                  <a:gd name="connsiteY81" fmla="*/ 815 h 814"/>
                  <a:gd name="connsiteX82" fmla="*/ 30136 w 33394"/>
                  <a:gd name="connsiteY82" fmla="*/ 815 h 814"/>
                  <a:gd name="connsiteX83" fmla="*/ 24435 w 33394"/>
                  <a:gd name="connsiteY83" fmla="*/ 815 h 814"/>
                  <a:gd name="connsiteX84" fmla="*/ 26064 w 33394"/>
                  <a:gd name="connsiteY84" fmla="*/ 815 h 814"/>
                  <a:gd name="connsiteX85" fmla="*/ 23620 w 33394"/>
                  <a:gd name="connsiteY85" fmla="*/ 815 h 814"/>
                  <a:gd name="connsiteX86" fmla="*/ 25249 w 33394"/>
                  <a:gd name="connsiteY86" fmla="*/ 815 h 814"/>
                  <a:gd name="connsiteX87" fmla="*/ 24435 w 33394"/>
                  <a:gd name="connsiteY87" fmla="*/ 815 h 814"/>
                  <a:gd name="connsiteX88" fmla="*/ 27693 w 33394"/>
                  <a:gd name="connsiteY88" fmla="*/ 815 h 814"/>
                  <a:gd name="connsiteX89" fmla="*/ 24435 w 33394"/>
                  <a:gd name="connsiteY89" fmla="*/ 815 h 814"/>
                  <a:gd name="connsiteX90" fmla="*/ 27693 w 33394"/>
                  <a:gd name="connsiteY90" fmla="*/ 815 h 814"/>
                  <a:gd name="connsiteX91" fmla="*/ 26064 w 33394"/>
                  <a:gd name="connsiteY91" fmla="*/ 815 h 814"/>
                  <a:gd name="connsiteX92" fmla="*/ 17919 w 33394"/>
                  <a:gd name="connsiteY92" fmla="*/ 0 h 814"/>
                  <a:gd name="connsiteX93" fmla="*/ 19548 w 33394"/>
                  <a:gd name="connsiteY93" fmla="*/ 0 h 814"/>
                  <a:gd name="connsiteX94" fmla="*/ 18733 w 33394"/>
                  <a:gd name="connsiteY94" fmla="*/ 0 h 814"/>
                  <a:gd name="connsiteX95" fmla="*/ 17919 w 33394"/>
                  <a:gd name="connsiteY95" fmla="*/ 0 h 814"/>
                  <a:gd name="connsiteX96" fmla="*/ 19548 w 33394"/>
                  <a:gd name="connsiteY96" fmla="*/ 0 h 814"/>
                  <a:gd name="connsiteX97" fmla="*/ 17919 w 33394"/>
                  <a:gd name="connsiteY97" fmla="*/ 0 h 814"/>
                  <a:gd name="connsiteX98" fmla="*/ 20362 w 33394"/>
                  <a:gd name="connsiteY98" fmla="*/ 0 h 814"/>
                  <a:gd name="connsiteX99" fmla="*/ 14661 w 33394"/>
                  <a:gd name="connsiteY99" fmla="*/ 0 h 814"/>
                  <a:gd name="connsiteX100" fmla="*/ 17919 w 33394"/>
                  <a:gd name="connsiteY100" fmla="*/ 0 h 814"/>
                  <a:gd name="connsiteX101" fmla="*/ 15475 w 33394"/>
                  <a:gd name="connsiteY101" fmla="*/ 0 h 814"/>
                  <a:gd name="connsiteX102" fmla="*/ 17919 w 33394"/>
                  <a:gd name="connsiteY102" fmla="*/ 0 h 814"/>
                  <a:gd name="connsiteX103" fmla="*/ 16290 w 33394"/>
                  <a:gd name="connsiteY103" fmla="*/ 0 h 814"/>
                  <a:gd name="connsiteX104" fmla="*/ 17919 w 33394"/>
                  <a:gd name="connsiteY104" fmla="*/ 0 h 814"/>
                  <a:gd name="connsiteX105" fmla="*/ 17104 w 33394"/>
                  <a:gd name="connsiteY105" fmla="*/ 0 h 814"/>
                  <a:gd name="connsiteX106" fmla="*/ 20362 w 33394"/>
                  <a:gd name="connsiteY106" fmla="*/ 0 h 814"/>
                  <a:gd name="connsiteX107" fmla="*/ 17919 w 33394"/>
                  <a:gd name="connsiteY107" fmla="*/ 0 h 814"/>
                  <a:gd name="connsiteX108" fmla="*/ 19548 w 33394"/>
                  <a:gd name="connsiteY108" fmla="*/ 0 h 814"/>
                  <a:gd name="connsiteX109" fmla="*/ 17919 w 33394"/>
                  <a:gd name="connsiteY109" fmla="*/ 0 h 814"/>
                  <a:gd name="connsiteX110" fmla="*/ 20362 w 33394"/>
                  <a:gd name="connsiteY110" fmla="*/ 0 h 814"/>
                  <a:gd name="connsiteX111" fmla="*/ 17919 w 33394"/>
                  <a:gd name="connsiteY111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3394" h="814">
                    <a:moveTo>
                      <a:pt x="17919" y="0"/>
                    </a:moveTo>
                    <a:lnTo>
                      <a:pt x="20362" y="0"/>
                    </a:lnTo>
                    <a:cubicBezTo>
                      <a:pt x="15475" y="0"/>
                      <a:pt x="20362" y="0"/>
                      <a:pt x="17919" y="0"/>
                    </a:cubicBezTo>
                    <a:lnTo>
                      <a:pt x="19548" y="0"/>
                    </a:lnTo>
                    <a:cubicBezTo>
                      <a:pt x="20362" y="0"/>
                      <a:pt x="16290" y="0"/>
                      <a:pt x="13846" y="0"/>
                    </a:cubicBezTo>
                    <a:cubicBezTo>
                      <a:pt x="13846" y="0"/>
                      <a:pt x="14661" y="0"/>
                      <a:pt x="15475" y="0"/>
                    </a:cubicBezTo>
                    <a:cubicBezTo>
                      <a:pt x="14661" y="0"/>
                      <a:pt x="13032" y="0"/>
                      <a:pt x="13032" y="0"/>
                    </a:cubicBezTo>
                    <a:cubicBezTo>
                      <a:pt x="13846" y="0"/>
                      <a:pt x="14661" y="0"/>
                      <a:pt x="14661" y="0"/>
                    </a:cubicBezTo>
                    <a:cubicBezTo>
                      <a:pt x="19548" y="0"/>
                      <a:pt x="12217" y="0"/>
                      <a:pt x="15475" y="0"/>
                    </a:cubicBezTo>
                    <a:cubicBezTo>
                      <a:pt x="14661" y="0"/>
                      <a:pt x="13032" y="0"/>
                      <a:pt x="11403" y="0"/>
                    </a:cubicBezTo>
                    <a:cubicBezTo>
                      <a:pt x="10589" y="0"/>
                      <a:pt x="9774" y="0"/>
                      <a:pt x="5702" y="0"/>
                    </a:cubicBezTo>
                    <a:cubicBezTo>
                      <a:pt x="6516" y="0"/>
                      <a:pt x="7331" y="0"/>
                      <a:pt x="8959" y="0"/>
                    </a:cubicBezTo>
                    <a:cubicBezTo>
                      <a:pt x="1629" y="0"/>
                      <a:pt x="4887" y="0"/>
                      <a:pt x="5702" y="0"/>
                    </a:cubicBezTo>
                    <a:cubicBezTo>
                      <a:pt x="4072" y="0"/>
                      <a:pt x="4072" y="0"/>
                      <a:pt x="1629" y="0"/>
                    </a:cubicBezTo>
                    <a:cubicBezTo>
                      <a:pt x="-814" y="0"/>
                      <a:pt x="6516" y="0"/>
                      <a:pt x="2444" y="0"/>
                    </a:cubicBezTo>
                    <a:lnTo>
                      <a:pt x="815" y="0"/>
                    </a:lnTo>
                    <a:cubicBezTo>
                      <a:pt x="0" y="0"/>
                      <a:pt x="5702" y="0"/>
                      <a:pt x="3258" y="0"/>
                    </a:cubicBezTo>
                    <a:cubicBezTo>
                      <a:pt x="1629" y="0"/>
                      <a:pt x="815" y="0"/>
                      <a:pt x="815" y="0"/>
                    </a:cubicBezTo>
                    <a:cubicBezTo>
                      <a:pt x="1629" y="0"/>
                      <a:pt x="0" y="0"/>
                      <a:pt x="4072" y="0"/>
                    </a:cubicBezTo>
                    <a:cubicBezTo>
                      <a:pt x="0" y="0"/>
                      <a:pt x="4072" y="0"/>
                      <a:pt x="0" y="0"/>
                    </a:cubicBezTo>
                    <a:cubicBezTo>
                      <a:pt x="1629" y="0"/>
                      <a:pt x="815" y="0"/>
                      <a:pt x="4072" y="0"/>
                    </a:cubicBezTo>
                    <a:cubicBezTo>
                      <a:pt x="1629" y="0"/>
                      <a:pt x="5702" y="0"/>
                      <a:pt x="5702" y="0"/>
                    </a:cubicBezTo>
                    <a:cubicBezTo>
                      <a:pt x="13846" y="0"/>
                      <a:pt x="4072" y="0"/>
                      <a:pt x="6516" y="0"/>
                    </a:cubicBezTo>
                    <a:cubicBezTo>
                      <a:pt x="6516" y="0"/>
                      <a:pt x="5702" y="0"/>
                      <a:pt x="5702" y="0"/>
                    </a:cubicBezTo>
                    <a:cubicBezTo>
                      <a:pt x="7331" y="0"/>
                      <a:pt x="8145" y="0"/>
                      <a:pt x="7331" y="0"/>
                    </a:cubicBezTo>
                    <a:lnTo>
                      <a:pt x="10589" y="0"/>
                    </a:lnTo>
                    <a:cubicBezTo>
                      <a:pt x="4072" y="0"/>
                      <a:pt x="8959" y="0"/>
                      <a:pt x="5702" y="0"/>
                    </a:cubicBezTo>
                    <a:cubicBezTo>
                      <a:pt x="4072" y="0"/>
                      <a:pt x="-1629" y="0"/>
                      <a:pt x="8145" y="0"/>
                    </a:cubicBezTo>
                    <a:cubicBezTo>
                      <a:pt x="7331" y="0"/>
                      <a:pt x="7331" y="0"/>
                      <a:pt x="6516" y="0"/>
                    </a:cubicBezTo>
                    <a:cubicBezTo>
                      <a:pt x="8145" y="0"/>
                      <a:pt x="4887" y="0"/>
                      <a:pt x="6516" y="0"/>
                    </a:cubicBezTo>
                    <a:lnTo>
                      <a:pt x="5702" y="0"/>
                    </a:lnTo>
                    <a:cubicBezTo>
                      <a:pt x="12217" y="0"/>
                      <a:pt x="4887" y="0"/>
                      <a:pt x="11403" y="0"/>
                    </a:cubicBezTo>
                    <a:cubicBezTo>
                      <a:pt x="10589" y="0"/>
                      <a:pt x="11403" y="0"/>
                      <a:pt x="13032" y="0"/>
                    </a:cubicBezTo>
                    <a:lnTo>
                      <a:pt x="13846" y="0"/>
                    </a:lnTo>
                    <a:cubicBezTo>
                      <a:pt x="17104" y="0"/>
                      <a:pt x="8959" y="0"/>
                      <a:pt x="11403" y="0"/>
                    </a:cubicBezTo>
                    <a:cubicBezTo>
                      <a:pt x="8145" y="0"/>
                      <a:pt x="20362" y="0"/>
                      <a:pt x="15475" y="0"/>
                    </a:cubicBezTo>
                    <a:cubicBezTo>
                      <a:pt x="8145" y="0"/>
                      <a:pt x="24435" y="0"/>
                      <a:pt x="16290" y="0"/>
                    </a:cubicBezTo>
                    <a:cubicBezTo>
                      <a:pt x="4887" y="0"/>
                      <a:pt x="12217" y="0"/>
                      <a:pt x="19548" y="0"/>
                    </a:cubicBezTo>
                    <a:cubicBezTo>
                      <a:pt x="14661" y="815"/>
                      <a:pt x="26064" y="815"/>
                      <a:pt x="17919" y="0"/>
                    </a:cubicBezTo>
                    <a:cubicBezTo>
                      <a:pt x="22806" y="815"/>
                      <a:pt x="10589" y="815"/>
                      <a:pt x="12217" y="815"/>
                    </a:cubicBezTo>
                    <a:lnTo>
                      <a:pt x="13846" y="815"/>
                    </a:lnTo>
                    <a:cubicBezTo>
                      <a:pt x="8145" y="815"/>
                      <a:pt x="21991" y="815"/>
                      <a:pt x="13032" y="815"/>
                    </a:cubicBezTo>
                    <a:lnTo>
                      <a:pt x="13032" y="815"/>
                    </a:lnTo>
                    <a:cubicBezTo>
                      <a:pt x="8959" y="815"/>
                      <a:pt x="23620" y="815"/>
                      <a:pt x="17919" y="815"/>
                    </a:cubicBezTo>
                    <a:lnTo>
                      <a:pt x="20362" y="815"/>
                    </a:lnTo>
                    <a:cubicBezTo>
                      <a:pt x="21177" y="815"/>
                      <a:pt x="17919" y="815"/>
                      <a:pt x="17104" y="815"/>
                    </a:cubicBezTo>
                    <a:cubicBezTo>
                      <a:pt x="17104" y="815"/>
                      <a:pt x="21177" y="815"/>
                      <a:pt x="19548" y="815"/>
                    </a:cubicBezTo>
                    <a:cubicBezTo>
                      <a:pt x="10589" y="815"/>
                      <a:pt x="21177" y="815"/>
                      <a:pt x="11403" y="815"/>
                    </a:cubicBezTo>
                    <a:cubicBezTo>
                      <a:pt x="11403" y="815"/>
                      <a:pt x="7331" y="815"/>
                      <a:pt x="5702" y="815"/>
                    </a:cubicBezTo>
                    <a:cubicBezTo>
                      <a:pt x="4887" y="815"/>
                      <a:pt x="4887" y="815"/>
                      <a:pt x="9774" y="815"/>
                    </a:cubicBezTo>
                    <a:cubicBezTo>
                      <a:pt x="13846" y="815"/>
                      <a:pt x="17919" y="815"/>
                      <a:pt x="21177" y="815"/>
                    </a:cubicBezTo>
                    <a:lnTo>
                      <a:pt x="17919" y="815"/>
                    </a:lnTo>
                    <a:cubicBezTo>
                      <a:pt x="21177" y="815"/>
                      <a:pt x="19548" y="815"/>
                      <a:pt x="21991" y="815"/>
                    </a:cubicBezTo>
                    <a:cubicBezTo>
                      <a:pt x="22806" y="815"/>
                      <a:pt x="26878" y="815"/>
                      <a:pt x="29322" y="815"/>
                    </a:cubicBezTo>
                    <a:cubicBezTo>
                      <a:pt x="29322" y="815"/>
                      <a:pt x="29322" y="815"/>
                      <a:pt x="29322" y="815"/>
                    </a:cubicBezTo>
                    <a:cubicBezTo>
                      <a:pt x="25249" y="815"/>
                      <a:pt x="27693" y="815"/>
                      <a:pt x="28507" y="815"/>
                    </a:cubicBezTo>
                    <a:lnTo>
                      <a:pt x="30136" y="815"/>
                    </a:lnTo>
                    <a:cubicBezTo>
                      <a:pt x="34209" y="815"/>
                      <a:pt x="22806" y="815"/>
                      <a:pt x="29322" y="815"/>
                    </a:cubicBezTo>
                    <a:cubicBezTo>
                      <a:pt x="27693" y="815"/>
                      <a:pt x="27693" y="815"/>
                      <a:pt x="27693" y="815"/>
                    </a:cubicBezTo>
                    <a:cubicBezTo>
                      <a:pt x="25249" y="815"/>
                      <a:pt x="27693" y="815"/>
                      <a:pt x="22806" y="815"/>
                    </a:cubicBezTo>
                    <a:cubicBezTo>
                      <a:pt x="28507" y="815"/>
                      <a:pt x="29322" y="815"/>
                      <a:pt x="29322" y="815"/>
                    </a:cubicBezTo>
                    <a:cubicBezTo>
                      <a:pt x="30136" y="815"/>
                      <a:pt x="30136" y="815"/>
                      <a:pt x="30136" y="815"/>
                    </a:cubicBezTo>
                    <a:cubicBezTo>
                      <a:pt x="37467" y="815"/>
                      <a:pt x="23620" y="815"/>
                      <a:pt x="32580" y="815"/>
                    </a:cubicBezTo>
                    <a:cubicBezTo>
                      <a:pt x="26878" y="815"/>
                      <a:pt x="34209" y="815"/>
                      <a:pt x="27693" y="815"/>
                    </a:cubicBezTo>
                    <a:cubicBezTo>
                      <a:pt x="29322" y="815"/>
                      <a:pt x="30136" y="815"/>
                      <a:pt x="30951" y="815"/>
                    </a:cubicBezTo>
                    <a:cubicBezTo>
                      <a:pt x="30951" y="815"/>
                      <a:pt x="33394" y="815"/>
                      <a:pt x="33394" y="815"/>
                    </a:cubicBezTo>
                    <a:cubicBezTo>
                      <a:pt x="27693" y="815"/>
                      <a:pt x="35838" y="815"/>
                      <a:pt x="28507" y="815"/>
                    </a:cubicBezTo>
                    <a:cubicBezTo>
                      <a:pt x="30136" y="815"/>
                      <a:pt x="33394" y="815"/>
                      <a:pt x="30136" y="815"/>
                    </a:cubicBezTo>
                    <a:lnTo>
                      <a:pt x="30951" y="815"/>
                    </a:lnTo>
                    <a:cubicBezTo>
                      <a:pt x="30136" y="815"/>
                      <a:pt x="30136" y="815"/>
                      <a:pt x="25249" y="815"/>
                    </a:cubicBezTo>
                    <a:cubicBezTo>
                      <a:pt x="32580" y="815"/>
                      <a:pt x="30951" y="815"/>
                      <a:pt x="33394" y="815"/>
                    </a:cubicBezTo>
                    <a:cubicBezTo>
                      <a:pt x="30136" y="815"/>
                      <a:pt x="30951" y="815"/>
                      <a:pt x="28507" y="815"/>
                    </a:cubicBezTo>
                    <a:cubicBezTo>
                      <a:pt x="31765" y="815"/>
                      <a:pt x="26878" y="815"/>
                      <a:pt x="31765" y="815"/>
                    </a:cubicBezTo>
                    <a:cubicBezTo>
                      <a:pt x="22806" y="815"/>
                      <a:pt x="26064" y="815"/>
                      <a:pt x="32580" y="815"/>
                    </a:cubicBezTo>
                    <a:lnTo>
                      <a:pt x="32580" y="815"/>
                    </a:lnTo>
                    <a:cubicBezTo>
                      <a:pt x="30136" y="815"/>
                      <a:pt x="24435" y="815"/>
                      <a:pt x="21177" y="815"/>
                    </a:cubicBezTo>
                    <a:cubicBezTo>
                      <a:pt x="21991" y="815"/>
                      <a:pt x="21991" y="815"/>
                      <a:pt x="21991" y="815"/>
                    </a:cubicBezTo>
                    <a:cubicBezTo>
                      <a:pt x="21177" y="815"/>
                      <a:pt x="26064" y="815"/>
                      <a:pt x="25249" y="815"/>
                    </a:cubicBezTo>
                    <a:cubicBezTo>
                      <a:pt x="26064" y="815"/>
                      <a:pt x="26064" y="815"/>
                      <a:pt x="26878" y="815"/>
                    </a:cubicBezTo>
                    <a:cubicBezTo>
                      <a:pt x="24435" y="815"/>
                      <a:pt x="30951" y="815"/>
                      <a:pt x="26878" y="815"/>
                    </a:cubicBezTo>
                    <a:lnTo>
                      <a:pt x="28507" y="815"/>
                    </a:lnTo>
                    <a:lnTo>
                      <a:pt x="26878" y="815"/>
                    </a:lnTo>
                    <a:cubicBezTo>
                      <a:pt x="28507" y="815"/>
                      <a:pt x="30951" y="815"/>
                      <a:pt x="30136" y="815"/>
                    </a:cubicBezTo>
                    <a:cubicBezTo>
                      <a:pt x="31765" y="815"/>
                      <a:pt x="23620" y="815"/>
                      <a:pt x="24435" y="815"/>
                    </a:cubicBezTo>
                    <a:lnTo>
                      <a:pt x="26064" y="815"/>
                    </a:lnTo>
                    <a:lnTo>
                      <a:pt x="23620" y="815"/>
                    </a:lnTo>
                    <a:cubicBezTo>
                      <a:pt x="24435" y="815"/>
                      <a:pt x="24435" y="815"/>
                      <a:pt x="25249" y="815"/>
                    </a:cubicBezTo>
                    <a:cubicBezTo>
                      <a:pt x="27693" y="815"/>
                      <a:pt x="23620" y="815"/>
                      <a:pt x="24435" y="815"/>
                    </a:cubicBezTo>
                    <a:cubicBezTo>
                      <a:pt x="25249" y="815"/>
                      <a:pt x="26878" y="815"/>
                      <a:pt x="27693" y="815"/>
                    </a:cubicBezTo>
                    <a:cubicBezTo>
                      <a:pt x="23620" y="815"/>
                      <a:pt x="33394" y="815"/>
                      <a:pt x="24435" y="815"/>
                    </a:cubicBezTo>
                    <a:cubicBezTo>
                      <a:pt x="25249" y="815"/>
                      <a:pt x="26878" y="815"/>
                      <a:pt x="27693" y="815"/>
                    </a:cubicBezTo>
                    <a:cubicBezTo>
                      <a:pt x="24435" y="815"/>
                      <a:pt x="25249" y="815"/>
                      <a:pt x="26064" y="815"/>
                    </a:cubicBezTo>
                    <a:cubicBezTo>
                      <a:pt x="17104" y="0"/>
                      <a:pt x="24435" y="0"/>
                      <a:pt x="17919" y="0"/>
                    </a:cubicBezTo>
                    <a:lnTo>
                      <a:pt x="19548" y="0"/>
                    </a:lnTo>
                    <a:cubicBezTo>
                      <a:pt x="13846" y="0"/>
                      <a:pt x="19548" y="0"/>
                      <a:pt x="18733" y="0"/>
                    </a:cubicBezTo>
                    <a:cubicBezTo>
                      <a:pt x="19548" y="0"/>
                      <a:pt x="17919" y="0"/>
                      <a:pt x="17919" y="0"/>
                    </a:cubicBezTo>
                    <a:lnTo>
                      <a:pt x="19548" y="0"/>
                    </a:lnTo>
                    <a:cubicBezTo>
                      <a:pt x="12217" y="0"/>
                      <a:pt x="26064" y="0"/>
                      <a:pt x="17919" y="0"/>
                    </a:cubicBezTo>
                    <a:lnTo>
                      <a:pt x="20362" y="0"/>
                    </a:lnTo>
                    <a:cubicBezTo>
                      <a:pt x="16290" y="0"/>
                      <a:pt x="21991" y="0"/>
                      <a:pt x="14661" y="0"/>
                    </a:cubicBezTo>
                    <a:lnTo>
                      <a:pt x="17919" y="0"/>
                    </a:lnTo>
                    <a:cubicBezTo>
                      <a:pt x="7331" y="0"/>
                      <a:pt x="21177" y="0"/>
                      <a:pt x="15475" y="0"/>
                    </a:cubicBezTo>
                    <a:lnTo>
                      <a:pt x="17919" y="0"/>
                    </a:lnTo>
                    <a:cubicBezTo>
                      <a:pt x="15475" y="0"/>
                      <a:pt x="14661" y="0"/>
                      <a:pt x="16290" y="0"/>
                    </a:cubicBezTo>
                    <a:cubicBezTo>
                      <a:pt x="16290" y="0"/>
                      <a:pt x="17104" y="0"/>
                      <a:pt x="17919" y="0"/>
                    </a:cubicBezTo>
                    <a:cubicBezTo>
                      <a:pt x="24435" y="0"/>
                      <a:pt x="17104" y="0"/>
                      <a:pt x="17104" y="0"/>
                    </a:cubicBezTo>
                    <a:lnTo>
                      <a:pt x="20362" y="0"/>
                    </a:lnTo>
                    <a:cubicBezTo>
                      <a:pt x="16290" y="0"/>
                      <a:pt x="19548" y="0"/>
                      <a:pt x="17919" y="0"/>
                    </a:cubicBezTo>
                    <a:lnTo>
                      <a:pt x="19548" y="0"/>
                    </a:lnTo>
                    <a:lnTo>
                      <a:pt x="17919" y="0"/>
                    </a:lnTo>
                    <a:lnTo>
                      <a:pt x="20362" y="0"/>
                    </a:lnTo>
                    <a:cubicBezTo>
                      <a:pt x="20362" y="0"/>
                      <a:pt x="17919" y="0"/>
                      <a:pt x="1791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9" name="任意多边形: 形状 638"/>
              <p:cNvSpPr/>
              <p:nvPr/>
            </p:nvSpPr>
            <p:spPr>
              <a:xfrm>
                <a:off x="6545690" y="146431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0" name="任意多边形: 形状 639"/>
              <p:cNvSpPr/>
              <p:nvPr/>
            </p:nvSpPr>
            <p:spPr>
              <a:xfrm>
                <a:off x="6560554" y="1465130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-204" y="0"/>
                      <a:pt x="-204" y="0"/>
                      <a:pt x="611" y="0"/>
                    </a:cubicBezTo>
                    <a:cubicBezTo>
                      <a:pt x="611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41" name="图形 7"/>
            <p:cNvGrpSpPr/>
            <p:nvPr/>
          </p:nvGrpSpPr>
          <p:grpSpPr>
            <a:xfrm>
              <a:off x="8764819" y="2553751"/>
              <a:ext cx="61354" cy="32916"/>
              <a:chOff x="6525060" y="1454054"/>
              <a:chExt cx="61354" cy="32916"/>
            </a:xfrm>
            <a:solidFill>
              <a:srgbClr val="1B1B1B"/>
            </a:solidFill>
          </p:grpSpPr>
          <p:sp>
            <p:nvSpPr>
              <p:cNvPr id="642" name="任意多边形: 形状 641"/>
              <p:cNvSpPr/>
              <p:nvPr/>
            </p:nvSpPr>
            <p:spPr>
              <a:xfrm>
                <a:off x="6582342" y="1461872"/>
                <a:ext cx="1628" cy="2443"/>
              </a:xfrm>
              <a:custGeom>
                <a:avLst/>
                <a:gdLst>
                  <a:gd name="connsiteX0" fmla="*/ 815 w 1628"/>
                  <a:gd name="connsiteY0" fmla="*/ 815 h 2443"/>
                  <a:gd name="connsiteX1" fmla="*/ 0 w 1628"/>
                  <a:gd name="connsiteY1" fmla="*/ 0 h 2443"/>
                  <a:gd name="connsiteX2" fmla="*/ 1629 w 1628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443">
                    <a:moveTo>
                      <a:pt x="815" y="815"/>
                    </a:moveTo>
                    <a:lnTo>
                      <a:pt x="0" y="0"/>
                    </a:lnTo>
                    <a:lnTo>
                      <a:pt x="1629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3" name="任意多边形: 形状 642"/>
              <p:cNvSpPr/>
              <p:nvPr/>
            </p:nvSpPr>
            <p:spPr>
              <a:xfrm>
                <a:off x="6582543" y="1462058"/>
                <a:ext cx="3871" cy="7144"/>
              </a:xfrm>
              <a:custGeom>
                <a:avLst/>
                <a:gdLst>
                  <a:gd name="connsiteX0" fmla="*/ 3057 w 3871"/>
                  <a:gd name="connsiteY0" fmla="*/ 5516 h 7144"/>
                  <a:gd name="connsiteX1" fmla="*/ 3871 w 3871"/>
                  <a:gd name="connsiteY1" fmla="*/ 7145 h 7144"/>
                  <a:gd name="connsiteX2" fmla="*/ 613 w 3871"/>
                  <a:gd name="connsiteY2" fmla="*/ 629 h 7144"/>
                  <a:gd name="connsiteX3" fmla="*/ 3057 w 3871"/>
                  <a:gd name="connsiteY3" fmla="*/ 5516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1" h="7144">
                    <a:moveTo>
                      <a:pt x="3057" y="5516"/>
                    </a:moveTo>
                    <a:cubicBezTo>
                      <a:pt x="3057" y="6330"/>
                      <a:pt x="3871" y="6330"/>
                      <a:pt x="3871" y="7145"/>
                    </a:cubicBezTo>
                    <a:lnTo>
                      <a:pt x="613" y="629"/>
                    </a:lnTo>
                    <a:cubicBezTo>
                      <a:pt x="-1830" y="-2629"/>
                      <a:pt x="3871" y="7959"/>
                      <a:pt x="3057" y="551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4" name="任意多边形: 形状 643"/>
              <p:cNvSpPr/>
              <p:nvPr/>
            </p:nvSpPr>
            <p:spPr>
              <a:xfrm>
                <a:off x="6584557" y="1466309"/>
                <a:ext cx="1042" cy="2893"/>
              </a:xfrm>
              <a:custGeom>
                <a:avLst/>
                <a:gdLst>
                  <a:gd name="connsiteX0" fmla="*/ 228 w 1042"/>
                  <a:gd name="connsiteY0" fmla="*/ 450 h 2893"/>
                  <a:gd name="connsiteX1" fmla="*/ 1043 w 1042"/>
                  <a:gd name="connsiteY1" fmla="*/ 2893 h 2893"/>
                  <a:gd name="connsiteX2" fmla="*/ 228 w 1042"/>
                  <a:gd name="connsiteY2" fmla="*/ 45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" h="2893">
                    <a:moveTo>
                      <a:pt x="228" y="450"/>
                    </a:moveTo>
                    <a:cubicBezTo>
                      <a:pt x="-586" y="-1179"/>
                      <a:pt x="1043" y="2079"/>
                      <a:pt x="1043" y="2893"/>
                    </a:cubicBezTo>
                    <a:cubicBezTo>
                      <a:pt x="228" y="1264"/>
                      <a:pt x="1857" y="3708"/>
                      <a:pt x="228" y="4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5" name="任意多边形: 形状 644"/>
              <p:cNvSpPr/>
              <p:nvPr/>
            </p:nvSpPr>
            <p:spPr>
              <a:xfrm>
                <a:off x="6579084" y="1470220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6" name="任意多边形: 形状 645"/>
              <p:cNvSpPr/>
              <p:nvPr/>
            </p:nvSpPr>
            <p:spPr>
              <a:xfrm>
                <a:off x="6525060" y="1454054"/>
                <a:ext cx="60539" cy="32916"/>
              </a:xfrm>
              <a:custGeom>
                <a:avLst/>
                <a:gdLst>
                  <a:gd name="connsiteX0" fmla="*/ 53210 w 60539"/>
                  <a:gd name="connsiteY0" fmla="*/ 28180 h 32916"/>
                  <a:gd name="connsiteX1" fmla="*/ 53210 w 60539"/>
                  <a:gd name="connsiteY1" fmla="*/ 30623 h 32916"/>
                  <a:gd name="connsiteX2" fmla="*/ 54838 w 60539"/>
                  <a:gd name="connsiteY2" fmla="*/ 28180 h 32916"/>
                  <a:gd name="connsiteX3" fmla="*/ 54838 w 60539"/>
                  <a:gd name="connsiteY3" fmla="*/ 28994 h 32916"/>
                  <a:gd name="connsiteX4" fmla="*/ 57282 w 60539"/>
                  <a:gd name="connsiteY4" fmla="*/ 22478 h 32916"/>
                  <a:gd name="connsiteX5" fmla="*/ 57282 w 60539"/>
                  <a:gd name="connsiteY5" fmla="*/ 24107 h 32916"/>
                  <a:gd name="connsiteX6" fmla="*/ 57282 w 60539"/>
                  <a:gd name="connsiteY6" fmla="*/ 21664 h 32916"/>
                  <a:gd name="connsiteX7" fmla="*/ 57282 w 60539"/>
                  <a:gd name="connsiteY7" fmla="*/ 23293 h 32916"/>
                  <a:gd name="connsiteX8" fmla="*/ 58097 w 60539"/>
                  <a:gd name="connsiteY8" fmla="*/ 23293 h 32916"/>
                  <a:gd name="connsiteX9" fmla="*/ 57282 w 60539"/>
                  <a:gd name="connsiteY9" fmla="*/ 20035 h 32916"/>
                  <a:gd name="connsiteX10" fmla="*/ 58097 w 60539"/>
                  <a:gd name="connsiteY10" fmla="*/ 14334 h 32916"/>
                  <a:gd name="connsiteX11" fmla="*/ 59725 w 60539"/>
                  <a:gd name="connsiteY11" fmla="*/ 17591 h 32916"/>
                  <a:gd name="connsiteX12" fmla="*/ 60540 w 60539"/>
                  <a:gd name="connsiteY12" fmla="*/ 13519 h 32916"/>
                  <a:gd name="connsiteX13" fmla="*/ 58911 w 60539"/>
                  <a:gd name="connsiteY13" fmla="*/ 10261 h 32916"/>
                  <a:gd name="connsiteX14" fmla="*/ 58911 w 60539"/>
                  <a:gd name="connsiteY14" fmla="*/ 11890 h 32916"/>
                  <a:gd name="connsiteX15" fmla="*/ 58097 w 60539"/>
                  <a:gd name="connsiteY15" fmla="*/ 10261 h 32916"/>
                  <a:gd name="connsiteX16" fmla="*/ 58911 w 60539"/>
                  <a:gd name="connsiteY16" fmla="*/ 12704 h 32916"/>
                  <a:gd name="connsiteX17" fmla="*/ 58097 w 60539"/>
                  <a:gd name="connsiteY17" fmla="*/ 10261 h 32916"/>
                  <a:gd name="connsiteX18" fmla="*/ 58911 w 60539"/>
                  <a:gd name="connsiteY18" fmla="*/ 13519 h 32916"/>
                  <a:gd name="connsiteX19" fmla="*/ 57282 w 60539"/>
                  <a:gd name="connsiteY19" fmla="*/ 10261 h 32916"/>
                  <a:gd name="connsiteX20" fmla="*/ 58911 w 60539"/>
                  <a:gd name="connsiteY20" fmla="*/ 13519 h 32916"/>
                  <a:gd name="connsiteX21" fmla="*/ 56468 w 60539"/>
                  <a:gd name="connsiteY21" fmla="*/ 15962 h 32916"/>
                  <a:gd name="connsiteX22" fmla="*/ 54838 w 60539"/>
                  <a:gd name="connsiteY22" fmla="*/ 17591 h 32916"/>
                  <a:gd name="connsiteX23" fmla="*/ 54838 w 60539"/>
                  <a:gd name="connsiteY23" fmla="*/ 16777 h 32916"/>
                  <a:gd name="connsiteX24" fmla="*/ 54024 w 60539"/>
                  <a:gd name="connsiteY24" fmla="*/ 18406 h 32916"/>
                  <a:gd name="connsiteX25" fmla="*/ 54024 w 60539"/>
                  <a:gd name="connsiteY25" fmla="*/ 21664 h 32916"/>
                  <a:gd name="connsiteX26" fmla="*/ 49137 w 60539"/>
                  <a:gd name="connsiteY26" fmla="*/ 16777 h 32916"/>
                  <a:gd name="connsiteX27" fmla="*/ 43436 w 60539"/>
                  <a:gd name="connsiteY27" fmla="*/ 19221 h 32916"/>
                  <a:gd name="connsiteX28" fmla="*/ 43436 w 60539"/>
                  <a:gd name="connsiteY28" fmla="*/ 17591 h 32916"/>
                  <a:gd name="connsiteX29" fmla="*/ 41807 w 60539"/>
                  <a:gd name="connsiteY29" fmla="*/ 17591 h 32916"/>
                  <a:gd name="connsiteX30" fmla="*/ 41807 w 60539"/>
                  <a:gd name="connsiteY30" fmla="*/ 16777 h 32916"/>
                  <a:gd name="connsiteX31" fmla="*/ 36920 w 60539"/>
                  <a:gd name="connsiteY31" fmla="*/ 22478 h 32916"/>
                  <a:gd name="connsiteX32" fmla="*/ 31218 w 60539"/>
                  <a:gd name="connsiteY32" fmla="*/ 23293 h 32916"/>
                  <a:gd name="connsiteX33" fmla="*/ 31218 w 60539"/>
                  <a:gd name="connsiteY33" fmla="*/ 21664 h 32916"/>
                  <a:gd name="connsiteX34" fmla="*/ 28775 w 60539"/>
                  <a:gd name="connsiteY34" fmla="*/ 18406 h 32916"/>
                  <a:gd name="connsiteX35" fmla="*/ 25517 w 60539"/>
                  <a:gd name="connsiteY35" fmla="*/ 20035 h 32916"/>
                  <a:gd name="connsiteX36" fmla="*/ 23073 w 60539"/>
                  <a:gd name="connsiteY36" fmla="*/ 20849 h 32916"/>
                  <a:gd name="connsiteX37" fmla="*/ 23888 w 60539"/>
                  <a:gd name="connsiteY37" fmla="*/ 19221 h 32916"/>
                  <a:gd name="connsiteX38" fmla="*/ 20630 w 60539"/>
                  <a:gd name="connsiteY38" fmla="*/ 20849 h 32916"/>
                  <a:gd name="connsiteX39" fmla="*/ 19816 w 60539"/>
                  <a:gd name="connsiteY39" fmla="*/ 19221 h 32916"/>
                  <a:gd name="connsiteX40" fmla="*/ 23073 w 60539"/>
                  <a:gd name="connsiteY40" fmla="*/ 13519 h 32916"/>
                  <a:gd name="connsiteX41" fmla="*/ 14929 w 60539"/>
                  <a:gd name="connsiteY41" fmla="*/ 15962 h 32916"/>
                  <a:gd name="connsiteX42" fmla="*/ 14929 w 60539"/>
                  <a:gd name="connsiteY42" fmla="*/ 10261 h 32916"/>
                  <a:gd name="connsiteX43" fmla="*/ 19001 w 60539"/>
                  <a:gd name="connsiteY43" fmla="*/ 6189 h 32916"/>
                  <a:gd name="connsiteX44" fmla="*/ 17372 w 60539"/>
                  <a:gd name="connsiteY44" fmla="*/ 7003 h 32916"/>
                  <a:gd name="connsiteX45" fmla="*/ 17372 w 60539"/>
                  <a:gd name="connsiteY45" fmla="*/ 6189 h 32916"/>
                  <a:gd name="connsiteX46" fmla="*/ 17372 w 60539"/>
                  <a:gd name="connsiteY46" fmla="*/ 6189 h 32916"/>
                  <a:gd name="connsiteX47" fmla="*/ 12485 w 60539"/>
                  <a:gd name="connsiteY47" fmla="*/ 7818 h 32916"/>
                  <a:gd name="connsiteX48" fmla="*/ 10856 w 60539"/>
                  <a:gd name="connsiteY48" fmla="*/ 8632 h 32916"/>
                  <a:gd name="connsiteX49" fmla="*/ 13300 w 60539"/>
                  <a:gd name="connsiteY49" fmla="*/ 7003 h 32916"/>
                  <a:gd name="connsiteX50" fmla="*/ 10856 w 60539"/>
                  <a:gd name="connsiteY50" fmla="*/ 8632 h 32916"/>
                  <a:gd name="connsiteX51" fmla="*/ 17372 w 60539"/>
                  <a:gd name="connsiteY51" fmla="*/ 3745 h 32916"/>
                  <a:gd name="connsiteX52" fmla="*/ 22259 w 60539"/>
                  <a:gd name="connsiteY52" fmla="*/ 487 h 32916"/>
                  <a:gd name="connsiteX53" fmla="*/ 19001 w 60539"/>
                  <a:gd name="connsiteY53" fmla="*/ 2116 h 32916"/>
                  <a:gd name="connsiteX54" fmla="*/ 9227 w 60539"/>
                  <a:gd name="connsiteY54" fmla="*/ 8632 h 32916"/>
                  <a:gd name="connsiteX55" fmla="*/ 11671 w 60539"/>
                  <a:gd name="connsiteY55" fmla="*/ 7003 h 32916"/>
                  <a:gd name="connsiteX56" fmla="*/ 8413 w 60539"/>
                  <a:gd name="connsiteY56" fmla="*/ 9447 h 32916"/>
                  <a:gd name="connsiteX57" fmla="*/ 2711 w 60539"/>
                  <a:gd name="connsiteY57" fmla="*/ 13519 h 32916"/>
                  <a:gd name="connsiteX58" fmla="*/ 2711 w 60539"/>
                  <a:gd name="connsiteY58" fmla="*/ 13519 h 32916"/>
                  <a:gd name="connsiteX59" fmla="*/ 3526 w 60539"/>
                  <a:gd name="connsiteY59" fmla="*/ 12704 h 32916"/>
                  <a:gd name="connsiteX60" fmla="*/ 1897 w 60539"/>
                  <a:gd name="connsiteY60" fmla="*/ 13519 h 32916"/>
                  <a:gd name="connsiteX61" fmla="*/ 2711 w 60539"/>
                  <a:gd name="connsiteY61" fmla="*/ 12704 h 32916"/>
                  <a:gd name="connsiteX62" fmla="*/ 4340 w 60539"/>
                  <a:gd name="connsiteY62" fmla="*/ 12704 h 32916"/>
                  <a:gd name="connsiteX63" fmla="*/ 8413 w 60539"/>
                  <a:gd name="connsiteY63" fmla="*/ 11076 h 32916"/>
                  <a:gd name="connsiteX64" fmla="*/ 2711 w 60539"/>
                  <a:gd name="connsiteY64" fmla="*/ 13519 h 32916"/>
                  <a:gd name="connsiteX65" fmla="*/ 1897 w 60539"/>
                  <a:gd name="connsiteY65" fmla="*/ 13519 h 32916"/>
                  <a:gd name="connsiteX66" fmla="*/ 268 w 60539"/>
                  <a:gd name="connsiteY66" fmla="*/ 14334 h 32916"/>
                  <a:gd name="connsiteX67" fmla="*/ 5155 w 60539"/>
                  <a:gd name="connsiteY67" fmla="*/ 13519 h 32916"/>
                  <a:gd name="connsiteX68" fmla="*/ 1897 w 60539"/>
                  <a:gd name="connsiteY68" fmla="*/ 14334 h 32916"/>
                  <a:gd name="connsiteX69" fmla="*/ 268 w 60539"/>
                  <a:gd name="connsiteY69" fmla="*/ 16777 h 32916"/>
                  <a:gd name="connsiteX70" fmla="*/ 5969 w 60539"/>
                  <a:gd name="connsiteY70" fmla="*/ 17591 h 32916"/>
                  <a:gd name="connsiteX71" fmla="*/ 5155 w 60539"/>
                  <a:gd name="connsiteY71" fmla="*/ 20035 h 32916"/>
                  <a:gd name="connsiteX72" fmla="*/ 4340 w 60539"/>
                  <a:gd name="connsiteY72" fmla="*/ 20035 h 32916"/>
                  <a:gd name="connsiteX73" fmla="*/ 10042 w 60539"/>
                  <a:gd name="connsiteY73" fmla="*/ 19221 h 32916"/>
                  <a:gd name="connsiteX74" fmla="*/ 3526 w 60539"/>
                  <a:gd name="connsiteY74" fmla="*/ 24107 h 32916"/>
                  <a:gd name="connsiteX75" fmla="*/ 9227 w 60539"/>
                  <a:gd name="connsiteY75" fmla="*/ 23293 h 32916"/>
                  <a:gd name="connsiteX76" fmla="*/ 6784 w 60539"/>
                  <a:gd name="connsiteY76" fmla="*/ 25736 h 32916"/>
                  <a:gd name="connsiteX77" fmla="*/ 10856 w 60539"/>
                  <a:gd name="connsiteY77" fmla="*/ 32252 h 32916"/>
                  <a:gd name="connsiteX78" fmla="*/ 10856 w 60539"/>
                  <a:gd name="connsiteY78" fmla="*/ 32252 h 32916"/>
                  <a:gd name="connsiteX79" fmla="*/ 19001 w 60539"/>
                  <a:gd name="connsiteY79" fmla="*/ 24107 h 32916"/>
                  <a:gd name="connsiteX80" fmla="*/ 18186 w 60539"/>
                  <a:gd name="connsiteY80" fmla="*/ 24922 h 32916"/>
                  <a:gd name="connsiteX81" fmla="*/ 18186 w 60539"/>
                  <a:gd name="connsiteY81" fmla="*/ 25736 h 32916"/>
                  <a:gd name="connsiteX82" fmla="*/ 17372 w 60539"/>
                  <a:gd name="connsiteY82" fmla="*/ 27365 h 32916"/>
                  <a:gd name="connsiteX83" fmla="*/ 16558 w 60539"/>
                  <a:gd name="connsiteY83" fmla="*/ 28180 h 32916"/>
                  <a:gd name="connsiteX84" fmla="*/ 17372 w 60539"/>
                  <a:gd name="connsiteY84" fmla="*/ 28994 h 32916"/>
                  <a:gd name="connsiteX85" fmla="*/ 16558 w 60539"/>
                  <a:gd name="connsiteY85" fmla="*/ 29809 h 32916"/>
                  <a:gd name="connsiteX86" fmla="*/ 17372 w 60539"/>
                  <a:gd name="connsiteY86" fmla="*/ 28180 h 32916"/>
                  <a:gd name="connsiteX87" fmla="*/ 14929 w 60539"/>
                  <a:gd name="connsiteY87" fmla="*/ 30623 h 32916"/>
                  <a:gd name="connsiteX88" fmla="*/ 20630 w 60539"/>
                  <a:gd name="connsiteY88" fmla="*/ 30623 h 32916"/>
                  <a:gd name="connsiteX89" fmla="*/ 26331 w 60539"/>
                  <a:gd name="connsiteY89" fmla="*/ 28994 h 32916"/>
                  <a:gd name="connsiteX90" fmla="*/ 25517 w 60539"/>
                  <a:gd name="connsiteY90" fmla="*/ 30623 h 32916"/>
                  <a:gd name="connsiteX91" fmla="*/ 26331 w 60539"/>
                  <a:gd name="connsiteY91" fmla="*/ 28180 h 32916"/>
                  <a:gd name="connsiteX92" fmla="*/ 25517 w 60539"/>
                  <a:gd name="connsiteY92" fmla="*/ 29809 h 32916"/>
                  <a:gd name="connsiteX93" fmla="*/ 27960 w 60539"/>
                  <a:gd name="connsiteY93" fmla="*/ 28994 h 32916"/>
                  <a:gd name="connsiteX94" fmla="*/ 27146 w 60539"/>
                  <a:gd name="connsiteY94" fmla="*/ 32252 h 32916"/>
                  <a:gd name="connsiteX95" fmla="*/ 28775 w 60539"/>
                  <a:gd name="connsiteY95" fmla="*/ 28994 h 32916"/>
                  <a:gd name="connsiteX96" fmla="*/ 27960 w 60539"/>
                  <a:gd name="connsiteY96" fmla="*/ 32252 h 32916"/>
                  <a:gd name="connsiteX97" fmla="*/ 31218 w 60539"/>
                  <a:gd name="connsiteY97" fmla="*/ 31438 h 32916"/>
                  <a:gd name="connsiteX98" fmla="*/ 35291 w 60539"/>
                  <a:gd name="connsiteY98" fmla="*/ 24922 h 32916"/>
                  <a:gd name="connsiteX99" fmla="*/ 35291 w 60539"/>
                  <a:gd name="connsiteY99" fmla="*/ 26551 h 32916"/>
                  <a:gd name="connsiteX100" fmla="*/ 39363 w 60539"/>
                  <a:gd name="connsiteY100" fmla="*/ 26551 h 32916"/>
                  <a:gd name="connsiteX101" fmla="*/ 40992 w 60539"/>
                  <a:gd name="connsiteY101" fmla="*/ 25736 h 32916"/>
                  <a:gd name="connsiteX102" fmla="*/ 40992 w 60539"/>
                  <a:gd name="connsiteY102" fmla="*/ 27365 h 32916"/>
                  <a:gd name="connsiteX103" fmla="*/ 44250 w 60539"/>
                  <a:gd name="connsiteY103" fmla="*/ 25736 h 32916"/>
                  <a:gd name="connsiteX104" fmla="*/ 44250 w 60539"/>
                  <a:gd name="connsiteY104" fmla="*/ 28180 h 32916"/>
                  <a:gd name="connsiteX105" fmla="*/ 45065 w 60539"/>
                  <a:gd name="connsiteY105" fmla="*/ 22478 h 32916"/>
                  <a:gd name="connsiteX106" fmla="*/ 45065 w 60539"/>
                  <a:gd name="connsiteY106" fmla="*/ 24922 h 32916"/>
                  <a:gd name="connsiteX107" fmla="*/ 46694 w 60539"/>
                  <a:gd name="connsiteY107" fmla="*/ 23293 h 32916"/>
                  <a:gd name="connsiteX108" fmla="*/ 46694 w 60539"/>
                  <a:gd name="connsiteY108" fmla="*/ 24922 h 32916"/>
                  <a:gd name="connsiteX109" fmla="*/ 47508 w 60539"/>
                  <a:gd name="connsiteY109" fmla="*/ 24107 h 32916"/>
                  <a:gd name="connsiteX110" fmla="*/ 47508 w 60539"/>
                  <a:gd name="connsiteY110" fmla="*/ 24922 h 32916"/>
                  <a:gd name="connsiteX111" fmla="*/ 49137 w 60539"/>
                  <a:gd name="connsiteY111" fmla="*/ 24107 h 32916"/>
                  <a:gd name="connsiteX112" fmla="*/ 49137 w 60539"/>
                  <a:gd name="connsiteY112" fmla="*/ 27365 h 32916"/>
                  <a:gd name="connsiteX113" fmla="*/ 50766 w 60539"/>
                  <a:gd name="connsiteY113" fmla="*/ 25736 h 32916"/>
                  <a:gd name="connsiteX114" fmla="*/ 50766 w 60539"/>
                  <a:gd name="connsiteY114" fmla="*/ 27365 h 32916"/>
                  <a:gd name="connsiteX115" fmla="*/ 50766 w 60539"/>
                  <a:gd name="connsiteY115" fmla="*/ 24922 h 32916"/>
                  <a:gd name="connsiteX116" fmla="*/ 50766 w 60539"/>
                  <a:gd name="connsiteY116" fmla="*/ 28180 h 32916"/>
                  <a:gd name="connsiteX117" fmla="*/ 53210 w 60539"/>
                  <a:gd name="connsiteY117" fmla="*/ 28180 h 3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60539" h="32916">
                    <a:moveTo>
                      <a:pt x="53210" y="28180"/>
                    </a:moveTo>
                    <a:lnTo>
                      <a:pt x="53210" y="30623"/>
                    </a:lnTo>
                    <a:cubicBezTo>
                      <a:pt x="53210" y="25736"/>
                      <a:pt x="54024" y="30623"/>
                      <a:pt x="54838" y="28180"/>
                    </a:cubicBezTo>
                    <a:lnTo>
                      <a:pt x="54838" y="28994"/>
                    </a:lnTo>
                    <a:cubicBezTo>
                      <a:pt x="56468" y="29809"/>
                      <a:pt x="57282" y="24922"/>
                      <a:pt x="57282" y="22478"/>
                    </a:cubicBezTo>
                    <a:cubicBezTo>
                      <a:pt x="57282" y="22478"/>
                      <a:pt x="57282" y="23293"/>
                      <a:pt x="57282" y="24107"/>
                    </a:cubicBezTo>
                    <a:cubicBezTo>
                      <a:pt x="57282" y="23293"/>
                      <a:pt x="56468" y="21664"/>
                      <a:pt x="57282" y="21664"/>
                    </a:cubicBezTo>
                    <a:cubicBezTo>
                      <a:pt x="57282" y="22478"/>
                      <a:pt x="57282" y="23293"/>
                      <a:pt x="57282" y="23293"/>
                    </a:cubicBezTo>
                    <a:cubicBezTo>
                      <a:pt x="58911" y="27365"/>
                      <a:pt x="57282" y="20035"/>
                      <a:pt x="58097" y="23293"/>
                    </a:cubicBezTo>
                    <a:cubicBezTo>
                      <a:pt x="58097" y="22478"/>
                      <a:pt x="57282" y="20849"/>
                      <a:pt x="57282" y="20035"/>
                    </a:cubicBezTo>
                    <a:cubicBezTo>
                      <a:pt x="58097" y="18406"/>
                      <a:pt x="58097" y="17591"/>
                      <a:pt x="58097" y="14334"/>
                    </a:cubicBezTo>
                    <a:cubicBezTo>
                      <a:pt x="58097" y="15148"/>
                      <a:pt x="58911" y="15962"/>
                      <a:pt x="59725" y="17591"/>
                    </a:cubicBezTo>
                    <a:cubicBezTo>
                      <a:pt x="57282" y="10261"/>
                      <a:pt x="58911" y="13519"/>
                      <a:pt x="60540" y="13519"/>
                    </a:cubicBezTo>
                    <a:cubicBezTo>
                      <a:pt x="59725" y="11890"/>
                      <a:pt x="59725" y="11890"/>
                      <a:pt x="58911" y="10261"/>
                    </a:cubicBezTo>
                    <a:cubicBezTo>
                      <a:pt x="58097" y="7818"/>
                      <a:pt x="60540" y="14334"/>
                      <a:pt x="58911" y="11890"/>
                    </a:cubicBezTo>
                    <a:lnTo>
                      <a:pt x="58097" y="10261"/>
                    </a:lnTo>
                    <a:cubicBezTo>
                      <a:pt x="57282" y="9447"/>
                      <a:pt x="59725" y="14334"/>
                      <a:pt x="58911" y="12704"/>
                    </a:cubicBezTo>
                    <a:cubicBezTo>
                      <a:pt x="58097" y="11076"/>
                      <a:pt x="58097" y="10261"/>
                      <a:pt x="58097" y="10261"/>
                    </a:cubicBezTo>
                    <a:cubicBezTo>
                      <a:pt x="58097" y="11076"/>
                      <a:pt x="57282" y="9447"/>
                      <a:pt x="58911" y="13519"/>
                    </a:cubicBezTo>
                    <a:cubicBezTo>
                      <a:pt x="57282" y="9447"/>
                      <a:pt x="58911" y="13519"/>
                      <a:pt x="57282" y="10261"/>
                    </a:cubicBezTo>
                    <a:cubicBezTo>
                      <a:pt x="58097" y="11890"/>
                      <a:pt x="57282" y="11076"/>
                      <a:pt x="58911" y="13519"/>
                    </a:cubicBezTo>
                    <a:cubicBezTo>
                      <a:pt x="57282" y="11890"/>
                      <a:pt x="58097" y="15962"/>
                      <a:pt x="56468" y="15962"/>
                    </a:cubicBezTo>
                    <a:cubicBezTo>
                      <a:pt x="57282" y="23293"/>
                      <a:pt x="54838" y="15148"/>
                      <a:pt x="54838" y="17591"/>
                    </a:cubicBezTo>
                    <a:cubicBezTo>
                      <a:pt x="54838" y="17591"/>
                      <a:pt x="54838" y="16777"/>
                      <a:pt x="54838" y="16777"/>
                    </a:cubicBezTo>
                    <a:cubicBezTo>
                      <a:pt x="54838" y="18406"/>
                      <a:pt x="54838" y="20035"/>
                      <a:pt x="54024" y="18406"/>
                    </a:cubicBezTo>
                    <a:lnTo>
                      <a:pt x="54024" y="21664"/>
                    </a:lnTo>
                    <a:cubicBezTo>
                      <a:pt x="51581" y="15148"/>
                      <a:pt x="50766" y="20035"/>
                      <a:pt x="49137" y="16777"/>
                    </a:cubicBezTo>
                    <a:cubicBezTo>
                      <a:pt x="47508" y="15148"/>
                      <a:pt x="46694" y="9447"/>
                      <a:pt x="43436" y="19221"/>
                    </a:cubicBezTo>
                    <a:cubicBezTo>
                      <a:pt x="43436" y="18406"/>
                      <a:pt x="43436" y="18406"/>
                      <a:pt x="43436" y="17591"/>
                    </a:cubicBezTo>
                    <a:cubicBezTo>
                      <a:pt x="42621" y="19221"/>
                      <a:pt x="42621" y="15962"/>
                      <a:pt x="41807" y="17591"/>
                    </a:cubicBezTo>
                    <a:lnTo>
                      <a:pt x="41807" y="16777"/>
                    </a:lnTo>
                    <a:cubicBezTo>
                      <a:pt x="39363" y="23293"/>
                      <a:pt x="39363" y="15962"/>
                      <a:pt x="36920" y="22478"/>
                    </a:cubicBezTo>
                    <a:cubicBezTo>
                      <a:pt x="35291" y="21664"/>
                      <a:pt x="33662" y="21664"/>
                      <a:pt x="31218" y="23293"/>
                    </a:cubicBezTo>
                    <a:lnTo>
                      <a:pt x="31218" y="21664"/>
                    </a:lnTo>
                    <a:cubicBezTo>
                      <a:pt x="28775" y="24922"/>
                      <a:pt x="30404" y="16777"/>
                      <a:pt x="28775" y="18406"/>
                    </a:cubicBezTo>
                    <a:cubicBezTo>
                      <a:pt x="28775" y="16777"/>
                      <a:pt x="27960" y="18406"/>
                      <a:pt x="25517" y="20035"/>
                    </a:cubicBezTo>
                    <a:cubicBezTo>
                      <a:pt x="23888" y="21664"/>
                      <a:pt x="22259" y="23293"/>
                      <a:pt x="23073" y="20849"/>
                    </a:cubicBezTo>
                    <a:cubicBezTo>
                      <a:pt x="23888" y="20035"/>
                      <a:pt x="23888" y="19221"/>
                      <a:pt x="23888" y="19221"/>
                    </a:cubicBezTo>
                    <a:cubicBezTo>
                      <a:pt x="23888" y="18406"/>
                      <a:pt x="22259" y="20035"/>
                      <a:pt x="20630" y="20849"/>
                    </a:cubicBezTo>
                    <a:cubicBezTo>
                      <a:pt x="19001" y="21664"/>
                      <a:pt x="18186" y="22478"/>
                      <a:pt x="19816" y="19221"/>
                    </a:cubicBezTo>
                    <a:cubicBezTo>
                      <a:pt x="23888" y="14334"/>
                      <a:pt x="24703" y="13519"/>
                      <a:pt x="23073" y="13519"/>
                    </a:cubicBezTo>
                    <a:cubicBezTo>
                      <a:pt x="21445" y="13519"/>
                      <a:pt x="18186" y="15148"/>
                      <a:pt x="14929" y="15962"/>
                    </a:cubicBezTo>
                    <a:cubicBezTo>
                      <a:pt x="18186" y="12704"/>
                      <a:pt x="7598" y="14334"/>
                      <a:pt x="14929" y="10261"/>
                    </a:cubicBezTo>
                    <a:cubicBezTo>
                      <a:pt x="9227" y="11890"/>
                      <a:pt x="20630" y="6189"/>
                      <a:pt x="19001" y="6189"/>
                    </a:cubicBezTo>
                    <a:lnTo>
                      <a:pt x="17372" y="7003"/>
                    </a:lnTo>
                    <a:cubicBezTo>
                      <a:pt x="22259" y="4560"/>
                      <a:pt x="10042" y="10261"/>
                      <a:pt x="17372" y="6189"/>
                    </a:cubicBezTo>
                    <a:lnTo>
                      <a:pt x="17372" y="6189"/>
                    </a:lnTo>
                    <a:cubicBezTo>
                      <a:pt x="21445" y="3745"/>
                      <a:pt x="8413" y="11076"/>
                      <a:pt x="12485" y="7818"/>
                    </a:cubicBezTo>
                    <a:lnTo>
                      <a:pt x="10856" y="8632"/>
                    </a:lnTo>
                    <a:cubicBezTo>
                      <a:pt x="10042" y="8632"/>
                      <a:pt x="13300" y="7818"/>
                      <a:pt x="13300" y="7003"/>
                    </a:cubicBezTo>
                    <a:cubicBezTo>
                      <a:pt x="13300" y="7003"/>
                      <a:pt x="10042" y="8632"/>
                      <a:pt x="10856" y="8632"/>
                    </a:cubicBezTo>
                    <a:cubicBezTo>
                      <a:pt x="18186" y="3745"/>
                      <a:pt x="9227" y="9447"/>
                      <a:pt x="17372" y="3745"/>
                    </a:cubicBezTo>
                    <a:cubicBezTo>
                      <a:pt x="17372" y="3745"/>
                      <a:pt x="20630" y="1302"/>
                      <a:pt x="22259" y="487"/>
                    </a:cubicBezTo>
                    <a:cubicBezTo>
                      <a:pt x="23073" y="-327"/>
                      <a:pt x="22259" y="-327"/>
                      <a:pt x="19001" y="2116"/>
                    </a:cubicBezTo>
                    <a:cubicBezTo>
                      <a:pt x="14929" y="4560"/>
                      <a:pt x="11671" y="6189"/>
                      <a:pt x="9227" y="8632"/>
                    </a:cubicBezTo>
                    <a:lnTo>
                      <a:pt x="11671" y="7003"/>
                    </a:lnTo>
                    <a:cubicBezTo>
                      <a:pt x="9227" y="8632"/>
                      <a:pt x="10042" y="7818"/>
                      <a:pt x="8413" y="9447"/>
                    </a:cubicBezTo>
                    <a:cubicBezTo>
                      <a:pt x="8413" y="9447"/>
                      <a:pt x="4340" y="12704"/>
                      <a:pt x="2711" y="13519"/>
                    </a:cubicBezTo>
                    <a:cubicBezTo>
                      <a:pt x="2711" y="13519"/>
                      <a:pt x="2711" y="13519"/>
                      <a:pt x="2711" y="13519"/>
                    </a:cubicBezTo>
                    <a:cubicBezTo>
                      <a:pt x="5969" y="11890"/>
                      <a:pt x="4340" y="12704"/>
                      <a:pt x="3526" y="12704"/>
                    </a:cubicBezTo>
                    <a:lnTo>
                      <a:pt x="1897" y="13519"/>
                    </a:lnTo>
                    <a:cubicBezTo>
                      <a:pt x="-1361" y="15148"/>
                      <a:pt x="8413" y="10261"/>
                      <a:pt x="2711" y="12704"/>
                    </a:cubicBezTo>
                    <a:cubicBezTo>
                      <a:pt x="4340" y="11890"/>
                      <a:pt x="4340" y="11890"/>
                      <a:pt x="4340" y="12704"/>
                    </a:cubicBezTo>
                    <a:cubicBezTo>
                      <a:pt x="6784" y="11890"/>
                      <a:pt x="4340" y="12704"/>
                      <a:pt x="8413" y="11076"/>
                    </a:cubicBezTo>
                    <a:cubicBezTo>
                      <a:pt x="3526" y="13519"/>
                      <a:pt x="1897" y="13519"/>
                      <a:pt x="2711" y="13519"/>
                    </a:cubicBezTo>
                    <a:cubicBezTo>
                      <a:pt x="1897" y="13519"/>
                      <a:pt x="1897" y="13519"/>
                      <a:pt x="1897" y="13519"/>
                    </a:cubicBezTo>
                    <a:cubicBezTo>
                      <a:pt x="-4619" y="15962"/>
                      <a:pt x="8413" y="11890"/>
                      <a:pt x="268" y="14334"/>
                    </a:cubicBezTo>
                    <a:cubicBezTo>
                      <a:pt x="5969" y="12704"/>
                      <a:pt x="-1361" y="15148"/>
                      <a:pt x="5155" y="13519"/>
                    </a:cubicBezTo>
                    <a:cubicBezTo>
                      <a:pt x="3526" y="14334"/>
                      <a:pt x="2711" y="14334"/>
                      <a:pt x="1897" y="14334"/>
                    </a:cubicBezTo>
                    <a:cubicBezTo>
                      <a:pt x="1897" y="15148"/>
                      <a:pt x="268" y="15962"/>
                      <a:pt x="268" y="16777"/>
                    </a:cubicBezTo>
                    <a:cubicBezTo>
                      <a:pt x="5155" y="15962"/>
                      <a:pt x="-1361" y="19221"/>
                      <a:pt x="5969" y="17591"/>
                    </a:cubicBezTo>
                    <a:cubicBezTo>
                      <a:pt x="4340" y="18406"/>
                      <a:pt x="1897" y="20849"/>
                      <a:pt x="5155" y="20035"/>
                    </a:cubicBezTo>
                    <a:lnTo>
                      <a:pt x="4340" y="20035"/>
                    </a:lnTo>
                    <a:cubicBezTo>
                      <a:pt x="5155" y="20849"/>
                      <a:pt x="5969" y="21664"/>
                      <a:pt x="10042" y="19221"/>
                    </a:cubicBezTo>
                    <a:cubicBezTo>
                      <a:pt x="4340" y="23293"/>
                      <a:pt x="5155" y="22478"/>
                      <a:pt x="3526" y="24107"/>
                    </a:cubicBezTo>
                    <a:cubicBezTo>
                      <a:pt x="6784" y="22478"/>
                      <a:pt x="5969" y="24107"/>
                      <a:pt x="9227" y="23293"/>
                    </a:cubicBezTo>
                    <a:cubicBezTo>
                      <a:pt x="6784" y="24922"/>
                      <a:pt x="10856" y="23293"/>
                      <a:pt x="6784" y="25736"/>
                    </a:cubicBezTo>
                    <a:cubicBezTo>
                      <a:pt x="14929" y="21664"/>
                      <a:pt x="13300" y="24922"/>
                      <a:pt x="10856" y="32252"/>
                    </a:cubicBezTo>
                    <a:lnTo>
                      <a:pt x="10856" y="32252"/>
                    </a:lnTo>
                    <a:cubicBezTo>
                      <a:pt x="12485" y="30623"/>
                      <a:pt x="16558" y="26551"/>
                      <a:pt x="19001" y="24107"/>
                    </a:cubicBezTo>
                    <a:cubicBezTo>
                      <a:pt x="19001" y="24107"/>
                      <a:pt x="18186" y="24922"/>
                      <a:pt x="18186" y="24922"/>
                    </a:cubicBezTo>
                    <a:cubicBezTo>
                      <a:pt x="18186" y="24922"/>
                      <a:pt x="18186" y="24922"/>
                      <a:pt x="18186" y="25736"/>
                    </a:cubicBezTo>
                    <a:cubicBezTo>
                      <a:pt x="17372" y="26551"/>
                      <a:pt x="17372" y="27365"/>
                      <a:pt x="17372" y="27365"/>
                    </a:cubicBezTo>
                    <a:cubicBezTo>
                      <a:pt x="16558" y="28180"/>
                      <a:pt x="16558" y="28180"/>
                      <a:pt x="16558" y="28180"/>
                    </a:cubicBezTo>
                    <a:cubicBezTo>
                      <a:pt x="18186" y="26551"/>
                      <a:pt x="14929" y="31438"/>
                      <a:pt x="17372" y="28994"/>
                    </a:cubicBezTo>
                    <a:lnTo>
                      <a:pt x="16558" y="29809"/>
                    </a:lnTo>
                    <a:lnTo>
                      <a:pt x="17372" y="28180"/>
                    </a:lnTo>
                    <a:cubicBezTo>
                      <a:pt x="16558" y="29809"/>
                      <a:pt x="14929" y="31438"/>
                      <a:pt x="14929" y="30623"/>
                    </a:cubicBezTo>
                    <a:cubicBezTo>
                      <a:pt x="15743" y="32252"/>
                      <a:pt x="19001" y="31438"/>
                      <a:pt x="20630" y="30623"/>
                    </a:cubicBezTo>
                    <a:cubicBezTo>
                      <a:pt x="23073" y="29809"/>
                      <a:pt x="24703" y="28180"/>
                      <a:pt x="26331" y="28994"/>
                    </a:cubicBezTo>
                    <a:lnTo>
                      <a:pt x="25517" y="30623"/>
                    </a:lnTo>
                    <a:lnTo>
                      <a:pt x="26331" y="28180"/>
                    </a:lnTo>
                    <a:cubicBezTo>
                      <a:pt x="26331" y="28994"/>
                      <a:pt x="26331" y="28994"/>
                      <a:pt x="25517" y="29809"/>
                    </a:cubicBezTo>
                    <a:cubicBezTo>
                      <a:pt x="25517" y="32252"/>
                      <a:pt x="27146" y="28180"/>
                      <a:pt x="27960" y="28994"/>
                    </a:cubicBezTo>
                    <a:cubicBezTo>
                      <a:pt x="27960" y="29809"/>
                      <a:pt x="27146" y="31438"/>
                      <a:pt x="27146" y="32252"/>
                    </a:cubicBezTo>
                    <a:cubicBezTo>
                      <a:pt x="27960" y="28180"/>
                      <a:pt x="27146" y="37954"/>
                      <a:pt x="28775" y="28994"/>
                    </a:cubicBezTo>
                    <a:cubicBezTo>
                      <a:pt x="28775" y="28994"/>
                      <a:pt x="27960" y="31438"/>
                      <a:pt x="27960" y="32252"/>
                    </a:cubicBezTo>
                    <a:cubicBezTo>
                      <a:pt x="29589" y="29809"/>
                      <a:pt x="30404" y="29809"/>
                      <a:pt x="31218" y="31438"/>
                    </a:cubicBezTo>
                    <a:cubicBezTo>
                      <a:pt x="33662" y="24107"/>
                      <a:pt x="33662" y="30623"/>
                      <a:pt x="35291" y="24922"/>
                    </a:cubicBezTo>
                    <a:lnTo>
                      <a:pt x="35291" y="26551"/>
                    </a:lnTo>
                    <a:cubicBezTo>
                      <a:pt x="36920" y="20849"/>
                      <a:pt x="37734" y="27365"/>
                      <a:pt x="39363" y="26551"/>
                    </a:cubicBezTo>
                    <a:cubicBezTo>
                      <a:pt x="40178" y="27365"/>
                      <a:pt x="40178" y="25736"/>
                      <a:pt x="40992" y="25736"/>
                    </a:cubicBezTo>
                    <a:lnTo>
                      <a:pt x="40992" y="27365"/>
                    </a:lnTo>
                    <a:cubicBezTo>
                      <a:pt x="42621" y="20035"/>
                      <a:pt x="42621" y="33881"/>
                      <a:pt x="44250" y="25736"/>
                    </a:cubicBezTo>
                    <a:lnTo>
                      <a:pt x="44250" y="28180"/>
                    </a:lnTo>
                    <a:cubicBezTo>
                      <a:pt x="44250" y="24107"/>
                      <a:pt x="45065" y="29809"/>
                      <a:pt x="45065" y="22478"/>
                    </a:cubicBezTo>
                    <a:lnTo>
                      <a:pt x="45065" y="24922"/>
                    </a:lnTo>
                    <a:cubicBezTo>
                      <a:pt x="45879" y="15148"/>
                      <a:pt x="45879" y="28994"/>
                      <a:pt x="46694" y="23293"/>
                    </a:cubicBezTo>
                    <a:lnTo>
                      <a:pt x="46694" y="24922"/>
                    </a:lnTo>
                    <a:cubicBezTo>
                      <a:pt x="46694" y="23293"/>
                      <a:pt x="47508" y="22478"/>
                      <a:pt x="47508" y="24107"/>
                    </a:cubicBezTo>
                    <a:cubicBezTo>
                      <a:pt x="47508" y="24107"/>
                      <a:pt x="47508" y="24922"/>
                      <a:pt x="47508" y="24922"/>
                    </a:cubicBezTo>
                    <a:cubicBezTo>
                      <a:pt x="48323" y="31438"/>
                      <a:pt x="49137" y="24107"/>
                      <a:pt x="49137" y="24107"/>
                    </a:cubicBezTo>
                    <a:lnTo>
                      <a:pt x="49137" y="27365"/>
                    </a:lnTo>
                    <a:cubicBezTo>
                      <a:pt x="49137" y="23293"/>
                      <a:pt x="49952" y="27365"/>
                      <a:pt x="50766" y="25736"/>
                    </a:cubicBezTo>
                    <a:lnTo>
                      <a:pt x="50766" y="27365"/>
                    </a:lnTo>
                    <a:lnTo>
                      <a:pt x="50766" y="24922"/>
                    </a:lnTo>
                    <a:lnTo>
                      <a:pt x="50766" y="28180"/>
                    </a:lnTo>
                    <a:cubicBezTo>
                      <a:pt x="52395" y="31438"/>
                      <a:pt x="52395" y="28994"/>
                      <a:pt x="53210" y="2818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7" name="任意多边形: 形状 646"/>
              <p:cNvSpPr/>
              <p:nvPr/>
            </p:nvSpPr>
            <p:spPr>
              <a:xfrm>
                <a:off x="6583156" y="147816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8" name="任意多边形: 形状 647"/>
              <p:cNvSpPr/>
              <p:nvPr/>
            </p:nvSpPr>
            <p:spPr>
              <a:xfrm>
                <a:off x="6527771" y="1468388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49" name="图形 7"/>
            <p:cNvGrpSpPr/>
            <p:nvPr/>
          </p:nvGrpSpPr>
          <p:grpSpPr>
            <a:xfrm>
              <a:off x="8486531" y="2554785"/>
              <a:ext cx="62715" cy="106151"/>
              <a:chOff x="6246772" y="1455088"/>
              <a:chExt cx="62715" cy="106151"/>
            </a:xfrm>
            <a:solidFill>
              <a:srgbClr val="1B1B1B"/>
            </a:solidFill>
          </p:grpSpPr>
          <p:sp>
            <p:nvSpPr>
              <p:cNvPr id="650" name="任意多边形: 形状 649"/>
              <p:cNvSpPr/>
              <p:nvPr/>
            </p:nvSpPr>
            <p:spPr>
              <a:xfrm>
                <a:off x="6298899" y="1559611"/>
                <a:ext cx="814" cy="1629"/>
              </a:xfrm>
              <a:custGeom>
                <a:avLst/>
                <a:gdLst>
                  <a:gd name="connsiteX0" fmla="*/ 0 w 814"/>
                  <a:gd name="connsiteY0" fmla="*/ 1629 h 1629"/>
                  <a:gd name="connsiteX1" fmla="*/ 0 w 814"/>
                  <a:gd name="connsiteY1" fmla="*/ 1629 h 1629"/>
                  <a:gd name="connsiteX2" fmla="*/ 814 w 814"/>
                  <a:gd name="connsiteY2" fmla="*/ 0 h 1629"/>
                  <a:gd name="connsiteX3" fmla="*/ 0 w 814"/>
                  <a:gd name="connsiteY3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1629">
                    <a:moveTo>
                      <a:pt x="0" y="1629"/>
                    </a:moveTo>
                    <a:lnTo>
                      <a:pt x="0" y="1629"/>
                    </a:lnTo>
                    <a:cubicBezTo>
                      <a:pt x="814" y="1629"/>
                      <a:pt x="814" y="815"/>
                      <a:pt x="814" y="0"/>
                    </a:cubicBezTo>
                    <a:cubicBezTo>
                      <a:pt x="0" y="0"/>
                      <a:pt x="0" y="815"/>
                      <a:pt x="0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1" name="任意多边形: 形状 650"/>
              <p:cNvSpPr/>
              <p:nvPr/>
            </p:nvSpPr>
            <p:spPr>
              <a:xfrm>
                <a:off x="6299714" y="1553095"/>
                <a:ext cx="2978" cy="7857"/>
              </a:xfrm>
              <a:custGeom>
                <a:avLst/>
                <a:gdLst>
                  <a:gd name="connsiteX0" fmla="*/ 815 w 2978"/>
                  <a:gd name="connsiteY0" fmla="*/ 815 h 7857"/>
                  <a:gd name="connsiteX1" fmla="*/ 0 w 2978"/>
                  <a:gd name="connsiteY1" fmla="*/ 0 h 7857"/>
                  <a:gd name="connsiteX2" fmla="*/ 1629 w 2978"/>
                  <a:gd name="connsiteY2" fmla="*/ 7330 h 7857"/>
                  <a:gd name="connsiteX3" fmla="*/ 2443 w 2978"/>
                  <a:gd name="connsiteY3" fmla="*/ 4072 h 7857"/>
                  <a:gd name="connsiteX4" fmla="*/ 815 w 2978"/>
                  <a:gd name="connsiteY4" fmla="*/ 815 h 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8" h="7857">
                    <a:moveTo>
                      <a:pt x="815" y="815"/>
                    </a:moveTo>
                    <a:cubicBezTo>
                      <a:pt x="815" y="815"/>
                      <a:pt x="0" y="0"/>
                      <a:pt x="0" y="0"/>
                    </a:cubicBezTo>
                    <a:cubicBezTo>
                      <a:pt x="815" y="2443"/>
                      <a:pt x="1629" y="4887"/>
                      <a:pt x="1629" y="7330"/>
                    </a:cubicBezTo>
                    <a:cubicBezTo>
                      <a:pt x="3258" y="8959"/>
                      <a:pt x="3258" y="6516"/>
                      <a:pt x="2443" y="4072"/>
                    </a:cubicBezTo>
                    <a:cubicBezTo>
                      <a:pt x="815" y="1629"/>
                      <a:pt x="0" y="0"/>
                      <a:pt x="815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2" name="任意多边形: 形状 651"/>
              <p:cNvSpPr/>
              <p:nvPr/>
            </p:nvSpPr>
            <p:spPr>
              <a:xfrm>
                <a:off x="6300397" y="1550651"/>
                <a:ext cx="1642" cy="3387"/>
              </a:xfrm>
              <a:custGeom>
                <a:avLst/>
                <a:gdLst>
                  <a:gd name="connsiteX0" fmla="*/ 946 w 1642"/>
                  <a:gd name="connsiteY0" fmla="*/ 3258 h 3387"/>
                  <a:gd name="connsiteX1" fmla="*/ 131 w 1642"/>
                  <a:gd name="connsiteY1" fmla="*/ 0 h 3387"/>
                  <a:gd name="connsiteX2" fmla="*/ 946 w 1642"/>
                  <a:gd name="connsiteY2" fmla="*/ 3258 h 3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2" h="3387">
                    <a:moveTo>
                      <a:pt x="946" y="3258"/>
                    </a:moveTo>
                    <a:cubicBezTo>
                      <a:pt x="2575" y="4072"/>
                      <a:pt x="946" y="814"/>
                      <a:pt x="131" y="0"/>
                    </a:cubicBezTo>
                    <a:cubicBezTo>
                      <a:pt x="1760" y="2443"/>
                      <a:pt x="-1498" y="814"/>
                      <a:pt x="946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3" name="任意多边形: 形状 652"/>
              <p:cNvSpPr/>
              <p:nvPr/>
            </p:nvSpPr>
            <p:spPr>
              <a:xfrm>
                <a:off x="6285053" y="153354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4" name="任意多边形: 形状 653"/>
              <p:cNvSpPr/>
              <p:nvPr/>
            </p:nvSpPr>
            <p:spPr>
              <a:xfrm>
                <a:off x="6246772" y="1455088"/>
                <a:ext cx="62715" cy="98820"/>
              </a:xfrm>
              <a:custGeom>
                <a:avLst/>
                <a:gdLst>
                  <a:gd name="connsiteX0" fmla="*/ 29322 w 62715"/>
                  <a:gd name="connsiteY0" fmla="*/ 87418 h 98820"/>
                  <a:gd name="connsiteX1" fmla="*/ 27693 w 62715"/>
                  <a:gd name="connsiteY1" fmla="*/ 89862 h 98820"/>
                  <a:gd name="connsiteX2" fmla="*/ 30951 w 62715"/>
                  <a:gd name="connsiteY2" fmla="*/ 89862 h 98820"/>
                  <a:gd name="connsiteX3" fmla="*/ 31765 w 62715"/>
                  <a:gd name="connsiteY3" fmla="*/ 89862 h 98820"/>
                  <a:gd name="connsiteX4" fmla="*/ 30951 w 62715"/>
                  <a:gd name="connsiteY4" fmla="*/ 90676 h 98820"/>
                  <a:gd name="connsiteX5" fmla="*/ 39096 w 62715"/>
                  <a:gd name="connsiteY5" fmla="*/ 86604 h 98820"/>
                  <a:gd name="connsiteX6" fmla="*/ 39096 w 62715"/>
                  <a:gd name="connsiteY6" fmla="*/ 88232 h 98820"/>
                  <a:gd name="connsiteX7" fmla="*/ 39910 w 62715"/>
                  <a:gd name="connsiteY7" fmla="*/ 85789 h 98820"/>
                  <a:gd name="connsiteX8" fmla="*/ 39910 w 62715"/>
                  <a:gd name="connsiteY8" fmla="*/ 87418 h 98820"/>
                  <a:gd name="connsiteX9" fmla="*/ 41539 w 62715"/>
                  <a:gd name="connsiteY9" fmla="*/ 88232 h 98820"/>
                  <a:gd name="connsiteX10" fmla="*/ 41539 w 62715"/>
                  <a:gd name="connsiteY10" fmla="*/ 84160 h 98820"/>
                  <a:gd name="connsiteX11" fmla="*/ 43982 w 62715"/>
                  <a:gd name="connsiteY11" fmla="*/ 77644 h 98820"/>
                  <a:gd name="connsiteX12" fmla="*/ 44797 w 62715"/>
                  <a:gd name="connsiteY12" fmla="*/ 80902 h 98820"/>
                  <a:gd name="connsiteX13" fmla="*/ 45611 w 62715"/>
                  <a:gd name="connsiteY13" fmla="*/ 76015 h 98820"/>
                  <a:gd name="connsiteX14" fmla="*/ 52942 w 62715"/>
                  <a:gd name="connsiteY14" fmla="*/ 67056 h 98820"/>
                  <a:gd name="connsiteX15" fmla="*/ 59458 w 62715"/>
                  <a:gd name="connsiteY15" fmla="*/ 84160 h 98820"/>
                  <a:gd name="connsiteX16" fmla="*/ 55385 w 62715"/>
                  <a:gd name="connsiteY16" fmla="*/ 96377 h 98820"/>
                  <a:gd name="connsiteX17" fmla="*/ 58643 w 62715"/>
                  <a:gd name="connsiteY17" fmla="*/ 98821 h 98820"/>
                  <a:gd name="connsiteX18" fmla="*/ 59458 w 62715"/>
                  <a:gd name="connsiteY18" fmla="*/ 94749 h 98820"/>
                  <a:gd name="connsiteX19" fmla="*/ 60272 w 62715"/>
                  <a:gd name="connsiteY19" fmla="*/ 91491 h 98820"/>
                  <a:gd name="connsiteX20" fmla="*/ 61901 w 62715"/>
                  <a:gd name="connsiteY20" fmla="*/ 92305 h 98820"/>
                  <a:gd name="connsiteX21" fmla="*/ 60272 w 62715"/>
                  <a:gd name="connsiteY21" fmla="*/ 89862 h 98820"/>
                  <a:gd name="connsiteX22" fmla="*/ 62716 w 62715"/>
                  <a:gd name="connsiteY22" fmla="*/ 89862 h 98820"/>
                  <a:gd name="connsiteX23" fmla="*/ 61901 w 62715"/>
                  <a:gd name="connsiteY23" fmla="*/ 83346 h 98820"/>
                  <a:gd name="connsiteX24" fmla="*/ 53756 w 62715"/>
                  <a:gd name="connsiteY24" fmla="*/ 61354 h 98820"/>
                  <a:gd name="connsiteX25" fmla="*/ 43982 w 62715"/>
                  <a:gd name="connsiteY25" fmla="*/ 73572 h 98820"/>
                  <a:gd name="connsiteX26" fmla="*/ 43982 w 62715"/>
                  <a:gd name="connsiteY26" fmla="*/ 76830 h 98820"/>
                  <a:gd name="connsiteX27" fmla="*/ 42354 w 62715"/>
                  <a:gd name="connsiteY27" fmla="*/ 73572 h 98820"/>
                  <a:gd name="connsiteX28" fmla="*/ 43168 w 62715"/>
                  <a:gd name="connsiteY28" fmla="*/ 77644 h 98820"/>
                  <a:gd name="connsiteX29" fmla="*/ 41539 w 62715"/>
                  <a:gd name="connsiteY29" fmla="*/ 77644 h 98820"/>
                  <a:gd name="connsiteX30" fmla="*/ 39910 w 62715"/>
                  <a:gd name="connsiteY30" fmla="*/ 79273 h 98820"/>
                  <a:gd name="connsiteX31" fmla="*/ 38281 w 62715"/>
                  <a:gd name="connsiteY31" fmla="*/ 81717 h 98820"/>
                  <a:gd name="connsiteX32" fmla="*/ 37467 w 62715"/>
                  <a:gd name="connsiteY32" fmla="*/ 80088 h 98820"/>
                  <a:gd name="connsiteX33" fmla="*/ 37467 w 62715"/>
                  <a:gd name="connsiteY33" fmla="*/ 79273 h 98820"/>
                  <a:gd name="connsiteX34" fmla="*/ 35838 w 62715"/>
                  <a:gd name="connsiteY34" fmla="*/ 80902 h 98820"/>
                  <a:gd name="connsiteX35" fmla="*/ 34209 w 62715"/>
                  <a:gd name="connsiteY35" fmla="*/ 84160 h 98820"/>
                  <a:gd name="connsiteX36" fmla="*/ 34209 w 62715"/>
                  <a:gd name="connsiteY36" fmla="*/ 84160 h 98820"/>
                  <a:gd name="connsiteX37" fmla="*/ 34209 w 62715"/>
                  <a:gd name="connsiteY37" fmla="*/ 79273 h 98820"/>
                  <a:gd name="connsiteX38" fmla="*/ 33394 w 62715"/>
                  <a:gd name="connsiteY38" fmla="*/ 76830 h 98820"/>
                  <a:gd name="connsiteX39" fmla="*/ 35838 w 62715"/>
                  <a:gd name="connsiteY39" fmla="*/ 73572 h 98820"/>
                  <a:gd name="connsiteX40" fmla="*/ 29322 w 62715"/>
                  <a:gd name="connsiteY40" fmla="*/ 70314 h 98820"/>
                  <a:gd name="connsiteX41" fmla="*/ 30951 w 62715"/>
                  <a:gd name="connsiteY41" fmla="*/ 70314 h 98820"/>
                  <a:gd name="connsiteX42" fmla="*/ 30136 w 62715"/>
                  <a:gd name="connsiteY42" fmla="*/ 67870 h 98820"/>
                  <a:gd name="connsiteX43" fmla="*/ 30951 w 62715"/>
                  <a:gd name="connsiteY43" fmla="*/ 67870 h 98820"/>
                  <a:gd name="connsiteX44" fmla="*/ 24435 w 62715"/>
                  <a:gd name="connsiteY44" fmla="*/ 60540 h 98820"/>
                  <a:gd name="connsiteX45" fmla="*/ 21991 w 62715"/>
                  <a:gd name="connsiteY45" fmla="*/ 51580 h 98820"/>
                  <a:gd name="connsiteX46" fmla="*/ 23620 w 62715"/>
                  <a:gd name="connsiteY46" fmla="*/ 51580 h 98820"/>
                  <a:gd name="connsiteX47" fmla="*/ 26064 w 62715"/>
                  <a:gd name="connsiteY47" fmla="*/ 44250 h 98820"/>
                  <a:gd name="connsiteX48" fmla="*/ 21177 w 62715"/>
                  <a:gd name="connsiteY48" fmla="*/ 36920 h 98820"/>
                  <a:gd name="connsiteX49" fmla="*/ 19548 w 62715"/>
                  <a:gd name="connsiteY49" fmla="*/ 32033 h 98820"/>
                  <a:gd name="connsiteX50" fmla="*/ 14661 w 62715"/>
                  <a:gd name="connsiteY50" fmla="*/ 23888 h 98820"/>
                  <a:gd name="connsiteX51" fmla="*/ 11403 w 62715"/>
                  <a:gd name="connsiteY51" fmla="*/ 19001 h 98820"/>
                  <a:gd name="connsiteX52" fmla="*/ 9774 w 62715"/>
                  <a:gd name="connsiteY52" fmla="*/ 14928 h 98820"/>
                  <a:gd name="connsiteX53" fmla="*/ 13846 w 62715"/>
                  <a:gd name="connsiteY53" fmla="*/ 12485 h 98820"/>
                  <a:gd name="connsiteX54" fmla="*/ 17919 w 62715"/>
                  <a:gd name="connsiteY54" fmla="*/ 14928 h 98820"/>
                  <a:gd name="connsiteX55" fmla="*/ 20362 w 62715"/>
                  <a:gd name="connsiteY55" fmla="*/ 15743 h 98820"/>
                  <a:gd name="connsiteX56" fmla="*/ 21991 w 62715"/>
                  <a:gd name="connsiteY56" fmla="*/ 19815 h 98820"/>
                  <a:gd name="connsiteX57" fmla="*/ 21991 w 62715"/>
                  <a:gd name="connsiteY57" fmla="*/ 18187 h 98820"/>
                  <a:gd name="connsiteX58" fmla="*/ 22806 w 62715"/>
                  <a:gd name="connsiteY58" fmla="*/ 19001 h 98820"/>
                  <a:gd name="connsiteX59" fmla="*/ 22806 w 62715"/>
                  <a:gd name="connsiteY59" fmla="*/ 19001 h 98820"/>
                  <a:gd name="connsiteX60" fmla="*/ 24435 w 62715"/>
                  <a:gd name="connsiteY60" fmla="*/ 14114 h 98820"/>
                  <a:gd name="connsiteX61" fmla="*/ 25249 w 62715"/>
                  <a:gd name="connsiteY61" fmla="*/ 11671 h 98820"/>
                  <a:gd name="connsiteX62" fmla="*/ 25249 w 62715"/>
                  <a:gd name="connsiteY62" fmla="*/ 14928 h 98820"/>
                  <a:gd name="connsiteX63" fmla="*/ 26064 w 62715"/>
                  <a:gd name="connsiteY63" fmla="*/ 12485 h 98820"/>
                  <a:gd name="connsiteX64" fmla="*/ 24435 w 62715"/>
                  <a:gd name="connsiteY64" fmla="*/ 20630 h 98820"/>
                  <a:gd name="connsiteX65" fmla="*/ 22806 w 62715"/>
                  <a:gd name="connsiteY65" fmla="*/ 26331 h 98820"/>
                  <a:gd name="connsiteX66" fmla="*/ 24435 w 62715"/>
                  <a:gd name="connsiteY66" fmla="*/ 23073 h 98820"/>
                  <a:gd name="connsiteX67" fmla="*/ 28507 w 62715"/>
                  <a:gd name="connsiteY67" fmla="*/ 11671 h 98820"/>
                  <a:gd name="connsiteX68" fmla="*/ 27693 w 62715"/>
                  <a:gd name="connsiteY68" fmla="*/ 14928 h 98820"/>
                  <a:gd name="connsiteX69" fmla="*/ 28507 w 62715"/>
                  <a:gd name="connsiteY69" fmla="*/ 10856 h 98820"/>
                  <a:gd name="connsiteX70" fmla="*/ 29322 w 62715"/>
                  <a:gd name="connsiteY70" fmla="*/ 3526 h 98820"/>
                  <a:gd name="connsiteX71" fmla="*/ 29322 w 62715"/>
                  <a:gd name="connsiteY71" fmla="*/ 3526 h 98820"/>
                  <a:gd name="connsiteX72" fmla="*/ 27693 w 62715"/>
                  <a:gd name="connsiteY72" fmla="*/ 4340 h 98820"/>
                  <a:gd name="connsiteX73" fmla="*/ 27693 w 62715"/>
                  <a:gd name="connsiteY73" fmla="*/ 2711 h 98820"/>
                  <a:gd name="connsiteX74" fmla="*/ 26878 w 62715"/>
                  <a:gd name="connsiteY74" fmla="*/ 3526 h 98820"/>
                  <a:gd name="connsiteX75" fmla="*/ 21177 w 62715"/>
                  <a:gd name="connsiteY75" fmla="*/ 4340 h 98820"/>
                  <a:gd name="connsiteX76" fmla="*/ 20362 w 62715"/>
                  <a:gd name="connsiteY76" fmla="*/ 9227 h 98820"/>
                  <a:gd name="connsiteX77" fmla="*/ 17919 w 62715"/>
                  <a:gd name="connsiteY77" fmla="*/ 2711 h 98820"/>
                  <a:gd name="connsiteX78" fmla="*/ 17919 w 62715"/>
                  <a:gd name="connsiteY78" fmla="*/ 1897 h 98820"/>
                  <a:gd name="connsiteX79" fmla="*/ 15475 w 62715"/>
                  <a:gd name="connsiteY79" fmla="*/ 268 h 98820"/>
                  <a:gd name="connsiteX80" fmla="*/ 14661 w 62715"/>
                  <a:gd name="connsiteY80" fmla="*/ 5969 h 98820"/>
                  <a:gd name="connsiteX81" fmla="*/ 13032 w 62715"/>
                  <a:gd name="connsiteY81" fmla="*/ 2711 h 98820"/>
                  <a:gd name="connsiteX82" fmla="*/ 8959 w 62715"/>
                  <a:gd name="connsiteY82" fmla="*/ 2711 h 98820"/>
                  <a:gd name="connsiteX83" fmla="*/ 815 w 62715"/>
                  <a:gd name="connsiteY83" fmla="*/ 23888 h 98820"/>
                  <a:gd name="connsiteX84" fmla="*/ 0 w 62715"/>
                  <a:gd name="connsiteY84" fmla="*/ 24702 h 98820"/>
                  <a:gd name="connsiteX85" fmla="*/ 4887 w 62715"/>
                  <a:gd name="connsiteY85" fmla="*/ 24702 h 98820"/>
                  <a:gd name="connsiteX86" fmla="*/ 4072 w 62715"/>
                  <a:gd name="connsiteY86" fmla="*/ 26331 h 98820"/>
                  <a:gd name="connsiteX87" fmla="*/ 3258 w 62715"/>
                  <a:gd name="connsiteY87" fmla="*/ 26331 h 98820"/>
                  <a:gd name="connsiteX88" fmla="*/ 8959 w 62715"/>
                  <a:gd name="connsiteY88" fmla="*/ 26331 h 98820"/>
                  <a:gd name="connsiteX89" fmla="*/ 1629 w 62715"/>
                  <a:gd name="connsiteY89" fmla="*/ 28775 h 98820"/>
                  <a:gd name="connsiteX90" fmla="*/ 7330 w 62715"/>
                  <a:gd name="connsiteY90" fmla="*/ 28775 h 98820"/>
                  <a:gd name="connsiteX91" fmla="*/ 4072 w 62715"/>
                  <a:gd name="connsiteY91" fmla="*/ 30404 h 98820"/>
                  <a:gd name="connsiteX92" fmla="*/ 4072 w 62715"/>
                  <a:gd name="connsiteY92" fmla="*/ 36105 h 98820"/>
                  <a:gd name="connsiteX93" fmla="*/ 4072 w 62715"/>
                  <a:gd name="connsiteY93" fmla="*/ 36105 h 98820"/>
                  <a:gd name="connsiteX94" fmla="*/ 15475 w 62715"/>
                  <a:gd name="connsiteY94" fmla="*/ 35291 h 98820"/>
                  <a:gd name="connsiteX95" fmla="*/ 14661 w 62715"/>
                  <a:gd name="connsiteY95" fmla="*/ 35291 h 98820"/>
                  <a:gd name="connsiteX96" fmla="*/ 12217 w 62715"/>
                  <a:gd name="connsiteY96" fmla="*/ 36920 h 98820"/>
                  <a:gd name="connsiteX97" fmla="*/ 10588 w 62715"/>
                  <a:gd name="connsiteY97" fmla="*/ 36920 h 98820"/>
                  <a:gd name="connsiteX98" fmla="*/ 10588 w 62715"/>
                  <a:gd name="connsiteY98" fmla="*/ 37734 h 98820"/>
                  <a:gd name="connsiteX99" fmla="*/ 8959 w 62715"/>
                  <a:gd name="connsiteY99" fmla="*/ 37734 h 98820"/>
                  <a:gd name="connsiteX100" fmla="*/ 10588 w 62715"/>
                  <a:gd name="connsiteY100" fmla="*/ 37734 h 98820"/>
                  <a:gd name="connsiteX101" fmla="*/ 7330 w 62715"/>
                  <a:gd name="connsiteY101" fmla="*/ 37734 h 98820"/>
                  <a:gd name="connsiteX102" fmla="*/ 13846 w 62715"/>
                  <a:gd name="connsiteY102" fmla="*/ 47508 h 98820"/>
                  <a:gd name="connsiteX103" fmla="*/ 12217 w 62715"/>
                  <a:gd name="connsiteY103" fmla="*/ 47508 h 98820"/>
                  <a:gd name="connsiteX104" fmla="*/ 14661 w 62715"/>
                  <a:gd name="connsiteY104" fmla="*/ 48323 h 98820"/>
                  <a:gd name="connsiteX105" fmla="*/ 13032 w 62715"/>
                  <a:gd name="connsiteY105" fmla="*/ 48323 h 98820"/>
                  <a:gd name="connsiteX106" fmla="*/ 13846 w 62715"/>
                  <a:gd name="connsiteY106" fmla="*/ 50766 h 98820"/>
                  <a:gd name="connsiteX107" fmla="*/ 10588 w 62715"/>
                  <a:gd name="connsiteY107" fmla="*/ 50766 h 98820"/>
                  <a:gd name="connsiteX108" fmla="*/ 13846 w 62715"/>
                  <a:gd name="connsiteY108" fmla="*/ 51580 h 98820"/>
                  <a:gd name="connsiteX109" fmla="*/ 10588 w 62715"/>
                  <a:gd name="connsiteY109" fmla="*/ 51580 h 98820"/>
                  <a:gd name="connsiteX110" fmla="*/ 12217 w 62715"/>
                  <a:gd name="connsiteY110" fmla="*/ 57282 h 98820"/>
                  <a:gd name="connsiteX111" fmla="*/ 19548 w 62715"/>
                  <a:gd name="connsiteY111" fmla="*/ 61354 h 98820"/>
                  <a:gd name="connsiteX112" fmla="*/ 17919 w 62715"/>
                  <a:gd name="connsiteY112" fmla="*/ 61354 h 98820"/>
                  <a:gd name="connsiteX113" fmla="*/ 18733 w 62715"/>
                  <a:gd name="connsiteY113" fmla="*/ 67870 h 98820"/>
                  <a:gd name="connsiteX114" fmla="*/ 20362 w 62715"/>
                  <a:gd name="connsiteY114" fmla="*/ 70314 h 98820"/>
                  <a:gd name="connsiteX115" fmla="*/ 18733 w 62715"/>
                  <a:gd name="connsiteY115" fmla="*/ 70314 h 98820"/>
                  <a:gd name="connsiteX116" fmla="*/ 21177 w 62715"/>
                  <a:gd name="connsiteY116" fmla="*/ 75201 h 98820"/>
                  <a:gd name="connsiteX117" fmla="*/ 18733 w 62715"/>
                  <a:gd name="connsiteY117" fmla="*/ 75201 h 98820"/>
                  <a:gd name="connsiteX118" fmla="*/ 24435 w 62715"/>
                  <a:gd name="connsiteY118" fmla="*/ 75201 h 98820"/>
                  <a:gd name="connsiteX119" fmla="*/ 21991 w 62715"/>
                  <a:gd name="connsiteY119" fmla="*/ 76015 h 98820"/>
                  <a:gd name="connsiteX120" fmla="*/ 24435 w 62715"/>
                  <a:gd name="connsiteY120" fmla="*/ 76830 h 98820"/>
                  <a:gd name="connsiteX121" fmla="*/ 24435 w 62715"/>
                  <a:gd name="connsiteY121" fmla="*/ 78459 h 98820"/>
                  <a:gd name="connsiteX122" fmla="*/ 22806 w 62715"/>
                  <a:gd name="connsiteY122" fmla="*/ 79273 h 98820"/>
                  <a:gd name="connsiteX123" fmla="*/ 23620 w 62715"/>
                  <a:gd name="connsiteY123" fmla="*/ 80088 h 98820"/>
                  <a:gd name="connsiteX124" fmla="*/ 22806 w 62715"/>
                  <a:gd name="connsiteY124" fmla="*/ 80902 h 98820"/>
                  <a:gd name="connsiteX125" fmla="*/ 24435 w 62715"/>
                  <a:gd name="connsiteY125" fmla="*/ 84160 h 98820"/>
                  <a:gd name="connsiteX126" fmla="*/ 21991 w 62715"/>
                  <a:gd name="connsiteY126" fmla="*/ 85789 h 98820"/>
                  <a:gd name="connsiteX127" fmla="*/ 25249 w 62715"/>
                  <a:gd name="connsiteY127" fmla="*/ 86604 h 98820"/>
                  <a:gd name="connsiteX128" fmla="*/ 24435 w 62715"/>
                  <a:gd name="connsiteY128" fmla="*/ 87418 h 98820"/>
                  <a:gd name="connsiteX129" fmla="*/ 26064 w 62715"/>
                  <a:gd name="connsiteY129" fmla="*/ 86604 h 98820"/>
                  <a:gd name="connsiteX130" fmla="*/ 23620 w 62715"/>
                  <a:gd name="connsiteY130" fmla="*/ 89047 h 98820"/>
                  <a:gd name="connsiteX131" fmla="*/ 29322 w 62715"/>
                  <a:gd name="connsiteY131" fmla="*/ 87418 h 9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62715" h="98820">
                    <a:moveTo>
                      <a:pt x="29322" y="87418"/>
                    </a:moveTo>
                    <a:lnTo>
                      <a:pt x="27693" y="89862"/>
                    </a:lnTo>
                    <a:cubicBezTo>
                      <a:pt x="30951" y="86604"/>
                      <a:pt x="30136" y="89862"/>
                      <a:pt x="30951" y="89862"/>
                    </a:cubicBezTo>
                    <a:cubicBezTo>
                      <a:pt x="30951" y="89862"/>
                      <a:pt x="30951" y="89862"/>
                      <a:pt x="31765" y="89862"/>
                    </a:cubicBezTo>
                    <a:lnTo>
                      <a:pt x="30951" y="90676"/>
                    </a:lnTo>
                    <a:cubicBezTo>
                      <a:pt x="33394" y="93119"/>
                      <a:pt x="37467" y="89047"/>
                      <a:pt x="39096" y="86604"/>
                    </a:cubicBezTo>
                    <a:cubicBezTo>
                      <a:pt x="39096" y="86604"/>
                      <a:pt x="39096" y="87418"/>
                      <a:pt x="39096" y="88232"/>
                    </a:cubicBezTo>
                    <a:cubicBezTo>
                      <a:pt x="39096" y="87418"/>
                      <a:pt x="39910" y="85789"/>
                      <a:pt x="39910" y="85789"/>
                    </a:cubicBezTo>
                    <a:cubicBezTo>
                      <a:pt x="39910" y="86604"/>
                      <a:pt x="39910" y="87418"/>
                      <a:pt x="39910" y="87418"/>
                    </a:cubicBezTo>
                    <a:cubicBezTo>
                      <a:pt x="39910" y="92305"/>
                      <a:pt x="41539" y="84160"/>
                      <a:pt x="41539" y="88232"/>
                    </a:cubicBezTo>
                    <a:cubicBezTo>
                      <a:pt x="41539" y="87418"/>
                      <a:pt x="41539" y="85789"/>
                      <a:pt x="41539" y="84160"/>
                    </a:cubicBezTo>
                    <a:cubicBezTo>
                      <a:pt x="43168" y="82531"/>
                      <a:pt x="43982" y="81717"/>
                      <a:pt x="43982" y="77644"/>
                    </a:cubicBezTo>
                    <a:cubicBezTo>
                      <a:pt x="43982" y="78459"/>
                      <a:pt x="44797" y="79273"/>
                      <a:pt x="44797" y="80902"/>
                    </a:cubicBezTo>
                    <a:cubicBezTo>
                      <a:pt x="44797" y="77644"/>
                      <a:pt x="44797" y="76830"/>
                      <a:pt x="45611" y="76015"/>
                    </a:cubicBezTo>
                    <a:lnTo>
                      <a:pt x="52942" y="67056"/>
                    </a:lnTo>
                    <a:lnTo>
                      <a:pt x="59458" y="84160"/>
                    </a:lnTo>
                    <a:cubicBezTo>
                      <a:pt x="61087" y="89047"/>
                      <a:pt x="58643" y="93934"/>
                      <a:pt x="55385" y="96377"/>
                    </a:cubicBezTo>
                    <a:cubicBezTo>
                      <a:pt x="57014" y="98006"/>
                      <a:pt x="57829" y="97192"/>
                      <a:pt x="58643" y="98821"/>
                    </a:cubicBezTo>
                    <a:cubicBezTo>
                      <a:pt x="60272" y="98821"/>
                      <a:pt x="60272" y="96377"/>
                      <a:pt x="59458" y="94749"/>
                    </a:cubicBezTo>
                    <a:cubicBezTo>
                      <a:pt x="58643" y="93119"/>
                      <a:pt x="58643" y="92305"/>
                      <a:pt x="60272" y="91491"/>
                    </a:cubicBezTo>
                    <a:lnTo>
                      <a:pt x="61901" y="92305"/>
                    </a:lnTo>
                    <a:cubicBezTo>
                      <a:pt x="63530" y="90676"/>
                      <a:pt x="57829" y="90676"/>
                      <a:pt x="60272" y="89862"/>
                    </a:cubicBezTo>
                    <a:cubicBezTo>
                      <a:pt x="61901" y="89047"/>
                      <a:pt x="62716" y="90676"/>
                      <a:pt x="62716" y="89862"/>
                    </a:cubicBezTo>
                    <a:cubicBezTo>
                      <a:pt x="62716" y="87418"/>
                      <a:pt x="62716" y="85789"/>
                      <a:pt x="61901" y="83346"/>
                    </a:cubicBezTo>
                    <a:lnTo>
                      <a:pt x="53756" y="61354"/>
                    </a:lnTo>
                    <a:lnTo>
                      <a:pt x="43982" y="73572"/>
                    </a:lnTo>
                    <a:cubicBezTo>
                      <a:pt x="43982" y="73572"/>
                      <a:pt x="43982" y="74386"/>
                      <a:pt x="43982" y="76830"/>
                    </a:cubicBezTo>
                    <a:cubicBezTo>
                      <a:pt x="43168" y="72757"/>
                      <a:pt x="43168" y="76830"/>
                      <a:pt x="42354" y="73572"/>
                    </a:cubicBezTo>
                    <a:cubicBezTo>
                      <a:pt x="42354" y="75201"/>
                      <a:pt x="42354" y="74386"/>
                      <a:pt x="43168" y="77644"/>
                    </a:cubicBezTo>
                    <a:cubicBezTo>
                      <a:pt x="42354" y="76830"/>
                      <a:pt x="42354" y="76830"/>
                      <a:pt x="41539" y="77644"/>
                    </a:cubicBezTo>
                    <a:cubicBezTo>
                      <a:pt x="41539" y="78459"/>
                      <a:pt x="40724" y="79273"/>
                      <a:pt x="39910" y="79273"/>
                    </a:cubicBezTo>
                    <a:cubicBezTo>
                      <a:pt x="39096" y="83346"/>
                      <a:pt x="38281" y="82531"/>
                      <a:pt x="38281" y="81717"/>
                    </a:cubicBezTo>
                    <a:cubicBezTo>
                      <a:pt x="38281" y="80902"/>
                      <a:pt x="38281" y="79273"/>
                      <a:pt x="37467" y="80088"/>
                    </a:cubicBezTo>
                    <a:cubicBezTo>
                      <a:pt x="37467" y="80088"/>
                      <a:pt x="37467" y="79273"/>
                      <a:pt x="37467" y="79273"/>
                    </a:cubicBezTo>
                    <a:cubicBezTo>
                      <a:pt x="36652" y="80902"/>
                      <a:pt x="35838" y="81717"/>
                      <a:pt x="35838" y="80902"/>
                    </a:cubicBezTo>
                    <a:lnTo>
                      <a:pt x="34209" y="84160"/>
                    </a:lnTo>
                    <a:lnTo>
                      <a:pt x="34209" y="84160"/>
                    </a:lnTo>
                    <a:cubicBezTo>
                      <a:pt x="35023" y="80902"/>
                      <a:pt x="35023" y="80088"/>
                      <a:pt x="34209" y="79273"/>
                    </a:cubicBezTo>
                    <a:cubicBezTo>
                      <a:pt x="33394" y="78459"/>
                      <a:pt x="32580" y="78459"/>
                      <a:pt x="33394" y="76830"/>
                    </a:cubicBezTo>
                    <a:cubicBezTo>
                      <a:pt x="34209" y="75201"/>
                      <a:pt x="35838" y="74386"/>
                      <a:pt x="35838" y="73572"/>
                    </a:cubicBezTo>
                    <a:cubicBezTo>
                      <a:pt x="35838" y="72757"/>
                      <a:pt x="35023" y="71128"/>
                      <a:pt x="29322" y="70314"/>
                    </a:cubicBezTo>
                    <a:cubicBezTo>
                      <a:pt x="30136" y="70314"/>
                      <a:pt x="30136" y="70314"/>
                      <a:pt x="30951" y="70314"/>
                    </a:cubicBezTo>
                    <a:cubicBezTo>
                      <a:pt x="29322" y="69499"/>
                      <a:pt x="31765" y="68685"/>
                      <a:pt x="30136" y="67870"/>
                    </a:cubicBezTo>
                    <a:lnTo>
                      <a:pt x="30951" y="67870"/>
                    </a:lnTo>
                    <a:cubicBezTo>
                      <a:pt x="24435" y="66241"/>
                      <a:pt x="31765" y="62983"/>
                      <a:pt x="24435" y="60540"/>
                    </a:cubicBezTo>
                    <a:cubicBezTo>
                      <a:pt x="25249" y="57282"/>
                      <a:pt x="24435" y="54024"/>
                      <a:pt x="21991" y="51580"/>
                    </a:cubicBezTo>
                    <a:lnTo>
                      <a:pt x="23620" y="51580"/>
                    </a:lnTo>
                    <a:cubicBezTo>
                      <a:pt x="20362" y="49137"/>
                      <a:pt x="28507" y="46694"/>
                      <a:pt x="26064" y="44250"/>
                    </a:cubicBezTo>
                    <a:cubicBezTo>
                      <a:pt x="29322" y="40992"/>
                      <a:pt x="17104" y="39363"/>
                      <a:pt x="21177" y="36920"/>
                    </a:cubicBezTo>
                    <a:cubicBezTo>
                      <a:pt x="28507" y="34476"/>
                      <a:pt x="12217" y="34476"/>
                      <a:pt x="19548" y="32033"/>
                    </a:cubicBezTo>
                    <a:cubicBezTo>
                      <a:pt x="30951" y="27146"/>
                      <a:pt x="21991" y="24702"/>
                      <a:pt x="14661" y="23888"/>
                    </a:cubicBezTo>
                    <a:cubicBezTo>
                      <a:pt x="17104" y="21444"/>
                      <a:pt x="12217" y="20630"/>
                      <a:pt x="11403" y="19001"/>
                    </a:cubicBezTo>
                    <a:lnTo>
                      <a:pt x="9774" y="14928"/>
                    </a:lnTo>
                    <a:lnTo>
                      <a:pt x="13846" y="12485"/>
                    </a:lnTo>
                    <a:cubicBezTo>
                      <a:pt x="14661" y="11671"/>
                      <a:pt x="16290" y="12485"/>
                      <a:pt x="17919" y="14928"/>
                    </a:cubicBezTo>
                    <a:cubicBezTo>
                      <a:pt x="17919" y="12485"/>
                      <a:pt x="19548" y="13300"/>
                      <a:pt x="20362" y="15743"/>
                    </a:cubicBezTo>
                    <a:cubicBezTo>
                      <a:pt x="21177" y="18187"/>
                      <a:pt x="21991" y="20630"/>
                      <a:pt x="21991" y="19815"/>
                    </a:cubicBezTo>
                    <a:lnTo>
                      <a:pt x="21991" y="18187"/>
                    </a:lnTo>
                    <a:cubicBezTo>
                      <a:pt x="21991" y="23888"/>
                      <a:pt x="23620" y="10042"/>
                      <a:pt x="22806" y="19001"/>
                    </a:cubicBezTo>
                    <a:lnTo>
                      <a:pt x="22806" y="19001"/>
                    </a:lnTo>
                    <a:cubicBezTo>
                      <a:pt x="21991" y="23073"/>
                      <a:pt x="25249" y="9227"/>
                      <a:pt x="24435" y="14114"/>
                    </a:cubicBezTo>
                    <a:lnTo>
                      <a:pt x="25249" y="11671"/>
                    </a:lnTo>
                    <a:cubicBezTo>
                      <a:pt x="26064" y="10856"/>
                      <a:pt x="24435" y="14114"/>
                      <a:pt x="25249" y="14928"/>
                    </a:cubicBezTo>
                    <a:cubicBezTo>
                      <a:pt x="25249" y="14928"/>
                      <a:pt x="26064" y="10856"/>
                      <a:pt x="26064" y="12485"/>
                    </a:cubicBezTo>
                    <a:cubicBezTo>
                      <a:pt x="23620" y="20630"/>
                      <a:pt x="27693" y="10856"/>
                      <a:pt x="24435" y="20630"/>
                    </a:cubicBezTo>
                    <a:cubicBezTo>
                      <a:pt x="24435" y="20630"/>
                      <a:pt x="23620" y="24702"/>
                      <a:pt x="22806" y="26331"/>
                    </a:cubicBezTo>
                    <a:cubicBezTo>
                      <a:pt x="22806" y="27146"/>
                      <a:pt x="22806" y="27146"/>
                      <a:pt x="24435" y="23073"/>
                    </a:cubicBezTo>
                    <a:cubicBezTo>
                      <a:pt x="26064" y="19001"/>
                      <a:pt x="27693" y="14928"/>
                      <a:pt x="28507" y="11671"/>
                    </a:cubicBezTo>
                    <a:lnTo>
                      <a:pt x="27693" y="14928"/>
                    </a:lnTo>
                    <a:cubicBezTo>
                      <a:pt x="28507" y="11671"/>
                      <a:pt x="28507" y="13300"/>
                      <a:pt x="28507" y="10856"/>
                    </a:cubicBezTo>
                    <a:cubicBezTo>
                      <a:pt x="27693" y="10042"/>
                      <a:pt x="29322" y="5969"/>
                      <a:pt x="29322" y="3526"/>
                    </a:cubicBezTo>
                    <a:cubicBezTo>
                      <a:pt x="29322" y="3526"/>
                      <a:pt x="29322" y="3526"/>
                      <a:pt x="29322" y="3526"/>
                    </a:cubicBezTo>
                    <a:cubicBezTo>
                      <a:pt x="27693" y="6784"/>
                      <a:pt x="27693" y="5155"/>
                      <a:pt x="27693" y="4340"/>
                    </a:cubicBezTo>
                    <a:lnTo>
                      <a:pt x="27693" y="2711"/>
                    </a:lnTo>
                    <a:cubicBezTo>
                      <a:pt x="28507" y="-1361"/>
                      <a:pt x="25249" y="10042"/>
                      <a:pt x="26878" y="3526"/>
                    </a:cubicBezTo>
                    <a:cubicBezTo>
                      <a:pt x="25249" y="5155"/>
                      <a:pt x="23620" y="4340"/>
                      <a:pt x="21177" y="4340"/>
                    </a:cubicBezTo>
                    <a:cubicBezTo>
                      <a:pt x="21177" y="6784"/>
                      <a:pt x="19548" y="4340"/>
                      <a:pt x="20362" y="9227"/>
                    </a:cubicBezTo>
                    <a:cubicBezTo>
                      <a:pt x="19548" y="3526"/>
                      <a:pt x="17919" y="2711"/>
                      <a:pt x="17919" y="2711"/>
                    </a:cubicBezTo>
                    <a:cubicBezTo>
                      <a:pt x="17919" y="1897"/>
                      <a:pt x="17919" y="1897"/>
                      <a:pt x="17919" y="1897"/>
                    </a:cubicBezTo>
                    <a:cubicBezTo>
                      <a:pt x="15475" y="-4619"/>
                      <a:pt x="17919" y="8413"/>
                      <a:pt x="15475" y="268"/>
                    </a:cubicBezTo>
                    <a:cubicBezTo>
                      <a:pt x="17104" y="5969"/>
                      <a:pt x="13032" y="-1361"/>
                      <a:pt x="14661" y="5969"/>
                    </a:cubicBezTo>
                    <a:cubicBezTo>
                      <a:pt x="13846" y="4340"/>
                      <a:pt x="13846" y="3526"/>
                      <a:pt x="13032" y="2711"/>
                    </a:cubicBezTo>
                    <a:cubicBezTo>
                      <a:pt x="12217" y="2711"/>
                      <a:pt x="10588" y="2711"/>
                      <a:pt x="8959" y="2711"/>
                    </a:cubicBezTo>
                    <a:lnTo>
                      <a:pt x="815" y="23888"/>
                    </a:lnTo>
                    <a:cubicBezTo>
                      <a:pt x="815" y="24702"/>
                      <a:pt x="0" y="24702"/>
                      <a:pt x="0" y="24702"/>
                    </a:cubicBezTo>
                    <a:cubicBezTo>
                      <a:pt x="4887" y="23073"/>
                      <a:pt x="-1629" y="26331"/>
                      <a:pt x="4887" y="24702"/>
                    </a:cubicBezTo>
                    <a:cubicBezTo>
                      <a:pt x="3258" y="25517"/>
                      <a:pt x="815" y="27146"/>
                      <a:pt x="4072" y="26331"/>
                    </a:cubicBezTo>
                    <a:lnTo>
                      <a:pt x="3258" y="26331"/>
                    </a:lnTo>
                    <a:cubicBezTo>
                      <a:pt x="4072" y="26331"/>
                      <a:pt x="4072" y="27146"/>
                      <a:pt x="8959" y="26331"/>
                    </a:cubicBezTo>
                    <a:cubicBezTo>
                      <a:pt x="2443" y="28775"/>
                      <a:pt x="3258" y="27960"/>
                      <a:pt x="1629" y="28775"/>
                    </a:cubicBezTo>
                    <a:cubicBezTo>
                      <a:pt x="4887" y="27960"/>
                      <a:pt x="4072" y="29589"/>
                      <a:pt x="7330" y="28775"/>
                    </a:cubicBezTo>
                    <a:cubicBezTo>
                      <a:pt x="4072" y="29589"/>
                      <a:pt x="8959" y="28775"/>
                      <a:pt x="4072" y="30404"/>
                    </a:cubicBezTo>
                    <a:cubicBezTo>
                      <a:pt x="13032" y="30404"/>
                      <a:pt x="10588" y="33662"/>
                      <a:pt x="4072" y="36105"/>
                    </a:cubicBezTo>
                    <a:lnTo>
                      <a:pt x="4072" y="36105"/>
                    </a:lnTo>
                    <a:cubicBezTo>
                      <a:pt x="6516" y="36105"/>
                      <a:pt x="12217" y="35291"/>
                      <a:pt x="15475" y="35291"/>
                    </a:cubicBezTo>
                    <a:cubicBezTo>
                      <a:pt x="15475" y="35291"/>
                      <a:pt x="14661" y="35291"/>
                      <a:pt x="14661" y="35291"/>
                    </a:cubicBezTo>
                    <a:cubicBezTo>
                      <a:pt x="15475" y="35291"/>
                      <a:pt x="11403" y="36105"/>
                      <a:pt x="12217" y="36920"/>
                    </a:cubicBezTo>
                    <a:cubicBezTo>
                      <a:pt x="11403" y="36920"/>
                      <a:pt x="11403" y="36920"/>
                      <a:pt x="10588" y="36920"/>
                    </a:cubicBezTo>
                    <a:cubicBezTo>
                      <a:pt x="13032" y="36920"/>
                      <a:pt x="7330" y="37734"/>
                      <a:pt x="10588" y="37734"/>
                    </a:cubicBezTo>
                    <a:lnTo>
                      <a:pt x="8959" y="37734"/>
                    </a:lnTo>
                    <a:lnTo>
                      <a:pt x="10588" y="37734"/>
                    </a:lnTo>
                    <a:cubicBezTo>
                      <a:pt x="8959" y="37734"/>
                      <a:pt x="6516" y="38549"/>
                      <a:pt x="7330" y="37734"/>
                    </a:cubicBezTo>
                    <a:cubicBezTo>
                      <a:pt x="6516" y="40992"/>
                      <a:pt x="14661" y="43436"/>
                      <a:pt x="13846" y="47508"/>
                    </a:cubicBezTo>
                    <a:lnTo>
                      <a:pt x="12217" y="47508"/>
                    </a:lnTo>
                    <a:lnTo>
                      <a:pt x="14661" y="48323"/>
                    </a:lnTo>
                    <a:cubicBezTo>
                      <a:pt x="13846" y="48323"/>
                      <a:pt x="13846" y="48323"/>
                      <a:pt x="13032" y="48323"/>
                    </a:cubicBezTo>
                    <a:cubicBezTo>
                      <a:pt x="10588" y="49137"/>
                      <a:pt x="14661" y="49952"/>
                      <a:pt x="13846" y="50766"/>
                    </a:cubicBezTo>
                    <a:cubicBezTo>
                      <a:pt x="13032" y="50766"/>
                      <a:pt x="11403" y="50766"/>
                      <a:pt x="10588" y="50766"/>
                    </a:cubicBezTo>
                    <a:cubicBezTo>
                      <a:pt x="14661" y="51580"/>
                      <a:pt x="4887" y="52395"/>
                      <a:pt x="13846" y="51580"/>
                    </a:cubicBezTo>
                    <a:cubicBezTo>
                      <a:pt x="13032" y="51580"/>
                      <a:pt x="11403" y="51580"/>
                      <a:pt x="10588" y="51580"/>
                    </a:cubicBezTo>
                    <a:cubicBezTo>
                      <a:pt x="13846" y="53210"/>
                      <a:pt x="13846" y="54839"/>
                      <a:pt x="12217" y="57282"/>
                    </a:cubicBezTo>
                    <a:cubicBezTo>
                      <a:pt x="20362" y="58097"/>
                      <a:pt x="13032" y="60540"/>
                      <a:pt x="19548" y="61354"/>
                    </a:cubicBezTo>
                    <a:lnTo>
                      <a:pt x="17919" y="61354"/>
                    </a:lnTo>
                    <a:cubicBezTo>
                      <a:pt x="23620" y="62983"/>
                      <a:pt x="17919" y="65427"/>
                      <a:pt x="18733" y="67870"/>
                    </a:cubicBezTo>
                    <a:cubicBezTo>
                      <a:pt x="17919" y="68685"/>
                      <a:pt x="20362" y="69499"/>
                      <a:pt x="20362" y="70314"/>
                    </a:cubicBezTo>
                    <a:lnTo>
                      <a:pt x="18733" y="70314"/>
                    </a:lnTo>
                    <a:cubicBezTo>
                      <a:pt x="26064" y="71128"/>
                      <a:pt x="12217" y="74386"/>
                      <a:pt x="21177" y="75201"/>
                    </a:cubicBezTo>
                    <a:lnTo>
                      <a:pt x="18733" y="75201"/>
                    </a:lnTo>
                    <a:cubicBezTo>
                      <a:pt x="22806" y="74386"/>
                      <a:pt x="17919" y="76830"/>
                      <a:pt x="24435" y="75201"/>
                    </a:cubicBezTo>
                    <a:lnTo>
                      <a:pt x="21991" y="76015"/>
                    </a:lnTo>
                    <a:cubicBezTo>
                      <a:pt x="26878" y="75201"/>
                      <a:pt x="26064" y="76015"/>
                      <a:pt x="24435" y="76830"/>
                    </a:cubicBezTo>
                    <a:cubicBezTo>
                      <a:pt x="22806" y="77644"/>
                      <a:pt x="21177" y="79273"/>
                      <a:pt x="24435" y="78459"/>
                    </a:cubicBezTo>
                    <a:lnTo>
                      <a:pt x="22806" y="79273"/>
                    </a:lnTo>
                    <a:cubicBezTo>
                      <a:pt x="24435" y="79273"/>
                      <a:pt x="25249" y="79273"/>
                      <a:pt x="23620" y="80088"/>
                    </a:cubicBezTo>
                    <a:cubicBezTo>
                      <a:pt x="23620" y="80088"/>
                      <a:pt x="22806" y="80088"/>
                      <a:pt x="22806" y="80902"/>
                    </a:cubicBezTo>
                    <a:cubicBezTo>
                      <a:pt x="17104" y="84975"/>
                      <a:pt x="24435" y="83346"/>
                      <a:pt x="24435" y="84160"/>
                    </a:cubicBezTo>
                    <a:lnTo>
                      <a:pt x="21991" y="85789"/>
                    </a:lnTo>
                    <a:cubicBezTo>
                      <a:pt x="25249" y="84160"/>
                      <a:pt x="22806" y="87418"/>
                      <a:pt x="25249" y="86604"/>
                    </a:cubicBezTo>
                    <a:lnTo>
                      <a:pt x="24435" y="87418"/>
                    </a:lnTo>
                    <a:lnTo>
                      <a:pt x="26064" y="86604"/>
                    </a:lnTo>
                    <a:lnTo>
                      <a:pt x="23620" y="89047"/>
                    </a:lnTo>
                    <a:cubicBezTo>
                      <a:pt x="26064" y="88232"/>
                      <a:pt x="28507" y="87418"/>
                      <a:pt x="29322" y="874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5" name="任意多边形: 形状 654"/>
              <p:cNvSpPr/>
              <p:nvPr/>
            </p:nvSpPr>
            <p:spPr>
              <a:xfrm>
                <a:off x="6285868" y="154250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6" name="任意多边形: 形状 655"/>
              <p:cNvSpPr/>
              <p:nvPr/>
            </p:nvSpPr>
            <p:spPr>
              <a:xfrm>
                <a:off x="6276094" y="1456171"/>
                <a:ext cx="362" cy="362"/>
              </a:xfrm>
              <a:custGeom>
                <a:avLst/>
                <a:gdLst>
                  <a:gd name="connsiteX0" fmla="*/ 0 w 362"/>
                  <a:gd name="connsiteY0" fmla="*/ 0 h 362"/>
                  <a:gd name="connsiteX1" fmla="*/ 0 w 362"/>
                  <a:gd name="connsiteY1" fmla="*/ 0 h 362"/>
                  <a:gd name="connsiteX2" fmla="*/ 0 w 362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362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57" name="图形 7"/>
            <p:cNvGrpSpPr/>
            <p:nvPr/>
          </p:nvGrpSpPr>
          <p:grpSpPr>
            <a:xfrm>
              <a:off x="7368325" y="2579488"/>
              <a:ext cx="1115762" cy="227242"/>
              <a:chOff x="5128566" y="1479791"/>
              <a:chExt cx="1115762" cy="227242"/>
            </a:xfrm>
            <a:solidFill>
              <a:srgbClr val="1B1B1B"/>
            </a:solidFill>
          </p:grpSpPr>
          <p:sp>
            <p:nvSpPr>
              <p:cNvPr id="658" name="任意多边形: 形状 657"/>
              <p:cNvSpPr/>
              <p:nvPr/>
            </p:nvSpPr>
            <p:spPr>
              <a:xfrm>
                <a:off x="6241885" y="1479791"/>
                <a:ext cx="2443" cy="1629"/>
              </a:xfrm>
              <a:custGeom>
                <a:avLst/>
                <a:gdLst>
                  <a:gd name="connsiteX0" fmla="*/ 2443 w 2443"/>
                  <a:gd name="connsiteY0" fmla="*/ 0 h 1629"/>
                  <a:gd name="connsiteX1" fmla="*/ 1629 w 2443"/>
                  <a:gd name="connsiteY1" fmla="*/ 0 h 1629"/>
                  <a:gd name="connsiteX2" fmla="*/ 0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2443" y="0"/>
                    </a:moveTo>
                    <a:lnTo>
                      <a:pt x="1629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9" name="任意多边形: 形状 658"/>
              <p:cNvSpPr/>
              <p:nvPr/>
            </p:nvSpPr>
            <p:spPr>
              <a:xfrm>
                <a:off x="6235369" y="1480513"/>
                <a:ext cx="4886" cy="3711"/>
              </a:xfrm>
              <a:custGeom>
                <a:avLst/>
                <a:gdLst>
                  <a:gd name="connsiteX0" fmla="*/ 0 w 4886"/>
                  <a:gd name="connsiteY0" fmla="*/ 3350 h 3711"/>
                  <a:gd name="connsiteX1" fmla="*/ 0 w 4886"/>
                  <a:gd name="connsiteY1" fmla="*/ 3350 h 3711"/>
                  <a:gd name="connsiteX2" fmla="*/ 4887 w 4886"/>
                  <a:gd name="connsiteY2" fmla="*/ 92 h 3711"/>
                  <a:gd name="connsiteX3" fmla="*/ 0 w 4886"/>
                  <a:gd name="connsiteY3" fmla="*/ 3350 h 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6" h="3711">
                    <a:moveTo>
                      <a:pt x="0" y="3350"/>
                    </a:moveTo>
                    <a:cubicBezTo>
                      <a:pt x="0" y="3350"/>
                      <a:pt x="0" y="4164"/>
                      <a:pt x="0" y="3350"/>
                    </a:cubicBezTo>
                    <a:lnTo>
                      <a:pt x="4887" y="92"/>
                    </a:lnTo>
                    <a:cubicBezTo>
                      <a:pt x="2443" y="-723"/>
                      <a:pt x="1629" y="4164"/>
                      <a:pt x="0" y="335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0" name="任意多边形: 形状 659"/>
              <p:cNvSpPr/>
              <p:nvPr/>
            </p:nvSpPr>
            <p:spPr>
              <a:xfrm>
                <a:off x="6230482" y="1483863"/>
                <a:ext cx="3387" cy="1629"/>
              </a:xfrm>
              <a:custGeom>
                <a:avLst/>
                <a:gdLst>
                  <a:gd name="connsiteX0" fmla="*/ 3258 w 3387"/>
                  <a:gd name="connsiteY0" fmla="*/ 0 h 1629"/>
                  <a:gd name="connsiteX1" fmla="*/ 0 w 3387"/>
                  <a:gd name="connsiteY1" fmla="*/ 1629 h 1629"/>
                  <a:gd name="connsiteX2" fmla="*/ 3258 w 3387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7" h="1629">
                    <a:moveTo>
                      <a:pt x="3258" y="0"/>
                    </a:moveTo>
                    <a:cubicBezTo>
                      <a:pt x="815" y="0"/>
                      <a:pt x="815" y="815"/>
                      <a:pt x="0" y="1629"/>
                    </a:cubicBezTo>
                    <a:cubicBezTo>
                      <a:pt x="815" y="815"/>
                      <a:pt x="4072" y="1629"/>
                      <a:pt x="325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1" name="任意多边形: 形状 660"/>
              <p:cNvSpPr/>
              <p:nvPr/>
            </p:nvSpPr>
            <p:spPr>
              <a:xfrm>
                <a:off x="6054553" y="1524588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81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2" name="任意多边形: 形状 661"/>
              <p:cNvSpPr/>
              <p:nvPr/>
            </p:nvSpPr>
            <p:spPr>
              <a:xfrm>
                <a:off x="5128566" y="1483049"/>
                <a:ext cx="1100458" cy="223984"/>
              </a:xfrm>
              <a:custGeom>
                <a:avLst/>
                <a:gdLst>
                  <a:gd name="connsiteX0" fmla="*/ 880375 w 1100458"/>
                  <a:gd name="connsiteY0" fmla="*/ 55385 h 223984"/>
                  <a:gd name="connsiteX1" fmla="*/ 880375 w 1100458"/>
                  <a:gd name="connsiteY1" fmla="*/ 56200 h 223984"/>
                  <a:gd name="connsiteX2" fmla="*/ 908068 w 1100458"/>
                  <a:gd name="connsiteY2" fmla="*/ 49684 h 223984"/>
                  <a:gd name="connsiteX3" fmla="*/ 907254 w 1100458"/>
                  <a:gd name="connsiteY3" fmla="*/ 50498 h 223984"/>
                  <a:gd name="connsiteX4" fmla="*/ 974856 w 1100458"/>
                  <a:gd name="connsiteY4" fmla="*/ 33394 h 223984"/>
                  <a:gd name="connsiteX5" fmla="*/ 974042 w 1100458"/>
                  <a:gd name="connsiteY5" fmla="*/ 34209 h 223984"/>
                  <a:gd name="connsiteX6" fmla="*/ 977300 w 1100458"/>
                  <a:gd name="connsiteY6" fmla="*/ 32580 h 223984"/>
                  <a:gd name="connsiteX7" fmla="*/ 976485 w 1100458"/>
                  <a:gd name="connsiteY7" fmla="*/ 33394 h 223984"/>
                  <a:gd name="connsiteX8" fmla="*/ 994404 w 1100458"/>
                  <a:gd name="connsiteY8" fmla="*/ 29322 h 223984"/>
                  <a:gd name="connsiteX9" fmla="*/ 995218 w 1100458"/>
                  <a:gd name="connsiteY9" fmla="*/ 27693 h 223984"/>
                  <a:gd name="connsiteX10" fmla="*/ 1051418 w 1100458"/>
                  <a:gd name="connsiteY10" fmla="*/ 13032 h 223984"/>
                  <a:gd name="connsiteX11" fmla="*/ 1052233 w 1100458"/>
                  <a:gd name="connsiteY11" fmla="*/ 13846 h 223984"/>
                  <a:gd name="connsiteX12" fmla="*/ 1100288 w 1100458"/>
                  <a:gd name="connsiteY12" fmla="*/ 1629 h 223984"/>
                  <a:gd name="connsiteX13" fmla="*/ 1100288 w 1100458"/>
                  <a:gd name="connsiteY13" fmla="*/ 0 h 223984"/>
                  <a:gd name="connsiteX14" fmla="*/ 1086441 w 1100458"/>
                  <a:gd name="connsiteY14" fmla="*/ 3258 h 223984"/>
                  <a:gd name="connsiteX15" fmla="*/ 1087256 w 1100458"/>
                  <a:gd name="connsiteY15" fmla="*/ 2444 h 223984"/>
                  <a:gd name="connsiteX16" fmla="*/ 1083183 w 1100458"/>
                  <a:gd name="connsiteY16" fmla="*/ 4072 h 223984"/>
                  <a:gd name="connsiteX17" fmla="*/ 1082369 w 1100458"/>
                  <a:gd name="connsiteY17" fmla="*/ 3258 h 223984"/>
                  <a:gd name="connsiteX18" fmla="*/ 1061192 w 1100458"/>
                  <a:gd name="connsiteY18" fmla="*/ 8959 h 223984"/>
                  <a:gd name="connsiteX19" fmla="*/ 1050604 w 1100458"/>
                  <a:gd name="connsiteY19" fmla="*/ 9774 h 223984"/>
                  <a:gd name="connsiteX20" fmla="*/ 1046531 w 1100458"/>
                  <a:gd name="connsiteY20" fmla="*/ 12217 h 223984"/>
                  <a:gd name="connsiteX21" fmla="*/ 968340 w 1100458"/>
                  <a:gd name="connsiteY21" fmla="*/ 30136 h 223984"/>
                  <a:gd name="connsiteX22" fmla="*/ 926801 w 1100458"/>
                  <a:gd name="connsiteY22" fmla="*/ 39910 h 223984"/>
                  <a:gd name="connsiteX23" fmla="*/ 926801 w 1100458"/>
                  <a:gd name="connsiteY23" fmla="*/ 39910 h 223984"/>
                  <a:gd name="connsiteX24" fmla="*/ 909697 w 1100458"/>
                  <a:gd name="connsiteY24" fmla="*/ 43982 h 223984"/>
                  <a:gd name="connsiteX25" fmla="*/ 904810 w 1100458"/>
                  <a:gd name="connsiteY25" fmla="*/ 46426 h 223984"/>
                  <a:gd name="connsiteX26" fmla="*/ 800555 w 1100458"/>
                  <a:gd name="connsiteY26" fmla="*/ 66788 h 223984"/>
                  <a:gd name="connsiteX27" fmla="*/ 688156 w 1100458"/>
                  <a:gd name="connsiteY27" fmla="*/ 91223 h 223984"/>
                  <a:gd name="connsiteX28" fmla="*/ 688970 w 1100458"/>
                  <a:gd name="connsiteY28" fmla="*/ 90408 h 223984"/>
                  <a:gd name="connsiteX29" fmla="*/ 657205 w 1100458"/>
                  <a:gd name="connsiteY29" fmla="*/ 96924 h 223984"/>
                  <a:gd name="connsiteX30" fmla="*/ 657205 w 1100458"/>
                  <a:gd name="connsiteY30" fmla="*/ 96924 h 223984"/>
                  <a:gd name="connsiteX31" fmla="*/ 578200 w 1100458"/>
                  <a:gd name="connsiteY31" fmla="*/ 114843 h 223984"/>
                  <a:gd name="connsiteX32" fmla="*/ 481276 w 1100458"/>
                  <a:gd name="connsiteY32" fmla="*/ 134391 h 223984"/>
                  <a:gd name="connsiteX33" fmla="*/ 481276 w 1100458"/>
                  <a:gd name="connsiteY33" fmla="*/ 133576 h 223984"/>
                  <a:gd name="connsiteX34" fmla="*/ 404714 w 1100458"/>
                  <a:gd name="connsiteY34" fmla="*/ 147423 h 223984"/>
                  <a:gd name="connsiteX35" fmla="*/ 323265 w 1100458"/>
                  <a:gd name="connsiteY35" fmla="*/ 163712 h 223984"/>
                  <a:gd name="connsiteX36" fmla="*/ 269508 w 1100458"/>
                  <a:gd name="connsiteY36" fmla="*/ 173486 h 223984"/>
                  <a:gd name="connsiteX37" fmla="*/ 175028 w 1100458"/>
                  <a:gd name="connsiteY37" fmla="*/ 191405 h 223984"/>
                  <a:gd name="connsiteX38" fmla="*/ 87063 w 1100458"/>
                  <a:gd name="connsiteY38" fmla="*/ 206066 h 223984"/>
                  <a:gd name="connsiteX39" fmla="*/ 43080 w 1100458"/>
                  <a:gd name="connsiteY39" fmla="*/ 211767 h 223984"/>
                  <a:gd name="connsiteX40" fmla="*/ 43895 w 1100458"/>
                  <a:gd name="connsiteY40" fmla="*/ 212582 h 223984"/>
                  <a:gd name="connsiteX41" fmla="*/ 28420 w 1100458"/>
                  <a:gd name="connsiteY41" fmla="*/ 215025 h 223984"/>
                  <a:gd name="connsiteX42" fmla="*/ 29234 w 1100458"/>
                  <a:gd name="connsiteY42" fmla="*/ 215025 h 223984"/>
                  <a:gd name="connsiteX43" fmla="*/ 21089 w 1100458"/>
                  <a:gd name="connsiteY43" fmla="*/ 218283 h 223984"/>
                  <a:gd name="connsiteX44" fmla="*/ 21089 w 1100458"/>
                  <a:gd name="connsiteY44" fmla="*/ 219098 h 223984"/>
                  <a:gd name="connsiteX45" fmla="*/ 17831 w 1100458"/>
                  <a:gd name="connsiteY45" fmla="*/ 218283 h 223984"/>
                  <a:gd name="connsiteX46" fmla="*/ 15388 w 1100458"/>
                  <a:gd name="connsiteY46" fmla="*/ 219912 h 223984"/>
                  <a:gd name="connsiteX47" fmla="*/ 6428 w 1100458"/>
                  <a:gd name="connsiteY47" fmla="*/ 219098 h 223984"/>
                  <a:gd name="connsiteX48" fmla="*/ 7243 w 1100458"/>
                  <a:gd name="connsiteY48" fmla="*/ 216654 h 223984"/>
                  <a:gd name="connsiteX49" fmla="*/ 727 w 1100458"/>
                  <a:gd name="connsiteY49" fmla="*/ 219098 h 223984"/>
                  <a:gd name="connsiteX50" fmla="*/ 2356 w 1100458"/>
                  <a:gd name="connsiteY50" fmla="*/ 223170 h 223984"/>
                  <a:gd name="connsiteX51" fmla="*/ 3170 w 1100458"/>
                  <a:gd name="connsiteY51" fmla="*/ 222356 h 223984"/>
                  <a:gd name="connsiteX52" fmla="*/ 4799 w 1100458"/>
                  <a:gd name="connsiteY52" fmla="*/ 223170 h 223984"/>
                  <a:gd name="connsiteX53" fmla="*/ 13759 w 1100458"/>
                  <a:gd name="connsiteY53" fmla="*/ 223985 h 223984"/>
                  <a:gd name="connsiteX54" fmla="*/ 13759 w 1100458"/>
                  <a:gd name="connsiteY54" fmla="*/ 223985 h 223984"/>
                  <a:gd name="connsiteX55" fmla="*/ 21089 w 1100458"/>
                  <a:gd name="connsiteY55" fmla="*/ 222356 h 223984"/>
                  <a:gd name="connsiteX56" fmla="*/ 21904 w 1100458"/>
                  <a:gd name="connsiteY56" fmla="*/ 223170 h 223984"/>
                  <a:gd name="connsiteX57" fmla="*/ 25976 w 1100458"/>
                  <a:gd name="connsiteY57" fmla="*/ 222356 h 223984"/>
                  <a:gd name="connsiteX58" fmla="*/ 56927 w 1100458"/>
                  <a:gd name="connsiteY58" fmla="*/ 216654 h 223984"/>
                  <a:gd name="connsiteX59" fmla="*/ 62628 w 1100458"/>
                  <a:gd name="connsiteY59" fmla="*/ 214211 h 223984"/>
                  <a:gd name="connsiteX60" fmla="*/ 76474 w 1100458"/>
                  <a:gd name="connsiteY60" fmla="*/ 214211 h 223984"/>
                  <a:gd name="connsiteX61" fmla="*/ 75660 w 1100458"/>
                  <a:gd name="connsiteY61" fmla="*/ 214211 h 223984"/>
                  <a:gd name="connsiteX62" fmla="*/ 87877 w 1100458"/>
                  <a:gd name="connsiteY62" fmla="*/ 212582 h 223984"/>
                  <a:gd name="connsiteX63" fmla="*/ 100095 w 1100458"/>
                  <a:gd name="connsiteY63" fmla="*/ 208509 h 223984"/>
                  <a:gd name="connsiteX64" fmla="*/ 100909 w 1100458"/>
                  <a:gd name="connsiteY64" fmla="*/ 209324 h 223984"/>
                  <a:gd name="connsiteX65" fmla="*/ 129416 w 1100458"/>
                  <a:gd name="connsiteY65" fmla="*/ 205251 h 223984"/>
                  <a:gd name="connsiteX66" fmla="*/ 151407 w 1100458"/>
                  <a:gd name="connsiteY66" fmla="*/ 199550 h 223984"/>
                  <a:gd name="connsiteX67" fmla="*/ 170955 w 1100458"/>
                  <a:gd name="connsiteY67" fmla="*/ 196292 h 223984"/>
                  <a:gd name="connsiteX68" fmla="*/ 170141 w 1100458"/>
                  <a:gd name="connsiteY68" fmla="*/ 197107 h 223984"/>
                  <a:gd name="connsiteX69" fmla="*/ 192132 w 1100458"/>
                  <a:gd name="connsiteY69" fmla="*/ 191405 h 223984"/>
                  <a:gd name="connsiteX70" fmla="*/ 201906 w 1100458"/>
                  <a:gd name="connsiteY70" fmla="*/ 192220 h 223984"/>
                  <a:gd name="connsiteX71" fmla="*/ 224712 w 1100458"/>
                  <a:gd name="connsiteY71" fmla="*/ 186518 h 223984"/>
                  <a:gd name="connsiteX72" fmla="*/ 232042 w 1100458"/>
                  <a:gd name="connsiteY72" fmla="*/ 186518 h 223984"/>
                  <a:gd name="connsiteX73" fmla="*/ 304531 w 1100458"/>
                  <a:gd name="connsiteY73" fmla="*/ 173486 h 223984"/>
                  <a:gd name="connsiteX74" fmla="*/ 304531 w 1100458"/>
                  <a:gd name="connsiteY74" fmla="*/ 173486 h 223984"/>
                  <a:gd name="connsiteX75" fmla="*/ 313491 w 1100458"/>
                  <a:gd name="connsiteY75" fmla="*/ 167785 h 223984"/>
                  <a:gd name="connsiteX76" fmla="*/ 313491 w 1100458"/>
                  <a:gd name="connsiteY76" fmla="*/ 168599 h 223984"/>
                  <a:gd name="connsiteX77" fmla="*/ 326523 w 1100458"/>
                  <a:gd name="connsiteY77" fmla="*/ 166970 h 223984"/>
                  <a:gd name="connsiteX78" fmla="*/ 325708 w 1100458"/>
                  <a:gd name="connsiteY78" fmla="*/ 167785 h 223984"/>
                  <a:gd name="connsiteX79" fmla="*/ 338740 w 1100458"/>
                  <a:gd name="connsiteY79" fmla="*/ 165341 h 223984"/>
                  <a:gd name="connsiteX80" fmla="*/ 338740 w 1100458"/>
                  <a:gd name="connsiteY80" fmla="*/ 165341 h 223984"/>
                  <a:gd name="connsiteX81" fmla="*/ 341998 w 1100458"/>
                  <a:gd name="connsiteY81" fmla="*/ 164527 h 223984"/>
                  <a:gd name="connsiteX82" fmla="*/ 340369 w 1100458"/>
                  <a:gd name="connsiteY82" fmla="*/ 166156 h 223984"/>
                  <a:gd name="connsiteX83" fmla="*/ 451954 w 1100458"/>
                  <a:gd name="connsiteY83" fmla="*/ 143350 h 223984"/>
                  <a:gd name="connsiteX84" fmla="*/ 450325 w 1100458"/>
                  <a:gd name="connsiteY84" fmla="*/ 144165 h 223984"/>
                  <a:gd name="connsiteX85" fmla="*/ 457655 w 1100458"/>
                  <a:gd name="connsiteY85" fmla="*/ 141721 h 223984"/>
                  <a:gd name="connsiteX86" fmla="*/ 456841 w 1100458"/>
                  <a:gd name="connsiteY86" fmla="*/ 142536 h 223984"/>
                  <a:gd name="connsiteX87" fmla="*/ 484534 w 1100458"/>
                  <a:gd name="connsiteY87" fmla="*/ 136834 h 223984"/>
                  <a:gd name="connsiteX88" fmla="*/ 484534 w 1100458"/>
                  <a:gd name="connsiteY88" fmla="*/ 137649 h 223984"/>
                  <a:gd name="connsiteX89" fmla="*/ 498380 w 1100458"/>
                  <a:gd name="connsiteY89" fmla="*/ 133576 h 223984"/>
                  <a:gd name="connsiteX90" fmla="*/ 498380 w 1100458"/>
                  <a:gd name="connsiteY90" fmla="*/ 134391 h 223984"/>
                  <a:gd name="connsiteX91" fmla="*/ 554580 w 1100458"/>
                  <a:gd name="connsiteY91" fmla="*/ 122988 h 223984"/>
                  <a:gd name="connsiteX92" fmla="*/ 603449 w 1100458"/>
                  <a:gd name="connsiteY92" fmla="*/ 110771 h 223984"/>
                  <a:gd name="connsiteX93" fmla="*/ 603449 w 1100458"/>
                  <a:gd name="connsiteY93" fmla="*/ 111585 h 223984"/>
                  <a:gd name="connsiteX94" fmla="*/ 668608 w 1100458"/>
                  <a:gd name="connsiteY94" fmla="*/ 98553 h 223984"/>
                  <a:gd name="connsiteX95" fmla="*/ 693043 w 1100458"/>
                  <a:gd name="connsiteY95" fmla="*/ 92852 h 223984"/>
                  <a:gd name="connsiteX96" fmla="*/ 693043 w 1100458"/>
                  <a:gd name="connsiteY96" fmla="*/ 93666 h 223984"/>
                  <a:gd name="connsiteX97" fmla="*/ 741098 w 1100458"/>
                  <a:gd name="connsiteY97" fmla="*/ 83078 h 223984"/>
                  <a:gd name="connsiteX98" fmla="*/ 740283 w 1100458"/>
                  <a:gd name="connsiteY98" fmla="*/ 83893 h 223984"/>
                  <a:gd name="connsiteX99" fmla="*/ 748428 w 1100458"/>
                  <a:gd name="connsiteY99" fmla="*/ 80634 h 223984"/>
                  <a:gd name="connsiteX100" fmla="*/ 751686 w 1100458"/>
                  <a:gd name="connsiteY100" fmla="*/ 80634 h 223984"/>
                  <a:gd name="connsiteX101" fmla="*/ 784266 w 1100458"/>
                  <a:gd name="connsiteY101" fmla="*/ 73304 h 223984"/>
                  <a:gd name="connsiteX102" fmla="*/ 783451 w 1100458"/>
                  <a:gd name="connsiteY102" fmla="*/ 74119 h 223984"/>
                  <a:gd name="connsiteX103" fmla="*/ 794040 w 1100458"/>
                  <a:gd name="connsiteY103" fmla="*/ 71675 h 223984"/>
                  <a:gd name="connsiteX104" fmla="*/ 793225 w 1100458"/>
                  <a:gd name="connsiteY104" fmla="*/ 72490 h 223984"/>
                  <a:gd name="connsiteX105" fmla="*/ 828248 w 1100458"/>
                  <a:gd name="connsiteY105" fmla="*/ 65159 h 223984"/>
                  <a:gd name="connsiteX106" fmla="*/ 827434 w 1100458"/>
                  <a:gd name="connsiteY106" fmla="*/ 66788 h 223984"/>
                  <a:gd name="connsiteX107" fmla="*/ 851054 w 1100458"/>
                  <a:gd name="connsiteY107" fmla="*/ 61087 h 223984"/>
                  <a:gd name="connsiteX108" fmla="*/ 851054 w 1100458"/>
                  <a:gd name="connsiteY108" fmla="*/ 61901 h 223984"/>
                  <a:gd name="connsiteX109" fmla="*/ 854312 w 1100458"/>
                  <a:gd name="connsiteY109" fmla="*/ 60272 h 223984"/>
                  <a:gd name="connsiteX110" fmla="*/ 854312 w 1100458"/>
                  <a:gd name="connsiteY110" fmla="*/ 61087 h 223984"/>
                  <a:gd name="connsiteX111" fmla="*/ 880375 w 1100458"/>
                  <a:gd name="connsiteY111" fmla="*/ 55385 h 223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100458" h="223984">
                    <a:moveTo>
                      <a:pt x="880375" y="55385"/>
                    </a:moveTo>
                    <a:lnTo>
                      <a:pt x="880375" y="56200"/>
                    </a:lnTo>
                    <a:cubicBezTo>
                      <a:pt x="888520" y="52942"/>
                      <a:pt x="899109" y="52127"/>
                      <a:pt x="908068" y="49684"/>
                    </a:cubicBezTo>
                    <a:lnTo>
                      <a:pt x="907254" y="50498"/>
                    </a:lnTo>
                    <a:cubicBezTo>
                      <a:pt x="930874" y="45611"/>
                      <a:pt x="952050" y="39910"/>
                      <a:pt x="974856" y="33394"/>
                    </a:cubicBezTo>
                    <a:cubicBezTo>
                      <a:pt x="974856" y="33394"/>
                      <a:pt x="974042" y="34209"/>
                      <a:pt x="974042" y="34209"/>
                    </a:cubicBezTo>
                    <a:cubicBezTo>
                      <a:pt x="974856" y="33394"/>
                      <a:pt x="976485" y="32580"/>
                      <a:pt x="977300" y="32580"/>
                    </a:cubicBezTo>
                    <a:cubicBezTo>
                      <a:pt x="977300" y="32580"/>
                      <a:pt x="977300" y="33394"/>
                      <a:pt x="976485" y="33394"/>
                    </a:cubicBezTo>
                    <a:cubicBezTo>
                      <a:pt x="981372" y="33394"/>
                      <a:pt x="990331" y="29322"/>
                      <a:pt x="994404" y="29322"/>
                    </a:cubicBezTo>
                    <a:cubicBezTo>
                      <a:pt x="996033" y="28507"/>
                      <a:pt x="996033" y="28507"/>
                      <a:pt x="995218" y="27693"/>
                    </a:cubicBezTo>
                    <a:cubicBezTo>
                      <a:pt x="1013137" y="23620"/>
                      <a:pt x="1032685" y="18733"/>
                      <a:pt x="1051418" y="13032"/>
                    </a:cubicBezTo>
                    <a:cubicBezTo>
                      <a:pt x="1052233" y="13032"/>
                      <a:pt x="1052233" y="13032"/>
                      <a:pt x="1052233" y="13846"/>
                    </a:cubicBezTo>
                    <a:cubicBezTo>
                      <a:pt x="1067708" y="8145"/>
                      <a:pt x="1083998" y="4887"/>
                      <a:pt x="1100288" y="1629"/>
                    </a:cubicBezTo>
                    <a:cubicBezTo>
                      <a:pt x="1101102" y="815"/>
                      <a:pt x="1098659" y="1629"/>
                      <a:pt x="1100288" y="0"/>
                    </a:cubicBezTo>
                    <a:cubicBezTo>
                      <a:pt x="1094586" y="0"/>
                      <a:pt x="1091328" y="4072"/>
                      <a:pt x="1086441" y="3258"/>
                    </a:cubicBezTo>
                    <a:lnTo>
                      <a:pt x="1087256" y="2444"/>
                    </a:lnTo>
                    <a:cubicBezTo>
                      <a:pt x="1083998" y="2444"/>
                      <a:pt x="1087256" y="4072"/>
                      <a:pt x="1083183" y="4072"/>
                    </a:cubicBezTo>
                    <a:cubicBezTo>
                      <a:pt x="1081554" y="4072"/>
                      <a:pt x="1083183" y="3258"/>
                      <a:pt x="1082369" y="3258"/>
                    </a:cubicBezTo>
                    <a:cubicBezTo>
                      <a:pt x="1075038" y="4887"/>
                      <a:pt x="1067708" y="6516"/>
                      <a:pt x="1061192" y="8959"/>
                    </a:cubicBezTo>
                    <a:cubicBezTo>
                      <a:pt x="1059563" y="8145"/>
                      <a:pt x="1053047" y="10589"/>
                      <a:pt x="1050604" y="9774"/>
                    </a:cubicBezTo>
                    <a:cubicBezTo>
                      <a:pt x="1048975" y="10589"/>
                      <a:pt x="1046531" y="11403"/>
                      <a:pt x="1046531" y="12217"/>
                    </a:cubicBezTo>
                    <a:cubicBezTo>
                      <a:pt x="1020468" y="17104"/>
                      <a:pt x="995218" y="24435"/>
                      <a:pt x="968340" y="30136"/>
                    </a:cubicBezTo>
                    <a:cubicBezTo>
                      <a:pt x="956937" y="35023"/>
                      <a:pt x="941462" y="35837"/>
                      <a:pt x="926801" y="39910"/>
                    </a:cubicBezTo>
                    <a:cubicBezTo>
                      <a:pt x="926801" y="39910"/>
                      <a:pt x="926801" y="39910"/>
                      <a:pt x="926801" y="39910"/>
                    </a:cubicBezTo>
                    <a:cubicBezTo>
                      <a:pt x="921914" y="41539"/>
                      <a:pt x="915398" y="43168"/>
                      <a:pt x="909697" y="43982"/>
                    </a:cubicBezTo>
                    <a:lnTo>
                      <a:pt x="904810" y="46426"/>
                    </a:lnTo>
                    <a:cubicBezTo>
                      <a:pt x="870602" y="51313"/>
                      <a:pt x="835578" y="60272"/>
                      <a:pt x="800555" y="66788"/>
                    </a:cubicBezTo>
                    <a:cubicBezTo>
                      <a:pt x="760645" y="74119"/>
                      <a:pt x="726437" y="79820"/>
                      <a:pt x="688156" y="91223"/>
                    </a:cubicBezTo>
                    <a:cubicBezTo>
                      <a:pt x="688156" y="91223"/>
                      <a:pt x="688156" y="91223"/>
                      <a:pt x="688970" y="90408"/>
                    </a:cubicBezTo>
                    <a:cubicBezTo>
                      <a:pt x="678382" y="92852"/>
                      <a:pt x="667794" y="94481"/>
                      <a:pt x="657205" y="96924"/>
                    </a:cubicBezTo>
                    <a:lnTo>
                      <a:pt x="657205" y="96924"/>
                    </a:lnTo>
                    <a:cubicBezTo>
                      <a:pt x="631956" y="104255"/>
                      <a:pt x="603449" y="107513"/>
                      <a:pt x="578200" y="114843"/>
                    </a:cubicBezTo>
                    <a:cubicBezTo>
                      <a:pt x="548064" y="120545"/>
                      <a:pt x="513041" y="127875"/>
                      <a:pt x="481276" y="134391"/>
                    </a:cubicBezTo>
                    <a:lnTo>
                      <a:pt x="481276" y="133576"/>
                    </a:lnTo>
                    <a:cubicBezTo>
                      <a:pt x="456027" y="139278"/>
                      <a:pt x="429963" y="141721"/>
                      <a:pt x="404714" y="147423"/>
                    </a:cubicBezTo>
                    <a:cubicBezTo>
                      <a:pt x="377836" y="151495"/>
                      <a:pt x="350957" y="160455"/>
                      <a:pt x="323265" y="163712"/>
                    </a:cubicBezTo>
                    <a:cubicBezTo>
                      <a:pt x="306160" y="164527"/>
                      <a:pt x="285798" y="173486"/>
                      <a:pt x="269508" y="173486"/>
                    </a:cubicBezTo>
                    <a:cubicBezTo>
                      <a:pt x="236929" y="175115"/>
                      <a:pt x="205978" y="183260"/>
                      <a:pt x="175028" y="191405"/>
                    </a:cubicBezTo>
                    <a:cubicBezTo>
                      <a:pt x="144892" y="195477"/>
                      <a:pt x="116384" y="203622"/>
                      <a:pt x="87063" y="206066"/>
                    </a:cubicBezTo>
                    <a:cubicBezTo>
                      <a:pt x="74031" y="210138"/>
                      <a:pt x="57741" y="208509"/>
                      <a:pt x="43080" y="211767"/>
                    </a:cubicBezTo>
                    <a:lnTo>
                      <a:pt x="43895" y="212582"/>
                    </a:lnTo>
                    <a:cubicBezTo>
                      <a:pt x="38194" y="211767"/>
                      <a:pt x="32492" y="217469"/>
                      <a:pt x="28420" y="215025"/>
                    </a:cubicBezTo>
                    <a:lnTo>
                      <a:pt x="29234" y="215025"/>
                    </a:lnTo>
                    <a:cubicBezTo>
                      <a:pt x="25976" y="214211"/>
                      <a:pt x="23533" y="219912"/>
                      <a:pt x="21089" y="218283"/>
                    </a:cubicBezTo>
                    <a:lnTo>
                      <a:pt x="21089" y="219098"/>
                    </a:lnTo>
                    <a:cubicBezTo>
                      <a:pt x="17831" y="219912"/>
                      <a:pt x="20275" y="218283"/>
                      <a:pt x="17831" y="218283"/>
                    </a:cubicBezTo>
                    <a:cubicBezTo>
                      <a:pt x="17017" y="218283"/>
                      <a:pt x="17831" y="219912"/>
                      <a:pt x="15388" y="219912"/>
                    </a:cubicBezTo>
                    <a:cubicBezTo>
                      <a:pt x="14573" y="217469"/>
                      <a:pt x="7243" y="222356"/>
                      <a:pt x="6428" y="219098"/>
                    </a:cubicBezTo>
                    <a:cubicBezTo>
                      <a:pt x="8057" y="219098"/>
                      <a:pt x="3170" y="218283"/>
                      <a:pt x="7243" y="216654"/>
                    </a:cubicBezTo>
                    <a:cubicBezTo>
                      <a:pt x="5614" y="216654"/>
                      <a:pt x="-88" y="217469"/>
                      <a:pt x="727" y="219098"/>
                    </a:cubicBezTo>
                    <a:cubicBezTo>
                      <a:pt x="727" y="220727"/>
                      <a:pt x="-1716" y="222356"/>
                      <a:pt x="2356" y="223170"/>
                    </a:cubicBezTo>
                    <a:lnTo>
                      <a:pt x="3170" y="222356"/>
                    </a:lnTo>
                    <a:cubicBezTo>
                      <a:pt x="4799" y="223170"/>
                      <a:pt x="3985" y="222356"/>
                      <a:pt x="4799" y="223170"/>
                    </a:cubicBezTo>
                    <a:cubicBezTo>
                      <a:pt x="9686" y="222356"/>
                      <a:pt x="10501" y="223985"/>
                      <a:pt x="13759" y="223985"/>
                    </a:cubicBezTo>
                    <a:cubicBezTo>
                      <a:pt x="13759" y="223985"/>
                      <a:pt x="13759" y="223985"/>
                      <a:pt x="13759" y="223985"/>
                    </a:cubicBezTo>
                    <a:cubicBezTo>
                      <a:pt x="16202" y="222356"/>
                      <a:pt x="19460" y="222356"/>
                      <a:pt x="21089" y="222356"/>
                    </a:cubicBezTo>
                    <a:lnTo>
                      <a:pt x="21904" y="223170"/>
                    </a:lnTo>
                    <a:cubicBezTo>
                      <a:pt x="23533" y="223985"/>
                      <a:pt x="26791" y="219912"/>
                      <a:pt x="25976" y="222356"/>
                    </a:cubicBezTo>
                    <a:cubicBezTo>
                      <a:pt x="34936" y="219912"/>
                      <a:pt x="46338" y="218283"/>
                      <a:pt x="56927" y="216654"/>
                    </a:cubicBezTo>
                    <a:cubicBezTo>
                      <a:pt x="58556" y="215840"/>
                      <a:pt x="65072" y="215025"/>
                      <a:pt x="62628" y="214211"/>
                    </a:cubicBezTo>
                    <a:cubicBezTo>
                      <a:pt x="65886" y="215840"/>
                      <a:pt x="73217" y="215025"/>
                      <a:pt x="76474" y="214211"/>
                    </a:cubicBezTo>
                    <a:cubicBezTo>
                      <a:pt x="76474" y="214211"/>
                      <a:pt x="76474" y="214211"/>
                      <a:pt x="75660" y="214211"/>
                    </a:cubicBezTo>
                    <a:cubicBezTo>
                      <a:pt x="81361" y="215840"/>
                      <a:pt x="82176" y="210953"/>
                      <a:pt x="87877" y="212582"/>
                    </a:cubicBezTo>
                    <a:cubicBezTo>
                      <a:pt x="88692" y="210138"/>
                      <a:pt x="97651" y="211767"/>
                      <a:pt x="100095" y="208509"/>
                    </a:cubicBezTo>
                    <a:cubicBezTo>
                      <a:pt x="100909" y="208509"/>
                      <a:pt x="100909" y="209324"/>
                      <a:pt x="100909" y="209324"/>
                    </a:cubicBezTo>
                    <a:cubicBezTo>
                      <a:pt x="110683" y="207695"/>
                      <a:pt x="121271" y="206880"/>
                      <a:pt x="129416" y="205251"/>
                    </a:cubicBezTo>
                    <a:cubicBezTo>
                      <a:pt x="135932" y="201994"/>
                      <a:pt x="146521" y="202808"/>
                      <a:pt x="151407" y="199550"/>
                    </a:cubicBezTo>
                    <a:cubicBezTo>
                      <a:pt x="156294" y="199550"/>
                      <a:pt x="164439" y="198735"/>
                      <a:pt x="170955" y="196292"/>
                    </a:cubicBezTo>
                    <a:lnTo>
                      <a:pt x="170141" y="197107"/>
                    </a:lnTo>
                    <a:cubicBezTo>
                      <a:pt x="177471" y="195477"/>
                      <a:pt x="187245" y="193849"/>
                      <a:pt x="192132" y="191405"/>
                    </a:cubicBezTo>
                    <a:cubicBezTo>
                      <a:pt x="194575" y="193034"/>
                      <a:pt x="197833" y="192220"/>
                      <a:pt x="201906" y="192220"/>
                    </a:cubicBezTo>
                    <a:cubicBezTo>
                      <a:pt x="206793" y="190590"/>
                      <a:pt x="217381" y="188962"/>
                      <a:pt x="224712" y="186518"/>
                    </a:cubicBezTo>
                    <a:cubicBezTo>
                      <a:pt x="226341" y="187333"/>
                      <a:pt x="231227" y="184889"/>
                      <a:pt x="232042" y="186518"/>
                    </a:cubicBezTo>
                    <a:cubicBezTo>
                      <a:pt x="253219" y="179188"/>
                      <a:pt x="280911" y="175930"/>
                      <a:pt x="304531" y="173486"/>
                    </a:cubicBezTo>
                    <a:lnTo>
                      <a:pt x="304531" y="173486"/>
                    </a:lnTo>
                    <a:cubicBezTo>
                      <a:pt x="307789" y="171857"/>
                      <a:pt x="310233" y="169414"/>
                      <a:pt x="313491" y="167785"/>
                    </a:cubicBezTo>
                    <a:cubicBezTo>
                      <a:pt x="313491" y="167785"/>
                      <a:pt x="313491" y="167785"/>
                      <a:pt x="313491" y="168599"/>
                    </a:cubicBezTo>
                    <a:cubicBezTo>
                      <a:pt x="317563" y="167785"/>
                      <a:pt x="321636" y="168599"/>
                      <a:pt x="326523" y="166970"/>
                    </a:cubicBezTo>
                    <a:cubicBezTo>
                      <a:pt x="326523" y="166970"/>
                      <a:pt x="326523" y="166970"/>
                      <a:pt x="325708" y="167785"/>
                    </a:cubicBezTo>
                    <a:cubicBezTo>
                      <a:pt x="329781" y="166156"/>
                      <a:pt x="333853" y="167785"/>
                      <a:pt x="338740" y="165341"/>
                    </a:cubicBezTo>
                    <a:lnTo>
                      <a:pt x="338740" y="165341"/>
                    </a:lnTo>
                    <a:lnTo>
                      <a:pt x="341998" y="164527"/>
                    </a:lnTo>
                    <a:cubicBezTo>
                      <a:pt x="341998" y="165341"/>
                      <a:pt x="341998" y="166156"/>
                      <a:pt x="340369" y="166156"/>
                    </a:cubicBezTo>
                    <a:cubicBezTo>
                      <a:pt x="377021" y="159640"/>
                      <a:pt x="414488" y="149866"/>
                      <a:pt x="451954" y="143350"/>
                    </a:cubicBezTo>
                    <a:lnTo>
                      <a:pt x="450325" y="144165"/>
                    </a:lnTo>
                    <a:lnTo>
                      <a:pt x="457655" y="141721"/>
                    </a:lnTo>
                    <a:cubicBezTo>
                      <a:pt x="457655" y="141721"/>
                      <a:pt x="457655" y="142536"/>
                      <a:pt x="456841" y="142536"/>
                    </a:cubicBezTo>
                    <a:cubicBezTo>
                      <a:pt x="466615" y="141721"/>
                      <a:pt x="475574" y="138463"/>
                      <a:pt x="484534" y="136834"/>
                    </a:cubicBezTo>
                    <a:cubicBezTo>
                      <a:pt x="484534" y="136834"/>
                      <a:pt x="482905" y="137649"/>
                      <a:pt x="484534" y="137649"/>
                    </a:cubicBezTo>
                    <a:cubicBezTo>
                      <a:pt x="491049" y="135205"/>
                      <a:pt x="495936" y="137649"/>
                      <a:pt x="498380" y="133576"/>
                    </a:cubicBezTo>
                    <a:cubicBezTo>
                      <a:pt x="498380" y="133576"/>
                      <a:pt x="499194" y="134391"/>
                      <a:pt x="498380" y="134391"/>
                    </a:cubicBezTo>
                    <a:cubicBezTo>
                      <a:pt x="517113" y="129504"/>
                      <a:pt x="535846" y="126246"/>
                      <a:pt x="554580" y="122988"/>
                    </a:cubicBezTo>
                    <a:cubicBezTo>
                      <a:pt x="570055" y="117286"/>
                      <a:pt x="587974" y="116472"/>
                      <a:pt x="603449" y="110771"/>
                    </a:cubicBezTo>
                    <a:lnTo>
                      <a:pt x="603449" y="111585"/>
                    </a:lnTo>
                    <a:cubicBezTo>
                      <a:pt x="623811" y="105884"/>
                      <a:pt x="646617" y="103440"/>
                      <a:pt x="668608" y="98553"/>
                    </a:cubicBezTo>
                    <a:cubicBezTo>
                      <a:pt x="677568" y="96924"/>
                      <a:pt x="684084" y="95295"/>
                      <a:pt x="693043" y="92852"/>
                    </a:cubicBezTo>
                    <a:lnTo>
                      <a:pt x="693043" y="93666"/>
                    </a:lnTo>
                    <a:cubicBezTo>
                      <a:pt x="707704" y="87965"/>
                      <a:pt x="725622" y="89594"/>
                      <a:pt x="741098" y="83078"/>
                    </a:cubicBezTo>
                    <a:lnTo>
                      <a:pt x="740283" y="83893"/>
                    </a:lnTo>
                    <a:cubicBezTo>
                      <a:pt x="742727" y="82263"/>
                      <a:pt x="750057" y="82263"/>
                      <a:pt x="748428" y="80634"/>
                    </a:cubicBezTo>
                    <a:lnTo>
                      <a:pt x="751686" y="80634"/>
                    </a:lnTo>
                    <a:cubicBezTo>
                      <a:pt x="762274" y="74933"/>
                      <a:pt x="772048" y="78191"/>
                      <a:pt x="784266" y="73304"/>
                    </a:cubicBezTo>
                    <a:lnTo>
                      <a:pt x="783451" y="74119"/>
                    </a:lnTo>
                    <a:cubicBezTo>
                      <a:pt x="786709" y="73304"/>
                      <a:pt x="790782" y="71675"/>
                      <a:pt x="794040" y="71675"/>
                    </a:cubicBezTo>
                    <a:cubicBezTo>
                      <a:pt x="794040" y="71675"/>
                      <a:pt x="794040" y="71675"/>
                      <a:pt x="793225" y="72490"/>
                    </a:cubicBezTo>
                    <a:cubicBezTo>
                      <a:pt x="804628" y="72490"/>
                      <a:pt x="816845" y="67603"/>
                      <a:pt x="828248" y="65159"/>
                    </a:cubicBezTo>
                    <a:lnTo>
                      <a:pt x="827434" y="66788"/>
                    </a:lnTo>
                    <a:cubicBezTo>
                      <a:pt x="833135" y="64345"/>
                      <a:pt x="843723" y="63530"/>
                      <a:pt x="851054" y="61087"/>
                    </a:cubicBezTo>
                    <a:lnTo>
                      <a:pt x="851054" y="61901"/>
                    </a:lnTo>
                    <a:lnTo>
                      <a:pt x="854312" y="60272"/>
                    </a:lnTo>
                    <a:lnTo>
                      <a:pt x="854312" y="61087"/>
                    </a:lnTo>
                    <a:cubicBezTo>
                      <a:pt x="861642" y="60272"/>
                      <a:pt x="870602" y="57014"/>
                      <a:pt x="880375" y="5538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3" name="任意多边形: 形状 662"/>
              <p:cNvSpPr/>
              <p:nvPr/>
            </p:nvSpPr>
            <p:spPr>
              <a:xfrm>
                <a:off x="6105051" y="151644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4" name="任意多边形: 形状 663"/>
              <p:cNvSpPr/>
              <p:nvPr/>
            </p:nvSpPr>
            <p:spPr>
              <a:xfrm>
                <a:off x="5140696" y="1707033"/>
                <a:ext cx="1629" cy="8144"/>
              </a:xfrm>
              <a:custGeom>
                <a:avLst/>
                <a:gdLst>
                  <a:gd name="connsiteX0" fmla="*/ 1629 w 1629"/>
                  <a:gd name="connsiteY0" fmla="*/ 0 h 8144"/>
                  <a:gd name="connsiteX1" fmla="*/ 0 w 1629"/>
                  <a:gd name="connsiteY1" fmla="*/ 0 h 8144"/>
                  <a:gd name="connsiteX2" fmla="*/ 1629 w 1629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4">
                    <a:moveTo>
                      <a:pt x="1629" y="0"/>
                    </a:moveTo>
                    <a:cubicBezTo>
                      <a:pt x="814" y="0"/>
                      <a:pt x="814" y="0"/>
                      <a:pt x="0" y="0"/>
                    </a:cubicBezTo>
                    <a:cubicBezTo>
                      <a:pt x="814" y="0"/>
                      <a:pt x="1629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65" name="图形 7"/>
            <p:cNvGrpSpPr/>
            <p:nvPr/>
          </p:nvGrpSpPr>
          <p:grpSpPr>
            <a:xfrm>
              <a:off x="7369954" y="2641389"/>
              <a:ext cx="1159745" cy="233758"/>
              <a:chOff x="5130195" y="1541692"/>
              <a:chExt cx="1159745" cy="233758"/>
            </a:xfrm>
            <a:solidFill>
              <a:srgbClr val="1B1B1B"/>
            </a:solidFill>
          </p:grpSpPr>
          <p:sp>
            <p:nvSpPr>
              <p:cNvPr id="666" name="任意多边形: 形状 665"/>
              <p:cNvSpPr/>
              <p:nvPr/>
            </p:nvSpPr>
            <p:spPr>
              <a:xfrm>
                <a:off x="6288311" y="1541692"/>
                <a:ext cx="1628" cy="814"/>
              </a:xfrm>
              <a:custGeom>
                <a:avLst/>
                <a:gdLst>
                  <a:gd name="connsiteX0" fmla="*/ 1629 w 1628"/>
                  <a:gd name="connsiteY0" fmla="*/ 0 h 814"/>
                  <a:gd name="connsiteX1" fmla="*/ 815 w 1628"/>
                  <a:gd name="connsiteY1" fmla="*/ 0 h 814"/>
                  <a:gd name="connsiteX2" fmla="*/ 0 w 1628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">
                    <a:moveTo>
                      <a:pt x="1629" y="0"/>
                    </a:moveTo>
                    <a:lnTo>
                      <a:pt x="815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7" name="任意多边形: 形状 666"/>
              <p:cNvSpPr/>
              <p:nvPr/>
            </p:nvSpPr>
            <p:spPr>
              <a:xfrm>
                <a:off x="6280981" y="1541692"/>
                <a:ext cx="5701" cy="3619"/>
              </a:xfrm>
              <a:custGeom>
                <a:avLst/>
                <a:gdLst>
                  <a:gd name="connsiteX0" fmla="*/ 0 w 5701"/>
                  <a:gd name="connsiteY0" fmla="*/ 3258 h 3619"/>
                  <a:gd name="connsiteX1" fmla="*/ 0 w 5701"/>
                  <a:gd name="connsiteY1" fmla="*/ 3258 h 3619"/>
                  <a:gd name="connsiteX2" fmla="*/ 5701 w 5701"/>
                  <a:gd name="connsiteY2" fmla="*/ 0 h 3619"/>
                  <a:gd name="connsiteX3" fmla="*/ 0 w 5701"/>
                  <a:gd name="connsiteY3" fmla="*/ 3258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1" h="3619">
                    <a:moveTo>
                      <a:pt x="0" y="3258"/>
                    </a:moveTo>
                    <a:cubicBezTo>
                      <a:pt x="0" y="3258"/>
                      <a:pt x="0" y="4072"/>
                      <a:pt x="0" y="3258"/>
                    </a:cubicBezTo>
                    <a:lnTo>
                      <a:pt x="5701" y="0"/>
                    </a:lnTo>
                    <a:cubicBezTo>
                      <a:pt x="3258" y="0"/>
                      <a:pt x="1629" y="4072"/>
                      <a:pt x="0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8" name="任意多边形: 形状 667"/>
              <p:cNvSpPr/>
              <p:nvPr/>
            </p:nvSpPr>
            <p:spPr>
              <a:xfrm>
                <a:off x="6276094" y="1544950"/>
                <a:ext cx="3387" cy="1629"/>
              </a:xfrm>
              <a:custGeom>
                <a:avLst/>
                <a:gdLst>
                  <a:gd name="connsiteX0" fmla="*/ 3258 w 3387"/>
                  <a:gd name="connsiteY0" fmla="*/ 0 h 1629"/>
                  <a:gd name="connsiteX1" fmla="*/ 0 w 3387"/>
                  <a:gd name="connsiteY1" fmla="*/ 1629 h 1629"/>
                  <a:gd name="connsiteX2" fmla="*/ 3258 w 3387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7" h="1629">
                    <a:moveTo>
                      <a:pt x="3258" y="0"/>
                    </a:moveTo>
                    <a:cubicBezTo>
                      <a:pt x="815" y="0"/>
                      <a:pt x="0" y="815"/>
                      <a:pt x="0" y="1629"/>
                    </a:cubicBezTo>
                    <a:cubicBezTo>
                      <a:pt x="815" y="815"/>
                      <a:pt x="4072" y="1629"/>
                      <a:pt x="325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9" name="任意多边形: 形状 668"/>
              <p:cNvSpPr/>
              <p:nvPr/>
            </p:nvSpPr>
            <p:spPr>
              <a:xfrm>
                <a:off x="6091205" y="1579973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4" y="0"/>
                      <a:pt x="814" y="0"/>
                      <a:pt x="0" y="0"/>
                    </a:cubicBezTo>
                    <a:cubicBezTo>
                      <a:pt x="814" y="0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0" name="任意多边形: 形状 669"/>
              <p:cNvSpPr/>
              <p:nvPr/>
            </p:nvSpPr>
            <p:spPr>
              <a:xfrm>
                <a:off x="5130195" y="1545765"/>
                <a:ext cx="1143626" cy="229685"/>
              </a:xfrm>
              <a:custGeom>
                <a:avLst/>
                <a:gdLst>
                  <a:gd name="connsiteX0" fmla="*/ 912955 w 1143626"/>
                  <a:gd name="connsiteY0" fmla="*/ 47240 h 229685"/>
                  <a:gd name="connsiteX1" fmla="*/ 912955 w 1143626"/>
                  <a:gd name="connsiteY1" fmla="*/ 48055 h 229685"/>
                  <a:gd name="connsiteX2" fmla="*/ 942277 w 1143626"/>
                  <a:gd name="connsiteY2" fmla="*/ 42353 h 229685"/>
                  <a:gd name="connsiteX3" fmla="*/ 941462 w 1143626"/>
                  <a:gd name="connsiteY3" fmla="*/ 43168 h 229685"/>
                  <a:gd name="connsiteX4" fmla="*/ 1012323 w 1143626"/>
                  <a:gd name="connsiteY4" fmla="*/ 28507 h 229685"/>
                  <a:gd name="connsiteX5" fmla="*/ 1011508 w 1143626"/>
                  <a:gd name="connsiteY5" fmla="*/ 29322 h 229685"/>
                  <a:gd name="connsiteX6" fmla="*/ 1014766 w 1143626"/>
                  <a:gd name="connsiteY6" fmla="*/ 27693 h 229685"/>
                  <a:gd name="connsiteX7" fmla="*/ 1013952 w 1143626"/>
                  <a:gd name="connsiteY7" fmla="*/ 28507 h 229685"/>
                  <a:gd name="connsiteX8" fmla="*/ 1032685 w 1143626"/>
                  <a:gd name="connsiteY8" fmla="*/ 25249 h 229685"/>
                  <a:gd name="connsiteX9" fmla="*/ 1033499 w 1143626"/>
                  <a:gd name="connsiteY9" fmla="*/ 23620 h 229685"/>
                  <a:gd name="connsiteX10" fmla="*/ 1092143 w 1143626"/>
                  <a:gd name="connsiteY10" fmla="*/ 11403 h 229685"/>
                  <a:gd name="connsiteX11" fmla="*/ 1092957 w 1143626"/>
                  <a:gd name="connsiteY11" fmla="*/ 12217 h 229685"/>
                  <a:gd name="connsiteX12" fmla="*/ 1143455 w 1143626"/>
                  <a:gd name="connsiteY12" fmla="*/ 1629 h 229685"/>
                  <a:gd name="connsiteX13" fmla="*/ 1143455 w 1143626"/>
                  <a:gd name="connsiteY13" fmla="*/ 0 h 229685"/>
                  <a:gd name="connsiteX14" fmla="*/ 1128795 w 1143626"/>
                  <a:gd name="connsiteY14" fmla="*/ 3258 h 229685"/>
                  <a:gd name="connsiteX15" fmla="*/ 1129609 w 1143626"/>
                  <a:gd name="connsiteY15" fmla="*/ 2443 h 229685"/>
                  <a:gd name="connsiteX16" fmla="*/ 1125537 w 1143626"/>
                  <a:gd name="connsiteY16" fmla="*/ 4072 h 229685"/>
                  <a:gd name="connsiteX17" fmla="*/ 1124722 w 1143626"/>
                  <a:gd name="connsiteY17" fmla="*/ 3258 h 229685"/>
                  <a:gd name="connsiteX18" fmla="*/ 1101917 w 1143626"/>
                  <a:gd name="connsiteY18" fmla="*/ 8959 h 229685"/>
                  <a:gd name="connsiteX19" fmla="*/ 1090514 w 1143626"/>
                  <a:gd name="connsiteY19" fmla="*/ 9774 h 229685"/>
                  <a:gd name="connsiteX20" fmla="*/ 1085627 w 1143626"/>
                  <a:gd name="connsiteY20" fmla="*/ 12217 h 229685"/>
                  <a:gd name="connsiteX21" fmla="*/ 1004178 w 1143626"/>
                  <a:gd name="connsiteY21" fmla="*/ 27693 h 229685"/>
                  <a:gd name="connsiteX22" fmla="*/ 961010 w 1143626"/>
                  <a:gd name="connsiteY22" fmla="*/ 35837 h 229685"/>
                  <a:gd name="connsiteX23" fmla="*/ 961010 w 1143626"/>
                  <a:gd name="connsiteY23" fmla="*/ 35837 h 229685"/>
                  <a:gd name="connsiteX24" fmla="*/ 943091 w 1143626"/>
                  <a:gd name="connsiteY24" fmla="*/ 39910 h 229685"/>
                  <a:gd name="connsiteX25" fmla="*/ 938204 w 1143626"/>
                  <a:gd name="connsiteY25" fmla="*/ 41539 h 229685"/>
                  <a:gd name="connsiteX26" fmla="*/ 829877 w 1143626"/>
                  <a:gd name="connsiteY26" fmla="*/ 60272 h 229685"/>
                  <a:gd name="connsiteX27" fmla="*/ 712591 w 1143626"/>
                  <a:gd name="connsiteY27" fmla="*/ 83078 h 229685"/>
                  <a:gd name="connsiteX28" fmla="*/ 713405 w 1143626"/>
                  <a:gd name="connsiteY28" fmla="*/ 82263 h 229685"/>
                  <a:gd name="connsiteX29" fmla="*/ 680825 w 1143626"/>
                  <a:gd name="connsiteY29" fmla="*/ 88779 h 229685"/>
                  <a:gd name="connsiteX30" fmla="*/ 680825 w 1143626"/>
                  <a:gd name="connsiteY30" fmla="*/ 88779 h 229685"/>
                  <a:gd name="connsiteX31" fmla="*/ 598562 w 1143626"/>
                  <a:gd name="connsiteY31" fmla="*/ 106698 h 229685"/>
                  <a:gd name="connsiteX32" fmla="*/ 497565 w 1143626"/>
                  <a:gd name="connsiteY32" fmla="*/ 127060 h 229685"/>
                  <a:gd name="connsiteX33" fmla="*/ 497565 w 1143626"/>
                  <a:gd name="connsiteY33" fmla="*/ 126246 h 229685"/>
                  <a:gd name="connsiteX34" fmla="*/ 417746 w 1143626"/>
                  <a:gd name="connsiteY34" fmla="*/ 140907 h 229685"/>
                  <a:gd name="connsiteX35" fmla="*/ 333853 w 1143626"/>
                  <a:gd name="connsiteY35" fmla="*/ 158825 h 229685"/>
                  <a:gd name="connsiteX36" fmla="*/ 278468 w 1143626"/>
                  <a:gd name="connsiteY36" fmla="*/ 170228 h 229685"/>
                  <a:gd name="connsiteX37" fmla="*/ 180729 w 1143626"/>
                  <a:gd name="connsiteY37" fmla="*/ 191405 h 229685"/>
                  <a:gd name="connsiteX38" fmla="*/ 90321 w 1143626"/>
                  <a:gd name="connsiteY38" fmla="*/ 209324 h 229685"/>
                  <a:gd name="connsiteX39" fmla="*/ 44709 w 1143626"/>
                  <a:gd name="connsiteY39" fmla="*/ 216654 h 229685"/>
                  <a:gd name="connsiteX40" fmla="*/ 45524 w 1143626"/>
                  <a:gd name="connsiteY40" fmla="*/ 217469 h 229685"/>
                  <a:gd name="connsiteX41" fmla="*/ 29234 w 1143626"/>
                  <a:gd name="connsiteY41" fmla="*/ 220727 h 229685"/>
                  <a:gd name="connsiteX42" fmla="*/ 30049 w 1143626"/>
                  <a:gd name="connsiteY42" fmla="*/ 220727 h 229685"/>
                  <a:gd name="connsiteX43" fmla="*/ 21904 w 1143626"/>
                  <a:gd name="connsiteY43" fmla="*/ 223985 h 229685"/>
                  <a:gd name="connsiteX44" fmla="*/ 21904 w 1143626"/>
                  <a:gd name="connsiteY44" fmla="*/ 224799 h 229685"/>
                  <a:gd name="connsiteX45" fmla="*/ 18646 w 1143626"/>
                  <a:gd name="connsiteY45" fmla="*/ 223985 h 229685"/>
                  <a:gd name="connsiteX46" fmla="*/ 16202 w 1143626"/>
                  <a:gd name="connsiteY46" fmla="*/ 225613 h 229685"/>
                  <a:gd name="connsiteX47" fmla="*/ 6428 w 1143626"/>
                  <a:gd name="connsiteY47" fmla="*/ 224799 h 229685"/>
                  <a:gd name="connsiteX48" fmla="*/ 7243 w 1143626"/>
                  <a:gd name="connsiteY48" fmla="*/ 222355 h 229685"/>
                  <a:gd name="connsiteX49" fmla="*/ 727 w 1143626"/>
                  <a:gd name="connsiteY49" fmla="*/ 224799 h 229685"/>
                  <a:gd name="connsiteX50" fmla="*/ 2356 w 1143626"/>
                  <a:gd name="connsiteY50" fmla="*/ 228872 h 229685"/>
                  <a:gd name="connsiteX51" fmla="*/ 3170 w 1143626"/>
                  <a:gd name="connsiteY51" fmla="*/ 228057 h 229685"/>
                  <a:gd name="connsiteX52" fmla="*/ 4799 w 1143626"/>
                  <a:gd name="connsiteY52" fmla="*/ 228872 h 229685"/>
                  <a:gd name="connsiteX53" fmla="*/ 13759 w 1143626"/>
                  <a:gd name="connsiteY53" fmla="*/ 229686 h 229685"/>
                  <a:gd name="connsiteX54" fmla="*/ 13759 w 1143626"/>
                  <a:gd name="connsiteY54" fmla="*/ 229686 h 229685"/>
                  <a:gd name="connsiteX55" fmla="*/ 21089 w 1143626"/>
                  <a:gd name="connsiteY55" fmla="*/ 228057 h 229685"/>
                  <a:gd name="connsiteX56" fmla="*/ 21904 w 1143626"/>
                  <a:gd name="connsiteY56" fmla="*/ 228872 h 229685"/>
                  <a:gd name="connsiteX57" fmla="*/ 25976 w 1143626"/>
                  <a:gd name="connsiteY57" fmla="*/ 228057 h 229685"/>
                  <a:gd name="connsiteX58" fmla="*/ 57741 w 1143626"/>
                  <a:gd name="connsiteY58" fmla="*/ 220727 h 229685"/>
                  <a:gd name="connsiteX59" fmla="*/ 63443 w 1143626"/>
                  <a:gd name="connsiteY59" fmla="*/ 218283 h 229685"/>
                  <a:gd name="connsiteX60" fmla="*/ 77289 w 1143626"/>
                  <a:gd name="connsiteY60" fmla="*/ 217469 h 229685"/>
                  <a:gd name="connsiteX61" fmla="*/ 76474 w 1143626"/>
                  <a:gd name="connsiteY61" fmla="*/ 218283 h 229685"/>
                  <a:gd name="connsiteX62" fmla="*/ 88692 w 1143626"/>
                  <a:gd name="connsiteY62" fmla="*/ 216654 h 229685"/>
                  <a:gd name="connsiteX63" fmla="*/ 100909 w 1143626"/>
                  <a:gd name="connsiteY63" fmla="*/ 212582 h 229685"/>
                  <a:gd name="connsiteX64" fmla="*/ 101724 w 1143626"/>
                  <a:gd name="connsiteY64" fmla="*/ 213396 h 229685"/>
                  <a:gd name="connsiteX65" fmla="*/ 131045 w 1143626"/>
                  <a:gd name="connsiteY65" fmla="*/ 208509 h 229685"/>
                  <a:gd name="connsiteX66" fmla="*/ 153851 w 1143626"/>
                  <a:gd name="connsiteY66" fmla="*/ 201993 h 229685"/>
                  <a:gd name="connsiteX67" fmla="*/ 174213 w 1143626"/>
                  <a:gd name="connsiteY67" fmla="*/ 198735 h 229685"/>
                  <a:gd name="connsiteX68" fmla="*/ 173399 w 1143626"/>
                  <a:gd name="connsiteY68" fmla="*/ 199550 h 229685"/>
                  <a:gd name="connsiteX69" fmla="*/ 196204 w 1143626"/>
                  <a:gd name="connsiteY69" fmla="*/ 193034 h 229685"/>
                  <a:gd name="connsiteX70" fmla="*/ 205978 w 1143626"/>
                  <a:gd name="connsiteY70" fmla="*/ 193848 h 229685"/>
                  <a:gd name="connsiteX71" fmla="*/ 229598 w 1143626"/>
                  <a:gd name="connsiteY71" fmla="*/ 187333 h 229685"/>
                  <a:gd name="connsiteX72" fmla="*/ 236929 w 1143626"/>
                  <a:gd name="connsiteY72" fmla="*/ 187333 h 229685"/>
                  <a:gd name="connsiteX73" fmla="*/ 311862 w 1143626"/>
                  <a:gd name="connsiteY73" fmla="*/ 172672 h 229685"/>
                  <a:gd name="connsiteX74" fmla="*/ 311862 w 1143626"/>
                  <a:gd name="connsiteY74" fmla="*/ 172672 h 229685"/>
                  <a:gd name="connsiteX75" fmla="*/ 320821 w 1143626"/>
                  <a:gd name="connsiteY75" fmla="*/ 166970 h 229685"/>
                  <a:gd name="connsiteX76" fmla="*/ 320821 w 1143626"/>
                  <a:gd name="connsiteY76" fmla="*/ 167785 h 229685"/>
                  <a:gd name="connsiteX77" fmla="*/ 333853 w 1143626"/>
                  <a:gd name="connsiteY77" fmla="*/ 166156 h 229685"/>
                  <a:gd name="connsiteX78" fmla="*/ 333039 w 1143626"/>
                  <a:gd name="connsiteY78" fmla="*/ 166970 h 229685"/>
                  <a:gd name="connsiteX79" fmla="*/ 346885 w 1143626"/>
                  <a:gd name="connsiteY79" fmla="*/ 164527 h 229685"/>
                  <a:gd name="connsiteX80" fmla="*/ 346885 w 1143626"/>
                  <a:gd name="connsiteY80" fmla="*/ 164527 h 229685"/>
                  <a:gd name="connsiteX81" fmla="*/ 350143 w 1143626"/>
                  <a:gd name="connsiteY81" fmla="*/ 163712 h 229685"/>
                  <a:gd name="connsiteX82" fmla="*/ 348514 w 1143626"/>
                  <a:gd name="connsiteY82" fmla="*/ 165341 h 229685"/>
                  <a:gd name="connsiteX83" fmla="*/ 464986 w 1143626"/>
                  <a:gd name="connsiteY83" fmla="*/ 140092 h 229685"/>
                  <a:gd name="connsiteX84" fmla="*/ 463357 w 1143626"/>
                  <a:gd name="connsiteY84" fmla="*/ 140907 h 229685"/>
                  <a:gd name="connsiteX85" fmla="*/ 470687 w 1143626"/>
                  <a:gd name="connsiteY85" fmla="*/ 138463 h 229685"/>
                  <a:gd name="connsiteX86" fmla="*/ 469873 w 1143626"/>
                  <a:gd name="connsiteY86" fmla="*/ 139278 h 229685"/>
                  <a:gd name="connsiteX87" fmla="*/ 499194 w 1143626"/>
                  <a:gd name="connsiteY87" fmla="*/ 133576 h 229685"/>
                  <a:gd name="connsiteX88" fmla="*/ 499194 w 1143626"/>
                  <a:gd name="connsiteY88" fmla="*/ 134391 h 229685"/>
                  <a:gd name="connsiteX89" fmla="*/ 513855 w 1143626"/>
                  <a:gd name="connsiteY89" fmla="*/ 130318 h 229685"/>
                  <a:gd name="connsiteX90" fmla="*/ 513855 w 1143626"/>
                  <a:gd name="connsiteY90" fmla="*/ 131133 h 229685"/>
                  <a:gd name="connsiteX91" fmla="*/ 572499 w 1143626"/>
                  <a:gd name="connsiteY91" fmla="*/ 118915 h 229685"/>
                  <a:gd name="connsiteX92" fmla="*/ 622997 w 1143626"/>
                  <a:gd name="connsiteY92" fmla="*/ 106698 h 229685"/>
                  <a:gd name="connsiteX93" fmla="*/ 622997 w 1143626"/>
                  <a:gd name="connsiteY93" fmla="*/ 107512 h 229685"/>
                  <a:gd name="connsiteX94" fmla="*/ 690599 w 1143626"/>
                  <a:gd name="connsiteY94" fmla="*/ 94481 h 229685"/>
                  <a:gd name="connsiteX95" fmla="*/ 715849 w 1143626"/>
                  <a:gd name="connsiteY95" fmla="*/ 89594 h 229685"/>
                  <a:gd name="connsiteX96" fmla="*/ 715849 w 1143626"/>
                  <a:gd name="connsiteY96" fmla="*/ 90408 h 229685"/>
                  <a:gd name="connsiteX97" fmla="*/ 765532 w 1143626"/>
                  <a:gd name="connsiteY97" fmla="*/ 80634 h 229685"/>
                  <a:gd name="connsiteX98" fmla="*/ 764718 w 1143626"/>
                  <a:gd name="connsiteY98" fmla="*/ 81449 h 229685"/>
                  <a:gd name="connsiteX99" fmla="*/ 773677 w 1143626"/>
                  <a:gd name="connsiteY99" fmla="*/ 78191 h 229685"/>
                  <a:gd name="connsiteX100" fmla="*/ 776935 w 1143626"/>
                  <a:gd name="connsiteY100" fmla="*/ 78191 h 229685"/>
                  <a:gd name="connsiteX101" fmla="*/ 811144 w 1143626"/>
                  <a:gd name="connsiteY101" fmla="*/ 70860 h 229685"/>
                  <a:gd name="connsiteX102" fmla="*/ 810329 w 1143626"/>
                  <a:gd name="connsiteY102" fmla="*/ 71675 h 229685"/>
                  <a:gd name="connsiteX103" fmla="*/ 820918 w 1143626"/>
                  <a:gd name="connsiteY103" fmla="*/ 69232 h 229685"/>
                  <a:gd name="connsiteX104" fmla="*/ 820103 w 1143626"/>
                  <a:gd name="connsiteY104" fmla="*/ 70046 h 229685"/>
                  <a:gd name="connsiteX105" fmla="*/ 856755 w 1143626"/>
                  <a:gd name="connsiteY105" fmla="*/ 62716 h 229685"/>
                  <a:gd name="connsiteX106" fmla="*/ 855941 w 1143626"/>
                  <a:gd name="connsiteY106" fmla="*/ 64345 h 229685"/>
                  <a:gd name="connsiteX107" fmla="*/ 880375 w 1143626"/>
                  <a:gd name="connsiteY107" fmla="*/ 59458 h 229685"/>
                  <a:gd name="connsiteX108" fmla="*/ 880375 w 1143626"/>
                  <a:gd name="connsiteY108" fmla="*/ 60272 h 229685"/>
                  <a:gd name="connsiteX109" fmla="*/ 884448 w 1143626"/>
                  <a:gd name="connsiteY109" fmla="*/ 58643 h 229685"/>
                  <a:gd name="connsiteX110" fmla="*/ 884448 w 1143626"/>
                  <a:gd name="connsiteY110" fmla="*/ 59458 h 229685"/>
                  <a:gd name="connsiteX111" fmla="*/ 912955 w 1143626"/>
                  <a:gd name="connsiteY111" fmla="*/ 47240 h 229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143626" h="229685">
                    <a:moveTo>
                      <a:pt x="912955" y="47240"/>
                    </a:moveTo>
                    <a:lnTo>
                      <a:pt x="912955" y="48055"/>
                    </a:lnTo>
                    <a:cubicBezTo>
                      <a:pt x="921914" y="44797"/>
                      <a:pt x="932503" y="44797"/>
                      <a:pt x="942277" y="42353"/>
                    </a:cubicBezTo>
                    <a:lnTo>
                      <a:pt x="941462" y="43168"/>
                    </a:lnTo>
                    <a:cubicBezTo>
                      <a:pt x="965897" y="39095"/>
                      <a:pt x="988702" y="33394"/>
                      <a:pt x="1012323" y="28507"/>
                    </a:cubicBezTo>
                    <a:cubicBezTo>
                      <a:pt x="1012323" y="28507"/>
                      <a:pt x="1011508" y="29322"/>
                      <a:pt x="1011508" y="29322"/>
                    </a:cubicBezTo>
                    <a:cubicBezTo>
                      <a:pt x="1012323" y="28507"/>
                      <a:pt x="1013952" y="27693"/>
                      <a:pt x="1014766" y="27693"/>
                    </a:cubicBezTo>
                    <a:cubicBezTo>
                      <a:pt x="1014766" y="27693"/>
                      <a:pt x="1014766" y="28507"/>
                      <a:pt x="1013952" y="28507"/>
                    </a:cubicBezTo>
                    <a:cubicBezTo>
                      <a:pt x="1019653" y="29322"/>
                      <a:pt x="1028612" y="24435"/>
                      <a:pt x="1032685" y="25249"/>
                    </a:cubicBezTo>
                    <a:cubicBezTo>
                      <a:pt x="1034314" y="24435"/>
                      <a:pt x="1034314" y="24435"/>
                      <a:pt x="1033499" y="23620"/>
                    </a:cubicBezTo>
                    <a:cubicBezTo>
                      <a:pt x="1052233" y="19548"/>
                      <a:pt x="1072595" y="15475"/>
                      <a:pt x="1092143" y="11403"/>
                    </a:cubicBezTo>
                    <a:cubicBezTo>
                      <a:pt x="1092957" y="11403"/>
                      <a:pt x="1092957" y="11403"/>
                      <a:pt x="1092957" y="12217"/>
                    </a:cubicBezTo>
                    <a:cubicBezTo>
                      <a:pt x="1109247" y="6516"/>
                      <a:pt x="1126351" y="4887"/>
                      <a:pt x="1143455" y="1629"/>
                    </a:cubicBezTo>
                    <a:cubicBezTo>
                      <a:pt x="1144270" y="815"/>
                      <a:pt x="1141826" y="1629"/>
                      <a:pt x="1143455" y="0"/>
                    </a:cubicBezTo>
                    <a:cubicBezTo>
                      <a:pt x="1137754" y="0"/>
                      <a:pt x="1133682" y="3258"/>
                      <a:pt x="1128795" y="3258"/>
                    </a:cubicBezTo>
                    <a:lnTo>
                      <a:pt x="1129609" y="2443"/>
                    </a:lnTo>
                    <a:cubicBezTo>
                      <a:pt x="1125537" y="2443"/>
                      <a:pt x="1128795" y="4072"/>
                      <a:pt x="1125537" y="4072"/>
                    </a:cubicBezTo>
                    <a:cubicBezTo>
                      <a:pt x="1123908" y="4072"/>
                      <a:pt x="1125537" y="3258"/>
                      <a:pt x="1124722" y="3258"/>
                    </a:cubicBezTo>
                    <a:cubicBezTo>
                      <a:pt x="1117392" y="4887"/>
                      <a:pt x="1109247" y="5701"/>
                      <a:pt x="1101917" y="8959"/>
                    </a:cubicBezTo>
                    <a:cubicBezTo>
                      <a:pt x="1100287" y="8145"/>
                      <a:pt x="1093772" y="10588"/>
                      <a:pt x="1090514" y="9774"/>
                    </a:cubicBezTo>
                    <a:cubicBezTo>
                      <a:pt x="1088885" y="10588"/>
                      <a:pt x="1086441" y="10588"/>
                      <a:pt x="1085627" y="12217"/>
                    </a:cubicBezTo>
                    <a:cubicBezTo>
                      <a:pt x="1058749" y="16290"/>
                      <a:pt x="1031870" y="22806"/>
                      <a:pt x="1004178" y="27693"/>
                    </a:cubicBezTo>
                    <a:cubicBezTo>
                      <a:pt x="991960" y="32580"/>
                      <a:pt x="975671" y="32580"/>
                      <a:pt x="961010" y="35837"/>
                    </a:cubicBezTo>
                    <a:cubicBezTo>
                      <a:pt x="961010" y="35837"/>
                      <a:pt x="961010" y="35837"/>
                      <a:pt x="961010" y="35837"/>
                    </a:cubicBezTo>
                    <a:cubicBezTo>
                      <a:pt x="956123" y="37467"/>
                      <a:pt x="948793" y="39095"/>
                      <a:pt x="943091" y="39910"/>
                    </a:cubicBezTo>
                    <a:lnTo>
                      <a:pt x="938204" y="41539"/>
                    </a:lnTo>
                    <a:cubicBezTo>
                      <a:pt x="902367" y="45611"/>
                      <a:pt x="865715" y="54571"/>
                      <a:pt x="829877" y="60272"/>
                    </a:cubicBezTo>
                    <a:cubicBezTo>
                      <a:pt x="788338" y="67603"/>
                      <a:pt x="752501" y="72490"/>
                      <a:pt x="712591" y="83078"/>
                    </a:cubicBezTo>
                    <a:cubicBezTo>
                      <a:pt x="712591" y="83078"/>
                      <a:pt x="712591" y="83078"/>
                      <a:pt x="713405" y="82263"/>
                    </a:cubicBezTo>
                    <a:cubicBezTo>
                      <a:pt x="702002" y="84707"/>
                      <a:pt x="691414" y="86336"/>
                      <a:pt x="680825" y="88779"/>
                    </a:cubicBezTo>
                    <a:lnTo>
                      <a:pt x="680825" y="88779"/>
                    </a:lnTo>
                    <a:cubicBezTo>
                      <a:pt x="653947" y="96110"/>
                      <a:pt x="624626" y="99368"/>
                      <a:pt x="598562" y="106698"/>
                    </a:cubicBezTo>
                    <a:cubicBezTo>
                      <a:pt x="566797" y="112399"/>
                      <a:pt x="530960" y="119730"/>
                      <a:pt x="497565" y="127060"/>
                    </a:cubicBezTo>
                    <a:lnTo>
                      <a:pt x="497565" y="126246"/>
                    </a:lnTo>
                    <a:cubicBezTo>
                      <a:pt x="470687" y="132762"/>
                      <a:pt x="444624" y="135205"/>
                      <a:pt x="417746" y="140907"/>
                    </a:cubicBezTo>
                    <a:cubicBezTo>
                      <a:pt x="390053" y="144979"/>
                      <a:pt x="361546" y="154753"/>
                      <a:pt x="333853" y="158825"/>
                    </a:cubicBezTo>
                    <a:cubicBezTo>
                      <a:pt x="315934" y="159640"/>
                      <a:pt x="294758" y="169414"/>
                      <a:pt x="278468" y="170228"/>
                    </a:cubicBezTo>
                    <a:cubicBezTo>
                      <a:pt x="244259" y="172672"/>
                      <a:pt x="213309" y="181631"/>
                      <a:pt x="180729" y="191405"/>
                    </a:cubicBezTo>
                    <a:cubicBezTo>
                      <a:pt x="149778" y="196292"/>
                      <a:pt x="120457" y="206066"/>
                      <a:pt x="90321" y="209324"/>
                    </a:cubicBezTo>
                    <a:cubicBezTo>
                      <a:pt x="76474" y="214211"/>
                      <a:pt x="60185" y="213396"/>
                      <a:pt x="44709" y="216654"/>
                    </a:cubicBezTo>
                    <a:lnTo>
                      <a:pt x="45524" y="217469"/>
                    </a:lnTo>
                    <a:cubicBezTo>
                      <a:pt x="39822" y="216654"/>
                      <a:pt x="33307" y="222355"/>
                      <a:pt x="29234" y="220727"/>
                    </a:cubicBezTo>
                    <a:lnTo>
                      <a:pt x="30049" y="220727"/>
                    </a:lnTo>
                    <a:cubicBezTo>
                      <a:pt x="26791" y="219912"/>
                      <a:pt x="23533" y="225613"/>
                      <a:pt x="21904" y="223985"/>
                    </a:cubicBezTo>
                    <a:lnTo>
                      <a:pt x="21904" y="224799"/>
                    </a:lnTo>
                    <a:cubicBezTo>
                      <a:pt x="18646" y="225613"/>
                      <a:pt x="21089" y="223985"/>
                      <a:pt x="18646" y="223985"/>
                    </a:cubicBezTo>
                    <a:cubicBezTo>
                      <a:pt x="17831" y="223985"/>
                      <a:pt x="18646" y="225613"/>
                      <a:pt x="16202" y="225613"/>
                    </a:cubicBezTo>
                    <a:cubicBezTo>
                      <a:pt x="15388" y="223170"/>
                      <a:pt x="7243" y="228057"/>
                      <a:pt x="6428" y="224799"/>
                    </a:cubicBezTo>
                    <a:cubicBezTo>
                      <a:pt x="8057" y="224799"/>
                      <a:pt x="3170" y="223985"/>
                      <a:pt x="7243" y="222355"/>
                    </a:cubicBezTo>
                    <a:cubicBezTo>
                      <a:pt x="5614" y="222355"/>
                      <a:pt x="-87" y="223985"/>
                      <a:pt x="727" y="224799"/>
                    </a:cubicBezTo>
                    <a:cubicBezTo>
                      <a:pt x="727" y="226428"/>
                      <a:pt x="-1716" y="228057"/>
                      <a:pt x="2356" y="228872"/>
                    </a:cubicBezTo>
                    <a:lnTo>
                      <a:pt x="3170" y="228057"/>
                    </a:lnTo>
                    <a:cubicBezTo>
                      <a:pt x="4799" y="228872"/>
                      <a:pt x="3985" y="228057"/>
                      <a:pt x="4799" y="228872"/>
                    </a:cubicBezTo>
                    <a:cubicBezTo>
                      <a:pt x="9686" y="228057"/>
                      <a:pt x="10501" y="229686"/>
                      <a:pt x="13759" y="229686"/>
                    </a:cubicBezTo>
                    <a:cubicBezTo>
                      <a:pt x="13759" y="229686"/>
                      <a:pt x="13759" y="229686"/>
                      <a:pt x="13759" y="229686"/>
                    </a:cubicBezTo>
                    <a:cubicBezTo>
                      <a:pt x="16202" y="228057"/>
                      <a:pt x="19460" y="228057"/>
                      <a:pt x="21089" y="228057"/>
                    </a:cubicBezTo>
                    <a:lnTo>
                      <a:pt x="21904" y="228872"/>
                    </a:lnTo>
                    <a:cubicBezTo>
                      <a:pt x="23533" y="229686"/>
                      <a:pt x="26791" y="225613"/>
                      <a:pt x="25976" y="228057"/>
                    </a:cubicBezTo>
                    <a:cubicBezTo>
                      <a:pt x="35750" y="225613"/>
                      <a:pt x="46338" y="223170"/>
                      <a:pt x="57741" y="220727"/>
                    </a:cubicBezTo>
                    <a:cubicBezTo>
                      <a:pt x="59370" y="219912"/>
                      <a:pt x="65886" y="219098"/>
                      <a:pt x="63443" y="218283"/>
                    </a:cubicBezTo>
                    <a:cubicBezTo>
                      <a:pt x="66701" y="219098"/>
                      <a:pt x="74846" y="218283"/>
                      <a:pt x="77289" y="217469"/>
                    </a:cubicBezTo>
                    <a:cubicBezTo>
                      <a:pt x="77289" y="217469"/>
                      <a:pt x="77289" y="217469"/>
                      <a:pt x="76474" y="218283"/>
                    </a:cubicBezTo>
                    <a:cubicBezTo>
                      <a:pt x="82990" y="219098"/>
                      <a:pt x="82990" y="215025"/>
                      <a:pt x="88692" y="216654"/>
                    </a:cubicBezTo>
                    <a:cubicBezTo>
                      <a:pt x="89506" y="214211"/>
                      <a:pt x="98466" y="215025"/>
                      <a:pt x="100909" y="212582"/>
                    </a:cubicBezTo>
                    <a:cubicBezTo>
                      <a:pt x="101724" y="212582"/>
                      <a:pt x="101724" y="213396"/>
                      <a:pt x="101724" y="213396"/>
                    </a:cubicBezTo>
                    <a:cubicBezTo>
                      <a:pt x="111498" y="211767"/>
                      <a:pt x="122900" y="210138"/>
                      <a:pt x="131045" y="208509"/>
                    </a:cubicBezTo>
                    <a:cubicBezTo>
                      <a:pt x="137561" y="205251"/>
                      <a:pt x="148150" y="206066"/>
                      <a:pt x="153851" y="201993"/>
                    </a:cubicBezTo>
                    <a:cubicBezTo>
                      <a:pt x="158738" y="201179"/>
                      <a:pt x="167697" y="201179"/>
                      <a:pt x="174213" y="198735"/>
                    </a:cubicBezTo>
                    <a:lnTo>
                      <a:pt x="173399" y="199550"/>
                    </a:lnTo>
                    <a:cubicBezTo>
                      <a:pt x="181544" y="197921"/>
                      <a:pt x="191317" y="195477"/>
                      <a:pt x="196204" y="193034"/>
                    </a:cubicBezTo>
                    <a:cubicBezTo>
                      <a:pt x="198648" y="194663"/>
                      <a:pt x="202720" y="193848"/>
                      <a:pt x="205978" y="193848"/>
                    </a:cubicBezTo>
                    <a:cubicBezTo>
                      <a:pt x="210865" y="191405"/>
                      <a:pt x="221454" y="189776"/>
                      <a:pt x="229598" y="187333"/>
                    </a:cubicBezTo>
                    <a:cubicBezTo>
                      <a:pt x="231227" y="188147"/>
                      <a:pt x="236114" y="185703"/>
                      <a:pt x="236929" y="187333"/>
                    </a:cubicBezTo>
                    <a:cubicBezTo>
                      <a:pt x="258920" y="180002"/>
                      <a:pt x="287427" y="175115"/>
                      <a:pt x="311862" y="172672"/>
                    </a:cubicBezTo>
                    <a:lnTo>
                      <a:pt x="311862" y="172672"/>
                    </a:lnTo>
                    <a:cubicBezTo>
                      <a:pt x="315120" y="171043"/>
                      <a:pt x="318378" y="168599"/>
                      <a:pt x="320821" y="166970"/>
                    </a:cubicBezTo>
                    <a:cubicBezTo>
                      <a:pt x="320821" y="166970"/>
                      <a:pt x="320821" y="166970"/>
                      <a:pt x="320821" y="167785"/>
                    </a:cubicBezTo>
                    <a:cubicBezTo>
                      <a:pt x="324894" y="166970"/>
                      <a:pt x="329781" y="166970"/>
                      <a:pt x="333853" y="166156"/>
                    </a:cubicBezTo>
                    <a:cubicBezTo>
                      <a:pt x="333853" y="166156"/>
                      <a:pt x="333853" y="166156"/>
                      <a:pt x="333039" y="166970"/>
                    </a:cubicBezTo>
                    <a:cubicBezTo>
                      <a:pt x="337111" y="165341"/>
                      <a:pt x="341998" y="166156"/>
                      <a:pt x="346885" y="164527"/>
                    </a:cubicBezTo>
                    <a:lnTo>
                      <a:pt x="346885" y="164527"/>
                    </a:lnTo>
                    <a:lnTo>
                      <a:pt x="350143" y="163712"/>
                    </a:lnTo>
                    <a:cubicBezTo>
                      <a:pt x="350143" y="164527"/>
                      <a:pt x="350143" y="165341"/>
                      <a:pt x="348514" y="165341"/>
                    </a:cubicBezTo>
                    <a:cubicBezTo>
                      <a:pt x="386795" y="158011"/>
                      <a:pt x="425076" y="147423"/>
                      <a:pt x="464986" y="140092"/>
                    </a:cubicBezTo>
                    <a:lnTo>
                      <a:pt x="463357" y="140907"/>
                    </a:lnTo>
                    <a:lnTo>
                      <a:pt x="470687" y="138463"/>
                    </a:lnTo>
                    <a:cubicBezTo>
                      <a:pt x="470687" y="138463"/>
                      <a:pt x="470687" y="139278"/>
                      <a:pt x="469873" y="139278"/>
                    </a:cubicBezTo>
                    <a:cubicBezTo>
                      <a:pt x="479647" y="138463"/>
                      <a:pt x="489420" y="135205"/>
                      <a:pt x="499194" y="133576"/>
                    </a:cubicBezTo>
                    <a:cubicBezTo>
                      <a:pt x="499194" y="133576"/>
                      <a:pt x="497565" y="134391"/>
                      <a:pt x="499194" y="134391"/>
                    </a:cubicBezTo>
                    <a:cubicBezTo>
                      <a:pt x="505710" y="131947"/>
                      <a:pt x="510597" y="134391"/>
                      <a:pt x="513855" y="130318"/>
                    </a:cubicBezTo>
                    <a:cubicBezTo>
                      <a:pt x="513855" y="130318"/>
                      <a:pt x="514670" y="131133"/>
                      <a:pt x="513855" y="131133"/>
                    </a:cubicBezTo>
                    <a:cubicBezTo>
                      <a:pt x="533403" y="126246"/>
                      <a:pt x="552951" y="122173"/>
                      <a:pt x="572499" y="118915"/>
                    </a:cubicBezTo>
                    <a:cubicBezTo>
                      <a:pt x="587974" y="113214"/>
                      <a:pt x="606707" y="112399"/>
                      <a:pt x="622997" y="106698"/>
                    </a:cubicBezTo>
                    <a:lnTo>
                      <a:pt x="622997" y="107512"/>
                    </a:lnTo>
                    <a:cubicBezTo>
                      <a:pt x="644173" y="101811"/>
                      <a:pt x="667794" y="98553"/>
                      <a:pt x="690599" y="94481"/>
                    </a:cubicBezTo>
                    <a:cubicBezTo>
                      <a:pt x="700373" y="92852"/>
                      <a:pt x="706075" y="91223"/>
                      <a:pt x="715849" y="89594"/>
                    </a:cubicBezTo>
                    <a:lnTo>
                      <a:pt x="715849" y="90408"/>
                    </a:lnTo>
                    <a:cubicBezTo>
                      <a:pt x="731324" y="84707"/>
                      <a:pt x="750057" y="86336"/>
                      <a:pt x="765532" y="80634"/>
                    </a:cubicBezTo>
                    <a:lnTo>
                      <a:pt x="764718" y="81449"/>
                    </a:lnTo>
                    <a:cubicBezTo>
                      <a:pt x="767161" y="79820"/>
                      <a:pt x="774492" y="79820"/>
                      <a:pt x="773677" y="78191"/>
                    </a:cubicBezTo>
                    <a:lnTo>
                      <a:pt x="776935" y="78191"/>
                    </a:lnTo>
                    <a:cubicBezTo>
                      <a:pt x="787524" y="73304"/>
                      <a:pt x="798112" y="75747"/>
                      <a:pt x="811144" y="70860"/>
                    </a:cubicBezTo>
                    <a:lnTo>
                      <a:pt x="810329" y="71675"/>
                    </a:lnTo>
                    <a:cubicBezTo>
                      <a:pt x="813587" y="70860"/>
                      <a:pt x="818474" y="69232"/>
                      <a:pt x="820918" y="69232"/>
                    </a:cubicBezTo>
                    <a:cubicBezTo>
                      <a:pt x="820103" y="69232"/>
                      <a:pt x="820918" y="69232"/>
                      <a:pt x="820103" y="70046"/>
                    </a:cubicBezTo>
                    <a:cubicBezTo>
                      <a:pt x="832321" y="70046"/>
                      <a:pt x="844538" y="65159"/>
                      <a:pt x="856755" y="62716"/>
                    </a:cubicBezTo>
                    <a:lnTo>
                      <a:pt x="855941" y="64345"/>
                    </a:lnTo>
                    <a:cubicBezTo>
                      <a:pt x="861642" y="61901"/>
                      <a:pt x="872230" y="61087"/>
                      <a:pt x="880375" y="59458"/>
                    </a:cubicBezTo>
                    <a:lnTo>
                      <a:pt x="880375" y="60272"/>
                    </a:lnTo>
                    <a:lnTo>
                      <a:pt x="884448" y="58643"/>
                    </a:lnTo>
                    <a:lnTo>
                      <a:pt x="884448" y="59458"/>
                    </a:lnTo>
                    <a:cubicBezTo>
                      <a:pt x="894222" y="52127"/>
                      <a:pt x="903181" y="48869"/>
                      <a:pt x="912955" y="472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1" name="任意多边形: 形状 670"/>
              <p:cNvSpPr/>
              <p:nvPr/>
            </p:nvSpPr>
            <p:spPr>
              <a:xfrm>
                <a:off x="6144350" y="1572643"/>
                <a:ext cx="610" cy="610"/>
              </a:xfrm>
              <a:custGeom>
                <a:avLst/>
                <a:gdLst>
                  <a:gd name="connsiteX0" fmla="*/ 611 w 610"/>
                  <a:gd name="connsiteY0" fmla="*/ 0 h 610"/>
                  <a:gd name="connsiteX1" fmla="*/ 611 w 610"/>
                  <a:gd name="connsiteY1" fmla="*/ 0 h 610"/>
                  <a:gd name="connsiteX2" fmla="*/ 611 w 610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611" y="0"/>
                    </a:moveTo>
                    <a:lnTo>
                      <a:pt x="611" y="0"/>
                    </a:lnTo>
                    <a:cubicBezTo>
                      <a:pt x="-204" y="815"/>
                      <a:pt x="-204" y="815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2" name="任意多边形: 形状 671"/>
              <p:cNvSpPr/>
              <p:nvPr/>
            </p:nvSpPr>
            <p:spPr>
              <a:xfrm>
                <a:off x="5142325" y="1774636"/>
                <a:ext cx="1628" cy="8144"/>
              </a:xfrm>
              <a:custGeom>
                <a:avLst/>
                <a:gdLst>
                  <a:gd name="connsiteX0" fmla="*/ 1629 w 1628"/>
                  <a:gd name="connsiteY0" fmla="*/ 0 h 8144"/>
                  <a:gd name="connsiteX1" fmla="*/ 0 w 1628"/>
                  <a:gd name="connsiteY1" fmla="*/ 0 h 8144"/>
                  <a:gd name="connsiteX2" fmla="*/ 1629 w 1628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4">
                    <a:moveTo>
                      <a:pt x="1629" y="0"/>
                    </a:moveTo>
                    <a:cubicBezTo>
                      <a:pt x="814" y="0"/>
                      <a:pt x="814" y="0"/>
                      <a:pt x="0" y="0"/>
                    </a:cubicBezTo>
                    <a:cubicBezTo>
                      <a:pt x="814" y="0"/>
                      <a:pt x="1629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73" name="图形 7"/>
            <p:cNvGrpSpPr/>
            <p:nvPr/>
          </p:nvGrpSpPr>
          <p:grpSpPr>
            <a:xfrm>
              <a:off x="7279458" y="2797771"/>
              <a:ext cx="95295" cy="78191"/>
              <a:chOff x="5039699" y="1698074"/>
              <a:chExt cx="95295" cy="78191"/>
            </a:xfrm>
            <a:solidFill>
              <a:srgbClr val="1B1B1B"/>
            </a:solidFill>
          </p:grpSpPr>
          <p:sp>
            <p:nvSpPr>
              <p:cNvPr id="674" name="任意多边形: 形状 673"/>
              <p:cNvSpPr/>
              <p:nvPr/>
            </p:nvSpPr>
            <p:spPr>
              <a:xfrm>
                <a:off x="5128478" y="1698074"/>
                <a:ext cx="8144" cy="814"/>
              </a:xfrm>
              <a:custGeom>
                <a:avLst/>
                <a:gdLst>
                  <a:gd name="connsiteX0" fmla="*/ 0 w 8144"/>
                  <a:gd name="connsiteY0" fmla="*/ 815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5"/>
                    </a:moveTo>
                    <a:lnTo>
                      <a:pt x="0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5" name="任意多边形: 形状 674"/>
              <p:cNvSpPr/>
              <p:nvPr/>
            </p:nvSpPr>
            <p:spPr>
              <a:xfrm>
                <a:off x="5127754" y="1698758"/>
                <a:ext cx="723" cy="2574"/>
              </a:xfrm>
              <a:custGeom>
                <a:avLst/>
                <a:gdLst>
                  <a:gd name="connsiteX0" fmla="*/ 724 w 723"/>
                  <a:gd name="connsiteY0" fmla="*/ 2574 h 2574"/>
                  <a:gd name="connsiteX1" fmla="*/ 724 w 723"/>
                  <a:gd name="connsiteY1" fmla="*/ 2574 h 2574"/>
                  <a:gd name="connsiteX2" fmla="*/ 724 w 723"/>
                  <a:gd name="connsiteY2" fmla="*/ 131 h 2574"/>
                  <a:gd name="connsiteX3" fmla="*/ 724 w 723"/>
                  <a:gd name="connsiteY3" fmla="*/ 2574 h 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" h="2574">
                    <a:moveTo>
                      <a:pt x="724" y="2574"/>
                    </a:moveTo>
                    <a:cubicBezTo>
                      <a:pt x="724" y="2574"/>
                      <a:pt x="724" y="2574"/>
                      <a:pt x="724" y="2574"/>
                    </a:cubicBezTo>
                    <a:lnTo>
                      <a:pt x="724" y="131"/>
                    </a:lnTo>
                    <a:cubicBezTo>
                      <a:pt x="-905" y="-684"/>
                      <a:pt x="724" y="2574"/>
                      <a:pt x="724" y="257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6" name="任意多边形: 形状 675"/>
              <p:cNvSpPr/>
              <p:nvPr/>
            </p:nvSpPr>
            <p:spPr>
              <a:xfrm>
                <a:off x="5127302" y="1701332"/>
                <a:ext cx="723" cy="814"/>
              </a:xfrm>
              <a:custGeom>
                <a:avLst/>
                <a:gdLst>
                  <a:gd name="connsiteX0" fmla="*/ 362 w 723"/>
                  <a:gd name="connsiteY0" fmla="*/ 0 h 814"/>
                  <a:gd name="connsiteX1" fmla="*/ 362 w 723"/>
                  <a:gd name="connsiteY1" fmla="*/ 814 h 814"/>
                  <a:gd name="connsiteX2" fmla="*/ 362 w 72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" h="814">
                    <a:moveTo>
                      <a:pt x="362" y="0"/>
                    </a:moveTo>
                    <a:cubicBezTo>
                      <a:pt x="-452" y="0"/>
                      <a:pt x="362" y="814"/>
                      <a:pt x="362" y="814"/>
                    </a:cubicBezTo>
                    <a:cubicBezTo>
                      <a:pt x="362" y="0"/>
                      <a:pt x="1176" y="814"/>
                      <a:pt x="36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7" name="任意多边形: 形状 676"/>
              <p:cNvSpPr/>
              <p:nvPr/>
            </p:nvSpPr>
            <p:spPr>
              <a:xfrm>
                <a:off x="5100786" y="1718436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8" name="任意多边形: 形状 677"/>
              <p:cNvSpPr/>
              <p:nvPr/>
            </p:nvSpPr>
            <p:spPr>
              <a:xfrm>
                <a:off x="5039699" y="1701332"/>
                <a:ext cx="95295" cy="74932"/>
              </a:xfrm>
              <a:custGeom>
                <a:avLst/>
                <a:gdLst>
                  <a:gd name="connsiteX0" fmla="*/ 56200 w 95295"/>
                  <a:gd name="connsiteY0" fmla="*/ 24435 h 74932"/>
                  <a:gd name="connsiteX1" fmla="*/ 56200 w 95295"/>
                  <a:gd name="connsiteY1" fmla="*/ 25249 h 74932"/>
                  <a:gd name="connsiteX2" fmla="*/ 60272 w 95295"/>
                  <a:gd name="connsiteY2" fmla="*/ 21991 h 74932"/>
                  <a:gd name="connsiteX3" fmla="*/ 60272 w 95295"/>
                  <a:gd name="connsiteY3" fmla="*/ 21991 h 74932"/>
                  <a:gd name="connsiteX4" fmla="*/ 70046 w 95295"/>
                  <a:gd name="connsiteY4" fmla="*/ 13846 h 74932"/>
                  <a:gd name="connsiteX5" fmla="*/ 70046 w 95295"/>
                  <a:gd name="connsiteY5" fmla="*/ 14661 h 74932"/>
                  <a:gd name="connsiteX6" fmla="*/ 70046 w 95295"/>
                  <a:gd name="connsiteY6" fmla="*/ 13846 h 74932"/>
                  <a:gd name="connsiteX7" fmla="*/ 70046 w 95295"/>
                  <a:gd name="connsiteY7" fmla="*/ 14661 h 74932"/>
                  <a:gd name="connsiteX8" fmla="*/ 72490 w 95295"/>
                  <a:gd name="connsiteY8" fmla="*/ 13032 h 74932"/>
                  <a:gd name="connsiteX9" fmla="*/ 71675 w 95295"/>
                  <a:gd name="connsiteY9" fmla="*/ 12217 h 74932"/>
                  <a:gd name="connsiteX10" fmla="*/ 79005 w 95295"/>
                  <a:gd name="connsiteY10" fmla="*/ 5701 h 74932"/>
                  <a:gd name="connsiteX11" fmla="*/ 79820 w 95295"/>
                  <a:gd name="connsiteY11" fmla="*/ 6516 h 74932"/>
                  <a:gd name="connsiteX12" fmla="*/ 86336 w 95295"/>
                  <a:gd name="connsiteY12" fmla="*/ 814 h 74932"/>
                  <a:gd name="connsiteX13" fmla="*/ 85521 w 95295"/>
                  <a:gd name="connsiteY13" fmla="*/ 0 h 74932"/>
                  <a:gd name="connsiteX14" fmla="*/ 83892 w 95295"/>
                  <a:gd name="connsiteY14" fmla="*/ 1629 h 74932"/>
                  <a:gd name="connsiteX15" fmla="*/ 83892 w 95295"/>
                  <a:gd name="connsiteY15" fmla="*/ 814 h 74932"/>
                  <a:gd name="connsiteX16" fmla="*/ 83892 w 95295"/>
                  <a:gd name="connsiteY16" fmla="*/ 1629 h 74932"/>
                  <a:gd name="connsiteX17" fmla="*/ 83078 w 95295"/>
                  <a:gd name="connsiteY17" fmla="*/ 814 h 74932"/>
                  <a:gd name="connsiteX18" fmla="*/ 80634 w 95295"/>
                  <a:gd name="connsiteY18" fmla="*/ 4072 h 74932"/>
                  <a:gd name="connsiteX19" fmla="*/ 78191 w 95295"/>
                  <a:gd name="connsiteY19" fmla="*/ 4072 h 74932"/>
                  <a:gd name="connsiteX20" fmla="*/ 78191 w 95295"/>
                  <a:gd name="connsiteY20" fmla="*/ 5701 h 74932"/>
                  <a:gd name="connsiteX21" fmla="*/ 66788 w 95295"/>
                  <a:gd name="connsiteY21" fmla="*/ 13032 h 74932"/>
                  <a:gd name="connsiteX22" fmla="*/ 61087 w 95295"/>
                  <a:gd name="connsiteY22" fmla="*/ 17104 h 74932"/>
                  <a:gd name="connsiteX23" fmla="*/ 61087 w 95295"/>
                  <a:gd name="connsiteY23" fmla="*/ 17104 h 74932"/>
                  <a:gd name="connsiteX24" fmla="*/ 58643 w 95295"/>
                  <a:gd name="connsiteY24" fmla="*/ 19548 h 74932"/>
                  <a:gd name="connsiteX25" fmla="*/ 58643 w 95295"/>
                  <a:gd name="connsiteY25" fmla="*/ 21177 h 74932"/>
                  <a:gd name="connsiteX26" fmla="*/ 42353 w 95295"/>
                  <a:gd name="connsiteY26" fmla="*/ 29321 h 74932"/>
                  <a:gd name="connsiteX27" fmla="*/ 25249 w 95295"/>
                  <a:gd name="connsiteY27" fmla="*/ 39910 h 74932"/>
                  <a:gd name="connsiteX28" fmla="*/ 25249 w 95295"/>
                  <a:gd name="connsiteY28" fmla="*/ 39095 h 74932"/>
                  <a:gd name="connsiteX29" fmla="*/ 20362 w 95295"/>
                  <a:gd name="connsiteY29" fmla="*/ 42353 h 74932"/>
                  <a:gd name="connsiteX30" fmla="*/ 20362 w 95295"/>
                  <a:gd name="connsiteY30" fmla="*/ 42353 h 74932"/>
                  <a:gd name="connsiteX31" fmla="*/ 17919 w 95295"/>
                  <a:gd name="connsiteY31" fmla="*/ 44797 h 74932"/>
                  <a:gd name="connsiteX32" fmla="*/ 14661 w 95295"/>
                  <a:gd name="connsiteY32" fmla="*/ 46426 h 74932"/>
                  <a:gd name="connsiteX33" fmla="*/ 8145 w 95295"/>
                  <a:gd name="connsiteY33" fmla="*/ 51313 h 74932"/>
                  <a:gd name="connsiteX34" fmla="*/ 0 w 95295"/>
                  <a:gd name="connsiteY34" fmla="*/ 55385 h 74932"/>
                  <a:gd name="connsiteX35" fmla="*/ 11403 w 95295"/>
                  <a:gd name="connsiteY35" fmla="*/ 57014 h 74932"/>
                  <a:gd name="connsiteX36" fmla="*/ 10588 w 95295"/>
                  <a:gd name="connsiteY36" fmla="*/ 57014 h 74932"/>
                  <a:gd name="connsiteX37" fmla="*/ 24435 w 95295"/>
                  <a:gd name="connsiteY37" fmla="*/ 60272 h 74932"/>
                  <a:gd name="connsiteX38" fmla="*/ 39096 w 95295"/>
                  <a:gd name="connsiteY38" fmla="*/ 61901 h 74932"/>
                  <a:gd name="connsiteX39" fmla="*/ 48869 w 95295"/>
                  <a:gd name="connsiteY39" fmla="*/ 63530 h 74932"/>
                  <a:gd name="connsiteX40" fmla="*/ 65159 w 95295"/>
                  <a:gd name="connsiteY40" fmla="*/ 65973 h 74932"/>
                  <a:gd name="connsiteX41" fmla="*/ 80634 w 95295"/>
                  <a:gd name="connsiteY41" fmla="*/ 69232 h 74932"/>
                  <a:gd name="connsiteX42" fmla="*/ 87965 w 95295"/>
                  <a:gd name="connsiteY42" fmla="*/ 72490 h 74932"/>
                  <a:gd name="connsiteX43" fmla="*/ 87965 w 95295"/>
                  <a:gd name="connsiteY43" fmla="*/ 71675 h 74932"/>
                  <a:gd name="connsiteX44" fmla="*/ 90408 w 95295"/>
                  <a:gd name="connsiteY44" fmla="*/ 72490 h 74932"/>
                  <a:gd name="connsiteX45" fmla="*/ 90408 w 95295"/>
                  <a:gd name="connsiteY45" fmla="*/ 72490 h 74932"/>
                  <a:gd name="connsiteX46" fmla="*/ 92037 w 95295"/>
                  <a:gd name="connsiteY46" fmla="*/ 70860 h 74932"/>
                  <a:gd name="connsiteX47" fmla="*/ 92037 w 95295"/>
                  <a:gd name="connsiteY47" fmla="*/ 70046 h 74932"/>
                  <a:gd name="connsiteX48" fmla="*/ 92037 w 95295"/>
                  <a:gd name="connsiteY48" fmla="*/ 70860 h 74932"/>
                  <a:gd name="connsiteX49" fmla="*/ 92852 w 95295"/>
                  <a:gd name="connsiteY49" fmla="*/ 70046 h 74932"/>
                  <a:gd name="connsiteX50" fmla="*/ 93666 w 95295"/>
                  <a:gd name="connsiteY50" fmla="*/ 73304 h 74932"/>
                  <a:gd name="connsiteX51" fmla="*/ 92852 w 95295"/>
                  <a:gd name="connsiteY51" fmla="*/ 74933 h 74932"/>
                  <a:gd name="connsiteX52" fmla="*/ 94481 w 95295"/>
                  <a:gd name="connsiteY52" fmla="*/ 74118 h 74932"/>
                  <a:gd name="connsiteX53" fmla="*/ 95295 w 95295"/>
                  <a:gd name="connsiteY53" fmla="*/ 70046 h 74932"/>
                  <a:gd name="connsiteX54" fmla="*/ 95295 w 95295"/>
                  <a:gd name="connsiteY54" fmla="*/ 70860 h 74932"/>
                  <a:gd name="connsiteX55" fmla="*/ 95295 w 95295"/>
                  <a:gd name="connsiteY55" fmla="*/ 69232 h 74932"/>
                  <a:gd name="connsiteX56" fmla="*/ 94481 w 95295"/>
                  <a:gd name="connsiteY56" fmla="*/ 66788 h 74932"/>
                  <a:gd name="connsiteX57" fmla="*/ 94481 w 95295"/>
                  <a:gd name="connsiteY57" fmla="*/ 66788 h 74932"/>
                  <a:gd name="connsiteX58" fmla="*/ 92852 w 95295"/>
                  <a:gd name="connsiteY58" fmla="*/ 66788 h 74932"/>
                  <a:gd name="connsiteX59" fmla="*/ 92852 w 95295"/>
                  <a:gd name="connsiteY59" fmla="*/ 65973 h 74932"/>
                  <a:gd name="connsiteX60" fmla="*/ 92037 w 95295"/>
                  <a:gd name="connsiteY60" fmla="*/ 65973 h 74932"/>
                  <a:gd name="connsiteX61" fmla="*/ 86336 w 95295"/>
                  <a:gd name="connsiteY61" fmla="*/ 65159 h 74932"/>
                  <a:gd name="connsiteX62" fmla="*/ 84707 w 95295"/>
                  <a:gd name="connsiteY62" fmla="*/ 66788 h 74932"/>
                  <a:gd name="connsiteX63" fmla="*/ 83078 w 95295"/>
                  <a:gd name="connsiteY63" fmla="*/ 64345 h 74932"/>
                  <a:gd name="connsiteX64" fmla="*/ 83078 w 95295"/>
                  <a:gd name="connsiteY64" fmla="*/ 64345 h 74932"/>
                  <a:gd name="connsiteX65" fmla="*/ 81449 w 95295"/>
                  <a:gd name="connsiteY65" fmla="*/ 63530 h 74932"/>
                  <a:gd name="connsiteX66" fmla="*/ 79005 w 95295"/>
                  <a:gd name="connsiteY66" fmla="*/ 65159 h 74932"/>
                  <a:gd name="connsiteX67" fmla="*/ 79005 w 95295"/>
                  <a:gd name="connsiteY67" fmla="*/ 64345 h 74932"/>
                  <a:gd name="connsiteX68" fmla="*/ 74119 w 95295"/>
                  <a:gd name="connsiteY68" fmla="*/ 62716 h 74932"/>
                  <a:gd name="connsiteX69" fmla="*/ 70046 w 95295"/>
                  <a:gd name="connsiteY69" fmla="*/ 63530 h 74932"/>
                  <a:gd name="connsiteX70" fmla="*/ 66788 w 95295"/>
                  <a:gd name="connsiteY70" fmla="*/ 62716 h 74932"/>
                  <a:gd name="connsiteX71" fmla="*/ 66788 w 95295"/>
                  <a:gd name="connsiteY71" fmla="*/ 62716 h 74932"/>
                  <a:gd name="connsiteX72" fmla="*/ 62716 w 95295"/>
                  <a:gd name="connsiteY72" fmla="*/ 63530 h 74932"/>
                  <a:gd name="connsiteX73" fmla="*/ 61901 w 95295"/>
                  <a:gd name="connsiteY73" fmla="*/ 60272 h 74932"/>
                  <a:gd name="connsiteX74" fmla="*/ 57829 w 95295"/>
                  <a:gd name="connsiteY74" fmla="*/ 61087 h 74932"/>
                  <a:gd name="connsiteX75" fmla="*/ 57014 w 95295"/>
                  <a:gd name="connsiteY75" fmla="*/ 59458 h 74932"/>
                  <a:gd name="connsiteX76" fmla="*/ 44797 w 95295"/>
                  <a:gd name="connsiteY76" fmla="*/ 57014 h 74932"/>
                  <a:gd name="connsiteX77" fmla="*/ 44797 w 95295"/>
                  <a:gd name="connsiteY77" fmla="*/ 57014 h 74932"/>
                  <a:gd name="connsiteX78" fmla="*/ 42353 w 95295"/>
                  <a:gd name="connsiteY78" fmla="*/ 60272 h 74932"/>
                  <a:gd name="connsiteX79" fmla="*/ 42353 w 95295"/>
                  <a:gd name="connsiteY79" fmla="*/ 60272 h 74932"/>
                  <a:gd name="connsiteX80" fmla="*/ 40724 w 95295"/>
                  <a:gd name="connsiteY80" fmla="*/ 58643 h 74932"/>
                  <a:gd name="connsiteX81" fmla="*/ 40724 w 95295"/>
                  <a:gd name="connsiteY81" fmla="*/ 57829 h 74932"/>
                  <a:gd name="connsiteX82" fmla="*/ 38281 w 95295"/>
                  <a:gd name="connsiteY82" fmla="*/ 57014 h 74932"/>
                  <a:gd name="connsiteX83" fmla="*/ 38281 w 95295"/>
                  <a:gd name="connsiteY83" fmla="*/ 56200 h 74932"/>
                  <a:gd name="connsiteX84" fmla="*/ 37467 w 95295"/>
                  <a:gd name="connsiteY84" fmla="*/ 57014 h 74932"/>
                  <a:gd name="connsiteX85" fmla="*/ 38281 w 95295"/>
                  <a:gd name="connsiteY85" fmla="*/ 56200 h 74932"/>
                  <a:gd name="connsiteX86" fmla="*/ 18733 w 95295"/>
                  <a:gd name="connsiteY86" fmla="*/ 54571 h 74932"/>
                  <a:gd name="connsiteX87" fmla="*/ 18733 w 95295"/>
                  <a:gd name="connsiteY87" fmla="*/ 53756 h 74932"/>
                  <a:gd name="connsiteX88" fmla="*/ 17919 w 95295"/>
                  <a:gd name="connsiteY88" fmla="*/ 54571 h 74932"/>
                  <a:gd name="connsiteX89" fmla="*/ 17919 w 95295"/>
                  <a:gd name="connsiteY89" fmla="*/ 53756 h 74932"/>
                  <a:gd name="connsiteX90" fmla="*/ 14661 w 95295"/>
                  <a:gd name="connsiteY90" fmla="*/ 53756 h 74932"/>
                  <a:gd name="connsiteX91" fmla="*/ 16290 w 95295"/>
                  <a:gd name="connsiteY91" fmla="*/ 52942 h 74932"/>
                  <a:gd name="connsiteX92" fmla="*/ 13032 w 95295"/>
                  <a:gd name="connsiteY92" fmla="*/ 53756 h 74932"/>
                  <a:gd name="connsiteX93" fmla="*/ 14661 w 95295"/>
                  <a:gd name="connsiteY93" fmla="*/ 52942 h 74932"/>
                  <a:gd name="connsiteX94" fmla="*/ 9774 w 95295"/>
                  <a:gd name="connsiteY94" fmla="*/ 52942 h 74932"/>
                  <a:gd name="connsiteX95" fmla="*/ 12217 w 95295"/>
                  <a:gd name="connsiteY95" fmla="*/ 52127 h 74932"/>
                  <a:gd name="connsiteX96" fmla="*/ 11403 w 95295"/>
                  <a:gd name="connsiteY96" fmla="*/ 51313 h 74932"/>
                  <a:gd name="connsiteX97" fmla="*/ 13032 w 95295"/>
                  <a:gd name="connsiteY97" fmla="*/ 49684 h 74932"/>
                  <a:gd name="connsiteX98" fmla="*/ 13846 w 95295"/>
                  <a:gd name="connsiteY98" fmla="*/ 49684 h 74932"/>
                  <a:gd name="connsiteX99" fmla="*/ 22806 w 95295"/>
                  <a:gd name="connsiteY99" fmla="*/ 43982 h 74932"/>
                  <a:gd name="connsiteX100" fmla="*/ 26064 w 95295"/>
                  <a:gd name="connsiteY100" fmla="*/ 41539 h 74932"/>
                  <a:gd name="connsiteX101" fmla="*/ 26064 w 95295"/>
                  <a:gd name="connsiteY101" fmla="*/ 42353 h 74932"/>
                  <a:gd name="connsiteX102" fmla="*/ 33394 w 95295"/>
                  <a:gd name="connsiteY102" fmla="*/ 37466 h 74932"/>
                  <a:gd name="connsiteX103" fmla="*/ 33394 w 95295"/>
                  <a:gd name="connsiteY103" fmla="*/ 38281 h 74932"/>
                  <a:gd name="connsiteX104" fmla="*/ 33394 w 95295"/>
                  <a:gd name="connsiteY104" fmla="*/ 35837 h 74932"/>
                  <a:gd name="connsiteX105" fmla="*/ 34209 w 95295"/>
                  <a:gd name="connsiteY105" fmla="*/ 35837 h 74932"/>
                  <a:gd name="connsiteX106" fmla="*/ 39096 w 95295"/>
                  <a:gd name="connsiteY106" fmla="*/ 32580 h 74932"/>
                  <a:gd name="connsiteX107" fmla="*/ 39096 w 95295"/>
                  <a:gd name="connsiteY107" fmla="*/ 33394 h 74932"/>
                  <a:gd name="connsiteX108" fmla="*/ 40724 w 95295"/>
                  <a:gd name="connsiteY108" fmla="*/ 32580 h 74932"/>
                  <a:gd name="connsiteX109" fmla="*/ 40724 w 95295"/>
                  <a:gd name="connsiteY109" fmla="*/ 33394 h 74932"/>
                  <a:gd name="connsiteX110" fmla="*/ 45611 w 95295"/>
                  <a:gd name="connsiteY110" fmla="*/ 30136 h 74932"/>
                  <a:gd name="connsiteX111" fmla="*/ 45611 w 95295"/>
                  <a:gd name="connsiteY111" fmla="*/ 30950 h 74932"/>
                  <a:gd name="connsiteX112" fmla="*/ 48869 w 95295"/>
                  <a:gd name="connsiteY112" fmla="*/ 28507 h 74932"/>
                  <a:gd name="connsiteX113" fmla="*/ 48869 w 95295"/>
                  <a:gd name="connsiteY113" fmla="*/ 29321 h 74932"/>
                  <a:gd name="connsiteX114" fmla="*/ 48869 w 95295"/>
                  <a:gd name="connsiteY114" fmla="*/ 28507 h 74932"/>
                  <a:gd name="connsiteX115" fmla="*/ 49684 w 95295"/>
                  <a:gd name="connsiteY115" fmla="*/ 29321 h 74932"/>
                  <a:gd name="connsiteX116" fmla="*/ 56200 w 95295"/>
                  <a:gd name="connsiteY116" fmla="*/ 24435 h 74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95295" h="74932">
                    <a:moveTo>
                      <a:pt x="56200" y="24435"/>
                    </a:moveTo>
                    <a:lnTo>
                      <a:pt x="56200" y="25249"/>
                    </a:lnTo>
                    <a:cubicBezTo>
                      <a:pt x="57014" y="22806"/>
                      <a:pt x="59458" y="23620"/>
                      <a:pt x="60272" y="21991"/>
                    </a:cubicBezTo>
                    <a:lnTo>
                      <a:pt x="60272" y="21991"/>
                    </a:lnTo>
                    <a:cubicBezTo>
                      <a:pt x="64345" y="20362"/>
                      <a:pt x="66788" y="17104"/>
                      <a:pt x="70046" y="13846"/>
                    </a:cubicBezTo>
                    <a:cubicBezTo>
                      <a:pt x="70046" y="13846"/>
                      <a:pt x="70046" y="13846"/>
                      <a:pt x="70046" y="14661"/>
                    </a:cubicBezTo>
                    <a:cubicBezTo>
                      <a:pt x="70046" y="14661"/>
                      <a:pt x="70046" y="13846"/>
                      <a:pt x="70046" y="13846"/>
                    </a:cubicBezTo>
                    <a:cubicBezTo>
                      <a:pt x="70046" y="13846"/>
                      <a:pt x="70046" y="13846"/>
                      <a:pt x="70046" y="14661"/>
                    </a:cubicBezTo>
                    <a:cubicBezTo>
                      <a:pt x="71675" y="15475"/>
                      <a:pt x="71675" y="12217"/>
                      <a:pt x="72490" y="13032"/>
                    </a:cubicBezTo>
                    <a:cubicBezTo>
                      <a:pt x="72490" y="13032"/>
                      <a:pt x="72490" y="12217"/>
                      <a:pt x="71675" y="12217"/>
                    </a:cubicBezTo>
                    <a:cubicBezTo>
                      <a:pt x="74119" y="10588"/>
                      <a:pt x="77376" y="8145"/>
                      <a:pt x="79005" y="5701"/>
                    </a:cubicBezTo>
                    <a:cubicBezTo>
                      <a:pt x="79005" y="5701"/>
                      <a:pt x="79820" y="6516"/>
                      <a:pt x="79820" y="6516"/>
                    </a:cubicBezTo>
                    <a:cubicBezTo>
                      <a:pt x="80634" y="3258"/>
                      <a:pt x="83892" y="2443"/>
                      <a:pt x="86336" y="814"/>
                    </a:cubicBezTo>
                    <a:cubicBezTo>
                      <a:pt x="86336" y="0"/>
                      <a:pt x="85521" y="0"/>
                      <a:pt x="85521" y="0"/>
                    </a:cubicBezTo>
                    <a:cubicBezTo>
                      <a:pt x="84707" y="0"/>
                      <a:pt x="84707" y="2443"/>
                      <a:pt x="83892" y="1629"/>
                    </a:cubicBezTo>
                    <a:lnTo>
                      <a:pt x="83892" y="814"/>
                    </a:lnTo>
                    <a:cubicBezTo>
                      <a:pt x="83078" y="814"/>
                      <a:pt x="84707" y="2443"/>
                      <a:pt x="83892" y="1629"/>
                    </a:cubicBezTo>
                    <a:cubicBezTo>
                      <a:pt x="83078" y="1629"/>
                      <a:pt x="83892" y="814"/>
                      <a:pt x="83078" y="814"/>
                    </a:cubicBezTo>
                    <a:cubicBezTo>
                      <a:pt x="82263" y="1629"/>
                      <a:pt x="80634" y="1629"/>
                      <a:pt x="80634" y="4072"/>
                    </a:cubicBezTo>
                    <a:cubicBezTo>
                      <a:pt x="79820" y="3258"/>
                      <a:pt x="79820" y="4887"/>
                      <a:pt x="78191" y="4072"/>
                    </a:cubicBezTo>
                    <a:cubicBezTo>
                      <a:pt x="78191" y="4887"/>
                      <a:pt x="78191" y="4887"/>
                      <a:pt x="78191" y="5701"/>
                    </a:cubicBezTo>
                    <a:cubicBezTo>
                      <a:pt x="74119" y="7330"/>
                      <a:pt x="70861" y="11403"/>
                      <a:pt x="66788" y="13032"/>
                    </a:cubicBezTo>
                    <a:cubicBezTo>
                      <a:pt x="65974" y="16290"/>
                      <a:pt x="62716" y="15475"/>
                      <a:pt x="61087" y="17104"/>
                    </a:cubicBezTo>
                    <a:cubicBezTo>
                      <a:pt x="61087" y="17104"/>
                      <a:pt x="61087" y="17104"/>
                      <a:pt x="61087" y="17104"/>
                    </a:cubicBezTo>
                    <a:cubicBezTo>
                      <a:pt x="61087" y="17919"/>
                      <a:pt x="59458" y="18733"/>
                      <a:pt x="58643" y="19548"/>
                    </a:cubicBezTo>
                    <a:lnTo>
                      <a:pt x="58643" y="21177"/>
                    </a:lnTo>
                    <a:cubicBezTo>
                      <a:pt x="52127" y="21991"/>
                      <a:pt x="48055" y="26878"/>
                      <a:pt x="42353" y="29321"/>
                    </a:cubicBezTo>
                    <a:cubicBezTo>
                      <a:pt x="35838" y="32580"/>
                      <a:pt x="30136" y="33394"/>
                      <a:pt x="25249" y="39910"/>
                    </a:cubicBezTo>
                    <a:cubicBezTo>
                      <a:pt x="25249" y="39910"/>
                      <a:pt x="25249" y="39910"/>
                      <a:pt x="25249" y="39095"/>
                    </a:cubicBezTo>
                    <a:cubicBezTo>
                      <a:pt x="23620" y="40724"/>
                      <a:pt x="21991" y="40724"/>
                      <a:pt x="20362" y="42353"/>
                    </a:cubicBezTo>
                    <a:lnTo>
                      <a:pt x="20362" y="42353"/>
                    </a:lnTo>
                    <a:cubicBezTo>
                      <a:pt x="19548" y="43168"/>
                      <a:pt x="18733" y="43982"/>
                      <a:pt x="17919" y="44797"/>
                    </a:cubicBezTo>
                    <a:cubicBezTo>
                      <a:pt x="17104" y="45611"/>
                      <a:pt x="16290" y="45611"/>
                      <a:pt x="14661" y="46426"/>
                    </a:cubicBezTo>
                    <a:cubicBezTo>
                      <a:pt x="12217" y="48055"/>
                      <a:pt x="8959" y="49684"/>
                      <a:pt x="8145" y="51313"/>
                    </a:cubicBezTo>
                    <a:cubicBezTo>
                      <a:pt x="5701" y="52942"/>
                      <a:pt x="3258" y="53756"/>
                      <a:pt x="0" y="55385"/>
                    </a:cubicBezTo>
                    <a:cubicBezTo>
                      <a:pt x="3258" y="56200"/>
                      <a:pt x="8145" y="56200"/>
                      <a:pt x="11403" y="57014"/>
                    </a:cubicBezTo>
                    <a:lnTo>
                      <a:pt x="10588" y="57014"/>
                    </a:lnTo>
                    <a:cubicBezTo>
                      <a:pt x="16290" y="57014"/>
                      <a:pt x="19548" y="60272"/>
                      <a:pt x="24435" y="60272"/>
                    </a:cubicBezTo>
                    <a:cubicBezTo>
                      <a:pt x="28507" y="61901"/>
                      <a:pt x="34209" y="59458"/>
                      <a:pt x="39096" y="61901"/>
                    </a:cubicBezTo>
                    <a:cubicBezTo>
                      <a:pt x="41539" y="65159"/>
                      <a:pt x="46426" y="60272"/>
                      <a:pt x="48869" y="63530"/>
                    </a:cubicBezTo>
                    <a:cubicBezTo>
                      <a:pt x="53756" y="68417"/>
                      <a:pt x="59458" y="66788"/>
                      <a:pt x="65159" y="65973"/>
                    </a:cubicBezTo>
                    <a:cubicBezTo>
                      <a:pt x="70046" y="68417"/>
                      <a:pt x="75748" y="65973"/>
                      <a:pt x="80634" y="69232"/>
                    </a:cubicBezTo>
                    <a:cubicBezTo>
                      <a:pt x="83078" y="67603"/>
                      <a:pt x="85521" y="72490"/>
                      <a:pt x="87965" y="72490"/>
                    </a:cubicBezTo>
                    <a:lnTo>
                      <a:pt x="87965" y="71675"/>
                    </a:lnTo>
                    <a:cubicBezTo>
                      <a:pt x="88779" y="74118"/>
                      <a:pt x="90408" y="69232"/>
                      <a:pt x="90408" y="72490"/>
                    </a:cubicBezTo>
                    <a:lnTo>
                      <a:pt x="90408" y="72490"/>
                    </a:lnTo>
                    <a:cubicBezTo>
                      <a:pt x="90408" y="74118"/>
                      <a:pt x="92037" y="69232"/>
                      <a:pt x="92037" y="70860"/>
                    </a:cubicBezTo>
                    <a:lnTo>
                      <a:pt x="92037" y="70046"/>
                    </a:lnTo>
                    <a:cubicBezTo>
                      <a:pt x="92852" y="70046"/>
                      <a:pt x="92037" y="70860"/>
                      <a:pt x="92037" y="70860"/>
                    </a:cubicBezTo>
                    <a:cubicBezTo>
                      <a:pt x="92037" y="70860"/>
                      <a:pt x="92037" y="69232"/>
                      <a:pt x="92852" y="70046"/>
                    </a:cubicBezTo>
                    <a:cubicBezTo>
                      <a:pt x="92037" y="73304"/>
                      <a:pt x="94481" y="70046"/>
                      <a:pt x="93666" y="73304"/>
                    </a:cubicBezTo>
                    <a:cubicBezTo>
                      <a:pt x="93666" y="73304"/>
                      <a:pt x="93666" y="74933"/>
                      <a:pt x="92852" y="74933"/>
                    </a:cubicBezTo>
                    <a:cubicBezTo>
                      <a:pt x="92852" y="74933"/>
                      <a:pt x="93666" y="74933"/>
                      <a:pt x="94481" y="74118"/>
                    </a:cubicBezTo>
                    <a:cubicBezTo>
                      <a:pt x="94481" y="72490"/>
                      <a:pt x="95295" y="71675"/>
                      <a:pt x="95295" y="70046"/>
                    </a:cubicBezTo>
                    <a:lnTo>
                      <a:pt x="95295" y="70860"/>
                    </a:lnTo>
                    <a:cubicBezTo>
                      <a:pt x="95295" y="70046"/>
                      <a:pt x="95295" y="70046"/>
                      <a:pt x="95295" y="69232"/>
                    </a:cubicBezTo>
                    <a:cubicBezTo>
                      <a:pt x="94481" y="69232"/>
                      <a:pt x="94481" y="67603"/>
                      <a:pt x="94481" y="66788"/>
                    </a:cubicBezTo>
                    <a:cubicBezTo>
                      <a:pt x="94481" y="66788"/>
                      <a:pt x="94481" y="66788"/>
                      <a:pt x="94481" y="66788"/>
                    </a:cubicBezTo>
                    <a:cubicBezTo>
                      <a:pt x="93666" y="67603"/>
                      <a:pt x="93666" y="66788"/>
                      <a:pt x="92852" y="66788"/>
                    </a:cubicBezTo>
                    <a:lnTo>
                      <a:pt x="92852" y="65973"/>
                    </a:lnTo>
                    <a:cubicBezTo>
                      <a:pt x="92852" y="64345"/>
                      <a:pt x="91223" y="68417"/>
                      <a:pt x="92037" y="65973"/>
                    </a:cubicBezTo>
                    <a:cubicBezTo>
                      <a:pt x="90408" y="65973"/>
                      <a:pt x="88779" y="65973"/>
                      <a:pt x="86336" y="65159"/>
                    </a:cubicBezTo>
                    <a:cubicBezTo>
                      <a:pt x="86336" y="65973"/>
                      <a:pt x="84707" y="65159"/>
                      <a:pt x="84707" y="66788"/>
                    </a:cubicBezTo>
                    <a:cubicBezTo>
                      <a:pt x="84707" y="65159"/>
                      <a:pt x="83078" y="64345"/>
                      <a:pt x="83078" y="64345"/>
                    </a:cubicBezTo>
                    <a:cubicBezTo>
                      <a:pt x="83078" y="64345"/>
                      <a:pt x="83078" y="64345"/>
                      <a:pt x="83078" y="64345"/>
                    </a:cubicBezTo>
                    <a:cubicBezTo>
                      <a:pt x="82263" y="61901"/>
                      <a:pt x="81449" y="65973"/>
                      <a:pt x="81449" y="63530"/>
                    </a:cubicBezTo>
                    <a:cubicBezTo>
                      <a:pt x="80634" y="65159"/>
                      <a:pt x="79820" y="62716"/>
                      <a:pt x="79005" y="65159"/>
                    </a:cubicBezTo>
                    <a:cubicBezTo>
                      <a:pt x="79005" y="64345"/>
                      <a:pt x="79005" y="64345"/>
                      <a:pt x="79005" y="64345"/>
                    </a:cubicBezTo>
                    <a:cubicBezTo>
                      <a:pt x="77376" y="64345"/>
                      <a:pt x="75748" y="62716"/>
                      <a:pt x="74119" y="62716"/>
                    </a:cubicBezTo>
                    <a:cubicBezTo>
                      <a:pt x="72490" y="64345"/>
                      <a:pt x="71675" y="61087"/>
                      <a:pt x="70046" y="63530"/>
                    </a:cubicBezTo>
                    <a:cubicBezTo>
                      <a:pt x="69232" y="62716"/>
                      <a:pt x="68417" y="61901"/>
                      <a:pt x="66788" y="62716"/>
                    </a:cubicBezTo>
                    <a:lnTo>
                      <a:pt x="66788" y="62716"/>
                    </a:lnTo>
                    <a:cubicBezTo>
                      <a:pt x="65159" y="62716"/>
                      <a:pt x="63530" y="62716"/>
                      <a:pt x="62716" y="63530"/>
                    </a:cubicBezTo>
                    <a:cubicBezTo>
                      <a:pt x="62716" y="61087"/>
                      <a:pt x="61901" y="61901"/>
                      <a:pt x="61901" y="60272"/>
                    </a:cubicBezTo>
                    <a:cubicBezTo>
                      <a:pt x="61087" y="61087"/>
                      <a:pt x="59458" y="60272"/>
                      <a:pt x="57829" y="61087"/>
                    </a:cubicBezTo>
                    <a:cubicBezTo>
                      <a:pt x="57829" y="60272"/>
                      <a:pt x="57014" y="61087"/>
                      <a:pt x="57014" y="59458"/>
                    </a:cubicBezTo>
                    <a:cubicBezTo>
                      <a:pt x="52942" y="61901"/>
                      <a:pt x="48055" y="59458"/>
                      <a:pt x="44797" y="57014"/>
                    </a:cubicBezTo>
                    <a:lnTo>
                      <a:pt x="44797" y="57014"/>
                    </a:lnTo>
                    <a:cubicBezTo>
                      <a:pt x="43982" y="57829"/>
                      <a:pt x="43168" y="59458"/>
                      <a:pt x="42353" y="60272"/>
                    </a:cubicBezTo>
                    <a:cubicBezTo>
                      <a:pt x="42353" y="60272"/>
                      <a:pt x="42353" y="60272"/>
                      <a:pt x="42353" y="60272"/>
                    </a:cubicBezTo>
                    <a:cubicBezTo>
                      <a:pt x="41539" y="60272"/>
                      <a:pt x="41539" y="58643"/>
                      <a:pt x="40724" y="58643"/>
                    </a:cubicBezTo>
                    <a:cubicBezTo>
                      <a:pt x="40724" y="58643"/>
                      <a:pt x="40724" y="58643"/>
                      <a:pt x="40724" y="57829"/>
                    </a:cubicBezTo>
                    <a:cubicBezTo>
                      <a:pt x="39910" y="58643"/>
                      <a:pt x="39910" y="56200"/>
                      <a:pt x="38281" y="57014"/>
                    </a:cubicBezTo>
                    <a:lnTo>
                      <a:pt x="38281" y="56200"/>
                    </a:lnTo>
                    <a:lnTo>
                      <a:pt x="37467" y="57014"/>
                    </a:lnTo>
                    <a:cubicBezTo>
                      <a:pt x="37467" y="56200"/>
                      <a:pt x="37467" y="55385"/>
                      <a:pt x="38281" y="56200"/>
                    </a:cubicBezTo>
                    <a:cubicBezTo>
                      <a:pt x="32580" y="54571"/>
                      <a:pt x="24435" y="56200"/>
                      <a:pt x="18733" y="54571"/>
                    </a:cubicBezTo>
                    <a:lnTo>
                      <a:pt x="18733" y="53756"/>
                    </a:lnTo>
                    <a:cubicBezTo>
                      <a:pt x="18733" y="53756"/>
                      <a:pt x="17919" y="54571"/>
                      <a:pt x="17919" y="54571"/>
                    </a:cubicBezTo>
                    <a:cubicBezTo>
                      <a:pt x="17919" y="54571"/>
                      <a:pt x="17919" y="54571"/>
                      <a:pt x="17919" y="53756"/>
                    </a:cubicBezTo>
                    <a:cubicBezTo>
                      <a:pt x="17919" y="52942"/>
                      <a:pt x="15475" y="53756"/>
                      <a:pt x="14661" y="53756"/>
                    </a:cubicBezTo>
                    <a:cubicBezTo>
                      <a:pt x="14661" y="53756"/>
                      <a:pt x="15475" y="52942"/>
                      <a:pt x="16290" y="52942"/>
                    </a:cubicBezTo>
                    <a:cubicBezTo>
                      <a:pt x="13846" y="53756"/>
                      <a:pt x="18733" y="51313"/>
                      <a:pt x="13032" y="53756"/>
                    </a:cubicBezTo>
                    <a:cubicBezTo>
                      <a:pt x="13032" y="53756"/>
                      <a:pt x="14661" y="52942"/>
                      <a:pt x="14661" y="52942"/>
                    </a:cubicBezTo>
                    <a:cubicBezTo>
                      <a:pt x="12217" y="52942"/>
                      <a:pt x="10588" y="52942"/>
                      <a:pt x="9774" y="52942"/>
                    </a:cubicBezTo>
                    <a:cubicBezTo>
                      <a:pt x="10588" y="52942"/>
                      <a:pt x="11403" y="52127"/>
                      <a:pt x="12217" y="52127"/>
                    </a:cubicBezTo>
                    <a:cubicBezTo>
                      <a:pt x="9774" y="52127"/>
                      <a:pt x="10588" y="51313"/>
                      <a:pt x="11403" y="51313"/>
                    </a:cubicBezTo>
                    <a:cubicBezTo>
                      <a:pt x="12217" y="50498"/>
                      <a:pt x="13032" y="50498"/>
                      <a:pt x="13032" y="49684"/>
                    </a:cubicBezTo>
                    <a:lnTo>
                      <a:pt x="13846" y="49684"/>
                    </a:lnTo>
                    <a:cubicBezTo>
                      <a:pt x="14661" y="47240"/>
                      <a:pt x="20362" y="46426"/>
                      <a:pt x="22806" y="43982"/>
                    </a:cubicBezTo>
                    <a:cubicBezTo>
                      <a:pt x="24435" y="43168"/>
                      <a:pt x="25249" y="42353"/>
                      <a:pt x="26064" y="41539"/>
                    </a:cubicBezTo>
                    <a:lnTo>
                      <a:pt x="26064" y="42353"/>
                    </a:lnTo>
                    <a:cubicBezTo>
                      <a:pt x="26878" y="39095"/>
                      <a:pt x="31765" y="41539"/>
                      <a:pt x="33394" y="37466"/>
                    </a:cubicBezTo>
                    <a:lnTo>
                      <a:pt x="33394" y="38281"/>
                    </a:lnTo>
                    <a:cubicBezTo>
                      <a:pt x="33394" y="36652"/>
                      <a:pt x="35023" y="37466"/>
                      <a:pt x="33394" y="35837"/>
                    </a:cubicBezTo>
                    <a:lnTo>
                      <a:pt x="34209" y="35837"/>
                    </a:lnTo>
                    <a:cubicBezTo>
                      <a:pt x="34209" y="31765"/>
                      <a:pt x="38281" y="35023"/>
                      <a:pt x="39096" y="32580"/>
                    </a:cubicBezTo>
                    <a:lnTo>
                      <a:pt x="39096" y="33394"/>
                    </a:lnTo>
                    <a:cubicBezTo>
                      <a:pt x="39096" y="32580"/>
                      <a:pt x="39910" y="31765"/>
                      <a:pt x="40724" y="32580"/>
                    </a:cubicBezTo>
                    <a:cubicBezTo>
                      <a:pt x="40724" y="32580"/>
                      <a:pt x="40724" y="32580"/>
                      <a:pt x="40724" y="33394"/>
                    </a:cubicBezTo>
                    <a:cubicBezTo>
                      <a:pt x="43168" y="34208"/>
                      <a:pt x="43982" y="30950"/>
                      <a:pt x="45611" y="30136"/>
                    </a:cubicBezTo>
                    <a:lnTo>
                      <a:pt x="45611" y="30950"/>
                    </a:lnTo>
                    <a:cubicBezTo>
                      <a:pt x="45611" y="29321"/>
                      <a:pt x="48055" y="29321"/>
                      <a:pt x="48869" y="28507"/>
                    </a:cubicBezTo>
                    <a:lnTo>
                      <a:pt x="48869" y="29321"/>
                    </a:lnTo>
                    <a:lnTo>
                      <a:pt x="48869" y="28507"/>
                    </a:lnTo>
                    <a:lnTo>
                      <a:pt x="49684" y="29321"/>
                    </a:lnTo>
                    <a:cubicBezTo>
                      <a:pt x="53756" y="26878"/>
                      <a:pt x="54571" y="25249"/>
                      <a:pt x="56200" y="2443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9" name="任意多边形: 形状 678"/>
              <p:cNvSpPr/>
              <p:nvPr/>
            </p:nvSpPr>
            <p:spPr>
              <a:xfrm>
                <a:off x="5109745" y="171599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0" name="任意多边形: 形状 679"/>
              <p:cNvSpPr/>
              <p:nvPr/>
            </p:nvSpPr>
            <p:spPr>
              <a:xfrm>
                <a:off x="5134180" y="176812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81" name="图形 7"/>
            <p:cNvGrpSpPr/>
            <p:nvPr/>
          </p:nvGrpSpPr>
          <p:grpSpPr>
            <a:xfrm>
              <a:off x="9456588" y="3515550"/>
              <a:ext cx="662179" cy="1096902"/>
              <a:chOff x="7216829" y="2415853"/>
              <a:chExt cx="662179" cy="1096902"/>
            </a:xfrm>
            <a:solidFill>
              <a:srgbClr val="1B1B1B"/>
            </a:solidFill>
          </p:grpSpPr>
          <p:sp>
            <p:nvSpPr>
              <p:cNvPr id="682" name="任意多边形: 形状 681"/>
              <p:cNvSpPr/>
              <p:nvPr/>
            </p:nvSpPr>
            <p:spPr>
              <a:xfrm>
                <a:off x="7875751" y="3511942"/>
                <a:ext cx="3257" cy="814"/>
              </a:xfrm>
              <a:custGeom>
                <a:avLst/>
                <a:gdLst>
                  <a:gd name="connsiteX0" fmla="*/ 2444 w 3257"/>
                  <a:gd name="connsiteY0" fmla="*/ 814 h 814"/>
                  <a:gd name="connsiteX1" fmla="*/ 3258 w 3257"/>
                  <a:gd name="connsiteY1" fmla="*/ 0 h 814"/>
                  <a:gd name="connsiteX2" fmla="*/ 0 w 3257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814">
                    <a:moveTo>
                      <a:pt x="2444" y="814"/>
                    </a:moveTo>
                    <a:lnTo>
                      <a:pt x="32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3" name="任意多边形: 形状 682"/>
              <p:cNvSpPr/>
              <p:nvPr/>
            </p:nvSpPr>
            <p:spPr>
              <a:xfrm>
                <a:off x="7866791" y="3506240"/>
                <a:ext cx="9514" cy="2443"/>
              </a:xfrm>
              <a:custGeom>
                <a:avLst/>
                <a:gdLst>
                  <a:gd name="connsiteX0" fmla="*/ 1629 w 9514"/>
                  <a:gd name="connsiteY0" fmla="*/ 0 h 2443"/>
                  <a:gd name="connsiteX1" fmla="*/ 0 w 9514"/>
                  <a:gd name="connsiteY1" fmla="*/ 815 h 2443"/>
                  <a:gd name="connsiteX2" fmla="*/ 8959 w 9514"/>
                  <a:gd name="connsiteY2" fmla="*/ 2443 h 2443"/>
                  <a:gd name="connsiteX3" fmla="*/ 1629 w 9514"/>
                  <a:gd name="connsiteY3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14" h="2443">
                    <a:moveTo>
                      <a:pt x="1629" y="0"/>
                    </a:moveTo>
                    <a:cubicBezTo>
                      <a:pt x="1629" y="815"/>
                      <a:pt x="815" y="815"/>
                      <a:pt x="0" y="815"/>
                    </a:cubicBezTo>
                    <a:lnTo>
                      <a:pt x="8959" y="2443"/>
                    </a:lnTo>
                    <a:cubicBezTo>
                      <a:pt x="12217" y="-814"/>
                      <a:pt x="0" y="3258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4" name="任意多边形: 形状 683"/>
              <p:cNvSpPr/>
              <p:nvPr/>
            </p:nvSpPr>
            <p:spPr>
              <a:xfrm>
                <a:off x="7864348" y="3502077"/>
                <a:ext cx="4072" cy="3218"/>
              </a:xfrm>
              <a:custGeom>
                <a:avLst/>
                <a:gdLst>
                  <a:gd name="connsiteX0" fmla="*/ 4072 w 4072"/>
                  <a:gd name="connsiteY0" fmla="*/ 2534 h 3218"/>
                  <a:gd name="connsiteX1" fmla="*/ 0 w 4072"/>
                  <a:gd name="connsiteY1" fmla="*/ 90 h 3218"/>
                  <a:gd name="connsiteX2" fmla="*/ 4072 w 4072"/>
                  <a:gd name="connsiteY2" fmla="*/ 2534 h 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3218">
                    <a:moveTo>
                      <a:pt x="4072" y="2534"/>
                    </a:moveTo>
                    <a:cubicBezTo>
                      <a:pt x="4072" y="-724"/>
                      <a:pt x="815" y="90"/>
                      <a:pt x="0" y="90"/>
                    </a:cubicBezTo>
                    <a:cubicBezTo>
                      <a:pt x="2443" y="90"/>
                      <a:pt x="815" y="4978"/>
                      <a:pt x="4072" y="253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5" name="任意多边形: 形状 684"/>
              <p:cNvSpPr/>
              <p:nvPr/>
            </p:nvSpPr>
            <p:spPr>
              <a:xfrm>
                <a:off x="7768238" y="332460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6" name="任意多边形: 形状 685"/>
              <p:cNvSpPr/>
              <p:nvPr/>
            </p:nvSpPr>
            <p:spPr>
              <a:xfrm>
                <a:off x="7216829" y="2415853"/>
                <a:ext cx="651591" cy="1084685"/>
              </a:xfrm>
              <a:custGeom>
                <a:avLst/>
                <a:gdLst>
                  <a:gd name="connsiteX0" fmla="*/ 513943 w 651591"/>
                  <a:gd name="connsiteY0" fmla="*/ 868031 h 1084685"/>
                  <a:gd name="connsiteX1" fmla="*/ 511499 w 651591"/>
                  <a:gd name="connsiteY1" fmla="*/ 868846 h 1084685"/>
                  <a:gd name="connsiteX2" fmla="*/ 529418 w 651591"/>
                  <a:gd name="connsiteY2" fmla="*/ 895724 h 1084685"/>
                  <a:gd name="connsiteX3" fmla="*/ 528604 w 651591"/>
                  <a:gd name="connsiteY3" fmla="*/ 895724 h 1084685"/>
                  <a:gd name="connsiteX4" fmla="*/ 571772 w 651591"/>
                  <a:gd name="connsiteY4" fmla="*/ 960883 h 1084685"/>
                  <a:gd name="connsiteX5" fmla="*/ 570143 w 651591"/>
                  <a:gd name="connsiteY5" fmla="*/ 960883 h 1084685"/>
                  <a:gd name="connsiteX6" fmla="*/ 574215 w 651591"/>
                  <a:gd name="connsiteY6" fmla="*/ 963327 h 1084685"/>
                  <a:gd name="connsiteX7" fmla="*/ 572586 w 651591"/>
                  <a:gd name="connsiteY7" fmla="*/ 963327 h 1084685"/>
                  <a:gd name="connsiteX8" fmla="*/ 581545 w 651591"/>
                  <a:gd name="connsiteY8" fmla="*/ 981245 h 1084685"/>
                  <a:gd name="connsiteX9" fmla="*/ 585618 w 651591"/>
                  <a:gd name="connsiteY9" fmla="*/ 980431 h 1084685"/>
                  <a:gd name="connsiteX10" fmla="*/ 621455 w 651591"/>
                  <a:gd name="connsiteY10" fmla="*/ 1034187 h 1084685"/>
                  <a:gd name="connsiteX11" fmla="*/ 619012 w 651591"/>
                  <a:gd name="connsiteY11" fmla="*/ 1036631 h 1084685"/>
                  <a:gd name="connsiteX12" fmla="*/ 648334 w 651591"/>
                  <a:gd name="connsiteY12" fmla="*/ 1084685 h 1084685"/>
                  <a:gd name="connsiteX13" fmla="*/ 651591 w 651591"/>
                  <a:gd name="connsiteY13" fmla="*/ 1083057 h 1084685"/>
                  <a:gd name="connsiteX14" fmla="*/ 642632 w 651591"/>
                  <a:gd name="connsiteY14" fmla="*/ 1069210 h 1084685"/>
                  <a:gd name="connsiteX15" fmla="*/ 644261 w 651591"/>
                  <a:gd name="connsiteY15" fmla="*/ 1069210 h 1084685"/>
                  <a:gd name="connsiteX16" fmla="*/ 640189 w 651591"/>
                  <a:gd name="connsiteY16" fmla="*/ 1065952 h 1084685"/>
                  <a:gd name="connsiteX17" fmla="*/ 641817 w 651591"/>
                  <a:gd name="connsiteY17" fmla="*/ 1064323 h 1084685"/>
                  <a:gd name="connsiteX18" fmla="*/ 627157 w 651591"/>
                  <a:gd name="connsiteY18" fmla="*/ 1043961 h 1084685"/>
                  <a:gd name="connsiteX19" fmla="*/ 624713 w 651591"/>
                  <a:gd name="connsiteY19" fmla="*/ 1031743 h 1084685"/>
                  <a:gd name="connsiteX20" fmla="*/ 619012 w 651591"/>
                  <a:gd name="connsiteY20" fmla="*/ 1029300 h 1084685"/>
                  <a:gd name="connsiteX21" fmla="*/ 574215 w 651591"/>
                  <a:gd name="connsiteY21" fmla="*/ 951109 h 1084685"/>
                  <a:gd name="connsiteX22" fmla="*/ 549780 w 651591"/>
                  <a:gd name="connsiteY22" fmla="*/ 910385 h 1084685"/>
                  <a:gd name="connsiteX23" fmla="*/ 550595 w 651591"/>
                  <a:gd name="connsiteY23" fmla="*/ 910385 h 1084685"/>
                  <a:gd name="connsiteX24" fmla="*/ 539192 w 651591"/>
                  <a:gd name="connsiteY24" fmla="*/ 894095 h 1084685"/>
                  <a:gd name="connsiteX25" fmla="*/ 533490 w 651591"/>
                  <a:gd name="connsiteY25" fmla="*/ 890837 h 1084685"/>
                  <a:gd name="connsiteX26" fmla="*/ 477291 w 651591"/>
                  <a:gd name="connsiteY26" fmla="*/ 785768 h 1084685"/>
                  <a:gd name="connsiteX27" fmla="*/ 408874 w 651591"/>
                  <a:gd name="connsiteY27" fmla="*/ 676626 h 1084685"/>
                  <a:gd name="connsiteX28" fmla="*/ 410503 w 651591"/>
                  <a:gd name="connsiteY28" fmla="*/ 676626 h 1084685"/>
                  <a:gd name="connsiteX29" fmla="*/ 391769 w 651591"/>
                  <a:gd name="connsiteY29" fmla="*/ 645676 h 1084685"/>
                  <a:gd name="connsiteX30" fmla="*/ 392584 w 651591"/>
                  <a:gd name="connsiteY30" fmla="*/ 645676 h 1084685"/>
                  <a:gd name="connsiteX31" fmla="*/ 340456 w 651591"/>
                  <a:gd name="connsiteY31" fmla="*/ 571557 h 1084685"/>
                  <a:gd name="connsiteX32" fmla="*/ 280999 w 651591"/>
                  <a:gd name="connsiteY32" fmla="*/ 477891 h 1084685"/>
                  <a:gd name="connsiteX33" fmla="*/ 282628 w 651591"/>
                  <a:gd name="connsiteY33" fmla="*/ 477076 h 1084685"/>
                  <a:gd name="connsiteX34" fmla="*/ 239460 w 651591"/>
                  <a:gd name="connsiteY34" fmla="*/ 401329 h 1084685"/>
                  <a:gd name="connsiteX35" fmla="*/ 188147 w 651591"/>
                  <a:gd name="connsiteY35" fmla="*/ 323952 h 1084685"/>
                  <a:gd name="connsiteX36" fmla="*/ 156382 w 651591"/>
                  <a:gd name="connsiteY36" fmla="*/ 271825 h 1084685"/>
                  <a:gd name="connsiteX37" fmla="*/ 99368 w 651591"/>
                  <a:gd name="connsiteY37" fmla="*/ 179788 h 1084685"/>
                  <a:gd name="connsiteX38" fmla="*/ 52127 w 651591"/>
                  <a:gd name="connsiteY38" fmla="*/ 91823 h 1084685"/>
                  <a:gd name="connsiteX39" fmla="*/ 32580 w 651591"/>
                  <a:gd name="connsiteY39" fmla="*/ 46212 h 1084685"/>
                  <a:gd name="connsiteX40" fmla="*/ 30950 w 651591"/>
                  <a:gd name="connsiteY40" fmla="*/ 47840 h 1084685"/>
                  <a:gd name="connsiteX41" fmla="*/ 22806 w 651591"/>
                  <a:gd name="connsiteY41" fmla="*/ 32365 h 1084685"/>
                  <a:gd name="connsiteX42" fmla="*/ 23620 w 651591"/>
                  <a:gd name="connsiteY42" fmla="*/ 32365 h 1084685"/>
                  <a:gd name="connsiteX43" fmla="*/ 14661 w 651591"/>
                  <a:gd name="connsiteY43" fmla="*/ 26664 h 1084685"/>
                  <a:gd name="connsiteX44" fmla="*/ 12217 w 651591"/>
                  <a:gd name="connsiteY44" fmla="*/ 25035 h 1084685"/>
                  <a:gd name="connsiteX45" fmla="*/ 13846 w 651591"/>
                  <a:gd name="connsiteY45" fmla="*/ 20148 h 1084685"/>
                  <a:gd name="connsiteX46" fmla="*/ 9774 w 651591"/>
                  <a:gd name="connsiteY46" fmla="*/ 19333 h 1084685"/>
                  <a:gd name="connsiteX47" fmla="*/ 12217 w 651591"/>
                  <a:gd name="connsiteY47" fmla="*/ 7116 h 1084685"/>
                  <a:gd name="connsiteX48" fmla="*/ 17919 w 651591"/>
                  <a:gd name="connsiteY48" fmla="*/ 5487 h 1084685"/>
                  <a:gd name="connsiteX49" fmla="*/ 11403 w 651591"/>
                  <a:gd name="connsiteY49" fmla="*/ 600 h 1084685"/>
                  <a:gd name="connsiteX50" fmla="*/ 1629 w 651591"/>
                  <a:gd name="connsiteY50" fmla="*/ 7116 h 1084685"/>
                  <a:gd name="connsiteX51" fmla="*/ 4887 w 651591"/>
                  <a:gd name="connsiteY51" fmla="*/ 6302 h 1084685"/>
                  <a:gd name="connsiteX52" fmla="*/ 1629 w 651591"/>
                  <a:gd name="connsiteY52" fmla="*/ 9560 h 1084685"/>
                  <a:gd name="connsiteX53" fmla="*/ 0 w 651591"/>
                  <a:gd name="connsiteY53" fmla="*/ 21777 h 1084685"/>
                  <a:gd name="connsiteX54" fmla="*/ 0 w 651591"/>
                  <a:gd name="connsiteY54" fmla="*/ 21777 h 1084685"/>
                  <a:gd name="connsiteX55" fmla="*/ 4887 w 651591"/>
                  <a:gd name="connsiteY55" fmla="*/ 28293 h 1084685"/>
                  <a:gd name="connsiteX56" fmla="*/ 4072 w 651591"/>
                  <a:gd name="connsiteY56" fmla="*/ 29922 h 1084685"/>
                  <a:gd name="connsiteX57" fmla="*/ 7330 w 651591"/>
                  <a:gd name="connsiteY57" fmla="*/ 33180 h 1084685"/>
                  <a:gd name="connsiteX58" fmla="*/ 25249 w 651591"/>
                  <a:gd name="connsiteY58" fmla="*/ 63316 h 1084685"/>
                  <a:gd name="connsiteX59" fmla="*/ 32580 w 651591"/>
                  <a:gd name="connsiteY59" fmla="*/ 66574 h 1084685"/>
                  <a:gd name="connsiteX60" fmla="*/ 34209 w 651591"/>
                  <a:gd name="connsiteY60" fmla="*/ 82864 h 1084685"/>
                  <a:gd name="connsiteX61" fmla="*/ 33394 w 651591"/>
                  <a:gd name="connsiteY61" fmla="*/ 82864 h 1084685"/>
                  <a:gd name="connsiteX62" fmla="*/ 38281 w 651591"/>
                  <a:gd name="connsiteY62" fmla="*/ 95895 h 1084685"/>
                  <a:gd name="connsiteX63" fmla="*/ 49684 w 651591"/>
                  <a:gd name="connsiteY63" fmla="*/ 105669 h 1084685"/>
                  <a:gd name="connsiteX64" fmla="*/ 47240 w 651591"/>
                  <a:gd name="connsiteY64" fmla="*/ 108113 h 1084685"/>
                  <a:gd name="connsiteX65" fmla="*/ 60272 w 651591"/>
                  <a:gd name="connsiteY65" fmla="*/ 137434 h 1084685"/>
                  <a:gd name="connsiteX66" fmla="*/ 77376 w 651591"/>
                  <a:gd name="connsiteY66" fmla="*/ 156982 h 1084685"/>
                  <a:gd name="connsiteX67" fmla="*/ 87150 w 651591"/>
                  <a:gd name="connsiteY67" fmla="*/ 177344 h 1084685"/>
                  <a:gd name="connsiteX68" fmla="*/ 86336 w 651591"/>
                  <a:gd name="connsiteY68" fmla="*/ 177344 h 1084685"/>
                  <a:gd name="connsiteX69" fmla="*/ 104255 w 651591"/>
                  <a:gd name="connsiteY69" fmla="*/ 196892 h 1084685"/>
                  <a:gd name="connsiteX70" fmla="*/ 102626 w 651591"/>
                  <a:gd name="connsiteY70" fmla="*/ 209924 h 1084685"/>
                  <a:gd name="connsiteX71" fmla="*/ 120544 w 651591"/>
                  <a:gd name="connsiteY71" fmla="*/ 230286 h 1084685"/>
                  <a:gd name="connsiteX72" fmla="*/ 121359 w 651591"/>
                  <a:gd name="connsiteY72" fmla="*/ 238431 h 1084685"/>
                  <a:gd name="connsiteX73" fmla="*/ 162898 w 651591"/>
                  <a:gd name="connsiteY73" fmla="*/ 310106 h 1084685"/>
                  <a:gd name="connsiteX74" fmla="*/ 162083 w 651591"/>
                  <a:gd name="connsiteY74" fmla="*/ 310106 h 1084685"/>
                  <a:gd name="connsiteX75" fmla="*/ 177559 w 651591"/>
                  <a:gd name="connsiteY75" fmla="*/ 313364 h 1084685"/>
                  <a:gd name="connsiteX76" fmla="*/ 175930 w 651591"/>
                  <a:gd name="connsiteY76" fmla="*/ 313364 h 1084685"/>
                  <a:gd name="connsiteX77" fmla="*/ 180817 w 651591"/>
                  <a:gd name="connsiteY77" fmla="*/ 327210 h 1084685"/>
                  <a:gd name="connsiteX78" fmla="*/ 179188 w 651591"/>
                  <a:gd name="connsiteY78" fmla="*/ 327210 h 1084685"/>
                  <a:gd name="connsiteX79" fmla="*/ 186518 w 651591"/>
                  <a:gd name="connsiteY79" fmla="*/ 340242 h 1084685"/>
                  <a:gd name="connsiteX80" fmla="*/ 185703 w 651591"/>
                  <a:gd name="connsiteY80" fmla="*/ 341057 h 1084685"/>
                  <a:gd name="connsiteX81" fmla="*/ 188962 w 651591"/>
                  <a:gd name="connsiteY81" fmla="*/ 343500 h 1084685"/>
                  <a:gd name="connsiteX82" fmla="*/ 184889 w 651591"/>
                  <a:gd name="connsiteY82" fmla="*/ 343500 h 1084685"/>
                  <a:gd name="connsiteX83" fmla="*/ 255750 w 651591"/>
                  <a:gd name="connsiteY83" fmla="*/ 450198 h 1084685"/>
                  <a:gd name="connsiteX84" fmla="*/ 253306 w 651591"/>
                  <a:gd name="connsiteY84" fmla="*/ 449384 h 1084685"/>
                  <a:gd name="connsiteX85" fmla="*/ 259822 w 651591"/>
                  <a:gd name="connsiteY85" fmla="*/ 455085 h 1084685"/>
                  <a:gd name="connsiteX86" fmla="*/ 258193 w 651591"/>
                  <a:gd name="connsiteY86" fmla="*/ 455085 h 1084685"/>
                  <a:gd name="connsiteX87" fmla="*/ 276112 w 651591"/>
                  <a:gd name="connsiteY87" fmla="*/ 481963 h 1084685"/>
                  <a:gd name="connsiteX88" fmla="*/ 273668 w 651591"/>
                  <a:gd name="connsiteY88" fmla="*/ 483592 h 1084685"/>
                  <a:gd name="connsiteX89" fmla="*/ 285071 w 651591"/>
                  <a:gd name="connsiteY89" fmla="*/ 495810 h 1084685"/>
                  <a:gd name="connsiteX90" fmla="*/ 282628 w 651591"/>
                  <a:gd name="connsiteY90" fmla="*/ 497439 h 1084685"/>
                  <a:gd name="connsiteX91" fmla="*/ 317651 w 651591"/>
                  <a:gd name="connsiteY91" fmla="*/ 552009 h 1084685"/>
                  <a:gd name="connsiteX92" fmla="*/ 353488 w 651591"/>
                  <a:gd name="connsiteY92" fmla="*/ 596806 h 1084685"/>
                  <a:gd name="connsiteX93" fmla="*/ 351859 w 651591"/>
                  <a:gd name="connsiteY93" fmla="*/ 597621 h 1084685"/>
                  <a:gd name="connsiteX94" fmla="*/ 390955 w 651591"/>
                  <a:gd name="connsiteY94" fmla="*/ 661151 h 1084685"/>
                  <a:gd name="connsiteX95" fmla="*/ 406430 w 651591"/>
                  <a:gd name="connsiteY95" fmla="*/ 683957 h 1084685"/>
                  <a:gd name="connsiteX96" fmla="*/ 404801 w 651591"/>
                  <a:gd name="connsiteY96" fmla="*/ 685585 h 1084685"/>
                  <a:gd name="connsiteX97" fmla="*/ 434123 w 651591"/>
                  <a:gd name="connsiteY97" fmla="*/ 732011 h 1084685"/>
                  <a:gd name="connsiteX98" fmla="*/ 430865 w 651591"/>
                  <a:gd name="connsiteY98" fmla="*/ 732011 h 1084685"/>
                  <a:gd name="connsiteX99" fmla="*/ 440639 w 651591"/>
                  <a:gd name="connsiteY99" fmla="*/ 737713 h 1084685"/>
                  <a:gd name="connsiteX100" fmla="*/ 440639 w 651591"/>
                  <a:gd name="connsiteY100" fmla="*/ 741785 h 1084685"/>
                  <a:gd name="connsiteX101" fmla="*/ 461816 w 651591"/>
                  <a:gd name="connsiteY101" fmla="*/ 773551 h 1084685"/>
                  <a:gd name="connsiteX102" fmla="*/ 460186 w 651591"/>
                  <a:gd name="connsiteY102" fmla="*/ 773551 h 1084685"/>
                  <a:gd name="connsiteX103" fmla="*/ 466702 w 651591"/>
                  <a:gd name="connsiteY103" fmla="*/ 783324 h 1084685"/>
                  <a:gd name="connsiteX104" fmla="*/ 465073 w 651591"/>
                  <a:gd name="connsiteY104" fmla="*/ 782510 h 1084685"/>
                  <a:gd name="connsiteX105" fmla="*/ 486250 w 651591"/>
                  <a:gd name="connsiteY105" fmla="*/ 816719 h 1084685"/>
                  <a:gd name="connsiteX106" fmla="*/ 482992 w 651591"/>
                  <a:gd name="connsiteY106" fmla="*/ 816719 h 1084685"/>
                  <a:gd name="connsiteX107" fmla="*/ 498468 w 651591"/>
                  <a:gd name="connsiteY107" fmla="*/ 838710 h 1084685"/>
                  <a:gd name="connsiteX108" fmla="*/ 496838 w 651591"/>
                  <a:gd name="connsiteY108" fmla="*/ 838710 h 1084685"/>
                  <a:gd name="connsiteX109" fmla="*/ 500911 w 651591"/>
                  <a:gd name="connsiteY109" fmla="*/ 841153 h 1084685"/>
                  <a:gd name="connsiteX110" fmla="*/ 498468 w 651591"/>
                  <a:gd name="connsiteY110" fmla="*/ 842782 h 1084685"/>
                  <a:gd name="connsiteX111" fmla="*/ 513943 w 651591"/>
                  <a:gd name="connsiteY111" fmla="*/ 868031 h 1084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51591" h="1084685">
                    <a:moveTo>
                      <a:pt x="513943" y="868031"/>
                    </a:moveTo>
                    <a:lnTo>
                      <a:pt x="511499" y="868846"/>
                    </a:lnTo>
                    <a:cubicBezTo>
                      <a:pt x="520459" y="875362"/>
                      <a:pt x="522088" y="887579"/>
                      <a:pt x="529418" y="895724"/>
                    </a:cubicBezTo>
                    <a:lnTo>
                      <a:pt x="528604" y="895724"/>
                    </a:lnTo>
                    <a:cubicBezTo>
                      <a:pt x="540821" y="919344"/>
                      <a:pt x="557111" y="938892"/>
                      <a:pt x="571772" y="960883"/>
                    </a:cubicBezTo>
                    <a:cubicBezTo>
                      <a:pt x="570957" y="960883"/>
                      <a:pt x="570143" y="960883"/>
                      <a:pt x="570143" y="960883"/>
                    </a:cubicBezTo>
                    <a:cubicBezTo>
                      <a:pt x="571772" y="961698"/>
                      <a:pt x="574215" y="961698"/>
                      <a:pt x="574215" y="963327"/>
                    </a:cubicBezTo>
                    <a:cubicBezTo>
                      <a:pt x="574215" y="964141"/>
                      <a:pt x="572586" y="963327"/>
                      <a:pt x="572586" y="963327"/>
                    </a:cubicBezTo>
                    <a:cubicBezTo>
                      <a:pt x="571772" y="970657"/>
                      <a:pt x="583174" y="976358"/>
                      <a:pt x="581545" y="981245"/>
                    </a:cubicBezTo>
                    <a:cubicBezTo>
                      <a:pt x="582360" y="982060"/>
                      <a:pt x="584803" y="982060"/>
                      <a:pt x="585618" y="980431"/>
                    </a:cubicBezTo>
                    <a:cubicBezTo>
                      <a:pt x="597021" y="998350"/>
                      <a:pt x="608424" y="1017083"/>
                      <a:pt x="621455" y="1034187"/>
                    </a:cubicBezTo>
                    <a:cubicBezTo>
                      <a:pt x="621455" y="1035002"/>
                      <a:pt x="620641" y="1035816"/>
                      <a:pt x="619012" y="1036631"/>
                    </a:cubicBezTo>
                    <a:cubicBezTo>
                      <a:pt x="633673" y="1049662"/>
                      <a:pt x="640189" y="1067581"/>
                      <a:pt x="648334" y="1084685"/>
                    </a:cubicBezTo>
                    <a:cubicBezTo>
                      <a:pt x="649962" y="1084685"/>
                      <a:pt x="649148" y="1082242"/>
                      <a:pt x="651591" y="1083057"/>
                    </a:cubicBezTo>
                    <a:cubicBezTo>
                      <a:pt x="650777" y="1076540"/>
                      <a:pt x="642632" y="1075726"/>
                      <a:pt x="642632" y="1069210"/>
                    </a:cubicBezTo>
                    <a:lnTo>
                      <a:pt x="644261" y="1069210"/>
                    </a:lnTo>
                    <a:cubicBezTo>
                      <a:pt x="643447" y="1065138"/>
                      <a:pt x="639374" y="1070839"/>
                      <a:pt x="640189" y="1065952"/>
                    </a:cubicBezTo>
                    <a:cubicBezTo>
                      <a:pt x="641003" y="1063509"/>
                      <a:pt x="642632" y="1065138"/>
                      <a:pt x="641817" y="1064323"/>
                    </a:cubicBezTo>
                    <a:cubicBezTo>
                      <a:pt x="636931" y="1056993"/>
                      <a:pt x="634487" y="1048848"/>
                      <a:pt x="627157" y="1043961"/>
                    </a:cubicBezTo>
                    <a:cubicBezTo>
                      <a:pt x="629600" y="1040703"/>
                      <a:pt x="623084" y="1035816"/>
                      <a:pt x="624713" y="1031743"/>
                    </a:cubicBezTo>
                    <a:cubicBezTo>
                      <a:pt x="622270" y="1030929"/>
                      <a:pt x="621455" y="1028486"/>
                      <a:pt x="619012" y="1029300"/>
                    </a:cubicBezTo>
                    <a:cubicBezTo>
                      <a:pt x="606795" y="1002422"/>
                      <a:pt x="588876" y="977987"/>
                      <a:pt x="574215" y="951109"/>
                    </a:cubicBezTo>
                    <a:cubicBezTo>
                      <a:pt x="560369" y="942964"/>
                      <a:pt x="560369" y="923416"/>
                      <a:pt x="549780" y="910385"/>
                    </a:cubicBezTo>
                    <a:cubicBezTo>
                      <a:pt x="549780" y="910385"/>
                      <a:pt x="550595" y="910385"/>
                      <a:pt x="550595" y="910385"/>
                    </a:cubicBezTo>
                    <a:cubicBezTo>
                      <a:pt x="546522" y="906312"/>
                      <a:pt x="541635" y="899797"/>
                      <a:pt x="539192" y="894095"/>
                    </a:cubicBezTo>
                    <a:lnTo>
                      <a:pt x="533490" y="890837"/>
                    </a:lnTo>
                    <a:cubicBezTo>
                      <a:pt x="519644" y="853371"/>
                      <a:pt x="496024" y="821605"/>
                      <a:pt x="477291" y="785768"/>
                    </a:cubicBezTo>
                    <a:cubicBezTo>
                      <a:pt x="456114" y="745858"/>
                      <a:pt x="440639" y="709206"/>
                      <a:pt x="408874" y="676626"/>
                    </a:cubicBezTo>
                    <a:cubicBezTo>
                      <a:pt x="409688" y="676626"/>
                      <a:pt x="409688" y="675812"/>
                      <a:pt x="410503" y="676626"/>
                    </a:cubicBezTo>
                    <a:cubicBezTo>
                      <a:pt x="402358" y="666852"/>
                      <a:pt x="399100" y="655449"/>
                      <a:pt x="391769" y="645676"/>
                    </a:cubicBezTo>
                    <a:lnTo>
                      <a:pt x="392584" y="645676"/>
                    </a:lnTo>
                    <a:cubicBezTo>
                      <a:pt x="371407" y="623684"/>
                      <a:pt x="360819" y="592734"/>
                      <a:pt x="340456" y="571557"/>
                    </a:cubicBezTo>
                    <a:cubicBezTo>
                      <a:pt x="322538" y="541421"/>
                      <a:pt x="302176" y="508027"/>
                      <a:pt x="280999" y="477891"/>
                    </a:cubicBezTo>
                    <a:lnTo>
                      <a:pt x="282628" y="477076"/>
                    </a:lnTo>
                    <a:cubicBezTo>
                      <a:pt x="264709" y="453456"/>
                      <a:pt x="256564" y="424949"/>
                      <a:pt x="239460" y="401329"/>
                    </a:cubicBezTo>
                    <a:cubicBezTo>
                      <a:pt x="226428" y="373636"/>
                      <a:pt x="199550" y="352460"/>
                      <a:pt x="188147" y="323952"/>
                    </a:cubicBezTo>
                    <a:cubicBezTo>
                      <a:pt x="184889" y="303590"/>
                      <a:pt x="158011" y="290558"/>
                      <a:pt x="156382" y="271825"/>
                    </a:cubicBezTo>
                    <a:cubicBezTo>
                      <a:pt x="148237" y="234359"/>
                      <a:pt x="123802" y="208295"/>
                      <a:pt x="99368" y="179788"/>
                    </a:cubicBezTo>
                    <a:cubicBezTo>
                      <a:pt x="86336" y="148837"/>
                      <a:pt x="60272" y="124403"/>
                      <a:pt x="52127" y="91823"/>
                    </a:cubicBezTo>
                    <a:cubicBezTo>
                      <a:pt x="39910" y="81234"/>
                      <a:pt x="42354" y="60058"/>
                      <a:pt x="32580" y="46212"/>
                    </a:cubicBezTo>
                    <a:lnTo>
                      <a:pt x="30950" y="47840"/>
                    </a:lnTo>
                    <a:cubicBezTo>
                      <a:pt x="33394" y="39695"/>
                      <a:pt x="17104" y="39695"/>
                      <a:pt x="22806" y="32365"/>
                    </a:cubicBezTo>
                    <a:lnTo>
                      <a:pt x="23620" y="32365"/>
                    </a:lnTo>
                    <a:cubicBezTo>
                      <a:pt x="26064" y="27478"/>
                      <a:pt x="10588" y="30736"/>
                      <a:pt x="14661" y="26664"/>
                    </a:cubicBezTo>
                    <a:lnTo>
                      <a:pt x="12217" y="25035"/>
                    </a:lnTo>
                    <a:cubicBezTo>
                      <a:pt x="9774" y="21777"/>
                      <a:pt x="13846" y="23406"/>
                      <a:pt x="13846" y="20148"/>
                    </a:cubicBezTo>
                    <a:cubicBezTo>
                      <a:pt x="13032" y="19333"/>
                      <a:pt x="10588" y="21777"/>
                      <a:pt x="9774" y="19333"/>
                    </a:cubicBezTo>
                    <a:cubicBezTo>
                      <a:pt x="17104" y="14447"/>
                      <a:pt x="3258" y="12003"/>
                      <a:pt x="12217" y="7116"/>
                    </a:cubicBezTo>
                    <a:cubicBezTo>
                      <a:pt x="13032" y="8745"/>
                      <a:pt x="13846" y="2229"/>
                      <a:pt x="17919" y="5487"/>
                    </a:cubicBezTo>
                    <a:cubicBezTo>
                      <a:pt x="17919" y="3858"/>
                      <a:pt x="14661" y="-1843"/>
                      <a:pt x="11403" y="600"/>
                    </a:cubicBezTo>
                    <a:cubicBezTo>
                      <a:pt x="7330" y="2229"/>
                      <a:pt x="2443" y="1415"/>
                      <a:pt x="1629" y="7116"/>
                    </a:cubicBezTo>
                    <a:lnTo>
                      <a:pt x="4887" y="6302"/>
                    </a:lnTo>
                    <a:cubicBezTo>
                      <a:pt x="2443" y="8745"/>
                      <a:pt x="4072" y="7930"/>
                      <a:pt x="1629" y="9560"/>
                    </a:cubicBezTo>
                    <a:cubicBezTo>
                      <a:pt x="4072" y="14447"/>
                      <a:pt x="0" y="16890"/>
                      <a:pt x="0" y="21777"/>
                    </a:cubicBezTo>
                    <a:cubicBezTo>
                      <a:pt x="0" y="21777"/>
                      <a:pt x="0" y="21777"/>
                      <a:pt x="0" y="21777"/>
                    </a:cubicBezTo>
                    <a:cubicBezTo>
                      <a:pt x="4887" y="22591"/>
                      <a:pt x="4072" y="26664"/>
                      <a:pt x="4887" y="28293"/>
                    </a:cubicBezTo>
                    <a:lnTo>
                      <a:pt x="4072" y="29922"/>
                    </a:lnTo>
                    <a:cubicBezTo>
                      <a:pt x="1629" y="33180"/>
                      <a:pt x="13032" y="31551"/>
                      <a:pt x="7330" y="33180"/>
                    </a:cubicBezTo>
                    <a:cubicBezTo>
                      <a:pt x="13846" y="42139"/>
                      <a:pt x="19548" y="52727"/>
                      <a:pt x="25249" y="63316"/>
                    </a:cubicBezTo>
                    <a:cubicBezTo>
                      <a:pt x="28507" y="63316"/>
                      <a:pt x="29322" y="71461"/>
                      <a:pt x="32580" y="66574"/>
                    </a:cubicBezTo>
                    <a:cubicBezTo>
                      <a:pt x="29322" y="71461"/>
                      <a:pt x="32580" y="80420"/>
                      <a:pt x="34209" y="82864"/>
                    </a:cubicBezTo>
                    <a:cubicBezTo>
                      <a:pt x="33394" y="82864"/>
                      <a:pt x="33394" y="82864"/>
                      <a:pt x="33394" y="82864"/>
                    </a:cubicBezTo>
                    <a:cubicBezTo>
                      <a:pt x="30136" y="91823"/>
                      <a:pt x="43168" y="86121"/>
                      <a:pt x="38281" y="95895"/>
                    </a:cubicBezTo>
                    <a:cubicBezTo>
                      <a:pt x="43982" y="93452"/>
                      <a:pt x="41539" y="106484"/>
                      <a:pt x="49684" y="105669"/>
                    </a:cubicBezTo>
                    <a:cubicBezTo>
                      <a:pt x="48869" y="107298"/>
                      <a:pt x="48055" y="108113"/>
                      <a:pt x="47240" y="108113"/>
                    </a:cubicBezTo>
                    <a:cubicBezTo>
                      <a:pt x="52127" y="117887"/>
                      <a:pt x="56200" y="129289"/>
                      <a:pt x="60272" y="137434"/>
                    </a:cubicBezTo>
                    <a:cubicBezTo>
                      <a:pt x="68417" y="141507"/>
                      <a:pt x="67603" y="155353"/>
                      <a:pt x="77376" y="156982"/>
                    </a:cubicBezTo>
                    <a:cubicBezTo>
                      <a:pt x="79006" y="162683"/>
                      <a:pt x="80634" y="171643"/>
                      <a:pt x="87150" y="177344"/>
                    </a:cubicBezTo>
                    <a:lnTo>
                      <a:pt x="86336" y="177344"/>
                    </a:lnTo>
                    <a:cubicBezTo>
                      <a:pt x="91223" y="184675"/>
                      <a:pt x="96924" y="193634"/>
                      <a:pt x="104255" y="196892"/>
                    </a:cubicBezTo>
                    <a:cubicBezTo>
                      <a:pt x="99368" y="202593"/>
                      <a:pt x="102626" y="205037"/>
                      <a:pt x="102626" y="209924"/>
                    </a:cubicBezTo>
                    <a:cubicBezTo>
                      <a:pt x="108327" y="213182"/>
                      <a:pt x="113214" y="223770"/>
                      <a:pt x="120544" y="230286"/>
                    </a:cubicBezTo>
                    <a:cubicBezTo>
                      <a:pt x="118101" y="232730"/>
                      <a:pt x="125431" y="235987"/>
                      <a:pt x="121359" y="238431"/>
                    </a:cubicBezTo>
                    <a:cubicBezTo>
                      <a:pt x="141721" y="255535"/>
                      <a:pt x="154753" y="284042"/>
                      <a:pt x="162898" y="310106"/>
                    </a:cubicBezTo>
                    <a:lnTo>
                      <a:pt x="162083" y="310106"/>
                    </a:lnTo>
                    <a:cubicBezTo>
                      <a:pt x="166156" y="311735"/>
                      <a:pt x="172672" y="312549"/>
                      <a:pt x="177559" y="313364"/>
                    </a:cubicBezTo>
                    <a:cubicBezTo>
                      <a:pt x="177559" y="314178"/>
                      <a:pt x="176744" y="314178"/>
                      <a:pt x="175930" y="313364"/>
                    </a:cubicBezTo>
                    <a:cubicBezTo>
                      <a:pt x="179188" y="317436"/>
                      <a:pt x="177559" y="323138"/>
                      <a:pt x="180817" y="327210"/>
                    </a:cubicBezTo>
                    <a:cubicBezTo>
                      <a:pt x="180002" y="327210"/>
                      <a:pt x="180002" y="327210"/>
                      <a:pt x="179188" y="327210"/>
                    </a:cubicBezTo>
                    <a:cubicBezTo>
                      <a:pt x="183260" y="329654"/>
                      <a:pt x="180817" y="336984"/>
                      <a:pt x="186518" y="340242"/>
                    </a:cubicBezTo>
                    <a:lnTo>
                      <a:pt x="185703" y="341057"/>
                    </a:lnTo>
                    <a:lnTo>
                      <a:pt x="188962" y="343500"/>
                    </a:lnTo>
                    <a:cubicBezTo>
                      <a:pt x="187333" y="344315"/>
                      <a:pt x="185703" y="345129"/>
                      <a:pt x="184889" y="343500"/>
                    </a:cubicBezTo>
                    <a:cubicBezTo>
                      <a:pt x="205251" y="380152"/>
                      <a:pt x="234573" y="412732"/>
                      <a:pt x="255750" y="450198"/>
                    </a:cubicBezTo>
                    <a:lnTo>
                      <a:pt x="253306" y="449384"/>
                    </a:lnTo>
                    <a:lnTo>
                      <a:pt x="259822" y="455085"/>
                    </a:lnTo>
                    <a:cubicBezTo>
                      <a:pt x="259007" y="455085"/>
                      <a:pt x="258193" y="455085"/>
                      <a:pt x="258193" y="455085"/>
                    </a:cubicBezTo>
                    <a:cubicBezTo>
                      <a:pt x="261451" y="465674"/>
                      <a:pt x="271225" y="473004"/>
                      <a:pt x="276112" y="481963"/>
                    </a:cubicBezTo>
                    <a:cubicBezTo>
                      <a:pt x="275297" y="481963"/>
                      <a:pt x="273668" y="481963"/>
                      <a:pt x="273668" y="483592"/>
                    </a:cubicBezTo>
                    <a:cubicBezTo>
                      <a:pt x="280999" y="487665"/>
                      <a:pt x="275297" y="496624"/>
                      <a:pt x="285071" y="495810"/>
                    </a:cubicBezTo>
                    <a:cubicBezTo>
                      <a:pt x="285071" y="496624"/>
                      <a:pt x="283442" y="497439"/>
                      <a:pt x="282628" y="497439"/>
                    </a:cubicBezTo>
                    <a:cubicBezTo>
                      <a:pt x="296474" y="513728"/>
                      <a:pt x="307877" y="532462"/>
                      <a:pt x="317651" y="552009"/>
                    </a:cubicBezTo>
                    <a:cubicBezTo>
                      <a:pt x="333941" y="563412"/>
                      <a:pt x="338013" y="583775"/>
                      <a:pt x="353488" y="596806"/>
                    </a:cubicBezTo>
                    <a:lnTo>
                      <a:pt x="351859" y="597621"/>
                    </a:lnTo>
                    <a:cubicBezTo>
                      <a:pt x="368964" y="615540"/>
                      <a:pt x="377108" y="639974"/>
                      <a:pt x="390955" y="661151"/>
                    </a:cubicBezTo>
                    <a:cubicBezTo>
                      <a:pt x="395842" y="670110"/>
                      <a:pt x="400729" y="674997"/>
                      <a:pt x="406430" y="683957"/>
                    </a:cubicBezTo>
                    <a:lnTo>
                      <a:pt x="404801" y="685585"/>
                    </a:lnTo>
                    <a:cubicBezTo>
                      <a:pt x="420277" y="696988"/>
                      <a:pt x="417833" y="720609"/>
                      <a:pt x="434123" y="732011"/>
                    </a:cubicBezTo>
                    <a:lnTo>
                      <a:pt x="430865" y="732011"/>
                    </a:lnTo>
                    <a:cubicBezTo>
                      <a:pt x="435752" y="732011"/>
                      <a:pt x="434937" y="742600"/>
                      <a:pt x="440639" y="737713"/>
                    </a:cubicBezTo>
                    <a:lnTo>
                      <a:pt x="440639" y="741785"/>
                    </a:lnTo>
                    <a:cubicBezTo>
                      <a:pt x="455299" y="747487"/>
                      <a:pt x="448784" y="762962"/>
                      <a:pt x="461816" y="773551"/>
                    </a:cubicBezTo>
                    <a:lnTo>
                      <a:pt x="460186" y="773551"/>
                    </a:lnTo>
                    <a:cubicBezTo>
                      <a:pt x="463444" y="775994"/>
                      <a:pt x="466702" y="780066"/>
                      <a:pt x="466702" y="783324"/>
                    </a:cubicBezTo>
                    <a:cubicBezTo>
                      <a:pt x="465888" y="783324"/>
                      <a:pt x="465888" y="783324"/>
                      <a:pt x="465073" y="782510"/>
                    </a:cubicBezTo>
                    <a:cubicBezTo>
                      <a:pt x="465888" y="797171"/>
                      <a:pt x="478920" y="805315"/>
                      <a:pt x="486250" y="816719"/>
                    </a:cubicBezTo>
                    <a:lnTo>
                      <a:pt x="482992" y="816719"/>
                    </a:lnTo>
                    <a:cubicBezTo>
                      <a:pt x="489508" y="820791"/>
                      <a:pt x="492766" y="832194"/>
                      <a:pt x="498468" y="838710"/>
                    </a:cubicBezTo>
                    <a:lnTo>
                      <a:pt x="496838" y="838710"/>
                    </a:lnTo>
                    <a:lnTo>
                      <a:pt x="500911" y="841153"/>
                    </a:lnTo>
                    <a:lnTo>
                      <a:pt x="498468" y="842782"/>
                    </a:lnTo>
                    <a:cubicBezTo>
                      <a:pt x="500911" y="850927"/>
                      <a:pt x="508241" y="859072"/>
                      <a:pt x="513943" y="86803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7" name="任意多边形: 形状 686"/>
              <p:cNvSpPr/>
              <p:nvPr/>
            </p:nvSpPr>
            <p:spPr>
              <a:xfrm>
                <a:off x="7788804" y="3378569"/>
                <a:ext cx="610" cy="611"/>
              </a:xfrm>
              <a:custGeom>
                <a:avLst/>
                <a:gdLst>
                  <a:gd name="connsiteX0" fmla="*/ 611 w 610"/>
                  <a:gd name="connsiteY0" fmla="*/ 611 h 611"/>
                  <a:gd name="connsiteX1" fmla="*/ 611 w 610"/>
                  <a:gd name="connsiteY1" fmla="*/ 611 h 611"/>
                  <a:gd name="connsiteX2" fmla="*/ 611 w 610"/>
                  <a:gd name="connsiteY2" fmla="*/ 611 h 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1">
                    <a:moveTo>
                      <a:pt x="611" y="611"/>
                    </a:moveTo>
                    <a:cubicBezTo>
                      <a:pt x="611" y="-204"/>
                      <a:pt x="611" y="-204"/>
                      <a:pt x="611" y="611"/>
                    </a:cubicBezTo>
                    <a:cubicBezTo>
                      <a:pt x="-204" y="-204"/>
                      <a:pt x="-204" y="-204"/>
                      <a:pt x="611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8" name="任意多边形: 形状 687"/>
              <p:cNvSpPr/>
              <p:nvPr/>
            </p:nvSpPr>
            <p:spPr>
              <a:xfrm>
                <a:off x="7216829" y="2436816"/>
                <a:ext cx="8144" cy="1629"/>
              </a:xfrm>
              <a:custGeom>
                <a:avLst/>
                <a:gdLst>
                  <a:gd name="connsiteX0" fmla="*/ 0 w 8144"/>
                  <a:gd name="connsiteY0" fmla="*/ 1629 h 1629"/>
                  <a:gd name="connsiteX1" fmla="*/ 0 w 8144"/>
                  <a:gd name="connsiteY1" fmla="*/ 0 h 1629"/>
                  <a:gd name="connsiteX2" fmla="*/ 0 w 8144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1629">
                    <a:moveTo>
                      <a:pt x="0" y="1629"/>
                    </a:moveTo>
                    <a:cubicBezTo>
                      <a:pt x="0" y="815"/>
                      <a:pt x="0" y="815"/>
                      <a:pt x="0" y="0"/>
                    </a:cubicBezTo>
                    <a:cubicBezTo>
                      <a:pt x="0" y="815"/>
                      <a:pt x="0" y="815"/>
                      <a:pt x="0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89" name="图形 7"/>
            <p:cNvGrpSpPr/>
            <p:nvPr/>
          </p:nvGrpSpPr>
          <p:grpSpPr>
            <a:xfrm>
              <a:off x="9328713" y="3580495"/>
              <a:ext cx="1131663" cy="1539385"/>
              <a:chOff x="7088954" y="2480798"/>
              <a:chExt cx="1131663" cy="1539385"/>
            </a:xfrm>
            <a:solidFill>
              <a:srgbClr val="1B1B1B"/>
            </a:solidFill>
          </p:grpSpPr>
          <p:sp>
            <p:nvSpPr>
              <p:cNvPr id="690" name="任意多边形: 形状 689"/>
              <p:cNvSpPr/>
              <p:nvPr/>
            </p:nvSpPr>
            <p:spPr>
              <a:xfrm>
                <a:off x="7088954" y="2480798"/>
                <a:ext cx="3258" cy="4886"/>
              </a:xfrm>
              <a:custGeom>
                <a:avLst/>
                <a:gdLst>
                  <a:gd name="connsiteX0" fmla="*/ 815 w 3258"/>
                  <a:gd name="connsiteY0" fmla="*/ 0 h 4886"/>
                  <a:gd name="connsiteX1" fmla="*/ 0 w 3258"/>
                  <a:gd name="connsiteY1" fmla="*/ 1629 h 4886"/>
                  <a:gd name="connsiteX2" fmla="*/ 3258 w 3258"/>
                  <a:gd name="connsiteY2" fmla="*/ 4887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4886">
                    <a:moveTo>
                      <a:pt x="815" y="0"/>
                    </a:moveTo>
                    <a:lnTo>
                      <a:pt x="0" y="1629"/>
                    </a:lnTo>
                    <a:lnTo>
                      <a:pt x="3258" y="4887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1" name="任意多边形: 形状 690"/>
              <p:cNvSpPr/>
              <p:nvPr/>
            </p:nvSpPr>
            <p:spPr>
              <a:xfrm>
                <a:off x="7090057" y="2490572"/>
                <a:ext cx="9485" cy="16289"/>
              </a:xfrm>
              <a:custGeom>
                <a:avLst/>
                <a:gdLst>
                  <a:gd name="connsiteX0" fmla="*/ 7857 w 9485"/>
                  <a:gd name="connsiteY0" fmla="*/ 16290 h 16289"/>
                  <a:gd name="connsiteX1" fmla="*/ 9486 w 9485"/>
                  <a:gd name="connsiteY1" fmla="*/ 14661 h 16289"/>
                  <a:gd name="connsiteX2" fmla="*/ 526 w 9485"/>
                  <a:gd name="connsiteY2" fmla="*/ 0 h 16289"/>
                  <a:gd name="connsiteX3" fmla="*/ 7857 w 9485"/>
                  <a:gd name="connsiteY3" fmla="*/ 16290 h 1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85" h="16289">
                    <a:moveTo>
                      <a:pt x="7857" y="16290"/>
                    </a:moveTo>
                    <a:cubicBezTo>
                      <a:pt x="7857" y="15475"/>
                      <a:pt x="8671" y="15475"/>
                      <a:pt x="9486" y="14661"/>
                    </a:cubicBezTo>
                    <a:lnTo>
                      <a:pt x="526" y="0"/>
                    </a:lnTo>
                    <a:cubicBezTo>
                      <a:pt x="-2732" y="7330"/>
                      <a:pt x="10300" y="11403"/>
                      <a:pt x="7857" y="1629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2" name="任意多边形: 形状 691"/>
              <p:cNvSpPr/>
              <p:nvPr/>
            </p:nvSpPr>
            <p:spPr>
              <a:xfrm>
                <a:off x="7097785" y="2510752"/>
                <a:ext cx="4201" cy="9956"/>
              </a:xfrm>
              <a:custGeom>
                <a:avLst/>
                <a:gdLst>
                  <a:gd name="connsiteX0" fmla="*/ 129 w 4201"/>
                  <a:gd name="connsiteY0" fmla="*/ 182 h 9956"/>
                  <a:gd name="connsiteX1" fmla="*/ 4201 w 4201"/>
                  <a:gd name="connsiteY1" fmla="*/ 9956 h 9956"/>
                  <a:gd name="connsiteX2" fmla="*/ 129 w 4201"/>
                  <a:gd name="connsiteY2" fmla="*/ 182 h 9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01" h="9956">
                    <a:moveTo>
                      <a:pt x="129" y="182"/>
                    </a:moveTo>
                    <a:cubicBezTo>
                      <a:pt x="-686" y="6698"/>
                      <a:pt x="2572" y="8327"/>
                      <a:pt x="4201" y="9956"/>
                    </a:cubicBezTo>
                    <a:cubicBezTo>
                      <a:pt x="943" y="8327"/>
                      <a:pt x="3386" y="-1447"/>
                      <a:pt x="129" y="18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3" name="任意多边形: 形状 692"/>
              <p:cNvSpPr/>
              <p:nvPr/>
            </p:nvSpPr>
            <p:spPr>
              <a:xfrm>
                <a:off x="7231490" y="3026506"/>
                <a:ext cx="814" cy="1629"/>
              </a:xfrm>
              <a:custGeom>
                <a:avLst/>
                <a:gdLst>
                  <a:gd name="connsiteX0" fmla="*/ 815 w 814"/>
                  <a:gd name="connsiteY0" fmla="*/ 1629 h 1629"/>
                  <a:gd name="connsiteX1" fmla="*/ 0 w 814"/>
                  <a:gd name="connsiteY1" fmla="*/ 0 h 1629"/>
                  <a:gd name="connsiteX2" fmla="*/ 815 w 814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629">
                    <a:moveTo>
                      <a:pt x="815" y="1629"/>
                    </a:moveTo>
                    <a:cubicBezTo>
                      <a:pt x="815" y="815"/>
                      <a:pt x="0" y="815"/>
                      <a:pt x="0" y="0"/>
                    </a:cubicBezTo>
                    <a:cubicBezTo>
                      <a:pt x="0" y="1629"/>
                      <a:pt x="815" y="1629"/>
                      <a:pt x="815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4" name="任意多边形: 形状 693"/>
              <p:cNvSpPr/>
              <p:nvPr/>
            </p:nvSpPr>
            <p:spPr>
              <a:xfrm>
                <a:off x="7097046" y="2525328"/>
                <a:ext cx="1123570" cy="1494855"/>
              </a:xfrm>
              <a:custGeom>
                <a:avLst/>
                <a:gdLst>
                  <a:gd name="connsiteX0" fmla="*/ 205304 w 1123570"/>
                  <a:gd name="connsiteY0" fmla="*/ 624166 h 1494855"/>
                  <a:gd name="connsiteX1" fmla="*/ 208562 w 1123570"/>
                  <a:gd name="connsiteY1" fmla="*/ 624166 h 1494855"/>
                  <a:gd name="connsiteX2" fmla="*/ 188200 w 1123570"/>
                  <a:gd name="connsiteY2" fmla="*/ 589143 h 1494855"/>
                  <a:gd name="connsiteX3" fmla="*/ 170281 w 1123570"/>
                  <a:gd name="connsiteY3" fmla="*/ 551677 h 1494855"/>
                  <a:gd name="connsiteX4" fmla="*/ 171910 w 1123570"/>
                  <a:gd name="connsiteY4" fmla="*/ 553306 h 1494855"/>
                  <a:gd name="connsiteX5" fmla="*/ 91275 w 1123570"/>
                  <a:gd name="connsiteY5" fmla="*/ 366788 h 1494855"/>
                  <a:gd name="connsiteX6" fmla="*/ 93719 w 1123570"/>
                  <a:gd name="connsiteY6" fmla="*/ 368417 h 1494855"/>
                  <a:gd name="connsiteX7" fmla="*/ 88017 w 1123570"/>
                  <a:gd name="connsiteY7" fmla="*/ 358643 h 1494855"/>
                  <a:gd name="connsiteX8" fmla="*/ 90461 w 1123570"/>
                  <a:gd name="connsiteY8" fmla="*/ 360272 h 1494855"/>
                  <a:gd name="connsiteX9" fmla="*/ 75800 w 1123570"/>
                  <a:gd name="connsiteY9" fmla="*/ 310588 h 1494855"/>
                  <a:gd name="connsiteX10" fmla="*/ 70913 w 1123570"/>
                  <a:gd name="connsiteY10" fmla="*/ 308144 h 1494855"/>
                  <a:gd name="connsiteX11" fmla="*/ 26116 w 1123570"/>
                  <a:gd name="connsiteY11" fmla="*/ 146875 h 1494855"/>
                  <a:gd name="connsiteX12" fmla="*/ 28560 w 1123570"/>
                  <a:gd name="connsiteY12" fmla="*/ 143617 h 1494855"/>
                  <a:gd name="connsiteX13" fmla="*/ 11456 w 1123570"/>
                  <a:gd name="connsiteY13" fmla="*/ 73571 h 1494855"/>
                  <a:gd name="connsiteX14" fmla="*/ 7383 w 1123570"/>
                  <a:gd name="connsiteY14" fmla="*/ 36919 h 1494855"/>
                  <a:gd name="connsiteX15" fmla="*/ 4125 w 1123570"/>
                  <a:gd name="connsiteY15" fmla="*/ 267 h 1494855"/>
                  <a:gd name="connsiteX16" fmla="*/ 52 w 1123570"/>
                  <a:gd name="connsiteY16" fmla="*/ 1082 h 1494855"/>
                  <a:gd name="connsiteX17" fmla="*/ 6569 w 1123570"/>
                  <a:gd name="connsiteY17" fmla="*/ 43435 h 1494855"/>
                  <a:gd name="connsiteX18" fmla="*/ 4125 w 1123570"/>
                  <a:gd name="connsiteY18" fmla="*/ 41806 h 1494855"/>
                  <a:gd name="connsiteX19" fmla="*/ 8197 w 1123570"/>
                  <a:gd name="connsiteY19" fmla="*/ 54024 h 1494855"/>
                  <a:gd name="connsiteX20" fmla="*/ 5754 w 1123570"/>
                  <a:gd name="connsiteY20" fmla="*/ 55653 h 1494855"/>
                  <a:gd name="connsiteX21" fmla="*/ 19600 w 1123570"/>
                  <a:gd name="connsiteY21" fmla="*/ 119997 h 1494855"/>
                  <a:gd name="connsiteX22" fmla="*/ 20415 w 1123570"/>
                  <a:gd name="connsiteY22" fmla="*/ 134658 h 1494855"/>
                  <a:gd name="connsiteX23" fmla="*/ 22044 w 1123570"/>
                  <a:gd name="connsiteY23" fmla="*/ 151762 h 1494855"/>
                  <a:gd name="connsiteX24" fmla="*/ 28560 w 1123570"/>
                  <a:gd name="connsiteY24" fmla="*/ 163980 h 1494855"/>
                  <a:gd name="connsiteX25" fmla="*/ 91275 w 1123570"/>
                  <a:gd name="connsiteY25" fmla="*/ 387964 h 1494855"/>
                  <a:gd name="connsiteX26" fmla="*/ 114081 w 1123570"/>
                  <a:gd name="connsiteY26" fmla="*/ 443349 h 1494855"/>
                  <a:gd name="connsiteX27" fmla="*/ 136887 w 1123570"/>
                  <a:gd name="connsiteY27" fmla="*/ 503622 h 1494855"/>
                  <a:gd name="connsiteX28" fmla="*/ 136072 w 1123570"/>
                  <a:gd name="connsiteY28" fmla="*/ 503622 h 1494855"/>
                  <a:gd name="connsiteX29" fmla="*/ 158878 w 1123570"/>
                  <a:gd name="connsiteY29" fmla="*/ 550048 h 1494855"/>
                  <a:gd name="connsiteX30" fmla="*/ 167837 w 1123570"/>
                  <a:gd name="connsiteY30" fmla="*/ 561450 h 1494855"/>
                  <a:gd name="connsiteX31" fmla="*/ 235440 w 1123570"/>
                  <a:gd name="connsiteY31" fmla="*/ 699914 h 1494855"/>
                  <a:gd name="connsiteX32" fmla="*/ 255802 w 1123570"/>
                  <a:gd name="connsiteY32" fmla="*/ 733308 h 1494855"/>
                  <a:gd name="connsiteX33" fmla="*/ 265576 w 1123570"/>
                  <a:gd name="connsiteY33" fmla="*/ 749598 h 1494855"/>
                  <a:gd name="connsiteX34" fmla="*/ 276165 w 1123570"/>
                  <a:gd name="connsiteY34" fmla="*/ 765888 h 1494855"/>
                  <a:gd name="connsiteX35" fmla="*/ 297341 w 1123570"/>
                  <a:gd name="connsiteY35" fmla="*/ 798467 h 1494855"/>
                  <a:gd name="connsiteX36" fmla="*/ 319332 w 1123570"/>
                  <a:gd name="connsiteY36" fmla="*/ 831047 h 1494855"/>
                  <a:gd name="connsiteX37" fmla="*/ 508294 w 1123570"/>
                  <a:gd name="connsiteY37" fmla="*/ 1103086 h 1494855"/>
                  <a:gd name="connsiteX38" fmla="*/ 505850 w 1123570"/>
                  <a:gd name="connsiteY38" fmla="*/ 1101457 h 1494855"/>
                  <a:gd name="connsiteX39" fmla="*/ 543317 w 1123570"/>
                  <a:gd name="connsiteY39" fmla="*/ 1186978 h 1494855"/>
                  <a:gd name="connsiteX40" fmla="*/ 542502 w 1123570"/>
                  <a:gd name="connsiteY40" fmla="*/ 1186978 h 1494855"/>
                  <a:gd name="connsiteX41" fmla="*/ 575896 w 1123570"/>
                  <a:gd name="connsiteY41" fmla="*/ 1237477 h 1494855"/>
                  <a:gd name="connsiteX42" fmla="*/ 618250 w 1123570"/>
                  <a:gd name="connsiteY42" fmla="*/ 1280644 h 1494855"/>
                  <a:gd name="connsiteX43" fmla="*/ 660603 w 1123570"/>
                  <a:gd name="connsiteY43" fmla="*/ 1320555 h 1494855"/>
                  <a:gd name="connsiteX44" fmla="*/ 699699 w 1123570"/>
                  <a:gd name="connsiteY44" fmla="*/ 1362093 h 1494855"/>
                  <a:gd name="connsiteX45" fmla="*/ 714360 w 1123570"/>
                  <a:gd name="connsiteY45" fmla="*/ 1373496 h 1494855"/>
                  <a:gd name="connsiteX46" fmla="*/ 730649 w 1123570"/>
                  <a:gd name="connsiteY46" fmla="*/ 1382456 h 1494855"/>
                  <a:gd name="connsiteX47" fmla="*/ 746125 w 1123570"/>
                  <a:gd name="connsiteY47" fmla="*/ 1392230 h 1494855"/>
                  <a:gd name="connsiteX48" fmla="*/ 756713 w 1123570"/>
                  <a:gd name="connsiteY48" fmla="*/ 1406890 h 1494855"/>
                  <a:gd name="connsiteX49" fmla="*/ 759157 w 1123570"/>
                  <a:gd name="connsiteY49" fmla="*/ 1443542 h 1494855"/>
                  <a:gd name="connsiteX50" fmla="*/ 746939 w 1123570"/>
                  <a:gd name="connsiteY50" fmla="*/ 1483452 h 1494855"/>
                  <a:gd name="connsiteX51" fmla="*/ 749383 w 1123570"/>
                  <a:gd name="connsiteY51" fmla="*/ 1486711 h 1494855"/>
                  <a:gd name="connsiteX52" fmla="*/ 753455 w 1123570"/>
                  <a:gd name="connsiteY52" fmla="*/ 1489154 h 1494855"/>
                  <a:gd name="connsiteX53" fmla="*/ 761600 w 1123570"/>
                  <a:gd name="connsiteY53" fmla="*/ 1492412 h 1494855"/>
                  <a:gd name="connsiteX54" fmla="*/ 778704 w 1123570"/>
                  <a:gd name="connsiteY54" fmla="*/ 1494855 h 1494855"/>
                  <a:gd name="connsiteX55" fmla="*/ 811284 w 1123570"/>
                  <a:gd name="connsiteY55" fmla="*/ 1486711 h 1494855"/>
                  <a:gd name="connsiteX56" fmla="*/ 863411 w 1123570"/>
                  <a:gd name="connsiteY56" fmla="*/ 1445171 h 1494855"/>
                  <a:gd name="connsiteX57" fmla="*/ 864226 w 1123570"/>
                  <a:gd name="connsiteY57" fmla="*/ 1446800 h 1494855"/>
                  <a:gd name="connsiteX58" fmla="*/ 885402 w 1123570"/>
                  <a:gd name="connsiteY58" fmla="*/ 1428067 h 1494855"/>
                  <a:gd name="connsiteX59" fmla="*/ 897620 w 1123570"/>
                  <a:gd name="connsiteY59" fmla="*/ 1420737 h 1494855"/>
                  <a:gd name="connsiteX60" fmla="*/ 903321 w 1123570"/>
                  <a:gd name="connsiteY60" fmla="*/ 1417479 h 1494855"/>
                  <a:gd name="connsiteX61" fmla="*/ 909837 w 1123570"/>
                  <a:gd name="connsiteY61" fmla="*/ 1415035 h 1494855"/>
                  <a:gd name="connsiteX62" fmla="*/ 963593 w 1123570"/>
                  <a:gd name="connsiteY62" fmla="*/ 1399560 h 1494855"/>
                  <a:gd name="connsiteX63" fmla="*/ 1018979 w 1123570"/>
                  <a:gd name="connsiteY63" fmla="*/ 1389786 h 1494855"/>
                  <a:gd name="connsiteX64" fmla="*/ 1073549 w 1123570"/>
                  <a:gd name="connsiteY64" fmla="*/ 1371867 h 1494855"/>
                  <a:gd name="connsiteX65" fmla="*/ 1087396 w 1123570"/>
                  <a:gd name="connsiteY65" fmla="*/ 1365351 h 1494855"/>
                  <a:gd name="connsiteX66" fmla="*/ 1100428 w 1123570"/>
                  <a:gd name="connsiteY66" fmla="*/ 1356392 h 1494855"/>
                  <a:gd name="connsiteX67" fmla="*/ 1111830 w 1123570"/>
                  <a:gd name="connsiteY67" fmla="*/ 1345804 h 1494855"/>
                  <a:gd name="connsiteX68" fmla="*/ 1123233 w 1123570"/>
                  <a:gd name="connsiteY68" fmla="*/ 1330329 h 1494855"/>
                  <a:gd name="connsiteX69" fmla="*/ 1122419 w 1123570"/>
                  <a:gd name="connsiteY69" fmla="*/ 1328699 h 1494855"/>
                  <a:gd name="connsiteX70" fmla="*/ 1120790 w 1123570"/>
                  <a:gd name="connsiteY70" fmla="*/ 1327070 h 1494855"/>
                  <a:gd name="connsiteX71" fmla="*/ 1117532 w 1123570"/>
                  <a:gd name="connsiteY71" fmla="*/ 1322998 h 1494855"/>
                  <a:gd name="connsiteX72" fmla="*/ 1111830 w 1123570"/>
                  <a:gd name="connsiteY72" fmla="*/ 1315668 h 1494855"/>
                  <a:gd name="connsiteX73" fmla="*/ 1102057 w 1123570"/>
                  <a:gd name="connsiteY73" fmla="*/ 1304265 h 1494855"/>
                  <a:gd name="connsiteX74" fmla="*/ 1082509 w 1123570"/>
                  <a:gd name="connsiteY74" fmla="*/ 1281459 h 1494855"/>
                  <a:gd name="connsiteX75" fmla="*/ 1007576 w 1123570"/>
                  <a:gd name="connsiteY75" fmla="*/ 1186978 h 1494855"/>
                  <a:gd name="connsiteX76" fmla="*/ 957892 w 1123570"/>
                  <a:gd name="connsiteY76" fmla="*/ 1123448 h 1494855"/>
                  <a:gd name="connsiteX77" fmla="*/ 906579 w 1123570"/>
                  <a:gd name="connsiteY77" fmla="*/ 1063990 h 1494855"/>
                  <a:gd name="connsiteX78" fmla="*/ 854452 w 1123570"/>
                  <a:gd name="connsiteY78" fmla="*/ 1016750 h 1494855"/>
                  <a:gd name="connsiteX79" fmla="*/ 793365 w 1123570"/>
                  <a:gd name="connsiteY79" fmla="*/ 981727 h 1494855"/>
                  <a:gd name="connsiteX80" fmla="*/ 670377 w 1123570"/>
                  <a:gd name="connsiteY80" fmla="*/ 914124 h 1494855"/>
                  <a:gd name="connsiteX81" fmla="*/ 566937 w 1123570"/>
                  <a:gd name="connsiteY81" fmla="*/ 835119 h 1494855"/>
                  <a:gd name="connsiteX82" fmla="*/ 474900 w 1123570"/>
                  <a:gd name="connsiteY82" fmla="*/ 746340 h 1494855"/>
                  <a:gd name="connsiteX83" fmla="*/ 392636 w 1123570"/>
                  <a:gd name="connsiteY83" fmla="*/ 647787 h 1494855"/>
                  <a:gd name="connsiteX84" fmla="*/ 391822 w 1123570"/>
                  <a:gd name="connsiteY84" fmla="*/ 650230 h 1494855"/>
                  <a:gd name="connsiteX85" fmla="*/ 364129 w 1123570"/>
                  <a:gd name="connsiteY85" fmla="*/ 614392 h 1494855"/>
                  <a:gd name="connsiteX86" fmla="*/ 365758 w 1123570"/>
                  <a:gd name="connsiteY86" fmla="*/ 615207 h 1494855"/>
                  <a:gd name="connsiteX87" fmla="*/ 347025 w 1123570"/>
                  <a:gd name="connsiteY87" fmla="*/ 598917 h 1494855"/>
                  <a:gd name="connsiteX88" fmla="*/ 344582 w 1123570"/>
                  <a:gd name="connsiteY88" fmla="*/ 598917 h 1494855"/>
                  <a:gd name="connsiteX89" fmla="*/ 342138 w 1123570"/>
                  <a:gd name="connsiteY89" fmla="*/ 589958 h 1494855"/>
                  <a:gd name="connsiteX90" fmla="*/ 335622 w 1123570"/>
                  <a:gd name="connsiteY90" fmla="*/ 585885 h 1494855"/>
                  <a:gd name="connsiteX91" fmla="*/ 327477 w 1123570"/>
                  <a:gd name="connsiteY91" fmla="*/ 559821 h 1494855"/>
                  <a:gd name="connsiteX92" fmla="*/ 334808 w 1123570"/>
                  <a:gd name="connsiteY92" fmla="*/ 559821 h 1494855"/>
                  <a:gd name="connsiteX93" fmla="*/ 320961 w 1123570"/>
                  <a:gd name="connsiteY93" fmla="*/ 545975 h 1494855"/>
                  <a:gd name="connsiteX94" fmla="*/ 312817 w 1123570"/>
                  <a:gd name="connsiteY94" fmla="*/ 554120 h 1494855"/>
                  <a:gd name="connsiteX95" fmla="*/ 316889 w 1123570"/>
                  <a:gd name="connsiteY95" fmla="*/ 554120 h 1494855"/>
                  <a:gd name="connsiteX96" fmla="*/ 316074 w 1123570"/>
                  <a:gd name="connsiteY96" fmla="*/ 559821 h 1494855"/>
                  <a:gd name="connsiteX97" fmla="*/ 325034 w 1123570"/>
                  <a:gd name="connsiteY97" fmla="*/ 584256 h 1494855"/>
                  <a:gd name="connsiteX98" fmla="*/ 325034 w 1123570"/>
                  <a:gd name="connsiteY98" fmla="*/ 584256 h 1494855"/>
                  <a:gd name="connsiteX99" fmla="*/ 338880 w 1123570"/>
                  <a:gd name="connsiteY99" fmla="*/ 600546 h 1494855"/>
                  <a:gd name="connsiteX100" fmla="*/ 338880 w 1123570"/>
                  <a:gd name="connsiteY100" fmla="*/ 602990 h 1494855"/>
                  <a:gd name="connsiteX101" fmla="*/ 346210 w 1123570"/>
                  <a:gd name="connsiteY101" fmla="*/ 611949 h 1494855"/>
                  <a:gd name="connsiteX102" fmla="*/ 404854 w 1123570"/>
                  <a:gd name="connsiteY102" fmla="*/ 681995 h 1494855"/>
                  <a:gd name="connsiteX103" fmla="*/ 419514 w 1123570"/>
                  <a:gd name="connsiteY103" fmla="*/ 691769 h 1494855"/>
                  <a:gd name="connsiteX104" fmla="*/ 441506 w 1123570"/>
                  <a:gd name="connsiteY104" fmla="*/ 725163 h 1494855"/>
                  <a:gd name="connsiteX105" fmla="*/ 439062 w 1123570"/>
                  <a:gd name="connsiteY105" fmla="*/ 724348 h 1494855"/>
                  <a:gd name="connsiteX106" fmla="*/ 461868 w 1123570"/>
                  <a:gd name="connsiteY106" fmla="*/ 751226 h 1494855"/>
                  <a:gd name="connsiteX107" fmla="*/ 492004 w 1123570"/>
                  <a:gd name="connsiteY107" fmla="*/ 774032 h 1494855"/>
                  <a:gd name="connsiteX108" fmla="*/ 491190 w 1123570"/>
                  <a:gd name="connsiteY108" fmla="*/ 778105 h 1494855"/>
                  <a:gd name="connsiteX109" fmla="*/ 522140 w 1123570"/>
                  <a:gd name="connsiteY109" fmla="*/ 809055 h 1494855"/>
                  <a:gd name="connsiteX110" fmla="*/ 551462 w 1123570"/>
                  <a:gd name="connsiteY110" fmla="*/ 836748 h 1494855"/>
                  <a:gd name="connsiteX111" fmla="*/ 606033 w 1123570"/>
                  <a:gd name="connsiteY111" fmla="*/ 875029 h 1494855"/>
                  <a:gd name="connsiteX112" fmla="*/ 651644 w 1123570"/>
                  <a:gd name="connsiteY112" fmla="*/ 911681 h 1494855"/>
                  <a:gd name="connsiteX113" fmla="*/ 649201 w 1123570"/>
                  <a:gd name="connsiteY113" fmla="*/ 910867 h 1494855"/>
                  <a:gd name="connsiteX114" fmla="*/ 707844 w 1123570"/>
                  <a:gd name="connsiteY114" fmla="*/ 944260 h 1494855"/>
                  <a:gd name="connsiteX115" fmla="*/ 725762 w 1123570"/>
                  <a:gd name="connsiteY115" fmla="*/ 965437 h 1494855"/>
                  <a:gd name="connsiteX116" fmla="*/ 754270 w 1123570"/>
                  <a:gd name="connsiteY116" fmla="*/ 980098 h 1494855"/>
                  <a:gd name="connsiteX117" fmla="*/ 788478 w 1123570"/>
                  <a:gd name="connsiteY117" fmla="*/ 996388 h 1494855"/>
                  <a:gd name="connsiteX118" fmla="*/ 804768 w 1123570"/>
                  <a:gd name="connsiteY118" fmla="*/ 1009420 h 1494855"/>
                  <a:gd name="connsiteX119" fmla="*/ 893547 w 1123570"/>
                  <a:gd name="connsiteY119" fmla="*/ 1060732 h 1494855"/>
                  <a:gd name="connsiteX120" fmla="*/ 958706 w 1123570"/>
                  <a:gd name="connsiteY120" fmla="*/ 1145439 h 1494855"/>
                  <a:gd name="connsiteX121" fmla="*/ 957892 w 1123570"/>
                  <a:gd name="connsiteY121" fmla="*/ 1144625 h 1494855"/>
                  <a:gd name="connsiteX122" fmla="*/ 984770 w 1123570"/>
                  <a:gd name="connsiteY122" fmla="*/ 1160100 h 1494855"/>
                  <a:gd name="connsiteX123" fmla="*/ 983141 w 1123570"/>
                  <a:gd name="connsiteY123" fmla="*/ 1160100 h 1494855"/>
                  <a:gd name="connsiteX124" fmla="*/ 1003503 w 1123570"/>
                  <a:gd name="connsiteY124" fmla="*/ 1191051 h 1494855"/>
                  <a:gd name="connsiteX125" fmla="*/ 1001060 w 1123570"/>
                  <a:gd name="connsiteY125" fmla="*/ 1190236 h 1494855"/>
                  <a:gd name="connsiteX126" fmla="*/ 1024680 w 1123570"/>
                  <a:gd name="connsiteY126" fmla="*/ 1220372 h 1494855"/>
                  <a:gd name="connsiteX127" fmla="*/ 1023866 w 1123570"/>
                  <a:gd name="connsiteY127" fmla="*/ 1222002 h 1494855"/>
                  <a:gd name="connsiteX128" fmla="*/ 1030381 w 1123570"/>
                  <a:gd name="connsiteY128" fmla="*/ 1227703 h 1494855"/>
                  <a:gd name="connsiteX129" fmla="*/ 1024680 w 1123570"/>
                  <a:gd name="connsiteY129" fmla="*/ 1225259 h 1494855"/>
                  <a:gd name="connsiteX130" fmla="*/ 1075178 w 1123570"/>
                  <a:gd name="connsiteY130" fmla="*/ 1289604 h 1494855"/>
                  <a:gd name="connsiteX131" fmla="*/ 1101242 w 1123570"/>
                  <a:gd name="connsiteY131" fmla="*/ 1321369 h 1494855"/>
                  <a:gd name="connsiteX132" fmla="*/ 1104500 w 1123570"/>
                  <a:gd name="connsiteY132" fmla="*/ 1324627 h 1494855"/>
                  <a:gd name="connsiteX133" fmla="*/ 1105315 w 1123570"/>
                  <a:gd name="connsiteY133" fmla="*/ 1325441 h 1494855"/>
                  <a:gd name="connsiteX134" fmla="*/ 1106129 w 1123570"/>
                  <a:gd name="connsiteY134" fmla="*/ 1327885 h 1494855"/>
                  <a:gd name="connsiteX135" fmla="*/ 1104500 w 1123570"/>
                  <a:gd name="connsiteY135" fmla="*/ 1331143 h 1494855"/>
                  <a:gd name="connsiteX136" fmla="*/ 1102057 w 1123570"/>
                  <a:gd name="connsiteY136" fmla="*/ 1333586 h 1494855"/>
                  <a:gd name="connsiteX137" fmla="*/ 1098799 w 1123570"/>
                  <a:gd name="connsiteY137" fmla="*/ 1336844 h 1494855"/>
                  <a:gd name="connsiteX138" fmla="*/ 1084138 w 1123570"/>
                  <a:gd name="connsiteY138" fmla="*/ 1349062 h 1494855"/>
                  <a:gd name="connsiteX139" fmla="*/ 1067033 w 1123570"/>
                  <a:gd name="connsiteY139" fmla="*/ 1358021 h 1494855"/>
                  <a:gd name="connsiteX140" fmla="*/ 1029567 w 1123570"/>
                  <a:gd name="connsiteY140" fmla="*/ 1371053 h 1494855"/>
                  <a:gd name="connsiteX141" fmla="*/ 948118 w 1123570"/>
                  <a:gd name="connsiteY141" fmla="*/ 1389786 h 1494855"/>
                  <a:gd name="connsiteX142" fmla="*/ 951376 w 1123570"/>
                  <a:gd name="connsiteY142" fmla="*/ 1387343 h 1494855"/>
                  <a:gd name="connsiteX143" fmla="*/ 931014 w 1123570"/>
                  <a:gd name="connsiteY143" fmla="*/ 1396302 h 1494855"/>
                  <a:gd name="connsiteX144" fmla="*/ 932643 w 1123570"/>
                  <a:gd name="connsiteY144" fmla="*/ 1393859 h 1494855"/>
                  <a:gd name="connsiteX145" fmla="*/ 912280 w 1123570"/>
                  <a:gd name="connsiteY145" fmla="*/ 1401189 h 1494855"/>
                  <a:gd name="connsiteX146" fmla="*/ 902507 w 1123570"/>
                  <a:gd name="connsiteY146" fmla="*/ 1406076 h 1494855"/>
                  <a:gd name="connsiteX147" fmla="*/ 893547 w 1123570"/>
                  <a:gd name="connsiteY147" fmla="*/ 1411777 h 1494855"/>
                  <a:gd name="connsiteX148" fmla="*/ 860968 w 1123570"/>
                  <a:gd name="connsiteY148" fmla="*/ 1439470 h 1494855"/>
                  <a:gd name="connsiteX149" fmla="*/ 859339 w 1123570"/>
                  <a:gd name="connsiteY149" fmla="*/ 1437026 h 1494855"/>
                  <a:gd name="connsiteX150" fmla="*/ 830832 w 1123570"/>
                  <a:gd name="connsiteY150" fmla="*/ 1466348 h 1494855"/>
                  <a:gd name="connsiteX151" fmla="*/ 829203 w 1123570"/>
                  <a:gd name="connsiteY151" fmla="*/ 1463905 h 1494855"/>
                  <a:gd name="connsiteX152" fmla="*/ 793365 w 1123570"/>
                  <a:gd name="connsiteY152" fmla="*/ 1481823 h 1494855"/>
                  <a:gd name="connsiteX153" fmla="*/ 773817 w 1123570"/>
                  <a:gd name="connsiteY153" fmla="*/ 1482638 h 1494855"/>
                  <a:gd name="connsiteX154" fmla="*/ 768116 w 1123570"/>
                  <a:gd name="connsiteY154" fmla="*/ 1481009 h 1494855"/>
                  <a:gd name="connsiteX155" fmla="*/ 765672 w 1123570"/>
                  <a:gd name="connsiteY155" fmla="*/ 1479380 h 1494855"/>
                  <a:gd name="connsiteX156" fmla="*/ 764044 w 1123570"/>
                  <a:gd name="connsiteY156" fmla="*/ 1478566 h 1494855"/>
                  <a:gd name="connsiteX157" fmla="*/ 763229 w 1123570"/>
                  <a:gd name="connsiteY157" fmla="*/ 1478566 h 1494855"/>
                  <a:gd name="connsiteX158" fmla="*/ 763229 w 1123570"/>
                  <a:gd name="connsiteY158" fmla="*/ 1477751 h 1494855"/>
                  <a:gd name="connsiteX159" fmla="*/ 764858 w 1123570"/>
                  <a:gd name="connsiteY159" fmla="*/ 1472864 h 1494855"/>
                  <a:gd name="connsiteX160" fmla="*/ 765672 w 1123570"/>
                  <a:gd name="connsiteY160" fmla="*/ 1470421 h 1494855"/>
                  <a:gd name="connsiteX161" fmla="*/ 767301 w 1123570"/>
                  <a:gd name="connsiteY161" fmla="*/ 1465534 h 1494855"/>
                  <a:gd name="connsiteX162" fmla="*/ 772188 w 1123570"/>
                  <a:gd name="connsiteY162" fmla="*/ 1445986 h 1494855"/>
                  <a:gd name="connsiteX163" fmla="*/ 770559 w 1123570"/>
                  <a:gd name="connsiteY163" fmla="*/ 1402818 h 1494855"/>
                  <a:gd name="connsiteX164" fmla="*/ 741238 w 1123570"/>
                  <a:gd name="connsiteY164" fmla="*/ 1375940 h 1494855"/>
                  <a:gd name="connsiteX165" fmla="*/ 710287 w 1123570"/>
                  <a:gd name="connsiteY165" fmla="*/ 1358021 h 1494855"/>
                  <a:gd name="connsiteX166" fmla="*/ 685853 w 1123570"/>
                  <a:gd name="connsiteY166" fmla="*/ 1331143 h 1494855"/>
                  <a:gd name="connsiteX167" fmla="*/ 659789 w 1123570"/>
                  <a:gd name="connsiteY167" fmla="*/ 1305079 h 1494855"/>
                  <a:gd name="connsiteX168" fmla="*/ 661418 w 1123570"/>
                  <a:gd name="connsiteY168" fmla="*/ 1304265 h 1494855"/>
                  <a:gd name="connsiteX169" fmla="*/ 591372 w 1123570"/>
                  <a:gd name="connsiteY169" fmla="*/ 1239106 h 1494855"/>
                  <a:gd name="connsiteX170" fmla="*/ 544946 w 1123570"/>
                  <a:gd name="connsiteY170" fmla="*/ 1155213 h 1494855"/>
                  <a:gd name="connsiteX171" fmla="*/ 514810 w 1123570"/>
                  <a:gd name="connsiteY171" fmla="*/ 1090054 h 1494855"/>
                  <a:gd name="connsiteX172" fmla="*/ 516439 w 1123570"/>
                  <a:gd name="connsiteY172" fmla="*/ 1088425 h 1494855"/>
                  <a:gd name="connsiteX173" fmla="*/ 481416 w 1123570"/>
                  <a:gd name="connsiteY173" fmla="*/ 1027338 h 1494855"/>
                  <a:gd name="connsiteX174" fmla="*/ 439877 w 1123570"/>
                  <a:gd name="connsiteY174" fmla="*/ 967881 h 1494855"/>
                  <a:gd name="connsiteX175" fmla="*/ 443949 w 1123570"/>
                  <a:gd name="connsiteY175" fmla="*/ 968695 h 1494855"/>
                  <a:gd name="connsiteX176" fmla="*/ 424401 w 1123570"/>
                  <a:gd name="connsiteY176" fmla="*/ 951591 h 1494855"/>
                  <a:gd name="connsiteX177" fmla="*/ 421144 w 1123570"/>
                  <a:gd name="connsiteY177" fmla="*/ 943446 h 1494855"/>
                  <a:gd name="connsiteX178" fmla="*/ 360871 w 1123570"/>
                  <a:gd name="connsiteY178" fmla="*/ 866884 h 1494855"/>
                  <a:gd name="connsiteX179" fmla="*/ 364129 w 1123570"/>
                  <a:gd name="connsiteY179" fmla="*/ 867699 h 1494855"/>
                  <a:gd name="connsiteX180" fmla="*/ 345396 w 1123570"/>
                  <a:gd name="connsiteY180" fmla="*/ 844078 h 1494855"/>
                  <a:gd name="connsiteX181" fmla="*/ 347839 w 1123570"/>
                  <a:gd name="connsiteY181" fmla="*/ 845707 h 1494855"/>
                  <a:gd name="connsiteX182" fmla="*/ 289196 w 1123570"/>
                  <a:gd name="connsiteY182" fmla="*/ 760186 h 1494855"/>
                  <a:gd name="connsiteX183" fmla="*/ 294083 w 1123570"/>
                  <a:gd name="connsiteY183" fmla="*/ 761815 h 1494855"/>
                  <a:gd name="connsiteX184" fmla="*/ 275350 w 1123570"/>
                  <a:gd name="connsiteY184" fmla="*/ 734937 h 1494855"/>
                  <a:gd name="connsiteX185" fmla="*/ 256617 w 1123570"/>
                  <a:gd name="connsiteY185" fmla="*/ 703986 h 1494855"/>
                  <a:gd name="connsiteX186" fmla="*/ 258246 w 1123570"/>
                  <a:gd name="connsiteY186" fmla="*/ 703986 h 1494855"/>
                  <a:gd name="connsiteX187" fmla="*/ 250915 w 1123570"/>
                  <a:gd name="connsiteY187" fmla="*/ 695841 h 1494855"/>
                  <a:gd name="connsiteX188" fmla="*/ 253359 w 1123570"/>
                  <a:gd name="connsiteY188" fmla="*/ 694212 h 1494855"/>
                  <a:gd name="connsiteX189" fmla="*/ 232182 w 1123570"/>
                  <a:gd name="connsiteY189" fmla="*/ 658375 h 1494855"/>
                  <a:gd name="connsiteX190" fmla="*/ 205304 w 1123570"/>
                  <a:gd name="connsiteY190" fmla="*/ 624166 h 149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1123570" h="1494855">
                    <a:moveTo>
                      <a:pt x="205304" y="624166"/>
                    </a:moveTo>
                    <a:lnTo>
                      <a:pt x="208562" y="624166"/>
                    </a:lnTo>
                    <a:cubicBezTo>
                      <a:pt x="200417" y="613578"/>
                      <a:pt x="193901" y="601361"/>
                      <a:pt x="188200" y="589143"/>
                    </a:cubicBezTo>
                    <a:cubicBezTo>
                      <a:pt x="182498" y="576111"/>
                      <a:pt x="176797" y="563079"/>
                      <a:pt x="170281" y="551677"/>
                    </a:cubicBezTo>
                    <a:lnTo>
                      <a:pt x="171910" y="553306"/>
                    </a:lnTo>
                    <a:cubicBezTo>
                      <a:pt x="143403" y="489775"/>
                      <a:pt x="115710" y="431947"/>
                      <a:pt x="91275" y="366788"/>
                    </a:cubicBezTo>
                    <a:cubicBezTo>
                      <a:pt x="92090" y="367602"/>
                      <a:pt x="92904" y="367602"/>
                      <a:pt x="93719" y="368417"/>
                    </a:cubicBezTo>
                    <a:cubicBezTo>
                      <a:pt x="91275" y="365973"/>
                      <a:pt x="88832" y="362715"/>
                      <a:pt x="88017" y="358643"/>
                    </a:cubicBezTo>
                    <a:cubicBezTo>
                      <a:pt x="88017" y="357828"/>
                      <a:pt x="89646" y="359457"/>
                      <a:pt x="90461" y="360272"/>
                    </a:cubicBezTo>
                    <a:cubicBezTo>
                      <a:pt x="90461" y="344796"/>
                      <a:pt x="74986" y="320362"/>
                      <a:pt x="75800" y="310588"/>
                    </a:cubicBezTo>
                    <a:cubicBezTo>
                      <a:pt x="74171" y="306515"/>
                      <a:pt x="71728" y="305701"/>
                      <a:pt x="70913" y="308144"/>
                    </a:cubicBezTo>
                    <a:cubicBezTo>
                      <a:pt x="54623" y="256017"/>
                      <a:pt x="39963" y="200632"/>
                      <a:pt x="26116" y="146875"/>
                    </a:cubicBezTo>
                    <a:cubicBezTo>
                      <a:pt x="26116" y="144432"/>
                      <a:pt x="26931" y="143617"/>
                      <a:pt x="28560" y="143617"/>
                    </a:cubicBezTo>
                    <a:cubicBezTo>
                      <a:pt x="20415" y="120812"/>
                      <a:pt x="15528" y="97191"/>
                      <a:pt x="11456" y="73571"/>
                    </a:cubicBezTo>
                    <a:cubicBezTo>
                      <a:pt x="9826" y="61354"/>
                      <a:pt x="8197" y="49137"/>
                      <a:pt x="7383" y="36919"/>
                    </a:cubicBezTo>
                    <a:cubicBezTo>
                      <a:pt x="5754" y="24702"/>
                      <a:pt x="4939" y="12485"/>
                      <a:pt x="4125" y="267"/>
                    </a:cubicBezTo>
                    <a:cubicBezTo>
                      <a:pt x="1682" y="-1362"/>
                      <a:pt x="2496" y="5154"/>
                      <a:pt x="52" y="1082"/>
                    </a:cubicBezTo>
                    <a:cubicBezTo>
                      <a:pt x="-762" y="16557"/>
                      <a:pt x="8197" y="28774"/>
                      <a:pt x="6569" y="43435"/>
                    </a:cubicBezTo>
                    <a:lnTo>
                      <a:pt x="4125" y="41806"/>
                    </a:lnTo>
                    <a:cubicBezTo>
                      <a:pt x="4125" y="52395"/>
                      <a:pt x="9012" y="43435"/>
                      <a:pt x="8197" y="54024"/>
                    </a:cubicBezTo>
                    <a:cubicBezTo>
                      <a:pt x="7383" y="58096"/>
                      <a:pt x="5754" y="53209"/>
                      <a:pt x="5754" y="55653"/>
                    </a:cubicBezTo>
                    <a:cubicBezTo>
                      <a:pt x="9012" y="77644"/>
                      <a:pt x="11456" y="100450"/>
                      <a:pt x="19600" y="119997"/>
                    </a:cubicBezTo>
                    <a:cubicBezTo>
                      <a:pt x="17971" y="123255"/>
                      <a:pt x="18786" y="128957"/>
                      <a:pt x="20415" y="134658"/>
                    </a:cubicBezTo>
                    <a:cubicBezTo>
                      <a:pt x="21229" y="141174"/>
                      <a:pt x="22858" y="147690"/>
                      <a:pt x="22044" y="151762"/>
                    </a:cubicBezTo>
                    <a:cubicBezTo>
                      <a:pt x="24487" y="156649"/>
                      <a:pt x="25302" y="162351"/>
                      <a:pt x="28560" y="163980"/>
                    </a:cubicBezTo>
                    <a:cubicBezTo>
                      <a:pt x="41591" y="239727"/>
                      <a:pt x="66026" y="313846"/>
                      <a:pt x="91275" y="387964"/>
                    </a:cubicBezTo>
                    <a:cubicBezTo>
                      <a:pt x="101049" y="404254"/>
                      <a:pt x="106751" y="422987"/>
                      <a:pt x="114081" y="443349"/>
                    </a:cubicBezTo>
                    <a:cubicBezTo>
                      <a:pt x="120597" y="462897"/>
                      <a:pt x="127113" y="484074"/>
                      <a:pt x="136887" y="503622"/>
                    </a:cubicBezTo>
                    <a:cubicBezTo>
                      <a:pt x="136887" y="503622"/>
                      <a:pt x="136072" y="504436"/>
                      <a:pt x="136072" y="503622"/>
                    </a:cubicBezTo>
                    <a:cubicBezTo>
                      <a:pt x="143403" y="515839"/>
                      <a:pt x="152362" y="534572"/>
                      <a:pt x="158878" y="550048"/>
                    </a:cubicBezTo>
                    <a:lnTo>
                      <a:pt x="167837" y="561450"/>
                    </a:lnTo>
                    <a:cubicBezTo>
                      <a:pt x="185756" y="608691"/>
                      <a:pt x="210191" y="654302"/>
                      <a:pt x="235440" y="699914"/>
                    </a:cubicBezTo>
                    <a:lnTo>
                      <a:pt x="255802" y="733308"/>
                    </a:lnTo>
                    <a:lnTo>
                      <a:pt x="265576" y="749598"/>
                    </a:lnTo>
                    <a:lnTo>
                      <a:pt x="276165" y="765888"/>
                    </a:lnTo>
                    <a:lnTo>
                      <a:pt x="297341" y="798467"/>
                    </a:lnTo>
                    <a:lnTo>
                      <a:pt x="319332" y="831047"/>
                    </a:lnTo>
                    <a:cubicBezTo>
                      <a:pt x="385306" y="928785"/>
                      <a:pt x="450465" y="1006976"/>
                      <a:pt x="508294" y="1103086"/>
                    </a:cubicBezTo>
                    <a:cubicBezTo>
                      <a:pt x="507479" y="1103086"/>
                      <a:pt x="507479" y="1103901"/>
                      <a:pt x="505850" y="1101457"/>
                    </a:cubicBezTo>
                    <a:cubicBezTo>
                      <a:pt x="521326" y="1129964"/>
                      <a:pt x="528656" y="1159286"/>
                      <a:pt x="543317" y="1186978"/>
                    </a:cubicBezTo>
                    <a:lnTo>
                      <a:pt x="542502" y="1186978"/>
                    </a:lnTo>
                    <a:cubicBezTo>
                      <a:pt x="552276" y="1204083"/>
                      <a:pt x="562865" y="1221187"/>
                      <a:pt x="575896" y="1237477"/>
                    </a:cubicBezTo>
                    <a:cubicBezTo>
                      <a:pt x="588928" y="1252952"/>
                      <a:pt x="603589" y="1266798"/>
                      <a:pt x="618250" y="1280644"/>
                    </a:cubicBezTo>
                    <a:cubicBezTo>
                      <a:pt x="632911" y="1293677"/>
                      <a:pt x="647571" y="1306708"/>
                      <a:pt x="660603" y="1320555"/>
                    </a:cubicBezTo>
                    <a:cubicBezTo>
                      <a:pt x="673635" y="1334401"/>
                      <a:pt x="684223" y="1350691"/>
                      <a:pt x="699699" y="1362093"/>
                    </a:cubicBezTo>
                    <a:cubicBezTo>
                      <a:pt x="703771" y="1366166"/>
                      <a:pt x="709473" y="1370238"/>
                      <a:pt x="714360" y="1373496"/>
                    </a:cubicBezTo>
                    <a:cubicBezTo>
                      <a:pt x="720061" y="1376755"/>
                      <a:pt x="725762" y="1379198"/>
                      <a:pt x="730649" y="1382456"/>
                    </a:cubicBezTo>
                    <a:cubicBezTo>
                      <a:pt x="736351" y="1384899"/>
                      <a:pt x="741238" y="1388157"/>
                      <a:pt x="746125" y="1392230"/>
                    </a:cubicBezTo>
                    <a:cubicBezTo>
                      <a:pt x="750197" y="1396302"/>
                      <a:pt x="754270" y="1401189"/>
                      <a:pt x="756713" y="1406890"/>
                    </a:cubicBezTo>
                    <a:cubicBezTo>
                      <a:pt x="761600" y="1418293"/>
                      <a:pt x="761600" y="1431325"/>
                      <a:pt x="759157" y="1443542"/>
                    </a:cubicBezTo>
                    <a:cubicBezTo>
                      <a:pt x="756713" y="1456574"/>
                      <a:pt x="752641" y="1467977"/>
                      <a:pt x="746939" y="1483452"/>
                    </a:cubicBezTo>
                    <a:cubicBezTo>
                      <a:pt x="746125" y="1485082"/>
                      <a:pt x="748568" y="1485082"/>
                      <a:pt x="749383" y="1486711"/>
                    </a:cubicBezTo>
                    <a:cubicBezTo>
                      <a:pt x="751012" y="1487525"/>
                      <a:pt x="751826" y="1488339"/>
                      <a:pt x="753455" y="1489154"/>
                    </a:cubicBezTo>
                    <a:cubicBezTo>
                      <a:pt x="755899" y="1490783"/>
                      <a:pt x="759157" y="1491597"/>
                      <a:pt x="761600" y="1492412"/>
                    </a:cubicBezTo>
                    <a:cubicBezTo>
                      <a:pt x="768116" y="1494041"/>
                      <a:pt x="773003" y="1494855"/>
                      <a:pt x="778704" y="1494855"/>
                    </a:cubicBezTo>
                    <a:cubicBezTo>
                      <a:pt x="790107" y="1494855"/>
                      <a:pt x="801510" y="1491597"/>
                      <a:pt x="811284" y="1486711"/>
                    </a:cubicBezTo>
                    <a:cubicBezTo>
                      <a:pt x="832461" y="1476937"/>
                      <a:pt x="847936" y="1459832"/>
                      <a:pt x="863411" y="1445171"/>
                    </a:cubicBezTo>
                    <a:lnTo>
                      <a:pt x="864226" y="1446800"/>
                    </a:lnTo>
                    <a:cubicBezTo>
                      <a:pt x="870742" y="1440285"/>
                      <a:pt x="878072" y="1433769"/>
                      <a:pt x="885402" y="1428067"/>
                    </a:cubicBezTo>
                    <a:cubicBezTo>
                      <a:pt x="889475" y="1425624"/>
                      <a:pt x="893547" y="1423180"/>
                      <a:pt x="897620" y="1420737"/>
                    </a:cubicBezTo>
                    <a:lnTo>
                      <a:pt x="903321" y="1417479"/>
                    </a:lnTo>
                    <a:lnTo>
                      <a:pt x="909837" y="1415035"/>
                    </a:lnTo>
                    <a:cubicBezTo>
                      <a:pt x="926941" y="1407705"/>
                      <a:pt x="944860" y="1402818"/>
                      <a:pt x="963593" y="1399560"/>
                    </a:cubicBezTo>
                    <a:cubicBezTo>
                      <a:pt x="982327" y="1396302"/>
                      <a:pt x="1000245" y="1393044"/>
                      <a:pt x="1018979" y="1389786"/>
                    </a:cubicBezTo>
                    <a:cubicBezTo>
                      <a:pt x="1037712" y="1385714"/>
                      <a:pt x="1056445" y="1380827"/>
                      <a:pt x="1073549" y="1371867"/>
                    </a:cubicBezTo>
                    <a:cubicBezTo>
                      <a:pt x="1078436" y="1369424"/>
                      <a:pt x="1082509" y="1366981"/>
                      <a:pt x="1087396" y="1365351"/>
                    </a:cubicBezTo>
                    <a:cubicBezTo>
                      <a:pt x="1091468" y="1362908"/>
                      <a:pt x="1095541" y="1359650"/>
                      <a:pt x="1100428" y="1356392"/>
                    </a:cubicBezTo>
                    <a:cubicBezTo>
                      <a:pt x="1104500" y="1353134"/>
                      <a:pt x="1107758" y="1349062"/>
                      <a:pt x="1111830" y="1345804"/>
                    </a:cubicBezTo>
                    <a:lnTo>
                      <a:pt x="1123233" y="1330329"/>
                    </a:lnTo>
                    <a:cubicBezTo>
                      <a:pt x="1124048" y="1329514"/>
                      <a:pt x="1123233" y="1328699"/>
                      <a:pt x="1122419" y="1328699"/>
                    </a:cubicBezTo>
                    <a:lnTo>
                      <a:pt x="1120790" y="1327070"/>
                    </a:lnTo>
                    <a:lnTo>
                      <a:pt x="1117532" y="1322998"/>
                    </a:lnTo>
                    <a:lnTo>
                      <a:pt x="1111830" y="1315668"/>
                    </a:lnTo>
                    <a:lnTo>
                      <a:pt x="1102057" y="1304265"/>
                    </a:lnTo>
                    <a:lnTo>
                      <a:pt x="1082509" y="1281459"/>
                    </a:lnTo>
                    <a:cubicBezTo>
                      <a:pt x="1056445" y="1250509"/>
                      <a:pt x="1029567" y="1219558"/>
                      <a:pt x="1007576" y="1186978"/>
                    </a:cubicBezTo>
                    <a:cubicBezTo>
                      <a:pt x="995358" y="1164987"/>
                      <a:pt x="976625" y="1144625"/>
                      <a:pt x="957892" y="1123448"/>
                    </a:cubicBezTo>
                    <a:cubicBezTo>
                      <a:pt x="939159" y="1102272"/>
                      <a:pt x="920425" y="1082724"/>
                      <a:pt x="906579" y="1063990"/>
                    </a:cubicBezTo>
                    <a:cubicBezTo>
                      <a:pt x="891918" y="1045257"/>
                      <a:pt x="874000" y="1028967"/>
                      <a:pt x="854452" y="1016750"/>
                    </a:cubicBezTo>
                    <a:cubicBezTo>
                      <a:pt x="834904" y="1003718"/>
                      <a:pt x="813727" y="993130"/>
                      <a:pt x="793365" y="981727"/>
                    </a:cubicBezTo>
                    <a:cubicBezTo>
                      <a:pt x="752641" y="960550"/>
                      <a:pt x="711102" y="938559"/>
                      <a:pt x="670377" y="914124"/>
                    </a:cubicBezTo>
                    <a:cubicBezTo>
                      <a:pt x="636169" y="887246"/>
                      <a:pt x="600331" y="861997"/>
                      <a:pt x="566937" y="835119"/>
                    </a:cubicBezTo>
                    <a:cubicBezTo>
                      <a:pt x="533543" y="808241"/>
                      <a:pt x="500963" y="778919"/>
                      <a:pt x="474900" y="746340"/>
                    </a:cubicBezTo>
                    <a:cubicBezTo>
                      <a:pt x="443135" y="721905"/>
                      <a:pt x="421958" y="680366"/>
                      <a:pt x="392636" y="647787"/>
                    </a:cubicBezTo>
                    <a:lnTo>
                      <a:pt x="391822" y="650230"/>
                    </a:lnTo>
                    <a:cubicBezTo>
                      <a:pt x="386121" y="633940"/>
                      <a:pt x="363315" y="627424"/>
                      <a:pt x="364129" y="614392"/>
                    </a:cubicBezTo>
                    <a:lnTo>
                      <a:pt x="365758" y="615207"/>
                    </a:lnTo>
                    <a:cubicBezTo>
                      <a:pt x="364129" y="606247"/>
                      <a:pt x="346210" y="605433"/>
                      <a:pt x="347025" y="598917"/>
                    </a:cubicBezTo>
                    <a:lnTo>
                      <a:pt x="344582" y="598917"/>
                    </a:lnTo>
                    <a:cubicBezTo>
                      <a:pt x="338066" y="590772"/>
                      <a:pt x="346210" y="596473"/>
                      <a:pt x="342138" y="589958"/>
                    </a:cubicBezTo>
                    <a:cubicBezTo>
                      <a:pt x="340509" y="587514"/>
                      <a:pt x="338066" y="591587"/>
                      <a:pt x="335622" y="585885"/>
                    </a:cubicBezTo>
                    <a:cubicBezTo>
                      <a:pt x="342138" y="579369"/>
                      <a:pt x="319332" y="566338"/>
                      <a:pt x="327477" y="559821"/>
                    </a:cubicBezTo>
                    <a:cubicBezTo>
                      <a:pt x="330735" y="564709"/>
                      <a:pt x="325848" y="550862"/>
                      <a:pt x="334808" y="559821"/>
                    </a:cubicBezTo>
                    <a:cubicBezTo>
                      <a:pt x="333993" y="556564"/>
                      <a:pt x="323405" y="542717"/>
                      <a:pt x="320961" y="545975"/>
                    </a:cubicBezTo>
                    <a:cubicBezTo>
                      <a:pt x="316074" y="547604"/>
                      <a:pt x="309558" y="544346"/>
                      <a:pt x="312817" y="554120"/>
                    </a:cubicBezTo>
                    <a:lnTo>
                      <a:pt x="316889" y="554120"/>
                    </a:lnTo>
                    <a:cubicBezTo>
                      <a:pt x="316074" y="559007"/>
                      <a:pt x="316889" y="557378"/>
                      <a:pt x="316074" y="559821"/>
                    </a:cubicBezTo>
                    <a:cubicBezTo>
                      <a:pt x="323405" y="571224"/>
                      <a:pt x="320961" y="575297"/>
                      <a:pt x="325034" y="584256"/>
                    </a:cubicBezTo>
                    <a:cubicBezTo>
                      <a:pt x="325034" y="584256"/>
                      <a:pt x="325034" y="584256"/>
                      <a:pt x="325034" y="584256"/>
                    </a:cubicBezTo>
                    <a:cubicBezTo>
                      <a:pt x="332364" y="587514"/>
                      <a:pt x="335622" y="596473"/>
                      <a:pt x="338880" y="600546"/>
                    </a:cubicBezTo>
                    <a:lnTo>
                      <a:pt x="338880" y="602990"/>
                    </a:lnTo>
                    <a:cubicBezTo>
                      <a:pt x="338066" y="607876"/>
                      <a:pt x="354355" y="611135"/>
                      <a:pt x="346210" y="611949"/>
                    </a:cubicBezTo>
                    <a:cubicBezTo>
                      <a:pt x="364129" y="633125"/>
                      <a:pt x="384491" y="658375"/>
                      <a:pt x="404854" y="681995"/>
                    </a:cubicBezTo>
                    <a:cubicBezTo>
                      <a:pt x="409741" y="683624"/>
                      <a:pt x="420329" y="699914"/>
                      <a:pt x="419514" y="691769"/>
                    </a:cubicBezTo>
                    <a:cubicBezTo>
                      <a:pt x="420329" y="700728"/>
                      <a:pt x="434990" y="719462"/>
                      <a:pt x="441506" y="725163"/>
                    </a:cubicBezTo>
                    <a:cubicBezTo>
                      <a:pt x="440691" y="725163"/>
                      <a:pt x="439877" y="725163"/>
                      <a:pt x="439062" y="724348"/>
                    </a:cubicBezTo>
                    <a:cubicBezTo>
                      <a:pt x="445578" y="741453"/>
                      <a:pt x="456981" y="734122"/>
                      <a:pt x="461868" y="751226"/>
                    </a:cubicBezTo>
                    <a:cubicBezTo>
                      <a:pt x="467570" y="748783"/>
                      <a:pt x="480601" y="772403"/>
                      <a:pt x="492004" y="774032"/>
                    </a:cubicBezTo>
                    <a:cubicBezTo>
                      <a:pt x="492818" y="776476"/>
                      <a:pt x="492004" y="777290"/>
                      <a:pt x="491190" y="778105"/>
                    </a:cubicBezTo>
                    <a:cubicBezTo>
                      <a:pt x="501778" y="787878"/>
                      <a:pt x="511552" y="798467"/>
                      <a:pt x="522140" y="809055"/>
                    </a:cubicBezTo>
                    <a:cubicBezTo>
                      <a:pt x="532729" y="818829"/>
                      <a:pt x="542502" y="828603"/>
                      <a:pt x="551462" y="836748"/>
                    </a:cubicBezTo>
                    <a:cubicBezTo>
                      <a:pt x="570195" y="845707"/>
                      <a:pt x="588114" y="870142"/>
                      <a:pt x="606033" y="875029"/>
                    </a:cubicBezTo>
                    <a:cubicBezTo>
                      <a:pt x="616621" y="885617"/>
                      <a:pt x="633725" y="901907"/>
                      <a:pt x="651644" y="911681"/>
                    </a:cubicBezTo>
                    <a:lnTo>
                      <a:pt x="649201" y="910867"/>
                    </a:lnTo>
                    <a:cubicBezTo>
                      <a:pt x="667934" y="923898"/>
                      <a:pt x="691554" y="940188"/>
                      <a:pt x="707844" y="944260"/>
                    </a:cubicBezTo>
                    <a:cubicBezTo>
                      <a:pt x="709473" y="954034"/>
                      <a:pt x="718432" y="958107"/>
                      <a:pt x="725762" y="965437"/>
                    </a:cubicBezTo>
                    <a:cubicBezTo>
                      <a:pt x="733093" y="967881"/>
                      <a:pt x="743681" y="973582"/>
                      <a:pt x="754270" y="980098"/>
                    </a:cubicBezTo>
                    <a:cubicBezTo>
                      <a:pt x="765672" y="985800"/>
                      <a:pt x="777075" y="992315"/>
                      <a:pt x="788478" y="996388"/>
                    </a:cubicBezTo>
                    <a:cubicBezTo>
                      <a:pt x="790107" y="1001275"/>
                      <a:pt x="805583" y="1004533"/>
                      <a:pt x="804768" y="1009420"/>
                    </a:cubicBezTo>
                    <a:cubicBezTo>
                      <a:pt x="834904" y="1020823"/>
                      <a:pt x="867484" y="1037112"/>
                      <a:pt x="893547" y="1060732"/>
                    </a:cubicBezTo>
                    <a:cubicBezTo>
                      <a:pt x="919611" y="1085167"/>
                      <a:pt x="939973" y="1115303"/>
                      <a:pt x="958706" y="1145439"/>
                    </a:cubicBezTo>
                    <a:lnTo>
                      <a:pt x="957892" y="1144625"/>
                    </a:lnTo>
                    <a:cubicBezTo>
                      <a:pt x="965222" y="1150326"/>
                      <a:pt x="976625" y="1155213"/>
                      <a:pt x="984770" y="1160100"/>
                    </a:cubicBezTo>
                    <a:cubicBezTo>
                      <a:pt x="984770" y="1160915"/>
                      <a:pt x="983956" y="1161729"/>
                      <a:pt x="983141" y="1160100"/>
                    </a:cubicBezTo>
                    <a:cubicBezTo>
                      <a:pt x="991286" y="1169874"/>
                      <a:pt x="995358" y="1182091"/>
                      <a:pt x="1003503" y="1191051"/>
                    </a:cubicBezTo>
                    <a:cubicBezTo>
                      <a:pt x="1002689" y="1191051"/>
                      <a:pt x="1002689" y="1191051"/>
                      <a:pt x="1001060" y="1190236"/>
                    </a:cubicBezTo>
                    <a:cubicBezTo>
                      <a:pt x="1010019" y="1198381"/>
                      <a:pt x="1013277" y="1212228"/>
                      <a:pt x="1024680" y="1220372"/>
                    </a:cubicBezTo>
                    <a:lnTo>
                      <a:pt x="1023866" y="1222002"/>
                    </a:lnTo>
                    <a:lnTo>
                      <a:pt x="1030381" y="1227703"/>
                    </a:lnTo>
                    <a:cubicBezTo>
                      <a:pt x="1028753" y="1228517"/>
                      <a:pt x="1027123" y="1229332"/>
                      <a:pt x="1024680" y="1225259"/>
                    </a:cubicBezTo>
                    <a:cubicBezTo>
                      <a:pt x="1040970" y="1247251"/>
                      <a:pt x="1058074" y="1268427"/>
                      <a:pt x="1075178" y="1289604"/>
                    </a:cubicBezTo>
                    <a:cubicBezTo>
                      <a:pt x="1084138" y="1300192"/>
                      <a:pt x="1092283" y="1310781"/>
                      <a:pt x="1101242" y="1321369"/>
                    </a:cubicBezTo>
                    <a:lnTo>
                      <a:pt x="1104500" y="1324627"/>
                    </a:lnTo>
                    <a:lnTo>
                      <a:pt x="1105315" y="1325441"/>
                    </a:lnTo>
                    <a:cubicBezTo>
                      <a:pt x="1106129" y="1326256"/>
                      <a:pt x="1107758" y="1327070"/>
                      <a:pt x="1106129" y="1327885"/>
                    </a:cubicBezTo>
                    <a:lnTo>
                      <a:pt x="1104500" y="1331143"/>
                    </a:lnTo>
                    <a:cubicBezTo>
                      <a:pt x="1104500" y="1331143"/>
                      <a:pt x="1102871" y="1332772"/>
                      <a:pt x="1102057" y="1333586"/>
                    </a:cubicBezTo>
                    <a:lnTo>
                      <a:pt x="1098799" y="1336844"/>
                    </a:lnTo>
                    <a:cubicBezTo>
                      <a:pt x="1094726" y="1341731"/>
                      <a:pt x="1089025" y="1344989"/>
                      <a:pt x="1084138" y="1349062"/>
                    </a:cubicBezTo>
                    <a:cubicBezTo>
                      <a:pt x="1078436" y="1352320"/>
                      <a:pt x="1073549" y="1355578"/>
                      <a:pt x="1067033" y="1358021"/>
                    </a:cubicBezTo>
                    <a:cubicBezTo>
                      <a:pt x="1055631" y="1363722"/>
                      <a:pt x="1042599" y="1367795"/>
                      <a:pt x="1029567" y="1371053"/>
                    </a:cubicBezTo>
                    <a:cubicBezTo>
                      <a:pt x="1003503" y="1378383"/>
                      <a:pt x="975811" y="1382456"/>
                      <a:pt x="948118" y="1389786"/>
                    </a:cubicBezTo>
                    <a:cubicBezTo>
                      <a:pt x="948932" y="1388972"/>
                      <a:pt x="950562" y="1388157"/>
                      <a:pt x="951376" y="1387343"/>
                    </a:cubicBezTo>
                    <a:cubicBezTo>
                      <a:pt x="944860" y="1389786"/>
                      <a:pt x="937530" y="1393044"/>
                      <a:pt x="931014" y="1396302"/>
                    </a:cubicBezTo>
                    <a:cubicBezTo>
                      <a:pt x="931014" y="1395488"/>
                      <a:pt x="931828" y="1394673"/>
                      <a:pt x="932643" y="1393859"/>
                    </a:cubicBezTo>
                    <a:cubicBezTo>
                      <a:pt x="926127" y="1395488"/>
                      <a:pt x="918797" y="1397931"/>
                      <a:pt x="912280" y="1401189"/>
                    </a:cubicBezTo>
                    <a:cubicBezTo>
                      <a:pt x="909023" y="1402818"/>
                      <a:pt x="905765" y="1404447"/>
                      <a:pt x="902507" y="1406076"/>
                    </a:cubicBezTo>
                    <a:lnTo>
                      <a:pt x="893547" y="1411777"/>
                    </a:lnTo>
                    <a:cubicBezTo>
                      <a:pt x="881330" y="1419922"/>
                      <a:pt x="870742" y="1430511"/>
                      <a:pt x="860968" y="1439470"/>
                    </a:cubicBezTo>
                    <a:cubicBezTo>
                      <a:pt x="860153" y="1438656"/>
                      <a:pt x="862597" y="1434583"/>
                      <a:pt x="859339" y="1437026"/>
                    </a:cubicBezTo>
                    <a:cubicBezTo>
                      <a:pt x="847121" y="1454131"/>
                      <a:pt x="832461" y="1454131"/>
                      <a:pt x="830832" y="1466348"/>
                    </a:cubicBezTo>
                    <a:cubicBezTo>
                      <a:pt x="830017" y="1466348"/>
                      <a:pt x="828388" y="1465534"/>
                      <a:pt x="829203" y="1463905"/>
                    </a:cubicBezTo>
                    <a:cubicBezTo>
                      <a:pt x="818614" y="1472864"/>
                      <a:pt x="806397" y="1479380"/>
                      <a:pt x="793365" y="1481823"/>
                    </a:cubicBezTo>
                    <a:cubicBezTo>
                      <a:pt x="786849" y="1483452"/>
                      <a:pt x="780333" y="1483452"/>
                      <a:pt x="773817" y="1482638"/>
                    </a:cubicBezTo>
                    <a:cubicBezTo>
                      <a:pt x="771374" y="1482638"/>
                      <a:pt x="769745" y="1481823"/>
                      <a:pt x="768116" y="1481009"/>
                    </a:cubicBezTo>
                    <a:cubicBezTo>
                      <a:pt x="767301" y="1480194"/>
                      <a:pt x="766487" y="1480194"/>
                      <a:pt x="765672" y="1479380"/>
                    </a:cubicBezTo>
                    <a:lnTo>
                      <a:pt x="764044" y="1478566"/>
                    </a:lnTo>
                    <a:lnTo>
                      <a:pt x="763229" y="1478566"/>
                    </a:lnTo>
                    <a:cubicBezTo>
                      <a:pt x="763229" y="1478566"/>
                      <a:pt x="763229" y="1477751"/>
                      <a:pt x="763229" y="1477751"/>
                    </a:cubicBezTo>
                    <a:lnTo>
                      <a:pt x="764858" y="1472864"/>
                    </a:lnTo>
                    <a:lnTo>
                      <a:pt x="765672" y="1470421"/>
                    </a:lnTo>
                    <a:lnTo>
                      <a:pt x="767301" y="1465534"/>
                    </a:lnTo>
                    <a:cubicBezTo>
                      <a:pt x="769745" y="1459018"/>
                      <a:pt x="771374" y="1452502"/>
                      <a:pt x="772188" y="1445986"/>
                    </a:cubicBezTo>
                    <a:cubicBezTo>
                      <a:pt x="774632" y="1432140"/>
                      <a:pt x="776261" y="1417479"/>
                      <a:pt x="770559" y="1402818"/>
                    </a:cubicBezTo>
                    <a:cubicBezTo>
                      <a:pt x="764044" y="1390600"/>
                      <a:pt x="752641" y="1380827"/>
                      <a:pt x="741238" y="1375940"/>
                    </a:cubicBezTo>
                    <a:cubicBezTo>
                      <a:pt x="729835" y="1370238"/>
                      <a:pt x="719247" y="1366166"/>
                      <a:pt x="710287" y="1358021"/>
                    </a:cubicBezTo>
                    <a:cubicBezTo>
                      <a:pt x="701328" y="1349876"/>
                      <a:pt x="693997" y="1340917"/>
                      <a:pt x="685853" y="1331143"/>
                    </a:cubicBezTo>
                    <a:cubicBezTo>
                      <a:pt x="678522" y="1321369"/>
                      <a:pt x="669563" y="1312410"/>
                      <a:pt x="659789" y="1305079"/>
                    </a:cubicBezTo>
                    <a:lnTo>
                      <a:pt x="661418" y="1304265"/>
                    </a:lnTo>
                    <a:cubicBezTo>
                      <a:pt x="637798" y="1283903"/>
                      <a:pt x="611734" y="1264355"/>
                      <a:pt x="591372" y="1239106"/>
                    </a:cubicBezTo>
                    <a:cubicBezTo>
                      <a:pt x="570195" y="1214671"/>
                      <a:pt x="557978" y="1184535"/>
                      <a:pt x="544946" y="1155213"/>
                    </a:cubicBezTo>
                    <a:cubicBezTo>
                      <a:pt x="535172" y="1129964"/>
                      <a:pt x="527027" y="1113674"/>
                      <a:pt x="514810" y="1090054"/>
                    </a:cubicBezTo>
                    <a:lnTo>
                      <a:pt x="516439" y="1088425"/>
                    </a:lnTo>
                    <a:cubicBezTo>
                      <a:pt x="503407" y="1069692"/>
                      <a:pt x="492818" y="1048515"/>
                      <a:pt x="481416" y="1027338"/>
                    </a:cubicBezTo>
                    <a:cubicBezTo>
                      <a:pt x="470013" y="1006162"/>
                      <a:pt x="456981" y="984985"/>
                      <a:pt x="439877" y="967881"/>
                    </a:cubicBezTo>
                    <a:lnTo>
                      <a:pt x="443949" y="968695"/>
                    </a:lnTo>
                    <a:cubicBezTo>
                      <a:pt x="436619" y="965437"/>
                      <a:pt x="428474" y="945075"/>
                      <a:pt x="424401" y="951591"/>
                    </a:cubicBezTo>
                    <a:lnTo>
                      <a:pt x="421144" y="943446"/>
                    </a:lnTo>
                    <a:cubicBezTo>
                      <a:pt x="394265" y="923084"/>
                      <a:pt x="389378" y="894577"/>
                      <a:pt x="360871" y="866884"/>
                    </a:cubicBezTo>
                    <a:lnTo>
                      <a:pt x="364129" y="867699"/>
                    </a:lnTo>
                    <a:cubicBezTo>
                      <a:pt x="356799" y="860368"/>
                      <a:pt x="348654" y="850594"/>
                      <a:pt x="345396" y="844078"/>
                    </a:cubicBezTo>
                    <a:cubicBezTo>
                      <a:pt x="346210" y="844893"/>
                      <a:pt x="346210" y="844078"/>
                      <a:pt x="347839" y="845707"/>
                    </a:cubicBezTo>
                    <a:cubicBezTo>
                      <a:pt x="333993" y="814757"/>
                      <a:pt x="307115" y="789507"/>
                      <a:pt x="289196" y="760186"/>
                    </a:cubicBezTo>
                    <a:lnTo>
                      <a:pt x="294083" y="761815"/>
                    </a:lnTo>
                    <a:cubicBezTo>
                      <a:pt x="288382" y="756114"/>
                      <a:pt x="281051" y="746340"/>
                      <a:pt x="275350" y="734937"/>
                    </a:cubicBezTo>
                    <a:cubicBezTo>
                      <a:pt x="268834" y="724348"/>
                      <a:pt x="262318" y="712946"/>
                      <a:pt x="256617" y="703986"/>
                    </a:cubicBezTo>
                    <a:lnTo>
                      <a:pt x="258246" y="703986"/>
                    </a:lnTo>
                    <a:lnTo>
                      <a:pt x="250915" y="695841"/>
                    </a:lnTo>
                    <a:lnTo>
                      <a:pt x="253359" y="694212"/>
                    </a:lnTo>
                    <a:cubicBezTo>
                      <a:pt x="246028" y="681995"/>
                      <a:pt x="239513" y="669777"/>
                      <a:pt x="232182" y="658375"/>
                    </a:cubicBezTo>
                    <a:cubicBezTo>
                      <a:pt x="219150" y="647787"/>
                      <a:pt x="211820" y="636384"/>
                      <a:pt x="205304" y="62416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5" name="任意多边形: 形状 694"/>
              <p:cNvSpPr/>
              <p:nvPr/>
            </p:nvSpPr>
            <p:spPr>
              <a:xfrm>
                <a:off x="7186693" y="2885599"/>
                <a:ext cx="610" cy="610"/>
              </a:xfrm>
              <a:custGeom>
                <a:avLst/>
                <a:gdLst>
                  <a:gd name="connsiteX0" fmla="*/ 0 w 610"/>
                  <a:gd name="connsiteY0" fmla="*/ 0 h 610"/>
                  <a:gd name="connsiteX1" fmla="*/ 0 w 610"/>
                  <a:gd name="connsiteY1" fmla="*/ 0 h 610"/>
                  <a:gd name="connsiteX2" fmla="*/ 0 w 610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815" y="815"/>
                      <a:pt x="815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6" name="任意多边形: 形状 695"/>
              <p:cNvSpPr/>
              <p:nvPr/>
            </p:nvSpPr>
            <p:spPr>
              <a:xfrm>
                <a:off x="7418822" y="3109584"/>
                <a:ext cx="1629" cy="3258"/>
              </a:xfrm>
              <a:custGeom>
                <a:avLst/>
                <a:gdLst>
                  <a:gd name="connsiteX0" fmla="*/ 1629 w 1629"/>
                  <a:gd name="connsiteY0" fmla="*/ 3258 h 3258"/>
                  <a:gd name="connsiteX1" fmla="*/ 0 w 1629"/>
                  <a:gd name="connsiteY1" fmla="*/ 0 h 3258"/>
                  <a:gd name="connsiteX2" fmla="*/ 1629 w 1629"/>
                  <a:gd name="connsiteY2" fmla="*/ 3258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3258">
                    <a:moveTo>
                      <a:pt x="1629" y="3258"/>
                    </a:moveTo>
                    <a:cubicBezTo>
                      <a:pt x="815" y="2444"/>
                      <a:pt x="815" y="815"/>
                      <a:pt x="0" y="0"/>
                    </a:cubicBezTo>
                    <a:cubicBezTo>
                      <a:pt x="0" y="815"/>
                      <a:pt x="815" y="2444"/>
                      <a:pt x="1629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97" name="图形 7"/>
            <p:cNvGrpSpPr/>
            <p:nvPr/>
          </p:nvGrpSpPr>
          <p:grpSpPr>
            <a:xfrm>
              <a:off x="9418307" y="4109913"/>
              <a:ext cx="597940" cy="848674"/>
              <a:chOff x="7178548" y="3010216"/>
              <a:chExt cx="597940" cy="848674"/>
            </a:xfrm>
            <a:solidFill>
              <a:srgbClr val="1B1B1B"/>
            </a:solidFill>
          </p:grpSpPr>
          <p:sp>
            <p:nvSpPr>
              <p:cNvPr id="698" name="任意多边形: 形状 697"/>
              <p:cNvSpPr/>
              <p:nvPr/>
            </p:nvSpPr>
            <p:spPr>
              <a:xfrm>
                <a:off x="7178548" y="3010216"/>
                <a:ext cx="2443" cy="1629"/>
              </a:xfrm>
              <a:custGeom>
                <a:avLst/>
                <a:gdLst>
                  <a:gd name="connsiteX0" fmla="*/ 815 w 2443"/>
                  <a:gd name="connsiteY0" fmla="*/ 0 h 1629"/>
                  <a:gd name="connsiteX1" fmla="*/ 0 w 2443"/>
                  <a:gd name="connsiteY1" fmla="*/ 815 h 1629"/>
                  <a:gd name="connsiteX2" fmla="*/ 2444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815" y="0"/>
                    </a:moveTo>
                    <a:lnTo>
                      <a:pt x="0" y="815"/>
                    </a:lnTo>
                    <a:lnTo>
                      <a:pt x="2444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9" name="任意多边形: 形状 698"/>
              <p:cNvSpPr/>
              <p:nvPr/>
            </p:nvSpPr>
            <p:spPr>
              <a:xfrm>
                <a:off x="7180155" y="3014289"/>
                <a:ext cx="8980" cy="2443"/>
              </a:xfrm>
              <a:custGeom>
                <a:avLst/>
                <a:gdLst>
                  <a:gd name="connsiteX0" fmla="*/ 7352 w 8980"/>
                  <a:gd name="connsiteY0" fmla="*/ 2444 h 2443"/>
                  <a:gd name="connsiteX1" fmla="*/ 8981 w 8980"/>
                  <a:gd name="connsiteY1" fmla="*/ 1629 h 2443"/>
                  <a:gd name="connsiteX2" fmla="*/ 836 w 8980"/>
                  <a:gd name="connsiteY2" fmla="*/ 0 h 2443"/>
                  <a:gd name="connsiteX3" fmla="*/ 7352 w 8980"/>
                  <a:gd name="connsiteY3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0" h="2443">
                    <a:moveTo>
                      <a:pt x="7352" y="2444"/>
                    </a:moveTo>
                    <a:cubicBezTo>
                      <a:pt x="7352" y="2444"/>
                      <a:pt x="8166" y="1629"/>
                      <a:pt x="8981" y="1629"/>
                    </a:cubicBezTo>
                    <a:lnTo>
                      <a:pt x="836" y="0"/>
                    </a:lnTo>
                    <a:cubicBezTo>
                      <a:pt x="-3237" y="2444"/>
                      <a:pt x="8981" y="0"/>
                      <a:pt x="7352" y="2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0" name="任意多边形: 形状 699"/>
              <p:cNvSpPr/>
              <p:nvPr/>
            </p:nvSpPr>
            <p:spPr>
              <a:xfrm>
                <a:off x="7187379" y="3017580"/>
                <a:ext cx="4201" cy="2540"/>
              </a:xfrm>
              <a:custGeom>
                <a:avLst/>
                <a:gdLst>
                  <a:gd name="connsiteX0" fmla="*/ 129 w 4201"/>
                  <a:gd name="connsiteY0" fmla="*/ 781 h 2540"/>
                  <a:gd name="connsiteX1" fmla="*/ 4201 w 4201"/>
                  <a:gd name="connsiteY1" fmla="*/ 2410 h 2540"/>
                  <a:gd name="connsiteX2" fmla="*/ 129 w 4201"/>
                  <a:gd name="connsiteY2" fmla="*/ 781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01" h="2540">
                    <a:moveTo>
                      <a:pt x="129" y="781"/>
                    </a:moveTo>
                    <a:cubicBezTo>
                      <a:pt x="-686" y="3224"/>
                      <a:pt x="2572" y="2410"/>
                      <a:pt x="4201" y="2410"/>
                    </a:cubicBezTo>
                    <a:cubicBezTo>
                      <a:pt x="943" y="2410"/>
                      <a:pt x="3386" y="-1663"/>
                      <a:pt x="129" y="78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1" name="任意多边形: 形状 700"/>
              <p:cNvSpPr/>
              <p:nvPr/>
            </p:nvSpPr>
            <p:spPr>
              <a:xfrm>
                <a:off x="7251241" y="3174743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-204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2" name="任意多边形: 形状 701"/>
              <p:cNvSpPr/>
              <p:nvPr/>
            </p:nvSpPr>
            <p:spPr>
              <a:xfrm>
                <a:off x="7186635" y="3019990"/>
                <a:ext cx="589853" cy="838900"/>
              </a:xfrm>
              <a:custGeom>
                <a:avLst/>
                <a:gdLst>
                  <a:gd name="connsiteX0" fmla="*/ 92909 w 589853"/>
                  <a:gd name="connsiteY0" fmla="*/ 190590 h 838900"/>
                  <a:gd name="connsiteX1" fmla="*/ 95353 w 589853"/>
                  <a:gd name="connsiteY1" fmla="*/ 189776 h 838900"/>
                  <a:gd name="connsiteX2" fmla="*/ 83135 w 589853"/>
                  <a:gd name="connsiteY2" fmla="*/ 166156 h 838900"/>
                  <a:gd name="connsiteX3" fmla="*/ 83950 w 589853"/>
                  <a:gd name="connsiteY3" fmla="*/ 166156 h 838900"/>
                  <a:gd name="connsiteX4" fmla="*/ 54628 w 589853"/>
                  <a:gd name="connsiteY4" fmla="*/ 108327 h 838900"/>
                  <a:gd name="connsiteX5" fmla="*/ 56257 w 589853"/>
                  <a:gd name="connsiteY5" fmla="*/ 108327 h 838900"/>
                  <a:gd name="connsiteX6" fmla="*/ 52999 w 589853"/>
                  <a:gd name="connsiteY6" fmla="*/ 105883 h 838900"/>
                  <a:gd name="connsiteX7" fmla="*/ 54628 w 589853"/>
                  <a:gd name="connsiteY7" fmla="*/ 105883 h 838900"/>
                  <a:gd name="connsiteX8" fmla="*/ 48927 w 589853"/>
                  <a:gd name="connsiteY8" fmla="*/ 90408 h 838900"/>
                  <a:gd name="connsiteX9" fmla="*/ 44854 w 589853"/>
                  <a:gd name="connsiteY9" fmla="*/ 90408 h 838900"/>
                  <a:gd name="connsiteX10" fmla="*/ 20420 w 589853"/>
                  <a:gd name="connsiteY10" fmla="*/ 43168 h 838900"/>
                  <a:gd name="connsiteX11" fmla="*/ 23678 w 589853"/>
                  <a:gd name="connsiteY11" fmla="*/ 41539 h 838900"/>
                  <a:gd name="connsiteX12" fmla="*/ 4130 w 589853"/>
                  <a:gd name="connsiteY12" fmla="*/ 0 h 838900"/>
                  <a:gd name="connsiteX13" fmla="*/ 57 w 589853"/>
                  <a:gd name="connsiteY13" fmla="*/ 1629 h 838900"/>
                  <a:gd name="connsiteX14" fmla="*/ 5759 w 589853"/>
                  <a:gd name="connsiteY14" fmla="*/ 13846 h 838900"/>
                  <a:gd name="connsiteX15" fmla="*/ 4130 w 589853"/>
                  <a:gd name="connsiteY15" fmla="*/ 13846 h 838900"/>
                  <a:gd name="connsiteX16" fmla="*/ 7388 w 589853"/>
                  <a:gd name="connsiteY16" fmla="*/ 17104 h 838900"/>
                  <a:gd name="connsiteX17" fmla="*/ 4944 w 589853"/>
                  <a:gd name="connsiteY17" fmla="*/ 17919 h 838900"/>
                  <a:gd name="connsiteX18" fmla="*/ 15533 w 589853"/>
                  <a:gd name="connsiteY18" fmla="*/ 35837 h 838900"/>
                  <a:gd name="connsiteX19" fmla="*/ 15533 w 589853"/>
                  <a:gd name="connsiteY19" fmla="*/ 46426 h 838900"/>
                  <a:gd name="connsiteX20" fmla="*/ 20420 w 589853"/>
                  <a:gd name="connsiteY20" fmla="*/ 48869 h 838900"/>
                  <a:gd name="connsiteX21" fmla="*/ 48927 w 589853"/>
                  <a:gd name="connsiteY21" fmla="*/ 116472 h 838900"/>
                  <a:gd name="connsiteX22" fmla="*/ 65217 w 589853"/>
                  <a:gd name="connsiteY22" fmla="*/ 152309 h 838900"/>
                  <a:gd name="connsiteX23" fmla="*/ 64402 w 589853"/>
                  <a:gd name="connsiteY23" fmla="*/ 152309 h 838900"/>
                  <a:gd name="connsiteX24" fmla="*/ 72547 w 589853"/>
                  <a:gd name="connsiteY24" fmla="*/ 166970 h 838900"/>
                  <a:gd name="connsiteX25" fmla="*/ 77434 w 589853"/>
                  <a:gd name="connsiteY25" fmla="*/ 170228 h 838900"/>
                  <a:gd name="connsiteX26" fmla="*/ 112457 w 589853"/>
                  <a:gd name="connsiteY26" fmla="*/ 261451 h 838900"/>
                  <a:gd name="connsiteX27" fmla="*/ 132819 w 589853"/>
                  <a:gd name="connsiteY27" fmla="*/ 311135 h 838900"/>
                  <a:gd name="connsiteX28" fmla="*/ 162141 w 589853"/>
                  <a:gd name="connsiteY28" fmla="*/ 355932 h 838900"/>
                  <a:gd name="connsiteX29" fmla="*/ 160512 w 589853"/>
                  <a:gd name="connsiteY29" fmla="*/ 355932 h 838900"/>
                  <a:gd name="connsiteX30" fmla="*/ 175173 w 589853"/>
                  <a:gd name="connsiteY30" fmla="*/ 381995 h 838900"/>
                  <a:gd name="connsiteX31" fmla="*/ 174358 w 589853"/>
                  <a:gd name="connsiteY31" fmla="*/ 381995 h 838900"/>
                  <a:gd name="connsiteX32" fmla="*/ 194721 w 589853"/>
                  <a:gd name="connsiteY32" fmla="*/ 413761 h 838900"/>
                  <a:gd name="connsiteX33" fmla="*/ 215897 w 589853"/>
                  <a:gd name="connsiteY33" fmla="*/ 443896 h 838900"/>
                  <a:gd name="connsiteX34" fmla="*/ 239517 w 589853"/>
                  <a:gd name="connsiteY34" fmla="*/ 482178 h 838900"/>
                  <a:gd name="connsiteX35" fmla="*/ 267210 w 589853"/>
                  <a:gd name="connsiteY35" fmla="*/ 519644 h 838900"/>
                  <a:gd name="connsiteX36" fmla="*/ 265581 w 589853"/>
                  <a:gd name="connsiteY36" fmla="*/ 520459 h 838900"/>
                  <a:gd name="connsiteX37" fmla="*/ 285943 w 589853"/>
                  <a:gd name="connsiteY37" fmla="*/ 549780 h 838900"/>
                  <a:gd name="connsiteX38" fmla="*/ 307120 w 589853"/>
                  <a:gd name="connsiteY38" fmla="*/ 579102 h 838900"/>
                  <a:gd name="connsiteX39" fmla="*/ 360062 w 589853"/>
                  <a:gd name="connsiteY39" fmla="*/ 634487 h 838900"/>
                  <a:gd name="connsiteX40" fmla="*/ 395899 w 589853"/>
                  <a:gd name="connsiteY40" fmla="*/ 670325 h 838900"/>
                  <a:gd name="connsiteX41" fmla="*/ 463502 w 589853"/>
                  <a:gd name="connsiteY41" fmla="*/ 728153 h 838900"/>
                  <a:gd name="connsiteX42" fmla="*/ 525403 w 589853"/>
                  <a:gd name="connsiteY42" fmla="*/ 781910 h 838900"/>
                  <a:gd name="connsiteX43" fmla="*/ 553910 w 589853"/>
                  <a:gd name="connsiteY43" fmla="*/ 811231 h 838900"/>
                  <a:gd name="connsiteX44" fmla="*/ 554725 w 589853"/>
                  <a:gd name="connsiteY44" fmla="*/ 809602 h 838900"/>
                  <a:gd name="connsiteX45" fmla="*/ 566127 w 589853"/>
                  <a:gd name="connsiteY45" fmla="*/ 818562 h 838900"/>
                  <a:gd name="connsiteX46" fmla="*/ 565313 w 589853"/>
                  <a:gd name="connsiteY46" fmla="*/ 818562 h 838900"/>
                  <a:gd name="connsiteX47" fmla="*/ 574272 w 589853"/>
                  <a:gd name="connsiteY47" fmla="*/ 819376 h 838900"/>
                  <a:gd name="connsiteX48" fmla="*/ 575901 w 589853"/>
                  <a:gd name="connsiteY48" fmla="*/ 817747 h 838900"/>
                  <a:gd name="connsiteX49" fmla="*/ 575901 w 589853"/>
                  <a:gd name="connsiteY49" fmla="*/ 821820 h 838900"/>
                  <a:gd name="connsiteX50" fmla="*/ 579159 w 589853"/>
                  <a:gd name="connsiteY50" fmla="*/ 821005 h 838900"/>
                  <a:gd name="connsiteX51" fmla="*/ 580788 w 589853"/>
                  <a:gd name="connsiteY51" fmla="*/ 832408 h 838900"/>
                  <a:gd name="connsiteX52" fmla="*/ 575901 w 589853"/>
                  <a:gd name="connsiteY52" fmla="*/ 836480 h 838900"/>
                  <a:gd name="connsiteX53" fmla="*/ 583232 w 589853"/>
                  <a:gd name="connsiteY53" fmla="*/ 837295 h 838900"/>
                  <a:gd name="connsiteX54" fmla="*/ 589748 w 589853"/>
                  <a:gd name="connsiteY54" fmla="*/ 827521 h 838900"/>
                  <a:gd name="connsiteX55" fmla="*/ 587304 w 589853"/>
                  <a:gd name="connsiteY55" fmla="*/ 829965 h 838900"/>
                  <a:gd name="connsiteX56" fmla="*/ 588933 w 589853"/>
                  <a:gd name="connsiteY56" fmla="*/ 825892 h 838900"/>
                  <a:gd name="connsiteX57" fmla="*/ 587304 w 589853"/>
                  <a:gd name="connsiteY57" fmla="*/ 815304 h 838900"/>
                  <a:gd name="connsiteX58" fmla="*/ 587304 w 589853"/>
                  <a:gd name="connsiteY58" fmla="*/ 815304 h 838900"/>
                  <a:gd name="connsiteX59" fmla="*/ 581603 w 589853"/>
                  <a:gd name="connsiteY59" fmla="*/ 812046 h 838900"/>
                  <a:gd name="connsiteX60" fmla="*/ 582417 w 589853"/>
                  <a:gd name="connsiteY60" fmla="*/ 810417 h 838900"/>
                  <a:gd name="connsiteX61" fmla="*/ 579159 w 589853"/>
                  <a:gd name="connsiteY61" fmla="*/ 808788 h 838900"/>
                  <a:gd name="connsiteX62" fmla="*/ 555539 w 589853"/>
                  <a:gd name="connsiteY62" fmla="*/ 792498 h 838900"/>
                  <a:gd name="connsiteX63" fmla="*/ 548209 w 589853"/>
                  <a:gd name="connsiteY63" fmla="*/ 792498 h 838900"/>
                  <a:gd name="connsiteX64" fmla="*/ 542507 w 589853"/>
                  <a:gd name="connsiteY64" fmla="*/ 779466 h 838900"/>
                  <a:gd name="connsiteX65" fmla="*/ 543322 w 589853"/>
                  <a:gd name="connsiteY65" fmla="*/ 779466 h 838900"/>
                  <a:gd name="connsiteX66" fmla="*/ 535992 w 589853"/>
                  <a:gd name="connsiteY66" fmla="*/ 770507 h 838900"/>
                  <a:gd name="connsiteX67" fmla="*/ 523774 w 589853"/>
                  <a:gd name="connsiteY67" fmla="*/ 767249 h 838900"/>
                  <a:gd name="connsiteX68" fmla="*/ 525403 w 589853"/>
                  <a:gd name="connsiteY68" fmla="*/ 763991 h 838900"/>
                  <a:gd name="connsiteX69" fmla="*/ 506670 w 589853"/>
                  <a:gd name="connsiteY69" fmla="*/ 745258 h 838900"/>
                  <a:gd name="connsiteX70" fmla="*/ 487122 w 589853"/>
                  <a:gd name="connsiteY70" fmla="*/ 735484 h 838900"/>
                  <a:gd name="connsiteX71" fmla="*/ 474090 w 589853"/>
                  <a:gd name="connsiteY71" fmla="*/ 722452 h 838900"/>
                  <a:gd name="connsiteX72" fmla="*/ 474905 w 589853"/>
                  <a:gd name="connsiteY72" fmla="*/ 722452 h 838900"/>
                  <a:gd name="connsiteX73" fmla="*/ 455357 w 589853"/>
                  <a:gd name="connsiteY73" fmla="*/ 712678 h 838900"/>
                  <a:gd name="connsiteX74" fmla="*/ 454543 w 589853"/>
                  <a:gd name="connsiteY74" fmla="*/ 701275 h 838900"/>
                  <a:gd name="connsiteX75" fmla="*/ 434995 w 589853"/>
                  <a:gd name="connsiteY75" fmla="*/ 690687 h 838900"/>
                  <a:gd name="connsiteX76" fmla="*/ 432551 w 589853"/>
                  <a:gd name="connsiteY76" fmla="*/ 684171 h 838900"/>
                  <a:gd name="connsiteX77" fmla="*/ 385311 w 589853"/>
                  <a:gd name="connsiteY77" fmla="*/ 636931 h 838900"/>
                  <a:gd name="connsiteX78" fmla="*/ 386126 w 589853"/>
                  <a:gd name="connsiteY78" fmla="*/ 636931 h 838900"/>
                  <a:gd name="connsiteX79" fmla="*/ 371465 w 589853"/>
                  <a:gd name="connsiteY79" fmla="*/ 638560 h 838900"/>
                  <a:gd name="connsiteX80" fmla="*/ 372279 w 589853"/>
                  <a:gd name="connsiteY80" fmla="*/ 637745 h 838900"/>
                  <a:gd name="connsiteX81" fmla="*/ 366578 w 589853"/>
                  <a:gd name="connsiteY81" fmla="*/ 627157 h 838900"/>
                  <a:gd name="connsiteX82" fmla="*/ 368207 w 589853"/>
                  <a:gd name="connsiteY82" fmla="*/ 626342 h 838900"/>
                  <a:gd name="connsiteX83" fmla="*/ 360062 w 589853"/>
                  <a:gd name="connsiteY83" fmla="*/ 617383 h 838900"/>
                  <a:gd name="connsiteX84" fmla="*/ 360876 w 589853"/>
                  <a:gd name="connsiteY84" fmla="*/ 616568 h 838900"/>
                  <a:gd name="connsiteX85" fmla="*/ 357618 w 589853"/>
                  <a:gd name="connsiteY85" fmla="*/ 615754 h 838900"/>
                  <a:gd name="connsiteX86" fmla="*/ 360876 w 589853"/>
                  <a:gd name="connsiteY86" fmla="*/ 614939 h 838900"/>
                  <a:gd name="connsiteX87" fmla="*/ 290830 w 589853"/>
                  <a:gd name="connsiteY87" fmla="*/ 537563 h 838900"/>
                  <a:gd name="connsiteX88" fmla="*/ 292459 w 589853"/>
                  <a:gd name="connsiteY88" fmla="*/ 537563 h 838900"/>
                  <a:gd name="connsiteX89" fmla="*/ 285943 w 589853"/>
                  <a:gd name="connsiteY89" fmla="*/ 533490 h 838900"/>
                  <a:gd name="connsiteX90" fmla="*/ 287572 w 589853"/>
                  <a:gd name="connsiteY90" fmla="*/ 533490 h 838900"/>
                  <a:gd name="connsiteX91" fmla="*/ 271282 w 589853"/>
                  <a:gd name="connsiteY91" fmla="*/ 513128 h 838900"/>
                  <a:gd name="connsiteX92" fmla="*/ 273726 w 589853"/>
                  <a:gd name="connsiteY92" fmla="*/ 511499 h 838900"/>
                  <a:gd name="connsiteX93" fmla="*/ 263952 w 589853"/>
                  <a:gd name="connsiteY93" fmla="*/ 502540 h 838900"/>
                  <a:gd name="connsiteX94" fmla="*/ 266396 w 589853"/>
                  <a:gd name="connsiteY94" fmla="*/ 500911 h 838900"/>
                  <a:gd name="connsiteX95" fmla="*/ 249291 w 589853"/>
                  <a:gd name="connsiteY95" fmla="*/ 480548 h 838900"/>
                  <a:gd name="connsiteX96" fmla="*/ 236259 w 589853"/>
                  <a:gd name="connsiteY96" fmla="*/ 457743 h 838900"/>
                  <a:gd name="connsiteX97" fmla="*/ 220784 w 589853"/>
                  <a:gd name="connsiteY97" fmla="*/ 440639 h 838900"/>
                  <a:gd name="connsiteX98" fmla="*/ 206123 w 589853"/>
                  <a:gd name="connsiteY98" fmla="*/ 421906 h 838900"/>
                  <a:gd name="connsiteX99" fmla="*/ 207752 w 589853"/>
                  <a:gd name="connsiteY99" fmla="*/ 421091 h 838900"/>
                  <a:gd name="connsiteX100" fmla="*/ 176802 w 589853"/>
                  <a:gd name="connsiteY100" fmla="*/ 368149 h 838900"/>
                  <a:gd name="connsiteX101" fmla="*/ 165399 w 589853"/>
                  <a:gd name="connsiteY101" fmla="*/ 348602 h 838900"/>
                  <a:gd name="connsiteX102" fmla="*/ 167028 w 589853"/>
                  <a:gd name="connsiteY102" fmla="*/ 347787 h 838900"/>
                  <a:gd name="connsiteX103" fmla="*/ 145037 w 589853"/>
                  <a:gd name="connsiteY103" fmla="*/ 307877 h 838900"/>
                  <a:gd name="connsiteX104" fmla="*/ 148295 w 589853"/>
                  <a:gd name="connsiteY104" fmla="*/ 307877 h 838900"/>
                  <a:gd name="connsiteX105" fmla="*/ 139335 w 589853"/>
                  <a:gd name="connsiteY105" fmla="*/ 302990 h 838900"/>
                  <a:gd name="connsiteX106" fmla="*/ 140150 w 589853"/>
                  <a:gd name="connsiteY106" fmla="*/ 299732 h 838900"/>
                  <a:gd name="connsiteX107" fmla="*/ 125489 w 589853"/>
                  <a:gd name="connsiteY107" fmla="*/ 272854 h 838900"/>
                  <a:gd name="connsiteX108" fmla="*/ 127118 w 589853"/>
                  <a:gd name="connsiteY108" fmla="*/ 272854 h 838900"/>
                  <a:gd name="connsiteX109" fmla="*/ 122231 w 589853"/>
                  <a:gd name="connsiteY109" fmla="*/ 264709 h 838900"/>
                  <a:gd name="connsiteX110" fmla="*/ 123860 w 589853"/>
                  <a:gd name="connsiteY110" fmla="*/ 264709 h 838900"/>
                  <a:gd name="connsiteX111" fmla="*/ 110013 w 589853"/>
                  <a:gd name="connsiteY111" fmla="*/ 234573 h 838900"/>
                  <a:gd name="connsiteX112" fmla="*/ 113272 w 589853"/>
                  <a:gd name="connsiteY112" fmla="*/ 234573 h 838900"/>
                  <a:gd name="connsiteX113" fmla="*/ 102683 w 589853"/>
                  <a:gd name="connsiteY113" fmla="*/ 215025 h 838900"/>
                  <a:gd name="connsiteX114" fmla="*/ 104312 w 589853"/>
                  <a:gd name="connsiteY114" fmla="*/ 215025 h 838900"/>
                  <a:gd name="connsiteX115" fmla="*/ 101054 w 589853"/>
                  <a:gd name="connsiteY115" fmla="*/ 212582 h 838900"/>
                  <a:gd name="connsiteX116" fmla="*/ 103498 w 589853"/>
                  <a:gd name="connsiteY116" fmla="*/ 210953 h 838900"/>
                  <a:gd name="connsiteX117" fmla="*/ 92909 w 589853"/>
                  <a:gd name="connsiteY117" fmla="*/ 190590 h 83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589853" h="838900">
                    <a:moveTo>
                      <a:pt x="92909" y="190590"/>
                    </a:moveTo>
                    <a:lnTo>
                      <a:pt x="95353" y="189776"/>
                    </a:lnTo>
                    <a:cubicBezTo>
                      <a:pt x="88022" y="184075"/>
                      <a:pt x="88837" y="173486"/>
                      <a:pt x="83135" y="166156"/>
                    </a:cubicBezTo>
                    <a:lnTo>
                      <a:pt x="83950" y="166156"/>
                    </a:lnTo>
                    <a:cubicBezTo>
                      <a:pt x="76620" y="145794"/>
                      <a:pt x="64402" y="127875"/>
                      <a:pt x="54628" y="108327"/>
                    </a:cubicBezTo>
                    <a:cubicBezTo>
                      <a:pt x="54628" y="108327"/>
                      <a:pt x="55443" y="108327"/>
                      <a:pt x="56257" y="108327"/>
                    </a:cubicBezTo>
                    <a:cubicBezTo>
                      <a:pt x="54628" y="107512"/>
                      <a:pt x="52999" y="107512"/>
                      <a:pt x="52999" y="105883"/>
                    </a:cubicBezTo>
                    <a:cubicBezTo>
                      <a:pt x="53814" y="105069"/>
                      <a:pt x="54628" y="105883"/>
                      <a:pt x="54628" y="105883"/>
                    </a:cubicBezTo>
                    <a:cubicBezTo>
                      <a:pt x="57072" y="100182"/>
                      <a:pt x="47298" y="94481"/>
                      <a:pt x="48927" y="90408"/>
                    </a:cubicBezTo>
                    <a:cubicBezTo>
                      <a:pt x="48112" y="89594"/>
                      <a:pt x="45669" y="89594"/>
                      <a:pt x="44854" y="90408"/>
                    </a:cubicBezTo>
                    <a:cubicBezTo>
                      <a:pt x="37524" y="74933"/>
                      <a:pt x="30194" y="57829"/>
                      <a:pt x="20420" y="43168"/>
                    </a:cubicBezTo>
                    <a:cubicBezTo>
                      <a:pt x="20420" y="42353"/>
                      <a:pt x="22049" y="41539"/>
                      <a:pt x="23678" y="41539"/>
                    </a:cubicBezTo>
                    <a:cubicBezTo>
                      <a:pt x="11460" y="30136"/>
                      <a:pt x="8202" y="14661"/>
                      <a:pt x="4130" y="0"/>
                    </a:cubicBezTo>
                    <a:cubicBezTo>
                      <a:pt x="2501" y="0"/>
                      <a:pt x="2501" y="2443"/>
                      <a:pt x="57" y="1629"/>
                    </a:cubicBezTo>
                    <a:cubicBezTo>
                      <a:pt x="-757" y="7330"/>
                      <a:pt x="7388" y="8145"/>
                      <a:pt x="5759" y="13846"/>
                    </a:cubicBezTo>
                    <a:lnTo>
                      <a:pt x="4130" y="13846"/>
                    </a:lnTo>
                    <a:cubicBezTo>
                      <a:pt x="4130" y="17104"/>
                      <a:pt x="9017" y="13032"/>
                      <a:pt x="7388" y="17104"/>
                    </a:cubicBezTo>
                    <a:cubicBezTo>
                      <a:pt x="6573" y="18733"/>
                      <a:pt x="4944" y="17919"/>
                      <a:pt x="4944" y="17919"/>
                    </a:cubicBezTo>
                    <a:cubicBezTo>
                      <a:pt x="8202" y="24435"/>
                      <a:pt x="9017" y="31765"/>
                      <a:pt x="15533" y="35837"/>
                    </a:cubicBezTo>
                    <a:cubicBezTo>
                      <a:pt x="12275" y="39095"/>
                      <a:pt x="17976" y="43168"/>
                      <a:pt x="15533" y="46426"/>
                    </a:cubicBezTo>
                    <a:cubicBezTo>
                      <a:pt x="17976" y="47240"/>
                      <a:pt x="17976" y="49684"/>
                      <a:pt x="20420" y="48869"/>
                    </a:cubicBezTo>
                    <a:cubicBezTo>
                      <a:pt x="26936" y="72490"/>
                      <a:pt x="39968" y="93666"/>
                      <a:pt x="48927" y="116472"/>
                    </a:cubicBezTo>
                    <a:cubicBezTo>
                      <a:pt x="60330" y="124617"/>
                      <a:pt x="57072" y="140907"/>
                      <a:pt x="65217" y="152309"/>
                    </a:cubicBezTo>
                    <a:cubicBezTo>
                      <a:pt x="65217" y="152309"/>
                      <a:pt x="64402" y="152309"/>
                      <a:pt x="64402" y="152309"/>
                    </a:cubicBezTo>
                    <a:cubicBezTo>
                      <a:pt x="67660" y="155568"/>
                      <a:pt x="70918" y="161269"/>
                      <a:pt x="72547" y="166970"/>
                    </a:cubicBezTo>
                    <a:lnTo>
                      <a:pt x="77434" y="170228"/>
                    </a:lnTo>
                    <a:cubicBezTo>
                      <a:pt x="83950" y="202808"/>
                      <a:pt x="101054" y="230501"/>
                      <a:pt x="112457" y="261451"/>
                    </a:cubicBezTo>
                    <a:cubicBezTo>
                      <a:pt x="118973" y="278555"/>
                      <a:pt x="125489" y="295660"/>
                      <a:pt x="132819" y="311135"/>
                    </a:cubicBezTo>
                    <a:cubicBezTo>
                      <a:pt x="140150" y="326610"/>
                      <a:pt x="149109" y="342085"/>
                      <a:pt x="162141" y="355932"/>
                    </a:cubicBezTo>
                    <a:cubicBezTo>
                      <a:pt x="161326" y="355932"/>
                      <a:pt x="161326" y="356746"/>
                      <a:pt x="160512" y="355932"/>
                    </a:cubicBezTo>
                    <a:cubicBezTo>
                      <a:pt x="167028" y="364891"/>
                      <a:pt x="168657" y="374665"/>
                      <a:pt x="175173" y="381995"/>
                    </a:cubicBezTo>
                    <a:lnTo>
                      <a:pt x="174358" y="381995"/>
                    </a:lnTo>
                    <a:cubicBezTo>
                      <a:pt x="183317" y="390955"/>
                      <a:pt x="189019" y="402358"/>
                      <a:pt x="194721" y="413761"/>
                    </a:cubicBezTo>
                    <a:cubicBezTo>
                      <a:pt x="201236" y="424349"/>
                      <a:pt x="206938" y="435752"/>
                      <a:pt x="215897" y="443896"/>
                    </a:cubicBezTo>
                    <a:cubicBezTo>
                      <a:pt x="223228" y="456114"/>
                      <a:pt x="231373" y="469146"/>
                      <a:pt x="239517" y="482178"/>
                    </a:cubicBezTo>
                    <a:cubicBezTo>
                      <a:pt x="248477" y="495210"/>
                      <a:pt x="257436" y="507427"/>
                      <a:pt x="267210" y="519644"/>
                    </a:cubicBezTo>
                    <a:lnTo>
                      <a:pt x="265581" y="520459"/>
                    </a:lnTo>
                    <a:cubicBezTo>
                      <a:pt x="273726" y="529418"/>
                      <a:pt x="280242" y="540007"/>
                      <a:pt x="285943" y="549780"/>
                    </a:cubicBezTo>
                    <a:cubicBezTo>
                      <a:pt x="291645" y="560369"/>
                      <a:pt x="298161" y="570142"/>
                      <a:pt x="307120" y="579102"/>
                    </a:cubicBezTo>
                    <a:cubicBezTo>
                      <a:pt x="320152" y="601093"/>
                      <a:pt x="347030" y="612496"/>
                      <a:pt x="360062" y="634487"/>
                    </a:cubicBezTo>
                    <a:cubicBezTo>
                      <a:pt x="364949" y="650777"/>
                      <a:pt x="391012" y="654035"/>
                      <a:pt x="395899" y="670325"/>
                    </a:cubicBezTo>
                    <a:cubicBezTo>
                      <a:pt x="408931" y="699646"/>
                      <a:pt x="435809" y="714307"/>
                      <a:pt x="463502" y="728153"/>
                    </a:cubicBezTo>
                    <a:cubicBezTo>
                      <a:pt x="481421" y="749330"/>
                      <a:pt x="509928" y="758290"/>
                      <a:pt x="525403" y="781910"/>
                    </a:cubicBezTo>
                    <a:cubicBezTo>
                      <a:pt x="538435" y="785168"/>
                      <a:pt x="541693" y="803901"/>
                      <a:pt x="553910" y="811231"/>
                    </a:cubicBezTo>
                    <a:lnTo>
                      <a:pt x="554725" y="809602"/>
                    </a:lnTo>
                    <a:cubicBezTo>
                      <a:pt x="554725" y="816933"/>
                      <a:pt x="568571" y="810417"/>
                      <a:pt x="566127" y="818562"/>
                    </a:cubicBezTo>
                    <a:lnTo>
                      <a:pt x="565313" y="818562"/>
                    </a:lnTo>
                    <a:cubicBezTo>
                      <a:pt x="564499" y="823449"/>
                      <a:pt x="576716" y="814489"/>
                      <a:pt x="574272" y="819376"/>
                    </a:cubicBezTo>
                    <a:lnTo>
                      <a:pt x="575901" y="817747"/>
                    </a:lnTo>
                    <a:cubicBezTo>
                      <a:pt x="579159" y="819376"/>
                      <a:pt x="575087" y="820191"/>
                      <a:pt x="575901" y="821820"/>
                    </a:cubicBezTo>
                    <a:cubicBezTo>
                      <a:pt x="576716" y="821820"/>
                      <a:pt x="578345" y="818562"/>
                      <a:pt x="579159" y="821005"/>
                    </a:cubicBezTo>
                    <a:cubicBezTo>
                      <a:pt x="574272" y="828336"/>
                      <a:pt x="586490" y="824263"/>
                      <a:pt x="580788" y="832408"/>
                    </a:cubicBezTo>
                    <a:cubicBezTo>
                      <a:pt x="579159" y="831594"/>
                      <a:pt x="580788" y="837295"/>
                      <a:pt x="575901" y="836480"/>
                    </a:cubicBezTo>
                    <a:cubicBezTo>
                      <a:pt x="575901" y="838109"/>
                      <a:pt x="580788" y="840553"/>
                      <a:pt x="583232" y="837295"/>
                    </a:cubicBezTo>
                    <a:cubicBezTo>
                      <a:pt x="586490" y="834037"/>
                      <a:pt x="590562" y="832408"/>
                      <a:pt x="589748" y="827521"/>
                    </a:cubicBezTo>
                    <a:lnTo>
                      <a:pt x="587304" y="829965"/>
                    </a:lnTo>
                    <a:cubicBezTo>
                      <a:pt x="588119" y="826706"/>
                      <a:pt x="587304" y="828336"/>
                      <a:pt x="588933" y="825892"/>
                    </a:cubicBezTo>
                    <a:cubicBezTo>
                      <a:pt x="585675" y="822634"/>
                      <a:pt x="588119" y="818562"/>
                      <a:pt x="587304" y="815304"/>
                    </a:cubicBezTo>
                    <a:cubicBezTo>
                      <a:pt x="587304" y="815304"/>
                      <a:pt x="587304" y="815304"/>
                      <a:pt x="587304" y="815304"/>
                    </a:cubicBezTo>
                    <a:cubicBezTo>
                      <a:pt x="583232" y="816933"/>
                      <a:pt x="582417" y="813675"/>
                      <a:pt x="581603" y="812046"/>
                    </a:cubicBezTo>
                    <a:lnTo>
                      <a:pt x="582417" y="810417"/>
                    </a:lnTo>
                    <a:cubicBezTo>
                      <a:pt x="584046" y="807159"/>
                      <a:pt x="574272" y="812861"/>
                      <a:pt x="579159" y="808788"/>
                    </a:cubicBezTo>
                    <a:cubicBezTo>
                      <a:pt x="571014" y="804716"/>
                      <a:pt x="563684" y="798199"/>
                      <a:pt x="555539" y="792498"/>
                    </a:cubicBezTo>
                    <a:cubicBezTo>
                      <a:pt x="553096" y="793313"/>
                      <a:pt x="549838" y="787611"/>
                      <a:pt x="548209" y="792498"/>
                    </a:cubicBezTo>
                    <a:cubicBezTo>
                      <a:pt x="549838" y="786797"/>
                      <a:pt x="544951" y="781095"/>
                      <a:pt x="542507" y="779466"/>
                    </a:cubicBezTo>
                    <a:cubicBezTo>
                      <a:pt x="542507" y="779466"/>
                      <a:pt x="543322" y="778652"/>
                      <a:pt x="543322" y="779466"/>
                    </a:cubicBezTo>
                    <a:cubicBezTo>
                      <a:pt x="543322" y="770507"/>
                      <a:pt x="534362" y="780281"/>
                      <a:pt x="535992" y="770507"/>
                    </a:cubicBezTo>
                    <a:cubicBezTo>
                      <a:pt x="531919" y="774579"/>
                      <a:pt x="530290" y="763176"/>
                      <a:pt x="523774" y="767249"/>
                    </a:cubicBezTo>
                    <a:cubicBezTo>
                      <a:pt x="523774" y="765620"/>
                      <a:pt x="524589" y="764805"/>
                      <a:pt x="525403" y="763991"/>
                    </a:cubicBezTo>
                    <a:cubicBezTo>
                      <a:pt x="518887" y="758290"/>
                      <a:pt x="512371" y="750145"/>
                      <a:pt x="506670" y="745258"/>
                    </a:cubicBezTo>
                    <a:cubicBezTo>
                      <a:pt x="498525" y="745258"/>
                      <a:pt x="496082" y="733855"/>
                      <a:pt x="487122" y="735484"/>
                    </a:cubicBezTo>
                    <a:cubicBezTo>
                      <a:pt x="484679" y="731412"/>
                      <a:pt x="481421" y="724081"/>
                      <a:pt x="474090" y="722452"/>
                    </a:cubicBezTo>
                    <a:lnTo>
                      <a:pt x="474905" y="722452"/>
                    </a:lnTo>
                    <a:cubicBezTo>
                      <a:pt x="469203" y="718379"/>
                      <a:pt x="461873" y="712678"/>
                      <a:pt x="455357" y="712678"/>
                    </a:cubicBezTo>
                    <a:cubicBezTo>
                      <a:pt x="458615" y="706162"/>
                      <a:pt x="455357" y="705348"/>
                      <a:pt x="454543" y="701275"/>
                    </a:cubicBezTo>
                    <a:cubicBezTo>
                      <a:pt x="448841" y="700461"/>
                      <a:pt x="442325" y="693130"/>
                      <a:pt x="434995" y="690687"/>
                    </a:cubicBezTo>
                    <a:cubicBezTo>
                      <a:pt x="436624" y="687429"/>
                      <a:pt x="429293" y="687429"/>
                      <a:pt x="432551" y="684171"/>
                    </a:cubicBezTo>
                    <a:cubicBezTo>
                      <a:pt x="411374" y="676841"/>
                      <a:pt x="395085" y="657293"/>
                      <a:pt x="385311" y="636931"/>
                    </a:cubicBezTo>
                    <a:lnTo>
                      <a:pt x="386126" y="636931"/>
                    </a:lnTo>
                    <a:cubicBezTo>
                      <a:pt x="382053" y="636931"/>
                      <a:pt x="375537" y="638560"/>
                      <a:pt x="371465" y="638560"/>
                    </a:cubicBezTo>
                    <a:cubicBezTo>
                      <a:pt x="371465" y="637745"/>
                      <a:pt x="372279" y="637745"/>
                      <a:pt x="372279" y="637745"/>
                    </a:cubicBezTo>
                    <a:cubicBezTo>
                      <a:pt x="369021" y="635301"/>
                      <a:pt x="369836" y="629600"/>
                      <a:pt x="366578" y="627157"/>
                    </a:cubicBezTo>
                    <a:cubicBezTo>
                      <a:pt x="367392" y="626342"/>
                      <a:pt x="367392" y="626342"/>
                      <a:pt x="368207" y="626342"/>
                    </a:cubicBezTo>
                    <a:cubicBezTo>
                      <a:pt x="364134" y="624713"/>
                      <a:pt x="365763" y="618197"/>
                      <a:pt x="360062" y="617383"/>
                    </a:cubicBezTo>
                    <a:lnTo>
                      <a:pt x="360876" y="616568"/>
                    </a:lnTo>
                    <a:lnTo>
                      <a:pt x="357618" y="615754"/>
                    </a:lnTo>
                    <a:cubicBezTo>
                      <a:pt x="358433" y="614939"/>
                      <a:pt x="360876" y="613311"/>
                      <a:pt x="360876" y="614939"/>
                    </a:cubicBezTo>
                    <a:cubicBezTo>
                      <a:pt x="339700" y="588876"/>
                      <a:pt x="310378" y="566885"/>
                      <a:pt x="290830" y="537563"/>
                    </a:cubicBezTo>
                    <a:lnTo>
                      <a:pt x="292459" y="537563"/>
                    </a:lnTo>
                    <a:lnTo>
                      <a:pt x="285943" y="533490"/>
                    </a:lnTo>
                    <a:cubicBezTo>
                      <a:pt x="286758" y="532676"/>
                      <a:pt x="286758" y="533490"/>
                      <a:pt x="287572" y="533490"/>
                    </a:cubicBezTo>
                    <a:cubicBezTo>
                      <a:pt x="284314" y="524531"/>
                      <a:pt x="275355" y="520459"/>
                      <a:pt x="271282" y="513128"/>
                    </a:cubicBezTo>
                    <a:cubicBezTo>
                      <a:pt x="272097" y="513128"/>
                      <a:pt x="273726" y="513128"/>
                      <a:pt x="273726" y="511499"/>
                    </a:cubicBezTo>
                    <a:cubicBezTo>
                      <a:pt x="266396" y="509056"/>
                      <a:pt x="272911" y="500096"/>
                      <a:pt x="263952" y="502540"/>
                    </a:cubicBezTo>
                    <a:cubicBezTo>
                      <a:pt x="263952" y="501725"/>
                      <a:pt x="265581" y="500911"/>
                      <a:pt x="266396" y="500911"/>
                    </a:cubicBezTo>
                    <a:cubicBezTo>
                      <a:pt x="260694" y="494395"/>
                      <a:pt x="254993" y="487879"/>
                      <a:pt x="249291" y="480548"/>
                    </a:cubicBezTo>
                    <a:cubicBezTo>
                      <a:pt x="244404" y="473218"/>
                      <a:pt x="240332" y="465073"/>
                      <a:pt x="236259" y="457743"/>
                    </a:cubicBezTo>
                    <a:cubicBezTo>
                      <a:pt x="228929" y="453670"/>
                      <a:pt x="224856" y="447155"/>
                      <a:pt x="220784" y="440639"/>
                    </a:cubicBezTo>
                    <a:cubicBezTo>
                      <a:pt x="216712" y="434123"/>
                      <a:pt x="212639" y="426792"/>
                      <a:pt x="206123" y="421906"/>
                    </a:cubicBezTo>
                    <a:lnTo>
                      <a:pt x="207752" y="421091"/>
                    </a:lnTo>
                    <a:cubicBezTo>
                      <a:pt x="193091" y="407244"/>
                      <a:pt x="188204" y="385254"/>
                      <a:pt x="176802" y="368149"/>
                    </a:cubicBezTo>
                    <a:cubicBezTo>
                      <a:pt x="173544" y="360819"/>
                      <a:pt x="169471" y="355932"/>
                      <a:pt x="165399" y="348602"/>
                    </a:cubicBezTo>
                    <a:lnTo>
                      <a:pt x="167028" y="347787"/>
                    </a:lnTo>
                    <a:cubicBezTo>
                      <a:pt x="153996" y="338828"/>
                      <a:pt x="158883" y="317651"/>
                      <a:pt x="145037" y="307877"/>
                    </a:cubicBezTo>
                    <a:lnTo>
                      <a:pt x="148295" y="307877"/>
                    </a:lnTo>
                    <a:cubicBezTo>
                      <a:pt x="143408" y="307877"/>
                      <a:pt x="145851" y="298917"/>
                      <a:pt x="139335" y="302990"/>
                    </a:cubicBezTo>
                    <a:lnTo>
                      <a:pt x="140150" y="299732"/>
                    </a:lnTo>
                    <a:cubicBezTo>
                      <a:pt x="127118" y="294845"/>
                      <a:pt x="136077" y="280999"/>
                      <a:pt x="125489" y="272854"/>
                    </a:cubicBezTo>
                    <a:lnTo>
                      <a:pt x="127118" y="272854"/>
                    </a:lnTo>
                    <a:cubicBezTo>
                      <a:pt x="124674" y="270410"/>
                      <a:pt x="122231" y="267153"/>
                      <a:pt x="122231" y="264709"/>
                    </a:cubicBezTo>
                    <a:cubicBezTo>
                      <a:pt x="122231" y="264709"/>
                      <a:pt x="123045" y="264709"/>
                      <a:pt x="123860" y="264709"/>
                    </a:cubicBezTo>
                    <a:cubicBezTo>
                      <a:pt x="125489" y="252491"/>
                      <a:pt x="114086" y="245161"/>
                      <a:pt x="110013" y="234573"/>
                    </a:cubicBezTo>
                    <a:lnTo>
                      <a:pt x="113272" y="234573"/>
                    </a:lnTo>
                    <a:cubicBezTo>
                      <a:pt x="107570" y="231315"/>
                      <a:pt x="106756" y="220727"/>
                      <a:pt x="102683" y="215025"/>
                    </a:cubicBezTo>
                    <a:lnTo>
                      <a:pt x="104312" y="215025"/>
                    </a:lnTo>
                    <a:lnTo>
                      <a:pt x="101054" y="212582"/>
                    </a:lnTo>
                    <a:lnTo>
                      <a:pt x="103498" y="210953"/>
                    </a:lnTo>
                    <a:cubicBezTo>
                      <a:pt x="102683" y="206066"/>
                      <a:pt x="96167" y="198735"/>
                      <a:pt x="92909" y="19059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3" name="任意多边形: 形状 702"/>
              <p:cNvSpPr/>
              <p:nvPr/>
            </p:nvSpPr>
            <p:spPr>
              <a:xfrm>
                <a:off x="7241264" y="3127503"/>
                <a:ext cx="8144" cy="611"/>
              </a:xfrm>
              <a:custGeom>
                <a:avLst/>
                <a:gdLst>
                  <a:gd name="connsiteX0" fmla="*/ 0 w 8144"/>
                  <a:gd name="connsiteY0" fmla="*/ 0 h 611"/>
                  <a:gd name="connsiteX1" fmla="*/ 0 w 8144"/>
                  <a:gd name="connsiteY1" fmla="*/ 0 h 611"/>
                  <a:gd name="connsiteX2" fmla="*/ 0 w 8144"/>
                  <a:gd name="connsiteY2" fmla="*/ 0 h 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15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4" name="任意多边形: 形状 703"/>
              <p:cNvSpPr/>
              <p:nvPr/>
            </p:nvSpPr>
            <p:spPr>
              <a:xfrm>
                <a:off x="7773939" y="3836923"/>
                <a:ext cx="814" cy="814"/>
              </a:xfrm>
              <a:custGeom>
                <a:avLst/>
                <a:gdLst>
                  <a:gd name="connsiteX0" fmla="*/ 0 w 814"/>
                  <a:gd name="connsiteY0" fmla="*/ 0 h 814"/>
                  <a:gd name="connsiteX1" fmla="*/ 815 w 814"/>
                  <a:gd name="connsiteY1" fmla="*/ 814 h 814"/>
                  <a:gd name="connsiteX2" fmla="*/ 0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0"/>
                    </a:moveTo>
                    <a:cubicBezTo>
                      <a:pt x="0" y="0"/>
                      <a:pt x="0" y="814"/>
                      <a:pt x="815" y="814"/>
                    </a:cubicBezTo>
                    <a:cubicBezTo>
                      <a:pt x="815" y="81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05" name="图形 7"/>
            <p:cNvGrpSpPr/>
            <p:nvPr/>
          </p:nvGrpSpPr>
          <p:grpSpPr>
            <a:xfrm>
              <a:off x="8912509" y="3441217"/>
              <a:ext cx="107277" cy="856842"/>
              <a:chOff x="6672750" y="2341520"/>
              <a:chExt cx="107277" cy="856842"/>
            </a:xfrm>
            <a:solidFill>
              <a:srgbClr val="1B1B1B"/>
            </a:solidFill>
          </p:grpSpPr>
          <p:sp>
            <p:nvSpPr>
              <p:cNvPr id="706" name="任意多边形: 形状 705"/>
              <p:cNvSpPr/>
              <p:nvPr/>
            </p:nvSpPr>
            <p:spPr>
              <a:xfrm>
                <a:off x="6766416" y="3197549"/>
                <a:ext cx="2443" cy="814"/>
              </a:xfrm>
              <a:custGeom>
                <a:avLst/>
                <a:gdLst>
                  <a:gd name="connsiteX0" fmla="*/ 1629 w 2443"/>
                  <a:gd name="connsiteY0" fmla="*/ 814 h 814"/>
                  <a:gd name="connsiteX1" fmla="*/ 2443 w 2443"/>
                  <a:gd name="connsiteY1" fmla="*/ 0 h 814"/>
                  <a:gd name="connsiteX2" fmla="*/ 0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1629" y="814"/>
                    </a:moveTo>
                    <a:lnTo>
                      <a:pt x="24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7" name="任意多边形: 形状 706"/>
              <p:cNvSpPr/>
              <p:nvPr/>
            </p:nvSpPr>
            <p:spPr>
              <a:xfrm>
                <a:off x="6759086" y="3193477"/>
                <a:ext cx="8701" cy="2443"/>
              </a:xfrm>
              <a:custGeom>
                <a:avLst/>
                <a:gdLst>
                  <a:gd name="connsiteX0" fmla="*/ 1629 w 8701"/>
                  <a:gd name="connsiteY0" fmla="*/ 0 h 2443"/>
                  <a:gd name="connsiteX1" fmla="*/ 0 w 8701"/>
                  <a:gd name="connsiteY1" fmla="*/ 814 h 2443"/>
                  <a:gd name="connsiteX2" fmla="*/ 8145 w 8701"/>
                  <a:gd name="connsiteY2" fmla="*/ 2443 h 2443"/>
                  <a:gd name="connsiteX3" fmla="*/ 1629 w 8701"/>
                  <a:gd name="connsiteY3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01" h="2443">
                    <a:moveTo>
                      <a:pt x="1629" y="0"/>
                    </a:moveTo>
                    <a:cubicBezTo>
                      <a:pt x="1629" y="0"/>
                      <a:pt x="815" y="814"/>
                      <a:pt x="0" y="814"/>
                    </a:cubicBezTo>
                    <a:lnTo>
                      <a:pt x="8145" y="2443"/>
                    </a:lnTo>
                    <a:cubicBezTo>
                      <a:pt x="11403" y="-815"/>
                      <a:pt x="-814" y="1629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8" name="任意多边形: 形状 707"/>
              <p:cNvSpPr/>
              <p:nvPr/>
            </p:nvSpPr>
            <p:spPr>
              <a:xfrm>
                <a:off x="6757457" y="3190088"/>
                <a:ext cx="3387" cy="2215"/>
              </a:xfrm>
              <a:custGeom>
                <a:avLst/>
                <a:gdLst>
                  <a:gd name="connsiteX0" fmla="*/ 3258 w 3387"/>
                  <a:gd name="connsiteY0" fmla="*/ 1759 h 2215"/>
                  <a:gd name="connsiteX1" fmla="*/ 0 w 3387"/>
                  <a:gd name="connsiteY1" fmla="*/ 130 h 2215"/>
                  <a:gd name="connsiteX2" fmla="*/ 3258 w 3387"/>
                  <a:gd name="connsiteY2" fmla="*/ 1759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7" h="2215">
                    <a:moveTo>
                      <a:pt x="3258" y="1759"/>
                    </a:moveTo>
                    <a:cubicBezTo>
                      <a:pt x="4072" y="-684"/>
                      <a:pt x="815" y="130"/>
                      <a:pt x="0" y="130"/>
                    </a:cubicBezTo>
                    <a:cubicBezTo>
                      <a:pt x="2443" y="130"/>
                      <a:pt x="0" y="3388"/>
                      <a:pt x="3258" y="175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9" name="任意多边形: 形状 708"/>
              <p:cNvSpPr/>
              <p:nvPr/>
            </p:nvSpPr>
            <p:spPr>
              <a:xfrm>
                <a:off x="6724877" y="3051755"/>
                <a:ext cx="362" cy="610"/>
              </a:xfrm>
              <a:custGeom>
                <a:avLst/>
                <a:gdLst>
                  <a:gd name="connsiteX0" fmla="*/ 0 w 362"/>
                  <a:gd name="connsiteY0" fmla="*/ 0 h 610"/>
                  <a:gd name="connsiteX1" fmla="*/ 0 w 362"/>
                  <a:gd name="connsiteY1" fmla="*/ 0 h 610"/>
                  <a:gd name="connsiteX2" fmla="*/ 0 w 362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610">
                    <a:moveTo>
                      <a:pt x="0" y="0"/>
                    </a:moveTo>
                    <a:cubicBezTo>
                      <a:pt x="0" y="815"/>
                      <a:pt x="0" y="815"/>
                      <a:pt x="0" y="0"/>
                    </a:cubicBezTo>
                    <a:cubicBezTo>
                      <a:pt x="815" y="8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0" name="任意多边形: 形状 709"/>
              <p:cNvSpPr/>
              <p:nvPr/>
            </p:nvSpPr>
            <p:spPr>
              <a:xfrm>
                <a:off x="6672750" y="2343964"/>
                <a:ext cx="107277" cy="844625"/>
              </a:xfrm>
              <a:custGeom>
                <a:avLst/>
                <a:gdLst>
                  <a:gd name="connsiteX0" fmla="*/ 34208 w 107277"/>
                  <a:gd name="connsiteY0" fmla="*/ 672768 h 844625"/>
                  <a:gd name="connsiteX1" fmla="*/ 31765 w 107277"/>
                  <a:gd name="connsiteY1" fmla="*/ 672768 h 844625"/>
                  <a:gd name="connsiteX2" fmla="*/ 37466 w 107277"/>
                  <a:gd name="connsiteY2" fmla="*/ 694759 h 844625"/>
                  <a:gd name="connsiteX3" fmla="*/ 36652 w 107277"/>
                  <a:gd name="connsiteY3" fmla="*/ 694759 h 844625"/>
                  <a:gd name="connsiteX4" fmla="*/ 52942 w 107277"/>
                  <a:gd name="connsiteY4" fmla="*/ 747701 h 844625"/>
                  <a:gd name="connsiteX5" fmla="*/ 51313 w 107277"/>
                  <a:gd name="connsiteY5" fmla="*/ 747701 h 844625"/>
                  <a:gd name="connsiteX6" fmla="*/ 54571 w 107277"/>
                  <a:gd name="connsiteY6" fmla="*/ 750145 h 844625"/>
                  <a:gd name="connsiteX7" fmla="*/ 52942 w 107277"/>
                  <a:gd name="connsiteY7" fmla="*/ 750145 h 844625"/>
                  <a:gd name="connsiteX8" fmla="*/ 55385 w 107277"/>
                  <a:gd name="connsiteY8" fmla="*/ 763991 h 844625"/>
                  <a:gd name="connsiteX9" fmla="*/ 59458 w 107277"/>
                  <a:gd name="connsiteY9" fmla="*/ 763991 h 844625"/>
                  <a:gd name="connsiteX10" fmla="*/ 75747 w 107277"/>
                  <a:gd name="connsiteY10" fmla="*/ 806344 h 844625"/>
                  <a:gd name="connsiteX11" fmla="*/ 72489 w 107277"/>
                  <a:gd name="connsiteY11" fmla="*/ 807973 h 844625"/>
                  <a:gd name="connsiteX12" fmla="*/ 86336 w 107277"/>
                  <a:gd name="connsiteY12" fmla="*/ 844625 h 844625"/>
                  <a:gd name="connsiteX13" fmla="*/ 90408 w 107277"/>
                  <a:gd name="connsiteY13" fmla="*/ 843811 h 844625"/>
                  <a:gd name="connsiteX14" fmla="*/ 86336 w 107277"/>
                  <a:gd name="connsiteY14" fmla="*/ 833223 h 844625"/>
                  <a:gd name="connsiteX15" fmla="*/ 87965 w 107277"/>
                  <a:gd name="connsiteY15" fmla="*/ 833223 h 844625"/>
                  <a:gd name="connsiteX16" fmla="*/ 84707 w 107277"/>
                  <a:gd name="connsiteY16" fmla="*/ 830779 h 844625"/>
                  <a:gd name="connsiteX17" fmla="*/ 87150 w 107277"/>
                  <a:gd name="connsiteY17" fmla="*/ 829965 h 844625"/>
                  <a:gd name="connsiteX18" fmla="*/ 79005 w 107277"/>
                  <a:gd name="connsiteY18" fmla="*/ 813675 h 844625"/>
                  <a:gd name="connsiteX19" fmla="*/ 80634 w 107277"/>
                  <a:gd name="connsiteY19" fmla="*/ 804716 h 844625"/>
                  <a:gd name="connsiteX20" fmla="*/ 75747 w 107277"/>
                  <a:gd name="connsiteY20" fmla="*/ 802272 h 844625"/>
                  <a:gd name="connsiteX21" fmla="*/ 68417 w 107277"/>
                  <a:gd name="connsiteY21" fmla="*/ 772136 h 844625"/>
                  <a:gd name="connsiteX22" fmla="*/ 60272 w 107277"/>
                  <a:gd name="connsiteY22" fmla="*/ 742000 h 844625"/>
                  <a:gd name="connsiteX23" fmla="*/ 52127 w 107277"/>
                  <a:gd name="connsiteY23" fmla="*/ 709420 h 844625"/>
                  <a:gd name="connsiteX24" fmla="*/ 52942 w 107277"/>
                  <a:gd name="connsiteY24" fmla="*/ 709420 h 844625"/>
                  <a:gd name="connsiteX25" fmla="*/ 48869 w 107277"/>
                  <a:gd name="connsiteY25" fmla="*/ 696388 h 844625"/>
                  <a:gd name="connsiteX26" fmla="*/ 44797 w 107277"/>
                  <a:gd name="connsiteY26" fmla="*/ 693130 h 844625"/>
                  <a:gd name="connsiteX27" fmla="*/ 37466 w 107277"/>
                  <a:gd name="connsiteY27" fmla="*/ 610052 h 844625"/>
                  <a:gd name="connsiteX28" fmla="*/ 26878 w 107277"/>
                  <a:gd name="connsiteY28" fmla="*/ 520459 h 844625"/>
                  <a:gd name="connsiteX29" fmla="*/ 28507 w 107277"/>
                  <a:gd name="connsiteY29" fmla="*/ 521273 h 844625"/>
                  <a:gd name="connsiteX30" fmla="*/ 26878 w 107277"/>
                  <a:gd name="connsiteY30" fmla="*/ 496024 h 844625"/>
                  <a:gd name="connsiteX31" fmla="*/ 27693 w 107277"/>
                  <a:gd name="connsiteY31" fmla="*/ 496024 h 844625"/>
                  <a:gd name="connsiteX32" fmla="*/ 23620 w 107277"/>
                  <a:gd name="connsiteY32" fmla="*/ 464259 h 844625"/>
                  <a:gd name="connsiteX33" fmla="*/ 20362 w 107277"/>
                  <a:gd name="connsiteY33" fmla="*/ 432494 h 844625"/>
                  <a:gd name="connsiteX34" fmla="*/ 21177 w 107277"/>
                  <a:gd name="connsiteY34" fmla="*/ 394213 h 844625"/>
                  <a:gd name="connsiteX35" fmla="*/ 21177 w 107277"/>
                  <a:gd name="connsiteY35" fmla="*/ 354303 h 844625"/>
                  <a:gd name="connsiteX36" fmla="*/ 22806 w 107277"/>
                  <a:gd name="connsiteY36" fmla="*/ 354303 h 844625"/>
                  <a:gd name="connsiteX37" fmla="*/ 26064 w 107277"/>
                  <a:gd name="connsiteY37" fmla="*/ 323352 h 844625"/>
                  <a:gd name="connsiteX38" fmla="*/ 30136 w 107277"/>
                  <a:gd name="connsiteY38" fmla="*/ 293216 h 844625"/>
                  <a:gd name="connsiteX39" fmla="*/ 30950 w 107277"/>
                  <a:gd name="connsiteY39" fmla="*/ 227242 h 844625"/>
                  <a:gd name="connsiteX40" fmla="*/ 28507 w 107277"/>
                  <a:gd name="connsiteY40" fmla="*/ 205251 h 844625"/>
                  <a:gd name="connsiteX41" fmla="*/ 24435 w 107277"/>
                  <a:gd name="connsiteY41" fmla="*/ 184075 h 844625"/>
                  <a:gd name="connsiteX42" fmla="*/ 23620 w 107277"/>
                  <a:gd name="connsiteY42" fmla="*/ 145794 h 844625"/>
                  <a:gd name="connsiteX43" fmla="*/ 13846 w 107277"/>
                  <a:gd name="connsiteY43" fmla="*/ 108327 h 844625"/>
                  <a:gd name="connsiteX44" fmla="*/ 20362 w 107277"/>
                  <a:gd name="connsiteY44" fmla="*/ 72490 h 844625"/>
                  <a:gd name="connsiteX45" fmla="*/ 31765 w 107277"/>
                  <a:gd name="connsiteY45" fmla="*/ 57014 h 844625"/>
                  <a:gd name="connsiteX46" fmla="*/ 47240 w 107277"/>
                  <a:gd name="connsiteY46" fmla="*/ 48055 h 844625"/>
                  <a:gd name="connsiteX47" fmla="*/ 77376 w 107277"/>
                  <a:gd name="connsiteY47" fmla="*/ 29322 h 844625"/>
                  <a:gd name="connsiteX48" fmla="*/ 75747 w 107277"/>
                  <a:gd name="connsiteY48" fmla="*/ 28507 h 844625"/>
                  <a:gd name="connsiteX49" fmla="*/ 85521 w 107277"/>
                  <a:gd name="connsiteY49" fmla="*/ 21177 h 844625"/>
                  <a:gd name="connsiteX50" fmla="*/ 85521 w 107277"/>
                  <a:gd name="connsiteY50" fmla="*/ 21991 h 844625"/>
                  <a:gd name="connsiteX51" fmla="*/ 87150 w 107277"/>
                  <a:gd name="connsiteY51" fmla="*/ 13846 h 844625"/>
                  <a:gd name="connsiteX52" fmla="*/ 86336 w 107277"/>
                  <a:gd name="connsiteY52" fmla="*/ 12217 h 844625"/>
                  <a:gd name="connsiteX53" fmla="*/ 90408 w 107277"/>
                  <a:gd name="connsiteY53" fmla="*/ 13032 h 844625"/>
                  <a:gd name="connsiteX54" fmla="*/ 90408 w 107277"/>
                  <a:gd name="connsiteY54" fmla="*/ 9774 h 844625"/>
                  <a:gd name="connsiteX55" fmla="*/ 100997 w 107277"/>
                  <a:gd name="connsiteY55" fmla="*/ 11403 h 844625"/>
                  <a:gd name="connsiteX56" fmla="*/ 104255 w 107277"/>
                  <a:gd name="connsiteY56" fmla="*/ 16290 h 844625"/>
                  <a:gd name="connsiteX57" fmla="*/ 105884 w 107277"/>
                  <a:gd name="connsiteY57" fmla="*/ 9774 h 844625"/>
                  <a:gd name="connsiteX58" fmla="*/ 97739 w 107277"/>
                  <a:gd name="connsiteY58" fmla="*/ 815 h 844625"/>
                  <a:gd name="connsiteX59" fmla="*/ 99368 w 107277"/>
                  <a:gd name="connsiteY59" fmla="*/ 3258 h 844625"/>
                  <a:gd name="connsiteX60" fmla="*/ 96110 w 107277"/>
                  <a:gd name="connsiteY60" fmla="*/ 815 h 844625"/>
                  <a:gd name="connsiteX61" fmla="*/ 86336 w 107277"/>
                  <a:gd name="connsiteY61" fmla="*/ 0 h 844625"/>
                  <a:gd name="connsiteX62" fmla="*/ 86336 w 107277"/>
                  <a:gd name="connsiteY62" fmla="*/ 0 h 844625"/>
                  <a:gd name="connsiteX63" fmla="*/ 82263 w 107277"/>
                  <a:gd name="connsiteY63" fmla="*/ 4887 h 844625"/>
                  <a:gd name="connsiteX64" fmla="*/ 80634 w 107277"/>
                  <a:gd name="connsiteY64" fmla="*/ 4072 h 844625"/>
                  <a:gd name="connsiteX65" fmla="*/ 79005 w 107277"/>
                  <a:gd name="connsiteY65" fmla="*/ 6516 h 844625"/>
                  <a:gd name="connsiteX66" fmla="*/ 61087 w 107277"/>
                  <a:gd name="connsiteY66" fmla="*/ 23620 h 844625"/>
                  <a:gd name="connsiteX67" fmla="*/ 60272 w 107277"/>
                  <a:gd name="connsiteY67" fmla="*/ 30136 h 844625"/>
                  <a:gd name="connsiteX68" fmla="*/ 48055 w 107277"/>
                  <a:gd name="connsiteY68" fmla="*/ 31765 h 844625"/>
                  <a:gd name="connsiteX69" fmla="*/ 48055 w 107277"/>
                  <a:gd name="connsiteY69" fmla="*/ 30950 h 844625"/>
                  <a:gd name="connsiteX70" fmla="*/ 39095 w 107277"/>
                  <a:gd name="connsiteY70" fmla="*/ 35837 h 844625"/>
                  <a:gd name="connsiteX71" fmla="*/ 35023 w 107277"/>
                  <a:gd name="connsiteY71" fmla="*/ 46426 h 844625"/>
                  <a:gd name="connsiteX72" fmla="*/ 32580 w 107277"/>
                  <a:gd name="connsiteY72" fmla="*/ 43982 h 844625"/>
                  <a:gd name="connsiteX73" fmla="*/ 11403 w 107277"/>
                  <a:gd name="connsiteY73" fmla="*/ 61901 h 844625"/>
                  <a:gd name="connsiteX74" fmla="*/ 7330 w 107277"/>
                  <a:gd name="connsiteY74" fmla="*/ 74119 h 844625"/>
                  <a:gd name="connsiteX75" fmla="*/ 8145 w 107277"/>
                  <a:gd name="connsiteY75" fmla="*/ 85521 h 844625"/>
                  <a:gd name="connsiteX76" fmla="*/ 4072 w 107277"/>
                  <a:gd name="connsiteY76" fmla="*/ 102626 h 844625"/>
                  <a:gd name="connsiteX77" fmla="*/ 3258 w 107277"/>
                  <a:gd name="connsiteY77" fmla="*/ 101811 h 844625"/>
                  <a:gd name="connsiteX78" fmla="*/ 8145 w 107277"/>
                  <a:gd name="connsiteY78" fmla="*/ 121359 h 844625"/>
                  <a:gd name="connsiteX79" fmla="*/ 0 w 107277"/>
                  <a:gd name="connsiteY79" fmla="*/ 128689 h 844625"/>
                  <a:gd name="connsiteX80" fmla="*/ 6516 w 107277"/>
                  <a:gd name="connsiteY80" fmla="*/ 148237 h 844625"/>
                  <a:gd name="connsiteX81" fmla="*/ 4072 w 107277"/>
                  <a:gd name="connsiteY81" fmla="*/ 154753 h 844625"/>
                  <a:gd name="connsiteX82" fmla="*/ 14661 w 107277"/>
                  <a:gd name="connsiteY82" fmla="*/ 183260 h 844625"/>
                  <a:gd name="connsiteX83" fmla="*/ 13032 w 107277"/>
                  <a:gd name="connsiteY83" fmla="*/ 212582 h 844625"/>
                  <a:gd name="connsiteX84" fmla="*/ 13032 w 107277"/>
                  <a:gd name="connsiteY84" fmla="*/ 212582 h 844625"/>
                  <a:gd name="connsiteX85" fmla="*/ 25249 w 107277"/>
                  <a:gd name="connsiteY85" fmla="*/ 218283 h 844625"/>
                  <a:gd name="connsiteX86" fmla="*/ 24435 w 107277"/>
                  <a:gd name="connsiteY86" fmla="*/ 218283 h 844625"/>
                  <a:gd name="connsiteX87" fmla="*/ 21991 w 107277"/>
                  <a:gd name="connsiteY87" fmla="*/ 228057 h 844625"/>
                  <a:gd name="connsiteX88" fmla="*/ 20362 w 107277"/>
                  <a:gd name="connsiteY88" fmla="*/ 227242 h 844625"/>
                  <a:gd name="connsiteX89" fmla="*/ 20362 w 107277"/>
                  <a:gd name="connsiteY89" fmla="*/ 237016 h 844625"/>
                  <a:gd name="connsiteX90" fmla="*/ 18733 w 107277"/>
                  <a:gd name="connsiteY90" fmla="*/ 237016 h 844625"/>
                  <a:gd name="connsiteX91" fmla="*/ 20362 w 107277"/>
                  <a:gd name="connsiteY91" fmla="*/ 239460 h 844625"/>
                  <a:gd name="connsiteX92" fmla="*/ 17104 w 107277"/>
                  <a:gd name="connsiteY92" fmla="*/ 237831 h 844625"/>
                  <a:gd name="connsiteX93" fmla="*/ 16290 w 107277"/>
                  <a:gd name="connsiteY93" fmla="*/ 281813 h 844625"/>
                  <a:gd name="connsiteX94" fmla="*/ 14661 w 107277"/>
                  <a:gd name="connsiteY94" fmla="*/ 327425 h 844625"/>
                  <a:gd name="connsiteX95" fmla="*/ 13032 w 107277"/>
                  <a:gd name="connsiteY95" fmla="*/ 325796 h 844625"/>
                  <a:gd name="connsiteX96" fmla="*/ 15475 w 107277"/>
                  <a:gd name="connsiteY96" fmla="*/ 331497 h 844625"/>
                  <a:gd name="connsiteX97" fmla="*/ 13846 w 107277"/>
                  <a:gd name="connsiteY97" fmla="*/ 330683 h 844625"/>
                  <a:gd name="connsiteX98" fmla="*/ 13032 w 107277"/>
                  <a:gd name="connsiteY98" fmla="*/ 353488 h 844625"/>
                  <a:gd name="connsiteX99" fmla="*/ 9774 w 107277"/>
                  <a:gd name="connsiteY99" fmla="*/ 353488 h 844625"/>
                  <a:gd name="connsiteX100" fmla="*/ 12217 w 107277"/>
                  <a:gd name="connsiteY100" fmla="*/ 364891 h 844625"/>
                  <a:gd name="connsiteX101" fmla="*/ 8959 w 107277"/>
                  <a:gd name="connsiteY101" fmla="*/ 364891 h 844625"/>
                  <a:gd name="connsiteX102" fmla="*/ 8959 w 107277"/>
                  <a:gd name="connsiteY102" fmla="*/ 410503 h 844625"/>
                  <a:gd name="connsiteX103" fmla="*/ 13032 w 107277"/>
                  <a:gd name="connsiteY103" fmla="*/ 430050 h 844625"/>
                  <a:gd name="connsiteX104" fmla="*/ 16290 w 107277"/>
                  <a:gd name="connsiteY104" fmla="*/ 450413 h 844625"/>
                  <a:gd name="connsiteX105" fmla="*/ 14661 w 107277"/>
                  <a:gd name="connsiteY105" fmla="*/ 450413 h 844625"/>
                  <a:gd name="connsiteX106" fmla="*/ 17104 w 107277"/>
                  <a:gd name="connsiteY106" fmla="*/ 503354 h 844625"/>
                  <a:gd name="connsiteX107" fmla="*/ 19548 w 107277"/>
                  <a:gd name="connsiteY107" fmla="*/ 522902 h 844625"/>
                  <a:gd name="connsiteX108" fmla="*/ 17919 w 107277"/>
                  <a:gd name="connsiteY108" fmla="*/ 522902 h 844625"/>
                  <a:gd name="connsiteX109" fmla="*/ 21991 w 107277"/>
                  <a:gd name="connsiteY109" fmla="*/ 561998 h 844625"/>
                  <a:gd name="connsiteX110" fmla="*/ 19548 w 107277"/>
                  <a:gd name="connsiteY110" fmla="*/ 561183 h 844625"/>
                  <a:gd name="connsiteX111" fmla="*/ 26064 w 107277"/>
                  <a:gd name="connsiteY111" fmla="*/ 567699 h 844625"/>
                  <a:gd name="connsiteX112" fmla="*/ 24435 w 107277"/>
                  <a:gd name="connsiteY112" fmla="*/ 570143 h 844625"/>
                  <a:gd name="connsiteX113" fmla="*/ 29321 w 107277"/>
                  <a:gd name="connsiteY113" fmla="*/ 596206 h 844625"/>
                  <a:gd name="connsiteX114" fmla="*/ 27693 w 107277"/>
                  <a:gd name="connsiteY114" fmla="*/ 595392 h 844625"/>
                  <a:gd name="connsiteX115" fmla="*/ 29321 w 107277"/>
                  <a:gd name="connsiteY115" fmla="*/ 603537 h 844625"/>
                  <a:gd name="connsiteX116" fmla="*/ 27693 w 107277"/>
                  <a:gd name="connsiteY116" fmla="*/ 602722 h 844625"/>
                  <a:gd name="connsiteX117" fmla="*/ 31765 w 107277"/>
                  <a:gd name="connsiteY117" fmla="*/ 630415 h 844625"/>
                  <a:gd name="connsiteX118" fmla="*/ 28507 w 107277"/>
                  <a:gd name="connsiteY118" fmla="*/ 629600 h 844625"/>
                  <a:gd name="connsiteX119" fmla="*/ 33394 w 107277"/>
                  <a:gd name="connsiteY119" fmla="*/ 648334 h 844625"/>
                  <a:gd name="connsiteX120" fmla="*/ 31765 w 107277"/>
                  <a:gd name="connsiteY120" fmla="*/ 648334 h 844625"/>
                  <a:gd name="connsiteX121" fmla="*/ 34208 w 107277"/>
                  <a:gd name="connsiteY121" fmla="*/ 650777 h 844625"/>
                  <a:gd name="connsiteX122" fmla="*/ 30950 w 107277"/>
                  <a:gd name="connsiteY122" fmla="*/ 651591 h 844625"/>
                  <a:gd name="connsiteX123" fmla="*/ 34208 w 107277"/>
                  <a:gd name="connsiteY123" fmla="*/ 672768 h 84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07277" h="844625">
                    <a:moveTo>
                      <a:pt x="34208" y="672768"/>
                    </a:moveTo>
                    <a:lnTo>
                      <a:pt x="31765" y="672768"/>
                    </a:lnTo>
                    <a:cubicBezTo>
                      <a:pt x="37466" y="679284"/>
                      <a:pt x="34208" y="687429"/>
                      <a:pt x="37466" y="694759"/>
                    </a:cubicBezTo>
                    <a:lnTo>
                      <a:pt x="36652" y="694759"/>
                    </a:lnTo>
                    <a:cubicBezTo>
                      <a:pt x="39095" y="713493"/>
                      <a:pt x="47240" y="729783"/>
                      <a:pt x="52942" y="747701"/>
                    </a:cubicBezTo>
                    <a:cubicBezTo>
                      <a:pt x="52942" y="747701"/>
                      <a:pt x="52127" y="747701"/>
                      <a:pt x="51313" y="747701"/>
                    </a:cubicBezTo>
                    <a:cubicBezTo>
                      <a:pt x="52127" y="748516"/>
                      <a:pt x="54571" y="749330"/>
                      <a:pt x="54571" y="750145"/>
                    </a:cubicBezTo>
                    <a:cubicBezTo>
                      <a:pt x="53756" y="750145"/>
                      <a:pt x="52942" y="750145"/>
                      <a:pt x="52942" y="750145"/>
                    </a:cubicBezTo>
                    <a:cubicBezTo>
                      <a:pt x="49684" y="755031"/>
                      <a:pt x="58643" y="760733"/>
                      <a:pt x="55385" y="763991"/>
                    </a:cubicBezTo>
                    <a:cubicBezTo>
                      <a:pt x="56200" y="764805"/>
                      <a:pt x="57829" y="764805"/>
                      <a:pt x="59458" y="763991"/>
                    </a:cubicBezTo>
                    <a:cubicBezTo>
                      <a:pt x="63530" y="777837"/>
                      <a:pt x="68417" y="793313"/>
                      <a:pt x="75747" y="806344"/>
                    </a:cubicBezTo>
                    <a:cubicBezTo>
                      <a:pt x="74933" y="807159"/>
                      <a:pt x="74118" y="807973"/>
                      <a:pt x="72489" y="807973"/>
                    </a:cubicBezTo>
                    <a:cubicBezTo>
                      <a:pt x="82263" y="818562"/>
                      <a:pt x="83892" y="831594"/>
                      <a:pt x="86336" y="844625"/>
                    </a:cubicBezTo>
                    <a:cubicBezTo>
                      <a:pt x="87965" y="844625"/>
                      <a:pt x="87965" y="842996"/>
                      <a:pt x="90408" y="843811"/>
                    </a:cubicBezTo>
                    <a:cubicBezTo>
                      <a:pt x="91223" y="838924"/>
                      <a:pt x="83892" y="838109"/>
                      <a:pt x="86336" y="833223"/>
                    </a:cubicBezTo>
                    <a:lnTo>
                      <a:pt x="87965" y="833223"/>
                    </a:lnTo>
                    <a:cubicBezTo>
                      <a:pt x="87965" y="829965"/>
                      <a:pt x="83078" y="834037"/>
                      <a:pt x="84707" y="830779"/>
                    </a:cubicBezTo>
                    <a:cubicBezTo>
                      <a:pt x="85521" y="829150"/>
                      <a:pt x="87150" y="830779"/>
                      <a:pt x="87150" y="829965"/>
                    </a:cubicBezTo>
                    <a:cubicBezTo>
                      <a:pt x="84707" y="824263"/>
                      <a:pt x="84707" y="818562"/>
                      <a:pt x="79005" y="813675"/>
                    </a:cubicBezTo>
                    <a:cubicBezTo>
                      <a:pt x="82263" y="811231"/>
                      <a:pt x="77376" y="807159"/>
                      <a:pt x="80634" y="804716"/>
                    </a:cubicBezTo>
                    <a:cubicBezTo>
                      <a:pt x="79005" y="803901"/>
                      <a:pt x="79005" y="802272"/>
                      <a:pt x="75747" y="802272"/>
                    </a:cubicBezTo>
                    <a:cubicBezTo>
                      <a:pt x="74118" y="791683"/>
                      <a:pt x="70860" y="781910"/>
                      <a:pt x="68417" y="772136"/>
                    </a:cubicBezTo>
                    <a:cubicBezTo>
                      <a:pt x="65159" y="762362"/>
                      <a:pt x="61901" y="751774"/>
                      <a:pt x="60272" y="742000"/>
                    </a:cubicBezTo>
                    <a:cubicBezTo>
                      <a:pt x="50498" y="733855"/>
                      <a:pt x="57014" y="720823"/>
                      <a:pt x="52127" y="709420"/>
                    </a:cubicBezTo>
                    <a:cubicBezTo>
                      <a:pt x="52127" y="709420"/>
                      <a:pt x="52942" y="709420"/>
                      <a:pt x="52942" y="709420"/>
                    </a:cubicBezTo>
                    <a:cubicBezTo>
                      <a:pt x="50498" y="706162"/>
                      <a:pt x="48055" y="700461"/>
                      <a:pt x="48869" y="696388"/>
                    </a:cubicBezTo>
                    <a:lnTo>
                      <a:pt x="44797" y="693130"/>
                    </a:lnTo>
                    <a:cubicBezTo>
                      <a:pt x="46426" y="664623"/>
                      <a:pt x="37466" y="637745"/>
                      <a:pt x="37466" y="610052"/>
                    </a:cubicBezTo>
                    <a:cubicBezTo>
                      <a:pt x="35837" y="578287"/>
                      <a:pt x="38281" y="550595"/>
                      <a:pt x="26878" y="520459"/>
                    </a:cubicBezTo>
                    <a:cubicBezTo>
                      <a:pt x="27693" y="520459"/>
                      <a:pt x="27693" y="520459"/>
                      <a:pt x="28507" y="521273"/>
                    </a:cubicBezTo>
                    <a:cubicBezTo>
                      <a:pt x="26878" y="512314"/>
                      <a:pt x="28507" y="504169"/>
                      <a:pt x="26878" y="496024"/>
                    </a:cubicBezTo>
                    <a:lnTo>
                      <a:pt x="27693" y="496024"/>
                    </a:lnTo>
                    <a:cubicBezTo>
                      <a:pt x="24435" y="485436"/>
                      <a:pt x="23620" y="474847"/>
                      <a:pt x="23620" y="464259"/>
                    </a:cubicBezTo>
                    <a:cubicBezTo>
                      <a:pt x="23620" y="453670"/>
                      <a:pt x="23620" y="443082"/>
                      <a:pt x="20362" y="432494"/>
                    </a:cubicBezTo>
                    <a:cubicBezTo>
                      <a:pt x="21177" y="420277"/>
                      <a:pt x="21177" y="407245"/>
                      <a:pt x="21177" y="394213"/>
                    </a:cubicBezTo>
                    <a:cubicBezTo>
                      <a:pt x="21177" y="381181"/>
                      <a:pt x="21177" y="367335"/>
                      <a:pt x="21177" y="354303"/>
                    </a:cubicBezTo>
                    <a:lnTo>
                      <a:pt x="22806" y="354303"/>
                    </a:lnTo>
                    <a:cubicBezTo>
                      <a:pt x="21991" y="343714"/>
                      <a:pt x="23620" y="333941"/>
                      <a:pt x="26064" y="323352"/>
                    </a:cubicBezTo>
                    <a:cubicBezTo>
                      <a:pt x="28507" y="313578"/>
                      <a:pt x="30950" y="302990"/>
                      <a:pt x="30136" y="293216"/>
                    </a:cubicBezTo>
                    <a:cubicBezTo>
                      <a:pt x="35837" y="272039"/>
                      <a:pt x="26878" y="248419"/>
                      <a:pt x="30950" y="227242"/>
                    </a:cubicBezTo>
                    <a:cubicBezTo>
                      <a:pt x="35023" y="220727"/>
                      <a:pt x="31765" y="212582"/>
                      <a:pt x="28507" y="205251"/>
                    </a:cubicBezTo>
                    <a:cubicBezTo>
                      <a:pt x="25249" y="197921"/>
                      <a:pt x="21991" y="191405"/>
                      <a:pt x="24435" y="184075"/>
                    </a:cubicBezTo>
                    <a:cubicBezTo>
                      <a:pt x="27693" y="170228"/>
                      <a:pt x="26064" y="158011"/>
                      <a:pt x="23620" y="145794"/>
                    </a:cubicBezTo>
                    <a:cubicBezTo>
                      <a:pt x="21177" y="133576"/>
                      <a:pt x="17104" y="121359"/>
                      <a:pt x="13846" y="108327"/>
                    </a:cubicBezTo>
                    <a:cubicBezTo>
                      <a:pt x="17104" y="96924"/>
                      <a:pt x="15475" y="84707"/>
                      <a:pt x="20362" y="72490"/>
                    </a:cubicBezTo>
                    <a:cubicBezTo>
                      <a:pt x="22806" y="65974"/>
                      <a:pt x="26878" y="61087"/>
                      <a:pt x="31765" y="57014"/>
                    </a:cubicBezTo>
                    <a:cubicBezTo>
                      <a:pt x="36652" y="52942"/>
                      <a:pt x="41539" y="50498"/>
                      <a:pt x="47240" y="48055"/>
                    </a:cubicBezTo>
                    <a:cubicBezTo>
                      <a:pt x="52127" y="36652"/>
                      <a:pt x="69232" y="38281"/>
                      <a:pt x="77376" y="29322"/>
                    </a:cubicBezTo>
                    <a:lnTo>
                      <a:pt x="75747" y="28507"/>
                    </a:lnTo>
                    <a:cubicBezTo>
                      <a:pt x="83078" y="30136"/>
                      <a:pt x="78191" y="16290"/>
                      <a:pt x="85521" y="21177"/>
                    </a:cubicBezTo>
                    <a:lnTo>
                      <a:pt x="85521" y="21991"/>
                    </a:lnTo>
                    <a:cubicBezTo>
                      <a:pt x="90408" y="23620"/>
                      <a:pt x="83078" y="10588"/>
                      <a:pt x="87150" y="13846"/>
                    </a:cubicBezTo>
                    <a:lnTo>
                      <a:pt x="86336" y="12217"/>
                    </a:lnTo>
                    <a:cubicBezTo>
                      <a:pt x="87965" y="9774"/>
                      <a:pt x="87965" y="13846"/>
                      <a:pt x="90408" y="13032"/>
                    </a:cubicBezTo>
                    <a:cubicBezTo>
                      <a:pt x="91223" y="12217"/>
                      <a:pt x="87965" y="9774"/>
                      <a:pt x="90408" y="9774"/>
                    </a:cubicBezTo>
                    <a:cubicBezTo>
                      <a:pt x="96110" y="16290"/>
                      <a:pt x="94481" y="4072"/>
                      <a:pt x="100997" y="11403"/>
                    </a:cubicBezTo>
                    <a:cubicBezTo>
                      <a:pt x="100182" y="12217"/>
                      <a:pt x="105069" y="13032"/>
                      <a:pt x="104255" y="16290"/>
                    </a:cubicBezTo>
                    <a:cubicBezTo>
                      <a:pt x="105884" y="16290"/>
                      <a:pt x="109142" y="13032"/>
                      <a:pt x="105884" y="9774"/>
                    </a:cubicBezTo>
                    <a:cubicBezTo>
                      <a:pt x="103440" y="6516"/>
                      <a:pt x="101811" y="1629"/>
                      <a:pt x="97739" y="815"/>
                    </a:cubicBezTo>
                    <a:lnTo>
                      <a:pt x="99368" y="3258"/>
                    </a:lnTo>
                    <a:cubicBezTo>
                      <a:pt x="96924" y="1629"/>
                      <a:pt x="97739" y="2443"/>
                      <a:pt x="96110" y="815"/>
                    </a:cubicBezTo>
                    <a:cubicBezTo>
                      <a:pt x="92852" y="3258"/>
                      <a:pt x="89594" y="0"/>
                      <a:pt x="86336" y="0"/>
                    </a:cubicBezTo>
                    <a:cubicBezTo>
                      <a:pt x="86336" y="0"/>
                      <a:pt x="86336" y="0"/>
                      <a:pt x="86336" y="0"/>
                    </a:cubicBezTo>
                    <a:cubicBezTo>
                      <a:pt x="87150" y="4072"/>
                      <a:pt x="83892" y="4072"/>
                      <a:pt x="82263" y="4887"/>
                    </a:cubicBezTo>
                    <a:lnTo>
                      <a:pt x="80634" y="4072"/>
                    </a:lnTo>
                    <a:cubicBezTo>
                      <a:pt x="77376" y="1629"/>
                      <a:pt x="82263" y="12217"/>
                      <a:pt x="79005" y="6516"/>
                    </a:cubicBezTo>
                    <a:cubicBezTo>
                      <a:pt x="74118" y="13032"/>
                      <a:pt x="67603" y="17919"/>
                      <a:pt x="61087" y="23620"/>
                    </a:cubicBezTo>
                    <a:cubicBezTo>
                      <a:pt x="61901" y="26064"/>
                      <a:pt x="56200" y="27693"/>
                      <a:pt x="60272" y="30136"/>
                    </a:cubicBezTo>
                    <a:cubicBezTo>
                      <a:pt x="55385" y="27693"/>
                      <a:pt x="49684" y="30136"/>
                      <a:pt x="48055" y="31765"/>
                    </a:cubicBezTo>
                    <a:cubicBezTo>
                      <a:pt x="48055" y="30950"/>
                      <a:pt x="47240" y="30950"/>
                      <a:pt x="48055" y="30950"/>
                    </a:cubicBezTo>
                    <a:cubicBezTo>
                      <a:pt x="39910" y="28507"/>
                      <a:pt x="48055" y="39095"/>
                      <a:pt x="39095" y="35837"/>
                    </a:cubicBezTo>
                    <a:cubicBezTo>
                      <a:pt x="42353" y="40724"/>
                      <a:pt x="31765" y="39095"/>
                      <a:pt x="35023" y="46426"/>
                    </a:cubicBezTo>
                    <a:cubicBezTo>
                      <a:pt x="33394" y="45611"/>
                      <a:pt x="32580" y="44797"/>
                      <a:pt x="32580" y="43982"/>
                    </a:cubicBezTo>
                    <a:cubicBezTo>
                      <a:pt x="26878" y="48869"/>
                      <a:pt x="17104" y="53756"/>
                      <a:pt x="11403" y="61901"/>
                    </a:cubicBezTo>
                    <a:cubicBezTo>
                      <a:pt x="11403" y="66788"/>
                      <a:pt x="8959" y="70860"/>
                      <a:pt x="7330" y="74119"/>
                    </a:cubicBezTo>
                    <a:cubicBezTo>
                      <a:pt x="5701" y="78191"/>
                      <a:pt x="4887" y="82263"/>
                      <a:pt x="8145" y="85521"/>
                    </a:cubicBezTo>
                    <a:cubicBezTo>
                      <a:pt x="5701" y="89594"/>
                      <a:pt x="1629" y="96110"/>
                      <a:pt x="4072" y="102626"/>
                    </a:cubicBezTo>
                    <a:lnTo>
                      <a:pt x="3258" y="101811"/>
                    </a:lnTo>
                    <a:cubicBezTo>
                      <a:pt x="3258" y="108327"/>
                      <a:pt x="3258" y="116472"/>
                      <a:pt x="8145" y="121359"/>
                    </a:cubicBezTo>
                    <a:cubicBezTo>
                      <a:pt x="814" y="122988"/>
                      <a:pt x="2443" y="126246"/>
                      <a:pt x="0" y="128689"/>
                    </a:cubicBezTo>
                    <a:cubicBezTo>
                      <a:pt x="3258" y="132762"/>
                      <a:pt x="3258" y="141721"/>
                      <a:pt x="6516" y="148237"/>
                    </a:cubicBezTo>
                    <a:cubicBezTo>
                      <a:pt x="3258" y="149866"/>
                      <a:pt x="8145" y="153124"/>
                      <a:pt x="4072" y="154753"/>
                    </a:cubicBezTo>
                    <a:cubicBezTo>
                      <a:pt x="9774" y="163712"/>
                      <a:pt x="13032" y="173486"/>
                      <a:pt x="14661" y="183260"/>
                    </a:cubicBezTo>
                    <a:cubicBezTo>
                      <a:pt x="16290" y="193034"/>
                      <a:pt x="15475" y="203622"/>
                      <a:pt x="13032" y="212582"/>
                    </a:cubicBezTo>
                    <a:lnTo>
                      <a:pt x="13032" y="212582"/>
                    </a:lnTo>
                    <a:cubicBezTo>
                      <a:pt x="15475" y="214211"/>
                      <a:pt x="21991" y="216654"/>
                      <a:pt x="25249" y="218283"/>
                    </a:cubicBezTo>
                    <a:cubicBezTo>
                      <a:pt x="25249" y="218283"/>
                      <a:pt x="24435" y="218283"/>
                      <a:pt x="24435" y="218283"/>
                    </a:cubicBezTo>
                    <a:cubicBezTo>
                      <a:pt x="25249" y="221541"/>
                      <a:pt x="21177" y="224799"/>
                      <a:pt x="21991" y="228057"/>
                    </a:cubicBezTo>
                    <a:cubicBezTo>
                      <a:pt x="21177" y="228057"/>
                      <a:pt x="21177" y="228057"/>
                      <a:pt x="20362" y="227242"/>
                    </a:cubicBezTo>
                    <a:cubicBezTo>
                      <a:pt x="22806" y="230500"/>
                      <a:pt x="16290" y="233758"/>
                      <a:pt x="20362" y="237016"/>
                    </a:cubicBezTo>
                    <a:lnTo>
                      <a:pt x="18733" y="237016"/>
                    </a:lnTo>
                    <a:lnTo>
                      <a:pt x="20362" y="239460"/>
                    </a:lnTo>
                    <a:cubicBezTo>
                      <a:pt x="18733" y="239460"/>
                      <a:pt x="16290" y="239460"/>
                      <a:pt x="17104" y="237831"/>
                    </a:cubicBezTo>
                    <a:cubicBezTo>
                      <a:pt x="16290" y="251677"/>
                      <a:pt x="15475" y="266338"/>
                      <a:pt x="16290" y="281813"/>
                    </a:cubicBezTo>
                    <a:cubicBezTo>
                      <a:pt x="16290" y="297289"/>
                      <a:pt x="16290" y="312764"/>
                      <a:pt x="14661" y="327425"/>
                    </a:cubicBezTo>
                    <a:lnTo>
                      <a:pt x="13032" y="325796"/>
                    </a:lnTo>
                    <a:lnTo>
                      <a:pt x="15475" y="331497"/>
                    </a:lnTo>
                    <a:cubicBezTo>
                      <a:pt x="14661" y="331497"/>
                      <a:pt x="14661" y="331497"/>
                      <a:pt x="13846" y="330683"/>
                    </a:cubicBezTo>
                    <a:cubicBezTo>
                      <a:pt x="10588" y="338013"/>
                      <a:pt x="14661" y="346158"/>
                      <a:pt x="13032" y="353488"/>
                    </a:cubicBezTo>
                    <a:cubicBezTo>
                      <a:pt x="12217" y="353488"/>
                      <a:pt x="10588" y="351859"/>
                      <a:pt x="9774" y="353488"/>
                    </a:cubicBezTo>
                    <a:cubicBezTo>
                      <a:pt x="13846" y="359190"/>
                      <a:pt x="4072" y="361633"/>
                      <a:pt x="12217" y="364891"/>
                    </a:cubicBezTo>
                    <a:cubicBezTo>
                      <a:pt x="11403" y="364891"/>
                      <a:pt x="9774" y="364891"/>
                      <a:pt x="8959" y="364891"/>
                    </a:cubicBezTo>
                    <a:cubicBezTo>
                      <a:pt x="11403" y="380366"/>
                      <a:pt x="10588" y="395842"/>
                      <a:pt x="8959" y="410503"/>
                    </a:cubicBezTo>
                    <a:cubicBezTo>
                      <a:pt x="13032" y="417018"/>
                      <a:pt x="13032" y="423534"/>
                      <a:pt x="13032" y="430050"/>
                    </a:cubicBezTo>
                    <a:cubicBezTo>
                      <a:pt x="13032" y="436566"/>
                      <a:pt x="13032" y="443897"/>
                      <a:pt x="16290" y="450413"/>
                    </a:cubicBezTo>
                    <a:lnTo>
                      <a:pt x="14661" y="450413"/>
                    </a:lnTo>
                    <a:cubicBezTo>
                      <a:pt x="20362" y="467517"/>
                      <a:pt x="15475" y="485436"/>
                      <a:pt x="17104" y="503354"/>
                    </a:cubicBezTo>
                    <a:cubicBezTo>
                      <a:pt x="17104" y="510685"/>
                      <a:pt x="18733" y="515572"/>
                      <a:pt x="19548" y="522902"/>
                    </a:cubicBezTo>
                    <a:lnTo>
                      <a:pt x="17919" y="522902"/>
                    </a:lnTo>
                    <a:cubicBezTo>
                      <a:pt x="26064" y="535119"/>
                      <a:pt x="13032" y="549780"/>
                      <a:pt x="21991" y="561998"/>
                    </a:cubicBezTo>
                    <a:lnTo>
                      <a:pt x="19548" y="561183"/>
                    </a:lnTo>
                    <a:cubicBezTo>
                      <a:pt x="23620" y="562812"/>
                      <a:pt x="18733" y="569328"/>
                      <a:pt x="26064" y="567699"/>
                    </a:cubicBezTo>
                    <a:lnTo>
                      <a:pt x="24435" y="570143"/>
                    </a:lnTo>
                    <a:cubicBezTo>
                      <a:pt x="34208" y="578287"/>
                      <a:pt x="21991" y="586432"/>
                      <a:pt x="29321" y="596206"/>
                    </a:cubicBezTo>
                    <a:lnTo>
                      <a:pt x="27693" y="595392"/>
                    </a:lnTo>
                    <a:cubicBezTo>
                      <a:pt x="29321" y="597835"/>
                      <a:pt x="30950" y="601093"/>
                      <a:pt x="29321" y="603537"/>
                    </a:cubicBezTo>
                    <a:cubicBezTo>
                      <a:pt x="29321" y="603537"/>
                      <a:pt x="28507" y="603537"/>
                      <a:pt x="27693" y="602722"/>
                    </a:cubicBezTo>
                    <a:cubicBezTo>
                      <a:pt x="21991" y="612496"/>
                      <a:pt x="30950" y="621455"/>
                      <a:pt x="31765" y="630415"/>
                    </a:cubicBezTo>
                    <a:lnTo>
                      <a:pt x="28507" y="629600"/>
                    </a:lnTo>
                    <a:cubicBezTo>
                      <a:pt x="32580" y="633673"/>
                      <a:pt x="30136" y="642632"/>
                      <a:pt x="33394" y="648334"/>
                    </a:cubicBezTo>
                    <a:lnTo>
                      <a:pt x="31765" y="648334"/>
                    </a:lnTo>
                    <a:lnTo>
                      <a:pt x="34208" y="650777"/>
                    </a:lnTo>
                    <a:lnTo>
                      <a:pt x="30950" y="651591"/>
                    </a:lnTo>
                    <a:cubicBezTo>
                      <a:pt x="28507" y="658922"/>
                      <a:pt x="32580" y="665438"/>
                      <a:pt x="34208" y="67276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1" name="任意多边形: 形状 710"/>
              <p:cNvSpPr/>
              <p:nvPr/>
            </p:nvSpPr>
            <p:spPr>
              <a:xfrm>
                <a:off x="6724877" y="309329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2" name="任意多边形: 形状 711"/>
              <p:cNvSpPr/>
              <p:nvPr/>
            </p:nvSpPr>
            <p:spPr>
              <a:xfrm>
                <a:off x="6755828" y="2341520"/>
                <a:ext cx="814" cy="8144"/>
              </a:xfrm>
              <a:custGeom>
                <a:avLst/>
                <a:gdLst>
                  <a:gd name="connsiteX0" fmla="*/ 0 w 814"/>
                  <a:gd name="connsiteY0" fmla="*/ 0 h 8144"/>
                  <a:gd name="connsiteX1" fmla="*/ 815 w 814"/>
                  <a:gd name="connsiteY1" fmla="*/ 0 h 8144"/>
                  <a:gd name="connsiteX2" fmla="*/ 0 w 81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4">
                    <a:moveTo>
                      <a:pt x="0" y="0"/>
                    </a:moveTo>
                    <a:cubicBezTo>
                      <a:pt x="0" y="0"/>
                      <a:pt x="815" y="0"/>
                      <a:pt x="815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13" name="图形 7"/>
            <p:cNvGrpSpPr/>
            <p:nvPr/>
          </p:nvGrpSpPr>
          <p:grpSpPr>
            <a:xfrm>
              <a:off x="8920869" y="3950161"/>
              <a:ext cx="880247" cy="1049989"/>
              <a:chOff x="6681110" y="2850464"/>
              <a:chExt cx="880247" cy="1049989"/>
            </a:xfrm>
            <a:solidFill>
              <a:srgbClr val="1B1B1B"/>
            </a:solidFill>
          </p:grpSpPr>
          <p:sp>
            <p:nvSpPr>
              <p:cNvPr id="714" name="任意多边形: 形状 713"/>
              <p:cNvSpPr/>
              <p:nvPr/>
            </p:nvSpPr>
            <p:spPr>
              <a:xfrm>
                <a:off x="7559729" y="3867059"/>
                <a:ext cx="1628" cy="2443"/>
              </a:xfrm>
              <a:custGeom>
                <a:avLst/>
                <a:gdLst>
                  <a:gd name="connsiteX0" fmla="*/ 1629 w 1628"/>
                  <a:gd name="connsiteY0" fmla="*/ 0 h 2443"/>
                  <a:gd name="connsiteX1" fmla="*/ 0 w 1628"/>
                  <a:gd name="connsiteY1" fmla="*/ 0 h 2443"/>
                  <a:gd name="connsiteX2" fmla="*/ 815 w 1628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443">
                    <a:moveTo>
                      <a:pt x="1629" y="0"/>
                    </a:moveTo>
                    <a:lnTo>
                      <a:pt x="0" y="0"/>
                    </a:lnTo>
                    <a:lnTo>
                      <a:pt x="815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5" name="任意多边形: 形状 714"/>
              <p:cNvSpPr/>
              <p:nvPr/>
            </p:nvSpPr>
            <p:spPr>
              <a:xfrm>
                <a:off x="7556471" y="3870157"/>
                <a:ext cx="2780" cy="9118"/>
              </a:xfrm>
              <a:custGeom>
                <a:avLst/>
                <a:gdLst>
                  <a:gd name="connsiteX0" fmla="*/ 0 w 2780"/>
                  <a:gd name="connsiteY0" fmla="*/ 7490 h 9118"/>
                  <a:gd name="connsiteX1" fmla="*/ 1629 w 2780"/>
                  <a:gd name="connsiteY1" fmla="*/ 9119 h 9118"/>
                  <a:gd name="connsiteX2" fmla="*/ 2443 w 2780"/>
                  <a:gd name="connsiteY2" fmla="*/ 160 h 9118"/>
                  <a:gd name="connsiteX3" fmla="*/ 814 w 2780"/>
                  <a:gd name="connsiteY3" fmla="*/ 4232 h 9118"/>
                  <a:gd name="connsiteX4" fmla="*/ 0 w 2780"/>
                  <a:gd name="connsiteY4" fmla="*/ 7490 h 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0" h="9118">
                    <a:moveTo>
                      <a:pt x="0" y="7490"/>
                    </a:moveTo>
                    <a:cubicBezTo>
                      <a:pt x="814" y="7490"/>
                      <a:pt x="814" y="8305"/>
                      <a:pt x="1629" y="9119"/>
                    </a:cubicBezTo>
                    <a:cubicBezTo>
                      <a:pt x="2443" y="5861"/>
                      <a:pt x="3258" y="2603"/>
                      <a:pt x="2443" y="160"/>
                    </a:cubicBezTo>
                    <a:cubicBezTo>
                      <a:pt x="0" y="-655"/>
                      <a:pt x="814" y="1789"/>
                      <a:pt x="814" y="4232"/>
                    </a:cubicBezTo>
                    <a:cubicBezTo>
                      <a:pt x="814" y="5046"/>
                      <a:pt x="814" y="7490"/>
                      <a:pt x="0" y="749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6" name="任意多边形: 形状 715"/>
              <p:cNvSpPr/>
              <p:nvPr/>
            </p:nvSpPr>
            <p:spPr>
              <a:xfrm>
                <a:off x="7551493" y="3877519"/>
                <a:ext cx="3218" cy="4201"/>
              </a:xfrm>
              <a:custGeom>
                <a:avLst/>
                <a:gdLst>
                  <a:gd name="connsiteX0" fmla="*/ 2534 w 3218"/>
                  <a:gd name="connsiteY0" fmla="*/ 129 h 4201"/>
                  <a:gd name="connsiteX1" fmla="*/ 91 w 3218"/>
                  <a:gd name="connsiteY1" fmla="*/ 4201 h 4201"/>
                  <a:gd name="connsiteX2" fmla="*/ 2534 w 3218"/>
                  <a:gd name="connsiteY2" fmla="*/ 129 h 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18" h="4201">
                    <a:moveTo>
                      <a:pt x="2534" y="129"/>
                    </a:moveTo>
                    <a:cubicBezTo>
                      <a:pt x="-724" y="-686"/>
                      <a:pt x="91" y="2572"/>
                      <a:pt x="91" y="4201"/>
                    </a:cubicBezTo>
                    <a:cubicBezTo>
                      <a:pt x="91" y="1757"/>
                      <a:pt x="4977" y="3386"/>
                      <a:pt x="2534" y="1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7" name="任意多边形: 形状 716"/>
              <p:cNvSpPr/>
              <p:nvPr/>
            </p:nvSpPr>
            <p:spPr>
              <a:xfrm>
                <a:off x="7387057" y="3771764"/>
                <a:ext cx="1629" cy="8144"/>
              </a:xfrm>
              <a:custGeom>
                <a:avLst/>
                <a:gdLst>
                  <a:gd name="connsiteX0" fmla="*/ 0 w 1629"/>
                  <a:gd name="connsiteY0" fmla="*/ 0 h 8144"/>
                  <a:gd name="connsiteX1" fmla="*/ 1629 w 1629"/>
                  <a:gd name="connsiteY1" fmla="*/ 0 h 8144"/>
                  <a:gd name="connsiteX2" fmla="*/ 0 w 1629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4">
                    <a:moveTo>
                      <a:pt x="0" y="0"/>
                    </a:moveTo>
                    <a:cubicBezTo>
                      <a:pt x="815" y="0"/>
                      <a:pt x="815" y="0"/>
                      <a:pt x="1629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8" name="任意多边形: 形状 717"/>
              <p:cNvSpPr/>
              <p:nvPr/>
            </p:nvSpPr>
            <p:spPr>
              <a:xfrm>
                <a:off x="6681110" y="2850464"/>
                <a:ext cx="868029" cy="1049989"/>
              </a:xfrm>
              <a:custGeom>
                <a:avLst/>
                <a:gdLst>
                  <a:gd name="connsiteX0" fmla="*/ 644860 w 868029"/>
                  <a:gd name="connsiteY0" fmla="*/ 957137 h 1049989"/>
                  <a:gd name="connsiteX1" fmla="*/ 643231 w 868029"/>
                  <a:gd name="connsiteY1" fmla="*/ 959580 h 1049989"/>
                  <a:gd name="connsiteX2" fmla="*/ 665222 w 868029"/>
                  <a:gd name="connsiteY2" fmla="*/ 959580 h 1049989"/>
                  <a:gd name="connsiteX3" fmla="*/ 676625 w 868029"/>
                  <a:gd name="connsiteY3" fmla="*/ 957137 h 1049989"/>
                  <a:gd name="connsiteX4" fmla="*/ 685584 w 868029"/>
                  <a:gd name="connsiteY4" fmla="*/ 949807 h 1049989"/>
                  <a:gd name="connsiteX5" fmla="*/ 685584 w 868029"/>
                  <a:gd name="connsiteY5" fmla="*/ 951436 h 1049989"/>
                  <a:gd name="connsiteX6" fmla="*/ 703503 w 868029"/>
                  <a:gd name="connsiteY6" fmla="*/ 935146 h 1049989"/>
                  <a:gd name="connsiteX7" fmla="*/ 724680 w 868029"/>
                  <a:gd name="connsiteY7" fmla="*/ 940847 h 1049989"/>
                  <a:gd name="connsiteX8" fmla="*/ 738526 w 868029"/>
                  <a:gd name="connsiteY8" fmla="*/ 962024 h 1049989"/>
                  <a:gd name="connsiteX9" fmla="*/ 741784 w 868029"/>
                  <a:gd name="connsiteY9" fmla="*/ 988088 h 1049989"/>
                  <a:gd name="connsiteX10" fmla="*/ 740155 w 868029"/>
                  <a:gd name="connsiteY10" fmla="*/ 986459 h 1049989"/>
                  <a:gd name="connsiteX11" fmla="*/ 742599 w 868029"/>
                  <a:gd name="connsiteY11" fmla="*/ 992160 h 1049989"/>
                  <a:gd name="connsiteX12" fmla="*/ 740970 w 868029"/>
                  <a:gd name="connsiteY12" fmla="*/ 991346 h 1049989"/>
                  <a:gd name="connsiteX13" fmla="*/ 741784 w 868029"/>
                  <a:gd name="connsiteY13" fmla="*/ 1005192 h 1049989"/>
                  <a:gd name="connsiteX14" fmla="*/ 745042 w 868029"/>
                  <a:gd name="connsiteY14" fmla="*/ 1016595 h 1049989"/>
                  <a:gd name="connsiteX15" fmla="*/ 749115 w 868029"/>
                  <a:gd name="connsiteY15" fmla="*/ 1016595 h 1049989"/>
                  <a:gd name="connsiteX16" fmla="*/ 758888 w 868029"/>
                  <a:gd name="connsiteY16" fmla="*/ 1032885 h 1049989"/>
                  <a:gd name="connsiteX17" fmla="*/ 761332 w 868029"/>
                  <a:gd name="connsiteY17" fmla="*/ 1037772 h 1049989"/>
                  <a:gd name="connsiteX18" fmla="*/ 762146 w 868029"/>
                  <a:gd name="connsiteY18" fmla="*/ 1039401 h 1049989"/>
                  <a:gd name="connsiteX19" fmla="*/ 762961 w 868029"/>
                  <a:gd name="connsiteY19" fmla="*/ 1041029 h 1049989"/>
                  <a:gd name="connsiteX20" fmla="*/ 764590 w 868029"/>
                  <a:gd name="connsiteY20" fmla="*/ 1046731 h 1049989"/>
                  <a:gd name="connsiteX21" fmla="*/ 764590 w 868029"/>
                  <a:gd name="connsiteY21" fmla="*/ 1049989 h 1049989"/>
                  <a:gd name="connsiteX22" fmla="*/ 767848 w 868029"/>
                  <a:gd name="connsiteY22" fmla="*/ 1047546 h 1049989"/>
                  <a:gd name="connsiteX23" fmla="*/ 773549 w 868029"/>
                  <a:gd name="connsiteY23" fmla="*/ 1043473 h 1049989"/>
                  <a:gd name="connsiteX24" fmla="*/ 783323 w 868029"/>
                  <a:gd name="connsiteY24" fmla="*/ 1039401 h 1049989"/>
                  <a:gd name="connsiteX25" fmla="*/ 795540 w 868029"/>
                  <a:gd name="connsiteY25" fmla="*/ 1036143 h 1049989"/>
                  <a:gd name="connsiteX26" fmla="*/ 797170 w 868029"/>
                  <a:gd name="connsiteY26" fmla="*/ 1039401 h 1049989"/>
                  <a:gd name="connsiteX27" fmla="*/ 868030 w 868029"/>
                  <a:gd name="connsiteY27" fmla="*/ 1031256 h 1049989"/>
                  <a:gd name="connsiteX28" fmla="*/ 866401 w 868029"/>
                  <a:gd name="connsiteY28" fmla="*/ 1027183 h 1049989"/>
                  <a:gd name="connsiteX29" fmla="*/ 857442 w 868029"/>
                  <a:gd name="connsiteY29" fmla="*/ 1030441 h 1049989"/>
                  <a:gd name="connsiteX30" fmla="*/ 848482 w 868029"/>
                  <a:gd name="connsiteY30" fmla="*/ 1032070 h 1049989"/>
                  <a:gd name="connsiteX31" fmla="*/ 849297 w 868029"/>
                  <a:gd name="connsiteY31" fmla="*/ 1030441 h 1049989"/>
                  <a:gd name="connsiteX32" fmla="*/ 843595 w 868029"/>
                  <a:gd name="connsiteY32" fmla="*/ 1032885 h 1049989"/>
                  <a:gd name="connsiteX33" fmla="*/ 842781 w 868029"/>
                  <a:gd name="connsiteY33" fmla="*/ 1030441 h 1049989"/>
                  <a:gd name="connsiteX34" fmla="*/ 810201 w 868029"/>
                  <a:gd name="connsiteY34" fmla="*/ 1034514 h 1049989"/>
                  <a:gd name="connsiteX35" fmla="*/ 792283 w 868029"/>
                  <a:gd name="connsiteY35" fmla="*/ 1032070 h 1049989"/>
                  <a:gd name="connsiteX36" fmla="*/ 784952 w 868029"/>
                  <a:gd name="connsiteY36" fmla="*/ 1036957 h 1049989"/>
                  <a:gd name="connsiteX37" fmla="*/ 774364 w 868029"/>
                  <a:gd name="connsiteY37" fmla="*/ 1039401 h 1049989"/>
                  <a:gd name="connsiteX38" fmla="*/ 771920 w 868029"/>
                  <a:gd name="connsiteY38" fmla="*/ 1040215 h 1049989"/>
                  <a:gd name="connsiteX39" fmla="*/ 770291 w 868029"/>
                  <a:gd name="connsiteY39" fmla="*/ 1041029 h 1049989"/>
                  <a:gd name="connsiteX40" fmla="*/ 767848 w 868029"/>
                  <a:gd name="connsiteY40" fmla="*/ 1042658 h 1049989"/>
                  <a:gd name="connsiteX41" fmla="*/ 767033 w 868029"/>
                  <a:gd name="connsiteY41" fmla="*/ 1043473 h 1049989"/>
                  <a:gd name="connsiteX42" fmla="*/ 767033 w 868029"/>
                  <a:gd name="connsiteY42" fmla="*/ 1043473 h 1049989"/>
                  <a:gd name="connsiteX43" fmla="*/ 767033 w 868029"/>
                  <a:gd name="connsiteY43" fmla="*/ 1041844 h 1049989"/>
                  <a:gd name="connsiteX44" fmla="*/ 766219 w 868029"/>
                  <a:gd name="connsiteY44" fmla="*/ 1039401 h 1049989"/>
                  <a:gd name="connsiteX45" fmla="*/ 765404 w 868029"/>
                  <a:gd name="connsiteY45" fmla="*/ 1036957 h 1049989"/>
                  <a:gd name="connsiteX46" fmla="*/ 762961 w 868029"/>
                  <a:gd name="connsiteY46" fmla="*/ 1032070 h 1049989"/>
                  <a:gd name="connsiteX47" fmla="*/ 753187 w 868029"/>
                  <a:gd name="connsiteY47" fmla="*/ 1015780 h 1049989"/>
                  <a:gd name="connsiteX48" fmla="*/ 748300 w 868029"/>
                  <a:gd name="connsiteY48" fmla="*/ 979943 h 1049989"/>
                  <a:gd name="connsiteX49" fmla="*/ 744228 w 868029"/>
                  <a:gd name="connsiteY49" fmla="*/ 964468 h 1049989"/>
                  <a:gd name="connsiteX50" fmla="*/ 738526 w 868029"/>
                  <a:gd name="connsiteY50" fmla="*/ 947363 h 1049989"/>
                  <a:gd name="connsiteX51" fmla="*/ 727123 w 868029"/>
                  <a:gd name="connsiteY51" fmla="*/ 931888 h 1049989"/>
                  <a:gd name="connsiteX52" fmla="*/ 705947 w 868029"/>
                  <a:gd name="connsiteY52" fmla="*/ 924558 h 1049989"/>
                  <a:gd name="connsiteX53" fmla="*/ 705947 w 868029"/>
                  <a:gd name="connsiteY53" fmla="*/ 923743 h 1049989"/>
                  <a:gd name="connsiteX54" fmla="*/ 690471 w 868029"/>
                  <a:gd name="connsiteY54" fmla="*/ 931888 h 1049989"/>
                  <a:gd name="connsiteX55" fmla="*/ 679883 w 868029"/>
                  <a:gd name="connsiteY55" fmla="*/ 942476 h 1049989"/>
                  <a:gd name="connsiteX56" fmla="*/ 677440 w 868029"/>
                  <a:gd name="connsiteY56" fmla="*/ 949807 h 1049989"/>
                  <a:gd name="connsiteX57" fmla="*/ 644860 w 868029"/>
                  <a:gd name="connsiteY57" fmla="*/ 949807 h 1049989"/>
                  <a:gd name="connsiteX58" fmla="*/ 624498 w 868029"/>
                  <a:gd name="connsiteY58" fmla="*/ 945735 h 1049989"/>
                  <a:gd name="connsiteX59" fmla="*/ 603321 w 868029"/>
                  <a:gd name="connsiteY59" fmla="*/ 946549 h 1049989"/>
                  <a:gd name="connsiteX60" fmla="*/ 524316 w 868029"/>
                  <a:gd name="connsiteY60" fmla="*/ 960395 h 1049989"/>
                  <a:gd name="connsiteX61" fmla="*/ 481148 w 868029"/>
                  <a:gd name="connsiteY61" fmla="*/ 969354 h 1049989"/>
                  <a:gd name="connsiteX62" fmla="*/ 459971 w 868029"/>
                  <a:gd name="connsiteY62" fmla="*/ 974242 h 1049989"/>
                  <a:gd name="connsiteX63" fmla="*/ 440423 w 868029"/>
                  <a:gd name="connsiteY63" fmla="*/ 979128 h 1049989"/>
                  <a:gd name="connsiteX64" fmla="*/ 427391 w 868029"/>
                  <a:gd name="connsiteY64" fmla="*/ 978314 h 1049989"/>
                  <a:gd name="connsiteX65" fmla="*/ 415174 w 868029"/>
                  <a:gd name="connsiteY65" fmla="*/ 970169 h 1049989"/>
                  <a:gd name="connsiteX66" fmla="*/ 389925 w 868029"/>
                  <a:gd name="connsiteY66" fmla="*/ 938404 h 1049989"/>
                  <a:gd name="connsiteX67" fmla="*/ 391554 w 868029"/>
                  <a:gd name="connsiteY67" fmla="*/ 938404 h 1049989"/>
                  <a:gd name="connsiteX68" fmla="*/ 367119 w 868029"/>
                  <a:gd name="connsiteY68" fmla="*/ 896865 h 1049989"/>
                  <a:gd name="connsiteX69" fmla="*/ 367934 w 868029"/>
                  <a:gd name="connsiteY69" fmla="*/ 896865 h 1049989"/>
                  <a:gd name="connsiteX70" fmla="*/ 298702 w 868029"/>
                  <a:gd name="connsiteY70" fmla="*/ 798312 h 1049989"/>
                  <a:gd name="connsiteX71" fmla="*/ 210737 w 868029"/>
                  <a:gd name="connsiteY71" fmla="*/ 680211 h 1049989"/>
                  <a:gd name="connsiteX72" fmla="*/ 212366 w 868029"/>
                  <a:gd name="connsiteY72" fmla="*/ 679396 h 1049989"/>
                  <a:gd name="connsiteX73" fmla="*/ 147207 w 868029"/>
                  <a:gd name="connsiteY73" fmla="*/ 584101 h 1049989"/>
                  <a:gd name="connsiteX74" fmla="*/ 83677 w 868029"/>
                  <a:gd name="connsiteY74" fmla="*/ 479847 h 1049989"/>
                  <a:gd name="connsiteX75" fmla="*/ 67387 w 868029"/>
                  <a:gd name="connsiteY75" fmla="*/ 442380 h 1049989"/>
                  <a:gd name="connsiteX76" fmla="*/ 54355 w 868029"/>
                  <a:gd name="connsiteY76" fmla="*/ 404099 h 1049989"/>
                  <a:gd name="connsiteX77" fmla="*/ 44581 w 868029"/>
                  <a:gd name="connsiteY77" fmla="*/ 333238 h 1049989"/>
                  <a:gd name="connsiteX78" fmla="*/ 28292 w 868029"/>
                  <a:gd name="connsiteY78" fmla="*/ 263192 h 1049989"/>
                  <a:gd name="connsiteX79" fmla="*/ 20147 w 868029"/>
                  <a:gd name="connsiteY79" fmla="*/ 131245 h 1049989"/>
                  <a:gd name="connsiteX80" fmla="*/ 20147 w 868029"/>
                  <a:gd name="connsiteY80" fmla="*/ 65271 h 1049989"/>
                  <a:gd name="connsiteX81" fmla="*/ 18518 w 868029"/>
                  <a:gd name="connsiteY81" fmla="*/ 66086 h 1049989"/>
                  <a:gd name="connsiteX82" fmla="*/ 16889 w 868029"/>
                  <a:gd name="connsiteY82" fmla="*/ 43280 h 1049989"/>
                  <a:gd name="connsiteX83" fmla="*/ 17703 w 868029"/>
                  <a:gd name="connsiteY83" fmla="*/ 44095 h 1049989"/>
                  <a:gd name="connsiteX84" fmla="*/ 12002 w 868029"/>
                  <a:gd name="connsiteY84" fmla="*/ 31877 h 1049989"/>
                  <a:gd name="connsiteX85" fmla="*/ 9558 w 868029"/>
                  <a:gd name="connsiteY85" fmla="*/ 31063 h 1049989"/>
                  <a:gd name="connsiteX86" fmla="*/ 12816 w 868029"/>
                  <a:gd name="connsiteY86" fmla="*/ 26176 h 1049989"/>
                  <a:gd name="connsiteX87" fmla="*/ 9558 w 868029"/>
                  <a:gd name="connsiteY87" fmla="*/ 22918 h 1049989"/>
                  <a:gd name="connsiteX88" fmla="*/ 16889 w 868029"/>
                  <a:gd name="connsiteY88" fmla="*/ 9072 h 1049989"/>
                  <a:gd name="connsiteX89" fmla="*/ 22590 w 868029"/>
                  <a:gd name="connsiteY89" fmla="*/ 10701 h 1049989"/>
                  <a:gd name="connsiteX90" fmla="*/ 18518 w 868029"/>
                  <a:gd name="connsiteY90" fmla="*/ 927 h 1049989"/>
                  <a:gd name="connsiteX91" fmla="*/ 7115 w 868029"/>
                  <a:gd name="connsiteY91" fmla="*/ 3370 h 1049989"/>
                  <a:gd name="connsiteX92" fmla="*/ 10373 w 868029"/>
                  <a:gd name="connsiteY92" fmla="*/ 4185 h 1049989"/>
                  <a:gd name="connsiteX93" fmla="*/ 6300 w 868029"/>
                  <a:gd name="connsiteY93" fmla="*/ 6628 h 1049989"/>
                  <a:gd name="connsiteX94" fmla="*/ 599 w 868029"/>
                  <a:gd name="connsiteY94" fmla="*/ 19660 h 1049989"/>
                  <a:gd name="connsiteX95" fmla="*/ 599 w 868029"/>
                  <a:gd name="connsiteY95" fmla="*/ 19660 h 1049989"/>
                  <a:gd name="connsiteX96" fmla="*/ 2228 w 868029"/>
                  <a:gd name="connsiteY96" fmla="*/ 30248 h 1049989"/>
                  <a:gd name="connsiteX97" fmla="*/ 599 w 868029"/>
                  <a:gd name="connsiteY97" fmla="*/ 31063 h 1049989"/>
                  <a:gd name="connsiteX98" fmla="*/ 2228 w 868029"/>
                  <a:gd name="connsiteY98" fmla="*/ 36764 h 1049989"/>
                  <a:gd name="connsiteX99" fmla="*/ 7115 w 868029"/>
                  <a:gd name="connsiteY99" fmla="*/ 82376 h 1049989"/>
                  <a:gd name="connsiteX100" fmla="*/ 12002 w 868029"/>
                  <a:gd name="connsiteY100" fmla="*/ 90520 h 1049989"/>
                  <a:gd name="connsiteX101" fmla="*/ 7115 w 868029"/>
                  <a:gd name="connsiteY101" fmla="*/ 110883 h 1049989"/>
                  <a:gd name="connsiteX102" fmla="*/ 6300 w 868029"/>
                  <a:gd name="connsiteY102" fmla="*/ 110068 h 1049989"/>
                  <a:gd name="connsiteX103" fmla="*/ 5486 w 868029"/>
                  <a:gd name="connsiteY103" fmla="*/ 127987 h 1049989"/>
                  <a:gd name="connsiteX104" fmla="*/ 12002 w 868029"/>
                  <a:gd name="connsiteY104" fmla="*/ 146720 h 1049989"/>
                  <a:gd name="connsiteX105" fmla="*/ 8744 w 868029"/>
                  <a:gd name="connsiteY105" fmla="*/ 148349 h 1049989"/>
                  <a:gd name="connsiteX106" fmla="*/ 9558 w 868029"/>
                  <a:gd name="connsiteY106" fmla="*/ 190703 h 1049989"/>
                  <a:gd name="connsiteX107" fmla="*/ 16889 w 868029"/>
                  <a:gd name="connsiteY107" fmla="*/ 224097 h 1049989"/>
                  <a:gd name="connsiteX108" fmla="*/ 17703 w 868029"/>
                  <a:gd name="connsiteY108" fmla="*/ 253419 h 1049989"/>
                  <a:gd name="connsiteX109" fmla="*/ 16889 w 868029"/>
                  <a:gd name="connsiteY109" fmla="*/ 252604 h 1049989"/>
                  <a:gd name="connsiteX110" fmla="*/ 25034 w 868029"/>
                  <a:gd name="connsiteY110" fmla="*/ 285998 h 1049989"/>
                  <a:gd name="connsiteX111" fmla="*/ 18518 w 868029"/>
                  <a:gd name="connsiteY111" fmla="*/ 300659 h 1049989"/>
                  <a:gd name="connsiteX112" fmla="*/ 28292 w 868029"/>
                  <a:gd name="connsiteY112" fmla="*/ 335682 h 1049989"/>
                  <a:gd name="connsiteX113" fmla="*/ 26663 w 868029"/>
                  <a:gd name="connsiteY113" fmla="*/ 346270 h 1049989"/>
                  <a:gd name="connsiteX114" fmla="*/ 43767 w 868029"/>
                  <a:gd name="connsiteY114" fmla="*/ 399212 h 1049989"/>
                  <a:gd name="connsiteX115" fmla="*/ 55984 w 868029"/>
                  <a:gd name="connsiteY115" fmla="*/ 455412 h 1049989"/>
                  <a:gd name="connsiteX116" fmla="*/ 55170 w 868029"/>
                  <a:gd name="connsiteY116" fmla="*/ 455412 h 1049989"/>
                  <a:gd name="connsiteX117" fmla="*/ 71460 w 868029"/>
                  <a:gd name="connsiteY117" fmla="*/ 464371 h 1049989"/>
                  <a:gd name="connsiteX118" fmla="*/ 69830 w 868029"/>
                  <a:gd name="connsiteY118" fmla="*/ 464371 h 1049989"/>
                  <a:gd name="connsiteX119" fmla="*/ 74717 w 868029"/>
                  <a:gd name="connsiteY119" fmla="*/ 483104 h 1049989"/>
                  <a:gd name="connsiteX120" fmla="*/ 73089 w 868029"/>
                  <a:gd name="connsiteY120" fmla="*/ 483104 h 1049989"/>
                  <a:gd name="connsiteX121" fmla="*/ 81234 w 868029"/>
                  <a:gd name="connsiteY121" fmla="*/ 501023 h 1049989"/>
                  <a:gd name="connsiteX122" fmla="*/ 80419 w 868029"/>
                  <a:gd name="connsiteY122" fmla="*/ 501838 h 1049989"/>
                  <a:gd name="connsiteX123" fmla="*/ 83677 w 868029"/>
                  <a:gd name="connsiteY123" fmla="*/ 505096 h 1049989"/>
                  <a:gd name="connsiteX124" fmla="*/ 79604 w 868029"/>
                  <a:gd name="connsiteY124" fmla="*/ 504281 h 1049989"/>
                  <a:gd name="connsiteX125" fmla="*/ 174900 w 868029"/>
                  <a:gd name="connsiteY125" fmla="*/ 646817 h 1049989"/>
                  <a:gd name="connsiteX126" fmla="*/ 172456 w 868029"/>
                  <a:gd name="connsiteY126" fmla="*/ 646002 h 1049989"/>
                  <a:gd name="connsiteX127" fmla="*/ 181416 w 868029"/>
                  <a:gd name="connsiteY127" fmla="*/ 653333 h 1049989"/>
                  <a:gd name="connsiteX128" fmla="*/ 179787 w 868029"/>
                  <a:gd name="connsiteY128" fmla="*/ 653333 h 1049989"/>
                  <a:gd name="connsiteX129" fmla="*/ 205850 w 868029"/>
                  <a:gd name="connsiteY129" fmla="*/ 686727 h 1049989"/>
                  <a:gd name="connsiteX130" fmla="*/ 203407 w 868029"/>
                  <a:gd name="connsiteY130" fmla="*/ 688356 h 1049989"/>
                  <a:gd name="connsiteX131" fmla="*/ 218882 w 868029"/>
                  <a:gd name="connsiteY131" fmla="*/ 703831 h 1049989"/>
                  <a:gd name="connsiteX132" fmla="*/ 216439 w 868029"/>
                  <a:gd name="connsiteY132" fmla="*/ 705460 h 1049989"/>
                  <a:gd name="connsiteX133" fmla="*/ 267752 w 868029"/>
                  <a:gd name="connsiteY133" fmla="*/ 773063 h 1049989"/>
                  <a:gd name="connsiteX134" fmla="*/ 315806 w 868029"/>
                  <a:gd name="connsiteY134" fmla="*/ 830891 h 1049989"/>
                  <a:gd name="connsiteX135" fmla="*/ 314177 w 868029"/>
                  <a:gd name="connsiteY135" fmla="*/ 831706 h 1049989"/>
                  <a:gd name="connsiteX136" fmla="*/ 366305 w 868029"/>
                  <a:gd name="connsiteY136" fmla="*/ 914784 h 1049989"/>
                  <a:gd name="connsiteX137" fmla="*/ 385038 w 868029"/>
                  <a:gd name="connsiteY137" fmla="*/ 945735 h 1049989"/>
                  <a:gd name="connsiteX138" fmla="*/ 383409 w 868029"/>
                  <a:gd name="connsiteY138" fmla="*/ 947363 h 1049989"/>
                  <a:gd name="connsiteX139" fmla="*/ 402957 w 868029"/>
                  <a:gd name="connsiteY139" fmla="*/ 978314 h 1049989"/>
                  <a:gd name="connsiteX140" fmla="*/ 416803 w 868029"/>
                  <a:gd name="connsiteY140" fmla="*/ 992160 h 1049989"/>
                  <a:gd name="connsiteX141" fmla="*/ 436351 w 868029"/>
                  <a:gd name="connsiteY141" fmla="*/ 994604 h 1049989"/>
                  <a:gd name="connsiteX142" fmla="*/ 434722 w 868029"/>
                  <a:gd name="connsiteY142" fmla="*/ 997047 h 1049989"/>
                  <a:gd name="connsiteX143" fmla="*/ 447754 w 868029"/>
                  <a:gd name="connsiteY143" fmla="*/ 989717 h 1049989"/>
                  <a:gd name="connsiteX144" fmla="*/ 452640 w 868029"/>
                  <a:gd name="connsiteY144" fmla="*/ 990531 h 1049989"/>
                  <a:gd name="connsiteX145" fmla="*/ 499881 w 868029"/>
                  <a:gd name="connsiteY145" fmla="*/ 975056 h 1049989"/>
                  <a:gd name="connsiteX146" fmla="*/ 499066 w 868029"/>
                  <a:gd name="connsiteY146" fmla="*/ 976685 h 1049989"/>
                  <a:gd name="connsiteX147" fmla="*/ 513727 w 868029"/>
                  <a:gd name="connsiteY147" fmla="*/ 971798 h 1049989"/>
                  <a:gd name="connsiteX148" fmla="*/ 512098 w 868029"/>
                  <a:gd name="connsiteY148" fmla="*/ 973427 h 1049989"/>
                  <a:gd name="connsiteX149" fmla="*/ 563411 w 868029"/>
                  <a:gd name="connsiteY149" fmla="*/ 962024 h 1049989"/>
                  <a:gd name="connsiteX150" fmla="*/ 561782 w 868029"/>
                  <a:gd name="connsiteY150" fmla="*/ 965282 h 1049989"/>
                  <a:gd name="connsiteX151" fmla="*/ 595991 w 868029"/>
                  <a:gd name="connsiteY151" fmla="*/ 957137 h 1049989"/>
                  <a:gd name="connsiteX152" fmla="*/ 595176 w 868029"/>
                  <a:gd name="connsiteY152" fmla="*/ 958766 h 1049989"/>
                  <a:gd name="connsiteX153" fmla="*/ 600878 w 868029"/>
                  <a:gd name="connsiteY153" fmla="*/ 956323 h 1049989"/>
                  <a:gd name="connsiteX154" fmla="*/ 601692 w 868029"/>
                  <a:gd name="connsiteY154" fmla="*/ 959580 h 1049989"/>
                  <a:gd name="connsiteX155" fmla="*/ 622054 w 868029"/>
                  <a:gd name="connsiteY155" fmla="*/ 957952 h 1049989"/>
                  <a:gd name="connsiteX156" fmla="*/ 644860 w 868029"/>
                  <a:gd name="connsiteY156" fmla="*/ 957137 h 1049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868029" h="1049989">
                    <a:moveTo>
                      <a:pt x="644860" y="957137"/>
                    </a:moveTo>
                    <a:lnTo>
                      <a:pt x="643231" y="959580"/>
                    </a:lnTo>
                    <a:cubicBezTo>
                      <a:pt x="650561" y="958766"/>
                      <a:pt x="657077" y="960395"/>
                      <a:pt x="665222" y="959580"/>
                    </a:cubicBezTo>
                    <a:cubicBezTo>
                      <a:pt x="669295" y="959580"/>
                      <a:pt x="673367" y="958766"/>
                      <a:pt x="676625" y="957137"/>
                    </a:cubicBezTo>
                    <a:cubicBezTo>
                      <a:pt x="680697" y="955508"/>
                      <a:pt x="683141" y="952250"/>
                      <a:pt x="685584" y="949807"/>
                    </a:cubicBezTo>
                    <a:lnTo>
                      <a:pt x="685584" y="951436"/>
                    </a:lnTo>
                    <a:cubicBezTo>
                      <a:pt x="692100" y="944920"/>
                      <a:pt x="696173" y="937590"/>
                      <a:pt x="703503" y="935146"/>
                    </a:cubicBezTo>
                    <a:cubicBezTo>
                      <a:pt x="710019" y="932702"/>
                      <a:pt x="718164" y="935961"/>
                      <a:pt x="724680" y="940847"/>
                    </a:cubicBezTo>
                    <a:cubicBezTo>
                      <a:pt x="731196" y="946549"/>
                      <a:pt x="736083" y="953065"/>
                      <a:pt x="738526" y="962024"/>
                    </a:cubicBezTo>
                    <a:cubicBezTo>
                      <a:pt x="740970" y="970169"/>
                      <a:pt x="741784" y="979128"/>
                      <a:pt x="741784" y="988088"/>
                    </a:cubicBezTo>
                    <a:cubicBezTo>
                      <a:pt x="741784" y="987273"/>
                      <a:pt x="740970" y="987273"/>
                      <a:pt x="740155" y="986459"/>
                    </a:cubicBezTo>
                    <a:cubicBezTo>
                      <a:pt x="740970" y="988088"/>
                      <a:pt x="742599" y="989717"/>
                      <a:pt x="742599" y="992160"/>
                    </a:cubicBezTo>
                    <a:cubicBezTo>
                      <a:pt x="741784" y="992975"/>
                      <a:pt x="740970" y="991346"/>
                      <a:pt x="740970" y="991346"/>
                    </a:cubicBezTo>
                    <a:cubicBezTo>
                      <a:pt x="738526" y="995418"/>
                      <a:pt x="740155" y="1000305"/>
                      <a:pt x="741784" y="1005192"/>
                    </a:cubicBezTo>
                    <a:cubicBezTo>
                      <a:pt x="743413" y="1010079"/>
                      <a:pt x="745857" y="1014151"/>
                      <a:pt x="745042" y="1016595"/>
                    </a:cubicBezTo>
                    <a:cubicBezTo>
                      <a:pt x="745857" y="1018224"/>
                      <a:pt x="748300" y="1018224"/>
                      <a:pt x="749115" y="1016595"/>
                    </a:cubicBezTo>
                    <a:cubicBezTo>
                      <a:pt x="751558" y="1021482"/>
                      <a:pt x="755631" y="1027183"/>
                      <a:pt x="758888" y="1032885"/>
                    </a:cubicBezTo>
                    <a:cubicBezTo>
                      <a:pt x="759703" y="1034514"/>
                      <a:pt x="760518" y="1036143"/>
                      <a:pt x="761332" y="1037772"/>
                    </a:cubicBezTo>
                    <a:lnTo>
                      <a:pt x="762146" y="1039401"/>
                    </a:lnTo>
                    <a:cubicBezTo>
                      <a:pt x="762146" y="1040215"/>
                      <a:pt x="762961" y="1040215"/>
                      <a:pt x="762961" y="1041029"/>
                    </a:cubicBezTo>
                    <a:cubicBezTo>
                      <a:pt x="763775" y="1042658"/>
                      <a:pt x="764590" y="1045102"/>
                      <a:pt x="764590" y="1046731"/>
                    </a:cubicBezTo>
                    <a:cubicBezTo>
                      <a:pt x="764590" y="1047546"/>
                      <a:pt x="764590" y="1049174"/>
                      <a:pt x="764590" y="1049989"/>
                    </a:cubicBezTo>
                    <a:lnTo>
                      <a:pt x="767848" y="1047546"/>
                    </a:lnTo>
                    <a:cubicBezTo>
                      <a:pt x="769477" y="1045917"/>
                      <a:pt x="771920" y="1045102"/>
                      <a:pt x="773549" y="1043473"/>
                    </a:cubicBezTo>
                    <a:cubicBezTo>
                      <a:pt x="774364" y="1042658"/>
                      <a:pt x="780065" y="1040215"/>
                      <a:pt x="783323" y="1039401"/>
                    </a:cubicBezTo>
                    <a:cubicBezTo>
                      <a:pt x="787396" y="1037772"/>
                      <a:pt x="791468" y="1036957"/>
                      <a:pt x="795540" y="1036143"/>
                    </a:cubicBezTo>
                    <a:cubicBezTo>
                      <a:pt x="797170" y="1036957"/>
                      <a:pt x="797170" y="1037772"/>
                      <a:pt x="797170" y="1039401"/>
                    </a:cubicBezTo>
                    <a:cubicBezTo>
                      <a:pt x="822419" y="1029627"/>
                      <a:pt x="847668" y="1036143"/>
                      <a:pt x="868030" y="1031256"/>
                    </a:cubicBezTo>
                    <a:cubicBezTo>
                      <a:pt x="868030" y="1028812"/>
                      <a:pt x="865587" y="1030441"/>
                      <a:pt x="866401" y="1027183"/>
                    </a:cubicBezTo>
                    <a:cubicBezTo>
                      <a:pt x="863143" y="1027183"/>
                      <a:pt x="860700" y="1028812"/>
                      <a:pt x="857442" y="1030441"/>
                    </a:cubicBezTo>
                    <a:cubicBezTo>
                      <a:pt x="854184" y="1032070"/>
                      <a:pt x="851740" y="1033699"/>
                      <a:pt x="848482" y="1032070"/>
                    </a:cubicBezTo>
                    <a:lnTo>
                      <a:pt x="849297" y="1030441"/>
                    </a:lnTo>
                    <a:cubicBezTo>
                      <a:pt x="844410" y="1029627"/>
                      <a:pt x="848482" y="1035328"/>
                      <a:pt x="843595" y="1032885"/>
                    </a:cubicBezTo>
                    <a:cubicBezTo>
                      <a:pt x="841152" y="1031256"/>
                      <a:pt x="843595" y="1030441"/>
                      <a:pt x="842781" y="1030441"/>
                    </a:cubicBezTo>
                    <a:cubicBezTo>
                      <a:pt x="832192" y="1032070"/>
                      <a:pt x="820790" y="1029627"/>
                      <a:pt x="810201" y="1034514"/>
                    </a:cubicBezTo>
                    <a:cubicBezTo>
                      <a:pt x="807758" y="1030441"/>
                      <a:pt x="797984" y="1034514"/>
                      <a:pt x="792283" y="1032070"/>
                    </a:cubicBezTo>
                    <a:cubicBezTo>
                      <a:pt x="789025" y="1033699"/>
                      <a:pt x="785767" y="1033699"/>
                      <a:pt x="784952" y="1036957"/>
                    </a:cubicBezTo>
                    <a:cubicBezTo>
                      <a:pt x="781694" y="1037772"/>
                      <a:pt x="777622" y="1037772"/>
                      <a:pt x="774364" y="1039401"/>
                    </a:cubicBezTo>
                    <a:lnTo>
                      <a:pt x="771920" y="1040215"/>
                    </a:lnTo>
                    <a:cubicBezTo>
                      <a:pt x="771106" y="1040215"/>
                      <a:pt x="771106" y="1040215"/>
                      <a:pt x="770291" y="1041029"/>
                    </a:cubicBezTo>
                    <a:cubicBezTo>
                      <a:pt x="769477" y="1041029"/>
                      <a:pt x="768662" y="1041844"/>
                      <a:pt x="767848" y="1042658"/>
                    </a:cubicBezTo>
                    <a:lnTo>
                      <a:pt x="767033" y="1043473"/>
                    </a:lnTo>
                    <a:cubicBezTo>
                      <a:pt x="767033" y="1043473"/>
                      <a:pt x="767033" y="1043473"/>
                      <a:pt x="767033" y="1043473"/>
                    </a:cubicBezTo>
                    <a:cubicBezTo>
                      <a:pt x="767033" y="1042658"/>
                      <a:pt x="767033" y="1042658"/>
                      <a:pt x="767033" y="1041844"/>
                    </a:cubicBezTo>
                    <a:cubicBezTo>
                      <a:pt x="767033" y="1041029"/>
                      <a:pt x="767033" y="1040215"/>
                      <a:pt x="766219" y="1039401"/>
                    </a:cubicBezTo>
                    <a:lnTo>
                      <a:pt x="765404" y="1036957"/>
                    </a:lnTo>
                    <a:cubicBezTo>
                      <a:pt x="764590" y="1035328"/>
                      <a:pt x="763775" y="1033699"/>
                      <a:pt x="762961" y="1032070"/>
                    </a:cubicBezTo>
                    <a:cubicBezTo>
                      <a:pt x="758888" y="1025554"/>
                      <a:pt x="755631" y="1020667"/>
                      <a:pt x="753187" y="1015780"/>
                    </a:cubicBezTo>
                    <a:cubicBezTo>
                      <a:pt x="749115" y="1006821"/>
                      <a:pt x="749115" y="993789"/>
                      <a:pt x="748300" y="979943"/>
                    </a:cubicBezTo>
                    <a:cubicBezTo>
                      <a:pt x="745857" y="975056"/>
                      <a:pt x="745042" y="970169"/>
                      <a:pt x="744228" y="964468"/>
                    </a:cubicBezTo>
                    <a:cubicBezTo>
                      <a:pt x="743413" y="958766"/>
                      <a:pt x="740970" y="953065"/>
                      <a:pt x="738526" y="947363"/>
                    </a:cubicBezTo>
                    <a:cubicBezTo>
                      <a:pt x="736083" y="941662"/>
                      <a:pt x="732010" y="935961"/>
                      <a:pt x="727123" y="931888"/>
                    </a:cubicBezTo>
                    <a:cubicBezTo>
                      <a:pt x="722236" y="927001"/>
                      <a:pt x="714092" y="923743"/>
                      <a:pt x="705947" y="924558"/>
                    </a:cubicBezTo>
                    <a:cubicBezTo>
                      <a:pt x="705947" y="924558"/>
                      <a:pt x="705947" y="923743"/>
                      <a:pt x="705947" y="923743"/>
                    </a:cubicBezTo>
                    <a:cubicBezTo>
                      <a:pt x="700245" y="924558"/>
                      <a:pt x="694544" y="927816"/>
                      <a:pt x="690471" y="931888"/>
                    </a:cubicBezTo>
                    <a:cubicBezTo>
                      <a:pt x="686399" y="935961"/>
                      <a:pt x="683141" y="940033"/>
                      <a:pt x="679883" y="942476"/>
                    </a:cubicBezTo>
                    <a:cubicBezTo>
                      <a:pt x="679069" y="944920"/>
                      <a:pt x="678254" y="947363"/>
                      <a:pt x="677440" y="949807"/>
                    </a:cubicBezTo>
                    <a:cubicBezTo>
                      <a:pt x="668480" y="956323"/>
                      <a:pt x="657892" y="953065"/>
                      <a:pt x="644860" y="949807"/>
                    </a:cubicBezTo>
                    <a:cubicBezTo>
                      <a:pt x="638344" y="948178"/>
                      <a:pt x="631828" y="946549"/>
                      <a:pt x="624498" y="945735"/>
                    </a:cubicBezTo>
                    <a:cubicBezTo>
                      <a:pt x="617167" y="944920"/>
                      <a:pt x="610652" y="945735"/>
                      <a:pt x="603321" y="946549"/>
                    </a:cubicBezTo>
                    <a:cubicBezTo>
                      <a:pt x="576443" y="949807"/>
                      <a:pt x="551194" y="955508"/>
                      <a:pt x="524316" y="960395"/>
                    </a:cubicBezTo>
                    <a:cubicBezTo>
                      <a:pt x="509655" y="963653"/>
                      <a:pt x="494994" y="966097"/>
                      <a:pt x="481148" y="969354"/>
                    </a:cubicBezTo>
                    <a:cubicBezTo>
                      <a:pt x="473817" y="970984"/>
                      <a:pt x="467301" y="972613"/>
                      <a:pt x="459971" y="974242"/>
                    </a:cubicBezTo>
                    <a:cubicBezTo>
                      <a:pt x="453455" y="975870"/>
                      <a:pt x="446125" y="978314"/>
                      <a:pt x="440423" y="979128"/>
                    </a:cubicBezTo>
                    <a:cubicBezTo>
                      <a:pt x="434722" y="979943"/>
                      <a:pt x="431464" y="979943"/>
                      <a:pt x="427391" y="978314"/>
                    </a:cubicBezTo>
                    <a:cubicBezTo>
                      <a:pt x="423319" y="976685"/>
                      <a:pt x="419247" y="974242"/>
                      <a:pt x="415174" y="970169"/>
                    </a:cubicBezTo>
                    <a:cubicBezTo>
                      <a:pt x="407029" y="962024"/>
                      <a:pt x="398884" y="949807"/>
                      <a:pt x="389925" y="938404"/>
                    </a:cubicBezTo>
                    <a:cubicBezTo>
                      <a:pt x="390739" y="938404"/>
                      <a:pt x="390739" y="937590"/>
                      <a:pt x="391554" y="938404"/>
                    </a:cubicBezTo>
                    <a:cubicBezTo>
                      <a:pt x="381780" y="924558"/>
                      <a:pt x="376893" y="909897"/>
                      <a:pt x="367119" y="896865"/>
                    </a:cubicBezTo>
                    <a:lnTo>
                      <a:pt x="367934" y="896865"/>
                    </a:lnTo>
                    <a:cubicBezTo>
                      <a:pt x="342684" y="865914"/>
                      <a:pt x="325580" y="826005"/>
                      <a:pt x="298702" y="798312"/>
                    </a:cubicBezTo>
                    <a:cubicBezTo>
                      <a:pt x="273453" y="760031"/>
                      <a:pt x="241688" y="718492"/>
                      <a:pt x="210737" y="680211"/>
                    </a:cubicBezTo>
                    <a:lnTo>
                      <a:pt x="212366" y="679396"/>
                    </a:lnTo>
                    <a:cubicBezTo>
                      <a:pt x="186303" y="650075"/>
                      <a:pt x="170827" y="615052"/>
                      <a:pt x="147207" y="584101"/>
                    </a:cubicBezTo>
                    <a:cubicBezTo>
                      <a:pt x="128474" y="549078"/>
                      <a:pt x="95894" y="518942"/>
                      <a:pt x="83677" y="479847"/>
                    </a:cubicBezTo>
                    <a:cubicBezTo>
                      <a:pt x="82048" y="466814"/>
                      <a:pt x="74717" y="454597"/>
                      <a:pt x="67387" y="442380"/>
                    </a:cubicBezTo>
                    <a:cubicBezTo>
                      <a:pt x="60871" y="430162"/>
                      <a:pt x="53541" y="417131"/>
                      <a:pt x="54355" y="404099"/>
                    </a:cubicBezTo>
                    <a:cubicBezTo>
                      <a:pt x="53541" y="379664"/>
                      <a:pt x="49468" y="356858"/>
                      <a:pt x="44581" y="333238"/>
                    </a:cubicBezTo>
                    <a:cubicBezTo>
                      <a:pt x="39694" y="310433"/>
                      <a:pt x="33993" y="286812"/>
                      <a:pt x="28292" y="263192"/>
                    </a:cubicBezTo>
                    <a:cubicBezTo>
                      <a:pt x="29106" y="218395"/>
                      <a:pt x="15260" y="175227"/>
                      <a:pt x="20147" y="131245"/>
                    </a:cubicBezTo>
                    <a:cubicBezTo>
                      <a:pt x="12816" y="111697"/>
                      <a:pt x="23405" y="88077"/>
                      <a:pt x="20147" y="65271"/>
                    </a:cubicBezTo>
                    <a:lnTo>
                      <a:pt x="18518" y="66086"/>
                    </a:lnTo>
                    <a:cubicBezTo>
                      <a:pt x="23405" y="57126"/>
                      <a:pt x="8744" y="48981"/>
                      <a:pt x="16889" y="43280"/>
                    </a:cubicBezTo>
                    <a:lnTo>
                      <a:pt x="17703" y="44095"/>
                    </a:lnTo>
                    <a:cubicBezTo>
                      <a:pt x="21776" y="39208"/>
                      <a:pt x="6300" y="35135"/>
                      <a:pt x="12002" y="31877"/>
                    </a:cubicBezTo>
                    <a:lnTo>
                      <a:pt x="9558" y="31063"/>
                    </a:lnTo>
                    <a:cubicBezTo>
                      <a:pt x="8744" y="26176"/>
                      <a:pt x="12002" y="30248"/>
                      <a:pt x="12816" y="26176"/>
                    </a:cubicBezTo>
                    <a:cubicBezTo>
                      <a:pt x="12816" y="24547"/>
                      <a:pt x="8744" y="26176"/>
                      <a:pt x="9558" y="22918"/>
                    </a:cubicBezTo>
                    <a:cubicBezTo>
                      <a:pt x="18518" y="21289"/>
                      <a:pt x="6300" y="10701"/>
                      <a:pt x="16889" y="9072"/>
                    </a:cubicBezTo>
                    <a:cubicBezTo>
                      <a:pt x="16889" y="11515"/>
                      <a:pt x="20147" y="4185"/>
                      <a:pt x="22590" y="10701"/>
                    </a:cubicBezTo>
                    <a:cubicBezTo>
                      <a:pt x="23405" y="9072"/>
                      <a:pt x="22590" y="112"/>
                      <a:pt x="18518" y="927"/>
                    </a:cubicBezTo>
                    <a:cubicBezTo>
                      <a:pt x="13631" y="927"/>
                      <a:pt x="9558" y="-2331"/>
                      <a:pt x="7115" y="3370"/>
                    </a:cubicBezTo>
                    <a:lnTo>
                      <a:pt x="10373" y="4185"/>
                    </a:lnTo>
                    <a:cubicBezTo>
                      <a:pt x="7115" y="5814"/>
                      <a:pt x="8744" y="5814"/>
                      <a:pt x="6300" y="6628"/>
                    </a:cubicBezTo>
                    <a:cubicBezTo>
                      <a:pt x="6300" y="13959"/>
                      <a:pt x="1413" y="14773"/>
                      <a:pt x="599" y="19660"/>
                    </a:cubicBezTo>
                    <a:cubicBezTo>
                      <a:pt x="599" y="19660"/>
                      <a:pt x="599" y="19660"/>
                      <a:pt x="599" y="19660"/>
                    </a:cubicBezTo>
                    <a:cubicBezTo>
                      <a:pt x="4671" y="22918"/>
                      <a:pt x="3042" y="27805"/>
                      <a:pt x="2228" y="30248"/>
                    </a:cubicBezTo>
                    <a:lnTo>
                      <a:pt x="599" y="31063"/>
                    </a:lnTo>
                    <a:cubicBezTo>
                      <a:pt x="-2659" y="32692"/>
                      <a:pt x="8744" y="38393"/>
                      <a:pt x="2228" y="36764"/>
                    </a:cubicBezTo>
                    <a:cubicBezTo>
                      <a:pt x="4671" y="50611"/>
                      <a:pt x="6300" y="66900"/>
                      <a:pt x="7115" y="82376"/>
                    </a:cubicBezTo>
                    <a:cubicBezTo>
                      <a:pt x="9558" y="84005"/>
                      <a:pt x="7929" y="94593"/>
                      <a:pt x="12002" y="90520"/>
                    </a:cubicBezTo>
                    <a:cubicBezTo>
                      <a:pt x="7115" y="94593"/>
                      <a:pt x="6300" y="106810"/>
                      <a:pt x="7115" y="110883"/>
                    </a:cubicBezTo>
                    <a:cubicBezTo>
                      <a:pt x="6300" y="110883"/>
                      <a:pt x="6300" y="110883"/>
                      <a:pt x="6300" y="110068"/>
                    </a:cubicBezTo>
                    <a:cubicBezTo>
                      <a:pt x="-215" y="119028"/>
                      <a:pt x="13631" y="119842"/>
                      <a:pt x="5486" y="127987"/>
                    </a:cubicBezTo>
                    <a:cubicBezTo>
                      <a:pt x="12002" y="128802"/>
                      <a:pt x="4671" y="142648"/>
                      <a:pt x="12002" y="146720"/>
                    </a:cubicBezTo>
                    <a:cubicBezTo>
                      <a:pt x="10373" y="147535"/>
                      <a:pt x="9558" y="148349"/>
                      <a:pt x="8744" y="148349"/>
                    </a:cubicBezTo>
                    <a:cubicBezTo>
                      <a:pt x="9558" y="162196"/>
                      <a:pt x="8744" y="178485"/>
                      <a:pt x="9558" y="190703"/>
                    </a:cubicBezTo>
                    <a:cubicBezTo>
                      <a:pt x="15260" y="200477"/>
                      <a:pt x="8744" y="215952"/>
                      <a:pt x="16889" y="224097"/>
                    </a:cubicBezTo>
                    <a:cubicBezTo>
                      <a:pt x="16074" y="231427"/>
                      <a:pt x="13631" y="243645"/>
                      <a:pt x="17703" y="253419"/>
                    </a:cubicBezTo>
                    <a:lnTo>
                      <a:pt x="16889" y="252604"/>
                    </a:lnTo>
                    <a:cubicBezTo>
                      <a:pt x="18518" y="264007"/>
                      <a:pt x="20147" y="278668"/>
                      <a:pt x="25034" y="285998"/>
                    </a:cubicBezTo>
                    <a:cubicBezTo>
                      <a:pt x="18518" y="290071"/>
                      <a:pt x="20147" y="294957"/>
                      <a:pt x="18518" y="300659"/>
                    </a:cubicBezTo>
                    <a:cubicBezTo>
                      <a:pt x="22590" y="307989"/>
                      <a:pt x="23405" y="324279"/>
                      <a:pt x="28292" y="335682"/>
                    </a:cubicBezTo>
                    <a:cubicBezTo>
                      <a:pt x="25034" y="338125"/>
                      <a:pt x="31550" y="345456"/>
                      <a:pt x="26663" y="346270"/>
                    </a:cubicBezTo>
                    <a:cubicBezTo>
                      <a:pt x="33993" y="362560"/>
                      <a:pt x="38880" y="380479"/>
                      <a:pt x="43767" y="399212"/>
                    </a:cubicBezTo>
                    <a:cubicBezTo>
                      <a:pt x="48654" y="417945"/>
                      <a:pt x="51912" y="436679"/>
                      <a:pt x="55984" y="455412"/>
                    </a:cubicBezTo>
                    <a:lnTo>
                      <a:pt x="55170" y="455412"/>
                    </a:lnTo>
                    <a:cubicBezTo>
                      <a:pt x="59242" y="458670"/>
                      <a:pt x="66573" y="461928"/>
                      <a:pt x="71460" y="464371"/>
                    </a:cubicBezTo>
                    <a:cubicBezTo>
                      <a:pt x="71460" y="465186"/>
                      <a:pt x="70645" y="465186"/>
                      <a:pt x="69830" y="464371"/>
                    </a:cubicBezTo>
                    <a:cubicBezTo>
                      <a:pt x="73089" y="470073"/>
                      <a:pt x="71460" y="477403"/>
                      <a:pt x="74717" y="483104"/>
                    </a:cubicBezTo>
                    <a:cubicBezTo>
                      <a:pt x="73903" y="483104"/>
                      <a:pt x="73903" y="483104"/>
                      <a:pt x="73089" y="483104"/>
                    </a:cubicBezTo>
                    <a:cubicBezTo>
                      <a:pt x="77161" y="487991"/>
                      <a:pt x="75532" y="496136"/>
                      <a:pt x="81234" y="501023"/>
                    </a:cubicBezTo>
                    <a:lnTo>
                      <a:pt x="80419" y="501838"/>
                    </a:lnTo>
                    <a:lnTo>
                      <a:pt x="83677" y="505096"/>
                    </a:lnTo>
                    <a:cubicBezTo>
                      <a:pt x="82048" y="505910"/>
                      <a:pt x="80419" y="506725"/>
                      <a:pt x="79604" y="504281"/>
                    </a:cubicBezTo>
                    <a:cubicBezTo>
                      <a:pt x="103225" y="555594"/>
                      <a:pt x="142320" y="599577"/>
                      <a:pt x="174900" y="646817"/>
                    </a:cubicBezTo>
                    <a:lnTo>
                      <a:pt x="172456" y="646002"/>
                    </a:lnTo>
                    <a:lnTo>
                      <a:pt x="181416" y="653333"/>
                    </a:lnTo>
                    <a:cubicBezTo>
                      <a:pt x="180601" y="654147"/>
                      <a:pt x="179787" y="653333"/>
                      <a:pt x="179787" y="653333"/>
                    </a:cubicBezTo>
                    <a:cubicBezTo>
                      <a:pt x="186303" y="666364"/>
                      <a:pt x="198520" y="675324"/>
                      <a:pt x="205850" y="686727"/>
                    </a:cubicBezTo>
                    <a:cubicBezTo>
                      <a:pt x="205036" y="686727"/>
                      <a:pt x="202592" y="686727"/>
                      <a:pt x="203407" y="688356"/>
                    </a:cubicBezTo>
                    <a:cubicBezTo>
                      <a:pt x="213181" y="694057"/>
                      <a:pt x="209108" y="704645"/>
                      <a:pt x="218882" y="703831"/>
                    </a:cubicBezTo>
                    <a:cubicBezTo>
                      <a:pt x="218882" y="704645"/>
                      <a:pt x="217253" y="706274"/>
                      <a:pt x="216439" y="705460"/>
                    </a:cubicBezTo>
                    <a:cubicBezTo>
                      <a:pt x="235986" y="726637"/>
                      <a:pt x="253091" y="749442"/>
                      <a:pt x="267752" y="773063"/>
                    </a:cubicBezTo>
                    <a:cubicBezTo>
                      <a:pt x="288114" y="787723"/>
                      <a:pt x="297073" y="813787"/>
                      <a:pt x="315806" y="830891"/>
                    </a:cubicBezTo>
                    <a:lnTo>
                      <a:pt x="314177" y="831706"/>
                    </a:lnTo>
                    <a:cubicBezTo>
                      <a:pt x="336169" y="855326"/>
                      <a:pt x="349200" y="887091"/>
                      <a:pt x="366305" y="914784"/>
                    </a:cubicBezTo>
                    <a:cubicBezTo>
                      <a:pt x="372821" y="927001"/>
                      <a:pt x="378522" y="934331"/>
                      <a:pt x="385038" y="945735"/>
                    </a:cubicBezTo>
                    <a:lnTo>
                      <a:pt x="383409" y="947363"/>
                    </a:lnTo>
                    <a:cubicBezTo>
                      <a:pt x="392368" y="955508"/>
                      <a:pt x="396441" y="967725"/>
                      <a:pt x="402957" y="978314"/>
                    </a:cubicBezTo>
                    <a:cubicBezTo>
                      <a:pt x="406215" y="984015"/>
                      <a:pt x="411102" y="988902"/>
                      <a:pt x="416803" y="992160"/>
                    </a:cubicBezTo>
                    <a:cubicBezTo>
                      <a:pt x="422504" y="995418"/>
                      <a:pt x="430649" y="997047"/>
                      <a:pt x="436351" y="994604"/>
                    </a:cubicBezTo>
                    <a:cubicBezTo>
                      <a:pt x="435536" y="995418"/>
                      <a:pt x="435536" y="996232"/>
                      <a:pt x="434722" y="997047"/>
                    </a:cubicBezTo>
                    <a:cubicBezTo>
                      <a:pt x="438794" y="992975"/>
                      <a:pt x="450197" y="996232"/>
                      <a:pt x="447754" y="989717"/>
                    </a:cubicBezTo>
                    <a:lnTo>
                      <a:pt x="452640" y="990531"/>
                    </a:lnTo>
                    <a:cubicBezTo>
                      <a:pt x="465672" y="976685"/>
                      <a:pt x="482777" y="986459"/>
                      <a:pt x="499881" y="975056"/>
                    </a:cubicBezTo>
                    <a:lnTo>
                      <a:pt x="499066" y="976685"/>
                    </a:lnTo>
                    <a:cubicBezTo>
                      <a:pt x="503953" y="974242"/>
                      <a:pt x="509655" y="971798"/>
                      <a:pt x="513727" y="971798"/>
                    </a:cubicBezTo>
                    <a:cubicBezTo>
                      <a:pt x="512913" y="971798"/>
                      <a:pt x="513727" y="972613"/>
                      <a:pt x="512098" y="973427"/>
                    </a:cubicBezTo>
                    <a:cubicBezTo>
                      <a:pt x="530017" y="975870"/>
                      <a:pt x="546307" y="965282"/>
                      <a:pt x="563411" y="962024"/>
                    </a:cubicBezTo>
                    <a:lnTo>
                      <a:pt x="561782" y="965282"/>
                    </a:lnTo>
                    <a:cubicBezTo>
                      <a:pt x="569113" y="960395"/>
                      <a:pt x="585402" y="960395"/>
                      <a:pt x="595991" y="957137"/>
                    </a:cubicBezTo>
                    <a:lnTo>
                      <a:pt x="595176" y="958766"/>
                    </a:lnTo>
                    <a:lnTo>
                      <a:pt x="600878" y="956323"/>
                    </a:lnTo>
                    <a:lnTo>
                      <a:pt x="601692" y="959580"/>
                    </a:lnTo>
                    <a:cubicBezTo>
                      <a:pt x="609022" y="958766"/>
                      <a:pt x="615538" y="957952"/>
                      <a:pt x="622054" y="957952"/>
                    </a:cubicBezTo>
                    <a:cubicBezTo>
                      <a:pt x="631014" y="955508"/>
                      <a:pt x="637530" y="956323"/>
                      <a:pt x="644860" y="9571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9" name="任意多边形: 形状 718"/>
              <p:cNvSpPr/>
              <p:nvPr/>
            </p:nvSpPr>
            <p:spPr>
              <a:xfrm>
                <a:off x="7422080" y="3841199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0" name="任意多边形: 形状 719"/>
              <p:cNvSpPr/>
              <p:nvPr/>
            </p:nvSpPr>
            <p:spPr>
              <a:xfrm>
                <a:off x="6681709" y="2868495"/>
                <a:ext cx="814" cy="1629"/>
              </a:xfrm>
              <a:custGeom>
                <a:avLst/>
                <a:gdLst>
                  <a:gd name="connsiteX0" fmla="*/ 0 w 814"/>
                  <a:gd name="connsiteY0" fmla="*/ 1629 h 1629"/>
                  <a:gd name="connsiteX1" fmla="*/ 815 w 814"/>
                  <a:gd name="connsiteY1" fmla="*/ 0 h 1629"/>
                  <a:gd name="connsiteX2" fmla="*/ 0 w 814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629">
                    <a:moveTo>
                      <a:pt x="0" y="1629"/>
                    </a:moveTo>
                    <a:cubicBezTo>
                      <a:pt x="0" y="815"/>
                      <a:pt x="0" y="0"/>
                      <a:pt x="815" y="0"/>
                    </a:cubicBezTo>
                    <a:cubicBezTo>
                      <a:pt x="0" y="0"/>
                      <a:pt x="0" y="815"/>
                      <a:pt x="0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1" name="图形 7"/>
            <p:cNvGrpSpPr/>
            <p:nvPr/>
          </p:nvGrpSpPr>
          <p:grpSpPr>
            <a:xfrm>
              <a:off x="9092511" y="3451265"/>
              <a:ext cx="974129" cy="1570061"/>
              <a:chOff x="6852752" y="2351568"/>
              <a:chExt cx="974129" cy="1570061"/>
            </a:xfrm>
            <a:solidFill>
              <a:srgbClr val="1B1B1B"/>
            </a:solidFill>
          </p:grpSpPr>
          <p:sp>
            <p:nvSpPr>
              <p:cNvPr id="722" name="任意多边形: 形状 721"/>
              <p:cNvSpPr/>
              <p:nvPr/>
            </p:nvSpPr>
            <p:spPr>
              <a:xfrm>
                <a:off x="7822809" y="3887421"/>
                <a:ext cx="4072" cy="2443"/>
              </a:xfrm>
              <a:custGeom>
                <a:avLst/>
                <a:gdLst>
                  <a:gd name="connsiteX0" fmla="*/ 4072 w 4072"/>
                  <a:gd name="connsiteY0" fmla="*/ 1629 h 2443"/>
                  <a:gd name="connsiteX1" fmla="*/ 3258 w 4072"/>
                  <a:gd name="connsiteY1" fmla="*/ 0 h 2443"/>
                  <a:gd name="connsiteX2" fmla="*/ 0 w 4072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2443">
                    <a:moveTo>
                      <a:pt x="4072" y="1629"/>
                    </a:moveTo>
                    <a:lnTo>
                      <a:pt x="3258" y="0"/>
                    </a:lnTo>
                    <a:lnTo>
                      <a:pt x="0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3" name="任意多边形: 形状 722"/>
              <p:cNvSpPr/>
              <p:nvPr/>
            </p:nvSpPr>
            <p:spPr>
              <a:xfrm>
                <a:off x="7809777" y="3886531"/>
                <a:ext cx="10588" cy="6592"/>
              </a:xfrm>
              <a:custGeom>
                <a:avLst/>
                <a:gdLst>
                  <a:gd name="connsiteX0" fmla="*/ 0 w 10588"/>
                  <a:gd name="connsiteY0" fmla="*/ 4963 h 6592"/>
                  <a:gd name="connsiteX1" fmla="*/ 0 w 10588"/>
                  <a:gd name="connsiteY1" fmla="*/ 6592 h 6592"/>
                  <a:gd name="connsiteX2" fmla="*/ 10589 w 10588"/>
                  <a:gd name="connsiteY2" fmla="*/ 891 h 6592"/>
                  <a:gd name="connsiteX3" fmla="*/ 0 w 10588"/>
                  <a:gd name="connsiteY3" fmla="*/ 4963 h 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" h="6592">
                    <a:moveTo>
                      <a:pt x="0" y="4963"/>
                    </a:moveTo>
                    <a:cubicBezTo>
                      <a:pt x="0" y="5778"/>
                      <a:pt x="0" y="6592"/>
                      <a:pt x="0" y="6592"/>
                    </a:cubicBezTo>
                    <a:lnTo>
                      <a:pt x="10589" y="891"/>
                    </a:lnTo>
                    <a:cubicBezTo>
                      <a:pt x="7331" y="-3182"/>
                      <a:pt x="2444" y="8221"/>
                      <a:pt x="0" y="496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4" name="任意多边形: 形状 723"/>
              <p:cNvSpPr/>
              <p:nvPr/>
            </p:nvSpPr>
            <p:spPr>
              <a:xfrm>
                <a:off x="7800818" y="3888972"/>
                <a:ext cx="6515" cy="2770"/>
              </a:xfrm>
              <a:custGeom>
                <a:avLst/>
                <a:gdLst>
                  <a:gd name="connsiteX0" fmla="*/ 6516 w 6515"/>
                  <a:gd name="connsiteY0" fmla="*/ 893 h 2770"/>
                  <a:gd name="connsiteX1" fmla="*/ 0 w 6515"/>
                  <a:gd name="connsiteY1" fmla="*/ 2522 h 2770"/>
                  <a:gd name="connsiteX2" fmla="*/ 6516 w 6515"/>
                  <a:gd name="connsiteY2" fmla="*/ 893 h 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5" h="2770">
                    <a:moveTo>
                      <a:pt x="6516" y="893"/>
                    </a:moveTo>
                    <a:cubicBezTo>
                      <a:pt x="3258" y="-1551"/>
                      <a:pt x="814" y="1707"/>
                      <a:pt x="0" y="2522"/>
                    </a:cubicBezTo>
                    <a:cubicBezTo>
                      <a:pt x="1629" y="893"/>
                      <a:pt x="6516" y="4966"/>
                      <a:pt x="6516" y="89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5" name="任意多边形: 形状 724"/>
              <p:cNvSpPr/>
              <p:nvPr/>
            </p:nvSpPr>
            <p:spPr>
              <a:xfrm>
                <a:off x="7558914" y="3801085"/>
                <a:ext cx="814" cy="814"/>
              </a:xfrm>
              <a:custGeom>
                <a:avLst/>
                <a:gdLst>
                  <a:gd name="connsiteX0" fmla="*/ 0 w 814"/>
                  <a:gd name="connsiteY0" fmla="*/ 0 h 814"/>
                  <a:gd name="connsiteX1" fmla="*/ 815 w 814"/>
                  <a:gd name="connsiteY1" fmla="*/ 814 h 814"/>
                  <a:gd name="connsiteX2" fmla="*/ 0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0"/>
                    </a:moveTo>
                    <a:cubicBezTo>
                      <a:pt x="0" y="0"/>
                      <a:pt x="815" y="814"/>
                      <a:pt x="815" y="814"/>
                    </a:cubicBezTo>
                    <a:cubicBezTo>
                      <a:pt x="815" y="814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6" name="任意多边形: 形状 725"/>
              <p:cNvSpPr/>
              <p:nvPr/>
            </p:nvSpPr>
            <p:spPr>
              <a:xfrm>
                <a:off x="6853478" y="2351568"/>
                <a:ext cx="944081" cy="1570061"/>
              </a:xfrm>
              <a:custGeom>
                <a:avLst/>
                <a:gdLst>
                  <a:gd name="connsiteX0" fmla="*/ 641092 w 944081"/>
                  <a:gd name="connsiteY0" fmla="*/ 1394947 h 1570061"/>
                  <a:gd name="connsiteX1" fmla="*/ 638648 w 944081"/>
                  <a:gd name="connsiteY1" fmla="*/ 1395761 h 1570061"/>
                  <a:gd name="connsiteX2" fmla="*/ 672857 w 944081"/>
                  <a:gd name="connsiteY2" fmla="*/ 1431599 h 1570061"/>
                  <a:gd name="connsiteX3" fmla="*/ 671228 w 944081"/>
                  <a:gd name="connsiteY3" fmla="*/ 1431599 h 1570061"/>
                  <a:gd name="connsiteX4" fmla="*/ 759193 w 944081"/>
                  <a:gd name="connsiteY4" fmla="*/ 1517120 h 1570061"/>
                  <a:gd name="connsiteX5" fmla="*/ 756749 w 944081"/>
                  <a:gd name="connsiteY5" fmla="*/ 1517120 h 1570061"/>
                  <a:gd name="connsiteX6" fmla="*/ 763265 w 944081"/>
                  <a:gd name="connsiteY6" fmla="*/ 1519563 h 1570061"/>
                  <a:gd name="connsiteX7" fmla="*/ 760821 w 944081"/>
                  <a:gd name="connsiteY7" fmla="*/ 1519563 h 1570061"/>
                  <a:gd name="connsiteX8" fmla="*/ 782813 w 944081"/>
                  <a:gd name="connsiteY8" fmla="*/ 1541555 h 1570061"/>
                  <a:gd name="connsiteX9" fmla="*/ 786885 w 944081"/>
                  <a:gd name="connsiteY9" fmla="*/ 1539926 h 1570061"/>
                  <a:gd name="connsiteX10" fmla="*/ 826795 w 944081"/>
                  <a:gd name="connsiteY10" fmla="*/ 1565989 h 1570061"/>
                  <a:gd name="connsiteX11" fmla="*/ 848786 w 944081"/>
                  <a:gd name="connsiteY11" fmla="*/ 1570062 h 1570061"/>
                  <a:gd name="connsiteX12" fmla="*/ 869149 w 944081"/>
                  <a:gd name="connsiteY12" fmla="*/ 1564360 h 1570061"/>
                  <a:gd name="connsiteX13" fmla="*/ 871592 w 944081"/>
                  <a:gd name="connsiteY13" fmla="*/ 1566804 h 1570061"/>
                  <a:gd name="connsiteX14" fmla="*/ 883809 w 944081"/>
                  <a:gd name="connsiteY14" fmla="*/ 1553772 h 1570061"/>
                  <a:gd name="connsiteX15" fmla="*/ 885439 w 944081"/>
                  <a:gd name="connsiteY15" fmla="*/ 1550514 h 1570061"/>
                  <a:gd name="connsiteX16" fmla="*/ 887067 w 944081"/>
                  <a:gd name="connsiteY16" fmla="*/ 1545627 h 1570061"/>
                  <a:gd name="connsiteX17" fmla="*/ 887882 w 944081"/>
                  <a:gd name="connsiteY17" fmla="*/ 1541555 h 1570061"/>
                  <a:gd name="connsiteX18" fmla="*/ 888696 w 944081"/>
                  <a:gd name="connsiteY18" fmla="*/ 1536668 h 1570061"/>
                  <a:gd name="connsiteX19" fmla="*/ 889511 w 944081"/>
                  <a:gd name="connsiteY19" fmla="*/ 1526894 h 1570061"/>
                  <a:gd name="connsiteX20" fmla="*/ 891140 w 944081"/>
                  <a:gd name="connsiteY20" fmla="*/ 1526894 h 1570061"/>
                  <a:gd name="connsiteX21" fmla="*/ 893583 w 944081"/>
                  <a:gd name="connsiteY21" fmla="*/ 1527708 h 1570061"/>
                  <a:gd name="connsiteX22" fmla="*/ 898470 w 944081"/>
                  <a:gd name="connsiteY22" fmla="*/ 1528523 h 1570061"/>
                  <a:gd name="connsiteX23" fmla="*/ 907430 w 944081"/>
                  <a:gd name="connsiteY23" fmla="*/ 1530152 h 1570061"/>
                  <a:gd name="connsiteX24" fmla="*/ 916389 w 944081"/>
                  <a:gd name="connsiteY24" fmla="*/ 1531781 h 1570061"/>
                  <a:gd name="connsiteX25" fmla="*/ 922091 w 944081"/>
                  <a:gd name="connsiteY25" fmla="*/ 1533410 h 1570061"/>
                  <a:gd name="connsiteX26" fmla="*/ 943267 w 944081"/>
                  <a:gd name="connsiteY26" fmla="*/ 1538297 h 1570061"/>
                  <a:gd name="connsiteX27" fmla="*/ 944082 w 944081"/>
                  <a:gd name="connsiteY27" fmla="*/ 1534225 h 1570061"/>
                  <a:gd name="connsiteX28" fmla="*/ 918833 w 944081"/>
                  <a:gd name="connsiteY28" fmla="*/ 1530966 h 1570061"/>
                  <a:gd name="connsiteX29" fmla="*/ 920461 w 944081"/>
                  <a:gd name="connsiteY29" fmla="*/ 1529337 h 1570061"/>
                  <a:gd name="connsiteX30" fmla="*/ 918833 w 944081"/>
                  <a:gd name="connsiteY30" fmla="*/ 1528523 h 1570061"/>
                  <a:gd name="connsiteX31" fmla="*/ 917204 w 944081"/>
                  <a:gd name="connsiteY31" fmla="*/ 1528523 h 1570061"/>
                  <a:gd name="connsiteX32" fmla="*/ 915574 w 944081"/>
                  <a:gd name="connsiteY32" fmla="*/ 1529337 h 1570061"/>
                  <a:gd name="connsiteX33" fmla="*/ 909059 w 944081"/>
                  <a:gd name="connsiteY33" fmla="*/ 1528523 h 1570061"/>
                  <a:gd name="connsiteX34" fmla="*/ 907430 w 944081"/>
                  <a:gd name="connsiteY34" fmla="*/ 1526080 h 1570061"/>
                  <a:gd name="connsiteX35" fmla="*/ 887882 w 944081"/>
                  <a:gd name="connsiteY35" fmla="*/ 1522822 h 1570061"/>
                  <a:gd name="connsiteX36" fmla="*/ 886253 w 944081"/>
                  <a:gd name="connsiteY36" fmla="*/ 1537482 h 1570061"/>
                  <a:gd name="connsiteX37" fmla="*/ 885439 w 944081"/>
                  <a:gd name="connsiteY37" fmla="*/ 1543998 h 1570061"/>
                  <a:gd name="connsiteX38" fmla="*/ 884624 w 944081"/>
                  <a:gd name="connsiteY38" fmla="*/ 1548070 h 1570061"/>
                  <a:gd name="connsiteX39" fmla="*/ 880552 w 944081"/>
                  <a:gd name="connsiteY39" fmla="*/ 1557030 h 1570061"/>
                  <a:gd name="connsiteX40" fmla="*/ 874036 w 944081"/>
                  <a:gd name="connsiteY40" fmla="*/ 1559474 h 1570061"/>
                  <a:gd name="connsiteX41" fmla="*/ 866705 w 944081"/>
                  <a:gd name="connsiteY41" fmla="*/ 1561103 h 1570061"/>
                  <a:gd name="connsiteX42" fmla="*/ 861818 w 944081"/>
                  <a:gd name="connsiteY42" fmla="*/ 1566804 h 1570061"/>
                  <a:gd name="connsiteX43" fmla="*/ 834940 w 944081"/>
                  <a:gd name="connsiteY43" fmla="*/ 1564360 h 1570061"/>
                  <a:gd name="connsiteX44" fmla="*/ 808062 w 944081"/>
                  <a:gd name="connsiteY44" fmla="*/ 1549700 h 1570061"/>
                  <a:gd name="connsiteX45" fmla="*/ 757564 w 944081"/>
                  <a:gd name="connsiteY45" fmla="*/ 1503274 h 1570061"/>
                  <a:gd name="connsiteX46" fmla="*/ 730686 w 944081"/>
                  <a:gd name="connsiteY46" fmla="*/ 1479654 h 1570061"/>
                  <a:gd name="connsiteX47" fmla="*/ 705436 w 944081"/>
                  <a:gd name="connsiteY47" fmla="*/ 1450332 h 1570061"/>
                  <a:gd name="connsiteX48" fmla="*/ 706251 w 944081"/>
                  <a:gd name="connsiteY48" fmla="*/ 1449517 h 1570061"/>
                  <a:gd name="connsiteX49" fmla="*/ 684260 w 944081"/>
                  <a:gd name="connsiteY49" fmla="*/ 1427526 h 1570061"/>
                  <a:gd name="connsiteX50" fmla="*/ 676115 w 944081"/>
                  <a:gd name="connsiteY50" fmla="*/ 1423454 h 1570061"/>
                  <a:gd name="connsiteX51" fmla="*/ 561272 w 944081"/>
                  <a:gd name="connsiteY51" fmla="*/ 1278475 h 1570061"/>
                  <a:gd name="connsiteX52" fmla="*/ 439913 w 944081"/>
                  <a:gd name="connsiteY52" fmla="*/ 1118835 h 1570061"/>
                  <a:gd name="connsiteX53" fmla="*/ 441542 w 944081"/>
                  <a:gd name="connsiteY53" fmla="*/ 1118835 h 1570061"/>
                  <a:gd name="connsiteX54" fmla="*/ 408962 w 944081"/>
                  <a:gd name="connsiteY54" fmla="*/ 1073223 h 1570061"/>
                  <a:gd name="connsiteX55" fmla="*/ 409777 w 944081"/>
                  <a:gd name="connsiteY55" fmla="*/ 1073223 h 1570061"/>
                  <a:gd name="connsiteX56" fmla="*/ 325070 w 944081"/>
                  <a:gd name="connsiteY56" fmla="*/ 960824 h 1570061"/>
                  <a:gd name="connsiteX57" fmla="*/ 230589 w 944081"/>
                  <a:gd name="connsiteY57" fmla="*/ 815845 h 1570061"/>
                  <a:gd name="connsiteX58" fmla="*/ 232218 w 944081"/>
                  <a:gd name="connsiteY58" fmla="*/ 815030 h 1570061"/>
                  <a:gd name="connsiteX59" fmla="*/ 169502 w 944081"/>
                  <a:gd name="connsiteY59" fmla="*/ 694486 h 1570061"/>
                  <a:gd name="connsiteX60" fmla="*/ 107601 w 944081"/>
                  <a:gd name="connsiteY60" fmla="*/ 564167 h 1570061"/>
                  <a:gd name="connsiteX61" fmla="*/ 75836 w 944081"/>
                  <a:gd name="connsiteY61" fmla="*/ 473759 h 1570061"/>
                  <a:gd name="connsiteX62" fmla="*/ 33483 w 944081"/>
                  <a:gd name="connsiteY62" fmla="*/ 310047 h 1570061"/>
                  <a:gd name="connsiteX63" fmla="*/ 16378 w 944081"/>
                  <a:gd name="connsiteY63" fmla="*/ 155294 h 1570061"/>
                  <a:gd name="connsiteX64" fmla="*/ 15564 w 944081"/>
                  <a:gd name="connsiteY64" fmla="*/ 117827 h 1570061"/>
                  <a:gd name="connsiteX65" fmla="*/ 18822 w 944081"/>
                  <a:gd name="connsiteY65" fmla="*/ 77917 h 1570061"/>
                  <a:gd name="connsiteX66" fmla="*/ 17193 w 944081"/>
                  <a:gd name="connsiteY66" fmla="*/ 78732 h 1570061"/>
                  <a:gd name="connsiteX67" fmla="*/ 18007 w 944081"/>
                  <a:gd name="connsiteY67" fmla="*/ 51039 h 1570061"/>
                  <a:gd name="connsiteX68" fmla="*/ 18007 w 944081"/>
                  <a:gd name="connsiteY68" fmla="*/ 51854 h 1570061"/>
                  <a:gd name="connsiteX69" fmla="*/ 13120 w 944081"/>
                  <a:gd name="connsiteY69" fmla="*/ 37193 h 1570061"/>
                  <a:gd name="connsiteX70" fmla="*/ 10677 w 944081"/>
                  <a:gd name="connsiteY70" fmla="*/ 36378 h 1570061"/>
                  <a:gd name="connsiteX71" fmla="*/ 13935 w 944081"/>
                  <a:gd name="connsiteY71" fmla="*/ 30677 h 1570061"/>
                  <a:gd name="connsiteX72" fmla="*/ 11491 w 944081"/>
                  <a:gd name="connsiteY72" fmla="*/ 26605 h 1570061"/>
                  <a:gd name="connsiteX73" fmla="*/ 19636 w 944081"/>
                  <a:gd name="connsiteY73" fmla="*/ 11129 h 1570061"/>
                  <a:gd name="connsiteX74" fmla="*/ 25338 w 944081"/>
                  <a:gd name="connsiteY74" fmla="*/ 13573 h 1570061"/>
                  <a:gd name="connsiteX75" fmla="*/ 22080 w 944081"/>
                  <a:gd name="connsiteY75" fmla="*/ 2170 h 1570061"/>
                  <a:gd name="connsiteX76" fmla="*/ 9863 w 944081"/>
                  <a:gd name="connsiteY76" fmla="*/ 2984 h 1570061"/>
                  <a:gd name="connsiteX77" fmla="*/ 13120 w 944081"/>
                  <a:gd name="connsiteY77" fmla="*/ 4613 h 1570061"/>
                  <a:gd name="connsiteX78" fmla="*/ 9048 w 944081"/>
                  <a:gd name="connsiteY78" fmla="*/ 7057 h 1570061"/>
                  <a:gd name="connsiteX79" fmla="*/ 1718 w 944081"/>
                  <a:gd name="connsiteY79" fmla="*/ 21718 h 1570061"/>
                  <a:gd name="connsiteX80" fmla="*/ 1718 w 944081"/>
                  <a:gd name="connsiteY80" fmla="*/ 21718 h 1570061"/>
                  <a:gd name="connsiteX81" fmla="*/ 2532 w 944081"/>
                  <a:gd name="connsiteY81" fmla="*/ 34749 h 1570061"/>
                  <a:gd name="connsiteX82" fmla="*/ 903 w 944081"/>
                  <a:gd name="connsiteY82" fmla="*/ 36378 h 1570061"/>
                  <a:gd name="connsiteX83" fmla="*/ 1718 w 944081"/>
                  <a:gd name="connsiteY83" fmla="*/ 42894 h 1570061"/>
                  <a:gd name="connsiteX84" fmla="*/ 4161 w 944081"/>
                  <a:gd name="connsiteY84" fmla="*/ 97465 h 1570061"/>
                  <a:gd name="connsiteX85" fmla="*/ 9048 w 944081"/>
                  <a:gd name="connsiteY85" fmla="*/ 107239 h 1570061"/>
                  <a:gd name="connsiteX86" fmla="*/ 3346 w 944081"/>
                  <a:gd name="connsiteY86" fmla="*/ 131674 h 1570061"/>
                  <a:gd name="connsiteX87" fmla="*/ 2532 w 944081"/>
                  <a:gd name="connsiteY87" fmla="*/ 130859 h 1570061"/>
                  <a:gd name="connsiteX88" fmla="*/ 1718 w 944081"/>
                  <a:gd name="connsiteY88" fmla="*/ 152036 h 1570061"/>
                  <a:gd name="connsiteX89" fmla="*/ 8233 w 944081"/>
                  <a:gd name="connsiteY89" fmla="*/ 174027 h 1570061"/>
                  <a:gd name="connsiteX90" fmla="*/ 4976 w 944081"/>
                  <a:gd name="connsiteY90" fmla="*/ 175656 h 1570061"/>
                  <a:gd name="connsiteX91" fmla="*/ 5790 w 944081"/>
                  <a:gd name="connsiteY91" fmla="*/ 201720 h 1570061"/>
                  <a:gd name="connsiteX92" fmla="*/ 7419 w 944081"/>
                  <a:gd name="connsiteY92" fmla="*/ 226154 h 1570061"/>
                  <a:gd name="connsiteX93" fmla="*/ 18007 w 944081"/>
                  <a:gd name="connsiteY93" fmla="*/ 265250 h 1570061"/>
                  <a:gd name="connsiteX94" fmla="*/ 18007 w 944081"/>
                  <a:gd name="connsiteY94" fmla="*/ 281540 h 1570061"/>
                  <a:gd name="connsiteX95" fmla="*/ 22080 w 944081"/>
                  <a:gd name="connsiteY95" fmla="*/ 300273 h 1570061"/>
                  <a:gd name="connsiteX96" fmla="*/ 21265 w 944081"/>
                  <a:gd name="connsiteY96" fmla="*/ 299458 h 1570061"/>
                  <a:gd name="connsiteX97" fmla="*/ 26152 w 944081"/>
                  <a:gd name="connsiteY97" fmla="*/ 320635 h 1570061"/>
                  <a:gd name="connsiteX98" fmla="*/ 34297 w 944081"/>
                  <a:gd name="connsiteY98" fmla="*/ 337740 h 1570061"/>
                  <a:gd name="connsiteX99" fmla="*/ 29410 w 944081"/>
                  <a:gd name="connsiteY99" fmla="*/ 354844 h 1570061"/>
                  <a:gd name="connsiteX100" fmla="*/ 44071 w 944081"/>
                  <a:gd name="connsiteY100" fmla="*/ 394754 h 1570061"/>
                  <a:gd name="connsiteX101" fmla="*/ 44071 w 944081"/>
                  <a:gd name="connsiteY101" fmla="*/ 407786 h 1570061"/>
                  <a:gd name="connsiteX102" fmla="*/ 80723 w 944081"/>
                  <a:gd name="connsiteY102" fmla="*/ 533217 h 1570061"/>
                  <a:gd name="connsiteX103" fmla="*/ 79909 w 944081"/>
                  <a:gd name="connsiteY103" fmla="*/ 532402 h 1570061"/>
                  <a:gd name="connsiteX104" fmla="*/ 96198 w 944081"/>
                  <a:gd name="connsiteY104" fmla="*/ 544620 h 1570061"/>
                  <a:gd name="connsiteX105" fmla="*/ 94569 w 944081"/>
                  <a:gd name="connsiteY105" fmla="*/ 544620 h 1570061"/>
                  <a:gd name="connsiteX106" fmla="*/ 99456 w 944081"/>
                  <a:gd name="connsiteY106" fmla="*/ 566611 h 1570061"/>
                  <a:gd name="connsiteX107" fmla="*/ 97827 w 944081"/>
                  <a:gd name="connsiteY107" fmla="*/ 565797 h 1570061"/>
                  <a:gd name="connsiteX108" fmla="*/ 105972 w 944081"/>
                  <a:gd name="connsiteY108" fmla="*/ 587788 h 1570061"/>
                  <a:gd name="connsiteX109" fmla="*/ 105158 w 944081"/>
                  <a:gd name="connsiteY109" fmla="*/ 588602 h 1570061"/>
                  <a:gd name="connsiteX110" fmla="*/ 108416 w 944081"/>
                  <a:gd name="connsiteY110" fmla="*/ 592675 h 1570061"/>
                  <a:gd name="connsiteX111" fmla="*/ 104343 w 944081"/>
                  <a:gd name="connsiteY111" fmla="*/ 591046 h 1570061"/>
                  <a:gd name="connsiteX112" fmla="*/ 146697 w 944081"/>
                  <a:gd name="connsiteY112" fmla="*/ 681454 h 1570061"/>
                  <a:gd name="connsiteX113" fmla="*/ 195566 w 944081"/>
                  <a:gd name="connsiteY113" fmla="*/ 770233 h 1570061"/>
                  <a:gd name="connsiteX114" fmla="*/ 193123 w 944081"/>
                  <a:gd name="connsiteY114" fmla="*/ 768605 h 1570061"/>
                  <a:gd name="connsiteX115" fmla="*/ 202082 w 944081"/>
                  <a:gd name="connsiteY115" fmla="*/ 778378 h 1570061"/>
                  <a:gd name="connsiteX116" fmla="*/ 200453 w 944081"/>
                  <a:gd name="connsiteY116" fmla="*/ 778378 h 1570061"/>
                  <a:gd name="connsiteX117" fmla="*/ 226517 w 944081"/>
                  <a:gd name="connsiteY117" fmla="*/ 821546 h 1570061"/>
                  <a:gd name="connsiteX118" fmla="*/ 224073 w 944081"/>
                  <a:gd name="connsiteY118" fmla="*/ 823175 h 1570061"/>
                  <a:gd name="connsiteX119" fmla="*/ 239548 w 944081"/>
                  <a:gd name="connsiteY119" fmla="*/ 843537 h 1570061"/>
                  <a:gd name="connsiteX120" fmla="*/ 237105 w 944081"/>
                  <a:gd name="connsiteY120" fmla="*/ 845166 h 1570061"/>
                  <a:gd name="connsiteX121" fmla="*/ 292490 w 944081"/>
                  <a:gd name="connsiteY121" fmla="*/ 929873 h 1570061"/>
                  <a:gd name="connsiteX122" fmla="*/ 347061 w 944081"/>
                  <a:gd name="connsiteY122" fmla="*/ 999105 h 1570061"/>
                  <a:gd name="connsiteX123" fmla="*/ 345432 w 944081"/>
                  <a:gd name="connsiteY123" fmla="*/ 999919 h 1570061"/>
                  <a:gd name="connsiteX124" fmla="*/ 412220 w 944081"/>
                  <a:gd name="connsiteY124" fmla="*/ 1095215 h 1570061"/>
                  <a:gd name="connsiteX125" fmla="*/ 438284 w 944081"/>
                  <a:gd name="connsiteY125" fmla="*/ 1129423 h 1570061"/>
                  <a:gd name="connsiteX126" fmla="*/ 436655 w 944081"/>
                  <a:gd name="connsiteY126" fmla="*/ 1131052 h 1570061"/>
                  <a:gd name="connsiteX127" fmla="*/ 487968 w 944081"/>
                  <a:gd name="connsiteY127" fmla="*/ 1199469 h 1570061"/>
                  <a:gd name="connsiteX128" fmla="*/ 484710 w 944081"/>
                  <a:gd name="connsiteY128" fmla="*/ 1199469 h 1570061"/>
                  <a:gd name="connsiteX129" fmla="*/ 498556 w 944081"/>
                  <a:gd name="connsiteY129" fmla="*/ 1208429 h 1570061"/>
                  <a:gd name="connsiteX130" fmla="*/ 500185 w 944081"/>
                  <a:gd name="connsiteY130" fmla="*/ 1214130 h 1570061"/>
                  <a:gd name="connsiteX131" fmla="*/ 536837 w 944081"/>
                  <a:gd name="connsiteY131" fmla="*/ 1259742 h 1570061"/>
                  <a:gd name="connsiteX132" fmla="*/ 534394 w 944081"/>
                  <a:gd name="connsiteY132" fmla="*/ 1259742 h 1570061"/>
                  <a:gd name="connsiteX133" fmla="*/ 546611 w 944081"/>
                  <a:gd name="connsiteY133" fmla="*/ 1273588 h 1570061"/>
                  <a:gd name="connsiteX134" fmla="*/ 544168 w 944081"/>
                  <a:gd name="connsiteY134" fmla="*/ 1272773 h 1570061"/>
                  <a:gd name="connsiteX135" fmla="*/ 583263 w 944081"/>
                  <a:gd name="connsiteY135" fmla="*/ 1321643 h 1570061"/>
                  <a:gd name="connsiteX136" fmla="*/ 579190 w 944081"/>
                  <a:gd name="connsiteY136" fmla="*/ 1321643 h 1570061"/>
                  <a:gd name="connsiteX137" fmla="*/ 606883 w 944081"/>
                  <a:gd name="connsiteY137" fmla="*/ 1352593 h 1570061"/>
                  <a:gd name="connsiteX138" fmla="*/ 605254 w 944081"/>
                  <a:gd name="connsiteY138" fmla="*/ 1352593 h 1570061"/>
                  <a:gd name="connsiteX139" fmla="*/ 610956 w 944081"/>
                  <a:gd name="connsiteY139" fmla="*/ 1356666 h 1570061"/>
                  <a:gd name="connsiteX140" fmla="*/ 608512 w 944081"/>
                  <a:gd name="connsiteY140" fmla="*/ 1359109 h 1570061"/>
                  <a:gd name="connsiteX141" fmla="*/ 641092 w 944081"/>
                  <a:gd name="connsiteY141" fmla="*/ 1394947 h 1570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944081" h="1570061">
                    <a:moveTo>
                      <a:pt x="641092" y="1394947"/>
                    </a:moveTo>
                    <a:lnTo>
                      <a:pt x="638648" y="1395761"/>
                    </a:lnTo>
                    <a:cubicBezTo>
                      <a:pt x="652495" y="1404721"/>
                      <a:pt x="660639" y="1421010"/>
                      <a:pt x="672857" y="1431599"/>
                    </a:cubicBezTo>
                    <a:lnTo>
                      <a:pt x="671228" y="1431599"/>
                    </a:lnTo>
                    <a:cubicBezTo>
                      <a:pt x="698106" y="1463364"/>
                      <a:pt x="728242" y="1488613"/>
                      <a:pt x="759193" y="1517120"/>
                    </a:cubicBezTo>
                    <a:cubicBezTo>
                      <a:pt x="758378" y="1517120"/>
                      <a:pt x="757564" y="1517120"/>
                      <a:pt x="756749" y="1517120"/>
                    </a:cubicBezTo>
                    <a:cubicBezTo>
                      <a:pt x="759193" y="1517935"/>
                      <a:pt x="761636" y="1517935"/>
                      <a:pt x="763265" y="1519563"/>
                    </a:cubicBezTo>
                    <a:cubicBezTo>
                      <a:pt x="763265" y="1520378"/>
                      <a:pt x="761636" y="1520378"/>
                      <a:pt x="760821" y="1519563"/>
                    </a:cubicBezTo>
                    <a:cubicBezTo>
                      <a:pt x="764080" y="1529337"/>
                      <a:pt x="781184" y="1535853"/>
                      <a:pt x="782813" y="1541555"/>
                    </a:cubicBezTo>
                    <a:cubicBezTo>
                      <a:pt x="785256" y="1543184"/>
                      <a:pt x="786885" y="1542369"/>
                      <a:pt x="786885" y="1539926"/>
                    </a:cubicBezTo>
                    <a:cubicBezTo>
                      <a:pt x="799103" y="1550514"/>
                      <a:pt x="812134" y="1560288"/>
                      <a:pt x="826795" y="1565989"/>
                    </a:cubicBezTo>
                    <a:cubicBezTo>
                      <a:pt x="834126" y="1568433"/>
                      <a:pt x="842270" y="1570062"/>
                      <a:pt x="848786" y="1570062"/>
                    </a:cubicBezTo>
                    <a:cubicBezTo>
                      <a:pt x="856117" y="1570062"/>
                      <a:pt x="863447" y="1567618"/>
                      <a:pt x="869149" y="1564360"/>
                    </a:cubicBezTo>
                    <a:cubicBezTo>
                      <a:pt x="870778" y="1564360"/>
                      <a:pt x="871592" y="1565175"/>
                      <a:pt x="871592" y="1566804"/>
                    </a:cubicBezTo>
                    <a:cubicBezTo>
                      <a:pt x="876479" y="1562732"/>
                      <a:pt x="880552" y="1557844"/>
                      <a:pt x="883809" y="1553772"/>
                    </a:cubicBezTo>
                    <a:cubicBezTo>
                      <a:pt x="884624" y="1552958"/>
                      <a:pt x="885439" y="1551329"/>
                      <a:pt x="885439" y="1550514"/>
                    </a:cubicBezTo>
                    <a:cubicBezTo>
                      <a:pt x="886253" y="1549700"/>
                      <a:pt x="886253" y="1548885"/>
                      <a:pt x="887067" y="1545627"/>
                    </a:cubicBezTo>
                    <a:lnTo>
                      <a:pt x="887882" y="1541555"/>
                    </a:lnTo>
                    <a:lnTo>
                      <a:pt x="888696" y="1536668"/>
                    </a:lnTo>
                    <a:lnTo>
                      <a:pt x="889511" y="1526894"/>
                    </a:lnTo>
                    <a:lnTo>
                      <a:pt x="891140" y="1526894"/>
                    </a:lnTo>
                    <a:lnTo>
                      <a:pt x="893583" y="1527708"/>
                    </a:lnTo>
                    <a:lnTo>
                      <a:pt x="898470" y="1528523"/>
                    </a:lnTo>
                    <a:lnTo>
                      <a:pt x="907430" y="1530152"/>
                    </a:lnTo>
                    <a:lnTo>
                      <a:pt x="916389" y="1531781"/>
                    </a:lnTo>
                    <a:lnTo>
                      <a:pt x="922091" y="1533410"/>
                    </a:lnTo>
                    <a:cubicBezTo>
                      <a:pt x="929421" y="1535039"/>
                      <a:pt x="935937" y="1536668"/>
                      <a:pt x="943267" y="1538297"/>
                    </a:cubicBezTo>
                    <a:cubicBezTo>
                      <a:pt x="944896" y="1536668"/>
                      <a:pt x="940824" y="1535853"/>
                      <a:pt x="944082" y="1534225"/>
                    </a:cubicBezTo>
                    <a:cubicBezTo>
                      <a:pt x="935122" y="1530152"/>
                      <a:pt x="926163" y="1535853"/>
                      <a:pt x="918833" y="1530966"/>
                    </a:cubicBezTo>
                    <a:lnTo>
                      <a:pt x="920461" y="1529337"/>
                    </a:lnTo>
                    <a:cubicBezTo>
                      <a:pt x="919647" y="1529337"/>
                      <a:pt x="918833" y="1528523"/>
                      <a:pt x="918833" y="1528523"/>
                    </a:cubicBezTo>
                    <a:cubicBezTo>
                      <a:pt x="918018" y="1528523"/>
                      <a:pt x="917204" y="1528523"/>
                      <a:pt x="917204" y="1528523"/>
                    </a:cubicBezTo>
                    <a:cubicBezTo>
                      <a:pt x="916389" y="1528523"/>
                      <a:pt x="915574" y="1529337"/>
                      <a:pt x="915574" y="1529337"/>
                    </a:cubicBezTo>
                    <a:cubicBezTo>
                      <a:pt x="914760" y="1530152"/>
                      <a:pt x="914760" y="1530966"/>
                      <a:pt x="909059" y="1528523"/>
                    </a:cubicBezTo>
                    <a:cubicBezTo>
                      <a:pt x="904172" y="1526080"/>
                      <a:pt x="909873" y="1526080"/>
                      <a:pt x="907430" y="1526080"/>
                    </a:cubicBezTo>
                    <a:cubicBezTo>
                      <a:pt x="900914" y="1525265"/>
                      <a:pt x="893583" y="1523636"/>
                      <a:pt x="887882" y="1522822"/>
                    </a:cubicBezTo>
                    <a:lnTo>
                      <a:pt x="886253" y="1537482"/>
                    </a:lnTo>
                    <a:cubicBezTo>
                      <a:pt x="886253" y="1539926"/>
                      <a:pt x="885439" y="1541555"/>
                      <a:pt x="885439" y="1543998"/>
                    </a:cubicBezTo>
                    <a:cubicBezTo>
                      <a:pt x="884624" y="1545627"/>
                      <a:pt x="884624" y="1548070"/>
                      <a:pt x="884624" y="1548070"/>
                    </a:cubicBezTo>
                    <a:cubicBezTo>
                      <a:pt x="883809" y="1550514"/>
                      <a:pt x="882181" y="1553772"/>
                      <a:pt x="880552" y="1557030"/>
                    </a:cubicBezTo>
                    <a:cubicBezTo>
                      <a:pt x="878108" y="1556215"/>
                      <a:pt x="876479" y="1557844"/>
                      <a:pt x="874036" y="1559474"/>
                    </a:cubicBezTo>
                    <a:cubicBezTo>
                      <a:pt x="871592" y="1561103"/>
                      <a:pt x="869149" y="1561917"/>
                      <a:pt x="866705" y="1561103"/>
                    </a:cubicBezTo>
                    <a:cubicBezTo>
                      <a:pt x="865076" y="1563546"/>
                      <a:pt x="862633" y="1563546"/>
                      <a:pt x="861818" y="1566804"/>
                    </a:cubicBezTo>
                    <a:cubicBezTo>
                      <a:pt x="852859" y="1568433"/>
                      <a:pt x="843900" y="1567618"/>
                      <a:pt x="834940" y="1564360"/>
                    </a:cubicBezTo>
                    <a:cubicBezTo>
                      <a:pt x="825981" y="1561103"/>
                      <a:pt x="816207" y="1556215"/>
                      <a:pt x="808062" y="1549700"/>
                    </a:cubicBezTo>
                    <a:cubicBezTo>
                      <a:pt x="790958" y="1536668"/>
                      <a:pt x="773853" y="1519563"/>
                      <a:pt x="757564" y="1503274"/>
                    </a:cubicBezTo>
                    <a:cubicBezTo>
                      <a:pt x="746975" y="1498387"/>
                      <a:pt x="738830" y="1489428"/>
                      <a:pt x="730686" y="1479654"/>
                    </a:cubicBezTo>
                    <a:cubicBezTo>
                      <a:pt x="722541" y="1469880"/>
                      <a:pt x="715210" y="1459291"/>
                      <a:pt x="705436" y="1450332"/>
                    </a:cubicBezTo>
                    <a:cubicBezTo>
                      <a:pt x="705436" y="1450332"/>
                      <a:pt x="705436" y="1449517"/>
                      <a:pt x="706251" y="1449517"/>
                    </a:cubicBezTo>
                    <a:cubicBezTo>
                      <a:pt x="698921" y="1444631"/>
                      <a:pt x="689961" y="1435671"/>
                      <a:pt x="684260" y="1427526"/>
                    </a:cubicBezTo>
                    <a:lnTo>
                      <a:pt x="676115" y="1423454"/>
                    </a:lnTo>
                    <a:cubicBezTo>
                      <a:pt x="641092" y="1373770"/>
                      <a:pt x="597924" y="1328973"/>
                      <a:pt x="561272" y="1278475"/>
                    </a:cubicBezTo>
                    <a:cubicBezTo>
                      <a:pt x="519733" y="1221460"/>
                      <a:pt x="487968" y="1169333"/>
                      <a:pt x="439913" y="1118835"/>
                    </a:cubicBezTo>
                    <a:cubicBezTo>
                      <a:pt x="440727" y="1118835"/>
                      <a:pt x="440727" y="1118020"/>
                      <a:pt x="441542" y="1118835"/>
                    </a:cubicBezTo>
                    <a:cubicBezTo>
                      <a:pt x="428510" y="1103360"/>
                      <a:pt x="420365" y="1087070"/>
                      <a:pt x="408962" y="1073223"/>
                    </a:cubicBezTo>
                    <a:lnTo>
                      <a:pt x="409777" y="1073223"/>
                    </a:lnTo>
                    <a:cubicBezTo>
                      <a:pt x="378012" y="1039015"/>
                      <a:pt x="355206" y="994218"/>
                      <a:pt x="325070" y="960824"/>
                    </a:cubicBezTo>
                    <a:cubicBezTo>
                      <a:pt x="295748" y="915213"/>
                      <a:pt x="261540" y="863899"/>
                      <a:pt x="230589" y="815845"/>
                    </a:cubicBezTo>
                    <a:lnTo>
                      <a:pt x="232218" y="815030"/>
                    </a:lnTo>
                    <a:cubicBezTo>
                      <a:pt x="206154" y="776749"/>
                      <a:pt x="191494" y="734396"/>
                      <a:pt x="169502" y="694486"/>
                    </a:cubicBezTo>
                    <a:cubicBezTo>
                      <a:pt x="151584" y="651318"/>
                      <a:pt x="120633" y="610593"/>
                      <a:pt x="107601" y="564167"/>
                    </a:cubicBezTo>
                    <a:cubicBezTo>
                      <a:pt x="104343" y="534032"/>
                      <a:pt x="76651" y="503081"/>
                      <a:pt x="75836" y="473759"/>
                    </a:cubicBezTo>
                    <a:cubicBezTo>
                      <a:pt x="70949" y="415931"/>
                      <a:pt x="50587" y="365432"/>
                      <a:pt x="33483" y="310047"/>
                    </a:cubicBezTo>
                    <a:cubicBezTo>
                      <a:pt x="28596" y="257920"/>
                      <a:pt x="11491" y="206607"/>
                      <a:pt x="16378" y="155294"/>
                    </a:cubicBezTo>
                    <a:cubicBezTo>
                      <a:pt x="13120" y="143077"/>
                      <a:pt x="13935" y="130859"/>
                      <a:pt x="15564" y="117827"/>
                    </a:cubicBezTo>
                    <a:cubicBezTo>
                      <a:pt x="17193" y="104796"/>
                      <a:pt x="19636" y="91764"/>
                      <a:pt x="18822" y="77917"/>
                    </a:cubicBezTo>
                    <a:lnTo>
                      <a:pt x="17193" y="78732"/>
                    </a:lnTo>
                    <a:cubicBezTo>
                      <a:pt x="22894" y="68958"/>
                      <a:pt x="9048" y="57555"/>
                      <a:pt x="18007" y="51039"/>
                    </a:cubicBezTo>
                    <a:lnTo>
                      <a:pt x="18007" y="51854"/>
                    </a:lnTo>
                    <a:cubicBezTo>
                      <a:pt x="22080" y="46967"/>
                      <a:pt x="7419" y="39636"/>
                      <a:pt x="13120" y="37193"/>
                    </a:cubicBezTo>
                    <a:lnTo>
                      <a:pt x="10677" y="36378"/>
                    </a:lnTo>
                    <a:cubicBezTo>
                      <a:pt x="9863" y="29863"/>
                      <a:pt x="13120" y="35564"/>
                      <a:pt x="13935" y="30677"/>
                    </a:cubicBezTo>
                    <a:cubicBezTo>
                      <a:pt x="13935" y="29048"/>
                      <a:pt x="9863" y="29863"/>
                      <a:pt x="11491" y="26605"/>
                    </a:cubicBezTo>
                    <a:cubicBezTo>
                      <a:pt x="20451" y="25790"/>
                      <a:pt x="9863" y="11129"/>
                      <a:pt x="19636" y="11129"/>
                    </a:cubicBezTo>
                    <a:cubicBezTo>
                      <a:pt x="19636" y="14387"/>
                      <a:pt x="23709" y="6242"/>
                      <a:pt x="25338" y="13573"/>
                    </a:cubicBezTo>
                    <a:cubicBezTo>
                      <a:pt x="26152" y="11129"/>
                      <a:pt x="26152" y="1356"/>
                      <a:pt x="22080" y="2170"/>
                    </a:cubicBezTo>
                    <a:cubicBezTo>
                      <a:pt x="18007" y="1356"/>
                      <a:pt x="13935" y="-2717"/>
                      <a:pt x="9863" y="2984"/>
                    </a:cubicBezTo>
                    <a:lnTo>
                      <a:pt x="13120" y="4613"/>
                    </a:lnTo>
                    <a:cubicBezTo>
                      <a:pt x="9863" y="6242"/>
                      <a:pt x="11491" y="6242"/>
                      <a:pt x="9048" y="7057"/>
                    </a:cubicBezTo>
                    <a:cubicBezTo>
                      <a:pt x="8233" y="15202"/>
                      <a:pt x="3346" y="16016"/>
                      <a:pt x="1718" y="21718"/>
                    </a:cubicBezTo>
                    <a:cubicBezTo>
                      <a:pt x="1718" y="21718"/>
                      <a:pt x="1718" y="21718"/>
                      <a:pt x="1718" y="21718"/>
                    </a:cubicBezTo>
                    <a:cubicBezTo>
                      <a:pt x="5790" y="25790"/>
                      <a:pt x="3346" y="31491"/>
                      <a:pt x="2532" y="34749"/>
                    </a:cubicBezTo>
                    <a:lnTo>
                      <a:pt x="903" y="36378"/>
                    </a:lnTo>
                    <a:cubicBezTo>
                      <a:pt x="-3169" y="38008"/>
                      <a:pt x="8233" y="46152"/>
                      <a:pt x="1718" y="42894"/>
                    </a:cubicBezTo>
                    <a:cubicBezTo>
                      <a:pt x="3346" y="59999"/>
                      <a:pt x="3346" y="78732"/>
                      <a:pt x="4161" y="97465"/>
                    </a:cubicBezTo>
                    <a:cubicBezTo>
                      <a:pt x="6605" y="99909"/>
                      <a:pt x="4161" y="112126"/>
                      <a:pt x="9048" y="107239"/>
                    </a:cubicBezTo>
                    <a:cubicBezTo>
                      <a:pt x="3346" y="112126"/>
                      <a:pt x="2532" y="125972"/>
                      <a:pt x="3346" y="131674"/>
                    </a:cubicBezTo>
                    <a:cubicBezTo>
                      <a:pt x="2532" y="131674"/>
                      <a:pt x="2532" y="131674"/>
                      <a:pt x="2532" y="130859"/>
                    </a:cubicBezTo>
                    <a:cubicBezTo>
                      <a:pt x="-3984" y="141448"/>
                      <a:pt x="9863" y="142262"/>
                      <a:pt x="1718" y="152036"/>
                    </a:cubicBezTo>
                    <a:cubicBezTo>
                      <a:pt x="7419" y="152850"/>
                      <a:pt x="903" y="169140"/>
                      <a:pt x="8233" y="174027"/>
                    </a:cubicBezTo>
                    <a:cubicBezTo>
                      <a:pt x="6605" y="175656"/>
                      <a:pt x="5790" y="175656"/>
                      <a:pt x="4976" y="175656"/>
                    </a:cubicBezTo>
                    <a:cubicBezTo>
                      <a:pt x="5790" y="183801"/>
                      <a:pt x="5790" y="192761"/>
                      <a:pt x="5790" y="201720"/>
                    </a:cubicBezTo>
                    <a:cubicBezTo>
                      <a:pt x="5790" y="210679"/>
                      <a:pt x="6605" y="218824"/>
                      <a:pt x="7419" y="226154"/>
                    </a:cubicBezTo>
                    <a:cubicBezTo>
                      <a:pt x="13935" y="237557"/>
                      <a:pt x="9048" y="256291"/>
                      <a:pt x="18007" y="265250"/>
                    </a:cubicBezTo>
                    <a:cubicBezTo>
                      <a:pt x="18007" y="269322"/>
                      <a:pt x="17193" y="275838"/>
                      <a:pt x="18007" y="281540"/>
                    </a:cubicBezTo>
                    <a:cubicBezTo>
                      <a:pt x="18822" y="288056"/>
                      <a:pt x="19636" y="294572"/>
                      <a:pt x="22080" y="300273"/>
                    </a:cubicBezTo>
                    <a:lnTo>
                      <a:pt x="21265" y="299458"/>
                    </a:lnTo>
                    <a:cubicBezTo>
                      <a:pt x="22894" y="305974"/>
                      <a:pt x="24523" y="314119"/>
                      <a:pt x="26152" y="320635"/>
                    </a:cubicBezTo>
                    <a:cubicBezTo>
                      <a:pt x="28596" y="327966"/>
                      <a:pt x="31039" y="333667"/>
                      <a:pt x="34297" y="337740"/>
                    </a:cubicBezTo>
                    <a:cubicBezTo>
                      <a:pt x="28596" y="343441"/>
                      <a:pt x="31039" y="348328"/>
                      <a:pt x="29410" y="354844"/>
                    </a:cubicBezTo>
                    <a:cubicBezTo>
                      <a:pt x="34297" y="362989"/>
                      <a:pt x="37555" y="381722"/>
                      <a:pt x="44071" y="394754"/>
                    </a:cubicBezTo>
                    <a:cubicBezTo>
                      <a:pt x="41628" y="398012"/>
                      <a:pt x="48143" y="405342"/>
                      <a:pt x="44071" y="407786"/>
                    </a:cubicBezTo>
                    <a:cubicBezTo>
                      <a:pt x="61990" y="443623"/>
                      <a:pt x="73393" y="490863"/>
                      <a:pt x="80723" y="533217"/>
                    </a:cubicBezTo>
                    <a:lnTo>
                      <a:pt x="79909" y="532402"/>
                    </a:lnTo>
                    <a:cubicBezTo>
                      <a:pt x="83981" y="536475"/>
                      <a:pt x="91311" y="540547"/>
                      <a:pt x="96198" y="544620"/>
                    </a:cubicBezTo>
                    <a:cubicBezTo>
                      <a:pt x="96198" y="545434"/>
                      <a:pt x="95384" y="545434"/>
                      <a:pt x="94569" y="544620"/>
                    </a:cubicBezTo>
                    <a:cubicBezTo>
                      <a:pt x="97827" y="551950"/>
                      <a:pt x="96198" y="560095"/>
                      <a:pt x="99456" y="566611"/>
                    </a:cubicBezTo>
                    <a:cubicBezTo>
                      <a:pt x="98642" y="566611"/>
                      <a:pt x="98642" y="566611"/>
                      <a:pt x="97827" y="565797"/>
                    </a:cubicBezTo>
                    <a:cubicBezTo>
                      <a:pt x="102714" y="571498"/>
                      <a:pt x="99456" y="581272"/>
                      <a:pt x="105972" y="587788"/>
                    </a:cubicBezTo>
                    <a:lnTo>
                      <a:pt x="105158" y="588602"/>
                    </a:lnTo>
                    <a:lnTo>
                      <a:pt x="108416" y="592675"/>
                    </a:lnTo>
                    <a:cubicBezTo>
                      <a:pt x="106787" y="593489"/>
                      <a:pt x="104343" y="593489"/>
                      <a:pt x="104343" y="591046"/>
                    </a:cubicBezTo>
                    <a:cubicBezTo>
                      <a:pt x="115746" y="621996"/>
                      <a:pt x="131221" y="652132"/>
                      <a:pt x="146697" y="681454"/>
                    </a:cubicBezTo>
                    <a:cubicBezTo>
                      <a:pt x="162986" y="710776"/>
                      <a:pt x="180091" y="740097"/>
                      <a:pt x="195566" y="770233"/>
                    </a:cubicBezTo>
                    <a:lnTo>
                      <a:pt x="193123" y="768605"/>
                    </a:lnTo>
                    <a:lnTo>
                      <a:pt x="202082" y="778378"/>
                    </a:lnTo>
                    <a:cubicBezTo>
                      <a:pt x="201268" y="778378"/>
                      <a:pt x="200453" y="778378"/>
                      <a:pt x="200453" y="778378"/>
                    </a:cubicBezTo>
                    <a:cubicBezTo>
                      <a:pt x="206154" y="793854"/>
                      <a:pt x="218372" y="806885"/>
                      <a:pt x="226517" y="821546"/>
                    </a:cubicBezTo>
                    <a:cubicBezTo>
                      <a:pt x="225702" y="821546"/>
                      <a:pt x="223259" y="820732"/>
                      <a:pt x="224073" y="823175"/>
                    </a:cubicBezTo>
                    <a:cubicBezTo>
                      <a:pt x="233847" y="831320"/>
                      <a:pt x="228960" y="842723"/>
                      <a:pt x="239548" y="843537"/>
                    </a:cubicBezTo>
                    <a:cubicBezTo>
                      <a:pt x="239548" y="844352"/>
                      <a:pt x="237920" y="845981"/>
                      <a:pt x="237105" y="845166"/>
                    </a:cubicBezTo>
                    <a:cubicBezTo>
                      <a:pt x="256653" y="872044"/>
                      <a:pt x="274572" y="901366"/>
                      <a:pt x="292490" y="929873"/>
                    </a:cubicBezTo>
                    <a:cubicBezTo>
                      <a:pt x="314481" y="948607"/>
                      <a:pt x="325884" y="978743"/>
                      <a:pt x="347061" y="999105"/>
                    </a:cubicBezTo>
                    <a:lnTo>
                      <a:pt x="345432" y="999919"/>
                    </a:lnTo>
                    <a:cubicBezTo>
                      <a:pt x="371496" y="1027612"/>
                      <a:pt x="389415" y="1063449"/>
                      <a:pt x="412220" y="1095215"/>
                    </a:cubicBezTo>
                    <a:cubicBezTo>
                      <a:pt x="421180" y="1109061"/>
                      <a:pt x="428510" y="1116391"/>
                      <a:pt x="438284" y="1129423"/>
                    </a:cubicBezTo>
                    <a:lnTo>
                      <a:pt x="436655" y="1131052"/>
                    </a:lnTo>
                    <a:cubicBezTo>
                      <a:pt x="458646" y="1148971"/>
                      <a:pt x="464347" y="1181550"/>
                      <a:pt x="487968" y="1199469"/>
                    </a:cubicBezTo>
                    <a:lnTo>
                      <a:pt x="484710" y="1199469"/>
                    </a:lnTo>
                    <a:cubicBezTo>
                      <a:pt x="490411" y="1200284"/>
                      <a:pt x="493669" y="1214130"/>
                      <a:pt x="498556" y="1208429"/>
                    </a:cubicBezTo>
                    <a:lnTo>
                      <a:pt x="500185" y="1214130"/>
                    </a:lnTo>
                    <a:cubicBezTo>
                      <a:pt x="519733" y="1223904"/>
                      <a:pt x="518104" y="1245081"/>
                      <a:pt x="536837" y="1259742"/>
                    </a:cubicBezTo>
                    <a:lnTo>
                      <a:pt x="534394" y="1259742"/>
                    </a:lnTo>
                    <a:cubicBezTo>
                      <a:pt x="539281" y="1263814"/>
                      <a:pt x="544982" y="1269516"/>
                      <a:pt x="546611" y="1273588"/>
                    </a:cubicBezTo>
                    <a:cubicBezTo>
                      <a:pt x="545796" y="1272773"/>
                      <a:pt x="545796" y="1273588"/>
                      <a:pt x="544168" y="1272773"/>
                    </a:cubicBezTo>
                    <a:cubicBezTo>
                      <a:pt x="550683" y="1292321"/>
                      <a:pt x="570231" y="1305353"/>
                      <a:pt x="583263" y="1321643"/>
                    </a:cubicBezTo>
                    <a:lnTo>
                      <a:pt x="579190" y="1321643"/>
                    </a:lnTo>
                    <a:cubicBezTo>
                      <a:pt x="588150" y="1327344"/>
                      <a:pt x="597109" y="1343634"/>
                      <a:pt x="606883" y="1352593"/>
                    </a:cubicBezTo>
                    <a:lnTo>
                      <a:pt x="605254" y="1352593"/>
                    </a:lnTo>
                    <a:lnTo>
                      <a:pt x="610956" y="1356666"/>
                    </a:lnTo>
                    <a:lnTo>
                      <a:pt x="608512" y="1359109"/>
                    </a:lnTo>
                    <a:cubicBezTo>
                      <a:pt x="617472" y="1371327"/>
                      <a:pt x="630503" y="1381915"/>
                      <a:pt x="641092" y="139494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7" name="任意多边形: 形状 726"/>
              <p:cNvSpPr/>
              <p:nvPr/>
            </p:nvSpPr>
            <p:spPr>
              <a:xfrm>
                <a:off x="7615318" y="3871335"/>
                <a:ext cx="610" cy="611"/>
              </a:xfrm>
              <a:custGeom>
                <a:avLst/>
                <a:gdLst>
                  <a:gd name="connsiteX0" fmla="*/ 611 w 610"/>
                  <a:gd name="connsiteY0" fmla="*/ 611 h 611"/>
                  <a:gd name="connsiteX1" fmla="*/ 611 w 610"/>
                  <a:gd name="connsiteY1" fmla="*/ 611 h 611"/>
                  <a:gd name="connsiteX2" fmla="*/ 611 w 610"/>
                  <a:gd name="connsiteY2" fmla="*/ 611 h 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1">
                    <a:moveTo>
                      <a:pt x="611" y="611"/>
                    </a:moveTo>
                    <a:cubicBezTo>
                      <a:pt x="611" y="-204"/>
                      <a:pt x="-204" y="-204"/>
                      <a:pt x="611" y="611"/>
                    </a:cubicBezTo>
                    <a:cubicBezTo>
                      <a:pt x="-204" y="-204"/>
                      <a:pt x="-204" y="-204"/>
                      <a:pt x="611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8" name="任意多边形: 形状 727"/>
              <p:cNvSpPr/>
              <p:nvPr/>
            </p:nvSpPr>
            <p:spPr>
              <a:xfrm>
                <a:off x="6852752" y="2373286"/>
                <a:ext cx="814" cy="2443"/>
              </a:xfrm>
              <a:custGeom>
                <a:avLst/>
                <a:gdLst>
                  <a:gd name="connsiteX0" fmla="*/ 0 w 814"/>
                  <a:gd name="connsiteY0" fmla="*/ 2443 h 2443"/>
                  <a:gd name="connsiteX1" fmla="*/ 815 w 814"/>
                  <a:gd name="connsiteY1" fmla="*/ 0 h 2443"/>
                  <a:gd name="connsiteX2" fmla="*/ 0 w 81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0" y="2443"/>
                    </a:moveTo>
                    <a:cubicBezTo>
                      <a:pt x="0" y="1629"/>
                      <a:pt x="0" y="814"/>
                      <a:pt x="815" y="0"/>
                    </a:cubicBezTo>
                    <a:cubicBezTo>
                      <a:pt x="0" y="0"/>
                      <a:pt x="815" y="1629"/>
                      <a:pt x="0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9" name="图形 7"/>
            <p:cNvGrpSpPr/>
            <p:nvPr/>
          </p:nvGrpSpPr>
          <p:grpSpPr>
            <a:xfrm>
              <a:off x="9047934" y="3456200"/>
              <a:ext cx="838703" cy="1531732"/>
              <a:chOff x="6808175" y="2356503"/>
              <a:chExt cx="838703" cy="1531732"/>
            </a:xfrm>
            <a:solidFill>
              <a:srgbClr val="1B1B1B"/>
            </a:solidFill>
          </p:grpSpPr>
          <p:sp>
            <p:nvSpPr>
              <p:cNvPr id="730" name="任意多边形: 形状 729"/>
              <p:cNvSpPr/>
              <p:nvPr/>
            </p:nvSpPr>
            <p:spPr>
              <a:xfrm>
                <a:off x="7645250" y="3874389"/>
                <a:ext cx="1628" cy="3258"/>
              </a:xfrm>
              <a:custGeom>
                <a:avLst/>
                <a:gdLst>
                  <a:gd name="connsiteX0" fmla="*/ 1629 w 1628"/>
                  <a:gd name="connsiteY0" fmla="*/ 814 h 3258"/>
                  <a:gd name="connsiteX1" fmla="*/ 815 w 1628"/>
                  <a:gd name="connsiteY1" fmla="*/ 0 h 3258"/>
                  <a:gd name="connsiteX2" fmla="*/ 0 w 1628"/>
                  <a:gd name="connsiteY2" fmla="*/ 3258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3258">
                    <a:moveTo>
                      <a:pt x="1629" y="814"/>
                    </a:moveTo>
                    <a:lnTo>
                      <a:pt x="815" y="0"/>
                    </a:lnTo>
                    <a:lnTo>
                      <a:pt x="0" y="3258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1" name="任意多边形: 形状 730"/>
              <p:cNvSpPr/>
              <p:nvPr/>
            </p:nvSpPr>
            <p:spPr>
              <a:xfrm>
                <a:off x="7637105" y="3876508"/>
                <a:ext cx="5701" cy="9284"/>
              </a:xfrm>
              <a:custGeom>
                <a:avLst/>
                <a:gdLst>
                  <a:gd name="connsiteX0" fmla="*/ 0 w 5701"/>
                  <a:gd name="connsiteY0" fmla="*/ 7656 h 9284"/>
                  <a:gd name="connsiteX1" fmla="*/ 815 w 5701"/>
                  <a:gd name="connsiteY1" fmla="*/ 9285 h 9284"/>
                  <a:gd name="connsiteX2" fmla="*/ 5701 w 5701"/>
                  <a:gd name="connsiteY2" fmla="*/ 325 h 9284"/>
                  <a:gd name="connsiteX3" fmla="*/ 0 w 5701"/>
                  <a:gd name="connsiteY3" fmla="*/ 7656 h 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1" h="9284">
                    <a:moveTo>
                      <a:pt x="0" y="7656"/>
                    </a:moveTo>
                    <a:cubicBezTo>
                      <a:pt x="815" y="7656"/>
                      <a:pt x="815" y="8470"/>
                      <a:pt x="815" y="9285"/>
                    </a:cubicBezTo>
                    <a:cubicBezTo>
                      <a:pt x="2443" y="6026"/>
                      <a:pt x="4072" y="3583"/>
                      <a:pt x="5701" y="325"/>
                    </a:cubicBezTo>
                    <a:cubicBezTo>
                      <a:pt x="1629" y="-2118"/>
                      <a:pt x="2443" y="10099"/>
                      <a:pt x="0" y="765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2" name="任意多边形: 形状 731"/>
              <p:cNvSpPr/>
              <p:nvPr/>
            </p:nvSpPr>
            <p:spPr>
              <a:xfrm>
                <a:off x="7630589" y="3884035"/>
                <a:ext cx="4365" cy="4201"/>
              </a:xfrm>
              <a:custGeom>
                <a:avLst/>
                <a:gdLst>
                  <a:gd name="connsiteX0" fmla="*/ 4072 w 4365"/>
                  <a:gd name="connsiteY0" fmla="*/ 129 h 4201"/>
                  <a:gd name="connsiteX1" fmla="*/ 0 w 4365"/>
                  <a:gd name="connsiteY1" fmla="*/ 4201 h 4201"/>
                  <a:gd name="connsiteX2" fmla="*/ 4072 w 4365"/>
                  <a:gd name="connsiteY2" fmla="*/ 129 h 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65" h="4201">
                    <a:moveTo>
                      <a:pt x="4072" y="129"/>
                    </a:moveTo>
                    <a:cubicBezTo>
                      <a:pt x="815" y="-686"/>
                      <a:pt x="0" y="2572"/>
                      <a:pt x="0" y="4201"/>
                    </a:cubicBezTo>
                    <a:cubicBezTo>
                      <a:pt x="0" y="1758"/>
                      <a:pt x="5702" y="4201"/>
                      <a:pt x="4072" y="1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3" name="任意多边形: 形状 732"/>
              <p:cNvSpPr/>
              <p:nvPr/>
            </p:nvSpPr>
            <p:spPr>
              <a:xfrm>
                <a:off x="7424524" y="3723709"/>
                <a:ext cx="8144" cy="361"/>
              </a:xfrm>
              <a:custGeom>
                <a:avLst/>
                <a:gdLst>
                  <a:gd name="connsiteX0" fmla="*/ 0 w 8144"/>
                  <a:gd name="connsiteY0" fmla="*/ 0 h 361"/>
                  <a:gd name="connsiteX1" fmla="*/ 0 w 8144"/>
                  <a:gd name="connsiteY1" fmla="*/ 0 h 361"/>
                  <a:gd name="connsiteX2" fmla="*/ 0 w 8144"/>
                  <a:gd name="connsiteY2" fmla="*/ 0 h 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1">
                    <a:moveTo>
                      <a:pt x="0" y="0"/>
                    </a:moveTo>
                    <a:cubicBezTo>
                      <a:pt x="0" y="0"/>
                      <a:pt x="0" y="81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4" name="任意多边形: 形状 733"/>
              <p:cNvSpPr/>
              <p:nvPr/>
            </p:nvSpPr>
            <p:spPr>
              <a:xfrm>
                <a:off x="6808175" y="2356503"/>
                <a:ext cx="820918" cy="1530951"/>
              </a:xfrm>
              <a:custGeom>
                <a:avLst/>
                <a:gdLst>
                  <a:gd name="connsiteX0" fmla="*/ 565036 w 820918"/>
                  <a:gd name="connsiteY0" fmla="*/ 1306934 h 1530951"/>
                  <a:gd name="connsiteX1" fmla="*/ 562592 w 820918"/>
                  <a:gd name="connsiteY1" fmla="*/ 1307748 h 1530951"/>
                  <a:gd name="connsiteX2" fmla="*/ 589470 w 820918"/>
                  <a:gd name="connsiteY2" fmla="*/ 1346029 h 1530951"/>
                  <a:gd name="connsiteX3" fmla="*/ 587841 w 820918"/>
                  <a:gd name="connsiteY3" fmla="*/ 1346029 h 1530951"/>
                  <a:gd name="connsiteX4" fmla="*/ 651371 w 820918"/>
                  <a:gd name="connsiteY4" fmla="*/ 1440510 h 1530951"/>
                  <a:gd name="connsiteX5" fmla="*/ 649743 w 820918"/>
                  <a:gd name="connsiteY5" fmla="*/ 1439696 h 1530951"/>
                  <a:gd name="connsiteX6" fmla="*/ 655444 w 820918"/>
                  <a:gd name="connsiteY6" fmla="*/ 1442953 h 1530951"/>
                  <a:gd name="connsiteX7" fmla="*/ 653815 w 820918"/>
                  <a:gd name="connsiteY7" fmla="*/ 1442953 h 1530951"/>
                  <a:gd name="connsiteX8" fmla="*/ 670105 w 820918"/>
                  <a:gd name="connsiteY8" fmla="*/ 1466574 h 1530951"/>
                  <a:gd name="connsiteX9" fmla="*/ 674177 w 820918"/>
                  <a:gd name="connsiteY9" fmla="*/ 1465759 h 1530951"/>
                  <a:gd name="connsiteX10" fmla="*/ 706757 w 820918"/>
                  <a:gd name="connsiteY10" fmla="*/ 1497524 h 1530951"/>
                  <a:gd name="connsiteX11" fmla="*/ 746667 w 820918"/>
                  <a:gd name="connsiteY11" fmla="*/ 1518701 h 1530951"/>
                  <a:gd name="connsiteX12" fmla="*/ 746667 w 820918"/>
                  <a:gd name="connsiteY12" fmla="*/ 1521959 h 1530951"/>
                  <a:gd name="connsiteX13" fmla="*/ 784133 w 820918"/>
                  <a:gd name="connsiteY13" fmla="*/ 1528475 h 1530951"/>
                  <a:gd name="connsiteX14" fmla="*/ 820785 w 820918"/>
                  <a:gd name="connsiteY14" fmla="*/ 1530104 h 1530951"/>
                  <a:gd name="connsiteX15" fmla="*/ 819971 w 820918"/>
                  <a:gd name="connsiteY15" fmla="*/ 1526031 h 1530951"/>
                  <a:gd name="connsiteX16" fmla="*/ 798794 w 820918"/>
                  <a:gd name="connsiteY16" fmla="*/ 1528475 h 1530951"/>
                  <a:gd name="connsiteX17" fmla="*/ 799608 w 820918"/>
                  <a:gd name="connsiteY17" fmla="*/ 1526846 h 1530951"/>
                  <a:gd name="connsiteX18" fmla="*/ 793093 w 820918"/>
                  <a:gd name="connsiteY18" fmla="*/ 1528475 h 1530951"/>
                  <a:gd name="connsiteX19" fmla="*/ 793093 w 820918"/>
                  <a:gd name="connsiteY19" fmla="*/ 1526031 h 1530951"/>
                  <a:gd name="connsiteX20" fmla="*/ 760513 w 820918"/>
                  <a:gd name="connsiteY20" fmla="*/ 1521959 h 1530951"/>
                  <a:gd name="connsiteX21" fmla="*/ 753997 w 820918"/>
                  <a:gd name="connsiteY21" fmla="*/ 1517072 h 1530951"/>
                  <a:gd name="connsiteX22" fmla="*/ 746667 w 820918"/>
                  <a:gd name="connsiteY22" fmla="*/ 1512185 h 1530951"/>
                  <a:gd name="connsiteX23" fmla="*/ 738522 w 820918"/>
                  <a:gd name="connsiteY23" fmla="*/ 1512185 h 1530951"/>
                  <a:gd name="connsiteX24" fmla="*/ 652186 w 820918"/>
                  <a:gd name="connsiteY24" fmla="*/ 1425034 h 1530951"/>
                  <a:gd name="connsiteX25" fmla="*/ 616348 w 820918"/>
                  <a:gd name="connsiteY25" fmla="*/ 1366392 h 1530951"/>
                  <a:gd name="connsiteX26" fmla="*/ 617163 w 820918"/>
                  <a:gd name="connsiteY26" fmla="*/ 1366392 h 1530951"/>
                  <a:gd name="connsiteX27" fmla="*/ 600873 w 820918"/>
                  <a:gd name="connsiteY27" fmla="*/ 1342771 h 1530951"/>
                  <a:gd name="connsiteX28" fmla="*/ 593543 w 820918"/>
                  <a:gd name="connsiteY28" fmla="*/ 1337884 h 1530951"/>
                  <a:gd name="connsiteX29" fmla="*/ 499062 w 820918"/>
                  <a:gd name="connsiteY29" fmla="*/ 1192905 h 1530951"/>
                  <a:gd name="connsiteX30" fmla="*/ 381776 w 820918"/>
                  <a:gd name="connsiteY30" fmla="*/ 1047112 h 1530951"/>
                  <a:gd name="connsiteX31" fmla="*/ 383404 w 820918"/>
                  <a:gd name="connsiteY31" fmla="*/ 1047112 h 1530951"/>
                  <a:gd name="connsiteX32" fmla="*/ 350825 w 820918"/>
                  <a:gd name="connsiteY32" fmla="*/ 1005572 h 1530951"/>
                  <a:gd name="connsiteX33" fmla="*/ 351639 w 820918"/>
                  <a:gd name="connsiteY33" fmla="*/ 1004758 h 1530951"/>
                  <a:gd name="connsiteX34" fmla="*/ 269376 w 820918"/>
                  <a:gd name="connsiteY34" fmla="*/ 902947 h 1530951"/>
                  <a:gd name="connsiteX35" fmla="*/ 247385 w 820918"/>
                  <a:gd name="connsiteY35" fmla="*/ 870367 h 1530951"/>
                  <a:gd name="connsiteX36" fmla="*/ 225394 w 820918"/>
                  <a:gd name="connsiteY36" fmla="*/ 836974 h 1530951"/>
                  <a:gd name="connsiteX37" fmla="*/ 182226 w 820918"/>
                  <a:gd name="connsiteY37" fmla="*/ 767742 h 1530951"/>
                  <a:gd name="connsiteX38" fmla="*/ 183855 w 820918"/>
                  <a:gd name="connsiteY38" fmla="*/ 766927 h 1530951"/>
                  <a:gd name="connsiteX39" fmla="*/ 130913 w 820918"/>
                  <a:gd name="connsiteY39" fmla="*/ 652084 h 1530951"/>
                  <a:gd name="connsiteX40" fmla="*/ 80415 w 820918"/>
                  <a:gd name="connsiteY40" fmla="*/ 527467 h 1530951"/>
                  <a:gd name="connsiteX41" fmla="*/ 67383 w 820918"/>
                  <a:gd name="connsiteY41" fmla="*/ 484299 h 1530951"/>
                  <a:gd name="connsiteX42" fmla="*/ 55980 w 820918"/>
                  <a:gd name="connsiteY42" fmla="*/ 441946 h 1530951"/>
                  <a:gd name="connsiteX43" fmla="*/ 25029 w 820918"/>
                  <a:gd name="connsiteY43" fmla="*/ 288008 h 1530951"/>
                  <a:gd name="connsiteX44" fmla="*/ 16884 w 820918"/>
                  <a:gd name="connsiteY44" fmla="*/ 215518 h 1530951"/>
                  <a:gd name="connsiteX45" fmla="*/ 14441 w 820918"/>
                  <a:gd name="connsiteY45" fmla="*/ 179681 h 1530951"/>
                  <a:gd name="connsiteX46" fmla="*/ 14441 w 820918"/>
                  <a:gd name="connsiteY46" fmla="*/ 161762 h 1530951"/>
                  <a:gd name="connsiteX47" fmla="*/ 16884 w 820918"/>
                  <a:gd name="connsiteY47" fmla="*/ 143843 h 1530951"/>
                  <a:gd name="connsiteX48" fmla="*/ 17699 w 820918"/>
                  <a:gd name="connsiteY48" fmla="*/ 108820 h 1530951"/>
                  <a:gd name="connsiteX49" fmla="*/ 22586 w 820918"/>
                  <a:gd name="connsiteY49" fmla="*/ 72168 h 1530951"/>
                  <a:gd name="connsiteX50" fmla="*/ 20957 w 820918"/>
                  <a:gd name="connsiteY50" fmla="*/ 72982 h 1530951"/>
                  <a:gd name="connsiteX51" fmla="*/ 22586 w 820918"/>
                  <a:gd name="connsiteY51" fmla="*/ 47733 h 1530951"/>
                  <a:gd name="connsiteX52" fmla="*/ 22586 w 820918"/>
                  <a:gd name="connsiteY52" fmla="*/ 48548 h 1530951"/>
                  <a:gd name="connsiteX53" fmla="*/ 18513 w 820918"/>
                  <a:gd name="connsiteY53" fmla="*/ 34701 h 1530951"/>
                  <a:gd name="connsiteX54" fmla="*/ 16070 w 820918"/>
                  <a:gd name="connsiteY54" fmla="*/ 33887 h 1530951"/>
                  <a:gd name="connsiteX55" fmla="*/ 19328 w 820918"/>
                  <a:gd name="connsiteY55" fmla="*/ 29000 h 1530951"/>
                  <a:gd name="connsiteX56" fmla="*/ 16884 w 820918"/>
                  <a:gd name="connsiteY56" fmla="*/ 24928 h 1530951"/>
                  <a:gd name="connsiteX57" fmla="*/ 25844 w 820918"/>
                  <a:gd name="connsiteY57" fmla="*/ 11081 h 1530951"/>
                  <a:gd name="connsiteX58" fmla="*/ 31545 w 820918"/>
                  <a:gd name="connsiteY58" fmla="*/ 13525 h 1530951"/>
                  <a:gd name="connsiteX59" fmla="*/ 28287 w 820918"/>
                  <a:gd name="connsiteY59" fmla="*/ 2936 h 1530951"/>
                  <a:gd name="connsiteX60" fmla="*/ 16070 w 820918"/>
                  <a:gd name="connsiteY60" fmla="*/ 2936 h 1530951"/>
                  <a:gd name="connsiteX61" fmla="*/ 19328 w 820918"/>
                  <a:gd name="connsiteY61" fmla="*/ 4565 h 1530951"/>
                  <a:gd name="connsiteX62" fmla="*/ 15255 w 820918"/>
                  <a:gd name="connsiteY62" fmla="*/ 6194 h 1530951"/>
                  <a:gd name="connsiteX63" fmla="*/ 7111 w 820918"/>
                  <a:gd name="connsiteY63" fmla="*/ 20041 h 1530951"/>
                  <a:gd name="connsiteX64" fmla="*/ 7111 w 820918"/>
                  <a:gd name="connsiteY64" fmla="*/ 20041 h 1530951"/>
                  <a:gd name="connsiteX65" fmla="*/ 7111 w 820918"/>
                  <a:gd name="connsiteY65" fmla="*/ 32258 h 1530951"/>
                  <a:gd name="connsiteX66" fmla="*/ 5481 w 820918"/>
                  <a:gd name="connsiteY66" fmla="*/ 33072 h 1530951"/>
                  <a:gd name="connsiteX67" fmla="*/ 6296 w 820918"/>
                  <a:gd name="connsiteY67" fmla="*/ 39588 h 1530951"/>
                  <a:gd name="connsiteX68" fmla="*/ 5481 w 820918"/>
                  <a:gd name="connsiteY68" fmla="*/ 90901 h 1530951"/>
                  <a:gd name="connsiteX69" fmla="*/ 9554 w 820918"/>
                  <a:gd name="connsiteY69" fmla="*/ 100675 h 1530951"/>
                  <a:gd name="connsiteX70" fmla="*/ 3038 w 820918"/>
                  <a:gd name="connsiteY70" fmla="*/ 122666 h 1530951"/>
                  <a:gd name="connsiteX71" fmla="*/ 2224 w 820918"/>
                  <a:gd name="connsiteY71" fmla="*/ 121852 h 1530951"/>
                  <a:gd name="connsiteX72" fmla="*/ 594 w 820918"/>
                  <a:gd name="connsiteY72" fmla="*/ 141399 h 1530951"/>
                  <a:gd name="connsiteX73" fmla="*/ 6296 w 820918"/>
                  <a:gd name="connsiteY73" fmla="*/ 162576 h 1530951"/>
                  <a:gd name="connsiteX74" fmla="*/ 3038 w 820918"/>
                  <a:gd name="connsiteY74" fmla="*/ 163391 h 1530951"/>
                  <a:gd name="connsiteX75" fmla="*/ 3038 w 820918"/>
                  <a:gd name="connsiteY75" fmla="*/ 210631 h 1530951"/>
                  <a:gd name="connsiteX76" fmla="*/ 11183 w 820918"/>
                  <a:gd name="connsiteY76" fmla="*/ 248098 h 1530951"/>
                  <a:gd name="connsiteX77" fmla="*/ 12812 w 820918"/>
                  <a:gd name="connsiteY77" fmla="*/ 280677 h 1530951"/>
                  <a:gd name="connsiteX78" fmla="*/ 11997 w 820918"/>
                  <a:gd name="connsiteY78" fmla="*/ 279863 h 1530951"/>
                  <a:gd name="connsiteX79" fmla="*/ 21771 w 820918"/>
                  <a:gd name="connsiteY79" fmla="*/ 316515 h 1530951"/>
                  <a:gd name="connsiteX80" fmla="*/ 16070 w 820918"/>
                  <a:gd name="connsiteY80" fmla="*/ 331990 h 1530951"/>
                  <a:gd name="connsiteX81" fmla="*/ 27473 w 820918"/>
                  <a:gd name="connsiteY81" fmla="*/ 369456 h 1530951"/>
                  <a:gd name="connsiteX82" fmla="*/ 26658 w 820918"/>
                  <a:gd name="connsiteY82" fmla="*/ 381674 h 1530951"/>
                  <a:gd name="connsiteX83" fmla="*/ 44577 w 820918"/>
                  <a:gd name="connsiteY83" fmla="*/ 438688 h 1530951"/>
                  <a:gd name="connsiteX84" fmla="*/ 53536 w 820918"/>
                  <a:gd name="connsiteY84" fmla="*/ 499775 h 1530951"/>
                  <a:gd name="connsiteX85" fmla="*/ 52722 w 820918"/>
                  <a:gd name="connsiteY85" fmla="*/ 498960 h 1530951"/>
                  <a:gd name="connsiteX86" fmla="*/ 68197 w 820918"/>
                  <a:gd name="connsiteY86" fmla="*/ 511178 h 1530951"/>
                  <a:gd name="connsiteX87" fmla="*/ 66568 w 820918"/>
                  <a:gd name="connsiteY87" fmla="*/ 511178 h 1530951"/>
                  <a:gd name="connsiteX88" fmla="*/ 69826 w 820918"/>
                  <a:gd name="connsiteY88" fmla="*/ 532354 h 1530951"/>
                  <a:gd name="connsiteX89" fmla="*/ 68197 w 820918"/>
                  <a:gd name="connsiteY89" fmla="*/ 531540 h 1530951"/>
                  <a:gd name="connsiteX90" fmla="*/ 74713 w 820918"/>
                  <a:gd name="connsiteY90" fmla="*/ 551902 h 1530951"/>
                  <a:gd name="connsiteX91" fmla="*/ 73898 w 820918"/>
                  <a:gd name="connsiteY91" fmla="*/ 552717 h 1530951"/>
                  <a:gd name="connsiteX92" fmla="*/ 77156 w 820918"/>
                  <a:gd name="connsiteY92" fmla="*/ 556789 h 1530951"/>
                  <a:gd name="connsiteX93" fmla="*/ 73084 w 820918"/>
                  <a:gd name="connsiteY93" fmla="*/ 555160 h 1530951"/>
                  <a:gd name="connsiteX94" fmla="*/ 148832 w 820918"/>
                  <a:gd name="connsiteY94" fmla="*/ 726203 h 1530951"/>
                  <a:gd name="connsiteX95" fmla="*/ 146388 w 820918"/>
                  <a:gd name="connsiteY95" fmla="*/ 724574 h 1530951"/>
                  <a:gd name="connsiteX96" fmla="*/ 154533 w 820918"/>
                  <a:gd name="connsiteY96" fmla="*/ 734348 h 1530951"/>
                  <a:gd name="connsiteX97" fmla="*/ 152904 w 820918"/>
                  <a:gd name="connsiteY97" fmla="*/ 734348 h 1530951"/>
                  <a:gd name="connsiteX98" fmla="*/ 175710 w 820918"/>
                  <a:gd name="connsiteY98" fmla="*/ 775072 h 1530951"/>
                  <a:gd name="connsiteX99" fmla="*/ 172452 w 820918"/>
                  <a:gd name="connsiteY99" fmla="*/ 776701 h 1530951"/>
                  <a:gd name="connsiteX100" fmla="*/ 187112 w 820918"/>
                  <a:gd name="connsiteY100" fmla="*/ 795434 h 1530951"/>
                  <a:gd name="connsiteX101" fmla="*/ 184669 w 820918"/>
                  <a:gd name="connsiteY101" fmla="*/ 797063 h 1530951"/>
                  <a:gd name="connsiteX102" fmla="*/ 235168 w 820918"/>
                  <a:gd name="connsiteY102" fmla="*/ 876883 h 1530951"/>
                  <a:gd name="connsiteX103" fmla="*/ 261231 w 820918"/>
                  <a:gd name="connsiteY103" fmla="*/ 907834 h 1530951"/>
                  <a:gd name="connsiteX104" fmla="*/ 287295 w 820918"/>
                  <a:gd name="connsiteY104" fmla="*/ 939599 h 1530951"/>
                  <a:gd name="connsiteX105" fmla="*/ 285666 w 820918"/>
                  <a:gd name="connsiteY105" fmla="*/ 940413 h 1530951"/>
                  <a:gd name="connsiteX106" fmla="*/ 351639 w 820918"/>
                  <a:gd name="connsiteY106" fmla="*/ 1026749 h 1530951"/>
                  <a:gd name="connsiteX107" fmla="*/ 377703 w 820918"/>
                  <a:gd name="connsiteY107" fmla="*/ 1057700 h 1530951"/>
                  <a:gd name="connsiteX108" fmla="*/ 376074 w 820918"/>
                  <a:gd name="connsiteY108" fmla="*/ 1059329 h 1530951"/>
                  <a:gd name="connsiteX109" fmla="*/ 426572 w 820918"/>
                  <a:gd name="connsiteY109" fmla="*/ 1121230 h 1530951"/>
                  <a:gd name="connsiteX110" fmla="*/ 423314 w 820918"/>
                  <a:gd name="connsiteY110" fmla="*/ 1121230 h 1530951"/>
                  <a:gd name="connsiteX111" fmla="*/ 436346 w 820918"/>
                  <a:gd name="connsiteY111" fmla="*/ 1129375 h 1530951"/>
                  <a:gd name="connsiteX112" fmla="*/ 437161 w 820918"/>
                  <a:gd name="connsiteY112" fmla="*/ 1134262 h 1530951"/>
                  <a:gd name="connsiteX113" fmla="*/ 472184 w 820918"/>
                  <a:gd name="connsiteY113" fmla="*/ 1176615 h 1530951"/>
                  <a:gd name="connsiteX114" fmla="*/ 469740 w 820918"/>
                  <a:gd name="connsiteY114" fmla="*/ 1176615 h 1530951"/>
                  <a:gd name="connsiteX115" fmla="*/ 480329 w 820918"/>
                  <a:gd name="connsiteY115" fmla="*/ 1189647 h 1530951"/>
                  <a:gd name="connsiteX116" fmla="*/ 478700 w 820918"/>
                  <a:gd name="connsiteY116" fmla="*/ 1188833 h 1530951"/>
                  <a:gd name="connsiteX117" fmla="*/ 513723 w 820918"/>
                  <a:gd name="connsiteY117" fmla="*/ 1235259 h 1530951"/>
                  <a:gd name="connsiteX118" fmla="*/ 509650 w 820918"/>
                  <a:gd name="connsiteY118" fmla="*/ 1235259 h 1530951"/>
                  <a:gd name="connsiteX119" fmla="*/ 534085 w 820918"/>
                  <a:gd name="connsiteY119" fmla="*/ 1265395 h 1530951"/>
                  <a:gd name="connsiteX120" fmla="*/ 532456 w 820918"/>
                  <a:gd name="connsiteY120" fmla="*/ 1265395 h 1530951"/>
                  <a:gd name="connsiteX121" fmla="*/ 537343 w 820918"/>
                  <a:gd name="connsiteY121" fmla="*/ 1269467 h 1530951"/>
                  <a:gd name="connsiteX122" fmla="*/ 534899 w 820918"/>
                  <a:gd name="connsiteY122" fmla="*/ 1271096 h 1530951"/>
                  <a:gd name="connsiteX123" fmla="*/ 565036 w 820918"/>
                  <a:gd name="connsiteY123" fmla="*/ 1306934 h 153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820918" h="1530951">
                    <a:moveTo>
                      <a:pt x="565036" y="1306934"/>
                    </a:moveTo>
                    <a:lnTo>
                      <a:pt x="562592" y="1307748"/>
                    </a:lnTo>
                    <a:cubicBezTo>
                      <a:pt x="574809" y="1317522"/>
                      <a:pt x="579696" y="1333812"/>
                      <a:pt x="589470" y="1346029"/>
                    </a:cubicBezTo>
                    <a:lnTo>
                      <a:pt x="587841" y="1346029"/>
                    </a:lnTo>
                    <a:cubicBezTo>
                      <a:pt x="607389" y="1379423"/>
                      <a:pt x="627751" y="1409559"/>
                      <a:pt x="651371" y="1440510"/>
                    </a:cubicBezTo>
                    <a:cubicBezTo>
                      <a:pt x="650557" y="1440510"/>
                      <a:pt x="649743" y="1440510"/>
                      <a:pt x="649743" y="1439696"/>
                    </a:cubicBezTo>
                    <a:cubicBezTo>
                      <a:pt x="651371" y="1440510"/>
                      <a:pt x="653815" y="1441324"/>
                      <a:pt x="655444" y="1442953"/>
                    </a:cubicBezTo>
                    <a:cubicBezTo>
                      <a:pt x="655444" y="1443768"/>
                      <a:pt x="653815" y="1442953"/>
                      <a:pt x="653815" y="1442953"/>
                    </a:cubicBezTo>
                    <a:cubicBezTo>
                      <a:pt x="654629" y="1452727"/>
                      <a:pt x="670105" y="1460872"/>
                      <a:pt x="670105" y="1466574"/>
                    </a:cubicBezTo>
                    <a:cubicBezTo>
                      <a:pt x="671734" y="1468203"/>
                      <a:pt x="674177" y="1467388"/>
                      <a:pt x="674177" y="1465759"/>
                    </a:cubicBezTo>
                    <a:cubicBezTo>
                      <a:pt x="683951" y="1477162"/>
                      <a:pt x="694539" y="1487750"/>
                      <a:pt x="706757" y="1497524"/>
                    </a:cubicBezTo>
                    <a:cubicBezTo>
                      <a:pt x="718974" y="1506483"/>
                      <a:pt x="732006" y="1513814"/>
                      <a:pt x="746667" y="1518701"/>
                    </a:cubicBezTo>
                    <a:cubicBezTo>
                      <a:pt x="747481" y="1519516"/>
                      <a:pt x="747481" y="1521145"/>
                      <a:pt x="746667" y="1521959"/>
                    </a:cubicBezTo>
                    <a:cubicBezTo>
                      <a:pt x="759699" y="1523588"/>
                      <a:pt x="771916" y="1526846"/>
                      <a:pt x="784133" y="1528475"/>
                    </a:cubicBezTo>
                    <a:cubicBezTo>
                      <a:pt x="796351" y="1530918"/>
                      <a:pt x="808568" y="1531733"/>
                      <a:pt x="820785" y="1530104"/>
                    </a:cubicBezTo>
                    <a:cubicBezTo>
                      <a:pt x="821600" y="1527660"/>
                      <a:pt x="818342" y="1528475"/>
                      <a:pt x="819971" y="1526031"/>
                    </a:cubicBezTo>
                    <a:cubicBezTo>
                      <a:pt x="812640" y="1525217"/>
                      <a:pt x="806124" y="1532547"/>
                      <a:pt x="798794" y="1528475"/>
                    </a:cubicBezTo>
                    <a:lnTo>
                      <a:pt x="799608" y="1526846"/>
                    </a:lnTo>
                    <a:cubicBezTo>
                      <a:pt x="794721" y="1525217"/>
                      <a:pt x="797979" y="1531733"/>
                      <a:pt x="793093" y="1528475"/>
                    </a:cubicBezTo>
                    <a:cubicBezTo>
                      <a:pt x="791464" y="1526846"/>
                      <a:pt x="793907" y="1526031"/>
                      <a:pt x="793093" y="1526031"/>
                    </a:cubicBezTo>
                    <a:cubicBezTo>
                      <a:pt x="782504" y="1526031"/>
                      <a:pt x="771916" y="1521959"/>
                      <a:pt x="760513" y="1521959"/>
                    </a:cubicBezTo>
                    <a:cubicBezTo>
                      <a:pt x="759699" y="1519516"/>
                      <a:pt x="757255" y="1518701"/>
                      <a:pt x="753997" y="1517072"/>
                    </a:cubicBezTo>
                    <a:cubicBezTo>
                      <a:pt x="750739" y="1515443"/>
                      <a:pt x="748296" y="1514628"/>
                      <a:pt x="746667" y="1512185"/>
                    </a:cubicBezTo>
                    <a:cubicBezTo>
                      <a:pt x="743409" y="1512185"/>
                      <a:pt x="740965" y="1510556"/>
                      <a:pt x="738522" y="1512185"/>
                    </a:cubicBezTo>
                    <a:cubicBezTo>
                      <a:pt x="704313" y="1491823"/>
                      <a:pt x="674992" y="1461686"/>
                      <a:pt x="652186" y="1425034"/>
                    </a:cubicBezTo>
                    <a:cubicBezTo>
                      <a:pt x="635082" y="1412003"/>
                      <a:pt x="631009" y="1385939"/>
                      <a:pt x="616348" y="1366392"/>
                    </a:cubicBezTo>
                    <a:cubicBezTo>
                      <a:pt x="616348" y="1366392"/>
                      <a:pt x="617163" y="1366392"/>
                      <a:pt x="617163" y="1366392"/>
                    </a:cubicBezTo>
                    <a:cubicBezTo>
                      <a:pt x="611461" y="1360690"/>
                      <a:pt x="604946" y="1350916"/>
                      <a:pt x="600873" y="1342771"/>
                    </a:cubicBezTo>
                    <a:lnTo>
                      <a:pt x="593543" y="1337884"/>
                    </a:lnTo>
                    <a:cubicBezTo>
                      <a:pt x="569108" y="1285757"/>
                      <a:pt x="531642" y="1240960"/>
                      <a:pt x="499062" y="1192905"/>
                    </a:cubicBezTo>
                    <a:cubicBezTo>
                      <a:pt x="460781" y="1139149"/>
                      <a:pt x="429830" y="1091094"/>
                      <a:pt x="381776" y="1047112"/>
                    </a:cubicBezTo>
                    <a:cubicBezTo>
                      <a:pt x="382590" y="1047112"/>
                      <a:pt x="382590" y="1046297"/>
                      <a:pt x="383404" y="1047112"/>
                    </a:cubicBezTo>
                    <a:cubicBezTo>
                      <a:pt x="371187" y="1033265"/>
                      <a:pt x="363042" y="1018605"/>
                      <a:pt x="350825" y="1005572"/>
                    </a:cubicBezTo>
                    <a:lnTo>
                      <a:pt x="351639" y="1004758"/>
                    </a:lnTo>
                    <a:cubicBezTo>
                      <a:pt x="319874" y="974622"/>
                      <a:pt x="297883" y="933083"/>
                      <a:pt x="269376" y="902947"/>
                    </a:cubicBezTo>
                    <a:cubicBezTo>
                      <a:pt x="262046" y="892359"/>
                      <a:pt x="254715" y="881770"/>
                      <a:pt x="247385" y="870367"/>
                    </a:cubicBezTo>
                    <a:cubicBezTo>
                      <a:pt x="240054" y="858964"/>
                      <a:pt x="232724" y="848376"/>
                      <a:pt x="225394" y="836974"/>
                    </a:cubicBezTo>
                    <a:cubicBezTo>
                      <a:pt x="210733" y="814167"/>
                      <a:pt x="196072" y="790548"/>
                      <a:pt x="182226" y="767742"/>
                    </a:cubicBezTo>
                    <a:lnTo>
                      <a:pt x="183855" y="766927"/>
                    </a:lnTo>
                    <a:cubicBezTo>
                      <a:pt x="161049" y="730275"/>
                      <a:pt x="149646" y="690365"/>
                      <a:pt x="130913" y="652084"/>
                    </a:cubicBezTo>
                    <a:cubicBezTo>
                      <a:pt x="116252" y="610545"/>
                      <a:pt x="89374" y="571450"/>
                      <a:pt x="80415" y="527467"/>
                    </a:cubicBezTo>
                    <a:cubicBezTo>
                      <a:pt x="80415" y="513621"/>
                      <a:pt x="73898" y="498960"/>
                      <a:pt x="67383" y="484299"/>
                    </a:cubicBezTo>
                    <a:cubicBezTo>
                      <a:pt x="60867" y="469639"/>
                      <a:pt x="55980" y="454978"/>
                      <a:pt x="55980" y="441946"/>
                    </a:cubicBezTo>
                    <a:cubicBezTo>
                      <a:pt x="55165" y="388190"/>
                      <a:pt x="38061" y="340135"/>
                      <a:pt x="25029" y="288008"/>
                    </a:cubicBezTo>
                    <a:cubicBezTo>
                      <a:pt x="23400" y="263573"/>
                      <a:pt x="20957" y="239138"/>
                      <a:pt x="16884" y="215518"/>
                    </a:cubicBezTo>
                    <a:cubicBezTo>
                      <a:pt x="15255" y="203301"/>
                      <a:pt x="14441" y="191083"/>
                      <a:pt x="14441" y="179681"/>
                    </a:cubicBezTo>
                    <a:cubicBezTo>
                      <a:pt x="14441" y="173979"/>
                      <a:pt x="14441" y="167463"/>
                      <a:pt x="14441" y="161762"/>
                    </a:cubicBezTo>
                    <a:cubicBezTo>
                      <a:pt x="15255" y="156060"/>
                      <a:pt x="15255" y="149544"/>
                      <a:pt x="16884" y="143843"/>
                    </a:cubicBezTo>
                    <a:cubicBezTo>
                      <a:pt x="14441" y="132440"/>
                      <a:pt x="15255" y="121037"/>
                      <a:pt x="17699" y="108820"/>
                    </a:cubicBezTo>
                    <a:cubicBezTo>
                      <a:pt x="20142" y="96603"/>
                      <a:pt x="23400" y="84385"/>
                      <a:pt x="22586" y="72168"/>
                    </a:cubicBezTo>
                    <a:lnTo>
                      <a:pt x="20957" y="72982"/>
                    </a:lnTo>
                    <a:cubicBezTo>
                      <a:pt x="26658" y="64023"/>
                      <a:pt x="13626" y="52620"/>
                      <a:pt x="22586" y="47733"/>
                    </a:cubicBezTo>
                    <a:lnTo>
                      <a:pt x="22586" y="48548"/>
                    </a:lnTo>
                    <a:cubicBezTo>
                      <a:pt x="27473" y="44475"/>
                      <a:pt x="12812" y="37145"/>
                      <a:pt x="18513" y="34701"/>
                    </a:cubicBezTo>
                    <a:lnTo>
                      <a:pt x="16070" y="33887"/>
                    </a:lnTo>
                    <a:cubicBezTo>
                      <a:pt x="16070" y="28185"/>
                      <a:pt x="18513" y="33072"/>
                      <a:pt x="19328" y="29000"/>
                    </a:cubicBezTo>
                    <a:cubicBezTo>
                      <a:pt x="19328" y="27371"/>
                      <a:pt x="15255" y="28185"/>
                      <a:pt x="16884" y="24928"/>
                    </a:cubicBezTo>
                    <a:cubicBezTo>
                      <a:pt x="25844" y="24928"/>
                      <a:pt x="16070" y="11081"/>
                      <a:pt x="25844" y="11081"/>
                    </a:cubicBezTo>
                    <a:cubicBezTo>
                      <a:pt x="25844" y="14339"/>
                      <a:pt x="29916" y="6194"/>
                      <a:pt x="31545" y="13525"/>
                    </a:cubicBezTo>
                    <a:cubicBezTo>
                      <a:pt x="32359" y="11896"/>
                      <a:pt x="33174" y="2122"/>
                      <a:pt x="28287" y="2936"/>
                    </a:cubicBezTo>
                    <a:cubicBezTo>
                      <a:pt x="24215" y="1307"/>
                      <a:pt x="20142" y="-2765"/>
                      <a:pt x="16070" y="2936"/>
                    </a:cubicBezTo>
                    <a:lnTo>
                      <a:pt x="19328" y="4565"/>
                    </a:lnTo>
                    <a:cubicBezTo>
                      <a:pt x="16070" y="6194"/>
                      <a:pt x="17699" y="6194"/>
                      <a:pt x="15255" y="6194"/>
                    </a:cubicBezTo>
                    <a:cubicBezTo>
                      <a:pt x="14441" y="13525"/>
                      <a:pt x="9554" y="14339"/>
                      <a:pt x="7111" y="20041"/>
                    </a:cubicBezTo>
                    <a:cubicBezTo>
                      <a:pt x="7111" y="20041"/>
                      <a:pt x="7111" y="20041"/>
                      <a:pt x="7111" y="20041"/>
                    </a:cubicBezTo>
                    <a:cubicBezTo>
                      <a:pt x="10368" y="24113"/>
                      <a:pt x="7925" y="29000"/>
                      <a:pt x="7111" y="32258"/>
                    </a:cubicBezTo>
                    <a:lnTo>
                      <a:pt x="5481" y="33072"/>
                    </a:lnTo>
                    <a:cubicBezTo>
                      <a:pt x="1409" y="34701"/>
                      <a:pt x="11997" y="42032"/>
                      <a:pt x="6296" y="39588"/>
                    </a:cubicBezTo>
                    <a:cubicBezTo>
                      <a:pt x="6296" y="55064"/>
                      <a:pt x="6296" y="72982"/>
                      <a:pt x="5481" y="90901"/>
                    </a:cubicBezTo>
                    <a:cubicBezTo>
                      <a:pt x="7925" y="93345"/>
                      <a:pt x="4667" y="103933"/>
                      <a:pt x="9554" y="100675"/>
                    </a:cubicBezTo>
                    <a:cubicBezTo>
                      <a:pt x="3852" y="104747"/>
                      <a:pt x="2224" y="117779"/>
                      <a:pt x="3038" y="122666"/>
                    </a:cubicBezTo>
                    <a:cubicBezTo>
                      <a:pt x="2224" y="122666"/>
                      <a:pt x="2224" y="122666"/>
                      <a:pt x="2224" y="121852"/>
                    </a:cubicBezTo>
                    <a:cubicBezTo>
                      <a:pt x="-5107" y="131625"/>
                      <a:pt x="8739" y="133255"/>
                      <a:pt x="594" y="141399"/>
                    </a:cubicBezTo>
                    <a:cubicBezTo>
                      <a:pt x="6296" y="143029"/>
                      <a:pt x="-1034" y="157689"/>
                      <a:pt x="6296" y="162576"/>
                    </a:cubicBezTo>
                    <a:cubicBezTo>
                      <a:pt x="4667" y="163391"/>
                      <a:pt x="3852" y="164205"/>
                      <a:pt x="3038" y="163391"/>
                    </a:cubicBezTo>
                    <a:cubicBezTo>
                      <a:pt x="3852" y="178866"/>
                      <a:pt x="2224" y="196785"/>
                      <a:pt x="3038" y="210631"/>
                    </a:cubicBezTo>
                    <a:cubicBezTo>
                      <a:pt x="8739" y="222034"/>
                      <a:pt x="3038" y="238324"/>
                      <a:pt x="11183" y="248098"/>
                    </a:cubicBezTo>
                    <a:cubicBezTo>
                      <a:pt x="10368" y="256242"/>
                      <a:pt x="7925" y="270089"/>
                      <a:pt x="12812" y="280677"/>
                    </a:cubicBezTo>
                    <a:lnTo>
                      <a:pt x="11997" y="279863"/>
                    </a:lnTo>
                    <a:cubicBezTo>
                      <a:pt x="14441" y="292895"/>
                      <a:pt x="16070" y="308370"/>
                      <a:pt x="21771" y="316515"/>
                    </a:cubicBezTo>
                    <a:cubicBezTo>
                      <a:pt x="15255" y="321402"/>
                      <a:pt x="17699" y="326289"/>
                      <a:pt x="16070" y="331990"/>
                    </a:cubicBezTo>
                    <a:cubicBezTo>
                      <a:pt x="20957" y="340135"/>
                      <a:pt x="22586" y="357239"/>
                      <a:pt x="27473" y="369456"/>
                    </a:cubicBezTo>
                    <a:cubicBezTo>
                      <a:pt x="24215" y="371900"/>
                      <a:pt x="30731" y="380045"/>
                      <a:pt x="26658" y="381674"/>
                    </a:cubicBezTo>
                    <a:cubicBezTo>
                      <a:pt x="34803" y="398778"/>
                      <a:pt x="39690" y="418326"/>
                      <a:pt x="44577" y="438688"/>
                    </a:cubicBezTo>
                    <a:cubicBezTo>
                      <a:pt x="49464" y="459050"/>
                      <a:pt x="51093" y="480227"/>
                      <a:pt x="53536" y="499775"/>
                    </a:cubicBezTo>
                    <a:lnTo>
                      <a:pt x="52722" y="498960"/>
                    </a:lnTo>
                    <a:cubicBezTo>
                      <a:pt x="56794" y="503033"/>
                      <a:pt x="64125" y="507105"/>
                      <a:pt x="68197" y="511178"/>
                    </a:cubicBezTo>
                    <a:cubicBezTo>
                      <a:pt x="68197" y="511992"/>
                      <a:pt x="67383" y="511992"/>
                      <a:pt x="66568" y="511178"/>
                    </a:cubicBezTo>
                    <a:cubicBezTo>
                      <a:pt x="69011" y="517694"/>
                      <a:pt x="66568" y="525839"/>
                      <a:pt x="69826" y="532354"/>
                    </a:cubicBezTo>
                    <a:cubicBezTo>
                      <a:pt x="69011" y="532354"/>
                      <a:pt x="69011" y="532354"/>
                      <a:pt x="68197" y="531540"/>
                    </a:cubicBezTo>
                    <a:cubicBezTo>
                      <a:pt x="72270" y="537241"/>
                      <a:pt x="69011" y="546201"/>
                      <a:pt x="74713" y="551902"/>
                    </a:cubicBezTo>
                    <a:lnTo>
                      <a:pt x="73898" y="552717"/>
                    </a:lnTo>
                    <a:lnTo>
                      <a:pt x="77156" y="556789"/>
                    </a:lnTo>
                    <a:cubicBezTo>
                      <a:pt x="75528" y="556789"/>
                      <a:pt x="73084" y="557604"/>
                      <a:pt x="73084" y="555160"/>
                    </a:cubicBezTo>
                    <a:cubicBezTo>
                      <a:pt x="91003" y="613803"/>
                      <a:pt x="121953" y="670003"/>
                      <a:pt x="148832" y="726203"/>
                    </a:cubicBezTo>
                    <a:lnTo>
                      <a:pt x="146388" y="724574"/>
                    </a:lnTo>
                    <a:cubicBezTo>
                      <a:pt x="148832" y="727832"/>
                      <a:pt x="151275" y="731090"/>
                      <a:pt x="154533" y="734348"/>
                    </a:cubicBezTo>
                    <a:cubicBezTo>
                      <a:pt x="153719" y="734348"/>
                      <a:pt x="152904" y="734348"/>
                      <a:pt x="152904" y="734348"/>
                    </a:cubicBezTo>
                    <a:cubicBezTo>
                      <a:pt x="157791" y="749008"/>
                      <a:pt x="169194" y="761226"/>
                      <a:pt x="175710" y="775072"/>
                    </a:cubicBezTo>
                    <a:cubicBezTo>
                      <a:pt x="174895" y="775072"/>
                      <a:pt x="172452" y="774258"/>
                      <a:pt x="172452" y="776701"/>
                    </a:cubicBezTo>
                    <a:cubicBezTo>
                      <a:pt x="181411" y="784032"/>
                      <a:pt x="176524" y="795434"/>
                      <a:pt x="187112" y="795434"/>
                    </a:cubicBezTo>
                    <a:cubicBezTo>
                      <a:pt x="187112" y="796249"/>
                      <a:pt x="185484" y="797063"/>
                      <a:pt x="184669" y="797063"/>
                    </a:cubicBezTo>
                    <a:cubicBezTo>
                      <a:pt x="202588" y="823127"/>
                      <a:pt x="218878" y="850005"/>
                      <a:pt x="235168" y="876883"/>
                    </a:cubicBezTo>
                    <a:cubicBezTo>
                      <a:pt x="245756" y="885843"/>
                      <a:pt x="253086" y="897245"/>
                      <a:pt x="261231" y="907834"/>
                    </a:cubicBezTo>
                    <a:cubicBezTo>
                      <a:pt x="269376" y="919237"/>
                      <a:pt x="276706" y="930640"/>
                      <a:pt x="287295" y="939599"/>
                    </a:cubicBezTo>
                    <a:lnTo>
                      <a:pt x="285666" y="940413"/>
                    </a:lnTo>
                    <a:cubicBezTo>
                      <a:pt x="310915" y="965663"/>
                      <a:pt x="328019" y="998242"/>
                      <a:pt x="351639" y="1026749"/>
                    </a:cubicBezTo>
                    <a:cubicBezTo>
                      <a:pt x="360599" y="1038967"/>
                      <a:pt x="367929" y="1045483"/>
                      <a:pt x="377703" y="1057700"/>
                    </a:cubicBezTo>
                    <a:lnTo>
                      <a:pt x="376074" y="1059329"/>
                    </a:lnTo>
                    <a:cubicBezTo>
                      <a:pt x="398065" y="1074804"/>
                      <a:pt x="403767" y="1105755"/>
                      <a:pt x="426572" y="1121230"/>
                    </a:cubicBezTo>
                    <a:lnTo>
                      <a:pt x="423314" y="1121230"/>
                    </a:lnTo>
                    <a:cubicBezTo>
                      <a:pt x="429016" y="1122045"/>
                      <a:pt x="432274" y="1135076"/>
                      <a:pt x="436346" y="1129375"/>
                    </a:cubicBezTo>
                    <a:lnTo>
                      <a:pt x="437161" y="1134262"/>
                    </a:lnTo>
                    <a:cubicBezTo>
                      <a:pt x="455894" y="1142407"/>
                      <a:pt x="454265" y="1162769"/>
                      <a:pt x="472184" y="1176615"/>
                    </a:cubicBezTo>
                    <a:lnTo>
                      <a:pt x="469740" y="1176615"/>
                    </a:lnTo>
                    <a:cubicBezTo>
                      <a:pt x="474627" y="1180688"/>
                      <a:pt x="479514" y="1185575"/>
                      <a:pt x="480329" y="1189647"/>
                    </a:cubicBezTo>
                    <a:cubicBezTo>
                      <a:pt x="479514" y="1189647"/>
                      <a:pt x="479514" y="1189647"/>
                      <a:pt x="478700" y="1188833"/>
                    </a:cubicBezTo>
                    <a:cubicBezTo>
                      <a:pt x="484401" y="1207566"/>
                      <a:pt x="502320" y="1219784"/>
                      <a:pt x="513723" y="1235259"/>
                    </a:cubicBezTo>
                    <a:lnTo>
                      <a:pt x="509650" y="1235259"/>
                    </a:lnTo>
                    <a:cubicBezTo>
                      <a:pt x="517795" y="1240960"/>
                      <a:pt x="525125" y="1256436"/>
                      <a:pt x="534085" y="1265395"/>
                    </a:cubicBezTo>
                    <a:lnTo>
                      <a:pt x="532456" y="1265395"/>
                    </a:lnTo>
                    <a:lnTo>
                      <a:pt x="537343" y="1269467"/>
                    </a:lnTo>
                    <a:lnTo>
                      <a:pt x="534899" y="1271096"/>
                    </a:lnTo>
                    <a:cubicBezTo>
                      <a:pt x="545488" y="1283314"/>
                      <a:pt x="556076" y="1293902"/>
                      <a:pt x="565036" y="130693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5" name="任意多边形: 形状 734"/>
              <p:cNvSpPr/>
              <p:nvPr/>
            </p:nvSpPr>
            <p:spPr>
              <a:xfrm>
                <a:off x="7460361" y="3799094"/>
                <a:ext cx="8144" cy="361"/>
              </a:xfrm>
              <a:custGeom>
                <a:avLst/>
                <a:gdLst>
                  <a:gd name="connsiteX0" fmla="*/ 0 w 8144"/>
                  <a:gd name="connsiteY0" fmla="*/ 362 h 361"/>
                  <a:gd name="connsiteX1" fmla="*/ 0 w 8144"/>
                  <a:gd name="connsiteY1" fmla="*/ 362 h 361"/>
                  <a:gd name="connsiteX2" fmla="*/ 0 w 8144"/>
                  <a:gd name="connsiteY2" fmla="*/ 362 h 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1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2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6" name="任意多边形: 形状 735"/>
              <p:cNvSpPr/>
              <p:nvPr/>
            </p:nvSpPr>
            <p:spPr>
              <a:xfrm>
                <a:off x="6815286" y="2376322"/>
                <a:ext cx="814" cy="1850"/>
              </a:xfrm>
              <a:custGeom>
                <a:avLst/>
                <a:gdLst>
                  <a:gd name="connsiteX0" fmla="*/ 0 w 814"/>
                  <a:gd name="connsiteY0" fmla="*/ 1851 h 1850"/>
                  <a:gd name="connsiteX1" fmla="*/ 814 w 814"/>
                  <a:gd name="connsiteY1" fmla="*/ 222 h 1850"/>
                  <a:gd name="connsiteX2" fmla="*/ 0 w 814"/>
                  <a:gd name="connsiteY2" fmla="*/ 1851 h 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850">
                    <a:moveTo>
                      <a:pt x="0" y="1851"/>
                    </a:moveTo>
                    <a:cubicBezTo>
                      <a:pt x="0" y="1037"/>
                      <a:pt x="814" y="222"/>
                      <a:pt x="814" y="222"/>
                    </a:cubicBezTo>
                    <a:cubicBezTo>
                      <a:pt x="0" y="-593"/>
                      <a:pt x="0" y="1037"/>
                      <a:pt x="0" y="185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37" name="图形 7"/>
            <p:cNvGrpSpPr/>
            <p:nvPr/>
          </p:nvGrpSpPr>
          <p:grpSpPr>
            <a:xfrm>
              <a:off x="8937758" y="4286438"/>
              <a:ext cx="434122" cy="677987"/>
              <a:chOff x="6697999" y="3186741"/>
              <a:chExt cx="434122" cy="677987"/>
            </a:xfrm>
            <a:solidFill>
              <a:srgbClr val="1B1B1B"/>
            </a:solidFill>
          </p:grpSpPr>
          <p:sp>
            <p:nvSpPr>
              <p:cNvPr id="738" name="任意多边形: 形状 737"/>
              <p:cNvSpPr/>
              <p:nvPr/>
            </p:nvSpPr>
            <p:spPr>
              <a:xfrm>
                <a:off x="7131307" y="3814932"/>
                <a:ext cx="814" cy="2443"/>
              </a:xfrm>
              <a:custGeom>
                <a:avLst/>
                <a:gdLst>
                  <a:gd name="connsiteX0" fmla="*/ 815 w 814"/>
                  <a:gd name="connsiteY0" fmla="*/ 0 h 2443"/>
                  <a:gd name="connsiteX1" fmla="*/ 0 w 814"/>
                  <a:gd name="connsiteY1" fmla="*/ 0 h 2443"/>
                  <a:gd name="connsiteX2" fmla="*/ 815 w 81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0"/>
                    </a:moveTo>
                    <a:lnTo>
                      <a:pt x="0" y="0"/>
                    </a:lnTo>
                    <a:lnTo>
                      <a:pt x="815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9" name="任意多边形: 形状 738"/>
              <p:cNvSpPr/>
              <p:nvPr/>
            </p:nvSpPr>
            <p:spPr>
              <a:xfrm>
                <a:off x="7128978" y="3816390"/>
                <a:ext cx="2329" cy="8315"/>
              </a:xfrm>
              <a:custGeom>
                <a:avLst/>
                <a:gdLst>
                  <a:gd name="connsiteX0" fmla="*/ 701 w 2329"/>
                  <a:gd name="connsiteY0" fmla="*/ 7501 h 8315"/>
                  <a:gd name="connsiteX1" fmla="*/ 2330 w 2329"/>
                  <a:gd name="connsiteY1" fmla="*/ 8316 h 8315"/>
                  <a:gd name="connsiteX2" fmla="*/ 1515 w 2329"/>
                  <a:gd name="connsiteY2" fmla="*/ 171 h 8315"/>
                  <a:gd name="connsiteX3" fmla="*/ 701 w 2329"/>
                  <a:gd name="connsiteY3" fmla="*/ 7501 h 8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9" h="8315">
                    <a:moveTo>
                      <a:pt x="701" y="7501"/>
                    </a:moveTo>
                    <a:cubicBezTo>
                      <a:pt x="1515" y="7501"/>
                      <a:pt x="1515" y="8316"/>
                      <a:pt x="2330" y="8316"/>
                    </a:cubicBezTo>
                    <a:lnTo>
                      <a:pt x="1515" y="171"/>
                    </a:lnTo>
                    <a:cubicBezTo>
                      <a:pt x="-2557" y="-1458"/>
                      <a:pt x="3144" y="9130"/>
                      <a:pt x="701" y="750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0" name="任意多边形: 形状 739"/>
              <p:cNvSpPr/>
              <p:nvPr/>
            </p:nvSpPr>
            <p:spPr>
              <a:xfrm>
                <a:off x="7126703" y="3823762"/>
                <a:ext cx="2255" cy="4200"/>
              </a:xfrm>
              <a:custGeom>
                <a:avLst/>
                <a:gdLst>
                  <a:gd name="connsiteX0" fmla="*/ 1346 w 2255"/>
                  <a:gd name="connsiteY0" fmla="*/ 129 h 4200"/>
                  <a:gd name="connsiteX1" fmla="*/ 532 w 2255"/>
                  <a:gd name="connsiteY1" fmla="*/ 4201 h 4200"/>
                  <a:gd name="connsiteX2" fmla="*/ 1346 w 2255"/>
                  <a:gd name="connsiteY2" fmla="*/ 129 h 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55" h="4200">
                    <a:moveTo>
                      <a:pt x="1346" y="129"/>
                    </a:moveTo>
                    <a:cubicBezTo>
                      <a:pt x="-1097" y="-686"/>
                      <a:pt x="532" y="2572"/>
                      <a:pt x="532" y="4201"/>
                    </a:cubicBezTo>
                    <a:cubicBezTo>
                      <a:pt x="532" y="1758"/>
                      <a:pt x="3790" y="3387"/>
                      <a:pt x="1346" y="1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1" name="任意多边形: 形状 740"/>
              <p:cNvSpPr/>
              <p:nvPr/>
            </p:nvSpPr>
            <p:spPr>
              <a:xfrm>
                <a:off x="7026238" y="3823891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2" name="任意多边形: 形状 741"/>
              <p:cNvSpPr/>
              <p:nvPr/>
            </p:nvSpPr>
            <p:spPr>
              <a:xfrm>
                <a:off x="6697999" y="3186741"/>
                <a:ext cx="429235" cy="677987"/>
              </a:xfrm>
              <a:custGeom>
                <a:avLst/>
                <a:gdLst>
                  <a:gd name="connsiteX0" fmla="*/ 296474 w 429235"/>
                  <a:gd name="connsiteY0" fmla="*/ 615973 h 677987"/>
                  <a:gd name="connsiteX1" fmla="*/ 294031 w 429235"/>
                  <a:gd name="connsiteY1" fmla="*/ 616787 h 677987"/>
                  <a:gd name="connsiteX2" fmla="*/ 309506 w 429235"/>
                  <a:gd name="connsiteY2" fmla="*/ 633077 h 677987"/>
                  <a:gd name="connsiteX3" fmla="*/ 308692 w 429235"/>
                  <a:gd name="connsiteY3" fmla="*/ 633077 h 677987"/>
                  <a:gd name="connsiteX4" fmla="*/ 351045 w 429235"/>
                  <a:gd name="connsiteY4" fmla="*/ 667286 h 677987"/>
                  <a:gd name="connsiteX5" fmla="*/ 349416 w 429235"/>
                  <a:gd name="connsiteY5" fmla="*/ 668100 h 677987"/>
                  <a:gd name="connsiteX6" fmla="*/ 353489 w 429235"/>
                  <a:gd name="connsiteY6" fmla="*/ 668100 h 677987"/>
                  <a:gd name="connsiteX7" fmla="*/ 351859 w 429235"/>
                  <a:gd name="connsiteY7" fmla="*/ 668915 h 677987"/>
                  <a:gd name="connsiteX8" fmla="*/ 362448 w 429235"/>
                  <a:gd name="connsiteY8" fmla="*/ 677874 h 677987"/>
                  <a:gd name="connsiteX9" fmla="*/ 364891 w 429235"/>
                  <a:gd name="connsiteY9" fmla="*/ 675431 h 677987"/>
                  <a:gd name="connsiteX10" fmla="*/ 381996 w 429235"/>
                  <a:gd name="connsiteY10" fmla="*/ 676245 h 677987"/>
                  <a:gd name="connsiteX11" fmla="*/ 397471 w 429235"/>
                  <a:gd name="connsiteY11" fmla="*/ 663213 h 677987"/>
                  <a:gd name="connsiteX12" fmla="*/ 399914 w 429235"/>
                  <a:gd name="connsiteY12" fmla="*/ 665657 h 677987"/>
                  <a:gd name="connsiteX13" fmla="*/ 429236 w 429235"/>
                  <a:gd name="connsiteY13" fmla="*/ 640408 h 677987"/>
                  <a:gd name="connsiteX14" fmla="*/ 426793 w 429235"/>
                  <a:gd name="connsiteY14" fmla="*/ 637150 h 677987"/>
                  <a:gd name="connsiteX15" fmla="*/ 418648 w 429235"/>
                  <a:gd name="connsiteY15" fmla="*/ 644480 h 677987"/>
                  <a:gd name="connsiteX16" fmla="*/ 417833 w 429235"/>
                  <a:gd name="connsiteY16" fmla="*/ 642851 h 677987"/>
                  <a:gd name="connsiteX17" fmla="*/ 416204 w 429235"/>
                  <a:gd name="connsiteY17" fmla="*/ 646924 h 677987"/>
                  <a:gd name="connsiteX18" fmla="*/ 414575 w 429235"/>
                  <a:gd name="connsiteY18" fmla="*/ 645295 h 677987"/>
                  <a:gd name="connsiteX19" fmla="*/ 402358 w 429235"/>
                  <a:gd name="connsiteY19" fmla="*/ 658327 h 677987"/>
                  <a:gd name="connsiteX20" fmla="*/ 393398 w 429235"/>
                  <a:gd name="connsiteY20" fmla="*/ 659955 h 677987"/>
                  <a:gd name="connsiteX21" fmla="*/ 392584 w 429235"/>
                  <a:gd name="connsiteY21" fmla="*/ 664843 h 677987"/>
                  <a:gd name="connsiteX22" fmla="*/ 381996 w 429235"/>
                  <a:gd name="connsiteY22" fmla="*/ 670544 h 677987"/>
                  <a:gd name="connsiteX23" fmla="*/ 373851 w 429235"/>
                  <a:gd name="connsiteY23" fmla="*/ 672173 h 677987"/>
                  <a:gd name="connsiteX24" fmla="*/ 352674 w 429235"/>
                  <a:gd name="connsiteY24" fmla="*/ 658327 h 677987"/>
                  <a:gd name="connsiteX25" fmla="*/ 329054 w 429235"/>
                  <a:gd name="connsiteY25" fmla="*/ 637150 h 677987"/>
                  <a:gd name="connsiteX26" fmla="*/ 329868 w 429235"/>
                  <a:gd name="connsiteY26" fmla="*/ 636335 h 677987"/>
                  <a:gd name="connsiteX27" fmla="*/ 319280 w 429235"/>
                  <a:gd name="connsiteY27" fmla="*/ 627376 h 677987"/>
                  <a:gd name="connsiteX28" fmla="*/ 314393 w 429235"/>
                  <a:gd name="connsiteY28" fmla="*/ 626561 h 677987"/>
                  <a:gd name="connsiteX29" fmla="*/ 276926 w 429235"/>
                  <a:gd name="connsiteY29" fmla="*/ 555701 h 677987"/>
                  <a:gd name="connsiteX30" fmla="*/ 232944 w 429235"/>
                  <a:gd name="connsiteY30" fmla="*/ 478324 h 677987"/>
                  <a:gd name="connsiteX31" fmla="*/ 234573 w 429235"/>
                  <a:gd name="connsiteY31" fmla="*/ 478324 h 677987"/>
                  <a:gd name="connsiteX32" fmla="*/ 222356 w 429235"/>
                  <a:gd name="connsiteY32" fmla="*/ 456333 h 677987"/>
                  <a:gd name="connsiteX33" fmla="*/ 223170 w 429235"/>
                  <a:gd name="connsiteY33" fmla="*/ 456333 h 677987"/>
                  <a:gd name="connsiteX34" fmla="*/ 186518 w 429235"/>
                  <a:gd name="connsiteY34" fmla="*/ 405835 h 677987"/>
                  <a:gd name="connsiteX35" fmla="*/ 143350 w 429235"/>
                  <a:gd name="connsiteY35" fmla="*/ 343119 h 677987"/>
                  <a:gd name="connsiteX36" fmla="*/ 144979 w 429235"/>
                  <a:gd name="connsiteY36" fmla="*/ 342304 h 677987"/>
                  <a:gd name="connsiteX37" fmla="*/ 111585 w 429235"/>
                  <a:gd name="connsiteY37" fmla="*/ 291806 h 677987"/>
                  <a:gd name="connsiteX38" fmla="*/ 70861 w 429235"/>
                  <a:gd name="connsiteY38" fmla="*/ 242937 h 677987"/>
                  <a:gd name="connsiteX39" fmla="*/ 59458 w 429235"/>
                  <a:gd name="connsiteY39" fmla="*/ 225018 h 677987"/>
                  <a:gd name="connsiteX40" fmla="*/ 49684 w 429235"/>
                  <a:gd name="connsiteY40" fmla="*/ 207099 h 677987"/>
                  <a:gd name="connsiteX41" fmla="*/ 21991 w 429235"/>
                  <a:gd name="connsiteY41" fmla="*/ 137868 h 677987"/>
                  <a:gd name="connsiteX42" fmla="*/ 15475 w 429235"/>
                  <a:gd name="connsiteY42" fmla="*/ 103659 h 677987"/>
                  <a:gd name="connsiteX43" fmla="*/ 15475 w 429235"/>
                  <a:gd name="connsiteY43" fmla="*/ 69450 h 677987"/>
                  <a:gd name="connsiteX44" fmla="*/ 21991 w 429235"/>
                  <a:gd name="connsiteY44" fmla="*/ 36057 h 677987"/>
                  <a:gd name="connsiteX45" fmla="*/ 20362 w 429235"/>
                  <a:gd name="connsiteY45" fmla="*/ 36057 h 677987"/>
                  <a:gd name="connsiteX46" fmla="*/ 21991 w 429235"/>
                  <a:gd name="connsiteY46" fmla="*/ 23839 h 677987"/>
                  <a:gd name="connsiteX47" fmla="*/ 21991 w 429235"/>
                  <a:gd name="connsiteY47" fmla="*/ 24654 h 677987"/>
                  <a:gd name="connsiteX48" fmla="*/ 17919 w 429235"/>
                  <a:gd name="connsiteY48" fmla="*/ 17323 h 677987"/>
                  <a:gd name="connsiteX49" fmla="*/ 15475 w 429235"/>
                  <a:gd name="connsiteY49" fmla="*/ 16509 h 677987"/>
                  <a:gd name="connsiteX50" fmla="*/ 18733 w 429235"/>
                  <a:gd name="connsiteY50" fmla="*/ 14880 h 677987"/>
                  <a:gd name="connsiteX51" fmla="*/ 16290 w 429235"/>
                  <a:gd name="connsiteY51" fmla="*/ 12436 h 677987"/>
                  <a:gd name="connsiteX52" fmla="*/ 25249 w 429235"/>
                  <a:gd name="connsiteY52" fmla="*/ 6735 h 677987"/>
                  <a:gd name="connsiteX53" fmla="*/ 30951 w 429235"/>
                  <a:gd name="connsiteY53" fmla="*/ 8364 h 677987"/>
                  <a:gd name="connsiteX54" fmla="*/ 28507 w 429235"/>
                  <a:gd name="connsiteY54" fmla="*/ 2663 h 677987"/>
                  <a:gd name="connsiteX55" fmla="*/ 17104 w 429235"/>
                  <a:gd name="connsiteY55" fmla="*/ 1034 h 677987"/>
                  <a:gd name="connsiteX56" fmla="*/ 20362 w 429235"/>
                  <a:gd name="connsiteY56" fmla="*/ 1848 h 677987"/>
                  <a:gd name="connsiteX57" fmla="*/ 16290 w 429235"/>
                  <a:gd name="connsiteY57" fmla="*/ 1848 h 677987"/>
                  <a:gd name="connsiteX58" fmla="*/ 8145 w 429235"/>
                  <a:gd name="connsiteY58" fmla="*/ 7549 h 677987"/>
                  <a:gd name="connsiteX59" fmla="*/ 8145 w 429235"/>
                  <a:gd name="connsiteY59" fmla="*/ 7549 h 677987"/>
                  <a:gd name="connsiteX60" fmla="*/ 8145 w 429235"/>
                  <a:gd name="connsiteY60" fmla="*/ 13251 h 677987"/>
                  <a:gd name="connsiteX61" fmla="*/ 6516 w 429235"/>
                  <a:gd name="connsiteY61" fmla="*/ 13251 h 677987"/>
                  <a:gd name="connsiteX62" fmla="*/ 7331 w 429235"/>
                  <a:gd name="connsiteY62" fmla="*/ 16509 h 677987"/>
                  <a:gd name="connsiteX63" fmla="*/ 6516 w 429235"/>
                  <a:gd name="connsiteY63" fmla="*/ 41758 h 677987"/>
                  <a:gd name="connsiteX64" fmla="*/ 10589 w 429235"/>
                  <a:gd name="connsiteY64" fmla="*/ 46645 h 677987"/>
                  <a:gd name="connsiteX65" fmla="*/ 3258 w 429235"/>
                  <a:gd name="connsiteY65" fmla="*/ 57233 h 677987"/>
                  <a:gd name="connsiteX66" fmla="*/ 2444 w 429235"/>
                  <a:gd name="connsiteY66" fmla="*/ 56419 h 677987"/>
                  <a:gd name="connsiteX67" fmla="*/ 0 w 429235"/>
                  <a:gd name="connsiteY67" fmla="*/ 66193 h 677987"/>
                  <a:gd name="connsiteX68" fmla="*/ 5702 w 429235"/>
                  <a:gd name="connsiteY68" fmla="*/ 75967 h 677987"/>
                  <a:gd name="connsiteX69" fmla="*/ 2444 w 429235"/>
                  <a:gd name="connsiteY69" fmla="*/ 76781 h 677987"/>
                  <a:gd name="connsiteX70" fmla="*/ 1629 w 429235"/>
                  <a:gd name="connsiteY70" fmla="*/ 99587 h 677987"/>
                  <a:gd name="connsiteX71" fmla="*/ 8959 w 429235"/>
                  <a:gd name="connsiteY71" fmla="*/ 117506 h 677987"/>
                  <a:gd name="connsiteX72" fmla="*/ 10589 w 429235"/>
                  <a:gd name="connsiteY72" fmla="*/ 133795 h 677987"/>
                  <a:gd name="connsiteX73" fmla="*/ 9774 w 429235"/>
                  <a:gd name="connsiteY73" fmla="*/ 133795 h 677987"/>
                  <a:gd name="connsiteX74" fmla="*/ 19548 w 429235"/>
                  <a:gd name="connsiteY74" fmla="*/ 150085 h 677987"/>
                  <a:gd name="connsiteX75" fmla="*/ 13846 w 429235"/>
                  <a:gd name="connsiteY75" fmla="*/ 159044 h 677987"/>
                  <a:gd name="connsiteX76" fmla="*/ 24435 w 429235"/>
                  <a:gd name="connsiteY76" fmla="*/ 175334 h 677987"/>
                  <a:gd name="connsiteX77" fmla="*/ 23620 w 429235"/>
                  <a:gd name="connsiteY77" fmla="*/ 181850 h 677987"/>
                  <a:gd name="connsiteX78" fmla="*/ 48055 w 429235"/>
                  <a:gd name="connsiteY78" fmla="*/ 235607 h 677987"/>
                  <a:gd name="connsiteX79" fmla="*/ 47241 w 429235"/>
                  <a:gd name="connsiteY79" fmla="*/ 235607 h 677987"/>
                  <a:gd name="connsiteX80" fmla="*/ 61087 w 429235"/>
                  <a:gd name="connsiteY80" fmla="*/ 236421 h 677987"/>
                  <a:gd name="connsiteX81" fmla="*/ 60272 w 429235"/>
                  <a:gd name="connsiteY81" fmla="*/ 236421 h 677987"/>
                  <a:gd name="connsiteX82" fmla="*/ 63530 w 429235"/>
                  <a:gd name="connsiteY82" fmla="*/ 246195 h 677987"/>
                  <a:gd name="connsiteX83" fmla="*/ 61901 w 429235"/>
                  <a:gd name="connsiteY83" fmla="*/ 246195 h 677987"/>
                  <a:gd name="connsiteX84" fmla="*/ 67603 w 429235"/>
                  <a:gd name="connsiteY84" fmla="*/ 255154 h 677987"/>
                  <a:gd name="connsiteX85" fmla="*/ 66788 w 429235"/>
                  <a:gd name="connsiteY85" fmla="*/ 255969 h 677987"/>
                  <a:gd name="connsiteX86" fmla="*/ 69232 w 429235"/>
                  <a:gd name="connsiteY86" fmla="*/ 256783 h 677987"/>
                  <a:gd name="connsiteX87" fmla="*/ 65974 w 429235"/>
                  <a:gd name="connsiteY87" fmla="*/ 257598 h 677987"/>
                  <a:gd name="connsiteX88" fmla="*/ 122173 w 429235"/>
                  <a:gd name="connsiteY88" fmla="*/ 326015 h 677987"/>
                  <a:gd name="connsiteX89" fmla="*/ 120545 w 429235"/>
                  <a:gd name="connsiteY89" fmla="*/ 326015 h 677987"/>
                  <a:gd name="connsiteX90" fmla="*/ 126246 w 429235"/>
                  <a:gd name="connsiteY90" fmla="*/ 329273 h 677987"/>
                  <a:gd name="connsiteX91" fmla="*/ 124617 w 429235"/>
                  <a:gd name="connsiteY91" fmla="*/ 330087 h 677987"/>
                  <a:gd name="connsiteX92" fmla="*/ 137649 w 429235"/>
                  <a:gd name="connsiteY92" fmla="*/ 347192 h 677987"/>
                  <a:gd name="connsiteX93" fmla="*/ 135205 w 429235"/>
                  <a:gd name="connsiteY93" fmla="*/ 348821 h 677987"/>
                  <a:gd name="connsiteX94" fmla="*/ 144165 w 429235"/>
                  <a:gd name="connsiteY94" fmla="*/ 356151 h 677987"/>
                  <a:gd name="connsiteX95" fmla="*/ 141721 w 429235"/>
                  <a:gd name="connsiteY95" fmla="*/ 357780 h 677987"/>
                  <a:gd name="connsiteX96" fmla="*/ 166970 w 429235"/>
                  <a:gd name="connsiteY96" fmla="*/ 394432 h 677987"/>
                  <a:gd name="connsiteX97" fmla="*/ 193034 w 429235"/>
                  <a:gd name="connsiteY97" fmla="*/ 423753 h 677987"/>
                  <a:gd name="connsiteX98" fmla="*/ 191405 w 429235"/>
                  <a:gd name="connsiteY98" fmla="*/ 424568 h 677987"/>
                  <a:gd name="connsiteX99" fmla="*/ 217469 w 429235"/>
                  <a:gd name="connsiteY99" fmla="*/ 468550 h 677987"/>
                  <a:gd name="connsiteX100" fmla="*/ 228057 w 429235"/>
                  <a:gd name="connsiteY100" fmla="*/ 484840 h 677987"/>
                  <a:gd name="connsiteX101" fmla="*/ 226428 w 429235"/>
                  <a:gd name="connsiteY101" fmla="*/ 485655 h 677987"/>
                  <a:gd name="connsiteX102" fmla="*/ 245976 w 429235"/>
                  <a:gd name="connsiteY102" fmla="*/ 518234 h 677987"/>
                  <a:gd name="connsiteX103" fmla="*/ 243532 w 429235"/>
                  <a:gd name="connsiteY103" fmla="*/ 519049 h 677987"/>
                  <a:gd name="connsiteX104" fmla="*/ 251677 w 429235"/>
                  <a:gd name="connsiteY104" fmla="*/ 522307 h 677987"/>
                  <a:gd name="connsiteX105" fmla="*/ 250863 w 429235"/>
                  <a:gd name="connsiteY105" fmla="*/ 525565 h 677987"/>
                  <a:gd name="connsiteX106" fmla="*/ 264709 w 429235"/>
                  <a:gd name="connsiteY106" fmla="*/ 547556 h 677987"/>
                  <a:gd name="connsiteX107" fmla="*/ 263080 w 429235"/>
                  <a:gd name="connsiteY107" fmla="*/ 547556 h 677987"/>
                  <a:gd name="connsiteX108" fmla="*/ 267153 w 429235"/>
                  <a:gd name="connsiteY108" fmla="*/ 554072 h 677987"/>
                  <a:gd name="connsiteX109" fmla="*/ 265524 w 429235"/>
                  <a:gd name="connsiteY109" fmla="*/ 554072 h 677987"/>
                  <a:gd name="connsiteX110" fmla="*/ 278555 w 429235"/>
                  <a:gd name="connsiteY110" fmla="*/ 578506 h 677987"/>
                  <a:gd name="connsiteX111" fmla="*/ 275298 w 429235"/>
                  <a:gd name="connsiteY111" fmla="*/ 579321 h 677987"/>
                  <a:gd name="connsiteX112" fmla="*/ 285886 w 429235"/>
                  <a:gd name="connsiteY112" fmla="*/ 594796 h 677987"/>
                  <a:gd name="connsiteX113" fmla="*/ 284257 w 429235"/>
                  <a:gd name="connsiteY113" fmla="*/ 595611 h 677987"/>
                  <a:gd name="connsiteX114" fmla="*/ 287515 w 429235"/>
                  <a:gd name="connsiteY114" fmla="*/ 597240 h 677987"/>
                  <a:gd name="connsiteX115" fmla="*/ 285071 w 429235"/>
                  <a:gd name="connsiteY115" fmla="*/ 598869 h 677987"/>
                  <a:gd name="connsiteX116" fmla="*/ 296474 w 429235"/>
                  <a:gd name="connsiteY116" fmla="*/ 615973 h 67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429235" h="677987">
                    <a:moveTo>
                      <a:pt x="296474" y="615973"/>
                    </a:moveTo>
                    <a:lnTo>
                      <a:pt x="294031" y="616787"/>
                    </a:lnTo>
                    <a:cubicBezTo>
                      <a:pt x="302176" y="620046"/>
                      <a:pt x="302990" y="629005"/>
                      <a:pt x="309506" y="633077"/>
                    </a:cubicBezTo>
                    <a:lnTo>
                      <a:pt x="308692" y="633077"/>
                    </a:lnTo>
                    <a:cubicBezTo>
                      <a:pt x="320094" y="648553"/>
                      <a:pt x="335570" y="656698"/>
                      <a:pt x="351045" y="667286"/>
                    </a:cubicBezTo>
                    <a:cubicBezTo>
                      <a:pt x="351045" y="667286"/>
                      <a:pt x="350230" y="668100"/>
                      <a:pt x="349416" y="668100"/>
                    </a:cubicBezTo>
                    <a:cubicBezTo>
                      <a:pt x="351045" y="668100"/>
                      <a:pt x="352674" y="667286"/>
                      <a:pt x="353489" y="668100"/>
                    </a:cubicBezTo>
                    <a:cubicBezTo>
                      <a:pt x="353489" y="668915"/>
                      <a:pt x="352674" y="668915"/>
                      <a:pt x="351859" y="668915"/>
                    </a:cubicBezTo>
                    <a:cubicBezTo>
                      <a:pt x="351859" y="674616"/>
                      <a:pt x="362448" y="673802"/>
                      <a:pt x="362448" y="677874"/>
                    </a:cubicBezTo>
                    <a:cubicBezTo>
                      <a:pt x="363262" y="677874"/>
                      <a:pt x="364891" y="676245"/>
                      <a:pt x="364891" y="675431"/>
                    </a:cubicBezTo>
                    <a:cubicBezTo>
                      <a:pt x="370593" y="678689"/>
                      <a:pt x="376294" y="678689"/>
                      <a:pt x="381996" y="676245"/>
                    </a:cubicBezTo>
                    <a:cubicBezTo>
                      <a:pt x="387697" y="673802"/>
                      <a:pt x="391769" y="668915"/>
                      <a:pt x="397471" y="663213"/>
                    </a:cubicBezTo>
                    <a:cubicBezTo>
                      <a:pt x="398285" y="663213"/>
                      <a:pt x="399100" y="664028"/>
                      <a:pt x="399914" y="665657"/>
                    </a:cubicBezTo>
                    <a:cubicBezTo>
                      <a:pt x="405616" y="652625"/>
                      <a:pt x="417833" y="646924"/>
                      <a:pt x="429236" y="640408"/>
                    </a:cubicBezTo>
                    <a:cubicBezTo>
                      <a:pt x="428421" y="638779"/>
                      <a:pt x="426793" y="639593"/>
                      <a:pt x="426793" y="637150"/>
                    </a:cubicBezTo>
                    <a:cubicBezTo>
                      <a:pt x="421906" y="637964"/>
                      <a:pt x="423534" y="645295"/>
                      <a:pt x="418648" y="644480"/>
                    </a:cubicBezTo>
                    <a:lnTo>
                      <a:pt x="417833" y="642851"/>
                    </a:lnTo>
                    <a:cubicBezTo>
                      <a:pt x="414575" y="643665"/>
                      <a:pt x="420277" y="646924"/>
                      <a:pt x="416204" y="646924"/>
                    </a:cubicBezTo>
                    <a:cubicBezTo>
                      <a:pt x="414575" y="646109"/>
                      <a:pt x="415390" y="644480"/>
                      <a:pt x="414575" y="645295"/>
                    </a:cubicBezTo>
                    <a:cubicBezTo>
                      <a:pt x="410503" y="649367"/>
                      <a:pt x="404801" y="651810"/>
                      <a:pt x="402358" y="658327"/>
                    </a:cubicBezTo>
                    <a:cubicBezTo>
                      <a:pt x="399100" y="655883"/>
                      <a:pt x="397471" y="661584"/>
                      <a:pt x="393398" y="659955"/>
                    </a:cubicBezTo>
                    <a:cubicBezTo>
                      <a:pt x="393398" y="662399"/>
                      <a:pt x="391769" y="662399"/>
                      <a:pt x="392584" y="664843"/>
                    </a:cubicBezTo>
                    <a:cubicBezTo>
                      <a:pt x="388511" y="667286"/>
                      <a:pt x="384439" y="669729"/>
                      <a:pt x="381996" y="670544"/>
                    </a:cubicBezTo>
                    <a:cubicBezTo>
                      <a:pt x="378738" y="672173"/>
                      <a:pt x="377109" y="672173"/>
                      <a:pt x="373851" y="672173"/>
                    </a:cubicBezTo>
                    <a:cubicBezTo>
                      <a:pt x="368149" y="672173"/>
                      <a:pt x="360004" y="665657"/>
                      <a:pt x="352674" y="658327"/>
                    </a:cubicBezTo>
                    <a:cubicBezTo>
                      <a:pt x="340457" y="657512"/>
                      <a:pt x="338013" y="642851"/>
                      <a:pt x="329054" y="637150"/>
                    </a:cubicBezTo>
                    <a:cubicBezTo>
                      <a:pt x="329054" y="637150"/>
                      <a:pt x="329054" y="636335"/>
                      <a:pt x="329868" y="636335"/>
                    </a:cubicBezTo>
                    <a:cubicBezTo>
                      <a:pt x="325796" y="634706"/>
                      <a:pt x="321723" y="631448"/>
                      <a:pt x="319280" y="627376"/>
                    </a:cubicBezTo>
                    <a:lnTo>
                      <a:pt x="314393" y="626561"/>
                    </a:lnTo>
                    <a:cubicBezTo>
                      <a:pt x="302990" y="602127"/>
                      <a:pt x="286700" y="580950"/>
                      <a:pt x="276926" y="555701"/>
                    </a:cubicBezTo>
                    <a:cubicBezTo>
                      <a:pt x="264709" y="527194"/>
                      <a:pt x="256564" y="500316"/>
                      <a:pt x="232944" y="478324"/>
                    </a:cubicBezTo>
                    <a:cubicBezTo>
                      <a:pt x="233759" y="478324"/>
                      <a:pt x="233759" y="477510"/>
                      <a:pt x="234573" y="478324"/>
                    </a:cubicBezTo>
                    <a:cubicBezTo>
                      <a:pt x="228872" y="470994"/>
                      <a:pt x="227243" y="462849"/>
                      <a:pt x="222356" y="456333"/>
                    </a:cubicBezTo>
                    <a:lnTo>
                      <a:pt x="223170" y="456333"/>
                    </a:lnTo>
                    <a:cubicBezTo>
                      <a:pt x="207695" y="441672"/>
                      <a:pt x="202808" y="418867"/>
                      <a:pt x="186518" y="405835"/>
                    </a:cubicBezTo>
                    <a:cubicBezTo>
                      <a:pt x="174301" y="384658"/>
                      <a:pt x="159640" y="362667"/>
                      <a:pt x="143350" y="343119"/>
                    </a:cubicBezTo>
                    <a:lnTo>
                      <a:pt x="144979" y="342304"/>
                    </a:lnTo>
                    <a:cubicBezTo>
                      <a:pt x="131133" y="327644"/>
                      <a:pt x="126246" y="306467"/>
                      <a:pt x="111585" y="291806"/>
                    </a:cubicBezTo>
                    <a:cubicBezTo>
                      <a:pt x="101811" y="273073"/>
                      <a:pt x="79006" y="263299"/>
                      <a:pt x="70861" y="242937"/>
                    </a:cubicBezTo>
                    <a:cubicBezTo>
                      <a:pt x="70046" y="235607"/>
                      <a:pt x="64345" y="230720"/>
                      <a:pt x="59458" y="225018"/>
                    </a:cubicBezTo>
                    <a:cubicBezTo>
                      <a:pt x="53756" y="219317"/>
                      <a:pt x="48869" y="214430"/>
                      <a:pt x="49684" y="207099"/>
                    </a:cubicBezTo>
                    <a:cubicBezTo>
                      <a:pt x="49684" y="179407"/>
                      <a:pt x="35023" y="161488"/>
                      <a:pt x="21991" y="137868"/>
                    </a:cubicBezTo>
                    <a:cubicBezTo>
                      <a:pt x="21177" y="126465"/>
                      <a:pt x="17919" y="115062"/>
                      <a:pt x="15475" y="103659"/>
                    </a:cubicBezTo>
                    <a:cubicBezTo>
                      <a:pt x="13032" y="92257"/>
                      <a:pt x="11403" y="80854"/>
                      <a:pt x="15475" y="69450"/>
                    </a:cubicBezTo>
                    <a:cubicBezTo>
                      <a:pt x="9774" y="58862"/>
                      <a:pt x="21991" y="47460"/>
                      <a:pt x="21991" y="36057"/>
                    </a:cubicBezTo>
                    <a:lnTo>
                      <a:pt x="20362" y="36057"/>
                    </a:lnTo>
                    <a:cubicBezTo>
                      <a:pt x="26064" y="32798"/>
                      <a:pt x="13032" y="25468"/>
                      <a:pt x="21991" y="23839"/>
                    </a:cubicBezTo>
                    <a:lnTo>
                      <a:pt x="21991" y="24654"/>
                    </a:lnTo>
                    <a:cubicBezTo>
                      <a:pt x="26878" y="23025"/>
                      <a:pt x="12217" y="18138"/>
                      <a:pt x="17919" y="17323"/>
                    </a:cubicBezTo>
                    <a:lnTo>
                      <a:pt x="15475" y="16509"/>
                    </a:lnTo>
                    <a:cubicBezTo>
                      <a:pt x="15475" y="14065"/>
                      <a:pt x="17919" y="16509"/>
                      <a:pt x="18733" y="14880"/>
                    </a:cubicBezTo>
                    <a:cubicBezTo>
                      <a:pt x="18733" y="14065"/>
                      <a:pt x="14661" y="14065"/>
                      <a:pt x="16290" y="12436"/>
                    </a:cubicBezTo>
                    <a:cubicBezTo>
                      <a:pt x="25249" y="13251"/>
                      <a:pt x="15475" y="5106"/>
                      <a:pt x="25249" y="6735"/>
                    </a:cubicBezTo>
                    <a:cubicBezTo>
                      <a:pt x="25249" y="8364"/>
                      <a:pt x="29322" y="5106"/>
                      <a:pt x="30951" y="8364"/>
                    </a:cubicBezTo>
                    <a:cubicBezTo>
                      <a:pt x="31765" y="7549"/>
                      <a:pt x="32580" y="3477"/>
                      <a:pt x="28507" y="2663"/>
                    </a:cubicBezTo>
                    <a:cubicBezTo>
                      <a:pt x="24435" y="1034"/>
                      <a:pt x="20362" y="-1410"/>
                      <a:pt x="17104" y="1034"/>
                    </a:cubicBezTo>
                    <a:lnTo>
                      <a:pt x="20362" y="1848"/>
                    </a:lnTo>
                    <a:cubicBezTo>
                      <a:pt x="17104" y="1848"/>
                      <a:pt x="18733" y="1848"/>
                      <a:pt x="16290" y="1848"/>
                    </a:cubicBezTo>
                    <a:cubicBezTo>
                      <a:pt x="15475" y="5106"/>
                      <a:pt x="10589" y="5106"/>
                      <a:pt x="8145" y="7549"/>
                    </a:cubicBezTo>
                    <a:cubicBezTo>
                      <a:pt x="8145" y="7549"/>
                      <a:pt x="8145" y="7549"/>
                      <a:pt x="8145" y="7549"/>
                    </a:cubicBezTo>
                    <a:cubicBezTo>
                      <a:pt x="11403" y="9993"/>
                      <a:pt x="8959" y="12436"/>
                      <a:pt x="8145" y="13251"/>
                    </a:cubicBezTo>
                    <a:lnTo>
                      <a:pt x="6516" y="13251"/>
                    </a:lnTo>
                    <a:cubicBezTo>
                      <a:pt x="2444" y="13251"/>
                      <a:pt x="13032" y="18138"/>
                      <a:pt x="7331" y="16509"/>
                    </a:cubicBezTo>
                    <a:cubicBezTo>
                      <a:pt x="8145" y="24654"/>
                      <a:pt x="7331" y="32798"/>
                      <a:pt x="6516" y="41758"/>
                    </a:cubicBezTo>
                    <a:cubicBezTo>
                      <a:pt x="8959" y="43387"/>
                      <a:pt x="5702" y="48274"/>
                      <a:pt x="10589" y="46645"/>
                    </a:cubicBezTo>
                    <a:cubicBezTo>
                      <a:pt x="4887" y="48274"/>
                      <a:pt x="3258" y="54790"/>
                      <a:pt x="3258" y="57233"/>
                    </a:cubicBezTo>
                    <a:cubicBezTo>
                      <a:pt x="2444" y="57233"/>
                      <a:pt x="2444" y="57233"/>
                      <a:pt x="2444" y="56419"/>
                    </a:cubicBezTo>
                    <a:cubicBezTo>
                      <a:pt x="-4887" y="61306"/>
                      <a:pt x="8959" y="62120"/>
                      <a:pt x="0" y="66193"/>
                    </a:cubicBezTo>
                    <a:cubicBezTo>
                      <a:pt x="5702" y="67007"/>
                      <a:pt x="-1629" y="74338"/>
                      <a:pt x="5702" y="75967"/>
                    </a:cubicBezTo>
                    <a:cubicBezTo>
                      <a:pt x="4072" y="76781"/>
                      <a:pt x="3258" y="76781"/>
                      <a:pt x="2444" y="76781"/>
                    </a:cubicBezTo>
                    <a:cubicBezTo>
                      <a:pt x="2444" y="84112"/>
                      <a:pt x="815" y="93071"/>
                      <a:pt x="1629" y="99587"/>
                    </a:cubicBezTo>
                    <a:cubicBezTo>
                      <a:pt x="7331" y="104474"/>
                      <a:pt x="815" y="113433"/>
                      <a:pt x="8959" y="117506"/>
                    </a:cubicBezTo>
                    <a:cubicBezTo>
                      <a:pt x="8145" y="121578"/>
                      <a:pt x="6516" y="128909"/>
                      <a:pt x="10589" y="133795"/>
                    </a:cubicBezTo>
                    <a:lnTo>
                      <a:pt x="9774" y="133795"/>
                    </a:lnTo>
                    <a:cubicBezTo>
                      <a:pt x="11403" y="139497"/>
                      <a:pt x="13846" y="147642"/>
                      <a:pt x="19548" y="150085"/>
                    </a:cubicBezTo>
                    <a:cubicBezTo>
                      <a:pt x="13032" y="153343"/>
                      <a:pt x="15475" y="155787"/>
                      <a:pt x="13846" y="159044"/>
                    </a:cubicBezTo>
                    <a:cubicBezTo>
                      <a:pt x="17919" y="162302"/>
                      <a:pt x="19548" y="170447"/>
                      <a:pt x="24435" y="175334"/>
                    </a:cubicBezTo>
                    <a:cubicBezTo>
                      <a:pt x="21991" y="176963"/>
                      <a:pt x="27693" y="179407"/>
                      <a:pt x="23620" y="181850"/>
                    </a:cubicBezTo>
                    <a:cubicBezTo>
                      <a:pt x="38281" y="195696"/>
                      <a:pt x="44797" y="216059"/>
                      <a:pt x="48055" y="235607"/>
                    </a:cubicBezTo>
                    <a:lnTo>
                      <a:pt x="47241" y="235607"/>
                    </a:lnTo>
                    <a:cubicBezTo>
                      <a:pt x="50498" y="236421"/>
                      <a:pt x="57014" y="235607"/>
                      <a:pt x="61087" y="236421"/>
                    </a:cubicBezTo>
                    <a:cubicBezTo>
                      <a:pt x="61087" y="237236"/>
                      <a:pt x="60272" y="237236"/>
                      <a:pt x="60272" y="236421"/>
                    </a:cubicBezTo>
                    <a:cubicBezTo>
                      <a:pt x="62716" y="238865"/>
                      <a:pt x="60272" y="243751"/>
                      <a:pt x="63530" y="246195"/>
                    </a:cubicBezTo>
                    <a:cubicBezTo>
                      <a:pt x="62716" y="246195"/>
                      <a:pt x="62716" y="246195"/>
                      <a:pt x="61901" y="246195"/>
                    </a:cubicBezTo>
                    <a:cubicBezTo>
                      <a:pt x="65159" y="247824"/>
                      <a:pt x="62716" y="253525"/>
                      <a:pt x="67603" y="255154"/>
                    </a:cubicBezTo>
                    <a:lnTo>
                      <a:pt x="66788" y="255969"/>
                    </a:lnTo>
                    <a:lnTo>
                      <a:pt x="69232" y="256783"/>
                    </a:lnTo>
                    <a:cubicBezTo>
                      <a:pt x="67603" y="257598"/>
                      <a:pt x="65974" y="259227"/>
                      <a:pt x="65974" y="257598"/>
                    </a:cubicBezTo>
                    <a:cubicBezTo>
                      <a:pt x="81449" y="282847"/>
                      <a:pt x="106698" y="300766"/>
                      <a:pt x="122173" y="326015"/>
                    </a:cubicBezTo>
                    <a:lnTo>
                      <a:pt x="120545" y="326015"/>
                    </a:lnTo>
                    <a:lnTo>
                      <a:pt x="126246" y="329273"/>
                    </a:lnTo>
                    <a:cubicBezTo>
                      <a:pt x="125432" y="330087"/>
                      <a:pt x="125432" y="330087"/>
                      <a:pt x="124617" y="330087"/>
                    </a:cubicBezTo>
                    <a:cubicBezTo>
                      <a:pt x="126246" y="337418"/>
                      <a:pt x="134391" y="341490"/>
                      <a:pt x="137649" y="347192"/>
                    </a:cubicBezTo>
                    <a:cubicBezTo>
                      <a:pt x="136834" y="347192"/>
                      <a:pt x="135205" y="347192"/>
                      <a:pt x="135205" y="348821"/>
                    </a:cubicBezTo>
                    <a:cubicBezTo>
                      <a:pt x="141721" y="350449"/>
                      <a:pt x="135205" y="358594"/>
                      <a:pt x="144165" y="356151"/>
                    </a:cubicBezTo>
                    <a:cubicBezTo>
                      <a:pt x="144165" y="356966"/>
                      <a:pt x="142536" y="357780"/>
                      <a:pt x="141721" y="357780"/>
                    </a:cubicBezTo>
                    <a:cubicBezTo>
                      <a:pt x="152310" y="368368"/>
                      <a:pt x="160454" y="380586"/>
                      <a:pt x="166970" y="394432"/>
                    </a:cubicBezTo>
                    <a:cubicBezTo>
                      <a:pt x="180002" y="400133"/>
                      <a:pt x="181631" y="415608"/>
                      <a:pt x="193034" y="423753"/>
                    </a:cubicBezTo>
                    <a:lnTo>
                      <a:pt x="191405" y="424568"/>
                    </a:lnTo>
                    <a:cubicBezTo>
                      <a:pt x="204437" y="435971"/>
                      <a:pt x="208509" y="453890"/>
                      <a:pt x="217469" y="468550"/>
                    </a:cubicBezTo>
                    <a:cubicBezTo>
                      <a:pt x="220727" y="475067"/>
                      <a:pt x="223985" y="478324"/>
                      <a:pt x="228057" y="484840"/>
                    </a:cubicBezTo>
                    <a:lnTo>
                      <a:pt x="226428" y="485655"/>
                    </a:lnTo>
                    <a:cubicBezTo>
                      <a:pt x="238646" y="492171"/>
                      <a:pt x="232129" y="510904"/>
                      <a:pt x="245976" y="518234"/>
                    </a:cubicBezTo>
                    <a:lnTo>
                      <a:pt x="243532" y="519049"/>
                    </a:lnTo>
                    <a:cubicBezTo>
                      <a:pt x="248419" y="519049"/>
                      <a:pt x="245976" y="526379"/>
                      <a:pt x="251677" y="522307"/>
                    </a:cubicBezTo>
                    <a:lnTo>
                      <a:pt x="250863" y="525565"/>
                    </a:lnTo>
                    <a:cubicBezTo>
                      <a:pt x="263080" y="528823"/>
                      <a:pt x="254121" y="541040"/>
                      <a:pt x="264709" y="547556"/>
                    </a:cubicBezTo>
                    <a:lnTo>
                      <a:pt x="263080" y="547556"/>
                    </a:lnTo>
                    <a:cubicBezTo>
                      <a:pt x="265524" y="549185"/>
                      <a:pt x="267967" y="551628"/>
                      <a:pt x="267153" y="554072"/>
                    </a:cubicBezTo>
                    <a:cubicBezTo>
                      <a:pt x="267153" y="554072"/>
                      <a:pt x="266338" y="554072"/>
                      <a:pt x="265524" y="554072"/>
                    </a:cubicBezTo>
                    <a:cubicBezTo>
                      <a:pt x="263080" y="564660"/>
                      <a:pt x="274483" y="570361"/>
                      <a:pt x="278555" y="578506"/>
                    </a:cubicBezTo>
                    <a:lnTo>
                      <a:pt x="275298" y="579321"/>
                    </a:lnTo>
                    <a:cubicBezTo>
                      <a:pt x="280999" y="581764"/>
                      <a:pt x="281813" y="590724"/>
                      <a:pt x="285886" y="594796"/>
                    </a:cubicBezTo>
                    <a:lnTo>
                      <a:pt x="284257" y="595611"/>
                    </a:lnTo>
                    <a:lnTo>
                      <a:pt x="287515" y="597240"/>
                    </a:lnTo>
                    <a:lnTo>
                      <a:pt x="285071" y="598869"/>
                    </a:lnTo>
                    <a:cubicBezTo>
                      <a:pt x="285886" y="605385"/>
                      <a:pt x="292402" y="610272"/>
                      <a:pt x="296474" y="61597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3" name="任意多边形: 形状 742"/>
              <p:cNvSpPr/>
              <p:nvPr/>
            </p:nvSpPr>
            <p:spPr>
              <a:xfrm>
                <a:off x="7049044" y="385647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4" name="任意多边形: 形状 743"/>
              <p:cNvSpPr/>
              <p:nvPr/>
            </p:nvSpPr>
            <p:spPr>
              <a:xfrm>
                <a:off x="6702886" y="3195105"/>
                <a:ext cx="814" cy="814"/>
              </a:xfrm>
              <a:custGeom>
                <a:avLst/>
                <a:gdLst>
                  <a:gd name="connsiteX0" fmla="*/ 0 w 814"/>
                  <a:gd name="connsiteY0" fmla="*/ 815 h 814"/>
                  <a:gd name="connsiteX1" fmla="*/ 815 w 814"/>
                  <a:gd name="connsiteY1" fmla="*/ 0 h 814"/>
                  <a:gd name="connsiteX2" fmla="*/ 0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815"/>
                    </a:moveTo>
                    <a:cubicBezTo>
                      <a:pt x="0" y="815"/>
                      <a:pt x="815" y="0"/>
                      <a:pt x="815" y="0"/>
                    </a:cubicBezTo>
                    <a:cubicBezTo>
                      <a:pt x="815" y="0"/>
                      <a:pt x="815" y="815"/>
                      <a:pt x="0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45" name="图形 7"/>
            <p:cNvGrpSpPr/>
            <p:nvPr/>
          </p:nvGrpSpPr>
          <p:grpSpPr>
            <a:xfrm>
              <a:off x="9590164" y="4982231"/>
              <a:ext cx="256564" cy="108664"/>
              <a:chOff x="7350405" y="3882534"/>
              <a:chExt cx="256564" cy="108664"/>
            </a:xfrm>
            <a:solidFill>
              <a:srgbClr val="1B1B1B"/>
            </a:solidFill>
          </p:grpSpPr>
          <p:sp>
            <p:nvSpPr>
              <p:cNvPr id="746" name="任意多边形: 形状 745"/>
              <p:cNvSpPr/>
              <p:nvPr/>
            </p:nvSpPr>
            <p:spPr>
              <a:xfrm>
                <a:off x="7600453" y="3882534"/>
                <a:ext cx="2443" cy="1629"/>
              </a:xfrm>
              <a:custGeom>
                <a:avLst/>
                <a:gdLst>
                  <a:gd name="connsiteX0" fmla="*/ 815 w 2443"/>
                  <a:gd name="connsiteY0" fmla="*/ 0 h 1629"/>
                  <a:gd name="connsiteX1" fmla="*/ 0 w 2443"/>
                  <a:gd name="connsiteY1" fmla="*/ 0 h 1629"/>
                  <a:gd name="connsiteX2" fmla="*/ 2443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815" y="0"/>
                    </a:moveTo>
                    <a:lnTo>
                      <a:pt x="0" y="0"/>
                    </a:lnTo>
                    <a:lnTo>
                      <a:pt x="2443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7" name="任意多边形: 形状 746"/>
              <p:cNvSpPr/>
              <p:nvPr/>
            </p:nvSpPr>
            <p:spPr>
              <a:xfrm>
                <a:off x="7600325" y="3883086"/>
                <a:ext cx="6644" cy="5149"/>
              </a:xfrm>
              <a:custGeom>
                <a:avLst/>
                <a:gdLst>
                  <a:gd name="connsiteX0" fmla="*/ 5015 w 6644"/>
                  <a:gd name="connsiteY0" fmla="*/ 4335 h 5149"/>
                  <a:gd name="connsiteX1" fmla="*/ 6644 w 6644"/>
                  <a:gd name="connsiteY1" fmla="*/ 5150 h 5149"/>
                  <a:gd name="connsiteX2" fmla="*/ 943 w 6644"/>
                  <a:gd name="connsiteY2" fmla="*/ 262 h 5149"/>
                  <a:gd name="connsiteX3" fmla="*/ 5015 w 6644"/>
                  <a:gd name="connsiteY3" fmla="*/ 4335 h 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4" h="5149">
                    <a:moveTo>
                      <a:pt x="5015" y="4335"/>
                    </a:moveTo>
                    <a:cubicBezTo>
                      <a:pt x="5830" y="4335"/>
                      <a:pt x="5830" y="5150"/>
                      <a:pt x="6644" y="5150"/>
                    </a:cubicBezTo>
                    <a:cubicBezTo>
                      <a:pt x="5015" y="3521"/>
                      <a:pt x="3386" y="1892"/>
                      <a:pt x="943" y="262"/>
                    </a:cubicBezTo>
                    <a:cubicBezTo>
                      <a:pt x="-3130" y="-1366"/>
                      <a:pt x="7459" y="5150"/>
                      <a:pt x="5015" y="433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8" name="任意多边形: 形状 747"/>
              <p:cNvSpPr/>
              <p:nvPr/>
            </p:nvSpPr>
            <p:spPr>
              <a:xfrm>
                <a:off x="7603978" y="3887257"/>
                <a:ext cx="2176" cy="2607"/>
              </a:xfrm>
              <a:custGeom>
                <a:avLst/>
                <a:gdLst>
                  <a:gd name="connsiteX0" fmla="*/ 548 w 2176"/>
                  <a:gd name="connsiteY0" fmla="*/ 164 h 2607"/>
                  <a:gd name="connsiteX1" fmla="*/ 2177 w 2176"/>
                  <a:gd name="connsiteY1" fmla="*/ 2608 h 2607"/>
                  <a:gd name="connsiteX2" fmla="*/ 548 w 2176"/>
                  <a:gd name="connsiteY2" fmla="*/ 164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6" h="2607">
                    <a:moveTo>
                      <a:pt x="548" y="164"/>
                    </a:moveTo>
                    <a:cubicBezTo>
                      <a:pt x="-1081" y="-650"/>
                      <a:pt x="1363" y="1793"/>
                      <a:pt x="2177" y="2608"/>
                    </a:cubicBezTo>
                    <a:cubicBezTo>
                      <a:pt x="-267" y="979"/>
                      <a:pt x="2991" y="1793"/>
                      <a:pt x="548" y="16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9" name="任意多边形: 形状 748"/>
              <p:cNvSpPr/>
              <p:nvPr/>
            </p:nvSpPr>
            <p:spPr>
              <a:xfrm>
                <a:off x="7555656" y="3916947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0" name="任意多边形: 形状 749"/>
              <p:cNvSpPr/>
              <p:nvPr/>
            </p:nvSpPr>
            <p:spPr>
              <a:xfrm>
                <a:off x="7350405" y="3887084"/>
                <a:ext cx="253306" cy="104115"/>
              </a:xfrm>
              <a:custGeom>
                <a:avLst/>
                <a:gdLst>
                  <a:gd name="connsiteX0" fmla="*/ 196292 w 253306"/>
                  <a:gd name="connsiteY0" fmla="*/ 48392 h 104115"/>
                  <a:gd name="connsiteX1" fmla="*/ 197921 w 253306"/>
                  <a:gd name="connsiteY1" fmla="*/ 50836 h 104115"/>
                  <a:gd name="connsiteX2" fmla="*/ 205251 w 253306"/>
                  <a:gd name="connsiteY2" fmla="*/ 44320 h 104115"/>
                  <a:gd name="connsiteX3" fmla="*/ 205251 w 253306"/>
                  <a:gd name="connsiteY3" fmla="*/ 45134 h 104115"/>
                  <a:gd name="connsiteX4" fmla="*/ 223985 w 253306"/>
                  <a:gd name="connsiteY4" fmla="*/ 29659 h 104115"/>
                  <a:gd name="connsiteX5" fmla="*/ 223985 w 253306"/>
                  <a:gd name="connsiteY5" fmla="*/ 31288 h 104115"/>
                  <a:gd name="connsiteX6" fmla="*/ 223985 w 253306"/>
                  <a:gd name="connsiteY6" fmla="*/ 28844 h 104115"/>
                  <a:gd name="connsiteX7" fmla="*/ 223985 w 253306"/>
                  <a:gd name="connsiteY7" fmla="*/ 30473 h 104115"/>
                  <a:gd name="connsiteX8" fmla="*/ 229686 w 253306"/>
                  <a:gd name="connsiteY8" fmla="*/ 28844 h 104115"/>
                  <a:gd name="connsiteX9" fmla="*/ 228872 w 253306"/>
                  <a:gd name="connsiteY9" fmla="*/ 25587 h 104115"/>
                  <a:gd name="connsiteX10" fmla="*/ 242718 w 253306"/>
                  <a:gd name="connsiteY10" fmla="*/ 12555 h 104115"/>
                  <a:gd name="connsiteX11" fmla="*/ 245161 w 253306"/>
                  <a:gd name="connsiteY11" fmla="*/ 14998 h 104115"/>
                  <a:gd name="connsiteX12" fmla="*/ 253306 w 253306"/>
                  <a:gd name="connsiteY12" fmla="*/ 3595 h 104115"/>
                  <a:gd name="connsiteX13" fmla="*/ 250048 w 253306"/>
                  <a:gd name="connsiteY13" fmla="*/ 1152 h 104115"/>
                  <a:gd name="connsiteX14" fmla="*/ 248419 w 253306"/>
                  <a:gd name="connsiteY14" fmla="*/ 4410 h 104115"/>
                  <a:gd name="connsiteX15" fmla="*/ 247605 w 253306"/>
                  <a:gd name="connsiteY15" fmla="*/ 2781 h 104115"/>
                  <a:gd name="connsiteX16" fmla="*/ 248419 w 253306"/>
                  <a:gd name="connsiteY16" fmla="*/ 5225 h 104115"/>
                  <a:gd name="connsiteX17" fmla="*/ 246790 w 253306"/>
                  <a:gd name="connsiteY17" fmla="*/ 3595 h 104115"/>
                  <a:gd name="connsiteX18" fmla="*/ 244347 w 253306"/>
                  <a:gd name="connsiteY18" fmla="*/ 10111 h 104115"/>
                  <a:gd name="connsiteX19" fmla="*/ 239460 w 253306"/>
                  <a:gd name="connsiteY19" fmla="*/ 8482 h 104115"/>
                  <a:gd name="connsiteX20" fmla="*/ 240274 w 253306"/>
                  <a:gd name="connsiteY20" fmla="*/ 12555 h 104115"/>
                  <a:gd name="connsiteX21" fmla="*/ 217469 w 253306"/>
                  <a:gd name="connsiteY21" fmla="*/ 24772 h 104115"/>
                  <a:gd name="connsiteX22" fmla="*/ 204437 w 253306"/>
                  <a:gd name="connsiteY22" fmla="*/ 32103 h 104115"/>
                  <a:gd name="connsiteX23" fmla="*/ 204437 w 253306"/>
                  <a:gd name="connsiteY23" fmla="*/ 31288 h 104115"/>
                  <a:gd name="connsiteX24" fmla="*/ 199550 w 253306"/>
                  <a:gd name="connsiteY24" fmla="*/ 36175 h 104115"/>
                  <a:gd name="connsiteX25" fmla="*/ 199550 w 253306"/>
                  <a:gd name="connsiteY25" fmla="*/ 40247 h 104115"/>
                  <a:gd name="connsiteX26" fmla="*/ 166156 w 253306"/>
                  <a:gd name="connsiteY26" fmla="*/ 58981 h 104115"/>
                  <a:gd name="connsiteX27" fmla="*/ 150681 w 253306"/>
                  <a:gd name="connsiteY27" fmla="*/ 67940 h 104115"/>
                  <a:gd name="connsiteX28" fmla="*/ 138463 w 253306"/>
                  <a:gd name="connsiteY28" fmla="*/ 78529 h 104115"/>
                  <a:gd name="connsiteX29" fmla="*/ 138463 w 253306"/>
                  <a:gd name="connsiteY29" fmla="*/ 76899 h 104115"/>
                  <a:gd name="connsiteX30" fmla="*/ 128689 w 253306"/>
                  <a:gd name="connsiteY30" fmla="*/ 77714 h 104115"/>
                  <a:gd name="connsiteX31" fmla="*/ 128689 w 253306"/>
                  <a:gd name="connsiteY31" fmla="*/ 76899 h 104115"/>
                  <a:gd name="connsiteX32" fmla="*/ 100997 w 253306"/>
                  <a:gd name="connsiteY32" fmla="*/ 82601 h 104115"/>
                  <a:gd name="connsiteX33" fmla="*/ 67603 w 253306"/>
                  <a:gd name="connsiteY33" fmla="*/ 91560 h 104115"/>
                  <a:gd name="connsiteX34" fmla="*/ 67603 w 253306"/>
                  <a:gd name="connsiteY34" fmla="*/ 89931 h 104115"/>
                  <a:gd name="connsiteX35" fmla="*/ 42354 w 253306"/>
                  <a:gd name="connsiteY35" fmla="*/ 91560 h 104115"/>
                  <a:gd name="connsiteX36" fmla="*/ 29322 w 253306"/>
                  <a:gd name="connsiteY36" fmla="*/ 91560 h 104115"/>
                  <a:gd name="connsiteX37" fmla="*/ 17919 w 253306"/>
                  <a:gd name="connsiteY37" fmla="*/ 85044 h 104115"/>
                  <a:gd name="connsiteX38" fmla="*/ 17919 w 253306"/>
                  <a:gd name="connsiteY38" fmla="*/ 84230 h 104115"/>
                  <a:gd name="connsiteX39" fmla="*/ 16290 w 253306"/>
                  <a:gd name="connsiteY39" fmla="*/ 75270 h 104115"/>
                  <a:gd name="connsiteX40" fmla="*/ 19548 w 253306"/>
                  <a:gd name="connsiteY40" fmla="*/ 66311 h 104115"/>
                  <a:gd name="connsiteX41" fmla="*/ 28507 w 253306"/>
                  <a:gd name="connsiteY41" fmla="*/ 63053 h 104115"/>
                  <a:gd name="connsiteX42" fmla="*/ 34209 w 253306"/>
                  <a:gd name="connsiteY42" fmla="*/ 57352 h 104115"/>
                  <a:gd name="connsiteX43" fmla="*/ 40724 w 253306"/>
                  <a:gd name="connsiteY43" fmla="*/ 40247 h 104115"/>
                  <a:gd name="connsiteX44" fmla="*/ 66788 w 253306"/>
                  <a:gd name="connsiteY44" fmla="*/ 23958 h 104115"/>
                  <a:gd name="connsiteX45" fmla="*/ 73304 w 253306"/>
                  <a:gd name="connsiteY45" fmla="*/ 20700 h 104115"/>
                  <a:gd name="connsiteX46" fmla="*/ 82263 w 253306"/>
                  <a:gd name="connsiteY46" fmla="*/ 17442 h 104115"/>
                  <a:gd name="connsiteX47" fmla="*/ 80634 w 253306"/>
                  <a:gd name="connsiteY47" fmla="*/ 16627 h 104115"/>
                  <a:gd name="connsiteX48" fmla="*/ 81449 w 253306"/>
                  <a:gd name="connsiteY48" fmla="*/ 13369 h 104115"/>
                  <a:gd name="connsiteX49" fmla="*/ 83893 w 253306"/>
                  <a:gd name="connsiteY49" fmla="*/ 11740 h 104115"/>
                  <a:gd name="connsiteX50" fmla="*/ 83893 w 253306"/>
                  <a:gd name="connsiteY50" fmla="*/ 11740 h 104115"/>
                  <a:gd name="connsiteX51" fmla="*/ 80634 w 253306"/>
                  <a:gd name="connsiteY51" fmla="*/ 6854 h 104115"/>
                  <a:gd name="connsiteX52" fmla="*/ 79006 w 253306"/>
                  <a:gd name="connsiteY52" fmla="*/ 6039 h 104115"/>
                  <a:gd name="connsiteX53" fmla="*/ 82263 w 253306"/>
                  <a:gd name="connsiteY53" fmla="*/ 6039 h 104115"/>
                  <a:gd name="connsiteX54" fmla="*/ 79820 w 253306"/>
                  <a:gd name="connsiteY54" fmla="*/ 4410 h 104115"/>
                  <a:gd name="connsiteX55" fmla="*/ 83893 w 253306"/>
                  <a:gd name="connsiteY55" fmla="*/ 3595 h 104115"/>
                  <a:gd name="connsiteX56" fmla="*/ 88779 w 253306"/>
                  <a:gd name="connsiteY56" fmla="*/ 2781 h 104115"/>
                  <a:gd name="connsiteX57" fmla="*/ 94481 w 253306"/>
                  <a:gd name="connsiteY57" fmla="*/ 4410 h 104115"/>
                  <a:gd name="connsiteX58" fmla="*/ 91223 w 253306"/>
                  <a:gd name="connsiteY58" fmla="*/ 1152 h 104115"/>
                  <a:gd name="connsiteX59" fmla="*/ 79820 w 253306"/>
                  <a:gd name="connsiteY59" fmla="*/ 337 h 104115"/>
                  <a:gd name="connsiteX60" fmla="*/ 83078 w 253306"/>
                  <a:gd name="connsiteY60" fmla="*/ 1152 h 104115"/>
                  <a:gd name="connsiteX61" fmla="*/ 79006 w 253306"/>
                  <a:gd name="connsiteY61" fmla="*/ 1152 h 104115"/>
                  <a:gd name="connsiteX62" fmla="*/ 71675 w 253306"/>
                  <a:gd name="connsiteY62" fmla="*/ 1152 h 104115"/>
                  <a:gd name="connsiteX63" fmla="*/ 71675 w 253306"/>
                  <a:gd name="connsiteY63" fmla="*/ 1152 h 104115"/>
                  <a:gd name="connsiteX64" fmla="*/ 72489 w 253306"/>
                  <a:gd name="connsiteY64" fmla="*/ 2781 h 104115"/>
                  <a:gd name="connsiteX65" fmla="*/ 70861 w 253306"/>
                  <a:gd name="connsiteY65" fmla="*/ 1966 h 104115"/>
                  <a:gd name="connsiteX66" fmla="*/ 71675 w 253306"/>
                  <a:gd name="connsiteY66" fmla="*/ 2781 h 104115"/>
                  <a:gd name="connsiteX67" fmla="*/ 69232 w 253306"/>
                  <a:gd name="connsiteY67" fmla="*/ 9297 h 104115"/>
                  <a:gd name="connsiteX68" fmla="*/ 70861 w 253306"/>
                  <a:gd name="connsiteY68" fmla="*/ 13369 h 104115"/>
                  <a:gd name="connsiteX69" fmla="*/ 63530 w 253306"/>
                  <a:gd name="connsiteY69" fmla="*/ 10926 h 104115"/>
                  <a:gd name="connsiteX70" fmla="*/ 63530 w 253306"/>
                  <a:gd name="connsiteY70" fmla="*/ 10111 h 104115"/>
                  <a:gd name="connsiteX71" fmla="*/ 59458 w 253306"/>
                  <a:gd name="connsiteY71" fmla="*/ 10111 h 104115"/>
                  <a:gd name="connsiteX72" fmla="*/ 59458 w 253306"/>
                  <a:gd name="connsiteY72" fmla="*/ 16627 h 104115"/>
                  <a:gd name="connsiteX73" fmla="*/ 57014 w 253306"/>
                  <a:gd name="connsiteY73" fmla="*/ 13369 h 104115"/>
                  <a:gd name="connsiteX74" fmla="*/ 47241 w 253306"/>
                  <a:gd name="connsiteY74" fmla="*/ 16627 h 104115"/>
                  <a:gd name="connsiteX75" fmla="*/ 43168 w 253306"/>
                  <a:gd name="connsiteY75" fmla="*/ 25587 h 104115"/>
                  <a:gd name="connsiteX76" fmla="*/ 36652 w 253306"/>
                  <a:gd name="connsiteY76" fmla="*/ 28844 h 104115"/>
                  <a:gd name="connsiteX77" fmla="*/ 36652 w 253306"/>
                  <a:gd name="connsiteY77" fmla="*/ 28030 h 104115"/>
                  <a:gd name="connsiteX78" fmla="*/ 33394 w 253306"/>
                  <a:gd name="connsiteY78" fmla="*/ 37804 h 104115"/>
                  <a:gd name="connsiteX79" fmla="*/ 25249 w 253306"/>
                  <a:gd name="connsiteY79" fmla="*/ 34546 h 104115"/>
                  <a:gd name="connsiteX80" fmla="*/ 22806 w 253306"/>
                  <a:gd name="connsiteY80" fmla="*/ 44320 h 104115"/>
                  <a:gd name="connsiteX81" fmla="*/ 18733 w 253306"/>
                  <a:gd name="connsiteY81" fmla="*/ 43506 h 104115"/>
                  <a:gd name="connsiteX82" fmla="*/ 13846 w 253306"/>
                  <a:gd name="connsiteY82" fmla="*/ 58166 h 104115"/>
                  <a:gd name="connsiteX83" fmla="*/ 7330 w 253306"/>
                  <a:gd name="connsiteY83" fmla="*/ 64682 h 104115"/>
                  <a:gd name="connsiteX84" fmla="*/ 0 w 253306"/>
                  <a:gd name="connsiteY84" fmla="*/ 74456 h 104115"/>
                  <a:gd name="connsiteX85" fmla="*/ 0 w 253306"/>
                  <a:gd name="connsiteY85" fmla="*/ 74456 h 104115"/>
                  <a:gd name="connsiteX86" fmla="*/ 11403 w 253306"/>
                  <a:gd name="connsiteY86" fmla="*/ 79343 h 104115"/>
                  <a:gd name="connsiteX87" fmla="*/ 10589 w 253306"/>
                  <a:gd name="connsiteY87" fmla="*/ 79343 h 104115"/>
                  <a:gd name="connsiteX88" fmla="*/ 9774 w 253306"/>
                  <a:gd name="connsiteY88" fmla="*/ 85859 h 104115"/>
                  <a:gd name="connsiteX89" fmla="*/ 8145 w 253306"/>
                  <a:gd name="connsiteY89" fmla="*/ 85859 h 104115"/>
                  <a:gd name="connsiteX90" fmla="*/ 8959 w 253306"/>
                  <a:gd name="connsiteY90" fmla="*/ 86673 h 104115"/>
                  <a:gd name="connsiteX91" fmla="*/ 11403 w 253306"/>
                  <a:gd name="connsiteY91" fmla="*/ 91560 h 104115"/>
                  <a:gd name="connsiteX92" fmla="*/ 10589 w 253306"/>
                  <a:gd name="connsiteY92" fmla="*/ 92375 h 104115"/>
                  <a:gd name="connsiteX93" fmla="*/ 13032 w 253306"/>
                  <a:gd name="connsiteY93" fmla="*/ 92375 h 104115"/>
                  <a:gd name="connsiteX94" fmla="*/ 9774 w 253306"/>
                  <a:gd name="connsiteY94" fmla="*/ 94004 h 104115"/>
                  <a:gd name="connsiteX95" fmla="*/ 23620 w 253306"/>
                  <a:gd name="connsiteY95" fmla="*/ 102963 h 104115"/>
                  <a:gd name="connsiteX96" fmla="*/ 36652 w 253306"/>
                  <a:gd name="connsiteY96" fmla="*/ 103778 h 104115"/>
                  <a:gd name="connsiteX97" fmla="*/ 59458 w 253306"/>
                  <a:gd name="connsiteY97" fmla="*/ 99705 h 104115"/>
                  <a:gd name="connsiteX98" fmla="*/ 59458 w 253306"/>
                  <a:gd name="connsiteY98" fmla="*/ 101334 h 104115"/>
                  <a:gd name="connsiteX99" fmla="*/ 61901 w 253306"/>
                  <a:gd name="connsiteY99" fmla="*/ 98076 h 104115"/>
                  <a:gd name="connsiteX100" fmla="*/ 61901 w 253306"/>
                  <a:gd name="connsiteY100" fmla="*/ 99705 h 104115"/>
                  <a:gd name="connsiteX101" fmla="*/ 71675 w 253306"/>
                  <a:gd name="connsiteY101" fmla="*/ 96447 h 104115"/>
                  <a:gd name="connsiteX102" fmla="*/ 72489 w 253306"/>
                  <a:gd name="connsiteY102" fmla="*/ 99705 h 104115"/>
                  <a:gd name="connsiteX103" fmla="*/ 76562 w 253306"/>
                  <a:gd name="connsiteY103" fmla="*/ 94818 h 104115"/>
                  <a:gd name="connsiteX104" fmla="*/ 77376 w 253306"/>
                  <a:gd name="connsiteY104" fmla="*/ 98076 h 104115"/>
                  <a:gd name="connsiteX105" fmla="*/ 95295 w 253306"/>
                  <a:gd name="connsiteY105" fmla="*/ 92375 h 104115"/>
                  <a:gd name="connsiteX106" fmla="*/ 110771 w 253306"/>
                  <a:gd name="connsiteY106" fmla="*/ 84230 h 104115"/>
                  <a:gd name="connsiteX107" fmla="*/ 110771 w 253306"/>
                  <a:gd name="connsiteY107" fmla="*/ 85859 h 104115"/>
                  <a:gd name="connsiteX108" fmla="*/ 133576 w 253306"/>
                  <a:gd name="connsiteY108" fmla="*/ 85859 h 104115"/>
                  <a:gd name="connsiteX109" fmla="*/ 141721 w 253306"/>
                  <a:gd name="connsiteY109" fmla="*/ 83415 h 104115"/>
                  <a:gd name="connsiteX110" fmla="*/ 142536 w 253306"/>
                  <a:gd name="connsiteY110" fmla="*/ 85044 h 104115"/>
                  <a:gd name="connsiteX111" fmla="*/ 150681 w 253306"/>
                  <a:gd name="connsiteY111" fmla="*/ 82601 h 104115"/>
                  <a:gd name="connsiteX112" fmla="*/ 158011 w 253306"/>
                  <a:gd name="connsiteY112" fmla="*/ 77714 h 104115"/>
                  <a:gd name="connsiteX113" fmla="*/ 158825 w 253306"/>
                  <a:gd name="connsiteY113" fmla="*/ 80158 h 104115"/>
                  <a:gd name="connsiteX114" fmla="*/ 158825 w 253306"/>
                  <a:gd name="connsiteY114" fmla="*/ 73641 h 104115"/>
                  <a:gd name="connsiteX115" fmla="*/ 161269 w 253306"/>
                  <a:gd name="connsiteY115" fmla="*/ 75270 h 104115"/>
                  <a:gd name="connsiteX116" fmla="*/ 169414 w 253306"/>
                  <a:gd name="connsiteY116" fmla="*/ 66311 h 104115"/>
                  <a:gd name="connsiteX117" fmla="*/ 170228 w 253306"/>
                  <a:gd name="connsiteY117" fmla="*/ 67940 h 104115"/>
                  <a:gd name="connsiteX118" fmla="*/ 172672 w 253306"/>
                  <a:gd name="connsiteY118" fmla="*/ 64682 h 104115"/>
                  <a:gd name="connsiteX119" fmla="*/ 173486 w 253306"/>
                  <a:gd name="connsiteY119" fmla="*/ 65496 h 104115"/>
                  <a:gd name="connsiteX120" fmla="*/ 182446 w 253306"/>
                  <a:gd name="connsiteY120" fmla="*/ 57352 h 104115"/>
                  <a:gd name="connsiteX121" fmla="*/ 184075 w 253306"/>
                  <a:gd name="connsiteY121" fmla="*/ 59795 h 104115"/>
                  <a:gd name="connsiteX122" fmla="*/ 188962 w 253306"/>
                  <a:gd name="connsiteY122" fmla="*/ 53279 h 104115"/>
                  <a:gd name="connsiteX123" fmla="*/ 189776 w 253306"/>
                  <a:gd name="connsiteY123" fmla="*/ 54908 h 104115"/>
                  <a:gd name="connsiteX124" fmla="*/ 189776 w 253306"/>
                  <a:gd name="connsiteY124" fmla="*/ 52465 h 104115"/>
                  <a:gd name="connsiteX125" fmla="*/ 191405 w 253306"/>
                  <a:gd name="connsiteY125" fmla="*/ 54908 h 104115"/>
                  <a:gd name="connsiteX126" fmla="*/ 196292 w 253306"/>
                  <a:gd name="connsiteY126" fmla="*/ 48392 h 10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253306" h="104115">
                    <a:moveTo>
                      <a:pt x="196292" y="48392"/>
                    </a:moveTo>
                    <a:lnTo>
                      <a:pt x="197921" y="50836"/>
                    </a:lnTo>
                    <a:cubicBezTo>
                      <a:pt x="197921" y="45134"/>
                      <a:pt x="203622" y="47578"/>
                      <a:pt x="205251" y="44320"/>
                    </a:cubicBezTo>
                    <a:lnTo>
                      <a:pt x="205251" y="45134"/>
                    </a:lnTo>
                    <a:cubicBezTo>
                      <a:pt x="212582" y="41877"/>
                      <a:pt x="217469" y="34546"/>
                      <a:pt x="223985" y="29659"/>
                    </a:cubicBezTo>
                    <a:cubicBezTo>
                      <a:pt x="223985" y="29659"/>
                      <a:pt x="223985" y="30473"/>
                      <a:pt x="223985" y="31288"/>
                    </a:cubicBezTo>
                    <a:cubicBezTo>
                      <a:pt x="223985" y="30473"/>
                      <a:pt x="223985" y="28844"/>
                      <a:pt x="223985" y="28844"/>
                    </a:cubicBezTo>
                    <a:cubicBezTo>
                      <a:pt x="223985" y="29659"/>
                      <a:pt x="223985" y="29659"/>
                      <a:pt x="223985" y="30473"/>
                    </a:cubicBezTo>
                    <a:cubicBezTo>
                      <a:pt x="227242" y="33732"/>
                      <a:pt x="227242" y="25587"/>
                      <a:pt x="229686" y="28844"/>
                    </a:cubicBezTo>
                    <a:cubicBezTo>
                      <a:pt x="229686" y="28030"/>
                      <a:pt x="229686" y="26401"/>
                      <a:pt x="228872" y="25587"/>
                    </a:cubicBezTo>
                    <a:cubicBezTo>
                      <a:pt x="233759" y="22329"/>
                      <a:pt x="240274" y="18256"/>
                      <a:pt x="242718" y="12555"/>
                    </a:cubicBezTo>
                    <a:cubicBezTo>
                      <a:pt x="243532" y="12555"/>
                      <a:pt x="244347" y="14184"/>
                      <a:pt x="245161" y="14998"/>
                    </a:cubicBezTo>
                    <a:cubicBezTo>
                      <a:pt x="245161" y="6039"/>
                      <a:pt x="250048" y="6039"/>
                      <a:pt x="253306" y="3595"/>
                    </a:cubicBezTo>
                    <a:cubicBezTo>
                      <a:pt x="251677" y="1966"/>
                      <a:pt x="251677" y="2781"/>
                      <a:pt x="250048" y="1152"/>
                    </a:cubicBezTo>
                    <a:cubicBezTo>
                      <a:pt x="247605" y="337"/>
                      <a:pt x="251677" y="6039"/>
                      <a:pt x="248419" y="4410"/>
                    </a:cubicBezTo>
                    <a:lnTo>
                      <a:pt x="247605" y="2781"/>
                    </a:lnTo>
                    <a:cubicBezTo>
                      <a:pt x="245976" y="2781"/>
                      <a:pt x="250863" y="6039"/>
                      <a:pt x="248419" y="5225"/>
                    </a:cubicBezTo>
                    <a:cubicBezTo>
                      <a:pt x="246790" y="4410"/>
                      <a:pt x="246790" y="3595"/>
                      <a:pt x="246790" y="3595"/>
                    </a:cubicBezTo>
                    <a:cubicBezTo>
                      <a:pt x="245976" y="5225"/>
                      <a:pt x="243532" y="5225"/>
                      <a:pt x="244347" y="10111"/>
                    </a:cubicBezTo>
                    <a:cubicBezTo>
                      <a:pt x="241903" y="6854"/>
                      <a:pt x="242718" y="10926"/>
                      <a:pt x="239460" y="8482"/>
                    </a:cubicBezTo>
                    <a:cubicBezTo>
                      <a:pt x="239460" y="10111"/>
                      <a:pt x="239460" y="10111"/>
                      <a:pt x="240274" y="12555"/>
                    </a:cubicBezTo>
                    <a:cubicBezTo>
                      <a:pt x="232944" y="14998"/>
                      <a:pt x="226428" y="21514"/>
                      <a:pt x="217469" y="24772"/>
                    </a:cubicBezTo>
                    <a:cubicBezTo>
                      <a:pt x="216654" y="33732"/>
                      <a:pt x="207695" y="27216"/>
                      <a:pt x="204437" y="32103"/>
                    </a:cubicBezTo>
                    <a:cubicBezTo>
                      <a:pt x="204437" y="32103"/>
                      <a:pt x="204437" y="31288"/>
                      <a:pt x="204437" y="31288"/>
                    </a:cubicBezTo>
                    <a:cubicBezTo>
                      <a:pt x="203622" y="33732"/>
                      <a:pt x="201993" y="36175"/>
                      <a:pt x="199550" y="36175"/>
                    </a:cubicBezTo>
                    <a:lnTo>
                      <a:pt x="199550" y="40247"/>
                    </a:lnTo>
                    <a:cubicBezTo>
                      <a:pt x="185704" y="41062"/>
                      <a:pt x="177559" y="52465"/>
                      <a:pt x="166156" y="58981"/>
                    </a:cubicBezTo>
                    <a:cubicBezTo>
                      <a:pt x="160454" y="63053"/>
                      <a:pt x="154753" y="65496"/>
                      <a:pt x="150681" y="67940"/>
                    </a:cubicBezTo>
                    <a:cubicBezTo>
                      <a:pt x="146608" y="70384"/>
                      <a:pt x="143350" y="72827"/>
                      <a:pt x="138463" y="78529"/>
                    </a:cubicBezTo>
                    <a:cubicBezTo>
                      <a:pt x="138463" y="77714"/>
                      <a:pt x="138463" y="77714"/>
                      <a:pt x="138463" y="76899"/>
                    </a:cubicBezTo>
                    <a:cubicBezTo>
                      <a:pt x="135205" y="79343"/>
                      <a:pt x="131947" y="76085"/>
                      <a:pt x="128689" y="77714"/>
                    </a:cubicBezTo>
                    <a:lnTo>
                      <a:pt x="128689" y="76899"/>
                    </a:lnTo>
                    <a:cubicBezTo>
                      <a:pt x="120545" y="83415"/>
                      <a:pt x="109956" y="75270"/>
                      <a:pt x="100997" y="82601"/>
                    </a:cubicBezTo>
                    <a:cubicBezTo>
                      <a:pt x="89594" y="81786"/>
                      <a:pt x="78191" y="86673"/>
                      <a:pt x="67603" y="91560"/>
                    </a:cubicBezTo>
                    <a:lnTo>
                      <a:pt x="67603" y="89931"/>
                    </a:lnTo>
                    <a:cubicBezTo>
                      <a:pt x="59458" y="95633"/>
                      <a:pt x="49684" y="89117"/>
                      <a:pt x="42354" y="91560"/>
                    </a:cubicBezTo>
                    <a:cubicBezTo>
                      <a:pt x="38281" y="89931"/>
                      <a:pt x="34209" y="90746"/>
                      <a:pt x="29322" y="91560"/>
                    </a:cubicBezTo>
                    <a:cubicBezTo>
                      <a:pt x="25249" y="92375"/>
                      <a:pt x="18733" y="89931"/>
                      <a:pt x="17919" y="85044"/>
                    </a:cubicBezTo>
                    <a:cubicBezTo>
                      <a:pt x="17919" y="85044"/>
                      <a:pt x="17919" y="85044"/>
                      <a:pt x="17919" y="84230"/>
                    </a:cubicBezTo>
                    <a:cubicBezTo>
                      <a:pt x="20362" y="80158"/>
                      <a:pt x="17919" y="78529"/>
                      <a:pt x="16290" y="75270"/>
                    </a:cubicBezTo>
                    <a:cubicBezTo>
                      <a:pt x="14661" y="72013"/>
                      <a:pt x="14661" y="67126"/>
                      <a:pt x="19548" y="66311"/>
                    </a:cubicBezTo>
                    <a:cubicBezTo>
                      <a:pt x="23620" y="65496"/>
                      <a:pt x="26064" y="64682"/>
                      <a:pt x="28507" y="63053"/>
                    </a:cubicBezTo>
                    <a:cubicBezTo>
                      <a:pt x="30951" y="61424"/>
                      <a:pt x="32580" y="59795"/>
                      <a:pt x="34209" y="57352"/>
                    </a:cubicBezTo>
                    <a:cubicBezTo>
                      <a:pt x="36652" y="52465"/>
                      <a:pt x="38281" y="46763"/>
                      <a:pt x="40724" y="40247"/>
                    </a:cubicBezTo>
                    <a:cubicBezTo>
                      <a:pt x="51313" y="36989"/>
                      <a:pt x="54571" y="22329"/>
                      <a:pt x="66788" y="23958"/>
                    </a:cubicBezTo>
                    <a:cubicBezTo>
                      <a:pt x="66788" y="20700"/>
                      <a:pt x="70046" y="20700"/>
                      <a:pt x="73304" y="20700"/>
                    </a:cubicBezTo>
                    <a:cubicBezTo>
                      <a:pt x="76562" y="20700"/>
                      <a:pt x="80634" y="20700"/>
                      <a:pt x="82263" y="17442"/>
                    </a:cubicBezTo>
                    <a:lnTo>
                      <a:pt x="80634" y="16627"/>
                    </a:lnTo>
                    <a:cubicBezTo>
                      <a:pt x="83893" y="17442"/>
                      <a:pt x="83078" y="15813"/>
                      <a:pt x="81449" y="13369"/>
                    </a:cubicBezTo>
                    <a:cubicBezTo>
                      <a:pt x="80634" y="11740"/>
                      <a:pt x="79820" y="10111"/>
                      <a:pt x="83893" y="11740"/>
                    </a:cubicBezTo>
                    <a:lnTo>
                      <a:pt x="83893" y="11740"/>
                    </a:lnTo>
                    <a:cubicBezTo>
                      <a:pt x="88779" y="12555"/>
                      <a:pt x="75748" y="5225"/>
                      <a:pt x="80634" y="6854"/>
                    </a:cubicBezTo>
                    <a:lnTo>
                      <a:pt x="79006" y="6039"/>
                    </a:lnTo>
                    <a:cubicBezTo>
                      <a:pt x="79006" y="5225"/>
                      <a:pt x="81449" y="6854"/>
                      <a:pt x="82263" y="6039"/>
                    </a:cubicBezTo>
                    <a:cubicBezTo>
                      <a:pt x="82263" y="6039"/>
                      <a:pt x="79006" y="4410"/>
                      <a:pt x="79820" y="4410"/>
                    </a:cubicBezTo>
                    <a:cubicBezTo>
                      <a:pt x="83893" y="5225"/>
                      <a:pt x="83893" y="4410"/>
                      <a:pt x="83893" y="3595"/>
                    </a:cubicBezTo>
                    <a:cubicBezTo>
                      <a:pt x="83893" y="2781"/>
                      <a:pt x="83893" y="1966"/>
                      <a:pt x="88779" y="2781"/>
                    </a:cubicBezTo>
                    <a:cubicBezTo>
                      <a:pt x="88779" y="3595"/>
                      <a:pt x="92852" y="1966"/>
                      <a:pt x="94481" y="4410"/>
                    </a:cubicBezTo>
                    <a:cubicBezTo>
                      <a:pt x="95295" y="3595"/>
                      <a:pt x="95295" y="1152"/>
                      <a:pt x="91223" y="1152"/>
                    </a:cubicBezTo>
                    <a:cubicBezTo>
                      <a:pt x="87150" y="337"/>
                      <a:pt x="83078" y="-477"/>
                      <a:pt x="79820" y="337"/>
                    </a:cubicBezTo>
                    <a:lnTo>
                      <a:pt x="83078" y="1152"/>
                    </a:lnTo>
                    <a:cubicBezTo>
                      <a:pt x="79820" y="1152"/>
                      <a:pt x="81449" y="1152"/>
                      <a:pt x="79006" y="1152"/>
                    </a:cubicBezTo>
                    <a:cubicBezTo>
                      <a:pt x="78191" y="1966"/>
                      <a:pt x="74119" y="1966"/>
                      <a:pt x="71675" y="1152"/>
                    </a:cubicBezTo>
                    <a:cubicBezTo>
                      <a:pt x="71675" y="1152"/>
                      <a:pt x="71675" y="1152"/>
                      <a:pt x="71675" y="1152"/>
                    </a:cubicBezTo>
                    <a:cubicBezTo>
                      <a:pt x="75748" y="2781"/>
                      <a:pt x="73304" y="2781"/>
                      <a:pt x="72489" y="2781"/>
                    </a:cubicBezTo>
                    <a:lnTo>
                      <a:pt x="70861" y="1966"/>
                    </a:lnTo>
                    <a:cubicBezTo>
                      <a:pt x="67603" y="337"/>
                      <a:pt x="77376" y="6039"/>
                      <a:pt x="71675" y="2781"/>
                    </a:cubicBezTo>
                    <a:cubicBezTo>
                      <a:pt x="72489" y="5225"/>
                      <a:pt x="70861" y="6854"/>
                      <a:pt x="69232" y="9297"/>
                    </a:cubicBezTo>
                    <a:cubicBezTo>
                      <a:pt x="70861" y="10926"/>
                      <a:pt x="67603" y="10926"/>
                      <a:pt x="70861" y="13369"/>
                    </a:cubicBezTo>
                    <a:cubicBezTo>
                      <a:pt x="66788" y="10111"/>
                      <a:pt x="64345" y="10111"/>
                      <a:pt x="63530" y="10926"/>
                    </a:cubicBezTo>
                    <a:cubicBezTo>
                      <a:pt x="63530" y="10111"/>
                      <a:pt x="62716" y="10111"/>
                      <a:pt x="63530" y="10111"/>
                    </a:cubicBezTo>
                    <a:cubicBezTo>
                      <a:pt x="57829" y="5225"/>
                      <a:pt x="65974" y="16627"/>
                      <a:pt x="59458" y="10111"/>
                    </a:cubicBezTo>
                    <a:cubicBezTo>
                      <a:pt x="62716" y="14998"/>
                      <a:pt x="56200" y="10111"/>
                      <a:pt x="59458" y="16627"/>
                    </a:cubicBezTo>
                    <a:cubicBezTo>
                      <a:pt x="58643" y="15813"/>
                      <a:pt x="57829" y="14998"/>
                      <a:pt x="57014" y="13369"/>
                    </a:cubicBezTo>
                    <a:cubicBezTo>
                      <a:pt x="54571" y="14998"/>
                      <a:pt x="50498" y="14998"/>
                      <a:pt x="47241" y="16627"/>
                    </a:cubicBezTo>
                    <a:cubicBezTo>
                      <a:pt x="48055" y="22329"/>
                      <a:pt x="40724" y="18256"/>
                      <a:pt x="43168" y="25587"/>
                    </a:cubicBezTo>
                    <a:cubicBezTo>
                      <a:pt x="40724" y="25587"/>
                      <a:pt x="36652" y="24772"/>
                      <a:pt x="36652" y="28844"/>
                    </a:cubicBezTo>
                    <a:lnTo>
                      <a:pt x="36652" y="28030"/>
                    </a:lnTo>
                    <a:cubicBezTo>
                      <a:pt x="35023" y="30473"/>
                      <a:pt x="31765" y="32917"/>
                      <a:pt x="33394" y="37804"/>
                    </a:cubicBezTo>
                    <a:cubicBezTo>
                      <a:pt x="28507" y="32917"/>
                      <a:pt x="27693" y="35361"/>
                      <a:pt x="25249" y="34546"/>
                    </a:cubicBezTo>
                    <a:cubicBezTo>
                      <a:pt x="26064" y="38618"/>
                      <a:pt x="22806" y="40247"/>
                      <a:pt x="22806" y="44320"/>
                    </a:cubicBezTo>
                    <a:cubicBezTo>
                      <a:pt x="20362" y="42691"/>
                      <a:pt x="21991" y="46763"/>
                      <a:pt x="18733" y="43506"/>
                    </a:cubicBezTo>
                    <a:cubicBezTo>
                      <a:pt x="19548" y="49207"/>
                      <a:pt x="17104" y="54094"/>
                      <a:pt x="13846" y="58166"/>
                    </a:cubicBezTo>
                    <a:cubicBezTo>
                      <a:pt x="12217" y="60610"/>
                      <a:pt x="10589" y="62239"/>
                      <a:pt x="7330" y="64682"/>
                    </a:cubicBezTo>
                    <a:cubicBezTo>
                      <a:pt x="4887" y="67940"/>
                      <a:pt x="2444" y="71198"/>
                      <a:pt x="0" y="74456"/>
                    </a:cubicBezTo>
                    <a:lnTo>
                      <a:pt x="0" y="74456"/>
                    </a:lnTo>
                    <a:cubicBezTo>
                      <a:pt x="2444" y="76899"/>
                      <a:pt x="8145" y="78529"/>
                      <a:pt x="11403" y="79343"/>
                    </a:cubicBezTo>
                    <a:cubicBezTo>
                      <a:pt x="11403" y="79343"/>
                      <a:pt x="10589" y="79343"/>
                      <a:pt x="10589" y="79343"/>
                    </a:cubicBezTo>
                    <a:cubicBezTo>
                      <a:pt x="11403" y="80972"/>
                      <a:pt x="7330" y="84230"/>
                      <a:pt x="9774" y="85859"/>
                    </a:cubicBezTo>
                    <a:cubicBezTo>
                      <a:pt x="8959" y="85859"/>
                      <a:pt x="8959" y="85859"/>
                      <a:pt x="8145" y="85859"/>
                    </a:cubicBezTo>
                    <a:cubicBezTo>
                      <a:pt x="8959" y="85859"/>
                      <a:pt x="8959" y="86673"/>
                      <a:pt x="8959" y="86673"/>
                    </a:cubicBezTo>
                    <a:cubicBezTo>
                      <a:pt x="8959" y="88303"/>
                      <a:pt x="8145" y="91560"/>
                      <a:pt x="11403" y="91560"/>
                    </a:cubicBezTo>
                    <a:lnTo>
                      <a:pt x="10589" y="92375"/>
                    </a:lnTo>
                    <a:cubicBezTo>
                      <a:pt x="11403" y="92375"/>
                      <a:pt x="12217" y="92375"/>
                      <a:pt x="13032" y="92375"/>
                    </a:cubicBezTo>
                    <a:cubicBezTo>
                      <a:pt x="12217" y="93189"/>
                      <a:pt x="9774" y="94818"/>
                      <a:pt x="9774" y="94004"/>
                    </a:cubicBezTo>
                    <a:cubicBezTo>
                      <a:pt x="13032" y="98891"/>
                      <a:pt x="18733" y="101334"/>
                      <a:pt x="23620" y="102963"/>
                    </a:cubicBezTo>
                    <a:cubicBezTo>
                      <a:pt x="27693" y="103778"/>
                      <a:pt x="32580" y="104592"/>
                      <a:pt x="36652" y="103778"/>
                    </a:cubicBezTo>
                    <a:cubicBezTo>
                      <a:pt x="44797" y="102963"/>
                      <a:pt x="52127" y="100520"/>
                      <a:pt x="59458" y="99705"/>
                    </a:cubicBezTo>
                    <a:lnTo>
                      <a:pt x="59458" y="101334"/>
                    </a:lnTo>
                    <a:cubicBezTo>
                      <a:pt x="60272" y="100520"/>
                      <a:pt x="61087" y="98891"/>
                      <a:pt x="61901" y="98076"/>
                    </a:cubicBezTo>
                    <a:cubicBezTo>
                      <a:pt x="61901" y="98891"/>
                      <a:pt x="61901" y="98891"/>
                      <a:pt x="61901" y="99705"/>
                    </a:cubicBezTo>
                    <a:cubicBezTo>
                      <a:pt x="65974" y="101334"/>
                      <a:pt x="68417" y="96447"/>
                      <a:pt x="71675" y="96447"/>
                    </a:cubicBezTo>
                    <a:cubicBezTo>
                      <a:pt x="71675" y="97262"/>
                      <a:pt x="71675" y="98891"/>
                      <a:pt x="72489" y="99705"/>
                    </a:cubicBezTo>
                    <a:cubicBezTo>
                      <a:pt x="73304" y="94818"/>
                      <a:pt x="77376" y="103778"/>
                      <a:pt x="76562" y="94818"/>
                    </a:cubicBezTo>
                    <a:cubicBezTo>
                      <a:pt x="76562" y="94818"/>
                      <a:pt x="77376" y="97262"/>
                      <a:pt x="77376" y="98076"/>
                    </a:cubicBezTo>
                    <a:cubicBezTo>
                      <a:pt x="83078" y="93189"/>
                      <a:pt x="89594" y="92375"/>
                      <a:pt x="95295" y="92375"/>
                    </a:cubicBezTo>
                    <a:cubicBezTo>
                      <a:pt x="99368" y="83415"/>
                      <a:pt x="105884" y="90746"/>
                      <a:pt x="110771" y="84230"/>
                    </a:cubicBezTo>
                    <a:lnTo>
                      <a:pt x="110771" y="85859"/>
                    </a:lnTo>
                    <a:cubicBezTo>
                      <a:pt x="118101" y="80158"/>
                      <a:pt x="125431" y="86673"/>
                      <a:pt x="133576" y="85859"/>
                    </a:cubicBezTo>
                    <a:cubicBezTo>
                      <a:pt x="136834" y="86673"/>
                      <a:pt x="139278" y="84230"/>
                      <a:pt x="141721" y="83415"/>
                    </a:cubicBezTo>
                    <a:lnTo>
                      <a:pt x="142536" y="85044"/>
                    </a:lnTo>
                    <a:cubicBezTo>
                      <a:pt x="144979" y="80972"/>
                      <a:pt x="147423" y="81786"/>
                      <a:pt x="150681" y="82601"/>
                    </a:cubicBezTo>
                    <a:cubicBezTo>
                      <a:pt x="153938" y="83415"/>
                      <a:pt x="158011" y="82601"/>
                      <a:pt x="158011" y="77714"/>
                    </a:cubicBezTo>
                    <a:lnTo>
                      <a:pt x="158825" y="80158"/>
                    </a:lnTo>
                    <a:cubicBezTo>
                      <a:pt x="157197" y="76085"/>
                      <a:pt x="162898" y="79343"/>
                      <a:pt x="158825" y="73641"/>
                    </a:cubicBezTo>
                    <a:lnTo>
                      <a:pt x="161269" y="75270"/>
                    </a:lnTo>
                    <a:cubicBezTo>
                      <a:pt x="158825" y="65496"/>
                      <a:pt x="169414" y="74456"/>
                      <a:pt x="169414" y="66311"/>
                    </a:cubicBezTo>
                    <a:lnTo>
                      <a:pt x="170228" y="67940"/>
                    </a:lnTo>
                    <a:cubicBezTo>
                      <a:pt x="170228" y="66311"/>
                      <a:pt x="171043" y="64682"/>
                      <a:pt x="172672" y="64682"/>
                    </a:cubicBezTo>
                    <a:cubicBezTo>
                      <a:pt x="172672" y="64682"/>
                      <a:pt x="173486" y="65496"/>
                      <a:pt x="173486" y="65496"/>
                    </a:cubicBezTo>
                    <a:cubicBezTo>
                      <a:pt x="180817" y="67940"/>
                      <a:pt x="179188" y="59795"/>
                      <a:pt x="182446" y="57352"/>
                    </a:cubicBezTo>
                    <a:lnTo>
                      <a:pt x="184075" y="59795"/>
                    </a:lnTo>
                    <a:cubicBezTo>
                      <a:pt x="183260" y="55723"/>
                      <a:pt x="188147" y="56537"/>
                      <a:pt x="188962" y="53279"/>
                    </a:cubicBezTo>
                    <a:lnTo>
                      <a:pt x="189776" y="54908"/>
                    </a:lnTo>
                    <a:lnTo>
                      <a:pt x="189776" y="52465"/>
                    </a:lnTo>
                    <a:lnTo>
                      <a:pt x="191405" y="54908"/>
                    </a:lnTo>
                    <a:cubicBezTo>
                      <a:pt x="193034" y="54908"/>
                      <a:pt x="193849" y="50836"/>
                      <a:pt x="196292" y="4839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1" name="任意多边形: 形状 750"/>
              <p:cNvSpPr/>
              <p:nvPr/>
            </p:nvSpPr>
            <p:spPr>
              <a:xfrm>
                <a:off x="7575204" y="3916743"/>
                <a:ext cx="8144" cy="361"/>
              </a:xfrm>
              <a:custGeom>
                <a:avLst/>
                <a:gdLst>
                  <a:gd name="connsiteX0" fmla="*/ 0 w 8144"/>
                  <a:gd name="connsiteY0" fmla="*/ 0 h 361"/>
                  <a:gd name="connsiteX1" fmla="*/ 0 w 8144"/>
                  <a:gd name="connsiteY1" fmla="*/ 0 h 361"/>
                  <a:gd name="connsiteX2" fmla="*/ 0 w 8144"/>
                  <a:gd name="connsiteY2" fmla="*/ 0 h 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1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2" name="任意多边形: 形状 751"/>
              <p:cNvSpPr/>
              <p:nvPr/>
            </p:nvSpPr>
            <p:spPr>
              <a:xfrm>
                <a:off x="7422080" y="3887874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53" name="图形 7"/>
            <p:cNvGrpSpPr/>
            <p:nvPr/>
          </p:nvGrpSpPr>
          <p:grpSpPr>
            <a:xfrm>
              <a:off x="9846728" y="5002594"/>
              <a:ext cx="251677" cy="88629"/>
              <a:chOff x="7606969" y="3902897"/>
              <a:chExt cx="251677" cy="88629"/>
            </a:xfrm>
            <a:solidFill>
              <a:srgbClr val="1B1B1B"/>
            </a:solidFill>
          </p:grpSpPr>
          <p:sp>
            <p:nvSpPr>
              <p:cNvPr id="754" name="任意多边形: 形状 753"/>
              <p:cNvSpPr/>
              <p:nvPr/>
            </p:nvSpPr>
            <p:spPr>
              <a:xfrm>
                <a:off x="7857832" y="3937105"/>
                <a:ext cx="814" cy="2443"/>
              </a:xfrm>
              <a:custGeom>
                <a:avLst/>
                <a:gdLst>
                  <a:gd name="connsiteX0" fmla="*/ 814 w 814"/>
                  <a:gd name="connsiteY0" fmla="*/ 814 h 2443"/>
                  <a:gd name="connsiteX1" fmla="*/ 0 w 814"/>
                  <a:gd name="connsiteY1" fmla="*/ 0 h 2443"/>
                  <a:gd name="connsiteX2" fmla="*/ 814 w 814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4" y="814"/>
                    </a:moveTo>
                    <a:lnTo>
                      <a:pt x="0" y="0"/>
                    </a:lnTo>
                    <a:lnTo>
                      <a:pt x="814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5" name="任意多边形: 形状 754"/>
              <p:cNvSpPr/>
              <p:nvPr/>
            </p:nvSpPr>
            <p:spPr>
              <a:xfrm>
                <a:off x="7857258" y="3937081"/>
                <a:ext cx="1387" cy="8168"/>
              </a:xfrm>
              <a:custGeom>
                <a:avLst/>
                <a:gdLst>
                  <a:gd name="connsiteX0" fmla="*/ 574 w 1387"/>
                  <a:gd name="connsiteY0" fmla="*/ 6540 h 8168"/>
                  <a:gd name="connsiteX1" fmla="*/ 1388 w 1387"/>
                  <a:gd name="connsiteY1" fmla="*/ 8169 h 8168"/>
                  <a:gd name="connsiteX2" fmla="*/ 574 w 1387"/>
                  <a:gd name="connsiteY2" fmla="*/ 838 h 8168"/>
                  <a:gd name="connsiteX3" fmla="*/ 574 w 1387"/>
                  <a:gd name="connsiteY3" fmla="*/ 6540 h 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7" h="8168">
                    <a:moveTo>
                      <a:pt x="574" y="6540"/>
                    </a:moveTo>
                    <a:cubicBezTo>
                      <a:pt x="574" y="7354"/>
                      <a:pt x="574" y="7354"/>
                      <a:pt x="1388" y="8169"/>
                    </a:cubicBezTo>
                    <a:lnTo>
                      <a:pt x="574" y="838"/>
                    </a:lnTo>
                    <a:cubicBezTo>
                      <a:pt x="-1055" y="-3234"/>
                      <a:pt x="1388" y="8983"/>
                      <a:pt x="574" y="65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6" name="任意多边形: 形状 755"/>
              <p:cNvSpPr/>
              <p:nvPr/>
            </p:nvSpPr>
            <p:spPr>
              <a:xfrm>
                <a:off x="7856655" y="3942363"/>
                <a:ext cx="597" cy="3701"/>
              </a:xfrm>
              <a:custGeom>
                <a:avLst/>
                <a:gdLst>
                  <a:gd name="connsiteX0" fmla="*/ 362 w 597"/>
                  <a:gd name="connsiteY0" fmla="*/ 444 h 3701"/>
                  <a:gd name="connsiteX1" fmla="*/ 362 w 597"/>
                  <a:gd name="connsiteY1" fmla="*/ 3702 h 3701"/>
                  <a:gd name="connsiteX2" fmla="*/ 362 w 597"/>
                  <a:gd name="connsiteY2" fmla="*/ 444 h 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7" h="3701">
                    <a:moveTo>
                      <a:pt x="362" y="444"/>
                    </a:moveTo>
                    <a:cubicBezTo>
                      <a:pt x="-453" y="-1185"/>
                      <a:pt x="362" y="2073"/>
                      <a:pt x="362" y="3702"/>
                    </a:cubicBezTo>
                    <a:cubicBezTo>
                      <a:pt x="-453" y="1258"/>
                      <a:pt x="1177" y="4516"/>
                      <a:pt x="362" y="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7" name="任意多边形: 形状 756"/>
              <p:cNvSpPr/>
              <p:nvPr/>
            </p:nvSpPr>
            <p:spPr>
              <a:xfrm>
                <a:off x="7807334" y="3956042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8" name="任意多边形: 形状 757"/>
              <p:cNvSpPr/>
              <p:nvPr/>
            </p:nvSpPr>
            <p:spPr>
              <a:xfrm>
                <a:off x="7606969" y="3904701"/>
                <a:ext cx="248419" cy="86824"/>
              </a:xfrm>
              <a:custGeom>
                <a:avLst/>
                <a:gdLst>
                  <a:gd name="connsiteX0" fmla="*/ 188962 w 248419"/>
                  <a:gd name="connsiteY0" fmla="*/ 65798 h 86824"/>
                  <a:gd name="connsiteX1" fmla="*/ 188962 w 248419"/>
                  <a:gd name="connsiteY1" fmla="*/ 68242 h 86824"/>
                  <a:gd name="connsiteX2" fmla="*/ 196292 w 248419"/>
                  <a:gd name="connsiteY2" fmla="*/ 64984 h 86824"/>
                  <a:gd name="connsiteX3" fmla="*/ 196292 w 248419"/>
                  <a:gd name="connsiteY3" fmla="*/ 65798 h 86824"/>
                  <a:gd name="connsiteX4" fmla="*/ 215025 w 248419"/>
                  <a:gd name="connsiteY4" fmla="*/ 56839 h 86824"/>
                  <a:gd name="connsiteX5" fmla="*/ 215025 w 248419"/>
                  <a:gd name="connsiteY5" fmla="*/ 58468 h 86824"/>
                  <a:gd name="connsiteX6" fmla="*/ 215840 w 248419"/>
                  <a:gd name="connsiteY6" fmla="*/ 56024 h 86824"/>
                  <a:gd name="connsiteX7" fmla="*/ 215840 w 248419"/>
                  <a:gd name="connsiteY7" fmla="*/ 57653 h 86824"/>
                  <a:gd name="connsiteX8" fmla="*/ 220727 w 248419"/>
                  <a:gd name="connsiteY8" fmla="*/ 56839 h 86824"/>
                  <a:gd name="connsiteX9" fmla="*/ 219912 w 248419"/>
                  <a:gd name="connsiteY9" fmla="*/ 52767 h 86824"/>
                  <a:gd name="connsiteX10" fmla="*/ 234573 w 248419"/>
                  <a:gd name="connsiteY10" fmla="*/ 43807 h 86824"/>
                  <a:gd name="connsiteX11" fmla="*/ 235387 w 248419"/>
                  <a:gd name="connsiteY11" fmla="*/ 47065 h 86824"/>
                  <a:gd name="connsiteX12" fmla="*/ 248419 w 248419"/>
                  <a:gd name="connsiteY12" fmla="*/ 40549 h 86824"/>
                  <a:gd name="connsiteX13" fmla="*/ 247605 w 248419"/>
                  <a:gd name="connsiteY13" fmla="*/ 36477 h 86824"/>
                  <a:gd name="connsiteX14" fmla="*/ 244347 w 248419"/>
                  <a:gd name="connsiteY14" fmla="*/ 38920 h 86824"/>
                  <a:gd name="connsiteX15" fmla="*/ 244347 w 248419"/>
                  <a:gd name="connsiteY15" fmla="*/ 37291 h 86824"/>
                  <a:gd name="connsiteX16" fmla="*/ 243532 w 248419"/>
                  <a:gd name="connsiteY16" fmla="*/ 39734 h 86824"/>
                  <a:gd name="connsiteX17" fmla="*/ 242718 w 248419"/>
                  <a:gd name="connsiteY17" fmla="*/ 37291 h 86824"/>
                  <a:gd name="connsiteX18" fmla="*/ 237831 w 248419"/>
                  <a:gd name="connsiteY18" fmla="*/ 42178 h 86824"/>
                  <a:gd name="connsiteX19" fmla="*/ 233759 w 248419"/>
                  <a:gd name="connsiteY19" fmla="*/ 38920 h 86824"/>
                  <a:gd name="connsiteX20" fmla="*/ 233759 w 248419"/>
                  <a:gd name="connsiteY20" fmla="*/ 42993 h 86824"/>
                  <a:gd name="connsiteX21" fmla="*/ 212582 w 248419"/>
                  <a:gd name="connsiteY21" fmla="*/ 49508 h 86824"/>
                  <a:gd name="connsiteX22" fmla="*/ 201179 w 248419"/>
                  <a:gd name="connsiteY22" fmla="*/ 52767 h 86824"/>
                  <a:gd name="connsiteX23" fmla="*/ 201179 w 248419"/>
                  <a:gd name="connsiteY23" fmla="*/ 51952 h 86824"/>
                  <a:gd name="connsiteX24" fmla="*/ 196292 w 248419"/>
                  <a:gd name="connsiteY24" fmla="*/ 54396 h 86824"/>
                  <a:gd name="connsiteX25" fmla="*/ 195477 w 248419"/>
                  <a:gd name="connsiteY25" fmla="*/ 57653 h 86824"/>
                  <a:gd name="connsiteX26" fmla="*/ 165341 w 248419"/>
                  <a:gd name="connsiteY26" fmla="*/ 57653 h 86824"/>
                  <a:gd name="connsiteX27" fmla="*/ 133576 w 248419"/>
                  <a:gd name="connsiteY27" fmla="*/ 64169 h 86824"/>
                  <a:gd name="connsiteX28" fmla="*/ 133576 w 248419"/>
                  <a:gd name="connsiteY28" fmla="*/ 62541 h 86824"/>
                  <a:gd name="connsiteX29" fmla="*/ 124617 w 248419"/>
                  <a:gd name="connsiteY29" fmla="*/ 64169 h 86824"/>
                  <a:gd name="connsiteX30" fmla="*/ 124617 w 248419"/>
                  <a:gd name="connsiteY30" fmla="*/ 63355 h 86824"/>
                  <a:gd name="connsiteX31" fmla="*/ 102626 w 248419"/>
                  <a:gd name="connsiteY31" fmla="*/ 71500 h 86824"/>
                  <a:gd name="connsiteX32" fmla="*/ 74933 w 248419"/>
                  <a:gd name="connsiteY32" fmla="*/ 74758 h 86824"/>
                  <a:gd name="connsiteX33" fmla="*/ 74933 w 248419"/>
                  <a:gd name="connsiteY33" fmla="*/ 73129 h 86824"/>
                  <a:gd name="connsiteX34" fmla="*/ 53756 w 248419"/>
                  <a:gd name="connsiteY34" fmla="*/ 69871 h 86824"/>
                  <a:gd name="connsiteX35" fmla="*/ 42354 w 248419"/>
                  <a:gd name="connsiteY35" fmla="*/ 69871 h 86824"/>
                  <a:gd name="connsiteX36" fmla="*/ 30951 w 248419"/>
                  <a:gd name="connsiteY36" fmla="*/ 66613 h 86824"/>
                  <a:gd name="connsiteX37" fmla="*/ 24435 w 248419"/>
                  <a:gd name="connsiteY37" fmla="*/ 62541 h 86824"/>
                  <a:gd name="connsiteX38" fmla="*/ 19548 w 248419"/>
                  <a:gd name="connsiteY38" fmla="*/ 56839 h 86824"/>
                  <a:gd name="connsiteX39" fmla="*/ 20362 w 248419"/>
                  <a:gd name="connsiteY39" fmla="*/ 42993 h 86824"/>
                  <a:gd name="connsiteX40" fmla="*/ 13846 w 248419"/>
                  <a:gd name="connsiteY40" fmla="*/ 29146 h 86824"/>
                  <a:gd name="connsiteX41" fmla="*/ 22806 w 248419"/>
                  <a:gd name="connsiteY41" fmla="*/ 17744 h 86824"/>
                  <a:gd name="connsiteX42" fmla="*/ 36652 w 248419"/>
                  <a:gd name="connsiteY42" fmla="*/ 15300 h 86824"/>
                  <a:gd name="connsiteX43" fmla="*/ 50498 w 248419"/>
                  <a:gd name="connsiteY43" fmla="*/ 17744 h 86824"/>
                  <a:gd name="connsiteX44" fmla="*/ 49684 w 248419"/>
                  <a:gd name="connsiteY44" fmla="*/ 16115 h 86824"/>
                  <a:gd name="connsiteX45" fmla="*/ 54571 w 248419"/>
                  <a:gd name="connsiteY45" fmla="*/ 15300 h 86824"/>
                  <a:gd name="connsiteX46" fmla="*/ 54571 w 248419"/>
                  <a:gd name="connsiteY46" fmla="*/ 16115 h 86824"/>
                  <a:gd name="connsiteX47" fmla="*/ 54571 w 248419"/>
                  <a:gd name="connsiteY47" fmla="*/ 10413 h 86824"/>
                  <a:gd name="connsiteX48" fmla="*/ 53756 w 248419"/>
                  <a:gd name="connsiteY48" fmla="*/ 8784 h 86824"/>
                  <a:gd name="connsiteX49" fmla="*/ 56200 w 248419"/>
                  <a:gd name="connsiteY49" fmla="*/ 11227 h 86824"/>
                  <a:gd name="connsiteX50" fmla="*/ 55385 w 248419"/>
                  <a:gd name="connsiteY50" fmla="*/ 8784 h 86824"/>
                  <a:gd name="connsiteX51" fmla="*/ 61901 w 248419"/>
                  <a:gd name="connsiteY51" fmla="*/ 14485 h 86824"/>
                  <a:gd name="connsiteX52" fmla="*/ 65159 w 248419"/>
                  <a:gd name="connsiteY52" fmla="*/ 19372 h 86824"/>
                  <a:gd name="connsiteX53" fmla="*/ 65159 w 248419"/>
                  <a:gd name="connsiteY53" fmla="*/ 15300 h 86824"/>
                  <a:gd name="connsiteX54" fmla="*/ 57829 w 248419"/>
                  <a:gd name="connsiteY54" fmla="*/ 6341 h 86824"/>
                  <a:gd name="connsiteX55" fmla="*/ 59458 w 248419"/>
                  <a:gd name="connsiteY55" fmla="*/ 8784 h 86824"/>
                  <a:gd name="connsiteX56" fmla="*/ 57014 w 248419"/>
                  <a:gd name="connsiteY56" fmla="*/ 5526 h 86824"/>
                  <a:gd name="connsiteX57" fmla="*/ 52127 w 248419"/>
                  <a:gd name="connsiteY57" fmla="*/ 639 h 86824"/>
                  <a:gd name="connsiteX58" fmla="*/ 52127 w 248419"/>
                  <a:gd name="connsiteY58" fmla="*/ 639 h 86824"/>
                  <a:gd name="connsiteX59" fmla="*/ 51313 w 248419"/>
                  <a:gd name="connsiteY59" fmla="*/ 2268 h 86824"/>
                  <a:gd name="connsiteX60" fmla="*/ 50498 w 248419"/>
                  <a:gd name="connsiteY60" fmla="*/ 639 h 86824"/>
                  <a:gd name="connsiteX61" fmla="*/ 50498 w 248419"/>
                  <a:gd name="connsiteY61" fmla="*/ 1454 h 86824"/>
                  <a:gd name="connsiteX62" fmla="*/ 44797 w 248419"/>
                  <a:gd name="connsiteY62" fmla="*/ 4711 h 86824"/>
                  <a:gd name="connsiteX63" fmla="*/ 43982 w 248419"/>
                  <a:gd name="connsiteY63" fmla="*/ 9599 h 86824"/>
                  <a:gd name="connsiteX64" fmla="*/ 39096 w 248419"/>
                  <a:gd name="connsiteY64" fmla="*/ 3897 h 86824"/>
                  <a:gd name="connsiteX65" fmla="*/ 39096 w 248419"/>
                  <a:gd name="connsiteY65" fmla="*/ 3082 h 86824"/>
                  <a:gd name="connsiteX66" fmla="*/ 35023 w 248419"/>
                  <a:gd name="connsiteY66" fmla="*/ 1454 h 86824"/>
                  <a:gd name="connsiteX67" fmla="*/ 32580 w 248419"/>
                  <a:gd name="connsiteY67" fmla="*/ 7155 h 86824"/>
                  <a:gd name="connsiteX68" fmla="*/ 31765 w 248419"/>
                  <a:gd name="connsiteY68" fmla="*/ 3897 h 86824"/>
                  <a:gd name="connsiteX69" fmla="*/ 19548 w 248419"/>
                  <a:gd name="connsiteY69" fmla="*/ 5526 h 86824"/>
                  <a:gd name="connsiteX70" fmla="*/ 15475 w 248419"/>
                  <a:gd name="connsiteY70" fmla="*/ 10413 h 86824"/>
                  <a:gd name="connsiteX71" fmla="*/ 13846 w 248419"/>
                  <a:gd name="connsiteY71" fmla="*/ 16115 h 86824"/>
                  <a:gd name="connsiteX72" fmla="*/ 7330 w 248419"/>
                  <a:gd name="connsiteY72" fmla="*/ 22630 h 86824"/>
                  <a:gd name="connsiteX73" fmla="*/ 6516 w 248419"/>
                  <a:gd name="connsiteY73" fmla="*/ 21816 h 86824"/>
                  <a:gd name="connsiteX74" fmla="*/ 8145 w 248419"/>
                  <a:gd name="connsiteY74" fmla="*/ 33219 h 86824"/>
                  <a:gd name="connsiteX75" fmla="*/ 0 w 248419"/>
                  <a:gd name="connsiteY75" fmla="*/ 35662 h 86824"/>
                  <a:gd name="connsiteX76" fmla="*/ 5702 w 248419"/>
                  <a:gd name="connsiteY76" fmla="*/ 45436 h 86824"/>
                  <a:gd name="connsiteX77" fmla="*/ 3258 w 248419"/>
                  <a:gd name="connsiteY77" fmla="*/ 48694 h 86824"/>
                  <a:gd name="connsiteX78" fmla="*/ 13032 w 248419"/>
                  <a:gd name="connsiteY78" fmla="*/ 60097 h 86824"/>
                  <a:gd name="connsiteX79" fmla="*/ 17104 w 248419"/>
                  <a:gd name="connsiteY79" fmla="*/ 75572 h 86824"/>
                  <a:gd name="connsiteX80" fmla="*/ 17104 w 248419"/>
                  <a:gd name="connsiteY80" fmla="*/ 75572 h 86824"/>
                  <a:gd name="connsiteX81" fmla="*/ 27693 w 248419"/>
                  <a:gd name="connsiteY81" fmla="*/ 69056 h 86824"/>
                  <a:gd name="connsiteX82" fmla="*/ 26878 w 248419"/>
                  <a:gd name="connsiteY82" fmla="*/ 69871 h 86824"/>
                  <a:gd name="connsiteX83" fmla="*/ 28507 w 248419"/>
                  <a:gd name="connsiteY83" fmla="*/ 74758 h 86824"/>
                  <a:gd name="connsiteX84" fmla="*/ 27693 w 248419"/>
                  <a:gd name="connsiteY84" fmla="*/ 75572 h 86824"/>
                  <a:gd name="connsiteX85" fmla="*/ 31765 w 248419"/>
                  <a:gd name="connsiteY85" fmla="*/ 78016 h 86824"/>
                  <a:gd name="connsiteX86" fmla="*/ 30951 w 248419"/>
                  <a:gd name="connsiteY86" fmla="*/ 78830 h 86824"/>
                  <a:gd name="connsiteX87" fmla="*/ 32580 w 248419"/>
                  <a:gd name="connsiteY87" fmla="*/ 78016 h 86824"/>
                  <a:gd name="connsiteX88" fmla="*/ 30136 w 248419"/>
                  <a:gd name="connsiteY88" fmla="*/ 80459 h 86824"/>
                  <a:gd name="connsiteX89" fmla="*/ 49684 w 248419"/>
                  <a:gd name="connsiteY89" fmla="*/ 83717 h 86824"/>
                  <a:gd name="connsiteX90" fmla="*/ 67603 w 248419"/>
                  <a:gd name="connsiteY90" fmla="*/ 82903 h 86824"/>
                  <a:gd name="connsiteX91" fmla="*/ 66788 w 248419"/>
                  <a:gd name="connsiteY91" fmla="*/ 84531 h 86824"/>
                  <a:gd name="connsiteX92" fmla="*/ 69232 w 248419"/>
                  <a:gd name="connsiteY92" fmla="*/ 82088 h 86824"/>
                  <a:gd name="connsiteX93" fmla="*/ 69232 w 248419"/>
                  <a:gd name="connsiteY93" fmla="*/ 83717 h 86824"/>
                  <a:gd name="connsiteX94" fmla="*/ 77376 w 248419"/>
                  <a:gd name="connsiteY94" fmla="*/ 82903 h 86824"/>
                  <a:gd name="connsiteX95" fmla="*/ 77376 w 248419"/>
                  <a:gd name="connsiteY95" fmla="*/ 86160 h 86824"/>
                  <a:gd name="connsiteX96" fmla="*/ 81449 w 248419"/>
                  <a:gd name="connsiteY96" fmla="*/ 82903 h 86824"/>
                  <a:gd name="connsiteX97" fmla="*/ 81449 w 248419"/>
                  <a:gd name="connsiteY97" fmla="*/ 86160 h 86824"/>
                  <a:gd name="connsiteX98" fmla="*/ 97739 w 248419"/>
                  <a:gd name="connsiteY98" fmla="*/ 83717 h 86824"/>
                  <a:gd name="connsiteX99" fmla="*/ 111585 w 248419"/>
                  <a:gd name="connsiteY99" fmla="*/ 75572 h 86824"/>
                  <a:gd name="connsiteX100" fmla="*/ 111585 w 248419"/>
                  <a:gd name="connsiteY100" fmla="*/ 77201 h 86824"/>
                  <a:gd name="connsiteX101" fmla="*/ 130318 w 248419"/>
                  <a:gd name="connsiteY101" fmla="*/ 74758 h 86824"/>
                  <a:gd name="connsiteX102" fmla="*/ 136834 w 248419"/>
                  <a:gd name="connsiteY102" fmla="*/ 72314 h 86824"/>
                  <a:gd name="connsiteX103" fmla="*/ 136834 w 248419"/>
                  <a:gd name="connsiteY103" fmla="*/ 73943 h 86824"/>
                  <a:gd name="connsiteX104" fmla="*/ 150681 w 248419"/>
                  <a:gd name="connsiteY104" fmla="*/ 70685 h 86824"/>
                  <a:gd name="connsiteX105" fmla="*/ 150681 w 248419"/>
                  <a:gd name="connsiteY105" fmla="*/ 73129 h 86824"/>
                  <a:gd name="connsiteX106" fmla="*/ 152310 w 248419"/>
                  <a:gd name="connsiteY106" fmla="*/ 67427 h 86824"/>
                  <a:gd name="connsiteX107" fmla="*/ 153124 w 248419"/>
                  <a:gd name="connsiteY107" fmla="*/ 69871 h 86824"/>
                  <a:gd name="connsiteX108" fmla="*/ 162083 w 248419"/>
                  <a:gd name="connsiteY108" fmla="*/ 66613 h 86824"/>
                  <a:gd name="connsiteX109" fmla="*/ 162083 w 248419"/>
                  <a:gd name="connsiteY109" fmla="*/ 68242 h 86824"/>
                  <a:gd name="connsiteX110" fmla="*/ 164527 w 248419"/>
                  <a:gd name="connsiteY110" fmla="*/ 67427 h 86824"/>
                  <a:gd name="connsiteX111" fmla="*/ 164527 w 248419"/>
                  <a:gd name="connsiteY111" fmla="*/ 69056 h 86824"/>
                  <a:gd name="connsiteX112" fmla="*/ 174301 w 248419"/>
                  <a:gd name="connsiteY112" fmla="*/ 67427 h 86824"/>
                  <a:gd name="connsiteX113" fmla="*/ 174301 w 248419"/>
                  <a:gd name="connsiteY113" fmla="*/ 70685 h 86824"/>
                  <a:gd name="connsiteX114" fmla="*/ 180817 w 248419"/>
                  <a:gd name="connsiteY114" fmla="*/ 67427 h 86824"/>
                  <a:gd name="connsiteX115" fmla="*/ 180817 w 248419"/>
                  <a:gd name="connsiteY115" fmla="*/ 69056 h 86824"/>
                  <a:gd name="connsiteX116" fmla="*/ 181631 w 248419"/>
                  <a:gd name="connsiteY116" fmla="*/ 66613 h 86824"/>
                  <a:gd name="connsiteX117" fmla="*/ 182446 w 248419"/>
                  <a:gd name="connsiteY117" fmla="*/ 69871 h 86824"/>
                  <a:gd name="connsiteX118" fmla="*/ 188962 w 248419"/>
                  <a:gd name="connsiteY118" fmla="*/ 65798 h 8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48419" h="86824">
                    <a:moveTo>
                      <a:pt x="188962" y="65798"/>
                    </a:moveTo>
                    <a:lnTo>
                      <a:pt x="188962" y="68242"/>
                    </a:lnTo>
                    <a:cubicBezTo>
                      <a:pt x="190590" y="63355"/>
                      <a:pt x="194663" y="67427"/>
                      <a:pt x="196292" y="64984"/>
                    </a:cubicBezTo>
                    <a:lnTo>
                      <a:pt x="196292" y="65798"/>
                    </a:lnTo>
                    <a:cubicBezTo>
                      <a:pt x="203622" y="65798"/>
                      <a:pt x="208509" y="60097"/>
                      <a:pt x="215025" y="56839"/>
                    </a:cubicBezTo>
                    <a:cubicBezTo>
                      <a:pt x="215025" y="56839"/>
                      <a:pt x="215025" y="57653"/>
                      <a:pt x="215025" y="58468"/>
                    </a:cubicBezTo>
                    <a:cubicBezTo>
                      <a:pt x="215025" y="57653"/>
                      <a:pt x="215025" y="56024"/>
                      <a:pt x="215840" y="56024"/>
                    </a:cubicBezTo>
                    <a:cubicBezTo>
                      <a:pt x="215840" y="56839"/>
                      <a:pt x="215840" y="57653"/>
                      <a:pt x="215840" y="57653"/>
                    </a:cubicBezTo>
                    <a:cubicBezTo>
                      <a:pt x="218283" y="61726"/>
                      <a:pt x="219098" y="53581"/>
                      <a:pt x="220727" y="56839"/>
                    </a:cubicBezTo>
                    <a:cubicBezTo>
                      <a:pt x="220727" y="56024"/>
                      <a:pt x="220727" y="54396"/>
                      <a:pt x="219912" y="52767"/>
                    </a:cubicBezTo>
                    <a:cubicBezTo>
                      <a:pt x="224799" y="50323"/>
                      <a:pt x="229686" y="48694"/>
                      <a:pt x="234573" y="43807"/>
                    </a:cubicBezTo>
                    <a:cubicBezTo>
                      <a:pt x="234573" y="44622"/>
                      <a:pt x="235387" y="45436"/>
                      <a:pt x="235387" y="47065"/>
                    </a:cubicBezTo>
                    <a:cubicBezTo>
                      <a:pt x="237831" y="38920"/>
                      <a:pt x="243532" y="40549"/>
                      <a:pt x="248419" y="40549"/>
                    </a:cubicBezTo>
                    <a:cubicBezTo>
                      <a:pt x="248419" y="38920"/>
                      <a:pt x="247605" y="38920"/>
                      <a:pt x="247605" y="36477"/>
                    </a:cubicBezTo>
                    <a:cubicBezTo>
                      <a:pt x="245161" y="34848"/>
                      <a:pt x="245976" y="41363"/>
                      <a:pt x="244347" y="38920"/>
                    </a:cubicBezTo>
                    <a:lnTo>
                      <a:pt x="244347" y="37291"/>
                    </a:lnTo>
                    <a:cubicBezTo>
                      <a:pt x="242718" y="36477"/>
                      <a:pt x="245161" y="42178"/>
                      <a:pt x="243532" y="39734"/>
                    </a:cubicBezTo>
                    <a:cubicBezTo>
                      <a:pt x="242718" y="38106"/>
                      <a:pt x="242718" y="37291"/>
                      <a:pt x="242718" y="37291"/>
                    </a:cubicBezTo>
                    <a:cubicBezTo>
                      <a:pt x="241089" y="38920"/>
                      <a:pt x="238646" y="37291"/>
                      <a:pt x="237831" y="42178"/>
                    </a:cubicBezTo>
                    <a:cubicBezTo>
                      <a:pt x="236202" y="38106"/>
                      <a:pt x="235387" y="42178"/>
                      <a:pt x="233759" y="38920"/>
                    </a:cubicBezTo>
                    <a:cubicBezTo>
                      <a:pt x="233759" y="40549"/>
                      <a:pt x="232944" y="40549"/>
                      <a:pt x="233759" y="42993"/>
                    </a:cubicBezTo>
                    <a:cubicBezTo>
                      <a:pt x="226428" y="42993"/>
                      <a:pt x="219912" y="47879"/>
                      <a:pt x="212582" y="49508"/>
                    </a:cubicBezTo>
                    <a:cubicBezTo>
                      <a:pt x="210953" y="57653"/>
                      <a:pt x="204437" y="49508"/>
                      <a:pt x="201179" y="52767"/>
                    </a:cubicBezTo>
                    <a:cubicBezTo>
                      <a:pt x="201179" y="52767"/>
                      <a:pt x="201179" y="51952"/>
                      <a:pt x="201179" y="51952"/>
                    </a:cubicBezTo>
                    <a:cubicBezTo>
                      <a:pt x="200364" y="54396"/>
                      <a:pt x="198735" y="55210"/>
                      <a:pt x="196292" y="54396"/>
                    </a:cubicBezTo>
                    <a:lnTo>
                      <a:pt x="195477" y="57653"/>
                    </a:lnTo>
                    <a:cubicBezTo>
                      <a:pt x="184889" y="52767"/>
                      <a:pt x="175930" y="59282"/>
                      <a:pt x="165341" y="57653"/>
                    </a:cubicBezTo>
                    <a:cubicBezTo>
                      <a:pt x="153938" y="57653"/>
                      <a:pt x="143350" y="52767"/>
                      <a:pt x="133576" y="64169"/>
                    </a:cubicBezTo>
                    <a:cubicBezTo>
                      <a:pt x="133576" y="63355"/>
                      <a:pt x="133576" y="63355"/>
                      <a:pt x="133576" y="62541"/>
                    </a:cubicBezTo>
                    <a:cubicBezTo>
                      <a:pt x="130318" y="64169"/>
                      <a:pt x="127060" y="61726"/>
                      <a:pt x="124617" y="64169"/>
                    </a:cubicBezTo>
                    <a:lnTo>
                      <a:pt x="124617" y="63355"/>
                    </a:lnTo>
                    <a:cubicBezTo>
                      <a:pt x="118101" y="70685"/>
                      <a:pt x="109142" y="64169"/>
                      <a:pt x="102626" y="71500"/>
                    </a:cubicBezTo>
                    <a:cubicBezTo>
                      <a:pt x="93666" y="71500"/>
                      <a:pt x="83893" y="72314"/>
                      <a:pt x="74933" y="74758"/>
                    </a:cubicBezTo>
                    <a:lnTo>
                      <a:pt x="74933" y="73129"/>
                    </a:lnTo>
                    <a:cubicBezTo>
                      <a:pt x="67603" y="76386"/>
                      <a:pt x="60272" y="68242"/>
                      <a:pt x="53756" y="69871"/>
                    </a:cubicBezTo>
                    <a:cubicBezTo>
                      <a:pt x="50498" y="67427"/>
                      <a:pt x="46426" y="69056"/>
                      <a:pt x="42354" y="69871"/>
                    </a:cubicBezTo>
                    <a:cubicBezTo>
                      <a:pt x="38281" y="70685"/>
                      <a:pt x="33394" y="70685"/>
                      <a:pt x="30951" y="66613"/>
                    </a:cubicBezTo>
                    <a:cubicBezTo>
                      <a:pt x="30951" y="61726"/>
                      <a:pt x="27693" y="62541"/>
                      <a:pt x="24435" y="62541"/>
                    </a:cubicBezTo>
                    <a:cubicBezTo>
                      <a:pt x="21177" y="62541"/>
                      <a:pt x="17104" y="60911"/>
                      <a:pt x="19548" y="56839"/>
                    </a:cubicBezTo>
                    <a:cubicBezTo>
                      <a:pt x="21991" y="49508"/>
                      <a:pt x="21991" y="47065"/>
                      <a:pt x="20362" y="42993"/>
                    </a:cubicBezTo>
                    <a:cubicBezTo>
                      <a:pt x="18733" y="39734"/>
                      <a:pt x="14661" y="35662"/>
                      <a:pt x="13846" y="29146"/>
                    </a:cubicBezTo>
                    <a:cubicBezTo>
                      <a:pt x="17919" y="25888"/>
                      <a:pt x="18733" y="21001"/>
                      <a:pt x="22806" y="17744"/>
                    </a:cubicBezTo>
                    <a:cubicBezTo>
                      <a:pt x="26064" y="14485"/>
                      <a:pt x="30951" y="12042"/>
                      <a:pt x="36652" y="15300"/>
                    </a:cubicBezTo>
                    <a:cubicBezTo>
                      <a:pt x="39096" y="8784"/>
                      <a:pt x="46426" y="20187"/>
                      <a:pt x="50498" y="17744"/>
                    </a:cubicBezTo>
                    <a:lnTo>
                      <a:pt x="49684" y="16115"/>
                    </a:lnTo>
                    <a:cubicBezTo>
                      <a:pt x="52942" y="21001"/>
                      <a:pt x="50498" y="7155"/>
                      <a:pt x="54571" y="15300"/>
                    </a:cubicBezTo>
                    <a:lnTo>
                      <a:pt x="54571" y="16115"/>
                    </a:lnTo>
                    <a:cubicBezTo>
                      <a:pt x="57014" y="20187"/>
                      <a:pt x="52127" y="5526"/>
                      <a:pt x="54571" y="10413"/>
                    </a:cubicBezTo>
                    <a:lnTo>
                      <a:pt x="53756" y="8784"/>
                    </a:lnTo>
                    <a:cubicBezTo>
                      <a:pt x="54571" y="7970"/>
                      <a:pt x="54571" y="11227"/>
                      <a:pt x="56200" y="11227"/>
                    </a:cubicBezTo>
                    <a:cubicBezTo>
                      <a:pt x="56200" y="11227"/>
                      <a:pt x="54571" y="7970"/>
                      <a:pt x="55385" y="8784"/>
                    </a:cubicBezTo>
                    <a:cubicBezTo>
                      <a:pt x="60272" y="16115"/>
                      <a:pt x="56200" y="6341"/>
                      <a:pt x="61901" y="14485"/>
                    </a:cubicBezTo>
                    <a:cubicBezTo>
                      <a:pt x="61087" y="15300"/>
                      <a:pt x="65159" y="16929"/>
                      <a:pt x="65159" y="19372"/>
                    </a:cubicBezTo>
                    <a:cubicBezTo>
                      <a:pt x="65974" y="20187"/>
                      <a:pt x="67603" y="17744"/>
                      <a:pt x="65159" y="15300"/>
                    </a:cubicBezTo>
                    <a:cubicBezTo>
                      <a:pt x="62716" y="12042"/>
                      <a:pt x="60272" y="8784"/>
                      <a:pt x="57829" y="6341"/>
                    </a:cubicBezTo>
                    <a:lnTo>
                      <a:pt x="59458" y="8784"/>
                    </a:lnTo>
                    <a:cubicBezTo>
                      <a:pt x="57014" y="6341"/>
                      <a:pt x="58643" y="7970"/>
                      <a:pt x="57014" y="5526"/>
                    </a:cubicBezTo>
                    <a:cubicBezTo>
                      <a:pt x="56200" y="5526"/>
                      <a:pt x="52942" y="2268"/>
                      <a:pt x="52127" y="639"/>
                    </a:cubicBezTo>
                    <a:cubicBezTo>
                      <a:pt x="52127" y="639"/>
                      <a:pt x="52127" y="639"/>
                      <a:pt x="52127" y="639"/>
                    </a:cubicBezTo>
                    <a:cubicBezTo>
                      <a:pt x="53756" y="3897"/>
                      <a:pt x="52127" y="2268"/>
                      <a:pt x="51313" y="2268"/>
                    </a:cubicBezTo>
                    <a:lnTo>
                      <a:pt x="50498" y="639"/>
                    </a:lnTo>
                    <a:cubicBezTo>
                      <a:pt x="48869" y="-2619"/>
                      <a:pt x="52942" y="7970"/>
                      <a:pt x="50498" y="1454"/>
                    </a:cubicBezTo>
                    <a:cubicBezTo>
                      <a:pt x="49684" y="3897"/>
                      <a:pt x="47241" y="3897"/>
                      <a:pt x="44797" y="4711"/>
                    </a:cubicBezTo>
                    <a:cubicBezTo>
                      <a:pt x="44797" y="7155"/>
                      <a:pt x="42354" y="4711"/>
                      <a:pt x="43982" y="9599"/>
                    </a:cubicBezTo>
                    <a:cubicBezTo>
                      <a:pt x="42354" y="4711"/>
                      <a:pt x="39910" y="3897"/>
                      <a:pt x="39096" y="3897"/>
                    </a:cubicBezTo>
                    <a:cubicBezTo>
                      <a:pt x="39096" y="3082"/>
                      <a:pt x="39096" y="3082"/>
                      <a:pt x="39096" y="3082"/>
                    </a:cubicBezTo>
                    <a:cubicBezTo>
                      <a:pt x="35837" y="-3433"/>
                      <a:pt x="38281" y="9599"/>
                      <a:pt x="35023" y="1454"/>
                    </a:cubicBezTo>
                    <a:cubicBezTo>
                      <a:pt x="35837" y="7155"/>
                      <a:pt x="30951" y="639"/>
                      <a:pt x="32580" y="7155"/>
                    </a:cubicBezTo>
                    <a:cubicBezTo>
                      <a:pt x="31765" y="5526"/>
                      <a:pt x="31765" y="4711"/>
                      <a:pt x="31765" y="3897"/>
                    </a:cubicBezTo>
                    <a:cubicBezTo>
                      <a:pt x="28507" y="4711"/>
                      <a:pt x="23620" y="3897"/>
                      <a:pt x="19548" y="5526"/>
                    </a:cubicBezTo>
                    <a:cubicBezTo>
                      <a:pt x="19548" y="8784"/>
                      <a:pt x="17919" y="8784"/>
                      <a:pt x="15475" y="10413"/>
                    </a:cubicBezTo>
                    <a:cubicBezTo>
                      <a:pt x="13846" y="11227"/>
                      <a:pt x="12217" y="12856"/>
                      <a:pt x="13846" y="16115"/>
                    </a:cubicBezTo>
                    <a:cubicBezTo>
                      <a:pt x="11403" y="16929"/>
                      <a:pt x="5702" y="18558"/>
                      <a:pt x="7330" y="22630"/>
                    </a:cubicBezTo>
                    <a:lnTo>
                      <a:pt x="6516" y="21816"/>
                    </a:lnTo>
                    <a:cubicBezTo>
                      <a:pt x="4887" y="25074"/>
                      <a:pt x="4072" y="29961"/>
                      <a:pt x="8145" y="33219"/>
                    </a:cubicBezTo>
                    <a:cubicBezTo>
                      <a:pt x="815" y="33219"/>
                      <a:pt x="2444" y="34848"/>
                      <a:pt x="0" y="35662"/>
                    </a:cubicBezTo>
                    <a:cubicBezTo>
                      <a:pt x="3258" y="38106"/>
                      <a:pt x="2444" y="42993"/>
                      <a:pt x="5702" y="45436"/>
                    </a:cubicBezTo>
                    <a:cubicBezTo>
                      <a:pt x="2444" y="46251"/>
                      <a:pt x="7330" y="47879"/>
                      <a:pt x="3258" y="48694"/>
                    </a:cubicBezTo>
                    <a:cubicBezTo>
                      <a:pt x="8959" y="51952"/>
                      <a:pt x="11403" y="55210"/>
                      <a:pt x="13032" y="60097"/>
                    </a:cubicBezTo>
                    <a:cubicBezTo>
                      <a:pt x="14661" y="64169"/>
                      <a:pt x="15475" y="69871"/>
                      <a:pt x="17104" y="75572"/>
                    </a:cubicBezTo>
                    <a:lnTo>
                      <a:pt x="17104" y="75572"/>
                    </a:lnTo>
                    <a:cubicBezTo>
                      <a:pt x="19548" y="74758"/>
                      <a:pt x="24435" y="71500"/>
                      <a:pt x="27693" y="69056"/>
                    </a:cubicBezTo>
                    <a:cubicBezTo>
                      <a:pt x="27693" y="69056"/>
                      <a:pt x="26878" y="69871"/>
                      <a:pt x="26878" y="69871"/>
                    </a:cubicBezTo>
                    <a:cubicBezTo>
                      <a:pt x="28507" y="69871"/>
                      <a:pt x="26878" y="74758"/>
                      <a:pt x="28507" y="74758"/>
                    </a:cubicBezTo>
                    <a:cubicBezTo>
                      <a:pt x="27693" y="75572"/>
                      <a:pt x="27693" y="75572"/>
                      <a:pt x="27693" y="75572"/>
                    </a:cubicBezTo>
                    <a:cubicBezTo>
                      <a:pt x="30136" y="74758"/>
                      <a:pt x="28507" y="80459"/>
                      <a:pt x="31765" y="78016"/>
                    </a:cubicBezTo>
                    <a:lnTo>
                      <a:pt x="30951" y="78830"/>
                    </a:lnTo>
                    <a:lnTo>
                      <a:pt x="32580" y="78016"/>
                    </a:lnTo>
                    <a:cubicBezTo>
                      <a:pt x="31765" y="79645"/>
                      <a:pt x="30951" y="81274"/>
                      <a:pt x="30136" y="80459"/>
                    </a:cubicBezTo>
                    <a:cubicBezTo>
                      <a:pt x="35837" y="84531"/>
                      <a:pt x="43168" y="84531"/>
                      <a:pt x="49684" y="83717"/>
                    </a:cubicBezTo>
                    <a:cubicBezTo>
                      <a:pt x="56200" y="82903"/>
                      <a:pt x="61901" y="82088"/>
                      <a:pt x="67603" y="82903"/>
                    </a:cubicBezTo>
                    <a:lnTo>
                      <a:pt x="66788" y="84531"/>
                    </a:lnTo>
                    <a:lnTo>
                      <a:pt x="69232" y="82088"/>
                    </a:lnTo>
                    <a:cubicBezTo>
                      <a:pt x="69232" y="82903"/>
                      <a:pt x="69232" y="82903"/>
                      <a:pt x="69232" y="83717"/>
                    </a:cubicBezTo>
                    <a:cubicBezTo>
                      <a:pt x="71675" y="86160"/>
                      <a:pt x="74933" y="82088"/>
                      <a:pt x="77376" y="82903"/>
                    </a:cubicBezTo>
                    <a:cubicBezTo>
                      <a:pt x="77376" y="83717"/>
                      <a:pt x="77376" y="85346"/>
                      <a:pt x="77376" y="86160"/>
                    </a:cubicBezTo>
                    <a:cubicBezTo>
                      <a:pt x="79006" y="82088"/>
                      <a:pt x="80634" y="91862"/>
                      <a:pt x="81449" y="82903"/>
                    </a:cubicBezTo>
                    <a:cubicBezTo>
                      <a:pt x="81449" y="82903"/>
                      <a:pt x="81449" y="85346"/>
                      <a:pt x="81449" y="86160"/>
                    </a:cubicBezTo>
                    <a:cubicBezTo>
                      <a:pt x="87150" y="82903"/>
                      <a:pt x="92037" y="82903"/>
                      <a:pt x="97739" y="83717"/>
                    </a:cubicBezTo>
                    <a:cubicBezTo>
                      <a:pt x="101811" y="75572"/>
                      <a:pt x="107513" y="82088"/>
                      <a:pt x="111585" y="75572"/>
                    </a:cubicBezTo>
                    <a:lnTo>
                      <a:pt x="111585" y="77201"/>
                    </a:lnTo>
                    <a:cubicBezTo>
                      <a:pt x="117286" y="71500"/>
                      <a:pt x="123802" y="76386"/>
                      <a:pt x="130318" y="74758"/>
                    </a:cubicBezTo>
                    <a:cubicBezTo>
                      <a:pt x="132762" y="74758"/>
                      <a:pt x="134391" y="73129"/>
                      <a:pt x="136834" y="72314"/>
                    </a:cubicBezTo>
                    <a:lnTo>
                      <a:pt x="136834" y="73943"/>
                    </a:lnTo>
                    <a:cubicBezTo>
                      <a:pt x="140092" y="65798"/>
                      <a:pt x="146608" y="79645"/>
                      <a:pt x="150681" y="70685"/>
                    </a:cubicBezTo>
                    <a:lnTo>
                      <a:pt x="150681" y="73129"/>
                    </a:lnTo>
                    <a:cubicBezTo>
                      <a:pt x="150681" y="69056"/>
                      <a:pt x="153938" y="73943"/>
                      <a:pt x="152310" y="67427"/>
                    </a:cubicBezTo>
                    <a:lnTo>
                      <a:pt x="153124" y="69871"/>
                    </a:lnTo>
                    <a:cubicBezTo>
                      <a:pt x="154753" y="60097"/>
                      <a:pt x="159640" y="73129"/>
                      <a:pt x="162083" y="66613"/>
                    </a:cubicBezTo>
                    <a:lnTo>
                      <a:pt x="162083" y="68242"/>
                    </a:lnTo>
                    <a:cubicBezTo>
                      <a:pt x="162898" y="66613"/>
                      <a:pt x="163712" y="65798"/>
                      <a:pt x="164527" y="67427"/>
                    </a:cubicBezTo>
                    <a:cubicBezTo>
                      <a:pt x="164527" y="67427"/>
                      <a:pt x="164527" y="68242"/>
                      <a:pt x="164527" y="69056"/>
                    </a:cubicBezTo>
                    <a:cubicBezTo>
                      <a:pt x="168599" y="75572"/>
                      <a:pt x="171043" y="67427"/>
                      <a:pt x="174301" y="67427"/>
                    </a:cubicBezTo>
                    <a:lnTo>
                      <a:pt x="174301" y="70685"/>
                    </a:lnTo>
                    <a:cubicBezTo>
                      <a:pt x="175115" y="66613"/>
                      <a:pt x="179188" y="69871"/>
                      <a:pt x="180817" y="67427"/>
                    </a:cubicBezTo>
                    <a:lnTo>
                      <a:pt x="180817" y="69056"/>
                    </a:lnTo>
                    <a:lnTo>
                      <a:pt x="181631" y="66613"/>
                    </a:lnTo>
                    <a:lnTo>
                      <a:pt x="182446" y="69871"/>
                    </a:lnTo>
                    <a:cubicBezTo>
                      <a:pt x="184075" y="69056"/>
                      <a:pt x="186518" y="66613"/>
                      <a:pt x="188962" y="6579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9" name="任意多边形: 形状 758"/>
              <p:cNvSpPr/>
              <p:nvPr/>
            </p:nvSpPr>
            <p:spPr>
              <a:xfrm>
                <a:off x="7822809" y="3961540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0" name="任意多边形: 形状 759"/>
              <p:cNvSpPr/>
              <p:nvPr/>
            </p:nvSpPr>
            <p:spPr>
              <a:xfrm>
                <a:off x="7655838" y="390289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763" name="文本框 762"/>
          <p:cNvSpPr txBox="1"/>
          <p:nvPr/>
        </p:nvSpPr>
        <p:spPr>
          <a:xfrm>
            <a:off x="409271" y="3680219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喜</a:t>
            </a:r>
          </a:p>
        </p:txBody>
      </p:sp>
      <p:sp>
        <p:nvSpPr>
          <p:cNvPr id="764" name="文本框 763"/>
          <p:cNvSpPr txBox="1"/>
          <p:nvPr/>
        </p:nvSpPr>
        <p:spPr>
          <a:xfrm>
            <a:off x="570943" y="4901368"/>
            <a:ext cx="161468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JOYFUL</a:t>
            </a:r>
          </a:p>
        </p:txBody>
      </p:sp>
      <p:sp>
        <p:nvSpPr>
          <p:cNvPr id="765" name="文本框 764"/>
          <p:cNvSpPr txBox="1"/>
          <p:nvPr/>
        </p:nvSpPr>
        <p:spPr>
          <a:xfrm>
            <a:off x="9990503" y="4658634"/>
            <a:ext cx="744819" cy="164537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我给你们吟唱一首，请你们倾耳细听。</a:t>
            </a: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767" name="图片 76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9" t="17686" r="57275"/>
          <a:stretch>
            <a:fillRect/>
          </a:stretch>
        </p:blipFill>
        <p:spPr>
          <a:xfrm>
            <a:off x="10534453" y="1"/>
            <a:ext cx="1657548" cy="6397785"/>
          </a:xfrm>
          <a:custGeom>
            <a:avLst/>
            <a:gdLst>
              <a:gd name="connsiteX0" fmla="*/ 0 w 5903635"/>
              <a:gd name="connsiteY0" fmla="*/ 0 h 6397785"/>
              <a:gd name="connsiteX1" fmla="*/ 5903635 w 5903635"/>
              <a:gd name="connsiteY1" fmla="*/ 0 h 6397785"/>
              <a:gd name="connsiteX2" fmla="*/ 5903635 w 5903635"/>
              <a:gd name="connsiteY2" fmla="*/ 6397785 h 6397785"/>
              <a:gd name="connsiteX3" fmla="*/ 0 w 5903635"/>
              <a:gd name="connsiteY3" fmla="*/ 6397785 h 639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3635" h="6397785">
                <a:moveTo>
                  <a:pt x="0" y="0"/>
                </a:moveTo>
                <a:lnTo>
                  <a:pt x="5903635" y="0"/>
                </a:lnTo>
                <a:lnTo>
                  <a:pt x="5903635" y="6397785"/>
                </a:lnTo>
                <a:lnTo>
                  <a:pt x="0" y="6397785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92531" y="2686610"/>
            <a:ext cx="4985980" cy="1190337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钟鼓馔玉不足贵，但愿长醉不愿醒。</a:t>
            </a:r>
            <a:endParaRPr lang="en-US" altLang="zh-CN" sz="2000" b="0" i="0" dirty="0">
              <a:solidFill>
                <a:schemeClr val="accent3">
                  <a:lumMod val="50000"/>
                  <a:lumOff val="50000"/>
                  <a:alpha val="35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古来圣贤皆寂寞，惟有饮者留其名。陈王昔时宴平乐，斗酒十千恣欢谑。</a:t>
            </a:r>
            <a:endParaRPr lang="zh-CN" altLang="en-US" sz="2000" dirty="0">
              <a:solidFill>
                <a:schemeClr val="accent3">
                  <a:lumMod val="50000"/>
                  <a:lumOff val="50000"/>
                  <a:alpha val="35000"/>
                </a:scheme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08" name="TextBox 202_1"/>
          <p:cNvSpPr txBox="1"/>
          <p:nvPr/>
        </p:nvSpPr>
        <p:spPr>
          <a:xfrm>
            <a:off x="5788223" y="5044549"/>
            <a:ext cx="615553" cy="7386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8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叁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4708996" y="1252977"/>
            <a:ext cx="2784417" cy="333873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1695" b="1" dirty="0">
                <a:blipFill>
                  <a:blip r:embed="rId3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愤</a:t>
            </a:r>
          </a:p>
        </p:txBody>
      </p:sp>
      <p:pic>
        <p:nvPicPr>
          <p:cNvPr id="5" name="图片 4" descr="图片包含 女人, 播放, 火, 球拍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19" b="24905"/>
          <a:stretch>
            <a:fillRect/>
          </a:stretch>
        </p:blipFill>
        <p:spPr>
          <a:xfrm>
            <a:off x="3521577" y="2678352"/>
            <a:ext cx="5085394" cy="2749966"/>
          </a:xfrm>
          <a:prstGeom prst="rect">
            <a:avLst/>
          </a:prstGeom>
        </p:spPr>
      </p:pic>
      <p:sp>
        <p:nvSpPr>
          <p:cNvPr id="15" name="不完整圆 14"/>
          <p:cNvSpPr/>
          <p:nvPr>
            <p:custDataLst>
              <p:tags r:id="rId1"/>
            </p:custDataLst>
          </p:nvPr>
        </p:nvSpPr>
        <p:spPr>
          <a:xfrm>
            <a:off x="5929395" y="3939325"/>
            <a:ext cx="577666" cy="577664"/>
          </a:xfrm>
          <a:prstGeom prst="pie">
            <a:avLst>
              <a:gd name="adj1" fmla="val 21525774"/>
              <a:gd name="adj2" fmla="val 16200000"/>
            </a:avLst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026435" t="-681935" r="-984117" b="-405252"/>
            </a:stretch>
          </a:blipFill>
          <a:ln w="7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6654" tIns="103327" rIns="206654" bIns="103327" rtlCol="0" anchor="ctr">
            <a:noAutofit/>
          </a:bodyPr>
          <a:lstStyle/>
          <a:p>
            <a:pPr algn="ctr"/>
            <a:endParaRPr lang="zh-CN" altLang="en-US" sz="4070"/>
          </a:p>
        </p:txBody>
      </p:sp>
      <p:sp>
        <p:nvSpPr>
          <p:cNvPr id="2" name="文本框 1"/>
          <p:cNvSpPr txBox="1"/>
          <p:nvPr/>
        </p:nvSpPr>
        <p:spPr>
          <a:xfrm>
            <a:off x="4252656" y="3039977"/>
            <a:ext cx="371161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INDIGNANT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/>
          <a:srcRect l="36470" t="50000" r="31077" b="26480"/>
          <a:stretch>
            <a:fillRect/>
          </a:stretch>
        </p:blipFill>
        <p:spPr>
          <a:xfrm>
            <a:off x="1" y="2"/>
            <a:ext cx="4073703" cy="2816224"/>
          </a:xfrm>
          <a:custGeom>
            <a:avLst/>
            <a:gdLst>
              <a:gd name="connsiteX0" fmla="*/ 0 w 7974713"/>
              <a:gd name="connsiteY0" fmla="*/ 0 h 5986791"/>
              <a:gd name="connsiteX1" fmla="*/ 7974713 w 7974713"/>
              <a:gd name="connsiteY1" fmla="*/ 0 h 5986791"/>
              <a:gd name="connsiteX2" fmla="*/ 7974713 w 7974713"/>
              <a:gd name="connsiteY2" fmla="*/ 5986791 h 5986791"/>
              <a:gd name="connsiteX3" fmla="*/ 0 w 7974713"/>
              <a:gd name="connsiteY3" fmla="*/ 5986791 h 598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4713" h="5986791">
                <a:moveTo>
                  <a:pt x="0" y="0"/>
                </a:moveTo>
                <a:lnTo>
                  <a:pt x="7974713" y="0"/>
                </a:lnTo>
                <a:lnTo>
                  <a:pt x="7974713" y="5986791"/>
                </a:lnTo>
                <a:lnTo>
                  <a:pt x="0" y="5986791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/>
          <a:srcRect l="26867" t="21937" r="45424" b="44325"/>
          <a:stretch>
            <a:fillRect/>
          </a:stretch>
        </p:blipFill>
        <p:spPr>
          <a:xfrm>
            <a:off x="8713812" y="2816224"/>
            <a:ext cx="3478188" cy="4041775"/>
          </a:xfrm>
          <a:custGeom>
            <a:avLst/>
            <a:gdLst>
              <a:gd name="connsiteX0" fmla="*/ 0 w 6850744"/>
              <a:gd name="connsiteY0" fmla="*/ 0 h 6669724"/>
              <a:gd name="connsiteX1" fmla="*/ 6850744 w 6850744"/>
              <a:gd name="connsiteY1" fmla="*/ 0 h 6669724"/>
              <a:gd name="connsiteX2" fmla="*/ 6850744 w 6850744"/>
              <a:gd name="connsiteY2" fmla="*/ 6669724 h 6669724"/>
              <a:gd name="connsiteX3" fmla="*/ 0 w 6850744"/>
              <a:gd name="connsiteY3" fmla="*/ 6669724 h 666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744" h="6669724">
                <a:moveTo>
                  <a:pt x="0" y="0"/>
                </a:moveTo>
                <a:lnTo>
                  <a:pt x="6850744" y="0"/>
                </a:lnTo>
                <a:lnTo>
                  <a:pt x="6850744" y="6669724"/>
                </a:lnTo>
                <a:lnTo>
                  <a:pt x="0" y="6669724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213539" y="1410453"/>
            <a:ext cx="1661993" cy="2972032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r>
              <a:rPr lang="zh-CN" altLang="en-US" sz="54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但愿长醉不愿醒</a:t>
            </a:r>
          </a:p>
        </p:txBody>
      </p:sp>
      <p:grpSp>
        <p:nvGrpSpPr>
          <p:cNvPr id="4" name="图形 2"/>
          <p:cNvGrpSpPr/>
          <p:nvPr/>
        </p:nvGrpSpPr>
        <p:grpSpPr>
          <a:xfrm>
            <a:off x="436314" y="3709588"/>
            <a:ext cx="2412530" cy="2779486"/>
            <a:chOff x="3672894" y="0"/>
            <a:chExt cx="3869180" cy="4457699"/>
          </a:xfrm>
        </p:grpSpPr>
        <p:sp>
          <p:nvSpPr>
            <p:cNvPr id="6" name="任意多边形: 形状 5"/>
            <p:cNvSpPr/>
            <p:nvPr/>
          </p:nvSpPr>
          <p:spPr>
            <a:xfrm>
              <a:off x="4649166" y="1602452"/>
              <a:ext cx="483292" cy="497300"/>
            </a:xfrm>
            <a:custGeom>
              <a:avLst/>
              <a:gdLst>
                <a:gd name="connsiteX0" fmla="*/ 131433 w 483292"/>
                <a:gd name="connsiteY0" fmla="*/ 72952 h 497300"/>
                <a:gd name="connsiteX1" fmla="*/ 208810 w 483292"/>
                <a:gd name="connsiteY1" fmla="*/ 21639 h 497300"/>
                <a:gd name="connsiteX2" fmla="*/ 270711 w 483292"/>
                <a:gd name="connsiteY2" fmla="*/ 7793 h 497300"/>
                <a:gd name="connsiteX3" fmla="*/ 398586 w 483292"/>
                <a:gd name="connsiteY3" fmla="*/ 63992 h 497300"/>
                <a:gd name="connsiteX4" fmla="*/ 421391 w 483292"/>
                <a:gd name="connsiteY4" fmla="*/ 184537 h 497300"/>
                <a:gd name="connsiteX5" fmla="*/ 423020 w 483292"/>
                <a:gd name="connsiteY5" fmla="*/ 278203 h 497300"/>
                <a:gd name="connsiteX6" fmla="*/ 473519 w 483292"/>
                <a:gd name="connsiteY6" fmla="*/ 325443 h 497300"/>
                <a:gd name="connsiteX7" fmla="*/ 483292 w 483292"/>
                <a:gd name="connsiteY7" fmla="*/ 420739 h 497300"/>
                <a:gd name="connsiteX8" fmla="*/ 474333 w 483292"/>
                <a:gd name="connsiteY8" fmla="*/ 497301 h 497300"/>
                <a:gd name="connsiteX9" fmla="*/ 71975 w 483292"/>
                <a:gd name="connsiteY9" fmla="*/ 447617 h 497300"/>
                <a:gd name="connsiteX10" fmla="*/ 300 w 483292"/>
                <a:gd name="connsiteY10" fmla="*/ 442730 h 497300"/>
                <a:gd name="connsiteX11" fmla="*/ 131433 w 483292"/>
                <a:gd name="connsiteY11" fmla="*/ 72952 h 49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3292" h="497300">
                  <a:moveTo>
                    <a:pt x="131433" y="72952"/>
                  </a:moveTo>
                  <a:cubicBezTo>
                    <a:pt x="154239" y="49332"/>
                    <a:pt x="175415" y="24082"/>
                    <a:pt x="208810" y="21639"/>
                  </a:cubicBezTo>
                  <a:cubicBezTo>
                    <a:pt x="224285" y="20824"/>
                    <a:pt x="244647" y="16752"/>
                    <a:pt x="270711" y="7793"/>
                  </a:cubicBezTo>
                  <a:cubicBezTo>
                    <a:pt x="340757" y="-17457"/>
                    <a:pt x="366006" y="23268"/>
                    <a:pt x="398586" y="63992"/>
                  </a:cubicBezTo>
                  <a:cubicBezTo>
                    <a:pt x="431980" y="103902"/>
                    <a:pt x="421391" y="184537"/>
                    <a:pt x="421391" y="184537"/>
                  </a:cubicBezTo>
                  <a:cubicBezTo>
                    <a:pt x="421391" y="184537"/>
                    <a:pt x="420577" y="235035"/>
                    <a:pt x="423020" y="278203"/>
                  </a:cubicBezTo>
                  <a:cubicBezTo>
                    <a:pt x="423020" y="278203"/>
                    <a:pt x="472704" y="292864"/>
                    <a:pt x="473519" y="325443"/>
                  </a:cubicBezTo>
                  <a:cubicBezTo>
                    <a:pt x="474333" y="358837"/>
                    <a:pt x="483292" y="420739"/>
                    <a:pt x="483292" y="420739"/>
                  </a:cubicBezTo>
                  <a:lnTo>
                    <a:pt x="474333" y="497301"/>
                  </a:lnTo>
                  <a:cubicBezTo>
                    <a:pt x="474333" y="497301"/>
                    <a:pt x="155868" y="410965"/>
                    <a:pt x="71975" y="447617"/>
                  </a:cubicBezTo>
                  <a:cubicBezTo>
                    <a:pt x="71975" y="447617"/>
                    <a:pt x="-5401" y="467165"/>
                    <a:pt x="300" y="442730"/>
                  </a:cubicBezTo>
                  <a:cubicBezTo>
                    <a:pt x="5187" y="423997"/>
                    <a:pt x="31251" y="178835"/>
                    <a:pt x="131433" y="72952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3672894" y="0"/>
              <a:ext cx="8144" cy="8144"/>
            </a:xfrm>
            <a:custGeom>
              <a:avLst/>
              <a:gdLst/>
              <a:ahLst/>
              <a:cxnLst/>
              <a:rect l="l" t="t" r="r" b="b"/>
              <a:pathLst>
                <a:path w="8144" h="8144"/>
              </a:pathLst>
            </a:custGeom>
            <a:noFill/>
            <a:ln w="8132" cap="flat">
              <a:solidFill>
                <a:srgbClr val="05010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774897" y="2365276"/>
              <a:ext cx="238561" cy="63605"/>
            </a:xfrm>
            <a:custGeom>
              <a:avLst/>
              <a:gdLst>
                <a:gd name="connsiteX0" fmla="*/ 0 w 238561"/>
                <a:gd name="connsiteY0" fmla="*/ 0 h 63605"/>
                <a:gd name="connsiteX1" fmla="*/ 33394 w 238561"/>
                <a:gd name="connsiteY1" fmla="*/ 41539 h 63605"/>
                <a:gd name="connsiteX2" fmla="*/ 99368 w 238561"/>
                <a:gd name="connsiteY2" fmla="*/ 6516 h 63605"/>
                <a:gd name="connsiteX3" fmla="*/ 186518 w 238561"/>
                <a:gd name="connsiteY3" fmla="*/ 20362 h 63605"/>
                <a:gd name="connsiteX4" fmla="*/ 214211 w 238561"/>
                <a:gd name="connsiteY4" fmla="*/ 48055 h 63605"/>
                <a:gd name="connsiteX5" fmla="*/ 237831 w 238561"/>
                <a:gd name="connsiteY5" fmla="*/ 8959 h 63605"/>
                <a:gd name="connsiteX6" fmla="*/ 213396 w 238561"/>
                <a:gd name="connsiteY6" fmla="*/ 61901 h 63605"/>
                <a:gd name="connsiteX7" fmla="*/ 90408 w 238561"/>
                <a:gd name="connsiteY7" fmla="*/ 42354 h 63605"/>
                <a:gd name="connsiteX8" fmla="*/ 0 w 238561"/>
                <a:gd name="connsiteY8" fmla="*/ 0 h 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61" h="63605">
                  <a:moveTo>
                    <a:pt x="0" y="0"/>
                  </a:moveTo>
                  <a:cubicBezTo>
                    <a:pt x="0" y="0"/>
                    <a:pt x="13032" y="40724"/>
                    <a:pt x="33394" y="41539"/>
                  </a:cubicBezTo>
                  <a:cubicBezTo>
                    <a:pt x="54571" y="42354"/>
                    <a:pt x="71675" y="13032"/>
                    <a:pt x="99368" y="6516"/>
                  </a:cubicBezTo>
                  <a:cubicBezTo>
                    <a:pt x="139278" y="4887"/>
                    <a:pt x="165341" y="4887"/>
                    <a:pt x="186518" y="20362"/>
                  </a:cubicBezTo>
                  <a:cubicBezTo>
                    <a:pt x="193848" y="36652"/>
                    <a:pt x="190590" y="50498"/>
                    <a:pt x="214211" y="48055"/>
                  </a:cubicBezTo>
                  <a:cubicBezTo>
                    <a:pt x="237831" y="45611"/>
                    <a:pt x="237831" y="8959"/>
                    <a:pt x="237831" y="8959"/>
                  </a:cubicBezTo>
                  <a:cubicBezTo>
                    <a:pt x="237831" y="8959"/>
                    <a:pt x="245161" y="74933"/>
                    <a:pt x="213396" y="61901"/>
                  </a:cubicBezTo>
                  <a:cubicBezTo>
                    <a:pt x="181631" y="48869"/>
                    <a:pt x="133576" y="29322"/>
                    <a:pt x="90408" y="42354"/>
                  </a:cubicBezTo>
                  <a:cubicBezTo>
                    <a:pt x="48055" y="55385"/>
                    <a:pt x="15475" y="8959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822138" y="2459757"/>
              <a:ext cx="204436" cy="348606"/>
            </a:xfrm>
            <a:custGeom>
              <a:avLst/>
              <a:gdLst>
                <a:gd name="connsiteX0" fmla="*/ 65159 w 204436"/>
                <a:gd name="connsiteY0" fmla="*/ 0 h 348606"/>
                <a:gd name="connsiteX1" fmla="*/ 91223 w 204436"/>
                <a:gd name="connsiteY1" fmla="*/ 0 h 348606"/>
                <a:gd name="connsiteX2" fmla="*/ 95295 w 204436"/>
                <a:gd name="connsiteY2" fmla="*/ 27693 h 348606"/>
                <a:gd name="connsiteX3" fmla="*/ 130318 w 204436"/>
                <a:gd name="connsiteY3" fmla="*/ 10588 h 348606"/>
                <a:gd name="connsiteX4" fmla="*/ 141721 w 204436"/>
                <a:gd name="connsiteY4" fmla="*/ 0 h 348606"/>
                <a:gd name="connsiteX5" fmla="*/ 126246 w 204436"/>
                <a:gd name="connsiteY5" fmla="*/ 122173 h 348606"/>
                <a:gd name="connsiteX6" fmla="*/ 204437 w 204436"/>
                <a:gd name="connsiteY6" fmla="*/ 348601 h 348606"/>
                <a:gd name="connsiteX7" fmla="*/ 47240 w 204436"/>
                <a:gd name="connsiteY7" fmla="*/ 192220 h 348606"/>
                <a:gd name="connsiteX8" fmla="*/ 0 w 204436"/>
                <a:gd name="connsiteY8" fmla="*/ 0 h 348606"/>
                <a:gd name="connsiteX9" fmla="*/ 37466 w 204436"/>
                <a:gd name="connsiteY9" fmla="*/ 37467 h 348606"/>
                <a:gd name="connsiteX10" fmla="*/ 65159 w 204436"/>
                <a:gd name="connsiteY10" fmla="*/ 0 h 34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36" h="348606">
                  <a:moveTo>
                    <a:pt x="65159" y="0"/>
                  </a:moveTo>
                  <a:lnTo>
                    <a:pt x="91223" y="0"/>
                  </a:lnTo>
                  <a:cubicBezTo>
                    <a:pt x="91223" y="0"/>
                    <a:pt x="83892" y="16290"/>
                    <a:pt x="95295" y="27693"/>
                  </a:cubicBezTo>
                  <a:cubicBezTo>
                    <a:pt x="106698" y="39910"/>
                    <a:pt x="130318" y="10588"/>
                    <a:pt x="130318" y="10588"/>
                  </a:cubicBezTo>
                  <a:lnTo>
                    <a:pt x="141721" y="0"/>
                  </a:lnTo>
                  <a:cubicBezTo>
                    <a:pt x="141721" y="0"/>
                    <a:pt x="140092" y="76562"/>
                    <a:pt x="126246" y="122173"/>
                  </a:cubicBezTo>
                  <a:cubicBezTo>
                    <a:pt x="110770" y="174301"/>
                    <a:pt x="153938" y="338013"/>
                    <a:pt x="204437" y="348601"/>
                  </a:cubicBezTo>
                  <a:cubicBezTo>
                    <a:pt x="204437" y="348601"/>
                    <a:pt x="100182" y="351859"/>
                    <a:pt x="47240" y="192220"/>
                  </a:cubicBezTo>
                  <a:cubicBezTo>
                    <a:pt x="-5702" y="32580"/>
                    <a:pt x="10588" y="39910"/>
                    <a:pt x="0" y="0"/>
                  </a:cubicBezTo>
                  <a:cubicBezTo>
                    <a:pt x="0" y="0"/>
                    <a:pt x="21177" y="37467"/>
                    <a:pt x="37466" y="37467"/>
                  </a:cubicBezTo>
                  <a:cubicBezTo>
                    <a:pt x="46426" y="37467"/>
                    <a:pt x="66788" y="33394"/>
                    <a:pt x="65159" y="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4632950" y="2015740"/>
              <a:ext cx="146834" cy="299477"/>
            </a:xfrm>
            <a:custGeom>
              <a:avLst/>
              <a:gdLst>
                <a:gd name="connsiteX0" fmla="*/ 15702 w 146834"/>
                <a:gd name="connsiteY0" fmla="*/ 57950 h 299477"/>
                <a:gd name="connsiteX1" fmla="*/ 27919 w 146834"/>
                <a:gd name="connsiteY1" fmla="*/ 253427 h 299477"/>
                <a:gd name="connsiteX2" fmla="*/ 80046 w 146834"/>
                <a:gd name="connsiteY2" fmla="*/ 296595 h 299477"/>
                <a:gd name="connsiteX3" fmla="*/ 87377 w 146834"/>
                <a:gd name="connsiteY3" fmla="*/ 201300 h 299477"/>
                <a:gd name="connsiteX4" fmla="*/ 146834 w 146834"/>
                <a:gd name="connsiteY4" fmla="*/ 24556 h 299477"/>
                <a:gd name="connsiteX5" fmla="*/ 15702 w 146834"/>
                <a:gd name="connsiteY5" fmla="*/ 57950 h 299477"/>
                <a:gd name="connsiteX6" fmla="*/ 67829 w 146834"/>
                <a:gd name="connsiteY6" fmla="*/ 176865 h 299477"/>
                <a:gd name="connsiteX7" fmla="*/ 61313 w 146834"/>
                <a:gd name="connsiteY7" fmla="*/ 242024 h 299477"/>
                <a:gd name="connsiteX8" fmla="*/ 40136 w 146834"/>
                <a:gd name="connsiteY8" fmla="*/ 243653 h 299477"/>
                <a:gd name="connsiteX9" fmla="*/ 24661 w 146834"/>
                <a:gd name="connsiteY9" fmla="*/ 209445 h 299477"/>
                <a:gd name="connsiteX10" fmla="*/ 33620 w 146834"/>
                <a:gd name="connsiteY10" fmla="*/ 114150 h 299477"/>
                <a:gd name="connsiteX11" fmla="*/ 67015 w 146834"/>
                <a:gd name="connsiteY11" fmla="*/ 129625 h 299477"/>
                <a:gd name="connsiteX12" fmla="*/ 67829 w 146834"/>
                <a:gd name="connsiteY12" fmla="*/ 176865 h 29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834" h="299477">
                  <a:moveTo>
                    <a:pt x="15702" y="57950"/>
                  </a:moveTo>
                  <a:cubicBezTo>
                    <a:pt x="-26652" y="165462"/>
                    <a:pt x="30363" y="191526"/>
                    <a:pt x="27919" y="253427"/>
                  </a:cubicBezTo>
                  <a:cubicBezTo>
                    <a:pt x="25476" y="316143"/>
                    <a:pt x="80046" y="296595"/>
                    <a:pt x="80046" y="296595"/>
                  </a:cubicBezTo>
                  <a:cubicBezTo>
                    <a:pt x="80046" y="296595"/>
                    <a:pt x="58055" y="212703"/>
                    <a:pt x="87377" y="201300"/>
                  </a:cubicBezTo>
                  <a:cubicBezTo>
                    <a:pt x="117513" y="189897"/>
                    <a:pt x="146834" y="24556"/>
                    <a:pt x="146834" y="24556"/>
                  </a:cubicBezTo>
                  <a:cubicBezTo>
                    <a:pt x="146834" y="24556"/>
                    <a:pt x="58055" y="-48748"/>
                    <a:pt x="15702" y="57950"/>
                  </a:cubicBezTo>
                  <a:close/>
                  <a:moveTo>
                    <a:pt x="67829" y="176865"/>
                  </a:moveTo>
                  <a:cubicBezTo>
                    <a:pt x="64571" y="185824"/>
                    <a:pt x="65386" y="232250"/>
                    <a:pt x="61313" y="242024"/>
                  </a:cubicBezTo>
                  <a:cubicBezTo>
                    <a:pt x="57241" y="251798"/>
                    <a:pt x="47467" y="249355"/>
                    <a:pt x="40136" y="243653"/>
                  </a:cubicBezTo>
                  <a:cubicBezTo>
                    <a:pt x="23847" y="229807"/>
                    <a:pt x="31992" y="230621"/>
                    <a:pt x="24661" y="209445"/>
                  </a:cubicBezTo>
                  <a:cubicBezTo>
                    <a:pt x="14887" y="179309"/>
                    <a:pt x="10000" y="122294"/>
                    <a:pt x="33620" y="114150"/>
                  </a:cubicBezTo>
                  <a:cubicBezTo>
                    <a:pt x="57241" y="106005"/>
                    <a:pt x="67015" y="129625"/>
                    <a:pt x="67015" y="129625"/>
                  </a:cubicBezTo>
                  <a:cubicBezTo>
                    <a:pt x="67015" y="129625"/>
                    <a:pt x="70273" y="169535"/>
                    <a:pt x="67829" y="176865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4458732" y="2045182"/>
              <a:ext cx="215983" cy="491743"/>
            </a:xfrm>
            <a:custGeom>
              <a:avLst/>
              <a:gdLst>
                <a:gd name="connsiteX0" fmla="*/ 191549 w 215983"/>
                <a:gd name="connsiteY0" fmla="*/ 0 h 491743"/>
                <a:gd name="connsiteX1" fmla="*/ 106842 w 215983"/>
                <a:gd name="connsiteY1" fmla="*/ 284257 h 491743"/>
                <a:gd name="connsiteX2" fmla="*/ 144 w 215983"/>
                <a:gd name="connsiteY2" fmla="*/ 488694 h 491743"/>
                <a:gd name="connsiteX3" fmla="*/ 78335 w 215983"/>
                <a:gd name="connsiteY3" fmla="*/ 415390 h 491743"/>
                <a:gd name="connsiteX4" fmla="*/ 189920 w 215983"/>
                <a:gd name="connsiteY4" fmla="*/ 161269 h 491743"/>
                <a:gd name="connsiteX5" fmla="*/ 215983 w 215983"/>
                <a:gd name="connsiteY5" fmla="*/ 13032 h 491743"/>
                <a:gd name="connsiteX6" fmla="*/ 191549 w 215983"/>
                <a:gd name="connsiteY6" fmla="*/ 0 h 49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983" h="491743">
                  <a:moveTo>
                    <a:pt x="191549" y="0"/>
                  </a:moveTo>
                  <a:cubicBezTo>
                    <a:pt x="191549" y="0"/>
                    <a:pt x="174444" y="228872"/>
                    <a:pt x="106842" y="284257"/>
                  </a:cubicBezTo>
                  <a:cubicBezTo>
                    <a:pt x="39239" y="339642"/>
                    <a:pt x="4216" y="467517"/>
                    <a:pt x="144" y="488694"/>
                  </a:cubicBezTo>
                  <a:cubicBezTo>
                    <a:pt x="-3929" y="509870"/>
                    <a:pt x="79964" y="413760"/>
                    <a:pt x="78335" y="415390"/>
                  </a:cubicBezTo>
                  <a:cubicBezTo>
                    <a:pt x="76706" y="417018"/>
                    <a:pt x="196436" y="246790"/>
                    <a:pt x="189920" y="161269"/>
                  </a:cubicBezTo>
                  <a:cubicBezTo>
                    <a:pt x="182589" y="75747"/>
                    <a:pt x="215983" y="13032"/>
                    <a:pt x="215983" y="13032"/>
                  </a:cubicBezTo>
                  <a:lnTo>
                    <a:pt x="191549" y="0"/>
                  </a:ln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4426783" y="2257764"/>
              <a:ext cx="260149" cy="470601"/>
            </a:xfrm>
            <a:custGeom>
              <a:avLst/>
              <a:gdLst>
                <a:gd name="connsiteX0" fmla="*/ 237344 w 260149"/>
                <a:gd name="connsiteY0" fmla="*/ 0 h 470601"/>
                <a:gd name="connsiteX1" fmla="*/ 125759 w 260149"/>
                <a:gd name="connsiteY1" fmla="*/ 274483 h 470601"/>
                <a:gd name="connsiteX2" fmla="*/ 328 w 260149"/>
                <a:gd name="connsiteY2" fmla="*/ 467517 h 470601"/>
                <a:gd name="connsiteX3" fmla="*/ 85849 w 260149"/>
                <a:gd name="connsiteY3" fmla="*/ 401543 h 470601"/>
                <a:gd name="connsiteX4" fmla="*/ 220240 w 260149"/>
                <a:gd name="connsiteY4" fmla="*/ 158825 h 470601"/>
                <a:gd name="connsiteX5" fmla="*/ 260150 w 260149"/>
                <a:gd name="connsiteY5" fmla="*/ 13846 h 470601"/>
                <a:gd name="connsiteX6" fmla="*/ 237344 w 260149"/>
                <a:gd name="connsiteY6" fmla="*/ 0 h 47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149" h="470601">
                  <a:moveTo>
                    <a:pt x="237344" y="0"/>
                  </a:moveTo>
                  <a:cubicBezTo>
                    <a:pt x="237344" y="0"/>
                    <a:pt x="199063" y="225613"/>
                    <a:pt x="125759" y="274483"/>
                  </a:cubicBezTo>
                  <a:cubicBezTo>
                    <a:pt x="52455" y="323352"/>
                    <a:pt x="6844" y="447155"/>
                    <a:pt x="328" y="467517"/>
                  </a:cubicBezTo>
                  <a:cubicBezTo>
                    <a:pt x="-6188" y="487879"/>
                    <a:pt x="86663" y="400729"/>
                    <a:pt x="85849" y="401543"/>
                  </a:cubicBezTo>
                  <a:cubicBezTo>
                    <a:pt x="84220" y="403172"/>
                    <a:pt x="219425" y="244347"/>
                    <a:pt x="220240" y="158825"/>
                  </a:cubicBezTo>
                  <a:cubicBezTo>
                    <a:pt x="221054" y="72490"/>
                    <a:pt x="260150" y="13846"/>
                    <a:pt x="260150" y="13846"/>
                  </a:cubicBezTo>
                  <a:lnTo>
                    <a:pt x="237344" y="0"/>
                  </a:ln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6" name="图形 2"/>
            <p:cNvGrpSpPr/>
            <p:nvPr/>
          </p:nvGrpSpPr>
          <p:grpSpPr>
            <a:xfrm>
              <a:off x="4703222" y="2382255"/>
              <a:ext cx="181631" cy="154878"/>
              <a:chOff x="4703222" y="2382255"/>
              <a:chExt cx="181631" cy="154878"/>
            </a:xfrm>
            <a:solidFill>
              <a:srgbClr val="1B1B1B"/>
            </a:solidFill>
          </p:grpSpPr>
          <p:sp>
            <p:nvSpPr>
              <p:cNvPr id="37" name="任意多边形: 形状 36"/>
              <p:cNvSpPr/>
              <p:nvPr/>
            </p:nvSpPr>
            <p:spPr>
              <a:xfrm>
                <a:off x="4884039" y="2535505"/>
                <a:ext cx="814" cy="814"/>
              </a:xfrm>
              <a:custGeom>
                <a:avLst/>
                <a:gdLst>
                  <a:gd name="connsiteX0" fmla="*/ 815 w 814"/>
                  <a:gd name="connsiteY0" fmla="*/ 0 h 814"/>
                  <a:gd name="connsiteX1" fmla="*/ 815 w 814"/>
                  <a:gd name="connsiteY1" fmla="*/ 0 h 814"/>
                  <a:gd name="connsiteX2" fmla="*/ 0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5" y="0"/>
                    </a:moveTo>
                    <a:lnTo>
                      <a:pt x="815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4882410" y="2535042"/>
                <a:ext cx="1628" cy="1639"/>
              </a:xfrm>
              <a:custGeom>
                <a:avLst/>
                <a:gdLst>
                  <a:gd name="connsiteX0" fmla="*/ 0 w 1628"/>
                  <a:gd name="connsiteY0" fmla="*/ 1277 h 1639"/>
                  <a:gd name="connsiteX1" fmla="*/ 0 w 1628"/>
                  <a:gd name="connsiteY1" fmla="*/ 1277 h 1639"/>
                  <a:gd name="connsiteX2" fmla="*/ 1629 w 1628"/>
                  <a:gd name="connsiteY2" fmla="*/ 463 h 1639"/>
                  <a:gd name="connsiteX3" fmla="*/ 0 w 1628"/>
                  <a:gd name="connsiteY3" fmla="*/ 1277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1639">
                    <a:moveTo>
                      <a:pt x="0" y="1277"/>
                    </a:moveTo>
                    <a:cubicBezTo>
                      <a:pt x="0" y="1277"/>
                      <a:pt x="0" y="2092"/>
                      <a:pt x="0" y="1277"/>
                    </a:cubicBezTo>
                    <a:lnTo>
                      <a:pt x="1629" y="463"/>
                    </a:lnTo>
                    <a:cubicBezTo>
                      <a:pt x="1629" y="-1166"/>
                      <a:pt x="0" y="2092"/>
                      <a:pt x="0" y="127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4881595" y="2535982"/>
                <a:ext cx="814" cy="1151"/>
              </a:xfrm>
              <a:custGeom>
                <a:avLst/>
                <a:gdLst>
                  <a:gd name="connsiteX0" fmla="*/ 815 w 814"/>
                  <a:gd name="connsiteY0" fmla="*/ 337 h 1151"/>
                  <a:gd name="connsiteX1" fmla="*/ 0 w 814"/>
                  <a:gd name="connsiteY1" fmla="*/ 1152 h 1151"/>
                  <a:gd name="connsiteX2" fmla="*/ 815 w 814"/>
                  <a:gd name="connsiteY2" fmla="*/ 337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151">
                    <a:moveTo>
                      <a:pt x="815" y="337"/>
                    </a:moveTo>
                    <a:cubicBezTo>
                      <a:pt x="815" y="-477"/>
                      <a:pt x="0" y="337"/>
                      <a:pt x="0" y="1152"/>
                    </a:cubicBezTo>
                    <a:cubicBezTo>
                      <a:pt x="0" y="337"/>
                      <a:pt x="0" y="1152"/>
                      <a:pt x="815" y="3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4848202" y="2518401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4" y="0"/>
                      <a:pt x="814" y="0"/>
                      <a:pt x="0" y="0"/>
                    </a:cubicBezTo>
                    <a:cubicBezTo>
                      <a:pt x="814" y="0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4703222" y="2382255"/>
                <a:ext cx="180002" cy="152435"/>
              </a:xfrm>
              <a:custGeom>
                <a:avLst/>
                <a:gdLst>
                  <a:gd name="connsiteX0" fmla="*/ 135205 w 180002"/>
                  <a:gd name="connsiteY0" fmla="*/ 133702 h 152435"/>
                  <a:gd name="connsiteX1" fmla="*/ 135205 w 180002"/>
                  <a:gd name="connsiteY1" fmla="*/ 133702 h 152435"/>
                  <a:gd name="connsiteX2" fmla="*/ 140092 w 180002"/>
                  <a:gd name="connsiteY2" fmla="*/ 136960 h 152435"/>
                  <a:gd name="connsiteX3" fmla="*/ 140092 w 180002"/>
                  <a:gd name="connsiteY3" fmla="*/ 136960 h 152435"/>
                  <a:gd name="connsiteX4" fmla="*/ 153124 w 180002"/>
                  <a:gd name="connsiteY4" fmla="*/ 143476 h 152435"/>
                  <a:gd name="connsiteX5" fmla="*/ 153124 w 180002"/>
                  <a:gd name="connsiteY5" fmla="*/ 143476 h 152435"/>
                  <a:gd name="connsiteX6" fmla="*/ 153938 w 180002"/>
                  <a:gd name="connsiteY6" fmla="*/ 143476 h 152435"/>
                  <a:gd name="connsiteX7" fmla="*/ 153938 w 180002"/>
                  <a:gd name="connsiteY7" fmla="*/ 143476 h 152435"/>
                  <a:gd name="connsiteX8" fmla="*/ 157196 w 180002"/>
                  <a:gd name="connsiteY8" fmla="*/ 145105 h 152435"/>
                  <a:gd name="connsiteX9" fmla="*/ 158011 w 180002"/>
                  <a:gd name="connsiteY9" fmla="*/ 144291 h 152435"/>
                  <a:gd name="connsiteX10" fmla="*/ 169414 w 180002"/>
                  <a:gd name="connsiteY10" fmla="*/ 148363 h 152435"/>
                  <a:gd name="connsiteX11" fmla="*/ 169414 w 180002"/>
                  <a:gd name="connsiteY11" fmla="*/ 149177 h 152435"/>
                  <a:gd name="connsiteX12" fmla="*/ 179188 w 180002"/>
                  <a:gd name="connsiteY12" fmla="*/ 152436 h 152435"/>
                  <a:gd name="connsiteX13" fmla="*/ 180002 w 180002"/>
                  <a:gd name="connsiteY13" fmla="*/ 151621 h 152435"/>
                  <a:gd name="connsiteX14" fmla="*/ 176744 w 180002"/>
                  <a:gd name="connsiteY14" fmla="*/ 150807 h 152435"/>
                  <a:gd name="connsiteX15" fmla="*/ 176744 w 180002"/>
                  <a:gd name="connsiteY15" fmla="*/ 149992 h 152435"/>
                  <a:gd name="connsiteX16" fmla="*/ 175930 w 180002"/>
                  <a:gd name="connsiteY16" fmla="*/ 149992 h 152435"/>
                  <a:gd name="connsiteX17" fmla="*/ 175930 w 180002"/>
                  <a:gd name="connsiteY17" fmla="*/ 149177 h 152435"/>
                  <a:gd name="connsiteX18" fmla="*/ 171043 w 180002"/>
                  <a:gd name="connsiteY18" fmla="*/ 148363 h 152435"/>
                  <a:gd name="connsiteX19" fmla="*/ 169414 w 180002"/>
                  <a:gd name="connsiteY19" fmla="*/ 145920 h 152435"/>
                  <a:gd name="connsiteX20" fmla="*/ 167785 w 180002"/>
                  <a:gd name="connsiteY20" fmla="*/ 146734 h 152435"/>
                  <a:gd name="connsiteX21" fmla="*/ 153124 w 180002"/>
                  <a:gd name="connsiteY21" fmla="*/ 139404 h 152435"/>
                  <a:gd name="connsiteX22" fmla="*/ 145794 w 180002"/>
                  <a:gd name="connsiteY22" fmla="*/ 135331 h 152435"/>
                  <a:gd name="connsiteX23" fmla="*/ 145794 w 180002"/>
                  <a:gd name="connsiteY23" fmla="*/ 135331 h 152435"/>
                  <a:gd name="connsiteX24" fmla="*/ 142536 w 180002"/>
                  <a:gd name="connsiteY24" fmla="*/ 133702 h 152435"/>
                  <a:gd name="connsiteX25" fmla="*/ 140907 w 180002"/>
                  <a:gd name="connsiteY25" fmla="*/ 133702 h 152435"/>
                  <a:gd name="connsiteX26" fmla="*/ 123802 w 180002"/>
                  <a:gd name="connsiteY26" fmla="*/ 119856 h 152435"/>
                  <a:gd name="connsiteX27" fmla="*/ 104255 w 180002"/>
                  <a:gd name="connsiteY27" fmla="*/ 105195 h 152435"/>
                  <a:gd name="connsiteX28" fmla="*/ 105069 w 180002"/>
                  <a:gd name="connsiteY28" fmla="*/ 105195 h 152435"/>
                  <a:gd name="connsiteX29" fmla="*/ 100182 w 180002"/>
                  <a:gd name="connsiteY29" fmla="*/ 101123 h 152435"/>
                  <a:gd name="connsiteX30" fmla="*/ 100182 w 180002"/>
                  <a:gd name="connsiteY30" fmla="*/ 101123 h 152435"/>
                  <a:gd name="connsiteX31" fmla="*/ 86336 w 180002"/>
                  <a:gd name="connsiteY31" fmla="*/ 91349 h 152435"/>
                  <a:gd name="connsiteX32" fmla="*/ 70861 w 180002"/>
                  <a:gd name="connsiteY32" fmla="*/ 77502 h 152435"/>
                  <a:gd name="connsiteX33" fmla="*/ 70861 w 180002"/>
                  <a:gd name="connsiteY33" fmla="*/ 77502 h 152435"/>
                  <a:gd name="connsiteX34" fmla="*/ 60272 w 180002"/>
                  <a:gd name="connsiteY34" fmla="*/ 65285 h 152435"/>
                  <a:gd name="connsiteX35" fmla="*/ 47240 w 180002"/>
                  <a:gd name="connsiteY35" fmla="*/ 53068 h 152435"/>
                  <a:gd name="connsiteX36" fmla="*/ 39096 w 180002"/>
                  <a:gd name="connsiteY36" fmla="*/ 44923 h 152435"/>
                  <a:gd name="connsiteX37" fmla="*/ 25249 w 180002"/>
                  <a:gd name="connsiteY37" fmla="*/ 30262 h 152435"/>
                  <a:gd name="connsiteX38" fmla="*/ 13846 w 180002"/>
                  <a:gd name="connsiteY38" fmla="*/ 15601 h 152435"/>
                  <a:gd name="connsiteX39" fmla="*/ 8959 w 180002"/>
                  <a:gd name="connsiteY39" fmla="*/ 7456 h 152435"/>
                  <a:gd name="connsiteX40" fmla="*/ 8145 w 180002"/>
                  <a:gd name="connsiteY40" fmla="*/ 8271 h 152435"/>
                  <a:gd name="connsiteX41" fmla="*/ 6516 w 180002"/>
                  <a:gd name="connsiteY41" fmla="*/ 5828 h 152435"/>
                  <a:gd name="connsiteX42" fmla="*/ 6516 w 180002"/>
                  <a:gd name="connsiteY42" fmla="*/ 5828 h 152435"/>
                  <a:gd name="connsiteX43" fmla="*/ 4072 w 180002"/>
                  <a:gd name="connsiteY43" fmla="*/ 5828 h 152435"/>
                  <a:gd name="connsiteX44" fmla="*/ 3258 w 180002"/>
                  <a:gd name="connsiteY44" fmla="*/ 5828 h 152435"/>
                  <a:gd name="connsiteX45" fmla="*/ 4072 w 180002"/>
                  <a:gd name="connsiteY45" fmla="*/ 5013 h 152435"/>
                  <a:gd name="connsiteX46" fmla="*/ 3258 w 180002"/>
                  <a:gd name="connsiteY46" fmla="*/ 5013 h 152435"/>
                  <a:gd name="connsiteX47" fmla="*/ 4072 w 180002"/>
                  <a:gd name="connsiteY47" fmla="*/ 1755 h 152435"/>
                  <a:gd name="connsiteX48" fmla="*/ 5701 w 180002"/>
                  <a:gd name="connsiteY48" fmla="*/ 941 h 152435"/>
                  <a:gd name="connsiteX49" fmla="*/ 4072 w 180002"/>
                  <a:gd name="connsiteY49" fmla="*/ 941 h 152435"/>
                  <a:gd name="connsiteX50" fmla="*/ 814 w 180002"/>
                  <a:gd name="connsiteY50" fmla="*/ 3384 h 152435"/>
                  <a:gd name="connsiteX51" fmla="*/ 1629 w 180002"/>
                  <a:gd name="connsiteY51" fmla="*/ 2569 h 152435"/>
                  <a:gd name="connsiteX52" fmla="*/ 814 w 180002"/>
                  <a:gd name="connsiteY52" fmla="*/ 3384 h 152435"/>
                  <a:gd name="connsiteX53" fmla="*/ 0 w 180002"/>
                  <a:gd name="connsiteY53" fmla="*/ 6642 h 152435"/>
                  <a:gd name="connsiteX54" fmla="*/ 0 w 180002"/>
                  <a:gd name="connsiteY54" fmla="*/ 6642 h 152435"/>
                  <a:gd name="connsiteX55" fmla="*/ 1629 w 180002"/>
                  <a:gd name="connsiteY55" fmla="*/ 7456 h 152435"/>
                  <a:gd name="connsiteX56" fmla="*/ 1629 w 180002"/>
                  <a:gd name="connsiteY56" fmla="*/ 8271 h 152435"/>
                  <a:gd name="connsiteX57" fmla="*/ 2443 w 180002"/>
                  <a:gd name="connsiteY57" fmla="*/ 9085 h 152435"/>
                  <a:gd name="connsiteX58" fmla="*/ 7330 w 180002"/>
                  <a:gd name="connsiteY58" fmla="*/ 13972 h 152435"/>
                  <a:gd name="connsiteX59" fmla="*/ 8959 w 180002"/>
                  <a:gd name="connsiteY59" fmla="*/ 13972 h 152435"/>
                  <a:gd name="connsiteX60" fmla="*/ 8959 w 180002"/>
                  <a:gd name="connsiteY60" fmla="*/ 17230 h 152435"/>
                  <a:gd name="connsiteX61" fmla="*/ 8959 w 180002"/>
                  <a:gd name="connsiteY61" fmla="*/ 17230 h 152435"/>
                  <a:gd name="connsiteX62" fmla="*/ 9774 w 180002"/>
                  <a:gd name="connsiteY62" fmla="*/ 19674 h 152435"/>
                  <a:gd name="connsiteX63" fmla="*/ 13032 w 180002"/>
                  <a:gd name="connsiteY63" fmla="*/ 20488 h 152435"/>
                  <a:gd name="connsiteX64" fmla="*/ 12217 w 180002"/>
                  <a:gd name="connsiteY64" fmla="*/ 21303 h 152435"/>
                  <a:gd name="connsiteX65" fmla="*/ 15475 w 180002"/>
                  <a:gd name="connsiteY65" fmla="*/ 26190 h 152435"/>
                  <a:gd name="connsiteX66" fmla="*/ 19548 w 180002"/>
                  <a:gd name="connsiteY66" fmla="*/ 28633 h 152435"/>
                  <a:gd name="connsiteX67" fmla="*/ 21991 w 180002"/>
                  <a:gd name="connsiteY67" fmla="*/ 31891 h 152435"/>
                  <a:gd name="connsiteX68" fmla="*/ 21991 w 180002"/>
                  <a:gd name="connsiteY68" fmla="*/ 31891 h 152435"/>
                  <a:gd name="connsiteX69" fmla="*/ 26878 w 180002"/>
                  <a:gd name="connsiteY69" fmla="*/ 34335 h 152435"/>
                  <a:gd name="connsiteX70" fmla="*/ 26064 w 180002"/>
                  <a:gd name="connsiteY70" fmla="*/ 37593 h 152435"/>
                  <a:gd name="connsiteX71" fmla="*/ 30951 w 180002"/>
                  <a:gd name="connsiteY71" fmla="*/ 40036 h 152435"/>
                  <a:gd name="connsiteX72" fmla="*/ 30951 w 180002"/>
                  <a:gd name="connsiteY72" fmla="*/ 41665 h 152435"/>
                  <a:gd name="connsiteX73" fmla="*/ 40724 w 180002"/>
                  <a:gd name="connsiteY73" fmla="*/ 53882 h 152435"/>
                  <a:gd name="connsiteX74" fmla="*/ 40724 w 180002"/>
                  <a:gd name="connsiteY74" fmla="*/ 53882 h 152435"/>
                  <a:gd name="connsiteX75" fmla="*/ 44797 w 180002"/>
                  <a:gd name="connsiteY75" fmla="*/ 53068 h 152435"/>
                  <a:gd name="connsiteX76" fmla="*/ 44797 w 180002"/>
                  <a:gd name="connsiteY76" fmla="*/ 53068 h 152435"/>
                  <a:gd name="connsiteX77" fmla="*/ 45611 w 180002"/>
                  <a:gd name="connsiteY77" fmla="*/ 55511 h 152435"/>
                  <a:gd name="connsiteX78" fmla="*/ 44797 w 180002"/>
                  <a:gd name="connsiteY78" fmla="*/ 55511 h 152435"/>
                  <a:gd name="connsiteX79" fmla="*/ 46426 w 180002"/>
                  <a:gd name="connsiteY79" fmla="*/ 57955 h 152435"/>
                  <a:gd name="connsiteX80" fmla="*/ 46426 w 180002"/>
                  <a:gd name="connsiteY80" fmla="*/ 57955 h 152435"/>
                  <a:gd name="connsiteX81" fmla="*/ 47240 w 180002"/>
                  <a:gd name="connsiteY81" fmla="*/ 57955 h 152435"/>
                  <a:gd name="connsiteX82" fmla="*/ 46426 w 180002"/>
                  <a:gd name="connsiteY82" fmla="*/ 58769 h 152435"/>
                  <a:gd name="connsiteX83" fmla="*/ 64345 w 180002"/>
                  <a:gd name="connsiteY83" fmla="*/ 75059 h 152435"/>
                  <a:gd name="connsiteX84" fmla="*/ 63530 w 180002"/>
                  <a:gd name="connsiteY84" fmla="*/ 75059 h 152435"/>
                  <a:gd name="connsiteX85" fmla="*/ 65159 w 180002"/>
                  <a:gd name="connsiteY85" fmla="*/ 75873 h 152435"/>
                  <a:gd name="connsiteX86" fmla="*/ 64345 w 180002"/>
                  <a:gd name="connsiteY86" fmla="*/ 75873 h 152435"/>
                  <a:gd name="connsiteX87" fmla="*/ 68417 w 180002"/>
                  <a:gd name="connsiteY87" fmla="*/ 79946 h 152435"/>
                  <a:gd name="connsiteX88" fmla="*/ 67603 w 180002"/>
                  <a:gd name="connsiteY88" fmla="*/ 80760 h 152435"/>
                  <a:gd name="connsiteX89" fmla="*/ 70861 w 180002"/>
                  <a:gd name="connsiteY89" fmla="*/ 82389 h 152435"/>
                  <a:gd name="connsiteX90" fmla="*/ 70046 w 180002"/>
                  <a:gd name="connsiteY90" fmla="*/ 83204 h 152435"/>
                  <a:gd name="connsiteX91" fmla="*/ 79005 w 180002"/>
                  <a:gd name="connsiteY91" fmla="*/ 91349 h 152435"/>
                  <a:gd name="connsiteX92" fmla="*/ 87965 w 180002"/>
                  <a:gd name="connsiteY92" fmla="*/ 97050 h 152435"/>
                  <a:gd name="connsiteX93" fmla="*/ 87965 w 180002"/>
                  <a:gd name="connsiteY93" fmla="*/ 97050 h 152435"/>
                  <a:gd name="connsiteX94" fmla="*/ 98553 w 180002"/>
                  <a:gd name="connsiteY94" fmla="*/ 106010 h 152435"/>
                  <a:gd name="connsiteX95" fmla="*/ 102626 w 180002"/>
                  <a:gd name="connsiteY95" fmla="*/ 109268 h 152435"/>
                  <a:gd name="connsiteX96" fmla="*/ 102626 w 180002"/>
                  <a:gd name="connsiteY96" fmla="*/ 110082 h 152435"/>
                  <a:gd name="connsiteX97" fmla="*/ 110771 w 180002"/>
                  <a:gd name="connsiteY97" fmla="*/ 116598 h 152435"/>
                  <a:gd name="connsiteX98" fmla="*/ 109956 w 180002"/>
                  <a:gd name="connsiteY98" fmla="*/ 117412 h 152435"/>
                  <a:gd name="connsiteX99" fmla="*/ 112400 w 180002"/>
                  <a:gd name="connsiteY99" fmla="*/ 117412 h 152435"/>
                  <a:gd name="connsiteX100" fmla="*/ 112400 w 180002"/>
                  <a:gd name="connsiteY100" fmla="*/ 118227 h 152435"/>
                  <a:gd name="connsiteX101" fmla="*/ 118101 w 180002"/>
                  <a:gd name="connsiteY101" fmla="*/ 122299 h 152435"/>
                  <a:gd name="connsiteX102" fmla="*/ 117286 w 180002"/>
                  <a:gd name="connsiteY102" fmla="*/ 122299 h 152435"/>
                  <a:gd name="connsiteX103" fmla="*/ 118915 w 180002"/>
                  <a:gd name="connsiteY103" fmla="*/ 123114 h 152435"/>
                  <a:gd name="connsiteX104" fmla="*/ 118101 w 180002"/>
                  <a:gd name="connsiteY104" fmla="*/ 123114 h 152435"/>
                  <a:gd name="connsiteX105" fmla="*/ 123802 w 180002"/>
                  <a:gd name="connsiteY105" fmla="*/ 127186 h 152435"/>
                  <a:gd name="connsiteX106" fmla="*/ 122988 w 180002"/>
                  <a:gd name="connsiteY106" fmla="*/ 128001 h 152435"/>
                  <a:gd name="connsiteX107" fmla="*/ 127060 w 180002"/>
                  <a:gd name="connsiteY107" fmla="*/ 130444 h 152435"/>
                  <a:gd name="connsiteX108" fmla="*/ 127060 w 180002"/>
                  <a:gd name="connsiteY108" fmla="*/ 130444 h 152435"/>
                  <a:gd name="connsiteX109" fmla="*/ 127875 w 180002"/>
                  <a:gd name="connsiteY109" fmla="*/ 130444 h 152435"/>
                  <a:gd name="connsiteX110" fmla="*/ 127060 w 180002"/>
                  <a:gd name="connsiteY110" fmla="*/ 131259 h 152435"/>
                  <a:gd name="connsiteX111" fmla="*/ 135205 w 180002"/>
                  <a:gd name="connsiteY111" fmla="*/ 133702 h 15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80002" h="152435">
                    <a:moveTo>
                      <a:pt x="135205" y="133702"/>
                    </a:moveTo>
                    <a:lnTo>
                      <a:pt x="135205" y="133702"/>
                    </a:lnTo>
                    <a:cubicBezTo>
                      <a:pt x="136834" y="134517"/>
                      <a:pt x="137649" y="136960"/>
                      <a:pt x="140092" y="136960"/>
                    </a:cubicBezTo>
                    <a:lnTo>
                      <a:pt x="140092" y="136960"/>
                    </a:lnTo>
                    <a:cubicBezTo>
                      <a:pt x="144165" y="140218"/>
                      <a:pt x="149052" y="141033"/>
                      <a:pt x="153124" y="143476"/>
                    </a:cubicBezTo>
                    <a:cubicBezTo>
                      <a:pt x="153124" y="143476"/>
                      <a:pt x="153124" y="143476"/>
                      <a:pt x="153124" y="143476"/>
                    </a:cubicBezTo>
                    <a:cubicBezTo>
                      <a:pt x="153124" y="143476"/>
                      <a:pt x="153938" y="142662"/>
                      <a:pt x="153938" y="143476"/>
                    </a:cubicBezTo>
                    <a:cubicBezTo>
                      <a:pt x="153938" y="143476"/>
                      <a:pt x="153938" y="143476"/>
                      <a:pt x="153938" y="143476"/>
                    </a:cubicBezTo>
                    <a:cubicBezTo>
                      <a:pt x="153938" y="145105"/>
                      <a:pt x="157196" y="144291"/>
                      <a:pt x="157196" y="145105"/>
                    </a:cubicBezTo>
                    <a:cubicBezTo>
                      <a:pt x="157196" y="145105"/>
                      <a:pt x="158011" y="144291"/>
                      <a:pt x="158011" y="144291"/>
                    </a:cubicBezTo>
                    <a:cubicBezTo>
                      <a:pt x="161269" y="145920"/>
                      <a:pt x="165341" y="147549"/>
                      <a:pt x="169414" y="148363"/>
                    </a:cubicBezTo>
                    <a:cubicBezTo>
                      <a:pt x="169414" y="148363"/>
                      <a:pt x="169414" y="149177"/>
                      <a:pt x="169414" y="149177"/>
                    </a:cubicBezTo>
                    <a:cubicBezTo>
                      <a:pt x="173486" y="148363"/>
                      <a:pt x="175930" y="150807"/>
                      <a:pt x="179188" y="152436"/>
                    </a:cubicBezTo>
                    <a:cubicBezTo>
                      <a:pt x="179188" y="151621"/>
                      <a:pt x="179188" y="151621"/>
                      <a:pt x="180002" y="151621"/>
                    </a:cubicBezTo>
                    <a:cubicBezTo>
                      <a:pt x="179188" y="150807"/>
                      <a:pt x="177559" y="152436"/>
                      <a:pt x="176744" y="150807"/>
                    </a:cubicBezTo>
                    <a:lnTo>
                      <a:pt x="176744" y="149992"/>
                    </a:lnTo>
                    <a:cubicBezTo>
                      <a:pt x="175930" y="149177"/>
                      <a:pt x="175930" y="151621"/>
                      <a:pt x="175930" y="149992"/>
                    </a:cubicBezTo>
                    <a:cubicBezTo>
                      <a:pt x="175930" y="149177"/>
                      <a:pt x="176744" y="149177"/>
                      <a:pt x="175930" y="149177"/>
                    </a:cubicBezTo>
                    <a:cubicBezTo>
                      <a:pt x="174301" y="148363"/>
                      <a:pt x="173486" y="147549"/>
                      <a:pt x="171043" y="148363"/>
                    </a:cubicBezTo>
                    <a:cubicBezTo>
                      <a:pt x="171043" y="146734"/>
                      <a:pt x="169414" y="147549"/>
                      <a:pt x="169414" y="145920"/>
                    </a:cubicBezTo>
                    <a:cubicBezTo>
                      <a:pt x="168599" y="145920"/>
                      <a:pt x="168599" y="145920"/>
                      <a:pt x="167785" y="146734"/>
                    </a:cubicBezTo>
                    <a:cubicBezTo>
                      <a:pt x="163712" y="143476"/>
                      <a:pt x="158011" y="141847"/>
                      <a:pt x="153124" y="139404"/>
                    </a:cubicBezTo>
                    <a:cubicBezTo>
                      <a:pt x="149866" y="140218"/>
                      <a:pt x="148237" y="136146"/>
                      <a:pt x="145794" y="135331"/>
                    </a:cubicBezTo>
                    <a:cubicBezTo>
                      <a:pt x="145794" y="135331"/>
                      <a:pt x="145794" y="135331"/>
                      <a:pt x="145794" y="135331"/>
                    </a:cubicBezTo>
                    <a:cubicBezTo>
                      <a:pt x="144979" y="135331"/>
                      <a:pt x="143350" y="134517"/>
                      <a:pt x="142536" y="133702"/>
                    </a:cubicBezTo>
                    <a:lnTo>
                      <a:pt x="140907" y="133702"/>
                    </a:lnTo>
                    <a:cubicBezTo>
                      <a:pt x="136020" y="128001"/>
                      <a:pt x="129504" y="124743"/>
                      <a:pt x="123802" y="119856"/>
                    </a:cubicBezTo>
                    <a:cubicBezTo>
                      <a:pt x="117286" y="114155"/>
                      <a:pt x="113214" y="108453"/>
                      <a:pt x="104255" y="105195"/>
                    </a:cubicBezTo>
                    <a:cubicBezTo>
                      <a:pt x="104255" y="105195"/>
                      <a:pt x="104255" y="105195"/>
                      <a:pt x="105069" y="105195"/>
                    </a:cubicBezTo>
                    <a:cubicBezTo>
                      <a:pt x="102626" y="104381"/>
                      <a:pt x="101811" y="101937"/>
                      <a:pt x="100182" y="101123"/>
                    </a:cubicBezTo>
                    <a:lnTo>
                      <a:pt x="100182" y="101123"/>
                    </a:lnTo>
                    <a:cubicBezTo>
                      <a:pt x="94481" y="99494"/>
                      <a:pt x="92037" y="92978"/>
                      <a:pt x="86336" y="91349"/>
                    </a:cubicBezTo>
                    <a:cubicBezTo>
                      <a:pt x="81449" y="86462"/>
                      <a:pt x="76562" y="81575"/>
                      <a:pt x="70861" y="77502"/>
                    </a:cubicBezTo>
                    <a:lnTo>
                      <a:pt x="70861" y="77502"/>
                    </a:lnTo>
                    <a:cubicBezTo>
                      <a:pt x="65974" y="74245"/>
                      <a:pt x="64345" y="68543"/>
                      <a:pt x="60272" y="65285"/>
                    </a:cubicBezTo>
                    <a:cubicBezTo>
                      <a:pt x="57014" y="60398"/>
                      <a:pt x="50498" y="58769"/>
                      <a:pt x="47240" y="53068"/>
                    </a:cubicBezTo>
                    <a:cubicBezTo>
                      <a:pt x="46426" y="48995"/>
                      <a:pt x="39910" y="48995"/>
                      <a:pt x="39096" y="44923"/>
                    </a:cubicBezTo>
                    <a:cubicBezTo>
                      <a:pt x="37467" y="36778"/>
                      <a:pt x="31765" y="33520"/>
                      <a:pt x="25249" y="30262"/>
                    </a:cubicBezTo>
                    <a:cubicBezTo>
                      <a:pt x="21991" y="24561"/>
                      <a:pt x="15475" y="22117"/>
                      <a:pt x="13846" y="15601"/>
                    </a:cubicBezTo>
                    <a:cubicBezTo>
                      <a:pt x="10588" y="14787"/>
                      <a:pt x="11403" y="9085"/>
                      <a:pt x="8959" y="7456"/>
                    </a:cubicBezTo>
                    <a:lnTo>
                      <a:pt x="8145" y="8271"/>
                    </a:lnTo>
                    <a:cubicBezTo>
                      <a:pt x="8959" y="5828"/>
                      <a:pt x="4072" y="8271"/>
                      <a:pt x="6516" y="5828"/>
                    </a:cubicBezTo>
                    <a:lnTo>
                      <a:pt x="6516" y="5828"/>
                    </a:lnTo>
                    <a:cubicBezTo>
                      <a:pt x="7330" y="4198"/>
                      <a:pt x="3258" y="6642"/>
                      <a:pt x="4072" y="5828"/>
                    </a:cubicBezTo>
                    <a:lnTo>
                      <a:pt x="3258" y="5828"/>
                    </a:lnTo>
                    <a:cubicBezTo>
                      <a:pt x="2443" y="5013"/>
                      <a:pt x="4072" y="5013"/>
                      <a:pt x="4072" y="5013"/>
                    </a:cubicBezTo>
                    <a:cubicBezTo>
                      <a:pt x="4072" y="5013"/>
                      <a:pt x="3258" y="5828"/>
                      <a:pt x="3258" y="5013"/>
                    </a:cubicBezTo>
                    <a:cubicBezTo>
                      <a:pt x="5701" y="3384"/>
                      <a:pt x="1629" y="4198"/>
                      <a:pt x="4072" y="1755"/>
                    </a:cubicBezTo>
                    <a:cubicBezTo>
                      <a:pt x="4072" y="1755"/>
                      <a:pt x="4887" y="126"/>
                      <a:pt x="5701" y="941"/>
                    </a:cubicBezTo>
                    <a:cubicBezTo>
                      <a:pt x="5701" y="126"/>
                      <a:pt x="4887" y="-689"/>
                      <a:pt x="4072" y="941"/>
                    </a:cubicBezTo>
                    <a:cubicBezTo>
                      <a:pt x="3258" y="1755"/>
                      <a:pt x="1629" y="2569"/>
                      <a:pt x="814" y="3384"/>
                    </a:cubicBezTo>
                    <a:lnTo>
                      <a:pt x="1629" y="2569"/>
                    </a:lnTo>
                    <a:cubicBezTo>
                      <a:pt x="814" y="3384"/>
                      <a:pt x="1629" y="3384"/>
                      <a:pt x="814" y="3384"/>
                    </a:cubicBezTo>
                    <a:cubicBezTo>
                      <a:pt x="1629" y="4198"/>
                      <a:pt x="0" y="5013"/>
                      <a:pt x="0" y="6642"/>
                    </a:cubicBezTo>
                    <a:cubicBezTo>
                      <a:pt x="0" y="6642"/>
                      <a:pt x="0" y="6642"/>
                      <a:pt x="0" y="6642"/>
                    </a:cubicBezTo>
                    <a:cubicBezTo>
                      <a:pt x="1629" y="5828"/>
                      <a:pt x="814" y="7456"/>
                      <a:pt x="1629" y="7456"/>
                    </a:cubicBezTo>
                    <a:lnTo>
                      <a:pt x="1629" y="8271"/>
                    </a:lnTo>
                    <a:cubicBezTo>
                      <a:pt x="814" y="9085"/>
                      <a:pt x="4072" y="7456"/>
                      <a:pt x="2443" y="9085"/>
                    </a:cubicBezTo>
                    <a:cubicBezTo>
                      <a:pt x="4072" y="9900"/>
                      <a:pt x="5701" y="12343"/>
                      <a:pt x="7330" y="13972"/>
                    </a:cubicBezTo>
                    <a:cubicBezTo>
                      <a:pt x="8145" y="13972"/>
                      <a:pt x="8145" y="15601"/>
                      <a:pt x="8959" y="13972"/>
                    </a:cubicBezTo>
                    <a:cubicBezTo>
                      <a:pt x="8145" y="15601"/>
                      <a:pt x="8959" y="17230"/>
                      <a:pt x="8959" y="17230"/>
                    </a:cubicBezTo>
                    <a:cubicBezTo>
                      <a:pt x="8959" y="17230"/>
                      <a:pt x="8959" y="17230"/>
                      <a:pt x="8959" y="17230"/>
                    </a:cubicBezTo>
                    <a:cubicBezTo>
                      <a:pt x="8145" y="19674"/>
                      <a:pt x="11403" y="17230"/>
                      <a:pt x="9774" y="19674"/>
                    </a:cubicBezTo>
                    <a:cubicBezTo>
                      <a:pt x="11403" y="18859"/>
                      <a:pt x="10588" y="21303"/>
                      <a:pt x="13032" y="20488"/>
                    </a:cubicBezTo>
                    <a:cubicBezTo>
                      <a:pt x="13032" y="20488"/>
                      <a:pt x="12217" y="21303"/>
                      <a:pt x="12217" y="21303"/>
                    </a:cubicBezTo>
                    <a:cubicBezTo>
                      <a:pt x="13846" y="22932"/>
                      <a:pt x="14661" y="25375"/>
                      <a:pt x="15475" y="26190"/>
                    </a:cubicBezTo>
                    <a:cubicBezTo>
                      <a:pt x="17919" y="26190"/>
                      <a:pt x="17104" y="29448"/>
                      <a:pt x="19548" y="28633"/>
                    </a:cubicBezTo>
                    <a:cubicBezTo>
                      <a:pt x="19548" y="29448"/>
                      <a:pt x="20362" y="31891"/>
                      <a:pt x="21991" y="31891"/>
                    </a:cubicBezTo>
                    <a:lnTo>
                      <a:pt x="21991" y="31891"/>
                    </a:lnTo>
                    <a:cubicBezTo>
                      <a:pt x="22806" y="32706"/>
                      <a:pt x="24435" y="34335"/>
                      <a:pt x="26878" y="34335"/>
                    </a:cubicBezTo>
                    <a:cubicBezTo>
                      <a:pt x="25249" y="35963"/>
                      <a:pt x="26064" y="36778"/>
                      <a:pt x="26064" y="37593"/>
                    </a:cubicBezTo>
                    <a:cubicBezTo>
                      <a:pt x="27693" y="37593"/>
                      <a:pt x="28507" y="40036"/>
                      <a:pt x="30951" y="40036"/>
                    </a:cubicBezTo>
                    <a:cubicBezTo>
                      <a:pt x="30136" y="40850"/>
                      <a:pt x="32580" y="40850"/>
                      <a:pt x="30951" y="41665"/>
                    </a:cubicBezTo>
                    <a:cubicBezTo>
                      <a:pt x="36652" y="43294"/>
                      <a:pt x="39096" y="48181"/>
                      <a:pt x="40724" y="53882"/>
                    </a:cubicBezTo>
                    <a:lnTo>
                      <a:pt x="40724" y="53882"/>
                    </a:lnTo>
                    <a:cubicBezTo>
                      <a:pt x="41539" y="53882"/>
                      <a:pt x="43982" y="53068"/>
                      <a:pt x="44797" y="53068"/>
                    </a:cubicBezTo>
                    <a:cubicBezTo>
                      <a:pt x="44797" y="53068"/>
                      <a:pt x="44797" y="53068"/>
                      <a:pt x="44797" y="53068"/>
                    </a:cubicBezTo>
                    <a:cubicBezTo>
                      <a:pt x="45611" y="53882"/>
                      <a:pt x="44797" y="55511"/>
                      <a:pt x="45611" y="55511"/>
                    </a:cubicBezTo>
                    <a:cubicBezTo>
                      <a:pt x="45611" y="55511"/>
                      <a:pt x="45611" y="55511"/>
                      <a:pt x="44797" y="55511"/>
                    </a:cubicBezTo>
                    <a:cubicBezTo>
                      <a:pt x="45611" y="55511"/>
                      <a:pt x="44797" y="57955"/>
                      <a:pt x="46426" y="57955"/>
                    </a:cubicBezTo>
                    <a:lnTo>
                      <a:pt x="46426" y="57955"/>
                    </a:lnTo>
                    <a:lnTo>
                      <a:pt x="47240" y="57955"/>
                    </a:lnTo>
                    <a:cubicBezTo>
                      <a:pt x="47240" y="57955"/>
                      <a:pt x="46426" y="58769"/>
                      <a:pt x="46426" y="58769"/>
                    </a:cubicBezTo>
                    <a:cubicBezTo>
                      <a:pt x="51313" y="65285"/>
                      <a:pt x="58643" y="69358"/>
                      <a:pt x="64345" y="75059"/>
                    </a:cubicBezTo>
                    <a:lnTo>
                      <a:pt x="63530" y="75059"/>
                    </a:lnTo>
                    <a:lnTo>
                      <a:pt x="65159" y="75873"/>
                    </a:lnTo>
                    <a:cubicBezTo>
                      <a:pt x="65159" y="75873"/>
                      <a:pt x="65159" y="75873"/>
                      <a:pt x="64345" y="75873"/>
                    </a:cubicBezTo>
                    <a:cubicBezTo>
                      <a:pt x="65159" y="78317"/>
                      <a:pt x="67603" y="78317"/>
                      <a:pt x="68417" y="79946"/>
                    </a:cubicBezTo>
                    <a:cubicBezTo>
                      <a:pt x="68417" y="79946"/>
                      <a:pt x="67603" y="79946"/>
                      <a:pt x="67603" y="80760"/>
                    </a:cubicBezTo>
                    <a:cubicBezTo>
                      <a:pt x="69232" y="80760"/>
                      <a:pt x="67603" y="84018"/>
                      <a:pt x="70861" y="82389"/>
                    </a:cubicBezTo>
                    <a:cubicBezTo>
                      <a:pt x="70861" y="82389"/>
                      <a:pt x="70046" y="83204"/>
                      <a:pt x="70046" y="83204"/>
                    </a:cubicBezTo>
                    <a:cubicBezTo>
                      <a:pt x="73304" y="85647"/>
                      <a:pt x="76562" y="88091"/>
                      <a:pt x="79005" y="91349"/>
                    </a:cubicBezTo>
                    <a:cubicBezTo>
                      <a:pt x="83078" y="92163"/>
                      <a:pt x="84707" y="96236"/>
                      <a:pt x="87965" y="97050"/>
                    </a:cubicBezTo>
                    <a:lnTo>
                      <a:pt x="87965" y="97050"/>
                    </a:lnTo>
                    <a:cubicBezTo>
                      <a:pt x="92852" y="98679"/>
                      <a:pt x="94481" y="103566"/>
                      <a:pt x="98553" y="106010"/>
                    </a:cubicBezTo>
                    <a:cubicBezTo>
                      <a:pt x="100182" y="107639"/>
                      <a:pt x="100997" y="107639"/>
                      <a:pt x="102626" y="109268"/>
                    </a:cubicBezTo>
                    <a:lnTo>
                      <a:pt x="102626" y="110082"/>
                    </a:lnTo>
                    <a:cubicBezTo>
                      <a:pt x="106698" y="110082"/>
                      <a:pt x="106698" y="116598"/>
                      <a:pt x="110771" y="116598"/>
                    </a:cubicBezTo>
                    <a:lnTo>
                      <a:pt x="109956" y="117412"/>
                    </a:lnTo>
                    <a:cubicBezTo>
                      <a:pt x="111585" y="116598"/>
                      <a:pt x="111585" y="119042"/>
                      <a:pt x="112400" y="117412"/>
                    </a:cubicBezTo>
                    <a:lnTo>
                      <a:pt x="112400" y="118227"/>
                    </a:lnTo>
                    <a:cubicBezTo>
                      <a:pt x="116472" y="117412"/>
                      <a:pt x="114843" y="122299"/>
                      <a:pt x="118101" y="122299"/>
                    </a:cubicBezTo>
                    <a:lnTo>
                      <a:pt x="117286" y="122299"/>
                    </a:lnTo>
                    <a:cubicBezTo>
                      <a:pt x="118101" y="122299"/>
                      <a:pt x="118915" y="122299"/>
                      <a:pt x="118915" y="123114"/>
                    </a:cubicBezTo>
                    <a:cubicBezTo>
                      <a:pt x="118915" y="123114"/>
                      <a:pt x="118915" y="123114"/>
                      <a:pt x="118101" y="123114"/>
                    </a:cubicBezTo>
                    <a:cubicBezTo>
                      <a:pt x="118915" y="126372"/>
                      <a:pt x="122173" y="125557"/>
                      <a:pt x="123802" y="127186"/>
                    </a:cubicBezTo>
                    <a:lnTo>
                      <a:pt x="122988" y="128001"/>
                    </a:lnTo>
                    <a:cubicBezTo>
                      <a:pt x="124617" y="128001"/>
                      <a:pt x="125431" y="130444"/>
                      <a:pt x="127060" y="130444"/>
                    </a:cubicBezTo>
                    <a:lnTo>
                      <a:pt x="127060" y="130444"/>
                    </a:lnTo>
                    <a:lnTo>
                      <a:pt x="127875" y="130444"/>
                    </a:lnTo>
                    <a:lnTo>
                      <a:pt x="127060" y="131259"/>
                    </a:lnTo>
                    <a:cubicBezTo>
                      <a:pt x="131133" y="132073"/>
                      <a:pt x="132762" y="132888"/>
                      <a:pt x="135205" y="13370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4856346" y="252654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4704851" y="238726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4" name="图形 2"/>
            <p:cNvGrpSpPr/>
            <p:nvPr/>
          </p:nvGrpSpPr>
          <p:grpSpPr>
            <a:xfrm>
              <a:off x="4251181" y="2355503"/>
              <a:ext cx="402957" cy="680912"/>
              <a:chOff x="4251181" y="2355503"/>
              <a:chExt cx="402957" cy="680912"/>
            </a:xfrm>
            <a:solidFill>
              <a:srgbClr val="1B1B1B"/>
            </a:solidFill>
          </p:grpSpPr>
          <p:sp>
            <p:nvSpPr>
              <p:cNvPr id="45" name="任意多边形: 形状 44"/>
              <p:cNvSpPr/>
              <p:nvPr/>
            </p:nvSpPr>
            <p:spPr>
              <a:xfrm>
                <a:off x="4257697" y="3033972"/>
                <a:ext cx="3257" cy="2443"/>
              </a:xfrm>
              <a:custGeom>
                <a:avLst/>
                <a:gdLst>
                  <a:gd name="connsiteX0" fmla="*/ 1629 w 3257"/>
                  <a:gd name="connsiteY0" fmla="*/ 2443 h 2443"/>
                  <a:gd name="connsiteX1" fmla="*/ 3258 w 3257"/>
                  <a:gd name="connsiteY1" fmla="*/ 1629 h 2443"/>
                  <a:gd name="connsiteX2" fmla="*/ 0 w 3257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2443">
                    <a:moveTo>
                      <a:pt x="1629" y="2443"/>
                    </a:moveTo>
                    <a:lnTo>
                      <a:pt x="3258" y="1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4251181" y="3028271"/>
                <a:ext cx="9763" cy="5701"/>
              </a:xfrm>
              <a:custGeom>
                <a:avLst/>
                <a:gdLst>
                  <a:gd name="connsiteX0" fmla="*/ 2443 w 9763"/>
                  <a:gd name="connsiteY0" fmla="*/ 0 h 5701"/>
                  <a:gd name="connsiteX1" fmla="*/ 0 w 9763"/>
                  <a:gd name="connsiteY1" fmla="*/ 0 h 5701"/>
                  <a:gd name="connsiteX2" fmla="*/ 8145 w 9763"/>
                  <a:gd name="connsiteY2" fmla="*/ 5702 h 5701"/>
                  <a:gd name="connsiteX3" fmla="*/ 2443 w 9763"/>
                  <a:gd name="connsiteY3" fmla="*/ 0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63" h="5701">
                    <a:moveTo>
                      <a:pt x="2443" y="0"/>
                    </a:moveTo>
                    <a:cubicBezTo>
                      <a:pt x="1629" y="0"/>
                      <a:pt x="814" y="0"/>
                      <a:pt x="0" y="0"/>
                    </a:cubicBezTo>
                    <a:lnTo>
                      <a:pt x="8145" y="5702"/>
                    </a:lnTo>
                    <a:cubicBezTo>
                      <a:pt x="14661" y="4887"/>
                      <a:pt x="-814" y="0"/>
                      <a:pt x="244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4251995" y="3024198"/>
                <a:ext cx="4019" cy="3258"/>
              </a:xfrm>
              <a:custGeom>
                <a:avLst/>
                <a:gdLst>
                  <a:gd name="connsiteX0" fmla="*/ 3258 w 4019"/>
                  <a:gd name="connsiteY0" fmla="*/ 3258 h 3258"/>
                  <a:gd name="connsiteX1" fmla="*/ 0 w 4019"/>
                  <a:gd name="connsiteY1" fmla="*/ 0 h 3258"/>
                  <a:gd name="connsiteX2" fmla="*/ 3258 w 4019"/>
                  <a:gd name="connsiteY2" fmla="*/ 3258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19" h="3258">
                    <a:moveTo>
                      <a:pt x="3258" y="3258"/>
                    </a:moveTo>
                    <a:cubicBezTo>
                      <a:pt x="5701" y="2444"/>
                      <a:pt x="1629" y="815"/>
                      <a:pt x="0" y="0"/>
                    </a:cubicBezTo>
                    <a:cubicBezTo>
                      <a:pt x="3258" y="815"/>
                      <a:pt x="-1629" y="2444"/>
                      <a:pt x="3258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4282946" y="2898767"/>
                <a:ext cx="8144" cy="362"/>
              </a:xfrm>
              <a:custGeom>
                <a:avLst/>
                <a:gdLst>
                  <a:gd name="connsiteX0" fmla="*/ 0 w 8144"/>
                  <a:gd name="connsiteY0" fmla="*/ 0 h 362"/>
                  <a:gd name="connsiteX1" fmla="*/ 0 w 8144"/>
                  <a:gd name="connsiteY1" fmla="*/ 0 h 362"/>
                  <a:gd name="connsiteX2" fmla="*/ 0 w 814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0" y="8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4254439" y="2355503"/>
                <a:ext cx="399699" cy="668695"/>
              </a:xfrm>
              <a:custGeom>
                <a:avLst/>
                <a:gdLst>
                  <a:gd name="connsiteX0" fmla="*/ 21177 w 399699"/>
                  <a:gd name="connsiteY0" fmla="*/ 506612 h 668695"/>
                  <a:gd name="connsiteX1" fmla="*/ 17919 w 399699"/>
                  <a:gd name="connsiteY1" fmla="*/ 505798 h 668695"/>
                  <a:gd name="connsiteX2" fmla="*/ 16290 w 399699"/>
                  <a:gd name="connsiteY2" fmla="*/ 526160 h 668695"/>
                  <a:gd name="connsiteX3" fmla="*/ 15475 w 399699"/>
                  <a:gd name="connsiteY3" fmla="*/ 525346 h 668695"/>
                  <a:gd name="connsiteX4" fmla="*/ 11403 w 399699"/>
                  <a:gd name="connsiteY4" fmla="*/ 575844 h 668695"/>
                  <a:gd name="connsiteX5" fmla="*/ 9774 w 399699"/>
                  <a:gd name="connsiteY5" fmla="*/ 575029 h 668695"/>
                  <a:gd name="connsiteX6" fmla="*/ 12217 w 399699"/>
                  <a:gd name="connsiteY6" fmla="*/ 578287 h 668695"/>
                  <a:gd name="connsiteX7" fmla="*/ 10588 w 399699"/>
                  <a:gd name="connsiteY7" fmla="*/ 577473 h 668695"/>
                  <a:gd name="connsiteX8" fmla="*/ 6516 w 399699"/>
                  <a:gd name="connsiteY8" fmla="*/ 589690 h 668695"/>
                  <a:gd name="connsiteX9" fmla="*/ 11403 w 399699"/>
                  <a:gd name="connsiteY9" fmla="*/ 591319 h 668695"/>
                  <a:gd name="connsiteX10" fmla="*/ 8959 w 399699"/>
                  <a:gd name="connsiteY10" fmla="*/ 632858 h 668695"/>
                  <a:gd name="connsiteX11" fmla="*/ 4072 w 399699"/>
                  <a:gd name="connsiteY11" fmla="*/ 632044 h 668695"/>
                  <a:gd name="connsiteX12" fmla="*/ 0 w 399699"/>
                  <a:gd name="connsiteY12" fmla="*/ 667881 h 668695"/>
                  <a:gd name="connsiteX13" fmla="*/ 4887 w 399699"/>
                  <a:gd name="connsiteY13" fmla="*/ 668696 h 668695"/>
                  <a:gd name="connsiteX14" fmla="*/ 5701 w 399699"/>
                  <a:gd name="connsiteY14" fmla="*/ 658107 h 668695"/>
                  <a:gd name="connsiteX15" fmla="*/ 8145 w 399699"/>
                  <a:gd name="connsiteY15" fmla="*/ 658922 h 668695"/>
                  <a:gd name="connsiteX16" fmla="*/ 5701 w 399699"/>
                  <a:gd name="connsiteY16" fmla="*/ 654849 h 668695"/>
                  <a:gd name="connsiteX17" fmla="*/ 8959 w 399699"/>
                  <a:gd name="connsiteY17" fmla="*/ 655664 h 668695"/>
                  <a:gd name="connsiteX18" fmla="*/ 8145 w 399699"/>
                  <a:gd name="connsiteY18" fmla="*/ 639374 h 668695"/>
                  <a:gd name="connsiteX19" fmla="*/ 14661 w 399699"/>
                  <a:gd name="connsiteY19" fmla="*/ 632858 h 668695"/>
                  <a:gd name="connsiteX20" fmla="*/ 10588 w 399699"/>
                  <a:gd name="connsiteY20" fmla="*/ 628786 h 668695"/>
                  <a:gd name="connsiteX21" fmla="*/ 21991 w 399699"/>
                  <a:gd name="connsiteY21" fmla="*/ 572586 h 668695"/>
                  <a:gd name="connsiteX22" fmla="*/ 27693 w 399699"/>
                  <a:gd name="connsiteY22" fmla="*/ 542450 h 668695"/>
                  <a:gd name="connsiteX23" fmla="*/ 28507 w 399699"/>
                  <a:gd name="connsiteY23" fmla="*/ 542450 h 668695"/>
                  <a:gd name="connsiteX24" fmla="*/ 29322 w 399699"/>
                  <a:gd name="connsiteY24" fmla="*/ 529418 h 668695"/>
                  <a:gd name="connsiteX25" fmla="*/ 26064 w 399699"/>
                  <a:gd name="connsiteY25" fmla="*/ 525346 h 668695"/>
                  <a:gd name="connsiteX26" fmla="*/ 49684 w 399699"/>
                  <a:gd name="connsiteY26" fmla="*/ 452856 h 668695"/>
                  <a:gd name="connsiteX27" fmla="*/ 67603 w 399699"/>
                  <a:gd name="connsiteY27" fmla="*/ 373851 h 668695"/>
                  <a:gd name="connsiteX28" fmla="*/ 69232 w 399699"/>
                  <a:gd name="connsiteY28" fmla="*/ 374665 h 668695"/>
                  <a:gd name="connsiteX29" fmla="*/ 76562 w 399699"/>
                  <a:gd name="connsiteY29" fmla="*/ 353488 h 668695"/>
                  <a:gd name="connsiteX30" fmla="*/ 77376 w 399699"/>
                  <a:gd name="connsiteY30" fmla="*/ 353488 h 668695"/>
                  <a:gd name="connsiteX31" fmla="*/ 84707 w 399699"/>
                  <a:gd name="connsiteY31" fmla="*/ 325796 h 668695"/>
                  <a:gd name="connsiteX32" fmla="*/ 93666 w 399699"/>
                  <a:gd name="connsiteY32" fmla="*/ 298917 h 668695"/>
                  <a:gd name="connsiteX33" fmla="*/ 111585 w 399699"/>
                  <a:gd name="connsiteY33" fmla="*/ 269596 h 668695"/>
                  <a:gd name="connsiteX34" fmla="*/ 131133 w 399699"/>
                  <a:gd name="connsiteY34" fmla="*/ 239460 h 668695"/>
                  <a:gd name="connsiteX35" fmla="*/ 132762 w 399699"/>
                  <a:gd name="connsiteY35" fmla="*/ 241089 h 668695"/>
                  <a:gd name="connsiteX36" fmla="*/ 151495 w 399699"/>
                  <a:gd name="connsiteY36" fmla="*/ 220726 h 668695"/>
                  <a:gd name="connsiteX37" fmla="*/ 171857 w 399699"/>
                  <a:gd name="connsiteY37" fmla="*/ 201993 h 668695"/>
                  <a:gd name="connsiteX38" fmla="*/ 211767 w 399699"/>
                  <a:gd name="connsiteY38" fmla="*/ 158011 h 668695"/>
                  <a:gd name="connsiteX39" fmla="*/ 241089 w 399699"/>
                  <a:gd name="connsiteY39" fmla="*/ 131947 h 668695"/>
                  <a:gd name="connsiteX40" fmla="*/ 292402 w 399699"/>
                  <a:gd name="connsiteY40" fmla="*/ 86336 h 668695"/>
                  <a:gd name="connsiteX41" fmla="*/ 342900 w 399699"/>
                  <a:gd name="connsiteY41" fmla="*/ 48055 h 668695"/>
                  <a:gd name="connsiteX42" fmla="*/ 371407 w 399699"/>
                  <a:gd name="connsiteY42" fmla="*/ 31765 h 668695"/>
                  <a:gd name="connsiteX43" fmla="*/ 369778 w 399699"/>
                  <a:gd name="connsiteY43" fmla="*/ 30136 h 668695"/>
                  <a:gd name="connsiteX44" fmla="*/ 378738 w 399699"/>
                  <a:gd name="connsiteY44" fmla="*/ 22806 h 668695"/>
                  <a:gd name="connsiteX45" fmla="*/ 378738 w 399699"/>
                  <a:gd name="connsiteY45" fmla="*/ 23620 h 668695"/>
                  <a:gd name="connsiteX46" fmla="*/ 378738 w 399699"/>
                  <a:gd name="connsiteY46" fmla="*/ 14661 h 668695"/>
                  <a:gd name="connsiteX47" fmla="*/ 377108 w 399699"/>
                  <a:gd name="connsiteY47" fmla="*/ 12217 h 668695"/>
                  <a:gd name="connsiteX48" fmla="*/ 381995 w 399699"/>
                  <a:gd name="connsiteY48" fmla="*/ 13846 h 668695"/>
                  <a:gd name="connsiteX49" fmla="*/ 380366 w 399699"/>
                  <a:gd name="connsiteY49" fmla="*/ 9774 h 668695"/>
                  <a:gd name="connsiteX50" fmla="*/ 392584 w 399699"/>
                  <a:gd name="connsiteY50" fmla="*/ 13032 h 668695"/>
                  <a:gd name="connsiteX51" fmla="*/ 397471 w 399699"/>
                  <a:gd name="connsiteY51" fmla="*/ 19548 h 668695"/>
                  <a:gd name="connsiteX52" fmla="*/ 397471 w 399699"/>
                  <a:gd name="connsiteY52" fmla="*/ 13032 h 668695"/>
                  <a:gd name="connsiteX53" fmla="*/ 386068 w 399699"/>
                  <a:gd name="connsiteY53" fmla="*/ 2443 h 668695"/>
                  <a:gd name="connsiteX54" fmla="*/ 388511 w 399699"/>
                  <a:gd name="connsiteY54" fmla="*/ 5701 h 668695"/>
                  <a:gd name="connsiteX55" fmla="*/ 383624 w 399699"/>
                  <a:gd name="connsiteY55" fmla="*/ 2443 h 668695"/>
                  <a:gd name="connsiteX56" fmla="*/ 372222 w 399699"/>
                  <a:gd name="connsiteY56" fmla="*/ 0 h 668695"/>
                  <a:gd name="connsiteX57" fmla="*/ 372222 w 399699"/>
                  <a:gd name="connsiteY57" fmla="*/ 0 h 668695"/>
                  <a:gd name="connsiteX58" fmla="*/ 369778 w 399699"/>
                  <a:gd name="connsiteY58" fmla="*/ 4887 h 668695"/>
                  <a:gd name="connsiteX59" fmla="*/ 367335 w 399699"/>
                  <a:gd name="connsiteY59" fmla="*/ 3258 h 668695"/>
                  <a:gd name="connsiteX60" fmla="*/ 366520 w 399699"/>
                  <a:gd name="connsiteY60" fmla="*/ 5701 h 668695"/>
                  <a:gd name="connsiteX61" fmla="*/ 351859 w 399699"/>
                  <a:gd name="connsiteY61" fmla="*/ 21991 h 668695"/>
                  <a:gd name="connsiteX62" fmla="*/ 352674 w 399699"/>
                  <a:gd name="connsiteY62" fmla="*/ 29321 h 668695"/>
                  <a:gd name="connsiteX63" fmla="*/ 339642 w 399699"/>
                  <a:gd name="connsiteY63" fmla="*/ 29321 h 668695"/>
                  <a:gd name="connsiteX64" fmla="*/ 338828 w 399699"/>
                  <a:gd name="connsiteY64" fmla="*/ 28507 h 668695"/>
                  <a:gd name="connsiteX65" fmla="*/ 330683 w 399699"/>
                  <a:gd name="connsiteY65" fmla="*/ 31765 h 668695"/>
                  <a:gd name="connsiteX66" fmla="*/ 328239 w 399699"/>
                  <a:gd name="connsiteY66" fmla="*/ 43168 h 668695"/>
                  <a:gd name="connsiteX67" fmla="*/ 324981 w 399699"/>
                  <a:gd name="connsiteY67" fmla="*/ 39910 h 668695"/>
                  <a:gd name="connsiteX68" fmla="*/ 307877 w 399699"/>
                  <a:gd name="connsiteY68" fmla="*/ 49684 h 668695"/>
                  <a:gd name="connsiteX69" fmla="*/ 299732 w 399699"/>
                  <a:gd name="connsiteY69" fmla="*/ 65159 h 668695"/>
                  <a:gd name="connsiteX70" fmla="*/ 287515 w 399699"/>
                  <a:gd name="connsiteY70" fmla="*/ 72490 h 668695"/>
                  <a:gd name="connsiteX71" fmla="*/ 287515 w 399699"/>
                  <a:gd name="connsiteY71" fmla="*/ 70860 h 668695"/>
                  <a:gd name="connsiteX72" fmla="*/ 279370 w 399699"/>
                  <a:gd name="connsiteY72" fmla="*/ 86336 h 668695"/>
                  <a:gd name="connsiteX73" fmla="*/ 267967 w 399699"/>
                  <a:gd name="connsiteY73" fmla="*/ 82263 h 668695"/>
                  <a:gd name="connsiteX74" fmla="*/ 259008 w 399699"/>
                  <a:gd name="connsiteY74" fmla="*/ 98553 h 668695"/>
                  <a:gd name="connsiteX75" fmla="*/ 252492 w 399699"/>
                  <a:gd name="connsiteY75" fmla="*/ 98553 h 668695"/>
                  <a:gd name="connsiteX76" fmla="*/ 210138 w 399699"/>
                  <a:gd name="connsiteY76" fmla="*/ 131133 h 668695"/>
                  <a:gd name="connsiteX77" fmla="*/ 210138 w 399699"/>
                  <a:gd name="connsiteY77" fmla="*/ 130318 h 668695"/>
                  <a:gd name="connsiteX78" fmla="*/ 215025 w 399699"/>
                  <a:gd name="connsiteY78" fmla="*/ 146608 h 668695"/>
                  <a:gd name="connsiteX79" fmla="*/ 214211 w 399699"/>
                  <a:gd name="connsiteY79" fmla="*/ 144979 h 668695"/>
                  <a:gd name="connsiteX80" fmla="*/ 204437 w 399699"/>
                  <a:gd name="connsiteY80" fmla="*/ 148237 h 668695"/>
                  <a:gd name="connsiteX81" fmla="*/ 203622 w 399699"/>
                  <a:gd name="connsiteY81" fmla="*/ 146608 h 668695"/>
                  <a:gd name="connsiteX82" fmla="*/ 196292 w 399699"/>
                  <a:gd name="connsiteY82" fmla="*/ 153124 h 668695"/>
                  <a:gd name="connsiteX83" fmla="*/ 192219 w 399699"/>
                  <a:gd name="connsiteY83" fmla="*/ 153124 h 668695"/>
                  <a:gd name="connsiteX84" fmla="*/ 192219 w 399699"/>
                  <a:gd name="connsiteY84" fmla="*/ 156382 h 668695"/>
                  <a:gd name="connsiteX85" fmla="*/ 190591 w 399699"/>
                  <a:gd name="connsiteY85" fmla="*/ 152309 h 668695"/>
                  <a:gd name="connsiteX86" fmla="*/ 136020 w 399699"/>
                  <a:gd name="connsiteY86" fmla="*/ 215025 h 668695"/>
                  <a:gd name="connsiteX87" fmla="*/ 135205 w 399699"/>
                  <a:gd name="connsiteY87" fmla="*/ 212582 h 668695"/>
                  <a:gd name="connsiteX88" fmla="*/ 134391 w 399699"/>
                  <a:gd name="connsiteY88" fmla="*/ 219098 h 668695"/>
                  <a:gd name="connsiteX89" fmla="*/ 133576 w 399699"/>
                  <a:gd name="connsiteY89" fmla="*/ 217469 h 668695"/>
                  <a:gd name="connsiteX90" fmla="*/ 121359 w 399699"/>
                  <a:gd name="connsiteY90" fmla="*/ 234573 h 668695"/>
                  <a:gd name="connsiteX91" fmla="*/ 118101 w 399699"/>
                  <a:gd name="connsiteY91" fmla="*/ 232129 h 668695"/>
                  <a:gd name="connsiteX92" fmla="*/ 114843 w 399699"/>
                  <a:gd name="connsiteY92" fmla="*/ 242718 h 668695"/>
                  <a:gd name="connsiteX93" fmla="*/ 111585 w 399699"/>
                  <a:gd name="connsiteY93" fmla="*/ 240274 h 668695"/>
                  <a:gd name="connsiteX94" fmla="*/ 88779 w 399699"/>
                  <a:gd name="connsiteY94" fmla="*/ 276112 h 668695"/>
                  <a:gd name="connsiteX95" fmla="*/ 79005 w 399699"/>
                  <a:gd name="connsiteY95" fmla="*/ 312764 h 668695"/>
                  <a:gd name="connsiteX96" fmla="*/ 77376 w 399699"/>
                  <a:gd name="connsiteY96" fmla="*/ 311949 h 668695"/>
                  <a:gd name="connsiteX97" fmla="*/ 60272 w 399699"/>
                  <a:gd name="connsiteY97" fmla="*/ 356746 h 668695"/>
                  <a:gd name="connsiteX98" fmla="*/ 56200 w 399699"/>
                  <a:gd name="connsiteY98" fmla="*/ 373851 h 668695"/>
                  <a:gd name="connsiteX99" fmla="*/ 53756 w 399699"/>
                  <a:gd name="connsiteY99" fmla="*/ 373036 h 668695"/>
                  <a:gd name="connsiteX100" fmla="*/ 45611 w 399699"/>
                  <a:gd name="connsiteY100" fmla="*/ 407245 h 668695"/>
                  <a:gd name="connsiteX101" fmla="*/ 42353 w 399699"/>
                  <a:gd name="connsiteY101" fmla="*/ 405616 h 668695"/>
                  <a:gd name="connsiteX102" fmla="*/ 48055 w 399699"/>
                  <a:gd name="connsiteY102" fmla="*/ 413760 h 668695"/>
                  <a:gd name="connsiteX103" fmla="*/ 44797 w 399699"/>
                  <a:gd name="connsiteY103" fmla="*/ 415390 h 668695"/>
                  <a:gd name="connsiteX104" fmla="*/ 41539 w 399699"/>
                  <a:gd name="connsiteY104" fmla="*/ 439010 h 668695"/>
                  <a:gd name="connsiteX105" fmla="*/ 39095 w 399699"/>
                  <a:gd name="connsiteY105" fmla="*/ 438195 h 668695"/>
                  <a:gd name="connsiteX106" fmla="*/ 38281 w 399699"/>
                  <a:gd name="connsiteY106" fmla="*/ 445526 h 668695"/>
                  <a:gd name="connsiteX107" fmla="*/ 36652 w 399699"/>
                  <a:gd name="connsiteY107" fmla="*/ 444711 h 668695"/>
                  <a:gd name="connsiteX108" fmla="*/ 30951 w 399699"/>
                  <a:gd name="connsiteY108" fmla="*/ 469960 h 668695"/>
                  <a:gd name="connsiteX109" fmla="*/ 26878 w 399699"/>
                  <a:gd name="connsiteY109" fmla="*/ 468331 h 668695"/>
                  <a:gd name="connsiteX110" fmla="*/ 25249 w 399699"/>
                  <a:gd name="connsiteY110" fmla="*/ 485435 h 668695"/>
                  <a:gd name="connsiteX111" fmla="*/ 23620 w 399699"/>
                  <a:gd name="connsiteY111" fmla="*/ 484621 h 668695"/>
                  <a:gd name="connsiteX112" fmla="*/ 26064 w 399699"/>
                  <a:gd name="connsiteY112" fmla="*/ 487879 h 668695"/>
                  <a:gd name="connsiteX113" fmla="*/ 21991 w 399699"/>
                  <a:gd name="connsiteY113" fmla="*/ 487065 h 668695"/>
                  <a:gd name="connsiteX114" fmla="*/ 21177 w 399699"/>
                  <a:gd name="connsiteY114" fmla="*/ 506612 h 66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399699" h="668695">
                    <a:moveTo>
                      <a:pt x="21177" y="506612"/>
                    </a:moveTo>
                    <a:lnTo>
                      <a:pt x="17919" y="505798"/>
                    </a:lnTo>
                    <a:cubicBezTo>
                      <a:pt x="22806" y="513128"/>
                      <a:pt x="14661" y="518830"/>
                      <a:pt x="16290" y="526160"/>
                    </a:cubicBezTo>
                    <a:lnTo>
                      <a:pt x="15475" y="525346"/>
                    </a:lnTo>
                    <a:cubicBezTo>
                      <a:pt x="10588" y="541635"/>
                      <a:pt x="12217" y="558739"/>
                      <a:pt x="11403" y="575844"/>
                    </a:cubicBezTo>
                    <a:cubicBezTo>
                      <a:pt x="11403" y="575844"/>
                      <a:pt x="9774" y="575029"/>
                      <a:pt x="9774" y="575029"/>
                    </a:cubicBezTo>
                    <a:cubicBezTo>
                      <a:pt x="10588" y="575844"/>
                      <a:pt x="13032" y="577473"/>
                      <a:pt x="12217" y="578287"/>
                    </a:cubicBezTo>
                    <a:cubicBezTo>
                      <a:pt x="11403" y="578287"/>
                      <a:pt x="10588" y="577473"/>
                      <a:pt x="10588" y="577473"/>
                    </a:cubicBezTo>
                    <a:cubicBezTo>
                      <a:pt x="4072" y="579916"/>
                      <a:pt x="12217" y="588876"/>
                      <a:pt x="6516" y="589690"/>
                    </a:cubicBezTo>
                    <a:cubicBezTo>
                      <a:pt x="6516" y="590505"/>
                      <a:pt x="8959" y="592134"/>
                      <a:pt x="11403" y="591319"/>
                    </a:cubicBezTo>
                    <a:cubicBezTo>
                      <a:pt x="9774" y="604351"/>
                      <a:pt x="8145" y="619012"/>
                      <a:pt x="8959" y="632858"/>
                    </a:cubicBezTo>
                    <a:cubicBezTo>
                      <a:pt x="8145" y="633673"/>
                      <a:pt x="6516" y="632858"/>
                      <a:pt x="4072" y="632044"/>
                    </a:cubicBezTo>
                    <a:cubicBezTo>
                      <a:pt x="10588" y="645890"/>
                      <a:pt x="4072" y="656478"/>
                      <a:pt x="0" y="667881"/>
                    </a:cubicBezTo>
                    <a:cubicBezTo>
                      <a:pt x="2443" y="668696"/>
                      <a:pt x="3258" y="667067"/>
                      <a:pt x="4887" y="668696"/>
                    </a:cubicBezTo>
                    <a:cubicBezTo>
                      <a:pt x="8959" y="665438"/>
                      <a:pt x="0" y="660551"/>
                      <a:pt x="5701" y="658107"/>
                    </a:cubicBezTo>
                    <a:lnTo>
                      <a:pt x="8145" y="658922"/>
                    </a:lnTo>
                    <a:cubicBezTo>
                      <a:pt x="10588" y="656478"/>
                      <a:pt x="2443" y="657293"/>
                      <a:pt x="5701" y="654849"/>
                    </a:cubicBezTo>
                    <a:cubicBezTo>
                      <a:pt x="8145" y="654035"/>
                      <a:pt x="8959" y="655664"/>
                      <a:pt x="8959" y="655664"/>
                    </a:cubicBezTo>
                    <a:cubicBezTo>
                      <a:pt x="8959" y="649962"/>
                      <a:pt x="12217" y="645075"/>
                      <a:pt x="8145" y="639374"/>
                    </a:cubicBezTo>
                    <a:cubicBezTo>
                      <a:pt x="13846" y="639374"/>
                      <a:pt x="9774" y="633673"/>
                      <a:pt x="14661" y="632858"/>
                    </a:cubicBezTo>
                    <a:cubicBezTo>
                      <a:pt x="13032" y="631229"/>
                      <a:pt x="13846" y="629600"/>
                      <a:pt x="10588" y="628786"/>
                    </a:cubicBezTo>
                    <a:cubicBezTo>
                      <a:pt x="17919" y="610867"/>
                      <a:pt x="17104" y="591319"/>
                      <a:pt x="21991" y="572586"/>
                    </a:cubicBezTo>
                    <a:cubicBezTo>
                      <a:pt x="13846" y="561183"/>
                      <a:pt x="28507" y="553853"/>
                      <a:pt x="27693" y="542450"/>
                    </a:cubicBezTo>
                    <a:cubicBezTo>
                      <a:pt x="27693" y="542450"/>
                      <a:pt x="28507" y="542450"/>
                      <a:pt x="28507" y="542450"/>
                    </a:cubicBezTo>
                    <a:cubicBezTo>
                      <a:pt x="26878" y="538377"/>
                      <a:pt x="26878" y="533491"/>
                      <a:pt x="29322" y="529418"/>
                    </a:cubicBezTo>
                    <a:lnTo>
                      <a:pt x="26064" y="525346"/>
                    </a:lnTo>
                    <a:cubicBezTo>
                      <a:pt x="40724" y="503354"/>
                      <a:pt x="39910" y="477291"/>
                      <a:pt x="49684" y="452856"/>
                    </a:cubicBezTo>
                    <a:cubicBezTo>
                      <a:pt x="58643" y="425163"/>
                      <a:pt x="71675" y="403987"/>
                      <a:pt x="67603" y="373851"/>
                    </a:cubicBezTo>
                    <a:cubicBezTo>
                      <a:pt x="68417" y="373851"/>
                      <a:pt x="69232" y="373851"/>
                      <a:pt x="69232" y="374665"/>
                    </a:cubicBezTo>
                    <a:cubicBezTo>
                      <a:pt x="70046" y="366520"/>
                      <a:pt x="75747" y="360819"/>
                      <a:pt x="76562" y="353488"/>
                    </a:cubicBezTo>
                    <a:lnTo>
                      <a:pt x="77376" y="353488"/>
                    </a:lnTo>
                    <a:cubicBezTo>
                      <a:pt x="76562" y="343714"/>
                      <a:pt x="80634" y="334755"/>
                      <a:pt x="84707" y="325796"/>
                    </a:cubicBezTo>
                    <a:cubicBezTo>
                      <a:pt x="88779" y="316836"/>
                      <a:pt x="92852" y="308691"/>
                      <a:pt x="93666" y="298917"/>
                    </a:cubicBezTo>
                    <a:cubicBezTo>
                      <a:pt x="99368" y="289958"/>
                      <a:pt x="105069" y="279370"/>
                      <a:pt x="111585" y="269596"/>
                    </a:cubicBezTo>
                    <a:cubicBezTo>
                      <a:pt x="118101" y="259822"/>
                      <a:pt x="123802" y="249234"/>
                      <a:pt x="131133" y="239460"/>
                    </a:cubicBezTo>
                    <a:lnTo>
                      <a:pt x="132762" y="241089"/>
                    </a:lnTo>
                    <a:cubicBezTo>
                      <a:pt x="136834" y="232129"/>
                      <a:pt x="144165" y="226428"/>
                      <a:pt x="151495" y="220726"/>
                    </a:cubicBezTo>
                    <a:cubicBezTo>
                      <a:pt x="158825" y="215025"/>
                      <a:pt x="166970" y="210138"/>
                      <a:pt x="171857" y="201993"/>
                    </a:cubicBezTo>
                    <a:cubicBezTo>
                      <a:pt x="188147" y="192219"/>
                      <a:pt x="192219" y="166156"/>
                      <a:pt x="211767" y="158011"/>
                    </a:cubicBezTo>
                    <a:cubicBezTo>
                      <a:pt x="227243" y="158011"/>
                      <a:pt x="225614" y="131133"/>
                      <a:pt x="241089" y="131947"/>
                    </a:cubicBezTo>
                    <a:cubicBezTo>
                      <a:pt x="268781" y="129504"/>
                      <a:pt x="280184" y="108327"/>
                      <a:pt x="292402" y="86336"/>
                    </a:cubicBezTo>
                    <a:cubicBezTo>
                      <a:pt x="312764" y="77376"/>
                      <a:pt x="320094" y="52942"/>
                      <a:pt x="342900" y="48055"/>
                    </a:cubicBezTo>
                    <a:cubicBezTo>
                      <a:pt x="345343" y="36652"/>
                      <a:pt x="364077" y="40724"/>
                      <a:pt x="371407" y="31765"/>
                    </a:cubicBezTo>
                    <a:lnTo>
                      <a:pt x="369778" y="30136"/>
                    </a:lnTo>
                    <a:cubicBezTo>
                      <a:pt x="377923" y="33394"/>
                      <a:pt x="368964" y="16290"/>
                      <a:pt x="378738" y="22806"/>
                    </a:cubicBezTo>
                    <a:lnTo>
                      <a:pt x="378738" y="23620"/>
                    </a:lnTo>
                    <a:cubicBezTo>
                      <a:pt x="384439" y="26064"/>
                      <a:pt x="373036" y="10588"/>
                      <a:pt x="378738" y="14661"/>
                    </a:cubicBezTo>
                    <a:lnTo>
                      <a:pt x="377108" y="12217"/>
                    </a:lnTo>
                    <a:cubicBezTo>
                      <a:pt x="377923" y="9774"/>
                      <a:pt x="379552" y="14661"/>
                      <a:pt x="381995" y="13846"/>
                    </a:cubicBezTo>
                    <a:cubicBezTo>
                      <a:pt x="381995" y="13032"/>
                      <a:pt x="378738" y="9774"/>
                      <a:pt x="380366" y="9774"/>
                    </a:cubicBezTo>
                    <a:cubicBezTo>
                      <a:pt x="388511" y="17919"/>
                      <a:pt x="382810" y="4072"/>
                      <a:pt x="392584" y="13032"/>
                    </a:cubicBezTo>
                    <a:cubicBezTo>
                      <a:pt x="391769" y="13846"/>
                      <a:pt x="397471" y="15475"/>
                      <a:pt x="397471" y="19548"/>
                    </a:cubicBezTo>
                    <a:cubicBezTo>
                      <a:pt x="399100" y="19548"/>
                      <a:pt x="401543" y="16290"/>
                      <a:pt x="397471" y="13032"/>
                    </a:cubicBezTo>
                    <a:cubicBezTo>
                      <a:pt x="393398" y="8959"/>
                      <a:pt x="390955" y="4072"/>
                      <a:pt x="386068" y="2443"/>
                    </a:cubicBezTo>
                    <a:lnTo>
                      <a:pt x="388511" y="5701"/>
                    </a:lnTo>
                    <a:cubicBezTo>
                      <a:pt x="384439" y="3258"/>
                      <a:pt x="386882" y="4887"/>
                      <a:pt x="383624" y="2443"/>
                    </a:cubicBezTo>
                    <a:cubicBezTo>
                      <a:pt x="381181" y="4072"/>
                      <a:pt x="376294" y="0"/>
                      <a:pt x="372222" y="0"/>
                    </a:cubicBezTo>
                    <a:cubicBezTo>
                      <a:pt x="372222" y="0"/>
                      <a:pt x="372222" y="0"/>
                      <a:pt x="372222" y="0"/>
                    </a:cubicBezTo>
                    <a:cubicBezTo>
                      <a:pt x="374665" y="4887"/>
                      <a:pt x="370593" y="4072"/>
                      <a:pt x="369778" y="4887"/>
                    </a:cubicBezTo>
                    <a:lnTo>
                      <a:pt x="367335" y="3258"/>
                    </a:lnTo>
                    <a:cubicBezTo>
                      <a:pt x="363262" y="0"/>
                      <a:pt x="371407" y="13032"/>
                      <a:pt x="366520" y="5701"/>
                    </a:cubicBezTo>
                    <a:cubicBezTo>
                      <a:pt x="363262" y="12217"/>
                      <a:pt x="357561" y="17104"/>
                      <a:pt x="351859" y="21991"/>
                    </a:cubicBezTo>
                    <a:cubicBezTo>
                      <a:pt x="353488" y="25249"/>
                      <a:pt x="347787" y="25249"/>
                      <a:pt x="352674" y="29321"/>
                    </a:cubicBezTo>
                    <a:cubicBezTo>
                      <a:pt x="346158" y="25249"/>
                      <a:pt x="341271" y="27693"/>
                      <a:pt x="339642" y="29321"/>
                    </a:cubicBezTo>
                    <a:cubicBezTo>
                      <a:pt x="339642" y="28507"/>
                      <a:pt x="338828" y="28507"/>
                      <a:pt x="338828" y="28507"/>
                    </a:cubicBezTo>
                    <a:cubicBezTo>
                      <a:pt x="329868" y="24435"/>
                      <a:pt x="341271" y="38281"/>
                      <a:pt x="330683" y="31765"/>
                    </a:cubicBezTo>
                    <a:cubicBezTo>
                      <a:pt x="335570" y="38281"/>
                      <a:pt x="324167" y="34208"/>
                      <a:pt x="328239" y="43168"/>
                    </a:cubicBezTo>
                    <a:cubicBezTo>
                      <a:pt x="326610" y="42353"/>
                      <a:pt x="325796" y="40724"/>
                      <a:pt x="324981" y="39910"/>
                    </a:cubicBezTo>
                    <a:cubicBezTo>
                      <a:pt x="320094" y="43982"/>
                      <a:pt x="311949" y="46426"/>
                      <a:pt x="307877" y="49684"/>
                    </a:cubicBezTo>
                    <a:cubicBezTo>
                      <a:pt x="308691" y="58643"/>
                      <a:pt x="296474" y="54571"/>
                      <a:pt x="299732" y="65159"/>
                    </a:cubicBezTo>
                    <a:cubicBezTo>
                      <a:pt x="295660" y="65973"/>
                      <a:pt x="288329" y="65973"/>
                      <a:pt x="287515" y="72490"/>
                    </a:cubicBezTo>
                    <a:lnTo>
                      <a:pt x="287515" y="70860"/>
                    </a:lnTo>
                    <a:cubicBezTo>
                      <a:pt x="283442" y="74933"/>
                      <a:pt x="278555" y="79820"/>
                      <a:pt x="279370" y="86336"/>
                    </a:cubicBezTo>
                    <a:cubicBezTo>
                      <a:pt x="272039" y="79820"/>
                      <a:pt x="271225" y="83078"/>
                      <a:pt x="267967" y="82263"/>
                    </a:cubicBezTo>
                    <a:cubicBezTo>
                      <a:pt x="267967" y="87965"/>
                      <a:pt x="261451" y="91223"/>
                      <a:pt x="259008" y="98553"/>
                    </a:cubicBezTo>
                    <a:cubicBezTo>
                      <a:pt x="255750" y="96110"/>
                      <a:pt x="256564" y="102625"/>
                      <a:pt x="252492" y="98553"/>
                    </a:cubicBezTo>
                    <a:cubicBezTo>
                      <a:pt x="247605" y="118101"/>
                      <a:pt x="229686" y="127060"/>
                      <a:pt x="210138" y="131133"/>
                    </a:cubicBezTo>
                    <a:lnTo>
                      <a:pt x="210138" y="130318"/>
                    </a:lnTo>
                    <a:cubicBezTo>
                      <a:pt x="210953" y="134391"/>
                      <a:pt x="213396" y="141721"/>
                      <a:pt x="215025" y="146608"/>
                    </a:cubicBezTo>
                    <a:cubicBezTo>
                      <a:pt x="214211" y="146608"/>
                      <a:pt x="214211" y="145794"/>
                      <a:pt x="214211" y="144979"/>
                    </a:cubicBezTo>
                    <a:cubicBezTo>
                      <a:pt x="212582" y="148237"/>
                      <a:pt x="206066" y="144979"/>
                      <a:pt x="204437" y="148237"/>
                    </a:cubicBezTo>
                    <a:cubicBezTo>
                      <a:pt x="203622" y="147422"/>
                      <a:pt x="203622" y="147422"/>
                      <a:pt x="203622" y="146608"/>
                    </a:cubicBezTo>
                    <a:cubicBezTo>
                      <a:pt x="202808" y="150681"/>
                      <a:pt x="195477" y="146608"/>
                      <a:pt x="196292" y="153124"/>
                    </a:cubicBezTo>
                    <a:lnTo>
                      <a:pt x="192219" y="153124"/>
                    </a:lnTo>
                    <a:lnTo>
                      <a:pt x="192219" y="156382"/>
                    </a:lnTo>
                    <a:cubicBezTo>
                      <a:pt x="190591" y="154753"/>
                      <a:pt x="188961" y="152309"/>
                      <a:pt x="190591" y="152309"/>
                    </a:cubicBezTo>
                    <a:cubicBezTo>
                      <a:pt x="168599" y="168599"/>
                      <a:pt x="155567" y="195477"/>
                      <a:pt x="136020" y="215025"/>
                    </a:cubicBezTo>
                    <a:lnTo>
                      <a:pt x="135205" y="212582"/>
                    </a:lnTo>
                    <a:lnTo>
                      <a:pt x="134391" y="219098"/>
                    </a:lnTo>
                    <a:cubicBezTo>
                      <a:pt x="133576" y="218283"/>
                      <a:pt x="133576" y="217469"/>
                      <a:pt x="133576" y="217469"/>
                    </a:cubicBezTo>
                    <a:cubicBezTo>
                      <a:pt x="126246" y="219912"/>
                      <a:pt x="126246" y="229686"/>
                      <a:pt x="121359" y="234573"/>
                    </a:cubicBezTo>
                    <a:cubicBezTo>
                      <a:pt x="120544" y="233758"/>
                      <a:pt x="119730" y="232129"/>
                      <a:pt x="118101" y="232129"/>
                    </a:cubicBezTo>
                    <a:cubicBezTo>
                      <a:pt x="119730" y="239460"/>
                      <a:pt x="107513" y="233758"/>
                      <a:pt x="114843" y="242718"/>
                    </a:cubicBezTo>
                    <a:cubicBezTo>
                      <a:pt x="114028" y="242718"/>
                      <a:pt x="112399" y="241089"/>
                      <a:pt x="111585" y="240274"/>
                    </a:cubicBezTo>
                    <a:cubicBezTo>
                      <a:pt x="106698" y="254121"/>
                      <a:pt x="97739" y="264709"/>
                      <a:pt x="88779" y="276112"/>
                    </a:cubicBezTo>
                    <a:cubicBezTo>
                      <a:pt x="92037" y="291587"/>
                      <a:pt x="77376" y="298103"/>
                      <a:pt x="79005" y="312764"/>
                    </a:cubicBezTo>
                    <a:lnTo>
                      <a:pt x="77376" y="311949"/>
                    </a:lnTo>
                    <a:cubicBezTo>
                      <a:pt x="77376" y="329054"/>
                      <a:pt x="64345" y="340456"/>
                      <a:pt x="60272" y="356746"/>
                    </a:cubicBezTo>
                    <a:cubicBezTo>
                      <a:pt x="57014" y="362448"/>
                      <a:pt x="57829" y="368149"/>
                      <a:pt x="56200" y="373851"/>
                    </a:cubicBezTo>
                    <a:lnTo>
                      <a:pt x="53756" y="373036"/>
                    </a:lnTo>
                    <a:cubicBezTo>
                      <a:pt x="60272" y="386882"/>
                      <a:pt x="38281" y="393398"/>
                      <a:pt x="45611" y="407245"/>
                    </a:cubicBezTo>
                    <a:lnTo>
                      <a:pt x="42353" y="405616"/>
                    </a:lnTo>
                    <a:cubicBezTo>
                      <a:pt x="47240" y="408874"/>
                      <a:pt x="38281" y="412131"/>
                      <a:pt x="48055" y="413760"/>
                    </a:cubicBezTo>
                    <a:lnTo>
                      <a:pt x="44797" y="415390"/>
                    </a:lnTo>
                    <a:cubicBezTo>
                      <a:pt x="55385" y="425978"/>
                      <a:pt x="35838" y="427607"/>
                      <a:pt x="41539" y="439010"/>
                    </a:cubicBezTo>
                    <a:lnTo>
                      <a:pt x="39095" y="438195"/>
                    </a:lnTo>
                    <a:cubicBezTo>
                      <a:pt x="39910" y="441453"/>
                      <a:pt x="40724" y="444711"/>
                      <a:pt x="38281" y="445526"/>
                    </a:cubicBezTo>
                    <a:cubicBezTo>
                      <a:pt x="38281" y="445526"/>
                      <a:pt x="37466" y="445526"/>
                      <a:pt x="36652" y="444711"/>
                    </a:cubicBezTo>
                    <a:cubicBezTo>
                      <a:pt x="26064" y="450413"/>
                      <a:pt x="33394" y="461815"/>
                      <a:pt x="30951" y="469960"/>
                    </a:cubicBezTo>
                    <a:lnTo>
                      <a:pt x="26878" y="468331"/>
                    </a:lnTo>
                    <a:cubicBezTo>
                      <a:pt x="30951" y="473218"/>
                      <a:pt x="24435" y="479734"/>
                      <a:pt x="25249" y="485435"/>
                    </a:cubicBezTo>
                    <a:lnTo>
                      <a:pt x="23620" y="484621"/>
                    </a:lnTo>
                    <a:lnTo>
                      <a:pt x="26064" y="487879"/>
                    </a:lnTo>
                    <a:lnTo>
                      <a:pt x="21991" y="487065"/>
                    </a:lnTo>
                    <a:cubicBezTo>
                      <a:pt x="20362" y="492766"/>
                      <a:pt x="21991" y="500096"/>
                      <a:pt x="21177" y="50661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4263398" y="293216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4622588" y="2357584"/>
                <a:ext cx="814" cy="362"/>
              </a:xfrm>
              <a:custGeom>
                <a:avLst/>
                <a:gdLst>
                  <a:gd name="connsiteX0" fmla="*/ 0 w 814"/>
                  <a:gd name="connsiteY0" fmla="*/ 362 h 362"/>
                  <a:gd name="connsiteX1" fmla="*/ 814 w 814"/>
                  <a:gd name="connsiteY1" fmla="*/ 362 h 362"/>
                  <a:gd name="connsiteX2" fmla="*/ 0 w 81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62">
                    <a:moveTo>
                      <a:pt x="0" y="362"/>
                    </a:moveTo>
                    <a:cubicBezTo>
                      <a:pt x="0" y="362"/>
                      <a:pt x="814" y="362"/>
                      <a:pt x="814" y="362"/>
                    </a:cubicBezTo>
                    <a:cubicBezTo>
                      <a:pt x="814" y="-453"/>
                      <a:pt x="814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2" name="图形 2"/>
            <p:cNvGrpSpPr/>
            <p:nvPr/>
          </p:nvGrpSpPr>
          <p:grpSpPr>
            <a:xfrm>
              <a:off x="4134709" y="2910386"/>
              <a:ext cx="1347165" cy="809386"/>
              <a:chOff x="4134709" y="2910386"/>
              <a:chExt cx="1347165" cy="809386"/>
            </a:xfrm>
            <a:solidFill>
              <a:srgbClr val="1B1B1B"/>
            </a:solidFill>
          </p:grpSpPr>
          <p:sp>
            <p:nvSpPr>
              <p:cNvPr id="53" name="任意多边形: 形状 52"/>
              <p:cNvSpPr/>
              <p:nvPr/>
            </p:nvSpPr>
            <p:spPr>
              <a:xfrm>
                <a:off x="5477802" y="3714071"/>
                <a:ext cx="4072" cy="2443"/>
              </a:xfrm>
              <a:custGeom>
                <a:avLst/>
                <a:gdLst>
                  <a:gd name="connsiteX0" fmla="*/ 4072 w 4072"/>
                  <a:gd name="connsiteY0" fmla="*/ 815 h 2443"/>
                  <a:gd name="connsiteX1" fmla="*/ 3258 w 4072"/>
                  <a:gd name="connsiteY1" fmla="*/ 0 h 2443"/>
                  <a:gd name="connsiteX2" fmla="*/ 0 w 4072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2443">
                    <a:moveTo>
                      <a:pt x="4072" y="815"/>
                    </a:moveTo>
                    <a:lnTo>
                      <a:pt x="3258" y="0"/>
                    </a:lnTo>
                    <a:lnTo>
                      <a:pt x="0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465222" y="3711984"/>
                <a:ext cx="11764" cy="7788"/>
              </a:xfrm>
              <a:custGeom>
                <a:avLst/>
                <a:gdLst>
                  <a:gd name="connsiteX0" fmla="*/ 362 w 11764"/>
                  <a:gd name="connsiteY0" fmla="*/ 5344 h 7788"/>
                  <a:gd name="connsiteX1" fmla="*/ 362 w 11764"/>
                  <a:gd name="connsiteY1" fmla="*/ 7788 h 7788"/>
                  <a:gd name="connsiteX2" fmla="*/ 11765 w 11764"/>
                  <a:gd name="connsiteY2" fmla="*/ 2087 h 7788"/>
                  <a:gd name="connsiteX3" fmla="*/ 362 w 11764"/>
                  <a:gd name="connsiteY3" fmla="*/ 5344 h 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7788">
                    <a:moveTo>
                      <a:pt x="362" y="5344"/>
                    </a:moveTo>
                    <a:cubicBezTo>
                      <a:pt x="362" y="6159"/>
                      <a:pt x="-453" y="6974"/>
                      <a:pt x="362" y="7788"/>
                    </a:cubicBezTo>
                    <a:cubicBezTo>
                      <a:pt x="4434" y="6159"/>
                      <a:pt x="8507" y="3716"/>
                      <a:pt x="11765" y="2087"/>
                    </a:cubicBezTo>
                    <a:cubicBezTo>
                      <a:pt x="10136" y="-5244"/>
                      <a:pt x="1176" y="9417"/>
                      <a:pt x="362" y="53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5457439" y="3713466"/>
                <a:ext cx="6515" cy="3290"/>
              </a:xfrm>
              <a:custGeom>
                <a:avLst/>
                <a:gdLst>
                  <a:gd name="connsiteX0" fmla="*/ 6516 w 6515"/>
                  <a:gd name="connsiteY0" fmla="*/ 1420 h 3290"/>
                  <a:gd name="connsiteX1" fmla="*/ 0 w 6515"/>
                  <a:gd name="connsiteY1" fmla="*/ 2234 h 3290"/>
                  <a:gd name="connsiteX2" fmla="*/ 6516 w 6515"/>
                  <a:gd name="connsiteY2" fmla="*/ 1420 h 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5" h="3290">
                    <a:moveTo>
                      <a:pt x="6516" y="1420"/>
                    </a:moveTo>
                    <a:cubicBezTo>
                      <a:pt x="4887" y="-1838"/>
                      <a:pt x="1629" y="1420"/>
                      <a:pt x="0" y="2234"/>
                    </a:cubicBezTo>
                    <a:cubicBezTo>
                      <a:pt x="2443" y="-210"/>
                      <a:pt x="4887" y="6306"/>
                      <a:pt x="6516" y="142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5186215" y="3562214"/>
                <a:ext cx="814" cy="362"/>
              </a:xfrm>
              <a:custGeom>
                <a:avLst/>
                <a:gdLst>
                  <a:gd name="connsiteX0" fmla="*/ 0 w 814"/>
                  <a:gd name="connsiteY0" fmla="*/ 362 h 362"/>
                  <a:gd name="connsiteX1" fmla="*/ 814 w 814"/>
                  <a:gd name="connsiteY1" fmla="*/ 362 h 362"/>
                  <a:gd name="connsiteX2" fmla="*/ 0 w 81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62">
                    <a:moveTo>
                      <a:pt x="0" y="362"/>
                    </a:moveTo>
                    <a:cubicBezTo>
                      <a:pt x="0" y="362"/>
                      <a:pt x="814" y="362"/>
                      <a:pt x="814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4134709" y="2910386"/>
                <a:ext cx="1323544" cy="804499"/>
              </a:xfrm>
              <a:custGeom>
                <a:avLst/>
                <a:gdLst>
                  <a:gd name="connsiteX0" fmla="*/ 968428 w 1323544"/>
                  <a:gd name="connsiteY0" fmla="*/ 675810 h 804499"/>
                  <a:gd name="connsiteX1" fmla="*/ 968428 w 1323544"/>
                  <a:gd name="connsiteY1" fmla="*/ 679882 h 804499"/>
                  <a:gd name="connsiteX2" fmla="*/ 1016483 w 1323544"/>
                  <a:gd name="connsiteY2" fmla="*/ 670109 h 804499"/>
                  <a:gd name="connsiteX3" fmla="*/ 1015668 w 1323544"/>
                  <a:gd name="connsiteY3" fmla="*/ 671738 h 804499"/>
                  <a:gd name="connsiteX4" fmla="*/ 1075940 w 1323544"/>
                  <a:gd name="connsiteY4" fmla="*/ 670109 h 804499"/>
                  <a:gd name="connsiteX5" fmla="*/ 1136213 w 1323544"/>
                  <a:gd name="connsiteY5" fmla="*/ 679882 h 804499"/>
                  <a:gd name="connsiteX6" fmla="*/ 1133769 w 1323544"/>
                  <a:gd name="connsiteY6" fmla="*/ 680697 h 804499"/>
                  <a:gd name="connsiteX7" fmla="*/ 1141100 w 1323544"/>
                  <a:gd name="connsiteY7" fmla="*/ 680697 h 804499"/>
                  <a:gd name="connsiteX8" fmla="*/ 1138656 w 1323544"/>
                  <a:gd name="connsiteY8" fmla="*/ 682326 h 804499"/>
                  <a:gd name="connsiteX9" fmla="*/ 1153317 w 1323544"/>
                  <a:gd name="connsiteY9" fmla="*/ 690471 h 804499"/>
                  <a:gd name="connsiteX10" fmla="*/ 1165534 w 1323544"/>
                  <a:gd name="connsiteY10" fmla="*/ 697801 h 804499"/>
                  <a:gd name="connsiteX11" fmla="*/ 1170421 w 1323544"/>
                  <a:gd name="connsiteY11" fmla="*/ 694543 h 804499"/>
                  <a:gd name="connsiteX12" fmla="*/ 1253499 w 1323544"/>
                  <a:gd name="connsiteY12" fmla="*/ 754001 h 804499"/>
                  <a:gd name="connsiteX13" fmla="*/ 1251870 w 1323544"/>
                  <a:gd name="connsiteY13" fmla="*/ 758073 h 804499"/>
                  <a:gd name="connsiteX14" fmla="*/ 1321102 w 1323544"/>
                  <a:gd name="connsiteY14" fmla="*/ 804499 h 804499"/>
                  <a:gd name="connsiteX15" fmla="*/ 1323545 w 1323544"/>
                  <a:gd name="connsiteY15" fmla="*/ 799612 h 804499"/>
                  <a:gd name="connsiteX16" fmla="*/ 1302368 w 1323544"/>
                  <a:gd name="connsiteY16" fmla="*/ 789024 h 804499"/>
                  <a:gd name="connsiteX17" fmla="*/ 1304812 w 1323544"/>
                  <a:gd name="connsiteY17" fmla="*/ 787395 h 804499"/>
                  <a:gd name="connsiteX18" fmla="*/ 1297481 w 1323544"/>
                  <a:gd name="connsiteY18" fmla="*/ 785766 h 804499"/>
                  <a:gd name="connsiteX19" fmla="*/ 1299110 w 1323544"/>
                  <a:gd name="connsiteY19" fmla="*/ 782508 h 804499"/>
                  <a:gd name="connsiteX20" fmla="*/ 1267345 w 1323544"/>
                  <a:gd name="connsiteY20" fmla="*/ 762960 h 804499"/>
                  <a:gd name="connsiteX21" fmla="*/ 1256757 w 1323544"/>
                  <a:gd name="connsiteY21" fmla="*/ 746671 h 804499"/>
                  <a:gd name="connsiteX22" fmla="*/ 1247798 w 1323544"/>
                  <a:gd name="connsiteY22" fmla="*/ 745042 h 804499"/>
                  <a:gd name="connsiteX23" fmla="*/ 1194856 w 1323544"/>
                  <a:gd name="connsiteY23" fmla="*/ 698616 h 804499"/>
                  <a:gd name="connsiteX24" fmla="*/ 1128882 w 1323544"/>
                  <a:gd name="connsiteY24" fmla="*/ 664407 h 804499"/>
                  <a:gd name="connsiteX25" fmla="*/ 1091416 w 1323544"/>
                  <a:gd name="connsiteY25" fmla="*/ 658706 h 804499"/>
                  <a:gd name="connsiteX26" fmla="*/ 1051506 w 1323544"/>
                  <a:gd name="connsiteY26" fmla="*/ 653004 h 804499"/>
                  <a:gd name="connsiteX27" fmla="*/ 1051506 w 1323544"/>
                  <a:gd name="connsiteY27" fmla="*/ 652190 h 804499"/>
                  <a:gd name="connsiteX28" fmla="*/ 1019741 w 1323544"/>
                  <a:gd name="connsiteY28" fmla="*/ 655448 h 804499"/>
                  <a:gd name="connsiteX29" fmla="*/ 1011596 w 1323544"/>
                  <a:gd name="connsiteY29" fmla="*/ 660335 h 804499"/>
                  <a:gd name="connsiteX30" fmla="*/ 918744 w 1323544"/>
                  <a:gd name="connsiteY30" fmla="*/ 674181 h 804499"/>
                  <a:gd name="connsiteX31" fmla="*/ 829965 w 1323544"/>
                  <a:gd name="connsiteY31" fmla="*/ 701059 h 804499"/>
                  <a:gd name="connsiteX32" fmla="*/ 733855 w 1323544"/>
                  <a:gd name="connsiteY32" fmla="*/ 719793 h 804499"/>
                  <a:gd name="connsiteX33" fmla="*/ 637745 w 1323544"/>
                  <a:gd name="connsiteY33" fmla="*/ 729566 h 804499"/>
                  <a:gd name="connsiteX34" fmla="*/ 639374 w 1323544"/>
                  <a:gd name="connsiteY34" fmla="*/ 727938 h 804499"/>
                  <a:gd name="connsiteX35" fmla="*/ 583989 w 1323544"/>
                  <a:gd name="connsiteY35" fmla="*/ 722236 h 804499"/>
                  <a:gd name="connsiteX36" fmla="*/ 583989 w 1323544"/>
                  <a:gd name="connsiteY36" fmla="*/ 721421 h 804499"/>
                  <a:gd name="connsiteX37" fmla="*/ 445526 w 1323544"/>
                  <a:gd name="connsiteY37" fmla="*/ 702688 h 804499"/>
                  <a:gd name="connsiteX38" fmla="*/ 364077 w 1323544"/>
                  <a:gd name="connsiteY38" fmla="*/ 679882 h 804499"/>
                  <a:gd name="connsiteX39" fmla="*/ 283442 w 1323544"/>
                  <a:gd name="connsiteY39" fmla="*/ 647303 h 804499"/>
                  <a:gd name="connsiteX40" fmla="*/ 284257 w 1323544"/>
                  <a:gd name="connsiteY40" fmla="*/ 645674 h 804499"/>
                  <a:gd name="connsiteX41" fmla="*/ 223985 w 1323544"/>
                  <a:gd name="connsiteY41" fmla="*/ 614723 h 804499"/>
                  <a:gd name="connsiteX42" fmla="*/ 160454 w 1323544"/>
                  <a:gd name="connsiteY42" fmla="*/ 587845 h 804499"/>
                  <a:gd name="connsiteX43" fmla="*/ 143350 w 1323544"/>
                  <a:gd name="connsiteY43" fmla="*/ 582144 h 804499"/>
                  <a:gd name="connsiteX44" fmla="*/ 125431 w 1323544"/>
                  <a:gd name="connsiteY44" fmla="*/ 578886 h 804499"/>
                  <a:gd name="connsiteX45" fmla="*/ 88779 w 1323544"/>
                  <a:gd name="connsiteY45" fmla="*/ 577257 h 804499"/>
                  <a:gd name="connsiteX46" fmla="*/ 53756 w 1323544"/>
                  <a:gd name="connsiteY46" fmla="*/ 569926 h 804499"/>
                  <a:gd name="connsiteX47" fmla="*/ 30136 w 1323544"/>
                  <a:gd name="connsiteY47" fmla="*/ 543048 h 804499"/>
                  <a:gd name="connsiteX48" fmla="*/ 19548 w 1323544"/>
                  <a:gd name="connsiteY48" fmla="*/ 496622 h 804499"/>
                  <a:gd name="connsiteX49" fmla="*/ 19548 w 1323544"/>
                  <a:gd name="connsiteY49" fmla="*/ 449382 h 804499"/>
                  <a:gd name="connsiteX50" fmla="*/ 41539 w 1323544"/>
                  <a:gd name="connsiteY50" fmla="*/ 368748 h 804499"/>
                  <a:gd name="connsiteX51" fmla="*/ 56200 w 1323544"/>
                  <a:gd name="connsiteY51" fmla="*/ 285670 h 804499"/>
                  <a:gd name="connsiteX52" fmla="*/ 115657 w 1323544"/>
                  <a:gd name="connsiteY52" fmla="*/ 142319 h 804499"/>
                  <a:gd name="connsiteX53" fmla="*/ 152310 w 1323544"/>
                  <a:gd name="connsiteY53" fmla="*/ 73902 h 804499"/>
                  <a:gd name="connsiteX54" fmla="*/ 149866 w 1323544"/>
                  <a:gd name="connsiteY54" fmla="*/ 73902 h 804499"/>
                  <a:gd name="connsiteX55" fmla="*/ 161269 w 1323544"/>
                  <a:gd name="connsiteY55" fmla="*/ 49468 h 804499"/>
                  <a:gd name="connsiteX56" fmla="*/ 161269 w 1323544"/>
                  <a:gd name="connsiteY56" fmla="*/ 50282 h 804499"/>
                  <a:gd name="connsiteX57" fmla="*/ 161269 w 1323544"/>
                  <a:gd name="connsiteY57" fmla="*/ 33992 h 804499"/>
                  <a:gd name="connsiteX58" fmla="*/ 158825 w 1323544"/>
                  <a:gd name="connsiteY58" fmla="*/ 32363 h 804499"/>
                  <a:gd name="connsiteX59" fmla="*/ 165341 w 1323544"/>
                  <a:gd name="connsiteY59" fmla="*/ 29105 h 804499"/>
                  <a:gd name="connsiteX60" fmla="*/ 163712 w 1323544"/>
                  <a:gd name="connsiteY60" fmla="*/ 23404 h 804499"/>
                  <a:gd name="connsiteX61" fmla="*/ 180002 w 1323544"/>
                  <a:gd name="connsiteY61" fmla="*/ 13630 h 804499"/>
                  <a:gd name="connsiteX62" fmla="*/ 186518 w 1323544"/>
                  <a:gd name="connsiteY62" fmla="*/ 18517 h 804499"/>
                  <a:gd name="connsiteX63" fmla="*/ 186518 w 1323544"/>
                  <a:gd name="connsiteY63" fmla="*/ 6300 h 804499"/>
                  <a:gd name="connsiteX64" fmla="*/ 171857 w 1323544"/>
                  <a:gd name="connsiteY64" fmla="*/ 1413 h 804499"/>
                  <a:gd name="connsiteX65" fmla="*/ 175115 w 1323544"/>
                  <a:gd name="connsiteY65" fmla="*/ 4671 h 804499"/>
                  <a:gd name="connsiteX66" fmla="*/ 169414 w 1323544"/>
                  <a:gd name="connsiteY66" fmla="*/ 4671 h 804499"/>
                  <a:gd name="connsiteX67" fmla="*/ 154753 w 1323544"/>
                  <a:gd name="connsiteY67" fmla="*/ 14445 h 804499"/>
                  <a:gd name="connsiteX68" fmla="*/ 155567 w 1323544"/>
                  <a:gd name="connsiteY68" fmla="*/ 14445 h 804499"/>
                  <a:gd name="connsiteX69" fmla="*/ 151495 w 1323544"/>
                  <a:gd name="connsiteY69" fmla="*/ 26662 h 804499"/>
                  <a:gd name="connsiteX70" fmla="*/ 149052 w 1323544"/>
                  <a:gd name="connsiteY70" fmla="*/ 26662 h 804499"/>
                  <a:gd name="connsiteX71" fmla="*/ 147423 w 1323544"/>
                  <a:gd name="connsiteY71" fmla="*/ 33178 h 804499"/>
                  <a:gd name="connsiteX72" fmla="*/ 127875 w 1323544"/>
                  <a:gd name="connsiteY72" fmla="*/ 83676 h 804499"/>
                  <a:gd name="connsiteX73" fmla="*/ 129504 w 1323544"/>
                  <a:gd name="connsiteY73" fmla="*/ 95079 h 804499"/>
                  <a:gd name="connsiteX74" fmla="*/ 112400 w 1323544"/>
                  <a:gd name="connsiteY74" fmla="*/ 112998 h 804499"/>
                  <a:gd name="connsiteX75" fmla="*/ 111585 w 1323544"/>
                  <a:gd name="connsiteY75" fmla="*/ 111369 h 804499"/>
                  <a:gd name="connsiteX76" fmla="*/ 100997 w 1323544"/>
                  <a:gd name="connsiteY76" fmla="*/ 130102 h 804499"/>
                  <a:gd name="connsiteX77" fmla="*/ 98553 w 1323544"/>
                  <a:gd name="connsiteY77" fmla="*/ 153723 h 804499"/>
                  <a:gd name="connsiteX78" fmla="*/ 93666 w 1323544"/>
                  <a:gd name="connsiteY78" fmla="*/ 152908 h 804499"/>
                  <a:gd name="connsiteX79" fmla="*/ 71675 w 1323544"/>
                  <a:gd name="connsiteY79" fmla="*/ 197705 h 804499"/>
                  <a:gd name="connsiteX80" fmla="*/ 63530 w 1323544"/>
                  <a:gd name="connsiteY80" fmla="*/ 237615 h 804499"/>
                  <a:gd name="connsiteX81" fmla="*/ 48869 w 1323544"/>
                  <a:gd name="connsiteY81" fmla="*/ 269380 h 804499"/>
                  <a:gd name="connsiteX82" fmla="*/ 48055 w 1323544"/>
                  <a:gd name="connsiteY82" fmla="*/ 267751 h 804499"/>
                  <a:gd name="connsiteX83" fmla="*/ 41539 w 1323544"/>
                  <a:gd name="connsiteY83" fmla="*/ 308475 h 804499"/>
                  <a:gd name="connsiteX84" fmla="*/ 26064 w 1323544"/>
                  <a:gd name="connsiteY84" fmla="*/ 320693 h 804499"/>
                  <a:gd name="connsiteX85" fmla="*/ 20362 w 1323544"/>
                  <a:gd name="connsiteY85" fmla="*/ 363046 h 804499"/>
                  <a:gd name="connsiteX86" fmla="*/ 13032 w 1323544"/>
                  <a:gd name="connsiteY86" fmla="*/ 374449 h 804499"/>
                  <a:gd name="connsiteX87" fmla="*/ 814 w 1323544"/>
                  <a:gd name="connsiteY87" fmla="*/ 508840 h 804499"/>
                  <a:gd name="connsiteX88" fmla="*/ 0 w 1323544"/>
                  <a:gd name="connsiteY88" fmla="*/ 508025 h 804499"/>
                  <a:gd name="connsiteX89" fmla="*/ 17919 w 1323544"/>
                  <a:gd name="connsiteY89" fmla="*/ 523501 h 804499"/>
                  <a:gd name="connsiteX90" fmla="*/ 16290 w 1323544"/>
                  <a:gd name="connsiteY90" fmla="*/ 523501 h 804499"/>
                  <a:gd name="connsiteX91" fmla="*/ 19548 w 1323544"/>
                  <a:gd name="connsiteY91" fmla="*/ 547935 h 804499"/>
                  <a:gd name="connsiteX92" fmla="*/ 17104 w 1323544"/>
                  <a:gd name="connsiteY92" fmla="*/ 547121 h 804499"/>
                  <a:gd name="connsiteX93" fmla="*/ 22806 w 1323544"/>
                  <a:gd name="connsiteY93" fmla="*/ 559338 h 804499"/>
                  <a:gd name="connsiteX94" fmla="*/ 33394 w 1323544"/>
                  <a:gd name="connsiteY94" fmla="*/ 570741 h 804499"/>
                  <a:gd name="connsiteX95" fmla="*/ 32580 w 1323544"/>
                  <a:gd name="connsiteY95" fmla="*/ 572370 h 804499"/>
                  <a:gd name="connsiteX96" fmla="*/ 39095 w 1323544"/>
                  <a:gd name="connsiteY96" fmla="*/ 574813 h 804499"/>
                  <a:gd name="connsiteX97" fmla="*/ 33394 w 1323544"/>
                  <a:gd name="connsiteY97" fmla="*/ 575628 h 804499"/>
                  <a:gd name="connsiteX98" fmla="*/ 60272 w 1323544"/>
                  <a:gd name="connsiteY98" fmla="*/ 591103 h 804499"/>
                  <a:gd name="connsiteX99" fmla="*/ 87150 w 1323544"/>
                  <a:gd name="connsiteY99" fmla="*/ 596805 h 804499"/>
                  <a:gd name="connsiteX100" fmla="*/ 112400 w 1323544"/>
                  <a:gd name="connsiteY100" fmla="*/ 599248 h 804499"/>
                  <a:gd name="connsiteX101" fmla="*/ 136020 w 1323544"/>
                  <a:gd name="connsiteY101" fmla="*/ 601692 h 804499"/>
                  <a:gd name="connsiteX102" fmla="*/ 228057 w 1323544"/>
                  <a:gd name="connsiteY102" fmla="*/ 631828 h 804499"/>
                  <a:gd name="connsiteX103" fmla="*/ 224799 w 1323544"/>
                  <a:gd name="connsiteY103" fmla="*/ 632642 h 804499"/>
                  <a:gd name="connsiteX104" fmla="*/ 237831 w 1323544"/>
                  <a:gd name="connsiteY104" fmla="*/ 635086 h 804499"/>
                  <a:gd name="connsiteX105" fmla="*/ 235387 w 1323544"/>
                  <a:gd name="connsiteY105" fmla="*/ 636715 h 804499"/>
                  <a:gd name="connsiteX106" fmla="*/ 280184 w 1323544"/>
                  <a:gd name="connsiteY106" fmla="*/ 657077 h 804499"/>
                  <a:gd name="connsiteX107" fmla="*/ 277741 w 1323544"/>
                  <a:gd name="connsiteY107" fmla="*/ 660335 h 804499"/>
                  <a:gd name="connsiteX108" fmla="*/ 302176 w 1323544"/>
                  <a:gd name="connsiteY108" fmla="*/ 667665 h 804499"/>
                  <a:gd name="connsiteX109" fmla="*/ 300547 w 1323544"/>
                  <a:gd name="connsiteY109" fmla="*/ 670923 h 804499"/>
                  <a:gd name="connsiteX110" fmla="*/ 396656 w 1323544"/>
                  <a:gd name="connsiteY110" fmla="*/ 705132 h 804499"/>
                  <a:gd name="connsiteX111" fmla="*/ 484621 w 1323544"/>
                  <a:gd name="connsiteY111" fmla="*/ 715720 h 804499"/>
                  <a:gd name="connsiteX112" fmla="*/ 483807 w 1323544"/>
                  <a:gd name="connsiteY112" fmla="*/ 718164 h 804499"/>
                  <a:gd name="connsiteX113" fmla="*/ 597835 w 1323544"/>
                  <a:gd name="connsiteY113" fmla="*/ 737711 h 804499"/>
                  <a:gd name="connsiteX114" fmla="*/ 641003 w 1323544"/>
                  <a:gd name="connsiteY114" fmla="*/ 740155 h 804499"/>
                  <a:gd name="connsiteX115" fmla="*/ 641003 w 1323544"/>
                  <a:gd name="connsiteY115" fmla="*/ 742598 h 804499"/>
                  <a:gd name="connsiteX116" fmla="*/ 683357 w 1323544"/>
                  <a:gd name="connsiteY116" fmla="*/ 743413 h 804499"/>
                  <a:gd name="connsiteX117" fmla="*/ 726524 w 1323544"/>
                  <a:gd name="connsiteY117" fmla="*/ 739340 h 804499"/>
                  <a:gd name="connsiteX118" fmla="*/ 724895 w 1323544"/>
                  <a:gd name="connsiteY118" fmla="*/ 743413 h 804499"/>
                  <a:gd name="connsiteX119" fmla="*/ 739556 w 1323544"/>
                  <a:gd name="connsiteY119" fmla="*/ 733639 h 804499"/>
                  <a:gd name="connsiteX120" fmla="*/ 745258 w 1323544"/>
                  <a:gd name="connsiteY120" fmla="*/ 736082 h 804499"/>
                  <a:gd name="connsiteX121" fmla="*/ 772136 w 1323544"/>
                  <a:gd name="connsiteY121" fmla="*/ 727938 h 804499"/>
                  <a:gd name="connsiteX122" fmla="*/ 802272 w 1323544"/>
                  <a:gd name="connsiteY122" fmla="*/ 720607 h 804499"/>
                  <a:gd name="connsiteX123" fmla="*/ 801457 w 1323544"/>
                  <a:gd name="connsiteY123" fmla="*/ 723051 h 804499"/>
                  <a:gd name="connsiteX124" fmla="*/ 818562 w 1323544"/>
                  <a:gd name="connsiteY124" fmla="*/ 717349 h 804499"/>
                  <a:gd name="connsiteX125" fmla="*/ 816933 w 1323544"/>
                  <a:gd name="connsiteY125" fmla="*/ 719793 h 804499"/>
                  <a:gd name="connsiteX126" fmla="*/ 876390 w 1323544"/>
                  <a:gd name="connsiteY126" fmla="*/ 700245 h 804499"/>
                  <a:gd name="connsiteX127" fmla="*/ 875576 w 1323544"/>
                  <a:gd name="connsiteY127" fmla="*/ 705132 h 804499"/>
                  <a:gd name="connsiteX128" fmla="*/ 914671 w 1323544"/>
                  <a:gd name="connsiteY128" fmla="*/ 690471 h 804499"/>
                  <a:gd name="connsiteX129" fmla="*/ 914671 w 1323544"/>
                  <a:gd name="connsiteY129" fmla="*/ 692914 h 804499"/>
                  <a:gd name="connsiteX130" fmla="*/ 920373 w 1323544"/>
                  <a:gd name="connsiteY130" fmla="*/ 688027 h 804499"/>
                  <a:gd name="connsiteX131" fmla="*/ 922002 w 1323544"/>
                  <a:gd name="connsiteY131" fmla="*/ 692100 h 804499"/>
                  <a:gd name="connsiteX132" fmla="*/ 968428 w 1323544"/>
                  <a:gd name="connsiteY132" fmla="*/ 675810 h 804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1323544" h="804499">
                    <a:moveTo>
                      <a:pt x="968428" y="675810"/>
                    </a:moveTo>
                    <a:lnTo>
                      <a:pt x="968428" y="679882"/>
                    </a:lnTo>
                    <a:cubicBezTo>
                      <a:pt x="982274" y="670109"/>
                      <a:pt x="1001007" y="674181"/>
                      <a:pt x="1016483" y="670109"/>
                    </a:cubicBezTo>
                    <a:lnTo>
                      <a:pt x="1015668" y="671738"/>
                    </a:lnTo>
                    <a:cubicBezTo>
                      <a:pt x="1036030" y="670923"/>
                      <a:pt x="1055578" y="669294"/>
                      <a:pt x="1075940" y="670109"/>
                    </a:cubicBezTo>
                    <a:cubicBezTo>
                      <a:pt x="1095488" y="670923"/>
                      <a:pt x="1115850" y="672552"/>
                      <a:pt x="1136213" y="679882"/>
                    </a:cubicBezTo>
                    <a:cubicBezTo>
                      <a:pt x="1135398" y="679882"/>
                      <a:pt x="1134584" y="680697"/>
                      <a:pt x="1133769" y="680697"/>
                    </a:cubicBezTo>
                    <a:cubicBezTo>
                      <a:pt x="1136213" y="679882"/>
                      <a:pt x="1138656" y="679068"/>
                      <a:pt x="1141100" y="680697"/>
                    </a:cubicBezTo>
                    <a:cubicBezTo>
                      <a:pt x="1141100" y="681512"/>
                      <a:pt x="1139471" y="682326"/>
                      <a:pt x="1138656" y="682326"/>
                    </a:cubicBezTo>
                    <a:cubicBezTo>
                      <a:pt x="1141914" y="687213"/>
                      <a:pt x="1147615" y="688842"/>
                      <a:pt x="1153317" y="690471"/>
                    </a:cubicBezTo>
                    <a:cubicBezTo>
                      <a:pt x="1159018" y="692100"/>
                      <a:pt x="1164720" y="694543"/>
                      <a:pt x="1165534" y="697801"/>
                    </a:cubicBezTo>
                    <a:cubicBezTo>
                      <a:pt x="1167978" y="698616"/>
                      <a:pt x="1170421" y="696987"/>
                      <a:pt x="1170421" y="694543"/>
                    </a:cubicBezTo>
                    <a:cubicBezTo>
                      <a:pt x="1199743" y="710833"/>
                      <a:pt x="1225806" y="735268"/>
                      <a:pt x="1253499" y="754001"/>
                    </a:cubicBezTo>
                    <a:cubicBezTo>
                      <a:pt x="1254313" y="755630"/>
                      <a:pt x="1253499" y="757259"/>
                      <a:pt x="1251870" y="758073"/>
                    </a:cubicBezTo>
                    <a:cubicBezTo>
                      <a:pt x="1278748" y="769476"/>
                      <a:pt x="1298296" y="790653"/>
                      <a:pt x="1321102" y="804499"/>
                    </a:cubicBezTo>
                    <a:cubicBezTo>
                      <a:pt x="1323545" y="802870"/>
                      <a:pt x="1320287" y="801242"/>
                      <a:pt x="1323545" y="799612"/>
                    </a:cubicBezTo>
                    <a:cubicBezTo>
                      <a:pt x="1317844" y="793097"/>
                      <a:pt x="1306441" y="797169"/>
                      <a:pt x="1302368" y="789024"/>
                    </a:cubicBezTo>
                    <a:lnTo>
                      <a:pt x="1304812" y="787395"/>
                    </a:lnTo>
                    <a:cubicBezTo>
                      <a:pt x="1300739" y="783323"/>
                      <a:pt x="1300739" y="792282"/>
                      <a:pt x="1297481" y="785766"/>
                    </a:cubicBezTo>
                    <a:cubicBezTo>
                      <a:pt x="1296667" y="782508"/>
                      <a:pt x="1299925" y="783323"/>
                      <a:pt x="1299110" y="782508"/>
                    </a:cubicBezTo>
                    <a:cubicBezTo>
                      <a:pt x="1288522" y="775992"/>
                      <a:pt x="1280377" y="766218"/>
                      <a:pt x="1267345" y="762960"/>
                    </a:cubicBezTo>
                    <a:cubicBezTo>
                      <a:pt x="1268974" y="757259"/>
                      <a:pt x="1257571" y="754001"/>
                      <a:pt x="1256757" y="746671"/>
                    </a:cubicBezTo>
                    <a:cubicBezTo>
                      <a:pt x="1252685" y="745856"/>
                      <a:pt x="1251056" y="743413"/>
                      <a:pt x="1247798" y="745042"/>
                    </a:cubicBezTo>
                    <a:cubicBezTo>
                      <a:pt x="1232322" y="728752"/>
                      <a:pt x="1214404" y="713277"/>
                      <a:pt x="1194856" y="698616"/>
                    </a:cubicBezTo>
                    <a:cubicBezTo>
                      <a:pt x="1175308" y="684769"/>
                      <a:pt x="1152502" y="672552"/>
                      <a:pt x="1128882" y="664407"/>
                    </a:cubicBezTo>
                    <a:cubicBezTo>
                      <a:pt x="1115850" y="666036"/>
                      <a:pt x="1104447" y="661964"/>
                      <a:pt x="1091416" y="658706"/>
                    </a:cubicBezTo>
                    <a:cubicBezTo>
                      <a:pt x="1079198" y="655448"/>
                      <a:pt x="1065352" y="651375"/>
                      <a:pt x="1051506" y="653004"/>
                    </a:cubicBezTo>
                    <a:cubicBezTo>
                      <a:pt x="1051506" y="653004"/>
                      <a:pt x="1051506" y="652190"/>
                      <a:pt x="1051506" y="652190"/>
                    </a:cubicBezTo>
                    <a:cubicBezTo>
                      <a:pt x="1042546" y="654633"/>
                      <a:pt x="1030329" y="656262"/>
                      <a:pt x="1019741" y="655448"/>
                    </a:cubicBezTo>
                    <a:cubicBezTo>
                      <a:pt x="1017297" y="657077"/>
                      <a:pt x="1014039" y="658706"/>
                      <a:pt x="1011596" y="660335"/>
                    </a:cubicBezTo>
                    <a:cubicBezTo>
                      <a:pt x="980645" y="658706"/>
                      <a:pt x="948880" y="665222"/>
                      <a:pt x="918744" y="674181"/>
                    </a:cubicBezTo>
                    <a:cubicBezTo>
                      <a:pt x="888608" y="683141"/>
                      <a:pt x="859286" y="693729"/>
                      <a:pt x="829965" y="701059"/>
                    </a:cubicBezTo>
                    <a:cubicBezTo>
                      <a:pt x="796571" y="710019"/>
                      <a:pt x="764805" y="715720"/>
                      <a:pt x="733855" y="719793"/>
                    </a:cubicBezTo>
                    <a:cubicBezTo>
                      <a:pt x="702904" y="723865"/>
                      <a:pt x="671954" y="725494"/>
                      <a:pt x="637745" y="729566"/>
                    </a:cubicBezTo>
                    <a:cubicBezTo>
                      <a:pt x="637745" y="728752"/>
                      <a:pt x="637745" y="727938"/>
                      <a:pt x="639374" y="727938"/>
                    </a:cubicBezTo>
                    <a:cubicBezTo>
                      <a:pt x="619826" y="728752"/>
                      <a:pt x="602722" y="722236"/>
                      <a:pt x="583989" y="722236"/>
                    </a:cubicBezTo>
                    <a:lnTo>
                      <a:pt x="583989" y="721421"/>
                    </a:lnTo>
                    <a:cubicBezTo>
                      <a:pt x="537563" y="723051"/>
                      <a:pt x="490323" y="702688"/>
                      <a:pt x="445526" y="702688"/>
                    </a:cubicBezTo>
                    <a:cubicBezTo>
                      <a:pt x="419462" y="696172"/>
                      <a:pt x="391769" y="689656"/>
                      <a:pt x="364077" y="679882"/>
                    </a:cubicBezTo>
                    <a:cubicBezTo>
                      <a:pt x="336384" y="670923"/>
                      <a:pt x="309506" y="658706"/>
                      <a:pt x="283442" y="647303"/>
                    </a:cubicBezTo>
                    <a:lnTo>
                      <a:pt x="284257" y="645674"/>
                    </a:lnTo>
                    <a:cubicBezTo>
                      <a:pt x="263080" y="637529"/>
                      <a:pt x="243532" y="626126"/>
                      <a:pt x="223985" y="614723"/>
                    </a:cubicBezTo>
                    <a:cubicBezTo>
                      <a:pt x="204437" y="604135"/>
                      <a:pt x="183260" y="593547"/>
                      <a:pt x="160454" y="587845"/>
                    </a:cubicBezTo>
                    <a:cubicBezTo>
                      <a:pt x="154753" y="585402"/>
                      <a:pt x="149052" y="583773"/>
                      <a:pt x="143350" y="582144"/>
                    </a:cubicBezTo>
                    <a:cubicBezTo>
                      <a:pt x="137649" y="580515"/>
                      <a:pt x="131133" y="579700"/>
                      <a:pt x="125431" y="578886"/>
                    </a:cubicBezTo>
                    <a:cubicBezTo>
                      <a:pt x="113214" y="577257"/>
                      <a:pt x="100997" y="578071"/>
                      <a:pt x="88779" y="577257"/>
                    </a:cubicBezTo>
                    <a:cubicBezTo>
                      <a:pt x="76562" y="576442"/>
                      <a:pt x="64345" y="574813"/>
                      <a:pt x="53756" y="569926"/>
                    </a:cubicBezTo>
                    <a:cubicBezTo>
                      <a:pt x="42353" y="565040"/>
                      <a:pt x="34209" y="554451"/>
                      <a:pt x="30136" y="543048"/>
                    </a:cubicBezTo>
                    <a:cubicBezTo>
                      <a:pt x="28507" y="528388"/>
                      <a:pt x="23620" y="512912"/>
                      <a:pt x="19548" y="496622"/>
                    </a:cubicBezTo>
                    <a:cubicBezTo>
                      <a:pt x="15475" y="480333"/>
                      <a:pt x="13032" y="463228"/>
                      <a:pt x="19548" y="449382"/>
                    </a:cubicBezTo>
                    <a:cubicBezTo>
                      <a:pt x="29322" y="421689"/>
                      <a:pt x="35838" y="395626"/>
                      <a:pt x="41539" y="368748"/>
                    </a:cubicBezTo>
                    <a:cubicBezTo>
                      <a:pt x="47240" y="341869"/>
                      <a:pt x="51313" y="314177"/>
                      <a:pt x="56200" y="285670"/>
                    </a:cubicBezTo>
                    <a:cubicBezTo>
                      <a:pt x="79820" y="238429"/>
                      <a:pt x="85521" y="184673"/>
                      <a:pt x="115657" y="142319"/>
                    </a:cubicBezTo>
                    <a:cubicBezTo>
                      <a:pt x="118101" y="117070"/>
                      <a:pt x="143350" y="99152"/>
                      <a:pt x="152310" y="73902"/>
                    </a:cubicBezTo>
                    <a:lnTo>
                      <a:pt x="149866" y="73902"/>
                    </a:lnTo>
                    <a:cubicBezTo>
                      <a:pt x="160454" y="68201"/>
                      <a:pt x="148237" y="50282"/>
                      <a:pt x="161269" y="49468"/>
                    </a:cubicBezTo>
                    <a:lnTo>
                      <a:pt x="161269" y="50282"/>
                    </a:lnTo>
                    <a:cubicBezTo>
                      <a:pt x="168599" y="47839"/>
                      <a:pt x="153124" y="33992"/>
                      <a:pt x="161269" y="33992"/>
                    </a:cubicBezTo>
                    <a:lnTo>
                      <a:pt x="158825" y="32363"/>
                    </a:lnTo>
                    <a:cubicBezTo>
                      <a:pt x="160454" y="26662"/>
                      <a:pt x="162083" y="33178"/>
                      <a:pt x="165341" y="29105"/>
                    </a:cubicBezTo>
                    <a:cubicBezTo>
                      <a:pt x="165341" y="27477"/>
                      <a:pt x="160454" y="26662"/>
                      <a:pt x="163712" y="23404"/>
                    </a:cubicBezTo>
                    <a:cubicBezTo>
                      <a:pt x="175115" y="27477"/>
                      <a:pt x="166970" y="8743"/>
                      <a:pt x="180002" y="13630"/>
                    </a:cubicBezTo>
                    <a:cubicBezTo>
                      <a:pt x="178373" y="16888"/>
                      <a:pt x="186518" y="11187"/>
                      <a:pt x="186518" y="18517"/>
                    </a:cubicBezTo>
                    <a:cubicBezTo>
                      <a:pt x="188962" y="16888"/>
                      <a:pt x="192219" y="7114"/>
                      <a:pt x="186518" y="6300"/>
                    </a:cubicBezTo>
                    <a:cubicBezTo>
                      <a:pt x="181631" y="3042"/>
                      <a:pt x="178373" y="-2660"/>
                      <a:pt x="171857" y="1413"/>
                    </a:cubicBezTo>
                    <a:lnTo>
                      <a:pt x="175115" y="4671"/>
                    </a:lnTo>
                    <a:cubicBezTo>
                      <a:pt x="170228" y="4671"/>
                      <a:pt x="172672" y="5485"/>
                      <a:pt x="169414" y="4671"/>
                    </a:cubicBezTo>
                    <a:cubicBezTo>
                      <a:pt x="165341" y="12001"/>
                      <a:pt x="159640" y="10372"/>
                      <a:pt x="154753" y="14445"/>
                    </a:cubicBezTo>
                    <a:cubicBezTo>
                      <a:pt x="154753" y="14445"/>
                      <a:pt x="154753" y="14445"/>
                      <a:pt x="155567" y="14445"/>
                    </a:cubicBezTo>
                    <a:cubicBezTo>
                      <a:pt x="158825" y="20146"/>
                      <a:pt x="153938" y="24219"/>
                      <a:pt x="151495" y="26662"/>
                    </a:cubicBezTo>
                    <a:lnTo>
                      <a:pt x="149052" y="26662"/>
                    </a:lnTo>
                    <a:cubicBezTo>
                      <a:pt x="143350" y="26662"/>
                      <a:pt x="154753" y="38879"/>
                      <a:pt x="147423" y="33178"/>
                    </a:cubicBezTo>
                    <a:cubicBezTo>
                      <a:pt x="142536" y="49468"/>
                      <a:pt x="135205" y="66572"/>
                      <a:pt x="127875" y="83676"/>
                    </a:cubicBezTo>
                    <a:cubicBezTo>
                      <a:pt x="129504" y="87749"/>
                      <a:pt x="122173" y="96708"/>
                      <a:pt x="129504" y="95079"/>
                    </a:cubicBezTo>
                    <a:cubicBezTo>
                      <a:pt x="121359" y="96708"/>
                      <a:pt x="114028" y="108926"/>
                      <a:pt x="112400" y="112998"/>
                    </a:cubicBezTo>
                    <a:cubicBezTo>
                      <a:pt x="111585" y="112184"/>
                      <a:pt x="111585" y="112184"/>
                      <a:pt x="111585" y="111369"/>
                    </a:cubicBezTo>
                    <a:cubicBezTo>
                      <a:pt x="99368" y="117070"/>
                      <a:pt x="114843" y="125215"/>
                      <a:pt x="100997" y="130102"/>
                    </a:cubicBezTo>
                    <a:cubicBezTo>
                      <a:pt x="107513" y="134175"/>
                      <a:pt x="92037" y="144763"/>
                      <a:pt x="98553" y="153723"/>
                    </a:cubicBezTo>
                    <a:cubicBezTo>
                      <a:pt x="96110" y="153723"/>
                      <a:pt x="94481" y="153723"/>
                      <a:pt x="93666" y="152908"/>
                    </a:cubicBezTo>
                    <a:cubicBezTo>
                      <a:pt x="87150" y="168383"/>
                      <a:pt x="77376" y="184673"/>
                      <a:pt x="71675" y="197705"/>
                    </a:cubicBezTo>
                    <a:cubicBezTo>
                      <a:pt x="74119" y="211551"/>
                      <a:pt x="57829" y="223768"/>
                      <a:pt x="63530" y="237615"/>
                    </a:cubicBezTo>
                    <a:cubicBezTo>
                      <a:pt x="58643" y="244945"/>
                      <a:pt x="49684" y="256348"/>
                      <a:pt x="48869" y="269380"/>
                    </a:cubicBezTo>
                    <a:lnTo>
                      <a:pt x="48055" y="267751"/>
                    </a:lnTo>
                    <a:cubicBezTo>
                      <a:pt x="43982" y="280783"/>
                      <a:pt x="38281" y="297072"/>
                      <a:pt x="41539" y="308475"/>
                    </a:cubicBezTo>
                    <a:cubicBezTo>
                      <a:pt x="30951" y="309290"/>
                      <a:pt x="30951" y="315806"/>
                      <a:pt x="26064" y="320693"/>
                    </a:cubicBezTo>
                    <a:cubicBezTo>
                      <a:pt x="26878" y="330467"/>
                      <a:pt x="20362" y="348385"/>
                      <a:pt x="20362" y="363046"/>
                    </a:cubicBezTo>
                    <a:cubicBezTo>
                      <a:pt x="15475" y="363861"/>
                      <a:pt x="19548" y="374449"/>
                      <a:pt x="13032" y="374449"/>
                    </a:cubicBezTo>
                    <a:cubicBezTo>
                      <a:pt x="15475" y="415988"/>
                      <a:pt x="4887" y="463228"/>
                      <a:pt x="814" y="508840"/>
                    </a:cubicBezTo>
                    <a:lnTo>
                      <a:pt x="0" y="508025"/>
                    </a:lnTo>
                    <a:cubicBezTo>
                      <a:pt x="4072" y="513727"/>
                      <a:pt x="12217" y="519428"/>
                      <a:pt x="17919" y="523501"/>
                    </a:cubicBezTo>
                    <a:cubicBezTo>
                      <a:pt x="17104" y="524315"/>
                      <a:pt x="16290" y="524315"/>
                      <a:pt x="16290" y="523501"/>
                    </a:cubicBezTo>
                    <a:cubicBezTo>
                      <a:pt x="18733" y="530831"/>
                      <a:pt x="14661" y="540605"/>
                      <a:pt x="19548" y="547935"/>
                    </a:cubicBezTo>
                    <a:cubicBezTo>
                      <a:pt x="18733" y="547935"/>
                      <a:pt x="18733" y="547935"/>
                      <a:pt x="17104" y="547121"/>
                    </a:cubicBezTo>
                    <a:cubicBezTo>
                      <a:pt x="20362" y="550379"/>
                      <a:pt x="21177" y="554451"/>
                      <a:pt x="22806" y="559338"/>
                    </a:cubicBezTo>
                    <a:cubicBezTo>
                      <a:pt x="24435" y="564225"/>
                      <a:pt x="27693" y="569112"/>
                      <a:pt x="33394" y="570741"/>
                    </a:cubicBezTo>
                    <a:lnTo>
                      <a:pt x="32580" y="572370"/>
                    </a:lnTo>
                    <a:cubicBezTo>
                      <a:pt x="35023" y="573185"/>
                      <a:pt x="37466" y="573999"/>
                      <a:pt x="39095" y="574813"/>
                    </a:cubicBezTo>
                    <a:cubicBezTo>
                      <a:pt x="37466" y="576442"/>
                      <a:pt x="35838" y="578886"/>
                      <a:pt x="33394" y="575628"/>
                    </a:cubicBezTo>
                    <a:cubicBezTo>
                      <a:pt x="41539" y="582958"/>
                      <a:pt x="51313" y="587845"/>
                      <a:pt x="60272" y="591103"/>
                    </a:cubicBezTo>
                    <a:cubicBezTo>
                      <a:pt x="69232" y="594361"/>
                      <a:pt x="79005" y="595990"/>
                      <a:pt x="87150" y="596805"/>
                    </a:cubicBezTo>
                    <a:cubicBezTo>
                      <a:pt x="96110" y="597619"/>
                      <a:pt x="104255" y="598434"/>
                      <a:pt x="112400" y="599248"/>
                    </a:cubicBezTo>
                    <a:cubicBezTo>
                      <a:pt x="120544" y="600063"/>
                      <a:pt x="127875" y="600877"/>
                      <a:pt x="136020" y="601692"/>
                    </a:cubicBezTo>
                    <a:cubicBezTo>
                      <a:pt x="166970" y="606578"/>
                      <a:pt x="198735" y="617167"/>
                      <a:pt x="228057" y="631828"/>
                    </a:cubicBezTo>
                    <a:lnTo>
                      <a:pt x="224799" y="632642"/>
                    </a:lnTo>
                    <a:lnTo>
                      <a:pt x="237831" y="635086"/>
                    </a:lnTo>
                    <a:cubicBezTo>
                      <a:pt x="237016" y="635900"/>
                      <a:pt x="236202" y="635900"/>
                      <a:pt x="235387" y="636715"/>
                    </a:cubicBezTo>
                    <a:cubicBezTo>
                      <a:pt x="248419" y="647303"/>
                      <a:pt x="266338" y="649746"/>
                      <a:pt x="280184" y="657077"/>
                    </a:cubicBezTo>
                    <a:cubicBezTo>
                      <a:pt x="279370" y="657891"/>
                      <a:pt x="276926" y="658706"/>
                      <a:pt x="277741" y="660335"/>
                    </a:cubicBezTo>
                    <a:cubicBezTo>
                      <a:pt x="290773" y="660335"/>
                      <a:pt x="291587" y="675810"/>
                      <a:pt x="302176" y="667665"/>
                    </a:cubicBezTo>
                    <a:cubicBezTo>
                      <a:pt x="302176" y="668480"/>
                      <a:pt x="301361" y="670923"/>
                      <a:pt x="300547" y="670923"/>
                    </a:cubicBezTo>
                    <a:cubicBezTo>
                      <a:pt x="332312" y="681512"/>
                      <a:pt x="364891" y="694543"/>
                      <a:pt x="396656" y="705132"/>
                    </a:cubicBezTo>
                    <a:cubicBezTo>
                      <a:pt x="426792" y="702688"/>
                      <a:pt x="454485" y="718164"/>
                      <a:pt x="484621" y="715720"/>
                    </a:cubicBezTo>
                    <a:lnTo>
                      <a:pt x="483807" y="718164"/>
                    </a:lnTo>
                    <a:cubicBezTo>
                      <a:pt x="522088" y="718164"/>
                      <a:pt x="558740" y="734453"/>
                      <a:pt x="597835" y="737711"/>
                    </a:cubicBezTo>
                    <a:cubicBezTo>
                      <a:pt x="614125" y="740969"/>
                      <a:pt x="624713" y="739340"/>
                      <a:pt x="641003" y="740155"/>
                    </a:cubicBezTo>
                    <a:lnTo>
                      <a:pt x="641003" y="742598"/>
                    </a:lnTo>
                    <a:cubicBezTo>
                      <a:pt x="654849" y="738526"/>
                      <a:pt x="668696" y="740969"/>
                      <a:pt x="683357" y="743413"/>
                    </a:cubicBezTo>
                    <a:cubicBezTo>
                      <a:pt x="698017" y="745042"/>
                      <a:pt x="712678" y="746671"/>
                      <a:pt x="726524" y="739340"/>
                    </a:cubicBezTo>
                    <a:lnTo>
                      <a:pt x="724895" y="743413"/>
                    </a:lnTo>
                    <a:cubicBezTo>
                      <a:pt x="728968" y="737711"/>
                      <a:pt x="742814" y="743413"/>
                      <a:pt x="739556" y="733639"/>
                    </a:cubicBezTo>
                    <a:lnTo>
                      <a:pt x="745258" y="736082"/>
                    </a:lnTo>
                    <a:cubicBezTo>
                      <a:pt x="753403" y="727938"/>
                      <a:pt x="762362" y="727938"/>
                      <a:pt x="772136" y="727938"/>
                    </a:cubicBezTo>
                    <a:cubicBezTo>
                      <a:pt x="781910" y="727938"/>
                      <a:pt x="791684" y="727938"/>
                      <a:pt x="802272" y="720607"/>
                    </a:cubicBezTo>
                    <a:lnTo>
                      <a:pt x="801457" y="723051"/>
                    </a:lnTo>
                    <a:cubicBezTo>
                      <a:pt x="807159" y="719793"/>
                      <a:pt x="813675" y="716534"/>
                      <a:pt x="818562" y="717349"/>
                    </a:cubicBezTo>
                    <a:cubicBezTo>
                      <a:pt x="817747" y="718164"/>
                      <a:pt x="818562" y="718164"/>
                      <a:pt x="816933" y="719793"/>
                    </a:cubicBezTo>
                    <a:cubicBezTo>
                      <a:pt x="838110" y="723051"/>
                      <a:pt x="856843" y="706761"/>
                      <a:pt x="876390" y="700245"/>
                    </a:cubicBezTo>
                    <a:lnTo>
                      <a:pt x="875576" y="705132"/>
                    </a:lnTo>
                    <a:cubicBezTo>
                      <a:pt x="883721" y="696987"/>
                      <a:pt x="902454" y="696172"/>
                      <a:pt x="914671" y="690471"/>
                    </a:cubicBezTo>
                    <a:lnTo>
                      <a:pt x="914671" y="692914"/>
                    </a:lnTo>
                    <a:lnTo>
                      <a:pt x="920373" y="688027"/>
                    </a:lnTo>
                    <a:lnTo>
                      <a:pt x="922002" y="692100"/>
                    </a:lnTo>
                    <a:cubicBezTo>
                      <a:pt x="937477" y="687213"/>
                      <a:pt x="952138" y="679882"/>
                      <a:pt x="968428" y="67581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273365" y="359108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4286204" y="2923202"/>
                <a:ext cx="1628" cy="1629"/>
              </a:xfrm>
              <a:custGeom>
                <a:avLst/>
                <a:gdLst>
                  <a:gd name="connsiteX0" fmla="*/ 0 w 1628"/>
                  <a:gd name="connsiteY0" fmla="*/ 1629 h 1629"/>
                  <a:gd name="connsiteX1" fmla="*/ 1629 w 1628"/>
                  <a:gd name="connsiteY1" fmla="*/ 0 h 1629"/>
                  <a:gd name="connsiteX2" fmla="*/ 0 w 1628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9">
                    <a:moveTo>
                      <a:pt x="0" y="1629"/>
                    </a:moveTo>
                    <a:cubicBezTo>
                      <a:pt x="814" y="815"/>
                      <a:pt x="814" y="815"/>
                      <a:pt x="1629" y="0"/>
                    </a:cubicBezTo>
                    <a:cubicBezTo>
                      <a:pt x="814" y="0"/>
                      <a:pt x="0" y="815"/>
                      <a:pt x="0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0" name="图形 2"/>
            <p:cNvGrpSpPr/>
            <p:nvPr/>
          </p:nvGrpSpPr>
          <p:grpSpPr>
            <a:xfrm>
              <a:off x="4987855" y="3605022"/>
              <a:ext cx="273292" cy="785074"/>
              <a:chOff x="4987855" y="3605022"/>
              <a:chExt cx="273292" cy="785074"/>
            </a:xfrm>
            <a:solidFill>
              <a:srgbClr val="1B1B1B"/>
            </a:solidFill>
          </p:grpSpPr>
          <p:sp>
            <p:nvSpPr>
              <p:cNvPr id="61" name="任意多边形: 形状 60"/>
              <p:cNvSpPr/>
              <p:nvPr/>
            </p:nvSpPr>
            <p:spPr>
              <a:xfrm>
                <a:off x="5257890" y="4386024"/>
                <a:ext cx="3257" cy="1629"/>
              </a:xfrm>
              <a:custGeom>
                <a:avLst/>
                <a:gdLst>
                  <a:gd name="connsiteX0" fmla="*/ 2443 w 3257"/>
                  <a:gd name="connsiteY0" fmla="*/ 814 h 1629"/>
                  <a:gd name="connsiteX1" fmla="*/ 3258 w 3257"/>
                  <a:gd name="connsiteY1" fmla="*/ 0 h 1629"/>
                  <a:gd name="connsiteX2" fmla="*/ 0 w 3257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1629">
                    <a:moveTo>
                      <a:pt x="2443" y="814"/>
                    </a:moveTo>
                    <a:lnTo>
                      <a:pt x="3258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247301" y="4383351"/>
                <a:ext cx="9818" cy="6745"/>
              </a:xfrm>
              <a:custGeom>
                <a:avLst/>
                <a:gdLst>
                  <a:gd name="connsiteX0" fmla="*/ 814 w 9818"/>
                  <a:gd name="connsiteY0" fmla="*/ 4302 h 6745"/>
                  <a:gd name="connsiteX1" fmla="*/ 0 w 9818"/>
                  <a:gd name="connsiteY1" fmla="*/ 6746 h 6745"/>
                  <a:gd name="connsiteX2" fmla="*/ 9774 w 9818"/>
                  <a:gd name="connsiteY2" fmla="*/ 1859 h 6745"/>
                  <a:gd name="connsiteX3" fmla="*/ 814 w 9818"/>
                  <a:gd name="connsiteY3" fmla="*/ 4302 h 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8" h="6745">
                    <a:moveTo>
                      <a:pt x="814" y="4302"/>
                    </a:moveTo>
                    <a:cubicBezTo>
                      <a:pt x="814" y="5117"/>
                      <a:pt x="0" y="5931"/>
                      <a:pt x="0" y="6746"/>
                    </a:cubicBezTo>
                    <a:cubicBezTo>
                      <a:pt x="3258" y="5117"/>
                      <a:pt x="6516" y="3487"/>
                      <a:pt x="9774" y="1859"/>
                    </a:cubicBezTo>
                    <a:cubicBezTo>
                      <a:pt x="10588" y="-4657"/>
                      <a:pt x="0" y="8375"/>
                      <a:pt x="814" y="430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242414" y="4384779"/>
                <a:ext cx="4886" cy="3297"/>
              </a:xfrm>
              <a:custGeom>
                <a:avLst/>
                <a:gdLst>
                  <a:gd name="connsiteX0" fmla="*/ 4887 w 4886"/>
                  <a:gd name="connsiteY0" fmla="*/ 1245 h 3297"/>
                  <a:gd name="connsiteX1" fmla="*/ 0 w 4886"/>
                  <a:gd name="connsiteY1" fmla="*/ 2874 h 3297"/>
                  <a:gd name="connsiteX2" fmla="*/ 4887 w 4886"/>
                  <a:gd name="connsiteY2" fmla="*/ 1245 h 3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86" h="3297">
                    <a:moveTo>
                      <a:pt x="4887" y="1245"/>
                    </a:moveTo>
                    <a:cubicBezTo>
                      <a:pt x="4072" y="-2013"/>
                      <a:pt x="815" y="2059"/>
                      <a:pt x="0" y="2874"/>
                    </a:cubicBezTo>
                    <a:cubicBezTo>
                      <a:pt x="2443" y="431"/>
                      <a:pt x="2443" y="6132"/>
                      <a:pt x="4887" y="124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203319" y="4317607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0" y="0"/>
                      <a:pt x="815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987855" y="3605022"/>
                <a:ext cx="256188" cy="784005"/>
              </a:xfrm>
              <a:custGeom>
                <a:avLst/>
                <a:gdLst>
                  <a:gd name="connsiteX0" fmla="*/ 201617 w 256188"/>
                  <a:gd name="connsiteY0" fmla="*/ 673489 h 784005"/>
                  <a:gd name="connsiteX1" fmla="*/ 198359 w 256188"/>
                  <a:gd name="connsiteY1" fmla="*/ 672675 h 784005"/>
                  <a:gd name="connsiteX2" fmla="*/ 199988 w 256188"/>
                  <a:gd name="connsiteY2" fmla="*/ 695481 h 784005"/>
                  <a:gd name="connsiteX3" fmla="*/ 198359 w 256188"/>
                  <a:gd name="connsiteY3" fmla="*/ 694666 h 784005"/>
                  <a:gd name="connsiteX4" fmla="*/ 201617 w 256188"/>
                  <a:gd name="connsiteY4" fmla="*/ 750866 h 784005"/>
                  <a:gd name="connsiteX5" fmla="*/ 199988 w 256188"/>
                  <a:gd name="connsiteY5" fmla="*/ 750052 h 784005"/>
                  <a:gd name="connsiteX6" fmla="*/ 203246 w 256188"/>
                  <a:gd name="connsiteY6" fmla="*/ 753309 h 784005"/>
                  <a:gd name="connsiteX7" fmla="*/ 201617 w 256188"/>
                  <a:gd name="connsiteY7" fmla="*/ 752495 h 784005"/>
                  <a:gd name="connsiteX8" fmla="*/ 199988 w 256188"/>
                  <a:gd name="connsiteY8" fmla="*/ 759826 h 784005"/>
                  <a:gd name="connsiteX9" fmla="*/ 199174 w 256188"/>
                  <a:gd name="connsiteY9" fmla="*/ 766341 h 784005"/>
                  <a:gd name="connsiteX10" fmla="*/ 204061 w 256188"/>
                  <a:gd name="connsiteY10" fmla="*/ 765527 h 784005"/>
                  <a:gd name="connsiteX11" fmla="*/ 204875 w 256188"/>
                  <a:gd name="connsiteY11" fmla="*/ 778559 h 784005"/>
                  <a:gd name="connsiteX12" fmla="*/ 205690 w 256188"/>
                  <a:gd name="connsiteY12" fmla="*/ 783445 h 784005"/>
                  <a:gd name="connsiteX13" fmla="*/ 208133 w 256188"/>
                  <a:gd name="connsiteY13" fmla="*/ 782631 h 784005"/>
                  <a:gd name="connsiteX14" fmla="*/ 211391 w 256188"/>
                  <a:gd name="connsiteY14" fmla="*/ 780188 h 784005"/>
                  <a:gd name="connsiteX15" fmla="*/ 216278 w 256188"/>
                  <a:gd name="connsiteY15" fmla="*/ 776115 h 784005"/>
                  <a:gd name="connsiteX16" fmla="*/ 213835 w 256188"/>
                  <a:gd name="connsiteY16" fmla="*/ 781002 h 784005"/>
                  <a:gd name="connsiteX17" fmla="*/ 220351 w 256188"/>
                  <a:gd name="connsiteY17" fmla="*/ 774486 h 784005"/>
                  <a:gd name="connsiteX18" fmla="*/ 221165 w 256188"/>
                  <a:gd name="connsiteY18" fmla="*/ 773672 h 784005"/>
                  <a:gd name="connsiteX19" fmla="*/ 221980 w 256188"/>
                  <a:gd name="connsiteY19" fmla="*/ 773672 h 784005"/>
                  <a:gd name="connsiteX20" fmla="*/ 223608 w 256188"/>
                  <a:gd name="connsiteY20" fmla="*/ 773672 h 784005"/>
                  <a:gd name="connsiteX21" fmla="*/ 230124 w 256188"/>
                  <a:gd name="connsiteY21" fmla="*/ 773672 h 784005"/>
                  <a:gd name="connsiteX22" fmla="*/ 253745 w 256188"/>
                  <a:gd name="connsiteY22" fmla="*/ 781816 h 784005"/>
                  <a:gd name="connsiteX23" fmla="*/ 256188 w 256188"/>
                  <a:gd name="connsiteY23" fmla="*/ 776930 h 784005"/>
                  <a:gd name="connsiteX24" fmla="*/ 248043 w 256188"/>
                  <a:gd name="connsiteY24" fmla="*/ 775301 h 784005"/>
                  <a:gd name="connsiteX25" fmla="*/ 240713 w 256188"/>
                  <a:gd name="connsiteY25" fmla="*/ 773672 h 784005"/>
                  <a:gd name="connsiteX26" fmla="*/ 241527 w 256188"/>
                  <a:gd name="connsiteY26" fmla="*/ 771228 h 784005"/>
                  <a:gd name="connsiteX27" fmla="*/ 236640 w 256188"/>
                  <a:gd name="connsiteY27" fmla="*/ 773672 h 784005"/>
                  <a:gd name="connsiteX28" fmla="*/ 236640 w 256188"/>
                  <a:gd name="connsiteY28" fmla="*/ 770414 h 784005"/>
                  <a:gd name="connsiteX29" fmla="*/ 224423 w 256188"/>
                  <a:gd name="connsiteY29" fmla="*/ 770414 h 784005"/>
                  <a:gd name="connsiteX30" fmla="*/ 221165 w 256188"/>
                  <a:gd name="connsiteY30" fmla="*/ 771228 h 784005"/>
                  <a:gd name="connsiteX31" fmla="*/ 220351 w 256188"/>
                  <a:gd name="connsiteY31" fmla="*/ 772043 h 784005"/>
                  <a:gd name="connsiteX32" fmla="*/ 218722 w 256188"/>
                  <a:gd name="connsiteY32" fmla="*/ 775301 h 784005"/>
                  <a:gd name="connsiteX33" fmla="*/ 218722 w 256188"/>
                  <a:gd name="connsiteY33" fmla="*/ 772857 h 784005"/>
                  <a:gd name="connsiteX34" fmla="*/ 219536 w 256188"/>
                  <a:gd name="connsiteY34" fmla="*/ 770414 h 784005"/>
                  <a:gd name="connsiteX35" fmla="*/ 215464 w 256188"/>
                  <a:gd name="connsiteY35" fmla="*/ 776930 h 784005"/>
                  <a:gd name="connsiteX36" fmla="*/ 214649 w 256188"/>
                  <a:gd name="connsiteY36" fmla="*/ 776930 h 784005"/>
                  <a:gd name="connsiteX37" fmla="*/ 213020 w 256188"/>
                  <a:gd name="connsiteY37" fmla="*/ 777744 h 784005"/>
                  <a:gd name="connsiteX38" fmla="*/ 213020 w 256188"/>
                  <a:gd name="connsiteY38" fmla="*/ 774486 h 784005"/>
                  <a:gd name="connsiteX39" fmla="*/ 213020 w 256188"/>
                  <a:gd name="connsiteY39" fmla="*/ 767970 h 784005"/>
                  <a:gd name="connsiteX40" fmla="*/ 212206 w 256188"/>
                  <a:gd name="connsiteY40" fmla="*/ 760640 h 784005"/>
                  <a:gd name="connsiteX41" fmla="*/ 212206 w 256188"/>
                  <a:gd name="connsiteY41" fmla="*/ 756567 h 784005"/>
                  <a:gd name="connsiteX42" fmla="*/ 213020 w 256188"/>
                  <a:gd name="connsiteY42" fmla="*/ 749237 h 784005"/>
                  <a:gd name="connsiteX43" fmla="*/ 213835 w 256188"/>
                  <a:gd name="connsiteY43" fmla="*/ 715029 h 784005"/>
                  <a:gd name="connsiteX44" fmla="*/ 214649 w 256188"/>
                  <a:gd name="connsiteY44" fmla="*/ 715029 h 784005"/>
                  <a:gd name="connsiteX45" fmla="*/ 213020 w 256188"/>
                  <a:gd name="connsiteY45" fmla="*/ 700367 h 784005"/>
                  <a:gd name="connsiteX46" fmla="*/ 208948 w 256188"/>
                  <a:gd name="connsiteY46" fmla="*/ 696295 h 784005"/>
                  <a:gd name="connsiteX47" fmla="*/ 216278 w 256188"/>
                  <a:gd name="connsiteY47" fmla="*/ 610774 h 784005"/>
                  <a:gd name="connsiteX48" fmla="*/ 207319 w 256188"/>
                  <a:gd name="connsiteY48" fmla="*/ 518736 h 784005"/>
                  <a:gd name="connsiteX49" fmla="*/ 209762 w 256188"/>
                  <a:gd name="connsiteY49" fmla="*/ 518736 h 784005"/>
                  <a:gd name="connsiteX50" fmla="*/ 206504 w 256188"/>
                  <a:gd name="connsiteY50" fmla="*/ 492673 h 784005"/>
                  <a:gd name="connsiteX51" fmla="*/ 207319 w 256188"/>
                  <a:gd name="connsiteY51" fmla="*/ 492673 h 784005"/>
                  <a:gd name="connsiteX52" fmla="*/ 199174 w 256188"/>
                  <a:gd name="connsiteY52" fmla="*/ 460908 h 784005"/>
                  <a:gd name="connsiteX53" fmla="*/ 190214 w 256188"/>
                  <a:gd name="connsiteY53" fmla="*/ 429957 h 784005"/>
                  <a:gd name="connsiteX54" fmla="*/ 182884 w 256188"/>
                  <a:gd name="connsiteY54" fmla="*/ 391676 h 784005"/>
                  <a:gd name="connsiteX55" fmla="*/ 171481 w 256188"/>
                  <a:gd name="connsiteY55" fmla="*/ 353395 h 784005"/>
                  <a:gd name="connsiteX56" fmla="*/ 173110 w 256188"/>
                  <a:gd name="connsiteY56" fmla="*/ 352581 h 784005"/>
                  <a:gd name="connsiteX57" fmla="*/ 166594 w 256188"/>
                  <a:gd name="connsiteY57" fmla="*/ 321630 h 784005"/>
                  <a:gd name="connsiteX58" fmla="*/ 160078 w 256188"/>
                  <a:gd name="connsiteY58" fmla="*/ 290679 h 784005"/>
                  <a:gd name="connsiteX59" fmla="*/ 147047 w 256188"/>
                  <a:gd name="connsiteY59" fmla="*/ 259729 h 784005"/>
                  <a:gd name="connsiteX60" fmla="*/ 134015 w 256188"/>
                  <a:gd name="connsiteY60" fmla="*/ 228778 h 784005"/>
                  <a:gd name="connsiteX61" fmla="*/ 117725 w 256188"/>
                  <a:gd name="connsiteY61" fmla="*/ 188054 h 784005"/>
                  <a:gd name="connsiteX62" fmla="*/ 110395 w 256188"/>
                  <a:gd name="connsiteY62" fmla="*/ 149773 h 784005"/>
                  <a:gd name="connsiteX63" fmla="*/ 98992 w 256188"/>
                  <a:gd name="connsiteY63" fmla="*/ 133483 h 784005"/>
                  <a:gd name="connsiteX64" fmla="*/ 84331 w 256188"/>
                  <a:gd name="connsiteY64" fmla="*/ 118822 h 784005"/>
                  <a:gd name="connsiteX65" fmla="*/ 68041 w 256188"/>
                  <a:gd name="connsiteY65" fmla="*/ 87057 h 784005"/>
                  <a:gd name="connsiteX66" fmla="*/ 53380 w 256188"/>
                  <a:gd name="connsiteY66" fmla="*/ 55292 h 784005"/>
                  <a:gd name="connsiteX67" fmla="*/ 44421 w 256188"/>
                  <a:gd name="connsiteY67" fmla="*/ 40631 h 784005"/>
                  <a:gd name="connsiteX68" fmla="*/ 35462 w 256188"/>
                  <a:gd name="connsiteY68" fmla="*/ 23527 h 784005"/>
                  <a:gd name="connsiteX69" fmla="*/ 33833 w 256188"/>
                  <a:gd name="connsiteY69" fmla="*/ 25970 h 784005"/>
                  <a:gd name="connsiteX70" fmla="*/ 27317 w 256188"/>
                  <a:gd name="connsiteY70" fmla="*/ 22712 h 784005"/>
                  <a:gd name="connsiteX71" fmla="*/ 23244 w 256188"/>
                  <a:gd name="connsiteY71" fmla="*/ 17826 h 784005"/>
                  <a:gd name="connsiteX72" fmla="*/ 24059 w 256188"/>
                  <a:gd name="connsiteY72" fmla="*/ 17826 h 784005"/>
                  <a:gd name="connsiteX73" fmla="*/ 14285 w 256188"/>
                  <a:gd name="connsiteY73" fmla="*/ 20269 h 784005"/>
                  <a:gd name="connsiteX74" fmla="*/ 12656 w 256188"/>
                  <a:gd name="connsiteY74" fmla="*/ 22712 h 784005"/>
                  <a:gd name="connsiteX75" fmla="*/ 12656 w 256188"/>
                  <a:gd name="connsiteY75" fmla="*/ 17826 h 784005"/>
                  <a:gd name="connsiteX76" fmla="*/ 9398 w 256188"/>
                  <a:gd name="connsiteY76" fmla="*/ 20269 h 784005"/>
                  <a:gd name="connsiteX77" fmla="*/ 8583 w 256188"/>
                  <a:gd name="connsiteY77" fmla="*/ 14568 h 784005"/>
                  <a:gd name="connsiteX78" fmla="*/ 7769 w 256188"/>
                  <a:gd name="connsiteY78" fmla="*/ 8052 h 784005"/>
                  <a:gd name="connsiteX79" fmla="*/ 11841 w 256188"/>
                  <a:gd name="connsiteY79" fmla="*/ 1536 h 784005"/>
                  <a:gd name="connsiteX80" fmla="*/ 4511 w 256188"/>
                  <a:gd name="connsiteY80" fmla="*/ 3979 h 784005"/>
                  <a:gd name="connsiteX81" fmla="*/ 438 w 256188"/>
                  <a:gd name="connsiteY81" fmla="*/ 19455 h 784005"/>
                  <a:gd name="connsiteX82" fmla="*/ 2067 w 256188"/>
                  <a:gd name="connsiteY82" fmla="*/ 15382 h 784005"/>
                  <a:gd name="connsiteX83" fmla="*/ 1253 w 256188"/>
                  <a:gd name="connsiteY83" fmla="*/ 21084 h 784005"/>
                  <a:gd name="connsiteX84" fmla="*/ 2882 w 256188"/>
                  <a:gd name="connsiteY84" fmla="*/ 31672 h 784005"/>
                  <a:gd name="connsiteX85" fmla="*/ 2882 w 256188"/>
                  <a:gd name="connsiteY85" fmla="*/ 30857 h 784005"/>
                  <a:gd name="connsiteX86" fmla="*/ 7769 w 256188"/>
                  <a:gd name="connsiteY86" fmla="*/ 31672 h 784005"/>
                  <a:gd name="connsiteX87" fmla="*/ 6954 w 256188"/>
                  <a:gd name="connsiteY87" fmla="*/ 34115 h 784005"/>
                  <a:gd name="connsiteX88" fmla="*/ 9398 w 256188"/>
                  <a:gd name="connsiteY88" fmla="*/ 34115 h 784005"/>
                  <a:gd name="connsiteX89" fmla="*/ 27317 w 256188"/>
                  <a:gd name="connsiteY89" fmla="*/ 45518 h 784005"/>
                  <a:gd name="connsiteX90" fmla="*/ 34647 w 256188"/>
                  <a:gd name="connsiteY90" fmla="*/ 44704 h 784005"/>
                  <a:gd name="connsiteX91" fmla="*/ 34647 w 256188"/>
                  <a:gd name="connsiteY91" fmla="*/ 57736 h 784005"/>
                  <a:gd name="connsiteX92" fmla="*/ 33018 w 256188"/>
                  <a:gd name="connsiteY92" fmla="*/ 57736 h 784005"/>
                  <a:gd name="connsiteX93" fmla="*/ 36276 w 256188"/>
                  <a:gd name="connsiteY93" fmla="*/ 65881 h 784005"/>
                  <a:gd name="connsiteX94" fmla="*/ 46864 w 256188"/>
                  <a:gd name="connsiteY94" fmla="*/ 69953 h 784005"/>
                  <a:gd name="connsiteX95" fmla="*/ 42792 w 256188"/>
                  <a:gd name="connsiteY95" fmla="*/ 73211 h 784005"/>
                  <a:gd name="connsiteX96" fmla="*/ 50122 w 256188"/>
                  <a:gd name="connsiteY96" fmla="*/ 93573 h 784005"/>
                  <a:gd name="connsiteX97" fmla="*/ 63969 w 256188"/>
                  <a:gd name="connsiteY97" fmla="*/ 106605 h 784005"/>
                  <a:gd name="connsiteX98" fmla="*/ 68856 w 256188"/>
                  <a:gd name="connsiteY98" fmla="*/ 122080 h 784005"/>
                  <a:gd name="connsiteX99" fmla="*/ 67227 w 256188"/>
                  <a:gd name="connsiteY99" fmla="*/ 122080 h 784005"/>
                  <a:gd name="connsiteX100" fmla="*/ 81887 w 256188"/>
                  <a:gd name="connsiteY100" fmla="*/ 135112 h 784005"/>
                  <a:gd name="connsiteX101" fmla="*/ 75371 w 256188"/>
                  <a:gd name="connsiteY101" fmla="*/ 145700 h 784005"/>
                  <a:gd name="connsiteX102" fmla="*/ 89218 w 256188"/>
                  <a:gd name="connsiteY102" fmla="*/ 160361 h 784005"/>
                  <a:gd name="connsiteX103" fmla="*/ 87589 w 256188"/>
                  <a:gd name="connsiteY103" fmla="*/ 166877 h 784005"/>
                  <a:gd name="connsiteX104" fmla="*/ 107951 w 256188"/>
                  <a:gd name="connsiteY104" fmla="*/ 221448 h 784005"/>
                  <a:gd name="connsiteX105" fmla="*/ 107137 w 256188"/>
                  <a:gd name="connsiteY105" fmla="*/ 221448 h 784005"/>
                  <a:gd name="connsiteX106" fmla="*/ 124241 w 256188"/>
                  <a:gd name="connsiteY106" fmla="*/ 223077 h 784005"/>
                  <a:gd name="connsiteX107" fmla="*/ 122612 w 256188"/>
                  <a:gd name="connsiteY107" fmla="*/ 223077 h 784005"/>
                  <a:gd name="connsiteX108" fmla="*/ 122612 w 256188"/>
                  <a:gd name="connsiteY108" fmla="*/ 233665 h 784005"/>
                  <a:gd name="connsiteX109" fmla="*/ 120168 w 256188"/>
                  <a:gd name="connsiteY109" fmla="*/ 233665 h 784005"/>
                  <a:gd name="connsiteX110" fmla="*/ 123426 w 256188"/>
                  <a:gd name="connsiteY110" fmla="*/ 243439 h 784005"/>
                  <a:gd name="connsiteX111" fmla="*/ 121797 w 256188"/>
                  <a:gd name="connsiteY111" fmla="*/ 244254 h 784005"/>
                  <a:gd name="connsiteX112" fmla="*/ 125055 w 256188"/>
                  <a:gd name="connsiteY112" fmla="*/ 245883 h 784005"/>
                  <a:gd name="connsiteX113" fmla="*/ 120168 w 256188"/>
                  <a:gd name="connsiteY113" fmla="*/ 245883 h 784005"/>
                  <a:gd name="connsiteX114" fmla="*/ 127499 w 256188"/>
                  <a:gd name="connsiteY114" fmla="*/ 267059 h 784005"/>
                  <a:gd name="connsiteX115" fmla="*/ 136458 w 256188"/>
                  <a:gd name="connsiteY115" fmla="*/ 287422 h 784005"/>
                  <a:gd name="connsiteX116" fmla="*/ 146232 w 256188"/>
                  <a:gd name="connsiteY116" fmla="*/ 308598 h 784005"/>
                  <a:gd name="connsiteX117" fmla="*/ 152748 w 256188"/>
                  <a:gd name="connsiteY117" fmla="*/ 330590 h 784005"/>
                  <a:gd name="connsiteX118" fmla="*/ 150304 w 256188"/>
                  <a:gd name="connsiteY118" fmla="*/ 329775 h 784005"/>
                  <a:gd name="connsiteX119" fmla="*/ 155191 w 256188"/>
                  <a:gd name="connsiteY119" fmla="*/ 334662 h 784005"/>
                  <a:gd name="connsiteX120" fmla="*/ 152748 w 256188"/>
                  <a:gd name="connsiteY120" fmla="*/ 334662 h 784005"/>
                  <a:gd name="connsiteX121" fmla="*/ 160078 w 256188"/>
                  <a:gd name="connsiteY121" fmla="*/ 355839 h 784005"/>
                  <a:gd name="connsiteX122" fmla="*/ 156006 w 256188"/>
                  <a:gd name="connsiteY122" fmla="*/ 356653 h 784005"/>
                  <a:gd name="connsiteX123" fmla="*/ 162522 w 256188"/>
                  <a:gd name="connsiteY123" fmla="*/ 366427 h 784005"/>
                  <a:gd name="connsiteX124" fmla="*/ 158449 w 256188"/>
                  <a:gd name="connsiteY124" fmla="*/ 367242 h 784005"/>
                  <a:gd name="connsiteX125" fmla="*/ 169852 w 256188"/>
                  <a:gd name="connsiteY125" fmla="*/ 411224 h 784005"/>
                  <a:gd name="connsiteX126" fmla="*/ 186142 w 256188"/>
                  <a:gd name="connsiteY126" fmla="*/ 448691 h 784005"/>
                  <a:gd name="connsiteX127" fmla="*/ 183699 w 256188"/>
                  <a:gd name="connsiteY127" fmla="*/ 448691 h 784005"/>
                  <a:gd name="connsiteX128" fmla="*/ 191843 w 256188"/>
                  <a:gd name="connsiteY128" fmla="*/ 500818 h 784005"/>
                  <a:gd name="connsiteX129" fmla="*/ 195916 w 256188"/>
                  <a:gd name="connsiteY129" fmla="*/ 520366 h 784005"/>
                  <a:gd name="connsiteX130" fmla="*/ 193472 w 256188"/>
                  <a:gd name="connsiteY130" fmla="*/ 521180 h 784005"/>
                  <a:gd name="connsiteX131" fmla="*/ 198359 w 256188"/>
                  <a:gd name="connsiteY131" fmla="*/ 560275 h 784005"/>
                  <a:gd name="connsiteX132" fmla="*/ 195101 w 256188"/>
                  <a:gd name="connsiteY132" fmla="*/ 559461 h 784005"/>
                  <a:gd name="connsiteX133" fmla="*/ 203246 w 256188"/>
                  <a:gd name="connsiteY133" fmla="*/ 565977 h 784005"/>
                  <a:gd name="connsiteX134" fmla="*/ 200803 w 256188"/>
                  <a:gd name="connsiteY134" fmla="*/ 568421 h 784005"/>
                  <a:gd name="connsiteX135" fmla="*/ 204061 w 256188"/>
                  <a:gd name="connsiteY135" fmla="*/ 595299 h 784005"/>
                  <a:gd name="connsiteX136" fmla="*/ 201617 w 256188"/>
                  <a:gd name="connsiteY136" fmla="*/ 594484 h 784005"/>
                  <a:gd name="connsiteX137" fmla="*/ 203246 w 256188"/>
                  <a:gd name="connsiteY137" fmla="*/ 602629 h 784005"/>
                  <a:gd name="connsiteX138" fmla="*/ 201617 w 256188"/>
                  <a:gd name="connsiteY138" fmla="*/ 601814 h 784005"/>
                  <a:gd name="connsiteX139" fmla="*/ 202432 w 256188"/>
                  <a:gd name="connsiteY139" fmla="*/ 630322 h 784005"/>
                  <a:gd name="connsiteX140" fmla="*/ 198359 w 256188"/>
                  <a:gd name="connsiteY140" fmla="*/ 629507 h 784005"/>
                  <a:gd name="connsiteX141" fmla="*/ 200803 w 256188"/>
                  <a:gd name="connsiteY141" fmla="*/ 648240 h 784005"/>
                  <a:gd name="connsiteX142" fmla="*/ 199174 w 256188"/>
                  <a:gd name="connsiteY142" fmla="*/ 648240 h 784005"/>
                  <a:gd name="connsiteX143" fmla="*/ 201617 w 256188"/>
                  <a:gd name="connsiteY143" fmla="*/ 651498 h 784005"/>
                  <a:gd name="connsiteX144" fmla="*/ 197545 w 256188"/>
                  <a:gd name="connsiteY144" fmla="*/ 651498 h 784005"/>
                  <a:gd name="connsiteX145" fmla="*/ 201617 w 256188"/>
                  <a:gd name="connsiteY145" fmla="*/ 673489 h 78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256188" h="784005">
                    <a:moveTo>
                      <a:pt x="201617" y="673489"/>
                    </a:moveTo>
                    <a:lnTo>
                      <a:pt x="198359" y="672675"/>
                    </a:lnTo>
                    <a:cubicBezTo>
                      <a:pt x="204875" y="680005"/>
                      <a:pt x="197545" y="688150"/>
                      <a:pt x="199988" y="695481"/>
                    </a:cubicBezTo>
                    <a:lnTo>
                      <a:pt x="198359" y="694666"/>
                    </a:lnTo>
                    <a:cubicBezTo>
                      <a:pt x="196730" y="713400"/>
                      <a:pt x="200803" y="731318"/>
                      <a:pt x="201617" y="750866"/>
                    </a:cubicBezTo>
                    <a:cubicBezTo>
                      <a:pt x="201617" y="750866"/>
                      <a:pt x="199988" y="750052"/>
                      <a:pt x="199988" y="750052"/>
                    </a:cubicBezTo>
                    <a:cubicBezTo>
                      <a:pt x="200803" y="750866"/>
                      <a:pt x="203246" y="752495"/>
                      <a:pt x="203246" y="753309"/>
                    </a:cubicBezTo>
                    <a:cubicBezTo>
                      <a:pt x="202432" y="753309"/>
                      <a:pt x="201617" y="753309"/>
                      <a:pt x="201617" y="752495"/>
                    </a:cubicBezTo>
                    <a:cubicBezTo>
                      <a:pt x="198359" y="754124"/>
                      <a:pt x="199174" y="757382"/>
                      <a:pt x="199988" y="759826"/>
                    </a:cubicBezTo>
                    <a:cubicBezTo>
                      <a:pt x="200803" y="762269"/>
                      <a:pt x="201617" y="763898"/>
                      <a:pt x="199174" y="766341"/>
                    </a:cubicBezTo>
                    <a:cubicBezTo>
                      <a:pt x="199988" y="767156"/>
                      <a:pt x="202432" y="766341"/>
                      <a:pt x="204061" y="765527"/>
                    </a:cubicBezTo>
                    <a:cubicBezTo>
                      <a:pt x="204061" y="770414"/>
                      <a:pt x="204061" y="774486"/>
                      <a:pt x="204875" y="778559"/>
                    </a:cubicBezTo>
                    <a:cubicBezTo>
                      <a:pt x="204875" y="780188"/>
                      <a:pt x="205690" y="781816"/>
                      <a:pt x="205690" y="783445"/>
                    </a:cubicBezTo>
                    <a:cubicBezTo>
                      <a:pt x="205690" y="785075"/>
                      <a:pt x="207319" y="782631"/>
                      <a:pt x="208133" y="782631"/>
                    </a:cubicBezTo>
                    <a:cubicBezTo>
                      <a:pt x="208948" y="781816"/>
                      <a:pt x="210577" y="781002"/>
                      <a:pt x="211391" y="780188"/>
                    </a:cubicBezTo>
                    <a:cubicBezTo>
                      <a:pt x="213020" y="778559"/>
                      <a:pt x="214649" y="777744"/>
                      <a:pt x="216278" y="776115"/>
                    </a:cubicBezTo>
                    <a:cubicBezTo>
                      <a:pt x="216278" y="776930"/>
                      <a:pt x="215464" y="778559"/>
                      <a:pt x="213835" y="781002"/>
                    </a:cubicBezTo>
                    <a:cubicBezTo>
                      <a:pt x="217093" y="777744"/>
                      <a:pt x="218722" y="776115"/>
                      <a:pt x="220351" y="774486"/>
                    </a:cubicBezTo>
                    <a:lnTo>
                      <a:pt x="221165" y="773672"/>
                    </a:lnTo>
                    <a:cubicBezTo>
                      <a:pt x="221165" y="773672"/>
                      <a:pt x="221165" y="773672"/>
                      <a:pt x="221980" y="773672"/>
                    </a:cubicBezTo>
                    <a:lnTo>
                      <a:pt x="223608" y="773672"/>
                    </a:lnTo>
                    <a:cubicBezTo>
                      <a:pt x="226052" y="773672"/>
                      <a:pt x="227681" y="773672"/>
                      <a:pt x="230124" y="773672"/>
                    </a:cubicBezTo>
                    <a:cubicBezTo>
                      <a:pt x="238269" y="774486"/>
                      <a:pt x="247229" y="777744"/>
                      <a:pt x="253745" y="781816"/>
                    </a:cubicBezTo>
                    <a:cubicBezTo>
                      <a:pt x="255374" y="779373"/>
                      <a:pt x="252930" y="778559"/>
                      <a:pt x="256188" y="776930"/>
                    </a:cubicBezTo>
                    <a:cubicBezTo>
                      <a:pt x="253745" y="774486"/>
                      <a:pt x="251301" y="774486"/>
                      <a:pt x="248043" y="775301"/>
                    </a:cubicBezTo>
                    <a:cubicBezTo>
                      <a:pt x="245600" y="776115"/>
                      <a:pt x="242342" y="776115"/>
                      <a:pt x="240713" y="773672"/>
                    </a:cubicBezTo>
                    <a:lnTo>
                      <a:pt x="241527" y="771228"/>
                    </a:lnTo>
                    <a:cubicBezTo>
                      <a:pt x="238269" y="768785"/>
                      <a:pt x="239898" y="776930"/>
                      <a:pt x="236640" y="773672"/>
                    </a:cubicBezTo>
                    <a:cubicBezTo>
                      <a:pt x="235826" y="771228"/>
                      <a:pt x="237455" y="770414"/>
                      <a:pt x="236640" y="770414"/>
                    </a:cubicBezTo>
                    <a:cubicBezTo>
                      <a:pt x="232568" y="770414"/>
                      <a:pt x="228495" y="769599"/>
                      <a:pt x="224423" y="770414"/>
                    </a:cubicBezTo>
                    <a:cubicBezTo>
                      <a:pt x="223608" y="770414"/>
                      <a:pt x="222794" y="770414"/>
                      <a:pt x="221165" y="771228"/>
                    </a:cubicBezTo>
                    <a:cubicBezTo>
                      <a:pt x="221165" y="771228"/>
                      <a:pt x="221165" y="772043"/>
                      <a:pt x="220351" y="772043"/>
                    </a:cubicBezTo>
                    <a:cubicBezTo>
                      <a:pt x="220351" y="772857"/>
                      <a:pt x="219536" y="773672"/>
                      <a:pt x="218722" y="775301"/>
                    </a:cubicBezTo>
                    <a:cubicBezTo>
                      <a:pt x="218722" y="772857"/>
                      <a:pt x="218722" y="772857"/>
                      <a:pt x="218722" y="772857"/>
                    </a:cubicBezTo>
                    <a:cubicBezTo>
                      <a:pt x="218722" y="772857"/>
                      <a:pt x="217907" y="772857"/>
                      <a:pt x="219536" y="770414"/>
                    </a:cubicBezTo>
                    <a:cubicBezTo>
                      <a:pt x="217907" y="772857"/>
                      <a:pt x="217907" y="772043"/>
                      <a:pt x="215464" y="776930"/>
                    </a:cubicBezTo>
                    <a:cubicBezTo>
                      <a:pt x="215464" y="776930"/>
                      <a:pt x="214649" y="776930"/>
                      <a:pt x="214649" y="776930"/>
                    </a:cubicBezTo>
                    <a:cubicBezTo>
                      <a:pt x="213835" y="776930"/>
                      <a:pt x="213835" y="776930"/>
                      <a:pt x="213020" y="777744"/>
                    </a:cubicBezTo>
                    <a:cubicBezTo>
                      <a:pt x="213020" y="776930"/>
                      <a:pt x="213020" y="775301"/>
                      <a:pt x="213020" y="774486"/>
                    </a:cubicBezTo>
                    <a:cubicBezTo>
                      <a:pt x="213020" y="772043"/>
                      <a:pt x="213020" y="770414"/>
                      <a:pt x="213020" y="767970"/>
                    </a:cubicBezTo>
                    <a:cubicBezTo>
                      <a:pt x="213020" y="765527"/>
                      <a:pt x="212206" y="763083"/>
                      <a:pt x="212206" y="760640"/>
                    </a:cubicBezTo>
                    <a:cubicBezTo>
                      <a:pt x="212206" y="759011"/>
                      <a:pt x="212206" y="758197"/>
                      <a:pt x="212206" y="756567"/>
                    </a:cubicBezTo>
                    <a:cubicBezTo>
                      <a:pt x="212206" y="754124"/>
                      <a:pt x="212206" y="751681"/>
                      <a:pt x="213020" y="749237"/>
                    </a:cubicBezTo>
                    <a:cubicBezTo>
                      <a:pt x="203246" y="738649"/>
                      <a:pt x="216278" y="727246"/>
                      <a:pt x="213835" y="715029"/>
                    </a:cubicBezTo>
                    <a:cubicBezTo>
                      <a:pt x="213835" y="715029"/>
                      <a:pt x="214649" y="715029"/>
                      <a:pt x="214649" y="715029"/>
                    </a:cubicBezTo>
                    <a:cubicBezTo>
                      <a:pt x="212206" y="710956"/>
                      <a:pt x="211391" y="705255"/>
                      <a:pt x="213020" y="700367"/>
                    </a:cubicBezTo>
                    <a:lnTo>
                      <a:pt x="208948" y="696295"/>
                    </a:lnTo>
                    <a:cubicBezTo>
                      <a:pt x="219536" y="668603"/>
                      <a:pt x="213020" y="639281"/>
                      <a:pt x="216278" y="610774"/>
                    </a:cubicBezTo>
                    <a:cubicBezTo>
                      <a:pt x="217907" y="578194"/>
                      <a:pt x="223608" y="548873"/>
                      <a:pt x="207319" y="518736"/>
                    </a:cubicBezTo>
                    <a:cubicBezTo>
                      <a:pt x="208133" y="518736"/>
                      <a:pt x="208948" y="518736"/>
                      <a:pt x="209762" y="518736"/>
                    </a:cubicBezTo>
                    <a:cubicBezTo>
                      <a:pt x="206504" y="509777"/>
                      <a:pt x="209762" y="500818"/>
                      <a:pt x="206504" y="492673"/>
                    </a:cubicBezTo>
                    <a:lnTo>
                      <a:pt x="207319" y="492673"/>
                    </a:lnTo>
                    <a:cubicBezTo>
                      <a:pt x="202432" y="482899"/>
                      <a:pt x="200803" y="471496"/>
                      <a:pt x="199174" y="460908"/>
                    </a:cubicBezTo>
                    <a:cubicBezTo>
                      <a:pt x="197545" y="450319"/>
                      <a:pt x="196730" y="438917"/>
                      <a:pt x="190214" y="429957"/>
                    </a:cubicBezTo>
                    <a:cubicBezTo>
                      <a:pt x="188586" y="417740"/>
                      <a:pt x="186142" y="404708"/>
                      <a:pt x="182884" y="391676"/>
                    </a:cubicBezTo>
                    <a:cubicBezTo>
                      <a:pt x="179626" y="378644"/>
                      <a:pt x="175554" y="365613"/>
                      <a:pt x="171481" y="353395"/>
                    </a:cubicBezTo>
                    <a:lnTo>
                      <a:pt x="173110" y="352581"/>
                    </a:lnTo>
                    <a:cubicBezTo>
                      <a:pt x="168223" y="342807"/>
                      <a:pt x="167409" y="332218"/>
                      <a:pt x="166594" y="321630"/>
                    </a:cubicBezTo>
                    <a:cubicBezTo>
                      <a:pt x="165780" y="311042"/>
                      <a:pt x="164965" y="300453"/>
                      <a:pt x="160078" y="290679"/>
                    </a:cubicBezTo>
                    <a:cubicBezTo>
                      <a:pt x="159264" y="279277"/>
                      <a:pt x="153562" y="269503"/>
                      <a:pt x="147047" y="259729"/>
                    </a:cubicBezTo>
                    <a:cubicBezTo>
                      <a:pt x="140531" y="249955"/>
                      <a:pt x="134829" y="240181"/>
                      <a:pt x="134015" y="228778"/>
                    </a:cubicBezTo>
                    <a:cubicBezTo>
                      <a:pt x="139716" y="212489"/>
                      <a:pt x="112023" y="203529"/>
                      <a:pt x="117725" y="188054"/>
                    </a:cubicBezTo>
                    <a:cubicBezTo>
                      <a:pt x="120983" y="172578"/>
                      <a:pt x="116910" y="160361"/>
                      <a:pt x="110395" y="149773"/>
                    </a:cubicBezTo>
                    <a:cubicBezTo>
                      <a:pt x="107137" y="144071"/>
                      <a:pt x="103064" y="139185"/>
                      <a:pt x="98992" y="133483"/>
                    </a:cubicBezTo>
                    <a:cubicBezTo>
                      <a:pt x="94105" y="128596"/>
                      <a:pt x="89218" y="123709"/>
                      <a:pt x="84331" y="118822"/>
                    </a:cubicBezTo>
                    <a:cubicBezTo>
                      <a:pt x="81887" y="106605"/>
                      <a:pt x="74557" y="96831"/>
                      <a:pt x="68041" y="87057"/>
                    </a:cubicBezTo>
                    <a:cubicBezTo>
                      <a:pt x="61525" y="77283"/>
                      <a:pt x="55009" y="67509"/>
                      <a:pt x="53380" y="55292"/>
                    </a:cubicBezTo>
                    <a:cubicBezTo>
                      <a:pt x="46864" y="52849"/>
                      <a:pt x="46050" y="47147"/>
                      <a:pt x="44421" y="40631"/>
                    </a:cubicBezTo>
                    <a:cubicBezTo>
                      <a:pt x="42792" y="34115"/>
                      <a:pt x="41163" y="26785"/>
                      <a:pt x="35462" y="23527"/>
                    </a:cubicBezTo>
                    <a:lnTo>
                      <a:pt x="33833" y="25970"/>
                    </a:lnTo>
                    <a:cubicBezTo>
                      <a:pt x="34647" y="21898"/>
                      <a:pt x="30575" y="21898"/>
                      <a:pt x="27317" y="22712"/>
                    </a:cubicBezTo>
                    <a:cubicBezTo>
                      <a:pt x="24059" y="23527"/>
                      <a:pt x="21615" y="23527"/>
                      <a:pt x="23244" y="17826"/>
                    </a:cubicBezTo>
                    <a:lnTo>
                      <a:pt x="24059" y="17826"/>
                    </a:lnTo>
                    <a:cubicBezTo>
                      <a:pt x="24873" y="11310"/>
                      <a:pt x="11841" y="26785"/>
                      <a:pt x="14285" y="20269"/>
                    </a:cubicBezTo>
                    <a:lnTo>
                      <a:pt x="12656" y="22712"/>
                    </a:lnTo>
                    <a:cubicBezTo>
                      <a:pt x="10212" y="21898"/>
                      <a:pt x="14285" y="19455"/>
                      <a:pt x="12656" y="17826"/>
                    </a:cubicBezTo>
                    <a:cubicBezTo>
                      <a:pt x="11841" y="17826"/>
                      <a:pt x="10212" y="22712"/>
                      <a:pt x="9398" y="20269"/>
                    </a:cubicBezTo>
                    <a:cubicBezTo>
                      <a:pt x="11841" y="14568"/>
                      <a:pt x="10212" y="14568"/>
                      <a:pt x="8583" y="14568"/>
                    </a:cubicBezTo>
                    <a:cubicBezTo>
                      <a:pt x="6954" y="14568"/>
                      <a:pt x="5325" y="13753"/>
                      <a:pt x="7769" y="8052"/>
                    </a:cubicBezTo>
                    <a:cubicBezTo>
                      <a:pt x="9398" y="8866"/>
                      <a:pt x="6954" y="2350"/>
                      <a:pt x="11841" y="1536"/>
                    </a:cubicBezTo>
                    <a:cubicBezTo>
                      <a:pt x="11027" y="-93"/>
                      <a:pt x="6140" y="-1722"/>
                      <a:pt x="4511" y="3979"/>
                    </a:cubicBezTo>
                    <a:cubicBezTo>
                      <a:pt x="2067" y="9681"/>
                      <a:pt x="-1190" y="13753"/>
                      <a:pt x="438" y="19455"/>
                    </a:cubicBezTo>
                    <a:lnTo>
                      <a:pt x="2067" y="15382"/>
                    </a:lnTo>
                    <a:cubicBezTo>
                      <a:pt x="1253" y="19455"/>
                      <a:pt x="2067" y="17826"/>
                      <a:pt x="1253" y="21084"/>
                    </a:cubicBezTo>
                    <a:cubicBezTo>
                      <a:pt x="4511" y="22712"/>
                      <a:pt x="2067" y="28414"/>
                      <a:pt x="2882" y="31672"/>
                    </a:cubicBezTo>
                    <a:cubicBezTo>
                      <a:pt x="2882" y="31672"/>
                      <a:pt x="2882" y="31672"/>
                      <a:pt x="2882" y="30857"/>
                    </a:cubicBezTo>
                    <a:cubicBezTo>
                      <a:pt x="6140" y="26785"/>
                      <a:pt x="6954" y="30043"/>
                      <a:pt x="7769" y="31672"/>
                    </a:cubicBezTo>
                    <a:lnTo>
                      <a:pt x="6954" y="34115"/>
                    </a:lnTo>
                    <a:cubicBezTo>
                      <a:pt x="5325" y="39002"/>
                      <a:pt x="15099" y="27599"/>
                      <a:pt x="9398" y="34115"/>
                    </a:cubicBezTo>
                    <a:cubicBezTo>
                      <a:pt x="15914" y="35744"/>
                      <a:pt x="21615" y="40631"/>
                      <a:pt x="27317" y="45518"/>
                    </a:cubicBezTo>
                    <a:cubicBezTo>
                      <a:pt x="30575" y="43889"/>
                      <a:pt x="31389" y="49591"/>
                      <a:pt x="34647" y="44704"/>
                    </a:cubicBezTo>
                    <a:cubicBezTo>
                      <a:pt x="30575" y="51220"/>
                      <a:pt x="33018" y="56107"/>
                      <a:pt x="34647" y="57736"/>
                    </a:cubicBezTo>
                    <a:cubicBezTo>
                      <a:pt x="33833" y="57736"/>
                      <a:pt x="33018" y="58550"/>
                      <a:pt x="33018" y="57736"/>
                    </a:cubicBezTo>
                    <a:cubicBezTo>
                      <a:pt x="28131" y="66695"/>
                      <a:pt x="42792" y="56107"/>
                      <a:pt x="36276" y="65881"/>
                    </a:cubicBezTo>
                    <a:cubicBezTo>
                      <a:pt x="43606" y="61808"/>
                      <a:pt x="37905" y="73211"/>
                      <a:pt x="46864" y="69953"/>
                    </a:cubicBezTo>
                    <a:cubicBezTo>
                      <a:pt x="45235" y="71582"/>
                      <a:pt x="44421" y="72396"/>
                      <a:pt x="42792" y="73211"/>
                    </a:cubicBezTo>
                    <a:cubicBezTo>
                      <a:pt x="46050" y="78912"/>
                      <a:pt x="47679" y="87872"/>
                      <a:pt x="50122" y="93573"/>
                    </a:cubicBezTo>
                    <a:cubicBezTo>
                      <a:pt x="59082" y="95202"/>
                      <a:pt x="53380" y="106605"/>
                      <a:pt x="63969" y="106605"/>
                    </a:cubicBezTo>
                    <a:cubicBezTo>
                      <a:pt x="63969" y="110677"/>
                      <a:pt x="63154" y="118822"/>
                      <a:pt x="68856" y="122080"/>
                    </a:cubicBezTo>
                    <a:lnTo>
                      <a:pt x="67227" y="122080"/>
                    </a:lnTo>
                    <a:cubicBezTo>
                      <a:pt x="70485" y="127782"/>
                      <a:pt x="73742" y="134298"/>
                      <a:pt x="81887" y="135112"/>
                    </a:cubicBezTo>
                    <a:cubicBezTo>
                      <a:pt x="73742" y="140813"/>
                      <a:pt x="77000" y="142443"/>
                      <a:pt x="75371" y="145700"/>
                    </a:cubicBezTo>
                    <a:cubicBezTo>
                      <a:pt x="81073" y="147330"/>
                      <a:pt x="82702" y="155474"/>
                      <a:pt x="89218" y="160361"/>
                    </a:cubicBezTo>
                    <a:cubicBezTo>
                      <a:pt x="85960" y="162805"/>
                      <a:pt x="93290" y="164434"/>
                      <a:pt x="87589" y="166877"/>
                    </a:cubicBezTo>
                    <a:cubicBezTo>
                      <a:pt x="106322" y="178280"/>
                      <a:pt x="109580" y="200271"/>
                      <a:pt x="107951" y="221448"/>
                    </a:cubicBezTo>
                    <a:lnTo>
                      <a:pt x="107137" y="221448"/>
                    </a:lnTo>
                    <a:cubicBezTo>
                      <a:pt x="111209" y="222262"/>
                      <a:pt x="119354" y="222262"/>
                      <a:pt x="124241" y="223077"/>
                    </a:cubicBezTo>
                    <a:cubicBezTo>
                      <a:pt x="123426" y="223891"/>
                      <a:pt x="122612" y="223891"/>
                      <a:pt x="122612" y="223077"/>
                    </a:cubicBezTo>
                    <a:cubicBezTo>
                      <a:pt x="125055" y="226335"/>
                      <a:pt x="120168" y="231222"/>
                      <a:pt x="122612" y="233665"/>
                    </a:cubicBezTo>
                    <a:cubicBezTo>
                      <a:pt x="121797" y="233665"/>
                      <a:pt x="121797" y="233665"/>
                      <a:pt x="120168" y="233665"/>
                    </a:cubicBezTo>
                    <a:cubicBezTo>
                      <a:pt x="124241" y="236109"/>
                      <a:pt x="117725" y="241810"/>
                      <a:pt x="123426" y="243439"/>
                    </a:cubicBezTo>
                    <a:lnTo>
                      <a:pt x="121797" y="244254"/>
                    </a:lnTo>
                    <a:lnTo>
                      <a:pt x="125055" y="245883"/>
                    </a:lnTo>
                    <a:cubicBezTo>
                      <a:pt x="123426" y="246697"/>
                      <a:pt x="120168" y="247512"/>
                      <a:pt x="120168" y="245883"/>
                    </a:cubicBezTo>
                    <a:cubicBezTo>
                      <a:pt x="121797" y="253213"/>
                      <a:pt x="125055" y="259729"/>
                      <a:pt x="127499" y="267059"/>
                    </a:cubicBezTo>
                    <a:cubicBezTo>
                      <a:pt x="130757" y="273575"/>
                      <a:pt x="133200" y="280906"/>
                      <a:pt x="136458" y="287422"/>
                    </a:cubicBezTo>
                    <a:cubicBezTo>
                      <a:pt x="139716" y="293938"/>
                      <a:pt x="142974" y="301268"/>
                      <a:pt x="146232" y="308598"/>
                    </a:cubicBezTo>
                    <a:cubicBezTo>
                      <a:pt x="148675" y="315929"/>
                      <a:pt x="151119" y="323259"/>
                      <a:pt x="152748" y="330590"/>
                    </a:cubicBezTo>
                    <a:lnTo>
                      <a:pt x="150304" y="329775"/>
                    </a:lnTo>
                    <a:lnTo>
                      <a:pt x="155191" y="334662"/>
                    </a:lnTo>
                    <a:cubicBezTo>
                      <a:pt x="154377" y="334662"/>
                      <a:pt x="153562" y="334662"/>
                      <a:pt x="152748" y="334662"/>
                    </a:cubicBezTo>
                    <a:cubicBezTo>
                      <a:pt x="151119" y="342807"/>
                      <a:pt x="159264" y="348508"/>
                      <a:pt x="160078" y="355839"/>
                    </a:cubicBezTo>
                    <a:cubicBezTo>
                      <a:pt x="159264" y="355839"/>
                      <a:pt x="156820" y="355024"/>
                      <a:pt x="156006" y="356653"/>
                    </a:cubicBezTo>
                    <a:cubicBezTo>
                      <a:pt x="162522" y="360726"/>
                      <a:pt x="150304" y="366427"/>
                      <a:pt x="162522" y="366427"/>
                    </a:cubicBezTo>
                    <a:cubicBezTo>
                      <a:pt x="161707" y="366427"/>
                      <a:pt x="159264" y="367242"/>
                      <a:pt x="158449" y="367242"/>
                    </a:cubicBezTo>
                    <a:cubicBezTo>
                      <a:pt x="165780" y="381088"/>
                      <a:pt x="169038" y="396563"/>
                      <a:pt x="169852" y="411224"/>
                    </a:cubicBezTo>
                    <a:cubicBezTo>
                      <a:pt x="182884" y="421812"/>
                      <a:pt x="176368" y="437288"/>
                      <a:pt x="186142" y="448691"/>
                    </a:cubicBezTo>
                    <a:lnTo>
                      <a:pt x="183699" y="448691"/>
                    </a:lnTo>
                    <a:cubicBezTo>
                      <a:pt x="193472" y="464166"/>
                      <a:pt x="188586" y="483714"/>
                      <a:pt x="191843" y="500818"/>
                    </a:cubicBezTo>
                    <a:cubicBezTo>
                      <a:pt x="191843" y="508148"/>
                      <a:pt x="195101" y="513035"/>
                      <a:pt x="195916" y="520366"/>
                    </a:cubicBezTo>
                    <a:lnTo>
                      <a:pt x="193472" y="521180"/>
                    </a:lnTo>
                    <a:cubicBezTo>
                      <a:pt x="204875" y="532583"/>
                      <a:pt x="186142" y="548058"/>
                      <a:pt x="198359" y="560275"/>
                    </a:cubicBezTo>
                    <a:lnTo>
                      <a:pt x="195101" y="559461"/>
                    </a:lnTo>
                    <a:cubicBezTo>
                      <a:pt x="200803" y="561090"/>
                      <a:pt x="193472" y="567606"/>
                      <a:pt x="203246" y="565977"/>
                    </a:cubicBezTo>
                    <a:lnTo>
                      <a:pt x="200803" y="568421"/>
                    </a:lnTo>
                    <a:cubicBezTo>
                      <a:pt x="213835" y="576566"/>
                      <a:pt x="195916" y="584710"/>
                      <a:pt x="204061" y="595299"/>
                    </a:cubicBezTo>
                    <a:lnTo>
                      <a:pt x="201617" y="594484"/>
                    </a:lnTo>
                    <a:cubicBezTo>
                      <a:pt x="203246" y="596928"/>
                      <a:pt x="204875" y="601000"/>
                      <a:pt x="203246" y="602629"/>
                    </a:cubicBezTo>
                    <a:cubicBezTo>
                      <a:pt x="203246" y="602629"/>
                      <a:pt x="202432" y="602629"/>
                      <a:pt x="201617" y="601814"/>
                    </a:cubicBezTo>
                    <a:cubicBezTo>
                      <a:pt x="192658" y="610774"/>
                      <a:pt x="203246" y="620548"/>
                      <a:pt x="202432" y="630322"/>
                    </a:cubicBezTo>
                    <a:lnTo>
                      <a:pt x="198359" y="629507"/>
                    </a:lnTo>
                    <a:cubicBezTo>
                      <a:pt x="203246" y="634394"/>
                      <a:pt x="198359" y="642539"/>
                      <a:pt x="200803" y="648240"/>
                    </a:cubicBezTo>
                    <a:lnTo>
                      <a:pt x="199174" y="648240"/>
                    </a:lnTo>
                    <a:lnTo>
                      <a:pt x="201617" y="651498"/>
                    </a:lnTo>
                    <a:lnTo>
                      <a:pt x="197545" y="651498"/>
                    </a:lnTo>
                    <a:cubicBezTo>
                      <a:pt x="198359" y="658014"/>
                      <a:pt x="201617" y="665345"/>
                      <a:pt x="201617" y="67348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189472" y="435751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992004" y="3634251"/>
                <a:ext cx="362" cy="814"/>
              </a:xfrm>
              <a:custGeom>
                <a:avLst/>
                <a:gdLst>
                  <a:gd name="connsiteX0" fmla="*/ 362 w 362"/>
                  <a:gd name="connsiteY0" fmla="*/ 814 h 814"/>
                  <a:gd name="connsiteX1" fmla="*/ 362 w 362"/>
                  <a:gd name="connsiteY1" fmla="*/ 0 h 814"/>
                  <a:gd name="connsiteX2" fmla="*/ 362 w 362"/>
                  <a:gd name="connsiteY2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">
                    <a:moveTo>
                      <a:pt x="362" y="814"/>
                    </a:moveTo>
                    <a:cubicBezTo>
                      <a:pt x="362" y="814"/>
                      <a:pt x="362" y="0"/>
                      <a:pt x="362" y="0"/>
                    </a:cubicBezTo>
                    <a:cubicBezTo>
                      <a:pt x="-453" y="814"/>
                      <a:pt x="362" y="814"/>
                      <a:pt x="362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8" name="图形 2"/>
            <p:cNvGrpSpPr/>
            <p:nvPr/>
          </p:nvGrpSpPr>
          <p:grpSpPr>
            <a:xfrm>
              <a:off x="4485754" y="2770344"/>
              <a:ext cx="176314" cy="375213"/>
              <a:chOff x="4485754" y="2770344"/>
              <a:chExt cx="176314" cy="375213"/>
            </a:xfrm>
            <a:solidFill>
              <a:srgbClr val="1B1B1B"/>
            </a:solidFill>
          </p:grpSpPr>
          <p:sp>
            <p:nvSpPr>
              <p:cNvPr id="69" name="任意多边形: 形状 68"/>
              <p:cNvSpPr/>
              <p:nvPr/>
            </p:nvSpPr>
            <p:spPr>
              <a:xfrm>
                <a:off x="4489012" y="3142299"/>
                <a:ext cx="1629" cy="3258"/>
              </a:xfrm>
              <a:custGeom>
                <a:avLst/>
                <a:gdLst>
                  <a:gd name="connsiteX0" fmla="*/ 815 w 1629"/>
                  <a:gd name="connsiteY0" fmla="*/ 2444 h 3258"/>
                  <a:gd name="connsiteX1" fmla="*/ 1629 w 1629"/>
                  <a:gd name="connsiteY1" fmla="*/ 3258 h 3258"/>
                  <a:gd name="connsiteX2" fmla="*/ 0 w 1629"/>
                  <a:gd name="connsiteY2" fmla="*/ 0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3258">
                    <a:moveTo>
                      <a:pt x="815" y="2444"/>
                    </a:moveTo>
                    <a:lnTo>
                      <a:pt x="1629" y="32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485754" y="3134969"/>
                <a:ext cx="5461" cy="9485"/>
              </a:xfrm>
              <a:custGeom>
                <a:avLst/>
                <a:gdLst>
                  <a:gd name="connsiteX0" fmla="*/ 1629 w 5461"/>
                  <a:gd name="connsiteY0" fmla="*/ 1629 h 9485"/>
                  <a:gd name="connsiteX1" fmla="*/ 0 w 5461"/>
                  <a:gd name="connsiteY1" fmla="*/ 0 h 9485"/>
                  <a:gd name="connsiteX2" fmla="*/ 4072 w 5461"/>
                  <a:gd name="connsiteY2" fmla="*/ 8959 h 9485"/>
                  <a:gd name="connsiteX3" fmla="*/ 1629 w 5461"/>
                  <a:gd name="connsiteY3" fmla="*/ 1629 h 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61" h="9485">
                    <a:moveTo>
                      <a:pt x="1629" y="1629"/>
                    </a:moveTo>
                    <a:cubicBezTo>
                      <a:pt x="814" y="815"/>
                      <a:pt x="814" y="815"/>
                      <a:pt x="0" y="0"/>
                    </a:cubicBezTo>
                    <a:lnTo>
                      <a:pt x="4072" y="8959"/>
                    </a:lnTo>
                    <a:cubicBezTo>
                      <a:pt x="8959" y="12217"/>
                      <a:pt x="-815" y="-815"/>
                      <a:pt x="1629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487383" y="3132525"/>
                <a:ext cx="2176" cy="4449"/>
              </a:xfrm>
              <a:custGeom>
                <a:avLst/>
                <a:gdLst>
                  <a:gd name="connsiteX0" fmla="*/ 1629 w 2176"/>
                  <a:gd name="connsiteY0" fmla="*/ 4072 h 4449"/>
                  <a:gd name="connsiteX1" fmla="*/ 0 w 2176"/>
                  <a:gd name="connsiteY1" fmla="*/ 0 h 4449"/>
                  <a:gd name="connsiteX2" fmla="*/ 1629 w 2176"/>
                  <a:gd name="connsiteY2" fmla="*/ 4072 h 4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6" h="4449">
                    <a:moveTo>
                      <a:pt x="1629" y="4072"/>
                    </a:moveTo>
                    <a:cubicBezTo>
                      <a:pt x="3258" y="5701"/>
                      <a:pt x="814" y="1629"/>
                      <a:pt x="0" y="0"/>
                    </a:cubicBezTo>
                    <a:cubicBezTo>
                      <a:pt x="2443" y="3258"/>
                      <a:pt x="-1629" y="815"/>
                      <a:pt x="1629" y="407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541953" y="3091801"/>
                <a:ext cx="8144" cy="610"/>
              </a:xfrm>
              <a:custGeom>
                <a:avLst/>
                <a:gdLst>
                  <a:gd name="connsiteX0" fmla="*/ 0 w 8144"/>
                  <a:gd name="connsiteY0" fmla="*/ 0 h 610"/>
                  <a:gd name="connsiteX1" fmla="*/ 0 w 8144"/>
                  <a:gd name="connsiteY1" fmla="*/ 0 h 610"/>
                  <a:gd name="connsiteX2" fmla="*/ 0 w 8144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0"/>
                    </a:moveTo>
                    <a:cubicBezTo>
                      <a:pt x="0" y="815"/>
                      <a:pt x="0" y="815"/>
                      <a:pt x="0" y="0"/>
                    </a:cubicBezTo>
                    <a:cubicBezTo>
                      <a:pt x="0" y="815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4488197" y="2770344"/>
                <a:ext cx="173871" cy="368081"/>
              </a:xfrm>
              <a:custGeom>
                <a:avLst/>
                <a:gdLst>
                  <a:gd name="connsiteX0" fmla="*/ 57014 w 173871"/>
                  <a:gd name="connsiteY0" fmla="*/ 298651 h 368081"/>
                  <a:gd name="connsiteX1" fmla="*/ 54571 w 173871"/>
                  <a:gd name="connsiteY1" fmla="*/ 296208 h 368081"/>
                  <a:gd name="connsiteX2" fmla="*/ 48055 w 173871"/>
                  <a:gd name="connsiteY2" fmla="*/ 305167 h 368081"/>
                  <a:gd name="connsiteX3" fmla="*/ 47240 w 173871"/>
                  <a:gd name="connsiteY3" fmla="*/ 304352 h 368081"/>
                  <a:gd name="connsiteX4" fmla="*/ 31765 w 173871"/>
                  <a:gd name="connsiteY4" fmla="*/ 326344 h 368081"/>
                  <a:gd name="connsiteX5" fmla="*/ 30951 w 173871"/>
                  <a:gd name="connsiteY5" fmla="*/ 324715 h 368081"/>
                  <a:gd name="connsiteX6" fmla="*/ 31765 w 173871"/>
                  <a:gd name="connsiteY6" fmla="*/ 327973 h 368081"/>
                  <a:gd name="connsiteX7" fmla="*/ 30951 w 173871"/>
                  <a:gd name="connsiteY7" fmla="*/ 326344 h 368081"/>
                  <a:gd name="connsiteX8" fmla="*/ 25249 w 173871"/>
                  <a:gd name="connsiteY8" fmla="*/ 329602 h 368081"/>
                  <a:gd name="connsiteX9" fmla="*/ 27693 w 173871"/>
                  <a:gd name="connsiteY9" fmla="*/ 333674 h 368081"/>
                  <a:gd name="connsiteX10" fmla="*/ 15475 w 173871"/>
                  <a:gd name="connsiteY10" fmla="*/ 352407 h 368081"/>
                  <a:gd name="connsiteX11" fmla="*/ 12217 w 173871"/>
                  <a:gd name="connsiteY11" fmla="*/ 349149 h 368081"/>
                  <a:gd name="connsiteX12" fmla="*/ 0 w 173871"/>
                  <a:gd name="connsiteY12" fmla="*/ 363810 h 368081"/>
                  <a:gd name="connsiteX13" fmla="*/ 3258 w 173871"/>
                  <a:gd name="connsiteY13" fmla="*/ 367883 h 368081"/>
                  <a:gd name="connsiteX14" fmla="*/ 6516 w 173871"/>
                  <a:gd name="connsiteY14" fmla="*/ 362996 h 368081"/>
                  <a:gd name="connsiteX15" fmla="*/ 8145 w 173871"/>
                  <a:gd name="connsiteY15" fmla="*/ 365439 h 368081"/>
                  <a:gd name="connsiteX16" fmla="*/ 7330 w 173871"/>
                  <a:gd name="connsiteY16" fmla="*/ 362181 h 368081"/>
                  <a:gd name="connsiteX17" fmla="*/ 9774 w 173871"/>
                  <a:gd name="connsiteY17" fmla="*/ 364625 h 368081"/>
                  <a:gd name="connsiteX18" fmla="*/ 13846 w 173871"/>
                  <a:gd name="connsiteY18" fmla="*/ 355665 h 368081"/>
                  <a:gd name="connsiteX19" fmla="*/ 20362 w 173871"/>
                  <a:gd name="connsiteY19" fmla="*/ 357294 h 368081"/>
                  <a:gd name="connsiteX20" fmla="*/ 18733 w 173871"/>
                  <a:gd name="connsiteY20" fmla="*/ 352407 h 368081"/>
                  <a:gd name="connsiteX21" fmla="*/ 40724 w 173871"/>
                  <a:gd name="connsiteY21" fmla="*/ 332045 h 368081"/>
                  <a:gd name="connsiteX22" fmla="*/ 52127 w 173871"/>
                  <a:gd name="connsiteY22" fmla="*/ 320642 h 368081"/>
                  <a:gd name="connsiteX23" fmla="*/ 52942 w 173871"/>
                  <a:gd name="connsiteY23" fmla="*/ 321457 h 368081"/>
                  <a:gd name="connsiteX24" fmla="*/ 56200 w 173871"/>
                  <a:gd name="connsiteY24" fmla="*/ 314941 h 368081"/>
                  <a:gd name="connsiteX25" fmla="*/ 54571 w 173871"/>
                  <a:gd name="connsiteY25" fmla="*/ 310054 h 368081"/>
                  <a:gd name="connsiteX26" fmla="*/ 88779 w 173871"/>
                  <a:gd name="connsiteY26" fmla="*/ 288063 h 368081"/>
                  <a:gd name="connsiteX27" fmla="*/ 117286 w 173871"/>
                  <a:gd name="connsiteY27" fmla="*/ 254669 h 368081"/>
                  <a:gd name="connsiteX28" fmla="*/ 118915 w 173871"/>
                  <a:gd name="connsiteY28" fmla="*/ 256298 h 368081"/>
                  <a:gd name="connsiteX29" fmla="*/ 126246 w 173871"/>
                  <a:gd name="connsiteY29" fmla="*/ 246524 h 368081"/>
                  <a:gd name="connsiteX30" fmla="*/ 127060 w 173871"/>
                  <a:gd name="connsiteY30" fmla="*/ 247338 h 368081"/>
                  <a:gd name="connsiteX31" fmla="*/ 132762 w 173871"/>
                  <a:gd name="connsiteY31" fmla="*/ 231863 h 368081"/>
                  <a:gd name="connsiteX32" fmla="*/ 136834 w 173871"/>
                  <a:gd name="connsiteY32" fmla="*/ 216388 h 368081"/>
                  <a:gd name="connsiteX33" fmla="*/ 149052 w 173871"/>
                  <a:gd name="connsiteY33" fmla="*/ 181365 h 368081"/>
                  <a:gd name="connsiteX34" fmla="*/ 150681 w 173871"/>
                  <a:gd name="connsiteY34" fmla="*/ 182179 h 368081"/>
                  <a:gd name="connsiteX35" fmla="*/ 162083 w 173871"/>
                  <a:gd name="connsiteY35" fmla="*/ 155301 h 368081"/>
                  <a:gd name="connsiteX36" fmla="*/ 162898 w 173871"/>
                  <a:gd name="connsiteY36" fmla="*/ 123536 h 368081"/>
                  <a:gd name="connsiteX37" fmla="*/ 164527 w 173871"/>
                  <a:gd name="connsiteY37" fmla="*/ 103173 h 368081"/>
                  <a:gd name="connsiteX38" fmla="*/ 162083 w 173871"/>
                  <a:gd name="connsiteY38" fmla="*/ 67336 h 368081"/>
                  <a:gd name="connsiteX39" fmla="*/ 162083 w 173871"/>
                  <a:gd name="connsiteY39" fmla="*/ 34756 h 368081"/>
                  <a:gd name="connsiteX40" fmla="*/ 166156 w 173871"/>
                  <a:gd name="connsiteY40" fmla="*/ 17652 h 368081"/>
                  <a:gd name="connsiteX41" fmla="*/ 163712 w 173871"/>
                  <a:gd name="connsiteY41" fmla="*/ 18467 h 368081"/>
                  <a:gd name="connsiteX42" fmla="*/ 162898 w 173871"/>
                  <a:gd name="connsiteY42" fmla="*/ 12765 h 368081"/>
                  <a:gd name="connsiteX43" fmla="*/ 163712 w 173871"/>
                  <a:gd name="connsiteY43" fmla="*/ 12765 h 368081"/>
                  <a:gd name="connsiteX44" fmla="*/ 156382 w 173871"/>
                  <a:gd name="connsiteY44" fmla="*/ 11136 h 368081"/>
                  <a:gd name="connsiteX45" fmla="*/ 153938 w 173871"/>
                  <a:gd name="connsiteY45" fmla="*/ 11951 h 368081"/>
                  <a:gd name="connsiteX46" fmla="*/ 158011 w 173871"/>
                  <a:gd name="connsiteY46" fmla="*/ 9507 h 368081"/>
                  <a:gd name="connsiteX47" fmla="*/ 153938 w 173871"/>
                  <a:gd name="connsiteY47" fmla="*/ 9507 h 368081"/>
                  <a:gd name="connsiteX48" fmla="*/ 163712 w 173871"/>
                  <a:gd name="connsiteY48" fmla="*/ 3806 h 368081"/>
                  <a:gd name="connsiteX49" fmla="*/ 171857 w 173871"/>
                  <a:gd name="connsiteY49" fmla="*/ 2177 h 368081"/>
                  <a:gd name="connsiteX50" fmla="*/ 166156 w 173871"/>
                  <a:gd name="connsiteY50" fmla="*/ 548 h 368081"/>
                  <a:gd name="connsiteX51" fmla="*/ 150681 w 173871"/>
                  <a:gd name="connsiteY51" fmla="*/ 4620 h 368081"/>
                  <a:gd name="connsiteX52" fmla="*/ 154753 w 173871"/>
                  <a:gd name="connsiteY52" fmla="*/ 3806 h 368081"/>
                  <a:gd name="connsiteX53" fmla="*/ 149866 w 173871"/>
                  <a:gd name="connsiteY53" fmla="*/ 5435 h 368081"/>
                  <a:gd name="connsiteX54" fmla="*/ 140907 w 173871"/>
                  <a:gd name="connsiteY54" fmla="*/ 10322 h 368081"/>
                  <a:gd name="connsiteX55" fmla="*/ 141721 w 173871"/>
                  <a:gd name="connsiteY55" fmla="*/ 10322 h 368081"/>
                  <a:gd name="connsiteX56" fmla="*/ 143350 w 173871"/>
                  <a:gd name="connsiteY56" fmla="*/ 12765 h 368081"/>
                  <a:gd name="connsiteX57" fmla="*/ 140907 w 173871"/>
                  <a:gd name="connsiteY57" fmla="*/ 13580 h 368081"/>
                  <a:gd name="connsiteX58" fmla="*/ 142536 w 173871"/>
                  <a:gd name="connsiteY58" fmla="*/ 14394 h 368081"/>
                  <a:gd name="connsiteX59" fmla="*/ 146608 w 173871"/>
                  <a:gd name="connsiteY59" fmla="*/ 24983 h 368081"/>
                  <a:gd name="connsiteX60" fmla="*/ 153124 w 173871"/>
                  <a:gd name="connsiteY60" fmla="*/ 25797 h 368081"/>
                  <a:gd name="connsiteX61" fmla="*/ 144979 w 173871"/>
                  <a:gd name="connsiteY61" fmla="*/ 31499 h 368081"/>
                  <a:gd name="connsiteX62" fmla="*/ 144165 w 173871"/>
                  <a:gd name="connsiteY62" fmla="*/ 31499 h 368081"/>
                  <a:gd name="connsiteX63" fmla="*/ 141721 w 173871"/>
                  <a:gd name="connsiteY63" fmla="*/ 36386 h 368081"/>
                  <a:gd name="connsiteX64" fmla="*/ 149052 w 173871"/>
                  <a:gd name="connsiteY64" fmla="*/ 39643 h 368081"/>
                  <a:gd name="connsiteX65" fmla="*/ 144165 w 173871"/>
                  <a:gd name="connsiteY65" fmla="*/ 40458 h 368081"/>
                  <a:gd name="connsiteX66" fmla="*/ 141721 w 173871"/>
                  <a:gd name="connsiteY66" fmla="*/ 50232 h 368081"/>
                  <a:gd name="connsiteX67" fmla="*/ 149052 w 173871"/>
                  <a:gd name="connsiteY67" fmla="*/ 57562 h 368081"/>
                  <a:gd name="connsiteX68" fmla="*/ 147423 w 173871"/>
                  <a:gd name="connsiteY68" fmla="*/ 64893 h 368081"/>
                  <a:gd name="connsiteX69" fmla="*/ 146608 w 173871"/>
                  <a:gd name="connsiteY69" fmla="*/ 64893 h 368081"/>
                  <a:gd name="connsiteX70" fmla="*/ 153938 w 173871"/>
                  <a:gd name="connsiteY70" fmla="*/ 73038 h 368081"/>
                  <a:gd name="connsiteX71" fmla="*/ 143350 w 173871"/>
                  <a:gd name="connsiteY71" fmla="*/ 76295 h 368081"/>
                  <a:gd name="connsiteX72" fmla="*/ 149866 w 173871"/>
                  <a:gd name="connsiteY72" fmla="*/ 84440 h 368081"/>
                  <a:gd name="connsiteX73" fmla="*/ 144979 w 173871"/>
                  <a:gd name="connsiteY73" fmla="*/ 86884 h 368081"/>
                  <a:gd name="connsiteX74" fmla="*/ 141721 w 173871"/>
                  <a:gd name="connsiteY74" fmla="*/ 112133 h 368081"/>
                  <a:gd name="connsiteX75" fmla="*/ 140907 w 173871"/>
                  <a:gd name="connsiteY75" fmla="*/ 112133 h 368081"/>
                  <a:gd name="connsiteX76" fmla="*/ 155567 w 173871"/>
                  <a:gd name="connsiteY76" fmla="*/ 117834 h 368081"/>
                  <a:gd name="connsiteX77" fmla="*/ 153938 w 173871"/>
                  <a:gd name="connsiteY77" fmla="*/ 117834 h 368081"/>
                  <a:gd name="connsiteX78" fmla="*/ 149052 w 173871"/>
                  <a:gd name="connsiteY78" fmla="*/ 121907 h 368081"/>
                  <a:gd name="connsiteX79" fmla="*/ 147423 w 173871"/>
                  <a:gd name="connsiteY79" fmla="*/ 121092 h 368081"/>
                  <a:gd name="connsiteX80" fmla="*/ 146608 w 173871"/>
                  <a:gd name="connsiteY80" fmla="*/ 125979 h 368081"/>
                  <a:gd name="connsiteX81" fmla="*/ 144979 w 173871"/>
                  <a:gd name="connsiteY81" fmla="*/ 125979 h 368081"/>
                  <a:gd name="connsiteX82" fmla="*/ 147423 w 173871"/>
                  <a:gd name="connsiteY82" fmla="*/ 127608 h 368081"/>
                  <a:gd name="connsiteX83" fmla="*/ 143350 w 173871"/>
                  <a:gd name="connsiteY83" fmla="*/ 125979 h 368081"/>
                  <a:gd name="connsiteX84" fmla="*/ 140907 w 173871"/>
                  <a:gd name="connsiteY84" fmla="*/ 166704 h 368081"/>
                  <a:gd name="connsiteX85" fmla="*/ 139278 w 173871"/>
                  <a:gd name="connsiteY85" fmla="*/ 165889 h 368081"/>
                  <a:gd name="connsiteX86" fmla="*/ 141721 w 173871"/>
                  <a:gd name="connsiteY86" fmla="*/ 169147 h 368081"/>
                  <a:gd name="connsiteX87" fmla="*/ 140092 w 173871"/>
                  <a:gd name="connsiteY87" fmla="*/ 168333 h 368081"/>
                  <a:gd name="connsiteX88" fmla="*/ 138463 w 173871"/>
                  <a:gd name="connsiteY88" fmla="*/ 178107 h 368081"/>
                  <a:gd name="connsiteX89" fmla="*/ 134391 w 173871"/>
                  <a:gd name="connsiteY89" fmla="*/ 176478 h 368081"/>
                  <a:gd name="connsiteX90" fmla="*/ 136834 w 173871"/>
                  <a:gd name="connsiteY90" fmla="*/ 182994 h 368081"/>
                  <a:gd name="connsiteX91" fmla="*/ 132762 w 173871"/>
                  <a:gd name="connsiteY91" fmla="*/ 181365 h 368081"/>
                  <a:gd name="connsiteX92" fmla="*/ 126246 w 173871"/>
                  <a:gd name="connsiteY92" fmla="*/ 200912 h 368081"/>
                  <a:gd name="connsiteX93" fmla="*/ 126246 w 173871"/>
                  <a:gd name="connsiteY93" fmla="*/ 221274 h 368081"/>
                  <a:gd name="connsiteX94" fmla="*/ 124617 w 173871"/>
                  <a:gd name="connsiteY94" fmla="*/ 220460 h 368081"/>
                  <a:gd name="connsiteX95" fmla="*/ 111585 w 173871"/>
                  <a:gd name="connsiteY95" fmla="*/ 240822 h 368081"/>
                  <a:gd name="connsiteX96" fmla="*/ 107513 w 173871"/>
                  <a:gd name="connsiteY96" fmla="*/ 248967 h 368081"/>
                  <a:gd name="connsiteX97" fmla="*/ 105069 w 173871"/>
                  <a:gd name="connsiteY97" fmla="*/ 247338 h 368081"/>
                  <a:gd name="connsiteX98" fmla="*/ 94481 w 173871"/>
                  <a:gd name="connsiteY98" fmla="*/ 261999 h 368081"/>
                  <a:gd name="connsiteX99" fmla="*/ 92037 w 173871"/>
                  <a:gd name="connsiteY99" fmla="*/ 259556 h 368081"/>
                  <a:gd name="connsiteX100" fmla="*/ 95295 w 173871"/>
                  <a:gd name="connsiteY100" fmla="*/ 266886 h 368081"/>
                  <a:gd name="connsiteX101" fmla="*/ 92852 w 173871"/>
                  <a:gd name="connsiteY101" fmla="*/ 265257 h 368081"/>
                  <a:gd name="connsiteX102" fmla="*/ 85521 w 173871"/>
                  <a:gd name="connsiteY102" fmla="*/ 275845 h 368081"/>
                  <a:gd name="connsiteX103" fmla="*/ 83892 w 173871"/>
                  <a:gd name="connsiteY103" fmla="*/ 274216 h 368081"/>
                  <a:gd name="connsiteX104" fmla="*/ 81449 w 173871"/>
                  <a:gd name="connsiteY104" fmla="*/ 277474 h 368081"/>
                  <a:gd name="connsiteX105" fmla="*/ 80634 w 173871"/>
                  <a:gd name="connsiteY105" fmla="*/ 275845 h 368081"/>
                  <a:gd name="connsiteX106" fmla="*/ 71675 w 173871"/>
                  <a:gd name="connsiteY106" fmla="*/ 285619 h 368081"/>
                  <a:gd name="connsiteX107" fmla="*/ 69232 w 173871"/>
                  <a:gd name="connsiteY107" fmla="*/ 282361 h 368081"/>
                  <a:gd name="connsiteX108" fmla="*/ 64345 w 173871"/>
                  <a:gd name="connsiteY108" fmla="*/ 290506 h 368081"/>
                  <a:gd name="connsiteX109" fmla="*/ 63530 w 173871"/>
                  <a:gd name="connsiteY109" fmla="*/ 288877 h 368081"/>
                  <a:gd name="connsiteX110" fmla="*/ 64345 w 173871"/>
                  <a:gd name="connsiteY110" fmla="*/ 292135 h 368081"/>
                  <a:gd name="connsiteX111" fmla="*/ 61901 w 173871"/>
                  <a:gd name="connsiteY111" fmla="*/ 288877 h 368081"/>
                  <a:gd name="connsiteX112" fmla="*/ 57014 w 173871"/>
                  <a:gd name="connsiteY112" fmla="*/ 298651 h 3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73871" h="368081">
                    <a:moveTo>
                      <a:pt x="57014" y="298651"/>
                    </a:moveTo>
                    <a:lnTo>
                      <a:pt x="54571" y="296208"/>
                    </a:lnTo>
                    <a:cubicBezTo>
                      <a:pt x="56200" y="303538"/>
                      <a:pt x="48869" y="301095"/>
                      <a:pt x="48055" y="305167"/>
                    </a:cubicBezTo>
                    <a:lnTo>
                      <a:pt x="47240" y="304352"/>
                    </a:lnTo>
                    <a:cubicBezTo>
                      <a:pt x="39910" y="309239"/>
                      <a:pt x="37466" y="319013"/>
                      <a:pt x="31765" y="326344"/>
                    </a:cubicBezTo>
                    <a:cubicBezTo>
                      <a:pt x="31765" y="326344"/>
                      <a:pt x="30951" y="324715"/>
                      <a:pt x="30951" y="324715"/>
                    </a:cubicBezTo>
                    <a:cubicBezTo>
                      <a:pt x="31765" y="326344"/>
                      <a:pt x="32580" y="327973"/>
                      <a:pt x="31765" y="327973"/>
                    </a:cubicBezTo>
                    <a:cubicBezTo>
                      <a:pt x="30951" y="327158"/>
                      <a:pt x="30951" y="326344"/>
                      <a:pt x="30951" y="326344"/>
                    </a:cubicBezTo>
                    <a:cubicBezTo>
                      <a:pt x="26064" y="323086"/>
                      <a:pt x="29322" y="332860"/>
                      <a:pt x="25249" y="329602"/>
                    </a:cubicBezTo>
                    <a:cubicBezTo>
                      <a:pt x="25249" y="330416"/>
                      <a:pt x="26878" y="332860"/>
                      <a:pt x="27693" y="333674"/>
                    </a:cubicBezTo>
                    <a:cubicBezTo>
                      <a:pt x="22806" y="339375"/>
                      <a:pt x="17919" y="345077"/>
                      <a:pt x="15475" y="352407"/>
                    </a:cubicBezTo>
                    <a:cubicBezTo>
                      <a:pt x="14661" y="351593"/>
                      <a:pt x="13846" y="350778"/>
                      <a:pt x="12217" y="349149"/>
                    </a:cubicBezTo>
                    <a:cubicBezTo>
                      <a:pt x="13032" y="360552"/>
                      <a:pt x="5701" y="361367"/>
                      <a:pt x="0" y="363810"/>
                    </a:cubicBezTo>
                    <a:cubicBezTo>
                      <a:pt x="1629" y="366254"/>
                      <a:pt x="2443" y="365439"/>
                      <a:pt x="3258" y="367883"/>
                    </a:cubicBezTo>
                    <a:cubicBezTo>
                      <a:pt x="6516" y="369512"/>
                      <a:pt x="2443" y="360552"/>
                      <a:pt x="6516" y="362996"/>
                    </a:cubicBezTo>
                    <a:lnTo>
                      <a:pt x="8145" y="365439"/>
                    </a:lnTo>
                    <a:cubicBezTo>
                      <a:pt x="9774" y="366254"/>
                      <a:pt x="4887" y="360552"/>
                      <a:pt x="7330" y="362181"/>
                    </a:cubicBezTo>
                    <a:cubicBezTo>
                      <a:pt x="8959" y="363810"/>
                      <a:pt x="8959" y="364625"/>
                      <a:pt x="9774" y="364625"/>
                    </a:cubicBezTo>
                    <a:cubicBezTo>
                      <a:pt x="11403" y="362181"/>
                      <a:pt x="15475" y="362181"/>
                      <a:pt x="13846" y="355665"/>
                    </a:cubicBezTo>
                    <a:cubicBezTo>
                      <a:pt x="17919" y="359738"/>
                      <a:pt x="16290" y="354036"/>
                      <a:pt x="20362" y="357294"/>
                    </a:cubicBezTo>
                    <a:cubicBezTo>
                      <a:pt x="19548" y="354851"/>
                      <a:pt x="20362" y="354851"/>
                      <a:pt x="18733" y="352407"/>
                    </a:cubicBezTo>
                    <a:cubicBezTo>
                      <a:pt x="28507" y="348335"/>
                      <a:pt x="32580" y="338561"/>
                      <a:pt x="40724" y="332045"/>
                    </a:cubicBezTo>
                    <a:cubicBezTo>
                      <a:pt x="37466" y="321457"/>
                      <a:pt x="49684" y="327158"/>
                      <a:pt x="52127" y="320642"/>
                    </a:cubicBezTo>
                    <a:cubicBezTo>
                      <a:pt x="52127" y="320642"/>
                      <a:pt x="52942" y="321457"/>
                      <a:pt x="52942" y="321457"/>
                    </a:cubicBezTo>
                    <a:cubicBezTo>
                      <a:pt x="52942" y="318199"/>
                      <a:pt x="53756" y="315755"/>
                      <a:pt x="56200" y="314941"/>
                    </a:cubicBezTo>
                    <a:lnTo>
                      <a:pt x="54571" y="310054"/>
                    </a:lnTo>
                    <a:cubicBezTo>
                      <a:pt x="70046" y="308425"/>
                      <a:pt x="76562" y="294578"/>
                      <a:pt x="88779" y="288063"/>
                    </a:cubicBezTo>
                    <a:cubicBezTo>
                      <a:pt x="101811" y="279918"/>
                      <a:pt x="117286" y="275031"/>
                      <a:pt x="117286" y="254669"/>
                    </a:cubicBezTo>
                    <a:cubicBezTo>
                      <a:pt x="118101" y="255483"/>
                      <a:pt x="118915" y="255483"/>
                      <a:pt x="118915" y="256298"/>
                    </a:cubicBezTo>
                    <a:cubicBezTo>
                      <a:pt x="120544" y="251411"/>
                      <a:pt x="125431" y="250596"/>
                      <a:pt x="126246" y="246524"/>
                    </a:cubicBezTo>
                    <a:lnTo>
                      <a:pt x="127060" y="247338"/>
                    </a:lnTo>
                    <a:cubicBezTo>
                      <a:pt x="127060" y="240822"/>
                      <a:pt x="130318" y="236750"/>
                      <a:pt x="132762" y="231863"/>
                    </a:cubicBezTo>
                    <a:cubicBezTo>
                      <a:pt x="136020" y="227791"/>
                      <a:pt x="138463" y="222904"/>
                      <a:pt x="136834" y="216388"/>
                    </a:cubicBezTo>
                    <a:cubicBezTo>
                      <a:pt x="143350" y="206614"/>
                      <a:pt x="147423" y="193582"/>
                      <a:pt x="149052" y="181365"/>
                    </a:cubicBezTo>
                    <a:lnTo>
                      <a:pt x="150681" y="182179"/>
                    </a:lnTo>
                    <a:cubicBezTo>
                      <a:pt x="149866" y="171591"/>
                      <a:pt x="162898" y="165889"/>
                      <a:pt x="162083" y="155301"/>
                    </a:cubicBezTo>
                    <a:cubicBezTo>
                      <a:pt x="169414" y="146342"/>
                      <a:pt x="155567" y="132495"/>
                      <a:pt x="162898" y="123536"/>
                    </a:cubicBezTo>
                    <a:cubicBezTo>
                      <a:pt x="174301" y="118649"/>
                      <a:pt x="153124" y="108060"/>
                      <a:pt x="164527" y="103173"/>
                    </a:cubicBezTo>
                    <a:cubicBezTo>
                      <a:pt x="181631" y="92585"/>
                      <a:pt x="171857" y="78739"/>
                      <a:pt x="162083" y="67336"/>
                    </a:cubicBezTo>
                    <a:cubicBezTo>
                      <a:pt x="167785" y="55933"/>
                      <a:pt x="152310" y="46159"/>
                      <a:pt x="162083" y="34756"/>
                    </a:cubicBezTo>
                    <a:cubicBezTo>
                      <a:pt x="153938" y="30684"/>
                      <a:pt x="169414" y="22539"/>
                      <a:pt x="166156" y="17652"/>
                    </a:cubicBezTo>
                    <a:lnTo>
                      <a:pt x="163712" y="18467"/>
                    </a:lnTo>
                    <a:cubicBezTo>
                      <a:pt x="171043" y="15209"/>
                      <a:pt x="152310" y="16023"/>
                      <a:pt x="162898" y="12765"/>
                    </a:cubicBezTo>
                    <a:lnTo>
                      <a:pt x="163712" y="12765"/>
                    </a:lnTo>
                    <a:cubicBezTo>
                      <a:pt x="169414" y="10322"/>
                      <a:pt x="149866" y="12765"/>
                      <a:pt x="156382" y="11136"/>
                    </a:cubicBezTo>
                    <a:lnTo>
                      <a:pt x="153938" y="11951"/>
                    </a:lnTo>
                    <a:cubicBezTo>
                      <a:pt x="153124" y="11136"/>
                      <a:pt x="157196" y="11136"/>
                      <a:pt x="158011" y="9507"/>
                    </a:cubicBezTo>
                    <a:cubicBezTo>
                      <a:pt x="157196" y="9507"/>
                      <a:pt x="153124" y="10322"/>
                      <a:pt x="153938" y="9507"/>
                    </a:cubicBezTo>
                    <a:cubicBezTo>
                      <a:pt x="165341" y="7064"/>
                      <a:pt x="150681" y="7064"/>
                      <a:pt x="163712" y="3806"/>
                    </a:cubicBezTo>
                    <a:cubicBezTo>
                      <a:pt x="163712" y="4620"/>
                      <a:pt x="168599" y="1362"/>
                      <a:pt x="171857" y="2177"/>
                    </a:cubicBezTo>
                    <a:cubicBezTo>
                      <a:pt x="172672" y="1362"/>
                      <a:pt x="171857" y="-1081"/>
                      <a:pt x="166156" y="548"/>
                    </a:cubicBezTo>
                    <a:cubicBezTo>
                      <a:pt x="160454" y="1362"/>
                      <a:pt x="154753" y="2177"/>
                      <a:pt x="150681" y="4620"/>
                    </a:cubicBezTo>
                    <a:lnTo>
                      <a:pt x="154753" y="3806"/>
                    </a:lnTo>
                    <a:cubicBezTo>
                      <a:pt x="150681" y="5435"/>
                      <a:pt x="153124" y="4620"/>
                      <a:pt x="149866" y="5435"/>
                    </a:cubicBezTo>
                    <a:cubicBezTo>
                      <a:pt x="149866" y="7064"/>
                      <a:pt x="143350" y="8693"/>
                      <a:pt x="140907" y="10322"/>
                    </a:cubicBezTo>
                    <a:cubicBezTo>
                      <a:pt x="140907" y="10322"/>
                      <a:pt x="140907" y="10322"/>
                      <a:pt x="141721" y="10322"/>
                    </a:cubicBezTo>
                    <a:cubicBezTo>
                      <a:pt x="146608" y="10322"/>
                      <a:pt x="144165" y="11951"/>
                      <a:pt x="143350" y="12765"/>
                    </a:cubicBezTo>
                    <a:lnTo>
                      <a:pt x="140907" y="13580"/>
                    </a:lnTo>
                    <a:cubicBezTo>
                      <a:pt x="136020" y="15209"/>
                      <a:pt x="150681" y="13580"/>
                      <a:pt x="142536" y="14394"/>
                    </a:cubicBezTo>
                    <a:cubicBezTo>
                      <a:pt x="145794" y="16838"/>
                      <a:pt x="145794" y="20910"/>
                      <a:pt x="146608" y="24983"/>
                    </a:cubicBezTo>
                    <a:cubicBezTo>
                      <a:pt x="149866" y="24983"/>
                      <a:pt x="146608" y="28241"/>
                      <a:pt x="153124" y="25797"/>
                    </a:cubicBezTo>
                    <a:cubicBezTo>
                      <a:pt x="145794" y="28241"/>
                      <a:pt x="144979" y="30684"/>
                      <a:pt x="144979" y="31499"/>
                    </a:cubicBezTo>
                    <a:cubicBezTo>
                      <a:pt x="144165" y="31499"/>
                      <a:pt x="143350" y="31499"/>
                      <a:pt x="144165" y="31499"/>
                    </a:cubicBezTo>
                    <a:cubicBezTo>
                      <a:pt x="135205" y="34756"/>
                      <a:pt x="153124" y="32313"/>
                      <a:pt x="141721" y="36386"/>
                    </a:cubicBezTo>
                    <a:cubicBezTo>
                      <a:pt x="149866" y="35571"/>
                      <a:pt x="139278" y="39643"/>
                      <a:pt x="149052" y="39643"/>
                    </a:cubicBezTo>
                    <a:cubicBezTo>
                      <a:pt x="147423" y="40458"/>
                      <a:pt x="145794" y="40458"/>
                      <a:pt x="144165" y="40458"/>
                    </a:cubicBezTo>
                    <a:cubicBezTo>
                      <a:pt x="144165" y="43716"/>
                      <a:pt x="141721" y="47788"/>
                      <a:pt x="141721" y="50232"/>
                    </a:cubicBezTo>
                    <a:cubicBezTo>
                      <a:pt x="149052" y="51861"/>
                      <a:pt x="139278" y="55933"/>
                      <a:pt x="149052" y="57562"/>
                    </a:cubicBezTo>
                    <a:cubicBezTo>
                      <a:pt x="147423" y="59191"/>
                      <a:pt x="143350" y="62449"/>
                      <a:pt x="147423" y="64893"/>
                    </a:cubicBezTo>
                    <a:lnTo>
                      <a:pt x="146608" y="64893"/>
                    </a:lnTo>
                    <a:cubicBezTo>
                      <a:pt x="147423" y="67336"/>
                      <a:pt x="148237" y="70594"/>
                      <a:pt x="153938" y="73038"/>
                    </a:cubicBezTo>
                    <a:cubicBezTo>
                      <a:pt x="144165" y="73852"/>
                      <a:pt x="146608" y="75481"/>
                      <a:pt x="143350" y="76295"/>
                    </a:cubicBezTo>
                    <a:cubicBezTo>
                      <a:pt x="147423" y="77925"/>
                      <a:pt x="146608" y="81997"/>
                      <a:pt x="149866" y="84440"/>
                    </a:cubicBezTo>
                    <a:cubicBezTo>
                      <a:pt x="145794" y="84440"/>
                      <a:pt x="151495" y="86884"/>
                      <a:pt x="144979" y="86884"/>
                    </a:cubicBezTo>
                    <a:cubicBezTo>
                      <a:pt x="157196" y="95029"/>
                      <a:pt x="151495" y="105617"/>
                      <a:pt x="141721" y="112133"/>
                    </a:cubicBezTo>
                    <a:lnTo>
                      <a:pt x="140907" y="112133"/>
                    </a:lnTo>
                    <a:cubicBezTo>
                      <a:pt x="144165" y="113762"/>
                      <a:pt x="151495" y="116205"/>
                      <a:pt x="155567" y="117834"/>
                    </a:cubicBezTo>
                    <a:cubicBezTo>
                      <a:pt x="154753" y="117834"/>
                      <a:pt x="153938" y="117834"/>
                      <a:pt x="153938" y="117834"/>
                    </a:cubicBezTo>
                    <a:cubicBezTo>
                      <a:pt x="154753" y="119463"/>
                      <a:pt x="148237" y="120278"/>
                      <a:pt x="149052" y="121907"/>
                    </a:cubicBezTo>
                    <a:cubicBezTo>
                      <a:pt x="148237" y="121907"/>
                      <a:pt x="148237" y="121907"/>
                      <a:pt x="147423" y="121092"/>
                    </a:cubicBezTo>
                    <a:cubicBezTo>
                      <a:pt x="149866" y="122721"/>
                      <a:pt x="141721" y="123536"/>
                      <a:pt x="146608" y="125979"/>
                    </a:cubicBezTo>
                    <a:lnTo>
                      <a:pt x="144979" y="125979"/>
                    </a:lnTo>
                    <a:lnTo>
                      <a:pt x="147423" y="127608"/>
                    </a:lnTo>
                    <a:cubicBezTo>
                      <a:pt x="144979" y="127608"/>
                      <a:pt x="142536" y="126794"/>
                      <a:pt x="143350" y="125979"/>
                    </a:cubicBezTo>
                    <a:cubicBezTo>
                      <a:pt x="139278" y="138197"/>
                      <a:pt x="146608" y="153672"/>
                      <a:pt x="140907" y="166704"/>
                    </a:cubicBezTo>
                    <a:lnTo>
                      <a:pt x="139278" y="165889"/>
                    </a:lnTo>
                    <a:lnTo>
                      <a:pt x="141721" y="169147"/>
                    </a:lnTo>
                    <a:cubicBezTo>
                      <a:pt x="140907" y="169147"/>
                      <a:pt x="140092" y="168333"/>
                      <a:pt x="140092" y="168333"/>
                    </a:cubicBezTo>
                    <a:cubicBezTo>
                      <a:pt x="136020" y="170776"/>
                      <a:pt x="140092" y="175663"/>
                      <a:pt x="138463" y="178107"/>
                    </a:cubicBezTo>
                    <a:cubicBezTo>
                      <a:pt x="137649" y="178107"/>
                      <a:pt x="136020" y="176478"/>
                      <a:pt x="134391" y="176478"/>
                    </a:cubicBezTo>
                    <a:cubicBezTo>
                      <a:pt x="139278" y="180550"/>
                      <a:pt x="126246" y="177292"/>
                      <a:pt x="136834" y="182994"/>
                    </a:cubicBezTo>
                    <a:cubicBezTo>
                      <a:pt x="136020" y="182994"/>
                      <a:pt x="133576" y="182179"/>
                      <a:pt x="132762" y="181365"/>
                    </a:cubicBezTo>
                    <a:cubicBezTo>
                      <a:pt x="134391" y="188695"/>
                      <a:pt x="131133" y="195211"/>
                      <a:pt x="126246" y="200912"/>
                    </a:cubicBezTo>
                    <a:cubicBezTo>
                      <a:pt x="133576" y="210686"/>
                      <a:pt x="122173" y="212315"/>
                      <a:pt x="126246" y="221274"/>
                    </a:cubicBezTo>
                    <a:lnTo>
                      <a:pt x="124617" y="220460"/>
                    </a:lnTo>
                    <a:cubicBezTo>
                      <a:pt x="127060" y="231048"/>
                      <a:pt x="115658" y="233492"/>
                      <a:pt x="111585" y="240822"/>
                    </a:cubicBezTo>
                    <a:cubicBezTo>
                      <a:pt x="109142" y="243266"/>
                      <a:pt x="109142" y="246524"/>
                      <a:pt x="107513" y="248967"/>
                    </a:cubicBezTo>
                    <a:lnTo>
                      <a:pt x="105069" y="247338"/>
                    </a:lnTo>
                    <a:cubicBezTo>
                      <a:pt x="108327" y="258741"/>
                      <a:pt x="90408" y="249782"/>
                      <a:pt x="94481" y="261999"/>
                    </a:cubicBezTo>
                    <a:lnTo>
                      <a:pt x="92037" y="259556"/>
                    </a:lnTo>
                    <a:cubicBezTo>
                      <a:pt x="95295" y="264443"/>
                      <a:pt x="87965" y="260370"/>
                      <a:pt x="95295" y="266886"/>
                    </a:cubicBezTo>
                    <a:lnTo>
                      <a:pt x="92852" y="265257"/>
                    </a:lnTo>
                    <a:cubicBezTo>
                      <a:pt x="98553" y="277474"/>
                      <a:pt x="83078" y="266071"/>
                      <a:pt x="85521" y="275845"/>
                    </a:cubicBezTo>
                    <a:lnTo>
                      <a:pt x="83892" y="274216"/>
                    </a:lnTo>
                    <a:cubicBezTo>
                      <a:pt x="83892" y="276660"/>
                      <a:pt x="83892" y="278289"/>
                      <a:pt x="81449" y="277474"/>
                    </a:cubicBezTo>
                    <a:cubicBezTo>
                      <a:pt x="81449" y="277474"/>
                      <a:pt x="80634" y="276660"/>
                      <a:pt x="80634" y="275845"/>
                    </a:cubicBezTo>
                    <a:cubicBezTo>
                      <a:pt x="71675" y="271773"/>
                      <a:pt x="74933" y="282361"/>
                      <a:pt x="71675" y="285619"/>
                    </a:cubicBezTo>
                    <a:lnTo>
                      <a:pt x="69232" y="282361"/>
                    </a:lnTo>
                    <a:cubicBezTo>
                      <a:pt x="70861" y="287248"/>
                      <a:pt x="65159" y="286434"/>
                      <a:pt x="64345" y="290506"/>
                    </a:cubicBezTo>
                    <a:lnTo>
                      <a:pt x="63530" y="288877"/>
                    </a:lnTo>
                    <a:lnTo>
                      <a:pt x="64345" y="292135"/>
                    </a:lnTo>
                    <a:lnTo>
                      <a:pt x="61901" y="288877"/>
                    </a:lnTo>
                    <a:cubicBezTo>
                      <a:pt x="59458" y="291321"/>
                      <a:pt x="59458" y="296208"/>
                      <a:pt x="57014" y="29865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4519962" y="309587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629104" y="2782295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4" y="0"/>
                      <a:pt x="814" y="0"/>
                      <a:pt x="0" y="0"/>
                    </a:cubicBezTo>
                    <a:cubicBezTo>
                      <a:pt x="0" y="0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图形 2"/>
            <p:cNvGrpSpPr/>
            <p:nvPr/>
          </p:nvGrpSpPr>
          <p:grpSpPr>
            <a:xfrm>
              <a:off x="4465392" y="3010945"/>
              <a:ext cx="151421" cy="340678"/>
              <a:chOff x="4465392" y="3010945"/>
              <a:chExt cx="151421" cy="340678"/>
            </a:xfrm>
            <a:solidFill>
              <a:srgbClr val="1B1B1B"/>
            </a:solidFill>
          </p:grpSpPr>
          <p:sp>
            <p:nvSpPr>
              <p:cNvPr id="77" name="任意多边形: 形状 76"/>
              <p:cNvSpPr/>
              <p:nvPr/>
            </p:nvSpPr>
            <p:spPr>
              <a:xfrm>
                <a:off x="4480867" y="3347551"/>
                <a:ext cx="2443" cy="1629"/>
              </a:xfrm>
              <a:custGeom>
                <a:avLst/>
                <a:gdLst>
                  <a:gd name="connsiteX0" fmla="*/ 1629 w 2443"/>
                  <a:gd name="connsiteY0" fmla="*/ 815 h 1629"/>
                  <a:gd name="connsiteX1" fmla="*/ 2443 w 2443"/>
                  <a:gd name="connsiteY1" fmla="*/ 0 h 1629"/>
                  <a:gd name="connsiteX2" fmla="*/ 0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1629" y="815"/>
                    </a:moveTo>
                    <a:lnTo>
                      <a:pt x="2443" y="0"/>
                    </a:lnTo>
                    <a:lnTo>
                      <a:pt x="0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473536" y="3347312"/>
                <a:ext cx="9921" cy="4311"/>
              </a:xfrm>
              <a:custGeom>
                <a:avLst/>
                <a:gdLst>
                  <a:gd name="connsiteX0" fmla="*/ 1629 w 9921"/>
                  <a:gd name="connsiteY0" fmla="*/ 3497 h 4311"/>
                  <a:gd name="connsiteX1" fmla="*/ 0 w 9921"/>
                  <a:gd name="connsiteY1" fmla="*/ 4311 h 4311"/>
                  <a:gd name="connsiteX2" fmla="*/ 8959 w 9921"/>
                  <a:gd name="connsiteY2" fmla="*/ 239 h 4311"/>
                  <a:gd name="connsiteX3" fmla="*/ 1629 w 9921"/>
                  <a:gd name="connsiteY3" fmla="*/ 3497 h 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1" h="4311">
                    <a:moveTo>
                      <a:pt x="1629" y="3497"/>
                    </a:moveTo>
                    <a:cubicBezTo>
                      <a:pt x="814" y="3497"/>
                      <a:pt x="0" y="4311"/>
                      <a:pt x="0" y="4311"/>
                    </a:cubicBezTo>
                    <a:cubicBezTo>
                      <a:pt x="3258" y="3497"/>
                      <a:pt x="5701" y="1868"/>
                      <a:pt x="8959" y="239"/>
                    </a:cubicBezTo>
                    <a:cubicBezTo>
                      <a:pt x="13846" y="-1390"/>
                      <a:pt x="-1629" y="5940"/>
                      <a:pt x="1629" y="349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471907" y="3350580"/>
                <a:ext cx="4449" cy="1042"/>
              </a:xfrm>
              <a:custGeom>
                <a:avLst/>
                <a:gdLst>
                  <a:gd name="connsiteX0" fmla="*/ 4072 w 4449"/>
                  <a:gd name="connsiteY0" fmla="*/ 228 h 1042"/>
                  <a:gd name="connsiteX1" fmla="*/ 0 w 4449"/>
                  <a:gd name="connsiteY1" fmla="*/ 1043 h 1042"/>
                  <a:gd name="connsiteX2" fmla="*/ 4072 w 4449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9" h="1042">
                    <a:moveTo>
                      <a:pt x="4072" y="228"/>
                    </a:moveTo>
                    <a:cubicBezTo>
                      <a:pt x="5701" y="-586"/>
                      <a:pt x="1629" y="1043"/>
                      <a:pt x="0" y="1043"/>
                    </a:cubicBezTo>
                    <a:cubicBezTo>
                      <a:pt x="4072" y="-586"/>
                      <a:pt x="0" y="1857"/>
                      <a:pt x="4072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485754" y="330356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465392" y="3010945"/>
                <a:ext cx="151421" cy="339863"/>
              </a:xfrm>
              <a:custGeom>
                <a:avLst/>
                <a:gdLst>
                  <a:gd name="connsiteX0" fmla="*/ 13032 w 151421"/>
                  <a:gd name="connsiteY0" fmla="*/ 271447 h 339863"/>
                  <a:gd name="connsiteX1" fmla="*/ 9774 w 151421"/>
                  <a:gd name="connsiteY1" fmla="*/ 269818 h 339863"/>
                  <a:gd name="connsiteX2" fmla="*/ 8145 w 151421"/>
                  <a:gd name="connsiteY2" fmla="*/ 279592 h 339863"/>
                  <a:gd name="connsiteX3" fmla="*/ 7330 w 151421"/>
                  <a:gd name="connsiteY3" fmla="*/ 278777 h 339863"/>
                  <a:gd name="connsiteX4" fmla="*/ 4072 w 151421"/>
                  <a:gd name="connsiteY4" fmla="*/ 303212 h 339863"/>
                  <a:gd name="connsiteX5" fmla="*/ 2443 w 151421"/>
                  <a:gd name="connsiteY5" fmla="*/ 302397 h 339863"/>
                  <a:gd name="connsiteX6" fmla="*/ 4887 w 151421"/>
                  <a:gd name="connsiteY6" fmla="*/ 304841 h 339863"/>
                  <a:gd name="connsiteX7" fmla="*/ 3258 w 151421"/>
                  <a:gd name="connsiteY7" fmla="*/ 304026 h 339863"/>
                  <a:gd name="connsiteX8" fmla="*/ 0 w 151421"/>
                  <a:gd name="connsiteY8" fmla="*/ 308913 h 339863"/>
                  <a:gd name="connsiteX9" fmla="*/ 4887 w 151421"/>
                  <a:gd name="connsiteY9" fmla="*/ 311357 h 339863"/>
                  <a:gd name="connsiteX10" fmla="*/ 8145 w 151421"/>
                  <a:gd name="connsiteY10" fmla="*/ 329276 h 339863"/>
                  <a:gd name="connsiteX11" fmla="*/ 3258 w 151421"/>
                  <a:gd name="connsiteY11" fmla="*/ 329276 h 339863"/>
                  <a:gd name="connsiteX12" fmla="*/ 9774 w 151421"/>
                  <a:gd name="connsiteY12" fmla="*/ 334977 h 339863"/>
                  <a:gd name="connsiteX13" fmla="*/ 8959 w 151421"/>
                  <a:gd name="connsiteY13" fmla="*/ 339864 h 339863"/>
                  <a:gd name="connsiteX14" fmla="*/ 13846 w 151421"/>
                  <a:gd name="connsiteY14" fmla="*/ 338235 h 339863"/>
                  <a:gd name="connsiteX15" fmla="*/ 11403 w 151421"/>
                  <a:gd name="connsiteY15" fmla="*/ 336606 h 339863"/>
                  <a:gd name="connsiteX16" fmla="*/ 13846 w 151421"/>
                  <a:gd name="connsiteY16" fmla="*/ 335791 h 339863"/>
                  <a:gd name="connsiteX17" fmla="*/ 10588 w 151421"/>
                  <a:gd name="connsiteY17" fmla="*/ 335791 h 339863"/>
                  <a:gd name="connsiteX18" fmla="*/ 13846 w 151421"/>
                  <a:gd name="connsiteY18" fmla="*/ 334977 h 339863"/>
                  <a:gd name="connsiteX19" fmla="*/ 8959 w 151421"/>
                  <a:gd name="connsiteY19" fmla="*/ 330904 h 339863"/>
                  <a:gd name="connsiteX20" fmla="*/ 14661 w 151421"/>
                  <a:gd name="connsiteY20" fmla="*/ 329276 h 339863"/>
                  <a:gd name="connsiteX21" fmla="*/ 9774 w 151421"/>
                  <a:gd name="connsiteY21" fmla="*/ 327647 h 339863"/>
                  <a:gd name="connsiteX22" fmla="*/ 14661 w 151421"/>
                  <a:gd name="connsiteY22" fmla="*/ 305656 h 339863"/>
                  <a:gd name="connsiteX23" fmla="*/ 18733 w 151421"/>
                  <a:gd name="connsiteY23" fmla="*/ 292624 h 339863"/>
                  <a:gd name="connsiteX24" fmla="*/ 19548 w 151421"/>
                  <a:gd name="connsiteY24" fmla="*/ 293438 h 339863"/>
                  <a:gd name="connsiteX25" fmla="*/ 19548 w 151421"/>
                  <a:gd name="connsiteY25" fmla="*/ 286922 h 339863"/>
                  <a:gd name="connsiteX26" fmla="*/ 16290 w 151421"/>
                  <a:gd name="connsiteY26" fmla="*/ 283664 h 339863"/>
                  <a:gd name="connsiteX27" fmla="*/ 28507 w 151421"/>
                  <a:gd name="connsiteY27" fmla="*/ 270632 h 339863"/>
                  <a:gd name="connsiteX28" fmla="*/ 37466 w 151421"/>
                  <a:gd name="connsiteY28" fmla="*/ 255972 h 339863"/>
                  <a:gd name="connsiteX29" fmla="*/ 52942 w 151421"/>
                  <a:gd name="connsiteY29" fmla="*/ 220948 h 339863"/>
                  <a:gd name="connsiteX30" fmla="*/ 54571 w 151421"/>
                  <a:gd name="connsiteY30" fmla="*/ 221763 h 339863"/>
                  <a:gd name="connsiteX31" fmla="*/ 59458 w 151421"/>
                  <a:gd name="connsiteY31" fmla="*/ 211989 h 339863"/>
                  <a:gd name="connsiteX32" fmla="*/ 60272 w 151421"/>
                  <a:gd name="connsiteY32" fmla="*/ 212804 h 339863"/>
                  <a:gd name="connsiteX33" fmla="*/ 66788 w 151421"/>
                  <a:gd name="connsiteY33" fmla="*/ 185111 h 339863"/>
                  <a:gd name="connsiteX34" fmla="*/ 80634 w 151421"/>
                  <a:gd name="connsiteY34" fmla="*/ 154975 h 339863"/>
                  <a:gd name="connsiteX35" fmla="*/ 82263 w 151421"/>
                  <a:gd name="connsiteY35" fmla="*/ 155789 h 339863"/>
                  <a:gd name="connsiteX36" fmla="*/ 97739 w 151421"/>
                  <a:gd name="connsiteY36" fmla="*/ 133798 h 339863"/>
                  <a:gd name="connsiteX37" fmla="*/ 105069 w 151421"/>
                  <a:gd name="connsiteY37" fmla="*/ 106106 h 339863"/>
                  <a:gd name="connsiteX38" fmla="*/ 111585 w 151421"/>
                  <a:gd name="connsiteY38" fmla="*/ 89001 h 339863"/>
                  <a:gd name="connsiteX39" fmla="*/ 118915 w 151421"/>
                  <a:gd name="connsiteY39" fmla="*/ 57236 h 339863"/>
                  <a:gd name="connsiteX40" fmla="*/ 122173 w 151421"/>
                  <a:gd name="connsiteY40" fmla="*/ 42575 h 339863"/>
                  <a:gd name="connsiteX41" fmla="*/ 128689 w 151421"/>
                  <a:gd name="connsiteY41" fmla="*/ 29543 h 339863"/>
                  <a:gd name="connsiteX42" fmla="*/ 138463 w 151421"/>
                  <a:gd name="connsiteY42" fmla="*/ 16512 h 339863"/>
                  <a:gd name="connsiteX43" fmla="*/ 136020 w 151421"/>
                  <a:gd name="connsiteY43" fmla="*/ 16512 h 339863"/>
                  <a:gd name="connsiteX44" fmla="*/ 137649 w 151421"/>
                  <a:gd name="connsiteY44" fmla="*/ 11625 h 339863"/>
                  <a:gd name="connsiteX45" fmla="*/ 138463 w 151421"/>
                  <a:gd name="connsiteY45" fmla="*/ 11625 h 339863"/>
                  <a:gd name="connsiteX46" fmla="*/ 131947 w 151421"/>
                  <a:gd name="connsiteY46" fmla="*/ 7552 h 339863"/>
                  <a:gd name="connsiteX47" fmla="*/ 129504 w 151421"/>
                  <a:gd name="connsiteY47" fmla="*/ 6738 h 339863"/>
                  <a:gd name="connsiteX48" fmla="*/ 134391 w 151421"/>
                  <a:gd name="connsiteY48" fmla="*/ 5923 h 339863"/>
                  <a:gd name="connsiteX49" fmla="*/ 131133 w 151421"/>
                  <a:gd name="connsiteY49" fmla="*/ 4294 h 339863"/>
                  <a:gd name="connsiteX50" fmla="*/ 142536 w 151421"/>
                  <a:gd name="connsiteY50" fmla="*/ 2665 h 339863"/>
                  <a:gd name="connsiteX51" fmla="*/ 150681 w 151421"/>
                  <a:gd name="connsiteY51" fmla="*/ 4294 h 339863"/>
                  <a:gd name="connsiteX52" fmla="*/ 145794 w 151421"/>
                  <a:gd name="connsiteY52" fmla="*/ 1851 h 339863"/>
                  <a:gd name="connsiteX53" fmla="*/ 130318 w 151421"/>
                  <a:gd name="connsiteY53" fmla="*/ 222 h 339863"/>
                  <a:gd name="connsiteX54" fmla="*/ 134391 w 151421"/>
                  <a:gd name="connsiteY54" fmla="*/ 1036 h 339863"/>
                  <a:gd name="connsiteX55" fmla="*/ 128689 w 151421"/>
                  <a:gd name="connsiteY55" fmla="*/ 1036 h 339863"/>
                  <a:gd name="connsiteX56" fmla="*/ 118915 w 151421"/>
                  <a:gd name="connsiteY56" fmla="*/ 2665 h 339863"/>
                  <a:gd name="connsiteX57" fmla="*/ 119730 w 151421"/>
                  <a:gd name="connsiteY57" fmla="*/ 2665 h 339863"/>
                  <a:gd name="connsiteX58" fmla="*/ 120544 w 151421"/>
                  <a:gd name="connsiteY58" fmla="*/ 5109 h 339863"/>
                  <a:gd name="connsiteX59" fmla="*/ 118101 w 151421"/>
                  <a:gd name="connsiteY59" fmla="*/ 5109 h 339863"/>
                  <a:gd name="connsiteX60" fmla="*/ 118915 w 151421"/>
                  <a:gd name="connsiteY60" fmla="*/ 6738 h 339863"/>
                  <a:gd name="connsiteX61" fmla="*/ 119730 w 151421"/>
                  <a:gd name="connsiteY61" fmla="*/ 16512 h 339863"/>
                  <a:gd name="connsiteX62" fmla="*/ 125431 w 151421"/>
                  <a:gd name="connsiteY62" fmla="*/ 19770 h 339863"/>
                  <a:gd name="connsiteX63" fmla="*/ 115657 w 151421"/>
                  <a:gd name="connsiteY63" fmla="*/ 22213 h 339863"/>
                  <a:gd name="connsiteX64" fmla="*/ 114843 w 151421"/>
                  <a:gd name="connsiteY64" fmla="*/ 21399 h 339863"/>
                  <a:gd name="connsiteX65" fmla="*/ 111585 w 151421"/>
                  <a:gd name="connsiteY65" fmla="*/ 24657 h 339863"/>
                  <a:gd name="connsiteX66" fmla="*/ 117286 w 151421"/>
                  <a:gd name="connsiteY66" fmla="*/ 30358 h 339863"/>
                  <a:gd name="connsiteX67" fmla="*/ 112399 w 151421"/>
                  <a:gd name="connsiteY67" fmla="*/ 29543 h 339863"/>
                  <a:gd name="connsiteX68" fmla="*/ 106698 w 151421"/>
                  <a:gd name="connsiteY68" fmla="*/ 37688 h 339863"/>
                  <a:gd name="connsiteX69" fmla="*/ 110771 w 151421"/>
                  <a:gd name="connsiteY69" fmla="*/ 46648 h 339863"/>
                  <a:gd name="connsiteX70" fmla="*/ 106698 w 151421"/>
                  <a:gd name="connsiteY70" fmla="*/ 52349 h 339863"/>
                  <a:gd name="connsiteX71" fmla="*/ 105884 w 151421"/>
                  <a:gd name="connsiteY71" fmla="*/ 51535 h 339863"/>
                  <a:gd name="connsiteX72" fmla="*/ 110771 w 151421"/>
                  <a:gd name="connsiteY72" fmla="*/ 60494 h 339863"/>
                  <a:gd name="connsiteX73" fmla="*/ 100182 w 151421"/>
                  <a:gd name="connsiteY73" fmla="*/ 59680 h 339863"/>
                  <a:gd name="connsiteX74" fmla="*/ 104255 w 151421"/>
                  <a:gd name="connsiteY74" fmla="*/ 69454 h 339863"/>
                  <a:gd name="connsiteX75" fmla="*/ 99368 w 151421"/>
                  <a:gd name="connsiteY75" fmla="*/ 70268 h 339863"/>
                  <a:gd name="connsiteX76" fmla="*/ 89594 w 151421"/>
                  <a:gd name="connsiteY76" fmla="*/ 91445 h 339863"/>
                  <a:gd name="connsiteX77" fmla="*/ 89594 w 151421"/>
                  <a:gd name="connsiteY77" fmla="*/ 91445 h 339863"/>
                  <a:gd name="connsiteX78" fmla="*/ 102626 w 151421"/>
                  <a:gd name="connsiteY78" fmla="*/ 100404 h 339863"/>
                  <a:gd name="connsiteX79" fmla="*/ 100997 w 151421"/>
                  <a:gd name="connsiteY79" fmla="*/ 99590 h 339863"/>
                  <a:gd name="connsiteX80" fmla="*/ 96110 w 151421"/>
                  <a:gd name="connsiteY80" fmla="*/ 102033 h 339863"/>
                  <a:gd name="connsiteX81" fmla="*/ 94481 w 151421"/>
                  <a:gd name="connsiteY81" fmla="*/ 101219 h 339863"/>
                  <a:gd name="connsiteX82" fmla="*/ 92852 w 151421"/>
                  <a:gd name="connsiteY82" fmla="*/ 105291 h 339863"/>
                  <a:gd name="connsiteX83" fmla="*/ 91223 w 151421"/>
                  <a:gd name="connsiteY83" fmla="*/ 104477 h 339863"/>
                  <a:gd name="connsiteX84" fmla="*/ 92852 w 151421"/>
                  <a:gd name="connsiteY84" fmla="*/ 106106 h 339863"/>
                  <a:gd name="connsiteX85" fmla="*/ 88779 w 151421"/>
                  <a:gd name="connsiteY85" fmla="*/ 103662 h 339863"/>
                  <a:gd name="connsiteX86" fmla="*/ 83892 w 151421"/>
                  <a:gd name="connsiteY86" fmla="*/ 121581 h 339863"/>
                  <a:gd name="connsiteX87" fmla="*/ 78191 w 151421"/>
                  <a:gd name="connsiteY87" fmla="*/ 140314 h 339863"/>
                  <a:gd name="connsiteX88" fmla="*/ 76562 w 151421"/>
                  <a:gd name="connsiteY88" fmla="*/ 138685 h 339863"/>
                  <a:gd name="connsiteX89" fmla="*/ 78191 w 151421"/>
                  <a:gd name="connsiteY89" fmla="*/ 142758 h 339863"/>
                  <a:gd name="connsiteX90" fmla="*/ 76562 w 151421"/>
                  <a:gd name="connsiteY90" fmla="*/ 141943 h 339863"/>
                  <a:gd name="connsiteX91" fmla="*/ 73304 w 151421"/>
                  <a:gd name="connsiteY91" fmla="*/ 150903 h 339863"/>
                  <a:gd name="connsiteX92" fmla="*/ 70046 w 151421"/>
                  <a:gd name="connsiteY92" fmla="*/ 148459 h 339863"/>
                  <a:gd name="connsiteX93" fmla="*/ 71675 w 151421"/>
                  <a:gd name="connsiteY93" fmla="*/ 154975 h 339863"/>
                  <a:gd name="connsiteX94" fmla="*/ 68417 w 151421"/>
                  <a:gd name="connsiteY94" fmla="*/ 152531 h 339863"/>
                  <a:gd name="connsiteX95" fmla="*/ 60272 w 151421"/>
                  <a:gd name="connsiteY95" fmla="*/ 170450 h 339863"/>
                  <a:gd name="connsiteX96" fmla="*/ 60272 w 151421"/>
                  <a:gd name="connsiteY96" fmla="*/ 189998 h 339863"/>
                  <a:gd name="connsiteX97" fmla="*/ 58643 w 151421"/>
                  <a:gd name="connsiteY97" fmla="*/ 189183 h 339863"/>
                  <a:gd name="connsiteX98" fmla="*/ 48055 w 151421"/>
                  <a:gd name="connsiteY98" fmla="*/ 208731 h 339863"/>
                  <a:gd name="connsiteX99" fmla="*/ 45611 w 151421"/>
                  <a:gd name="connsiteY99" fmla="*/ 216876 h 339863"/>
                  <a:gd name="connsiteX100" fmla="*/ 43168 w 151421"/>
                  <a:gd name="connsiteY100" fmla="*/ 215247 h 339863"/>
                  <a:gd name="connsiteX101" fmla="*/ 36652 w 151421"/>
                  <a:gd name="connsiteY101" fmla="*/ 230722 h 339863"/>
                  <a:gd name="connsiteX102" fmla="*/ 33394 w 151421"/>
                  <a:gd name="connsiteY102" fmla="*/ 228279 h 339863"/>
                  <a:gd name="connsiteX103" fmla="*/ 38281 w 151421"/>
                  <a:gd name="connsiteY103" fmla="*/ 234795 h 339863"/>
                  <a:gd name="connsiteX104" fmla="*/ 35023 w 151421"/>
                  <a:gd name="connsiteY104" fmla="*/ 233980 h 339863"/>
                  <a:gd name="connsiteX105" fmla="*/ 31765 w 151421"/>
                  <a:gd name="connsiteY105" fmla="*/ 245383 h 339863"/>
                  <a:gd name="connsiteX106" fmla="*/ 30136 w 151421"/>
                  <a:gd name="connsiteY106" fmla="*/ 243754 h 339863"/>
                  <a:gd name="connsiteX107" fmla="*/ 29322 w 151421"/>
                  <a:gd name="connsiteY107" fmla="*/ 247012 h 339863"/>
                  <a:gd name="connsiteX108" fmla="*/ 27693 w 151421"/>
                  <a:gd name="connsiteY108" fmla="*/ 246198 h 339863"/>
                  <a:gd name="connsiteX109" fmla="*/ 22806 w 151421"/>
                  <a:gd name="connsiteY109" fmla="*/ 256786 h 339863"/>
                  <a:gd name="connsiteX110" fmla="*/ 19548 w 151421"/>
                  <a:gd name="connsiteY110" fmla="*/ 254343 h 339863"/>
                  <a:gd name="connsiteX111" fmla="*/ 17919 w 151421"/>
                  <a:gd name="connsiteY111" fmla="*/ 262487 h 339863"/>
                  <a:gd name="connsiteX112" fmla="*/ 16290 w 151421"/>
                  <a:gd name="connsiteY112" fmla="*/ 261673 h 339863"/>
                  <a:gd name="connsiteX113" fmla="*/ 17919 w 151421"/>
                  <a:gd name="connsiteY113" fmla="*/ 264117 h 339863"/>
                  <a:gd name="connsiteX114" fmla="*/ 14661 w 151421"/>
                  <a:gd name="connsiteY114" fmla="*/ 262487 h 339863"/>
                  <a:gd name="connsiteX115" fmla="*/ 13032 w 151421"/>
                  <a:gd name="connsiteY115" fmla="*/ 271447 h 339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421" h="339863">
                    <a:moveTo>
                      <a:pt x="13032" y="271447"/>
                    </a:moveTo>
                    <a:lnTo>
                      <a:pt x="9774" y="269818"/>
                    </a:lnTo>
                    <a:cubicBezTo>
                      <a:pt x="13846" y="275519"/>
                      <a:pt x="6516" y="275519"/>
                      <a:pt x="8145" y="279592"/>
                    </a:cubicBezTo>
                    <a:lnTo>
                      <a:pt x="7330" y="278777"/>
                    </a:lnTo>
                    <a:cubicBezTo>
                      <a:pt x="2443" y="285293"/>
                      <a:pt x="4887" y="295067"/>
                      <a:pt x="4072" y="303212"/>
                    </a:cubicBezTo>
                    <a:cubicBezTo>
                      <a:pt x="4072" y="303212"/>
                      <a:pt x="2443" y="302397"/>
                      <a:pt x="2443" y="302397"/>
                    </a:cubicBezTo>
                    <a:cubicBezTo>
                      <a:pt x="3258" y="303212"/>
                      <a:pt x="5701" y="304841"/>
                      <a:pt x="4887" y="304841"/>
                    </a:cubicBezTo>
                    <a:cubicBezTo>
                      <a:pt x="4072" y="304841"/>
                      <a:pt x="3258" y="304026"/>
                      <a:pt x="3258" y="304026"/>
                    </a:cubicBezTo>
                    <a:cubicBezTo>
                      <a:pt x="-3258" y="303212"/>
                      <a:pt x="4887" y="309728"/>
                      <a:pt x="0" y="308913"/>
                    </a:cubicBezTo>
                    <a:cubicBezTo>
                      <a:pt x="814" y="309728"/>
                      <a:pt x="2443" y="310542"/>
                      <a:pt x="4887" y="311357"/>
                    </a:cubicBezTo>
                    <a:cubicBezTo>
                      <a:pt x="4072" y="317058"/>
                      <a:pt x="3258" y="323574"/>
                      <a:pt x="8145" y="329276"/>
                    </a:cubicBezTo>
                    <a:cubicBezTo>
                      <a:pt x="7330" y="329276"/>
                      <a:pt x="5701" y="329276"/>
                      <a:pt x="3258" y="329276"/>
                    </a:cubicBezTo>
                    <a:cubicBezTo>
                      <a:pt x="8145" y="331719"/>
                      <a:pt x="8959" y="333348"/>
                      <a:pt x="9774" y="334977"/>
                    </a:cubicBezTo>
                    <a:cubicBezTo>
                      <a:pt x="9774" y="336606"/>
                      <a:pt x="8959" y="338235"/>
                      <a:pt x="8959" y="339864"/>
                    </a:cubicBezTo>
                    <a:cubicBezTo>
                      <a:pt x="11403" y="339049"/>
                      <a:pt x="11403" y="339049"/>
                      <a:pt x="13846" y="338235"/>
                    </a:cubicBezTo>
                    <a:cubicBezTo>
                      <a:pt x="17104" y="336606"/>
                      <a:pt x="7330" y="339049"/>
                      <a:pt x="11403" y="336606"/>
                    </a:cubicBezTo>
                    <a:lnTo>
                      <a:pt x="13846" y="335791"/>
                    </a:lnTo>
                    <a:cubicBezTo>
                      <a:pt x="15475" y="334977"/>
                      <a:pt x="8145" y="336606"/>
                      <a:pt x="10588" y="335791"/>
                    </a:cubicBezTo>
                    <a:cubicBezTo>
                      <a:pt x="12217" y="334977"/>
                      <a:pt x="13846" y="334977"/>
                      <a:pt x="13846" y="334977"/>
                    </a:cubicBezTo>
                    <a:cubicBezTo>
                      <a:pt x="13032" y="334163"/>
                      <a:pt x="14661" y="332534"/>
                      <a:pt x="8959" y="330904"/>
                    </a:cubicBezTo>
                    <a:cubicBezTo>
                      <a:pt x="14661" y="330904"/>
                      <a:pt x="8959" y="329276"/>
                      <a:pt x="14661" y="329276"/>
                    </a:cubicBezTo>
                    <a:cubicBezTo>
                      <a:pt x="12217" y="328461"/>
                      <a:pt x="13032" y="328461"/>
                      <a:pt x="9774" y="327647"/>
                    </a:cubicBezTo>
                    <a:cubicBezTo>
                      <a:pt x="13032" y="321945"/>
                      <a:pt x="10588" y="312986"/>
                      <a:pt x="14661" y="305656"/>
                    </a:cubicBezTo>
                    <a:cubicBezTo>
                      <a:pt x="6516" y="297511"/>
                      <a:pt x="20362" y="298325"/>
                      <a:pt x="18733" y="292624"/>
                    </a:cubicBezTo>
                    <a:cubicBezTo>
                      <a:pt x="18733" y="292624"/>
                      <a:pt x="19548" y="292624"/>
                      <a:pt x="19548" y="293438"/>
                    </a:cubicBezTo>
                    <a:cubicBezTo>
                      <a:pt x="17919" y="290995"/>
                      <a:pt x="17919" y="288551"/>
                      <a:pt x="19548" y="286922"/>
                    </a:cubicBezTo>
                    <a:lnTo>
                      <a:pt x="16290" y="283664"/>
                    </a:lnTo>
                    <a:cubicBezTo>
                      <a:pt x="22806" y="280406"/>
                      <a:pt x="26064" y="275519"/>
                      <a:pt x="28507" y="270632"/>
                    </a:cubicBezTo>
                    <a:cubicBezTo>
                      <a:pt x="30951" y="265745"/>
                      <a:pt x="33394" y="260044"/>
                      <a:pt x="37466" y="255972"/>
                    </a:cubicBezTo>
                    <a:cubicBezTo>
                      <a:pt x="46426" y="245383"/>
                      <a:pt x="58643" y="238867"/>
                      <a:pt x="52942" y="220948"/>
                    </a:cubicBezTo>
                    <a:cubicBezTo>
                      <a:pt x="53756" y="221763"/>
                      <a:pt x="54571" y="221763"/>
                      <a:pt x="54571" y="221763"/>
                    </a:cubicBezTo>
                    <a:cubicBezTo>
                      <a:pt x="54571" y="217691"/>
                      <a:pt x="59458" y="216062"/>
                      <a:pt x="59458" y="211989"/>
                    </a:cubicBezTo>
                    <a:lnTo>
                      <a:pt x="60272" y="212804"/>
                    </a:lnTo>
                    <a:cubicBezTo>
                      <a:pt x="57014" y="200586"/>
                      <a:pt x="70861" y="197328"/>
                      <a:pt x="66788" y="185111"/>
                    </a:cubicBezTo>
                    <a:cubicBezTo>
                      <a:pt x="72489" y="176966"/>
                      <a:pt x="78191" y="165563"/>
                      <a:pt x="80634" y="154975"/>
                    </a:cubicBezTo>
                    <a:lnTo>
                      <a:pt x="82263" y="155789"/>
                    </a:lnTo>
                    <a:cubicBezTo>
                      <a:pt x="82263" y="146016"/>
                      <a:pt x="96110" y="143572"/>
                      <a:pt x="97739" y="133798"/>
                    </a:cubicBezTo>
                    <a:cubicBezTo>
                      <a:pt x="105884" y="128097"/>
                      <a:pt x="95295" y="111807"/>
                      <a:pt x="105069" y="106106"/>
                    </a:cubicBezTo>
                    <a:cubicBezTo>
                      <a:pt x="116472" y="105291"/>
                      <a:pt x="100182" y="89816"/>
                      <a:pt x="111585" y="89001"/>
                    </a:cubicBezTo>
                    <a:cubicBezTo>
                      <a:pt x="130318" y="84929"/>
                      <a:pt x="124617" y="70268"/>
                      <a:pt x="118915" y="57236"/>
                    </a:cubicBezTo>
                    <a:cubicBezTo>
                      <a:pt x="122988" y="53164"/>
                      <a:pt x="122173" y="47462"/>
                      <a:pt x="122173" y="42575"/>
                    </a:cubicBezTo>
                    <a:cubicBezTo>
                      <a:pt x="122173" y="37688"/>
                      <a:pt x="122173" y="32802"/>
                      <a:pt x="128689" y="29543"/>
                    </a:cubicBezTo>
                    <a:cubicBezTo>
                      <a:pt x="122173" y="23842"/>
                      <a:pt x="140092" y="22213"/>
                      <a:pt x="138463" y="16512"/>
                    </a:cubicBezTo>
                    <a:lnTo>
                      <a:pt x="136020" y="16512"/>
                    </a:lnTo>
                    <a:cubicBezTo>
                      <a:pt x="144165" y="15697"/>
                      <a:pt x="126246" y="10810"/>
                      <a:pt x="137649" y="11625"/>
                    </a:cubicBezTo>
                    <a:lnTo>
                      <a:pt x="138463" y="11625"/>
                    </a:lnTo>
                    <a:cubicBezTo>
                      <a:pt x="144165" y="11625"/>
                      <a:pt x="125431" y="7552"/>
                      <a:pt x="131947" y="7552"/>
                    </a:cubicBezTo>
                    <a:lnTo>
                      <a:pt x="129504" y="6738"/>
                    </a:lnTo>
                    <a:cubicBezTo>
                      <a:pt x="128689" y="5109"/>
                      <a:pt x="132762" y="6738"/>
                      <a:pt x="134391" y="5923"/>
                    </a:cubicBezTo>
                    <a:cubicBezTo>
                      <a:pt x="134391" y="5923"/>
                      <a:pt x="129504" y="5109"/>
                      <a:pt x="131133" y="4294"/>
                    </a:cubicBezTo>
                    <a:cubicBezTo>
                      <a:pt x="142536" y="5923"/>
                      <a:pt x="128689" y="1036"/>
                      <a:pt x="142536" y="2665"/>
                    </a:cubicBezTo>
                    <a:cubicBezTo>
                      <a:pt x="142536" y="3480"/>
                      <a:pt x="147423" y="1851"/>
                      <a:pt x="150681" y="4294"/>
                    </a:cubicBezTo>
                    <a:cubicBezTo>
                      <a:pt x="152309" y="4294"/>
                      <a:pt x="151495" y="1851"/>
                      <a:pt x="145794" y="1851"/>
                    </a:cubicBezTo>
                    <a:cubicBezTo>
                      <a:pt x="140092" y="1036"/>
                      <a:pt x="135205" y="-593"/>
                      <a:pt x="130318" y="222"/>
                    </a:cubicBezTo>
                    <a:lnTo>
                      <a:pt x="134391" y="1036"/>
                    </a:lnTo>
                    <a:cubicBezTo>
                      <a:pt x="130318" y="1036"/>
                      <a:pt x="131947" y="1036"/>
                      <a:pt x="128689" y="1036"/>
                    </a:cubicBezTo>
                    <a:cubicBezTo>
                      <a:pt x="127875" y="2665"/>
                      <a:pt x="121359" y="1851"/>
                      <a:pt x="118915" y="2665"/>
                    </a:cubicBezTo>
                    <a:cubicBezTo>
                      <a:pt x="118915" y="2665"/>
                      <a:pt x="118915" y="2665"/>
                      <a:pt x="119730" y="2665"/>
                    </a:cubicBezTo>
                    <a:cubicBezTo>
                      <a:pt x="124617" y="4294"/>
                      <a:pt x="121359" y="4294"/>
                      <a:pt x="120544" y="5109"/>
                    </a:cubicBezTo>
                    <a:lnTo>
                      <a:pt x="118101" y="5109"/>
                    </a:lnTo>
                    <a:cubicBezTo>
                      <a:pt x="113214" y="5109"/>
                      <a:pt x="127875" y="8367"/>
                      <a:pt x="118915" y="6738"/>
                    </a:cubicBezTo>
                    <a:cubicBezTo>
                      <a:pt x="120544" y="9996"/>
                      <a:pt x="119730" y="13254"/>
                      <a:pt x="119730" y="16512"/>
                    </a:cubicBezTo>
                    <a:cubicBezTo>
                      <a:pt x="122988" y="17326"/>
                      <a:pt x="118915" y="18955"/>
                      <a:pt x="125431" y="19770"/>
                    </a:cubicBezTo>
                    <a:cubicBezTo>
                      <a:pt x="118101" y="18955"/>
                      <a:pt x="115657" y="21399"/>
                      <a:pt x="115657" y="22213"/>
                    </a:cubicBezTo>
                    <a:cubicBezTo>
                      <a:pt x="114843" y="22213"/>
                      <a:pt x="114028" y="22213"/>
                      <a:pt x="114843" y="21399"/>
                    </a:cubicBezTo>
                    <a:cubicBezTo>
                      <a:pt x="105069" y="21399"/>
                      <a:pt x="122988" y="25471"/>
                      <a:pt x="111585" y="24657"/>
                    </a:cubicBezTo>
                    <a:cubicBezTo>
                      <a:pt x="119730" y="26286"/>
                      <a:pt x="108327" y="27100"/>
                      <a:pt x="117286" y="30358"/>
                    </a:cubicBezTo>
                    <a:cubicBezTo>
                      <a:pt x="115657" y="30358"/>
                      <a:pt x="114028" y="29543"/>
                      <a:pt x="112399" y="29543"/>
                    </a:cubicBezTo>
                    <a:cubicBezTo>
                      <a:pt x="111585" y="32802"/>
                      <a:pt x="108327" y="35245"/>
                      <a:pt x="106698" y="37688"/>
                    </a:cubicBezTo>
                    <a:cubicBezTo>
                      <a:pt x="113214" y="41761"/>
                      <a:pt x="101811" y="41761"/>
                      <a:pt x="110771" y="46648"/>
                    </a:cubicBezTo>
                    <a:cubicBezTo>
                      <a:pt x="108327" y="47462"/>
                      <a:pt x="103440" y="49091"/>
                      <a:pt x="106698" y="52349"/>
                    </a:cubicBezTo>
                    <a:lnTo>
                      <a:pt x="105884" y="51535"/>
                    </a:lnTo>
                    <a:cubicBezTo>
                      <a:pt x="105884" y="53978"/>
                      <a:pt x="105069" y="57236"/>
                      <a:pt x="110771" y="60494"/>
                    </a:cubicBezTo>
                    <a:cubicBezTo>
                      <a:pt x="101811" y="58051"/>
                      <a:pt x="103440" y="59680"/>
                      <a:pt x="100182" y="59680"/>
                    </a:cubicBezTo>
                    <a:cubicBezTo>
                      <a:pt x="103440" y="62938"/>
                      <a:pt x="100997" y="65381"/>
                      <a:pt x="104255" y="69454"/>
                    </a:cubicBezTo>
                    <a:cubicBezTo>
                      <a:pt x="100182" y="68639"/>
                      <a:pt x="105069" y="71897"/>
                      <a:pt x="99368" y="70268"/>
                    </a:cubicBezTo>
                    <a:cubicBezTo>
                      <a:pt x="108327" y="81671"/>
                      <a:pt x="100182" y="88187"/>
                      <a:pt x="89594" y="91445"/>
                    </a:cubicBezTo>
                    <a:lnTo>
                      <a:pt x="89594" y="91445"/>
                    </a:lnTo>
                    <a:cubicBezTo>
                      <a:pt x="92037" y="93888"/>
                      <a:pt x="98553" y="97961"/>
                      <a:pt x="102626" y="100404"/>
                    </a:cubicBezTo>
                    <a:cubicBezTo>
                      <a:pt x="101811" y="100404"/>
                      <a:pt x="100997" y="99590"/>
                      <a:pt x="100997" y="99590"/>
                    </a:cubicBezTo>
                    <a:cubicBezTo>
                      <a:pt x="101811" y="101219"/>
                      <a:pt x="95295" y="100404"/>
                      <a:pt x="96110" y="102033"/>
                    </a:cubicBezTo>
                    <a:cubicBezTo>
                      <a:pt x="95295" y="101219"/>
                      <a:pt x="95295" y="101219"/>
                      <a:pt x="94481" y="101219"/>
                    </a:cubicBezTo>
                    <a:cubicBezTo>
                      <a:pt x="96110" y="103662"/>
                      <a:pt x="88779" y="101219"/>
                      <a:pt x="92852" y="105291"/>
                    </a:cubicBezTo>
                    <a:lnTo>
                      <a:pt x="91223" y="104477"/>
                    </a:lnTo>
                    <a:lnTo>
                      <a:pt x="92852" y="106106"/>
                    </a:lnTo>
                    <a:cubicBezTo>
                      <a:pt x="91223" y="105291"/>
                      <a:pt x="87965" y="103662"/>
                      <a:pt x="88779" y="103662"/>
                    </a:cubicBezTo>
                    <a:cubicBezTo>
                      <a:pt x="85521" y="108549"/>
                      <a:pt x="84707" y="115065"/>
                      <a:pt x="83892" y="121581"/>
                    </a:cubicBezTo>
                    <a:cubicBezTo>
                      <a:pt x="83078" y="128097"/>
                      <a:pt x="82263" y="134613"/>
                      <a:pt x="78191" y="140314"/>
                    </a:cubicBezTo>
                    <a:lnTo>
                      <a:pt x="76562" y="138685"/>
                    </a:lnTo>
                    <a:lnTo>
                      <a:pt x="78191" y="142758"/>
                    </a:lnTo>
                    <a:cubicBezTo>
                      <a:pt x="77376" y="141943"/>
                      <a:pt x="76562" y="141943"/>
                      <a:pt x="76562" y="141943"/>
                    </a:cubicBezTo>
                    <a:cubicBezTo>
                      <a:pt x="71675" y="142758"/>
                      <a:pt x="75747" y="148459"/>
                      <a:pt x="73304" y="150903"/>
                    </a:cubicBezTo>
                    <a:cubicBezTo>
                      <a:pt x="72489" y="150088"/>
                      <a:pt x="70861" y="149273"/>
                      <a:pt x="70046" y="148459"/>
                    </a:cubicBezTo>
                    <a:cubicBezTo>
                      <a:pt x="74119" y="153346"/>
                      <a:pt x="61901" y="148459"/>
                      <a:pt x="71675" y="154975"/>
                    </a:cubicBezTo>
                    <a:cubicBezTo>
                      <a:pt x="70861" y="154975"/>
                      <a:pt x="68417" y="153346"/>
                      <a:pt x="68417" y="152531"/>
                    </a:cubicBezTo>
                    <a:cubicBezTo>
                      <a:pt x="68417" y="159862"/>
                      <a:pt x="65159" y="165563"/>
                      <a:pt x="60272" y="170450"/>
                    </a:cubicBezTo>
                    <a:cubicBezTo>
                      <a:pt x="66788" y="180224"/>
                      <a:pt x="55385" y="181039"/>
                      <a:pt x="60272" y="189998"/>
                    </a:cubicBezTo>
                    <a:lnTo>
                      <a:pt x="58643" y="189183"/>
                    </a:lnTo>
                    <a:cubicBezTo>
                      <a:pt x="61087" y="198957"/>
                      <a:pt x="50498" y="201401"/>
                      <a:pt x="48055" y="208731"/>
                    </a:cubicBezTo>
                    <a:cubicBezTo>
                      <a:pt x="45611" y="211175"/>
                      <a:pt x="47240" y="214433"/>
                      <a:pt x="45611" y="216876"/>
                    </a:cubicBezTo>
                    <a:lnTo>
                      <a:pt x="43168" y="215247"/>
                    </a:lnTo>
                    <a:cubicBezTo>
                      <a:pt x="49684" y="225021"/>
                      <a:pt x="30136" y="220134"/>
                      <a:pt x="36652" y="230722"/>
                    </a:cubicBezTo>
                    <a:lnTo>
                      <a:pt x="33394" y="228279"/>
                    </a:lnTo>
                    <a:cubicBezTo>
                      <a:pt x="37466" y="231537"/>
                      <a:pt x="30136" y="229908"/>
                      <a:pt x="38281" y="234795"/>
                    </a:cubicBezTo>
                    <a:lnTo>
                      <a:pt x="35023" y="233980"/>
                    </a:lnTo>
                    <a:cubicBezTo>
                      <a:pt x="43982" y="243754"/>
                      <a:pt x="26878" y="237238"/>
                      <a:pt x="31765" y="245383"/>
                    </a:cubicBezTo>
                    <a:lnTo>
                      <a:pt x="30136" y="243754"/>
                    </a:lnTo>
                    <a:cubicBezTo>
                      <a:pt x="30951" y="245383"/>
                      <a:pt x="31765" y="247827"/>
                      <a:pt x="29322" y="247012"/>
                    </a:cubicBezTo>
                    <a:cubicBezTo>
                      <a:pt x="29322" y="247012"/>
                      <a:pt x="28507" y="246198"/>
                      <a:pt x="27693" y="246198"/>
                    </a:cubicBezTo>
                    <a:cubicBezTo>
                      <a:pt x="17919" y="245383"/>
                      <a:pt x="24435" y="253528"/>
                      <a:pt x="22806" y="256786"/>
                    </a:cubicBezTo>
                    <a:lnTo>
                      <a:pt x="19548" y="254343"/>
                    </a:lnTo>
                    <a:cubicBezTo>
                      <a:pt x="22806" y="258415"/>
                      <a:pt x="17104" y="259230"/>
                      <a:pt x="17919" y="262487"/>
                    </a:cubicBezTo>
                    <a:lnTo>
                      <a:pt x="16290" y="261673"/>
                    </a:lnTo>
                    <a:lnTo>
                      <a:pt x="17919" y="264117"/>
                    </a:lnTo>
                    <a:lnTo>
                      <a:pt x="14661" y="262487"/>
                    </a:lnTo>
                    <a:cubicBezTo>
                      <a:pt x="13032" y="264117"/>
                      <a:pt x="14661" y="268189"/>
                      <a:pt x="13032" y="27144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468649" y="3314360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4584307" y="3013610"/>
                <a:ext cx="814" cy="8144"/>
              </a:xfrm>
              <a:custGeom>
                <a:avLst/>
                <a:gdLst>
                  <a:gd name="connsiteX0" fmla="*/ 0 w 814"/>
                  <a:gd name="connsiteY0" fmla="*/ 0 h 8144"/>
                  <a:gd name="connsiteX1" fmla="*/ 814 w 814"/>
                  <a:gd name="connsiteY1" fmla="*/ 0 h 8144"/>
                  <a:gd name="connsiteX2" fmla="*/ 0 w 81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4">
                    <a:moveTo>
                      <a:pt x="0" y="0"/>
                    </a:moveTo>
                    <a:cubicBezTo>
                      <a:pt x="0" y="0"/>
                      <a:pt x="814" y="0"/>
                      <a:pt x="81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4" name="图形 2"/>
            <p:cNvGrpSpPr/>
            <p:nvPr/>
          </p:nvGrpSpPr>
          <p:grpSpPr>
            <a:xfrm>
              <a:off x="4565661" y="3117266"/>
              <a:ext cx="1053861" cy="496622"/>
              <a:chOff x="4565661" y="3117266"/>
              <a:chExt cx="1053861" cy="496622"/>
            </a:xfrm>
            <a:solidFill>
              <a:srgbClr val="1B1B1B"/>
            </a:solidFill>
          </p:grpSpPr>
          <p:sp>
            <p:nvSpPr>
              <p:cNvPr id="85" name="任意多边形: 形状 84"/>
              <p:cNvSpPr/>
              <p:nvPr/>
            </p:nvSpPr>
            <p:spPr>
              <a:xfrm>
                <a:off x="5616265" y="3612260"/>
                <a:ext cx="3257" cy="1629"/>
              </a:xfrm>
              <a:custGeom>
                <a:avLst/>
                <a:gdLst>
                  <a:gd name="connsiteX0" fmla="*/ 2443 w 3257"/>
                  <a:gd name="connsiteY0" fmla="*/ 1629 h 1629"/>
                  <a:gd name="connsiteX1" fmla="*/ 3258 w 3257"/>
                  <a:gd name="connsiteY1" fmla="*/ 0 h 1629"/>
                  <a:gd name="connsiteX2" fmla="*/ 0 w 3257"/>
                  <a:gd name="connsiteY2" fmla="*/ 815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1629">
                    <a:moveTo>
                      <a:pt x="2443" y="1629"/>
                    </a:moveTo>
                    <a:lnTo>
                      <a:pt x="3258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605677" y="3608739"/>
                <a:ext cx="11855" cy="1891"/>
              </a:xfrm>
              <a:custGeom>
                <a:avLst/>
                <a:gdLst>
                  <a:gd name="connsiteX0" fmla="*/ 1629 w 11855"/>
                  <a:gd name="connsiteY0" fmla="*/ 263 h 1891"/>
                  <a:gd name="connsiteX1" fmla="*/ 0 w 11855"/>
                  <a:gd name="connsiteY1" fmla="*/ 1891 h 1891"/>
                  <a:gd name="connsiteX2" fmla="*/ 11403 w 11855"/>
                  <a:gd name="connsiteY2" fmla="*/ 1891 h 1891"/>
                  <a:gd name="connsiteX3" fmla="*/ 1629 w 11855"/>
                  <a:gd name="connsiteY3" fmla="*/ 263 h 1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55" h="1891">
                    <a:moveTo>
                      <a:pt x="1629" y="263"/>
                    </a:moveTo>
                    <a:cubicBezTo>
                      <a:pt x="1629" y="1077"/>
                      <a:pt x="0" y="1077"/>
                      <a:pt x="0" y="1891"/>
                    </a:cubicBezTo>
                    <a:lnTo>
                      <a:pt x="11403" y="1891"/>
                    </a:lnTo>
                    <a:cubicBezTo>
                      <a:pt x="14661" y="-2995"/>
                      <a:pt x="-815" y="3521"/>
                      <a:pt x="1629" y="26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602418" y="3605424"/>
                <a:ext cx="4993" cy="2646"/>
              </a:xfrm>
              <a:custGeom>
                <a:avLst/>
                <a:gdLst>
                  <a:gd name="connsiteX0" fmla="*/ 4887 w 4993"/>
                  <a:gd name="connsiteY0" fmla="*/ 1949 h 2646"/>
                  <a:gd name="connsiteX1" fmla="*/ 0 w 4993"/>
                  <a:gd name="connsiteY1" fmla="*/ 1134 h 2646"/>
                  <a:gd name="connsiteX2" fmla="*/ 4887 w 4993"/>
                  <a:gd name="connsiteY2" fmla="*/ 1949 h 2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93" h="2646">
                    <a:moveTo>
                      <a:pt x="4887" y="1949"/>
                    </a:moveTo>
                    <a:cubicBezTo>
                      <a:pt x="5702" y="-1309"/>
                      <a:pt x="1629" y="320"/>
                      <a:pt x="0" y="1134"/>
                    </a:cubicBezTo>
                    <a:cubicBezTo>
                      <a:pt x="3258" y="-494"/>
                      <a:pt x="815" y="4393"/>
                      <a:pt x="4887" y="194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490833" y="3446104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4565661" y="3117266"/>
                <a:ext cx="1040829" cy="485219"/>
              </a:xfrm>
              <a:custGeom>
                <a:avLst/>
                <a:gdLst>
                  <a:gd name="connsiteX0" fmla="*/ 879561 w 1040829"/>
                  <a:gd name="connsiteY0" fmla="*/ 299516 h 485219"/>
                  <a:gd name="connsiteX1" fmla="*/ 876303 w 1040829"/>
                  <a:gd name="connsiteY1" fmla="*/ 301145 h 485219"/>
                  <a:gd name="connsiteX2" fmla="*/ 898294 w 1040829"/>
                  <a:gd name="connsiteY2" fmla="*/ 322322 h 485219"/>
                  <a:gd name="connsiteX3" fmla="*/ 896665 w 1040829"/>
                  <a:gd name="connsiteY3" fmla="*/ 322322 h 485219"/>
                  <a:gd name="connsiteX4" fmla="*/ 949607 w 1040829"/>
                  <a:gd name="connsiteY4" fmla="*/ 376078 h 485219"/>
                  <a:gd name="connsiteX5" fmla="*/ 947163 w 1040829"/>
                  <a:gd name="connsiteY5" fmla="*/ 376078 h 485219"/>
                  <a:gd name="connsiteX6" fmla="*/ 952050 w 1040829"/>
                  <a:gd name="connsiteY6" fmla="*/ 376893 h 485219"/>
                  <a:gd name="connsiteX7" fmla="*/ 949607 w 1040829"/>
                  <a:gd name="connsiteY7" fmla="*/ 377707 h 485219"/>
                  <a:gd name="connsiteX8" fmla="*/ 960195 w 1040829"/>
                  <a:gd name="connsiteY8" fmla="*/ 393997 h 485219"/>
                  <a:gd name="connsiteX9" fmla="*/ 965082 w 1040829"/>
                  <a:gd name="connsiteY9" fmla="*/ 392368 h 485219"/>
                  <a:gd name="connsiteX10" fmla="*/ 1006621 w 1040829"/>
                  <a:gd name="connsiteY10" fmla="*/ 438794 h 485219"/>
                  <a:gd name="connsiteX11" fmla="*/ 1003363 w 1040829"/>
                  <a:gd name="connsiteY11" fmla="*/ 442052 h 485219"/>
                  <a:gd name="connsiteX12" fmla="*/ 1035943 w 1040829"/>
                  <a:gd name="connsiteY12" fmla="*/ 485220 h 485219"/>
                  <a:gd name="connsiteX13" fmla="*/ 1040830 w 1040829"/>
                  <a:gd name="connsiteY13" fmla="*/ 481962 h 485219"/>
                  <a:gd name="connsiteX14" fmla="*/ 1031056 w 1040829"/>
                  <a:gd name="connsiteY14" fmla="*/ 469745 h 485219"/>
                  <a:gd name="connsiteX15" fmla="*/ 1033499 w 1040829"/>
                  <a:gd name="connsiteY15" fmla="*/ 468930 h 485219"/>
                  <a:gd name="connsiteX16" fmla="*/ 1028612 w 1040829"/>
                  <a:gd name="connsiteY16" fmla="*/ 466487 h 485219"/>
                  <a:gd name="connsiteX17" fmla="*/ 1031056 w 1040829"/>
                  <a:gd name="connsiteY17" fmla="*/ 464043 h 485219"/>
                  <a:gd name="connsiteX18" fmla="*/ 1013952 w 1040829"/>
                  <a:gd name="connsiteY18" fmla="*/ 446124 h 485219"/>
                  <a:gd name="connsiteX19" fmla="*/ 1011508 w 1040829"/>
                  <a:gd name="connsiteY19" fmla="*/ 433093 h 485219"/>
                  <a:gd name="connsiteX20" fmla="*/ 1004178 w 1040829"/>
                  <a:gd name="connsiteY20" fmla="*/ 431464 h 485219"/>
                  <a:gd name="connsiteX21" fmla="*/ 952050 w 1040829"/>
                  <a:gd name="connsiteY21" fmla="*/ 362232 h 485219"/>
                  <a:gd name="connsiteX22" fmla="*/ 922729 w 1040829"/>
                  <a:gd name="connsiteY22" fmla="*/ 327209 h 485219"/>
                  <a:gd name="connsiteX23" fmla="*/ 923543 w 1040829"/>
                  <a:gd name="connsiteY23" fmla="*/ 326394 h 485219"/>
                  <a:gd name="connsiteX24" fmla="*/ 909697 w 1040829"/>
                  <a:gd name="connsiteY24" fmla="*/ 313363 h 485219"/>
                  <a:gd name="connsiteX25" fmla="*/ 903181 w 1040829"/>
                  <a:gd name="connsiteY25" fmla="*/ 311734 h 485219"/>
                  <a:gd name="connsiteX26" fmla="*/ 830692 w 1040829"/>
                  <a:gd name="connsiteY26" fmla="*/ 222954 h 485219"/>
                  <a:gd name="connsiteX27" fmla="*/ 786709 w 1040829"/>
                  <a:gd name="connsiteY27" fmla="*/ 177343 h 485219"/>
                  <a:gd name="connsiteX28" fmla="*/ 732138 w 1040829"/>
                  <a:gd name="connsiteY28" fmla="*/ 146392 h 485219"/>
                  <a:gd name="connsiteX29" fmla="*/ 733767 w 1040829"/>
                  <a:gd name="connsiteY29" fmla="*/ 145578 h 485219"/>
                  <a:gd name="connsiteX30" fmla="*/ 703631 w 1040829"/>
                  <a:gd name="connsiteY30" fmla="*/ 127659 h 485219"/>
                  <a:gd name="connsiteX31" fmla="*/ 704446 w 1040829"/>
                  <a:gd name="connsiteY31" fmla="*/ 126844 h 485219"/>
                  <a:gd name="connsiteX32" fmla="*/ 622182 w 1040829"/>
                  <a:gd name="connsiteY32" fmla="*/ 96709 h 485219"/>
                  <a:gd name="connsiteX33" fmla="*/ 520371 w 1040829"/>
                  <a:gd name="connsiteY33" fmla="*/ 65758 h 485219"/>
                  <a:gd name="connsiteX34" fmla="*/ 521186 w 1040829"/>
                  <a:gd name="connsiteY34" fmla="*/ 64129 h 485219"/>
                  <a:gd name="connsiteX35" fmla="*/ 440551 w 1040829"/>
                  <a:gd name="connsiteY35" fmla="*/ 40509 h 485219"/>
                  <a:gd name="connsiteX36" fmla="*/ 351772 w 1040829"/>
                  <a:gd name="connsiteY36" fmla="*/ 29106 h 485219"/>
                  <a:gd name="connsiteX37" fmla="*/ 322450 w 1040829"/>
                  <a:gd name="connsiteY37" fmla="*/ 25033 h 485219"/>
                  <a:gd name="connsiteX38" fmla="*/ 293943 w 1040829"/>
                  <a:gd name="connsiteY38" fmla="*/ 21775 h 485219"/>
                  <a:gd name="connsiteX39" fmla="*/ 190503 w 1040829"/>
                  <a:gd name="connsiteY39" fmla="*/ 16888 h 485219"/>
                  <a:gd name="connsiteX40" fmla="*/ 95208 w 1040829"/>
                  <a:gd name="connsiteY40" fmla="*/ 12002 h 485219"/>
                  <a:gd name="connsiteX41" fmla="*/ 47153 w 1040829"/>
                  <a:gd name="connsiteY41" fmla="*/ 6300 h 485219"/>
                  <a:gd name="connsiteX42" fmla="*/ 47967 w 1040829"/>
                  <a:gd name="connsiteY42" fmla="*/ 8744 h 485219"/>
                  <a:gd name="connsiteX43" fmla="*/ 30863 w 1040829"/>
                  <a:gd name="connsiteY43" fmla="*/ 8744 h 485219"/>
                  <a:gd name="connsiteX44" fmla="*/ 31678 w 1040829"/>
                  <a:gd name="connsiteY44" fmla="*/ 7929 h 485219"/>
                  <a:gd name="connsiteX45" fmla="*/ 22718 w 1040829"/>
                  <a:gd name="connsiteY45" fmla="*/ 15260 h 485219"/>
                  <a:gd name="connsiteX46" fmla="*/ 22718 w 1040829"/>
                  <a:gd name="connsiteY46" fmla="*/ 18518 h 485219"/>
                  <a:gd name="connsiteX47" fmla="*/ 19460 w 1040829"/>
                  <a:gd name="connsiteY47" fmla="*/ 14445 h 485219"/>
                  <a:gd name="connsiteX48" fmla="*/ 17017 w 1040829"/>
                  <a:gd name="connsiteY48" fmla="*/ 18518 h 485219"/>
                  <a:gd name="connsiteX49" fmla="*/ 6428 w 1040829"/>
                  <a:gd name="connsiteY49" fmla="*/ 8744 h 485219"/>
                  <a:gd name="connsiteX50" fmla="*/ 7243 w 1040829"/>
                  <a:gd name="connsiteY50" fmla="*/ 599 h 485219"/>
                  <a:gd name="connsiteX51" fmla="*/ 727 w 1040829"/>
                  <a:gd name="connsiteY51" fmla="*/ 6300 h 485219"/>
                  <a:gd name="connsiteX52" fmla="*/ 2356 w 1040829"/>
                  <a:gd name="connsiteY52" fmla="*/ 21775 h 485219"/>
                  <a:gd name="connsiteX53" fmla="*/ 3170 w 1040829"/>
                  <a:gd name="connsiteY53" fmla="*/ 17703 h 485219"/>
                  <a:gd name="connsiteX54" fmla="*/ 4799 w 1040829"/>
                  <a:gd name="connsiteY54" fmla="*/ 23404 h 485219"/>
                  <a:gd name="connsiteX55" fmla="*/ 14573 w 1040829"/>
                  <a:gd name="connsiteY55" fmla="*/ 32364 h 485219"/>
                  <a:gd name="connsiteX56" fmla="*/ 14573 w 1040829"/>
                  <a:gd name="connsiteY56" fmla="*/ 31549 h 485219"/>
                  <a:gd name="connsiteX57" fmla="*/ 21904 w 1040829"/>
                  <a:gd name="connsiteY57" fmla="*/ 29920 h 485219"/>
                  <a:gd name="connsiteX58" fmla="*/ 22718 w 1040829"/>
                  <a:gd name="connsiteY58" fmla="*/ 32364 h 485219"/>
                  <a:gd name="connsiteX59" fmla="*/ 26791 w 1040829"/>
                  <a:gd name="connsiteY59" fmla="*/ 30735 h 485219"/>
                  <a:gd name="connsiteX60" fmla="*/ 59370 w 1040829"/>
                  <a:gd name="connsiteY60" fmla="*/ 26662 h 485219"/>
                  <a:gd name="connsiteX61" fmla="*/ 65072 w 1040829"/>
                  <a:gd name="connsiteY61" fmla="*/ 20147 h 485219"/>
                  <a:gd name="connsiteX62" fmla="*/ 79732 w 1040829"/>
                  <a:gd name="connsiteY62" fmla="*/ 28291 h 485219"/>
                  <a:gd name="connsiteX63" fmla="*/ 78918 w 1040829"/>
                  <a:gd name="connsiteY63" fmla="*/ 29106 h 485219"/>
                  <a:gd name="connsiteX64" fmla="*/ 91950 w 1040829"/>
                  <a:gd name="connsiteY64" fmla="*/ 31549 h 485219"/>
                  <a:gd name="connsiteX65" fmla="*/ 105796 w 1040829"/>
                  <a:gd name="connsiteY65" fmla="*/ 24219 h 485219"/>
                  <a:gd name="connsiteX66" fmla="*/ 106611 w 1040829"/>
                  <a:gd name="connsiteY66" fmla="*/ 29106 h 485219"/>
                  <a:gd name="connsiteX67" fmla="*/ 136747 w 1040829"/>
                  <a:gd name="connsiteY67" fmla="*/ 32364 h 485219"/>
                  <a:gd name="connsiteX68" fmla="*/ 161181 w 1040829"/>
                  <a:gd name="connsiteY68" fmla="*/ 26662 h 485219"/>
                  <a:gd name="connsiteX69" fmla="*/ 182358 w 1040829"/>
                  <a:gd name="connsiteY69" fmla="*/ 29920 h 485219"/>
                  <a:gd name="connsiteX70" fmla="*/ 181544 w 1040829"/>
                  <a:gd name="connsiteY70" fmla="*/ 30735 h 485219"/>
                  <a:gd name="connsiteX71" fmla="*/ 205978 w 1040829"/>
                  <a:gd name="connsiteY71" fmla="*/ 25033 h 485219"/>
                  <a:gd name="connsiteX72" fmla="*/ 214938 w 1040829"/>
                  <a:gd name="connsiteY72" fmla="*/ 36436 h 485219"/>
                  <a:gd name="connsiteX73" fmla="*/ 240187 w 1040829"/>
                  <a:gd name="connsiteY73" fmla="*/ 31549 h 485219"/>
                  <a:gd name="connsiteX74" fmla="*/ 247517 w 1040829"/>
                  <a:gd name="connsiteY74" fmla="*/ 36436 h 485219"/>
                  <a:gd name="connsiteX75" fmla="*/ 324894 w 1040829"/>
                  <a:gd name="connsiteY75" fmla="*/ 47025 h 485219"/>
                  <a:gd name="connsiteX76" fmla="*/ 324079 w 1040829"/>
                  <a:gd name="connsiteY76" fmla="*/ 47025 h 485219"/>
                  <a:gd name="connsiteX77" fmla="*/ 336297 w 1040829"/>
                  <a:gd name="connsiteY77" fmla="*/ 33178 h 485219"/>
                  <a:gd name="connsiteX78" fmla="*/ 335482 w 1040829"/>
                  <a:gd name="connsiteY78" fmla="*/ 34807 h 485219"/>
                  <a:gd name="connsiteX79" fmla="*/ 348514 w 1040829"/>
                  <a:gd name="connsiteY79" fmla="*/ 40509 h 485219"/>
                  <a:gd name="connsiteX80" fmla="*/ 347699 w 1040829"/>
                  <a:gd name="connsiteY80" fmla="*/ 42138 h 485219"/>
                  <a:gd name="connsiteX81" fmla="*/ 361546 w 1040829"/>
                  <a:gd name="connsiteY81" fmla="*/ 44581 h 485219"/>
                  <a:gd name="connsiteX82" fmla="*/ 361546 w 1040829"/>
                  <a:gd name="connsiteY82" fmla="*/ 46210 h 485219"/>
                  <a:gd name="connsiteX83" fmla="*/ 364804 w 1040829"/>
                  <a:gd name="connsiteY83" fmla="*/ 44581 h 485219"/>
                  <a:gd name="connsiteX84" fmla="*/ 362360 w 1040829"/>
                  <a:gd name="connsiteY84" fmla="*/ 48654 h 485219"/>
                  <a:gd name="connsiteX85" fmla="*/ 482905 w 1040829"/>
                  <a:gd name="connsiteY85" fmla="*/ 66572 h 485219"/>
                  <a:gd name="connsiteX86" fmla="*/ 481276 w 1040829"/>
                  <a:gd name="connsiteY86" fmla="*/ 68201 h 485219"/>
                  <a:gd name="connsiteX87" fmla="*/ 489421 w 1040829"/>
                  <a:gd name="connsiteY87" fmla="*/ 66572 h 485219"/>
                  <a:gd name="connsiteX88" fmla="*/ 487792 w 1040829"/>
                  <a:gd name="connsiteY88" fmla="*/ 68201 h 485219"/>
                  <a:gd name="connsiteX89" fmla="*/ 517113 w 1040829"/>
                  <a:gd name="connsiteY89" fmla="*/ 74717 h 485219"/>
                  <a:gd name="connsiteX90" fmla="*/ 515484 w 1040829"/>
                  <a:gd name="connsiteY90" fmla="*/ 78790 h 485219"/>
                  <a:gd name="connsiteX91" fmla="*/ 531774 w 1040829"/>
                  <a:gd name="connsiteY91" fmla="*/ 78790 h 485219"/>
                  <a:gd name="connsiteX92" fmla="*/ 530145 w 1040829"/>
                  <a:gd name="connsiteY92" fmla="*/ 82862 h 485219"/>
                  <a:gd name="connsiteX93" fmla="*/ 588788 w 1040829"/>
                  <a:gd name="connsiteY93" fmla="*/ 99966 h 485219"/>
                  <a:gd name="connsiteX94" fmla="*/ 641730 w 1040829"/>
                  <a:gd name="connsiteY94" fmla="*/ 110555 h 485219"/>
                  <a:gd name="connsiteX95" fmla="*/ 640916 w 1040829"/>
                  <a:gd name="connsiteY95" fmla="*/ 112184 h 485219"/>
                  <a:gd name="connsiteX96" fmla="*/ 704446 w 1040829"/>
                  <a:gd name="connsiteY96" fmla="*/ 143134 h 485219"/>
                  <a:gd name="connsiteX97" fmla="*/ 728066 w 1040829"/>
                  <a:gd name="connsiteY97" fmla="*/ 155352 h 485219"/>
                  <a:gd name="connsiteX98" fmla="*/ 726437 w 1040829"/>
                  <a:gd name="connsiteY98" fmla="*/ 157795 h 485219"/>
                  <a:gd name="connsiteX99" fmla="*/ 747614 w 1040829"/>
                  <a:gd name="connsiteY99" fmla="*/ 172456 h 485219"/>
                  <a:gd name="connsiteX100" fmla="*/ 769605 w 1040829"/>
                  <a:gd name="connsiteY100" fmla="*/ 187931 h 485219"/>
                  <a:gd name="connsiteX101" fmla="*/ 766347 w 1040829"/>
                  <a:gd name="connsiteY101" fmla="*/ 189560 h 485219"/>
                  <a:gd name="connsiteX102" fmla="*/ 778564 w 1040829"/>
                  <a:gd name="connsiteY102" fmla="*/ 189560 h 485219"/>
                  <a:gd name="connsiteX103" fmla="*/ 779379 w 1040829"/>
                  <a:gd name="connsiteY103" fmla="*/ 193633 h 485219"/>
                  <a:gd name="connsiteX104" fmla="*/ 807886 w 1040829"/>
                  <a:gd name="connsiteY104" fmla="*/ 215624 h 485219"/>
                  <a:gd name="connsiteX105" fmla="*/ 805442 w 1040829"/>
                  <a:gd name="connsiteY105" fmla="*/ 216438 h 485219"/>
                  <a:gd name="connsiteX106" fmla="*/ 814402 w 1040829"/>
                  <a:gd name="connsiteY106" fmla="*/ 223769 h 485219"/>
                  <a:gd name="connsiteX107" fmla="*/ 812773 w 1040829"/>
                  <a:gd name="connsiteY107" fmla="*/ 223769 h 485219"/>
                  <a:gd name="connsiteX108" fmla="*/ 840465 w 1040829"/>
                  <a:gd name="connsiteY108" fmla="*/ 250647 h 485219"/>
                  <a:gd name="connsiteX109" fmla="*/ 836393 w 1040829"/>
                  <a:gd name="connsiteY109" fmla="*/ 252276 h 485219"/>
                  <a:gd name="connsiteX110" fmla="*/ 855941 w 1040829"/>
                  <a:gd name="connsiteY110" fmla="*/ 269380 h 485219"/>
                  <a:gd name="connsiteX111" fmla="*/ 854312 w 1040829"/>
                  <a:gd name="connsiteY111" fmla="*/ 270195 h 485219"/>
                  <a:gd name="connsiteX112" fmla="*/ 859199 w 1040829"/>
                  <a:gd name="connsiteY112" fmla="*/ 271009 h 485219"/>
                  <a:gd name="connsiteX113" fmla="*/ 855941 w 1040829"/>
                  <a:gd name="connsiteY113" fmla="*/ 273453 h 485219"/>
                  <a:gd name="connsiteX114" fmla="*/ 879561 w 1040829"/>
                  <a:gd name="connsiteY114" fmla="*/ 299516 h 48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1040829" h="485219">
                    <a:moveTo>
                      <a:pt x="879561" y="299516"/>
                    </a:moveTo>
                    <a:lnTo>
                      <a:pt x="876303" y="301145"/>
                    </a:lnTo>
                    <a:cubicBezTo>
                      <a:pt x="887706" y="304403"/>
                      <a:pt x="889335" y="316621"/>
                      <a:pt x="898294" y="322322"/>
                    </a:cubicBezTo>
                    <a:lnTo>
                      <a:pt x="896665" y="322322"/>
                    </a:lnTo>
                    <a:cubicBezTo>
                      <a:pt x="912141" y="342684"/>
                      <a:pt x="931688" y="357345"/>
                      <a:pt x="949607" y="376078"/>
                    </a:cubicBezTo>
                    <a:cubicBezTo>
                      <a:pt x="948793" y="376078"/>
                      <a:pt x="947978" y="376893"/>
                      <a:pt x="947163" y="376078"/>
                    </a:cubicBezTo>
                    <a:cubicBezTo>
                      <a:pt x="948793" y="376078"/>
                      <a:pt x="951236" y="376078"/>
                      <a:pt x="952050" y="376893"/>
                    </a:cubicBezTo>
                    <a:cubicBezTo>
                      <a:pt x="951236" y="377707"/>
                      <a:pt x="950422" y="377707"/>
                      <a:pt x="949607" y="377707"/>
                    </a:cubicBezTo>
                    <a:cubicBezTo>
                      <a:pt x="947978" y="385852"/>
                      <a:pt x="961824" y="388296"/>
                      <a:pt x="960195" y="393997"/>
                    </a:cubicBezTo>
                    <a:cubicBezTo>
                      <a:pt x="961824" y="394812"/>
                      <a:pt x="964268" y="393997"/>
                      <a:pt x="965082" y="392368"/>
                    </a:cubicBezTo>
                    <a:cubicBezTo>
                      <a:pt x="978114" y="407843"/>
                      <a:pt x="991146" y="424948"/>
                      <a:pt x="1006621" y="438794"/>
                    </a:cubicBezTo>
                    <a:cubicBezTo>
                      <a:pt x="1006621" y="440423"/>
                      <a:pt x="1004992" y="441237"/>
                      <a:pt x="1003363" y="442052"/>
                    </a:cubicBezTo>
                    <a:cubicBezTo>
                      <a:pt x="1021282" y="451011"/>
                      <a:pt x="1027798" y="468930"/>
                      <a:pt x="1035943" y="485220"/>
                    </a:cubicBezTo>
                    <a:cubicBezTo>
                      <a:pt x="1038386" y="484406"/>
                      <a:pt x="1037572" y="481962"/>
                      <a:pt x="1040830" y="481962"/>
                    </a:cubicBezTo>
                    <a:cubicBezTo>
                      <a:pt x="1040830" y="475446"/>
                      <a:pt x="1030241" y="476261"/>
                      <a:pt x="1031056" y="469745"/>
                    </a:cubicBezTo>
                    <a:lnTo>
                      <a:pt x="1033499" y="468930"/>
                    </a:lnTo>
                    <a:cubicBezTo>
                      <a:pt x="1032685" y="464858"/>
                      <a:pt x="1027798" y="471374"/>
                      <a:pt x="1028612" y="466487"/>
                    </a:cubicBezTo>
                    <a:cubicBezTo>
                      <a:pt x="1029427" y="464043"/>
                      <a:pt x="1031870" y="464858"/>
                      <a:pt x="1031056" y="464043"/>
                    </a:cubicBezTo>
                    <a:cubicBezTo>
                      <a:pt x="1026169" y="457527"/>
                      <a:pt x="1022911" y="449382"/>
                      <a:pt x="1013952" y="446124"/>
                    </a:cubicBezTo>
                    <a:cubicBezTo>
                      <a:pt x="1017210" y="441237"/>
                      <a:pt x="1009065" y="438794"/>
                      <a:pt x="1011508" y="433093"/>
                    </a:cubicBezTo>
                    <a:cubicBezTo>
                      <a:pt x="1008250" y="432278"/>
                      <a:pt x="1007436" y="430649"/>
                      <a:pt x="1004178" y="431464"/>
                    </a:cubicBezTo>
                    <a:cubicBezTo>
                      <a:pt x="990331" y="406214"/>
                      <a:pt x="969155" y="385852"/>
                      <a:pt x="952050" y="362232"/>
                    </a:cubicBezTo>
                    <a:cubicBezTo>
                      <a:pt x="935761" y="358160"/>
                      <a:pt x="934946" y="336983"/>
                      <a:pt x="922729" y="327209"/>
                    </a:cubicBezTo>
                    <a:cubicBezTo>
                      <a:pt x="922729" y="327209"/>
                      <a:pt x="923543" y="326394"/>
                      <a:pt x="923543" y="326394"/>
                    </a:cubicBezTo>
                    <a:cubicBezTo>
                      <a:pt x="918656" y="323951"/>
                      <a:pt x="912141" y="319064"/>
                      <a:pt x="909697" y="313363"/>
                    </a:cubicBezTo>
                    <a:lnTo>
                      <a:pt x="903181" y="311734"/>
                    </a:lnTo>
                    <a:cubicBezTo>
                      <a:pt x="885262" y="276711"/>
                      <a:pt x="855126" y="252276"/>
                      <a:pt x="830692" y="222954"/>
                    </a:cubicBezTo>
                    <a:cubicBezTo>
                      <a:pt x="816031" y="206665"/>
                      <a:pt x="802184" y="191189"/>
                      <a:pt x="786709" y="177343"/>
                    </a:cubicBezTo>
                    <a:cubicBezTo>
                      <a:pt x="771234" y="163497"/>
                      <a:pt x="753315" y="152094"/>
                      <a:pt x="732138" y="146392"/>
                    </a:cubicBezTo>
                    <a:cubicBezTo>
                      <a:pt x="732953" y="145578"/>
                      <a:pt x="732953" y="144763"/>
                      <a:pt x="733767" y="145578"/>
                    </a:cubicBezTo>
                    <a:cubicBezTo>
                      <a:pt x="722365" y="140691"/>
                      <a:pt x="714220" y="131731"/>
                      <a:pt x="703631" y="127659"/>
                    </a:cubicBezTo>
                    <a:lnTo>
                      <a:pt x="704446" y="126844"/>
                    </a:lnTo>
                    <a:cubicBezTo>
                      <a:pt x="675124" y="120329"/>
                      <a:pt x="650689" y="98337"/>
                      <a:pt x="622182" y="96709"/>
                    </a:cubicBezTo>
                    <a:cubicBezTo>
                      <a:pt x="591232" y="83677"/>
                      <a:pt x="554580" y="73088"/>
                      <a:pt x="520371" y="65758"/>
                    </a:cubicBezTo>
                    <a:lnTo>
                      <a:pt x="521186" y="64129"/>
                    </a:lnTo>
                    <a:cubicBezTo>
                      <a:pt x="492679" y="60871"/>
                      <a:pt x="469058" y="43767"/>
                      <a:pt x="440551" y="40509"/>
                    </a:cubicBezTo>
                    <a:cubicBezTo>
                      <a:pt x="412859" y="29920"/>
                      <a:pt x="379464" y="39694"/>
                      <a:pt x="351772" y="29106"/>
                    </a:cubicBezTo>
                    <a:cubicBezTo>
                      <a:pt x="343627" y="22590"/>
                      <a:pt x="333039" y="24219"/>
                      <a:pt x="322450" y="25033"/>
                    </a:cubicBezTo>
                    <a:cubicBezTo>
                      <a:pt x="311862" y="26662"/>
                      <a:pt x="301274" y="27477"/>
                      <a:pt x="293943" y="21775"/>
                    </a:cubicBezTo>
                    <a:cubicBezTo>
                      <a:pt x="261364" y="2228"/>
                      <a:pt x="225526" y="8744"/>
                      <a:pt x="190503" y="16888"/>
                    </a:cubicBezTo>
                    <a:cubicBezTo>
                      <a:pt x="158738" y="9558"/>
                      <a:pt x="126158" y="23404"/>
                      <a:pt x="95208" y="12002"/>
                    </a:cubicBezTo>
                    <a:cubicBezTo>
                      <a:pt x="80547" y="19332"/>
                      <a:pt x="64257" y="3857"/>
                      <a:pt x="47153" y="6300"/>
                    </a:cubicBezTo>
                    <a:lnTo>
                      <a:pt x="47967" y="8744"/>
                    </a:lnTo>
                    <a:cubicBezTo>
                      <a:pt x="41451" y="1413"/>
                      <a:pt x="35750" y="20147"/>
                      <a:pt x="30863" y="8744"/>
                    </a:cubicBezTo>
                    <a:lnTo>
                      <a:pt x="31678" y="7929"/>
                    </a:lnTo>
                    <a:cubicBezTo>
                      <a:pt x="28420" y="2228"/>
                      <a:pt x="25162" y="21775"/>
                      <a:pt x="22718" y="15260"/>
                    </a:cubicBezTo>
                    <a:lnTo>
                      <a:pt x="22718" y="18518"/>
                    </a:lnTo>
                    <a:cubicBezTo>
                      <a:pt x="18646" y="19332"/>
                      <a:pt x="21904" y="15260"/>
                      <a:pt x="19460" y="14445"/>
                    </a:cubicBezTo>
                    <a:cubicBezTo>
                      <a:pt x="18646" y="15260"/>
                      <a:pt x="19460" y="19332"/>
                      <a:pt x="17017" y="18518"/>
                    </a:cubicBezTo>
                    <a:cubicBezTo>
                      <a:pt x="15388" y="7115"/>
                      <a:pt x="8057" y="21775"/>
                      <a:pt x="6428" y="8744"/>
                    </a:cubicBezTo>
                    <a:cubicBezTo>
                      <a:pt x="8872" y="8744"/>
                      <a:pt x="3170" y="3857"/>
                      <a:pt x="7243" y="599"/>
                    </a:cubicBezTo>
                    <a:cubicBezTo>
                      <a:pt x="5614" y="-1030"/>
                      <a:pt x="-902" y="599"/>
                      <a:pt x="727" y="6300"/>
                    </a:cubicBezTo>
                    <a:cubicBezTo>
                      <a:pt x="727" y="12002"/>
                      <a:pt x="-1716" y="17703"/>
                      <a:pt x="2356" y="21775"/>
                    </a:cubicBezTo>
                    <a:lnTo>
                      <a:pt x="3170" y="17703"/>
                    </a:lnTo>
                    <a:cubicBezTo>
                      <a:pt x="4799" y="21775"/>
                      <a:pt x="3985" y="20147"/>
                      <a:pt x="4799" y="23404"/>
                    </a:cubicBezTo>
                    <a:cubicBezTo>
                      <a:pt x="9686" y="23404"/>
                      <a:pt x="11315" y="29920"/>
                      <a:pt x="14573" y="32364"/>
                    </a:cubicBezTo>
                    <a:cubicBezTo>
                      <a:pt x="14573" y="32364"/>
                      <a:pt x="14573" y="32364"/>
                      <a:pt x="14573" y="31549"/>
                    </a:cubicBezTo>
                    <a:cubicBezTo>
                      <a:pt x="17017" y="25848"/>
                      <a:pt x="20275" y="29106"/>
                      <a:pt x="21904" y="29920"/>
                    </a:cubicBezTo>
                    <a:lnTo>
                      <a:pt x="22718" y="32364"/>
                    </a:lnTo>
                    <a:cubicBezTo>
                      <a:pt x="24347" y="37251"/>
                      <a:pt x="27605" y="21775"/>
                      <a:pt x="26791" y="30735"/>
                    </a:cubicBezTo>
                    <a:cubicBezTo>
                      <a:pt x="36565" y="27477"/>
                      <a:pt x="48782" y="27477"/>
                      <a:pt x="59370" y="26662"/>
                    </a:cubicBezTo>
                    <a:cubicBezTo>
                      <a:pt x="60999" y="23404"/>
                      <a:pt x="68330" y="26662"/>
                      <a:pt x="65072" y="20147"/>
                    </a:cubicBezTo>
                    <a:cubicBezTo>
                      <a:pt x="68330" y="27477"/>
                      <a:pt x="76474" y="29106"/>
                      <a:pt x="79732" y="28291"/>
                    </a:cubicBezTo>
                    <a:cubicBezTo>
                      <a:pt x="79732" y="29106"/>
                      <a:pt x="79732" y="29920"/>
                      <a:pt x="78918" y="29106"/>
                    </a:cubicBezTo>
                    <a:cubicBezTo>
                      <a:pt x="85434" y="38065"/>
                      <a:pt x="86248" y="20147"/>
                      <a:pt x="91950" y="31549"/>
                    </a:cubicBezTo>
                    <a:cubicBezTo>
                      <a:pt x="92764" y="23404"/>
                      <a:pt x="102538" y="33993"/>
                      <a:pt x="105796" y="24219"/>
                    </a:cubicBezTo>
                    <a:cubicBezTo>
                      <a:pt x="106611" y="25848"/>
                      <a:pt x="106611" y="27477"/>
                      <a:pt x="106611" y="29106"/>
                    </a:cubicBezTo>
                    <a:cubicBezTo>
                      <a:pt x="117199" y="29106"/>
                      <a:pt x="127787" y="32364"/>
                      <a:pt x="136747" y="32364"/>
                    </a:cubicBezTo>
                    <a:cubicBezTo>
                      <a:pt x="144077" y="25848"/>
                      <a:pt x="154666" y="36436"/>
                      <a:pt x="161181" y="26662"/>
                    </a:cubicBezTo>
                    <a:cubicBezTo>
                      <a:pt x="166068" y="29106"/>
                      <a:pt x="175028" y="33178"/>
                      <a:pt x="182358" y="29920"/>
                    </a:cubicBezTo>
                    <a:lnTo>
                      <a:pt x="181544" y="30735"/>
                    </a:lnTo>
                    <a:cubicBezTo>
                      <a:pt x="189688" y="30735"/>
                      <a:pt x="200277" y="30735"/>
                      <a:pt x="205978" y="25033"/>
                    </a:cubicBezTo>
                    <a:cubicBezTo>
                      <a:pt x="207607" y="34807"/>
                      <a:pt x="211680" y="33178"/>
                      <a:pt x="214938" y="36436"/>
                    </a:cubicBezTo>
                    <a:cubicBezTo>
                      <a:pt x="220639" y="32364"/>
                      <a:pt x="232042" y="34807"/>
                      <a:pt x="240187" y="31549"/>
                    </a:cubicBezTo>
                    <a:cubicBezTo>
                      <a:pt x="241001" y="35622"/>
                      <a:pt x="247517" y="30735"/>
                      <a:pt x="247517" y="36436"/>
                    </a:cubicBezTo>
                    <a:cubicBezTo>
                      <a:pt x="271952" y="26662"/>
                      <a:pt x="301274" y="33993"/>
                      <a:pt x="324894" y="47025"/>
                    </a:cubicBezTo>
                    <a:lnTo>
                      <a:pt x="324079" y="47025"/>
                    </a:lnTo>
                    <a:cubicBezTo>
                      <a:pt x="328152" y="43767"/>
                      <a:pt x="333039" y="37251"/>
                      <a:pt x="336297" y="33178"/>
                    </a:cubicBezTo>
                    <a:cubicBezTo>
                      <a:pt x="336297" y="33993"/>
                      <a:pt x="336297" y="34807"/>
                      <a:pt x="335482" y="34807"/>
                    </a:cubicBezTo>
                    <a:cubicBezTo>
                      <a:pt x="340369" y="33993"/>
                      <a:pt x="343627" y="41323"/>
                      <a:pt x="348514" y="40509"/>
                    </a:cubicBezTo>
                    <a:cubicBezTo>
                      <a:pt x="348514" y="41323"/>
                      <a:pt x="348514" y="41323"/>
                      <a:pt x="347699" y="42138"/>
                    </a:cubicBezTo>
                    <a:cubicBezTo>
                      <a:pt x="352586" y="39694"/>
                      <a:pt x="355844" y="48654"/>
                      <a:pt x="361546" y="44581"/>
                    </a:cubicBezTo>
                    <a:lnTo>
                      <a:pt x="361546" y="46210"/>
                    </a:lnTo>
                    <a:lnTo>
                      <a:pt x="364804" y="44581"/>
                    </a:lnTo>
                    <a:cubicBezTo>
                      <a:pt x="363989" y="46210"/>
                      <a:pt x="363989" y="49468"/>
                      <a:pt x="362360" y="48654"/>
                    </a:cubicBezTo>
                    <a:cubicBezTo>
                      <a:pt x="400641" y="57613"/>
                      <a:pt x="442995" y="55170"/>
                      <a:pt x="482905" y="66572"/>
                    </a:cubicBezTo>
                    <a:lnTo>
                      <a:pt x="481276" y="68201"/>
                    </a:lnTo>
                    <a:lnTo>
                      <a:pt x="489421" y="66572"/>
                    </a:lnTo>
                    <a:cubicBezTo>
                      <a:pt x="489421" y="67387"/>
                      <a:pt x="488606" y="68201"/>
                      <a:pt x="487792" y="68201"/>
                    </a:cubicBezTo>
                    <a:cubicBezTo>
                      <a:pt x="496751" y="73903"/>
                      <a:pt x="508154" y="71459"/>
                      <a:pt x="517113" y="74717"/>
                    </a:cubicBezTo>
                    <a:cubicBezTo>
                      <a:pt x="517113" y="75532"/>
                      <a:pt x="514670" y="77161"/>
                      <a:pt x="515484" y="78790"/>
                    </a:cubicBezTo>
                    <a:cubicBezTo>
                      <a:pt x="524444" y="75532"/>
                      <a:pt x="524444" y="89378"/>
                      <a:pt x="531774" y="78790"/>
                    </a:cubicBezTo>
                    <a:cubicBezTo>
                      <a:pt x="531774" y="79604"/>
                      <a:pt x="531774" y="82048"/>
                      <a:pt x="530145" y="82862"/>
                    </a:cubicBezTo>
                    <a:cubicBezTo>
                      <a:pt x="550507" y="84491"/>
                      <a:pt x="570869" y="91007"/>
                      <a:pt x="588788" y="99966"/>
                    </a:cubicBezTo>
                    <a:cubicBezTo>
                      <a:pt x="608336" y="95894"/>
                      <a:pt x="622997" y="111369"/>
                      <a:pt x="641730" y="110555"/>
                    </a:cubicBezTo>
                    <a:lnTo>
                      <a:pt x="640916" y="112184"/>
                    </a:lnTo>
                    <a:cubicBezTo>
                      <a:pt x="665350" y="114627"/>
                      <a:pt x="683269" y="132546"/>
                      <a:pt x="704446" y="143134"/>
                    </a:cubicBezTo>
                    <a:cubicBezTo>
                      <a:pt x="712591" y="148836"/>
                      <a:pt x="719106" y="150465"/>
                      <a:pt x="728066" y="155352"/>
                    </a:cubicBezTo>
                    <a:lnTo>
                      <a:pt x="726437" y="157795"/>
                    </a:lnTo>
                    <a:cubicBezTo>
                      <a:pt x="736211" y="158610"/>
                      <a:pt x="741912" y="165126"/>
                      <a:pt x="747614" y="172456"/>
                    </a:cubicBezTo>
                    <a:cubicBezTo>
                      <a:pt x="753315" y="179786"/>
                      <a:pt x="759017" y="186302"/>
                      <a:pt x="769605" y="187931"/>
                    </a:cubicBezTo>
                    <a:lnTo>
                      <a:pt x="766347" y="189560"/>
                    </a:lnTo>
                    <a:cubicBezTo>
                      <a:pt x="772048" y="187117"/>
                      <a:pt x="772863" y="197705"/>
                      <a:pt x="778564" y="189560"/>
                    </a:cubicBezTo>
                    <a:lnTo>
                      <a:pt x="779379" y="193633"/>
                    </a:lnTo>
                    <a:cubicBezTo>
                      <a:pt x="796483" y="192004"/>
                      <a:pt x="791596" y="212366"/>
                      <a:pt x="807886" y="215624"/>
                    </a:cubicBezTo>
                    <a:lnTo>
                      <a:pt x="805442" y="216438"/>
                    </a:lnTo>
                    <a:cubicBezTo>
                      <a:pt x="809515" y="218067"/>
                      <a:pt x="813587" y="219696"/>
                      <a:pt x="814402" y="223769"/>
                    </a:cubicBezTo>
                    <a:cubicBezTo>
                      <a:pt x="813587" y="223769"/>
                      <a:pt x="813587" y="224583"/>
                      <a:pt x="812773" y="223769"/>
                    </a:cubicBezTo>
                    <a:cubicBezTo>
                      <a:pt x="815216" y="238430"/>
                      <a:pt x="831506" y="240873"/>
                      <a:pt x="840465" y="250647"/>
                    </a:cubicBezTo>
                    <a:lnTo>
                      <a:pt x="836393" y="252276"/>
                    </a:lnTo>
                    <a:cubicBezTo>
                      <a:pt x="844538" y="253090"/>
                      <a:pt x="848610" y="264493"/>
                      <a:pt x="855941" y="269380"/>
                    </a:cubicBezTo>
                    <a:lnTo>
                      <a:pt x="854312" y="270195"/>
                    </a:lnTo>
                    <a:lnTo>
                      <a:pt x="859199" y="271009"/>
                    </a:lnTo>
                    <a:lnTo>
                      <a:pt x="855941" y="273453"/>
                    </a:lnTo>
                    <a:cubicBezTo>
                      <a:pt x="863271" y="286484"/>
                      <a:pt x="872230" y="292186"/>
                      <a:pt x="879561" y="29951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16083" y="349660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4579420" y="3150444"/>
                <a:ext cx="1628" cy="814"/>
              </a:xfrm>
              <a:custGeom>
                <a:avLst/>
                <a:gdLst>
                  <a:gd name="connsiteX0" fmla="*/ 1629 w 1628"/>
                  <a:gd name="connsiteY0" fmla="*/ 815 h 814"/>
                  <a:gd name="connsiteX1" fmla="*/ 0 w 1628"/>
                  <a:gd name="connsiteY1" fmla="*/ 0 h 814"/>
                  <a:gd name="connsiteX2" fmla="*/ 1629 w 1628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">
                    <a:moveTo>
                      <a:pt x="1629" y="815"/>
                    </a:moveTo>
                    <a:cubicBezTo>
                      <a:pt x="814" y="815"/>
                      <a:pt x="814" y="0"/>
                      <a:pt x="0" y="0"/>
                    </a:cubicBezTo>
                    <a:cubicBezTo>
                      <a:pt x="0" y="815"/>
                      <a:pt x="814" y="815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2" name="图形 2"/>
            <p:cNvGrpSpPr/>
            <p:nvPr/>
          </p:nvGrpSpPr>
          <p:grpSpPr>
            <a:xfrm>
              <a:off x="5473601" y="3422098"/>
              <a:ext cx="206194" cy="703289"/>
              <a:chOff x="5473601" y="3422098"/>
              <a:chExt cx="206194" cy="703289"/>
            </a:xfrm>
            <a:solidFill>
              <a:srgbClr val="1B1B1B"/>
            </a:solidFill>
          </p:grpSpPr>
          <p:sp>
            <p:nvSpPr>
              <p:cNvPr id="93" name="任意多边形: 形状 92"/>
              <p:cNvSpPr/>
              <p:nvPr/>
            </p:nvSpPr>
            <p:spPr>
              <a:xfrm>
                <a:off x="5628482" y="4122130"/>
                <a:ext cx="814" cy="3257"/>
              </a:xfrm>
              <a:custGeom>
                <a:avLst/>
                <a:gdLst>
                  <a:gd name="connsiteX0" fmla="*/ 0 w 814"/>
                  <a:gd name="connsiteY0" fmla="*/ 2443 h 3257"/>
                  <a:gd name="connsiteX1" fmla="*/ 814 w 814"/>
                  <a:gd name="connsiteY1" fmla="*/ 3258 h 3257"/>
                  <a:gd name="connsiteX2" fmla="*/ 0 w 814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257">
                    <a:moveTo>
                      <a:pt x="0" y="2443"/>
                    </a:moveTo>
                    <a:lnTo>
                      <a:pt x="814" y="32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5629297" y="4112356"/>
                <a:ext cx="2550" cy="11275"/>
              </a:xfrm>
              <a:custGeom>
                <a:avLst/>
                <a:gdLst>
                  <a:gd name="connsiteX0" fmla="*/ 1629 w 2550"/>
                  <a:gd name="connsiteY0" fmla="*/ 1629 h 11275"/>
                  <a:gd name="connsiteX1" fmla="*/ 0 w 2550"/>
                  <a:gd name="connsiteY1" fmla="*/ 0 h 11275"/>
                  <a:gd name="connsiteX2" fmla="*/ 815 w 2550"/>
                  <a:gd name="connsiteY2" fmla="*/ 10589 h 11275"/>
                  <a:gd name="connsiteX3" fmla="*/ 1629 w 2550"/>
                  <a:gd name="connsiteY3" fmla="*/ 1629 h 1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0" h="11275">
                    <a:moveTo>
                      <a:pt x="1629" y="1629"/>
                    </a:moveTo>
                    <a:cubicBezTo>
                      <a:pt x="815" y="1629"/>
                      <a:pt x="815" y="0"/>
                      <a:pt x="0" y="0"/>
                    </a:cubicBezTo>
                    <a:cubicBezTo>
                      <a:pt x="815" y="3258"/>
                      <a:pt x="815" y="7330"/>
                      <a:pt x="815" y="10589"/>
                    </a:cubicBezTo>
                    <a:cubicBezTo>
                      <a:pt x="5701" y="14661"/>
                      <a:pt x="-1629" y="-815"/>
                      <a:pt x="1629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5631408" y="4109098"/>
                <a:ext cx="2437" cy="4993"/>
              </a:xfrm>
              <a:custGeom>
                <a:avLst/>
                <a:gdLst>
                  <a:gd name="connsiteX0" fmla="*/ 1147 w 2437"/>
                  <a:gd name="connsiteY0" fmla="*/ 4887 h 4993"/>
                  <a:gd name="connsiteX1" fmla="*/ 1147 w 2437"/>
                  <a:gd name="connsiteY1" fmla="*/ 0 h 4993"/>
                  <a:gd name="connsiteX2" fmla="*/ 1147 w 2437"/>
                  <a:gd name="connsiteY2" fmla="*/ 4887 h 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7" h="4993">
                    <a:moveTo>
                      <a:pt x="1147" y="4887"/>
                    </a:moveTo>
                    <a:cubicBezTo>
                      <a:pt x="3591" y="5702"/>
                      <a:pt x="1962" y="1629"/>
                      <a:pt x="1147" y="0"/>
                    </a:cubicBezTo>
                    <a:cubicBezTo>
                      <a:pt x="2776" y="4072"/>
                      <a:pt x="-2111" y="1629"/>
                      <a:pt x="1147" y="488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678981" y="3990183"/>
                <a:ext cx="361" cy="8144"/>
              </a:xfrm>
              <a:custGeom>
                <a:avLst/>
                <a:gdLst>
                  <a:gd name="connsiteX0" fmla="*/ 0 w 361"/>
                  <a:gd name="connsiteY0" fmla="*/ 0 h 8144"/>
                  <a:gd name="connsiteX1" fmla="*/ 0 w 361"/>
                  <a:gd name="connsiteY1" fmla="*/ 0 h 8144"/>
                  <a:gd name="connsiteX2" fmla="*/ 0 w 361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4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473601" y="3422098"/>
                <a:ext cx="206194" cy="693515"/>
              </a:xfrm>
              <a:custGeom>
                <a:avLst/>
                <a:gdLst>
                  <a:gd name="connsiteX0" fmla="*/ 189904 w 206194"/>
                  <a:gd name="connsiteY0" fmla="*/ 535505 h 693515"/>
                  <a:gd name="connsiteX1" fmla="*/ 186647 w 206194"/>
                  <a:gd name="connsiteY1" fmla="*/ 535505 h 693515"/>
                  <a:gd name="connsiteX2" fmla="*/ 189904 w 206194"/>
                  <a:gd name="connsiteY2" fmla="*/ 555053 h 693515"/>
                  <a:gd name="connsiteX3" fmla="*/ 188276 w 206194"/>
                  <a:gd name="connsiteY3" fmla="*/ 554238 h 693515"/>
                  <a:gd name="connsiteX4" fmla="*/ 193163 w 206194"/>
                  <a:gd name="connsiteY4" fmla="*/ 601479 h 693515"/>
                  <a:gd name="connsiteX5" fmla="*/ 191534 w 206194"/>
                  <a:gd name="connsiteY5" fmla="*/ 600664 h 693515"/>
                  <a:gd name="connsiteX6" fmla="*/ 194791 w 206194"/>
                  <a:gd name="connsiteY6" fmla="*/ 603922 h 693515"/>
                  <a:gd name="connsiteX7" fmla="*/ 193163 w 206194"/>
                  <a:gd name="connsiteY7" fmla="*/ 603108 h 693515"/>
                  <a:gd name="connsiteX8" fmla="*/ 190719 w 206194"/>
                  <a:gd name="connsiteY8" fmla="*/ 615325 h 693515"/>
                  <a:gd name="connsiteX9" fmla="*/ 195606 w 206194"/>
                  <a:gd name="connsiteY9" fmla="*/ 616954 h 693515"/>
                  <a:gd name="connsiteX10" fmla="*/ 189090 w 206194"/>
                  <a:gd name="connsiteY10" fmla="*/ 659307 h 693515"/>
                  <a:gd name="connsiteX11" fmla="*/ 185018 w 206194"/>
                  <a:gd name="connsiteY11" fmla="*/ 657678 h 693515"/>
                  <a:gd name="connsiteX12" fmla="*/ 179316 w 206194"/>
                  <a:gd name="connsiteY12" fmla="*/ 677226 h 693515"/>
                  <a:gd name="connsiteX13" fmla="*/ 163026 w 206194"/>
                  <a:gd name="connsiteY13" fmla="*/ 689443 h 693515"/>
                  <a:gd name="connsiteX14" fmla="*/ 166284 w 206194"/>
                  <a:gd name="connsiteY14" fmla="*/ 693516 h 693515"/>
                  <a:gd name="connsiteX15" fmla="*/ 174429 w 206194"/>
                  <a:gd name="connsiteY15" fmla="*/ 684557 h 693515"/>
                  <a:gd name="connsiteX16" fmla="*/ 176058 w 206194"/>
                  <a:gd name="connsiteY16" fmla="*/ 687000 h 693515"/>
                  <a:gd name="connsiteX17" fmla="*/ 176873 w 206194"/>
                  <a:gd name="connsiteY17" fmla="*/ 682113 h 693515"/>
                  <a:gd name="connsiteX18" fmla="*/ 179316 w 206194"/>
                  <a:gd name="connsiteY18" fmla="*/ 684557 h 693515"/>
                  <a:gd name="connsiteX19" fmla="*/ 185018 w 206194"/>
                  <a:gd name="connsiteY19" fmla="*/ 677226 h 693515"/>
                  <a:gd name="connsiteX20" fmla="*/ 186647 w 206194"/>
                  <a:gd name="connsiteY20" fmla="*/ 667452 h 693515"/>
                  <a:gd name="connsiteX21" fmla="*/ 195606 w 206194"/>
                  <a:gd name="connsiteY21" fmla="*/ 662565 h 693515"/>
                  <a:gd name="connsiteX22" fmla="*/ 192348 w 206194"/>
                  <a:gd name="connsiteY22" fmla="*/ 656864 h 693515"/>
                  <a:gd name="connsiteX23" fmla="*/ 202122 w 206194"/>
                  <a:gd name="connsiteY23" fmla="*/ 628357 h 693515"/>
                  <a:gd name="connsiteX24" fmla="*/ 205380 w 206194"/>
                  <a:gd name="connsiteY24" fmla="*/ 599035 h 693515"/>
                  <a:gd name="connsiteX25" fmla="*/ 205380 w 206194"/>
                  <a:gd name="connsiteY25" fmla="*/ 568899 h 693515"/>
                  <a:gd name="connsiteX26" fmla="*/ 206194 w 206194"/>
                  <a:gd name="connsiteY26" fmla="*/ 568899 h 693515"/>
                  <a:gd name="connsiteX27" fmla="*/ 203751 w 206194"/>
                  <a:gd name="connsiteY27" fmla="*/ 556682 h 693515"/>
                  <a:gd name="connsiteX28" fmla="*/ 199678 w 206194"/>
                  <a:gd name="connsiteY28" fmla="*/ 553424 h 693515"/>
                  <a:gd name="connsiteX29" fmla="*/ 203751 w 206194"/>
                  <a:gd name="connsiteY29" fmla="*/ 480934 h 693515"/>
                  <a:gd name="connsiteX30" fmla="*/ 194791 w 206194"/>
                  <a:gd name="connsiteY30" fmla="*/ 403558 h 693515"/>
                  <a:gd name="connsiteX31" fmla="*/ 196420 w 206194"/>
                  <a:gd name="connsiteY31" fmla="*/ 403558 h 693515"/>
                  <a:gd name="connsiteX32" fmla="*/ 193977 w 206194"/>
                  <a:gd name="connsiteY32" fmla="*/ 381566 h 693515"/>
                  <a:gd name="connsiteX33" fmla="*/ 194791 w 206194"/>
                  <a:gd name="connsiteY33" fmla="*/ 381566 h 693515"/>
                  <a:gd name="connsiteX34" fmla="*/ 180945 w 206194"/>
                  <a:gd name="connsiteY34" fmla="*/ 327810 h 693515"/>
                  <a:gd name="connsiteX35" fmla="*/ 169542 w 206194"/>
                  <a:gd name="connsiteY35" fmla="*/ 261836 h 693515"/>
                  <a:gd name="connsiteX36" fmla="*/ 171171 w 206194"/>
                  <a:gd name="connsiteY36" fmla="*/ 261836 h 693515"/>
                  <a:gd name="connsiteX37" fmla="*/ 166284 w 206194"/>
                  <a:gd name="connsiteY37" fmla="*/ 208895 h 693515"/>
                  <a:gd name="connsiteX38" fmla="*/ 150809 w 206194"/>
                  <a:gd name="connsiteY38" fmla="*/ 155139 h 693515"/>
                  <a:gd name="connsiteX39" fmla="*/ 145922 w 206194"/>
                  <a:gd name="connsiteY39" fmla="*/ 137220 h 693515"/>
                  <a:gd name="connsiteX40" fmla="*/ 140221 w 206194"/>
                  <a:gd name="connsiteY40" fmla="*/ 120115 h 693515"/>
                  <a:gd name="connsiteX41" fmla="*/ 133705 w 206194"/>
                  <a:gd name="connsiteY41" fmla="*/ 86721 h 693515"/>
                  <a:gd name="connsiteX42" fmla="*/ 104383 w 206194"/>
                  <a:gd name="connsiteY42" fmla="*/ 67174 h 693515"/>
                  <a:gd name="connsiteX43" fmla="*/ 80763 w 206194"/>
                  <a:gd name="connsiteY43" fmla="*/ 50069 h 693515"/>
                  <a:gd name="connsiteX44" fmla="*/ 56328 w 206194"/>
                  <a:gd name="connsiteY44" fmla="*/ 33779 h 693515"/>
                  <a:gd name="connsiteX45" fmla="*/ 30265 w 206194"/>
                  <a:gd name="connsiteY45" fmla="*/ 16675 h 693515"/>
                  <a:gd name="connsiteX46" fmla="*/ 29450 w 206194"/>
                  <a:gd name="connsiteY46" fmla="*/ 19119 h 693515"/>
                  <a:gd name="connsiteX47" fmla="*/ 19676 w 206194"/>
                  <a:gd name="connsiteY47" fmla="*/ 15046 h 693515"/>
                  <a:gd name="connsiteX48" fmla="*/ 20491 w 206194"/>
                  <a:gd name="connsiteY48" fmla="*/ 15046 h 693515"/>
                  <a:gd name="connsiteX49" fmla="*/ 13160 w 206194"/>
                  <a:gd name="connsiteY49" fmla="*/ 19933 h 693515"/>
                  <a:gd name="connsiteX50" fmla="*/ 12346 w 206194"/>
                  <a:gd name="connsiteY50" fmla="*/ 22377 h 693515"/>
                  <a:gd name="connsiteX51" fmla="*/ 11531 w 206194"/>
                  <a:gd name="connsiteY51" fmla="*/ 17490 h 693515"/>
                  <a:gd name="connsiteX52" fmla="*/ 9088 w 206194"/>
                  <a:gd name="connsiteY52" fmla="*/ 20748 h 693515"/>
                  <a:gd name="connsiteX53" fmla="*/ 6644 w 206194"/>
                  <a:gd name="connsiteY53" fmla="*/ 8530 h 693515"/>
                  <a:gd name="connsiteX54" fmla="*/ 9902 w 206194"/>
                  <a:gd name="connsiteY54" fmla="*/ 1200 h 693515"/>
                  <a:gd name="connsiteX55" fmla="*/ 4201 w 206194"/>
                  <a:gd name="connsiteY55" fmla="*/ 4458 h 693515"/>
                  <a:gd name="connsiteX56" fmla="*/ 129 w 206194"/>
                  <a:gd name="connsiteY56" fmla="*/ 19933 h 693515"/>
                  <a:gd name="connsiteX57" fmla="*/ 1758 w 206194"/>
                  <a:gd name="connsiteY57" fmla="*/ 15861 h 693515"/>
                  <a:gd name="connsiteX58" fmla="*/ 943 w 206194"/>
                  <a:gd name="connsiteY58" fmla="*/ 21562 h 693515"/>
                  <a:gd name="connsiteX59" fmla="*/ 4201 w 206194"/>
                  <a:gd name="connsiteY59" fmla="*/ 32151 h 693515"/>
                  <a:gd name="connsiteX60" fmla="*/ 4201 w 206194"/>
                  <a:gd name="connsiteY60" fmla="*/ 31336 h 693515"/>
                  <a:gd name="connsiteX61" fmla="*/ 9088 w 206194"/>
                  <a:gd name="connsiteY61" fmla="*/ 31336 h 693515"/>
                  <a:gd name="connsiteX62" fmla="*/ 9088 w 206194"/>
                  <a:gd name="connsiteY62" fmla="*/ 33779 h 693515"/>
                  <a:gd name="connsiteX63" fmla="*/ 11531 w 206194"/>
                  <a:gd name="connsiteY63" fmla="*/ 33779 h 693515"/>
                  <a:gd name="connsiteX64" fmla="*/ 31894 w 206194"/>
                  <a:gd name="connsiteY64" fmla="*/ 37852 h 693515"/>
                  <a:gd name="connsiteX65" fmla="*/ 37595 w 206194"/>
                  <a:gd name="connsiteY65" fmla="*/ 33779 h 693515"/>
                  <a:gd name="connsiteX66" fmla="*/ 42482 w 206194"/>
                  <a:gd name="connsiteY66" fmla="*/ 45182 h 693515"/>
                  <a:gd name="connsiteX67" fmla="*/ 41667 w 206194"/>
                  <a:gd name="connsiteY67" fmla="*/ 45997 h 693515"/>
                  <a:gd name="connsiteX68" fmla="*/ 47369 w 206194"/>
                  <a:gd name="connsiteY68" fmla="*/ 51698 h 693515"/>
                  <a:gd name="connsiteX69" fmla="*/ 57143 w 206194"/>
                  <a:gd name="connsiteY69" fmla="*/ 48440 h 693515"/>
                  <a:gd name="connsiteX70" fmla="*/ 55514 w 206194"/>
                  <a:gd name="connsiteY70" fmla="*/ 53327 h 693515"/>
                  <a:gd name="connsiteX71" fmla="*/ 69360 w 206194"/>
                  <a:gd name="connsiteY71" fmla="*/ 64730 h 693515"/>
                  <a:gd name="connsiteX72" fmla="*/ 84021 w 206194"/>
                  <a:gd name="connsiteY72" fmla="*/ 66359 h 693515"/>
                  <a:gd name="connsiteX73" fmla="*/ 91351 w 206194"/>
                  <a:gd name="connsiteY73" fmla="*/ 75318 h 693515"/>
                  <a:gd name="connsiteX74" fmla="*/ 90537 w 206194"/>
                  <a:gd name="connsiteY74" fmla="*/ 76133 h 693515"/>
                  <a:gd name="connsiteX75" fmla="*/ 105198 w 206194"/>
                  <a:gd name="connsiteY75" fmla="*/ 81020 h 693515"/>
                  <a:gd name="connsiteX76" fmla="*/ 100311 w 206194"/>
                  <a:gd name="connsiteY76" fmla="*/ 91608 h 693515"/>
                  <a:gd name="connsiteX77" fmla="*/ 113343 w 206194"/>
                  <a:gd name="connsiteY77" fmla="*/ 98939 h 693515"/>
                  <a:gd name="connsiteX78" fmla="*/ 111714 w 206194"/>
                  <a:gd name="connsiteY78" fmla="*/ 104640 h 693515"/>
                  <a:gd name="connsiteX79" fmla="*/ 127189 w 206194"/>
                  <a:gd name="connsiteY79" fmla="*/ 121744 h 693515"/>
                  <a:gd name="connsiteX80" fmla="*/ 125560 w 206194"/>
                  <a:gd name="connsiteY80" fmla="*/ 146994 h 693515"/>
                  <a:gd name="connsiteX81" fmla="*/ 124745 w 206194"/>
                  <a:gd name="connsiteY81" fmla="*/ 146994 h 693515"/>
                  <a:gd name="connsiteX82" fmla="*/ 141035 w 206194"/>
                  <a:gd name="connsiteY82" fmla="*/ 149437 h 693515"/>
                  <a:gd name="connsiteX83" fmla="*/ 139406 w 206194"/>
                  <a:gd name="connsiteY83" fmla="*/ 149437 h 693515"/>
                  <a:gd name="connsiteX84" fmla="*/ 137777 w 206194"/>
                  <a:gd name="connsiteY84" fmla="*/ 158396 h 693515"/>
                  <a:gd name="connsiteX85" fmla="*/ 135334 w 206194"/>
                  <a:gd name="connsiteY85" fmla="*/ 158396 h 693515"/>
                  <a:gd name="connsiteX86" fmla="*/ 136963 w 206194"/>
                  <a:gd name="connsiteY86" fmla="*/ 167356 h 693515"/>
                  <a:gd name="connsiteX87" fmla="*/ 135334 w 206194"/>
                  <a:gd name="connsiteY87" fmla="*/ 168170 h 693515"/>
                  <a:gd name="connsiteX88" fmla="*/ 137777 w 206194"/>
                  <a:gd name="connsiteY88" fmla="*/ 169799 h 693515"/>
                  <a:gd name="connsiteX89" fmla="*/ 132890 w 206194"/>
                  <a:gd name="connsiteY89" fmla="*/ 169799 h 693515"/>
                  <a:gd name="connsiteX90" fmla="*/ 153252 w 206194"/>
                  <a:gd name="connsiteY90" fmla="*/ 243918 h 693515"/>
                  <a:gd name="connsiteX91" fmla="*/ 150809 w 206194"/>
                  <a:gd name="connsiteY91" fmla="*/ 243103 h 693515"/>
                  <a:gd name="connsiteX92" fmla="*/ 154882 w 206194"/>
                  <a:gd name="connsiteY92" fmla="*/ 247176 h 693515"/>
                  <a:gd name="connsiteX93" fmla="*/ 152438 w 206194"/>
                  <a:gd name="connsiteY93" fmla="*/ 247176 h 693515"/>
                  <a:gd name="connsiteX94" fmla="*/ 156511 w 206194"/>
                  <a:gd name="connsiteY94" fmla="*/ 265909 h 693515"/>
                  <a:gd name="connsiteX95" fmla="*/ 152438 w 206194"/>
                  <a:gd name="connsiteY95" fmla="*/ 266723 h 693515"/>
                  <a:gd name="connsiteX96" fmla="*/ 158139 w 206194"/>
                  <a:gd name="connsiteY96" fmla="*/ 275683 h 693515"/>
                  <a:gd name="connsiteX97" fmla="*/ 154067 w 206194"/>
                  <a:gd name="connsiteY97" fmla="*/ 276497 h 693515"/>
                  <a:gd name="connsiteX98" fmla="*/ 160583 w 206194"/>
                  <a:gd name="connsiteY98" fmla="*/ 314778 h 693515"/>
                  <a:gd name="connsiteX99" fmla="*/ 173615 w 206194"/>
                  <a:gd name="connsiteY99" fmla="*/ 347358 h 693515"/>
                  <a:gd name="connsiteX100" fmla="*/ 171171 w 206194"/>
                  <a:gd name="connsiteY100" fmla="*/ 347358 h 693515"/>
                  <a:gd name="connsiteX101" fmla="*/ 176873 w 206194"/>
                  <a:gd name="connsiteY101" fmla="*/ 392155 h 693515"/>
                  <a:gd name="connsiteX102" fmla="*/ 180131 w 206194"/>
                  <a:gd name="connsiteY102" fmla="*/ 408445 h 693515"/>
                  <a:gd name="connsiteX103" fmla="*/ 177687 w 206194"/>
                  <a:gd name="connsiteY103" fmla="*/ 408445 h 693515"/>
                  <a:gd name="connsiteX104" fmla="*/ 181760 w 206194"/>
                  <a:gd name="connsiteY104" fmla="*/ 441024 h 693515"/>
                  <a:gd name="connsiteX105" fmla="*/ 178502 w 206194"/>
                  <a:gd name="connsiteY105" fmla="*/ 440210 h 693515"/>
                  <a:gd name="connsiteX106" fmla="*/ 186647 w 206194"/>
                  <a:gd name="connsiteY106" fmla="*/ 445911 h 693515"/>
                  <a:gd name="connsiteX107" fmla="*/ 184203 w 206194"/>
                  <a:gd name="connsiteY107" fmla="*/ 448355 h 693515"/>
                  <a:gd name="connsiteX108" fmla="*/ 188276 w 206194"/>
                  <a:gd name="connsiteY108" fmla="*/ 471160 h 693515"/>
                  <a:gd name="connsiteX109" fmla="*/ 185832 w 206194"/>
                  <a:gd name="connsiteY109" fmla="*/ 470346 h 693515"/>
                  <a:gd name="connsiteX110" fmla="*/ 187461 w 206194"/>
                  <a:gd name="connsiteY110" fmla="*/ 477676 h 693515"/>
                  <a:gd name="connsiteX111" fmla="*/ 185832 w 206194"/>
                  <a:gd name="connsiteY111" fmla="*/ 476862 h 693515"/>
                  <a:gd name="connsiteX112" fmla="*/ 187461 w 206194"/>
                  <a:gd name="connsiteY112" fmla="*/ 501296 h 693515"/>
                  <a:gd name="connsiteX113" fmla="*/ 183389 w 206194"/>
                  <a:gd name="connsiteY113" fmla="*/ 500482 h 693515"/>
                  <a:gd name="connsiteX114" fmla="*/ 186647 w 206194"/>
                  <a:gd name="connsiteY114" fmla="*/ 516772 h 693515"/>
                  <a:gd name="connsiteX115" fmla="*/ 185018 w 206194"/>
                  <a:gd name="connsiteY115" fmla="*/ 516772 h 693515"/>
                  <a:gd name="connsiteX116" fmla="*/ 188276 w 206194"/>
                  <a:gd name="connsiteY116" fmla="*/ 519215 h 693515"/>
                  <a:gd name="connsiteX117" fmla="*/ 184203 w 206194"/>
                  <a:gd name="connsiteY117" fmla="*/ 519215 h 693515"/>
                  <a:gd name="connsiteX118" fmla="*/ 189904 w 206194"/>
                  <a:gd name="connsiteY118" fmla="*/ 535505 h 693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06194" h="693515">
                    <a:moveTo>
                      <a:pt x="189904" y="535505"/>
                    </a:moveTo>
                    <a:lnTo>
                      <a:pt x="186647" y="535505"/>
                    </a:lnTo>
                    <a:cubicBezTo>
                      <a:pt x="193163" y="541206"/>
                      <a:pt x="186647" y="548537"/>
                      <a:pt x="189904" y="555053"/>
                    </a:cubicBezTo>
                    <a:lnTo>
                      <a:pt x="188276" y="554238"/>
                    </a:lnTo>
                    <a:cubicBezTo>
                      <a:pt x="187461" y="570528"/>
                      <a:pt x="192348" y="585189"/>
                      <a:pt x="193163" y="601479"/>
                    </a:cubicBezTo>
                    <a:cubicBezTo>
                      <a:pt x="193163" y="601479"/>
                      <a:pt x="191534" y="600664"/>
                      <a:pt x="191534" y="600664"/>
                    </a:cubicBezTo>
                    <a:cubicBezTo>
                      <a:pt x="192348" y="601479"/>
                      <a:pt x="194791" y="603108"/>
                      <a:pt x="194791" y="603922"/>
                    </a:cubicBezTo>
                    <a:cubicBezTo>
                      <a:pt x="193977" y="603922"/>
                      <a:pt x="193163" y="603108"/>
                      <a:pt x="193163" y="603108"/>
                    </a:cubicBezTo>
                    <a:cubicBezTo>
                      <a:pt x="186647" y="605551"/>
                      <a:pt x="195606" y="613696"/>
                      <a:pt x="190719" y="615325"/>
                    </a:cubicBezTo>
                    <a:cubicBezTo>
                      <a:pt x="191534" y="616139"/>
                      <a:pt x="193163" y="616954"/>
                      <a:pt x="195606" y="616954"/>
                    </a:cubicBezTo>
                    <a:cubicBezTo>
                      <a:pt x="194791" y="629986"/>
                      <a:pt x="191534" y="643832"/>
                      <a:pt x="189090" y="659307"/>
                    </a:cubicBezTo>
                    <a:cubicBezTo>
                      <a:pt x="188276" y="659307"/>
                      <a:pt x="186647" y="658493"/>
                      <a:pt x="185018" y="657678"/>
                    </a:cubicBezTo>
                    <a:cubicBezTo>
                      <a:pt x="186647" y="665009"/>
                      <a:pt x="183389" y="671525"/>
                      <a:pt x="179316" y="677226"/>
                    </a:cubicBezTo>
                    <a:cubicBezTo>
                      <a:pt x="175244" y="682113"/>
                      <a:pt x="168728" y="686185"/>
                      <a:pt x="163026" y="689443"/>
                    </a:cubicBezTo>
                    <a:cubicBezTo>
                      <a:pt x="163841" y="691887"/>
                      <a:pt x="165470" y="691072"/>
                      <a:pt x="166284" y="693516"/>
                    </a:cubicBezTo>
                    <a:cubicBezTo>
                      <a:pt x="171986" y="692701"/>
                      <a:pt x="168728" y="683742"/>
                      <a:pt x="174429" y="684557"/>
                    </a:cubicBezTo>
                    <a:lnTo>
                      <a:pt x="176058" y="687000"/>
                    </a:lnTo>
                    <a:cubicBezTo>
                      <a:pt x="179316" y="686185"/>
                      <a:pt x="171986" y="682113"/>
                      <a:pt x="176873" y="682113"/>
                    </a:cubicBezTo>
                    <a:cubicBezTo>
                      <a:pt x="179316" y="682928"/>
                      <a:pt x="179316" y="684557"/>
                      <a:pt x="179316" y="684557"/>
                    </a:cubicBezTo>
                    <a:cubicBezTo>
                      <a:pt x="180945" y="682113"/>
                      <a:pt x="183389" y="679670"/>
                      <a:pt x="185018" y="677226"/>
                    </a:cubicBezTo>
                    <a:cubicBezTo>
                      <a:pt x="186647" y="674783"/>
                      <a:pt x="187461" y="671525"/>
                      <a:pt x="186647" y="667452"/>
                    </a:cubicBezTo>
                    <a:cubicBezTo>
                      <a:pt x="191534" y="669081"/>
                      <a:pt x="189904" y="662565"/>
                      <a:pt x="195606" y="662565"/>
                    </a:cubicBezTo>
                    <a:cubicBezTo>
                      <a:pt x="194791" y="660122"/>
                      <a:pt x="195606" y="659307"/>
                      <a:pt x="192348" y="656864"/>
                    </a:cubicBezTo>
                    <a:cubicBezTo>
                      <a:pt x="198049" y="648719"/>
                      <a:pt x="201307" y="638131"/>
                      <a:pt x="202122" y="628357"/>
                    </a:cubicBezTo>
                    <a:cubicBezTo>
                      <a:pt x="203751" y="618583"/>
                      <a:pt x="203751" y="608809"/>
                      <a:pt x="205380" y="599035"/>
                    </a:cubicBezTo>
                    <a:cubicBezTo>
                      <a:pt x="196420" y="589261"/>
                      <a:pt x="208638" y="579487"/>
                      <a:pt x="205380" y="568899"/>
                    </a:cubicBezTo>
                    <a:cubicBezTo>
                      <a:pt x="205380" y="568899"/>
                      <a:pt x="206194" y="568899"/>
                      <a:pt x="206194" y="568899"/>
                    </a:cubicBezTo>
                    <a:cubicBezTo>
                      <a:pt x="203751" y="565641"/>
                      <a:pt x="202122" y="560754"/>
                      <a:pt x="203751" y="556682"/>
                    </a:cubicBezTo>
                    <a:lnTo>
                      <a:pt x="199678" y="553424"/>
                    </a:lnTo>
                    <a:cubicBezTo>
                      <a:pt x="208638" y="529804"/>
                      <a:pt x="201307" y="505369"/>
                      <a:pt x="203751" y="480934"/>
                    </a:cubicBezTo>
                    <a:cubicBezTo>
                      <a:pt x="205380" y="453241"/>
                      <a:pt x="211081" y="428807"/>
                      <a:pt x="194791" y="403558"/>
                    </a:cubicBezTo>
                    <a:cubicBezTo>
                      <a:pt x="195606" y="403558"/>
                      <a:pt x="196420" y="403558"/>
                      <a:pt x="196420" y="403558"/>
                    </a:cubicBezTo>
                    <a:cubicBezTo>
                      <a:pt x="193977" y="396227"/>
                      <a:pt x="197235" y="388897"/>
                      <a:pt x="193977" y="381566"/>
                    </a:cubicBezTo>
                    <a:lnTo>
                      <a:pt x="194791" y="381566"/>
                    </a:lnTo>
                    <a:cubicBezTo>
                      <a:pt x="185018" y="364462"/>
                      <a:pt x="192348" y="344100"/>
                      <a:pt x="180945" y="327810"/>
                    </a:cubicBezTo>
                    <a:cubicBezTo>
                      <a:pt x="179316" y="306633"/>
                      <a:pt x="175244" y="283013"/>
                      <a:pt x="169542" y="261836"/>
                    </a:cubicBezTo>
                    <a:lnTo>
                      <a:pt x="171171" y="261836"/>
                    </a:lnTo>
                    <a:cubicBezTo>
                      <a:pt x="164655" y="244732"/>
                      <a:pt x="171986" y="225999"/>
                      <a:pt x="166284" y="208895"/>
                    </a:cubicBezTo>
                    <a:cubicBezTo>
                      <a:pt x="167913" y="190161"/>
                      <a:pt x="148366" y="173872"/>
                      <a:pt x="150809" y="155139"/>
                    </a:cubicBezTo>
                    <a:cubicBezTo>
                      <a:pt x="154882" y="148622"/>
                      <a:pt x="149995" y="142921"/>
                      <a:pt x="145922" y="137220"/>
                    </a:cubicBezTo>
                    <a:cubicBezTo>
                      <a:pt x="141850" y="131518"/>
                      <a:pt x="136963" y="126631"/>
                      <a:pt x="140221" y="120115"/>
                    </a:cubicBezTo>
                    <a:cubicBezTo>
                      <a:pt x="144293" y="107083"/>
                      <a:pt x="141035" y="95681"/>
                      <a:pt x="133705" y="86721"/>
                    </a:cubicBezTo>
                    <a:cubicBezTo>
                      <a:pt x="126374" y="77762"/>
                      <a:pt x="115786" y="71246"/>
                      <a:pt x="104383" y="67174"/>
                    </a:cubicBezTo>
                    <a:cubicBezTo>
                      <a:pt x="99496" y="58214"/>
                      <a:pt x="89722" y="54142"/>
                      <a:pt x="80763" y="50069"/>
                    </a:cubicBezTo>
                    <a:cubicBezTo>
                      <a:pt x="71804" y="45997"/>
                      <a:pt x="62844" y="42739"/>
                      <a:pt x="56328" y="33779"/>
                    </a:cubicBezTo>
                    <a:cubicBezTo>
                      <a:pt x="44926" y="37038"/>
                      <a:pt x="41667" y="18304"/>
                      <a:pt x="30265" y="16675"/>
                    </a:cubicBezTo>
                    <a:lnTo>
                      <a:pt x="29450" y="19119"/>
                    </a:lnTo>
                    <a:cubicBezTo>
                      <a:pt x="28636" y="10974"/>
                      <a:pt x="18047" y="26449"/>
                      <a:pt x="19676" y="15046"/>
                    </a:cubicBezTo>
                    <a:lnTo>
                      <a:pt x="20491" y="15046"/>
                    </a:lnTo>
                    <a:cubicBezTo>
                      <a:pt x="20491" y="8530"/>
                      <a:pt x="12346" y="26449"/>
                      <a:pt x="13160" y="19933"/>
                    </a:cubicBezTo>
                    <a:lnTo>
                      <a:pt x="12346" y="22377"/>
                    </a:lnTo>
                    <a:cubicBezTo>
                      <a:pt x="9902" y="22377"/>
                      <a:pt x="13160" y="19119"/>
                      <a:pt x="11531" y="17490"/>
                    </a:cubicBezTo>
                    <a:cubicBezTo>
                      <a:pt x="10717" y="17490"/>
                      <a:pt x="9902" y="22377"/>
                      <a:pt x="9088" y="20748"/>
                    </a:cubicBezTo>
                    <a:cubicBezTo>
                      <a:pt x="12346" y="9345"/>
                      <a:pt x="2572" y="21562"/>
                      <a:pt x="6644" y="8530"/>
                    </a:cubicBezTo>
                    <a:cubicBezTo>
                      <a:pt x="8273" y="8530"/>
                      <a:pt x="5830" y="2829"/>
                      <a:pt x="9902" y="1200"/>
                    </a:cubicBezTo>
                    <a:cubicBezTo>
                      <a:pt x="9088" y="-429"/>
                      <a:pt x="5830" y="-1244"/>
                      <a:pt x="4201" y="4458"/>
                    </a:cubicBezTo>
                    <a:cubicBezTo>
                      <a:pt x="2572" y="10159"/>
                      <a:pt x="-686" y="14232"/>
                      <a:pt x="129" y="19933"/>
                    </a:cubicBezTo>
                    <a:lnTo>
                      <a:pt x="1758" y="15861"/>
                    </a:lnTo>
                    <a:cubicBezTo>
                      <a:pt x="943" y="19933"/>
                      <a:pt x="1758" y="18304"/>
                      <a:pt x="943" y="21562"/>
                    </a:cubicBezTo>
                    <a:cubicBezTo>
                      <a:pt x="4201" y="23191"/>
                      <a:pt x="2572" y="28893"/>
                      <a:pt x="4201" y="32151"/>
                    </a:cubicBezTo>
                    <a:cubicBezTo>
                      <a:pt x="4201" y="32151"/>
                      <a:pt x="4201" y="32151"/>
                      <a:pt x="4201" y="31336"/>
                    </a:cubicBezTo>
                    <a:cubicBezTo>
                      <a:pt x="7459" y="26449"/>
                      <a:pt x="8273" y="30522"/>
                      <a:pt x="9088" y="31336"/>
                    </a:cubicBezTo>
                    <a:lnTo>
                      <a:pt x="9088" y="33779"/>
                    </a:lnTo>
                    <a:cubicBezTo>
                      <a:pt x="8273" y="38666"/>
                      <a:pt x="15604" y="25635"/>
                      <a:pt x="11531" y="33779"/>
                    </a:cubicBezTo>
                    <a:cubicBezTo>
                      <a:pt x="18047" y="33779"/>
                      <a:pt x="25378" y="36223"/>
                      <a:pt x="31894" y="37852"/>
                    </a:cubicBezTo>
                    <a:cubicBezTo>
                      <a:pt x="33523" y="35408"/>
                      <a:pt x="36781" y="40295"/>
                      <a:pt x="37595" y="33779"/>
                    </a:cubicBezTo>
                    <a:cubicBezTo>
                      <a:pt x="36781" y="41110"/>
                      <a:pt x="40853" y="44368"/>
                      <a:pt x="42482" y="45182"/>
                    </a:cubicBezTo>
                    <a:cubicBezTo>
                      <a:pt x="42482" y="45997"/>
                      <a:pt x="41667" y="46811"/>
                      <a:pt x="41667" y="45997"/>
                    </a:cubicBezTo>
                    <a:cubicBezTo>
                      <a:pt x="41667" y="55771"/>
                      <a:pt x="48998" y="39481"/>
                      <a:pt x="47369" y="51698"/>
                    </a:cubicBezTo>
                    <a:cubicBezTo>
                      <a:pt x="51441" y="44368"/>
                      <a:pt x="51441" y="56585"/>
                      <a:pt x="57143" y="48440"/>
                    </a:cubicBezTo>
                    <a:cubicBezTo>
                      <a:pt x="57143" y="50069"/>
                      <a:pt x="56328" y="51698"/>
                      <a:pt x="55514" y="53327"/>
                    </a:cubicBezTo>
                    <a:cubicBezTo>
                      <a:pt x="61215" y="55771"/>
                      <a:pt x="65288" y="61472"/>
                      <a:pt x="69360" y="64730"/>
                    </a:cubicBezTo>
                    <a:cubicBezTo>
                      <a:pt x="76691" y="60658"/>
                      <a:pt x="75876" y="72875"/>
                      <a:pt x="84021" y="66359"/>
                    </a:cubicBezTo>
                    <a:cubicBezTo>
                      <a:pt x="85650" y="69617"/>
                      <a:pt x="86464" y="76133"/>
                      <a:pt x="91351" y="75318"/>
                    </a:cubicBezTo>
                    <a:lnTo>
                      <a:pt x="90537" y="76133"/>
                    </a:lnTo>
                    <a:cubicBezTo>
                      <a:pt x="94609" y="78576"/>
                      <a:pt x="98682" y="81834"/>
                      <a:pt x="105198" y="81020"/>
                    </a:cubicBezTo>
                    <a:cubicBezTo>
                      <a:pt x="98682" y="88350"/>
                      <a:pt x="101125" y="88350"/>
                      <a:pt x="100311" y="91608"/>
                    </a:cubicBezTo>
                    <a:cubicBezTo>
                      <a:pt x="105198" y="90794"/>
                      <a:pt x="107641" y="97310"/>
                      <a:pt x="113343" y="98939"/>
                    </a:cubicBezTo>
                    <a:cubicBezTo>
                      <a:pt x="110085" y="101382"/>
                      <a:pt x="116600" y="101382"/>
                      <a:pt x="111714" y="104640"/>
                    </a:cubicBezTo>
                    <a:cubicBezTo>
                      <a:pt x="119858" y="107898"/>
                      <a:pt x="125560" y="114414"/>
                      <a:pt x="127189" y="121744"/>
                    </a:cubicBezTo>
                    <a:cubicBezTo>
                      <a:pt x="129632" y="129889"/>
                      <a:pt x="128003" y="138849"/>
                      <a:pt x="125560" y="146994"/>
                    </a:cubicBezTo>
                    <a:lnTo>
                      <a:pt x="124745" y="146994"/>
                    </a:lnTo>
                    <a:cubicBezTo>
                      <a:pt x="128818" y="147808"/>
                      <a:pt x="136148" y="148622"/>
                      <a:pt x="141035" y="149437"/>
                    </a:cubicBezTo>
                    <a:cubicBezTo>
                      <a:pt x="140221" y="149437"/>
                      <a:pt x="139406" y="150252"/>
                      <a:pt x="139406" y="149437"/>
                    </a:cubicBezTo>
                    <a:cubicBezTo>
                      <a:pt x="141035" y="151880"/>
                      <a:pt x="136148" y="155953"/>
                      <a:pt x="137777" y="158396"/>
                    </a:cubicBezTo>
                    <a:cubicBezTo>
                      <a:pt x="136963" y="158396"/>
                      <a:pt x="136963" y="158396"/>
                      <a:pt x="135334" y="158396"/>
                    </a:cubicBezTo>
                    <a:cubicBezTo>
                      <a:pt x="138592" y="160840"/>
                      <a:pt x="131261" y="164912"/>
                      <a:pt x="136963" y="167356"/>
                    </a:cubicBezTo>
                    <a:lnTo>
                      <a:pt x="135334" y="168170"/>
                    </a:lnTo>
                    <a:lnTo>
                      <a:pt x="137777" y="169799"/>
                    </a:lnTo>
                    <a:cubicBezTo>
                      <a:pt x="135334" y="169799"/>
                      <a:pt x="132890" y="170614"/>
                      <a:pt x="132890" y="169799"/>
                    </a:cubicBezTo>
                    <a:cubicBezTo>
                      <a:pt x="135334" y="194234"/>
                      <a:pt x="150809" y="218669"/>
                      <a:pt x="153252" y="243918"/>
                    </a:cubicBezTo>
                    <a:lnTo>
                      <a:pt x="150809" y="243103"/>
                    </a:lnTo>
                    <a:lnTo>
                      <a:pt x="154882" y="247176"/>
                    </a:lnTo>
                    <a:cubicBezTo>
                      <a:pt x="154067" y="247176"/>
                      <a:pt x="153252" y="247176"/>
                      <a:pt x="152438" y="247176"/>
                    </a:cubicBezTo>
                    <a:cubicBezTo>
                      <a:pt x="149995" y="253692"/>
                      <a:pt x="156511" y="259393"/>
                      <a:pt x="156511" y="265909"/>
                    </a:cubicBezTo>
                    <a:cubicBezTo>
                      <a:pt x="155696" y="265909"/>
                      <a:pt x="153252" y="265095"/>
                      <a:pt x="152438" y="266723"/>
                    </a:cubicBezTo>
                    <a:cubicBezTo>
                      <a:pt x="158954" y="270796"/>
                      <a:pt x="145922" y="274868"/>
                      <a:pt x="158139" y="275683"/>
                    </a:cubicBezTo>
                    <a:cubicBezTo>
                      <a:pt x="157325" y="275683"/>
                      <a:pt x="154882" y="276497"/>
                      <a:pt x="154067" y="276497"/>
                    </a:cubicBezTo>
                    <a:cubicBezTo>
                      <a:pt x="159768" y="288715"/>
                      <a:pt x="161397" y="301747"/>
                      <a:pt x="160583" y="314778"/>
                    </a:cubicBezTo>
                    <a:cubicBezTo>
                      <a:pt x="172800" y="324552"/>
                      <a:pt x="164655" y="337584"/>
                      <a:pt x="173615" y="347358"/>
                    </a:cubicBezTo>
                    <a:lnTo>
                      <a:pt x="171171" y="347358"/>
                    </a:lnTo>
                    <a:cubicBezTo>
                      <a:pt x="180131" y="361204"/>
                      <a:pt x="173615" y="377494"/>
                      <a:pt x="176873" y="392155"/>
                    </a:cubicBezTo>
                    <a:cubicBezTo>
                      <a:pt x="176873" y="398671"/>
                      <a:pt x="179316" y="402743"/>
                      <a:pt x="180131" y="408445"/>
                    </a:cubicBezTo>
                    <a:lnTo>
                      <a:pt x="177687" y="408445"/>
                    </a:lnTo>
                    <a:cubicBezTo>
                      <a:pt x="188276" y="418218"/>
                      <a:pt x="170357" y="431250"/>
                      <a:pt x="181760" y="441024"/>
                    </a:cubicBezTo>
                    <a:lnTo>
                      <a:pt x="178502" y="440210"/>
                    </a:lnTo>
                    <a:cubicBezTo>
                      <a:pt x="184203" y="441839"/>
                      <a:pt x="176873" y="446726"/>
                      <a:pt x="186647" y="445911"/>
                    </a:cubicBezTo>
                    <a:lnTo>
                      <a:pt x="184203" y="448355"/>
                    </a:lnTo>
                    <a:cubicBezTo>
                      <a:pt x="197235" y="454871"/>
                      <a:pt x="179316" y="462201"/>
                      <a:pt x="188276" y="471160"/>
                    </a:cubicBezTo>
                    <a:lnTo>
                      <a:pt x="185832" y="470346"/>
                    </a:lnTo>
                    <a:cubicBezTo>
                      <a:pt x="187461" y="472789"/>
                      <a:pt x="189090" y="475233"/>
                      <a:pt x="187461" y="477676"/>
                    </a:cubicBezTo>
                    <a:cubicBezTo>
                      <a:pt x="187461" y="477676"/>
                      <a:pt x="186647" y="477676"/>
                      <a:pt x="185832" y="476862"/>
                    </a:cubicBezTo>
                    <a:cubicBezTo>
                      <a:pt x="177687" y="485007"/>
                      <a:pt x="187461" y="493152"/>
                      <a:pt x="187461" y="501296"/>
                    </a:cubicBezTo>
                    <a:lnTo>
                      <a:pt x="183389" y="500482"/>
                    </a:lnTo>
                    <a:cubicBezTo>
                      <a:pt x="188276" y="504554"/>
                      <a:pt x="184203" y="511885"/>
                      <a:pt x="186647" y="516772"/>
                    </a:cubicBezTo>
                    <a:lnTo>
                      <a:pt x="185018" y="516772"/>
                    </a:lnTo>
                    <a:lnTo>
                      <a:pt x="188276" y="519215"/>
                    </a:lnTo>
                    <a:lnTo>
                      <a:pt x="184203" y="519215"/>
                    </a:lnTo>
                    <a:cubicBezTo>
                      <a:pt x="185018" y="522473"/>
                      <a:pt x="189090" y="528989"/>
                      <a:pt x="189904" y="53550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665949" y="402439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476987" y="3452620"/>
                <a:ext cx="814" cy="814"/>
              </a:xfrm>
              <a:custGeom>
                <a:avLst/>
                <a:gdLst>
                  <a:gd name="connsiteX0" fmla="*/ 815 w 814"/>
                  <a:gd name="connsiteY0" fmla="*/ 815 h 814"/>
                  <a:gd name="connsiteX1" fmla="*/ 0 w 814"/>
                  <a:gd name="connsiteY1" fmla="*/ 0 h 814"/>
                  <a:gd name="connsiteX2" fmla="*/ 815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5" y="815"/>
                    </a:moveTo>
                    <a:cubicBezTo>
                      <a:pt x="815" y="815"/>
                      <a:pt x="815" y="0"/>
                      <a:pt x="0" y="0"/>
                    </a:cubicBezTo>
                    <a:cubicBezTo>
                      <a:pt x="0" y="815"/>
                      <a:pt x="815" y="815"/>
                      <a:pt x="815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0" name="图形 2"/>
            <p:cNvGrpSpPr/>
            <p:nvPr/>
          </p:nvGrpSpPr>
          <p:grpSpPr>
            <a:xfrm>
              <a:off x="5181328" y="4123759"/>
              <a:ext cx="454931" cy="333940"/>
              <a:chOff x="5181328" y="4123759"/>
              <a:chExt cx="454931" cy="333940"/>
            </a:xfrm>
            <a:solidFill>
              <a:srgbClr val="1B1B1B"/>
            </a:solidFill>
          </p:grpSpPr>
          <p:sp>
            <p:nvSpPr>
              <p:cNvPr id="101" name="任意多边形: 形状 100"/>
              <p:cNvSpPr/>
              <p:nvPr/>
            </p:nvSpPr>
            <p:spPr>
              <a:xfrm>
                <a:off x="5191916" y="439987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5191916" y="4398242"/>
                <a:ext cx="814" cy="2805"/>
              </a:xfrm>
              <a:custGeom>
                <a:avLst/>
                <a:gdLst>
                  <a:gd name="connsiteX0" fmla="*/ 0 w 814"/>
                  <a:gd name="connsiteY0" fmla="*/ 2443 h 2805"/>
                  <a:gd name="connsiteX1" fmla="*/ 815 w 814"/>
                  <a:gd name="connsiteY1" fmla="*/ 0 h 2805"/>
                  <a:gd name="connsiteX2" fmla="*/ 0 w 814"/>
                  <a:gd name="connsiteY2" fmla="*/ 2443 h 2805"/>
                  <a:gd name="connsiteX3" fmla="*/ 0 w 814"/>
                  <a:gd name="connsiteY3" fmla="*/ 2443 h 2805"/>
                  <a:gd name="connsiteX4" fmla="*/ 0 w 814"/>
                  <a:gd name="connsiteY4" fmla="*/ 2443 h 2805"/>
                  <a:gd name="connsiteX5" fmla="*/ 0 w 814"/>
                  <a:gd name="connsiteY5" fmla="*/ 2443 h 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4" h="2805">
                    <a:moveTo>
                      <a:pt x="0" y="2443"/>
                    </a:moveTo>
                    <a:cubicBezTo>
                      <a:pt x="0" y="1629"/>
                      <a:pt x="0" y="814"/>
                      <a:pt x="815" y="0"/>
                    </a:cubicBezTo>
                    <a:cubicBezTo>
                      <a:pt x="0" y="814"/>
                      <a:pt x="0" y="1629"/>
                      <a:pt x="0" y="2443"/>
                    </a:cubicBezTo>
                    <a:cubicBezTo>
                      <a:pt x="0" y="3258"/>
                      <a:pt x="0" y="2443"/>
                      <a:pt x="0" y="2443"/>
                    </a:cubicBezTo>
                    <a:lnTo>
                      <a:pt x="0" y="2443"/>
                    </a:lnTo>
                    <a:cubicBezTo>
                      <a:pt x="0" y="2443"/>
                      <a:pt x="0" y="3258"/>
                      <a:pt x="0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5191694" y="4398242"/>
                <a:ext cx="1850" cy="3701"/>
              </a:xfrm>
              <a:custGeom>
                <a:avLst/>
                <a:gdLst>
                  <a:gd name="connsiteX0" fmla="*/ 222 w 1850"/>
                  <a:gd name="connsiteY0" fmla="*/ 3258 h 3701"/>
                  <a:gd name="connsiteX1" fmla="*/ 1851 w 1850"/>
                  <a:gd name="connsiteY1" fmla="*/ 0 h 3701"/>
                  <a:gd name="connsiteX2" fmla="*/ 222 w 1850"/>
                  <a:gd name="connsiteY2" fmla="*/ 3258 h 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3701">
                    <a:moveTo>
                      <a:pt x="222" y="3258"/>
                    </a:moveTo>
                    <a:cubicBezTo>
                      <a:pt x="-593" y="4887"/>
                      <a:pt x="1037" y="1629"/>
                      <a:pt x="1851" y="0"/>
                    </a:cubicBezTo>
                    <a:cubicBezTo>
                      <a:pt x="222" y="3258"/>
                      <a:pt x="1037" y="-1629"/>
                      <a:pt x="222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5250559" y="4436523"/>
                <a:ext cx="0" cy="361"/>
              </a:xfrm>
              <a:custGeom>
                <a:avLst/>
                <a:gdLst>
                  <a:gd name="connsiteX0" fmla="*/ 0 w 0"/>
                  <a:gd name="connsiteY0" fmla="*/ 0 h 361"/>
                  <a:gd name="connsiteX1" fmla="*/ 0 w 0"/>
                  <a:gd name="connsiteY1" fmla="*/ 0 h 361"/>
                  <a:gd name="connsiteX2" fmla="*/ 0 w 0"/>
                  <a:gd name="connsiteY2" fmla="*/ 0 h 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36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1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5181328" y="4123759"/>
                <a:ext cx="454931" cy="333940"/>
              </a:xfrm>
              <a:custGeom>
                <a:avLst/>
                <a:gdLst>
                  <a:gd name="connsiteX0" fmla="*/ 91223 w 454931"/>
                  <a:gd name="connsiteY0" fmla="*/ 290773 h 333940"/>
                  <a:gd name="connsiteX1" fmla="*/ 90408 w 454931"/>
                  <a:gd name="connsiteY1" fmla="*/ 287515 h 333940"/>
                  <a:gd name="connsiteX2" fmla="*/ 75748 w 454931"/>
                  <a:gd name="connsiteY2" fmla="*/ 294031 h 333940"/>
                  <a:gd name="connsiteX3" fmla="*/ 75748 w 454931"/>
                  <a:gd name="connsiteY3" fmla="*/ 292402 h 333940"/>
                  <a:gd name="connsiteX4" fmla="*/ 39910 w 454931"/>
                  <a:gd name="connsiteY4" fmla="*/ 310321 h 333940"/>
                  <a:gd name="connsiteX5" fmla="*/ 39910 w 454931"/>
                  <a:gd name="connsiteY5" fmla="*/ 308692 h 333940"/>
                  <a:gd name="connsiteX6" fmla="*/ 39096 w 454931"/>
                  <a:gd name="connsiteY6" fmla="*/ 312764 h 333940"/>
                  <a:gd name="connsiteX7" fmla="*/ 39096 w 454931"/>
                  <a:gd name="connsiteY7" fmla="*/ 310321 h 333940"/>
                  <a:gd name="connsiteX8" fmla="*/ 29322 w 454931"/>
                  <a:gd name="connsiteY8" fmla="*/ 312764 h 333940"/>
                  <a:gd name="connsiteX9" fmla="*/ 30136 w 454931"/>
                  <a:gd name="connsiteY9" fmla="*/ 317651 h 333940"/>
                  <a:gd name="connsiteX10" fmla="*/ 24435 w 454931"/>
                  <a:gd name="connsiteY10" fmla="*/ 320094 h 333940"/>
                  <a:gd name="connsiteX11" fmla="*/ 19548 w 454931"/>
                  <a:gd name="connsiteY11" fmla="*/ 322538 h 333940"/>
                  <a:gd name="connsiteX12" fmla="*/ 15475 w 454931"/>
                  <a:gd name="connsiteY12" fmla="*/ 316837 h 333940"/>
                  <a:gd name="connsiteX13" fmla="*/ 5701 w 454931"/>
                  <a:gd name="connsiteY13" fmla="*/ 285071 h 333940"/>
                  <a:gd name="connsiteX14" fmla="*/ 10588 w 454931"/>
                  <a:gd name="connsiteY14" fmla="*/ 285886 h 333940"/>
                  <a:gd name="connsiteX15" fmla="*/ 13846 w 454931"/>
                  <a:gd name="connsiteY15" fmla="*/ 265524 h 333940"/>
                  <a:gd name="connsiteX16" fmla="*/ 13032 w 454931"/>
                  <a:gd name="connsiteY16" fmla="*/ 278555 h 333940"/>
                  <a:gd name="connsiteX17" fmla="*/ 12217 w 454931"/>
                  <a:gd name="connsiteY17" fmla="*/ 279370 h 333940"/>
                  <a:gd name="connsiteX18" fmla="*/ 11403 w 454931"/>
                  <a:gd name="connsiteY18" fmla="*/ 279370 h 333940"/>
                  <a:gd name="connsiteX19" fmla="*/ 11403 w 454931"/>
                  <a:gd name="connsiteY19" fmla="*/ 279370 h 333940"/>
                  <a:gd name="connsiteX20" fmla="*/ 11403 w 454931"/>
                  <a:gd name="connsiteY20" fmla="*/ 277741 h 333940"/>
                  <a:gd name="connsiteX21" fmla="*/ 10588 w 454931"/>
                  <a:gd name="connsiteY21" fmla="*/ 280185 h 333940"/>
                  <a:gd name="connsiteX22" fmla="*/ 10588 w 454931"/>
                  <a:gd name="connsiteY22" fmla="*/ 280185 h 333940"/>
                  <a:gd name="connsiteX23" fmla="*/ 11403 w 454931"/>
                  <a:gd name="connsiteY23" fmla="*/ 279370 h 333940"/>
                  <a:gd name="connsiteX24" fmla="*/ 11403 w 454931"/>
                  <a:gd name="connsiteY24" fmla="*/ 279370 h 333940"/>
                  <a:gd name="connsiteX25" fmla="*/ 12217 w 454931"/>
                  <a:gd name="connsiteY25" fmla="*/ 278555 h 333940"/>
                  <a:gd name="connsiteX26" fmla="*/ 12217 w 454931"/>
                  <a:gd name="connsiteY26" fmla="*/ 278555 h 333940"/>
                  <a:gd name="connsiteX27" fmla="*/ 13032 w 454931"/>
                  <a:gd name="connsiteY27" fmla="*/ 278555 h 333940"/>
                  <a:gd name="connsiteX28" fmla="*/ 10588 w 454931"/>
                  <a:gd name="connsiteY28" fmla="*/ 263080 h 333940"/>
                  <a:gd name="connsiteX29" fmla="*/ 7330 w 454931"/>
                  <a:gd name="connsiteY29" fmla="*/ 277741 h 333940"/>
                  <a:gd name="connsiteX30" fmla="*/ 0 w 454931"/>
                  <a:gd name="connsiteY30" fmla="*/ 285071 h 333940"/>
                  <a:gd name="connsiteX31" fmla="*/ 4072 w 454931"/>
                  <a:gd name="connsiteY31" fmla="*/ 289959 h 333940"/>
                  <a:gd name="connsiteX32" fmla="*/ 8959 w 454931"/>
                  <a:gd name="connsiteY32" fmla="*/ 321723 h 333940"/>
                  <a:gd name="connsiteX33" fmla="*/ 16290 w 454931"/>
                  <a:gd name="connsiteY33" fmla="*/ 333941 h 333940"/>
                  <a:gd name="connsiteX34" fmla="*/ 26878 w 454931"/>
                  <a:gd name="connsiteY34" fmla="*/ 329054 h 333940"/>
                  <a:gd name="connsiteX35" fmla="*/ 47240 w 454931"/>
                  <a:gd name="connsiteY35" fmla="*/ 320909 h 333940"/>
                  <a:gd name="connsiteX36" fmla="*/ 69232 w 454931"/>
                  <a:gd name="connsiteY36" fmla="*/ 312764 h 333940"/>
                  <a:gd name="connsiteX37" fmla="*/ 69232 w 454931"/>
                  <a:gd name="connsiteY37" fmla="*/ 313578 h 333940"/>
                  <a:gd name="connsiteX38" fmla="*/ 78191 w 454931"/>
                  <a:gd name="connsiteY38" fmla="*/ 308692 h 333940"/>
                  <a:gd name="connsiteX39" fmla="*/ 79820 w 454931"/>
                  <a:gd name="connsiteY39" fmla="*/ 303804 h 333940"/>
                  <a:gd name="connsiteX40" fmla="*/ 138463 w 454931"/>
                  <a:gd name="connsiteY40" fmla="*/ 295660 h 333940"/>
                  <a:gd name="connsiteX41" fmla="*/ 200364 w 454931"/>
                  <a:gd name="connsiteY41" fmla="*/ 279370 h 333940"/>
                  <a:gd name="connsiteX42" fmla="*/ 200364 w 454931"/>
                  <a:gd name="connsiteY42" fmla="*/ 280999 h 333940"/>
                  <a:gd name="connsiteX43" fmla="*/ 218283 w 454931"/>
                  <a:gd name="connsiteY43" fmla="*/ 277741 h 333940"/>
                  <a:gd name="connsiteX44" fmla="*/ 218283 w 454931"/>
                  <a:gd name="connsiteY44" fmla="*/ 278555 h 333940"/>
                  <a:gd name="connsiteX45" fmla="*/ 261451 w 454931"/>
                  <a:gd name="connsiteY45" fmla="*/ 263895 h 333940"/>
                  <a:gd name="connsiteX46" fmla="*/ 289144 w 454931"/>
                  <a:gd name="connsiteY46" fmla="*/ 259008 h 333940"/>
                  <a:gd name="connsiteX47" fmla="*/ 313578 w 454931"/>
                  <a:gd name="connsiteY47" fmla="*/ 244347 h 333940"/>
                  <a:gd name="connsiteX48" fmla="*/ 315207 w 454931"/>
                  <a:gd name="connsiteY48" fmla="*/ 245976 h 333940"/>
                  <a:gd name="connsiteX49" fmla="*/ 331497 w 454931"/>
                  <a:gd name="connsiteY49" fmla="*/ 229686 h 333940"/>
                  <a:gd name="connsiteX50" fmla="*/ 344529 w 454931"/>
                  <a:gd name="connsiteY50" fmla="*/ 210953 h 333940"/>
                  <a:gd name="connsiteX51" fmla="*/ 360819 w 454931"/>
                  <a:gd name="connsiteY51" fmla="*/ 166970 h 333940"/>
                  <a:gd name="connsiteX52" fmla="*/ 373851 w 454931"/>
                  <a:gd name="connsiteY52" fmla="*/ 139278 h 333940"/>
                  <a:gd name="connsiteX53" fmla="*/ 395027 w 454931"/>
                  <a:gd name="connsiteY53" fmla="*/ 88780 h 333940"/>
                  <a:gd name="connsiteX54" fmla="*/ 420277 w 454931"/>
                  <a:gd name="connsiteY54" fmla="*/ 45611 h 333940"/>
                  <a:gd name="connsiteX55" fmla="*/ 437381 w 454931"/>
                  <a:gd name="connsiteY55" fmla="*/ 26878 h 333940"/>
                  <a:gd name="connsiteX56" fmla="*/ 434937 w 454931"/>
                  <a:gd name="connsiteY56" fmla="*/ 26064 h 333940"/>
                  <a:gd name="connsiteX57" fmla="*/ 439824 w 454931"/>
                  <a:gd name="connsiteY57" fmla="*/ 18733 h 333940"/>
                  <a:gd name="connsiteX58" fmla="*/ 439824 w 454931"/>
                  <a:gd name="connsiteY58" fmla="*/ 19548 h 333940"/>
                  <a:gd name="connsiteX59" fmla="*/ 435752 w 454931"/>
                  <a:gd name="connsiteY59" fmla="*/ 12217 h 333940"/>
                  <a:gd name="connsiteX60" fmla="*/ 433308 w 454931"/>
                  <a:gd name="connsiteY60" fmla="*/ 10589 h 333940"/>
                  <a:gd name="connsiteX61" fmla="*/ 438195 w 454931"/>
                  <a:gd name="connsiteY61" fmla="*/ 11403 h 333940"/>
                  <a:gd name="connsiteX62" fmla="*/ 435752 w 454931"/>
                  <a:gd name="connsiteY62" fmla="*/ 8145 h 333940"/>
                  <a:gd name="connsiteX63" fmla="*/ 447155 w 454931"/>
                  <a:gd name="connsiteY63" fmla="*/ 8145 h 333940"/>
                  <a:gd name="connsiteX64" fmla="*/ 453670 w 454931"/>
                  <a:gd name="connsiteY64" fmla="*/ 12217 h 333940"/>
                  <a:gd name="connsiteX65" fmla="*/ 451227 w 454931"/>
                  <a:gd name="connsiteY65" fmla="*/ 6516 h 333940"/>
                  <a:gd name="connsiteX66" fmla="*/ 437381 w 454931"/>
                  <a:gd name="connsiteY66" fmla="*/ 0 h 333940"/>
                  <a:gd name="connsiteX67" fmla="*/ 441453 w 454931"/>
                  <a:gd name="connsiteY67" fmla="*/ 2444 h 333940"/>
                  <a:gd name="connsiteX68" fmla="*/ 436566 w 454931"/>
                  <a:gd name="connsiteY68" fmla="*/ 815 h 333940"/>
                  <a:gd name="connsiteX69" fmla="*/ 425978 w 454931"/>
                  <a:gd name="connsiteY69" fmla="*/ 815 h 333940"/>
                  <a:gd name="connsiteX70" fmla="*/ 426792 w 454931"/>
                  <a:gd name="connsiteY70" fmla="*/ 815 h 333940"/>
                  <a:gd name="connsiteX71" fmla="*/ 425978 w 454931"/>
                  <a:gd name="connsiteY71" fmla="*/ 4887 h 333940"/>
                  <a:gd name="connsiteX72" fmla="*/ 423534 w 454931"/>
                  <a:gd name="connsiteY72" fmla="*/ 4072 h 333940"/>
                  <a:gd name="connsiteX73" fmla="*/ 423534 w 454931"/>
                  <a:gd name="connsiteY73" fmla="*/ 6516 h 333940"/>
                  <a:gd name="connsiteX74" fmla="*/ 417833 w 454931"/>
                  <a:gd name="connsiteY74" fmla="*/ 22806 h 333940"/>
                  <a:gd name="connsiteX75" fmla="*/ 421905 w 454931"/>
                  <a:gd name="connsiteY75" fmla="*/ 28507 h 333940"/>
                  <a:gd name="connsiteX76" fmla="*/ 410503 w 454931"/>
                  <a:gd name="connsiteY76" fmla="*/ 30951 h 333940"/>
                  <a:gd name="connsiteX77" fmla="*/ 409688 w 454931"/>
                  <a:gd name="connsiteY77" fmla="*/ 30136 h 333940"/>
                  <a:gd name="connsiteX78" fmla="*/ 403987 w 454931"/>
                  <a:gd name="connsiteY78" fmla="*/ 35023 h 333940"/>
                  <a:gd name="connsiteX79" fmla="*/ 407245 w 454931"/>
                  <a:gd name="connsiteY79" fmla="*/ 44797 h 333940"/>
                  <a:gd name="connsiteX80" fmla="*/ 402358 w 454931"/>
                  <a:gd name="connsiteY80" fmla="*/ 43168 h 333940"/>
                  <a:gd name="connsiteX81" fmla="*/ 391769 w 454931"/>
                  <a:gd name="connsiteY81" fmla="*/ 56200 h 333940"/>
                  <a:gd name="connsiteX82" fmla="*/ 391769 w 454931"/>
                  <a:gd name="connsiteY82" fmla="*/ 70861 h 333940"/>
                  <a:gd name="connsiteX83" fmla="*/ 384439 w 454931"/>
                  <a:gd name="connsiteY83" fmla="*/ 79820 h 333940"/>
                  <a:gd name="connsiteX84" fmla="*/ 383624 w 454931"/>
                  <a:gd name="connsiteY84" fmla="*/ 79006 h 333940"/>
                  <a:gd name="connsiteX85" fmla="*/ 384439 w 454931"/>
                  <a:gd name="connsiteY85" fmla="*/ 93666 h 333940"/>
                  <a:gd name="connsiteX86" fmla="*/ 373036 w 454931"/>
                  <a:gd name="connsiteY86" fmla="*/ 93666 h 333940"/>
                  <a:gd name="connsiteX87" fmla="*/ 373036 w 454931"/>
                  <a:gd name="connsiteY87" fmla="*/ 108327 h 333940"/>
                  <a:gd name="connsiteX88" fmla="*/ 367335 w 454931"/>
                  <a:gd name="connsiteY88" fmla="*/ 109956 h 333940"/>
                  <a:gd name="connsiteX89" fmla="*/ 347787 w 454931"/>
                  <a:gd name="connsiteY89" fmla="*/ 146608 h 333940"/>
                  <a:gd name="connsiteX90" fmla="*/ 347787 w 454931"/>
                  <a:gd name="connsiteY90" fmla="*/ 146608 h 333940"/>
                  <a:gd name="connsiteX91" fmla="*/ 359190 w 454931"/>
                  <a:gd name="connsiteY91" fmla="*/ 158825 h 333940"/>
                  <a:gd name="connsiteX92" fmla="*/ 357561 w 454931"/>
                  <a:gd name="connsiteY92" fmla="*/ 158011 h 333940"/>
                  <a:gd name="connsiteX93" fmla="*/ 351045 w 454931"/>
                  <a:gd name="connsiteY93" fmla="*/ 162898 h 333940"/>
                  <a:gd name="connsiteX94" fmla="*/ 349416 w 454931"/>
                  <a:gd name="connsiteY94" fmla="*/ 161269 h 333940"/>
                  <a:gd name="connsiteX95" fmla="*/ 346158 w 454931"/>
                  <a:gd name="connsiteY95" fmla="*/ 167785 h 333940"/>
                  <a:gd name="connsiteX96" fmla="*/ 344529 w 454931"/>
                  <a:gd name="connsiteY96" fmla="*/ 166970 h 333940"/>
                  <a:gd name="connsiteX97" fmla="*/ 346158 w 454931"/>
                  <a:gd name="connsiteY97" fmla="*/ 169414 h 333940"/>
                  <a:gd name="connsiteX98" fmla="*/ 342900 w 454931"/>
                  <a:gd name="connsiteY98" fmla="*/ 166156 h 333940"/>
                  <a:gd name="connsiteX99" fmla="*/ 331497 w 454931"/>
                  <a:gd name="connsiteY99" fmla="*/ 196292 h 333940"/>
                  <a:gd name="connsiteX100" fmla="*/ 319280 w 454931"/>
                  <a:gd name="connsiteY100" fmla="*/ 223985 h 333940"/>
                  <a:gd name="connsiteX101" fmla="*/ 318465 w 454931"/>
                  <a:gd name="connsiteY101" fmla="*/ 222355 h 333940"/>
                  <a:gd name="connsiteX102" fmla="*/ 319280 w 454931"/>
                  <a:gd name="connsiteY102" fmla="*/ 227243 h 333940"/>
                  <a:gd name="connsiteX103" fmla="*/ 317651 w 454931"/>
                  <a:gd name="connsiteY103" fmla="*/ 225614 h 333940"/>
                  <a:gd name="connsiteX104" fmla="*/ 309506 w 454931"/>
                  <a:gd name="connsiteY104" fmla="*/ 236202 h 333940"/>
                  <a:gd name="connsiteX105" fmla="*/ 307062 w 454931"/>
                  <a:gd name="connsiteY105" fmla="*/ 232944 h 333940"/>
                  <a:gd name="connsiteX106" fmla="*/ 303805 w 454931"/>
                  <a:gd name="connsiteY106" fmla="*/ 234573 h 333940"/>
                  <a:gd name="connsiteX107" fmla="*/ 303805 w 454931"/>
                  <a:gd name="connsiteY107" fmla="*/ 239460 h 333940"/>
                  <a:gd name="connsiteX108" fmla="*/ 301361 w 454931"/>
                  <a:gd name="connsiteY108" fmla="*/ 236202 h 333940"/>
                  <a:gd name="connsiteX109" fmla="*/ 275297 w 454931"/>
                  <a:gd name="connsiteY109" fmla="*/ 246790 h 333940"/>
                  <a:gd name="connsiteX110" fmla="*/ 249234 w 454931"/>
                  <a:gd name="connsiteY110" fmla="*/ 259822 h 333940"/>
                  <a:gd name="connsiteX111" fmla="*/ 249234 w 454931"/>
                  <a:gd name="connsiteY111" fmla="*/ 257379 h 333940"/>
                  <a:gd name="connsiteX112" fmla="*/ 212582 w 454931"/>
                  <a:gd name="connsiteY112" fmla="*/ 263895 h 333940"/>
                  <a:gd name="connsiteX113" fmla="*/ 199550 w 454931"/>
                  <a:gd name="connsiteY113" fmla="*/ 267967 h 333940"/>
                  <a:gd name="connsiteX114" fmla="*/ 198735 w 454931"/>
                  <a:gd name="connsiteY114" fmla="*/ 265524 h 333940"/>
                  <a:gd name="connsiteX115" fmla="*/ 171857 w 454931"/>
                  <a:gd name="connsiteY115" fmla="*/ 272854 h 333940"/>
                  <a:gd name="connsiteX116" fmla="*/ 171857 w 454931"/>
                  <a:gd name="connsiteY116" fmla="*/ 269596 h 333940"/>
                  <a:gd name="connsiteX117" fmla="*/ 168599 w 454931"/>
                  <a:gd name="connsiteY117" fmla="*/ 277741 h 333940"/>
                  <a:gd name="connsiteX118" fmla="*/ 166156 w 454931"/>
                  <a:gd name="connsiteY118" fmla="*/ 275297 h 333940"/>
                  <a:gd name="connsiteX119" fmla="*/ 148237 w 454931"/>
                  <a:gd name="connsiteY119" fmla="*/ 281814 h 333940"/>
                  <a:gd name="connsiteX120" fmla="*/ 148237 w 454931"/>
                  <a:gd name="connsiteY120" fmla="*/ 279370 h 333940"/>
                  <a:gd name="connsiteX121" fmla="*/ 142536 w 454931"/>
                  <a:gd name="connsiteY121" fmla="*/ 281814 h 333940"/>
                  <a:gd name="connsiteX122" fmla="*/ 142536 w 454931"/>
                  <a:gd name="connsiteY122" fmla="*/ 280185 h 333940"/>
                  <a:gd name="connsiteX123" fmla="*/ 122988 w 454931"/>
                  <a:gd name="connsiteY123" fmla="*/ 285071 h 333940"/>
                  <a:gd name="connsiteX124" fmla="*/ 122988 w 454931"/>
                  <a:gd name="connsiteY124" fmla="*/ 280999 h 333940"/>
                  <a:gd name="connsiteX125" fmla="*/ 110771 w 454931"/>
                  <a:gd name="connsiteY125" fmla="*/ 286700 h 333940"/>
                  <a:gd name="connsiteX126" fmla="*/ 110771 w 454931"/>
                  <a:gd name="connsiteY126" fmla="*/ 285071 h 333940"/>
                  <a:gd name="connsiteX127" fmla="*/ 109142 w 454931"/>
                  <a:gd name="connsiteY127" fmla="*/ 288329 h 333940"/>
                  <a:gd name="connsiteX128" fmla="*/ 108327 w 454931"/>
                  <a:gd name="connsiteY128" fmla="*/ 284257 h 333940"/>
                  <a:gd name="connsiteX129" fmla="*/ 91223 w 454931"/>
                  <a:gd name="connsiteY129" fmla="*/ 2907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454931" h="333940">
                    <a:moveTo>
                      <a:pt x="91223" y="290773"/>
                    </a:moveTo>
                    <a:lnTo>
                      <a:pt x="90408" y="287515"/>
                    </a:lnTo>
                    <a:cubicBezTo>
                      <a:pt x="87150" y="294845"/>
                      <a:pt x="79820" y="289959"/>
                      <a:pt x="75748" y="294031"/>
                    </a:cubicBezTo>
                    <a:lnTo>
                      <a:pt x="75748" y="292402"/>
                    </a:lnTo>
                    <a:cubicBezTo>
                      <a:pt x="61901" y="294845"/>
                      <a:pt x="52127" y="303804"/>
                      <a:pt x="39910" y="310321"/>
                    </a:cubicBezTo>
                    <a:cubicBezTo>
                      <a:pt x="39910" y="309506"/>
                      <a:pt x="39910" y="308692"/>
                      <a:pt x="39910" y="308692"/>
                    </a:cubicBezTo>
                    <a:cubicBezTo>
                      <a:pt x="39910" y="310321"/>
                      <a:pt x="39910" y="312764"/>
                      <a:pt x="39096" y="312764"/>
                    </a:cubicBezTo>
                    <a:cubicBezTo>
                      <a:pt x="38281" y="311949"/>
                      <a:pt x="39096" y="311135"/>
                      <a:pt x="39096" y="310321"/>
                    </a:cubicBezTo>
                    <a:cubicBezTo>
                      <a:pt x="35023" y="305434"/>
                      <a:pt x="32580" y="316022"/>
                      <a:pt x="29322" y="312764"/>
                    </a:cubicBezTo>
                    <a:cubicBezTo>
                      <a:pt x="28507" y="313578"/>
                      <a:pt x="29322" y="316022"/>
                      <a:pt x="30136" y="317651"/>
                    </a:cubicBezTo>
                    <a:cubicBezTo>
                      <a:pt x="28507" y="318466"/>
                      <a:pt x="26064" y="319280"/>
                      <a:pt x="24435" y="320094"/>
                    </a:cubicBezTo>
                    <a:lnTo>
                      <a:pt x="19548" y="322538"/>
                    </a:lnTo>
                    <a:lnTo>
                      <a:pt x="15475" y="316837"/>
                    </a:lnTo>
                    <a:cubicBezTo>
                      <a:pt x="9774" y="307877"/>
                      <a:pt x="6516" y="297289"/>
                      <a:pt x="5701" y="285071"/>
                    </a:cubicBezTo>
                    <a:cubicBezTo>
                      <a:pt x="6516" y="284257"/>
                      <a:pt x="8145" y="285071"/>
                      <a:pt x="10588" y="285886"/>
                    </a:cubicBezTo>
                    <a:cubicBezTo>
                      <a:pt x="7330" y="278555"/>
                      <a:pt x="8959" y="271225"/>
                      <a:pt x="13846" y="265524"/>
                    </a:cubicBezTo>
                    <a:lnTo>
                      <a:pt x="13032" y="278555"/>
                    </a:lnTo>
                    <a:cubicBezTo>
                      <a:pt x="13032" y="278555"/>
                      <a:pt x="12217" y="278555"/>
                      <a:pt x="12217" y="279370"/>
                    </a:cubicBezTo>
                    <a:lnTo>
                      <a:pt x="11403" y="279370"/>
                    </a:lnTo>
                    <a:cubicBezTo>
                      <a:pt x="11403" y="279370"/>
                      <a:pt x="11403" y="279370"/>
                      <a:pt x="11403" y="279370"/>
                    </a:cubicBezTo>
                    <a:cubicBezTo>
                      <a:pt x="11403" y="279370"/>
                      <a:pt x="11403" y="278555"/>
                      <a:pt x="11403" y="277741"/>
                    </a:cubicBezTo>
                    <a:cubicBezTo>
                      <a:pt x="10588" y="278555"/>
                      <a:pt x="10588" y="279370"/>
                      <a:pt x="10588" y="280185"/>
                    </a:cubicBezTo>
                    <a:cubicBezTo>
                      <a:pt x="10588" y="280185"/>
                      <a:pt x="10588" y="280185"/>
                      <a:pt x="10588" y="280185"/>
                    </a:cubicBezTo>
                    <a:cubicBezTo>
                      <a:pt x="10588" y="280999"/>
                      <a:pt x="10588" y="280185"/>
                      <a:pt x="11403" y="279370"/>
                    </a:cubicBezTo>
                    <a:lnTo>
                      <a:pt x="11403" y="279370"/>
                    </a:lnTo>
                    <a:cubicBezTo>
                      <a:pt x="12217" y="278555"/>
                      <a:pt x="11403" y="279370"/>
                      <a:pt x="12217" y="278555"/>
                    </a:cubicBezTo>
                    <a:cubicBezTo>
                      <a:pt x="12217" y="278555"/>
                      <a:pt x="12217" y="278555"/>
                      <a:pt x="12217" y="278555"/>
                    </a:cubicBezTo>
                    <a:cubicBezTo>
                      <a:pt x="12217" y="278555"/>
                      <a:pt x="13032" y="278555"/>
                      <a:pt x="13032" y="278555"/>
                    </a:cubicBezTo>
                    <a:lnTo>
                      <a:pt x="10588" y="263080"/>
                    </a:lnTo>
                    <a:cubicBezTo>
                      <a:pt x="7330" y="267152"/>
                      <a:pt x="4887" y="272040"/>
                      <a:pt x="7330" y="277741"/>
                    </a:cubicBezTo>
                    <a:cubicBezTo>
                      <a:pt x="1629" y="276926"/>
                      <a:pt x="4887" y="283442"/>
                      <a:pt x="0" y="285071"/>
                    </a:cubicBezTo>
                    <a:cubicBezTo>
                      <a:pt x="1629" y="287515"/>
                      <a:pt x="815" y="288329"/>
                      <a:pt x="4072" y="289959"/>
                    </a:cubicBezTo>
                    <a:cubicBezTo>
                      <a:pt x="815" y="300547"/>
                      <a:pt x="3258" y="311949"/>
                      <a:pt x="8959" y="321723"/>
                    </a:cubicBezTo>
                    <a:lnTo>
                      <a:pt x="16290" y="333941"/>
                    </a:lnTo>
                    <a:lnTo>
                      <a:pt x="26878" y="329054"/>
                    </a:lnTo>
                    <a:cubicBezTo>
                      <a:pt x="33394" y="325796"/>
                      <a:pt x="39910" y="322538"/>
                      <a:pt x="47240" y="320909"/>
                    </a:cubicBezTo>
                    <a:cubicBezTo>
                      <a:pt x="51313" y="308692"/>
                      <a:pt x="62716" y="318466"/>
                      <a:pt x="69232" y="312764"/>
                    </a:cubicBezTo>
                    <a:cubicBezTo>
                      <a:pt x="69232" y="312764"/>
                      <a:pt x="69232" y="313578"/>
                      <a:pt x="69232" y="313578"/>
                    </a:cubicBezTo>
                    <a:cubicBezTo>
                      <a:pt x="70861" y="310321"/>
                      <a:pt x="74933" y="307877"/>
                      <a:pt x="78191" y="308692"/>
                    </a:cubicBezTo>
                    <a:lnTo>
                      <a:pt x="79820" y="303804"/>
                    </a:lnTo>
                    <a:cubicBezTo>
                      <a:pt x="100997" y="307063"/>
                      <a:pt x="118915" y="296474"/>
                      <a:pt x="138463" y="295660"/>
                    </a:cubicBezTo>
                    <a:cubicBezTo>
                      <a:pt x="161269" y="293216"/>
                      <a:pt x="181631" y="296474"/>
                      <a:pt x="200364" y="279370"/>
                    </a:cubicBezTo>
                    <a:cubicBezTo>
                      <a:pt x="200364" y="280185"/>
                      <a:pt x="201179" y="280999"/>
                      <a:pt x="200364" y="280999"/>
                    </a:cubicBezTo>
                    <a:cubicBezTo>
                      <a:pt x="206066" y="277741"/>
                      <a:pt x="212582" y="280185"/>
                      <a:pt x="218283" y="277741"/>
                    </a:cubicBezTo>
                    <a:lnTo>
                      <a:pt x="218283" y="278555"/>
                    </a:lnTo>
                    <a:cubicBezTo>
                      <a:pt x="231315" y="267967"/>
                      <a:pt x="248419" y="275297"/>
                      <a:pt x="261451" y="263895"/>
                    </a:cubicBezTo>
                    <a:cubicBezTo>
                      <a:pt x="270410" y="263080"/>
                      <a:pt x="279370" y="262266"/>
                      <a:pt x="289144" y="259008"/>
                    </a:cubicBezTo>
                    <a:cubicBezTo>
                      <a:pt x="298103" y="255750"/>
                      <a:pt x="307062" y="250863"/>
                      <a:pt x="313578" y="244347"/>
                    </a:cubicBezTo>
                    <a:lnTo>
                      <a:pt x="315207" y="245976"/>
                    </a:lnTo>
                    <a:cubicBezTo>
                      <a:pt x="320094" y="239460"/>
                      <a:pt x="325796" y="235388"/>
                      <a:pt x="331497" y="229686"/>
                    </a:cubicBezTo>
                    <a:cubicBezTo>
                      <a:pt x="337199" y="224799"/>
                      <a:pt x="342900" y="218283"/>
                      <a:pt x="344529" y="210953"/>
                    </a:cubicBezTo>
                    <a:cubicBezTo>
                      <a:pt x="355932" y="199550"/>
                      <a:pt x="347787" y="177559"/>
                      <a:pt x="360819" y="166970"/>
                    </a:cubicBezTo>
                    <a:cubicBezTo>
                      <a:pt x="373851" y="162898"/>
                      <a:pt x="360819" y="142536"/>
                      <a:pt x="373851" y="139278"/>
                    </a:cubicBezTo>
                    <a:cubicBezTo>
                      <a:pt x="395842" y="130318"/>
                      <a:pt x="395027" y="109956"/>
                      <a:pt x="395027" y="88780"/>
                    </a:cubicBezTo>
                    <a:cubicBezTo>
                      <a:pt x="407245" y="76562"/>
                      <a:pt x="402358" y="54571"/>
                      <a:pt x="420277" y="45611"/>
                    </a:cubicBezTo>
                    <a:cubicBezTo>
                      <a:pt x="417018" y="35023"/>
                      <a:pt x="435752" y="35023"/>
                      <a:pt x="437381" y="26878"/>
                    </a:cubicBezTo>
                    <a:lnTo>
                      <a:pt x="434937" y="26064"/>
                    </a:lnTo>
                    <a:cubicBezTo>
                      <a:pt x="443082" y="26878"/>
                      <a:pt x="428421" y="14661"/>
                      <a:pt x="439824" y="18733"/>
                    </a:cubicBezTo>
                    <a:lnTo>
                      <a:pt x="439824" y="19548"/>
                    </a:lnTo>
                    <a:cubicBezTo>
                      <a:pt x="445526" y="20362"/>
                      <a:pt x="429236" y="9774"/>
                      <a:pt x="435752" y="12217"/>
                    </a:cubicBezTo>
                    <a:lnTo>
                      <a:pt x="433308" y="10589"/>
                    </a:lnTo>
                    <a:cubicBezTo>
                      <a:pt x="433308" y="8145"/>
                      <a:pt x="436566" y="12217"/>
                      <a:pt x="438195" y="11403"/>
                    </a:cubicBezTo>
                    <a:cubicBezTo>
                      <a:pt x="438195" y="10589"/>
                      <a:pt x="433308" y="8959"/>
                      <a:pt x="435752" y="8145"/>
                    </a:cubicBezTo>
                    <a:cubicBezTo>
                      <a:pt x="446340" y="13032"/>
                      <a:pt x="435752" y="2444"/>
                      <a:pt x="447155" y="8145"/>
                    </a:cubicBezTo>
                    <a:cubicBezTo>
                      <a:pt x="446340" y="8959"/>
                      <a:pt x="452856" y="8959"/>
                      <a:pt x="453670" y="12217"/>
                    </a:cubicBezTo>
                    <a:cubicBezTo>
                      <a:pt x="455300" y="12217"/>
                      <a:pt x="456114" y="8959"/>
                      <a:pt x="451227" y="6516"/>
                    </a:cubicBezTo>
                    <a:cubicBezTo>
                      <a:pt x="446340" y="3258"/>
                      <a:pt x="442268" y="0"/>
                      <a:pt x="437381" y="0"/>
                    </a:cubicBezTo>
                    <a:lnTo>
                      <a:pt x="441453" y="2444"/>
                    </a:lnTo>
                    <a:cubicBezTo>
                      <a:pt x="437381" y="815"/>
                      <a:pt x="439010" y="1629"/>
                      <a:pt x="436566" y="815"/>
                    </a:cubicBezTo>
                    <a:cubicBezTo>
                      <a:pt x="434937" y="3258"/>
                      <a:pt x="429236" y="0"/>
                      <a:pt x="425978" y="815"/>
                    </a:cubicBezTo>
                    <a:cubicBezTo>
                      <a:pt x="425978" y="815"/>
                      <a:pt x="425978" y="815"/>
                      <a:pt x="426792" y="815"/>
                    </a:cubicBezTo>
                    <a:cubicBezTo>
                      <a:pt x="430865" y="4072"/>
                      <a:pt x="427607" y="4887"/>
                      <a:pt x="425978" y="4887"/>
                    </a:cubicBezTo>
                    <a:lnTo>
                      <a:pt x="423534" y="4072"/>
                    </a:lnTo>
                    <a:cubicBezTo>
                      <a:pt x="418648" y="2444"/>
                      <a:pt x="430865" y="11403"/>
                      <a:pt x="423534" y="6516"/>
                    </a:cubicBezTo>
                    <a:cubicBezTo>
                      <a:pt x="422720" y="12217"/>
                      <a:pt x="420277" y="17919"/>
                      <a:pt x="417833" y="22806"/>
                    </a:cubicBezTo>
                    <a:cubicBezTo>
                      <a:pt x="420277" y="25249"/>
                      <a:pt x="415390" y="26878"/>
                      <a:pt x="421905" y="28507"/>
                    </a:cubicBezTo>
                    <a:cubicBezTo>
                      <a:pt x="414575" y="26878"/>
                      <a:pt x="411317" y="29322"/>
                      <a:pt x="410503" y="30951"/>
                    </a:cubicBezTo>
                    <a:cubicBezTo>
                      <a:pt x="409688" y="30951"/>
                      <a:pt x="408874" y="30136"/>
                      <a:pt x="409688" y="30136"/>
                    </a:cubicBezTo>
                    <a:cubicBezTo>
                      <a:pt x="399914" y="28507"/>
                      <a:pt x="415390" y="37467"/>
                      <a:pt x="403987" y="35023"/>
                    </a:cubicBezTo>
                    <a:cubicBezTo>
                      <a:pt x="411317" y="39096"/>
                      <a:pt x="399100" y="39096"/>
                      <a:pt x="407245" y="44797"/>
                    </a:cubicBezTo>
                    <a:cubicBezTo>
                      <a:pt x="405616" y="43983"/>
                      <a:pt x="403987" y="43983"/>
                      <a:pt x="402358" y="43168"/>
                    </a:cubicBezTo>
                    <a:cubicBezTo>
                      <a:pt x="399914" y="48055"/>
                      <a:pt x="394213" y="52128"/>
                      <a:pt x="391769" y="56200"/>
                    </a:cubicBezTo>
                    <a:cubicBezTo>
                      <a:pt x="396656" y="62716"/>
                      <a:pt x="384439" y="63530"/>
                      <a:pt x="391769" y="70861"/>
                    </a:cubicBezTo>
                    <a:cubicBezTo>
                      <a:pt x="388511" y="72490"/>
                      <a:pt x="382810" y="74933"/>
                      <a:pt x="384439" y="79820"/>
                    </a:cubicBezTo>
                    <a:lnTo>
                      <a:pt x="383624" y="79006"/>
                    </a:lnTo>
                    <a:cubicBezTo>
                      <a:pt x="381996" y="83078"/>
                      <a:pt x="380366" y="87965"/>
                      <a:pt x="384439" y="93666"/>
                    </a:cubicBezTo>
                    <a:cubicBezTo>
                      <a:pt x="375480" y="90409"/>
                      <a:pt x="376294" y="92852"/>
                      <a:pt x="373036" y="93666"/>
                    </a:cubicBezTo>
                    <a:cubicBezTo>
                      <a:pt x="375480" y="98554"/>
                      <a:pt x="371407" y="102626"/>
                      <a:pt x="373036" y="108327"/>
                    </a:cubicBezTo>
                    <a:cubicBezTo>
                      <a:pt x="368964" y="106698"/>
                      <a:pt x="373036" y="112399"/>
                      <a:pt x="367335" y="109956"/>
                    </a:cubicBezTo>
                    <a:cubicBezTo>
                      <a:pt x="372222" y="126246"/>
                      <a:pt x="361633" y="138463"/>
                      <a:pt x="347787" y="146608"/>
                    </a:cubicBezTo>
                    <a:lnTo>
                      <a:pt x="347787" y="146608"/>
                    </a:lnTo>
                    <a:cubicBezTo>
                      <a:pt x="350230" y="149866"/>
                      <a:pt x="355932" y="154753"/>
                      <a:pt x="359190" y="158825"/>
                    </a:cubicBezTo>
                    <a:cubicBezTo>
                      <a:pt x="358375" y="158825"/>
                      <a:pt x="357561" y="158011"/>
                      <a:pt x="357561" y="158011"/>
                    </a:cubicBezTo>
                    <a:cubicBezTo>
                      <a:pt x="357561" y="160455"/>
                      <a:pt x="351045" y="159640"/>
                      <a:pt x="351045" y="162898"/>
                    </a:cubicBezTo>
                    <a:cubicBezTo>
                      <a:pt x="350230" y="162084"/>
                      <a:pt x="350230" y="162084"/>
                      <a:pt x="349416" y="161269"/>
                    </a:cubicBezTo>
                    <a:cubicBezTo>
                      <a:pt x="351045" y="164527"/>
                      <a:pt x="342900" y="162898"/>
                      <a:pt x="346158" y="167785"/>
                    </a:cubicBezTo>
                    <a:lnTo>
                      <a:pt x="344529" y="166970"/>
                    </a:lnTo>
                    <a:lnTo>
                      <a:pt x="346158" y="169414"/>
                    </a:lnTo>
                    <a:cubicBezTo>
                      <a:pt x="344529" y="168599"/>
                      <a:pt x="341271" y="166970"/>
                      <a:pt x="342900" y="166156"/>
                    </a:cubicBezTo>
                    <a:cubicBezTo>
                      <a:pt x="337199" y="175115"/>
                      <a:pt x="334755" y="185703"/>
                      <a:pt x="331497" y="196292"/>
                    </a:cubicBezTo>
                    <a:cubicBezTo>
                      <a:pt x="329054" y="206880"/>
                      <a:pt x="325796" y="216654"/>
                      <a:pt x="319280" y="223985"/>
                    </a:cubicBezTo>
                    <a:lnTo>
                      <a:pt x="318465" y="222355"/>
                    </a:lnTo>
                    <a:cubicBezTo>
                      <a:pt x="318465" y="223985"/>
                      <a:pt x="319280" y="225614"/>
                      <a:pt x="319280" y="227243"/>
                    </a:cubicBezTo>
                    <a:cubicBezTo>
                      <a:pt x="318465" y="226428"/>
                      <a:pt x="318465" y="226428"/>
                      <a:pt x="317651" y="225614"/>
                    </a:cubicBezTo>
                    <a:cubicBezTo>
                      <a:pt x="311949" y="227243"/>
                      <a:pt x="313578" y="233759"/>
                      <a:pt x="309506" y="236202"/>
                    </a:cubicBezTo>
                    <a:cubicBezTo>
                      <a:pt x="308692" y="235388"/>
                      <a:pt x="307877" y="233759"/>
                      <a:pt x="307062" y="232944"/>
                    </a:cubicBezTo>
                    <a:cubicBezTo>
                      <a:pt x="307877" y="236202"/>
                      <a:pt x="305433" y="235388"/>
                      <a:pt x="303805" y="234573"/>
                    </a:cubicBezTo>
                    <a:cubicBezTo>
                      <a:pt x="302176" y="234573"/>
                      <a:pt x="301361" y="234573"/>
                      <a:pt x="303805" y="239460"/>
                    </a:cubicBezTo>
                    <a:cubicBezTo>
                      <a:pt x="302990" y="239460"/>
                      <a:pt x="302176" y="237017"/>
                      <a:pt x="301361" y="236202"/>
                    </a:cubicBezTo>
                    <a:cubicBezTo>
                      <a:pt x="296474" y="243533"/>
                      <a:pt x="285886" y="246790"/>
                      <a:pt x="275297" y="246790"/>
                    </a:cubicBezTo>
                    <a:cubicBezTo>
                      <a:pt x="268781" y="259008"/>
                      <a:pt x="257379" y="250048"/>
                      <a:pt x="249234" y="259822"/>
                    </a:cubicBezTo>
                    <a:lnTo>
                      <a:pt x="249234" y="257379"/>
                    </a:lnTo>
                    <a:cubicBezTo>
                      <a:pt x="238645" y="266338"/>
                      <a:pt x="224799" y="260637"/>
                      <a:pt x="212582" y="263895"/>
                    </a:cubicBezTo>
                    <a:cubicBezTo>
                      <a:pt x="207695" y="263895"/>
                      <a:pt x="204437" y="267152"/>
                      <a:pt x="199550" y="267967"/>
                    </a:cubicBezTo>
                    <a:lnTo>
                      <a:pt x="198735" y="265524"/>
                    </a:lnTo>
                    <a:cubicBezTo>
                      <a:pt x="192220" y="276926"/>
                      <a:pt x="179188" y="259822"/>
                      <a:pt x="171857" y="272854"/>
                    </a:cubicBezTo>
                    <a:lnTo>
                      <a:pt x="171857" y="269596"/>
                    </a:lnTo>
                    <a:cubicBezTo>
                      <a:pt x="171857" y="275297"/>
                      <a:pt x="166156" y="268781"/>
                      <a:pt x="168599" y="277741"/>
                    </a:cubicBezTo>
                    <a:lnTo>
                      <a:pt x="166156" y="275297"/>
                    </a:lnTo>
                    <a:cubicBezTo>
                      <a:pt x="162898" y="289144"/>
                      <a:pt x="153939" y="272040"/>
                      <a:pt x="148237" y="281814"/>
                    </a:cubicBezTo>
                    <a:lnTo>
                      <a:pt x="148237" y="279370"/>
                    </a:lnTo>
                    <a:cubicBezTo>
                      <a:pt x="146608" y="281814"/>
                      <a:pt x="144979" y="283442"/>
                      <a:pt x="142536" y="281814"/>
                    </a:cubicBezTo>
                    <a:cubicBezTo>
                      <a:pt x="142536" y="281814"/>
                      <a:pt x="142536" y="280999"/>
                      <a:pt x="142536" y="280185"/>
                    </a:cubicBezTo>
                    <a:cubicBezTo>
                      <a:pt x="134391" y="272854"/>
                      <a:pt x="129504" y="284257"/>
                      <a:pt x="122988" y="285071"/>
                    </a:cubicBezTo>
                    <a:lnTo>
                      <a:pt x="122988" y="280999"/>
                    </a:lnTo>
                    <a:cubicBezTo>
                      <a:pt x="121359" y="286700"/>
                      <a:pt x="114028" y="283442"/>
                      <a:pt x="110771" y="286700"/>
                    </a:cubicBezTo>
                    <a:lnTo>
                      <a:pt x="110771" y="285071"/>
                    </a:lnTo>
                    <a:lnTo>
                      <a:pt x="109142" y="288329"/>
                    </a:lnTo>
                    <a:lnTo>
                      <a:pt x="108327" y="284257"/>
                    </a:lnTo>
                    <a:cubicBezTo>
                      <a:pt x="100182" y="284257"/>
                      <a:pt x="96110" y="289144"/>
                      <a:pt x="91223" y="29077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/>
              <p:cNvSpPr/>
              <p:nvPr/>
            </p:nvSpPr>
            <p:spPr>
              <a:xfrm>
                <a:off x="5219609" y="4434080"/>
                <a:ext cx="362" cy="8144"/>
              </a:xfrm>
              <a:custGeom>
                <a:avLst/>
                <a:gdLst>
                  <a:gd name="connsiteX0" fmla="*/ 0 w 362"/>
                  <a:gd name="connsiteY0" fmla="*/ 0 h 8144"/>
                  <a:gd name="connsiteX1" fmla="*/ 0 w 362"/>
                  <a:gd name="connsiteY1" fmla="*/ 0 h 8144"/>
                  <a:gd name="connsiteX2" fmla="*/ 0 w 362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/>
              <p:cNvSpPr/>
              <p:nvPr/>
            </p:nvSpPr>
            <p:spPr>
              <a:xfrm>
                <a:off x="5605677" y="4123962"/>
                <a:ext cx="814" cy="610"/>
              </a:xfrm>
              <a:custGeom>
                <a:avLst/>
                <a:gdLst>
                  <a:gd name="connsiteX0" fmla="*/ 0 w 814"/>
                  <a:gd name="connsiteY0" fmla="*/ 611 h 610"/>
                  <a:gd name="connsiteX1" fmla="*/ 814 w 814"/>
                  <a:gd name="connsiteY1" fmla="*/ 611 h 610"/>
                  <a:gd name="connsiteX2" fmla="*/ 0 w 81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610">
                    <a:moveTo>
                      <a:pt x="0" y="611"/>
                    </a:moveTo>
                    <a:cubicBezTo>
                      <a:pt x="0" y="611"/>
                      <a:pt x="814" y="611"/>
                      <a:pt x="814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8" name="图形 2"/>
            <p:cNvGrpSpPr/>
            <p:nvPr/>
          </p:nvGrpSpPr>
          <p:grpSpPr>
            <a:xfrm>
              <a:off x="4541592" y="2357132"/>
              <a:ext cx="514304" cy="248419"/>
              <a:chOff x="4541592" y="2357132"/>
              <a:chExt cx="514304" cy="248419"/>
            </a:xfrm>
            <a:solidFill>
              <a:srgbClr val="1B1B1B"/>
            </a:solidFill>
          </p:grpSpPr>
          <p:sp>
            <p:nvSpPr>
              <p:cNvPr id="109" name="任意多边形: 形状 108"/>
              <p:cNvSpPr/>
              <p:nvPr/>
            </p:nvSpPr>
            <p:spPr>
              <a:xfrm>
                <a:off x="5039606" y="2357132"/>
                <a:ext cx="3257" cy="1629"/>
              </a:xfrm>
              <a:custGeom>
                <a:avLst/>
                <a:gdLst>
                  <a:gd name="connsiteX0" fmla="*/ 814 w 3257"/>
                  <a:gd name="connsiteY0" fmla="*/ 0 h 1629"/>
                  <a:gd name="connsiteX1" fmla="*/ 0 w 3257"/>
                  <a:gd name="connsiteY1" fmla="*/ 0 h 1629"/>
                  <a:gd name="connsiteX2" fmla="*/ 3258 w 3257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1629">
                    <a:moveTo>
                      <a:pt x="814" y="0"/>
                    </a:moveTo>
                    <a:lnTo>
                      <a:pt x="0" y="0"/>
                    </a:lnTo>
                    <a:lnTo>
                      <a:pt x="3258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/>
              <p:cNvSpPr/>
              <p:nvPr/>
            </p:nvSpPr>
            <p:spPr>
              <a:xfrm>
                <a:off x="5040014" y="2359575"/>
                <a:ext cx="10995" cy="3257"/>
              </a:xfrm>
              <a:custGeom>
                <a:avLst/>
                <a:gdLst>
                  <a:gd name="connsiteX0" fmla="*/ 8552 w 10995"/>
                  <a:gd name="connsiteY0" fmla="*/ 3258 h 3257"/>
                  <a:gd name="connsiteX1" fmla="*/ 10995 w 10995"/>
                  <a:gd name="connsiteY1" fmla="*/ 3258 h 3257"/>
                  <a:gd name="connsiteX2" fmla="*/ 1221 w 10995"/>
                  <a:gd name="connsiteY2" fmla="*/ 0 h 3257"/>
                  <a:gd name="connsiteX3" fmla="*/ 8552 w 10995"/>
                  <a:gd name="connsiteY3" fmla="*/ 3258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5" h="3257">
                    <a:moveTo>
                      <a:pt x="8552" y="3258"/>
                    </a:moveTo>
                    <a:cubicBezTo>
                      <a:pt x="9366" y="3258"/>
                      <a:pt x="10181" y="3258"/>
                      <a:pt x="10995" y="3258"/>
                    </a:cubicBezTo>
                    <a:lnTo>
                      <a:pt x="1221" y="0"/>
                    </a:lnTo>
                    <a:cubicBezTo>
                      <a:pt x="-4480" y="814"/>
                      <a:pt x="11810" y="2443"/>
                      <a:pt x="8552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/>
              <p:cNvSpPr/>
              <p:nvPr/>
            </p:nvSpPr>
            <p:spPr>
              <a:xfrm>
                <a:off x="5046265" y="2363648"/>
                <a:ext cx="4744" cy="2443"/>
              </a:xfrm>
              <a:custGeom>
                <a:avLst/>
                <a:gdLst>
                  <a:gd name="connsiteX0" fmla="*/ 672 w 4744"/>
                  <a:gd name="connsiteY0" fmla="*/ 0 h 2443"/>
                  <a:gd name="connsiteX1" fmla="*/ 4744 w 4744"/>
                  <a:gd name="connsiteY1" fmla="*/ 2443 h 2443"/>
                  <a:gd name="connsiteX2" fmla="*/ 672 w 474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44" h="2443">
                    <a:moveTo>
                      <a:pt x="672" y="0"/>
                    </a:moveTo>
                    <a:cubicBezTo>
                      <a:pt x="-1772" y="1629"/>
                      <a:pt x="3115" y="1629"/>
                      <a:pt x="4744" y="2443"/>
                    </a:cubicBezTo>
                    <a:cubicBezTo>
                      <a:pt x="1486" y="1629"/>
                      <a:pt x="5559" y="0"/>
                      <a:pt x="67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/>
              <p:cNvSpPr/>
              <p:nvPr/>
            </p:nvSpPr>
            <p:spPr>
              <a:xfrm>
                <a:off x="5033905" y="2472993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-204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/>
              <p:cNvSpPr/>
              <p:nvPr/>
            </p:nvSpPr>
            <p:spPr>
              <a:xfrm>
                <a:off x="4542768" y="2365856"/>
                <a:ext cx="513128" cy="239694"/>
              </a:xfrm>
              <a:custGeom>
                <a:avLst/>
                <a:gdLst>
                  <a:gd name="connsiteX0" fmla="*/ 494395 w 513128"/>
                  <a:gd name="connsiteY0" fmla="*/ 140327 h 239694"/>
                  <a:gd name="connsiteX1" fmla="*/ 497653 w 513128"/>
                  <a:gd name="connsiteY1" fmla="*/ 141956 h 239694"/>
                  <a:gd name="connsiteX2" fmla="*/ 502540 w 513128"/>
                  <a:gd name="connsiteY2" fmla="*/ 124038 h 239694"/>
                  <a:gd name="connsiteX3" fmla="*/ 503354 w 513128"/>
                  <a:gd name="connsiteY3" fmla="*/ 124852 h 239694"/>
                  <a:gd name="connsiteX4" fmla="*/ 509056 w 513128"/>
                  <a:gd name="connsiteY4" fmla="*/ 80870 h 239694"/>
                  <a:gd name="connsiteX5" fmla="*/ 510685 w 513128"/>
                  <a:gd name="connsiteY5" fmla="*/ 81684 h 239694"/>
                  <a:gd name="connsiteX6" fmla="*/ 508241 w 513128"/>
                  <a:gd name="connsiteY6" fmla="*/ 78426 h 239694"/>
                  <a:gd name="connsiteX7" fmla="*/ 509870 w 513128"/>
                  <a:gd name="connsiteY7" fmla="*/ 79241 h 239694"/>
                  <a:gd name="connsiteX8" fmla="*/ 513128 w 513128"/>
                  <a:gd name="connsiteY8" fmla="*/ 68652 h 239694"/>
                  <a:gd name="connsiteX9" fmla="*/ 508241 w 513128"/>
                  <a:gd name="connsiteY9" fmla="*/ 67023 h 239694"/>
                  <a:gd name="connsiteX10" fmla="*/ 504983 w 513128"/>
                  <a:gd name="connsiteY10" fmla="*/ 31186 h 239694"/>
                  <a:gd name="connsiteX11" fmla="*/ 509870 w 513128"/>
                  <a:gd name="connsiteY11" fmla="*/ 31186 h 239694"/>
                  <a:gd name="connsiteX12" fmla="*/ 506612 w 513128"/>
                  <a:gd name="connsiteY12" fmla="*/ 235 h 239694"/>
                  <a:gd name="connsiteX13" fmla="*/ 500911 w 513128"/>
                  <a:gd name="connsiteY13" fmla="*/ 235 h 239694"/>
                  <a:gd name="connsiteX14" fmla="*/ 502540 w 513128"/>
                  <a:gd name="connsiteY14" fmla="*/ 9195 h 239694"/>
                  <a:gd name="connsiteX15" fmla="*/ 500096 w 513128"/>
                  <a:gd name="connsiteY15" fmla="*/ 8380 h 239694"/>
                  <a:gd name="connsiteX16" fmla="*/ 503354 w 513128"/>
                  <a:gd name="connsiteY16" fmla="*/ 10823 h 239694"/>
                  <a:gd name="connsiteX17" fmla="*/ 500096 w 513128"/>
                  <a:gd name="connsiteY17" fmla="*/ 10823 h 239694"/>
                  <a:gd name="connsiteX18" fmla="*/ 504169 w 513128"/>
                  <a:gd name="connsiteY18" fmla="*/ 24670 h 239694"/>
                  <a:gd name="connsiteX19" fmla="*/ 498467 w 513128"/>
                  <a:gd name="connsiteY19" fmla="*/ 31186 h 239694"/>
                  <a:gd name="connsiteX20" fmla="*/ 503354 w 513128"/>
                  <a:gd name="connsiteY20" fmla="*/ 34444 h 239694"/>
                  <a:gd name="connsiteX21" fmla="*/ 498467 w 513128"/>
                  <a:gd name="connsiteY21" fmla="*/ 82499 h 239694"/>
                  <a:gd name="connsiteX22" fmla="*/ 492766 w 513128"/>
                  <a:gd name="connsiteY22" fmla="*/ 106933 h 239694"/>
                  <a:gd name="connsiteX23" fmla="*/ 491951 w 513128"/>
                  <a:gd name="connsiteY23" fmla="*/ 106933 h 239694"/>
                  <a:gd name="connsiteX24" fmla="*/ 490323 w 513128"/>
                  <a:gd name="connsiteY24" fmla="*/ 117522 h 239694"/>
                  <a:gd name="connsiteX25" fmla="*/ 493580 w 513128"/>
                  <a:gd name="connsiteY25" fmla="*/ 121594 h 239694"/>
                  <a:gd name="connsiteX26" fmla="*/ 474847 w 513128"/>
                  <a:gd name="connsiteY26" fmla="*/ 147658 h 239694"/>
                  <a:gd name="connsiteX27" fmla="*/ 455299 w 513128"/>
                  <a:gd name="connsiteY27" fmla="*/ 172092 h 239694"/>
                  <a:gd name="connsiteX28" fmla="*/ 428421 w 513128"/>
                  <a:gd name="connsiteY28" fmla="*/ 190826 h 239694"/>
                  <a:gd name="connsiteX29" fmla="*/ 403987 w 513128"/>
                  <a:gd name="connsiteY29" fmla="*/ 212817 h 239694"/>
                  <a:gd name="connsiteX30" fmla="*/ 403987 w 513128"/>
                  <a:gd name="connsiteY30" fmla="*/ 211188 h 239694"/>
                  <a:gd name="connsiteX31" fmla="*/ 386068 w 513128"/>
                  <a:gd name="connsiteY31" fmla="*/ 216889 h 239694"/>
                  <a:gd name="connsiteX32" fmla="*/ 386068 w 513128"/>
                  <a:gd name="connsiteY32" fmla="*/ 216075 h 239694"/>
                  <a:gd name="connsiteX33" fmla="*/ 362448 w 513128"/>
                  <a:gd name="connsiteY33" fmla="*/ 222591 h 239694"/>
                  <a:gd name="connsiteX34" fmla="*/ 338013 w 513128"/>
                  <a:gd name="connsiteY34" fmla="*/ 226663 h 239694"/>
                  <a:gd name="connsiteX35" fmla="*/ 276926 w 513128"/>
                  <a:gd name="connsiteY35" fmla="*/ 220147 h 239694"/>
                  <a:gd name="connsiteX36" fmla="*/ 277741 w 513128"/>
                  <a:gd name="connsiteY36" fmla="*/ 218518 h 239694"/>
                  <a:gd name="connsiteX37" fmla="*/ 231315 w 513128"/>
                  <a:gd name="connsiteY37" fmla="*/ 203857 h 239694"/>
                  <a:gd name="connsiteX38" fmla="*/ 180817 w 513128"/>
                  <a:gd name="connsiteY38" fmla="*/ 192455 h 239694"/>
                  <a:gd name="connsiteX39" fmla="*/ 164527 w 513128"/>
                  <a:gd name="connsiteY39" fmla="*/ 186753 h 239694"/>
                  <a:gd name="connsiteX40" fmla="*/ 149052 w 513128"/>
                  <a:gd name="connsiteY40" fmla="*/ 180237 h 239694"/>
                  <a:gd name="connsiteX41" fmla="*/ 93666 w 513128"/>
                  <a:gd name="connsiteY41" fmla="*/ 155803 h 239694"/>
                  <a:gd name="connsiteX42" fmla="*/ 69232 w 513128"/>
                  <a:gd name="connsiteY42" fmla="*/ 141956 h 239694"/>
                  <a:gd name="connsiteX43" fmla="*/ 48055 w 513128"/>
                  <a:gd name="connsiteY43" fmla="*/ 123223 h 239694"/>
                  <a:gd name="connsiteX44" fmla="*/ 38281 w 513128"/>
                  <a:gd name="connsiteY44" fmla="*/ 114264 h 239694"/>
                  <a:gd name="connsiteX45" fmla="*/ 30136 w 513128"/>
                  <a:gd name="connsiteY45" fmla="*/ 101232 h 239694"/>
                  <a:gd name="connsiteX46" fmla="*/ 28507 w 513128"/>
                  <a:gd name="connsiteY46" fmla="*/ 103675 h 239694"/>
                  <a:gd name="connsiteX47" fmla="*/ 21177 w 513128"/>
                  <a:gd name="connsiteY47" fmla="*/ 97159 h 239694"/>
                  <a:gd name="connsiteX48" fmla="*/ 21991 w 513128"/>
                  <a:gd name="connsiteY48" fmla="*/ 97159 h 239694"/>
                  <a:gd name="connsiteX49" fmla="*/ 13846 w 513128"/>
                  <a:gd name="connsiteY49" fmla="*/ 98788 h 239694"/>
                  <a:gd name="connsiteX50" fmla="*/ 11403 w 513128"/>
                  <a:gd name="connsiteY50" fmla="*/ 100417 h 239694"/>
                  <a:gd name="connsiteX51" fmla="*/ 13032 w 513128"/>
                  <a:gd name="connsiteY51" fmla="*/ 95530 h 239694"/>
                  <a:gd name="connsiteX52" fmla="*/ 9774 w 513128"/>
                  <a:gd name="connsiteY52" fmla="*/ 97159 h 239694"/>
                  <a:gd name="connsiteX53" fmla="*/ 12217 w 513128"/>
                  <a:gd name="connsiteY53" fmla="*/ 85757 h 239694"/>
                  <a:gd name="connsiteX54" fmla="*/ 17919 w 513128"/>
                  <a:gd name="connsiteY54" fmla="*/ 80055 h 239694"/>
                  <a:gd name="connsiteX55" fmla="*/ 11403 w 513128"/>
                  <a:gd name="connsiteY55" fmla="*/ 80870 h 239694"/>
                  <a:gd name="connsiteX56" fmla="*/ 1629 w 513128"/>
                  <a:gd name="connsiteY56" fmla="*/ 93087 h 239694"/>
                  <a:gd name="connsiteX57" fmla="*/ 4887 w 513128"/>
                  <a:gd name="connsiteY57" fmla="*/ 89829 h 239694"/>
                  <a:gd name="connsiteX58" fmla="*/ 1629 w 513128"/>
                  <a:gd name="connsiteY58" fmla="*/ 94716 h 239694"/>
                  <a:gd name="connsiteX59" fmla="*/ 0 w 513128"/>
                  <a:gd name="connsiteY59" fmla="*/ 105304 h 239694"/>
                  <a:gd name="connsiteX60" fmla="*/ 0 w 513128"/>
                  <a:gd name="connsiteY60" fmla="*/ 105304 h 239694"/>
                  <a:gd name="connsiteX61" fmla="*/ 4072 w 513128"/>
                  <a:gd name="connsiteY61" fmla="*/ 106933 h 239694"/>
                  <a:gd name="connsiteX62" fmla="*/ 3258 w 513128"/>
                  <a:gd name="connsiteY62" fmla="*/ 109377 h 239694"/>
                  <a:gd name="connsiteX63" fmla="*/ 5701 w 513128"/>
                  <a:gd name="connsiteY63" fmla="*/ 110191 h 239694"/>
                  <a:gd name="connsiteX64" fmla="*/ 22806 w 513128"/>
                  <a:gd name="connsiteY64" fmla="*/ 120779 h 239694"/>
                  <a:gd name="connsiteX65" fmla="*/ 29322 w 513128"/>
                  <a:gd name="connsiteY65" fmla="*/ 118336 h 239694"/>
                  <a:gd name="connsiteX66" fmla="*/ 30951 w 513128"/>
                  <a:gd name="connsiteY66" fmla="*/ 130553 h 239694"/>
                  <a:gd name="connsiteX67" fmla="*/ 30136 w 513128"/>
                  <a:gd name="connsiteY67" fmla="*/ 131368 h 239694"/>
                  <a:gd name="connsiteX68" fmla="*/ 35023 w 513128"/>
                  <a:gd name="connsiteY68" fmla="*/ 137884 h 239694"/>
                  <a:gd name="connsiteX69" fmla="*/ 45611 w 513128"/>
                  <a:gd name="connsiteY69" fmla="*/ 137069 h 239694"/>
                  <a:gd name="connsiteX70" fmla="*/ 43168 w 513128"/>
                  <a:gd name="connsiteY70" fmla="*/ 141142 h 239694"/>
                  <a:gd name="connsiteX71" fmla="*/ 56200 w 513128"/>
                  <a:gd name="connsiteY71" fmla="*/ 154174 h 239694"/>
                  <a:gd name="connsiteX72" fmla="*/ 72489 w 513128"/>
                  <a:gd name="connsiteY72" fmla="*/ 156617 h 239694"/>
                  <a:gd name="connsiteX73" fmla="*/ 82263 w 513128"/>
                  <a:gd name="connsiteY73" fmla="*/ 165576 h 239694"/>
                  <a:gd name="connsiteX74" fmla="*/ 81449 w 513128"/>
                  <a:gd name="connsiteY74" fmla="*/ 166391 h 239694"/>
                  <a:gd name="connsiteX75" fmla="*/ 97739 w 513128"/>
                  <a:gd name="connsiteY75" fmla="*/ 167205 h 239694"/>
                  <a:gd name="connsiteX76" fmla="*/ 97739 w 513128"/>
                  <a:gd name="connsiteY76" fmla="*/ 179423 h 239694"/>
                  <a:gd name="connsiteX77" fmla="*/ 114843 w 513128"/>
                  <a:gd name="connsiteY77" fmla="*/ 180237 h 239694"/>
                  <a:gd name="connsiteX78" fmla="*/ 116472 w 513128"/>
                  <a:gd name="connsiteY78" fmla="*/ 185939 h 239694"/>
                  <a:gd name="connsiteX79" fmla="*/ 158825 w 513128"/>
                  <a:gd name="connsiteY79" fmla="*/ 207115 h 239694"/>
                  <a:gd name="connsiteX80" fmla="*/ 158825 w 513128"/>
                  <a:gd name="connsiteY80" fmla="*/ 207115 h 239694"/>
                  <a:gd name="connsiteX81" fmla="*/ 170228 w 513128"/>
                  <a:gd name="connsiteY81" fmla="*/ 194898 h 239694"/>
                  <a:gd name="connsiteX82" fmla="*/ 169414 w 513128"/>
                  <a:gd name="connsiteY82" fmla="*/ 196527 h 239694"/>
                  <a:gd name="connsiteX83" fmla="*/ 175115 w 513128"/>
                  <a:gd name="connsiteY83" fmla="*/ 203043 h 239694"/>
                  <a:gd name="connsiteX84" fmla="*/ 174301 w 513128"/>
                  <a:gd name="connsiteY84" fmla="*/ 204672 h 239694"/>
                  <a:gd name="connsiteX85" fmla="*/ 182446 w 513128"/>
                  <a:gd name="connsiteY85" fmla="*/ 207930 h 239694"/>
                  <a:gd name="connsiteX86" fmla="*/ 181631 w 513128"/>
                  <a:gd name="connsiteY86" fmla="*/ 209559 h 239694"/>
                  <a:gd name="connsiteX87" fmla="*/ 184075 w 513128"/>
                  <a:gd name="connsiteY87" fmla="*/ 207930 h 239694"/>
                  <a:gd name="connsiteX88" fmla="*/ 181631 w 513128"/>
                  <a:gd name="connsiteY88" fmla="*/ 212002 h 239694"/>
                  <a:gd name="connsiteX89" fmla="*/ 253306 w 513128"/>
                  <a:gd name="connsiteY89" fmla="*/ 226663 h 239694"/>
                  <a:gd name="connsiteX90" fmla="*/ 251677 w 513128"/>
                  <a:gd name="connsiteY90" fmla="*/ 228292 h 239694"/>
                  <a:gd name="connsiteX91" fmla="*/ 257379 w 513128"/>
                  <a:gd name="connsiteY91" fmla="*/ 225849 h 239694"/>
                  <a:gd name="connsiteX92" fmla="*/ 256564 w 513128"/>
                  <a:gd name="connsiteY92" fmla="*/ 227478 h 239694"/>
                  <a:gd name="connsiteX93" fmla="*/ 274483 w 513128"/>
                  <a:gd name="connsiteY93" fmla="*/ 229921 h 239694"/>
                  <a:gd name="connsiteX94" fmla="*/ 273668 w 513128"/>
                  <a:gd name="connsiteY94" fmla="*/ 233994 h 239694"/>
                  <a:gd name="connsiteX95" fmla="*/ 283442 w 513128"/>
                  <a:gd name="connsiteY95" fmla="*/ 231550 h 239694"/>
                  <a:gd name="connsiteX96" fmla="*/ 282628 w 513128"/>
                  <a:gd name="connsiteY96" fmla="*/ 235623 h 239694"/>
                  <a:gd name="connsiteX97" fmla="*/ 319280 w 513128"/>
                  <a:gd name="connsiteY97" fmla="*/ 239695 h 239694"/>
                  <a:gd name="connsiteX98" fmla="*/ 351859 w 513128"/>
                  <a:gd name="connsiteY98" fmla="*/ 232365 h 239694"/>
                  <a:gd name="connsiteX99" fmla="*/ 351859 w 513128"/>
                  <a:gd name="connsiteY99" fmla="*/ 234808 h 239694"/>
                  <a:gd name="connsiteX100" fmla="*/ 372222 w 513128"/>
                  <a:gd name="connsiteY100" fmla="*/ 230736 h 239694"/>
                  <a:gd name="connsiteX101" fmla="*/ 393398 w 513128"/>
                  <a:gd name="connsiteY101" fmla="*/ 229107 h 239694"/>
                  <a:gd name="connsiteX102" fmla="*/ 408059 w 513128"/>
                  <a:gd name="connsiteY102" fmla="*/ 222591 h 239694"/>
                  <a:gd name="connsiteX103" fmla="*/ 408874 w 513128"/>
                  <a:gd name="connsiteY103" fmla="*/ 225034 h 239694"/>
                  <a:gd name="connsiteX104" fmla="*/ 422720 w 513128"/>
                  <a:gd name="connsiteY104" fmla="*/ 217704 h 239694"/>
                  <a:gd name="connsiteX105" fmla="*/ 435752 w 513128"/>
                  <a:gd name="connsiteY105" fmla="*/ 208744 h 239694"/>
                  <a:gd name="connsiteX106" fmla="*/ 437381 w 513128"/>
                  <a:gd name="connsiteY106" fmla="*/ 212002 h 239694"/>
                  <a:gd name="connsiteX107" fmla="*/ 437381 w 513128"/>
                  <a:gd name="connsiteY107" fmla="*/ 202228 h 239694"/>
                  <a:gd name="connsiteX108" fmla="*/ 440639 w 513128"/>
                  <a:gd name="connsiteY108" fmla="*/ 203857 h 239694"/>
                  <a:gd name="connsiteX109" fmla="*/ 446340 w 513128"/>
                  <a:gd name="connsiteY109" fmla="*/ 195713 h 239694"/>
                  <a:gd name="connsiteX110" fmla="*/ 454485 w 513128"/>
                  <a:gd name="connsiteY110" fmla="*/ 188382 h 239694"/>
                  <a:gd name="connsiteX111" fmla="*/ 455299 w 513128"/>
                  <a:gd name="connsiteY111" fmla="*/ 190011 h 239694"/>
                  <a:gd name="connsiteX112" fmla="*/ 459372 w 513128"/>
                  <a:gd name="connsiteY112" fmla="*/ 184310 h 239694"/>
                  <a:gd name="connsiteX113" fmla="*/ 460186 w 513128"/>
                  <a:gd name="connsiteY113" fmla="*/ 185939 h 239694"/>
                  <a:gd name="connsiteX114" fmla="*/ 474033 w 513128"/>
                  <a:gd name="connsiteY114" fmla="*/ 168020 h 239694"/>
                  <a:gd name="connsiteX115" fmla="*/ 477291 w 513128"/>
                  <a:gd name="connsiteY115" fmla="*/ 171278 h 239694"/>
                  <a:gd name="connsiteX116" fmla="*/ 483807 w 513128"/>
                  <a:gd name="connsiteY116" fmla="*/ 157431 h 239694"/>
                  <a:gd name="connsiteX117" fmla="*/ 485436 w 513128"/>
                  <a:gd name="connsiteY117" fmla="*/ 159061 h 239694"/>
                  <a:gd name="connsiteX118" fmla="*/ 484621 w 513128"/>
                  <a:gd name="connsiteY118" fmla="*/ 155803 h 239694"/>
                  <a:gd name="connsiteX119" fmla="*/ 487879 w 513128"/>
                  <a:gd name="connsiteY119" fmla="*/ 158246 h 239694"/>
                  <a:gd name="connsiteX120" fmla="*/ 494395 w 513128"/>
                  <a:gd name="connsiteY120" fmla="*/ 140327 h 239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513128" h="239694">
                    <a:moveTo>
                      <a:pt x="494395" y="140327"/>
                    </a:moveTo>
                    <a:lnTo>
                      <a:pt x="497653" y="141956"/>
                    </a:lnTo>
                    <a:cubicBezTo>
                      <a:pt x="494395" y="133811"/>
                      <a:pt x="503354" y="130553"/>
                      <a:pt x="502540" y="124038"/>
                    </a:cubicBezTo>
                    <a:lnTo>
                      <a:pt x="503354" y="124852"/>
                    </a:lnTo>
                    <a:cubicBezTo>
                      <a:pt x="510685" y="111006"/>
                      <a:pt x="508241" y="95530"/>
                      <a:pt x="509056" y="80870"/>
                    </a:cubicBezTo>
                    <a:cubicBezTo>
                      <a:pt x="509056" y="80870"/>
                      <a:pt x="510685" y="81684"/>
                      <a:pt x="510685" y="81684"/>
                    </a:cubicBezTo>
                    <a:cubicBezTo>
                      <a:pt x="509870" y="80870"/>
                      <a:pt x="507427" y="79241"/>
                      <a:pt x="508241" y="78426"/>
                    </a:cubicBezTo>
                    <a:cubicBezTo>
                      <a:pt x="509056" y="78426"/>
                      <a:pt x="509870" y="79241"/>
                      <a:pt x="509870" y="79241"/>
                    </a:cubicBezTo>
                    <a:cubicBezTo>
                      <a:pt x="516386" y="77612"/>
                      <a:pt x="507427" y="69467"/>
                      <a:pt x="513128" y="68652"/>
                    </a:cubicBezTo>
                    <a:cubicBezTo>
                      <a:pt x="512314" y="67838"/>
                      <a:pt x="509870" y="67023"/>
                      <a:pt x="508241" y="67023"/>
                    </a:cubicBezTo>
                    <a:cubicBezTo>
                      <a:pt x="508241" y="55620"/>
                      <a:pt x="509056" y="43403"/>
                      <a:pt x="504983" y="31186"/>
                    </a:cubicBezTo>
                    <a:cubicBezTo>
                      <a:pt x="505798" y="30371"/>
                      <a:pt x="507427" y="30371"/>
                      <a:pt x="509870" y="31186"/>
                    </a:cubicBezTo>
                    <a:cubicBezTo>
                      <a:pt x="500911" y="20597"/>
                      <a:pt x="504983" y="10823"/>
                      <a:pt x="506612" y="235"/>
                    </a:cubicBezTo>
                    <a:cubicBezTo>
                      <a:pt x="504169" y="-579"/>
                      <a:pt x="504169" y="1050"/>
                      <a:pt x="500911" y="235"/>
                    </a:cubicBezTo>
                    <a:cubicBezTo>
                      <a:pt x="497653" y="3493"/>
                      <a:pt x="507427" y="6751"/>
                      <a:pt x="502540" y="9195"/>
                    </a:cubicBezTo>
                    <a:lnTo>
                      <a:pt x="500096" y="8380"/>
                    </a:lnTo>
                    <a:cubicBezTo>
                      <a:pt x="498467" y="10823"/>
                      <a:pt x="506612" y="9195"/>
                      <a:pt x="503354" y="10823"/>
                    </a:cubicBezTo>
                    <a:cubicBezTo>
                      <a:pt x="500911" y="11638"/>
                      <a:pt x="500096" y="10823"/>
                      <a:pt x="500096" y="10823"/>
                    </a:cubicBezTo>
                    <a:cubicBezTo>
                      <a:pt x="500911" y="15710"/>
                      <a:pt x="498467" y="19783"/>
                      <a:pt x="504169" y="24670"/>
                    </a:cubicBezTo>
                    <a:cubicBezTo>
                      <a:pt x="498467" y="25484"/>
                      <a:pt x="503354" y="29557"/>
                      <a:pt x="498467" y="31186"/>
                    </a:cubicBezTo>
                    <a:cubicBezTo>
                      <a:pt x="500096" y="32815"/>
                      <a:pt x="500096" y="33629"/>
                      <a:pt x="503354" y="34444"/>
                    </a:cubicBezTo>
                    <a:cubicBezTo>
                      <a:pt x="499282" y="49919"/>
                      <a:pt x="502540" y="66209"/>
                      <a:pt x="498467" y="82499"/>
                    </a:cubicBezTo>
                    <a:cubicBezTo>
                      <a:pt x="506612" y="92272"/>
                      <a:pt x="492766" y="97974"/>
                      <a:pt x="492766" y="106933"/>
                    </a:cubicBezTo>
                    <a:cubicBezTo>
                      <a:pt x="492766" y="106933"/>
                      <a:pt x="491951" y="106933"/>
                      <a:pt x="491951" y="106933"/>
                    </a:cubicBezTo>
                    <a:cubicBezTo>
                      <a:pt x="493580" y="110191"/>
                      <a:pt x="493580" y="115078"/>
                      <a:pt x="490323" y="117522"/>
                    </a:cubicBezTo>
                    <a:lnTo>
                      <a:pt x="493580" y="121594"/>
                    </a:lnTo>
                    <a:cubicBezTo>
                      <a:pt x="485436" y="129739"/>
                      <a:pt x="480549" y="138698"/>
                      <a:pt x="474847" y="147658"/>
                    </a:cubicBezTo>
                    <a:cubicBezTo>
                      <a:pt x="469146" y="156617"/>
                      <a:pt x="463444" y="165576"/>
                      <a:pt x="455299" y="172092"/>
                    </a:cubicBezTo>
                    <a:cubicBezTo>
                      <a:pt x="446340" y="180237"/>
                      <a:pt x="436566" y="185124"/>
                      <a:pt x="428421" y="190826"/>
                    </a:cubicBezTo>
                    <a:cubicBezTo>
                      <a:pt x="419462" y="196527"/>
                      <a:pt x="412131" y="202228"/>
                      <a:pt x="403987" y="212817"/>
                    </a:cubicBezTo>
                    <a:cubicBezTo>
                      <a:pt x="403987" y="212002"/>
                      <a:pt x="403172" y="211188"/>
                      <a:pt x="403987" y="211188"/>
                    </a:cubicBezTo>
                    <a:cubicBezTo>
                      <a:pt x="398285" y="215260"/>
                      <a:pt x="391769" y="213631"/>
                      <a:pt x="386068" y="216889"/>
                    </a:cubicBezTo>
                    <a:lnTo>
                      <a:pt x="386068" y="216075"/>
                    </a:lnTo>
                    <a:cubicBezTo>
                      <a:pt x="379552" y="221776"/>
                      <a:pt x="370593" y="222591"/>
                      <a:pt x="362448" y="222591"/>
                    </a:cubicBezTo>
                    <a:cubicBezTo>
                      <a:pt x="354303" y="222591"/>
                      <a:pt x="346158" y="222591"/>
                      <a:pt x="338013" y="226663"/>
                    </a:cubicBezTo>
                    <a:cubicBezTo>
                      <a:pt x="319280" y="225034"/>
                      <a:pt x="297289" y="221776"/>
                      <a:pt x="276926" y="220147"/>
                    </a:cubicBezTo>
                    <a:lnTo>
                      <a:pt x="277741" y="218518"/>
                    </a:lnTo>
                    <a:cubicBezTo>
                      <a:pt x="260637" y="219333"/>
                      <a:pt x="247605" y="205487"/>
                      <a:pt x="231315" y="203857"/>
                    </a:cubicBezTo>
                    <a:cubicBezTo>
                      <a:pt x="216654" y="194898"/>
                      <a:pt x="194663" y="204672"/>
                      <a:pt x="180817" y="192455"/>
                    </a:cubicBezTo>
                    <a:cubicBezTo>
                      <a:pt x="177559" y="185939"/>
                      <a:pt x="171043" y="185939"/>
                      <a:pt x="164527" y="186753"/>
                    </a:cubicBezTo>
                    <a:cubicBezTo>
                      <a:pt x="158011" y="186753"/>
                      <a:pt x="151495" y="186753"/>
                      <a:pt x="149052" y="180237"/>
                    </a:cubicBezTo>
                    <a:cubicBezTo>
                      <a:pt x="137649" y="157431"/>
                      <a:pt x="116472" y="158246"/>
                      <a:pt x="93666" y="155803"/>
                    </a:cubicBezTo>
                    <a:cubicBezTo>
                      <a:pt x="87150" y="148472"/>
                      <a:pt x="78191" y="145214"/>
                      <a:pt x="69232" y="141956"/>
                    </a:cubicBezTo>
                    <a:cubicBezTo>
                      <a:pt x="61087" y="137884"/>
                      <a:pt x="52127" y="132997"/>
                      <a:pt x="48055" y="123223"/>
                    </a:cubicBezTo>
                    <a:cubicBezTo>
                      <a:pt x="42353" y="123223"/>
                      <a:pt x="39910" y="119151"/>
                      <a:pt x="38281" y="114264"/>
                    </a:cubicBezTo>
                    <a:cubicBezTo>
                      <a:pt x="36652" y="109377"/>
                      <a:pt x="35023" y="103675"/>
                      <a:pt x="30136" y="101232"/>
                    </a:cubicBezTo>
                    <a:lnTo>
                      <a:pt x="28507" y="103675"/>
                    </a:lnTo>
                    <a:cubicBezTo>
                      <a:pt x="30951" y="95530"/>
                      <a:pt x="15475" y="106933"/>
                      <a:pt x="21177" y="97159"/>
                    </a:cubicBezTo>
                    <a:lnTo>
                      <a:pt x="21991" y="97159"/>
                    </a:lnTo>
                    <a:cubicBezTo>
                      <a:pt x="24435" y="91458"/>
                      <a:pt x="9774" y="105304"/>
                      <a:pt x="13846" y="98788"/>
                    </a:cubicBezTo>
                    <a:lnTo>
                      <a:pt x="11403" y="100417"/>
                    </a:lnTo>
                    <a:cubicBezTo>
                      <a:pt x="8959" y="99603"/>
                      <a:pt x="13032" y="97974"/>
                      <a:pt x="13032" y="95530"/>
                    </a:cubicBezTo>
                    <a:cubicBezTo>
                      <a:pt x="12217" y="95530"/>
                      <a:pt x="9774" y="99603"/>
                      <a:pt x="9774" y="97159"/>
                    </a:cubicBezTo>
                    <a:cubicBezTo>
                      <a:pt x="17104" y="88200"/>
                      <a:pt x="4072" y="95530"/>
                      <a:pt x="12217" y="85757"/>
                    </a:cubicBezTo>
                    <a:cubicBezTo>
                      <a:pt x="13032" y="86571"/>
                      <a:pt x="13846" y="80870"/>
                      <a:pt x="17919" y="80055"/>
                    </a:cubicBezTo>
                    <a:cubicBezTo>
                      <a:pt x="17919" y="78426"/>
                      <a:pt x="14661" y="76797"/>
                      <a:pt x="11403" y="80870"/>
                    </a:cubicBezTo>
                    <a:cubicBezTo>
                      <a:pt x="7330" y="84942"/>
                      <a:pt x="2443" y="88200"/>
                      <a:pt x="1629" y="93087"/>
                    </a:cubicBezTo>
                    <a:lnTo>
                      <a:pt x="4887" y="89829"/>
                    </a:lnTo>
                    <a:cubicBezTo>
                      <a:pt x="2443" y="93901"/>
                      <a:pt x="4072" y="91458"/>
                      <a:pt x="1629" y="94716"/>
                    </a:cubicBezTo>
                    <a:cubicBezTo>
                      <a:pt x="3258" y="97159"/>
                      <a:pt x="0" y="102046"/>
                      <a:pt x="0" y="105304"/>
                    </a:cubicBezTo>
                    <a:cubicBezTo>
                      <a:pt x="0" y="105304"/>
                      <a:pt x="0" y="105304"/>
                      <a:pt x="0" y="105304"/>
                    </a:cubicBezTo>
                    <a:cubicBezTo>
                      <a:pt x="4887" y="102046"/>
                      <a:pt x="4072" y="106119"/>
                      <a:pt x="4072" y="106933"/>
                    </a:cubicBezTo>
                    <a:lnTo>
                      <a:pt x="3258" y="109377"/>
                    </a:lnTo>
                    <a:cubicBezTo>
                      <a:pt x="814" y="113449"/>
                      <a:pt x="12217" y="103675"/>
                      <a:pt x="5701" y="110191"/>
                    </a:cubicBezTo>
                    <a:cubicBezTo>
                      <a:pt x="11403" y="112635"/>
                      <a:pt x="17104" y="116707"/>
                      <a:pt x="22806" y="120779"/>
                    </a:cubicBezTo>
                    <a:cubicBezTo>
                      <a:pt x="25249" y="119151"/>
                      <a:pt x="26878" y="124038"/>
                      <a:pt x="29322" y="118336"/>
                    </a:cubicBezTo>
                    <a:cubicBezTo>
                      <a:pt x="26064" y="124852"/>
                      <a:pt x="29322" y="129739"/>
                      <a:pt x="30951" y="130553"/>
                    </a:cubicBezTo>
                    <a:cubicBezTo>
                      <a:pt x="30136" y="131368"/>
                      <a:pt x="30136" y="131368"/>
                      <a:pt x="30136" y="131368"/>
                    </a:cubicBezTo>
                    <a:cubicBezTo>
                      <a:pt x="27693" y="141142"/>
                      <a:pt x="39095" y="127296"/>
                      <a:pt x="35023" y="137884"/>
                    </a:cubicBezTo>
                    <a:cubicBezTo>
                      <a:pt x="39910" y="131368"/>
                      <a:pt x="38281" y="143585"/>
                      <a:pt x="45611" y="137069"/>
                    </a:cubicBezTo>
                    <a:cubicBezTo>
                      <a:pt x="44797" y="138698"/>
                      <a:pt x="43982" y="140327"/>
                      <a:pt x="43168" y="141142"/>
                    </a:cubicBezTo>
                    <a:cubicBezTo>
                      <a:pt x="48055" y="144400"/>
                      <a:pt x="52127" y="150916"/>
                      <a:pt x="56200" y="154174"/>
                    </a:cubicBezTo>
                    <a:cubicBezTo>
                      <a:pt x="63530" y="150916"/>
                      <a:pt x="63530" y="163133"/>
                      <a:pt x="72489" y="156617"/>
                    </a:cubicBezTo>
                    <a:cubicBezTo>
                      <a:pt x="74119" y="159875"/>
                      <a:pt x="76562" y="166391"/>
                      <a:pt x="82263" y="165576"/>
                    </a:cubicBezTo>
                    <a:lnTo>
                      <a:pt x="81449" y="166391"/>
                    </a:lnTo>
                    <a:cubicBezTo>
                      <a:pt x="86336" y="168835"/>
                      <a:pt x="92037" y="171278"/>
                      <a:pt x="97739" y="167205"/>
                    </a:cubicBezTo>
                    <a:cubicBezTo>
                      <a:pt x="94481" y="176165"/>
                      <a:pt x="96924" y="175350"/>
                      <a:pt x="97739" y="179423"/>
                    </a:cubicBezTo>
                    <a:cubicBezTo>
                      <a:pt x="102626" y="176979"/>
                      <a:pt x="108327" y="181866"/>
                      <a:pt x="114843" y="180237"/>
                    </a:cubicBezTo>
                    <a:cubicBezTo>
                      <a:pt x="113214" y="184310"/>
                      <a:pt x="119730" y="180237"/>
                      <a:pt x="116472" y="185939"/>
                    </a:cubicBezTo>
                    <a:cubicBezTo>
                      <a:pt x="135205" y="181866"/>
                      <a:pt x="148237" y="192455"/>
                      <a:pt x="158825" y="207115"/>
                    </a:cubicBezTo>
                    <a:lnTo>
                      <a:pt x="158825" y="207115"/>
                    </a:lnTo>
                    <a:cubicBezTo>
                      <a:pt x="162083" y="204672"/>
                      <a:pt x="166970" y="198156"/>
                      <a:pt x="170228" y="194898"/>
                    </a:cubicBezTo>
                    <a:cubicBezTo>
                      <a:pt x="170228" y="195713"/>
                      <a:pt x="169414" y="196527"/>
                      <a:pt x="169414" y="196527"/>
                    </a:cubicBezTo>
                    <a:cubicBezTo>
                      <a:pt x="172672" y="196527"/>
                      <a:pt x="172672" y="203043"/>
                      <a:pt x="175115" y="203043"/>
                    </a:cubicBezTo>
                    <a:cubicBezTo>
                      <a:pt x="175115" y="203857"/>
                      <a:pt x="175115" y="203857"/>
                      <a:pt x="174301" y="204672"/>
                    </a:cubicBezTo>
                    <a:cubicBezTo>
                      <a:pt x="177559" y="203043"/>
                      <a:pt x="177559" y="211188"/>
                      <a:pt x="182446" y="207930"/>
                    </a:cubicBezTo>
                    <a:lnTo>
                      <a:pt x="181631" y="209559"/>
                    </a:lnTo>
                    <a:lnTo>
                      <a:pt x="184075" y="207930"/>
                    </a:lnTo>
                    <a:cubicBezTo>
                      <a:pt x="183260" y="209559"/>
                      <a:pt x="182446" y="212817"/>
                      <a:pt x="181631" y="212002"/>
                    </a:cubicBezTo>
                    <a:cubicBezTo>
                      <a:pt x="203622" y="222591"/>
                      <a:pt x="230500" y="219333"/>
                      <a:pt x="253306" y="226663"/>
                    </a:cubicBezTo>
                    <a:lnTo>
                      <a:pt x="251677" y="228292"/>
                    </a:lnTo>
                    <a:lnTo>
                      <a:pt x="257379" y="225849"/>
                    </a:lnTo>
                    <a:cubicBezTo>
                      <a:pt x="257379" y="226663"/>
                      <a:pt x="256564" y="227478"/>
                      <a:pt x="256564" y="227478"/>
                    </a:cubicBezTo>
                    <a:cubicBezTo>
                      <a:pt x="261451" y="232365"/>
                      <a:pt x="268781" y="227478"/>
                      <a:pt x="274483" y="229921"/>
                    </a:cubicBezTo>
                    <a:cubicBezTo>
                      <a:pt x="274483" y="230736"/>
                      <a:pt x="272854" y="232365"/>
                      <a:pt x="273668" y="233994"/>
                    </a:cubicBezTo>
                    <a:cubicBezTo>
                      <a:pt x="279370" y="229107"/>
                      <a:pt x="279370" y="242953"/>
                      <a:pt x="283442" y="231550"/>
                    </a:cubicBezTo>
                    <a:cubicBezTo>
                      <a:pt x="283442" y="232365"/>
                      <a:pt x="283442" y="234808"/>
                      <a:pt x="282628" y="235623"/>
                    </a:cubicBezTo>
                    <a:cubicBezTo>
                      <a:pt x="295660" y="233994"/>
                      <a:pt x="307062" y="236437"/>
                      <a:pt x="319280" y="239695"/>
                    </a:cubicBezTo>
                    <a:cubicBezTo>
                      <a:pt x="330683" y="229921"/>
                      <a:pt x="341271" y="240509"/>
                      <a:pt x="351859" y="232365"/>
                    </a:cubicBezTo>
                    <a:lnTo>
                      <a:pt x="351859" y="234808"/>
                    </a:lnTo>
                    <a:cubicBezTo>
                      <a:pt x="358375" y="230736"/>
                      <a:pt x="365706" y="230736"/>
                      <a:pt x="372222" y="230736"/>
                    </a:cubicBezTo>
                    <a:cubicBezTo>
                      <a:pt x="379552" y="230736"/>
                      <a:pt x="386882" y="231550"/>
                      <a:pt x="393398" y="229107"/>
                    </a:cubicBezTo>
                    <a:cubicBezTo>
                      <a:pt x="399100" y="228292"/>
                      <a:pt x="402358" y="225034"/>
                      <a:pt x="408059" y="222591"/>
                    </a:cubicBezTo>
                    <a:lnTo>
                      <a:pt x="408874" y="225034"/>
                    </a:lnTo>
                    <a:cubicBezTo>
                      <a:pt x="412131" y="218518"/>
                      <a:pt x="417018" y="218518"/>
                      <a:pt x="422720" y="217704"/>
                    </a:cubicBezTo>
                    <a:cubicBezTo>
                      <a:pt x="428421" y="216889"/>
                      <a:pt x="434123" y="216075"/>
                      <a:pt x="435752" y="208744"/>
                    </a:cubicBezTo>
                    <a:lnTo>
                      <a:pt x="437381" y="212002"/>
                    </a:lnTo>
                    <a:cubicBezTo>
                      <a:pt x="435752" y="206301"/>
                      <a:pt x="443897" y="209559"/>
                      <a:pt x="437381" y="202228"/>
                    </a:cubicBezTo>
                    <a:lnTo>
                      <a:pt x="440639" y="203857"/>
                    </a:lnTo>
                    <a:cubicBezTo>
                      <a:pt x="439824" y="196527"/>
                      <a:pt x="443082" y="195713"/>
                      <a:pt x="446340" y="195713"/>
                    </a:cubicBezTo>
                    <a:cubicBezTo>
                      <a:pt x="450413" y="194898"/>
                      <a:pt x="454485" y="194898"/>
                      <a:pt x="454485" y="188382"/>
                    </a:cubicBezTo>
                    <a:lnTo>
                      <a:pt x="455299" y="190011"/>
                    </a:lnTo>
                    <a:cubicBezTo>
                      <a:pt x="455299" y="186753"/>
                      <a:pt x="456114" y="184310"/>
                      <a:pt x="459372" y="184310"/>
                    </a:cubicBezTo>
                    <a:cubicBezTo>
                      <a:pt x="459372" y="185124"/>
                      <a:pt x="460186" y="185124"/>
                      <a:pt x="460186" y="185939"/>
                    </a:cubicBezTo>
                    <a:cubicBezTo>
                      <a:pt x="471589" y="186753"/>
                      <a:pt x="469960" y="173721"/>
                      <a:pt x="474033" y="168020"/>
                    </a:cubicBezTo>
                    <a:lnTo>
                      <a:pt x="477291" y="171278"/>
                    </a:lnTo>
                    <a:cubicBezTo>
                      <a:pt x="475662" y="165576"/>
                      <a:pt x="482992" y="162318"/>
                      <a:pt x="483807" y="157431"/>
                    </a:cubicBezTo>
                    <a:lnTo>
                      <a:pt x="485436" y="159061"/>
                    </a:lnTo>
                    <a:lnTo>
                      <a:pt x="484621" y="155803"/>
                    </a:lnTo>
                    <a:lnTo>
                      <a:pt x="487879" y="158246"/>
                    </a:lnTo>
                    <a:cubicBezTo>
                      <a:pt x="491951" y="152545"/>
                      <a:pt x="491951" y="146029"/>
                      <a:pt x="494395" y="14032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/>
              <p:cNvSpPr/>
              <p:nvPr/>
            </p:nvSpPr>
            <p:spPr>
              <a:xfrm>
                <a:off x="5052638" y="244591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/>
              <p:cNvSpPr/>
              <p:nvPr/>
            </p:nvSpPr>
            <p:spPr>
              <a:xfrm>
                <a:off x="4541592" y="2470345"/>
                <a:ext cx="361" cy="814"/>
              </a:xfrm>
              <a:custGeom>
                <a:avLst/>
                <a:gdLst>
                  <a:gd name="connsiteX0" fmla="*/ 362 w 361"/>
                  <a:gd name="connsiteY0" fmla="*/ 815 h 814"/>
                  <a:gd name="connsiteX1" fmla="*/ 362 w 361"/>
                  <a:gd name="connsiteY1" fmla="*/ 0 h 814"/>
                  <a:gd name="connsiteX2" fmla="*/ 362 w 361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">
                    <a:moveTo>
                      <a:pt x="362" y="815"/>
                    </a:moveTo>
                    <a:cubicBezTo>
                      <a:pt x="362" y="815"/>
                      <a:pt x="362" y="0"/>
                      <a:pt x="362" y="0"/>
                    </a:cubicBezTo>
                    <a:cubicBezTo>
                      <a:pt x="-452" y="815"/>
                      <a:pt x="362" y="815"/>
                      <a:pt x="362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6" name="图形 2"/>
            <p:cNvGrpSpPr/>
            <p:nvPr/>
          </p:nvGrpSpPr>
          <p:grpSpPr>
            <a:xfrm>
              <a:off x="4484125" y="2352245"/>
              <a:ext cx="606016" cy="335569"/>
              <a:chOff x="4484125" y="2352245"/>
              <a:chExt cx="606016" cy="335569"/>
            </a:xfrm>
            <a:solidFill>
              <a:srgbClr val="1B1B1B"/>
            </a:solidFill>
          </p:grpSpPr>
          <p:sp>
            <p:nvSpPr>
              <p:cNvPr id="117" name="任意多边形: 形状 116"/>
              <p:cNvSpPr/>
              <p:nvPr/>
            </p:nvSpPr>
            <p:spPr>
              <a:xfrm>
                <a:off x="5071372" y="2352245"/>
                <a:ext cx="3258" cy="1629"/>
              </a:xfrm>
              <a:custGeom>
                <a:avLst/>
                <a:gdLst>
                  <a:gd name="connsiteX0" fmla="*/ 815 w 3258"/>
                  <a:gd name="connsiteY0" fmla="*/ 0 h 1629"/>
                  <a:gd name="connsiteX1" fmla="*/ 0 w 3258"/>
                  <a:gd name="connsiteY1" fmla="*/ 815 h 1629"/>
                  <a:gd name="connsiteX2" fmla="*/ 3258 w 3258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1629">
                    <a:moveTo>
                      <a:pt x="815" y="0"/>
                    </a:moveTo>
                    <a:lnTo>
                      <a:pt x="0" y="815"/>
                    </a:lnTo>
                    <a:lnTo>
                      <a:pt x="3258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/>
              <p:cNvSpPr/>
              <p:nvPr/>
            </p:nvSpPr>
            <p:spPr>
              <a:xfrm>
                <a:off x="5071825" y="2354688"/>
                <a:ext cx="10949" cy="4072"/>
              </a:xfrm>
              <a:custGeom>
                <a:avLst/>
                <a:gdLst>
                  <a:gd name="connsiteX0" fmla="*/ 8506 w 10949"/>
                  <a:gd name="connsiteY0" fmla="*/ 4072 h 4072"/>
                  <a:gd name="connsiteX1" fmla="*/ 10950 w 10949"/>
                  <a:gd name="connsiteY1" fmla="*/ 3258 h 4072"/>
                  <a:gd name="connsiteX2" fmla="*/ 1176 w 10949"/>
                  <a:gd name="connsiteY2" fmla="*/ 0 h 4072"/>
                  <a:gd name="connsiteX3" fmla="*/ 8506 w 10949"/>
                  <a:gd name="connsiteY3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9" h="4072">
                    <a:moveTo>
                      <a:pt x="8506" y="4072"/>
                    </a:moveTo>
                    <a:cubicBezTo>
                      <a:pt x="9321" y="4072"/>
                      <a:pt x="10135" y="4072"/>
                      <a:pt x="10950" y="3258"/>
                    </a:cubicBezTo>
                    <a:lnTo>
                      <a:pt x="1176" y="0"/>
                    </a:lnTo>
                    <a:cubicBezTo>
                      <a:pt x="-4526" y="2443"/>
                      <a:pt x="12579" y="2443"/>
                      <a:pt x="8506" y="407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/>
              <p:cNvSpPr/>
              <p:nvPr/>
            </p:nvSpPr>
            <p:spPr>
              <a:xfrm>
                <a:off x="5078845" y="2360226"/>
                <a:ext cx="4744" cy="2607"/>
              </a:xfrm>
              <a:custGeom>
                <a:avLst/>
                <a:gdLst>
                  <a:gd name="connsiteX0" fmla="*/ 672 w 4744"/>
                  <a:gd name="connsiteY0" fmla="*/ 164 h 2607"/>
                  <a:gd name="connsiteX1" fmla="*/ 4744 w 4744"/>
                  <a:gd name="connsiteY1" fmla="*/ 2607 h 2607"/>
                  <a:gd name="connsiteX2" fmla="*/ 672 w 4744"/>
                  <a:gd name="connsiteY2" fmla="*/ 164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44" h="2607">
                    <a:moveTo>
                      <a:pt x="672" y="164"/>
                    </a:moveTo>
                    <a:cubicBezTo>
                      <a:pt x="-1772" y="1793"/>
                      <a:pt x="3115" y="2607"/>
                      <a:pt x="4744" y="2607"/>
                    </a:cubicBezTo>
                    <a:cubicBezTo>
                      <a:pt x="1486" y="1793"/>
                      <a:pt x="5559" y="-650"/>
                      <a:pt x="672" y="16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/>
              <p:cNvSpPr/>
              <p:nvPr/>
            </p:nvSpPr>
            <p:spPr>
              <a:xfrm>
                <a:off x="5070761" y="2499305"/>
                <a:ext cx="610" cy="362"/>
              </a:xfrm>
              <a:custGeom>
                <a:avLst/>
                <a:gdLst>
                  <a:gd name="connsiteX0" fmla="*/ 611 w 610"/>
                  <a:gd name="connsiteY0" fmla="*/ 362 h 362"/>
                  <a:gd name="connsiteX1" fmla="*/ 611 w 610"/>
                  <a:gd name="connsiteY1" fmla="*/ 362 h 362"/>
                  <a:gd name="connsiteX2" fmla="*/ 611 w 610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611" y="362"/>
                    </a:moveTo>
                    <a:cubicBezTo>
                      <a:pt x="611" y="362"/>
                      <a:pt x="611" y="-453"/>
                      <a:pt x="611" y="362"/>
                    </a:cubicBezTo>
                    <a:cubicBezTo>
                      <a:pt x="-204" y="-453"/>
                      <a:pt x="-204" y="362"/>
                      <a:pt x="611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/>
              <p:cNvSpPr/>
              <p:nvPr/>
            </p:nvSpPr>
            <p:spPr>
              <a:xfrm>
                <a:off x="4484125" y="2362833"/>
                <a:ext cx="606016" cy="324981"/>
              </a:xfrm>
              <a:custGeom>
                <a:avLst/>
                <a:gdLst>
                  <a:gd name="connsiteX0" fmla="*/ 592134 w 606016"/>
                  <a:gd name="connsiteY0" fmla="*/ 176744 h 324981"/>
                  <a:gd name="connsiteX1" fmla="*/ 595392 w 606016"/>
                  <a:gd name="connsiteY1" fmla="*/ 178373 h 324981"/>
                  <a:gd name="connsiteX2" fmla="*/ 598650 w 606016"/>
                  <a:gd name="connsiteY2" fmla="*/ 155568 h 324981"/>
                  <a:gd name="connsiteX3" fmla="*/ 599464 w 606016"/>
                  <a:gd name="connsiteY3" fmla="*/ 156382 h 324981"/>
                  <a:gd name="connsiteX4" fmla="*/ 602722 w 606016"/>
                  <a:gd name="connsiteY4" fmla="*/ 100997 h 324981"/>
                  <a:gd name="connsiteX5" fmla="*/ 604351 w 606016"/>
                  <a:gd name="connsiteY5" fmla="*/ 101811 h 324981"/>
                  <a:gd name="connsiteX6" fmla="*/ 601908 w 606016"/>
                  <a:gd name="connsiteY6" fmla="*/ 98553 h 324981"/>
                  <a:gd name="connsiteX7" fmla="*/ 603537 w 606016"/>
                  <a:gd name="connsiteY7" fmla="*/ 99368 h 324981"/>
                  <a:gd name="connsiteX8" fmla="*/ 605980 w 606016"/>
                  <a:gd name="connsiteY8" fmla="*/ 85521 h 324981"/>
                  <a:gd name="connsiteX9" fmla="*/ 601093 w 606016"/>
                  <a:gd name="connsiteY9" fmla="*/ 83892 h 324981"/>
                  <a:gd name="connsiteX10" fmla="*/ 597021 w 606016"/>
                  <a:gd name="connsiteY10" fmla="*/ 39095 h 324981"/>
                  <a:gd name="connsiteX11" fmla="*/ 601908 w 606016"/>
                  <a:gd name="connsiteY11" fmla="*/ 38281 h 324981"/>
                  <a:gd name="connsiteX12" fmla="*/ 597021 w 606016"/>
                  <a:gd name="connsiteY12" fmla="*/ 0 h 324981"/>
                  <a:gd name="connsiteX13" fmla="*/ 591319 w 606016"/>
                  <a:gd name="connsiteY13" fmla="*/ 0 h 324981"/>
                  <a:gd name="connsiteX14" fmla="*/ 593763 w 606016"/>
                  <a:gd name="connsiteY14" fmla="*/ 10588 h 324981"/>
                  <a:gd name="connsiteX15" fmla="*/ 591319 w 606016"/>
                  <a:gd name="connsiteY15" fmla="*/ 10588 h 324981"/>
                  <a:gd name="connsiteX16" fmla="*/ 594577 w 606016"/>
                  <a:gd name="connsiteY16" fmla="*/ 13846 h 324981"/>
                  <a:gd name="connsiteX17" fmla="*/ 591319 w 606016"/>
                  <a:gd name="connsiteY17" fmla="*/ 13846 h 324981"/>
                  <a:gd name="connsiteX18" fmla="*/ 596206 w 606016"/>
                  <a:gd name="connsiteY18" fmla="*/ 30950 h 324981"/>
                  <a:gd name="connsiteX19" fmla="*/ 590505 w 606016"/>
                  <a:gd name="connsiteY19" fmla="*/ 39095 h 324981"/>
                  <a:gd name="connsiteX20" fmla="*/ 595392 w 606016"/>
                  <a:gd name="connsiteY20" fmla="*/ 42353 h 324981"/>
                  <a:gd name="connsiteX21" fmla="*/ 591319 w 606016"/>
                  <a:gd name="connsiteY21" fmla="*/ 103440 h 324981"/>
                  <a:gd name="connsiteX22" fmla="*/ 586432 w 606016"/>
                  <a:gd name="connsiteY22" fmla="*/ 136020 h 324981"/>
                  <a:gd name="connsiteX23" fmla="*/ 585618 w 606016"/>
                  <a:gd name="connsiteY23" fmla="*/ 136020 h 324981"/>
                  <a:gd name="connsiteX24" fmla="*/ 584803 w 606016"/>
                  <a:gd name="connsiteY24" fmla="*/ 149866 h 324981"/>
                  <a:gd name="connsiteX25" fmla="*/ 588061 w 606016"/>
                  <a:gd name="connsiteY25" fmla="*/ 154753 h 324981"/>
                  <a:gd name="connsiteX26" fmla="*/ 570957 w 606016"/>
                  <a:gd name="connsiteY26" fmla="*/ 192220 h 324981"/>
                  <a:gd name="connsiteX27" fmla="*/ 554667 w 606016"/>
                  <a:gd name="connsiteY27" fmla="*/ 228872 h 324981"/>
                  <a:gd name="connsiteX28" fmla="*/ 527789 w 606016"/>
                  <a:gd name="connsiteY28" fmla="*/ 259008 h 324981"/>
                  <a:gd name="connsiteX29" fmla="*/ 498467 w 606016"/>
                  <a:gd name="connsiteY29" fmla="*/ 286700 h 324981"/>
                  <a:gd name="connsiteX30" fmla="*/ 498467 w 606016"/>
                  <a:gd name="connsiteY30" fmla="*/ 284257 h 324981"/>
                  <a:gd name="connsiteX31" fmla="*/ 476476 w 606016"/>
                  <a:gd name="connsiteY31" fmla="*/ 292402 h 324981"/>
                  <a:gd name="connsiteX32" fmla="*/ 476476 w 606016"/>
                  <a:gd name="connsiteY32" fmla="*/ 291587 h 324981"/>
                  <a:gd name="connsiteX33" fmla="*/ 447155 w 606016"/>
                  <a:gd name="connsiteY33" fmla="*/ 301361 h 324981"/>
                  <a:gd name="connsiteX34" fmla="*/ 417019 w 606016"/>
                  <a:gd name="connsiteY34" fmla="*/ 307877 h 324981"/>
                  <a:gd name="connsiteX35" fmla="*/ 378738 w 606016"/>
                  <a:gd name="connsiteY35" fmla="*/ 307062 h 324981"/>
                  <a:gd name="connsiteX36" fmla="*/ 339642 w 606016"/>
                  <a:gd name="connsiteY36" fmla="*/ 306248 h 324981"/>
                  <a:gd name="connsiteX37" fmla="*/ 339642 w 606016"/>
                  <a:gd name="connsiteY37" fmla="*/ 304619 h 324981"/>
                  <a:gd name="connsiteX38" fmla="*/ 324167 w 606016"/>
                  <a:gd name="connsiteY38" fmla="*/ 303804 h 324981"/>
                  <a:gd name="connsiteX39" fmla="*/ 309506 w 606016"/>
                  <a:gd name="connsiteY39" fmla="*/ 298917 h 324981"/>
                  <a:gd name="connsiteX40" fmla="*/ 280184 w 606016"/>
                  <a:gd name="connsiteY40" fmla="*/ 289958 h 324981"/>
                  <a:gd name="connsiteX41" fmla="*/ 217469 w 606016"/>
                  <a:gd name="connsiteY41" fmla="*/ 275297 h 324981"/>
                  <a:gd name="connsiteX42" fmla="*/ 197106 w 606016"/>
                  <a:gd name="connsiteY42" fmla="*/ 267152 h 324981"/>
                  <a:gd name="connsiteX43" fmla="*/ 177559 w 606016"/>
                  <a:gd name="connsiteY43" fmla="*/ 259008 h 324981"/>
                  <a:gd name="connsiteX44" fmla="*/ 109956 w 606016"/>
                  <a:gd name="connsiteY44" fmla="*/ 224799 h 324981"/>
                  <a:gd name="connsiteX45" fmla="*/ 80634 w 606016"/>
                  <a:gd name="connsiteY45" fmla="*/ 204437 h 324981"/>
                  <a:gd name="connsiteX46" fmla="*/ 65974 w 606016"/>
                  <a:gd name="connsiteY46" fmla="*/ 194663 h 324981"/>
                  <a:gd name="connsiteX47" fmla="*/ 55385 w 606016"/>
                  <a:gd name="connsiteY47" fmla="*/ 180002 h 324981"/>
                  <a:gd name="connsiteX48" fmla="*/ 35023 w 606016"/>
                  <a:gd name="connsiteY48" fmla="*/ 151495 h 324981"/>
                  <a:gd name="connsiteX49" fmla="*/ 33394 w 606016"/>
                  <a:gd name="connsiteY49" fmla="*/ 153938 h 324981"/>
                  <a:gd name="connsiteX50" fmla="*/ 25249 w 606016"/>
                  <a:gd name="connsiteY50" fmla="*/ 144979 h 324981"/>
                  <a:gd name="connsiteX51" fmla="*/ 26064 w 606016"/>
                  <a:gd name="connsiteY51" fmla="*/ 144979 h 324981"/>
                  <a:gd name="connsiteX52" fmla="*/ 16290 w 606016"/>
                  <a:gd name="connsiteY52" fmla="*/ 144979 h 324981"/>
                  <a:gd name="connsiteX53" fmla="*/ 13846 w 606016"/>
                  <a:gd name="connsiteY53" fmla="*/ 146608 h 324981"/>
                  <a:gd name="connsiteX54" fmla="*/ 15475 w 606016"/>
                  <a:gd name="connsiteY54" fmla="*/ 141721 h 324981"/>
                  <a:gd name="connsiteX55" fmla="*/ 11403 w 606016"/>
                  <a:gd name="connsiteY55" fmla="*/ 142536 h 324981"/>
                  <a:gd name="connsiteX56" fmla="*/ 14661 w 606016"/>
                  <a:gd name="connsiteY56" fmla="*/ 130318 h 324981"/>
                  <a:gd name="connsiteX57" fmla="*/ 21177 w 606016"/>
                  <a:gd name="connsiteY57" fmla="*/ 126246 h 324981"/>
                  <a:gd name="connsiteX58" fmla="*/ 13846 w 606016"/>
                  <a:gd name="connsiteY58" fmla="*/ 125431 h 324981"/>
                  <a:gd name="connsiteX59" fmla="*/ 2443 w 606016"/>
                  <a:gd name="connsiteY59" fmla="*/ 136020 h 324981"/>
                  <a:gd name="connsiteX60" fmla="*/ 5701 w 606016"/>
                  <a:gd name="connsiteY60" fmla="*/ 133576 h 324981"/>
                  <a:gd name="connsiteX61" fmla="*/ 2443 w 606016"/>
                  <a:gd name="connsiteY61" fmla="*/ 137649 h 324981"/>
                  <a:gd name="connsiteX62" fmla="*/ 0 w 606016"/>
                  <a:gd name="connsiteY62" fmla="*/ 149051 h 324981"/>
                  <a:gd name="connsiteX63" fmla="*/ 0 w 606016"/>
                  <a:gd name="connsiteY63" fmla="*/ 149051 h 324981"/>
                  <a:gd name="connsiteX64" fmla="*/ 4887 w 606016"/>
                  <a:gd name="connsiteY64" fmla="*/ 152309 h 324981"/>
                  <a:gd name="connsiteX65" fmla="*/ 3258 w 606016"/>
                  <a:gd name="connsiteY65" fmla="*/ 154753 h 324981"/>
                  <a:gd name="connsiteX66" fmla="*/ 6516 w 606016"/>
                  <a:gd name="connsiteY66" fmla="*/ 156382 h 324981"/>
                  <a:gd name="connsiteX67" fmla="*/ 25249 w 606016"/>
                  <a:gd name="connsiteY67" fmla="*/ 172672 h 324981"/>
                  <a:gd name="connsiteX68" fmla="*/ 32580 w 606016"/>
                  <a:gd name="connsiteY68" fmla="*/ 171857 h 324981"/>
                  <a:gd name="connsiteX69" fmla="*/ 34209 w 606016"/>
                  <a:gd name="connsiteY69" fmla="*/ 185703 h 324981"/>
                  <a:gd name="connsiteX70" fmla="*/ 33394 w 606016"/>
                  <a:gd name="connsiteY70" fmla="*/ 186518 h 324981"/>
                  <a:gd name="connsiteX71" fmla="*/ 39096 w 606016"/>
                  <a:gd name="connsiteY71" fmla="*/ 195477 h 324981"/>
                  <a:gd name="connsiteX72" fmla="*/ 51313 w 606016"/>
                  <a:gd name="connsiteY72" fmla="*/ 197106 h 324981"/>
                  <a:gd name="connsiteX73" fmla="*/ 48869 w 606016"/>
                  <a:gd name="connsiteY73" fmla="*/ 201179 h 324981"/>
                  <a:gd name="connsiteX74" fmla="*/ 64345 w 606016"/>
                  <a:gd name="connsiteY74" fmla="*/ 218283 h 324981"/>
                  <a:gd name="connsiteX75" fmla="*/ 83078 w 606016"/>
                  <a:gd name="connsiteY75" fmla="*/ 223985 h 324981"/>
                  <a:gd name="connsiteX76" fmla="*/ 95295 w 606016"/>
                  <a:gd name="connsiteY76" fmla="*/ 235387 h 324981"/>
                  <a:gd name="connsiteX77" fmla="*/ 94481 w 606016"/>
                  <a:gd name="connsiteY77" fmla="*/ 236202 h 324981"/>
                  <a:gd name="connsiteX78" fmla="*/ 114028 w 606016"/>
                  <a:gd name="connsiteY78" fmla="*/ 240274 h 324981"/>
                  <a:gd name="connsiteX79" fmla="*/ 114843 w 606016"/>
                  <a:gd name="connsiteY79" fmla="*/ 253306 h 324981"/>
                  <a:gd name="connsiteX80" fmla="*/ 135205 w 606016"/>
                  <a:gd name="connsiteY80" fmla="*/ 257379 h 324981"/>
                  <a:gd name="connsiteX81" fmla="*/ 137649 w 606016"/>
                  <a:gd name="connsiteY81" fmla="*/ 263895 h 324981"/>
                  <a:gd name="connsiteX82" fmla="*/ 166970 w 606016"/>
                  <a:gd name="connsiteY82" fmla="*/ 271225 h 324981"/>
                  <a:gd name="connsiteX83" fmla="*/ 179188 w 606016"/>
                  <a:gd name="connsiteY83" fmla="*/ 280184 h 324981"/>
                  <a:gd name="connsiteX84" fmla="*/ 190591 w 606016"/>
                  <a:gd name="connsiteY84" fmla="*/ 291587 h 324981"/>
                  <a:gd name="connsiteX85" fmla="*/ 189776 w 606016"/>
                  <a:gd name="connsiteY85" fmla="*/ 291587 h 324981"/>
                  <a:gd name="connsiteX86" fmla="*/ 202808 w 606016"/>
                  <a:gd name="connsiteY86" fmla="*/ 280184 h 324981"/>
                  <a:gd name="connsiteX87" fmla="*/ 201993 w 606016"/>
                  <a:gd name="connsiteY87" fmla="*/ 281813 h 324981"/>
                  <a:gd name="connsiteX88" fmla="*/ 210138 w 606016"/>
                  <a:gd name="connsiteY88" fmla="*/ 289144 h 324981"/>
                  <a:gd name="connsiteX89" fmla="*/ 208509 w 606016"/>
                  <a:gd name="connsiteY89" fmla="*/ 290773 h 324981"/>
                  <a:gd name="connsiteX90" fmla="*/ 218283 w 606016"/>
                  <a:gd name="connsiteY90" fmla="*/ 294845 h 324981"/>
                  <a:gd name="connsiteX91" fmla="*/ 218283 w 606016"/>
                  <a:gd name="connsiteY91" fmla="*/ 296474 h 324981"/>
                  <a:gd name="connsiteX92" fmla="*/ 221541 w 606016"/>
                  <a:gd name="connsiteY92" fmla="*/ 294845 h 324981"/>
                  <a:gd name="connsiteX93" fmla="*/ 218283 w 606016"/>
                  <a:gd name="connsiteY93" fmla="*/ 298917 h 324981"/>
                  <a:gd name="connsiteX94" fmla="*/ 263080 w 606016"/>
                  <a:gd name="connsiteY94" fmla="*/ 309506 h 324981"/>
                  <a:gd name="connsiteX95" fmla="*/ 308691 w 606016"/>
                  <a:gd name="connsiteY95" fmla="*/ 316022 h 324981"/>
                  <a:gd name="connsiteX96" fmla="*/ 307062 w 606016"/>
                  <a:gd name="connsiteY96" fmla="*/ 317651 h 324981"/>
                  <a:gd name="connsiteX97" fmla="*/ 313578 w 606016"/>
                  <a:gd name="connsiteY97" fmla="*/ 315207 h 324981"/>
                  <a:gd name="connsiteX98" fmla="*/ 312764 w 606016"/>
                  <a:gd name="connsiteY98" fmla="*/ 316836 h 324981"/>
                  <a:gd name="connsiteX99" fmla="*/ 335570 w 606016"/>
                  <a:gd name="connsiteY99" fmla="*/ 318465 h 324981"/>
                  <a:gd name="connsiteX100" fmla="*/ 334755 w 606016"/>
                  <a:gd name="connsiteY100" fmla="*/ 322538 h 324981"/>
                  <a:gd name="connsiteX101" fmla="*/ 346972 w 606016"/>
                  <a:gd name="connsiteY101" fmla="*/ 320094 h 324981"/>
                  <a:gd name="connsiteX102" fmla="*/ 346158 w 606016"/>
                  <a:gd name="connsiteY102" fmla="*/ 324167 h 324981"/>
                  <a:gd name="connsiteX103" fmla="*/ 392584 w 606016"/>
                  <a:gd name="connsiteY103" fmla="*/ 324981 h 324981"/>
                  <a:gd name="connsiteX104" fmla="*/ 432494 w 606016"/>
                  <a:gd name="connsiteY104" fmla="*/ 314393 h 324981"/>
                  <a:gd name="connsiteX105" fmla="*/ 432494 w 606016"/>
                  <a:gd name="connsiteY105" fmla="*/ 316836 h 324981"/>
                  <a:gd name="connsiteX106" fmla="*/ 457743 w 606016"/>
                  <a:gd name="connsiteY106" fmla="*/ 311135 h 324981"/>
                  <a:gd name="connsiteX107" fmla="*/ 483807 w 606016"/>
                  <a:gd name="connsiteY107" fmla="*/ 306248 h 324981"/>
                  <a:gd name="connsiteX108" fmla="*/ 501725 w 606016"/>
                  <a:gd name="connsiteY108" fmla="*/ 297289 h 324981"/>
                  <a:gd name="connsiteX109" fmla="*/ 503354 w 606016"/>
                  <a:gd name="connsiteY109" fmla="*/ 299732 h 324981"/>
                  <a:gd name="connsiteX110" fmla="*/ 520459 w 606016"/>
                  <a:gd name="connsiteY110" fmla="*/ 289958 h 324981"/>
                  <a:gd name="connsiteX111" fmla="*/ 530233 w 606016"/>
                  <a:gd name="connsiteY111" fmla="*/ 285886 h 324981"/>
                  <a:gd name="connsiteX112" fmla="*/ 535934 w 606016"/>
                  <a:gd name="connsiteY112" fmla="*/ 276926 h 324981"/>
                  <a:gd name="connsiteX113" fmla="*/ 537563 w 606016"/>
                  <a:gd name="connsiteY113" fmla="*/ 280184 h 324981"/>
                  <a:gd name="connsiteX114" fmla="*/ 537563 w 606016"/>
                  <a:gd name="connsiteY114" fmla="*/ 269596 h 324981"/>
                  <a:gd name="connsiteX115" fmla="*/ 540821 w 606016"/>
                  <a:gd name="connsiteY115" fmla="*/ 270410 h 324981"/>
                  <a:gd name="connsiteX116" fmla="*/ 547337 w 606016"/>
                  <a:gd name="connsiteY116" fmla="*/ 259008 h 324981"/>
                  <a:gd name="connsiteX117" fmla="*/ 555482 w 606016"/>
                  <a:gd name="connsiteY117" fmla="*/ 247605 h 324981"/>
                  <a:gd name="connsiteX118" fmla="*/ 557111 w 606016"/>
                  <a:gd name="connsiteY118" fmla="*/ 249234 h 324981"/>
                  <a:gd name="connsiteX119" fmla="*/ 560369 w 606016"/>
                  <a:gd name="connsiteY119" fmla="*/ 241903 h 324981"/>
                  <a:gd name="connsiteX120" fmla="*/ 561183 w 606016"/>
                  <a:gd name="connsiteY120" fmla="*/ 243532 h 324981"/>
                  <a:gd name="connsiteX121" fmla="*/ 572586 w 606016"/>
                  <a:gd name="connsiteY121" fmla="*/ 217469 h 324981"/>
                  <a:gd name="connsiteX122" fmla="*/ 575844 w 606016"/>
                  <a:gd name="connsiteY122" fmla="*/ 219912 h 324981"/>
                  <a:gd name="connsiteX123" fmla="*/ 579916 w 606016"/>
                  <a:gd name="connsiteY123" fmla="*/ 201179 h 324981"/>
                  <a:gd name="connsiteX124" fmla="*/ 581545 w 606016"/>
                  <a:gd name="connsiteY124" fmla="*/ 201993 h 324981"/>
                  <a:gd name="connsiteX125" fmla="*/ 579916 w 606016"/>
                  <a:gd name="connsiteY125" fmla="*/ 197921 h 324981"/>
                  <a:gd name="connsiteX126" fmla="*/ 583989 w 606016"/>
                  <a:gd name="connsiteY126" fmla="*/ 199550 h 324981"/>
                  <a:gd name="connsiteX127" fmla="*/ 592134 w 606016"/>
                  <a:gd name="connsiteY127" fmla="*/ 176744 h 324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606016" h="324981">
                    <a:moveTo>
                      <a:pt x="592134" y="176744"/>
                    </a:moveTo>
                    <a:lnTo>
                      <a:pt x="595392" y="178373"/>
                    </a:lnTo>
                    <a:cubicBezTo>
                      <a:pt x="591319" y="169414"/>
                      <a:pt x="599464" y="163712"/>
                      <a:pt x="598650" y="155568"/>
                    </a:cubicBezTo>
                    <a:lnTo>
                      <a:pt x="599464" y="156382"/>
                    </a:lnTo>
                    <a:cubicBezTo>
                      <a:pt x="605166" y="138463"/>
                      <a:pt x="602722" y="119730"/>
                      <a:pt x="602722" y="100997"/>
                    </a:cubicBezTo>
                    <a:cubicBezTo>
                      <a:pt x="602722" y="100997"/>
                      <a:pt x="604351" y="101811"/>
                      <a:pt x="604351" y="101811"/>
                    </a:cubicBezTo>
                    <a:cubicBezTo>
                      <a:pt x="603537" y="100997"/>
                      <a:pt x="601093" y="99368"/>
                      <a:pt x="601908" y="98553"/>
                    </a:cubicBezTo>
                    <a:cubicBezTo>
                      <a:pt x="602722" y="98553"/>
                      <a:pt x="603537" y="99368"/>
                      <a:pt x="603537" y="99368"/>
                    </a:cubicBezTo>
                    <a:cubicBezTo>
                      <a:pt x="610052" y="96110"/>
                      <a:pt x="601093" y="87150"/>
                      <a:pt x="605980" y="85521"/>
                    </a:cubicBezTo>
                    <a:cubicBezTo>
                      <a:pt x="605166" y="84707"/>
                      <a:pt x="602722" y="83892"/>
                      <a:pt x="601093" y="83892"/>
                    </a:cubicBezTo>
                    <a:cubicBezTo>
                      <a:pt x="601093" y="69232"/>
                      <a:pt x="601093" y="53756"/>
                      <a:pt x="597021" y="39095"/>
                    </a:cubicBezTo>
                    <a:cubicBezTo>
                      <a:pt x="597835" y="38281"/>
                      <a:pt x="599464" y="38281"/>
                      <a:pt x="601908" y="38281"/>
                    </a:cubicBezTo>
                    <a:cubicBezTo>
                      <a:pt x="592948" y="26064"/>
                      <a:pt x="596206" y="13032"/>
                      <a:pt x="597021" y="0"/>
                    </a:cubicBezTo>
                    <a:cubicBezTo>
                      <a:pt x="594577" y="0"/>
                      <a:pt x="594577" y="1629"/>
                      <a:pt x="591319" y="0"/>
                    </a:cubicBezTo>
                    <a:cubicBezTo>
                      <a:pt x="588061" y="4072"/>
                      <a:pt x="597835" y="7330"/>
                      <a:pt x="593763" y="10588"/>
                    </a:cubicBezTo>
                    <a:lnTo>
                      <a:pt x="591319" y="10588"/>
                    </a:lnTo>
                    <a:cubicBezTo>
                      <a:pt x="589690" y="13032"/>
                      <a:pt x="597835" y="10588"/>
                      <a:pt x="594577" y="13846"/>
                    </a:cubicBezTo>
                    <a:cubicBezTo>
                      <a:pt x="592948" y="14661"/>
                      <a:pt x="591319" y="13846"/>
                      <a:pt x="591319" y="13846"/>
                    </a:cubicBezTo>
                    <a:cubicBezTo>
                      <a:pt x="592134" y="19548"/>
                      <a:pt x="590505" y="25249"/>
                      <a:pt x="596206" y="30950"/>
                    </a:cubicBezTo>
                    <a:cubicBezTo>
                      <a:pt x="590505" y="32580"/>
                      <a:pt x="596206" y="37467"/>
                      <a:pt x="590505" y="39095"/>
                    </a:cubicBezTo>
                    <a:cubicBezTo>
                      <a:pt x="592948" y="40724"/>
                      <a:pt x="592134" y="42353"/>
                      <a:pt x="595392" y="42353"/>
                    </a:cubicBezTo>
                    <a:cubicBezTo>
                      <a:pt x="592134" y="61901"/>
                      <a:pt x="595392" y="83078"/>
                      <a:pt x="591319" y="103440"/>
                    </a:cubicBezTo>
                    <a:cubicBezTo>
                      <a:pt x="600279" y="114843"/>
                      <a:pt x="585618" y="123802"/>
                      <a:pt x="586432" y="136020"/>
                    </a:cubicBezTo>
                    <a:cubicBezTo>
                      <a:pt x="586432" y="136020"/>
                      <a:pt x="585618" y="136020"/>
                      <a:pt x="585618" y="136020"/>
                    </a:cubicBezTo>
                    <a:cubicBezTo>
                      <a:pt x="587247" y="140092"/>
                      <a:pt x="587247" y="145794"/>
                      <a:pt x="584803" y="149866"/>
                    </a:cubicBezTo>
                    <a:lnTo>
                      <a:pt x="588061" y="154753"/>
                    </a:lnTo>
                    <a:cubicBezTo>
                      <a:pt x="580731" y="166970"/>
                      <a:pt x="575844" y="179188"/>
                      <a:pt x="570957" y="192220"/>
                    </a:cubicBezTo>
                    <a:cubicBezTo>
                      <a:pt x="566885" y="205251"/>
                      <a:pt x="561998" y="218283"/>
                      <a:pt x="554667" y="228872"/>
                    </a:cubicBezTo>
                    <a:cubicBezTo>
                      <a:pt x="546522" y="241903"/>
                      <a:pt x="537563" y="250863"/>
                      <a:pt x="527789" y="259008"/>
                    </a:cubicBezTo>
                    <a:cubicBezTo>
                      <a:pt x="518015" y="267152"/>
                      <a:pt x="509056" y="275297"/>
                      <a:pt x="498467" y="286700"/>
                    </a:cubicBezTo>
                    <a:cubicBezTo>
                      <a:pt x="498467" y="285886"/>
                      <a:pt x="497653" y="285071"/>
                      <a:pt x="498467" y="284257"/>
                    </a:cubicBezTo>
                    <a:cubicBezTo>
                      <a:pt x="491952" y="289144"/>
                      <a:pt x="482992" y="288329"/>
                      <a:pt x="476476" y="292402"/>
                    </a:cubicBezTo>
                    <a:lnTo>
                      <a:pt x="476476" y="291587"/>
                    </a:lnTo>
                    <a:cubicBezTo>
                      <a:pt x="468331" y="298103"/>
                      <a:pt x="457743" y="299732"/>
                      <a:pt x="447155" y="301361"/>
                    </a:cubicBezTo>
                    <a:cubicBezTo>
                      <a:pt x="436566" y="302176"/>
                      <a:pt x="426792" y="302990"/>
                      <a:pt x="417019" y="307877"/>
                    </a:cubicBezTo>
                    <a:cubicBezTo>
                      <a:pt x="404801" y="307877"/>
                      <a:pt x="391769" y="307062"/>
                      <a:pt x="378738" y="307062"/>
                    </a:cubicBezTo>
                    <a:cubicBezTo>
                      <a:pt x="365706" y="306248"/>
                      <a:pt x="352674" y="306248"/>
                      <a:pt x="339642" y="306248"/>
                    </a:cubicBezTo>
                    <a:lnTo>
                      <a:pt x="339642" y="304619"/>
                    </a:lnTo>
                    <a:cubicBezTo>
                      <a:pt x="334755" y="304619"/>
                      <a:pt x="329054" y="304619"/>
                      <a:pt x="324167" y="303804"/>
                    </a:cubicBezTo>
                    <a:cubicBezTo>
                      <a:pt x="319280" y="302176"/>
                      <a:pt x="314393" y="300547"/>
                      <a:pt x="309506" y="298917"/>
                    </a:cubicBezTo>
                    <a:cubicBezTo>
                      <a:pt x="299732" y="295660"/>
                      <a:pt x="290773" y="291587"/>
                      <a:pt x="280184" y="289958"/>
                    </a:cubicBezTo>
                    <a:cubicBezTo>
                      <a:pt x="261451" y="280999"/>
                      <a:pt x="235387" y="289144"/>
                      <a:pt x="217469" y="275297"/>
                    </a:cubicBezTo>
                    <a:cubicBezTo>
                      <a:pt x="213396" y="267967"/>
                      <a:pt x="205251" y="267967"/>
                      <a:pt x="197106" y="267152"/>
                    </a:cubicBezTo>
                    <a:cubicBezTo>
                      <a:pt x="188962" y="267152"/>
                      <a:pt x="180817" y="266338"/>
                      <a:pt x="177559" y="259008"/>
                    </a:cubicBezTo>
                    <a:cubicBezTo>
                      <a:pt x="161269" y="233758"/>
                      <a:pt x="136834" y="231315"/>
                      <a:pt x="109956" y="224799"/>
                    </a:cubicBezTo>
                    <a:cubicBezTo>
                      <a:pt x="101811" y="215840"/>
                      <a:pt x="90408" y="210953"/>
                      <a:pt x="80634" y="204437"/>
                    </a:cubicBezTo>
                    <a:cubicBezTo>
                      <a:pt x="75748" y="201179"/>
                      <a:pt x="70861" y="197921"/>
                      <a:pt x="65974" y="194663"/>
                    </a:cubicBezTo>
                    <a:cubicBezTo>
                      <a:pt x="61901" y="190590"/>
                      <a:pt x="57829" y="185703"/>
                      <a:pt x="55385" y="180002"/>
                    </a:cubicBezTo>
                    <a:cubicBezTo>
                      <a:pt x="42353" y="178373"/>
                      <a:pt x="44797" y="158011"/>
                      <a:pt x="35023" y="151495"/>
                    </a:cubicBezTo>
                    <a:lnTo>
                      <a:pt x="33394" y="153938"/>
                    </a:lnTo>
                    <a:cubicBezTo>
                      <a:pt x="35838" y="145794"/>
                      <a:pt x="18733" y="154753"/>
                      <a:pt x="25249" y="144979"/>
                    </a:cubicBezTo>
                    <a:lnTo>
                      <a:pt x="26064" y="144979"/>
                    </a:lnTo>
                    <a:cubicBezTo>
                      <a:pt x="28507" y="139278"/>
                      <a:pt x="12217" y="150681"/>
                      <a:pt x="16290" y="144979"/>
                    </a:cubicBezTo>
                    <a:lnTo>
                      <a:pt x="13846" y="146608"/>
                    </a:lnTo>
                    <a:cubicBezTo>
                      <a:pt x="11403" y="144979"/>
                      <a:pt x="16290" y="144164"/>
                      <a:pt x="15475" y="141721"/>
                    </a:cubicBezTo>
                    <a:cubicBezTo>
                      <a:pt x="14661" y="141721"/>
                      <a:pt x="11403" y="144979"/>
                      <a:pt x="11403" y="142536"/>
                    </a:cubicBezTo>
                    <a:cubicBezTo>
                      <a:pt x="19548" y="134391"/>
                      <a:pt x="4887" y="139278"/>
                      <a:pt x="14661" y="130318"/>
                    </a:cubicBezTo>
                    <a:cubicBezTo>
                      <a:pt x="15475" y="131133"/>
                      <a:pt x="17104" y="125431"/>
                      <a:pt x="21177" y="126246"/>
                    </a:cubicBezTo>
                    <a:cubicBezTo>
                      <a:pt x="21177" y="124617"/>
                      <a:pt x="17919" y="122173"/>
                      <a:pt x="13846" y="125431"/>
                    </a:cubicBezTo>
                    <a:cubicBezTo>
                      <a:pt x="8959" y="128689"/>
                      <a:pt x="4072" y="131133"/>
                      <a:pt x="2443" y="136020"/>
                    </a:cubicBezTo>
                    <a:lnTo>
                      <a:pt x="5701" y="133576"/>
                    </a:lnTo>
                    <a:cubicBezTo>
                      <a:pt x="3258" y="136834"/>
                      <a:pt x="4887" y="135205"/>
                      <a:pt x="2443" y="137649"/>
                    </a:cubicBezTo>
                    <a:cubicBezTo>
                      <a:pt x="4887" y="140907"/>
                      <a:pt x="0" y="144979"/>
                      <a:pt x="0" y="149051"/>
                    </a:cubicBezTo>
                    <a:cubicBezTo>
                      <a:pt x="0" y="149051"/>
                      <a:pt x="0" y="149051"/>
                      <a:pt x="0" y="149051"/>
                    </a:cubicBezTo>
                    <a:cubicBezTo>
                      <a:pt x="4887" y="146608"/>
                      <a:pt x="4887" y="150681"/>
                      <a:pt x="4887" y="152309"/>
                    </a:cubicBezTo>
                    <a:lnTo>
                      <a:pt x="3258" y="154753"/>
                    </a:lnTo>
                    <a:cubicBezTo>
                      <a:pt x="0" y="158825"/>
                      <a:pt x="13032" y="151495"/>
                      <a:pt x="6516" y="156382"/>
                    </a:cubicBezTo>
                    <a:cubicBezTo>
                      <a:pt x="13032" y="160454"/>
                      <a:pt x="19548" y="166970"/>
                      <a:pt x="25249" y="172672"/>
                    </a:cubicBezTo>
                    <a:cubicBezTo>
                      <a:pt x="28507" y="171043"/>
                      <a:pt x="30136" y="177559"/>
                      <a:pt x="32580" y="171857"/>
                    </a:cubicBezTo>
                    <a:cubicBezTo>
                      <a:pt x="29322" y="178373"/>
                      <a:pt x="32580" y="184075"/>
                      <a:pt x="34209" y="185703"/>
                    </a:cubicBezTo>
                    <a:cubicBezTo>
                      <a:pt x="33394" y="186518"/>
                      <a:pt x="33394" y="186518"/>
                      <a:pt x="33394" y="186518"/>
                    </a:cubicBezTo>
                    <a:cubicBezTo>
                      <a:pt x="30951" y="196292"/>
                      <a:pt x="43168" y="184075"/>
                      <a:pt x="39096" y="195477"/>
                    </a:cubicBezTo>
                    <a:cubicBezTo>
                      <a:pt x="44797" y="189776"/>
                      <a:pt x="43168" y="202808"/>
                      <a:pt x="51313" y="197106"/>
                    </a:cubicBezTo>
                    <a:cubicBezTo>
                      <a:pt x="50498" y="198735"/>
                      <a:pt x="49684" y="200364"/>
                      <a:pt x="48869" y="201179"/>
                    </a:cubicBezTo>
                    <a:cubicBezTo>
                      <a:pt x="54571" y="206880"/>
                      <a:pt x="59458" y="214211"/>
                      <a:pt x="64345" y="218283"/>
                    </a:cubicBezTo>
                    <a:cubicBezTo>
                      <a:pt x="73304" y="215840"/>
                      <a:pt x="73304" y="229686"/>
                      <a:pt x="83078" y="223985"/>
                    </a:cubicBezTo>
                    <a:cubicBezTo>
                      <a:pt x="85521" y="228057"/>
                      <a:pt x="87965" y="235387"/>
                      <a:pt x="95295" y="235387"/>
                    </a:cubicBezTo>
                    <a:lnTo>
                      <a:pt x="94481" y="236202"/>
                    </a:lnTo>
                    <a:cubicBezTo>
                      <a:pt x="100182" y="239460"/>
                      <a:pt x="106698" y="243532"/>
                      <a:pt x="114028" y="240274"/>
                    </a:cubicBezTo>
                    <a:cubicBezTo>
                      <a:pt x="110771" y="249234"/>
                      <a:pt x="114028" y="249234"/>
                      <a:pt x="114843" y="253306"/>
                    </a:cubicBezTo>
                    <a:cubicBezTo>
                      <a:pt x="120544" y="251677"/>
                      <a:pt x="127060" y="257379"/>
                      <a:pt x="135205" y="257379"/>
                    </a:cubicBezTo>
                    <a:cubicBezTo>
                      <a:pt x="133576" y="261451"/>
                      <a:pt x="140907" y="258193"/>
                      <a:pt x="137649" y="263895"/>
                    </a:cubicBezTo>
                    <a:cubicBezTo>
                      <a:pt x="148237" y="263080"/>
                      <a:pt x="158011" y="266338"/>
                      <a:pt x="166970" y="271225"/>
                    </a:cubicBezTo>
                    <a:cubicBezTo>
                      <a:pt x="171043" y="273668"/>
                      <a:pt x="175930" y="276926"/>
                      <a:pt x="179188" y="280184"/>
                    </a:cubicBezTo>
                    <a:cubicBezTo>
                      <a:pt x="183260" y="283442"/>
                      <a:pt x="187333" y="287515"/>
                      <a:pt x="190591" y="291587"/>
                    </a:cubicBezTo>
                    <a:lnTo>
                      <a:pt x="189776" y="291587"/>
                    </a:lnTo>
                    <a:cubicBezTo>
                      <a:pt x="193848" y="289144"/>
                      <a:pt x="198735" y="283442"/>
                      <a:pt x="202808" y="280184"/>
                    </a:cubicBezTo>
                    <a:cubicBezTo>
                      <a:pt x="202808" y="280999"/>
                      <a:pt x="202808" y="281813"/>
                      <a:pt x="201993" y="281813"/>
                    </a:cubicBezTo>
                    <a:cubicBezTo>
                      <a:pt x="205251" y="281813"/>
                      <a:pt x="206066" y="289144"/>
                      <a:pt x="210138" y="289144"/>
                    </a:cubicBezTo>
                    <a:cubicBezTo>
                      <a:pt x="210138" y="289958"/>
                      <a:pt x="210138" y="289958"/>
                      <a:pt x="208509" y="290773"/>
                    </a:cubicBezTo>
                    <a:cubicBezTo>
                      <a:pt x="212582" y="289144"/>
                      <a:pt x="213396" y="298103"/>
                      <a:pt x="218283" y="294845"/>
                    </a:cubicBezTo>
                    <a:lnTo>
                      <a:pt x="218283" y="296474"/>
                    </a:lnTo>
                    <a:lnTo>
                      <a:pt x="221541" y="294845"/>
                    </a:lnTo>
                    <a:cubicBezTo>
                      <a:pt x="220727" y="296474"/>
                      <a:pt x="219912" y="299732"/>
                      <a:pt x="218283" y="298917"/>
                    </a:cubicBezTo>
                    <a:cubicBezTo>
                      <a:pt x="232130" y="305434"/>
                      <a:pt x="247605" y="307877"/>
                      <a:pt x="263080" y="309506"/>
                    </a:cubicBezTo>
                    <a:cubicBezTo>
                      <a:pt x="278555" y="311135"/>
                      <a:pt x="294031" y="312764"/>
                      <a:pt x="308691" y="316022"/>
                    </a:cubicBezTo>
                    <a:lnTo>
                      <a:pt x="307062" y="317651"/>
                    </a:lnTo>
                    <a:lnTo>
                      <a:pt x="313578" y="315207"/>
                    </a:lnTo>
                    <a:cubicBezTo>
                      <a:pt x="313578" y="316022"/>
                      <a:pt x="312764" y="316836"/>
                      <a:pt x="312764" y="316836"/>
                    </a:cubicBezTo>
                    <a:cubicBezTo>
                      <a:pt x="319280" y="321723"/>
                      <a:pt x="328239" y="316836"/>
                      <a:pt x="335570" y="318465"/>
                    </a:cubicBezTo>
                    <a:cubicBezTo>
                      <a:pt x="335570" y="319280"/>
                      <a:pt x="333941" y="320909"/>
                      <a:pt x="334755" y="322538"/>
                    </a:cubicBezTo>
                    <a:cubicBezTo>
                      <a:pt x="341271" y="317651"/>
                      <a:pt x="342900" y="330683"/>
                      <a:pt x="346972" y="320094"/>
                    </a:cubicBezTo>
                    <a:cubicBezTo>
                      <a:pt x="346972" y="320909"/>
                      <a:pt x="346972" y="323352"/>
                      <a:pt x="346158" y="324167"/>
                    </a:cubicBezTo>
                    <a:cubicBezTo>
                      <a:pt x="361633" y="321723"/>
                      <a:pt x="377108" y="323352"/>
                      <a:pt x="392584" y="324981"/>
                    </a:cubicBezTo>
                    <a:cubicBezTo>
                      <a:pt x="405616" y="315207"/>
                      <a:pt x="419462" y="324167"/>
                      <a:pt x="432494" y="314393"/>
                    </a:cubicBezTo>
                    <a:lnTo>
                      <a:pt x="432494" y="316836"/>
                    </a:lnTo>
                    <a:cubicBezTo>
                      <a:pt x="440639" y="312764"/>
                      <a:pt x="449598" y="311949"/>
                      <a:pt x="457743" y="311135"/>
                    </a:cubicBezTo>
                    <a:cubicBezTo>
                      <a:pt x="466702" y="310320"/>
                      <a:pt x="475662" y="310320"/>
                      <a:pt x="483807" y="306248"/>
                    </a:cubicBezTo>
                    <a:cubicBezTo>
                      <a:pt x="491137" y="304619"/>
                      <a:pt x="495209" y="300547"/>
                      <a:pt x="501725" y="297289"/>
                    </a:cubicBezTo>
                    <a:lnTo>
                      <a:pt x="503354" y="299732"/>
                    </a:lnTo>
                    <a:cubicBezTo>
                      <a:pt x="506612" y="292402"/>
                      <a:pt x="513943" y="291587"/>
                      <a:pt x="520459" y="289958"/>
                    </a:cubicBezTo>
                    <a:cubicBezTo>
                      <a:pt x="523717" y="289144"/>
                      <a:pt x="526975" y="288329"/>
                      <a:pt x="530233" y="285886"/>
                    </a:cubicBezTo>
                    <a:cubicBezTo>
                      <a:pt x="532676" y="284257"/>
                      <a:pt x="535120" y="280999"/>
                      <a:pt x="535934" y="276926"/>
                    </a:cubicBezTo>
                    <a:lnTo>
                      <a:pt x="537563" y="280184"/>
                    </a:lnTo>
                    <a:cubicBezTo>
                      <a:pt x="535120" y="274483"/>
                      <a:pt x="544893" y="276112"/>
                      <a:pt x="537563" y="269596"/>
                    </a:cubicBezTo>
                    <a:lnTo>
                      <a:pt x="540821" y="270410"/>
                    </a:lnTo>
                    <a:cubicBezTo>
                      <a:pt x="539192" y="263080"/>
                      <a:pt x="542450" y="261451"/>
                      <a:pt x="547337" y="259008"/>
                    </a:cubicBezTo>
                    <a:cubicBezTo>
                      <a:pt x="551409" y="257379"/>
                      <a:pt x="556296" y="254935"/>
                      <a:pt x="555482" y="247605"/>
                    </a:cubicBezTo>
                    <a:lnTo>
                      <a:pt x="557111" y="249234"/>
                    </a:lnTo>
                    <a:cubicBezTo>
                      <a:pt x="557111" y="245976"/>
                      <a:pt x="557925" y="242718"/>
                      <a:pt x="560369" y="241903"/>
                    </a:cubicBezTo>
                    <a:cubicBezTo>
                      <a:pt x="560369" y="242718"/>
                      <a:pt x="561183" y="242718"/>
                      <a:pt x="561183" y="243532"/>
                    </a:cubicBezTo>
                    <a:cubicBezTo>
                      <a:pt x="573400" y="240274"/>
                      <a:pt x="569328" y="226428"/>
                      <a:pt x="572586" y="217469"/>
                    </a:cubicBezTo>
                    <a:lnTo>
                      <a:pt x="575844" y="219912"/>
                    </a:lnTo>
                    <a:cubicBezTo>
                      <a:pt x="572586" y="214211"/>
                      <a:pt x="579916" y="207695"/>
                      <a:pt x="579916" y="201179"/>
                    </a:cubicBezTo>
                    <a:lnTo>
                      <a:pt x="581545" y="201993"/>
                    </a:lnTo>
                    <a:lnTo>
                      <a:pt x="579916" y="197921"/>
                    </a:lnTo>
                    <a:lnTo>
                      <a:pt x="583989" y="199550"/>
                    </a:lnTo>
                    <a:cubicBezTo>
                      <a:pt x="592134" y="192220"/>
                      <a:pt x="590505" y="184075"/>
                      <a:pt x="592134" y="1767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/>
              <p:cNvSpPr/>
              <p:nvPr/>
            </p:nvSpPr>
            <p:spPr>
              <a:xfrm>
                <a:off x="5088476" y="2462201"/>
                <a:ext cx="610" cy="362"/>
              </a:xfrm>
              <a:custGeom>
                <a:avLst/>
                <a:gdLst>
                  <a:gd name="connsiteX0" fmla="*/ 0 w 610"/>
                  <a:gd name="connsiteY0" fmla="*/ 0 h 362"/>
                  <a:gd name="connsiteX1" fmla="*/ 0 w 610"/>
                  <a:gd name="connsiteY1" fmla="*/ 0 h 362"/>
                  <a:gd name="connsiteX2" fmla="*/ 0 w 610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14" y="815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/>
              <p:cNvSpPr/>
              <p:nvPr/>
            </p:nvSpPr>
            <p:spPr>
              <a:xfrm>
                <a:off x="4487021" y="2511070"/>
                <a:ext cx="361" cy="1629"/>
              </a:xfrm>
              <a:custGeom>
                <a:avLst/>
                <a:gdLst>
                  <a:gd name="connsiteX0" fmla="*/ 362 w 361"/>
                  <a:gd name="connsiteY0" fmla="*/ 1629 h 1629"/>
                  <a:gd name="connsiteX1" fmla="*/ 362 w 361"/>
                  <a:gd name="connsiteY1" fmla="*/ 0 h 1629"/>
                  <a:gd name="connsiteX2" fmla="*/ 362 w 361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1629">
                    <a:moveTo>
                      <a:pt x="362" y="1629"/>
                    </a:moveTo>
                    <a:cubicBezTo>
                      <a:pt x="362" y="815"/>
                      <a:pt x="362" y="815"/>
                      <a:pt x="362" y="0"/>
                    </a:cubicBezTo>
                    <a:cubicBezTo>
                      <a:pt x="-452" y="815"/>
                      <a:pt x="362" y="815"/>
                      <a:pt x="362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4" name="图形 2"/>
            <p:cNvGrpSpPr/>
            <p:nvPr/>
          </p:nvGrpSpPr>
          <p:grpSpPr>
            <a:xfrm>
              <a:off x="5051225" y="2323827"/>
              <a:ext cx="947849" cy="1479022"/>
              <a:chOff x="5051225" y="2323827"/>
              <a:chExt cx="947849" cy="1479022"/>
            </a:xfrm>
            <a:solidFill>
              <a:srgbClr val="1B1B1B"/>
            </a:solidFill>
          </p:grpSpPr>
          <p:sp>
            <p:nvSpPr>
              <p:cNvPr id="125" name="任意多边形: 形状 124"/>
              <p:cNvSpPr/>
              <p:nvPr/>
            </p:nvSpPr>
            <p:spPr>
              <a:xfrm>
                <a:off x="5984414" y="3799592"/>
                <a:ext cx="3258" cy="3257"/>
              </a:xfrm>
              <a:custGeom>
                <a:avLst/>
                <a:gdLst>
                  <a:gd name="connsiteX0" fmla="*/ 1629 w 3258"/>
                  <a:gd name="connsiteY0" fmla="*/ 3258 h 3257"/>
                  <a:gd name="connsiteX1" fmla="*/ 3258 w 3258"/>
                  <a:gd name="connsiteY1" fmla="*/ 2443 h 3257"/>
                  <a:gd name="connsiteX2" fmla="*/ 0 w 3258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3257">
                    <a:moveTo>
                      <a:pt x="1629" y="3258"/>
                    </a:moveTo>
                    <a:lnTo>
                      <a:pt x="3258" y="24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5977084" y="3787375"/>
                <a:ext cx="10183" cy="10588"/>
              </a:xfrm>
              <a:custGeom>
                <a:avLst/>
                <a:gdLst>
                  <a:gd name="connsiteX0" fmla="*/ 2444 w 10183"/>
                  <a:gd name="connsiteY0" fmla="*/ 0 h 10588"/>
                  <a:gd name="connsiteX1" fmla="*/ 0 w 10183"/>
                  <a:gd name="connsiteY1" fmla="*/ 815 h 10588"/>
                  <a:gd name="connsiteX2" fmla="*/ 8959 w 10183"/>
                  <a:gd name="connsiteY2" fmla="*/ 10588 h 10588"/>
                  <a:gd name="connsiteX3" fmla="*/ 2444 w 10183"/>
                  <a:gd name="connsiteY3" fmla="*/ 0 h 1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3" h="10588">
                    <a:moveTo>
                      <a:pt x="2444" y="0"/>
                    </a:moveTo>
                    <a:cubicBezTo>
                      <a:pt x="1629" y="815"/>
                      <a:pt x="815" y="0"/>
                      <a:pt x="0" y="815"/>
                    </a:cubicBezTo>
                    <a:lnTo>
                      <a:pt x="8959" y="10588"/>
                    </a:lnTo>
                    <a:cubicBezTo>
                      <a:pt x="14661" y="5702"/>
                      <a:pt x="-1629" y="2443"/>
                      <a:pt x="2444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5977084" y="3779230"/>
                <a:ext cx="3935" cy="5701"/>
              </a:xfrm>
              <a:custGeom>
                <a:avLst/>
                <a:gdLst>
                  <a:gd name="connsiteX0" fmla="*/ 3258 w 3935"/>
                  <a:gd name="connsiteY0" fmla="*/ 5702 h 5701"/>
                  <a:gd name="connsiteX1" fmla="*/ 0 w 3935"/>
                  <a:gd name="connsiteY1" fmla="*/ 0 h 5701"/>
                  <a:gd name="connsiteX2" fmla="*/ 3258 w 3935"/>
                  <a:gd name="connsiteY2" fmla="*/ 5702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5" h="5701">
                    <a:moveTo>
                      <a:pt x="3258" y="5702"/>
                    </a:moveTo>
                    <a:cubicBezTo>
                      <a:pt x="5702" y="2443"/>
                      <a:pt x="815" y="815"/>
                      <a:pt x="0" y="0"/>
                    </a:cubicBezTo>
                    <a:cubicBezTo>
                      <a:pt x="3258" y="815"/>
                      <a:pt x="-1629" y="5702"/>
                      <a:pt x="3258" y="570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5990930" y="3477054"/>
                <a:ext cx="8144" cy="814"/>
              </a:xfrm>
              <a:custGeom>
                <a:avLst/>
                <a:gdLst>
                  <a:gd name="connsiteX0" fmla="*/ 0 w 8144"/>
                  <a:gd name="connsiteY0" fmla="*/ 0 h 814"/>
                  <a:gd name="connsiteX1" fmla="*/ 0 w 8144"/>
                  <a:gd name="connsiteY1" fmla="*/ 815 h 814"/>
                  <a:gd name="connsiteX2" fmla="*/ 0 w 814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0"/>
                    </a:moveTo>
                    <a:cubicBezTo>
                      <a:pt x="0" y="0"/>
                      <a:pt x="0" y="815"/>
                      <a:pt x="0" y="815"/>
                    </a:cubicBezTo>
                    <a:cubicBezTo>
                      <a:pt x="0" y="8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5051225" y="2323827"/>
                <a:ext cx="947849" cy="1453907"/>
              </a:xfrm>
              <a:custGeom>
                <a:avLst/>
                <a:gdLst>
                  <a:gd name="connsiteX0" fmla="*/ 927487 w 947849"/>
                  <a:gd name="connsiteY0" fmla="*/ 1072593 h 1453907"/>
                  <a:gd name="connsiteX1" fmla="*/ 924229 w 947849"/>
                  <a:gd name="connsiteY1" fmla="*/ 1071778 h 1453907"/>
                  <a:gd name="connsiteX2" fmla="*/ 925044 w 947849"/>
                  <a:gd name="connsiteY2" fmla="*/ 1119833 h 1453907"/>
                  <a:gd name="connsiteX3" fmla="*/ 923415 w 947849"/>
                  <a:gd name="connsiteY3" fmla="*/ 1119019 h 1453907"/>
                  <a:gd name="connsiteX4" fmla="*/ 925858 w 947849"/>
                  <a:gd name="connsiteY4" fmla="*/ 1236305 h 1453907"/>
                  <a:gd name="connsiteX5" fmla="*/ 924229 w 947849"/>
                  <a:gd name="connsiteY5" fmla="*/ 1234676 h 1453907"/>
                  <a:gd name="connsiteX6" fmla="*/ 927487 w 947849"/>
                  <a:gd name="connsiteY6" fmla="*/ 1241192 h 1453907"/>
                  <a:gd name="connsiteX7" fmla="*/ 925858 w 947849"/>
                  <a:gd name="connsiteY7" fmla="*/ 1239563 h 1453907"/>
                  <a:gd name="connsiteX8" fmla="*/ 923415 w 947849"/>
                  <a:gd name="connsiteY8" fmla="*/ 1269699 h 1453907"/>
                  <a:gd name="connsiteX9" fmla="*/ 928302 w 947849"/>
                  <a:gd name="connsiteY9" fmla="*/ 1272143 h 1453907"/>
                  <a:gd name="connsiteX10" fmla="*/ 931560 w 947849"/>
                  <a:gd name="connsiteY10" fmla="*/ 1369067 h 1453907"/>
                  <a:gd name="connsiteX11" fmla="*/ 926673 w 947849"/>
                  <a:gd name="connsiteY11" fmla="*/ 1369881 h 1453907"/>
                  <a:gd name="connsiteX12" fmla="*/ 927487 w 947849"/>
                  <a:gd name="connsiteY12" fmla="*/ 1453774 h 1453907"/>
                  <a:gd name="connsiteX13" fmla="*/ 933189 w 947849"/>
                  <a:gd name="connsiteY13" fmla="*/ 1453774 h 1453907"/>
                  <a:gd name="connsiteX14" fmla="*/ 932374 w 947849"/>
                  <a:gd name="connsiteY14" fmla="*/ 1429339 h 1453907"/>
                  <a:gd name="connsiteX15" fmla="*/ 934818 w 947849"/>
                  <a:gd name="connsiteY15" fmla="*/ 1430153 h 1453907"/>
                  <a:gd name="connsiteX16" fmla="*/ 932374 w 947849"/>
                  <a:gd name="connsiteY16" fmla="*/ 1422823 h 1453907"/>
                  <a:gd name="connsiteX17" fmla="*/ 935632 w 947849"/>
                  <a:gd name="connsiteY17" fmla="*/ 1422823 h 1453907"/>
                  <a:gd name="connsiteX18" fmla="*/ 932374 w 947849"/>
                  <a:gd name="connsiteY18" fmla="*/ 1385357 h 1453907"/>
                  <a:gd name="connsiteX19" fmla="*/ 938076 w 947849"/>
                  <a:gd name="connsiteY19" fmla="*/ 1367438 h 1453907"/>
                  <a:gd name="connsiteX20" fmla="*/ 933189 w 947849"/>
                  <a:gd name="connsiteY20" fmla="*/ 1359293 h 1453907"/>
                  <a:gd name="connsiteX21" fmla="*/ 936447 w 947849"/>
                  <a:gd name="connsiteY21" fmla="*/ 1225717 h 1453907"/>
                  <a:gd name="connsiteX22" fmla="*/ 938076 w 947849"/>
                  <a:gd name="connsiteY22" fmla="*/ 1154856 h 1453907"/>
                  <a:gd name="connsiteX23" fmla="*/ 938890 w 947849"/>
                  <a:gd name="connsiteY23" fmla="*/ 1154856 h 1453907"/>
                  <a:gd name="connsiteX24" fmla="*/ 937261 w 947849"/>
                  <a:gd name="connsiteY24" fmla="*/ 1124720 h 1453907"/>
                  <a:gd name="connsiteX25" fmla="*/ 933189 w 947849"/>
                  <a:gd name="connsiteY25" fmla="*/ 1116575 h 1453907"/>
                  <a:gd name="connsiteX26" fmla="*/ 947035 w 947849"/>
                  <a:gd name="connsiteY26" fmla="*/ 939016 h 1453907"/>
                  <a:gd name="connsiteX27" fmla="*/ 946220 w 947849"/>
                  <a:gd name="connsiteY27" fmla="*/ 886889 h 1453907"/>
                  <a:gd name="connsiteX28" fmla="*/ 930745 w 947849"/>
                  <a:gd name="connsiteY28" fmla="*/ 837205 h 1453907"/>
                  <a:gd name="connsiteX29" fmla="*/ 859885 w 947849"/>
                  <a:gd name="connsiteY29" fmla="*/ 766345 h 1453907"/>
                  <a:gd name="connsiteX30" fmla="*/ 862328 w 947849"/>
                  <a:gd name="connsiteY30" fmla="*/ 765530 h 1453907"/>
                  <a:gd name="connsiteX31" fmla="*/ 818346 w 947849"/>
                  <a:gd name="connsiteY31" fmla="*/ 732951 h 1453907"/>
                  <a:gd name="connsiteX32" fmla="*/ 819160 w 947849"/>
                  <a:gd name="connsiteY32" fmla="*/ 732136 h 1453907"/>
                  <a:gd name="connsiteX33" fmla="*/ 705946 w 947849"/>
                  <a:gd name="connsiteY33" fmla="*/ 658832 h 1453907"/>
                  <a:gd name="connsiteX34" fmla="*/ 583773 w 947849"/>
                  <a:gd name="connsiteY34" fmla="*/ 547247 h 1453907"/>
                  <a:gd name="connsiteX35" fmla="*/ 585402 w 947849"/>
                  <a:gd name="connsiteY35" fmla="*/ 545618 h 1453907"/>
                  <a:gd name="connsiteX36" fmla="*/ 504767 w 947849"/>
                  <a:gd name="connsiteY36" fmla="*/ 443807 h 1453907"/>
                  <a:gd name="connsiteX37" fmla="*/ 424133 w 947849"/>
                  <a:gd name="connsiteY37" fmla="*/ 331407 h 1453907"/>
                  <a:gd name="connsiteX38" fmla="*/ 378521 w 947849"/>
                  <a:gd name="connsiteY38" fmla="*/ 251587 h 1453907"/>
                  <a:gd name="connsiteX39" fmla="*/ 337797 w 947849"/>
                  <a:gd name="connsiteY39" fmla="*/ 180727 h 1453907"/>
                  <a:gd name="connsiteX40" fmla="*/ 268565 w 947849"/>
                  <a:gd name="connsiteY40" fmla="*/ 136744 h 1453907"/>
                  <a:gd name="connsiteX41" fmla="*/ 202592 w 947849"/>
                  <a:gd name="connsiteY41" fmla="*/ 102536 h 1453907"/>
                  <a:gd name="connsiteX42" fmla="*/ 136618 w 947849"/>
                  <a:gd name="connsiteY42" fmla="*/ 69956 h 1453907"/>
                  <a:gd name="connsiteX43" fmla="*/ 71459 w 947849"/>
                  <a:gd name="connsiteY43" fmla="*/ 34119 h 1453907"/>
                  <a:gd name="connsiteX44" fmla="*/ 71459 w 947849"/>
                  <a:gd name="connsiteY44" fmla="*/ 36562 h 1453907"/>
                  <a:gd name="connsiteX45" fmla="*/ 47839 w 947849"/>
                  <a:gd name="connsiteY45" fmla="*/ 25974 h 1453907"/>
                  <a:gd name="connsiteX46" fmla="*/ 48653 w 947849"/>
                  <a:gd name="connsiteY46" fmla="*/ 25974 h 1453907"/>
                  <a:gd name="connsiteX47" fmla="*/ 33178 w 947849"/>
                  <a:gd name="connsiteY47" fmla="*/ 26788 h 1453907"/>
                  <a:gd name="connsiteX48" fmla="*/ 31549 w 947849"/>
                  <a:gd name="connsiteY48" fmla="*/ 29232 h 1453907"/>
                  <a:gd name="connsiteX49" fmla="*/ 28291 w 947849"/>
                  <a:gd name="connsiteY49" fmla="*/ 23530 h 1453907"/>
                  <a:gd name="connsiteX50" fmla="*/ 23404 w 947849"/>
                  <a:gd name="connsiteY50" fmla="*/ 25159 h 1453907"/>
                  <a:gd name="connsiteX51" fmla="*/ 13630 w 947849"/>
                  <a:gd name="connsiteY51" fmla="*/ 9684 h 1453907"/>
                  <a:gd name="connsiteX52" fmla="*/ 18517 w 947849"/>
                  <a:gd name="connsiteY52" fmla="*/ 3168 h 1453907"/>
                  <a:gd name="connsiteX53" fmla="*/ 6300 w 947849"/>
                  <a:gd name="connsiteY53" fmla="*/ 3168 h 1453907"/>
                  <a:gd name="connsiteX54" fmla="*/ 1413 w 947849"/>
                  <a:gd name="connsiteY54" fmla="*/ 17829 h 1453907"/>
                  <a:gd name="connsiteX55" fmla="*/ 3856 w 947849"/>
                  <a:gd name="connsiteY55" fmla="*/ 14571 h 1453907"/>
                  <a:gd name="connsiteX56" fmla="*/ 3856 w 947849"/>
                  <a:gd name="connsiteY56" fmla="*/ 20272 h 1453907"/>
                  <a:gd name="connsiteX57" fmla="*/ 13630 w 947849"/>
                  <a:gd name="connsiteY57" fmla="*/ 34933 h 1453907"/>
                  <a:gd name="connsiteX58" fmla="*/ 13630 w 947849"/>
                  <a:gd name="connsiteY58" fmla="*/ 34119 h 1453907"/>
                  <a:gd name="connsiteX59" fmla="*/ 25033 w 947849"/>
                  <a:gd name="connsiteY59" fmla="*/ 37377 h 1453907"/>
                  <a:gd name="connsiteX60" fmla="*/ 25033 w 947849"/>
                  <a:gd name="connsiteY60" fmla="*/ 39820 h 1453907"/>
                  <a:gd name="connsiteX61" fmla="*/ 31549 w 947849"/>
                  <a:gd name="connsiteY61" fmla="*/ 41449 h 1453907"/>
                  <a:gd name="connsiteX62" fmla="*/ 80418 w 947849"/>
                  <a:gd name="connsiteY62" fmla="*/ 60183 h 1453907"/>
                  <a:gd name="connsiteX63" fmla="*/ 91821 w 947849"/>
                  <a:gd name="connsiteY63" fmla="*/ 58553 h 1453907"/>
                  <a:gd name="connsiteX64" fmla="*/ 108926 w 947849"/>
                  <a:gd name="connsiteY64" fmla="*/ 75658 h 1453907"/>
                  <a:gd name="connsiteX65" fmla="*/ 107297 w 947849"/>
                  <a:gd name="connsiteY65" fmla="*/ 76472 h 1453907"/>
                  <a:gd name="connsiteX66" fmla="*/ 125215 w 947849"/>
                  <a:gd name="connsiteY66" fmla="*/ 87061 h 1453907"/>
                  <a:gd name="connsiteX67" fmla="*/ 147207 w 947849"/>
                  <a:gd name="connsiteY67" fmla="*/ 88690 h 1453907"/>
                  <a:gd name="connsiteX68" fmla="*/ 146392 w 947849"/>
                  <a:gd name="connsiteY68" fmla="*/ 93576 h 1453907"/>
                  <a:gd name="connsiteX69" fmla="*/ 187931 w 947849"/>
                  <a:gd name="connsiteY69" fmla="*/ 115568 h 1453907"/>
                  <a:gd name="connsiteX70" fmla="*/ 224583 w 947849"/>
                  <a:gd name="connsiteY70" fmla="*/ 125342 h 1453907"/>
                  <a:gd name="connsiteX71" fmla="*/ 251461 w 947849"/>
                  <a:gd name="connsiteY71" fmla="*/ 142446 h 1453907"/>
                  <a:gd name="connsiteX72" fmla="*/ 249832 w 947849"/>
                  <a:gd name="connsiteY72" fmla="*/ 143260 h 1453907"/>
                  <a:gd name="connsiteX73" fmla="*/ 284041 w 947849"/>
                  <a:gd name="connsiteY73" fmla="*/ 157921 h 1453907"/>
                  <a:gd name="connsiteX74" fmla="*/ 288928 w 947849"/>
                  <a:gd name="connsiteY74" fmla="*/ 175025 h 1453907"/>
                  <a:gd name="connsiteX75" fmla="*/ 319878 w 947849"/>
                  <a:gd name="connsiteY75" fmla="*/ 195388 h 1453907"/>
                  <a:gd name="connsiteX76" fmla="*/ 323951 w 947849"/>
                  <a:gd name="connsiteY76" fmla="*/ 206791 h 1453907"/>
                  <a:gd name="connsiteX77" fmla="*/ 363046 w 947849"/>
                  <a:gd name="connsiteY77" fmla="*/ 250773 h 1453907"/>
                  <a:gd name="connsiteX78" fmla="*/ 385852 w 947849"/>
                  <a:gd name="connsiteY78" fmla="*/ 308602 h 1453907"/>
                  <a:gd name="connsiteX79" fmla="*/ 385037 w 947849"/>
                  <a:gd name="connsiteY79" fmla="*/ 308602 h 1453907"/>
                  <a:gd name="connsiteX80" fmla="*/ 406214 w 947849"/>
                  <a:gd name="connsiteY80" fmla="*/ 315118 h 1453907"/>
                  <a:gd name="connsiteX81" fmla="*/ 404585 w 947849"/>
                  <a:gd name="connsiteY81" fmla="*/ 315118 h 1453907"/>
                  <a:gd name="connsiteX82" fmla="*/ 411916 w 947849"/>
                  <a:gd name="connsiteY82" fmla="*/ 335480 h 1453907"/>
                  <a:gd name="connsiteX83" fmla="*/ 409472 w 947849"/>
                  <a:gd name="connsiteY83" fmla="*/ 335480 h 1453907"/>
                  <a:gd name="connsiteX84" fmla="*/ 420875 w 947849"/>
                  <a:gd name="connsiteY84" fmla="*/ 355027 h 1453907"/>
                  <a:gd name="connsiteX85" fmla="*/ 420060 w 947849"/>
                  <a:gd name="connsiteY85" fmla="*/ 356657 h 1453907"/>
                  <a:gd name="connsiteX86" fmla="*/ 424947 w 947849"/>
                  <a:gd name="connsiteY86" fmla="*/ 359914 h 1453907"/>
                  <a:gd name="connsiteX87" fmla="*/ 419246 w 947849"/>
                  <a:gd name="connsiteY87" fmla="*/ 359914 h 1453907"/>
                  <a:gd name="connsiteX88" fmla="*/ 538161 w 947849"/>
                  <a:gd name="connsiteY88" fmla="*/ 513038 h 1453907"/>
                  <a:gd name="connsiteX89" fmla="*/ 535718 w 947849"/>
                  <a:gd name="connsiteY89" fmla="*/ 510595 h 1453907"/>
                  <a:gd name="connsiteX90" fmla="*/ 546306 w 947849"/>
                  <a:gd name="connsiteY90" fmla="*/ 517925 h 1453907"/>
                  <a:gd name="connsiteX91" fmla="*/ 543863 w 947849"/>
                  <a:gd name="connsiteY91" fmla="*/ 517925 h 1453907"/>
                  <a:gd name="connsiteX92" fmla="*/ 577257 w 947849"/>
                  <a:gd name="connsiteY92" fmla="*/ 552949 h 1453907"/>
                  <a:gd name="connsiteX93" fmla="*/ 573999 w 947849"/>
                  <a:gd name="connsiteY93" fmla="*/ 555392 h 1453907"/>
                  <a:gd name="connsiteX94" fmla="*/ 593547 w 947849"/>
                  <a:gd name="connsiteY94" fmla="*/ 570053 h 1453907"/>
                  <a:gd name="connsiteX95" fmla="*/ 590289 w 947849"/>
                  <a:gd name="connsiteY95" fmla="*/ 572496 h 1453907"/>
                  <a:gd name="connsiteX96" fmla="*/ 661964 w 947849"/>
                  <a:gd name="connsiteY96" fmla="*/ 638470 h 1453907"/>
                  <a:gd name="connsiteX97" fmla="*/ 733639 w 947849"/>
                  <a:gd name="connsiteY97" fmla="*/ 684896 h 1453907"/>
                  <a:gd name="connsiteX98" fmla="*/ 732010 w 947849"/>
                  <a:gd name="connsiteY98" fmla="*/ 686525 h 1453907"/>
                  <a:gd name="connsiteX99" fmla="*/ 778436 w 947849"/>
                  <a:gd name="connsiteY99" fmla="*/ 716661 h 1453907"/>
                  <a:gd name="connsiteX100" fmla="*/ 823233 w 947849"/>
                  <a:gd name="connsiteY100" fmla="*/ 750055 h 1453907"/>
                  <a:gd name="connsiteX101" fmla="*/ 856627 w 947849"/>
                  <a:gd name="connsiteY101" fmla="*/ 773675 h 1453907"/>
                  <a:gd name="connsiteX102" fmla="*/ 854998 w 947849"/>
                  <a:gd name="connsiteY102" fmla="*/ 776119 h 1453907"/>
                  <a:gd name="connsiteX103" fmla="*/ 884319 w 947849"/>
                  <a:gd name="connsiteY103" fmla="*/ 803811 h 1453907"/>
                  <a:gd name="connsiteX104" fmla="*/ 909568 w 947849"/>
                  <a:gd name="connsiteY104" fmla="*/ 835576 h 1453907"/>
                  <a:gd name="connsiteX105" fmla="*/ 905496 w 947849"/>
                  <a:gd name="connsiteY105" fmla="*/ 835576 h 1453907"/>
                  <a:gd name="connsiteX106" fmla="*/ 919342 w 947849"/>
                  <a:gd name="connsiteY106" fmla="*/ 844536 h 1453907"/>
                  <a:gd name="connsiteX107" fmla="*/ 918528 w 947849"/>
                  <a:gd name="connsiteY107" fmla="*/ 850237 h 1453907"/>
                  <a:gd name="connsiteX108" fmla="*/ 929931 w 947849"/>
                  <a:gd name="connsiteY108" fmla="*/ 874672 h 1453907"/>
                  <a:gd name="connsiteX109" fmla="*/ 934003 w 947849"/>
                  <a:gd name="connsiteY109" fmla="*/ 903993 h 1453907"/>
                  <a:gd name="connsiteX110" fmla="*/ 931560 w 947849"/>
                  <a:gd name="connsiteY110" fmla="*/ 902364 h 1453907"/>
                  <a:gd name="connsiteX111" fmla="*/ 933189 w 947849"/>
                  <a:gd name="connsiteY111" fmla="*/ 919469 h 1453907"/>
                  <a:gd name="connsiteX112" fmla="*/ 931560 w 947849"/>
                  <a:gd name="connsiteY112" fmla="*/ 917840 h 1453907"/>
                  <a:gd name="connsiteX113" fmla="*/ 930745 w 947849"/>
                  <a:gd name="connsiteY113" fmla="*/ 977297 h 1453907"/>
                  <a:gd name="connsiteX114" fmla="*/ 926673 w 947849"/>
                  <a:gd name="connsiteY114" fmla="*/ 974854 h 1453907"/>
                  <a:gd name="connsiteX115" fmla="*/ 927487 w 947849"/>
                  <a:gd name="connsiteY115" fmla="*/ 1014764 h 1453907"/>
                  <a:gd name="connsiteX116" fmla="*/ 925858 w 947849"/>
                  <a:gd name="connsiteY116" fmla="*/ 1013949 h 1453907"/>
                  <a:gd name="connsiteX117" fmla="*/ 928302 w 947849"/>
                  <a:gd name="connsiteY117" fmla="*/ 1020465 h 1453907"/>
                  <a:gd name="connsiteX118" fmla="*/ 924229 w 947849"/>
                  <a:gd name="connsiteY118" fmla="*/ 1020465 h 1453907"/>
                  <a:gd name="connsiteX119" fmla="*/ 927487 w 947849"/>
                  <a:gd name="connsiteY119" fmla="*/ 1072593 h 145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947849" h="1453907">
                    <a:moveTo>
                      <a:pt x="927487" y="1072593"/>
                    </a:moveTo>
                    <a:lnTo>
                      <a:pt x="924229" y="1071778"/>
                    </a:lnTo>
                    <a:cubicBezTo>
                      <a:pt x="929931" y="1087253"/>
                      <a:pt x="922600" y="1103543"/>
                      <a:pt x="925044" y="1119833"/>
                    </a:cubicBezTo>
                    <a:lnTo>
                      <a:pt x="923415" y="1119019"/>
                    </a:lnTo>
                    <a:cubicBezTo>
                      <a:pt x="920157" y="1158929"/>
                      <a:pt x="925044" y="1196395"/>
                      <a:pt x="925858" y="1236305"/>
                    </a:cubicBezTo>
                    <a:cubicBezTo>
                      <a:pt x="925858" y="1235491"/>
                      <a:pt x="924229" y="1235491"/>
                      <a:pt x="924229" y="1234676"/>
                    </a:cubicBezTo>
                    <a:cubicBezTo>
                      <a:pt x="925044" y="1236305"/>
                      <a:pt x="927487" y="1238748"/>
                      <a:pt x="927487" y="1241192"/>
                    </a:cubicBezTo>
                    <a:cubicBezTo>
                      <a:pt x="926673" y="1242006"/>
                      <a:pt x="925858" y="1240378"/>
                      <a:pt x="925858" y="1239563"/>
                    </a:cubicBezTo>
                    <a:cubicBezTo>
                      <a:pt x="919342" y="1247708"/>
                      <a:pt x="928302" y="1264812"/>
                      <a:pt x="923415" y="1269699"/>
                    </a:cubicBezTo>
                    <a:cubicBezTo>
                      <a:pt x="924229" y="1272143"/>
                      <a:pt x="926673" y="1272957"/>
                      <a:pt x="928302" y="1272143"/>
                    </a:cubicBezTo>
                    <a:cubicBezTo>
                      <a:pt x="928302" y="1303093"/>
                      <a:pt x="928302" y="1336487"/>
                      <a:pt x="931560" y="1369067"/>
                    </a:cubicBezTo>
                    <a:cubicBezTo>
                      <a:pt x="930745" y="1370696"/>
                      <a:pt x="929116" y="1370696"/>
                      <a:pt x="926673" y="1369881"/>
                    </a:cubicBezTo>
                    <a:cubicBezTo>
                      <a:pt x="935632" y="1397574"/>
                      <a:pt x="929931" y="1426081"/>
                      <a:pt x="927487" y="1453774"/>
                    </a:cubicBezTo>
                    <a:cubicBezTo>
                      <a:pt x="929931" y="1454588"/>
                      <a:pt x="929931" y="1451330"/>
                      <a:pt x="933189" y="1453774"/>
                    </a:cubicBezTo>
                    <a:cubicBezTo>
                      <a:pt x="936447" y="1444814"/>
                      <a:pt x="927487" y="1437484"/>
                      <a:pt x="932374" y="1429339"/>
                    </a:cubicBezTo>
                    <a:lnTo>
                      <a:pt x="934818" y="1430153"/>
                    </a:lnTo>
                    <a:cubicBezTo>
                      <a:pt x="936447" y="1424452"/>
                      <a:pt x="928302" y="1428525"/>
                      <a:pt x="932374" y="1422823"/>
                    </a:cubicBezTo>
                    <a:cubicBezTo>
                      <a:pt x="934818" y="1420380"/>
                      <a:pt x="935632" y="1423638"/>
                      <a:pt x="935632" y="1422823"/>
                    </a:cubicBezTo>
                    <a:cubicBezTo>
                      <a:pt x="934818" y="1410606"/>
                      <a:pt x="938076" y="1397574"/>
                      <a:pt x="932374" y="1385357"/>
                    </a:cubicBezTo>
                    <a:cubicBezTo>
                      <a:pt x="938076" y="1382913"/>
                      <a:pt x="933189" y="1371510"/>
                      <a:pt x="938076" y="1367438"/>
                    </a:cubicBezTo>
                    <a:cubicBezTo>
                      <a:pt x="936447" y="1364180"/>
                      <a:pt x="936447" y="1360922"/>
                      <a:pt x="933189" y="1359293"/>
                    </a:cubicBezTo>
                    <a:cubicBezTo>
                      <a:pt x="938076" y="1315310"/>
                      <a:pt x="934818" y="1270513"/>
                      <a:pt x="936447" y="1225717"/>
                    </a:cubicBezTo>
                    <a:cubicBezTo>
                      <a:pt x="926673" y="1204540"/>
                      <a:pt x="940519" y="1179291"/>
                      <a:pt x="938076" y="1154856"/>
                    </a:cubicBezTo>
                    <a:cubicBezTo>
                      <a:pt x="938076" y="1154856"/>
                      <a:pt x="938890" y="1154856"/>
                      <a:pt x="938890" y="1154856"/>
                    </a:cubicBezTo>
                    <a:cubicBezTo>
                      <a:pt x="936447" y="1146711"/>
                      <a:pt x="935632" y="1134494"/>
                      <a:pt x="937261" y="1124720"/>
                    </a:cubicBezTo>
                    <a:lnTo>
                      <a:pt x="933189" y="1116575"/>
                    </a:lnTo>
                    <a:cubicBezTo>
                      <a:pt x="944592" y="1058746"/>
                      <a:pt x="941333" y="999289"/>
                      <a:pt x="947035" y="939016"/>
                    </a:cubicBezTo>
                    <a:cubicBezTo>
                      <a:pt x="947850" y="921912"/>
                      <a:pt x="948664" y="904808"/>
                      <a:pt x="946220" y="886889"/>
                    </a:cubicBezTo>
                    <a:cubicBezTo>
                      <a:pt x="943777" y="869785"/>
                      <a:pt x="938890" y="852681"/>
                      <a:pt x="930745" y="837205"/>
                    </a:cubicBezTo>
                    <a:cubicBezTo>
                      <a:pt x="915270" y="806255"/>
                      <a:pt x="890021" y="782634"/>
                      <a:pt x="859885" y="766345"/>
                    </a:cubicBezTo>
                    <a:cubicBezTo>
                      <a:pt x="860699" y="765530"/>
                      <a:pt x="860699" y="764716"/>
                      <a:pt x="862328" y="765530"/>
                    </a:cubicBezTo>
                    <a:cubicBezTo>
                      <a:pt x="846038" y="754942"/>
                      <a:pt x="833821" y="741095"/>
                      <a:pt x="818346" y="732951"/>
                    </a:cubicBezTo>
                    <a:lnTo>
                      <a:pt x="819160" y="732136"/>
                    </a:lnTo>
                    <a:cubicBezTo>
                      <a:pt x="777621" y="713403"/>
                      <a:pt x="745042" y="678380"/>
                      <a:pt x="705946" y="658832"/>
                    </a:cubicBezTo>
                    <a:cubicBezTo>
                      <a:pt x="666036" y="625438"/>
                      <a:pt x="622868" y="585528"/>
                      <a:pt x="583773" y="547247"/>
                    </a:cubicBezTo>
                    <a:lnTo>
                      <a:pt x="585402" y="545618"/>
                    </a:lnTo>
                    <a:cubicBezTo>
                      <a:pt x="552008" y="516297"/>
                      <a:pt x="533274" y="476386"/>
                      <a:pt x="504767" y="443807"/>
                    </a:cubicBezTo>
                    <a:cubicBezTo>
                      <a:pt x="481962" y="405526"/>
                      <a:pt x="442052" y="374575"/>
                      <a:pt x="424133" y="331407"/>
                    </a:cubicBezTo>
                    <a:cubicBezTo>
                      <a:pt x="418432" y="302086"/>
                      <a:pt x="382594" y="280095"/>
                      <a:pt x="378521" y="251587"/>
                    </a:cubicBezTo>
                    <a:cubicBezTo>
                      <a:pt x="371191" y="223895"/>
                      <a:pt x="357345" y="200275"/>
                      <a:pt x="337797" y="180727"/>
                    </a:cubicBezTo>
                    <a:cubicBezTo>
                      <a:pt x="318249" y="161179"/>
                      <a:pt x="293815" y="147333"/>
                      <a:pt x="268565" y="136744"/>
                    </a:cubicBezTo>
                    <a:cubicBezTo>
                      <a:pt x="249018" y="121269"/>
                      <a:pt x="225397" y="111495"/>
                      <a:pt x="202592" y="102536"/>
                    </a:cubicBezTo>
                    <a:cubicBezTo>
                      <a:pt x="179786" y="93576"/>
                      <a:pt x="156166" y="84617"/>
                      <a:pt x="136618" y="69956"/>
                    </a:cubicBezTo>
                    <a:cubicBezTo>
                      <a:pt x="112183" y="67513"/>
                      <a:pt x="95894" y="42264"/>
                      <a:pt x="71459" y="34119"/>
                    </a:cubicBezTo>
                    <a:lnTo>
                      <a:pt x="71459" y="36562"/>
                    </a:lnTo>
                    <a:cubicBezTo>
                      <a:pt x="65758" y="25974"/>
                      <a:pt x="48653" y="38191"/>
                      <a:pt x="47839" y="25974"/>
                    </a:cubicBezTo>
                    <a:lnTo>
                      <a:pt x="48653" y="25974"/>
                    </a:lnTo>
                    <a:cubicBezTo>
                      <a:pt x="46210" y="18643"/>
                      <a:pt x="33178" y="34119"/>
                      <a:pt x="33178" y="26788"/>
                    </a:cubicBezTo>
                    <a:lnTo>
                      <a:pt x="31549" y="29232"/>
                    </a:lnTo>
                    <a:cubicBezTo>
                      <a:pt x="25848" y="27603"/>
                      <a:pt x="32364" y="25974"/>
                      <a:pt x="28291" y="23530"/>
                    </a:cubicBezTo>
                    <a:cubicBezTo>
                      <a:pt x="26662" y="23530"/>
                      <a:pt x="25848" y="28417"/>
                      <a:pt x="23404" y="25159"/>
                    </a:cubicBezTo>
                    <a:cubicBezTo>
                      <a:pt x="27477" y="13757"/>
                      <a:pt x="8743" y="21901"/>
                      <a:pt x="13630" y="9684"/>
                    </a:cubicBezTo>
                    <a:cubicBezTo>
                      <a:pt x="16888" y="11313"/>
                      <a:pt x="11187" y="3168"/>
                      <a:pt x="18517" y="3168"/>
                    </a:cubicBezTo>
                    <a:cubicBezTo>
                      <a:pt x="16888" y="725"/>
                      <a:pt x="7929" y="-2533"/>
                      <a:pt x="6300" y="3168"/>
                    </a:cubicBezTo>
                    <a:cubicBezTo>
                      <a:pt x="3042" y="8055"/>
                      <a:pt x="-2660" y="11313"/>
                      <a:pt x="1413" y="17829"/>
                    </a:cubicBezTo>
                    <a:lnTo>
                      <a:pt x="3856" y="14571"/>
                    </a:lnTo>
                    <a:cubicBezTo>
                      <a:pt x="3856" y="19458"/>
                      <a:pt x="4671" y="17014"/>
                      <a:pt x="3856" y="20272"/>
                    </a:cubicBezTo>
                    <a:cubicBezTo>
                      <a:pt x="11187" y="23530"/>
                      <a:pt x="9558" y="30046"/>
                      <a:pt x="13630" y="34933"/>
                    </a:cubicBezTo>
                    <a:cubicBezTo>
                      <a:pt x="13630" y="34933"/>
                      <a:pt x="13630" y="34933"/>
                      <a:pt x="13630" y="34119"/>
                    </a:cubicBezTo>
                    <a:cubicBezTo>
                      <a:pt x="19332" y="30861"/>
                      <a:pt x="22590" y="35748"/>
                      <a:pt x="25033" y="37377"/>
                    </a:cubicBezTo>
                    <a:lnTo>
                      <a:pt x="25033" y="39820"/>
                    </a:lnTo>
                    <a:cubicBezTo>
                      <a:pt x="25033" y="45522"/>
                      <a:pt x="37251" y="34119"/>
                      <a:pt x="31549" y="41449"/>
                    </a:cubicBezTo>
                    <a:cubicBezTo>
                      <a:pt x="47024" y="45522"/>
                      <a:pt x="64129" y="52852"/>
                      <a:pt x="80418" y="60183"/>
                    </a:cubicBezTo>
                    <a:cubicBezTo>
                      <a:pt x="83676" y="57739"/>
                      <a:pt x="92636" y="65884"/>
                      <a:pt x="91821" y="58553"/>
                    </a:cubicBezTo>
                    <a:cubicBezTo>
                      <a:pt x="93450" y="66698"/>
                      <a:pt x="104853" y="74029"/>
                      <a:pt x="108926" y="75658"/>
                    </a:cubicBezTo>
                    <a:cubicBezTo>
                      <a:pt x="108111" y="76472"/>
                      <a:pt x="108111" y="76472"/>
                      <a:pt x="107297" y="76472"/>
                    </a:cubicBezTo>
                    <a:cubicBezTo>
                      <a:pt x="112183" y="88690"/>
                      <a:pt x="121143" y="73214"/>
                      <a:pt x="125215" y="87061"/>
                    </a:cubicBezTo>
                    <a:cubicBezTo>
                      <a:pt x="129288" y="80545"/>
                      <a:pt x="139062" y="96020"/>
                      <a:pt x="147207" y="88690"/>
                    </a:cubicBezTo>
                    <a:cubicBezTo>
                      <a:pt x="147207" y="91133"/>
                      <a:pt x="147207" y="92762"/>
                      <a:pt x="146392" y="93576"/>
                    </a:cubicBezTo>
                    <a:cubicBezTo>
                      <a:pt x="161053" y="100092"/>
                      <a:pt x="176528" y="109866"/>
                      <a:pt x="187931" y="115568"/>
                    </a:cubicBezTo>
                    <a:cubicBezTo>
                      <a:pt x="201777" y="113939"/>
                      <a:pt x="211551" y="130228"/>
                      <a:pt x="224583" y="125342"/>
                    </a:cubicBezTo>
                    <a:cubicBezTo>
                      <a:pt x="231099" y="131043"/>
                      <a:pt x="240058" y="140817"/>
                      <a:pt x="251461" y="142446"/>
                    </a:cubicBezTo>
                    <a:lnTo>
                      <a:pt x="249832" y="143260"/>
                    </a:lnTo>
                    <a:cubicBezTo>
                      <a:pt x="261235" y="148962"/>
                      <a:pt x="273452" y="157107"/>
                      <a:pt x="284041" y="157921"/>
                    </a:cubicBezTo>
                    <a:cubicBezTo>
                      <a:pt x="281597" y="167695"/>
                      <a:pt x="286484" y="169324"/>
                      <a:pt x="288928" y="175025"/>
                    </a:cubicBezTo>
                    <a:cubicBezTo>
                      <a:pt x="297887" y="176654"/>
                      <a:pt x="309290" y="188872"/>
                      <a:pt x="319878" y="195388"/>
                    </a:cubicBezTo>
                    <a:cubicBezTo>
                      <a:pt x="318249" y="199460"/>
                      <a:pt x="328023" y="201904"/>
                      <a:pt x="323951" y="206791"/>
                    </a:cubicBezTo>
                    <a:cubicBezTo>
                      <a:pt x="339426" y="216564"/>
                      <a:pt x="353272" y="232040"/>
                      <a:pt x="363046" y="250773"/>
                    </a:cubicBezTo>
                    <a:cubicBezTo>
                      <a:pt x="373635" y="268692"/>
                      <a:pt x="380150" y="289054"/>
                      <a:pt x="385852" y="308602"/>
                    </a:cubicBezTo>
                    <a:lnTo>
                      <a:pt x="385037" y="308602"/>
                    </a:lnTo>
                    <a:cubicBezTo>
                      <a:pt x="390739" y="311860"/>
                      <a:pt x="400513" y="312674"/>
                      <a:pt x="406214" y="315118"/>
                    </a:cubicBezTo>
                    <a:cubicBezTo>
                      <a:pt x="406214" y="315932"/>
                      <a:pt x="405400" y="315932"/>
                      <a:pt x="404585" y="315118"/>
                    </a:cubicBezTo>
                    <a:cubicBezTo>
                      <a:pt x="409472" y="320819"/>
                      <a:pt x="407029" y="329778"/>
                      <a:pt x="411916" y="335480"/>
                    </a:cubicBezTo>
                    <a:cubicBezTo>
                      <a:pt x="411101" y="336294"/>
                      <a:pt x="411101" y="336294"/>
                      <a:pt x="409472" y="335480"/>
                    </a:cubicBezTo>
                    <a:cubicBezTo>
                      <a:pt x="415173" y="340367"/>
                      <a:pt x="412730" y="350141"/>
                      <a:pt x="420875" y="355027"/>
                    </a:cubicBezTo>
                    <a:lnTo>
                      <a:pt x="420060" y="356657"/>
                    </a:lnTo>
                    <a:lnTo>
                      <a:pt x="424947" y="359914"/>
                    </a:lnTo>
                    <a:cubicBezTo>
                      <a:pt x="423318" y="360729"/>
                      <a:pt x="420060" y="362358"/>
                      <a:pt x="419246" y="359914"/>
                    </a:cubicBezTo>
                    <a:cubicBezTo>
                      <a:pt x="450197" y="415300"/>
                      <a:pt x="497437" y="462540"/>
                      <a:pt x="538161" y="513038"/>
                    </a:cubicBezTo>
                    <a:lnTo>
                      <a:pt x="535718" y="510595"/>
                    </a:lnTo>
                    <a:lnTo>
                      <a:pt x="546306" y="517925"/>
                    </a:lnTo>
                    <a:cubicBezTo>
                      <a:pt x="545492" y="518740"/>
                      <a:pt x="544677" y="518740"/>
                      <a:pt x="543863" y="517925"/>
                    </a:cubicBezTo>
                    <a:cubicBezTo>
                      <a:pt x="552008" y="532586"/>
                      <a:pt x="566669" y="540731"/>
                      <a:pt x="577257" y="552949"/>
                    </a:cubicBezTo>
                    <a:cubicBezTo>
                      <a:pt x="576442" y="553763"/>
                      <a:pt x="573184" y="552949"/>
                      <a:pt x="573999" y="555392"/>
                    </a:cubicBezTo>
                    <a:cubicBezTo>
                      <a:pt x="586216" y="560279"/>
                      <a:pt x="581329" y="574125"/>
                      <a:pt x="593547" y="570053"/>
                    </a:cubicBezTo>
                    <a:cubicBezTo>
                      <a:pt x="593547" y="570867"/>
                      <a:pt x="591918" y="573311"/>
                      <a:pt x="590289" y="572496"/>
                    </a:cubicBezTo>
                    <a:cubicBezTo>
                      <a:pt x="615538" y="592858"/>
                      <a:pt x="639158" y="615664"/>
                      <a:pt x="661964" y="638470"/>
                    </a:cubicBezTo>
                    <a:cubicBezTo>
                      <a:pt x="688842" y="648244"/>
                      <a:pt x="705946" y="675122"/>
                      <a:pt x="733639" y="684896"/>
                    </a:cubicBezTo>
                    <a:lnTo>
                      <a:pt x="732010" y="686525"/>
                    </a:lnTo>
                    <a:cubicBezTo>
                      <a:pt x="748300" y="694670"/>
                      <a:pt x="763775" y="705258"/>
                      <a:pt x="778436" y="716661"/>
                    </a:cubicBezTo>
                    <a:cubicBezTo>
                      <a:pt x="793097" y="728064"/>
                      <a:pt x="807757" y="740281"/>
                      <a:pt x="823233" y="750055"/>
                    </a:cubicBezTo>
                    <a:cubicBezTo>
                      <a:pt x="835450" y="759829"/>
                      <a:pt x="845224" y="763901"/>
                      <a:pt x="856627" y="773675"/>
                    </a:cubicBezTo>
                    <a:lnTo>
                      <a:pt x="854998" y="776119"/>
                    </a:lnTo>
                    <a:cubicBezTo>
                      <a:pt x="868029" y="781006"/>
                      <a:pt x="876989" y="792408"/>
                      <a:pt x="884319" y="803811"/>
                    </a:cubicBezTo>
                    <a:cubicBezTo>
                      <a:pt x="891650" y="815214"/>
                      <a:pt x="898166" y="827431"/>
                      <a:pt x="909568" y="835576"/>
                    </a:cubicBezTo>
                    <a:lnTo>
                      <a:pt x="905496" y="835576"/>
                    </a:lnTo>
                    <a:cubicBezTo>
                      <a:pt x="912012" y="836391"/>
                      <a:pt x="911198" y="850237"/>
                      <a:pt x="919342" y="844536"/>
                    </a:cubicBezTo>
                    <a:lnTo>
                      <a:pt x="918528" y="850237"/>
                    </a:lnTo>
                    <a:cubicBezTo>
                      <a:pt x="928302" y="855938"/>
                      <a:pt x="929931" y="865712"/>
                      <a:pt x="929931" y="874672"/>
                    </a:cubicBezTo>
                    <a:cubicBezTo>
                      <a:pt x="929931" y="883631"/>
                      <a:pt x="929116" y="893405"/>
                      <a:pt x="934003" y="903993"/>
                    </a:cubicBezTo>
                    <a:lnTo>
                      <a:pt x="931560" y="902364"/>
                    </a:lnTo>
                    <a:cubicBezTo>
                      <a:pt x="934003" y="908066"/>
                      <a:pt x="935632" y="915396"/>
                      <a:pt x="933189" y="919469"/>
                    </a:cubicBezTo>
                    <a:cubicBezTo>
                      <a:pt x="933189" y="918654"/>
                      <a:pt x="932374" y="919469"/>
                      <a:pt x="931560" y="917840"/>
                    </a:cubicBezTo>
                    <a:cubicBezTo>
                      <a:pt x="923415" y="936573"/>
                      <a:pt x="931560" y="957750"/>
                      <a:pt x="930745" y="977297"/>
                    </a:cubicBezTo>
                    <a:lnTo>
                      <a:pt x="926673" y="974854"/>
                    </a:lnTo>
                    <a:cubicBezTo>
                      <a:pt x="931560" y="984628"/>
                      <a:pt x="925858" y="1002547"/>
                      <a:pt x="927487" y="1014764"/>
                    </a:cubicBezTo>
                    <a:lnTo>
                      <a:pt x="925858" y="1013949"/>
                    </a:lnTo>
                    <a:lnTo>
                      <a:pt x="928302" y="1020465"/>
                    </a:lnTo>
                    <a:lnTo>
                      <a:pt x="924229" y="1020465"/>
                    </a:lnTo>
                    <a:cubicBezTo>
                      <a:pt x="925044" y="1040828"/>
                      <a:pt x="927487" y="1056303"/>
                      <a:pt x="927487" y="107259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5976269" y="3562214"/>
                <a:ext cx="8144" cy="362"/>
              </a:xfrm>
              <a:custGeom>
                <a:avLst/>
                <a:gdLst>
                  <a:gd name="connsiteX0" fmla="*/ 0 w 8144"/>
                  <a:gd name="connsiteY0" fmla="*/ 362 h 362"/>
                  <a:gd name="connsiteX1" fmla="*/ 0 w 8144"/>
                  <a:gd name="connsiteY1" fmla="*/ 362 h 362"/>
                  <a:gd name="connsiteX2" fmla="*/ 0 w 8144"/>
                  <a:gd name="connsiteY2" fmla="*/ 362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3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5064041" y="2357132"/>
                <a:ext cx="1628" cy="1629"/>
              </a:xfrm>
              <a:custGeom>
                <a:avLst/>
                <a:gdLst>
                  <a:gd name="connsiteX0" fmla="*/ 1629 w 1628"/>
                  <a:gd name="connsiteY0" fmla="*/ 1629 h 1629"/>
                  <a:gd name="connsiteX1" fmla="*/ 0 w 1628"/>
                  <a:gd name="connsiteY1" fmla="*/ 0 h 1629"/>
                  <a:gd name="connsiteX2" fmla="*/ 1629 w 1628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9">
                    <a:moveTo>
                      <a:pt x="1629" y="1629"/>
                    </a:moveTo>
                    <a:cubicBezTo>
                      <a:pt x="814" y="815"/>
                      <a:pt x="814" y="815"/>
                      <a:pt x="0" y="0"/>
                    </a:cubicBezTo>
                    <a:cubicBezTo>
                      <a:pt x="0" y="815"/>
                      <a:pt x="1629" y="815"/>
                      <a:pt x="1629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32" name="图形 2"/>
            <p:cNvGrpSpPr/>
            <p:nvPr/>
          </p:nvGrpSpPr>
          <p:grpSpPr>
            <a:xfrm>
              <a:off x="5975291" y="3236716"/>
              <a:ext cx="235551" cy="705411"/>
              <a:chOff x="5975291" y="3236716"/>
              <a:chExt cx="235551" cy="705411"/>
            </a:xfrm>
            <a:solidFill>
              <a:srgbClr val="1B1B1B"/>
            </a:solidFill>
          </p:grpSpPr>
          <p:sp>
            <p:nvSpPr>
              <p:cNvPr id="133" name="任意多边形: 形状 132"/>
              <p:cNvSpPr/>
              <p:nvPr/>
            </p:nvSpPr>
            <p:spPr>
              <a:xfrm>
                <a:off x="6209213" y="3933168"/>
                <a:ext cx="1629" cy="2443"/>
              </a:xfrm>
              <a:custGeom>
                <a:avLst/>
                <a:gdLst>
                  <a:gd name="connsiteX0" fmla="*/ 1629 w 1629"/>
                  <a:gd name="connsiteY0" fmla="*/ 815 h 2443"/>
                  <a:gd name="connsiteX1" fmla="*/ 1629 w 1629"/>
                  <a:gd name="connsiteY1" fmla="*/ 0 h 2443"/>
                  <a:gd name="connsiteX2" fmla="*/ 0 w 1629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443">
                    <a:moveTo>
                      <a:pt x="1629" y="815"/>
                    </a:moveTo>
                    <a:lnTo>
                      <a:pt x="1629" y="0"/>
                    </a:lnTo>
                    <a:lnTo>
                      <a:pt x="0" y="244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6203512" y="3932706"/>
                <a:ext cx="5780" cy="9422"/>
              </a:xfrm>
              <a:custGeom>
                <a:avLst/>
                <a:gdLst>
                  <a:gd name="connsiteX0" fmla="*/ 814 w 5780"/>
                  <a:gd name="connsiteY0" fmla="*/ 6979 h 9422"/>
                  <a:gd name="connsiteX1" fmla="*/ 0 w 5780"/>
                  <a:gd name="connsiteY1" fmla="*/ 9422 h 9422"/>
                  <a:gd name="connsiteX2" fmla="*/ 5701 w 5780"/>
                  <a:gd name="connsiteY2" fmla="*/ 1277 h 9422"/>
                  <a:gd name="connsiteX3" fmla="*/ 814 w 5780"/>
                  <a:gd name="connsiteY3" fmla="*/ 6979 h 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0" h="9422">
                    <a:moveTo>
                      <a:pt x="814" y="6979"/>
                    </a:moveTo>
                    <a:cubicBezTo>
                      <a:pt x="814" y="7793"/>
                      <a:pt x="0" y="8608"/>
                      <a:pt x="0" y="9422"/>
                    </a:cubicBezTo>
                    <a:cubicBezTo>
                      <a:pt x="2443" y="6979"/>
                      <a:pt x="4072" y="3721"/>
                      <a:pt x="5701" y="1277"/>
                    </a:cubicBezTo>
                    <a:cubicBezTo>
                      <a:pt x="6516" y="-4424"/>
                      <a:pt x="814" y="11051"/>
                      <a:pt x="814" y="697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6200254" y="3938099"/>
                <a:ext cx="3258" cy="3214"/>
              </a:xfrm>
              <a:custGeom>
                <a:avLst/>
                <a:gdLst>
                  <a:gd name="connsiteX0" fmla="*/ 3258 w 3258"/>
                  <a:gd name="connsiteY0" fmla="*/ 771 h 3214"/>
                  <a:gd name="connsiteX1" fmla="*/ 0 w 3258"/>
                  <a:gd name="connsiteY1" fmla="*/ 3215 h 3214"/>
                  <a:gd name="connsiteX2" fmla="*/ 3258 w 3258"/>
                  <a:gd name="connsiteY2" fmla="*/ 771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3214">
                    <a:moveTo>
                      <a:pt x="3258" y="771"/>
                    </a:moveTo>
                    <a:cubicBezTo>
                      <a:pt x="3258" y="-1672"/>
                      <a:pt x="815" y="2400"/>
                      <a:pt x="0" y="3215"/>
                    </a:cubicBezTo>
                    <a:cubicBezTo>
                      <a:pt x="2444" y="-43"/>
                      <a:pt x="1629" y="4844"/>
                      <a:pt x="3258" y="77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6135094" y="3851719"/>
                <a:ext cx="8144" cy="362"/>
              </a:xfrm>
              <a:custGeom>
                <a:avLst/>
                <a:gdLst>
                  <a:gd name="connsiteX0" fmla="*/ 0 w 8144"/>
                  <a:gd name="connsiteY0" fmla="*/ 0 h 362"/>
                  <a:gd name="connsiteX1" fmla="*/ 0 w 8144"/>
                  <a:gd name="connsiteY1" fmla="*/ 0 h 362"/>
                  <a:gd name="connsiteX2" fmla="*/ 0 w 8144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2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5975291" y="3236716"/>
                <a:ext cx="228220" cy="701339"/>
              </a:xfrm>
              <a:custGeom>
                <a:avLst/>
                <a:gdLst>
                  <a:gd name="connsiteX0" fmla="*/ 132111 w 228220"/>
                  <a:gd name="connsiteY0" fmla="*/ 592198 h 701339"/>
                  <a:gd name="connsiteX1" fmla="*/ 128853 w 228220"/>
                  <a:gd name="connsiteY1" fmla="*/ 593012 h 701339"/>
                  <a:gd name="connsiteX2" fmla="*/ 139441 w 228220"/>
                  <a:gd name="connsiteY2" fmla="*/ 609302 h 701339"/>
                  <a:gd name="connsiteX3" fmla="*/ 137813 w 228220"/>
                  <a:gd name="connsiteY3" fmla="*/ 609302 h 701339"/>
                  <a:gd name="connsiteX4" fmla="*/ 165505 w 228220"/>
                  <a:gd name="connsiteY4" fmla="*/ 648398 h 701339"/>
                  <a:gd name="connsiteX5" fmla="*/ 163876 w 228220"/>
                  <a:gd name="connsiteY5" fmla="*/ 648398 h 701339"/>
                  <a:gd name="connsiteX6" fmla="*/ 167949 w 228220"/>
                  <a:gd name="connsiteY6" fmla="*/ 649212 h 701339"/>
                  <a:gd name="connsiteX7" fmla="*/ 166320 w 228220"/>
                  <a:gd name="connsiteY7" fmla="*/ 650027 h 701339"/>
                  <a:gd name="connsiteX8" fmla="*/ 171207 w 228220"/>
                  <a:gd name="connsiteY8" fmla="*/ 660615 h 701339"/>
                  <a:gd name="connsiteX9" fmla="*/ 176093 w 228220"/>
                  <a:gd name="connsiteY9" fmla="*/ 658986 h 701339"/>
                  <a:gd name="connsiteX10" fmla="*/ 202972 w 228220"/>
                  <a:gd name="connsiteY10" fmla="*/ 684235 h 701339"/>
                  <a:gd name="connsiteX11" fmla="*/ 199714 w 228220"/>
                  <a:gd name="connsiteY11" fmla="*/ 687493 h 701339"/>
                  <a:gd name="connsiteX12" fmla="*/ 225777 w 228220"/>
                  <a:gd name="connsiteY12" fmla="*/ 701339 h 701339"/>
                  <a:gd name="connsiteX13" fmla="*/ 228221 w 228220"/>
                  <a:gd name="connsiteY13" fmla="*/ 696452 h 701339"/>
                  <a:gd name="connsiteX14" fmla="*/ 220890 w 228220"/>
                  <a:gd name="connsiteY14" fmla="*/ 694009 h 701339"/>
                  <a:gd name="connsiteX15" fmla="*/ 222519 w 228220"/>
                  <a:gd name="connsiteY15" fmla="*/ 692380 h 701339"/>
                  <a:gd name="connsiteX16" fmla="*/ 219262 w 228220"/>
                  <a:gd name="connsiteY16" fmla="*/ 694009 h 701339"/>
                  <a:gd name="connsiteX17" fmla="*/ 220890 w 228220"/>
                  <a:gd name="connsiteY17" fmla="*/ 691565 h 701339"/>
                  <a:gd name="connsiteX18" fmla="*/ 208673 w 228220"/>
                  <a:gd name="connsiteY18" fmla="*/ 687493 h 701339"/>
                  <a:gd name="connsiteX19" fmla="*/ 207859 w 228220"/>
                  <a:gd name="connsiteY19" fmla="*/ 679348 h 701339"/>
                  <a:gd name="connsiteX20" fmla="*/ 202157 w 228220"/>
                  <a:gd name="connsiteY20" fmla="*/ 680977 h 701339"/>
                  <a:gd name="connsiteX21" fmla="*/ 172836 w 228220"/>
                  <a:gd name="connsiteY21" fmla="*/ 639438 h 701339"/>
                  <a:gd name="connsiteX22" fmla="*/ 158989 w 228220"/>
                  <a:gd name="connsiteY22" fmla="*/ 615003 h 701339"/>
                  <a:gd name="connsiteX23" fmla="*/ 159804 w 228220"/>
                  <a:gd name="connsiteY23" fmla="*/ 614189 h 701339"/>
                  <a:gd name="connsiteX24" fmla="*/ 152473 w 228220"/>
                  <a:gd name="connsiteY24" fmla="*/ 604415 h 701339"/>
                  <a:gd name="connsiteX25" fmla="*/ 146772 w 228220"/>
                  <a:gd name="connsiteY25" fmla="*/ 603601 h 701339"/>
                  <a:gd name="connsiteX26" fmla="*/ 125595 w 228220"/>
                  <a:gd name="connsiteY26" fmla="*/ 535998 h 701339"/>
                  <a:gd name="connsiteX27" fmla="*/ 117450 w 228220"/>
                  <a:gd name="connsiteY27" fmla="*/ 498532 h 701339"/>
                  <a:gd name="connsiteX28" fmla="*/ 99532 w 228220"/>
                  <a:gd name="connsiteY28" fmla="*/ 464323 h 701339"/>
                  <a:gd name="connsiteX29" fmla="*/ 101975 w 228220"/>
                  <a:gd name="connsiteY29" fmla="*/ 464323 h 701339"/>
                  <a:gd name="connsiteX30" fmla="*/ 95459 w 228220"/>
                  <a:gd name="connsiteY30" fmla="*/ 443961 h 701339"/>
                  <a:gd name="connsiteX31" fmla="*/ 96274 w 228220"/>
                  <a:gd name="connsiteY31" fmla="*/ 443961 h 701339"/>
                  <a:gd name="connsiteX32" fmla="*/ 75911 w 228220"/>
                  <a:gd name="connsiteY32" fmla="*/ 393463 h 701339"/>
                  <a:gd name="connsiteX33" fmla="*/ 61251 w 228220"/>
                  <a:gd name="connsiteY33" fmla="*/ 328303 h 701339"/>
                  <a:gd name="connsiteX34" fmla="*/ 62880 w 228220"/>
                  <a:gd name="connsiteY34" fmla="*/ 328303 h 701339"/>
                  <a:gd name="connsiteX35" fmla="*/ 58807 w 228220"/>
                  <a:gd name="connsiteY35" fmla="*/ 276176 h 701339"/>
                  <a:gd name="connsiteX36" fmla="*/ 46590 w 228220"/>
                  <a:gd name="connsiteY36" fmla="*/ 221605 h 701339"/>
                  <a:gd name="connsiteX37" fmla="*/ 41703 w 228220"/>
                  <a:gd name="connsiteY37" fmla="*/ 184953 h 701339"/>
                  <a:gd name="connsiteX38" fmla="*/ 31929 w 228220"/>
                  <a:gd name="connsiteY38" fmla="*/ 120609 h 701339"/>
                  <a:gd name="connsiteX39" fmla="*/ 27042 w 228220"/>
                  <a:gd name="connsiteY39" fmla="*/ 61151 h 701339"/>
                  <a:gd name="connsiteX40" fmla="*/ 27857 w 228220"/>
                  <a:gd name="connsiteY40" fmla="*/ 30200 h 701339"/>
                  <a:gd name="connsiteX41" fmla="*/ 25413 w 228220"/>
                  <a:gd name="connsiteY41" fmla="*/ 31015 h 701339"/>
                  <a:gd name="connsiteX42" fmla="*/ 22970 w 228220"/>
                  <a:gd name="connsiteY42" fmla="*/ 20426 h 701339"/>
                  <a:gd name="connsiteX43" fmla="*/ 23784 w 228220"/>
                  <a:gd name="connsiteY43" fmla="*/ 20426 h 701339"/>
                  <a:gd name="connsiteX44" fmla="*/ 15639 w 228220"/>
                  <a:gd name="connsiteY44" fmla="*/ 17168 h 701339"/>
                  <a:gd name="connsiteX45" fmla="*/ 13196 w 228220"/>
                  <a:gd name="connsiteY45" fmla="*/ 17983 h 701339"/>
                  <a:gd name="connsiteX46" fmla="*/ 16454 w 228220"/>
                  <a:gd name="connsiteY46" fmla="*/ 14725 h 701339"/>
                  <a:gd name="connsiteX47" fmla="*/ 12381 w 228220"/>
                  <a:gd name="connsiteY47" fmla="*/ 13910 h 701339"/>
                  <a:gd name="connsiteX48" fmla="*/ 20526 w 228220"/>
                  <a:gd name="connsiteY48" fmla="*/ 4951 h 701339"/>
                  <a:gd name="connsiteX49" fmla="*/ 28671 w 228220"/>
                  <a:gd name="connsiteY49" fmla="*/ 3322 h 701339"/>
                  <a:gd name="connsiteX50" fmla="*/ 22970 w 228220"/>
                  <a:gd name="connsiteY50" fmla="*/ 879 h 701339"/>
                  <a:gd name="connsiteX51" fmla="*/ 8309 w 228220"/>
                  <a:gd name="connsiteY51" fmla="*/ 6580 h 701339"/>
                  <a:gd name="connsiteX52" fmla="*/ 12381 w 228220"/>
                  <a:gd name="connsiteY52" fmla="*/ 5766 h 701339"/>
                  <a:gd name="connsiteX53" fmla="*/ 7494 w 228220"/>
                  <a:gd name="connsiteY53" fmla="*/ 8209 h 701339"/>
                  <a:gd name="connsiteX54" fmla="*/ 164 w 228220"/>
                  <a:gd name="connsiteY54" fmla="*/ 16354 h 701339"/>
                  <a:gd name="connsiteX55" fmla="*/ 978 w 228220"/>
                  <a:gd name="connsiteY55" fmla="*/ 16354 h 701339"/>
                  <a:gd name="connsiteX56" fmla="*/ 3422 w 228220"/>
                  <a:gd name="connsiteY56" fmla="*/ 20426 h 701339"/>
                  <a:gd name="connsiteX57" fmla="*/ 978 w 228220"/>
                  <a:gd name="connsiteY57" fmla="*/ 21241 h 701339"/>
                  <a:gd name="connsiteX58" fmla="*/ 2607 w 228220"/>
                  <a:gd name="connsiteY58" fmla="*/ 23684 h 701339"/>
                  <a:gd name="connsiteX59" fmla="*/ 9938 w 228220"/>
                  <a:gd name="connsiteY59" fmla="*/ 42418 h 701339"/>
                  <a:gd name="connsiteX60" fmla="*/ 16454 w 228220"/>
                  <a:gd name="connsiteY60" fmla="*/ 44861 h 701339"/>
                  <a:gd name="connsiteX61" fmla="*/ 9938 w 228220"/>
                  <a:gd name="connsiteY61" fmla="*/ 55449 h 701339"/>
                  <a:gd name="connsiteX62" fmla="*/ 8309 w 228220"/>
                  <a:gd name="connsiteY62" fmla="*/ 55449 h 701339"/>
                  <a:gd name="connsiteX63" fmla="*/ 6680 w 228220"/>
                  <a:gd name="connsiteY63" fmla="*/ 63594 h 701339"/>
                  <a:gd name="connsiteX64" fmla="*/ 14825 w 228220"/>
                  <a:gd name="connsiteY64" fmla="*/ 70925 h 701339"/>
                  <a:gd name="connsiteX65" fmla="*/ 9938 w 228220"/>
                  <a:gd name="connsiteY65" fmla="*/ 71739 h 701339"/>
                  <a:gd name="connsiteX66" fmla="*/ 9123 w 228220"/>
                  <a:gd name="connsiteY66" fmla="*/ 90472 h 701339"/>
                  <a:gd name="connsiteX67" fmla="*/ 17268 w 228220"/>
                  <a:gd name="connsiteY67" fmla="*/ 104319 h 701339"/>
                  <a:gd name="connsiteX68" fmla="*/ 16454 w 228220"/>
                  <a:gd name="connsiteY68" fmla="*/ 117350 h 701339"/>
                  <a:gd name="connsiteX69" fmla="*/ 14825 w 228220"/>
                  <a:gd name="connsiteY69" fmla="*/ 117350 h 701339"/>
                  <a:gd name="connsiteX70" fmla="*/ 23784 w 228220"/>
                  <a:gd name="connsiteY70" fmla="*/ 132011 h 701339"/>
                  <a:gd name="connsiteX71" fmla="*/ 14010 w 228220"/>
                  <a:gd name="connsiteY71" fmla="*/ 139342 h 701339"/>
                  <a:gd name="connsiteX72" fmla="*/ 22155 w 228220"/>
                  <a:gd name="connsiteY72" fmla="*/ 154817 h 701339"/>
                  <a:gd name="connsiteX73" fmla="*/ 18083 w 228220"/>
                  <a:gd name="connsiteY73" fmla="*/ 159704 h 701339"/>
                  <a:gd name="connsiteX74" fmla="*/ 21341 w 228220"/>
                  <a:gd name="connsiteY74" fmla="*/ 209388 h 701339"/>
                  <a:gd name="connsiteX75" fmla="*/ 20526 w 228220"/>
                  <a:gd name="connsiteY75" fmla="*/ 209388 h 701339"/>
                  <a:gd name="connsiteX76" fmla="*/ 36816 w 228220"/>
                  <a:gd name="connsiteY76" fmla="*/ 214275 h 701339"/>
                  <a:gd name="connsiteX77" fmla="*/ 35187 w 228220"/>
                  <a:gd name="connsiteY77" fmla="*/ 214275 h 701339"/>
                  <a:gd name="connsiteX78" fmla="*/ 31929 w 228220"/>
                  <a:gd name="connsiteY78" fmla="*/ 223234 h 701339"/>
                  <a:gd name="connsiteX79" fmla="*/ 29485 w 228220"/>
                  <a:gd name="connsiteY79" fmla="*/ 223234 h 701339"/>
                  <a:gd name="connsiteX80" fmla="*/ 30300 w 228220"/>
                  <a:gd name="connsiteY80" fmla="*/ 232194 h 701339"/>
                  <a:gd name="connsiteX81" fmla="*/ 28671 w 228220"/>
                  <a:gd name="connsiteY81" fmla="*/ 232194 h 701339"/>
                  <a:gd name="connsiteX82" fmla="*/ 31114 w 228220"/>
                  <a:gd name="connsiteY82" fmla="*/ 233823 h 701339"/>
                  <a:gd name="connsiteX83" fmla="*/ 26227 w 228220"/>
                  <a:gd name="connsiteY83" fmla="*/ 233008 h 701339"/>
                  <a:gd name="connsiteX84" fmla="*/ 43332 w 228220"/>
                  <a:gd name="connsiteY84" fmla="*/ 308755 h 701339"/>
                  <a:gd name="connsiteX85" fmla="*/ 40888 w 228220"/>
                  <a:gd name="connsiteY85" fmla="*/ 307941 h 701339"/>
                  <a:gd name="connsiteX86" fmla="*/ 44961 w 228220"/>
                  <a:gd name="connsiteY86" fmla="*/ 312014 h 701339"/>
                  <a:gd name="connsiteX87" fmla="*/ 42517 w 228220"/>
                  <a:gd name="connsiteY87" fmla="*/ 312014 h 701339"/>
                  <a:gd name="connsiteX88" fmla="*/ 46590 w 228220"/>
                  <a:gd name="connsiteY88" fmla="*/ 330747 h 701339"/>
                  <a:gd name="connsiteX89" fmla="*/ 42517 w 228220"/>
                  <a:gd name="connsiteY89" fmla="*/ 331561 h 701339"/>
                  <a:gd name="connsiteX90" fmla="*/ 48219 w 228220"/>
                  <a:gd name="connsiteY90" fmla="*/ 340521 h 701339"/>
                  <a:gd name="connsiteX91" fmla="*/ 44146 w 228220"/>
                  <a:gd name="connsiteY91" fmla="*/ 341335 h 701339"/>
                  <a:gd name="connsiteX92" fmla="*/ 53106 w 228220"/>
                  <a:gd name="connsiteY92" fmla="*/ 379616 h 701339"/>
                  <a:gd name="connsiteX93" fmla="*/ 69396 w 228220"/>
                  <a:gd name="connsiteY93" fmla="*/ 411381 h 701339"/>
                  <a:gd name="connsiteX94" fmla="*/ 66952 w 228220"/>
                  <a:gd name="connsiteY94" fmla="*/ 412196 h 701339"/>
                  <a:gd name="connsiteX95" fmla="*/ 78355 w 228220"/>
                  <a:gd name="connsiteY95" fmla="*/ 455364 h 701339"/>
                  <a:gd name="connsiteX96" fmla="*/ 84056 w 228220"/>
                  <a:gd name="connsiteY96" fmla="*/ 470839 h 701339"/>
                  <a:gd name="connsiteX97" fmla="*/ 81613 w 228220"/>
                  <a:gd name="connsiteY97" fmla="*/ 471653 h 701339"/>
                  <a:gd name="connsiteX98" fmla="*/ 93016 w 228220"/>
                  <a:gd name="connsiteY98" fmla="*/ 502604 h 701339"/>
                  <a:gd name="connsiteX99" fmla="*/ 89758 w 228220"/>
                  <a:gd name="connsiteY99" fmla="*/ 502604 h 701339"/>
                  <a:gd name="connsiteX100" fmla="*/ 98717 w 228220"/>
                  <a:gd name="connsiteY100" fmla="*/ 505862 h 701339"/>
                  <a:gd name="connsiteX101" fmla="*/ 96274 w 228220"/>
                  <a:gd name="connsiteY101" fmla="*/ 508305 h 701339"/>
                  <a:gd name="connsiteX102" fmla="*/ 106048 w 228220"/>
                  <a:gd name="connsiteY102" fmla="*/ 529482 h 701339"/>
                  <a:gd name="connsiteX103" fmla="*/ 103604 w 228220"/>
                  <a:gd name="connsiteY103" fmla="*/ 529482 h 701339"/>
                  <a:gd name="connsiteX104" fmla="*/ 106862 w 228220"/>
                  <a:gd name="connsiteY104" fmla="*/ 535998 h 701339"/>
                  <a:gd name="connsiteX105" fmla="*/ 105233 w 228220"/>
                  <a:gd name="connsiteY105" fmla="*/ 535998 h 701339"/>
                  <a:gd name="connsiteX106" fmla="*/ 114192 w 228220"/>
                  <a:gd name="connsiteY106" fmla="*/ 558804 h 701339"/>
                  <a:gd name="connsiteX107" fmla="*/ 110120 w 228220"/>
                  <a:gd name="connsiteY107" fmla="*/ 559618 h 701339"/>
                  <a:gd name="connsiteX108" fmla="*/ 118265 w 228220"/>
                  <a:gd name="connsiteY108" fmla="*/ 573464 h 701339"/>
                  <a:gd name="connsiteX109" fmla="*/ 116636 w 228220"/>
                  <a:gd name="connsiteY109" fmla="*/ 574279 h 701339"/>
                  <a:gd name="connsiteX110" fmla="*/ 119894 w 228220"/>
                  <a:gd name="connsiteY110" fmla="*/ 575908 h 701339"/>
                  <a:gd name="connsiteX111" fmla="*/ 115821 w 228220"/>
                  <a:gd name="connsiteY111" fmla="*/ 577537 h 701339"/>
                  <a:gd name="connsiteX112" fmla="*/ 132111 w 228220"/>
                  <a:gd name="connsiteY112" fmla="*/ 592198 h 70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28220" h="701339">
                    <a:moveTo>
                      <a:pt x="132111" y="592198"/>
                    </a:moveTo>
                    <a:lnTo>
                      <a:pt x="128853" y="593012"/>
                    </a:lnTo>
                    <a:cubicBezTo>
                      <a:pt x="136998" y="596270"/>
                      <a:pt x="133740" y="604415"/>
                      <a:pt x="139441" y="609302"/>
                    </a:cubicBezTo>
                    <a:lnTo>
                      <a:pt x="137813" y="609302"/>
                    </a:lnTo>
                    <a:cubicBezTo>
                      <a:pt x="143514" y="624777"/>
                      <a:pt x="155731" y="635366"/>
                      <a:pt x="165505" y="648398"/>
                    </a:cubicBezTo>
                    <a:cubicBezTo>
                      <a:pt x="164691" y="648398"/>
                      <a:pt x="163876" y="648398"/>
                      <a:pt x="163876" y="648398"/>
                    </a:cubicBezTo>
                    <a:cubicBezTo>
                      <a:pt x="165505" y="648398"/>
                      <a:pt x="167949" y="648398"/>
                      <a:pt x="167949" y="649212"/>
                    </a:cubicBezTo>
                    <a:cubicBezTo>
                      <a:pt x="167134" y="650027"/>
                      <a:pt x="166320" y="650027"/>
                      <a:pt x="166320" y="650027"/>
                    </a:cubicBezTo>
                    <a:cubicBezTo>
                      <a:pt x="162247" y="655728"/>
                      <a:pt x="174465" y="656543"/>
                      <a:pt x="171207" y="660615"/>
                    </a:cubicBezTo>
                    <a:cubicBezTo>
                      <a:pt x="172021" y="661429"/>
                      <a:pt x="174465" y="659800"/>
                      <a:pt x="176093" y="658986"/>
                    </a:cubicBezTo>
                    <a:cubicBezTo>
                      <a:pt x="183424" y="668760"/>
                      <a:pt x="192383" y="679348"/>
                      <a:pt x="202972" y="684235"/>
                    </a:cubicBezTo>
                    <a:cubicBezTo>
                      <a:pt x="202972" y="685050"/>
                      <a:pt x="201343" y="686679"/>
                      <a:pt x="199714" y="687493"/>
                    </a:cubicBezTo>
                    <a:cubicBezTo>
                      <a:pt x="213560" y="688308"/>
                      <a:pt x="217632" y="695638"/>
                      <a:pt x="225777" y="701339"/>
                    </a:cubicBezTo>
                    <a:cubicBezTo>
                      <a:pt x="227406" y="698896"/>
                      <a:pt x="225777" y="698896"/>
                      <a:pt x="228221" y="696452"/>
                    </a:cubicBezTo>
                    <a:cubicBezTo>
                      <a:pt x="227406" y="692380"/>
                      <a:pt x="220890" y="699710"/>
                      <a:pt x="220890" y="694009"/>
                    </a:cubicBezTo>
                    <a:lnTo>
                      <a:pt x="222519" y="692380"/>
                    </a:lnTo>
                    <a:cubicBezTo>
                      <a:pt x="221705" y="689937"/>
                      <a:pt x="219262" y="697267"/>
                      <a:pt x="219262" y="694009"/>
                    </a:cubicBezTo>
                    <a:cubicBezTo>
                      <a:pt x="220076" y="691565"/>
                      <a:pt x="220890" y="691565"/>
                      <a:pt x="220890" y="691565"/>
                    </a:cubicBezTo>
                    <a:cubicBezTo>
                      <a:pt x="216818" y="689937"/>
                      <a:pt x="215189" y="685864"/>
                      <a:pt x="208673" y="687493"/>
                    </a:cubicBezTo>
                    <a:cubicBezTo>
                      <a:pt x="211931" y="683421"/>
                      <a:pt x="205415" y="684235"/>
                      <a:pt x="207859" y="679348"/>
                    </a:cubicBezTo>
                    <a:cubicBezTo>
                      <a:pt x="205415" y="680163"/>
                      <a:pt x="205415" y="678534"/>
                      <a:pt x="202157" y="680977"/>
                    </a:cubicBezTo>
                    <a:cubicBezTo>
                      <a:pt x="194012" y="667945"/>
                      <a:pt x="180980" y="655728"/>
                      <a:pt x="172836" y="639438"/>
                    </a:cubicBezTo>
                    <a:cubicBezTo>
                      <a:pt x="159804" y="636995"/>
                      <a:pt x="166320" y="622334"/>
                      <a:pt x="158989" y="615003"/>
                    </a:cubicBezTo>
                    <a:cubicBezTo>
                      <a:pt x="158989" y="615003"/>
                      <a:pt x="159804" y="615003"/>
                      <a:pt x="159804" y="614189"/>
                    </a:cubicBezTo>
                    <a:cubicBezTo>
                      <a:pt x="155731" y="612560"/>
                      <a:pt x="153288" y="608488"/>
                      <a:pt x="152473" y="604415"/>
                    </a:cubicBezTo>
                    <a:lnTo>
                      <a:pt x="146772" y="603601"/>
                    </a:lnTo>
                    <a:cubicBezTo>
                      <a:pt x="145143" y="579166"/>
                      <a:pt x="130482" y="559618"/>
                      <a:pt x="125595" y="535998"/>
                    </a:cubicBezTo>
                    <a:cubicBezTo>
                      <a:pt x="122337" y="522966"/>
                      <a:pt x="120708" y="509934"/>
                      <a:pt x="117450" y="498532"/>
                    </a:cubicBezTo>
                    <a:cubicBezTo>
                      <a:pt x="114192" y="486314"/>
                      <a:pt x="109306" y="474911"/>
                      <a:pt x="99532" y="464323"/>
                    </a:cubicBezTo>
                    <a:cubicBezTo>
                      <a:pt x="100346" y="464323"/>
                      <a:pt x="101161" y="463508"/>
                      <a:pt x="101975" y="464323"/>
                    </a:cubicBezTo>
                    <a:cubicBezTo>
                      <a:pt x="97903" y="457807"/>
                      <a:pt x="99532" y="449662"/>
                      <a:pt x="95459" y="443961"/>
                    </a:cubicBezTo>
                    <a:lnTo>
                      <a:pt x="96274" y="443961"/>
                    </a:lnTo>
                    <a:cubicBezTo>
                      <a:pt x="84056" y="428485"/>
                      <a:pt x="88943" y="408123"/>
                      <a:pt x="75911" y="393463"/>
                    </a:cubicBezTo>
                    <a:cubicBezTo>
                      <a:pt x="72653" y="373100"/>
                      <a:pt x="66952" y="349480"/>
                      <a:pt x="61251" y="328303"/>
                    </a:cubicBezTo>
                    <a:lnTo>
                      <a:pt x="62880" y="328303"/>
                    </a:lnTo>
                    <a:cubicBezTo>
                      <a:pt x="55549" y="311199"/>
                      <a:pt x="63694" y="293280"/>
                      <a:pt x="58807" y="276176"/>
                    </a:cubicBezTo>
                    <a:cubicBezTo>
                      <a:pt x="61251" y="257443"/>
                      <a:pt x="42517" y="240338"/>
                      <a:pt x="46590" y="221605"/>
                    </a:cubicBezTo>
                    <a:cubicBezTo>
                      <a:pt x="55549" y="209388"/>
                      <a:pt x="32744" y="196356"/>
                      <a:pt x="41703" y="184953"/>
                    </a:cubicBezTo>
                    <a:cubicBezTo>
                      <a:pt x="55549" y="162147"/>
                      <a:pt x="43332" y="141785"/>
                      <a:pt x="31929" y="120609"/>
                    </a:cubicBezTo>
                    <a:cubicBezTo>
                      <a:pt x="36001" y="99432"/>
                      <a:pt x="18897" y="81513"/>
                      <a:pt x="27042" y="61151"/>
                    </a:cubicBezTo>
                    <a:cubicBezTo>
                      <a:pt x="18083" y="53820"/>
                      <a:pt x="31929" y="39974"/>
                      <a:pt x="27857" y="30200"/>
                    </a:cubicBezTo>
                    <a:lnTo>
                      <a:pt x="25413" y="31015"/>
                    </a:lnTo>
                    <a:cubicBezTo>
                      <a:pt x="31929" y="25313"/>
                      <a:pt x="13196" y="26128"/>
                      <a:pt x="22970" y="20426"/>
                    </a:cubicBezTo>
                    <a:lnTo>
                      <a:pt x="23784" y="20426"/>
                    </a:lnTo>
                    <a:cubicBezTo>
                      <a:pt x="28671" y="17168"/>
                      <a:pt x="9123" y="19612"/>
                      <a:pt x="15639" y="17168"/>
                    </a:cubicBezTo>
                    <a:lnTo>
                      <a:pt x="13196" y="17983"/>
                    </a:lnTo>
                    <a:cubicBezTo>
                      <a:pt x="11567" y="16354"/>
                      <a:pt x="16454" y="17168"/>
                      <a:pt x="16454" y="14725"/>
                    </a:cubicBezTo>
                    <a:cubicBezTo>
                      <a:pt x="15639" y="13910"/>
                      <a:pt x="11567" y="16354"/>
                      <a:pt x="12381" y="13910"/>
                    </a:cubicBezTo>
                    <a:cubicBezTo>
                      <a:pt x="23784" y="9838"/>
                      <a:pt x="8309" y="9023"/>
                      <a:pt x="20526" y="4951"/>
                    </a:cubicBezTo>
                    <a:cubicBezTo>
                      <a:pt x="21341" y="6580"/>
                      <a:pt x="24599" y="1693"/>
                      <a:pt x="28671" y="3322"/>
                    </a:cubicBezTo>
                    <a:cubicBezTo>
                      <a:pt x="29485" y="1693"/>
                      <a:pt x="27857" y="-1565"/>
                      <a:pt x="22970" y="879"/>
                    </a:cubicBezTo>
                    <a:cubicBezTo>
                      <a:pt x="17268" y="2508"/>
                      <a:pt x="11567" y="2508"/>
                      <a:pt x="8309" y="6580"/>
                    </a:cubicBezTo>
                    <a:lnTo>
                      <a:pt x="12381" y="5766"/>
                    </a:lnTo>
                    <a:cubicBezTo>
                      <a:pt x="8309" y="8209"/>
                      <a:pt x="10752" y="7394"/>
                      <a:pt x="7494" y="8209"/>
                    </a:cubicBezTo>
                    <a:cubicBezTo>
                      <a:pt x="8309" y="11467"/>
                      <a:pt x="1793" y="13910"/>
                      <a:pt x="164" y="16354"/>
                    </a:cubicBezTo>
                    <a:cubicBezTo>
                      <a:pt x="164" y="16354"/>
                      <a:pt x="164" y="16354"/>
                      <a:pt x="978" y="16354"/>
                    </a:cubicBezTo>
                    <a:cubicBezTo>
                      <a:pt x="6680" y="16354"/>
                      <a:pt x="4236" y="18797"/>
                      <a:pt x="3422" y="20426"/>
                    </a:cubicBezTo>
                    <a:lnTo>
                      <a:pt x="978" y="21241"/>
                    </a:lnTo>
                    <a:cubicBezTo>
                      <a:pt x="-3908" y="23684"/>
                      <a:pt x="11567" y="22055"/>
                      <a:pt x="2607" y="23684"/>
                    </a:cubicBezTo>
                    <a:cubicBezTo>
                      <a:pt x="6680" y="28571"/>
                      <a:pt x="8309" y="35902"/>
                      <a:pt x="9938" y="42418"/>
                    </a:cubicBezTo>
                    <a:cubicBezTo>
                      <a:pt x="13196" y="42418"/>
                      <a:pt x="10752" y="47305"/>
                      <a:pt x="16454" y="44861"/>
                    </a:cubicBezTo>
                    <a:cubicBezTo>
                      <a:pt x="9938" y="48119"/>
                      <a:pt x="9123" y="53820"/>
                      <a:pt x="9938" y="55449"/>
                    </a:cubicBezTo>
                    <a:cubicBezTo>
                      <a:pt x="9123" y="55449"/>
                      <a:pt x="8309" y="55449"/>
                      <a:pt x="8309" y="55449"/>
                    </a:cubicBezTo>
                    <a:cubicBezTo>
                      <a:pt x="164" y="61151"/>
                      <a:pt x="17268" y="57893"/>
                      <a:pt x="6680" y="63594"/>
                    </a:cubicBezTo>
                    <a:cubicBezTo>
                      <a:pt x="14825" y="62780"/>
                      <a:pt x="5051" y="70110"/>
                      <a:pt x="14825" y="70925"/>
                    </a:cubicBezTo>
                    <a:cubicBezTo>
                      <a:pt x="13196" y="71739"/>
                      <a:pt x="11567" y="71739"/>
                      <a:pt x="9938" y="71739"/>
                    </a:cubicBezTo>
                    <a:cubicBezTo>
                      <a:pt x="10752" y="78255"/>
                      <a:pt x="9123" y="85585"/>
                      <a:pt x="9123" y="90472"/>
                    </a:cubicBezTo>
                    <a:cubicBezTo>
                      <a:pt x="16454" y="94545"/>
                      <a:pt x="7494" y="101875"/>
                      <a:pt x="17268" y="104319"/>
                    </a:cubicBezTo>
                    <a:cubicBezTo>
                      <a:pt x="15639" y="107577"/>
                      <a:pt x="12381" y="113278"/>
                      <a:pt x="16454" y="117350"/>
                    </a:cubicBezTo>
                    <a:lnTo>
                      <a:pt x="14825" y="117350"/>
                    </a:lnTo>
                    <a:cubicBezTo>
                      <a:pt x="15639" y="122237"/>
                      <a:pt x="17268" y="128754"/>
                      <a:pt x="23784" y="132011"/>
                    </a:cubicBezTo>
                    <a:cubicBezTo>
                      <a:pt x="14825" y="134455"/>
                      <a:pt x="16454" y="136084"/>
                      <a:pt x="14010" y="139342"/>
                    </a:cubicBezTo>
                    <a:cubicBezTo>
                      <a:pt x="18897" y="142600"/>
                      <a:pt x="18083" y="149930"/>
                      <a:pt x="22155" y="154817"/>
                    </a:cubicBezTo>
                    <a:cubicBezTo>
                      <a:pt x="18083" y="155632"/>
                      <a:pt x="24599" y="158889"/>
                      <a:pt x="18083" y="159704"/>
                    </a:cubicBezTo>
                    <a:cubicBezTo>
                      <a:pt x="31929" y="173550"/>
                      <a:pt x="28671" y="192284"/>
                      <a:pt x="21341" y="209388"/>
                    </a:cubicBezTo>
                    <a:lnTo>
                      <a:pt x="20526" y="209388"/>
                    </a:lnTo>
                    <a:cubicBezTo>
                      <a:pt x="23784" y="211017"/>
                      <a:pt x="31929" y="212646"/>
                      <a:pt x="36816" y="214275"/>
                    </a:cubicBezTo>
                    <a:cubicBezTo>
                      <a:pt x="36001" y="214275"/>
                      <a:pt x="35187" y="214275"/>
                      <a:pt x="35187" y="214275"/>
                    </a:cubicBezTo>
                    <a:cubicBezTo>
                      <a:pt x="36816" y="216718"/>
                      <a:pt x="31114" y="220791"/>
                      <a:pt x="31929" y="223234"/>
                    </a:cubicBezTo>
                    <a:cubicBezTo>
                      <a:pt x="31114" y="223234"/>
                      <a:pt x="31114" y="223234"/>
                      <a:pt x="29485" y="223234"/>
                    </a:cubicBezTo>
                    <a:cubicBezTo>
                      <a:pt x="32744" y="225678"/>
                      <a:pt x="25413" y="229750"/>
                      <a:pt x="30300" y="232194"/>
                    </a:cubicBezTo>
                    <a:lnTo>
                      <a:pt x="28671" y="232194"/>
                    </a:lnTo>
                    <a:lnTo>
                      <a:pt x="31114" y="233823"/>
                    </a:lnTo>
                    <a:cubicBezTo>
                      <a:pt x="28671" y="233823"/>
                      <a:pt x="26227" y="234637"/>
                      <a:pt x="26227" y="233008"/>
                    </a:cubicBezTo>
                    <a:cubicBezTo>
                      <a:pt x="27042" y="258257"/>
                      <a:pt x="40888" y="283506"/>
                      <a:pt x="43332" y="308755"/>
                    </a:cubicBezTo>
                    <a:lnTo>
                      <a:pt x="40888" y="307941"/>
                    </a:lnTo>
                    <a:lnTo>
                      <a:pt x="44961" y="312014"/>
                    </a:lnTo>
                    <a:cubicBezTo>
                      <a:pt x="44146" y="312014"/>
                      <a:pt x="43332" y="312014"/>
                      <a:pt x="42517" y="312014"/>
                    </a:cubicBezTo>
                    <a:cubicBezTo>
                      <a:pt x="40074" y="318529"/>
                      <a:pt x="46590" y="324231"/>
                      <a:pt x="46590" y="330747"/>
                    </a:cubicBezTo>
                    <a:cubicBezTo>
                      <a:pt x="45775" y="330747"/>
                      <a:pt x="43332" y="329932"/>
                      <a:pt x="42517" y="331561"/>
                    </a:cubicBezTo>
                    <a:cubicBezTo>
                      <a:pt x="49033" y="334819"/>
                      <a:pt x="36816" y="340521"/>
                      <a:pt x="48219" y="340521"/>
                    </a:cubicBezTo>
                    <a:cubicBezTo>
                      <a:pt x="47404" y="340521"/>
                      <a:pt x="44961" y="341335"/>
                      <a:pt x="44146" y="341335"/>
                    </a:cubicBezTo>
                    <a:cubicBezTo>
                      <a:pt x="49848" y="353552"/>
                      <a:pt x="52291" y="366584"/>
                      <a:pt x="53106" y="379616"/>
                    </a:cubicBezTo>
                    <a:cubicBezTo>
                      <a:pt x="65323" y="387761"/>
                      <a:pt x="58807" y="401607"/>
                      <a:pt x="69396" y="411381"/>
                    </a:cubicBezTo>
                    <a:lnTo>
                      <a:pt x="66952" y="412196"/>
                    </a:lnTo>
                    <a:cubicBezTo>
                      <a:pt x="77540" y="424413"/>
                      <a:pt x="73468" y="441517"/>
                      <a:pt x="78355" y="455364"/>
                    </a:cubicBezTo>
                    <a:cubicBezTo>
                      <a:pt x="79169" y="461880"/>
                      <a:pt x="82427" y="465138"/>
                      <a:pt x="84056" y="470839"/>
                    </a:cubicBezTo>
                    <a:lnTo>
                      <a:pt x="81613" y="471653"/>
                    </a:lnTo>
                    <a:cubicBezTo>
                      <a:pt x="93830" y="478984"/>
                      <a:pt x="79169" y="495274"/>
                      <a:pt x="93016" y="502604"/>
                    </a:cubicBezTo>
                    <a:lnTo>
                      <a:pt x="89758" y="502604"/>
                    </a:lnTo>
                    <a:cubicBezTo>
                      <a:pt x="95459" y="502604"/>
                      <a:pt x="89758" y="509934"/>
                      <a:pt x="98717" y="505862"/>
                    </a:cubicBezTo>
                    <a:lnTo>
                      <a:pt x="96274" y="508305"/>
                    </a:lnTo>
                    <a:cubicBezTo>
                      <a:pt x="110934" y="511563"/>
                      <a:pt x="95459" y="522966"/>
                      <a:pt x="106048" y="529482"/>
                    </a:cubicBezTo>
                    <a:lnTo>
                      <a:pt x="103604" y="529482"/>
                    </a:lnTo>
                    <a:cubicBezTo>
                      <a:pt x="106048" y="531111"/>
                      <a:pt x="108491" y="533555"/>
                      <a:pt x="106862" y="535998"/>
                    </a:cubicBezTo>
                    <a:cubicBezTo>
                      <a:pt x="106862" y="535998"/>
                      <a:pt x="106048" y="535998"/>
                      <a:pt x="105233" y="535998"/>
                    </a:cubicBezTo>
                    <a:cubicBezTo>
                      <a:pt x="99532" y="546586"/>
                      <a:pt x="111749" y="550659"/>
                      <a:pt x="114192" y="558804"/>
                    </a:cubicBezTo>
                    <a:lnTo>
                      <a:pt x="110120" y="559618"/>
                    </a:lnTo>
                    <a:cubicBezTo>
                      <a:pt x="115821" y="561247"/>
                      <a:pt x="114192" y="570207"/>
                      <a:pt x="118265" y="573464"/>
                    </a:cubicBezTo>
                    <a:lnTo>
                      <a:pt x="116636" y="574279"/>
                    </a:lnTo>
                    <a:lnTo>
                      <a:pt x="119894" y="575908"/>
                    </a:lnTo>
                    <a:lnTo>
                      <a:pt x="115821" y="577537"/>
                    </a:lnTo>
                    <a:cubicBezTo>
                      <a:pt x="123152" y="582424"/>
                      <a:pt x="128853" y="586496"/>
                      <a:pt x="132111" y="59219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6140796" y="388755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5975455" y="3252255"/>
                <a:ext cx="814" cy="814"/>
              </a:xfrm>
              <a:custGeom>
                <a:avLst/>
                <a:gdLst>
                  <a:gd name="connsiteX0" fmla="*/ 0 w 814"/>
                  <a:gd name="connsiteY0" fmla="*/ 815 h 814"/>
                  <a:gd name="connsiteX1" fmla="*/ 814 w 814"/>
                  <a:gd name="connsiteY1" fmla="*/ 0 h 814"/>
                  <a:gd name="connsiteX2" fmla="*/ 0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815"/>
                    </a:moveTo>
                    <a:cubicBezTo>
                      <a:pt x="0" y="815"/>
                      <a:pt x="0" y="0"/>
                      <a:pt x="814" y="0"/>
                    </a:cubicBezTo>
                    <a:cubicBezTo>
                      <a:pt x="0" y="0"/>
                      <a:pt x="0" y="0"/>
                      <a:pt x="0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40" name="图形 2"/>
            <p:cNvGrpSpPr/>
            <p:nvPr/>
          </p:nvGrpSpPr>
          <p:grpSpPr>
            <a:xfrm>
              <a:off x="5282931" y="2807380"/>
              <a:ext cx="189984" cy="538541"/>
              <a:chOff x="5282931" y="2807380"/>
              <a:chExt cx="189984" cy="538541"/>
            </a:xfrm>
            <a:solidFill>
              <a:srgbClr val="1B1B1B"/>
            </a:solidFill>
          </p:grpSpPr>
          <p:sp>
            <p:nvSpPr>
              <p:cNvPr id="141" name="任意多边形: 形状 140"/>
              <p:cNvSpPr/>
              <p:nvPr/>
            </p:nvSpPr>
            <p:spPr>
              <a:xfrm>
                <a:off x="5468028" y="3340220"/>
                <a:ext cx="4886" cy="5701"/>
              </a:xfrm>
              <a:custGeom>
                <a:avLst/>
                <a:gdLst>
                  <a:gd name="connsiteX0" fmla="*/ 4072 w 4886"/>
                  <a:gd name="connsiteY0" fmla="*/ 5701 h 5701"/>
                  <a:gd name="connsiteX1" fmla="*/ 4887 w 4886"/>
                  <a:gd name="connsiteY1" fmla="*/ 3258 h 5701"/>
                  <a:gd name="connsiteX2" fmla="*/ 0 w 4886"/>
                  <a:gd name="connsiteY2" fmla="*/ 0 h 5701"/>
                  <a:gd name="connsiteX3" fmla="*/ 4072 w 4886"/>
                  <a:gd name="connsiteY3" fmla="*/ 5701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6" h="5701">
                    <a:moveTo>
                      <a:pt x="4072" y="5701"/>
                    </a:moveTo>
                    <a:cubicBezTo>
                      <a:pt x="4072" y="4887"/>
                      <a:pt x="4072" y="4072"/>
                      <a:pt x="4887" y="3258"/>
                    </a:cubicBezTo>
                    <a:cubicBezTo>
                      <a:pt x="3258" y="1629"/>
                      <a:pt x="1629" y="815"/>
                      <a:pt x="0" y="0"/>
                    </a:cubicBezTo>
                    <a:cubicBezTo>
                      <a:pt x="815" y="1629"/>
                      <a:pt x="2443" y="4072"/>
                      <a:pt x="4072" y="570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5459068" y="3337430"/>
                <a:ext cx="10493" cy="4418"/>
              </a:xfrm>
              <a:custGeom>
                <a:avLst/>
                <a:gdLst>
                  <a:gd name="connsiteX0" fmla="*/ 1629 w 10493"/>
                  <a:gd name="connsiteY0" fmla="*/ 2790 h 4418"/>
                  <a:gd name="connsiteX1" fmla="*/ 0 w 10493"/>
                  <a:gd name="connsiteY1" fmla="*/ 4419 h 4418"/>
                  <a:gd name="connsiteX2" fmla="*/ 9774 w 10493"/>
                  <a:gd name="connsiteY2" fmla="*/ 1161 h 4418"/>
                  <a:gd name="connsiteX3" fmla="*/ 1629 w 10493"/>
                  <a:gd name="connsiteY3" fmla="*/ 2790 h 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3" h="4418">
                    <a:moveTo>
                      <a:pt x="1629" y="2790"/>
                    </a:moveTo>
                    <a:cubicBezTo>
                      <a:pt x="814" y="3604"/>
                      <a:pt x="0" y="3604"/>
                      <a:pt x="0" y="4419"/>
                    </a:cubicBezTo>
                    <a:lnTo>
                      <a:pt x="9774" y="1161"/>
                    </a:lnTo>
                    <a:cubicBezTo>
                      <a:pt x="13846" y="-2912"/>
                      <a:pt x="-815" y="5233"/>
                      <a:pt x="1629" y="279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5457439" y="3338348"/>
                <a:ext cx="4449" cy="1872"/>
              </a:xfrm>
              <a:custGeom>
                <a:avLst/>
                <a:gdLst>
                  <a:gd name="connsiteX0" fmla="*/ 4072 w 4449"/>
                  <a:gd name="connsiteY0" fmla="*/ 1058 h 1872"/>
                  <a:gd name="connsiteX1" fmla="*/ 0 w 4449"/>
                  <a:gd name="connsiteY1" fmla="*/ 1873 h 1872"/>
                  <a:gd name="connsiteX2" fmla="*/ 4072 w 4449"/>
                  <a:gd name="connsiteY2" fmla="*/ 1058 h 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9" h="1872">
                    <a:moveTo>
                      <a:pt x="4072" y="1058"/>
                    </a:moveTo>
                    <a:cubicBezTo>
                      <a:pt x="5701" y="-1385"/>
                      <a:pt x="1629" y="1058"/>
                      <a:pt x="0" y="1873"/>
                    </a:cubicBezTo>
                    <a:cubicBezTo>
                      <a:pt x="3258" y="-571"/>
                      <a:pt x="0" y="3501"/>
                      <a:pt x="4072" y="10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5416715" y="326121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5282931" y="2807380"/>
                <a:ext cx="182023" cy="530396"/>
              </a:xfrm>
              <a:custGeom>
                <a:avLst/>
                <a:gdLst>
                  <a:gd name="connsiteX0" fmla="*/ 110164 w 182023"/>
                  <a:gd name="connsiteY0" fmla="*/ 438359 h 530396"/>
                  <a:gd name="connsiteX1" fmla="*/ 106906 w 182023"/>
                  <a:gd name="connsiteY1" fmla="*/ 439174 h 530396"/>
                  <a:gd name="connsiteX2" fmla="*/ 115051 w 182023"/>
                  <a:gd name="connsiteY2" fmla="*/ 451391 h 530396"/>
                  <a:gd name="connsiteX3" fmla="*/ 113422 w 182023"/>
                  <a:gd name="connsiteY3" fmla="*/ 451391 h 530396"/>
                  <a:gd name="connsiteX4" fmla="*/ 135413 w 182023"/>
                  <a:gd name="connsiteY4" fmla="*/ 479898 h 530396"/>
                  <a:gd name="connsiteX5" fmla="*/ 133784 w 182023"/>
                  <a:gd name="connsiteY5" fmla="*/ 480713 h 530396"/>
                  <a:gd name="connsiteX6" fmla="*/ 137857 w 182023"/>
                  <a:gd name="connsiteY6" fmla="*/ 480713 h 530396"/>
                  <a:gd name="connsiteX7" fmla="*/ 136228 w 182023"/>
                  <a:gd name="connsiteY7" fmla="*/ 481527 h 530396"/>
                  <a:gd name="connsiteX8" fmla="*/ 139486 w 182023"/>
                  <a:gd name="connsiteY8" fmla="*/ 489672 h 530396"/>
                  <a:gd name="connsiteX9" fmla="*/ 144373 w 182023"/>
                  <a:gd name="connsiteY9" fmla="*/ 488043 h 530396"/>
                  <a:gd name="connsiteX10" fmla="*/ 164735 w 182023"/>
                  <a:gd name="connsiteY10" fmla="*/ 509220 h 530396"/>
                  <a:gd name="connsiteX11" fmla="*/ 160662 w 182023"/>
                  <a:gd name="connsiteY11" fmla="*/ 511663 h 530396"/>
                  <a:gd name="connsiteX12" fmla="*/ 176952 w 182023"/>
                  <a:gd name="connsiteY12" fmla="*/ 530396 h 530396"/>
                  <a:gd name="connsiteX13" fmla="*/ 181839 w 182023"/>
                  <a:gd name="connsiteY13" fmla="*/ 527138 h 530396"/>
                  <a:gd name="connsiteX14" fmla="*/ 176952 w 182023"/>
                  <a:gd name="connsiteY14" fmla="*/ 522251 h 530396"/>
                  <a:gd name="connsiteX15" fmla="*/ 179396 w 182023"/>
                  <a:gd name="connsiteY15" fmla="*/ 521437 h 530396"/>
                  <a:gd name="connsiteX16" fmla="*/ 175323 w 182023"/>
                  <a:gd name="connsiteY16" fmla="*/ 521437 h 530396"/>
                  <a:gd name="connsiteX17" fmla="*/ 177767 w 182023"/>
                  <a:gd name="connsiteY17" fmla="*/ 519808 h 530396"/>
                  <a:gd name="connsiteX18" fmla="*/ 167993 w 182023"/>
                  <a:gd name="connsiteY18" fmla="*/ 513292 h 530396"/>
                  <a:gd name="connsiteX19" fmla="*/ 169622 w 182023"/>
                  <a:gd name="connsiteY19" fmla="*/ 505962 h 530396"/>
                  <a:gd name="connsiteX20" fmla="*/ 163920 w 182023"/>
                  <a:gd name="connsiteY20" fmla="*/ 506776 h 530396"/>
                  <a:gd name="connsiteX21" fmla="*/ 143558 w 182023"/>
                  <a:gd name="connsiteY21" fmla="*/ 473382 h 530396"/>
                  <a:gd name="connsiteX22" fmla="*/ 132970 w 182023"/>
                  <a:gd name="connsiteY22" fmla="*/ 455463 h 530396"/>
                  <a:gd name="connsiteX23" fmla="*/ 133784 w 182023"/>
                  <a:gd name="connsiteY23" fmla="*/ 454649 h 530396"/>
                  <a:gd name="connsiteX24" fmla="*/ 128083 w 182023"/>
                  <a:gd name="connsiteY24" fmla="*/ 448133 h 530396"/>
                  <a:gd name="connsiteX25" fmla="*/ 123196 w 182023"/>
                  <a:gd name="connsiteY25" fmla="*/ 447319 h 530396"/>
                  <a:gd name="connsiteX26" fmla="*/ 109350 w 182023"/>
                  <a:gd name="connsiteY26" fmla="*/ 396006 h 530396"/>
                  <a:gd name="connsiteX27" fmla="*/ 104463 w 182023"/>
                  <a:gd name="connsiteY27" fmla="*/ 367498 h 530396"/>
                  <a:gd name="connsiteX28" fmla="*/ 88173 w 182023"/>
                  <a:gd name="connsiteY28" fmla="*/ 343064 h 530396"/>
                  <a:gd name="connsiteX29" fmla="*/ 89802 w 182023"/>
                  <a:gd name="connsiteY29" fmla="*/ 343064 h 530396"/>
                  <a:gd name="connsiteX30" fmla="*/ 84915 w 182023"/>
                  <a:gd name="connsiteY30" fmla="*/ 327589 h 530396"/>
                  <a:gd name="connsiteX31" fmla="*/ 85729 w 182023"/>
                  <a:gd name="connsiteY31" fmla="*/ 327589 h 530396"/>
                  <a:gd name="connsiteX32" fmla="*/ 67811 w 182023"/>
                  <a:gd name="connsiteY32" fmla="*/ 290937 h 530396"/>
                  <a:gd name="connsiteX33" fmla="*/ 54779 w 182023"/>
                  <a:gd name="connsiteY33" fmla="*/ 242882 h 530396"/>
                  <a:gd name="connsiteX34" fmla="*/ 56408 w 182023"/>
                  <a:gd name="connsiteY34" fmla="*/ 242882 h 530396"/>
                  <a:gd name="connsiteX35" fmla="*/ 52335 w 182023"/>
                  <a:gd name="connsiteY35" fmla="*/ 203786 h 530396"/>
                  <a:gd name="connsiteX36" fmla="*/ 40118 w 182023"/>
                  <a:gd name="connsiteY36" fmla="*/ 163876 h 530396"/>
                  <a:gd name="connsiteX37" fmla="*/ 35231 w 182023"/>
                  <a:gd name="connsiteY37" fmla="*/ 136998 h 530396"/>
                  <a:gd name="connsiteX38" fmla="*/ 24643 w 182023"/>
                  <a:gd name="connsiteY38" fmla="*/ 89758 h 530396"/>
                  <a:gd name="connsiteX39" fmla="*/ 22199 w 182023"/>
                  <a:gd name="connsiteY39" fmla="*/ 44961 h 530396"/>
                  <a:gd name="connsiteX40" fmla="*/ 26272 w 182023"/>
                  <a:gd name="connsiteY40" fmla="*/ 22155 h 530396"/>
                  <a:gd name="connsiteX41" fmla="*/ 23828 w 182023"/>
                  <a:gd name="connsiteY41" fmla="*/ 22970 h 530396"/>
                  <a:gd name="connsiteX42" fmla="*/ 23828 w 182023"/>
                  <a:gd name="connsiteY42" fmla="*/ 14825 h 530396"/>
                  <a:gd name="connsiteX43" fmla="*/ 24643 w 182023"/>
                  <a:gd name="connsiteY43" fmla="*/ 14825 h 530396"/>
                  <a:gd name="connsiteX44" fmla="*/ 17312 w 182023"/>
                  <a:gd name="connsiteY44" fmla="*/ 11567 h 530396"/>
                  <a:gd name="connsiteX45" fmla="*/ 14054 w 182023"/>
                  <a:gd name="connsiteY45" fmla="*/ 11567 h 530396"/>
                  <a:gd name="connsiteX46" fmla="*/ 18127 w 182023"/>
                  <a:gd name="connsiteY46" fmla="*/ 9123 h 530396"/>
                  <a:gd name="connsiteX47" fmla="*/ 14054 w 182023"/>
                  <a:gd name="connsiteY47" fmla="*/ 8309 h 530396"/>
                  <a:gd name="connsiteX48" fmla="*/ 23828 w 182023"/>
                  <a:gd name="connsiteY48" fmla="*/ 2607 h 530396"/>
                  <a:gd name="connsiteX49" fmla="*/ 31973 w 182023"/>
                  <a:gd name="connsiteY49" fmla="*/ 2607 h 530396"/>
                  <a:gd name="connsiteX50" fmla="*/ 27086 w 182023"/>
                  <a:gd name="connsiteY50" fmla="*/ 164 h 530396"/>
                  <a:gd name="connsiteX51" fmla="*/ 11611 w 182023"/>
                  <a:gd name="connsiteY51" fmla="*/ 2607 h 530396"/>
                  <a:gd name="connsiteX52" fmla="*/ 15683 w 182023"/>
                  <a:gd name="connsiteY52" fmla="*/ 2607 h 530396"/>
                  <a:gd name="connsiteX53" fmla="*/ 9982 w 182023"/>
                  <a:gd name="connsiteY53" fmla="*/ 4236 h 530396"/>
                  <a:gd name="connsiteX54" fmla="*/ 1023 w 182023"/>
                  <a:gd name="connsiteY54" fmla="*/ 9938 h 530396"/>
                  <a:gd name="connsiteX55" fmla="*/ 1837 w 182023"/>
                  <a:gd name="connsiteY55" fmla="*/ 9938 h 530396"/>
                  <a:gd name="connsiteX56" fmla="*/ 3466 w 182023"/>
                  <a:gd name="connsiteY56" fmla="*/ 13196 h 530396"/>
                  <a:gd name="connsiteX57" fmla="*/ 1023 w 182023"/>
                  <a:gd name="connsiteY57" fmla="*/ 14010 h 530396"/>
                  <a:gd name="connsiteX58" fmla="*/ 2652 w 182023"/>
                  <a:gd name="connsiteY58" fmla="*/ 15639 h 530396"/>
                  <a:gd name="connsiteX59" fmla="*/ 6724 w 182023"/>
                  <a:gd name="connsiteY59" fmla="*/ 31114 h 530396"/>
                  <a:gd name="connsiteX60" fmla="*/ 13240 w 182023"/>
                  <a:gd name="connsiteY60" fmla="*/ 33558 h 530396"/>
                  <a:gd name="connsiteX61" fmla="*/ 5095 w 182023"/>
                  <a:gd name="connsiteY61" fmla="*/ 41703 h 530396"/>
                  <a:gd name="connsiteX62" fmla="*/ 4281 w 182023"/>
                  <a:gd name="connsiteY62" fmla="*/ 41703 h 530396"/>
                  <a:gd name="connsiteX63" fmla="*/ 1837 w 182023"/>
                  <a:gd name="connsiteY63" fmla="*/ 48219 h 530396"/>
                  <a:gd name="connsiteX64" fmla="*/ 9168 w 182023"/>
                  <a:gd name="connsiteY64" fmla="*/ 53920 h 530396"/>
                  <a:gd name="connsiteX65" fmla="*/ 4281 w 182023"/>
                  <a:gd name="connsiteY65" fmla="*/ 54735 h 530396"/>
                  <a:gd name="connsiteX66" fmla="*/ 2652 w 182023"/>
                  <a:gd name="connsiteY66" fmla="*/ 69396 h 530396"/>
                  <a:gd name="connsiteX67" fmla="*/ 10796 w 182023"/>
                  <a:gd name="connsiteY67" fmla="*/ 79984 h 530396"/>
                  <a:gd name="connsiteX68" fmla="*/ 9982 w 182023"/>
                  <a:gd name="connsiteY68" fmla="*/ 90572 h 530396"/>
                  <a:gd name="connsiteX69" fmla="*/ 8353 w 182023"/>
                  <a:gd name="connsiteY69" fmla="*/ 90572 h 530396"/>
                  <a:gd name="connsiteX70" fmla="*/ 17312 w 182023"/>
                  <a:gd name="connsiteY70" fmla="*/ 101161 h 530396"/>
                  <a:gd name="connsiteX71" fmla="*/ 7539 w 182023"/>
                  <a:gd name="connsiteY71" fmla="*/ 106862 h 530396"/>
                  <a:gd name="connsiteX72" fmla="*/ 15683 w 182023"/>
                  <a:gd name="connsiteY72" fmla="*/ 117450 h 530396"/>
                  <a:gd name="connsiteX73" fmla="*/ 11611 w 182023"/>
                  <a:gd name="connsiteY73" fmla="*/ 121523 h 530396"/>
                  <a:gd name="connsiteX74" fmla="*/ 15683 w 182023"/>
                  <a:gd name="connsiteY74" fmla="*/ 158175 h 530396"/>
                  <a:gd name="connsiteX75" fmla="*/ 14869 w 182023"/>
                  <a:gd name="connsiteY75" fmla="*/ 158175 h 530396"/>
                  <a:gd name="connsiteX76" fmla="*/ 31159 w 182023"/>
                  <a:gd name="connsiteY76" fmla="*/ 160618 h 530396"/>
                  <a:gd name="connsiteX77" fmla="*/ 29530 w 182023"/>
                  <a:gd name="connsiteY77" fmla="*/ 160618 h 530396"/>
                  <a:gd name="connsiteX78" fmla="*/ 27086 w 182023"/>
                  <a:gd name="connsiteY78" fmla="*/ 167949 h 530396"/>
                  <a:gd name="connsiteX79" fmla="*/ 24643 w 182023"/>
                  <a:gd name="connsiteY79" fmla="*/ 167949 h 530396"/>
                  <a:gd name="connsiteX80" fmla="*/ 25457 w 182023"/>
                  <a:gd name="connsiteY80" fmla="*/ 174465 h 530396"/>
                  <a:gd name="connsiteX81" fmla="*/ 23828 w 182023"/>
                  <a:gd name="connsiteY81" fmla="*/ 174465 h 530396"/>
                  <a:gd name="connsiteX82" fmla="*/ 26272 w 182023"/>
                  <a:gd name="connsiteY82" fmla="*/ 175279 h 530396"/>
                  <a:gd name="connsiteX83" fmla="*/ 21385 w 182023"/>
                  <a:gd name="connsiteY83" fmla="*/ 175279 h 530396"/>
                  <a:gd name="connsiteX84" fmla="*/ 38489 w 182023"/>
                  <a:gd name="connsiteY84" fmla="*/ 230664 h 530396"/>
                  <a:gd name="connsiteX85" fmla="*/ 36046 w 182023"/>
                  <a:gd name="connsiteY85" fmla="*/ 230664 h 530396"/>
                  <a:gd name="connsiteX86" fmla="*/ 40118 w 182023"/>
                  <a:gd name="connsiteY86" fmla="*/ 233922 h 530396"/>
                  <a:gd name="connsiteX87" fmla="*/ 37675 w 182023"/>
                  <a:gd name="connsiteY87" fmla="*/ 233922 h 530396"/>
                  <a:gd name="connsiteX88" fmla="*/ 41747 w 182023"/>
                  <a:gd name="connsiteY88" fmla="*/ 247769 h 530396"/>
                  <a:gd name="connsiteX89" fmla="*/ 37675 w 182023"/>
                  <a:gd name="connsiteY89" fmla="*/ 248583 h 530396"/>
                  <a:gd name="connsiteX90" fmla="*/ 43376 w 182023"/>
                  <a:gd name="connsiteY90" fmla="*/ 255099 h 530396"/>
                  <a:gd name="connsiteX91" fmla="*/ 39304 w 182023"/>
                  <a:gd name="connsiteY91" fmla="*/ 255914 h 530396"/>
                  <a:gd name="connsiteX92" fmla="*/ 47449 w 182023"/>
                  <a:gd name="connsiteY92" fmla="*/ 283606 h 530396"/>
                  <a:gd name="connsiteX93" fmla="*/ 62924 w 182023"/>
                  <a:gd name="connsiteY93" fmla="*/ 306412 h 530396"/>
                  <a:gd name="connsiteX94" fmla="*/ 60480 w 182023"/>
                  <a:gd name="connsiteY94" fmla="*/ 307226 h 530396"/>
                  <a:gd name="connsiteX95" fmla="*/ 70254 w 182023"/>
                  <a:gd name="connsiteY95" fmla="*/ 338991 h 530396"/>
                  <a:gd name="connsiteX96" fmla="*/ 75141 w 182023"/>
                  <a:gd name="connsiteY96" fmla="*/ 350394 h 530396"/>
                  <a:gd name="connsiteX97" fmla="*/ 72698 w 182023"/>
                  <a:gd name="connsiteY97" fmla="*/ 351209 h 530396"/>
                  <a:gd name="connsiteX98" fmla="*/ 81657 w 182023"/>
                  <a:gd name="connsiteY98" fmla="*/ 374015 h 530396"/>
                  <a:gd name="connsiteX99" fmla="*/ 78399 w 182023"/>
                  <a:gd name="connsiteY99" fmla="*/ 374829 h 530396"/>
                  <a:gd name="connsiteX100" fmla="*/ 87358 w 182023"/>
                  <a:gd name="connsiteY100" fmla="*/ 376458 h 530396"/>
                  <a:gd name="connsiteX101" fmla="*/ 84915 w 182023"/>
                  <a:gd name="connsiteY101" fmla="*/ 378901 h 530396"/>
                  <a:gd name="connsiteX102" fmla="*/ 92245 w 182023"/>
                  <a:gd name="connsiteY102" fmla="*/ 394377 h 530396"/>
                  <a:gd name="connsiteX103" fmla="*/ 89802 w 182023"/>
                  <a:gd name="connsiteY103" fmla="*/ 394377 h 530396"/>
                  <a:gd name="connsiteX104" fmla="*/ 92245 w 182023"/>
                  <a:gd name="connsiteY104" fmla="*/ 399264 h 530396"/>
                  <a:gd name="connsiteX105" fmla="*/ 90616 w 182023"/>
                  <a:gd name="connsiteY105" fmla="*/ 399264 h 530396"/>
                  <a:gd name="connsiteX106" fmla="*/ 97132 w 182023"/>
                  <a:gd name="connsiteY106" fmla="*/ 415554 h 530396"/>
                  <a:gd name="connsiteX107" fmla="*/ 93060 w 182023"/>
                  <a:gd name="connsiteY107" fmla="*/ 416368 h 530396"/>
                  <a:gd name="connsiteX108" fmla="*/ 99576 w 182023"/>
                  <a:gd name="connsiteY108" fmla="*/ 426956 h 530396"/>
                  <a:gd name="connsiteX109" fmla="*/ 97947 w 182023"/>
                  <a:gd name="connsiteY109" fmla="*/ 427771 h 530396"/>
                  <a:gd name="connsiteX110" fmla="*/ 101205 w 182023"/>
                  <a:gd name="connsiteY110" fmla="*/ 428585 h 530396"/>
                  <a:gd name="connsiteX111" fmla="*/ 97132 w 182023"/>
                  <a:gd name="connsiteY111" fmla="*/ 430214 h 530396"/>
                  <a:gd name="connsiteX112" fmla="*/ 110164 w 182023"/>
                  <a:gd name="connsiteY112" fmla="*/ 438359 h 530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82023" h="530396">
                    <a:moveTo>
                      <a:pt x="110164" y="438359"/>
                    </a:moveTo>
                    <a:lnTo>
                      <a:pt x="106906" y="439174"/>
                    </a:lnTo>
                    <a:cubicBezTo>
                      <a:pt x="114237" y="440802"/>
                      <a:pt x="110164" y="448133"/>
                      <a:pt x="115051" y="451391"/>
                    </a:cubicBezTo>
                    <a:lnTo>
                      <a:pt x="113422" y="451391"/>
                    </a:lnTo>
                    <a:cubicBezTo>
                      <a:pt x="117495" y="462794"/>
                      <a:pt x="127268" y="470124"/>
                      <a:pt x="135413" y="479898"/>
                    </a:cubicBezTo>
                    <a:cubicBezTo>
                      <a:pt x="134599" y="479898"/>
                      <a:pt x="133784" y="480713"/>
                      <a:pt x="133784" y="480713"/>
                    </a:cubicBezTo>
                    <a:cubicBezTo>
                      <a:pt x="135413" y="480713"/>
                      <a:pt x="137857" y="479898"/>
                      <a:pt x="137857" y="480713"/>
                    </a:cubicBezTo>
                    <a:cubicBezTo>
                      <a:pt x="137042" y="481527"/>
                      <a:pt x="136228" y="481527"/>
                      <a:pt x="136228" y="481527"/>
                    </a:cubicBezTo>
                    <a:cubicBezTo>
                      <a:pt x="132155" y="486414"/>
                      <a:pt x="142744" y="486414"/>
                      <a:pt x="139486" y="489672"/>
                    </a:cubicBezTo>
                    <a:cubicBezTo>
                      <a:pt x="140300" y="489672"/>
                      <a:pt x="142744" y="488858"/>
                      <a:pt x="144373" y="488043"/>
                    </a:cubicBezTo>
                    <a:cubicBezTo>
                      <a:pt x="150074" y="495373"/>
                      <a:pt x="155776" y="503518"/>
                      <a:pt x="164735" y="509220"/>
                    </a:cubicBezTo>
                    <a:cubicBezTo>
                      <a:pt x="163920" y="510034"/>
                      <a:pt x="163106" y="510849"/>
                      <a:pt x="160662" y="511663"/>
                    </a:cubicBezTo>
                    <a:cubicBezTo>
                      <a:pt x="172880" y="513292"/>
                      <a:pt x="174509" y="522251"/>
                      <a:pt x="176952" y="530396"/>
                    </a:cubicBezTo>
                    <a:cubicBezTo>
                      <a:pt x="179396" y="529582"/>
                      <a:pt x="178581" y="527953"/>
                      <a:pt x="181839" y="527138"/>
                    </a:cubicBezTo>
                    <a:cubicBezTo>
                      <a:pt x="183468" y="523066"/>
                      <a:pt x="173694" y="526324"/>
                      <a:pt x="176952" y="522251"/>
                    </a:cubicBezTo>
                    <a:lnTo>
                      <a:pt x="179396" y="521437"/>
                    </a:lnTo>
                    <a:cubicBezTo>
                      <a:pt x="180210" y="518994"/>
                      <a:pt x="173694" y="524695"/>
                      <a:pt x="175323" y="521437"/>
                    </a:cubicBezTo>
                    <a:cubicBezTo>
                      <a:pt x="176952" y="519808"/>
                      <a:pt x="177767" y="519808"/>
                      <a:pt x="177767" y="519808"/>
                    </a:cubicBezTo>
                    <a:cubicBezTo>
                      <a:pt x="175323" y="517365"/>
                      <a:pt x="175323" y="512478"/>
                      <a:pt x="167993" y="513292"/>
                    </a:cubicBezTo>
                    <a:cubicBezTo>
                      <a:pt x="172065" y="510034"/>
                      <a:pt x="166364" y="510034"/>
                      <a:pt x="169622" y="505962"/>
                    </a:cubicBezTo>
                    <a:cubicBezTo>
                      <a:pt x="167178" y="505962"/>
                      <a:pt x="167178" y="505147"/>
                      <a:pt x="163920" y="506776"/>
                    </a:cubicBezTo>
                    <a:cubicBezTo>
                      <a:pt x="160662" y="493744"/>
                      <a:pt x="149260" y="484785"/>
                      <a:pt x="143558" y="473382"/>
                    </a:cubicBezTo>
                    <a:cubicBezTo>
                      <a:pt x="131341" y="472568"/>
                      <a:pt x="139486" y="460350"/>
                      <a:pt x="132970" y="455463"/>
                    </a:cubicBezTo>
                    <a:cubicBezTo>
                      <a:pt x="132970" y="455463"/>
                      <a:pt x="133784" y="455463"/>
                      <a:pt x="133784" y="454649"/>
                    </a:cubicBezTo>
                    <a:cubicBezTo>
                      <a:pt x="130526" y="453834"/>
                      <a:pt x="128083" y="450576"/>
                      <a:pt x="128083" y="448133"/>
                    </a:cubicBezTo>
                    <a:lnTo>
                      <a:pt x="123196" y="447319"/>
                    </a:lnTo>
                    <a:cubicBezTo>
                      <a:pt x="124825" y="427771"/>
                      <a:pt x="111793" y="413924"/>
                      <a:pt x="109350" y="396006"/>
                    </a:cubicBezTo>
                    <a:cubicBezTo>
                      <a:pt x="106906" y="386232"/>
                      <a:pt x="106092" y="376458"/>
                      <a:pt x="104463" y="367498"/>
                    </a:cubicBezTo>
                    <a:cubicBezTo>
                      <a:pt x="102019" y="358539"/>
                      <a:pt x="97947" y="350394"/>
                      <a:pt x="88173" y="343064"/>
                    </a:cubicBezTo>
                    <a:cubicBezTo>
                      <a:pt x="88988" y="343064"/>
                      <a:pt x="89802" y="342249"/>
                      <a:pt x="89802" y="343064"/>
                    </a:cubicBezTo>
                    <a:cubicBezTo>
                      <a:pt x="86544" y="338177"/>
                      <a:pt x="88173" y="332476"/>
                      <a:pt x="84915" y="327589"/>
                    </a:cubicBezTo>
                    <a:lnTo>
                      <a:pt x="85729" y="327589"/>
                    </a:lnTo>
                    <a:cubicBezTo>
                      <a:pt x="73512" y="317000"/>
                      <a:pt x="80028" y="300710"/>
                      <a:pt x="67811" y="290937"/>
                    </a:cubicBezTo>
                    <a:cubicBezTo>
                      <a:pt x="65367" y="275461"/>
                      <a:pt x="60480" y="258357"/>
                      <a:pt x="54779" y="242882"/>
                    </a:cubicBezTo>
                    <a:lnTo>
                      <a:pt x="56408" y="242882"/>
                    </a:lnTo>
                    <a:cubicBezTo>
                      <a:pt x="49892" y="230664"/>
                      <a:pt x="58037" y="216004"/>
                      <a:pt x="52335" y="203786"/>
                    </a:cubicBezTo>
                    <a:cubicBezTo>
                      <a:pt x="54779" y="189940"/>
                      <a:pt x="36046" y="178537"/>
                      <a:pt x="40118" y="163876"/>
                    </a:cubicBezTo>
                    <a:cubicBezTo>
                      <a:pt x="49077" y="154102"/>
                      <a:pt x="25457" y="145957"/>
                      <a:pt x="35231" y="136998"/>
                    </a:cubicBezTo>
                    <a:cubicBezTo>
                      <a:pt x="48263" y="119079"/>
                      <a:pt x="36046" y="104418"/>
                      <a:pt x="24643" y="89758"/>
                    </a:cubicBezTo>
                    <a:cubicBezTo>
                      <a:pt x="27901" y="74282"/>
                      <a:pt x="12425" y="61251"/>
                      <a:pt x="22199" y="44961"/>
                    </a:cubicBezTo>
                    <a:cubicBezTo>
                      <a:pt x="14054" y="39259"/>
                      <a:pt x="29530" y="29485"/>
                      <a:pt x="26272" y="22155"/>
                    </a:cubicBezTo>
                    <a:lnTo>
                      <a:pt x="23828" y="22970"/>
                    </a:lnTo>
                    <a:cubicBezTo>
                      <a:pt x="31159" y="19712"/>
                      <a:pt x="12425" y="18083"/>
                      <a:pt x="23828" y="14825"/>
                    </a:cubicBezTo>
                    <a:lnTo>
                      <a:pt x="24643" y="14825"/>
                    </a:lnTo>
                    <a:cubicBezTo>
                      <a:pt x="30344" y="12381"/>
                      <a:pt x="10796" y="13196"/>
                      <a:pt x="17312" y="11567"/>
                    </a:cubicBezTo>
                    <a:lnTo>
                      <a:pt x="14054" y="11567"/>
                    </a:lnTo>
                    <a:cubicBezTo>
                      <a:pt x="13240" y="9938"/>
                      <a:pt x="17312" y="10752"/>
                      <a:pt x="18127" y="9123"/>
                    </a:cubicBezTo>
                    <a:cubicBezTo>
                      <a:pt x="17312" y="8309"/>
                      <a:pt x="13240" y="9123"/>
                      <a:pt x="14054" y="8309"/>
                    </a:cubicBezTo>
                    <a:cubicBezTo>
                      <a:pt x="25457" y="6680"/>
                      <a:pt x="10796" y="4236"/>
                      <a:pt x="23828" y="2607"/>
                    </a:cubicBezTo>
                    <a:cubicBezTo>
                      <a:pt x="23828" y="3422"/>
                      <a:pt x="28715" y="164"/>
                      <a:pt x="31973" y="2607"/>
                    </a:cubicBezTo>
                    <a:cubicBezTo>
                      <a:pt x="33602" y="1793"/>
                      <a:pt x="31973" y="-651"/>
                      <a:pt x="27086" y="164"/>
                    </a:cubicBezTo>
                    <a:cubicBezTo>
                      <a:pt x="21385" y="978"/>
                      <a:pt x="15683" y="164"/>
                      <a:pt x="11611" y="2607"/>
                    </a:cubicBezTo>
                    <a:lnTo>
                      <a:pt x="15683" y="2607"/>
                    </a:lnTo>
                    <a:cubicBezTo>
                      <a:pt x="11611" y="3422"/>
                      <a:pt x="13240" y="3422"/>
                      <a:pt x="9982" y="4236"/>
                    </a:cubicBezTo>
                    <a:cubicBezTo>
                      <a:pt x="9982" y="6680"/>
                      <a:pt x="3466" y="7494"/>
                      <a:pt x="1023" y="9938"/>
                    </a:cubicBezTo>
                    <a:cubicBezTo>
                      <a:pt x="1023" y="9938"/>
                      <a:pt x="1023" y="9938"/>
                      <a:pt x="1837" y="9938"/>
                    </a:cubicBezTo>
                    <a:cubicBezTo>
                      <a:pt x="6724" y="10752"/>
                      <a:pt x="4281" y="12381"/>
                      <a:pt x="3466" y="13196"/>
                    </a:cubicBezTo>
                    <a:lnTo>
                      <a:pt x="1023" y="14010"/>
                    </a:lnTo>
                    <a:cubicBezTo>
                      <a:pt x="-3864" y="14825"/>
                      <a:pt x="10796" y="15639"/>
                      <a:pt x="2652" y="15639"/>
                    </a:cubicBezTo>
                    <a:cubicBezTo>
                      <a:pt x="5095" y="20526"/>
                      <a:pt x="5910" y="25413"/>
                      <a:pt x="6724" y="31114"/>
                    </a:cubicBezTo>
                    <a:cubicBezTo>
                      <a:pt x="9982" y="31114"/>
                      <a:pt x="6724" y="35187"/>
                      <a:pt x="13240" y="33558"/>
                    </a:cubicBezTo>
                    <a:cubicBezTo>
                      <a:pt x="5910" y="36001"/>
                      <a:pt x="5095" y="40074"/>
                      <a:pt x="5095" y="41703"/>
                    </a:cubicBezTo>
                    <a:cubicBezTo>
                      <a:pt x="4281" y="41703"/>
                      <a:pt x="3466" y="41703"/>
                      <a:pt x="4281" y="41703"/>
                    </a:cubicBezTo>
                    <a:cubicBezTo>
                      <a:pt x="-4679" y="45775"/>
                      <a:pt x="13240" y="44146"/>
                      <a:pt x="1837" y="48219"/>
                    </a:cubicBezTo>
                    <a:cubicBezTo>
                      <a:pt x="9982" y="47404"/>
                      <a:pt x="208" y="53106"/>
                      <a:pt x="9168" y="53920"/>
                    </a:cubicBezTo>
                    <a:cubicBezTo>
                      <a:pt x="7539" y="54735"/>
                      <a:pt x="5910" y="54735"/>
                      <a:pt x="4281" y="54735"/>
                    </a:cubicBezTo>
                    <a:cubicBezTo>
                      <a:pt x="4281" y="59622"/>
                      <a:pt x="2652" y="65323"/>
                      <a:pt x="2652" y="69396"/>
                    </a:cubicBezTo>
                    <a:cubicBezTo>
                      <a:pt x="9982" y="71839"/>
                      <a:pt x="208" y="78355"/>
                      <a:pt x="10796" y="79984"/>
                    </a:cubicBezTo>
                    <a:cubicBezTo>
                      <a:pt x="9168" y="82427"/>
                      <a:pt x="5910" y="87314"/>
                      <a:pt x="9982" y="90572"/>
                    </a:cubicBezTo>
                    <a:lnTo>
                      <a:pt x="8353" y="90572"/>
                    </a:lnTo>
                    <a:cubicBezTo>
                      <a:pt x="9168" y="94645"/>
                      <a:pt x="10796" y="99532"/>
                      <a:pt x="17312" y="101161"/>
                    </a:cubicBezTo>
                    <a:cubicBezTo>
                      <a:pt x="8353" y="103604"/>
                      <a:pt x="9982" y="105233"/>
                      <a:pt x="7539" y="106862"/>
                    </a:cubicBezTo>
                    <a:cubicBezTo>
                      <a:pt x="12425" y="109305"/>
                      <a:pt x="11611" y="114192"/>
                      <a:pt x="15683" y="117450"/>
                    </a:cubicBezTo>
                    <a:cubicBezTo>
                      <a:pt x="11611" y="118265"/>
                      <a:pt x="18127" y="120708"/>
                      <a:pt x="11611" y="121523"/>
                    </a:cubicBezTo>
                    <a:cubicBezTo>
                      <a:pt x="25457" y="131297"/>
                      <a:pt x="23014" y="145143"/>
                      <a:pt x="15683" y="158175"/>
                    </a:cubicBezTo>
                    <a:lnTo>
                      <a:pt x="14869" y="158175"/>
                    </a:lnTo>
                    <a:cubicBezTo>
                      <a:pt x="18127" y="158989"/>
                      <a:pt x="26272" y="159804"/>
                      <a:pt x="31159" y="160618"/>
                    </a:cubicBezTo>
                    <a:cubicBezTo>
                      <a:pt x="30344" y="160618"/>
                      <a:pt x="29530" y="160618"/>
                      <a:pt x="29530" y="160618"/>
                    </a:cubicBezTo>
                    <a:cubicBezTo>
                      <a:pt x="31159" y="162247"/>
                      <a:pt x="25457" y="165505"/>
                      <a:pt x="27086" y="167949"/>
                    </a:cubicBezTo>
                    <a:cubicBezTo>
                      <a:pt x="26272" y="167949"/>
                      <a:pt x="26272" y="167949"/>
                      <a:pt x="24643" y="167949"/>
                    </a:cubicBezTo>
                    <a:cubicBezTo>
                      <a:pt x="27901" y="169578"/>
                      <a:pt x="20570" y="172836"/>
                      <a:pt x="25457" y="174465"/>
                    </a:cubicBezTo>
                    <a:lnTo>
                      <a:pt x="23828" y="174465"/>
                    </a:lnTo>
                    <a:lnTo>
                      <a:pt x="26272" y="175279"/>
                    </a:lnTo>
                    <a:cubicBezTo>
                      <a:pt x="23828" y="175279"/>
                      <a:pt x="21385" y="176093"/>
                      <a:pt x="21385" y="175279"/>
                    </a:cubicBezTo>
                    <a:cubicBezTo>
                      <a:pt x="22199" y="194012"/>
                      <a:pt x="36046" y="211931"/>
                      <a:pt x="38489" y="230664"/>
                    </a:cubicBezTo>
                    <a:lnTo>
                      <a:pt x="36046" y="230664"/>
                    </a:lnTo>
                    <a:lnTo>
                      <a:pt x="40118" y="233922"/>
                    </a:lnTo>
                    <a:cubicBezTo>
                      <a:pt x="39304" y="233922"/>
                      <a:pt x="38489" y="233922"/>
                      <a:pt x="37675" y="233922"/>
                    </a:cubicBezTo>
                    <a:cubicBezTo>
                      <a:pt x="35231" y="239624"/>
                      <a:pt x="41747" y="242882"/>
                      <a:pt x="41747" y="247769"/>
                    </a:cubicBezTo>
                    <a:cubicBezTo>
                      <a:pt x="40933" y="247769"/>
                      <a:pt x="38489" y="247769"/>
                      <a:pt x="37675" y="248583"/>
                    </a:cubicBezTo>
                    <a:cubicBezTo>
                      <a:pt x="44191" y="251027"/>
                      <a:pt x="31159" y="255914"/>
                      <a:pt x="43376" y="255099"/>
                    </a:cubicBezTo>
                    <a:cubicBezTo>
                      <a:pt x="42562" y="255099"/>
                      <a:pt x="40118" y="255914"/>
                      <a:pt x="39304" y="255914"/>
                    </a:cubicBezTo>
                    <a:cubicBezTo>
                      <a:pt x="45005" y="264873"/>
                      <a:pt x="47449" y="273832"/>
                      <a:pt x="47449" y="283606"/>
                    </a:cubicBezTo>
                    <a:cubicBezTo>
                      <a:pt x="59666" y="289308"/>
                      <a:pt x="52335" y="299896"/>
                      <a:pt x="62924" y="306412"/>
                    </a:cubicBezTo>
                    <a:lnTo>
                      <a:pt x="60480" y="307226"/>
                    </a:lnTo>
                    <a:cubicBezTo>
                      <a:pt x="70254" y="316186"/>
                      <a:pt x="65367" y="329218"/>
                      <a:pt x="70254" y="338991"/>
                    </a:cubicBezTo>
                    <a:cubicBezTo>
                      <a:pt x="71069" y="343878"/>
                      <a:pt x="74327" y="346322"/>
                      <a:pt x="75141" y="350394"/>
                    </a:cubicBezTo>
                    <a:lnTo>
                      <a:pt x="72698" y="351209"/>
                    </a:lnTo>
                    <a:cubicBezTo>
                      <a:pt x="84101" y="356096"/>
                      <a:pt x="68625" y="369942"/>
                      <a:pt x="81657" y="374015"/>
                    </a:cubicBezTo>
                    <a:lnTo>
                      <a:pt x="78399" y="374829"/>
                    </a:lnTo>
                    <a:cubicBezTo>
                      <a:pt x="84101" y="374015"/>
                      <a:pt x="78399" y="380530"/>
                      <a:pt x="87358" y="376458"/>
                    </a:cubicBezTo>
                    <a:lnTo>
                      <a:pt x="84915" y="378901"/>
                    </a:lnTo>
                    <a:cubicBezTo>
                      <a:pt x="98761" y="380530"/>
                      <a:pt x="82472" y="390304"/>
                      <a:pt x="92245" y="394377"/>
                    </a:cubicBezTo>
                    <a:lnTo>
                      <a:pt x="89802" y="394377"/>
                    </a:lnTo>
                    <a:cubicBezTo>
                      <a:pt x="92245" y="395191"/>
                      <a:pt x="93874" y="396820"/>
                      <a:pt x="92245" y="399264"/>
                    </a:cubicBezTo>
                    <a:cubicBezTo>
                      <a:pt x="92245" y="399264"/>
                      <a:pt x="91431" y="399264"/>
                      <a:pt x="90616" y="399264"/>
                    </a:cubicBezTo>
                    <a:cubicBezTo>
                      <a:pt x="84101" y="407409"/>
                      <a:pt x="95503" y="409852"/>
                      <a:pt x="97132" y="415554"/>
                    </a:cubicBezTo>
                    <a:lnTo>
                      <a:pt x="93060" y="416368"/>
                    </a:lnTo>
                    <a:cubicBezTo>
                      <a:pt x="98761" y="417182"/>
                      <a:pt x="96318" y="423698"/>
                      <a:pt x="99576" y="426956"/>
                    </a:cubicBezTo>
                    <a:lnTo>
                      <a:pt x="97947" y="427771"/>
                    </a:lnTo>
                    <a:lnTo>
                      <a:pt x="101205" y="428585"/>
                    </a:lnTo>
                    <a:lnTo>
                      <a:pt x="97132" y="430214"/>
                    </a:lnTo>
                    <a:cubicBezTo>
                      <a:pt x="102834" y="431029"/>
                      <a:pt x="107721" y="433472"/>
                      <a:pt x="110164" y="43835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5417529" y="328890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5284768" y="2815893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-204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48" name="图形 2"/>
            <p:cNvGrpSpPr/>
            <p:nvPr/>
          </p:nvGrpSpPr>
          <p:grpSpPr>
            <a:xfrm>
              <a:off x="5350741" y="2969080"/>
              <a:ext cx="187332" cy="486797"/>
              <a:chOff x="5350741" y="2969080"/>
              <a:chExt cx="187332" cy="486797"/>
            </a:xfrm>
            <a:solidFill>
              <a:srgbClr val="1B1B1B"/>
            </a:solidFill>
          </p:grpSpPr>
          <p:sp>
            <p:nvSpPr>
              <p:cNvPr id="149" name="任意多边形: 形状 148"/>
              <p:cNvSpPr/>
              <p:nvPr/>
            </p:nvSpPr>
            <p:spPr>
              <a:xfrm>
                <a:off x="5534816" y="3455063"/>
                <a:ext cx="3257" cy="814"/>
              </a:xfrm>
              <a:custGeom>
                <a:avLst/>
                <a:gdLst>
                  <a:gd name="connsiteX0" fmla="*/ 2443 w 3257"/>
                  <a:gd name="connsiteY0" fmla="*/ 814 h 814"/>
                  <a:gd name="connsiteX1" fmla="*/ 3258 w 3257"/>
                  <a:gd name="connsiteY1" fmla="*/ 0 h 814"/>
                  <a:gd name="connsiteX2" fmla="*/ 0 w 3257"/>
                  <a:gd name="connsiteY2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814">
                    <a:moveTo>
                      <a:pt x="2443" y="814"/>
                    </a:moveTo>
                    <a:lnTo>
                      <a:pt x="3258" y="0"/>
                    </a:lnTo>
                    <a:lnTo>
                      <a:pt x="0" y="81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5526671" y="3453626"/>
                <a:ext cx="10734" cy="2251"/>
              </a:xfrm>
              <a:custGeom>
                <a:avLst/>
                <a:gdLst>
                  <a:gd name="connsiteX0" fmla="*/ 1629 w 10734"/>
                  <a:gd name="connsiteY0" fmla="*/ 1438 h 2251"/>
                  <a:gd name="connsiteX1" fmla="*/ 0 w 10734"/>
                  <a:gd name="connsiteY1" fmla="*/ 2252 h 2251"/>
                  <a:gd name="connsiteX2" fmla="*/ 9774 w 10734"/>
                  <a:gd name="connsiteY2" fmla="*/ 623 h 2251"/>
                  <a:gd name="connsiteX3" fmla="*/ 1629 w 10734"/>
                  <a:gd name="connsiteY3" fmla="*/ 1438 h 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34" h="2251">
                    <a:moveTo>
                      <a:pt x="1629" y="1438"/>
                    </a:moveTo>
                    <a:cubicBezTo>
                      <a:pt x="814" y="1438"/>
                      <a:pt x="0" y="2252"/>
                      <a:pt x="0" y="2252"/>
                    </a:cubicBezTo>
                    <a:lnTo>
                      <a:pt x="9774" y="623"/>
                    </a:lnTo>
                    <a:cubicBezTo>
                      <a:pt x="14661" y="-1821"/>
                      <a:pt x="-815" y="3881"/>
                      <a:pt x="1629" y="143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5525042" y="3453525"/>
                <a:ext cx="4449" cy="1650"/>
              </a:xfrm>
              <a:custGeom>
                <a:avLst/>
                <a:gdLst>
                  <a:gd name="connsiteX0" fmla="*/ 4072 w 4449"/>
                  <a:gd name="connsiteY0" fmla="*/ 724 h 1650"/>
                  <a:gd name="connsiteX1" fmla="*/ 0 w 4449"/>
                  <a:gd name="connsiteY1" fmla="*/ 724 h 1650"/>
                  <a:gd name="connsiteX2" fmla="*/ 4072 w 4449"/>
                  <a:gd name="connsiteY2" fmla="*/ 724 h 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9" h="1650">
                    <a:moveTo>
                      <a:pt x="4072" y="724"/>
                    </a:moveTo>
                    <a:cubicBezTo>
                      <a:pt x="5702" y="-905"/>
                      <a:pt x="1629" y="724"/>
                      <a:pt x="0" y="724"/>
                    </a:cubicBezTo>
                    <a:cubicBezTo>
                      <a:pt x="3258" y="-91"/>
                      <a:pt x="0" y="3167"/>
                      <a:pt x="4072" y="72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5494906" y="3379316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815" y="0"/>
                      <a:pt x="815" y="0"/>
                      <a:pt x="0" y="0"/>
                    </a:cubicBezTo>
                    <a:cubicBezTo>
                      <a:pt x="815" y="0"/>
                      <a:pt x="815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5353791" y="2969080"/>
                <a:ext cx="178781" cy="484354"/>
              </a:xfrm>
              <a:custGeom>
                <a:avLst/>
                <a:gdLst>
                  <a:gd name="connsiteX0" fmla="*/ 119124 w 178781"/>
                  <a:gd name="connsiteY0" fmla="*/ 395575 h 484354"/>
                  <a:gd name="connsiteX1" fmla="*/ 115866 w 178781"/>
                  <a:gd name="connsiteY1" fmla="*/ 396390 h 484354"/>
                  <a:gd name="connsiteX2" fmla="*/ 123196 w 178781"/>
                  <a:gd name="connsiteY2" fmla="*/ 407793 h 484354"/>
                  <a:gd name="connsiteX3" fmla="*/ 121567 w 178781"/>
                  <a:gd name="connsiteY3" fmla="*/ 407793 h 484354"/>
                  <a:gd name="connsiteX4" fmla="*/ 140300 w 178781"/>
                  <a:gd name="connsiteY4" fmla="*/ 434671 h 484354"/>
                  <a:gd name="connsiteX5" fmla="*/ 138671 w 178781"/>
                  <a:gd name="connsiteY5" fmla="*/ 434671 h 484354"/>
                  <a:gd name="connsiteX6" fmla="*/ 141929 w 178781"/>
                  <a:gd name="connsiteY6" fmla="*/ 434671 h 484354"/>
                  <a:gd name="connsiteX7" fmla="*/ 140300 w 178781"/>
                  <a:gd name="connsiteY7" fmla="*/ 435485 h 484354"/>
                  <a:gd name="connsiteX8" fmla="*/ 142744 w 178781"/>
                  <a:gd name="connsiteY8" fmla="*/ 443630 h 484354"/>
                  <a:gd name="connsiteX9" fmla="*/ 147631 w 178781"/>
                  <a:gd name="connsiteY9" fmla="*/ 442001 h 484354"/>
                  <a:gd name="connsiteX10" fmla="*/ 164735 w 178781"/>
                  <a:gd name="connsiteY10" fmla="*/ 463178 h 484354"/>
                  <a:gd name="connsiteX11" fmla="*/ 160663 w 178781"/>
                  <a:gd name="connsiteY11" fmla="*/ 465621 h 484354"/>
                  <a:gd name="connsiteX12" fmla="*/ 173694 w 178781"/>
                  <a:gd name="connsiteY12" fmla="*/ 484355 h 484354"/>
                  <a:gd name="connsiteX13" fmla="*/ 178581 w 178781"/>
                  <a:gd name="connsiteY13" fmla="*/ 481911 h 484354"/>
                  <a:gd name="connsiteX14" fmla="*/ 174509 w 178781"/>
                  <a:gd name="connsiteY14" fmla="*/ 476210 h 484354"/>
                  <a:gd name="connsiteX15" fmla="*/ 176952 w 178781"/>
                  <a:gd name="connsiteY15" fmla="*/ 475395 h 484354"/>
                  <a:gd name="connsiteX16" fmla="*/ 173694 w 178781"/>
                  <a:gd name="connsiteY16" fmla="*/ 474581 h 484354"/>
                  <a:gd name="connsiteX17" fmla="*/ 176952 w 178781"/>
                  <a:gd name="connsiteY17" fmla="*/ 472952 h 484354"/>
                  <a:gd name="connsiteX18" fmla="*/ 168807 w 178781"/>
                  <a:gd name="connsiteY18" fmla="*/ 465621 h 484354"/>
                  <a:gd name="connsiteX19" fmla="*/ 172065 w 178781"/>
                  <a:gd name="connsiteY19" fmla="*/ 459105 h 484354"/>
                  <a:gd name="connsiteX20" fmla="*/ 166364 w 178781"/>
                  <a:gd name="connsiteY20" fmla="*/ 459105 h 484354"/>
                  <a:gd name="connsiteX21" fmla="*/ 150889 w 178781"/>
                  <a:gd name="connsiteY21" fmla="*/ 426526 h 484354"/>
                  <a:gd name="connsiteX22" fmla="*/ 142744 w 178781"/>
                  <a:gd name="connsiteY22" fmla="*/ 409422 h 484354"/>
                  <a:gd name="connsiteX23" fmla="*/ 143558 w 178781"/>
                  <a:gd name="connsiteY23" fmla="*/ 409422 h 484354"/>
                  <a:gd name="connsiteX24" fmla="*/ 138671 w 178781"/>
                  <a:gd name="connsiteY24" fmla="*/ 402906 h 484354"/>
                  <a:gd name="connsiteX25" fmla="*/ 133784 w 178781"/>
                  <a:gd name="connsiteY25" fmla="*/ 402091 h 484354"/>
                  <a:gd name="connsiteX26" fmla="*/ 123196 w 178781"/>
                  <a:gd name="connsiteY26" fmla="*/ 354851 h 484354"/>
                  <a:gd name="connsiteX27" fmla="*/ 103648 w 178781"/>
                  <a:gd name="connsiteY27" fmla="*/ 306796 h 484354"/>
                  <a:gd name="connsiteX28" fmla="*/ 105277 w 178781"/>
                  <a:gd name="connsiteY28" fmla="*/ 306796 h 484354"/>
                  <a:gd name="connsiteX29" fmla="*/ 100390 w 178781"/>
                  <a:gd name="connsiteY29" fmla="*/ 292950 h 484354"/>
                  <a:gd name="connsiteX30" fmla="*/ 101205 w 178781"/>
                  <a:gd name="connsiteY30" fmla="*/ 292950 h 484354"/>
                  <a:gd name="connsiteX31" fmla="*/ 83286 w 178781"/>
                  <a:gd name="connsiteY31" fmla="*/ 260370 h 484354"/>
                  <a:gd name="connsiteX32" fmla="*/ 69440 w 178781"/>
                  <a:gd name="connsiteY32" fmla="*/ 218017 h 484354"/>
                  <a:gd name="connsiteX33" fmla="*/ 71069 w 178781"/>
                  <a:gd name="connsiteY33" fmla="*/ 217202 h 484354"/>
                  <a:gd name="connsiteX34" fmla="*/ 65367 w 178781"/>
                  <a:gd name="connsiteY34" fmla="*/ 182179 h 484354"/>
                  <a:gd name="connsiteX35" fmla="*/ 50707 w 178781"/>
                  <a:gd name="connsiteY35" fmla="*/ 147156 h 484354"/>
                  <a:gd name="connsiteX36" fmla="*/ 43376 w 178781"/>
                  <a:gd name="connsiteY36" fmla="*/ 123536 h 484354"/>
                  <a:gd name="connsiteX37" fmla="*/ 29530 w 178781"/>
                  <a:gd name="connsiteY37" fmla="*/ 81997 h 484354"/>
                  <a:gd name="connsiteX38" fmla="*/ 23014 w 178781"/>
                  <a:gd name="connsiteY38" fmla="*/ 42087 h 484354"/>
                  <a:gd name="connsiteX39" fmla="*/ 24643 w 178781"/>
                  <a:gd name="connsiteY39" fmla="*/ 20910 h 484354"/>
                  <a:gd name="connsiteX40" fmla="*/ 22199 w 178781"/>
                  <a:gd name="connsiteY40" fmla="*/ 21725 h 484354"/>
                  <a:gd name="connsiteX41" fmla="*/ 21385 w 178781"/>
                  <a:gd name="connsiteY41" fmla="*/ 14394 h 484354"/>
                  <a:gd name="connsiteX42" fmla="*/ 22199 w 178781"/>
                  <a:gd name="connsiteY42" fmla="*/ 14394 h 484354"/>
                  <a:gd name="connsiteX43" fmla="*/ 14869 w 178781"/>
                  <a:gd name="connsiteY43" fmla="*/ 11951 h 484354"/>
                  <a:gd name="connsiteX44" fmla="*/ 12425 w 178781"/>
                  <a:gd name="connsiteY44" fmla="*/ 12765 h 484354"/>
                  <a:gd name="connsiteX45" fmla="*/ 16498 w 178781"/>
                  <a:gd name="connsiteY45" fmla="*/ 10322 h 484354"/>
                  <a:gd name="connsiteX46" fmla="*/ 12425 w 178781"/>
                  <a:gd name="connsiteY46" fmla="*/ 10322 h 484354"/>
                  <a:gd name="connsiteX47" fmla="*/ 22199 w 178781"/>
                  <a:gd name="connsiteY47" fmla="*/ 3806 h 484354"/>
                  <a:gd name="connsiteX48" fmla="*/ 30344 w 178781"/>
                  <a:gd name="connsiteY48" fmla="*/ 2177 h 484354"/>
                  <a:gd name="connsiteX49" fmla="*/ 24643 w 178781"/>
                  <a:gd name="connsiteY49" fmla="*/ 548 h 484354"/>
                  <a:gd name="connsiteX50" fmla="*/ 9168 w 178781"/>
                  <a:gd name="connsiteY50" fmla="*/ 4620 h 484354"/>
                  <a:gd name="connsiteX51" fmla="*/ 13240 w 178781"/>
                  <a:gd name="connsiteY51" fmla="*/ 3806 h 484354"/>
                  <a:gd name="connsiteX52" fmla="*/ 8353 w 178781"/>
                  <a:gd name="connsiteY52" fmla="*/ 5435 h 484354"/>
                  <a:gd name="connsiteX53" fmla="*/ 208 w 178781"/>
                  <a:gd name="connsiteY53" fmla="*/ 11136 h 484354"/>
                  <a:gd name="connsiteX54" fmla="*/ 1023 w 178781"/>
                  <a:gd name="connsiteY54" fmla="*/ 11136 h 484354"/>
                  <a:gd name="connsiteX55" fmla="*/ 3466 w 178781"/>
                  <a:gd name="connsiteY55" fmla="*/ 14394 h 484354"/>
                  <a:gd name="connsiteX56" fmla="*/ 1023 w 178781"/>
                  <a:gd name="connsiteY56" fmla="*/ 15209 h 484354"/>
                  <a:gd name="connsiteX57" fmla="*/ 2652 w 178781"/>
                  <a:gd name="connsiteY57" fmla="*/ 16838 h 484354"/>
                  <a:gd name="connsiteX58" fmla="*/ 8353 w 178781"/>
                  <a:gd name="connsiteY58" fmla="*/ 29870 h 484354"/>
                  <a:gd name="connsiteX59" fmla="*/ 14869 w 178781"/>
                  <a:gd name="connsiteY59" fmla="*/ 30684 h 484354"/>
                  <a:gd name="connsiteX60" fmla="*/ 7539 w 178781"/>
                  <a:gd name="connsiteY60" fmla="*/ 38829 h 484354"/>
                  <a:gd name="connsiteX61" fmla="*/ 6724 w 178781"/>
                  <a:gd name="connsiteY61" fmla="*/ 38829 h 484354"/>
                  <a:gd name="connsiteX62" fmla="*/ 5095 w 178781"/>
                  <a:gd name="connsiteY62" fmla="*/ 44530 h 484354"/>
                  <a:gd name="connsiteX63" fmla="*/ 13240 w 178781"/>
                  <a:gd name="connsiteY63" fmla="*/ 48603 h 484354"/>
                  <a:gd name="connsiteX64" fmla="*/ 8353 w 178781"/>
                  <a:gd name="connsiteY64" fmla="*/ 50232 h 484354"/>
                  <a:gd name="connsiteX65" fmla="*/ 8353 w 178781"/>
                  <a:gd name="connsiteY65" fmla="*/ 63264 h 484354"/>
                  <a:gd name="connsiteX66" fmla="*/ 17312 w 178781"/>
                  <a:gd name="connsiteY66" fmla="*/ 71408 h 484354"/>
                  <a:gd name="connsiteX67" fmla="*/ 17312 w 178781"/>
                  <a:gd name="connsiteY67" fmla="*/ 80368 h 484354"/>
                  <a:gd name="connsiteX68" fmla="*/ 15683 w 178781"/>
                  <a:gd name="connsiteY68" fmla="*/ 80368 h 484354"/>
                  <a:gd name="connsiteX69" fmla="*/ 25457 w 178781"/>
                  <a:gd name="connsiteY69" fmla="*/ 88513 h 484354"/>
                  <a:gd name="connsiteX70" fmla="*/ 16498 w 178781"/>
                  <a:gd name="connsiteY70" fmla="*/ 95029 h 484354"/>
                  <a:gd name="connsiteX71" fmla="*/ 25457 w 178781"/>
                  <a:gd name="connsiteY71" fmla="*/ 103988 h 484354"/>
                  <a:gd name="connsiteX72" fmla="*/ 22199 w 178781"/>
                  <a:gd name="connsiteY72" fmla="*/ 108060 h 484354"/>
                  <a:gd name="connsiteX73" fmla="*/ 28715 w 178781"/>
                  <a:gd name="connsiteY73" fmla="*/ 140640 h 484354"/>
                  <a:gd name="connsiteX74" fmla="*/ 27901 w 178781"/>
                  <a:gd name="connsiteY74" fmla="*/ 140640 h 484354"/>
                  <a:gd name="connsiteX75" fmla="*/ 44191 w 178781"/>
                  <a:gd name="connsiteY75" fmla="*/ 141455 h 484354"/>
                  <a:gd name="connsiteX76" fmla="*/ 42562 w 178781"/>
                  <a:gd name="connsiteY76" fmla="*/ 141455 h 484354"/>
                  <a:gd name="connsiteX77" fmla="*/ 40118 w 178781"/>
                  <a:gd name="connsiteY77" fmla="*/ 147971 h 484354"/>
                  <a:gd name="connsiteX78" fmla="*/ 37675 w 178781"/>
                  <a:gd name="connsiteY78" fmla="*/ 147971 h 484354"/>
                  <a:gd name="connsiteX79" fmla="*/ 39304 w 178781"/>
                  <a:gd name="connsiteY79" fmla="*/ 153672 h 484354"/>
                  <a:gd name="connsiteX80" fmla="*/ 37675 w 178781"/>
                  <a:gd name="connsiteY80" fmla="*/ 154486 h 484354"/>
                  <a:gd name="connsiteX81" fmla="*/ 40118 w 178781"/>
                  <a:gd name="connsiteY81" fmla="*/ 155301 h 484354"/>
                  <a:gd name="connsiteX82" fmla="*/ 35231 w 178781"/>
                  <a:gd name="connsiteY82" fmla="*/ 155301 h 484354"/>
                  <a:gd name="connsiteX83" fmla="*/ 54779 w 178781"/>
                  <a:gd name="connsiteY83" fmla="*/ 203356 h 484354"/>
                  <a:gd name="connsiteX84" fmla="*/ 52335 w 178781"/>
                  <a:gd name="connsiteY84" fmla="*/ 203356 h 484354"/>
                  <a:gd name="connsiteX85" fmla="*/ 56408 w 178781"/>
                  <a:gd name="connsiteY85" fmla="*/ 205799 h 484354"/>
                  <a:gd name="connsiteX86" fmla="*/ 53964 w 178781"/>
                  <a:gd name="connsiteY86" fmla="*/ 205799 h 484354"/>
                  <a:gd name="connsiteX87" fmla="*/ 58851 w 178781"/>
                  <a:gd name="connsiteY87" fmla="*/ 218017 h 484354"/>
                  <a:gd name="connsiteX88" fmla="*/ 54779 w 178781"/>
                  <a:gd name="connsiteY88" fmla="*/ 218831 h 484354"/>
                  <a:gd name="connsiteX89" fmla="*/ 60480 w 178781"/>
                  <a:gd name="connsiteY89" fmla="*/ 223718 h 484354"/>
                  <a:gd name="connsiteX90" fmla="*/ 56408 w 178781"/>
                  <a:gd name="connsiteY90" fmla="*/ 224533 h 484354"/>
                  <a:gd name="connsiteX91" fmla="*/ 64553 w 178781"/>
                  <a:gd name="connsiteY91" fmla="*/ 249782 h 484354"/>
                  <a:gd name="connsiteX92" fmla="*/ 80028 w 178781"/>
                  <a:gd name="connsiteY92" fmla="*/ 269329 h 484354"/>
                  <a:gd name="connsiteX93" fmla="*/ 77585 w 178781"/>
                  <a:gd name="connsiteY93" fmla="*/ 270144 h 484354"/>
                  <a:gd name="connsiteX94" fmla="*/ 87359 w 178781"/>
                  <a:gd name="connsiteY94" fmla="*/ 298651 h 484354"/>
                  <a:gd name="connsiteX95" fmla="*/ 92245 w 178781"/>
                  <a:gd name="connsiteY95" fmla="*/ 308425 h 484354"/>
                  <a:gd name="connsiteX96" fmla="*/ 89802 w 178781"/>
                  <a:gd name="connsiteY96" fmla="*/ 309239 h 484354"/>
                  <a:gd name="connsiteX97" fmla="*/ 98761 w 178781"/>
                  <a:gd name="connsiteY97" fmla="*/ 329602 h 484354"/>
                  <a:gd name="connsiteX98" fmla="*/ 95503 w 178781"/>
                  <a:gd name="connsiteY98" fmla="*/ 330416 h 484354"/>
                  <a:gd name="connsiteX99" fmla="*/ 103648 w 178781"/>
                  <a:gd name="connsiteY99" fmla="*/ 332045 h 484354"/>
                  <a:gd name="connsiteX100" fmla="*/ 101205 w 178781"/>
                  <a:gd name="connsiteY100" fmla="*/ 334489 h 484354"/>
                  <a:gd name="connsiteX101" fmla="*/ 108535 w 178781"/>
                  <a:gd name="connsiteY101" fmla="*/ 348335 h 484354"/>
                  <a:gd name="connsiteX102" fmla="*/ 106092 w 178781"/>
                  <a:gd name="connsiteY102" fmla="*/ 348335 h 484354"/>
                  <a:gd name="connsiteX103" fmla="*/ 108535 w 178781"/>
                  <a:gd name="connsiteY103" fmla="*/ 352407 h 484354"/>
                  <a:gd name="connsiteX104" fmla="*/ 106906 w 178781"/>
                  <a:gd name="connsiteY104" fmla="*/ 352407 h 484354"/>
                  <a:gd name="connsiteX105" fmla="*/ 112608 w 178781"/>
                  <a:gd name="connsiteY105" fmla="*/ 367068 h 484354"/>
                  <a:gd name="connsiteX106" fmla="*/ 108535 w 178781"/>
                  <a:gd name="connsiteY106" fmla="*/ 367883 h 484354"/>
                  <a:gd name="connsiteX107" fmla="*/ 115051 w 178781"/>
                  <a:gd name="connsiteY107" fmla="*/ 376842 h 484354"/>
                  <a:gd name="connsiteX108" fmla="*/ 113422 w 178781"/>
                  <a:gd name="connsiteY108" fmla="*/ 377656 h 484354"/>
                  <a:gd name="connsiteX109" fmla="*/ 116680 w 178781"/>
                  <a:gd name="connsiteY109" fmla="*/ 378471 h 484354"/>
                  <a:gd name="connsiteX110" fmla="*/ 112608 w 178781"/>
                  <a:gd name="connsiteY110" fmla="*/ 380100 h 484354"/>
                  <a:gd name="connsiteX111" fmla="*/ 119124 w 178781"/>
                  <a:gd name="connsiteY111" fmla="*/ 395575 h 48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78781" h="484354">
                    <a:moveTo>
                      <a:pt x="119124" y="395575"/>
                    </a:moveTo>
                    <a:lnTo>
                      <a:pt x="115866" y="396390"/>
                    </a:lnTo>
                    <a:cubicBezTo>
                      <a:pt x="123196" y="398019"/>
                      <a:pt x="119124" y="404535"/>
                      <a:pt x="123196" y="407793"/>
                    </a:cubicBezTo>
                    <a:lnTo>
                      <a:pt x="121567" y="407793"/>
                    </a:lnTo>
                    <a:cubicBezTo>
                      <a:pt x="124011" y="418381"/>
                      <a:pt x="133784" y="425711"/>
                      <a:pt x="140300" y="434671"/>
                    </a:cubicBezTo>
                    <a:cubicBezTo>
                      <a:pt x="139486" y="434671"/>
                      <a:pt x="138671" y="434671"/>
                      <a:pt x="138671" y="434671"/>
                    </a:cubicBezTo>
                    <a:cubicBezTo>
                      <a:pt x="140300" y="434671"/>
                      <a:pt x="142744" y="434671"/>
                      <a:pt x="141929" y="434671"/>
                    </a:cubicBezTo>
                    <a:cubicBezTo>
                      <a:pt x="141115" y="435485"/>
                      <a:pt x="140300" y="435485"/>
                      <a:pt x="140300" y="435485"/>
                    </a:cubicBezTo>
                    <a:cubicBezTo>
                      <a:pt x="135413" y="439558"/>
                      <a:pt x="146002" y="440372"/>
                      <a:pt x="142744" y="443630"/>
                    </a:cubicBezTo>
                    <a:cubicBezTo>
                      <a:pt x="143558" y="443630"/>
                      <a:pt x="146002" y="443630"/>
                      <a:pt x="147631" y="442001"/>
                    </a:cubicBezTo>
                    <a:cubicBezTo>
                      <a:pt x="152518" y="449332"/>
                      <a:pt x="156590" y="456662"/>
                      <a:pt x="164735" y="463178"/>
                    </a:cubicBezTo>
                    <a:cubicBezTo>
                      <a:pt x="163920" y="463992"/>
                      <a:pt x="162292" y="464807"/>
                      <a:pt x="160663" y="465621"/>
                    </a:cubicBezTo>
                    <a:cubicBezTo>
                      <a:pt x="172880" y="468065"/>
                      <a:pt x="172065" y="477024"/>
                      <a:pt x="173694" y="484355"/>
                    </a:cubicBezTo>
                    <a:cubicBezTo>
                      <a:pt x="176138" y="483540"/>
                      <a:pt x="176138" y="482726"/>
                      <a:pt x="178581" y="481911"/>
                    </a:cubicBezTo>
                    <a:cubicBezTo>
                      <a:pt x="180210" y="478653"/>
                      <a:pt x="171251" y="480282"/>
                      <a:pt x="174509" y="476210"/>
                    </a:cubicBezTo>
                    <a:lnTo>
                      <a:pt x="176952" y="475395"/>
                    </a:lnTo>
                    <a:cubicBezTo>
                      <a:pt x="177767" y="472952"/>
                      <a:pt x="171251" y="477839"/>
                      <a:pt x="173694" y="474581"/>
                    </a:cubicBezTo>
                    <a:cubicBezTo>
                      <a:pt x="175323" y="472952"/>
                      <a:pt x="176952" y="473766"/>
                      <a:pt x="176952" y="472952"/>
                    </a:cubicBezTo>
                    <a:cubicBezTo>
                      <a:pt x="174509" y="470508"/>
                      <a:pt x="175323" y="466436"/>
                      <a:pt x="168807" y="465621"/>
                    </a:cubicBezTo>
                    <a:cubicBezTo>
                      <a:pt x="173694" y="463178"/>
                      <a:pt x="167178" y="462363"/>
                      <a:pt x="172065" y="459105"/>
                    </a:cubicBezTo>
                    <a:cubicBezTo>
                      <a:pt x="169622" y="459105"/>
                      <a:pt x="169622" y="458291"/>
                      <a:pt x="166364" y="459105"/>
                    </a:cubicBezTo>
                    <a:cubicBezTo>
                      <a:pt x="164735" y="446888"/>
                      <a:pt x="154961" y="437929"/>
                      <a:pt x="150889" y="426526"/>
                    </a:cubicBezTo>
                    <a:cubicBezTo>
                      <a:pt x="139486" y="424897"/>
                      <a:pt x="148445" y="414308"/>
                      <a:pt x="142744" y="409422"/>
                    </a:cubicBezTo>
                    <a:cubicBezTo>
                      <a:pt x="142744" y="409422"/>
                      <a:pt x="143558" y="409422"/>
                      <a:pt x="143558" y="409422"/>
                    </a:cubicBezTo>
                    <a:cubicBezTo>
                      <a:pt x="140300" y="408607"/>
                      <a:pt x="137857" y="406164"/>
                      <a:pt x="138671" y="402906"/>
                    </a:cubicBezTo>
                    <a:lnTo>
                      <a:pt x="133784" y="402091"/>
                    </a:lnTo>
                    <a:cubicBezTo>
                      <a:pt x="136228" y="384173"/>
                      <a:pt x="124825" y="371141"/>
                      <a:pt x="123196" y="354851"/>
                    </a:cubicBezTo>
                    <a:cubicBezTo>
                      <a:pt x="119938" y="336932"/>
                      <a:pt x="121567" y="319828"/>
                      <a:pt x="103648" y="306796"/>
                    </a:cubicBezTo>
                    <a:cubicBezTo>
                      <a:pt x="104463" y="306796"/>
                      <a:pt x="105277" y="305982"/>
                      <a:pt x="105277" y="306796"/>
                    </a:cubicBezTo>
                    <a:cubicBezTo>
                      <a:pt x="102019" y="302724"/>
                      <a:pt x="103648" y="297022"/>
                      <a:pt x="100390" y="292950"/>
                    </a:cubicBezTo>
                    <a:lnTo>
                      <a:pt x="101205" y="292950"/>
                    </a:lnTo>
                    <a:cubicBezTo>
                      <a:pt x="89802" y="283990"/>
                      <a:pt x="95503" y="269329"/>
                      <a:pt x="83286" y="260370"/>
                    </a:cubicBezTo>
                    <a:cubicBezTo>
                      <a:pt x="80028" y="246524"/>
                      <a:pt x="75956" y="231048"/>
                      <a:pt x="69440" y="218017"/>
                    </a:cubicBezTo>
                    <a:lnTo>
                      <a:pt x="71069" y="217202"/>
                    </a:lnTo>
                    <a:cubicBezTo>
                      <a:pt x="63738" y="206614"/>
                      <a:pt x="71883" y="192768"/>
                      <a:pt x="65367" y="182179"/>
                    </a:cubicBezTo>
                    <a:cubicBezTo>
                      <a:pt x="66996" y="169147"/>
                      <a:pt x="47449" y="161002"/>
                      <a:pt x="50707" y="147156"/>
                    </a:cubicBezTo>
                    <a:cubicBezTo>
                      <a:pt x="58851" y="137382"/>
                      <a:pt x="35231" y="132495"/>
                      <a:pt x="43376" y="123536"/>
                    </a:cubicBezTo>
                    <a:cubicBezTo>
                      <a:pt x="54779" y="105617"/>
                      <a:pt x="41747" y="94214"/>
                      <a:pt x="29530" y="81997"/>
                    </a:cubicBezTo>
                    <a:cubicBezTo>
                      <a:pt x="31973" y="67336"/>
                      <a:pt x="14869" y="57562"/>
                      <a:pt x="23014" y="42087"/>
                    </a:cubicBezTo>
                    <a:cubicBezTo>
                      <a:pt x="14055" y="38015"/>
                      <a:pt x="28715" y="27426"/>
                      <a:pt x="24643" y="20910"/>
                    </a:cubicBezTo>
                    <a:lnTo>
                      <a:pt x="22199" y="21725"/>
                    </a:lnTo>
                    <a:cubicBezTo>
                      <a:pt x="28715" y="17652"/>
                      <a:pt x="10796" y="19281"/>
                      <a:pt x="21385" y="14394"/>
                    </a:cubicBezTo>
                    <a:lnTo>
                      <a:pt x="22199" y="14394"/>
                    </a:lnTo>
                    <a:cubicBezTo>
                      <a:pt x="27901" y="11951"/>
                      <a:pt x="8353" y="14394"/>
                      <a:pt x="14869" y="11951"/>
                    </a:cubicBezTo>
                    <a:lnTo>
                      <a:pt x="12425" y="12765"/>
                    </a:lnTo>
                    <a:cubicBezTo>
                      <a:pt x="11611" y="11136"/>
                      <a:pt x="15683" y="11951"/>
                      <a:pt x="16498" y="10322"/>
                    </a:cubicBezTo>
                    <a:cubicBezTo>
                      <a:pt x="15683" y="10322"/>
                      <a:pt x="11611" y="11136"/>
                      <a:pt x="12425" y="10322"/>
                    </a:cubicBezTo>
                    <a:cubicBezTo>
                      <a:pt x="23828" y="7064"/>
                      <a:pt x="9168" y="7064"/>
                      <a:pt x="22199" y="3806"/>
                    </a:cubicBezTo>
                    <a:cubicBezTo>
                      <a:pt x="22199" y="4620"/>
                      <a:pt x="27086" y="1363"/>
                      <a:pt x="30344" y="2177"/>
                    </a:cubicBezTo>
                    <a:cubicBezTo>
                      <a:pt x="31159" y="1363"/>
                      <a:pt x="30344" y="-1081"/>
                      <a:pt x="24643" y="548"/>
                    </a:cubicBezTo>
                    <a:cubicBezTo>
                      <a:pt x="18941" y="1363"/>
                      <a:pt x="13240" y="2177"/>
                      <a:pt x="9168" y="4620"/>
                    </a:cubicBezTo>
                    <a:lnTo>
                      <a:pt x="13240" y="3806"/>
                    </a:lnTo>
                    <a:cubicBezTo>
                      <a:pt x="9168" y="5435"/>
                      <a:pt x="11611" y="4620"/>
                      <a:pt x="8353" y="5435"/>
                    </a:cubicBezTo>
                    <a:cubicBezTo>
                      <a:pt x="8353" y="7878"/>
                      <a:pt x="2652" y="9507"/>
                      <a:pt x="208" y="11136"/>
                    </a:cubicBezTo>
                    <a:cubicBezTo>
                      <a:pt x="208" y="11136"/>
                      <a:pt x="208" y="11136"/>
                      <a:pt x="1023" y="11136"/>
                    </a:cubicBezTo>
                    <a:cubicBezTo>
                      <a:pt x="5910" y="11136"/>
                      <a:pt x="3466" y="12765"/>
                      <a:pt x="3466" y="14394"/>
                    </a:cubicBezTo>
                    <a:lnTo>
                      <a:pt x="1023" y="15209"/>
                    </a:lnTo>
                    <a:cubicBezTo>
                      <a:pt x="-3864" y="16838"/>
                      <a:pt x="10796" y="15209"/>
                      <a:pt x="2652" y="16838"/>
                    </a:cubicBezTo>
                    <a:cubicBezTo>
                      <a:pt x="5910" y="20910"/>
                      <a:pt x="6724" y="24983"/>
                      <a:pt x="8353" y="29870"/>
                    </a:cubicBezTo>
                    <a:cubicBezTo>
                      <a:pt x="11611" y="29870"/>
                      <a:pt x="9168" y="33128"/>
                      <a:pt x="14869" y="30684"/>
                    </a:cubicBezTo>
                    <a:cubicBezTo>
                      <a:pt x="8353" y="33942"/>
                      <a:pt x="7539" y="37200"/>
                      <a:pt x="7539" y="38829"/>
                    </a:cubicBezTo>
                    <a:cubicBezTo>
                      <a:pt x="6724" y="38829"/>
                      <a:pt x="5910" y="38829"/>
                      <a:pt x="6724" y="38829"/>
                    </a:cubicBezTo>
                    <a:cubicBezTo>
                      <a:pt x="-1421" y="43716"/>
                      <a:pt x="15683" y="39643"/>
                      <a:pt x="5095" y="44530"/>
                    </a:cubicBezTo>
                    <a:cubicBezTo>
                      <a:pt x="13240" y="42901"/>
                      <a:pt x="3466" y="49417"/>
                      <a:pt x="13240" y="48603"/>
                    </a:cubicBezTo>
                    <a:cubicBezTo>
                      <a:pt x="11611" y="49417"/>
                      <a:pt x="9982" y="49417"/>
                      <a:pt x="8353" y="50232"/>
                    </a:cubicBezTo>
                    <a:cubicBezTo>
                      <a:pt x="9168" y="54304"/>
                      <a:pt x="7539" y="60006"/>
                      <a:pt x="8353" y="63264"/>
                    </a:cubicBezTo>
                    <a:cubicBezTo>
                      <a:pt x="15683" y="64893"/>
                      <a:pt x="6724" y="71408"/>
                      <a:pt x="17312" y="71408"/>
                    </a:cubicBezTo>
                    <a:cubicBezTo>
                      <a:pt x="15683" y="73852"/>
                      <a:pt x="12425" y="78739"/>
                      <a:pt x="17312" y="80368"/>
                    </a:cubicBezTo>
                    <a:lnTo>
                      <a:pt x="15683" y="80368"/>
                    </a:lnTo>
                    <a:cubicBezTo>
                      <a:pt x="17312" y="83626"/>
                      <a:pt x="18941" y="87698"/>
                      <a:pt x="25457" y="88513"/>
                    </a:cubicBezTo>
                    <a:cubicBezTo>
                      <a:pt x="16498" y="91771"/>
                      <a:pt x="18941" y="92585"/>
                      <a:pt x="16498" y="95029"/>
                    </a:cubicBezTo>
                    <a:cubicBezTo>
                      <a:pt x="21385" y="96658"/>
                      <a:pt x="21385" y="101545"/>
                      <a:pt x="25457" y="103988"/>
                    </a:cubicBezTo>
                    <a:cubicBezTo>
                      <a:pt x="21385" y="105617"/>
                      <a:pt x="27901" y="106432"/>
                      <a:pt x="22199" y="108060"/>
                    </a:cubicBezTo>
                    <a:cubicBezTo>
                      <a:pt x="36046" y="115391"/>
                      <a:pt x="35231" y="128423"/>
                      <a:pt x="28715" y="140640"/>
                    </a:cubicBezTo>
                    <a:lnTo>
                      <a:pt x="27901" y="140640"/>
                    </a:lnTo>
                    <a:cubicBezTo>
                      <a:pt x="31973" y="141455"/>
                      <a:pt x="39304" y="140640"/>
                      <a:pt x="44191" y="141455"/>
                    </a:cubicBezTo>
                    <a:cubicBezTo>
                      <a:pt x="43376" y="141455"/>
                      <a:pt x="42562" y="142269"/>
                      <a:pt x="42562" y="141455"/>
                    </a:cubicBezTo>
                    <a:cubicBezTo>
                      <a:pt x="44191" y="143084"/>
                      <a:pt x="38489" y="146342"/>
                      <a:pt x="40118" y="147971"/>
                    </a:cubicBezTo>
                    <a:cubicBezTo>
                      <a:pt x="39304" y="147971"/>
                      <a:pt x="39304" y="147971"/>
                      <a:pt x="37675" y="147971"/>
                    </a:cubicBezTo>
                    <a:cubicBezTo>
                      <a:pt x="40933" y="148785"/>
                      <a:pt x="33602" y="152857"/>
                      <a:pt x="39304" y="153672"/>
                    </a:cubicBezTo>
                    <a:lnTo>
                      <a:pt x="37675" y="154486"/>
                    </a:lnTo>
                    <a:lnTo>
                      <a:pt x="40118" y="155301"/>
                    </a:lnTo>
                    <a:cubicBezTo>
                      <a:pt x="38489" y="156116"/>
                      <a:pt x="35231" y="156116"/>
                      <a:pt x="35231" y="155301"/>
                    </a:cubicBezTo>
                    <a:cubicBezTo>
                      <a:pt x="37675" y="172405"/>
                      <a:pt x="52335" y="186251"/>
                      <a:pt x="54779" y="203356"/>
                    </a:cubicBezTo>
                    <a:lnTo>
                      <a:pt x="52335" y="203356"/>
                    </a:lnTo>
                    <a:lnTo>
                      <a:pt x="56408" y="205799"/>
                    </a:lnTo>
                    <a:cubicBezTo>
                      <a:pt x="55593" y="205799"/>
                      <a:pt x="54779" y="205799"/>
                      <a:pt x="53964" y="205799"/>
                    </a:cubicBezTo>
                    <a:cubicBezTo>
                      <a:pt x="51521" y="210686"/>
                      <a:pt x="58037" y="213944"/>
                      <a:pt x="58851" y="218017"/>
                    </a:cubicBezTo>
                    <a:cubicBezTo>
                      <a:pt x="58037" y="218017"/>
                      <a:pt x="55593" y="218017"/>
                      <a:pt x="54779" y="218831"/>
                    </a:cubicBezTo>
                    <a:cubicBezTo>
                      <a:pt x="61295" y="220460"/>
                      <a:pt x="49077" y="225347"/>
                      <a:pt x="60480" y="223718"/>
                    </a:cubicBezTo>
                    <a:cubicBezTo>
                      <a:pt x="59666" y="223718"/>
                      <a:pt x="57222" y="224533"/>
                      <a:pt x="56408" y="224533"/>
                    </a:cubicBezTo>
                    <a:cubicBezTo>
                      <a:pt x="62109" y="231863"/>
                      <a:pt x="64553" y="240822"/>
                      <a:pt x="64553" y="249782"/>
                    </a:cubicBezTo>
                    <a:cubicBezTo>
                      <a:pt x="76770" y="253854"/>
                      <a:pt x="69440" y="264443"/>
                      <a:pt x="80028" y="269329"/>
                    </a:cubicBezTo>
                    <a:lnTo>
                      <a:pt x="77585" y="270144"/>
                    </a:lnTo>
                    <a:cubicBezTo>
                      <a:pt x="87359" y="277474"/>
                      <a:pt x="82472" y="289692"/>
                      <a:pt x="87359" y="298651"/>
                    </a:cubicBezTo>
                    <a:cubicBezTo>
                      <a:pt x="88173" y="302724"/>
                      <a:pt x="91431" y="305167"/>
                      <a:pt x="92245" y="308425"/>
                    </a:cubicBezTo>
                    <a:lnTo>
                      <a:pt x="89802" y="309239"/>
                    </a:lnTo>
                    <a:cubicBezTo>
                      <a:pt x="101205" y="312497"/>
                      <a:pt x="85729" y="326344"/>
                      <a:pt x="98761" y="329602"/>
                    </a:cubicBezTo>
                    <a:lnTo>
                      <a:pt x="95503" y="330416"/>
                    </a:lnTo>
                    <a:cubicBezTo>
                      <a:pt x="101205" y="329602"/>
                      <a:pt x="94689" y="335303"/>
                      <a:pt x="103648" y="332045"/>
                    </a:cubicBezTo>
                    <a:lnTo>
                      <a:pt x="101205" y="334489"/>
                    </a:lnTo>
                    <a:cubicBezTo>
                      <a:pt x="115051" y="335303"/>
                      <a:pt x="98761" y="345077"/>
                      <a:pt x="108535" y="348335"/>
                    </a:cubicBezTo>
                    <a:lnTo>
                      <a:pt x="106092" y="348335"/>
                    </a:lnTo>
                    <a:cubicBezTo>
                      <a:pt x="108535" y="349149"/>
                      <a:pt x="110164" y="350778"/>
                      <a:pt x="108535" y="352407"/>
                    </a:cubicBezTo>
                    <a:cubicBezTo>
                      <a:pt x="108535" y="352407"/>
                      <a:pt x="107721" y="352407"/>
                      <a:pt x="106906" y="352407"/>
                    </a:cubicBezTo>
                    <a:cubicBezTo>
                      <a:pt x="100390" y="360552"/>
                      <a:pt x="110979" y="362181"/>
                      <a:pt x="112608" y="367068"/>
                    </a:cubicBezTo>
                    <a:lnTo>
                      <a:pt x="108535" y="367883"/>
                    </a:lnTo>
                    <a:cubicBezTo>
                      <a:pt x="114237" y="368697"/>
                      <a:pt x="110979" y="374399"/>
                      <a:pt x="115051" y="376842"/>
                    </a:cubicBezTo>
                    <a:lnTo>
                      <a:pt x="113422" y="377656"/>
                    </a:lnTo>
                    <a:lnTo>
                      <a:pt x="116680" y="378471"/>
                    </a:lnTo>
                    <a:lnTo>
                      <a:pt x="112608" y="380100"/>
                    </a:lnTo>
                    <a:cubicBezTo>
                      <a:pt x="112608" y="389059"/>
                      <a:pt x="117495" y="391503"/>
                      <a:pt x="119124" y="39557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5493481" y="3404565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611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5350741" y="2983677"/>
                <a:ext cx="610" cy="610"/>
              </a:xfrm>
              <a:custGeom>
                <a:avLst/>
                <a:gdLst>
                  <a:gd name="connsiteX0" fmla="*/ 0 w 610"/>
                  <a:gd name="connsiteY0" fmla="*/ 611 h 610"/>
                  <a:gd name="connsiteX1" fmla="*/ 0 w 610"/>
                  <a:gd name="connsiteY1" fmla="*/ 611 h 610"/>
                  <a:gd name="connsiteX2" fmla="*/ 0 w 610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0" y="611"/>
                    </a:moveTo>
                    <a:cubicBezTo>
                      <a:pt x="815" y="-204"/>
                      <a:pt x="815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56" name="图形 2"/>
            <p:cNvGrpSpPr/>
            <p:nvPr/>
          </p:nvGrpSpPr>
          <p:grpSpPr>
            <a:xfrm>
              <a:off x="5620337" y="3646342"/>
              <a:ext cx="318465" cy="145628"/>
              <a:chOff x="5620337" y="3646342"/>
              <a:chExt cx="318465" cy="145628"/>
            </a:xfrm>
            <a:solidFill>
              <a:srgbClr val="1B1B1B"/>
            </a:solidFill>
          </p:grpSpPr>
          <p:sp>
            <p:nvSpPr>
              <p:cNvPr id="157" name="任意多边形: 形状 156"/>
              <p:cNvSpPr/>
              <p:nvPr/>
            </p:nvSpPr>
            <p:spPr>
              <a:xfrm>
                <a:off x="5937174" y="3768642"/>
                <a:ext cx="1629" cy="3257"/>
              </a:xfrm>
              <a:custGeom>
                <a:avLst/>
                <a:gdLst>
                  <a:gd name="connsiteX0" fmla="*/ 815 w 1629"/>
                  <a:gd name="connsiteY0" fmla="*/ 814 h 3257"/>
                  <a:gd name="connsiteX1" fmla="*/ 1629 w 1629"/>
                  <a:gd name="connsiteY1" fmla="*/ 0 h 3257"/>
                  <a:gd name="connsiteX2" fmla="*/ 0 w 1629"/>
                  <a:gd name="connsiteY2" fmla="*/ 3258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3257">
                    <a:moveTo>
                      <a:pt x="815" y="814"/>
                    </a:moveTo>
                    <a:lnTo>
                      <a:pt x="1629" y="0"/>
                    </a:lnTo>
                    <a:lnTo>
                      <a:pt x="0" y="3258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5931472" y="3768652"/>
                <a:ext cx="5938" cy="9763"/>
              </a:xfrm>
              <a:custGeom>
                <a:avLst/>
                <a:gdLst>
                  <a:gd name="connsiteX0" fmla="*/ 815 w 5938"/>
                  <a:gd name="connsiteY0" fmla="*/ 7320 h 9763"/>
                  <a:gd name="connsiteX1" fmla="*/ 0 w 5938"/>
                  <a:gd name="connsiteY1" fmla="*/ 9764 h 9763"/>
                  <a:gd name="connsiteX2" fmla="*/ 5702 w 5938"/>
                  <a:gd name="connsiteY2" fmla="*/ 1619 h 9763"/>
                  <a:gd name="connsiteX3" fmla="*/ 815 w 5938"/>
                  <a:gd name="connsiteY3" fmla="*/ 7320 h 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38" h="9763">
                    <a:moveTo>
                      <a:pt x="815" y="7320"/>
                    </a:moveTo>
                    <a:cubicBezTo>
                      <a:pt x="815" y="8135"/>
                      <a:pt x="0" y="8949"/>
                      <a:pt x="0" y="9764"/>
                    </a:cubicBezTo>
                    <a:lnTo>
                      <a:pt x="5702" y="1619"/>
                    </a:lnTo>
                    <a:cubicBezTo>
                      <a:pt x="7331" y="-4897"/>
                      <a:pt x="0" y="10578"/>
                      <a:pt x="815" y="732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5929843" y="3773581"/>
                <a:ext cx="2443" cy="4019"/>
              </a:xfrm>
              <a:custGeom>
                <a:avLst/>
                <a:gdLst>
                  <a:gd name="connsiteX0" fmla="*/ 2443 w 2443"/>
                  <a:gd name="connsiteY0" fmla="*/ 762 h 4019"/>
                  <a:gd name="connsiteX1" fmla="*/ 0 w 2443"/>
                  <a:gd name="connsiteY1" fmla="*/ 4020 h 4019"/>
                  <a:gd name="connsiteX2" fmla="*/ 2443 w 2443"/>
                  <a:gd name="connsiteY2" fmla="*/ 762 h 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4019">
                    <a:moveTo>
                      <a:pt x="2443" y="762"/>
                    </a:moveTo>
                    <a:cubicBezTo>
                      <a:pt x="2443" y="-1681"/>
                      <a:pt x="815" y="2391"/>
                      <a:pt x="0" y="4020"/>
                    </a:cubicBezTo>
                    <a:cubicBezTo>
                      <a:pt x="1629" y="762"/>
                      <a:pt x="815" y="5649"/>
                      <a:pt x="2443" y="7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5871200" y="3767216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5620337" y="3646342"/>
                <a:ext cx="312763" cy="145628"/>
              </a:xfrm>
              <a:custGeom>
                <a:avLst/>
                <a:gdLst>
                  <a:gd name="connsiteX0" fmla="*/ 237831 w 312763"/>
                  <a:gd name="connsiteY0" fmla="*/ 138589 h 145628"/>
                  <a:gd name="connsiteX1" fmla="*/ 237831 w 312763"/>
                  <a:gd name="connsiteY1" fmla="*/ 141847 h 145628"/>
                  <a:gd name="connsiteX2" fmla="*/ 245976 w 312763"/>
                  <a:gd name="connsiteY2" fmla="*/ 138589 h 145628"/>
                  <a:gd name="connsiteX3" fmla="*/ 245976 w 312763"/>
                  <a:gd name="connsiteY3" fmla="*/ 140218 h 145628"/>
                  <a:gd name="connsiteX4" fmla="*/ 267152 w 312763"/>
                  <a:gd name="connsiteY4" fmla="*/ 132073 h 145628"/>
                  <a:gd name="connsiteX5" fmla="*/ 267152 w 312763"/>
                  <a:gd name="connsiteY5" fmla="*/ 133702 h 145628"/>
                  <a:gd name="connsiteX6" fmla="*/ 268781 w 312763"/>
                  <a:gd name="connsiteY6" fmla="*/ 130444 h 145628"/>
                  <a:gd name="connsiteX7" fmla="*/ 268781 w 312763"/>
                  <a:gd name="connsiteY7" fmla="*/ 132073 h 145628"/>
                  <a:gd name="connsiteX8" fmla="*/ 274483 w 312763"/>
                  <a:gd name="connsiteY8" fmla="*/ 132888 h 145628"/>
                  <a:gd name="connsiteX9" fmla="*/ 275297 w 312763"/>
                  <a:gd name="connsiteY9" fmla="*/ 128001 h 145628"/>
                  <a:gd name="connsiteX10" fmla="*/ 294845 w 312763"/>
                  <a:gd name="connsiteY10" fmla="*/ 123928 h 145628"/>
                  <a:gd name="connsiteX11" fmla="*/ 294031 w 312763"/>
                  <a:gd name="connsiteY11" fmla="*/ 128001 h 145628"/>
                  <a:gd name="connsiteX12" fmla="*/ 311135 w 312763"/>
                  <a:gd name="connsiteY12" fmla="*/ 128815 h 145628"/>
                  <a:gd name="connsiteX13" fmla="*/ 312764 w 312763"/>
                  <a:gd name="connsiteY13" fmla="*/ 123928 h 145628"/>
                  <a:gd name="connsiteX14" fmla="*/ 307062 w 312763"/>
                  <a:gd name="connsiteY14" fmla="*/ 123928 h 145628"/>
                  <a:gd name="connsiteX15" fmla="*/ 307877 w 312763"/>
                  <a:gd name="connsiteY15" fmla="*/ 121485 h 145628"/>
                  <a:gd name="connsiteX16" fmla="*/ 305433 w 312763"/>
                  <a:gd name="connsiteY16" fmla="*/ 123928 h 145628"/>
                  <a:gd name="connsiteX17" fmla="*/ 306248 w 312763"/>
                  <a:gd name="connsiteY17" fmla="*/ 120670 h 145628"/>
                  <a:gd name="connsiteX18" fmla="*/ 297289 w 312763"/>
                  <a:gd name="connsiteY18" fmla="*/ 123114 h 145628"/>
                  <a:gd name="connsiteX19" fmla="*/ 294845 w 312763"/>
                  <a:gd name="connsiteY19" fmla="*/ 117412 h 145628"/>
                  <a:gd name="connsiteX20" fmla="*/ 292402 w 312763"/>
                  <a:gd name="connsiteY20" fmla="*/ 122299 h 145628"/>
                  <a:gd name="connsiteX21" fmla="*/ 265524 w 312763"/>
                  <a:gd name="connsiteY21" fmla="*/ 120670 h 145628"/>
                  <a:gd name="connsiteX22" fmla="*/ 251677 w 312763"/>
                  <a:gd name="connsiteY22" fmla="*/ 122299 h 145628"/>
                  <a:gd name="connsiteX23" fmla="*/ 251677 w 312763"/>
                  <a:gd name="connsiteY23" fmla="*/ 121485 h 145628"/>
                  <a:gd name="connsiteX24" fmla="*/ 245976 w 312763"/>
                  <a:gd name="connsiteY24" fmla="*/ 124743 h 145628"/>
                  <a:gd name="connsiteX25" fmla="*/ 245161 w 312763"/>
                  <a:gd name="connsiteY25" fmla="*/ 129630 h 145628"/>
                  <a:gd name="connsiteX26" fmla="*/ 213396 w 312763"/>
                  <a:gd name="connsiteY26" fmla="*/ 126372 h 145628"/>
                  <a:gd name="connsiteX27" fmla="*/ 199550 w 312763"/>
                  <a:gd name="connsiteY27" fmla="*/ 120670 h 145628"/>
                  <a:gd name="connsiteX28" fmla="*/ 184075 w 312763"/>
                  <a:gd name="connsiteY28" fmla="*/ 123114 h 145628"/>
                  <a:gd name="connsiteX29" fmla="*/ 184889 w 312763"/>
                  <a:gd name="connsiteY29" fmla="*/ 121485 h 145628"/>
                  <a:gd name="connsiteX30" fmla="*/ 176744 w 312763"/>
                  <a:gd name="connsiteY30" fmla="*/ 117412 h 145628"/>
                  <a:gd name="connsiteX31" fmla="*/ 177559 w 312763"/>
                  <a:gd name="connsiteY31" fmla="*/ 116598 h 145628"/>
                  <a:gd name="connsiteX32" fmla="*/ 152309 w 312763"/>
                  <a:gd name="connsiteY32" fmla="*/ 109268 h 145628"/>
                  <a:gd name="connsiteX33" fmla="*/ 124617 w 312763"/>
                  <a:gd name="connsiteY33" fmla="*/ 96236 h 145628"/>
                  <a:gd name="connsiteX34" fmla="*/ 125431 w 312763"/>
                  <a:gd name="connsiteY34" fmla="*/ 94607 h 145628"/>
                  <a:gd name="connsiteX35" fmla="*/ 105884 w 312763"/>
                  <a:gd name="connsiteY35" fmla="*/ 80760 h 145628"/>
                  <a:gd name="connsiteX36" fmla="*/ 81449 w 312763"/>
                  <a:gd name="connsiteY36" fmla="*/ 73430 h 145628"/>
                  <a:gd name="connsiteX37" fmla="*/ 66788 w 312763"/>
                  <a:gd name="connsiteY37" fmla="*/ 65285 h 145628"/>
                  <a:gd name="connsiteX38" fmla="*/ 41539 w 312763"/>
                  <a:gd name="connsiteY38" fmla="*/ 49810 h 145628"/>
                  <a:gd name="connsiteX39" fmla="*/ 30950 w 312763"/>
                  <a:gd name="connsiteY39" fmla="*/ 40036 h 145628"/>
                  <a:gd name="connsiteX40" fmla="*/ 25249 w 312763"/>
                  <a:gd name="connsiteY40" fmla="*/ 27004 h 145628"/>
                  <a:gd name="connsiteX41" fmla="*/ 22806 w 312763"/>
                  <a:gd name="connsiteY41" fmla="*/ 20488 h 145628"/>
                  <a:gd name="connsiteX42" fmla="*/ 24435 w 312763"/>
                  <a:gd name="connsiteY42" fmla="*/ 12343 h 145628"/>
                  <a:gd name="connsiteX43" fmla="*/ 21991 w 312763"/>
                  <a:gd name="connsiteY43" fmla="*/ 13972 h 145628"/>
                  <a:gd name="connsiteX44" fmla="*/ 20362 w 312763"/>
                  <a:gd name="connsiteY44" fmla="*/ 9900 h 145628"/>
                  <a:gd name="connsiteX45" fmla="*/ 21177 w 312763"/>
                  <a:gd name="connsiteY45" fmla="*/ 9900 h 145628"/>
                  <a:gd name="connsiteX46" fmla="*/ 13846 w 312763"/>
                  <a:gd name="connsiteY46" fmla="*/ 10714 h 145628"/>
                  <a:gd name="connsiteX47" fmla="*/ 11403 w 312763"/>
                  <a:gd name="connsiteY47" fmla="*/ 11529 h 145628"/>
                  <a:gd name="connsiteX48" fmla="*/ 15475 w 312763"/>
                  <a:gd name="connsiteY48" fmla="*/ 9085 h 145628"/>
                  <a:gd name="connsiteX49" fmla="*/ 12217 w 312763"/>
                  <a:gd name="connsiteY49" fmla="*/ 9900 h 145628"/>
                  <a:gd name="connsiteX50" fmla="*/ 21177 w 312763"/>
                  <a:gd name="connsiteY50" fmla="*/ 3384 h 145628"/>
                  <a:gd name="connsiteX51" fmla="*/ 28507 w 312763"/>
                  <a:gd name="connsiteY51" fmla="*/ 940 h 145628"/>
                  <a:gd name="connsiteX52" fmla="*/ 23620 w 312763"/>
                  <a:gd name="connsiteY52" fmla="*/ 940 h 145628"/>
                  <a:gd name="connsiteX53" fmla="*/ 8959 w 312763"/>
                  <a:gd name="connsiteY53" fmla="*/ 6642 h 145628"/>
                  <a:gd name="connsiteX54" fmla="*/ 13032 w 312763"/>
                  <a:gd name="connsiteY54" fmla="*/ 5013 h 145628"/>
                  <a:gd name="connsiteX55" fmla="*/ 8145 w 312763"/>
                  <a:gd name="connsiteY55" fmla="*/ 7456 h 145628"/>
                  <a:gd name="connsiteX56" fmla="*/ 0 w 312763"/>
                  <a:gd name="connsiteY56" fmla="*/ 13972 h 145628"/>
                  <a:gd name="connsiteX57" fmla="*/ 814 w 312763"/>
                  <a:gd name="connsiteY57" fmla="*/ 13972 h 145628"/>
                  <a:gd name="connsiteX58" fmla="*/ 3258 w 312763"/>
                  <a:gd name="connsiteY58" fmla="*/ 15601 h 145628"/>
                  <a:gd name="connsiteX59" fmla="*/ 814 w 312763"/>
                  <a:gd name="connsiteY59" fmla="*/ 16416 h 145628"/>
                  <a:gd name="connsiteX60" fmla="*/ 2443 w 312763"/>
                  <a:gd name="connsiteY60" fmla="*/ 17230 h 145628"/>
                  <a:gd name="connsiteX61" fmla="*/ 8959 w 312763"/>
                  <a:gd name="connsiteY61" fmla="*/ 26190 h 145628"/>
                  <a:gd name="connsiteX62" fmla="*/ 15475 w 312763"/>
                  <a:gd name="connsiteY62" fmla="*/ 24561 h 145628"/>
                  <a:gd name="connsiteX63" fmla="*/ 10588 w 312763"/>
                  <a:gd name="connsiteY63" fmla="*/ 32706 h 145628"/>
                  <a:gd name="connsiteX64" fmla="*/ 9774 w 312763"/>
                  <a:gd name="connsiteY64" fmla="*/ 33520 h 145628"/>
                  <a:gd name="connsiteX65" fmla="*/ 9774 w 312763"/>
                  <a:gd name="connsiteY65" fmla="*/ 38407 h 145628"/>
                  <a:gd name="connsiteX66" fmla="*/ 17919 w 312763"/>
                  <a:gd name="connsiteY66" fmla="*/ 38407 h 145628"/>
                  <a:gd name="connsiteX67" fmla="*/ 13846 w 312763"/>
                  <a:gd name="connsiteY67" fmla="*/ 41665 h 145628"/>
                  <a:gd name="connsiteX68" fmla="*/ 17104 w 312763"/>
                  <a:gd name="connsiteY68" fmla="*/ 51439 h 145628"/>
                  <a:gd name="connsiteX69" fmla="*/ 27693 w 312763"/>
                  <a:gd name="connsiteY69" fmla="*/ 53068 h 145628"/>
                  <a:gd name="connsiteX70" fmla="*/ 30950 w 312763"/>
                  <a:gd name="connsiteY70" fmla="*/ 59584 h 145628"/>
                  <a:gd name="connsiteX71" fmla="*/ 30136 w 312763"/>
                  <a:gd name="connsiteY71" fmla="*/ 60398 h 145628"/>
                  <a:gd name="connsiteX72" fmla="*/ 40724 w 312763"/>
                  <a:gd name="connsiteY72" fmla="*/ 60398 h 145628"/>
                  <a:gd name="connsiteX73" fmla="*/ 35837 w 312763"/>
                  <a:gd name="connsiteY73" fmla="*/ 70172 h 145628"/>
                  <a:gd name="connsiteX74" fmla="*/ 46426 w 312763"/>
                  <a:gd name="connsiteY74" fmla="*/ 70172 h 145628"/>
                  <a:gd name="connsiteX75" fmla="*/ 45611 w 312763"/>
                  <a:gd name="connsiteY75" fmla="*/ 75059 h 145628"/>
                  <a:gd name="connsiteX76" fmla="*/ 65159 w 312763"/>
                  <a:gd name="connsiteY76" fmla="*/ 90534 h 145628"/>
                  <a:gd name="connsiteX77" fmla="*/ 65159 w 312763"/>
                  <a:gd name="connsiteY77" fmla="*/ 90534 h 145628"/>
                  <a:gd name="connsiteX78" fmla="*/ 75747 w 312763"/>
                  <a:gd name="connsiteY78" fmla="*/ 79131 h 145628"/>
                  <a:gd name="connsiteX79" fmla="*/ 74933 w 312763"/>
                  <a:gd name="connsiteY79" fmla="*/ 80760 h 145628"/>
                  <a:gd name="connsiteX80" fmla="*/ 76562 w 312763"/>
                  <a:gd name="connsiteY80" fmla="*/ 86462 h 145628"/>
                  <a:gd name="connsiteX81" fmla="*/ 74933 w 312763"/>
                  <a:gd name="connsiteY81" fmla="*/ 88091 h 145628"/>
                  <a:gd name="connsiteX82" fmla="*/ 78191 w 312763"/>
                  <a:gd name="connsiteY82" fmla="*/ 90534 h 145628"/>
                  <a:gd name="connsiteX83" fmla="*/ 77376 w 312763"/>
                  <a:gd name="connsiteY83" fmla="*/ 92163 h 145628"/>
                  <a:gd name="connsiteX84" fmla="*/ 79005 w 312763"/>
                  <a:gd name="connsiteY84" fmla="*/ 90534 h 145628"/>
                  <a:gd name="connsiteX85" fmla="*/ 76562 w 312763"/>
                  <a:gd name="connsiteY85" fmla="*/ 93792 h 145628"/>
                  <a:gd name="connsiteX86" fmla="*/ 110770 w 312763"/>
                  <a:gd name="connsiteY86" fmla="*/ 104381 h 145628"/>
                  <a:gd name="connsiteX87" fmla="*/ 109142 w 312763"/>
                  <a:gd name="connsiteY87" fmla="*/ 106010 h 145628"/>
                  <a:gd name="connsiteX88" fmla="*/ 112399 w 312763"/>
                  <a:gd name="connsiteY88" fmla="*/ 103566 h 145628"/>
                  <a:gd name="connsiteX89" fmla="*/ 111585 w 312763"/>
                  <a:gd name="connsiteY89" fmla="*/ 105195 h 145628"/>
                  <a:gd name="connsiteX90" fmla="*/ 119730 w 312763"/>
                  <a:gd name="connsiteY90" fmla="*/ 107639 h 145628"/>
                  <a:gd name="connsiteX91" fmla="*/ 118101 w 312763"/>
                  <a:gd name="connsiteY91" fmla="*/ 110896 h 145628"/>
                  <a:gd name="connsiteX92" fmla="*/ 123802 w 312763"/>
                  <a:gd name="connsiteY92" fmla="*/ 109268 h 145628"/>
                  <a:gd name="connsiteX93" fmla="*/ 122173 w 312763"/>
                  <a:gd name="connsiteY93" fmla="*/ 112526 h 145628"/>
                  <a:gd name="connsiteX94" fmla="*/ 137649 w 312763"/>
                  <a:gd name="connsiteY94" fmla="*/ 119041 h 145628"/>
                  <a:gd name="connsiteX95" fmla="*/ 155568 w 312763"/>
                  <a:gd name="connsiteY95" fmla="*/ 119041 h 145628"/>
                  <a:gd name="connsiteX96" fmla="*/ 154753 w 312763"/>
                  <a:gd name="connsiteY96" fmla="*/ 120670 h 145628"/>
                  <a:gd name="connsiteX97" fmla="*/ 171857 w 312763"/>
                  <a:gd name="connsiteY97" fmla="*/ 131259 h 145628"/>
                  <a:gd name="connsiteX98" fmla="*/ 179188 w 312763"/>
                  <a:gd name="connsiteY98" fmla="*/ 133702 h 145628"/>
                  <a:gd name="connsiteX99" fmla="*/ 177559 w 312763"/>
                  <a:gd name="connsiteY99" fmla="*/ 136146 h 145628"/>
                  <a:gd name="connsiteX100" fmla="*/ 184889 w 312763"/>
                  <a:gd name="connsiteY100" fmla="*/ 139404 h 145628"/>
                  <a:gd name="connsiteX101" fmla="*/ 193034 w 312763"/>
                  <a:gd name="connsiteY101" fmla="*/ 140218 h 145628"/>
                  <a:gd name="connsiteX102" fmla="*/ 191405 w 312763"/>
                  <a:gd name="connsiteY102" fmla="*/ 143476 h 145628"/>
                  <a:gd name="connsiteX103" fmla="*/ 195477 w 312763"/>
                  <a:gd name="connsiteY103" fmla="*/ 136960 h 145628"/>
                  <a:gd name="connsiteX104" fmla="*/ 195477 w 312763"/>
                  <a:gd name="connsiteY104" fmla="*/ 140218 h 145628"/>
                  <a:gd name="connsiteX105" fmla="*/ 200364 w 312763"/>
                  <a:gd name="connsiteY105" fmla="*/ 137775 h 145628"/>
                  <a:gd name="connsiteX106" fmla="*/ 205251 w 312763"/>
                  <a:gd name="connsiteY106" fmla="*/ 138589 h 145628"/>
                  <a:gd name="connsiteX107" fmla="*/ 205251 w 312763"/>
                  <a:gd name="connsiteY107" fmla="*/ 141033 h 145628"/>
                  <a:gd name="connsiteX108" fmla="*/ 208509 w 312763"/>
                  <a:gd name="connsiteY108" fmla="*/ 140218 h 145628"/>
                  <a:gd name="connsiteX109" fmla="*/ 208509 w 312763"/>
                  <a:gd name="connsiteY109" fmla="*/ 141847 h 145628"/>
                  <a:gd name="connsiteX110" fmla="*/ 219098 w 312763"/>
                  <a:gd name="connsiteY110" fmla="*/ 141033 h 145628"/>
                  <a:gd name="connsiteX111" fmla="*/ 219098 w 312763"/>
                  <a:gd name="connsiteY111" fmla="*/ 145105 h 145628"/>
                  <a:gd name="connsiteX112" fmla="*/ 226428 w 312763"/>
                  <a:gd name="connsiteY112" fmla="*/ 141847 h 145628"/>
                  <a:gd name="connsiteX113" fmla="*/ 226428 w 312763"/>
                  <a:gd name="connsiteY113" fmla="*/ 143476 h 145628"/>
                  <a:gd name="connsiteX114" fmla="*/ 227242 w 312763"/>
                  <a:gd name="connsiteY114" fmla="*/ 140218 h 145628"/>
                  <a:gd name="connsiteX115" fmla="*/ 228057 w 312763"/>
                  <a:gd name="connsiteY115" fmla="*/ 144291 h 145628"/>
                  <a:gd name="connsiteX116" fmla="*/ 237831 w 312763"/>
                  <a:gd name="connsiteY116" fmla="*/ 138589 h 1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312763" h="145628">
                    <a:moveTo>
                      <a:pt x="237831" y="138589"/>
                    </a:moveTo>
                    <a:lnTo>
                      <a:pt x="237831" y="141847"/>
                    </a:lnTo>
                    <a:cubicBezTo>
                      <a:pt x="239460" y="135331"/>
                      <a:pt x="243532" y="141033"/>
                      <a:pt x="245976" y="138589"/>
                    </a:cubicBezTo>
                    <a:lnTo>
                      <a:pt x="245976" y="140218"/>
                    </a:lnTo>
                    <a:cubicBezTo>
                      <a:pt x="253306" y="141033"/>
                      <a:pt x="259007" y="134517"/>
                      <a:pt x="267152" y="132073"/>
                    </a:cubicBezTo>
                    <a:cubicBezTo>
                      <a:pt x="267152" y="132073"/>
                      <a:pt x="267152" y="133702"/>
                      <a:pt x="267152" y="133702"/>
                    </a:cubicBezTo>
                    <a:cubicBezTo>
                      <a:pt x="267152" y="132073"/>
                      <a:pt x="267967" y="130444"/>
                      <a:pt x="268781" y="130444"/>
                    </a:cubicBezTo>
                    <a:cubicBezTo>
                      <a:pt x="268781" y="131259"/>
                      <a:pt x="268781" y="132073"/>
                      <a:pt x="268781" y="132073"/>
                    </a:cubicBezTo>
                    <a:cubicBezTo>
                      <a:pt x="269596" y="137775"/>
                      <a:pt x="273668" y="128815"/>
                      <a:pt x="274483" y="132888"/>
                    </a:cubicBezTo>
                    <a:cubicBezTo>
                      <a:pt x="275297" y="132073"/>
                      <a:pt x="275297" y="129630"/>
                      <a:pt x="275297" y="128001"/>
                    </a:cubicBezTo>
                    <a:cubicBezTo>
                      <a:pt x="280999" y="127186"/>
                      <a:pt x="287515" y="127186"/>
                      <a:pt x="294845" y="123928"/>
                    </a:cubicBezTo>
                    <a:cubicBezTo>
                      <a:pt x="294845" y="124743"/>
                      <a:pt x="294845" y="126372"/>
                      <a:pt x="294031" y="128001"/>
                    </a:cubicBezTo>
                    <a:cubicBezTo>
                      <a:pt x="301361" y="119856"/>
                      <a:pt x="306248" y="125557"/>
                      <a:pt x="311135" y="128815"/>
                    </a:cubicBezTo>
                    <a:cubicBezTo>
                      <a:pt x="311949" y="126372"/>
                      <a:pt x="311135" y="126372"/>
                      <a:pt x="312764" y="123928"/>
                    </a:cubicBezTo>
                    <a:cubicBezTo>
                      <a:pt x="311949" y="119856"/>
                      <a:pt x="307877" y="128815"/>
                      <a:pt x="307062" y="123928"/>
                    </a:cubicBezTo>
                    <a:lnTo>
                      <a:pt x="307877" y="121485"/>
                    </a:lnTo>
                    <a:cubicBezTo>
                      <a:pt x="307062" y="119856"/>
                      <a:pt x="305433" y="127186"/>
                      <a:pt x="305433" y="123928"/>
                    </a:cubicBezTo>
                    <a:cubicBezTo>
                      <a:pt x="305433" y="121485"/>
                      <a:pt x="306248" y="120670"/>
                      <a:pt x="306248" y="120670"/>
                    </a:cubicBezTo>
                    <a:cubicBezTo>
                      <a:pt x="303804" y="120670"/>
                      <a:pt x="301361" y="118227"/>
                      <a:pt x="297289" y="123114"/>
                    </a:cubicBezTo>
                    <a:cubicBezTo>
                      <a:pt x="298103" y="117412"/>
                      <a:pt x="294845" y="122299"/>
                      <a:pt x="294845" y="117412"/>
                    </a:cubicBezTo>
                    <a:cubicBezTo>
                      <a:pt x="294031" y="119041"/>
                      <a:pt x="293216" y="119041"/>
                      <a:pt x="292402" y="122299"/>
                    </a:cubicBezTo>
                    <a:cubicBezTo>
                      <a:pt x="284257" y="117412"/>
                      <a:pt x="274483" y="121485"/>
                      <a:pt x="265524" y="120670"/>
                    </a:cubicBezTo>
                    <a:cubicBezTo>
                      <a:pt x="261451" y="131259"/>
                      <a:pt x="256564" y="118227"/>
                      <a:pt x="251677" y="122299"/>
                    </a:cubicBezTo>
                    <a:cubicBezTo>
                      <a:pt x="251677" y="122299"/>
                      <a:pt x="251677" y="121485"/>
                      <a:pt x="251677" y="121485"/>
                    </a:cubicBezTo>
                    <a:cubicBezTo>
                      <a:pt x="250048" y="123928"/>
                      <a:pt x="248419" y="125557"/>
                      <a:pt x="245976" y="124743"/>
                    </a:cubicBezTo>
                    <a:lnTo>
                      <a:pt x="245161" y="129630"/>
                    </a:lnTo>
                    <a:cubicBezTo>
                      <a:pt x="233758" y="121485"/>
                      <a:pt x="223170" y="129630"/>
                      <a:pt x="213396" y="126372"/>
                    </a:cubicBezTo>
                    <a:cubicBezTo>
                      <a:pt x="207695" y="125557"/>
                      <a:pt x="203622" y="122299"/>
                      <a:pt x="199550" y="120670"/>
                    </a:cubicBezTo>
                    <a:cubicBezTo>
                      <a:pt x="195477" y="119041"/>
                      <a:pt x="192220" y="119856"/>
                      <a:pt x="184075" y="123114"/>
                    </a:cubicBezTo>
                    <a:cubicBezTo>
                      <a:pt x="184889" y="122299"/>
                      <a:pt x="184889" y="121485"/>
                      <a:pt x="184889" y="121485"/>
                    </a:cubicBezTo>
                    <a:cubicBezTo>
                      <a:pt x="180816" y="121485"/>
                      <a:pt x="180816" y="117412"/>
                      <a:pt x="176744" y="117412"/>
                    </a:cubicBezTo>
                    <a:lnTo>
                      <a:pt x="177559" y="116598"/>
                    </a:lnTo>
                    <a:cubicBezTo>
                      <a:pt x="166156" y="119041"/>
                      <a:pt x="164527" y="106010"/>
                      <a:pt x="152309" y="109268"/>
                    </a:cubicBezTo>
                    <a:cubicBezTo>
                      <a:pt x="144979" y="103566"/>
                      <a:pt x="135205" y="98679"/>
                      <a:pt x="124617" y="96236"/>
                    </a:cubicBezTo>
                    <a:lnTo>
                      <a:pt x="125431" y="94607"/>
                    </a:lnTo>
                    <a:cubicBezTo>
                      <a:pt x="116472" y="94607"/>
                      <a:pt x="114843" y="81575"/>
                      <a:pt x="105884" y="80760"/>
                    </a:cubicBezTo>
                    <a:cubicBezTo>
                      <a:pt x="100997" y="72616"/>
                      <a:pt x="85521" y="83204"/>
                      <a:pt x="81449" y="73430"/>
                    </a:cubicBezTo>
                    <a:cubicBezTo>
                      <a:pt x="82263" y="62027"/>
                      <a:pt x="65159" y="76688"/>
                      <a:pt x="66788" y="65285"/>
                    </a:cubicBezTo>
                    <a:cubicBezTo>
                      <a:pt x="67603" y="46552"/>
                      <a:pt x="55385" y="49810"/>
                      <a:pt x="41539" y="49810"/>
                    </a:cubicBezTo>
                    <a:cubicBezTo>
                      <a:pt x="39910" y="44923"/>
                      <a:pt x="35023" y="42479"/>
                      <a:pt x="30950" y="40036"/>
                    </a:cubicBezTo>
                    <a:cubicBezTo>
                      <a:pt x="26878" y="37592"/>
                      <a:pt x="22806" y="34334"/>
                      <a:pt x="25249" y="27004"/>
                    </a:cubicBezTo>
                    <a:cubicBezTo>
                      <a:pt x="21177" y="27004"/>
                      <a:pt x="21177" y="23746"/>
                      <a:pt x="22806" y="20488"/>
                    </a:cubicBezTo>
                    <a:cubicBezTo>
                      <a:pt x="24435" y="17230"/>
                      <a:pt x="26064" y="13158"/>
                      <a:pt x="24435" y="12343"/>
                    </a:cubicBezTo>
                    <a:lnTo>
                      <a:pt x="21991" y="13972"/>
                    </a:lnTo>
                    <a:cubicBezTo>
                      <a:pt x="27693" y="9085"/>
                      <a:pt x="10588" y="15601"/>
                      <a:pt x="20362" y="9900"/>
                    </a:cubicBezTo>
                    <a:lnTo>
                      <a:pt x="21177" y="9900"/>
                    </a:lnTo>
                    <a:cubicBezTo>
                      <a:pt x="26064" y="6642"/>
                      <a:pt x="8145" y="13972"/>
                      <a:pt x="13846" y="10714"/>
                    </a:cubicBezTo>
                    <a:lnTo>
                      <a:pt x="11403" y="11529"/>
                    </a:lnTo>
                    <a:cubicBezTo>
                      <a:pt x="10588" y="10714"/>
                      <a:pt x="14661" y="9900"/>
                      <a:pt x="15475" y="9085"/>
                    </a:cubicBezTo>
                    <a:cubicBezTo>
                      <a:pt x="14661" y="9085"/>
                      <a:pt x="10588" y="10714"/>
                      <a:pt x="12217" y="9900"/>
                    </a:cubicBezTo>
                    <a:cubicBezTo>
                      <a:pt x="22806" y="5013"/>
                      <a:pt x="8959" y="8271"/>
                      <a:pt x="21177" y="3384"/>
                    </a:cubicBezTo>
                    <a:cubicBezTo>
                      <a:pt x="21177" y="4199"/>
                      <a:pt x="26064" y="940"/>
                      <a:pt x="28507" y="940"/>
                    </a:cubicBezTo>
                    <a:cubicBezTo>
                      <a:pt x="29322" y="126"/>
                      <a:pt x="28507" y="-688"/>
                      <a:pt x="23620" y="940"/>
                    </a:cubicBezTo>
                    <a:cubicBezTo>
                      <a:pt x="17919" y="2569"/>
                      <a:pt x="13032" y="4199"/>
                      <a:pt x="8959" y="6642"/>
                    </a:cubicBezTo>
                    <a:lnTo>
                      <a:pt x="13032" y="5013"/>
                    </a:lnTo>
                    <a:cubicBezTo>
                      <a:pt x="8959" y="6642"/>
                      <a:pt x="11403" y="5827"/>
                      <a:pt x="8145" y="7456"/>
                    </a:cubicBezTo>
                    <a:cubicBezTo>
                      <a:pt x="8145" y="9085"/>
                      <a:pt x="2443" y="11529"/>
                      <a:pt x="0" y="13972"/>
                    </a:cubicBezTo>
                    <a:cubicBezTo>
                      <a:pt x="0" y="13972"/>
                      <a:pt x="0" y="13972"/>
                      <a:pt x="814" y="13972"/>
                    </a:cubicBezTo>
                    <a:cubicBezTo>
                      <a:pt x="5701" y="13158"/>
                      <a:pt x="3258" y="14787"/>
                      <a:pt x="3258" y="15601"/>
                    </a:cubicBezTo>
                    <a:lnTo>
                      <a:pt x="814" y="16416"/>
                    </a:lnTo>
                    <a:cubicBezTo>
                      <a:pt x="-3258" y="18859"/>
                      <a:pt x="10588" y="13972"/>
                      <a:pt x="2443" y="17230"/>
                    </a:cubicBezTo>
                    <a:cubicBezTo>
                      <a:pt x="5701" y="19674"/>
                      <a:pt x="7330" y="22932"/>
                      <a:pt x="8959" y="26190"/>
                    </a:cubicBezTo>
                    <a:cubicBezTo>
                      <a:pt x="12217" y="25375"/>
                      <a:pt x="9774" y="28633"/>
                      <a:pt x="15475" y="24561"/>
                    </a:cubicBezTo>
                    <a:cubicBezTo>
                      <a:pt x="9774" y="28633"/>
                      <a:pt x="9774" y="32706"/>
                      <a:pt x="10588" y="32706"/>
                    </a:cubicBezTo>
                    <a:cubicBezTo>
                      <a:pt x="9774" y="32706"/>
                      <a:pt x="8959" y="33520"/>
                      <a:pt x="9774" y="33520"/>
                    </a:cubicBezTo>
                    <a:cubicBezTo>
                      <a:pt x="3258" y="40036"/>
                      <a:pt x="17919" y="31077"/>
                      <a:pt x="9774" y="38407"/>
                    </a:cubicBezTo>
                    <a:cubicBezTo>
                      <a:pt x="16290" y="34334"/>
                      <a:pt x="9774" y="42479"/>
                      <a:pt x="17919" y="38407"/>
                    </a:cubicBezTo>
                    <a:cubicBezTo>
                      <a:pt x="16290" y="40036"/>
                      <a:pt x="15475" y="40851"/>
                      <a:pt x="13846" y="41665"/>
                    </a:cubicBezTo>
                    <a:cubicBezTo>
                      <a:pt x="15475" y="44108"/>
                      <a:pt x="15475" y="48995"/>
                      <a:pt x="17104" y="51439"/>
                    </a:cubicBezTo>
                    <a:cubicBezTo>
                      <a:pt x="23620" y="48995"/>
                      <a:pt x="18733" y="57955"/>
                      <a:pt x="27693" y="53068"/>
                    </a:cubicBezTo>
                    <a:cubicBezTo>
                      <a:pt x="26878" y="55511"/>
                      <a:pt x="26064" y="60398"/>
                      <a:pt x="30950" y="59584"/>
                    </a:cubicBezTo>
                    <a:lnTo>
                      <a:pt x="30136" y="60398"/>
                    </a:lnTo>
                    <a:cubicBezTo>
                      <a:pt x="32580" y="62027"/>
                      <a:pt x="35023" y="63656"/>
                      <a:pt x="40724" y="60398"/>
                    </a:cubicBezTo>
                    <a:cubicBezTo>
                      <a:pt x="35023" y="67729"/>
                      <a:pt x="37466" y="66914"/>
                      <a:pt x="35837" y="70172"/>
                    </a:cubicBezTo>
                    <a:cubicBezTo>
                      <a:pt x="39910" y="67729"/>
                      <a:pt x="41539" y="70987"/>
                      <a:pt x="46426" y="70172"/>
                    </a:cubicBezTo>
                    <a:cubicBezTo>
                      <a:pt x="43982" y="73430"/>
                      <a:pt x="48869" y="70172"/>
                      <a:pt x="45611" y="75059"/>
                    </a:cubicBezTo>
                    <a:cubicBezTo>
                      <a:pt x="58643" y="70172"/>
                      <a:pt x="62716" y="78317"/>
                      <a:pt x="65159" y="90534"/>
                    </a:cubicBezTo>
                    <a:lnTo>
                      <a:pt x="65159" y="90534"/>
                    </a:lnTo>
                    <a:cubicBezTo>
                      <a:pt x="67603" y="88091"/>
                      <a:pt x="73304" y="82389"/>
                      <a:pt x="75747" y="79131"/>
                    </a:cubicBezTo>
                    <a:cubicBezTo>
                      <a:pt x="75747" y="79946"/>
                      <a:pt x="74933" y="80760"/>
                      <a:pt x="74933" y="80760"/>
                    </a:cubicBezTo>
                    <a:cubicBezTo>
                      <a:pt x="76562" y="80760"/>
                      <a:pt x="74933" y="86462"/>
                      <a:pt x="76562" y="86462"/>
                    </a:cubicBezTo>
                    <a:cubicBezTo>
                      <a:pt x="75747" y="87276"/>
                      <a:pt x="75747" y="87276"/>
                      <a:pt x="74933" y="88091"/>
                    </a:cubicBezTo>
                    <a:cubicBezTo>
                      <a:pt x="77376" y="86462"/>
                      <a:pt x="74933" y="93792"/>
                      <a:pt x="78191" y="90534"/>
                    </a:cubicBezTo>
                    <a:lnTo>
                      <a:pt x="77376" y="92163"/>
                    </a:lnTo>
                    <a:lnTo>
                      <a:pt x="79005" y="90534"/>
                    </a:lnTo>
                    <a:cubicBezTo>
                      <a:pt x="78191" y="92163"/>
                      <a:pt x="76562" y="94607"/>
                      <a:pt x="76562" y="93792"/>
                    </a:cubicBezTo>
                    <a:cubicBezTo>
                      <a:pt x="85521" y="101937"/>
                      <a:pt x="101811" y="97865"/>
                      <a:pt x="110770" y="104381"/>
                    </a:cubicBezTo>
                    <a:lnTo>
                      <a:pt x="109142" y="106010"/>
                    </a:lnTo>
                    <a:lnTo>
                      <a:pt x="112399" y="103566"/>
                    </a:lnTo>
                    <a:cubicBezTo>
                      <a:pt x="111585" y="104381"/>
                      <a:pt x="111585" y="105195"/>
                      <a:pt x="111585" y="105195"/>
                    </a:cubicBezTo>
                    <a:cubicBezTo>
                      <a:pt x="112399" y="109268"/>
                      <a:pt x="118101" y="106010"/>
                      <a:pt x="119730" y="107639"/>
                    </a:cubicBezTo>
                    <a:cubicBezTo>
                      <a:pt x="118915" y="108453"/>
                      <a:pt x="118101" y="110082"/>
                      <a:pt x="118101" y="110896"/>
                    </a:cubicBezTo>
                    <a:cubicBezTo>
                      <a:pt x="122988" y="106824"/>
                      <a:pt x="117286" y="119041"/>
                      <a:pt x="123802" y="109268"/>
                    </a:cubicBezTo>
                    <a:cubicBezTo>
                      <a:pt x="123802" y="110082"/>
                      <a:pt x="122173" y="112526"/>
                      <a:pt x="122173" y="112526"/>
                    </a:cubicBezTo>
                    <a:cubicBezTo>
                      <a:pt x="128689" y="111711"/>
                      <a:pt x="134391" y="114969"/>
                      <a:pt x="137649" y="119041"/>
                    </a:cubicBezTo>
                    <a:cubicBezTo>
                      <a:pt x="147423" y="112526"/>
                      <a:pt x="146608" y="123114"/>
                      <a:pt x="155568" y="119041"/>
                    </a:cubicBezTo>
                    <a:lnTo>
                      <a:pt x="154753" y="120670"/>
                    </a:lnTo>
                    <a:cubicBezTo>
                      <a:pt x="164527" y="118227"/>
                      <a:pt x="165341" y="128815"/>
                      <a:pt x="171857" y="131259"/>
                    </a:cubicBezTo>
                    <a:cubicBezTo>
                      <a:pt x="173486" y="133702"/>
                      <a:pt x="176744" y="132888"/>
                      <a:pt x="179188" y="133702"/>
                    </a:cubicBezTo>
                    <a:lnTo>
                      <a:pt x="177559" y="136146"/>
                    </a:lnTo>
                    <a:cubicBezTo>
                      <a:pt x="182446" y="132888"/>
                      <a:pt x="183260" y="136146"/>
                      <a:pt x="184889" y="139404"/>
                    </a:cubicBezTo>
                    <a:cubicBezTo>
                      <a:pt x="186518" y="142662"/>
                      <a:pt x="188961" y="145105"/>
                      <a:pt x="193034" y="140218"/>
                    </a:cubicBezTo>
                    <a:lnTo>
                      <a:pt x="191405" y="143476"/>
                    </a:lnTo>
                    <a:cubicBezTo>
                      <a:pt x="193848" y="138589"/>
                      <a:pt x="193848" y="145920"/>
                      <a:pt x="195477" y="136960"/>
                    </a:cubicBezTo>
                    <a:lnTo>
                      <a:pt x="195477" y="140218"/>
                    </a:lnTo>
                    <a:cubicBezTo>
                      <a:pt x="197921" y="134517"/>
                      <a:pt x="199550" y="136146"/>
                      <a:pt x="200364" y="137775"/>
                    </a:cubicBezTo>
                    <a:cubicBezTo>
                      <a:pt x="201993" y="140218"/>
                      <a:pt x="203622" y="142662"/>
                      <a:pt x="205251" y="138589"/>
                    </a:cubicBezTo>
                    <a:lnTo>
                      <a:pt x="205251" y="141033"/>
                    </a:lnTo>
                    <a:cubicBezTo>
                      <a:pt x="206066" y="139404"/>
                      <a:pt x="207695" y="137775"/>
                      <a:pt x="208509" y="140218"/>
                    </a:cubicBezTo>
                    <a:cubicBezTo>
                      <a:pt x="208509" y="140218"/>
                      <a:pt x="208509" y="141033"/>
                      <a:pt x="208509" y="141847"/>
                    </a:cubicBezTo>
                    <a:cubicBezTo>
                      <a:pt x="211767" y="150807"/>
                      <a:pt x="215840" y="141033"/>
                      <a:pt x="219098" y="141033"/>
                    </a:cubicBezTo>
                    <a:lnTo>
                      <a:pt x="219098" y="145105"/>
                    </a:lnTo>
                    <a:cubicBezTo>
                      <a:pt x="220727" y="140218"/>
                      <a:pt x="223985" y="144291"/>
                      <a:pt x="226428" y="141847"/>
                    </a:cubicBezTo>
                    <a:lnTo>
                      <a:pt x="226428" y="143476"/>
                    </a:lnTo>
                    <a:lnTo>
                      <a:pt x="227242" y="140218"/>
                    </a:lnTo>
                    <a:lnTo>
                      <a:pt x="228057" y="144291"/>
                    </a:lnTo>
                    <a:cubicBezTo>
                      <a:pt x="232129" y="142662"/>
                      <a:pt x="234573" y="139404"/>
                      <a:pt x="237831" y="13858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5887490" y="3778415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5620337" y="3657871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64" name="图形 2"/>
            <p:cNvGrpSpPr/>
            <p:nvPr/>
          </p:nvGrpSpPr>
          <p:grpSpPr>
            <a:xfrm>
              <a:off x="5749841" y="3359006"/>
              <a:ext cx="464258" cy="644225"/>
              <a:chOff x="5749841" y="3359006"/>
              <a:chExt cx="464258" cy="644225"/>
            </a:xfrm>
            <a:solidFill>
              <a:srgbClr val="1B1B1B"/>
            </a:solidFill>
          </p:grpSpPr>
          <p:sp>
            <p:nvSpPr>
              <p:cNvPr id="165" name="任意多边形: 形状 164"/>
              <p:cNvSpPr/>
              <p:nvPr/>
            </p:nvSpPr>
            <p:spPr>
              <a:xfrm>
                <a:off x="6190480" y="3933983"/>
                <a:ext cx="3257" cy="1629"/>
              </a:xfrm>
              <a:custGeom>
                <a:avLst/>
                <a:gdLst>
                  <a:gd name="connsiteX0" fmla="*/ 1629 w 3257"/>
                  <a:gd name="connsiteY0" fmla="*/ 0 h 1629"/>
                  <a:gd name="connsiteX1" fmla="*/ 0 w 3257"/>
                  <a:gd name="connsiteY1" fmla="*/ 815 h 1629"/>
                  <a:gd name="connsiteX2" fmla="*/ 3258 w 3257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1629">
                    <a:moveTo>
                      <a:pt x="1629" y="0"/>
                    </a:moveTo>
                    <a:lnTo>
                      <a:pt x="0" y="815"/>
                    </a:lnTo>
                    <a:lnTo>
                      <a:pt x="3258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/>
              <p:cNvSpPr/>
              <p:nvPr/>
            </p:nvSpPr>
            <p:spPr>
              <a:xfrm>
                <a:off x="6190933" y="3937241"/>
                <a:ext cx="10949" cy="4886"/>
              </a:xfrm>
              <a:custGeom>
                <a:avLst/>
                <a:gdLst>
                  <a:gd name="connsiteX0" fmla="*/ 8506 w 10949"/>
                  <a:gd name="connsiteY0" fmla="*/ 4887 h 4886"/>
                  <a:gd name="connsiteX1" fmla="*/ 10950 w 10949"/>
                  <a:gd name="connsiteY1" fmla="*/ 4072 h 4886"/>
                  <a:gd name="connsiteX2" fmla="*/ 1176 w 10949"/>
                  <a:gd name="connsiteY2" fmla="*/ 0 h 4886"/>
                  <a:gd name="connsiteX3" fmla="*/ 8506 w 10949"/>
                  <a:gd name="connsiteY3" fmla="*/ 4887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9" h="4886">
                    <a:moveTo>
                      <a:pt x="8506" y="4887"/>
                    </a:moveTo>
                    <a:cubicBezTo>
                      <a:pt x="9321" y="4887"/>
                      <a:pt x="10135" y="4887"/>
                      <a:pt x="10950" y="4072"/>
                    </a:cubicBezTo>
                    <a:cubicBezTo>
                      <a:pt x="7692" y="2444"/>
                      <a:pt x="4434" y="815"/>
                      <a:pt x="1176" y="0"/>
                    </a:cubicBezTo>
                    <a:cubicBezTo>
                      <a:pt x="-4526" y="2444"/>
                      <a:pt x="12579" y="3258"/>
                      <a:pt x="8506" y="488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>
                <a:off x="6197953" y="3943593"/>
                <a:ext cx="4744" cy="2607"/>
              </a:xfrm>
              <a:custGeom>
                <a:avLst/>
                <a:gdLst>
                  <a:gd name="connsiteX0" fmla="*/ 672 w 4744"/>
                  <a:gd name="connsiteY0" fmla="*/ 164 h 2607"/>
                  <a:gd name="connsiteX1" fmla="*/ 4744 w 4744"/>
                  <a:gd name="connsiteY1" fmla="*/ 2607 h 2607"/>
                  <a:gd name="connsiteX2" fmla="*/ 672 w 4744"/>
                  <a:gd name="connsiteY2" fmla="*/ 164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44" h="2607">
                    <a:moveTo>
                      <a:pt x="672" y="164"/>
                    </a:moveTo>
                    <a:cubicBezTo>
                      <a:pt x="-1772" y="1793"/>
                      <a:pt x="3115" y="2607"/>
                      <a:pt x="4744" y="2607"/>
                    </a:cubicBezTo>
                    <a:cubicBezTo>
                      <a:pt x="1486" y="1793"/>
                      <a:pt x="5559" y="-651"/>
                      <a:pt x="672" y="16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>
                <a:off x="6147312" y="3982038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>
                <a:off x="5749841" y="3359006"/>
                <a:ext cx="464258" cy="644225"/>
              </a:xfrm>
              <a:custGeom>
                <a:avLst/>
                <a:gdLst>
                  <a:gd name="connsiteX0" fmla="*/ 356746 w 464258"/>
                  <a:gd name="connsiteY0" fmla="*/ 622217 h 644225"/>
                  <a:gd name="connsiteX1" fmla="*/ 354303 w 464258"/>
                  <a:gd name="connsiteY1" fmla="*/ 625475 h 644225"/>
                  <a:gd name="connsiteX2" fmla="*/ 376294 w 464258"/>
                  <a:gd name="connsiteY2" fmla="*/ 632806 h 644225"/>
                  <a:gd name="connsiteX3" fmla="*/ 375480 w 464258"/>
                  <a:gd name="connsiteY3" fmla="*/ 633620 h 644225"/>
                  <a:gd name="connsiteX4" fmla="*/ 431679 w 464258"/>
                  <a:gd name="connsiteY4" fmla="*/ 641765 h 644225"/>
                  <a:gd name="connsiteX5" fmla="*/ 430865 w 464258"/>
                  <a:gd name="connsiteY5" fmla="*/ 643394 h 644225"/>
                  <a:gd name="connsiteX6" fmla="*/ 434123 w 464258"/>
                  <a:gd name="connsiteY6" fmla="*/ 640136 h 644225"/>
                  <a:gd name="connsiteX7" fmla="*/ 433308 w 464258"/>
                  <a:gd name="connsiteY7" fmla="*/ 641765 h 644225"/>
                  <a:gd name="connsiteX8" fmla="*/ 447155 w 464258"/>
                  <a:gd name="connsiteY8" fmla="*/ 643394 h 644225"/>
                  <a:gd name="connsiteX9" fmla="*/ 447969 w 464258"/>
                  <a:gd name="connsiteY9" fmla="*/ 638507 h 644225"/>
                  <a:gd name="connsiteX10" fmla="*/ 457743 w 464258"/>
                  <a:gd name="connsiteY10" fmla="*/ 636878 h 644225"/>
                  <a:gd name="connsiteX11" fmla="*/ 461816 w 464258"/>
                  <a:gd name="connsiteY11" fmla="*/ 635249 h 644225"/>
                  <a:gd name="connsiteX12" fmla="*/ 463444 w 464258"/>
                  <a:gd name="connsiteY12" fmla="*/ 634435 h 644225"/>
                  <a:gd name="connsiteX13" fmla="*/ 464259 w 464258"/>
                  <a:gd name="connsiteY13" fmla="*/ 633620 h 644225"/>
                  <a:gd name="connsiteX14" fmla="*/ 463444 w 464258"/>
                  <a:gd name="connsiteY14" fmla="*/ 631991 h 644225"/>
                  <a:gd name="connsiteX15" fmla="*/ 456929 w 464258"/>
                  <a:gd name="connsiteY15" fmla="*/ 623032 h 644225"/>
                  <a:gd name="connsiteX16" fmla="*/ 461816 w 464258"/>
                  <a:gd name="connsiteY16" fmla="*/ 623846 h 644225"/>
                  <a:gd name="connsiteX17" fmla="*/ 455299 w 464258"/>
                  <a:gd name="connsiteY17" fmla="*/ 618959 h 644225"/>
                  <a:gd name="connsiteX18" fmla="*/ 452042 w 464258"/>
                  <a:gd name="connsiteY18" fmla="*/ 608371 h 644225"/>
                  <a:gd name="connsiteX19" fmla="*/ 451227 w 464258"/>
                  <a:gd name="connsiteY19" fmla="*/ 586380 h 644225"/>
                  <a:gd name="connsiteX20" fmla="*/ 445526 w 464258"/>
                  <a:gd name="connsiteY20" fmla="*/ 587194 h 644225"/>
                  <a:gd name="connsiteX21" fmla="*/ 448784 w 464258"/>
                  <a:gd name="connsiteY21" fmla="*/ 600226 h 644225"/>
                  <a:gd name="connsiteX22" fmla="*/ 446340 w 464258"/>
                  <a:gd name="connsiteY22" fmla="*/ 600226 h 644225"/>
                  <a:gd name="connsiteX23" fmla="*/ 449598 w 464258"/>
                  <a:gd name="connsiteY23" fmla="*/ 603484 h 644225"/>
                  <a:gd name="connsiteX24" fmla="*/ 446340 w 464258"/>
                  <a:gd name="connsiteY24" fmla="*/ 604299 h 644225"/>
                  <a:gd name="connsiteX25" fmla="*/ 448784 w 464258"/>
                  <a:gd name="connsiteY25" fmla="*/ 614072 h 644225"/>
                  <a:gd name="connsiteX26" fmla="*/ 451227 w 464258"/>
                  <a:gd name="connsiteY26" fmla="*/ 618959 h 644225"/>
                  <a:gd name="connsiteX27" fmla="*/ 452856 w 464258"/>
                  <a:gd name="connsiteY27" fmla="*/ 620588 h 644225"/>
                  <a:gd name="connsiteX28" fmla="*/ 454485 w 464258"/>
                  <a:gd name="connsiteY28" fmla="*/ 620588 h 644225"/>
                  <a:gd name="connsiteX29" fmla="*/ 452042 w 464258"/>
                  <a:gd name="connsiteY29" fmla="*/ 621403 h 644225"/>
                  <a:gd name="connsiteX30" fmla="*/ 449598 w 464258"/>
                  <a:gd name="connsiteY30" fmla="*/ 621403 h 644225"/>
                  <a:gd name="connsiteX31" fmla="*/ 455299 w 464258"/>
                  <a:gd name="connsiteY31" fmla="*/ 623846 h 644225"/>
                  <a:gd name="connsiteX32" fmla="*/ 455299 w 464258"/>
                  <a:gd name="connsiteY32" fmla="*/ 626290 h 644225"/>
                  <a:gd name="connsiteX33" fmla="*/ 454485 w 464258"/>
                  <a:gd name="connsiteY33" fmla="*/ 627104 h 644225"/>
                  <a:gd name="connsiteX34" fmla="*/ 452856 w 464258"/>
                  <a:gd name="connsiteY34" fmla="*/ 627919 h 644225"/>
                  <a:gd name="connsiteX35" fmla="*/ 448784 w 464258"/>
                  <a:gd name="connsiteY35" fmla="*/ 629548 h 644225"/>
                  <a:gd name="connsiteX36" fmla="*/ 446340 w 464258"/>
                  <a:gd name="connsiteY36" fmla="*/ 630362 h 644225"/>
                  <a:gd name="connsiteX37" fmla="*/ 443897 w 464258"/>
                  <a:gd name="connsiteY37" fmla="*/ 630362 h 644225"/>
                  <a:gd name="connsiteX38" fmla="*/ 440639 w 464258"/>
                  <a:gd name="connsiteY38" fmla="*/ 630362 h 644225"/>
                  <a:gd name="connsiteX39" fmla="*/ 428421 w 464258"/>
                  <a:gd name="connsiteY39" fmla="*/ 629548 h 644225"/>
                  <a:gd name="connsiteX40" fmla="*/ 412946 w 464258"/>
                  <a:gd name="connsiteY40" fmla="*/ 629548 h 644225"/>
                  <a:gd name="connsiteX41" fmla="*/ 397471 w 464258"/>
                  <a:gd name="connsiteY41" fmla="*/ 623032 h 644225"/>
                  <a:gd name="connsiteX42" fmla="*/ 397471 w 464258"/>
                  <a:gd name="connsiteY42" fmla="*/ 622217 h 644225"/>
                  <a:gd name="connsiteX43" fmla="*/ 383624 w 464258"/>
                  <a:gd name="connsiteY43" fmla="*/ 619774 h 644225"/>
                  <a:gd name="connsiteX44" fmla="*/ 378738 w 464258"/>
                  <a:gd name="connsiteY44" fmla="*/ 622217 h 644225"/>
                  <a:gd name="connsiteX45" fmla="*/ 345343 w 464258"/>
                  <a:gd name="connsiteY45" fmla="*/ 598597 h 644225"/>
                  <a:gd name="connsiteX46" fmla="*/ 328239 w 464258"/>
                  <a:gd name="connsiteY46" fmla="*/ 587194 h 644225"/>
                  <a:gd name="connsiteX47" fmla="*/ 312764 w 464258"/>
                  <a:gd name="connsiteY47" fmla="*/ 573348 h 644225"/>
                  <a:gd name="connsiteX48" fmla="*/ 297289 w 464258"/>
                  <a:gd name="connsiteY48" fmla="*/ 556244 h 644225"/>
                  <a:gd name="connsiteX49" fmla="*/ 283442 w 464258"/>
                  <a:gd name="connsiteY49" fmla="*/ 539139 h 644225"/>
                  <a:gd name="connsiteX50" fmla="*/ 249234 w 464258"/>
                  <a:gd name="connsiteY50" fmla="*/ 509818 h 644225"/>
                  <a:gd name="connsiteX51" fmla="*/ 250863 w 464258"/>
                  <a:gd name="connsiteY51" fmla="*/ 509003 h 644225"/>
                  <a:gd name="connsiteX52" fmla="*/ 235387 w 464258"/>
                  <a:gd name="connsiteY52" fmla="*/ 488641 h 644225"/>
                  <a:gd name="connsiteX53" fmla="*/ 236202 w 464258"/>
                  <a:gd name="connsiteY53" fmla="*/ 487826 h 644225"/>
                  <a:gd name="connsiteX54" fmla="*/ 196292 w 464258"/>
                  <a:gd name="connsiteY54" fmla="*/ 437328 h 644225"/>
                  <a:gd name="connsiteX55" fmla="*/ 157196 w 464258"/>
                  <a:gd name="connsiteY55" fmla="*/ 368097 h 644225"/>
                  <a:gd name="connsiteX56" fmla="*/ 158825 w 464258"/>
                  <a:gd name="connsiteY56" fmla="*/ 367282 h 644225"/>
                  <a:gd name="connsiteX57" fmla="*/ 135205 w 464258"/>
                  <a:gd name="connsiteY57" fmla="*/ 309453 h 644225"/>
                  <a:gd name="connsiteX58" fmla="*/ 103440 w 464258"/>
                  <a:gd name="connsiteY58" fmla="*/ 250810 h 644225"/>
                  <a:gd name="connsiteX59" fmla="*/ 85521 w 464258"/>
                  <a:gd name="connsiteY59" fmla="*/ 210900 h 644225"/>
                  <a:gd name="connsiteX60" fmla="*/ 54571 w 464258"/>
                  <a:gd name="connsiteY60" fmla="*/ 140040 h 644225"/>
                  <a:gd name="connsiteX61" fmla="*/ 33394 w 464258"/>
                  <a:gd name="connsiteY61" fmla="*/ 71623 h 644225"/>
                  <a:gd name="connsiteX62" fmla="*/ 29322 w 464258"/>
                  <a:gd name="connsiteY62" fmla="*/ 35785 h 644225"/>
                  <a:gd name="connsiteX63" fmla="*/ 26878 w 464258"/>
                  <a:gd name="connsiteY63" fmla="*/ 36599 h 644225"/>
                  <a:gd name="connsiteX64" fmla="*/ 23620 w 464258"/>
                  <a:gd name="connsiteY64" fmla="*/ 24382 h 644225"/>
                  <a:gd name="connsiteX65" fmla="*/ 24435 w 464258"/>
                  <a:gd name="connsiteY65" fmla="*/ 24382 h 644225"/>
                  <a:gd name="connsiteX66" fmla="*/ 16290 w 464258"/>
                  <a:gd name="connsiteY66" fmla="*/ 19495 h 644225"/>
                  <a:gd name="connsiteX67" fmla="*/ 13846 w 464258"/>
                  <a:gd name="connsiteY67" fmla="*/ 20310 h 644225"/>
                  <a:gd name="connsiteX68" fmla="*/ 17104 w 464258"/>
                  <a:gd name="connsiteY68" fmla="*/ 16237 h 644225"/>
                  <a:gd name="connsiteX69" fmla="*/ 13032 w 464258"/>
                  <a:gd name="connsiteY69" fmla="*/ 15423 h 644225"/>
                  <a:gd name="connsiteX70" fmla="*/ 21177 w 464258"/>
                  <a:gd name="connsiteY70" fmla="*/ 5649 h 644225"/>
                  <a:gd name="connsiteX71" fmla="*/ 29322 w 464258"/>
                  <a:gd name="connsiteY71" fmla="*/ 4020 h 644225"/>
                  <a:gd name="connsiteX72" fmla="*/ 22806 w 464258"/>
                  <a:gd name="connsiteY72" fmla="*/ 762 h 644225"/>
                  <a:gd name="connsiteX73" fmla="*/ 8145 w 464258"/>
                  <a:gd name="connsiteY73" fmla="*/ 5649 h 644225"/>
                  <a:gd name="connsiteX74" fmla="*/ 12217 w 464258"/>
                  <a:gd name="connsiteY74" fmla="*/ 4834 h 644225"/>
                  <a:gd name="connsiteX75" fmla="*/ 7330 w 464258"/>
                  <a:gd name="connsiteY75" fmla="*/ 7278 h 644225"/>
                  <a:gd name="connsiteX76" fmla="*/ 0 w 464258"/>
                  <a:gd name="connsiteY76" fmla="*/ 17052 h 644225"/>
                  <a:gd name="connsiteX77" fmla="*/ 815 w 464258"/>
                  <a:gd name="connsiteY77" fmla="*/ 17052 h 644225"/>
                  <a:gd name="connsiteX78" fmla="*/ 4072 w 464258"/>
                  <a:gd name="connsiteY78" fmla="*/ 21939 h 644225"/>
                  <a:gd name="connsiteX79" fmla="*/ 1629 w 464258"/>
                  <a:gd name="connsiteY79" fmla="*/ 23568 h 644225"/>
                  <a:gd name="connsiteX80" fmla="*/ 4072 w 464258"/>
                  <a:gd name="connsiteY80" fmla="*/ 26011 h 644225"/>
                  <a:gd name="connsiteX81" fmla="*/ 13846 w 464258"/>
                  <a:gd name="connsiteY81" fmla="*/ 49631 h 644225"/>
                  <a:gd name="connsiteX82" fmla="*/ 21177 w 464258"/>
                  <a:gd name="connsiteY82" fmla="*/ 52075 h 644225"/>
                  <a:gd name="connsiteX83" fmla="*/ 16290 w 464258"/>
                  <a:gd name="connsiteY83" fmla="*/ 65107 h 644225"/>
                  <a:gd name="connsiteX84" fmla="*/ 14661 w 464258"/>
                  <a:gd name="connsiteY84" fmla="*/ 65107 h 644225"/>
                  <a:gd name="connsiteX85" fmla="*/ 14661 w 464258"/>
                  <a:gd name="connsiteY85" fmla="*/ 75695 h 644225"/>
                  <a:gd name="connsiteX86" fmla="*/ 24435 w 464258"/>
                  <a:gd name="connsiteY86" fmla="*/ 83025 h 644225"/>
                  <a:gd name="connsiteX87" fmla="*/ 20362 w 464258"/>
                  <a:gd name="connsiteY87" fmla="*/ 84654 h 644225"/>
                  <a:gd name="connsiteX88" fmla="*/ 24435 w 464258"/>
                  <a:gd name="connsiteY88" fmla="*/ 107460 h 644225"/>
                  <a:gd name="connsiteX89" fmla="*/ 36652 w 464258"/>
                  <a:gd name="connsiteY89" fmla="*/ 122935 h 644225"/>
                  <a:gd name="connsiteX90" fmla="*/ 39910 w 464258"/>
                  <a:gd name="connsiteY90" fmla="*/ 139225 h 644225"/>
                  <a:gd name="connsiteX91" fmla="*/ 38281 w 464258"/>
                  <a:gd name="connsiteY91" fmla="*/ 139225 h 644225"/>
                  <a:gd name="connsiteX92" fmla="*/ 51313 w 464258"/>
                  <a:gd name="connsiteY92" fmla="*/ 153886 h 644225"/>
                  <a:gd name="connsiteX93" fmla="*/ 43982 w 464258"/>
                  <a:gd name="connsiteY93" fmla="*/ 164474 h 644225"/>
                  <a:gd name="connsiteX94" fmla="*/ 57014 w 464258"/>
                  <a:gd name="connsiteY94" fmla="*/ 179950 h 644225"/>
                  <a:gd name="connsiteX95" fmla="*/ 54571 w 464258"/>
                  <a:gd name="connsiteY95" fmla="*/ 186465 h 644225"/>
                  <a:gd name="connsiteX96" fmla="*/ 75747 w 464258"/>
                  <a:gd name="connsiteY96" fmla="*/ 242665 h 644225"/>
                  <a:gd name="connsiteX97" fmla="*/ 74933 w 464258"/>
                  <a:gd name="connsiteY97" fmla="*/ 242665 h 644225"/>
                  <a:gd name="connsiteX98" fmla="*/ 92037 w 464258"/>
                  <a:gd name="connsiteY98" fmla="*/ 244294 h 644225"/>
                  <a:gd name="connsiteX99" fmla="*/ 90408 w 464258"/>
                  <a:gd name="connsiteY99" fmla="*/ 244294 h 644225"/>
                  <a:gd name="connsiteX100" fmla="*/ 90408 w 464258"/>
                  <a:gd name="connsiteY100" fmla="*/ 255697 h 644225"/>
                  <a:gd name="connsiteX101" fmla="*/ 87965 w 464258"/>
                  <a:gd name="connsiteY101" fmla="*/ 255697 h 644225"/>
                  <a:gd name="connsiteX102" fmla="*/ 92037 w 464258"/>
                  <a:gd name="connsiteY102" fmla="*/ 265471 h 644225"/>
                  <a:gd name="connsiteX103" fmla="*/ 90408 w 464258"/>
                  <a:gd name="connsiteY103" fmla="*/ 266286 h 644225"/>
                  <a:gd name="connsiteX104" fmla="*/ 93666 w 464258"/>
                  <a:gd name="connsiteY104" fmla="*/ 267914 h 644225"/>
                  <a:gd name="connsiteX105" fmla="*/ 88779 w 464258"/>
                  <a:gd name="connsiteY105" fmla="*/ 268729 h 644225"/>
                  <a:gd name="connsiteX106" fmla="*/ 133576 w 464258"/>
                  <a:gd name="connsiteY106" fmla="*/ 350178 h 644225"/>
                  <a:gd name="connsiteX107" fmla="*/ 131133 w 464258"/>
                  <a:gd name="connsiteY107" fmla="*/ 350178 h 644225"/>
                  <a:gd name="connsiteX108" fmla="*/ 136834 w 464258"/>
                  <a:gd name="connsiteY108" fmla="*/ 354250 h 644225"/>
                  <a:gd name="connsiteX109" fmla="*/ 134391 w 464258"/>
                  <a:gd name="connsiteY109" fmla="*/ 354250 h 644225"/>
                  <a:gd name="connsiteX110" fmla="*/ 145794 w 464258"/>
                  <a:gd name="connsiteY110" fmla="*/ 374613 h 644225"/>
                  <a:gd name="connsiteX111" fmla="*/ 141721 w 464258"/>
                  <a:gd name="connsiteY111" fmla="*/ 376242 h 644225"/>
                  <a:gd name="connsiteX112" fmla="*/ 150681 w 464258"/>
                  <a:gd name="connsiteY112" fmla="*/ 384386 h 644225"/>
                  <a:gd name="connsiteX113" fmla="*/ 146608 w 464258"/>
                  <a:gd name="connsiteY113" fmla="*/ 386015 h 644225"/>
                  <a:gd name="connsiteX114" fmla="*/ 169414 w 464258"/>
                  <a:gd name="connsiteY114" fmla="*/ 426740 h 644225"/>
                  <a:gd name="connsiteX115" fmla="*/ 197107 w 464258"/>
                  <a:gd name="connsiteY115" fmla="*/ 457691 h 644225"/>
                  <a:gd name="connsiteX116" fmla="*/ 195477 w 464258"/>
                  <a:gd name="connsiteY116" fmla="*/ 458505 h 644225"/>
                  <a:gd name="connsiteX117" fmla="*/ 224799 w 464258"/>
                  <a:gd name="connsiteY117" fmla="*/ 503302 h 644225"/>
                  <a:gd name="connsiteX118" fmla="*/ 237831 w 464258"/>
                  <a:gd name="connsiteY118" fmla="*/ 518777 h 644225"/>
                  <a:gd name="connsiteX119" fmla="*/ 236202 w 464258"/>
                  <a:gd name="connsiteY119" fmla="*/ 520406 h 644225"/>
                  <a:gd name="connsiteX120" fmla="*/ 248419 w 464258"/>
                  <a:gd name="connsiteY120" fmla="*/ 535882 h 644225"/>
                  <a:gd name="connsiteX121" fmla="*/ 262266 w 464258"/>
                  <a:gd name="connsiteY121" fmla="*/ 550542 h 644225"/>
                  <a:gd name="connsiteX122" fmla="*/ 259007 w 464258"/>
                  <a:gd name="connsiteY122" fmla="*/ 552171 h 644225"/>
                  <a:gd name="connsiteX123" fmla="*/ 269596 w 464258"/>
                  <a:gd name="connsiteY123" fmla="*/ 552171 h 644225"/>
                  <a:gd name="connsiteX124" fmla="*/ 268781 w 464258"/>
                  <a:gd name="connsiteY124" fmla="*/ 555429 h 644225"/>
                  <a:gd name="connsiteX125" fmla="*/ 289958 w 464258"/>
                  <a:gd name="connsiteY125" fmla="*/ 572534 h 644225"/>
                  <a:gd name="connsiteX126" fmla="*/ 287515 w 464258"/>
                  <a:gd name="connsiteY126" fmla="*/ 573348 h 644225"/>
                  <a:gd name="connsiteX127" fmla="*/ 294031 w 464258"/>
                  <a:gd name="connsiteY127" fmla="*/ 578235 h 644225"/>
                  <a:gd name="connsiteX128" fmla="*/ 292402 w 464258"/>
                  <a:gd name="connsiteY128" fmla="*/ 579049 h 644225"/>
                  <a:gd name="connsiteX129" fmla="*/ 315207 w 464258"/>
                  <a:gd name="connsiteY129" fmla="*/ 596968 h 644225"/>
                  <a:gd name="connsiteX130" fmla="*/ 311949 w 464258"/>
                  <a:gd name="connsiteY130" fmla="*/ 599412 h 644225"/>
                  <a:gd name="connsiteX131" fmla="*/ 329054 w 464258"/>
                  <a:gd name="connsiteY131" fmla="*/ 608371 h 644225"/>
                  <a:gd name="connsiteX132" fmla="*/ 327425 w 464258"/>
                  <a:gd name="connsiteY132" fmla="*/ 610000 h 644225"/>
                  <a:gd name="connsiteX133" fmla="*/ 331497 w 464258"/>
                  <a:gd name="connsiteY133" fmla="*/ 609186 h 644225"/>
                  <a:gd name="connsiteX134" fmla="*/ 329054 w 464258"/>
                  <a:gd name="connsiteY134" fmla="*/ 612443 h 644225"/>
                  <a:gd name="connsiteX135" fmla="*/ 356746 w 464258"/>
                  <a:gd name="connsiteY135" fmla="*/ 622217 h 64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</a:cxnLst>
                <a:rect l="l" t="t" r="r" b="b"/>
                <a:pathLst>
                  <a:path w="464258" h="644225">
                    <a:moveTo>
                      <a:pt x="356746" y="622217"/>
                    </a:moveTo>
                    <a:lnTo>
                      <a:pt x="354303" y="625475"/>
                    </a:lnTo>
                    <a:cubicBezTo>
                      <a:pt x="363262" y="623032"/>
                      <a:pt x="368149" y="632806"/>
                      <a:pt x="376294" y="632806"/>
                    </a:cubicBezTo>
                    <a:lnTo>
                      <a:pt x="375480" y="633620"/>
                    </a:lnTo>
                    <a:cubicBezTo>
                      <a:pt x="393398" y="642579"/>
                      <a:pt x="412946" y="641765"/>
                      <a:pt x="431679" y="641765"/>
                    </a:cubicBezTo>
                    <a:cubicBezTo>
                      <a:pt x="431679" y="641765"/>
                      <a:pt x="430865" y="643394"/>
                      <a:pt x="430865" y="643394"/>
                    </a:cubicBezTo>
                    <a:cubicBezTo>
                      <a:pt x="431679" y="642579"/>
                      <a:pt x="433308" y="640136"/>
                      <a:pt x="434123" y="640136"/>
                    </a:cubicBezTo>
                    <a:cubicBezTo>
                      <a:pt x="434123" y="640951"/>
                      <a:pt x="433308" y="641765"/>
                      <a:pt x="433308" y="641765"/>
                    </a:cubicBezTo>
                    <a:cubicBezTo>
                      <a:pt x="436566" y="648281"/>
                      <a:pt x="445526" y="639322"/>
                      <a:pt x="447155" y="643394"/>
                    </a:cubicBezTo>
                    <a:cubicBezTo>
                      <a:pt x="447969" y="642579"/>
                      <a:pt x="447969" y="640136"/>
                      <a:pt x="447969" y="638507"/>
                    </a:cubicBezTo>
                    <a:cubicBezTo>
                      <a:pt x="451227" y="637693"/>
                      <a:pt x="455299" y="637693"/>
                      <a:pt x="457743" y="636878"/>
                    </a:cubicBezTo>
                    <a:cubicBezTo>
                      <a:pt x="459372" y="636064"/>
                      <a:pt x="461001" y="636064"/>
                      <a:pt x="461816" y="635249"/>
                    </a:cubicBezTo>
                    <a:cubicBezTo>
                      <a:pt x="462630" y="635249"/>
                      <a:pt x="462630" y="634435"/>
                      <a:pt x="463444" y="634435"/>
                    </a:cubicBezTo>
                    <a:cubicBezTo>
                      <a:pt x="463444" y="634435"/>
                      <a:pt x="464259" y="634435"/>
                      <a:pt x="464259" y="633620"/>
                    </a:cubicBezTo>
                    <a:lnTo>
                      <a:pt x="463444" y="631991"/>
                    </a:lnTo>
                    <a:cubicBezTo>
                      <a:pt x="461001" y="628733"/>
                      <a:pt x="459372" y="625475"/>
                      <a:pt x="456929" y="623032"/>
                    </a:cubicBezTo>
                    <a:cubicBezTo>
                      <a:pt x="457743" y="623032"/>
                      <a:pt x="459372" y="623032"/>
                      <a:pt x="461816" y="623846"/>
                    </a:cubicBezTo>
                    <a:lnTo>
                      <a:pt x="455299" y="618959"/>
                    </a:lnTo>
                    <a:cubicBezTo>
                      <a:pt x="453671" y="615701"/>
                      <a:pt x="452042" y="612443"/>
                      <a:pt x="452042" y="608371"/>
                    </a:cubicBezTo>
                    <a:cubicBezTo>
                      <a:pt x="450412" y="601041"/>
                      <a:pt x="451227" y="593710"/>
                      <a:pt x="451227" y="586380"/>
                    </a:cubicBezTo>
                    <a:cubicBezTo>
                      <a:pt x="448784" y="586380"/>
                      <a:pt x="448784" y="588009"/>
                      <a:pt x="445526" y="587194"/>
                    </a:cubicBezTo>
                    <a:cubicBezTo>
                      <a:pt x="443082" y="592081"/>
                      <a:pt x="452856" y="595339"/>
                      <a:pt x="448784" y="600226"/>
                    </a:cubicBezTo>
                    <a:lnTo>
                      <a:pt x="446340" y="600226"/>
                    </a:lnTo>
                    <a:cubicBezTo>
                      <a:pt x="445526" y="603484"/>
                      <a:pt x="452856" y="600226"/>
                      <a:pt x="449598" y="603484"/>
                    </a:cubicBezTo>
                    <a:cubicBezTo>
                      <a:pt x="447969" y="605113"/>
                      <a:pt x="446340" y="603484"/>
                      <a:pt x="446340" y="604299"/>
                    </a:cubicBezTo>
                    <a:cubicBezTo>
                      <a:pt x="447155" y="607557"/>
                      <a:pt x="447969" y="610814"/>
                      <a:pt x="448784" y="614072"/>
                    </a:cubicBezTo>
                    <a:cubicBezTo>
                      <a:pt x="449598" y="615701"/>
                      <a:pt x="449598" y="617330"/>
                      <a:pt x="451227" y="618959"/>
                    </a:cubicBezTo>
                    <a:cubicBezTo>
                      <a:pt x="452042" y="619774"/>
                      <a:pt x="452042" y="620588"/>
                      <a:pt x="452856" y="620588"/>
                    </a:cubicBezTo>
                    <a:lnTo>
                      <a:pt x="454485" y="620588"/>
                    </a:lnTo>
                    <a:cubicBezTo>
                      <a:pt x="452042" y="621403"/>
                      <a:pt x="452042" y="621403"/>
                      <a:pt x="452042" y="621403"/>
                    </a:cubicBezTo>
                    <a:cubicBezTo>
                      <a:pt x="452042" y="621403"/>
                      <a:pt x="452042" y="622217"/>
                      <a:pt x="449598" y="621403"/>
                    </a:cubicBezTo>
                    <a:cubicBezTo>
                      <a:pt x="452042" y="622217"/>
                      <a:pt x="451227" y="622217"/>
                      <a:pt x="455299" y="623846"/>
                    </a:cubicBezTo>
                    <a:cubicBezTo>
                      <a:pt x="455299" y="624661"/>
                      <a:pt x="455299" y="625475"/>
                      <a:pt x="455299" y="626290"/>
                    </a:cubicBezTo>
                    <a:cubicBezTo>
                      <a:pt x="456114" y="627104"/>
                      <a:pt x="454485" y="627104"/>
                      <a:pt x="454485" y="627104"/>
                    </a:cubicBezTo>
                    <a:lnTo>
                      <a:pt x="452856" y="627919"/>
                    </a:lnTo>
                    <a:cubicBezTo>
                      <a:pt x="452042" y="627919"/>
                      <a:pt x="450412" y="628733"/>
                      <a:pt x="448784" y="629548"/>
                    </a:cubicBezTo>
                    <a:cubicBezTo>
                      <a:pt x="447969" y="629548"/>
                      <a:pt x="447155" y="629548"/>
                      <a:pt x="446340" y="630362"/>
                    </a:cubicBezTo>
                    <a:cubicBezTo>
                      <a:pt x="446340" y="630362"/>
                      <a:pt x="444711" y="630362"/>
                      <a:pt x="443897" y="630362"/>
                    </a:cubicBezTo>
                    <a:lnTo>
                      <a:pt x="440639" y="630362"/>
                    </a:lnTo>
                    <a:cubicBezTo>
                      <a:pt x="436566" y="630362"/>
                      <a:pt x="432494" y="630362"/>
                      <a:pt x="428421" y="629548"/>
                    </a:cubicBezTo>
                    <a:cubicBezTo>
                      <a:pt x="422720" y="633620"/>
                      <a:pt x="417833" y="631991"/>
                      <a:pt x="412946" y="629548"/>
                    </a:cubicBezTo>
                    <a:cubicBezTo>
                      <a:pt x="408059" y="627104"/>
                      <a:pt x="403172" y="623032"/>
                      <a:pt x="397471" y="623032"/>
                    </a:cubicBezTo>
                    <a:cubicBezTo>
                      <a:pt x="397471" y="623032"/>
                      <a:pt x="397471" y="622217"/>
                      <a:pt x="397471" y="622217"/>
                    </a:cubicBezTo>
                    <a:cubicBezTo>
                      <a:pt x="393398" y="623846"/>
                      <a:pt x="387697" y="623032"/>
                      <a:pt x="383624" y="619774"/>
                    </a:cubicBezTo>
                    <a:lnTo>
                      <a:pt x="378738" y="622217"/>
                    </a:lnTo>
                    <a:cubicBezTo>
                      <a:pt x="368149" y="612443"/>
                      <a:pt x="356746" y="605927"/>
                      <a:pt x="345343" y="598597"/>
                    </a:cubicBezTo>
                    <a:cubicBezTo>
                      <a:pt x="339642" y="595339"/>
                      <a:pt x="333941" y="591267"/>
                      <a:pt x="328239" y="587194"/>
                    </a:cubicBezTo>
                    <a:cubicBezTo>
                      <a:pt x="322538" y="583122"/>
                      <a:pt x="317651" y="578235"/>
                      <a:pt x="312764" y="573348"/>
                    </a:cubicBezTo>
                    <a:cubicBezTo>
                      <a:pt x="307063" y="567647"/>
                      <a:pt x="302176" y="561945"/>
                      <a:pt x="297289" y="556244"/>
                    </a:cubicBezTo>
                    <a:cubicBezTo>
                      <a:pt x="292402" y="550542"/>
                      <a:pt x="288329" y="544841"/>
                      <a:pt x="283442" y="539139"/>
                    </a:cubicBezTo>
                    <a:cubicBezTo>
                      <a:pt x="274483" y="527737"/>
                      <a:pt x="263894" y="517963"/>
                      <a:pt x="249234" y="509818"/>
                    </a:cubicBezTo>
                    <a:cubicBezTo>
                      <a:pt x="250048" y="509003"/>
                      <a:pt x="250048" y="509003"/>
                      <a:pt x="250863" y="509003"/>
                    </a:cubicBezTo>
                    <a:cubicBezTo>
                      <a:pt x="243532" y="503302"/>
                      <a:pt x="242718" y="494343"/>
                      <a:pt x="235387" y="488641"/>
                    </a:cubicBezTo>
                    <a:lnTo>
                      <a:pt x="236202" y="487826"/>
                    </a:lnTo>
                    <a:cubicBezTo>
                      <a:pt x="217469" y="474795"/>
                      <a:pt x="214211" y="450360"/>
                      <a:pt x="196292" y="437328"/>
                    </a:cubicBezTo>
                    <a:cubicBezTo>
                      <a:pt x="184889" y="415337"/>
                      <a:pt x="171857" y="390088"/>
                      <a:pt x="157196" y="368097"/>
                    </a:cubicBezTo>
                    <a:lnTo>
                      <a:pt x="158825" y="367282"/>
                    </a:lnTo>
                    <a:cubicBezTo>
                      <a:pt x="145794" y="350178"/>
                      <a:pt x="146608" y="327372"/>
                      <a:pt x="135205" y="309453"/>
                    </a:cubicBezTo>
                    <a:cubicBezTo>
                      <a:pt x="130318" y="288277"/>
                      <a:pt x="106698" y="273616"/>
                      <a:pt x="103440" y="250810"/>
                    </a:cubicBezTo>
                    <a:cubicBezTo>
                      <a:pt x="107513" y="234520"/>
                      <a:pt x="80634" y="226376"/>
                      <a:pt x="85521" y="210900"/>
                    </a:cubicBezTo>
                    <a:cubicBezTo>
                      <a:pt x="90408" y="180764"/>
                      <a:pt x="71675" y="161216"/>
                      <a:pt x="54571" y="140040"/>
                    </a:cubicBezTo>
                    <a:cubicBezTo>
                      <a:pt x="51313" y="115605"/>
                      <a:pt x="30136" y="97686"/>
                      <a:pt x="33394" y="71623"/>
                    </a:cubicBezTo>
                    <a:cubicBezTo>
                      <a:pt x="22806" y="63478"/>
                      <a:pt x="35023" y="46373"/>
                      <a:pt x="29322" y="35785"/>
                    </a:cubicBezTo>
                    <a:lnTo>
                      <a:pt x="26878" y="36599"/>
                    </a:lnTo>
                    <a:cubicBezTo>
                      <a:pt x="32580" y="30084"/>
                      <a:pt x="13846" y="30084"/>
                      <a:pt x="23620" y="24382"/>
                    </a:cubicBezTo>
                    <a:lnTo>
                      <a:pt x="24435" y="24382"/>
                    </a:lnTo>
                    <a:cubicBezTo>
                      <a:pt x="29322" y="20310"/>
                      <a:pt x="9774" y="23568"/>
                      <a:pt x="16290" y="19495"/>
                    </a:cubicBezTo>
                    <a:lnTo>
                      <a:pt x="13846" y="20310"/>
                    </a:lnTo>
                    <a:cubicBezTo>
                      <a:pt x="12217" y="17866"/>
                      <a:pt x="17104" y="18681"/>
                      <a:pt x="17104" y="16237"/>
                    </a:cubicBezTo>
                    <a:cubicBezTo>
                      <a:pt x="16290" y="15423"/>
                      <a:pt x="12217" y="17052"/>
                      <a:pt x="13032" y="15423"/>
                    </a:cubicBezTo>
                    <a:cubicBezTo>
                      <a:pt x="24435" y="11350"/>
                      <a:pt x="8959" y="9721"/>
                      <a:pt x="21177" y="5649"/>
                    </a:cubicBezTo>
                    <a:cubicBezTo>
                      <a:pt x="21991" y="7278"/>
                      <a:pt x="25249" y="1576"/>
                      <a:pt x="29322" y="4020"/>
                    </a:cubicBezTo>
                    <a:cubicBezTo>
                      <a:pt x="30136" y="2391"/>
                      <a:pt x="28507" y="-1681"/>
                      <a:pt x="22806" y="762"/>
                    </a:cubicBezTo>
                    <a:cubicBezTo>
                      <a:pt x="17104" y="2391"/>
                      <a:pt x="11403" y="1576"/>
                      <a:pt x="8145" y="5649"/>
                    </a:cubicBezTo>
                    <a:lnTo>
                      <a:pt x="12217" y="4834"/>
                    </a:lnTo>
                    <a:cubicBezTo>
                      <a:pt x="8145" y="7278"/>
                      <a:pt x="10588" y="6463"/>
                      <a:pt x="7330" y="7278"/>
                    </a:cubicBezTo>
                    <a:cubicBezTo>
                      <a:pt x="8145" y="11350"/>
                      <a:pt x="1629" y="12979"/>
                      <a:pt x="0" y="17052"/>
                    </a:cubicBezTo>
                    <a:cubicBezTo>
                      <a:pt x="0" y="17052"/>
                      <a:pt x="0" y="17052"/>
                      <a:pt x="815" y="17052"/>
                    </a:cubicBezTo>
                    <a:cubicBezTo>
                      <a:pt x="6516" y="17052"/>
                      <a:pt x="4072" y="20310"/>
                      <a:pt x="4072" y="21939"/>
                    </a:cubicBezTo>
                    <a:lnTo>
                      <a:pt x="1629" y="23568"/>
                    </a:lnTo>
                    <a:cubicBezTo>
                      <a:pt x="-3258" y="26011"/>
                      <a:pt x="12217" y="25197"/>
                      <a:pt x="4072" y="26011"/>
                    </a:cubicBezTo>
                    <a:cubicBezTo>
                      <a:pt x="8145" y="32527"/>
                      <a:pt x="10588" y="41486"/>
                      <a:pt x="13846" y="49631"/>
                    </a:cubicBezTo>
                    <a:cubicBezTo>
                      <a:pt x="17104" y="49631"/>
                      <a:pt x="15475" y="56147"/>
                      <a:pt x="21177" y="52075"/>
                    </a:cubicBezTo>
                    <a:cubicBezTo>
                      <a:pt x="14661" y="56147"/>
                      <a:pt x="15475" y="62663"/>
                      <a:pt x="16290" y="65107"/>
                    </a:cubicBezTo>
                    <a:cubicBezTo>
                      <a:pt x="15475" y="65107"/>
                      <a:pt x="14661" y="65107"/>
                      <a:pt x="14661" y="65107"/>
                    </a:cubicBezTo>
                    <a:cubicBezTo>
                      <a:pt x="7330" y="72437"/>
                      <a:pt x="24435" y="67550"/>
                      <a:pt x="14661" y="75695"/>
                    </a:cubicBezTo>
                    <a:cubicBezTo>
                      <a:pt x="22806" y="74066"/>
                      <a:pt x="14661" y="83840"/>
                      <a:pt x="24435" y="83025"/>
                    </a:cubicBezTo>
                    <a:cubicBezTo>
                      <a:pt x="22806" y="83840"/>
                      <a:pt x="21177" y="84654"/>
                      <a:pt x="20362" y="84654"/>
                    </a:cubicBezTo>
                    <a:cubicBezTo>
                      <a:pt x="22806" y="91985"/>
                      <a:pt x="22806" y="100944"/>
                      <a:pt x="24435" y="107460"/>
                    </a:cubicBezTo>
                    <a:cubicBezTo>
                      <a:pt x="32580" y="110718"/>
                      <a:pt x="26064" y="121306"/>
                      <a:pt x="36652" y="122935"/>
                    </a:cubicBezTo>
                    <a:cubicBezTo>
                      <a:pt x="35837" y="127008"/>
                      <a:pt x="34209" y="135153"/>
                      <a:pt x="39910" y="139225"/>
                    </a:cubicBezTo>
                    <a:lnTo>
                      <a:pt x="38281" y="139225"/>
                    </a:lnTo>
                    <a:cubicBezTo>
                      <a:pt x="40724" y="144927"/>
                      <a:pt x="43982" y="152257"/>
                      <a:pt x="51313" y="153886"/>
                    </a:cubicBezTo>
                    <a:cubicBezTo>
                      <a:pt x="43168" y="158773"/>
                      <a:pt x="45611" y="161216"/>
                      <a:pt x="43982" y="164474"/>
                    </a:cubicBezTo>
                    <a:cubicBezTo>
                      <a:pt x="49684" y="166918"/>
                      <a:pt x="51313" y="175063"/>
                      <a:pt x="57014" y="179950"/>
                    </a:cubicBezTo>
                    <a:cubicBezTo>
                      <a:pt x="52942" y="182393"/>
                      <a:pt x="60272" y="184022"/>
                      <a:pt x="54571" y="186465"/>
                    </a:cubicBezTo>
                    <a:cubicBezTo>
                      <a:pt x="72489" y="198683"/>
                      <a:pt x="76562" y="220674"/>
                      <a:pt x="75747" y="242665"/>
                    </a:cubicBezTo>
                    <a:lnTo>
                      <a:pt x="74933" y="242665"/>
                    </a:lnTo>
                    <a:cubicBezTo>
                      <a:pt x="79006" y="243480"/>
                      <a:pt x="87150" y="243480"/>
                      <a:pt x="92037" y="244294"/>
                    </a:cubicBezTo>
                    <a:cubicBezTo>
                      <a:pt x="91223" y="245109"/>
                      <a:pt x="90408" y="245109"/>
                      <a:pt x="90408" y="244294"/>
                    </a:cubicBezTo>
                    <a:cubicBezTo>
                      <a:pt x="92852" y="246738"/>
                      <a:pt x="88779" y="252439"/>
                      <a:pt x="90408" y="255697"/>
                    </a:cubicBezTo>
                    <a:cubicBezTo>
                      <a:pt x="89594" y="255697"/>
                      <a:pt x="89594" y="255697"/>
                      <a:pt x="87965" y="255697"/>
                    </a:cubicBezTo>
                    <a:cubicBezTo>
                      <a:pt x="92037" y="257326"/>
                      <a:pt x="86336" y="263842"/>
                      <a:pt x="92037" y="265471"/>
                    </a:cubicBezTo>
                    <a:lnTo>
                      <a:pt x="90408" y="266286"/>
                    </a:lnTo>
                    <a:lnTo>
                      <a:pt x="93666" y="267914"/>
                    </a:lnTo>
                    <a:cubicBezTo>
                      <a:pt x="92037" y="268729"/>
                      <a:pt x="88779" y="269543"/>
                      <a:pt x="88779" y="268729"/>
                    </a:cubicBezTo>
                    <a:cubicBezTo>
                      <a:pt x="98553" y="297236"/>
                      <a:pt x="121359" y="321671"/>
                      <a:pt x="133576" y="350178"/>
                    </a:cubicBezTo>
                    <a:lnTo>
                      <a:pt x="131133" y="350178"/>
                    </a:lnTo>
                    <a:lnTo>
                      <a:pt x="136834" y="354250"/>
                    </a:lnTo>
                    <a:cubicBezTo>
                      <a:pt x="136020" y="355065"/>
                      <a:pt x="135205" y="354250"/>
                      <a:pt x="134391" y="354250"/>
                    </a:cubicBezTo>
                    <a:cubicBezTo>
                      <a:pt x="134391" y="362395"/>
                      <a:pt x="143350" y="367282"/>
                      <a:pt x="145794" y="374613"/>
                    </a:cubicBezTo>
                    <a:cubicBezTo>
                      <a:pt x="144979" y="375427"/>
                      <a:pt x="142536" y="374613"/>
                      <a:pt x="141721" y="376242"/>
                    </a:cubicBezTo>
                    <a:cubicBezTo>
                      <a:pt x="149051" y="378685"/>
                      <a:pt x="139278" y="387644"/>
                      <a:pt x="150681" y="384386"/>
                    </a:cubicBezTo>
                    <a:cubicBezTo>
                      <a:pt x="150681" y="385201"/>
                      <a:pt x="148237" y="386015"/>
                      <a:pt x="146608" y="386015"/>
                    </a:cubicBezTo>
                    <a:cubicBezTo>
                      <a:pt x="157196" y="398233"/>
                      <a:pt x="163712" y="412079"/>
                      <a:pt x="169414" y="426740"/>
                    </a:cubicBezTo>
                    <a:cubicBezTo>
                      <a:pt x="184889" y="433256"/>
                      <a:pt x="183260" y="450360"/>
                      <a:pt x="197107" y="457691"/>
                    </a:cubicBezTo>
                    <a:lnTo>
                      <a:pt x="195477" y="458505"/>
                    </a:lnTo>
                    <a:cubicBezTo>
                      <a:pt x="210138" y="469908"/>
                      <a:pt x="213396" y="489456"/>
                      <a:pt x="224799" y="503302"/>
                    </a:cubicBezTo>
                    <a:cubicBezTo>
                      <a:pt x="228057" y="509818"/>
                      <a:pt x="232944" y="512261"/>
                      <a:pt x="237831" y="518777"/>
                    </a:cubicBezTo>
                    <a:lnTo>
                      <a:pt x="236202" y="520406"/>
                    </a:lnTo>
                    <a:cubicBezTo>
                      <a:pt x="244347" y="522850"/>
                      <a:pt x="245976" y="529365"/>
                      <a:pt x="248419" y="535882"/>
                    </a:cubicBezTo>
                    <a:cubicBezTo>
                      <a:pt x="250863" y="542397"/>
                      <a:pt x="254121" y="548913"/>
                      <a:pt x="262266" y="550542"/>
                    </a:cubicBezTo>
                    <a:lnTo>
                      <a:pt x="259007" y="552171"/>
                    </a:lnTo>
                    <a:cubicBezTo>
                      <a:pt x="264709" y="549728"/>
                      <a:pt x="263080" y="559502"/>
                      <a:pt x="269596" y="552171"/>
                    </a:cubicBezTo>
                    <a:lnTo>
                      <a:pt x="268781" y="555429"/>
                    </a:lnTo>
                    <a:cubicBezTo>
                      <a:pt x="284257" y="552986"/>
                      <a:pt x="276112" y="571719"/>
                      <a:pt x="289958" y="572534"/>
                    </a:cubicBezTo>
                    <a:lnTo>
                      <a:pt x="287515" y="573348"/>
                    </a:lnTo>
                    <a:cubicBezTo>
                      <a:pt x="290773" y="574162"/>
                      <a:pt x="294031" y="574977"/>
                      <a:pt x="294031" y="578235"/>
                    </a:cubicBezTo>
                    <a:cubicBezTo>
                      <a:pt x="293216" y="578235"/>
                      <a:pt x="293216" y="579049"/>
                      <a:pt x="292402" y="579049"/>
                    </a:cubicBezTo>
                    <a:cubicBezTo>
                      <a:pt x="293216" y="592081"/>
                      <a:pt x="307877" y="591267"/>
                      <a:pt x="315207" y="596968"/>
                    </a:cubicBezTo>
                    <a:lnTo>
                      <a:pt x="311949" y="599412"/>
                    </a:lnTo>
                    <a:cubicBezTo>
                      <a:pt x="318465" y="598597"/>
                      <a:pt x="322538" y="606742"/>
                      <a:pt x="329054" y="608371"/>
                    </a:cubicBezTo>
                    <a:lnTo>
                      <a:pt x="327425" y="610000"/>
                    </a:lnTo>
                    <a:lnTo>
                      <a:pt x="331497" y="609186"/>
                    </a:lnTo>
                    <a:lnTo>
                      <a:pt x="329054" y="612443"/>
                    </a:lnTo>
                    <a:cubicBezTo>
                      <a:pt x="341271" y="618145"/>
                      <a:pt x="350230" y="618959"/>
                      <a:pt x="356746" y="62221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>
                <a:off x="6183353" y="4001585"/>
                <a:ext cx="610" cy="8144"/>
              </a:xfrm>
              <a:custGeom>
                <a:avLst/>
                <a:gdLst>
                  <a:gd name="connsiteX0" fmla="*/ 611 w 610"/>
                  <a:gd name="connsiteY0" fmla="*/ 0 h 8144"/>
                  <a:gd name="connsiteX1" fmla="*/ 611 w 610"/>
                  <a:gd name="connsiteY1" fmla="*/ 0 h 8144"/>
                  <a:gd name="connsiteX2" fmla="*/ 611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611" y="0"/>
                    </a:moveTo>
                    <a:cubicBezTo>
                      <a:pt x="611" y="0"/>
                      <a:pt x="611" y="0"/>
                      <a:pt x="611" y="0"/>
                    </a:cubicBezTo>
                    <a:cubicBezTo>
                      <a:pt x="-204" y="0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>
                <a:off x="5751266" y="3376872"/>
                <a:ext cx="1018" cy="814"/>
              </a:xfrm>
              <a:custGeom>
                <a:avLst/>
                <a:gdLst>
                  <a:gd name="connsiteX0" fmla="*/ 204 w 1018"/>
                  <a:gd name="connsiteY0" fmla="*/ 815 h 814"/>
                  <a:gd name="connsiteX1" fmla="*/ 1018 w 1018"/>
                  <a:gd name="connsiteY1" fmla="*/ 0 h 814"/>
                  <a:gd name="connsiteX2" fmla="*/ 204 w 1018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8" h="814">
                    <a:moveTo>
                      <a:pt x="204" y="815"/>
                    </a:moveTo>
                    <a:cubicBezTo>
                      <a:pt x="204" y="0"/>
                      <a:pt x="204" y="0"/>
                      <a:pt x="1018" y="0"/>
                    </a:cubicBezTo>
                    <a:cubicBezTo>
                      <a:pt x="-611" y="0"/>
                      <a:pt x="204" y="0"/>
                      <a:pt x="204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2" name="图形 2"/>
            <p:cNvGrpSpPr/>
            <p:nvPr/>
          </p:nvGrpSpPr>
          <p:grpSpPr>
            <a:xfrm>
              <a:off x="4978520" y="2656264"/>
              <a:ext cx="352673" cy="575629"/>
              <a:chOff x="4978520" y="2656264"/>
              <a:chExt cx="352673" cy="575629"/>
            </a:xfrm>
            <a:solidFill>
              <a:srgbClr val="1B1B1B"/>
            </a:solidFill>
          </p:grpSpPr>
          <p:sp>
            <p:nvSpPr>
              <p:cNvPr id="173" name="任意多边形: 形状 172"/>
              <p:cNvSpPr/>
              <p:nvPr/>
            </p:nvSpPr>
            <p:spPr>
              <a:xfrm>
                <a:off x="5327936" y="3231079"/>
                <a:ext cx="3258" cy="814"/>
              </a:xfrm>
              <a:custGeom>
                <a:avLst/>
                <a:gdLst>
                  <a:gd name="connsiteX0" fmla="*/ 2443 w 3258"/>
                  <a:gd name="connsiteY0" fmla="*/ 814 h 814"/>
                  <a:gd name="connsiteX1" fmla="*/ 3258 w 3258"/>
                  <a:gd name="connsiteY1" fmla="*/ 0 h 814"/>
                  <a:gd name="connsiteX2" fmla="*/ 0 w 3258"/>
                  <a:gd name="connsiteY2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814">
                    <a:moveTo>
                      <a:pt x="2443" y="814"/>
                    </a:moveTo>
                    <a:lnTo>
                      <a:pt x="3258" y="0"/>
                    </a:lnTo>
                    <a:lnTo>
                      <a:pt x="0" y="81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>
                <a:off x="5319791" y="3229102"/>
                <a:ext cx="10461" cy="1162"/>
              </a:xfrm>
              <a:custGeom>
                <a:avLst/>
                <a:gdLst>
                  <a:gd name="connsiteX0" fmla="*/ 1629 w 10461"/>
                  <a:gd name="connsiteY0" fmla="*/ 348 h 1162"/>
                  <a:gd name="connsiteX1" fmla="*/ 0 w 10461"/>
                  <a:gd name="connsiteY1" fmla="*/ 1162 h 1162"/>
                  <a:gd name="connsiteX2" fmla="*/ 9774 w 10461"/>
                  <a:gd name="connsiteY2" fmla="*/ 1162 h 1162"/>
                  <a:gd name="connsiteX3" fmla="*/ 1629 w 10461"/>
                  <a:gd name="connsiteY3" fmla="*/ 348 h 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61" h="1162">
                    <a:moveTo>
                      <a:pt x="1629" y="348"/>
                    </a:moveTo>
                    <a:cubicBezTo>
                      <a:pt x="815" y="348"/>
                      <a:pt x="0" y="1162"/>
                      <a:pt x="0" y="1162"/>
                    </a:cubicBezTo>
                    <a:lnTo>
                      <a:pt x="9774" y="1162"/>
                    </a:lnTo>
                    <a:cubicBezTo>
                      <a:pt x="13846" y="-2096"/>
                      <a:pt x="-1629" y="2791"/>
                      <a:pt x="1629" y="34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>
                <a:off x="5317347" y="3227617"/>
                <a:ext cx="4449" cy="1481"/>
              </a:xfrm>
              <a:custGeom>
                <a:avLst/>
                <a:gdLst>
                  <a:gd name="connsiteX0" fmla="*/ 4072 w 4449"/>
                  <a:gd name="connsiteY0" fmla="*/ 1018 h 1481"/>
                  <a:gd name="connsiteX1" fmla="*/ 0 w 4449"/>
                  <a:gd name="connsiteY1" fmla="*/ 204 h 1481"/>
                  <a:gd name="connsiteX2" fmla="*/ 4072 w 4449"/>
                  <a:gd name="connsiteY2" fmla="*/ 1018 h 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9" h="1481">
                    <a:moveTo>
                      <a:pt x="4072" y="1018"/>
                    </a:moveTo>
                    <a:cubicBezTo>
                      <a:pt x="5702" y="-611"/>
                      <a:pt x="1629" y="204"/>
                      <a:pt x="0" y="204"/>
                    </a:cubicBezTo>
                    <a:cubicBezTo>
                      <a:pt x="3258" y="-611"/>
                      <a:pt x="0" y="2647"/>
                      <a:pt x="4072" y="101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>
                <a:off x="5279881" y="3129268"/>
                <a:ext cx="610" cy="8144"/>
              </a:xfrm>
              <a:custGeom>
                <a:avLst/>
                <a:gdLst>
                  <a:gd name="connsiteX0" fmla="*/ 0 w 610"/>
                  <a:gd name="connsiteY0" fmla="*/ 0 h 8144"/>
                  <a:gd name="connsiteX1" fmla="*/ 0 w 610"/>
                  <a:gd name="connsiteY1" fmla="*/ 0 h 8144"/>
                  <a:gd name="connsiteX2" fmla="*/ 0 w 610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8144">
                    <a:moveTo>
                      <a:pt x="0" y="0"/>
                    </a:moveTo>
                    <a:cubicBezTo>
                      <a:pt x="0" y="0"/>
                      <a:pt x="814" y="0"/>
                      <a:pt x="0" y="0"/>
                    </a:cubicBezTo>
                    <a:cubicBezTo>
                      <a:pt x="814" y="0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>
                <a:off x="4978520" y="2656264"/>
                <a:ext cx="345528" cy="569113"/>
              </a:xfrm>
              <a:custGeom>
                <a:avLst/>
                <a:gdLst>
                  <a:gd name="connsiteX0" fmla="*/ 276112 w 345528"/>
                  <a:gd name="connsiteY0" fmla="*/ 453456 h 569113"/>
                  <a:gd name="connsiteX1" fmla="*/ 272854 w 345528"/>
                  <a:gd name="connsiteY1" fmla="*/ 454270 h 569113"/>
                  <a:gd name="connsiteX2" fmla="*/ 281813 w 345528"/>
                  <a:gd name="connsiteY2" fmla="*/ 468117 h 569113"/>
                  <a:gd name="connsiteX3" fmla="*/ 280184 w 345528"/>
                  <a:gd name="connsiteY3" fmla="*/ 468117 h 569113"/>
                  <a:gd name="connsiteX4" fmla="*/ 302990 w 345528"/>
                  <a:gd name="connsiteY4" fmla="*/ 502325 h 569113"/>
                  <a:gd name="connsiteX5" fmla="*/ 301361 w 345528"/>
                  <a:gd name="connsiteY5" fmla="*/ 502325 h 569113"/>
                  <a:gd name="connsiteX6" fmla="*/ 305433 w 345528"/>
                  <a:gd name="connsiteY6" fmla="*/ 503140 h 569113"/>
                  <a:gd name="connsiteX7" fmla="*/ 302990 w 345528"/>
                  <a:gd name="connsiteY7" fmla="*/ 503140 h 569113"/>
                  <a:gd name="connsiteX8" fmla="*/ 306248 w 345528"/>
                  <a:gd name="connsiteY8" fmla="*/ 512914 h 569113"/>
                  <a:gd name="connsiteX9" fmla="*/ 311135 w 345528"/>
                  <a:gd name="connsiteY9" fmla="*/ 512099 h 569113"/>
                  <a:gd name="connsiteX10" fmla="*/ 330683 w 345528"/>
                  <a:gd name="connsiteY10" fmla="*/ 540606 h 569113"/>
                  <a:gd name="connsiteX11" fmla="*/ 326610 w 345528"/>
                  <a:gd name="connsiteY11" fmla="*/ 543050 h 569113"/>
                  <a:gd name="connsiteX12" fmla="*/ 340457 w 345528"/>
                  <a:gd name="connsiteY12" fmla="*/ 569113 h 569113"/>
                  <a:gd name="connsiteX13" fmla="*/ 345343 w 345528"/>
                  <a:gd name="connsiteY13" fmla="*/ 567484 h 569113"/>
                  <a:gd name="connsiteX14" fmla="*/ 340457 w 345528"/>
                  <a:gd name="connsiteY14" fmla="*/ 560154 h 569113"/>
                  <a:gd name="connsiteX15" fmla="*/ 342900 w 345528"/>
                  <a:gd name="connsiteY15" fmla="*/ 559339 h 569113"/>
                  <a:gd name="connsiteX16" fmla="*/ 338827 w 345528"/>
                  <a:gd name="connsiteY16" fmla="*/ 557710 h 569113"/>
                  <a:gd name="connsiteX17" fmla="*/ 342085 w 345528"/>
                  <a:gd name="connsiteY17" fmla="*/ 556081 h 569113"/>
                  <a:gd name="connsiteX18" fmla="*/ 333126 w 345528"/>
                  <a:gd name="connsiteY18" fmla="*/ 545493 h 569113"/>
                  <a:gd name="connsiteX19" fmla="*/ 335570 w 345528"/>
                  <a:gd name="connsiteY19" fmla="*/ 537348 h 569113"/>
                  <a:gd name="connsiteX20" fmla="*/ 329868 w 345528"/>
                  <a:gd name="connsiteY20" fmla="*/ 536534 h 569113"/>
                  <a:gd name="connsiteX21" fmla="*/ 311135 w 345528"/>
                  <a:gd name="connsiteY21" fmla="*/ 494180 h 569113"/>
                  <a:gd name="connsiteX22" fmla="*/ 300546 w 345528"/>
                  <a:gd name="connsiteY22" fmla="*/ 472189 h 569113"/>
                  <a:gd name="connsiteX23" fmla="*/ 301361 w 345528"/>
                  <a:gd name="connsiteY23" fmla="*/ 472189 h 569113"/>
                  <a:gd name="connsiteX24" fmla="*/ 294845 w 345528"/>
                  <a:gd name="connsiteY24" fmla="*/ 463230 h 569113"/>
                  <a:gd name="connsiteX25" fmla="*/ 289958 w 345528"/>
                  <a:gd name="connsiteY25" fmla="*/ 462415 h 569113"/>
                  <a:gd name="connsiteX26" fmla="*/ 270410 w 345528"/>
                  <a:gd name="connsiteY26" fmla="*/ 403772 h 569113"/>
                  <a:gd name="connsiteX27" fmla="*/ 237831 w 345528"/>
                  <a:gd name="connsiteY27" fmla="*/ 345129 h 569113"/>
                  <a:gd name="connsiteX28" fmla="*/ 239460 w 345528"/>
                  <a:gd name="connsiteY28" fmla="*/ 344314 h 569113"/>
                  <a:gd name="connsiteX29" fmla="*/ 230500 w 345528"/>
                  <a:gd name="connsiteY29" fmla="*/ 328024 h 569113"/>
                  <a:gd name="connsiteX30" fmla="*/ 231315 w 345528"/>
                  <a:gd name="connsiteY30" fmla="*/ 327210 h 569113"/>
                  <a:gd name="connsiteX31" fmla="*/ 201993 w 345528"/>
                  <a:gd name="connsiteY31" fmla="*/ 289744 h 569113"/>
                  <a:gd name="connsiteX32" fmla="*/ 171043 w 345528"/>
                  <a:gd name="connsiteY32" fmla="*/ 240874 h 569113"/>
                  <a:gd name="connsiteX33" fmla="*/ 172672 w 345528"/>
                  <a:gd name="connsiteY33" fmla="*/ 240060 h 569113"/>
                  <a:gd name="connsiteX34" fmla="*/ 152309 w 345528"/>
                  <a:gd name="connsiteY34" fmla="*/ 199335 h 569113"/>
                  <a:gd name="connsiteX35" fmla="*/ 122173 w 345528"/>
                  <a:gd name="connsiteY35" fmla="*/ 161869 h 569113"/>
                  <a:gd name="connsiteX36" fmla="*/ 103440 w 345528"/>
                  <a:gd name="connsiteY36" fmla="*/ 135805 h 569113"/>
                  <a:gd name="connsiteX37" fmla="*/ 68417 w 345528"/>
                  <a:gd name="connsiteY37" fmla="*/ 91822 h 569113"/>
                  <a:gd name="connsiteX38" fmla="*/ 39910 w 345528"/>
                  <a:gd name="connsiteY38" fmla="*/ 48655 h 569113"/>
                  <a:gd name="connsiteX39" fmla="*/ 30136 w 345528"/>
                  <a:gd name="connsiteY39" fmla="*/ 24220 h 569113"/>
                  <a:gd name="connsiteX40" fmla="*/ 28507 w 345528"/>
                  <a:gd name="connsiteY40" fmla="*/ 25849 h 569113"/>
                  <a:gd name="connsiteX41" fmla="*/ 23620 w 345528"/>
                  <a:gd name="connsiteY41" fmla="*/ 18518 h 569113"/>
                  <a:gd name="connsiteX42" fmla="*/ 24435 w 345528"/>
                  <a:gd name="connsiteY42" fmla="*/ 18518 h 569113"/>
                  <a:gd name="connsiteX43" fmla="*/ 16290 w 345528"/>
                  <a:gd name="connsiteY43" fmla="*/ 18518 h 569113"/>
                  <a:gd name="connsiteX44" fmla="*/ 13846 w 345528"/>
                  <a:gd name="connsiteY44" fmla="*/ 20147 h 569113"/>
                  <a:gd name="connsiteX45" fmla="*/ 16290 w 345528"/>
                  <a:gd name="connsiteY45" fmla="*/ 16075 h 569113"/>
                  <a:gd name="connsiteX46" fmla="*/ 12217 w 345528"/>
                  <a:gd name="connsiteY46" fmla="*/ 16890 h 569113"/>
                  <a:gd name="connsiteX47" fmla="*/ 17104 w 345528"/>
                  <a:gd name="connsiteY47" fmla="*/ 6301 h 569113"/>
                  <a:gd name="connsiteX48" fmla="*/ 23620 w 345528"/>
                  <a:gd name="connsiteY48" fmla="*/ 2229 h 569113"/>
                  <a:gd name="connsiteX49" fmla="*/ 17104 w 345528"/>
                  <a:gd name="connsiteY49" fmla="*/ 2229 h 569113"/>
                  <a:gd name="connsiteX50" fmla="*/ 4887 w 345528"/>
                  <a:gd name="connsiteY50" fmla="*/ 12003 h 569113"/>
                  <a:gd name="connsiteX51" fmla="*/ 8145 w 345528"/>
                  <a:gd name="connsiteY51" fmla="*/ 9559 h 569113"/>
                  <a:gd name="connsiteX52" fmla="*/ 4072 w 345528"/>
                  <a:gd name="connsiteY52" fmla="*/ 13631 h 569113"/>
                  <a:gd name="connsiteX53" fmla="*/ 0 w 345528"/>
                  <a:gd name="connsiteY53" fmla="*/ 23405 h 569113"/>
                  <a:gd name="connsiteX54" fmla="*/ 0 w 345528"/>
                  <a:gd name="connsiteY54" fmla="*/ 23405 h 569113"/>
                  <a:gd name="connsiteX55" fmla="*/ 3258 w 345528"/>
                  <a:gd name="connsiteY55" fmla="*/ 25849 h 569113"/>
                  <a:gd name="connsiteX56" fmla="*/ 1629 w 345528"/>
                  <a:gd name="connsiteY56" fmla="*/ 27478 h 569113"/>
                  <a:gd name="connsiteX57" fmla="*/ 4072 w 345528"/>
                  <a:gd name="connsiteY57" fmla="*/ 28292 h 569113"/>
                  <a:gd name="connsiteX58" fmla="*/ 17104 w 345528"/>
                  <a:gd name="connsiteY58" fmla="*/ 41324 h 569113"/>
                  <a:gd name="connsiteX59" fmla="*/ 23620 w 345528"/>
                  <a:gd name="connsiteY59" fmla="*/ 40510 h 569113"/>
                  <a:gd name="connsiteX60" fmla="*/ 21177 w 345528"/>
                  <a:gd name="connsiteY60" fmla="*/ 51913 h 569113"/>
                  <a:gd name="connsiteX61" fmla="*/ 20362 w 345528"/>
                  <a:gd name="connsiteY61" fmla="*/ 51913 h 569113"/>
                  <a:gd name="connsiteX62" fmla="*/ 21991 w 345528"/>
                  <a:gd name="connsiteY62" fmla="*/ 59243 h 569113"/>
                  <a:gd name="connsiteX63" fmla="*/ 31765 w 345528"/>
                  <a:gd name="connsiteY63" fmla="*/ 60872 h 569113"/>
                  <a:gd name="connsiteX64" fmla="*/ 27693 w 345528"/>
                  <a:gd name="connsiteY64" fmla="*/ 64130 h 569113"/>
                  <a:gd name="connsiteX65" fmla="*/ 35023 w 345528"/>
                  <a:gd name="connsiteY65" fmla="*/ 79605 h 569113"/>
                  <a:gd name="connsiteX66" fmla="*/ 48055 w 345528"/>
                  <a:gd name="connsiteY66" fmla="*/ 86121 h 569113"/>
                  <a:gd name="connsiteX67" fmla="*/ 52942 w 345528"/>
                  <a:gd name="connsiteY67" fmla="*/ 96709 h 569113"/>
                  <a:gd name="connsiteX68" fmla="*/ 52127 w 345528"/>
                  <a:gd name="connsiteY68" fmla="*/ 96709 h 569113"/>
                  <a:gd name="connsiteX69" fmla="*/ 65974 w 345528"/>
                  <a:gd name="connsiteY69" fmla="*/ 103225 h 569113"/>
                  <a:gd name="connsiteX70" fmla="*/ 60272 w 345528"/>
                  <a:gd name="connsiteY70" fmla="*/ 113814 h 569113"/>
                  <a:gd name="connsiteX71" fmla="*/ 74118 w 345528"/>
                  <a:gd name="connsiteY71" fmla="*/ 121144 h 569113"/>
                  <a:gd name="connsiteX72" fmla="*/ 72489 w 345528"/>
                  <a:gd name="connsiteY72" fmla="*/ 126846 h 569113"/>
                  <a:gd name="connsiteX73" fmla="*/ 95295 w 345528"/>
                  <a:gd name="connsiteY73" fmla="*/ 162683 h 569113"/>
                  <a:gd name="connsiteX74" fmla="*/ 94481 w 345528"/>
                  <a:gd name="connsiteY74" fmla="*/ 162683 h 569113"/>
                  <a:gd name="connsiteX75" fmla="*/ 110770 w 345528"/>
                  <a:gd name="connsiteY75" fmla="*/ 158611 h 569113"/>
                  <a:gd name="connsiteX76" fmla="*/ 109142 w 345528"/>
                  <a:gd name="connsiteY76" fmla="*/ 159425 h 569113"/>
                  <a:gd name="connsiteX77" fmla="*/ 109956 w 345528"/>
                  <a:gd name="connsiteY77" fmla="*/ 167570 h 569113"/>
                  <a:gd name="connsiteX78" fmla="*/ 108327 w 345528"/>
                  <a:gd name="connsiteY78" fmla="*/ 168384 h 569113"/>
                  <a:gd name="connsiteX79" fmla="*/ 112400 w 345528"/>
                  <a:gd name="connsiteY79" fmla="*/ 174900 h 569113"/>
                  <a:gd name="connsiteX80" fmla="*/ 110770 w 345528"/>
                  <a:gd name="connsiteY80" fmla="*/ 175715 h 569113"/>
                  <a:gd name="connsiteX81" fmla="*/ 114028 w 345528"/>
                  <a:gd name="connsiteY81" fmla="*/ 175715 h 569113"/>
                  <a:gd name="connsiteX82" fmla="*/ 109956 w 345528"/>
                  <a:gd name="connsiteY82" fmla="*/ 177344 h 569113"/>
                  <a:gd name="connsiteX83" fmla="*/ 130318 w 345528"/>
                  <a:gd name="connsiteY83" fmla="*/ 203408 h 569113"/>
                  <a:gd name="connsiteX84" fmla="*/ 150681 w 345528"/>
                  <a:gd name="connsiteY84" fmla="*/ 229471 h 569113"/>
                  <a:gd name="connsiteX85" fmla="*/ 148237 w 345528"/>
                  <a:gd name="connsiteY85" fmla="*/ 229471 h 569113"/>
                  <a:gd name="connsiteX86" fmla="*/ 153124 w 345528"/>
                  <a:gd name="connsiteY86" fmla="*/ 231100 h 569113"/>
                  <a:gd name="connsiteX87" fmla="*/ 151495 w 345528"/>
                  <a:gd name="connsiteY87" fmla="*/ 231915 h 569113"/>
                  <a:gd name="connsiteX88" fmla="*/ 161269 w 345528"/>
                  <a:gd name="connsiteY88" fmla="*/ 244947 h 569113"/>
                  <a:gd name="connsiteX89" fmla="*/ 158011 w 345528"/>
                  <a:gd name="connsiteY89" fmla="*/ 247390 h 569113"/>
                  <a:gd name="connsiteX90" fmla="*/ 166156 w 345528"/>
                  <a:gd name="connsiteY90" fmla="*/ 252277 h 569113"/>
                  <a:gd name="connsiteX91" fmla="*/ 162898 w 345528"/>
                  <a:gd name="connsiteY91" fmla="*/ 253906 h 569113"/>
                  <a:gd name="connsiteX92" fmla="*/ 180817 w 345528"/>
                  <a:gd name="connsiteY92" fmla="*/ 281599 h 569113"/>
                  <a:gd name="connsiteX93" fmla="*/ 202808 w 345528"/>
                  <a:gd name="connsiteY93" fmla="*/ 302775 h 569113"/>
                  <a:gd name="connsiteX94" fmla="*/ 201179 w 345528"/>
                  <a:gd name="connsiteY94" fmla="*/ 303590 h 569113"/>
                  <a:gd name="connsiteX95" fmla="*/ 219912 w 345528"/>
                  <a:gd name="connsiteY95" fmla="*/ 336984 h 569113"/>
                  <a:gd name="connsiteX96" fmla="*/ 228057 w 345528"/>
                  <a:gd name="connsiteY96" fmla="*/ 349201 h 569113"/>
                  <a:gd name="connsiteX97" fmla="*/ 225614 w 345528"/>
                  <a:gd name="connsiteY97" fmla="*/ 350830 h 569113"/>
                  <a:gd name="connsiteX98" fmla="*/ 240274 w 345528"/>
                  <a:gd name="connsiteY98" fmla="*/ 375265 h 569113"/>
                  <a:gd name="connsiteX99" fmla="*/ 237016 w 345528"/>
                  <a:gd name="connsiteY99" fmla="*/ 376079 h 569113"/>
                  <a:gd name="connsiteX100" fmla="*/ 245976 w 345528"/>
                  <a:gd name="connsiteY100" fmla="*/ 377708 h 569113"/>
                  <a:gd name="connsiteX101" fmla="*/ 244347 w 345528"/>
                  <a:gd name="connsiteY101" fmla="*/ 380152 h 569113"/>
                  <a:gd name="connsiteX102" fmla="*/ 254935 w 345528"/>
                  <a:gd name="connsiteY102" fmla="*/ 396441 h 569113"/>
                  <a:gd name="connsiteX103" fmla="*/ 252492 w 345528"/>
                  <a:gd name="connsiteY103" fmla="*/ 397256 h 569113"/>
                  <a:gd name="connsiteX104" fmla="*/ 255750 w 345528"/>
                  <a:gd name="connsiteY104" fmla="*/ 402143 h 569113"/>
                  <a:gd name="connsiteX105" fmla="*/ 254121 w 345528"/>
                  <a:gd name="connsiteY105" fmla="*/ 402143 h 569113"/>
                  <a:gd name="connsiteX106" fmla="*/ 263080 w 345528"/>
                  <a:gd name="connsiteY106" fmla="*/ 420876 h 569113"/>
                  <a:gd name="connsiteX107" fmla="*/ 259008 w 345528"/>
                  <a:gd name="connsiteY107" fmla="*/ 421691 h 569113"/>
                  <a:gd name="connsiteX108" fmla="*/ 267153 w 345528"/>
                  <a:gd name="connsiteY108" fmla="*/ 433093 h 569113"/>
                  <a:gd name="connsiteX109" fmla="*/ 265523 w 345528"/>
                  <a:gd name="connsiteY109" fmla="*/ 433908 h 569113"/>
                  <a:gd name="connsiteX110" fmla="*/ 268781 w 345528"/>
                  <a:gd name="connsiteY110" fmla="*/ 434723 h 569113"/>
                  <a:gd name="connsiteX111" fmla="*/ 265523 w 345528"/>
                  <a:gd name="connsiteY111" fmla="*/ 436352 h 569113"/>
                  <a:gd name="connsiteX112" fmla="*/ 276112 w 345528"/>
                  <a:gd name="connsiteY112" fmla="*/ 453456 h 56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345528" h="569113">
                    <a:moveTo>
                      <a:pt x="276112" y="453456"/>
                    </a:moveTo>
                    <a:lnTo>
                      <a:pt x="272854" y="454270"/>
                    </a:lnTo>
                    <a:cubicBezTo>
                      <a:pt x="280999" y="456714"/>
                      <a:pt x="276926" y="464044"/>
                      <a:pt x="281813" y="468117"/>
                    </a:cubicBezTo>
                    <a:lnTo>
                      <a:pt x="280184" y="468117"/>
                    </a:lnTo>
                    <a:cubicBezTo>
                      <a:pt x="284257" y="481149"/>
                      <a:pt x="294845" y="490922"/>
                      <a:pt x="302990" y="502325"/>
                    </a:cubicBezTo>
                    <a:cubicBezTo>
                      <a:pt x="302175" y="502325"/>
                      <a:pt x="301361" y="502325"/>
                      <a:pt x="301361" y="502325"/>
                    </a:cubicBezTo>
                    <a:cubicBezTo>
                      <a:pt x="302990" y="502325"/>
                      <a:pt x="305433" y="502325"/>
                      <a:pt x="305433" y="503140"/>
                    </a:cubicBezTo>
                    <a:cubicBezTo>
                      <a:pt x="304619" y="503954"/>
                      <a:pt x="303805" y="503954"/>
                      <a:pt x="302990" y="503140"/>
                    </a:cubicBezTo>
                    <a:cubicBezTo>
                      <a:pt x="298918" y="508027"/>
                      <a:pt x="309506" y="509656"/>
                      <a:pt x="306248" y="512914"/>
                    </a:cubicBezTo>
                    <a:cubicBezTo>
                      <a:pt x="307062" y="513728"/>
                      <a:pt x="309506" y="512914"/>
                      <a:pt x="311135" y="512099"/>
                    </a:cubicBezTo>
                    <a:cubicBezTo>
                      <a:pt x="316836" y="521873"/>
                      <a:pt x="321723" y="531647"/>
                      <a:pt x="330683" y="540606"/>
                    </a:cubicBezTo>
                    <a:cubicBezTo>
                      <a:pt x="329868" y="541421"/>
                      <a:pt x="328239" y="542235"/>
                      <a:pt x="326610" y="543050"/>
                    </a:cubicBezTo>
                    <a:cubicBezTo>
                      <a:pt x="338827" y="548751"/>
                      <a:pt x="338827" y="559339"/>
                      <a:pt x="340457" y="569113"/>
                    </a:cubicBezTo>
                    <a:cubicBezTo>
                      <a:pt x="342900" y="568299"/>
                      <a:pt x="342900" y="567484"/>
                      <a:pt x="345343" y="567484"/>
                    </a:cubicBezTo>
                    <a:cubicBezTo>
                      <a:pt x="346972" y="563412"/>
                      <a:pt x="337199" y="564226"/>
                      <a:pt x="340457" y="560154"/>
                    </a:cubicBezTo>
                    <a:lnTo>
                      <a:pt x="342900" y="559339"/>
                    </a:lnTo>
                    <a:cubicBezTo>
                      <a:pt x="343714" y="556896"/>
                      <a:pt x="337199" y="560968"/>
                      <a:pt x="338827" y="557710"/>
                    </a:cubicBezTo>
                    <a:cubicBezTo>
                      <a:pt x="340457" y="556081"/>
                      <a:pt x="342085" y="556896"/>
                      <a:pt x="342085" y="556081"/>
                    </a:cubicBezTo>
                    <a:cubicBezTo>
                      <a:pt x="339642" y="552009"/>
                      <a:pt x="340457" y="547122"/>
                      <a:pt x="333126" y="545493"/>
                    </a:cubicBezTo>
                    <a:cubicBezTo>
                      <a:pt x="338013" y="542235"/>
                      <a:pt x="331497" y="541421"/>
                      <a:pt x="335570" y="537348"/>
                    </a:cubicBezTo>
                    <a:cubicBezTo>
                      <a:pt x="333126" y="537348"/>
                      <a:pt x="333126" y="535719"/>
                      <a:pt x="329868" y="536534"/>
                    </a:cubicBezTo>
                    <a:cubicBezTo>
                      <a:pt x="326610" y="521058"/>
                      <a:pt x="316022" y="508841"/>
                      <a:pt x="311135" y="494180"/>
                    </a:cubicBezTo>
                    <a:cubicBezTo>
                      <a:pt x="298918" y="491737"/>
                      <a:pt x="307062" y="478705"/>
                      <a:pt x="300546" y="472189"/>
                    </a:cubicBezTo>
                    <a:cubicBezTo>
                      <a:pt x="300546" y="472189"/>
                      <a:pt x="301361" y="472189"/>
                      <a:pt x="301361" y="472189"/>
                    </a:cubicBezTo>
                    <a:cubicBezTo>
                      <a:pt x="298103" y="470560"/>
                      <a:pt x="294845" y="467302"/>
                      <a:pt x="294845" y="463230"/>
                    </a:cubicBezTo>
                    <a:lnTo>
                      <a:pt x="289958" y="462415"/>
                    </a:lnTo>
                    <a:cubicBezTo>
                      <a:pt x="289958" y="440424"/>
                      <a:pt x="276112" y="423320"/>
                      <a:pt x="270410" y="403772"/>
                    </a:cubicBezTo>
                    <a:cubicBezTo>
                      <a:pt x="263080" y="380966"/>
                      <a:pt x="259822" y="359789"/>
                      <a:pt x="237831" y="345129"/>
                    </a:cubicBezTo>
                    <a:cubicBezTo>
                      <a:pt x="238645" y="344314"/>
                      <a:pt x="239460" y="344314"/>
                      <a:pt x="239460" y="344314"/>
                    </a:cubicBezTo>
                    <a:cubicBezTo>
                      <a:pt x="234573" y="339427"/>
                      <a:pt x="235387" y="332097"/>
                      <a:pt x="230500" y="328024"/>
                    </a:cubicBezTo>
                    <a:lnTo>
                      <a:pt x="231315" y="327210"/>
                    </a:lnTo>
                    <a:cubicBezTo>
                      <a:pt x="216654" y="317436"/>
                      <a:pt x="217469" y="297888"/>
                      <a:pt x="201993" y="289744"/>
                    </a:cubicBezTo>
                    <a:cubicBezTo>
                      <a:pt x="193848" y="273454"/>
                      <a:pt x="183260" y="256349"/>
                      <a:pt x="171043" y="240874"/>
                    </a:cubicBezTo>
                    <a:lnTo>
                      <a:pt x="172672" y="240060"/>
                    </a:lnTo>
                    <a:cubicBezTo>
                      <a:pt x="161269" y="229471"/>
                      <a:pt x="162898" y="210738"/>
                      <a:pt x="152309" y="199335"/>
                    </a:cubicBezTo>
                    <a:cubicBezTo>
                      <a:pt x="148237" y="183860"/>
                      <a:pt x="125431" y="178158"/>
                      <a:pt x="122173" y="161869"/>
                    </a:cubicBezTo>
                    <a:cubicBezTo>
                      <a:pt x="125431" y="148022"/>
                      <a:pt x="100182" y="148837"/>
                      <a:pt x="103440" y="135805"/>
                    </a:cubicBezTo>
                    <a:cubicBezTo>
                      <a:pt x="105884" y="111370"/>
                      <a:pt x="87150" y="101596"/>
                      <a:pt x="68417" y="91822"/>
                    </a:cubicBezTo>
                    <a:cubicBezTo>
                      <a:pt x="62716" y="73904"/>
                      <a:pt x="40724" y="69017"/>
                      <a:pt x="39910" y="48655"/>
                    </a:cubicBezTo>
                    <a:cubicBezTo>
                      <a:pt x="29322" y="47026"/>
                      <a:pt x="36652" y="29921"/>
                      <a:pt x="30136" y="24220"/>
                    </a:cubicBezTo>
                    <a:lnTo>
                      <a:pt x="28507" y="25849"/>
                    </a:lnTo>
                    <a:cubicBezTo>
                      <a:pt x="32580" y="18518"/>
                      <a:pt x="15475" y="26663"/>
                      <a:pt x="23620" y="18518"/>
                    </a:cubicBezTo>
                    <a:lnTo>
                      <a:pt x="24435" y="18518"/>
                    </a:lnTo>
                    <a:cubicBezTo>
                      <a:pt x="27693" y="13631"/>
                      <a:pt x="11403" y="24220"/>
                      <a:pt x="16290" y="18518"/>
                    </a:cubicBezTo>
                    <a:lnTo>
                      <a:pt x="13846" y="20147"/>
                    </a:lnTo>
                    <a:cubicBezTo>
                      <a:pt x="12217" y="19333"/>
                      <a:pt x="16290" y="17704"/>
                      <a:pt x="16290" y="16075"/>
                    </a:cubicBezTo>
                    <a:cubicBezTo>
                      <a:pt x="15475" y="16075"/>
                      <a:pt x="12217" y="19333"/>
                      <a:pt x="12217" y="16890"/>
                    </a:cubicBezTo>
                    <a:cubicBezTo>
                      <a:pt x="21177" y="9559"/>
                      <a:pt x="7330" y="14446"/>
                      <a:pt x="17104" y="6301"/>
                    </a:cubicBezTo>
                    <a:cubicBezTo>
                      <a:pt x="17919" y="7116"/>
                      <a:pt x="20362" y="1414"/>
                      <a:pt x="23620" y="2229"/>
                    </a:cubicBezTo>
                    <a:cubicBezTo>
                      <a:pt x="24435" y="600"/>
                      <a:pt x="21991" y="-1844"/>
                      <a:pt x="17104" y="2229"/>
                    </a:cubicBezTo>
                    <a:cubicBezTo>
                      <a:pt x="12217" y="5487"/>
                      <a:pt x="7330" y="7930"/>
                      <a:pt x="4887" y="12003"/>
                    </a:cubicBezTo>
                    <a:lnTo>
                      <a:pt x="8145" y="9559"/>
                    </a:lnTo>
                    <a:cubicBezTo>
                      <a:pt x="4887" y="12817"/>
                      <a:pt x="6516" y="11188"/>
                      <a:pt x="4072" y="13631"/>
                    </a:cubicBezTo>
                    <a:cubicBezTo>
                      <a:pt x="4887" y="16075"/>
                      <a:pt x="814" y="20147"/>
                      <a:pt x="0" y="23405"/>
                    </a:cubicBezTo>
                    <a:cubicBezTo>
                      <a:pt x="0" y="23405"/>
                      <a:pt x="0" y="23405"/>
                      <a:pt x="0" y="23405"/>
                    </a:cubicBezTo>
                    <a:cubicBezTo>
                      <a:pt x="4887" y="20962"/>
                      <a:pt x="3258" y="24220"/>
                      <a:pt x="3258" y="25849"/>
                    </a:cubicBezTo>
                    <a:lnTo>
                      <a:pt x="1629" y="27478"/>
                    </a:lnTo>
                    <a:cubicBezTo>
                      <a:pt x="-1629" y="30736"/>
                      <a:pt x="11403" y="24220"/>
                      <a:pt x="4072" y="28292"/>
                    </a:cubicBezTo>
                    <a:cubicBezTo>
                      <a:pt x="8959" y="31550"/>
                      <a:pt x="13032" y="36437"/>
                      <a:pt x="17104" y="41324"/>
                    </a:cubicBezTo>
                    <a:cubicBezTo>
                      <a:pt x="20362" y="39695"/>
                      <a:pt x="19548" y="45397"/>
                      <a:pt x="23620" y="40510"/>
                    </a:cubicBezTo>
                    <a:cubicBezTo>
                      <a:pt x="18733" y="46211"/>
                      <a:pt x="20362" y="51098"/>
                      <a:pt x="21177" y="51913"/>
                    </a:cubicBezTo>
                    <a:cubicBezTo>
                      <a:pt x="20362" y="51913"/>
                      <a:pt x="19548" y="52727"/>
                      <a:pt x="20362" y="51913"/>
                    </a:cubicBezTo>
                    <a:cubicBezTo>
                      <a:pt x="14661" y="60057"/>
                      <a:pt x="29322" y="49469"/>
                      <a:pt x="21991" y="59243"/>
                    </a:cubicBezTo>
                    <a:cubicBezTo>
                      <a:pt x="28507" y="54356"/>
                      <a:pt x="23620" y="64944"/>
                      <a:pt x="31765" y="60872"/>
                    </a:cubicBezTo>
                    <a:cubicBezTo>
                      <a:pt x="30951" y="62501"/>
                      <a:pt x="29322" y="63315"/>
                      <a:pt x="27693" y="64130"/>
                    </a:cubicBezTo>
                    <a:cubicBezTo>
                      <a:pt x="30951" y="69017"/>
                      <a:pt x="31765" y="75533"/>
                      <a:pt x="35023" y="79605"/>
                    </a:cubicBezTo>
                    <a:cubicBezTo>
                      <a:pt x="43168" y="78791"/>
                      <a:pt x="38281" y="89379"/>
                      <a:pt x="48055" y="86121"/>
                    </a:cubicBezTo>
                    <a:cubicBezTo>
                      <a:pt x="48055" y="89379"/>
                      <a:pt x="47240" y="95895"/>
                      <a:pt x="52942" y="96709"/>
                    </a:cubicBezTo>
                    <a:lnTo>
                      <a:pt x="52127" y="96709"/>
                    </a:lnTo>
                    <a:cubicBezTo>
                      <a:pt x="55385" y="99967"/>
                      <a:pt x="58643" y="104040"/>
                      <a:pt x="65974" y="103225"/>
                    </a:cubicBezTo>
                    <a:cubicBezTo>
                      <a:pt x="59458" y="109741"/>
                      <a:pt x="61901" y="110556"/>
                      <a:pt x="60272" y="113814"/>
                    </a:cubicBezTo>
                    <a:cubicBezTo>
                      <a:pt x="65974" y="113814"/>
                      <a:pt x="68417" y="119515"/>
                      <a:pt x="74118" y="121144"/>
                    </a:cubicBezTo>
                    <a:cubicBezTo>
                      <a:pt x="70861" y="124402"/>
                      <a:pt x="77376" y="123587"/>
                      <a:pt x="72489" y="126846"/>
                    </a:cubicBezTo>
                    <a:cubicBezTo>
                      <a:pt x="89594" y="130918"/>
                      <a:pt x="95295" y="146393"/>
                      <a:pt x="95295" y="162683"/>
                    </a:cubicBezTo>
                    <a:lnTo>
                      <a:pt x="94481" y="162683"/>
                    </a:lnTo>
                    <a:cubicBezTo>
                      <a:pt x="98553" y="161869"/>
                      <a:pt x="105884" y="159425"/>
                      <a:pt x="110770" y="158611"/>
                    </a:cubicBezTo>
                    <a:cubicBezTo>
                      <a:pt x="110770" y="159425"/>
                      <a:pt x="109142" y="159425"/>
                      <a:pt x="109142" y="159425"/>
                    </a:cubicBezTo>
                    <a:cubicBezTo>
                      <a:pt x="111585" y="161054"/>
                      <a:pt x="107513" y="165941"/>
                      <a:pt x="109956" y="167570"/>
                    </a:cubicBezTo>
                    <a:cubicBezTo>
                      <a:pt x="109142" y="168384"/>
                      <a:pt x="109142" y="168384"/>
                      <a:pt x="108327" y="168384"/>
                    </a:cubicBezTo>
                    <a:cubicBezTo>
                      <a:pt x="111585" y="169199"/>
                      <a:pt x="106698" y="174900"/>
                      <a:pt x="112400" y="174900"/>
                    </a:cubicBezTo>
                    <a:lnTo>
                      <a:pt x="110770" y="175715"/>
                    </a:lnTo>
                    <a:lnTo>
                      <a:pt x="114028" y="175715"/>
                    </a:lnTo>
                    <a:cubicBezTo>
                      <a:pt x="112400" y="176529"/>
                      <a:pt x="109956" y="178158"/>
                      <a:pt x="109956" y="177344"/>
                    </a:cubicBezTo>
                    <a:cubicBezTo>
                      <a:pt x="114843" y="187118"/>
                      <a:pt x="122173" y="195263"/>
                      <a:pt x="130318" y="203408"/>
                    </a:cubicBezTo>
                    <a:cubicBezTo>
                      <a:pt x="138463" y="211552"/>
                      <a:pt x="145794" y="219697"/>
                      <a:pt x="150681" y="229471"/>
                    </a:cubicBezTo>
                    <a:lnTo>
                      <a:pt x="148237" y="229471"/>
                    </a:lnTo>
                    <a:lnTo>
                      <a:pt x="153124" y="231100"/>
                    </a:lnTo>
                    <a:cubicBezTo>
                      <a:pt x="152309" y="231915"/>
                      <a:pt x="151495" y="231915"/>
                      <a:pt x="151495" y="231915"/>
                    </a:cubicBezTo>
                    <a:cubicBezTo>
                      <a:pt x="151495" y="238431"/>
                      <a:pt x="159640" y="240060"/>
                      <a:pt x="161269" y="244947"/>
                    </a:cubicBezTo>
                    <a:cubicBezTo>
                      <a:pt x="160454" y="245761"/>
                      <a:pt x="158011" y="245761"/>
                      <a:pt x="158011" y="247390"/>
                    </a:cubicBezTo>
                    <a:cubicBezTo>
                      <a:pt x="165341" y="248205"/>
                      <a:pt x="154753" y="256349"/>
                      <a:pt x="166156" y="252277"/>
                    </a:cubicBezTo>
                    <a:cubicBezTo>
                      <a:pt x="166156" y="253091"/>
                      <a:pt x="163712" y="253906"/>
                      <a:pt x="162898" y="253906"/>
                    </a:cubicBezTo>
                    <a:cubicBezTo>
                      <a:pt x="171857" y="261236"/>
                      <a:pt x="176744" y="271010"/>
                      <a:pt x="180817" y="281599"/>
                    </a:cubicBezTo>
                    <a:cubicBezTo>
                      <a:pt x="194663" y="284042"/>
                      <a:pt x="191405" y="297888"/>
                      <a:pt x="202808" y="302775"/>
                    </a:cubicBezTo>
                    <a:lnTo>
                      <a:pt x="201179" y="303590"/>
                    </a:lnTo>
                    <a:cubicBezTo>
                      <a:pt x="213396" y="310920"/>
                      <a:pt x="212582" y="326396"/>
                      <a:pt x="219912" y="336984"/>
                    </a:cubicBezTo>
                    <a:cubicBezTo>
                      <a:pt x="221541" y="341871"/>
                      <a:pt x="225614" y="344314"/>
                      <a:pt x="228057" y="349201"/>
                    </a:cubicBezTo>
                    <a:lnTo>
                      <a:pt x="225614" y="350830"/>
                    </a:lnTo>
                    <a:cubicBezTo>
                      <a:pt x="238645" y="354088"/>
                      <a:pt x="225614" y="372007"/>
                      <a:pt x="240274" y="375265"/>
                    </a:cubicBezTo>
                    <a:lnTo>
                      <a:pt x="237016" y="376079"/>
                    </a:lnTo>
                    <a:cubicBezTo>
                      <a:pt x="242718" y="375265"/>
                      <a:pt x="237831" y="381781"/>
                      <a:pt x="245976" y="377708"/>
                    </a:cubicBezTo>
                    <a:lnTo>
                      <a:pt x="244347" y="380152"/>
                    </a:lnTo>
                    <a:cubicBezTo>
                      <a:pt x="258193" y="380152"/>
                      <a:pt x="244347" y="393184"/>
                      <a:pt x="254935" y="396441"/>
                    </a:cubicBezTo>
                    <a:lnTo>
                      <a:pt x="252492" y="397256"/>
                    </a:lnTo>
                    <a:cubicBezTo>
                      <a:pt x="254935" y="398070"/>
                      <a:pt x="257379" y="399700"/>
                      <a:pt x="255750" y="402143"/>
                    </a:cubicBezTo>
                    <a:cubicBezTo>
                      <a:pt x="255750" y="402143"/>
                      <a:pt x="254935" y="402143"/>
                      <a:pt x="254121" y="402143"/>
                    </a:cubicBezTo>
                    <a:cubicBezTo>
                      <a:pt x="248419" y="411917"/>
                      <a:pt x="260637" y="414360"/>
                      <a:pt x="263080" y="420876"/>
                    </a:cubicBezTo>
                    <a:lnTo>
                      <a:pt x="259008" y="421691"/>
                    </a:lnTo>
                    <a:cubicBezTo>
                      <a:pt x="264709" y="422505"/>
                      <a:pt x="263080" y="429836"/>
                      <a:pt x="267153" y="433093"/>
                    </a:cubicBezTo>
                    <a:lnTo>
                      <a:pt x="265523" y="433908"/>
                    </a:lnTo>
                    <a:lnTo>
                      <a:pt x="268781" y="434723"/>
                    </a:lnTo>
                    <a:lnTo>
                      <a:pt x="265523" y="436352"/>
                    </a:lnTo>
                    <a:cubicBezTo>
                      <a:pt x="268781" y="445311"/>
                      <a:pt x="273668" y="448569"/>
                      <a:pt x="276112" y="45345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>
                <a:off x="5281510" y="3161033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/>
              <p:cNvSpPr/>
              <p:nvPr/>
            </p:nvSpPr>
            <p:spPr>
              <a:xfrm>
                <a:off x="4978972" y="2682113"/>
                <a:ext cx="361" cy="814"/>
              </a:xfrm>
              <a:custGeom>
                <a:avLst/>
                <a:gdLst>
                  <a:gd name="connsiteX0" fmla="*/ 362 w 361"/>
                  <a:gd name="connsiteY0" fmla="*/ 815 h 814"/>
                  <a:gd name="connsiteX1" fmla="*/ 362 w 361"/>
                  <a:gd name="connsiteY1" fmla="*/ 0 h 814"/>
                  <a:gd name="connsiteX2" fmla="*/ 362 w 361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" h="814">
                    <a:moveTo>
                      <a:pt x="362" y="815"/>
                    </a:moveTo>
                    <a:cubicBezTo>
                      <a:pt x="362" y="815"/>
                      <a:pt x="362" y="0"/>
                      <a:pt x="362" y="0"/>
                    </a:cubicBezTo>
                    <a:cubicBezTo>
                      <a:pt x="-452" y="0"/>
                      <a:pt x="362" y="0"/>
                      <a:pt x="362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0" name="图形 2"/>
            <p:cNvGrpSpPr/>
            <p:nvPr/>
          </p:nvGrpSpPr>
          <p:grpSpPr>
            <a:xfrm>
              <a:off x="5834604" y="2717675"/>
              <a:ext cx="1316972" cy="811506"/>
              <a:chOff x="5834604" y="2717675"/>
              <a:chExt cx="1316972" cy="811506"/>
            </a:xfrm>
            <a:solidFill>
              <a:srgbClr val="1B1B1B"/>
            </a:solidFill>
          </p:grpSpPr>
          <p:sp>
            <p:nvSpPr>
              <p:cNvPr id="181" name="任意多边形: 形状 180"/>
              <p:cNvSpPr/>
              <p:nvPr/>
            </p:nvSpPr>
            <p:spPr>
              <a:xfrm>
                <a:off x="7148319" y="3527553"/>
                <a:ext cx="3257" cy="1628"/>
              </a:xfrm>
              <a:custGeom>
                <a:avLst/>
                <a:gdLst>
                  <a:gd name="connsiteX0" fmla="*/ 3258 w 3257"/>
                  <a:gd name="connsiteY0" fmla="*/ 1629 h 1628"/>
                  <a:gd name="connsiteX1" fmla="*/ 3258 w 3257"/>
                  <a:gd name="connsiteY1" fmla="*/ 0 h 1628"/>
                  <a:gd name="connsiteX2" fmla="*/ 0 w 3257"/>
                  <a:gd name="connsiteY2" fmla="*/ 815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1628">
                    <a:moveTo>
                      <a:pt x="3258" y="1629"/>
                    </a:moveTo>
                    <a:lnTo>
                      <a:pt x="3258" y="0"/>
                    </a:lnTo>
                    <a:lnTo>
                      <a:pt x="0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/>
              <p:cNvSpPr/>
              <p:nvPr/>
            </p:nvSpPr>
            <p:spPr>
              <a:xfrm>
                <a:off x="7135287" y="3523464"/>
                <a:ext cx="12492" cy="2460"/>
              </a:xfrm>
              <a:custGeom>
                <a:avLst/>
                <a:gdLst>
                  <a:gd name="connsiteX0" fmla="*/ 1629 w 12492"/>
                  <a:gd name="connsiteY0" fmla="*/ 831 h 2460"/>
                  <a:gd name="connsiteX1" fmla="*/ 0 w 12492"/>
                  <a:gd name="connsiteY1" fmla="*/ 2460 h 2460"/>
                  <a:gd name="connsiteX2" fmla="*/ 12217 w 12492"/>
                  <a:gd name="connsiteY2" fmla="*/ 2460 h 2460"/>
                  <a:gd name="connsiteX3" fmla="*/ 1629 w 12492"/>
                  <a:gd name="connsiteY3" fmla="*/ 831 h 2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92" h="2460">
                    <a:moveTo>
                      <a:pt x="1629" y="831"/>
                    </a:moveTo>
                    <a:cubicBezTo>
                      <a:pt x="1629" y="1645"/>
                      <a:pt x="815" y="1645"/>
                      <a:pt x="0" y="2460"/>
                    </a:cubicBezTo>
                    <a:cubicBezTo>
                      <a:pt x="4072" y="2460"/>
                      <a:pt x="8145" y="2460"/>
                      <a:pt x="12217" y="2460"/>
                    </a:cubicBezTo>
                    <a:cubicBezTo>
                      <a:pt x="14661" y="-4056"/>
                      <a:pt x="0" y="4904"/>
                      <a:pt x="1629" y="83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/>
              <p:cNvSpPr/>
              <p:nvPr/>
            </p:nvSpPr>
            <p:spPr>
              <a:xfrm>
                <a:off x="7129586" y="3519204"/>
                <a:ext cx="6516" cy="3572"/>
              </a:xfrm>
              <a:custGeom>
                <a:avLst/>
                <a:gdLst>
                  <a:gd name="connsiteX0" fmla="*/ 6516 w 6516"/>
                  <a:gd name="connsiteY0" fmla="*/ 2647 h 3572"/>
                  <a:gd name="connsiteX1" fmla="*/ 0 w 6516"/>
                  <a:gd name="connsiteY1" fmla="*/ 1018 h 3572"/>
                  <a:gd name="connsiteX2" fmla="*/ 6516 w 6516"/>
                  <a:gd name="connsiteY2" fmla="*/ 2647 h 3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6" h="3572">
                    <a:moveTo>
                      <a:pt x="6516" y="2647"/>
                    </a:moveTo>
                    <a:cubicBezTo>
                      <a:pt x="6516" y="-1425"/>
                      <a:pt x="1629" y="204"/>
                      <a:pt x="0" y="1018"/>
                    </a:cubicBezTo>
                    <a:cubicBezTo>
                      <a:pt x="4072" y="-611"/>
                      <a:pt x="3258" y="5905"/>
                      <a:pt x="6516" y="264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/>
              <p:cNvSpPr/>
              <p:nvPr/>
            </p:nvSpPr>
            <p:spPr>
              <a:xfrm>
                <a:off x="7031033" y="3248183"/>
                <a:ext cx="814" cy="814"/>
              </a:xfrm>
              <a:custGeom>
                <a:avLst/>
                <a:gdLst>
                  <a:gd name="connsiteX0" fmla="*/ 0 w 814"/>
                  <a:gd name="connsiteY0" fmla="*/ 0 h 814"/>
                  <a:gd name="connsiteX1" fmla="*/ 815 w 814"/>
                  <a:gd name="connsiteY1" fmla="*/ 815 h 814"/>
                  <a:gd name="connsiteX2" fmla="*/ 0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0"/>
                    </a:moveTo>
                    <a:cubicBezTo>
                      <a:pt x="0" y="0"/>
                      <a:pt x="815" y="815"/>
                      <a:pt x="815" y="81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/>
              <p:cNvSpPr/>
              <p:nvPr/>
            </p:nvSpPr>
            <p:spPr>
              <a:xfrm>
                <a:off x="5834604" y="2717675"/>
                <a:ext cx="1299868" cy="800103"/>
              </a:xfrm>
              <a:custGeom>
                <a:avLst/>
                <a:gdLst>
                  <a:gd name="connsiteX0" fmla="*/ 1147559 w 1299868"/>
                  <a:gd name="connsiteY0" fmla="*/ 466977 h 800103"/>
                  <a:gd name="connsiteX1" fmla="*/ 1144301 w 1299868"/>
                  <a:gd name="connsiteY1" fmla="*/ 467792 h 800103"/>
                  <a:gd name="connsiteX2" fmla="*/ 1167921 w 1299868"/>
                  <a:gd name="connsiteY2" fmla="*/ 507702 h 800103"/>
                  <a:gd name="connsiteX3" fmla="*/ 1166293 w 1299868"/>
                  <a:gd name="connsiteY3" fmla="*/ 507702 h 800103"/>
                  <a:gd name="connsiteX4" fmla="*/ 1216791 w 1299868"/>
                  <a:gd name="connsiteY4" fmla="*/ 609513 h 800103"/>
                  <a:gd name="connsiteX5" fmla="*/ 1214347 w 1299868"/>
                  <a:gd name="connsiteY5" fmla="*/ 608699 h 800103"/>
                  <a:gd name="connsiteX6" fmla="*/ 1219234 w 1299868"/>
                  <a:gd name="connsiteY6" fmla="*/ 613586 h 800103"/>
                  <a:gd name="connsiteX7" fmla="*/ 1216791 w 1299868"/>
                  <a:gd name="connsiteY7" fmla="*/ 612771 h 800103"/>
                  <a:gd name="connsiteX8" fmla="*/ 1224936 w 1299868"/>
                  <a:gd name="connsiteY8" fmla="*/ 640464 h 800103"/>
                  <a:gd name="connsiteX9" fmla="*/ 1230637 w 1299868"/>
                  <a:gd name="connsiteY9" fmla="*/ 641278 h 800103"/>
                  <a:gd name="connsiteX10" fmla="*/ 1263217 w 1299868"/>
                  <a:gd name="connsiteY10" fmla="*/ 729243 h 800103"/>
                  <a:gd name="connsiteX11" fmla="*/ 1259144 w 1299868"/>
                  <a:gd name="connsiteY11" fmla="*/ 731687 h 800103"/>
                  <a:gd name="connsiteX12" fmla="*/ 1295796 w 1299868"/>
                  <a:gd name="connsiteY12" fmla="*/ 800104 h 800103"/>
                  <a:gd name="connsiteX13" fmla="*/ 1299869 w 1299868"/>
                  <a:gd name="connsiteY13" fmla="*/ 796846 h 800103"/>
                  <a:gd name="connsiteX14" fmla="*/ 1286837 w 1299868"/>
                  <a:gd name="connsiteY14" fmla="*/ 779741 h 800103"/>
                  <a:gd name="connsiteX15" fmla="*/ 1289280 w 1299868"/>
                  <a:gd name="connsiteY15" fmla="*/ 779741 h 800103"/>
                  <a:gd name="connsiteX16" fmla="*/ 1283579 w 1299868"/>
                  <a:gd name="connsiteY16" fmla="*/ 775669 h 800103"/>
                  <a:gd name="connsiteX17" fmla="*/ 1286022 w 1299868"/>
                  <a:gd name="connsiteY17" fmla="*/ 774040 h 800103"/>
                  <a:gd name="connsiteX18" fmla="*/ 1268104 w 1299868"/>
                  <a:gd name="connsiteY18" fmla="*/ 744718 h 800103"/>
                  <a:gd name="connsiteX19" fmla="*/ 1268104 w 1299868"/>
                  <a:gd name="connsiteY19" fmla="*/ 726800 h 800103"/>
                  <a:gd name="connsiteX20" fmla="*/ 1260773 w 1299868"/>
                  <a:gd name="connsiteY20" fmla="*/ 721098 h 800103"/>
                  <a:gd name="connsiteX21" fmla="*/ 1243669 w 1299868"/>
                  <a:gd name="connsiteY21" fmla="*/ 659197 h 800103"/>
                  <a:gd name="connsiteX22" fmla="*/ 1221678 w 1299868"/>
                  <a:gd name="connsiteY22" fmla="*/ 596481 h 800103"/>
                  <a:gd name="connsiteX23" fmla="*/ 1206202 w 1299868"/>
                  <a:gd name="connsiteY23" fmla="*/ 566345 h 800103"/>
                  <a:gd name="connsiteX24" fmla="*/ 1193171 w 1299868"/>
                  <a:gd name="connsiteY24" fmla="*/ 532137 h 800103"/>
                  <a:gd name="connsiteX25" fmla="*/ 1193985 w 1299868"/>
                  <a:gd name="connsiteY25" fmla="*/ 531322 h 800103"/>
                  <a:gd name="connsiteX26" fmla="*/ 1179324 w 1299868"/>
                  <a:gd name="connsiteY26" fmla="*/ 506073 h 800103"/>
                  <a:gd name="connsiteX27" fmla="*/ 1171994 w 1299868"/>
                  <a:gd name="connsiteY27" fmla="*/ 501186 h 800103"/>
                  <a:gd name="connsiteX28" fmla="*/ 1135342 w 1299868"/>
                  <a:gd name="connsiteY28" fmla="*/ 422995 h 800103"/>
                  <a:gd name="connsiteX29" fmla="*/ 1091359 w 1299868"/>
                  <a:gd name="connsiteY29" fmla="*/ 348062 h 800103"/>
                  <a:gd name="connsiteX30" fmla="*/ 1043305 w 1299868"/>
                  <a:gd name="connsiteY30" fmla="*/ 266613 h 800103"/>
                  <a:gd name="connsiteX31" fmla="*/ 984661 w 1299868"/>
                  <a:gd name="connsiteY31" fmla="*/ 194124 h 800103"/>
                  <a:gd name="connsiteX32" fmla="*/ 987105 w 1299868"/>
                  <a:gd name="connsiteY32" fmla="*/ 194124 h 800103"/>
                  <a:gd name="connsiteX33" fmla="*/ 955340 w 1299868"/>
                  <a:gd name="connsiteY33" fmla="*/ 151770 h 800103"/>
                  <a:gd name="connsiteX34" fmla="*/ 956154 w 1299868"/>
                  <a:gd name="connsiteY34" fmla="*/ 150956 h 800103"/>
                  <a:gd name="connsiteX35" fmla="*/ 909728 w 1299868"/>
                  <a:gd name="connsiteY35" fmla="*/ 102901 h 800103"/>
                  <a:gd name="connsiteX36" fmla="*/ 857601 w 1299868"/>
                  <a:gd name="connsiteY36" fmla="*/ 62991 h 800103"/>
                  <a:gd name="connsiteX37" fmla="*/ 842126 w 1299868"/>
                  <a:gd name="connsiteY37" fmla="*/ 51588 h 800103"/>
                  <a:gd name="connsiteX38" fmla="*/ 825022 w 1299868"/>
                  <a:gd name="connsiteY38" fmla="*/ 41000 h 800103"/>
                  <a:gd name="connsiteX39" fmla="*/ 787555 w 1299868"/>
                  <a:gd name="connsiteY39" fmla="*/ 23895 h 800103"/>
                  <a:gd name="connsiteX40" fmla="*/ 747645 w 1299868"/>
                  <a:gd name="connsiteY40" fmla="*/ 11678 h 800103"/>
                  <a:gd name="connsiteX41" fmla="*/ 727283 w 1299868"/>
                  <a:gd name="connsiteY41" fmla="*/ 8420 h 800103"/>
                  <a:gd name="connsiteX42" fmla="*/ 717509 w 1299868"/>
                  <a:gd name="connsiteY42" fmla="*/ 6791 h 800103"/>
                  <a:gd name="connsiteX43" fmla="*/ 707735 w 1299868"/>
                  <a:gd name="connsiteY43" fmla="*/ 5976 h 800103"/>
                  <a:gd name="connsiteX44" fmla="*/ 707735 w 1299868"/>
                  <a:gd name="connsiteY44" fmla="*/ 4348 h 800103"/>
                  <a:gd name="connsiteX45" fmla="*/ 691445 w 1299868"/>
                  <a:gd name="connsiteY45" fmla="*/ 3533 h 800103"/>
                  <a:gd name="connsiteX46" fmla="*/ 675155 w 1299868"/>
                  <a:gd name="connsiteY46" fmla="*/ 2719 h 800103"/>
                  <a:gd name="connsiteX47" fmla="*/ 659680 w 1299868"/>
                  <a:gd name="connsiteY47" fmla="*/ 1089 h 800103"/>
                  <a:gd name="connsiteX48" fmla="*/ 643390 w 1299868"/>
                  <a:gd name="connsiteY48" fmla="*/ 275 h 800103"/>
                  <a:gd name="connsiteX49" fmla="*/ 579860 w 1299868"/>
                  <a:gd name="connsiteY49" fmla="*/ 5162 h 800103"/>
                  <a:gd name="connsiteX50" fmla="*/ 546466 w 1299868"/>
                  <a:gd name="connsiteY50" fmla="*/ 11678 h 800103"/>
                  <a:gd name="connsiteX51" fmla="*/ 514701 w 1299868"/>
                  <a:gd name="connsiteY51" fmla="*/ 23895 h 800103"/>
                  <a:gd name="connsiteX52" fmla="*/ 451985 w 1299868"/>
                  <a:gd name="connsiteY52" fmla="*/ 49145 h 800103"/>
                  <a:gd name="connsiteX53" fmla="*/ 411261 w 1299868"/>
                  <a:gd name="connsiteY53" fmla="*/ 68692 h 800103"/>
                  <a:gd name="connsiteX54" fmla="*/ 372980 w 1299868"/>
                  <a:gd name="connsiteY54" fmla="*/ 89869 h 800103"/>
                  <a:gd name="connsiteX55" fmla="*/ 244291 w 1299868"/>
                  <a:gd name="connsiteY55" fmla="*/ 179463 h 800103"/>
                  <a:gd name="connsiteX56" fmla="*/ 125375 w 1299868"/>
                  <a:gd name="connsiteY56" fmla="*/ 261726 h 800103"/>
                  <a:gd name="connsiteX57" fmla="*/ 61845 w 1299868"/>
                  <a:gd name="connsiteY57" fmla="*/ 295120 h 800103"/>
                  <a:gd name="connsiteX58" fmla="*/ 64288 w 1299868"/>
                  <a:gd name="connsiteY58" fmla="*/ 296749 h 800103"/>
                  <a:gd name="connsiteX59" fmla="*/ 42297 w 1299868"/>
                  <a:gd name="connsiteY59" fmla="*/ 308967 h 800103"/>
                  <a:gd name="connsiteX60" fmla="*/ 43112 w 1299868"/>
                  <a:gd name="connsiteY60" fmla="*/ 308152 h 800103"/>
                  <a:gd name="connsiteX61" fmla="*/ 34967 w 1299868"/>
                  <a:gd name="connsiteY61" fmla="*/ 321184 h 800103"/>
                  <a:gd name="connsiteX62" fmla="*/ 35781 w 1299868"/>
                  <a:gd name="connsiteY62" fmla="*/ 324442 h 800103"/>
                  <a:gd name="connsiteX63" fmla="*/ 29265 w 1299868"/>
                  <a:gd name="connsiteY63" fmla="*/ 322813 h 800103"/>
                  <a:gd name="connsiteX64" fmla="*/ 27636 w 1299868"/>
                  <a:gd name="connsiteY64" fmla="*/ 327700 h 800103"/>
                  <a:gd name="connsiteX65" fmla="*/ 9718 w 1299868"/>
                  <a:gd name="connsiteY65" fmla="*/ 325256 h 800103"/>
                  <a:gd name="connsiteX66" fmla="*/ 8089 w 1299868"/>
                  <a:gd name="connsiteY66" fmla="*/ 317111 h 800103"/>
                  <a:gd name="connsiteX67" fmla="*/ 758 w 1299868"/>
                  <a:gd name="connsiteY67" fmla="*/ 326885 h 800103"/>
                  <a:gd name="connsiteX68" fmla="*/ 8903 w 1299868"/>
                  <a:gd name="connsiteY68" fmla="*/ 339917 h 800103"/>
                  <a:gd name="connsiteX69" fmla="*/ 8089 w 1299868"/>
                  <a:gd name="connsiteY69" fmla="*/ 335845 h 800103"/>
                  <a:gd name="connsiteX70" fmla="*/ 12161 w 1299868"/>
                  <a:gd name="connsiteY70" fmla="*/ 339917 h 800103"/>
                  <a:gd name="connsiteX71" fmla="*/ 29265 w 1299868"/>
                  <a:gd name="connsiteY71" fmla="*/ 341546 h 800103"/>
                  <a:gd name="connsiteX72" fmla="*/ 29265 w 1299868"/>
                  <a:gd name="connsiteY72" fmla="*/ 341546 h 800103"/>
                  <a:gd name="connsiteX73" fmla="*/ 39039 w 1299868"/>
                  <a:gd name="connsiteY73" fmla="*/ 334216 h 800103"/>
                  <a:gd name="connsiteX74" fmla="*/ 41483 w 1299868"/>
                  <a:gd name="connsiteY74" fmla="*/ 335845 h 800103"/>
                  <a:gd name="connsiteX75" fmla="*/ 46370 w 1299868"/>
                  <a:gd name="connsiteY75" fmla="*/ 331772 h 800103"/>
                  <a:gd name="connsiteX76" fmla="*/ 88723 w 1299868"/>
                  <a:gd name="connsiteY76" fmla="*/ 303265 h 800103"/>
                  <a:gd name="connsiteX77" fmla="*/ 93610 w 1299868"/>
                  <a:gd name="connsiteY77" fmla="*/ 292677 h 800103"/>
                  <a:gd name="connsiteX78" fmla="*/ 117230 w 1299868"/>
                  <a:gd name="connsiteY78" fmla="*/ 287790 h 800103"/>
                  <a:gd name="connsiteX79" fmla="*/ 117230 w 1299868"/>
                  <a:gd name="connsiteY79" fmla="*/ 289419 h 800103"/>
                  <a:gd name="connsiteX80" fmla="*/ 135149 w 1299868"/>
                  <a:gd name="connsiteY80" fmla="*/ 280459 h 800103"/>
                  <a:gd name="connsiteX81" fmla="*/ 148181 w 1299868"/>
                  <a:gd name="connsiteY81" fmla="*/ 262541 h 800103"/>
                  <a:gd name="connsiteX82" fmla="*/ 151439 w 1299868"/>
                  <a:gd name="connsiteY82" fmla="*/ 265799 h 800103"/>
                  <a:gd name="connsiteX83" fmla="*/ 191349 w 1299868"/>
                  <a:gd name="connsiteY83" fmla="*/ 241364 h 800103"/>
                  <a:gd name="connsiteX84" fmla="*/ 217413 w 1299868"/>
                  <a:gd name="connsiteY84" fmla="*/ 214486 h 800103"/>
                  <a:gd name="connsiteX85" fmla="*/ 245105 w 1299868"/>
                  <a:gd name="connsiteY85" fmla="*/ 197381 h 800103"/>
                  <a:gd name="connsiteX86" fmla="*/ 245105 w 1299868"/>
                  <a:gd name="connsiteY86" fmla="*/ 199011 h 800103"/>
                  <a:gd name="connsiteX87" fmla="*/ 271169 w 1299868"/>
                  <a:gd name="connsiteY87" fmla="*/ 171318 h 800103"/>
                  <a:gd name="connsiteX88" fmla="*/ 289087 w 1299868"/>
                  <a:gd name="connsiteY88" fmla="*/ 171318 h 800103"/>
                  <a:gd name="connsiteX89" fmla="*/ 316780 w 1299868"/>
                  <a:gd name="connsiteY89" fmla="*/ 143625 h 800103"/>
                  <a:gd name="connsiteX90" fmla="*/ 328183 w 1299868"/>
                  <a:gd name="connsiteY90" fmla="*/ 141182 h 800103"/>
                  <a:gd name="connsiteX91" fmla="*/ 429994 w 1299868"/>
                  <a:gd name="connsiteY91" fmla="*/ 83353 h 800103"/>
                  <a:gd name="connsiteX92" fmla="*/ 429994 w 1299868"/>
                  <a:gd name="connsiteY92" fmla="*/ 84167 h 800103"/>
                  <a:gd name="connsiteX93" fmla="*/ 437325 w 1299868"/>
                  <a:gd name="connsiteY93" fmla="*/ 63805 h 800103"/>
                  <a:gd name="connsiteX94" fmla="*/ 437325 w 1299868"/>
                  <a:gd name="connsiteY94" fmla="*/ 65434 h 800103"/>
                  <a:gd name="connsiteX95" fmla="*/ 457687 w 1299868"/>
                  <a:gd name="connsiteY95" fmla="*/ 60547 h 800103"/>
                  <a:gd name="connsiteX96" fmla="*/ 457687 w 1299868"/>
                  <a:gd name="connsiteY96" fmla="*/ 62991 h 800103"/>
                  <a:gd name="connsiteX97" fmla="*/ 477235 w 1299868"/>
                  <a:gd name="connsiteY97" fmla="*/ 54846 h 800103"/>
                  <a:gd name="connsiteX98" fmla="*/ 478049 w 1299868"/>
                  <a:gd name="connsiteY98" fmla="*/ 56475 h 800103"/>
                  <a:gd name="connsiteX99" fmla="*/ 482122 w 1299868"/>
                  <a:gd name="connsiteY99" fmla="*/ 52402 h 800103"/>
                  <a:gd name="connsiteX100" fmla="*/ 481307 w 1299868"/>
                  <a:gd name="connsiteY100" fmla="*/ 57289 h 800103"/>
                  <a:gd name="connsiteX101" fmla="*/ 566014 w 1299868"/>
                  <a:gd name="connsiteY101" fmla="*/ 27968 h 800103"/>
                  <a:gd name="connsiteX102" fmla="*/ 655608 w 1299868"/>
                  <a:gd name="connsiteY102" fmla="*/ 13307 h 800103"/>
                  <a:gd name="connsiteX103" fmla="*/ 653164 w 1299868"/>
                  <a:gd name="connsiteY103" fmla="*/ 14936 h 800103"/>
                  <a:gd name="connsiteX104" fmla="*/ 664567 w 1299868"/>
                  <a:gd name="connsiteY104" fmla="*/ 10863 h 800103"/>
                  <a:gd name="connsiteX105" fmla="*/ 663753 w 1299868"/>
                  <a:gd name="connsiteY105" fmla="*/ 12493 h 800103"/>
                  <a:gd name="connsiteX106" fmla="*/ 686558 w 1299868"/>
                  <a:gd name="connsiteY106" fmla="*/ 13307 h 800103"/>
                  <a:gd name="connsiteX107" fmla="*/ 708549 w 1299868"/>
                  <a:gd name="connsiteY107" fmla="*/ 14121 h 800103"/>
                  <a:gd name="connsiteX108" fmla="*/ 707735 w 1299868"/>
                  <a:gd name="connsiteY108" fmla="*/ 18194 h 800103"/>
                  <a:gd name="connsiteX109" fmla="*/ 730541 w 1299868"/>
                  <a:gd name="connsiteY109" fmla="*/ 17379 h 800103"/>
                  <a:gd name="connsiteX110" fmla="*/ 729726 w 1299868"/>
                  <a:gd name="connsiteY110" fmla="*/ 21452 h 800103"/>
                  <a:gd name="connsiteX111" fmla="*/ 814433 w 1299868"/>
                  <a:gd name="connsiteY111" fmla="*/ 49959 h 800103"/>
                  <a:gd name="connsiteX112" fmla="*/ 850271 w 1299868"/>
                  <a:gd name="connsiteY112" fmla="*/ 66249 h 800103"/>
                  <a:gd name="connsiteX113" fmla="*/ 884479 w 1299868"/>
                  <a:gd name="connsiteY113" fmla="*/ 89054 h 800103"/>
                  <a:gd name="connsiteX114" fmla="*/ 882850 w 1299868"/>
                  <a:gd name="connsiteY114" fmla="*/ 90683 h 800103"/>
                  <a:gd name="connsiteX115" fmla="*/ 921946 w 1299868"/>
                  <a:gd name="connsiteY115" fmla="*/ 126521 h 800103"/>
                  <a:gd name="connsiteX116" fmla="*/ 954525 w 1299868"/>
                  <a:gd name="connsiteY116" fmla="*/ 169689 h 800103"/>
                  <a:gd name="connsiteX117" fmla="*/ 979775 w 1299868"/>
                  <a:gd name="connsiteY117" fmla="*/ 201454 h 800103"/>
                  <a:gd name="connsiteX118" fmla="*/ 978145 w 1299868"/>
                  <a:gd name="connsiteY118" fmla="*/ 203083 h 800103"/>
                  <a:gd name="connsiteX119" fmla="*/ 1024571 w 1299868"/>
                  <a:gd name="connsiteY119" fmla="*/ 267428 h 800103"/>
                  <a:gd name="connsiteX120" fmla="*/ 1020499 w 1299868"/>
                  <a:gd name="connsiteY120" fmla="*/ 268242 h 800103"/>
                  <a:gd name="connsiteX121" fmla="*/ 1035160 w 1299868"/>
                  <a:gd name="connsiteY121" fmla="*/ 276387 h 800103"/>
                  <a:gd name="connsiteX122" fmla="*/ 1035160 w 1299868"/>
                  <a:gd name="connsiteY122" fmla="*/ 282088 h 800103"/>
                  <a:gd name="connsiteX123" fmla="*/ 1066925 w 1299868"/>
                  <a:gd name="connsiteY123" fmla="*/ 326071 h 800103"/>
                  <a:gd name="connsiteX124" fmla="*/ 1064481 w 1299868"/>
                  <a:gd name="connsiteY124" fmla="*/ 326071 h 800103"/>
                  <a:gd name="connsiteX125" fmla="*/ 1075070 w 1299868"/>
                  <a:gd name="connsiteY125" fmla="*/ 339917 h 800103"/>
                  <a:gd name="connsiteX126" fmla="*/ 1072626 w 1299868"/>
                  <a:gd name="connsiteY126" fmla="*/ 339103 h 800103"/>
                  <a:gd name="connsiteX127" fmla="*/ 1104391 w 1299868"/>
                  <a:gd name="connsiteY127" fmla="*/ 387972 h 800103"/>
                  <a:gd name="connsiteX128" fmla="*/ 1099504 w 1299868"/>
                  <a:gd name="connsiteY128" fmla="*/ 387972 h 800103"/>
                  <a:gd name="connsiteX129" fmla="*/ 1121496 w 1299868"/>
                  <a:gd name="connsiteY129" fmla="*/ 419737 h 800103"/>
                  <a:gd name="connsiteX130" fmla="*/ 1119052 w 1299868"/>
                  <a:gd name="connsiteY130" fmla="*/ 419737 h 800103"/>
                  <a:gd name="connsiteX131" fmla="*/ 1124754 w 1299868"/>
                  <a:gd name="connsiteY131" fmla="*/ 423810 h 800103"/>
                  <a:gd name="connsiteX132" fmla="*/ 1121496 w 1299868"/>
                  <a:gd name="connsiteY132" fmla="*/ 426253 h 800103"/>
                  <a:gd name="connsiteX133" fmla="*/ 1147559 w 1299868"/>
                  <a:gd name="connsiteY133" fmla="*/ 466977 h 800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1299868" h="800103">
                    <a:moveTo>
                      <a:pt x="1147559" y="466977"/>
                    </a:moveTo>
                    <a:lnTo>
                      <a:pt x="1144301" y="467792"/>
                    </a:lnTo>
                    <a:cubicBezTo>
                      <a:pt x="1156519" y="477566"/>
                      <a:pt x="1158962" y="494670"/>
                      <a:pt x="1167921" y="507702"/>
                    </a:cubicBezTo>
                    <a:lnTo>
                      <a:pt x="1166293" y="507702"/>
                    </a:lnTo>
                    <a:cubicBezTo>
                      <a:pt x="1181768" y="542725"/>
                      <a:pt x="1201315" y="573676"/>
                      <a:pt x="1216791" y="609513"/>
                    </a:cubicBezTo>
                    <a:cubicBezTo>
                      <a:pt x="1215976" y="608699"/>
                      <a:pt x="1215162" y="609513"/>
                      <a:pt x="1214347" y="608699"/>
                    </a:cubicBezTo>
                    <a:cubicBezTo>
                      <a:pt x="1215976" y="610328"/>
                      <a:pt x="1219234" y="611142"/>
                      <a:pt x="1219234" y="613586"/>
                    </a:cubicBezTo>
                    <a:cubicBezTo>
                      <a:pt x="1218420" y="614400"/>
                      <a:pt x="1217605" y="613586"/>
                      <a:pt x="1216791" y="612771"/>
                    </a:cubicBezTo>
                    <a:cubicBezTo>
                      <a:pt x="1214347" y="622545"/>
                      <a:pt x="1228194" y="634762"/>
                      <a:pt x="1224936" y="640464"/>
                    </a:cubicBezTo>
                    <a:cubicBezTo>
                      <a:pt x="1226565" y="642093"/>
                      <a:pt x="1229008" y="642907"/>
                      <a:pt x="1230637" y="641278"/>
                    </a:cubicBezTo>
                    <a:cubicBezTo>
                      <a:pt x="1241225" y="669785"/>
                      <a:pt x="1249370" y="701550"/>
                      <a:pt x="1263217" y="729243"/>
                    </a:cubicBezTo>
                    <a:cubicBezTo>
                      <a:pt x="1263217" y="730872"/>
                      <a:pt x="1261588" y="731687"/>
                      <a:pt x="1259144" y="731687"/>
                    </a:cubicBezTo>
                    <a:cubicBezTo>
                      <a:pt x="1276249" y="752863"/>
                      <a:pt x="1282764" y="778113"/>
                      <a:pt x="1295796" y="800104"/>
                    </a:cubicBezTo>
                    <a:cubicBezTo>
                      <a:pt x="1298240" y="799289"/>
                      <a:pt x="1296611" y="796846"/>
                      <a:pt x="1299869" y="796846"/>
                    </a:cubicBezTo>
                    <a:cubicBezTo>
                      <a:pt x="1298240" y="788701"/>
                      <a:pt x="1286837" y="787886"/>
                      <a:pt x="1286837" y="779741"/>
                    </a:cubicBezTo>
                    <a:lnTo>
                      <a:pt x="1289280" y="779741"/>
                    </a:lnTo>
                    <a:cubicBezTo>
                      <a:pt x="1288466" y="774040"/>
                      <a:pt x="1283579" y="781370"/>
                      <a:pt x="1283579" y="775669"/>
                    </a:cubicBezTo>
                    <a:cubicBezTo>
                      <a:pt x="1284393" y="773226"/>
                      <a:pt x="1286837" y="774854"/>
                      <a:pt x="1286022" y="774040"/>
                    </a:cubicBezTo>
                    <a:cubicBezTo>
                      <a:pt x="1280321" y="764266"/>
                      <a:pt x="1277877" y="752863"/>
                      <a:pt x="1268104" y="744718"/>
                    </a:cubicBezTo>
                    <a:cubicBezTo>
                      <a:pt x="1272176" y="740646"/>
                      <a:pt x="1264031" y="732501"/>
                      <a:pt x="1268104" y="726800"/>
                    </a:cubicBezTo>
                    <a:cubicBezTo>
                      <a:pt x="1264846" y="724356"/>
                      <a:pt x="1264846" y="721098"/>
                      <a:pt x="1260773" y="721098"/>
                    </a:cubicBezTo>
                    <a:cubicBezTo>
                      <a:pt x="1255886" y="700736"/>
                      <a:pt x="1250185" y="680374"/>
                      <a:pt x="1243669" y="659197"/>
                    </a:cubicBezTo>
                    <a:cubicBezTo>
                      <a:pt x="1237153" y="638020"/>
                      <a:pt x="1229008" y="617658"/>
                      <a:pt x="1221678" y="596481"/>
                    </a:cubicBezTo>
                    <a:cubicBezTo>
                      <a:pt x="1213533" y="588336"/>
                      <a:pt x="1209460" y="577748"/>
                      <a:pt x="1206202" y="566345"/>
                    </a:cubicBezTo>
                    <a:cubicBezTo>
                      <a:pt x="1202945" y="554942"/>
                      <a:pt x="1200501" y="542725"/>
                      <a:pt x="1193171" y="532137"/>
                    </a:cubicBezTo>
                    <a:cubicBezTo>
                      <a:pt x="1193171" y="532137"/>
                      <a:pt x="1193985" y="531322"/>
                      <a:pt x="1193985" y="531322"/>
                    </a:cubicBezTo>
                    <a:cubicBezTo>
                      <a:pt x="1188284" y="524806"/>
                      <a:pt x="1182582" y="515032"/>
                      <a:pt x="1179324" y="506073"/>
                    </a:cubicBezTo>
                    <a:lnTo>
                      <a:pt x="1171994" y="501186"/>
                    </a:lnTo>
                    <a:cubicBezTo>
                      <a:pt x="1163035" y="473493"/>
                      <a:pt x="1150003" y="447430"/>
                      <a:pt x="1135342" y="422995"/>
                    </a:cubicBezTo>
                    <a:cubicBezTo>
                      <a:pt x="1120681" y="397746"/>
                      <a:pt x="1105206" y="373311"/>
                      <a:pt x="1091359" y="348062"/>
                    </a:cubicBezTo>
                    <a:cubicBezTo>
                      <a:pt x="1075070" y="319555"/>
                      <a:pt x="1059594" y="292677"/>
                      <a:pt x="1043305" y="266613"/>
                    </a:cubicBezTo>
                    <a:cubicBezTo>
                      <a:pt x="1027015" y="241364"/>
                      <a:pt x="1008282" y="216929"/>
                      <a:pt x="984661" y="194124"/>
                    </a:cubicBezTo>
                    <a:cubicBezTo>
                      <a:pt x="985476" y="193309"/>
                      <a:pt x="985476" y="192494"/>
                      <a:pt x="987105" y="194124"/>
                    </a:cubicBezTo>
                    <a:cubicBezTo>
                      <a:pt x="974888" y="180277"/>
                      <a:pt x="967557" y="163987"/>
                      <a:pt x="955340" y="151770"/>
                    </a:cubicBezTo>
                    <a:lnTo>
                      <a:pt x="956154" y="150956"/>
                    </a:lnTo>
                    <a:cubicBezTo>
                      <a:pt x="939050" y="136295"/>
                      <a:pt x="925204" y="119190"/>
                      <a:pt x="909728" y="102901"/>
                    </a:cubicBezTo>
                    <a:cubicBezTo>
                      <a:pt x="894253" y="86611"/>
                      <a:pt x="877149" y="71136"/>
                      <a:pt x="857601" y="62991"/>
                    </a:cubicBezTo>
                    <a:cubicBezTo>
                      <a:pt x="852714" y="58918"/>
                      <a:pt x="847013" y="55660"/>
                      <a:pt x="842126" y="51588"/>
                    </a:cubicBezTo>
                    <a:cubicBezTo>
                      <a:pt x="836424" y="48330"/>
                      <a:pt x="830723" y="44258"/>
                      <a:pt x="825022" y="41000"/>
                    </a:cubicBezTo>
                    <a:cubicBezTo>
                      <a:pt x="812804" y="35298"/>
                      <a:pt x="801401" y="27968"/>
                      <a:pt x="787555" y="23895"/>
                    </a:cubicBezTo>
                    <a:cubicBezTo>
                      <a:pt x="774523" y="18194"/>
                      <a:pt x="761491" y="15750"/>
                      <a:pt x="747645" y="11678"/>
                    </a:cubicBezTo>
                    <a:cubicBezTo>
                      <a:pt x="741129" y="10049"/>
                      <a:pt x="733799" y="9234"/>
                      <a:pt x="727283" y="8420"/>
                    </a:cubicBezTo>
                    <a:cubicBezTo>
                      <a:pt x="724025" y="7606"/>
                      <a:pt x="720767" y="7606"/>
                      <a:pt x="717509" y="6791"/>
                    </a:cubicBezTo>
                    <a:lnTo>
                      <a:pt x="707735" y="5976"/>
                    </a:lnTo>
                    <a:lnTo>
                      <a:pt x="707735" y="4348"/>
                    </a:lnTo>
                    <a:cubicBezTo>
                      <a:pt x="702034" y="4348"/>
                      <a:pt x="697147" y="3533"/>
                      <a:pt x="691445" y="3533"/>
                    </a:cubicBezTo>
                    <a:cubicBezTo>
                      <a:pt x="685744" y="3533"/>
                      <a:pt x="680857" y="2719"/>
                      <a:pt x="675155" y="2719"/>
                    </a:cubicBezTo>
                    <a:cubicBezTo>
                      <a:pt x="670269" y="2719"/>
                      <a:pt x="664567" y="1904"/>
                      <a:pt x="659680" y="1089"/>
                    </a:cubicBezTo>
                    <a:lnTo>
                      <a:pt x="643390" y="275"/>
                    </a:lnTo>
                    <a:cubicBezTo>
                      <a:pt x="622214" y="-539"/>
                      <a:pt x="601037" y="275"/>
                      <a:pt x="579860" y="5162"/>
                    </a:cubicBezTo>
                    <a:cubicBezTo>
                      <a:pt x="568457" y="5976"/>
                      <a:pt x="557869" y="8420"/>
                      <a:pt x="546466" y="11678"/>
                    </a:cubicBezTo>
                    <a:cubicBezTo>
                      <a:pt x="535878" y="15750"/>
                      <a:pt x="525289" y="19823"/>
                      <a:pt x="514701" y="23895"/>
                    </a:cubicBezTo>
                    <a:cubicBezTo>
                      <a:pt x="493524" y="33669"/>
                      <a:pt x="473977" y="43443"/>
                      <a:pt x="451985" y="49145"/>
                    </a:cubicBezTo>
                    <a:cubicBezTo>
                      <a:pt x="437325" y="49959"/>
                      <a:pt x="424293" y="59733"/>
                      <a:pt x="411261" y="68692"/>
                    </a:cubicBezTo>
                    <a:cubicBezTo>
                      <a:pt x="399044" y="78466"/>
                      <a:pt x="386826" y="88240"/>
                      <a:pt x="372980" y="89869"/>
                    </a:cubicBezTo>
                    <a:cubicBezTo>
                      <a:pt x="319224" y="102901"/>
                      <a:pt x="281757" y="141182"/>
                      <a:pt x="244291" y="179463"/>
                    </a:cubicBezTo>
                    <a:cubicBezTo>
                      <a:pt x="201937" y="203083"/>
                      <a:pt x="170987" y="243807"/>
                      <a:pt x="125375" y="261726"/>
                    </a:cubicBezTo>
                    <a:cubicBezTo>
                      <a:pt x="110714" y="280459"/>
                      <a:pt x="81393" y="280459"/>
                      <a:pt x="61845" y="295120"/>
                    </a:cubicBezTo>
                    <a:lnTo>
                      <a:pt x="64288" y="296749"/>
                    </a:lnTo>
                    <a:cubicBezTo>
                      <a:pt x="52886" y="295120"/>
                      <a:pt x="52886" y="316297"/>
                      <a:pt x="42297" y="308967"/>
                    </a:cubicBezTo>
                    <a:lnTo>
                      <a:pt x="43112" y="308152"/>
                    </a:lnTo>
                    <a:cubicBezTo>
                      <a:pt x="35781" y="305709"/>
                      <a:pt x="40668" y="325256"/>
                      <a:pt x="34967" y="321184"/>
                    </a:cubicBezTo>
                    <a:lnTo>
                      <a:pt x="35781" y="324442"/>
                    </a:lnTo>
                    <a:cubicBezTo>
                      <a:pt x="30895" y="327700"/>
                      <a:pt x="33338" y="321998"/>
                      <a:pt x="29265" y="322813"/>
                    </a:cubicBezTo>
                    <a:cubicBezTo>
                      <a:pt x="27636" y="323627"/>
                      <a:pt x="30895" y="327700"/>
                      <a:pt x="27636" y="327700"/>
                    </a:cubicBezTo>
                    <a:cubicBezTo>
                      <a:pt x="21121" y="317926"/>
                      <a:pt x="16234" y="336659"/>
                      <a:pt x="9718" y="325256"/>
                    </a:cubicBezTo>
                    <a:cubicBezTo>
                      <a:pt x="12161" y="323627"/>
                      <a:pt x="3202" y="322813"/>
                      <a:pt x="8089" y="317111"/>
                    </a:cubicBezTo>
                    <a:cubicBezTo>
                      <a:pt x="5645" y="317111"/>
                      <a:pt x="-2500" y="321998"/>
                      <a:pt x="758" y="326885"/>
                    </a:cubicBezTo>
                    <a:cubicBezTo>
                      <a:pt x="2387" y="332587"/>
                      <a:pt x="1573" y="339103"/>
                      <a:pt x="8903" y="339917"/>
                    </a:cubicBezTo>
                    <a:lnTo>
                      <a:pt x="8089" y="335845"/>
                    </a:lnTo>
                    <a:cubicBezTo>
                      <a:pt x="12161" y="339103"/>
                      <a:pt x="10532" y="336659"/>
                      <a:pt x="12161" y="339917"/>
                    </a:cubicBezTo>
                    <a:cubicBezTo>
                      <a:pt x="19491" y="336659"/>
                      <a:pt x="22750" y="341546"/>
                      <a:pt x="29265" y="341546"/>
                    </a:cubicBezTo>
                    <a:cubicBezTo>
                      <a:pt x="29265" y="341546"/>
                      <a:pt x="29265" y="341546"/>
                      <a:pt x="29265" y="341546"/>
                    </a:cubicBezTo>
                    <a:cubicBezTo>
                      <a:pt x="30080" y="335030"/>
                      <a:pt x="36596" y="335030"/>
                      <a:pt x="39039" y="334216"/>
                    </a:cubicBezTo>
                    <a:lnTo>
                      <a:pt x="41483" y="335845"/>
                    </a:lnTo>
                    <a:cubicBezTo>
                      <a:pt x="45555" y="339103"/>
                      <a:pt x="43926" y="322813"/>
                      <a:pt x="46370" y="331772"/>
                    </a:cubicBezTo>
                    <a:cubicBezTo>
                      <a:pt x="58587" y="321998"/>
                      <a:pt x="74062" y="313039"/>
                      <a:pt x="88723" y="303265"/>
                    </a:cubicBezTo>
                    <a:cubicBezTo>
                      <a:pt x="88723" y="299193"/>
                      <a:pt x="100126" y="295935"/>
                      <a:pt x="93610" y="292677"/>
                    </a:cubicBezTo>
                    <a:cubicBezTo>
                      <a:pt x="100940" y="295935"/>
                      <a:pt x="113158" y="291048"/>
                      <a:pt x="117230" y="287790"/>
                    </a:cubicBezTo>
                    <a:cubicBezTo>
                      <a:pt x="117230" y="288604"/>
                      <a:pt x="118045" y="289419"/>
                      <a:pt x="117230" y="289419"/>
                    </a:cubicBezTo>
                    <a:cubicBezTo>
                      <a:pt x="130262" y="291862"/>
                      <a:pt x="121303" y="276387"/>
                      <a:pt x="135149" y="280459"/>
                    </a:cubicBezTo>
                    <a:cubicBezTo>
                      <a:pt x="131891" y="273129"/>
                      <a:pt x="149810" y="273129"/>
                      <a:pt x="148181" y="262541"/>
                    </a:cubicBezTo>
                    <a:cubicBezTo>
                      <a:pt x="149810" y="263355"/>
                      <a:pt x="151439" y="264170"/>
                      <a:pt x="151439" y="265799"/>
                    </a:cubicBezTo>
                    <a:cubicBezTo>
                      <a:pt x="164471" y="256839"/>
                      <a:pt x="179946" y="249509"/>
                      <a:pt x="191349" y="241364"/>
                    </a:cubicBezTo>
                    <a:cubicBezTo>
                      <a:pt x="196236" y="229146"/>
                      <a:pt x="215783" y="227518"/>
                      <a:pt x="217413" y="214486"/>
                    </a:cubicBezTo>
                    <a:cubicBezTo>
                      <a:pt x="225557" y="211228"/>
                      <a:pt x="237775" y="207155"/>
                      <a:pt x="245105" y="197381"/>
                    </a:cubicBezTo>
                    <a:lnTo>
                      <a:pt x="245105" y="199011"/>
                    </a:lnTo>
                    <a:cubicBezTo>
                      <a:pt x="254879" y="190866"/>
                      <a:pt x="267911" y="181906"/>
                      <a:pt x="271169" y="171318"/>
                    </a:cubicBezTo>
                    <a:cubicBezTo>
                      <a:pt x="279314" y="177019"/>
                      <a:pt x="283386" y="172132"/>
                      <a:pt x="289087" y="171318"/>
                    </a:cubicBezTo>
                    <a:cubicBezTo>
                      <a:pt x="293160" y="163173"/>
                      <a:pt x="307821" y="154214"/>
                      <a:pt x="316780" y="143625"/>
                    </a:cubicBezTo>
                    <a:cubicBezTo>
                      <a:pt x="320852" y="146069"/>
                      <a:pt x="324925" y="136295"/>
                      <a:pt x="328183" y="141182"/>
                    </a:cubicBezTo>
                    <a:cubicBezTo>
                      <a:pt x="350989" y="111046"/>
                      <a:pt x="392528" y="91498"/>
                      <a:pt x="429994" y="83353"/>
                    </a:cubicBezTo>
                    <a:lnTo>
                      <a:pt x="429994" y="84167"/>
                    </a:lnTo>
                    <a:cubicBezTo>
                      <a:pt x="432438" y="79281"/>
                      <a:pt x="434881" y="69507"/>
                      <a:pt x="437325" y="63805"/>
                    </a:cubicBezTo>
                    <a:cubicBezTo>
                      <a:pt x="438139" y="63805"/>
                      <a:pt x="438139" y="65434"/>
                      <a:pt x="437325" y="65434"/>
                    </a:cubicBezTo>
                    <a:cubicBezTo>
                      <a:pt x="443026" y="61362"/>
                      <a:pt x="451985" y="64620"/>
                      <a:pt x="457687" y="60547"/>
                    </a:cubicBezTo>
                    <a:cubicBezTo>
                      <a:pt x="457687" y="61362"/>
                      <a:pt x="457687" y="61362"/>
                      <a:pt x="457687" y="62991"/>
                    </a:cubicBezTo>
                    <a:cubicBezTo>
                      <a:pt x="462574" y="58104"/>
                      <a:pt x="471533" y="62176"/>
                      <a:pt x="477235" y="54846"/>
                    </a:cubicBezTo>
                    <a:lnTo>
                      <a:pt x="478049" y="56475"/>
                    </a:lnTo>
                    <a:lnTo>
                      <a:pt x="482122" y="52402"/>
                    </a:lnTo>
                    <a:cubicBezTo>
                      <a:pt x="482936" y="54031"/>
                      <a:pt x="483750" y="57289"/>
                      <a:pt x="481307" y="57289"/>
                    </a:cubicBezTo>
                    <a:cubicBezTo>
                      <a:pt x="509000" y="47515"/>
                      <a:pt x="536692" y="36927"/>
                      <a:pt x="566014" y="27968"/>
                    </a:cubicBezTo>
                    <a:cubicBezTo>
                      <a:pt x="594521" y="19008"/>
                      <a:pt x="625472" y="13307"/>
                      <a:pt x="655608" y="13307"/>
                    </a:cubicBezTo>
                    <a:lnTo>
                      <a:pt x="653164" y="14936"/>
                    </a:lnTo>
                    <a:cubicBezTo>
                      <a:pt x="657237" y="13307"/>
                      <a:pt x="661309" y="12493"/>
                      <a:pt x="664567" y="10863"/>
                    </a:cubicBezTo>
                    <a:cubicBezTo>
                      <a:pt x="664567" y="11678"/>
                      <a:pt x="663753" y="12493"/>
                      <a:pt x="663753" y="12493"/>
                    </a:cubicBezTo>
                    <a:cubicBezTo>
                      <a:pt x="671083" y="14936"/>
                      <a:pt x="678413" y="14121"/>
                      <a:pt x="686558" y="13307"/>
                    </a:cubicBezTo>
                    <a:cubicBezTo>
                      <a:pt x="693889" y="12493"/>
                      <a:pt x="702034" y="12493"/>
                      <a:pt x="708549" y="14121"/>
                    </a:cubicBezTo>
                    <a:cubicBezTo>
                      <a:pt x="708549" y="14936"/>
                      <a:pt x="706106" y="16565"/>
                      <a:pt x="707735" y="18194"/>
                    </a:cubicBezTo>
                    <a:cubicBezTo>
                      <a:pt x="719138" y="13307"/>
                      <a:pt x="723210" y="27968"/>
                      <a:pt x="730541" y="17379"/>
                    </a:cubicBezTo>
                    <a:cubicBezTo>
                      <a:pt x="730541" y="18194"/>
                      <a:pt x="730541" y="20637"/>
                      <a:pt x="729726" y="21452"/>
                    </a:cubicBezTo>
                    <a:cubicBezTo>
                      <a:pt x="759048" y="23895"/>
                      <a:pt x="789184" y="33669"/>
                      <a:pt x="814433" y="49959"/>
                    </a:cubicBezTo>
                    <a:cubicBezTo>
                      <a:pt x="828279" y="50773"/>
                      <a:pt x="839682" y="58104"/>
                      <a:pt x="850271" y="66249"/>
                    </a:cubicBezTo>
                    <a:cubicBezTo>
                      <a:pt x="860859" y="74394"/>
                      <a:pt x="871447" y="83353"/>
                      <a:pt x="884479" y="89054"/>
                    </a:cubicBezTo>
                    <a:lnTo>
                      <a:pt x="882850" y="90683"/>
                    </a:lnTo>
                    <a:cubicBezTo>
                      <a:pt x="898326" y="99643"/>
                      <a:pt x="910543" y="112675"/>
                      <a:pt x="921946" y="126521"/>
                    </a:cubicBezTo>
                    <a:cubicBezTo>
                      <a:pt x="933349" y="140367"/>
                      <a:pt x="943122" y="155842"/>
                      <a:pt x="954525" y="169689"/>
                    </a:cubicBezTo>
                    <a:cubicBezTo>
                      <a:pt x="962670" y="181906"/>
                      <a:pt x="970815" y="189237"/>
                      <a:pt x="979775" y="201454"/>
                    </a:cubicBezTo>
                    <a:lnTo>
                      <a:pt x="978145" y="203083"/>
                    </a:lnTo>
                    <a:cubicBezTo>
                      <a:pt x="1000951" y="217744"/>
                      <a:pt x="1000951" y="251952"/>
                      <a:pt x="1024571" y="267428"/>
                    </a:cubicBezTo>
                    <a:lnTo>
                      <a:pt x="1020499" y="268242"/>
                    </a:lnTo>
                    <a:cubicBezTo>
                      <a:pt x="1027015" y="268242"/>
                      <a:pt x="1027829" y="282903"/>
                      <a:pt x="1035160" y="276387"/>
                    </a:cubicBezTo>
                    <a:lnTo>
                      <a:pt x="1035160" y="282088"/>
                    </a:lnTo>
                    <a:cubicBezTo>
                      <a:pt x="1055522" y="290233"/>
                      <a:pt x="1048192" y="312225"/>
                      <a:pt x="1066925" y="326071"/>
                    </a:cubicBezTo>
                    <a:lnTo>
                      <a:pt x="1064481" y="326071"/>
                    </a:lnTo>
                    <a:cubicBezTo>
                      <a:pt x="1069368" y="330143"/>
                      <a:pt x="1074255" y="335030"/>
                      <a:pt x="1075070" y="339917"/>
                    </a:cubicBezTo>
                    <a:cubicBezTo>
                      <a:pt x="1074255" y="339917"/>
                      <a:pt x="1074255" y="339917"/>
                      <a:pt x="1072626" y="339103"/>
                    </a:cubicBezTo>
                    <a:cubicBezTo>
                      <a:pt x="1075070" y="359465"/>
                      <a:pt x="1093803" y="370868"/>
                      <a:pt x="1104391" y="387972"/>
                    </a:cubicBezTo>
                    <a:lnTo>
                      <a:pt x="1099504" y="387972"/>
                    </a:lnTo>
                    <a:cubicBezTo>
                      <a:pt x="1108464" y="393673"/>
                      <a:pt x="1113351" y="410778"/>
                      <a:pt x="1121496" y="419737"/>
                    </a:cubicBezTo>
                    <a:lnTo>
                      <a:pt x="1119052" y="419737"/>
                    </a:lnTo>
                    <a:lnTo>
                      <a:pt x="1124754" y="423810"/>
                    </a:lnTo>
                    <a:lnTo>
                      <a:pt x="1121496" y="426253"/>
                    </a:lnTo>
                    <a:cubicBezTo>
                      <a:pt x="1129641" y="441728"/>
                      <a:pt x="1139414" y="453946"/>
                      <a:pt x="1147559" y="46697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/>
              <p:cNvSpPr/>
              <p:nvPr/>
            </p:nvSpPr>
            <p:spPr>
              <a:xfrm>
                <a:off x="7051598" y="3329835"/>
                <a:ext cx="610" cy="610"/>
              </a:xfrm>
              <a:custGeom>
                <a:avLst/>
                <a:gdLst>
                  <a:gd name="connsiteX0" fmla="*/ 611 w 610"/>
                  <a:gd name="connsiteY0" fmla="*/ 611 h 610"/>
                  <a:gd name="connsiteX1" fmla="*/ 611 w 610"/>
                  <a:gd name="connsiteY1" fmla="*/ 611 h 610"/>
                  <a:gd name="connsiteX2" fmla="*/ 611 w 610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610">
                    <a:moveTo>
                      <a:pt x="611" y="611"/>
                    </a:moveTo>
                    <a:cubicBezTo>
                      <a:pt x="611" y="611"/>
                      <a:pt x="611" y="611"/>
                      <a:pt x="611" y="611"/>
                    </a:cubicBezTo>
                    <a:cubicBezTo>
                      <a:pt x="-204" y="-204"/>
                      <a:pt x="-204" y="-204"/>
                      <a:pt x="611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/>
              <p:cNvSpPr/>
              <p:nvPr/>
            </p:nvSpPr>
            <p:spPr>
              <a:xfrm>
                <a:off x="5865499" y="3057592"/>
                <a:ext cx="2443" cy="362"/>
              </a:xfrm>
              <a:custGeom>
                <a:avLst/>
                <a:gdLst>
                  <a:gd name="connsiteX0" fmla="*/ 2443 w 2443"/>
                  <a:gd name="connsiteY0" fmla="*/ 0 h 362"/>
                  <a:gd name="connsiteX1" fmla="*/ 0 w 2443"/>
                  <a:gd name="connsiteY1" fmla="*/ 0 h 362"/>
                  <a:gd name="connsiteX2" fmla="*/ 2443 w 2443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362">
                    <a:moveTo>
                      <a:pt x="2443" y="0"/>
                    </a:moveTo>
                    <a:cubicBezTo>
                      <a:pt x="1629" y="0"/>
                      <a:pt x="814" y="0"/>
                      <a:pt x="0" y="0"/>
                    </a:cubicBezTo>
                    <a:cubicBezTo>
                      <a:pt x="814" y="815"/>
                      <a:pt x="1629" y="0"/>
                      <a:pt x="244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8" name="图形 2"/>
            <p:cNvGrpSpPr/>
            <p:nvPr/>
          </p:nvGrpSpPr>
          <p:grpSpPr>
            <a:xfrm>
              <a:off x="5666881" y="3950273"/>
              <a:ext cx="427489" cy="87358"/>
              <a:chOff x="5666881" y="3950273"/>
              <a:chExt cx="427489" cy="87358"/>
            </a:xfrm>
            <a:solidFill>
              <a:srgbClr val="1B1B1B"/>
            </a:solidFill>
          </p:grpSpPr>
          <p:sp>
            <p:nvSpPr>
              <p:cNvPr id="189" name="任意多边形: 形状 188"/>
              <p:cNvSpPr/>
              <p:nvPr/>
            </p:nvSpPr>
            <p:spPr>
              <a:xfrm>
                <a:off x="6093556" y="3950273"/>
                <a:ext cx="814" cy="3257"/>
              </a:xfrm>
              <a:custGeom>
                <a:avLst/>
                <a:gdLst>
                  <a:gd name="connsiteX0" fmla="*/ 814 w 814"/>
                  <a:gd name="connsiteY0" fmla="*/ 1629 h 3257"/>
                  <a:gd name="connsiteX1" fmla="*/ 814 w 814"/>
                  <a:gd name="connsiteY1" fmla="*/ 0 h 3257"/>
                  <a:gd name="connsiteX2" fmla="*/ 0 w 814"/>
                  <a:gd name="connsiteY2" fmla="*/ 3258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257">
                    <a:moveTo>
                      <a:pt x="814" y="1629"/>
                    </a:moveTo>
                    <a:lnTo>
                      <a:pt x="814" y="0"/>
                    </a:lnTo>
                    <a:lnTo>
                      <a:pt x="0" y="3258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/>
              <p:cNvSpPr/>
              <p:nvPr/>
            </p:nvSpPr>
            <p:spPr>
              <a:xfrm>
                <a:off x="6089483" y="3950677"/>
                <a:ext cx="3257" cy="10183"/>
              </a:xfrm>
              <a:custGeom>
                <a:avLst/>
                <a:gdLst>
                  <a:gd name="connsiteX0" fmla="*/ 0 w 3257"/>
                  <a:gd name="connsiteY0" fmla="*/ 7740 h 10183"/>
                  <a:gd name="connsiteX1" fmla="*/ 0 w 3257"/>
                  <a:gd name="connsiteY1" fmla="*/ 10184 h 10183"/>
                  <a:gd name="connsiteX2" fmla="*/ 3258 w 3257"/>
                  <a:gd name="connsiteY2" fmla="*/ 1224 h 10183"/>
                  <a:gd name="connsiteX3" fmla="*/ 0 w 3257"/>
                  <a:gd name="connsiteY3" fmla="*/ 7740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7" h="10183">
                    <a:moveTo>
                      <a:pt x="0" y="7740"/>
                    </a:moveTo>
                    <a:cubicBezTo>
                      <a:pt x="0" y="8555"/>
                      <a:pt x="0" y="9369"/>
                      <a:pt x="0" y="10184"/>
                    </a:cubicBezTo>
                    <a:lnTo>
                      <a:pt x="3258" y="1224"/>
                    </a:lnTo>
                    <a:cubicBezTo>
                      <a:pt x="3258" y="-4477"/>
                      <a:pt x="814" y="11813"/>
                      <a:pt x="0" y="77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/>
              <p:cNvSpPr/>
              <p:nvPr/>
            </p:nvSpPr>
            <p:spPr>
              <a:xfrm>
                <a:off x="6087854" y="3956925"/>
                <a:ext cx="1629" cy="3935"/>
              </a:xfrm>
              <a:custGeom>
                <a:avLst/>
                <a:gdLst>
                  <a:gd name="connsiteX0" fmla="*/ 1629 w 1629"/>
                  <a:gd name="connsiteY0" fmla="*/ 678 h 3935"/>
                  <a:gd name="connsiteX1" fmla="*/ 0 w 1629"/>
                  <a:gd name="connsiteY1" fmla="*/ 3936 h 3935"/>
                  <a:gd name="connsiteX2" fmla="*/ 1629 w 1629"/>
                  <a:gd name="connsiteY2" fmla="*/ 678 h 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3935">
                    <a:moveTo>
                      <a:pt x="1629" y="678"/>
                    </a:moveTo>
                    <a:cubicBezTo>
                      <a:pt x="815" y="-1766"/>
                      <a:pt x="0" y="3121"/>
                      <a:pt x="0" y="3936"/>
                    </a:cubicBezTo>
                    <a:cubicBezTo>
                      <a:pt x="0" y="678"/>
                      <a:pt x="815" y="5565"/>
                      <a:pt x="1629" y="67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6018623" y="3956427"/>
                <a:ext cx="8144" cy="361"/>
              </a:xfrm>
              <a:custGeom>
                <a:avLst/>
                <a:gdLst>
                  <a:gd name="connsiteX0" fmla="*/ 0 w 8144"/>
                  <a:gd name="connsiteY0" fmla="*/ 362 h 361"/>
                  <a:gd name="connsiteX1" fmla="*/ 0 w 8144"/>
                  <a:gd name="connsiteY1" fmla="*/ 362 h 361"/>
                  <a:gd name="connsiteX2" fmla="*/ 0 w 8144"/>
                  <a:gd name="connsiteY2" fmla="*/ 362 h 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361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0" y="-452"/>
                      <a:pt x="0" y="36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/>
              <p:cNvSpPr/>
              <p:nvPr/>
            </p:nvSpPr>
            <p:spPr>
              <a:xfrm>
                <a:off x="5666881" y="3950273"/>
                <a:ext cx="421788" cy="87358"/>
              </a:xfrm>
              <a:custGeom>
                <a:avLst/>
                <a:gdLst>
                  <a:gd name="connsiteX0" fmla="*/ 333823 w 421788"/>
                  <a:gd name="connsiteY0" fmla="*/ 21991 h 87358"/>
                  <a:gd name="connsiteX1" fmla="*/ 333823 w 421788"/>
                  <a:gd name="connsiteY1" fmla="*/ 25249 h 87358"/>
                  <a:gd name="connsiteX2" fmla="*/ 344412 w 421788"/>
                  <a:gd name="connsiteY2" fmla="*/ 21991 h 87358"/>
                  <a:gd name="connsiteX3" fmla="*/ 344412 w 421788"/>
                  <a:gd name="connsiteY3" fmla="*/ 23620 h 87358"/>
                  <a:gd name="connsiteX4" fmla="*/ 370475 w 421788"/>
                  <a:gd name="connsiteY4" fmla="*/ 16290 h 87358"/>
                  <a:gd name="connsiteX5" fmla="*/ 370475 w 421788"/>
                  <a:gd name="connsiteY5" fmla="*/ 17919 h 87358"/>
                  <a:gd name="connsiteX6" fmla="*/ 372104 w 421788"/>
                  <a:gd name="connsiteY6" fmla="*/ 14661 h 87358"/>
                  <a:gd name="connsiteX7" fmla="*/ 372104 w 421788"/>
                  <a:gd name="connsiteY7" fmla="*/ 17104 h 87358"/>
                  <a:gd name="connsiteX8" fmla="*/ 378620 w 421788"/>
                  <a:gd name="connsiteY8" fmla="*/ 17919 h 87358"/>
                  <a:gd name="connsiteX9" fmla="*/ 379435 w 421788"/>
                  <a:gd name="connsiteY9" fmla="*/ 13032 h 87358"/>
                  <a:gd name="connsiteX10" fmla="*/ 401426 w 421788"/>
                  <a:gd name="connsiteY10" fmla="*/ 6516 h 87358"/>
                  <a:gd name="connsiteX11" fmla="*/ 401426 w 421788"/>
                  <a:gd name="connsiteY11" fmla="*/ 11403 h 87358"/>
                  <a:gd name="connsiteX12" fmla="*/ 420974 w 421788"/>
                  <a:gd name="connsiteY12" fmla="*/ 8959 h 87358"/>
                  <a:gd name="connsiteX13" fmla="*/ 421788 w 421788"/>
                  <a:gd name="connsiteY13" fmla="*/ 3258 h 87358"/>
                  <a:gd name="connsiteX14" fmla="*/ 416087 w 421788"/>
                  <a:gd name="connsiteY14" fmla="*/ 4072 h 87358"/>
                  <a:gd name="connsiteX15" fmla="*/ 416901 w 421788"/>
                  <a:gd name="connsiteY15" fmla="*/ 1629 h 87358"/>
                  <a:gd name="connsiteX16" fmla="*/ 415272 w 421788"/>
                  <a:gd name="connsiteY16" fmla="*/ 4887 h 87358"/>
                  <a:gd name="connsiteX17" fmla="*/ 415272 w 421788"/>
                  <a:gd name="connsiteY17" fmla="*/ 1629 h 87358"/>
                  <a:gd name="connsiteX18" fmla="*/ 406313 w 421788"/>
                  <a:gd name="connsiteY18" fmla="*/ 5702 h 87358"/>
                  <a:gd name="connsiteX19" fmla="*/ 402240 w 421788"/>
                  <a:gd name="connsiteY19" fmla="*/ 0 h 87358"/>
                  <a:gd name="connsiteX20" fmla="*/ 399797 w 421788"/>
                  <a:gd name="connsiteY20" fmla="*/ 4887 h 87358"/>
                  <a:gd name="connsiteX21" fmla="*/ 368846 w 421788"/>
                  <a:gd name="connsiteY21" fmla="*/ 5702 h 87358"/>
                  <a:gd name="connsiteX22" fmla="*/ 352556 w 421788"/>
                  <a:gd name="connsiteY22" fmla="*/ 7330 h 87358"/>
                  <a:gd name="connsiteX23" fmla="*/ 352556 w 421788"/>
                  <a:gd name="connsiteY23" fmla="*/ 6516 h 87358"/>
                  <a:gd name="connsiteX24" fmla="*/ 346040 w 421788"/>
                  <a:gd name="connsiteY24" fmla="*/ 8959 h 87358"/>
                  <a:gd name="connsiteX25" fmla="*/ 344412 w 421788"/>
                  <a:gd name="connsiteY25" fmla="*/ 13032 h 87358"/>
                  <a:gd name="connsiteX26" fmla="*/ 303687 w 421788"/>
                  <a:gd name="connsiteY26" fmla="*/ 8959 h 87358"/>
                  <a:gd name="connsiteX27" fmla="*/ 260519 w 421788"/>
                  <a:gd name="connsiteY27" fmla="*/ 16290 h 87358"/>
                  <a:gd name="connsiteX28" fmla="*/ 260519 w 421788"/>
                  <a:gd name="connsiteY28" fmla="*/ 14661 h 87358"/>
                  <a:gd name="connsiteX29" fmla="*/ 248302 w 421788"/>
                  <a:gd name="connsiteY29" fmla="*/ 16290 h 87358"/>
                  <a:gd name="connsiteX30" fmla="*/ 248302 w 421788"/>
                  <a:gd name="connsiteY30" fmla="*/ 15475 h 87358"/>
                  <a:gd name="connsiteX31" fmla="*/ 218980 w 421788"/>
                  <a:gd name="connsiteY31" fmla="*/ 26878 h 87358"/>
                  <a:gd name="connsiteX32" fmla="*/ 182328 w 421788"/>
                  <a:gd name="connsiteY32" fmla="*/ 33394 h 87358"/>
                  <a:gd name="connsiteX33" fmla="*/ 182328 w 421788"/>
                  <a:gd name="connsiteY33" fmla="*/ 30950 h 87358"/>
                  <a:gd name="connsiteX34" fmla="*/ 153007 w 421788"/>
                  <a:gd name="connsiteY34" fmla="*/ 30950 h 87358"/>
                  <a:gd name="connsiteX35" fmla="*/ 122870 w 421788"/>
                  <a:gd name="connsiteY35" fmla="*/ 40724 h 87358"/>
                  <a:gd name="connsiteX36" fmla="*/ 102508 w 421788"/>
                  <a:gd name="connsiteY36" fmla="*/ 45611 h 87358"/>
                  <a:gd name="connsiteX37" fmla="*/ 68300 w 421788"/>
                  <a:gd name="connsiteY37" fmla="*/ 57014 h 87358"/>
                  <a:gd name="connsiteX38" fmla="*/ 35720 w 421788"/>
                  <a:gd name="connsiteY38" fmla="*/ 62716 h 87358"/>
                  <a:gd name="connsiteX39" fmla="*/ 17801 w 421788"/>
                  <a:gd name="connsiteY39" fmla="*/ 61087 h 87358"/>
                  <a:gd name="connsiteX40" fmla="*/ 18616 w 421788"/>
                  <a:gd name="connsiteY40" fmla="*/ 63530 h 87358"/>
                  <a:gd name="connsiteX41" fmla="*/ 12914 w 421788"/>
                  <a:gd name="connsiteY41" fmla="*/ 65159 h 87358"/>
                  <a:gd name="connsiteX42" fmla="*/ 12914 w 421788"/>
                  <a:gd name="connsiteY42" fmla="*/ 64345 h 87358"/>
                  <a:gd name="connsiteX43" fmla="*/ 12100 w 421788"/>
                  <a:gd name="connsiteY43" fmla="*/ 71675 h 87358"/>
                  <a:gd name="connsiteX44" fmla="*/ 12914 w 421788"/>
                  <a:gd name="connsiteY44" fmla="*/ 74119 h 87358"/>
                  <a:gd name="connsiteX45" fmla="*/ 10471 w 421788"/>
                  <a:gd name="connsiteY45" fmla="*/ 70046 h 87358"/>
                  <a:gd name="connsiteX46" fmla="*/ 10471 w 421788"/>
                  <a:gd name="connsiteY46" fmla="*/ 74119 h 87358"/>
                  <a:gd name="connsiteX47" fmla="*/ 3955 w 421788"/>
                  <a:gd name="connsiteY47" fmla="*/ 65159 h 87358"/>
                  <a:gd name="connsiteX48" fmla="*/ 1512 w 421788"/>
                  <a:gd name="connsiteY48" fmla="*/ 57829 h 87358"/>
                  <a:gd name="connsiteX49" fmla="*/ 697 w 421788"/>
                  <a:gd name="connsiteY49" fmla="*/ 63530 h 87358"/>
                  <a:gd name="connsiteX50" fmla="*/ 6399 w 421788"/>
                  <a:gd name="connsiteY50" fmla="*/ 78191 h 87358"/>
                  <a:gd name="connsiteX51" fmla="*/ 4769 w 421788"/>
                  <a:gd name="connsiteY51" fmla="*/ 74119 h 87358"/>
                  <a:gd name="connsiteX52" fmla="*/ 7213 w 421788"/>
                  <a:gd name="connsiteY52" fmla="*/ 79006 h 87358"/>
                  <a:gd name="connsiteX53" fmla="*/ 13729 w 421788"/>
                  <a:gd name="connsiteY53" fmla="*/ 87150 h 87358"/>
                  <a:gd name="connsiteX54" fmla="*/ 13729 w 421788"/>
                  <a:gd name="connsiteY54" fmla="*/ 86336 h 87358"/>
                  <a:gd name="connsiteX55" fmla="*/ 16172 w 421788"/>
                  <a:gd name="connsiteY55" fmla="*/ 83892 h 87358"/>
                  <a:gd name="connsiteX56" fmla="*/ 16987 w 421788"/>
                  <a:gd name="connsiteY56" fmla="*/ 86336 h 87358"/>
                  <a:gd name="connsiteX57" fmla="*/ 17801 w 421788"/>
                  <a:gd name="connsiteY57" fmla="*/ 84707 h 87358"/>
                  <a:gd name="connsiteX58" fmla="*/ 27575 w 421788"/>
                  <a:gd name="connsiteY58" fmla="*/ 79006 h 87358"/>
                  <a:gd name="connsiteX59" fmla="*/ 27575 w 421788"/>
                  <a:gd name="connsiteY59" fmla="*/ 72490 h 87358"/>
                  <a:gd name="connsiteX60" fmla="*/ 34906 w 421788"/>
                  <a:gd name="connsiteY60" fmla="*/ 79006 h 87358"/>
                  <a:gd name="connsiteX61" fmla="*/ 34906 w 421788"/>
                  <a:gd name="connsiteY61" fmla="*/ 79820 h 87358"/>
                  <a:gd name="connsiteX62" fmla="*/ 39793 w 421788"/>
                  <a:gd name="connsiteY62" fmla="*/ 81449 h 87358"/>
                  <a:gd name="connsiteX63" fmla="*/ 42236 w 421788"/>
                  <a:gd name="connsiteY63" fmla="*/ 73304 h 87358"/>
                  <a:gd name="connsiteX64" fmla="*/ 43865 w 421788"/>
                  <a:gd name="connsiteY64" fmla="*/ 78191 h 87358"/>
                  <a:gd name="connsiteX65" fmla="*/ 54453 w 421788"/>
                  <a:gd name="connsiteY65" fmla="*/ 79006 h 87358"/>
                  <a:gd name="connsiteX66" fmla="*/ 60969 w 421788"/>
                  <a:gd name="connsiteY66" fmla="*/ 70861 h 87358"/>
                  <a:gd name="connsiteX67" fmla="*/ 68300 w 421788"/>
                  <a:gd name="connsiteY67" fmla="*/ 71675 h 87358"/>
                  <a:gd name="connsiteX68" fmla="*/ 68300 w 421788"/>
                  <a:gd name="connsiteY68" fmla="*/ 73304 h 87358"/>
                  <a:gd name="connsiteX69" fmla="*/ 74816 w 421788"/>
                  <a:gd name="connsiteY69" fmla="*/ 64345 h 87358"/>
                  <a:gd name="connsiteX70" fmla="*/ 80517 w 421788"/>
                  <a:gd name="connsiteY70" fmla="*/ 74119 h 87358"/>
                  <a:gd name="connsiteX71" fmla="*/ 87847 w 421788"/>
                  <a:gd name="connsiteY71" fmla="*/ 65159 h 87358"/>
                  <a:gd name="connsiteX72" fmla="*/ 91105 w 421788"/>
                  <a:gd name="connsiteY72" fmla="*/ 69232 h 87358"/>
                  <a:gd name="connsiteX73" fmla="*/ 117983 w 421788"/>
                  <a:gd name="connsiteY73" fmla="*/ 65974 h 87358"/>
                  <a:gd name="connsiteX74" fmla="*/ 117983 w 421788"/>
                  <a:gd name="connsiteY74" fmla="*/ 66788 h 87358"/>
                  <a:gd name="connsiteX75" fmla="*/ 118798 w 421788"/>
                  <a:gd name="connsiteY75" fmla="*/ 50498 h 87358"/>
                  <a:gd name="connsiteX76" fmla="*/ 118798 w 421788"/>
                  <a:gd name="connsiteY76" fmla="*/ 52127 h 87358"/>
                  <a:gd name="connsiteX77" fmla="*/ 124499 w 421788"/>
                  <a:gd name="connsiteY77" fmla="*/ 55385 h 87358"/>
                  <a:gd name="connsiteX78" fmla="*/ 124499 w 421788"/>
                  <a:gd name="connsiteY78" fmla="*/ 57829 h 87358"/>
                  <a:gd name="connsiteX79" fmla="*/ 129386 w 421788"/>
                  <a:gd name="connsiteY79" fmla="*/ 57014 h 87358"/>
                  <a:gd name="connsiteX80" fmla="*/ 129386 w 421788"/>
                  <a:gd name="connsiteY80" fmla="*/ 58643 h 87358"/>
                  <a:gd name="connsiteX81" fmla="*/ 130201 w 421788"/>
                  <a:gd name="connsiteY81" fmla="*/ 56200 h 87358"/>
                  <a:gd name="connsiteX82" fmla="*/ 130201 w 421788"/>
                  <a:gd name="connsiteY82" fmla="*/ 61087 h 87358"/>
                  <a:gd name="connsiteX83" fmla="*/ 170925 w 421788"/>
                  <a:gd name="connsiteY83" fmla="*/ 48055 h 87358"/>
                  <a:gd name="connsiteX84" fmla="*/ 170925 w 421788"/>
                  <a:gd name="connsiteY84" fmla="*/ 49684 h 87358"/>
                  <a:gd name="connsiteX85" fmla="*/ 173369 w 421788"/>
                  <a:gd name="connsiteY85" fmla="*/ 45611 h 87358"/>
                  <a:gd name="connsiteX86" fmla="*/ 173369 w 421788"/>
                  <a:gd name="connsiteY86" fmla="*/ 48055 h 87358"/>
                  <a:gd name="connsiteX87" fmla="*/ 183957 w 421788"/>
                  <a:gd name="connsiteY87" fmla="*/ 45611 h 87358"/>
                  <a:gd name="connsiteX88" fmla="*/ 184772 w 421788"/>
                  <a:gd name="connsiteY88" fmla="*/ 49684 h 87358"/>
                  <a:gd name="connsiteX89" fmla="*/ 189659 w 421788"/>
                  <a:gd name="connsiteY89" fmla="*/ 44797 h 87358"/>
                  <a:gd name="connsiteX90" fmla="*/ 189659 w 421788"/>
                  <a:gd name="connsiteY90" fmla="*/ 48869 h 87358"/>
                  <a:gd name="connsiteX91" fmla="*/ 210835 w 421788"/>
                  <a:gd name="connsiteY91" fmla="*/ 44797 h 87358"/>
                  <a:gd name="connsiteX92" fmla="*/ 228754 w 421788"/>
                  <a:gd name="connsiteY92" fmla="*/ 33394 h 87358"/>
                  <a:gd name="connsiteX93" fmla="*/ 228754 w 421788"/>
                  <a:gd name="connsiteY93" fmla="*/ 35837 h 87358"/>
                  <a:gd name="connsiteX94" fmla="*/ 253189 w 421788"/>
                  <a:gd name="connsiteY94" fmla="*/ 32580 h 87358"/>
                  <a:gd name="connsiteX95" fmla="*/ 262148 w 421788"/>
                  <a:gd name="connsiteY95" fmla="*/ 30136 h 87358"/>
                  <a:gd name="connsiteX96" fmla="*/ 262148 w 421788"/>
                  <a:gd name="connsiteY96" fmla="*/ 32580 h 87358"/>
                  <a:gd name="connsiteX97" fmla="*/ 280067 w 421788"/>
                  <a:gd name="connsiteY97" fmla="*/ 28507 h 87358"/>
                  <a:gd name="connsiteX98" fmla="*/ 280067 w 421788"/>
                  <a:gd name="connsiteY98" fmla="*/ 31765 h 87358"/>
                  <a:gd name="connsiteX99" fmla="*/ 282510 w 421788"/>
                  <a:gd name="connsiteY99" fmla="*/ 23620 h 87358"/>
                  <a:gd name="connsiteX100" fmla="*/ 284139 w 421788"/>
                  <a:gd name="connsiteY100" fmla="*/ 26064 h 87358"/>
                  <a:gd name="connsiteX101" fmla="*/ 296357 w 421788"/>
                  <a:gd name="connsiteY101" fmla="*/ 22806 h 87358"/>
                  <a:gd name="connsiteX102" fmla="*/ 296357 w 421788"/>
                  <a:gd name="connsiteY102" fmla="*/ 25249 h 87358"/>
                  <a:gd name="connsiteX103" fmla="*/ 300429 w 421788"/>
                  <a:gd name="connsiteY103" fmla="*/ 23620 h 87358"/>
                  <a:gd name="connsiteX104" fmla="*/ 300429 w 421788"/>
                  <a:gd name="connsiteY104" fmla="*/ 25249 h 87358"/>
                  <a:gd name="connsiteX105" fmla="*/ 313461 w 421788"/>
                  <a:gd name="connsiteY105" fmla="*/ 23620 h 87358"/>
                  <a:gd name="connsiteX106" fmla="*/ 313461 w 421788"/>
                  <a:gd name="connsiteY106" fmla="*/ 27693 h 87358"/>
                  <a:gd name="connsiteX107" fmla="*/ 322420 w 421788"/>
                  <a:gd name="connsiteY107" fmla="*/ 24435 h 87358"/>
                  <a:gd name="connsiteX108" fmla="*/ 322420 w 421788"/>
                  <a:gd name="connsiteY108" fmla="*/ 26064 h 87358"/>
                  <a:gd name="connsiteX109" fmla="*/ 324049 w 421788"/>
                  <a:gd name="connsiteY109" fmla="*/ 22806 h 87358"/>
                  <a:gd name="connsiteX110" fmla="*/ 324049 w 421788"/>
                  <a:gd name="connsiteY110" fmla="*/ 26878 h 87358"/>
                  <a:gd name="connsiteX111" fmla="*/ 333823 w 421788"/>
                  <a:gd name="connsiteY111" fmla="*/ 21991 h 87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421788" h="87358">
                    <a:moveTo>
                      <a:pt x="333823" y="21991"/>
                    </a:moveTo>
                    <a:lnTo>
                      <a:pt x="333823" y="25249"/>
                    </a:lnTo>
                    <a:cubicBezTo>
                      <a:pt x="337081" y="18733"/>
                      <a:pt x="341154" y="25249"/>
                      <a:pt x="344412" y="21991"/>
                    </a:cubicBezTo>
                    <a:lnTo>
                      <a:pt x="344412" y="23620"/>
                    </a:lnTo>
                    <a:cubicBezTo>
                      <a:pt x="353371" y="24435"/>
                      <a:pt x="361516" y="18733"/>
                      <a:pt x="370475" y="16290"/>
                    </a:cubicBezTo>
                    <a:cubicBezTo>
                      <a:pt x="370475" y="16290"/>
                      <a:pt x="370475" y="17919"/>
                      <a:pt x="370475" y="17919"/>
                    </a:cubicBezTo>
                    <a:cubicBezTo>
                      <a:pt x="371290" y="16290"/>
                      <a:pt x="371290" y="14661"/>
                      <a:pt x="372104" y="14661"/>
                    </a:cubicBezTo>
                    <a:cubicBezTo>
                      <a:pt x="372104" y="15475"/>
                      <a:pt x="372104" y="16290"/>
                      <a:pt x="372104" y="17104"/>
                    </a:cubicBezTo>
                    <a:cubicBezTo>
                      <a:pt x="373733" y="22806"/>
                      <a:pt x="377806" y="13032"/>
                      <a:pt x="378620" y="17919"/>
                    </a:cubicBezTo>
                    <a:cubicBezTo>
                      <a:pt x="379435" y="17104"/>
                      <a:pt x="379435" y="14661"/>
                      <a:pt x="379435" y="13032"/>
                    </a:cubicBezTo>
                    <a:cubicBezTo>
                      <a:pt x="386765" y="11403"/>
                      <a:pt x="394095" y="10588"/>
                      <a:pt x="401426" y="6516"/>
                    </a:cubicBezTo>
                    <a:cubicBezTo>
                      <a:pt x="401426" y="7330"/>
                      <a:pt x="401426" y="8959"/>
                      <a:pt x="401426" y="11403"/>
                    </a:cubicBezTo>
                    <a:cubicBezTo>
                      <a:pt x="407942" y="2443"/>
                      <a:pt x="414458" y="6516"/>
                      <a:pt x="420974" y="8959"/>
                    </a:cubicBezTo>
                    <a:cubicBezTo>
                      <a:pt x="421788" y="6516"/>
                      <a:pt x="420974" y="6516"/>
                      <a:pt x="421788" y="3258"/>
                    </a:cubicBezTo>
                    <a:cubicBezTo>
                      <a:pt x="420159" y="0"/>
                      <a:pt x="417716" y="8959"/>
                      <a:pt x="416087" y="4072"/>
                    </a:cubicBezTo>
                    <a:lnTo>
                      <a:pt x="416901" y="1629"/>
                    </a:lnTo>
                    <a:cubicBezTo>
                      <a:pt x="415272" y="0"/>
                      <a:pt x="416087" y="8145"/>
                      <a:pt x="415272" y="4887"/>
                    </a:cubicBezTo>
                    <a:cubicBezTo>
                      <a:pt x="415272" y="2443"/>
                      <a:pt x="416087" y="1629"/>
                      <a:pt x="415272" y="1629"/>
                    </a:cubicBezTo>
                    <a:cubicBezTo>
                      <a:pt x="412014" y="2443"/>
                      <a:pt x="409571" y="0"/>
                      <a:pt x="406313" y="5702"/>
                    </a:cubicBezTo>
                    <a:cubicBezTo>
                      <a:pt x="406313" y="0"/>
                      <a:pt x="403055" y="4887"/>
                      <a:pt x="402240" y="0"/>
                    </a:cubicBezTo>
                    <a:cubicBezTo>
                      <a:pt x="401426" y="2443"/>
                      <a:pt x="400611" y="1629"/>
                      <a:pt x="399797" y="4887"/>
                    </a:cubicBezTo>
                    <a:cubicBezTo>
                      <a:pt x="390023" y="1629"/>
                      <a:pt x="379435" y="6516"/>
                      <a:pt x="368846" y="5702"/>
                    </a:cubicBezTo>
                    <a:cubicBezTo>
                      <a:pt x="363959" y="16290"/>
                      <a:pt x="358258" y="4072"/>
                      <a:pt x="352556" y="7330"/>
                    </a:cubicBezTo>
                    <a:cubicBezTo>
                      <a:pt x="352556" y="7330"/>
                      <a:pt x="352556" y="6516"/>
                      <a:pt x="352556" y="6516"/>
                    </a:cubicBezTo>
                    <a:cubicBezTo>
                      <a:pt x="350927" y="8959"/>
                      <a:pt x="348484" y="10588"/>
                      <a:pt x="346040" y="8959"/>
                    </a:cubicBezTo>
                    <a:lnTo>
                      <a:pt x="344412" y="13032"/>
                    </a:lnTo>
                    <a:cubicBezTo>
                      <a:pt x="330565" y="4072"/>
                      <a:pt x="317533" y="11403"/>
                      <a:pt x="303687" y="8959"/>
                    </a:cubicBezTo>
                    <a:cubicBezTo>
                      <a:pt x="288212" y="7330"/>
                      <a:pt x="274365" y="1629"/>
                      <a:pt x="260519" y="16290"/>
                    </a:cubicBezTo>
                    <a:cubicBezTo>
                      <a:pt x="260519" y="15475"/>
                      <a:pt x="260519" y="14661"/>
                      <a:pt x="260519" y="14661"/>
                    </a:cubicBezTo>
                    <a:cubicBezTo>
                      <a:pt x="256447" y="17104"/>
                      <a:pt x="252374" y="13846"/>
                      <a:pt x="248302" y="16290"/>
                    </a:cubicBezTo>
                    <a:lnTo>
                      <a:pt x="248302" y="15475"/>
                    </a:lnTo>
                    <a:cubicBezTo>
                      <a:pt x="239342" y="25249"/>
                      <a:pt x="227939" y="16290"/>
                      <a:pt x="218980" y="26878"/>
                    </a:cubicBezTo>
                    <a:cubicBezTo>
                      <a:pt x="207577" y="26878"/>
                      <a:pt x="194546" y="29322"/>
                      <a:pt x="182328" y="33394"/>
                    </a:cubicBezTo>
                    <a:lnTo>
                      <a:pt x="182328" y="30950"/>
                    </a:lnTo>
                    <a:cubicBezTo>
                      <a:pt x="173369" y="36652"/>
                      <a:pt x="161966" y="26878"/>
                      <a:pt x="153007" y="30950"/>
                    </a:cubicBezTo>
                    <a:cubicBezTo>
                      <a:pt x="142418" y="27693"/>
                      <a:pt x="134273" y="45611"/>
                      <a:pt x="122870" y="40724"/>
                    </a:cubicBezTo>
                    <a:cubicBezTo>
                      <a:pt x="114725" y="31765"/>
                      <a:pt x="110653" y="54571"/>
                      <a:pt x="102508" y="45611"/>
                    </a:cubicBezTo>
                    <a:cubicBezTo>
                      <a:pt x="87847" y="32580"/>
                      <a:pt x="77259" y="44797"/>
                      <a:pt x="68300" y="57014"/>
                    </a:cubicBezTo>
                    <a:cubicBezTo>
                      <a:pt x="56082" y="53756"/>
                      <a:pt x="48752" y="70861"/>
                      <a:pt x="35720" y="62716"/>
                    </a:cubicBezTo>
                    <a:cubicBezTo>
                      <a:pt x="33277" y="70861"/>
                      <a:pt x="22688" y="57014"/>
                      <a:pt x="17801" y="61087"/>
                    </a:cubicBezTo>
                    <a:lnTo>
                      <a:pt x="18616" y="63530"/>
                    </a:lnTo>
                    <a:cubicBezTo>
                      <a:pt x="14543" y="57014"/>
                      <a:pt x="17801" y="74933"/>
                      <a:pt x="12914" y="65159"/>
                    </a:cubicBezTo>
                    <a:lnTo>
                      <a:pt x="12914" y="64345"/>
                    </a:lnTo>
                    <a:cubicBezTo>
                      <a:pt x="9656" y="59458"/>
                      <a:pt x="15358" y="78191"/>
                      <a:pt x="12100" y="71675"/>
                    </a:cubicBezTo>
                    <a:lnTo>
                      <a:pt x="12914" y="74119"/>
                    </a:lnTo>
                    <a:cubicBezTo>
                      <a:pt x="12100" y="74933"/>
                      <a:pt x="12100" y="70861"/>
                      <a:pt x="10471" y="70046"/>
                    </a:cubicBezTo>
                    <a:cubicBezTo>
                      <a:pt x="10471" y="70861"/>
                      <a:pt x="12100" y="74933"/>
                      <a:pt x="10471" y="74119"/>
                    </a:cubicBezTo>
                    <a:cubicBezTo>
                      <a:pt x="6399" y="62716"/>
                      <a:pt x="8027" y="77376"/>
                      <a:pt x="3955" y="65159"/>
                    </a:cubicBezTo>
                    <a:cubicBezTo>
                      <a:pt x="4769" y="65159"/>
                      <a:pt x="1512" y="61087"/>
                      <a:pt x="1512" y="57829"/>
                    </a:cubicBezTo>
                    <a:cubicBezTo>
                      <a:pt x="697" y="57014"/>
                      <a:pt x="-932" y="57829"/>
                      <a:pt x="697" y="63530"/>
                    </a:cubicBezTo>
                    <a:cubicBezTo>
                      <a:pt x="2326" y="69232"/>
                      <a:pt x="3140" y="74119"/>
                      <a:pt x="6399" y="78191"/>
                    </a:cubicBezTo>
                    <a:lnTo>
                      <a:pt x="4769" y="74119"/>
                    </a:lnTo>
                    <a:cubicBezTo>
                      <a:pt x="6399" y="78191"/>
                      <a:pt x="5584" y="75747"/>
                      <a:pt x="7213" y="79006"/>
                    </a:cubicBezTo>
                    <a:cubicBezTo>
                      <a:pt x="8842" y="79006"/>
                      <a:pt x="11285" y="84707"/>
                      <a:pt x="13729" y="87150"/>
                    </a:cubicBezTo>
                    <a:cubicBezTo>
                      <a:pt x="13729" y="87150"/>
                      <a:pt x="13729" y="87150"/>
                      <a:pt x="13729" y="86336"/>
                    </a:cubicBezTo>
                    <a:cubicBezTo>
                      <a:pt x="12914" y="81449"/>
                      <a:pt x="14543" y="83892"/>
                      <a:pt x="16172" y="83892"/>
                    </a:cubicBezTo>
                    <a:lnTo>
                      <a:pt x="16987" y="86336"/>
                    </a:lnTo>
                    <a:cubicBezTo>
                      <a:pt x="18616" y="91223"/>
                      <a:pt x="15358" y="76562"/>
                      <a:pt x="17801" y="84707"/>
                    </a:cubicBezTo>
                    <a:cubicBezTo>
                      <a:pt x="20245" y="81449"/>
                      <a:pt x="24317" y="80634"/>
                      <a:pt x="27575" y="79006"/>
                    </a:cubicBezTo>
                    <a:cubicBezTo>
                      <a:pt x="26761" y="75747"/>
                      <a:pt x="30833" y="78191"/>
                      <a:pt x="27575" y="72490"/>
                    </a:cubicBezTo>
                    <a:cubicBezTo>
                      <a:pt x="30833" y="79006"/>
                      <a:pt x="34091" y="79820"/>
                      <a:pt x="34906" y="79006"/>
                    </a:cubicBezTo>
                    <a:cubicBezTo>
                      <a:pt x="34906" y="79820"/>
                      <a:pt x="34906" y="80634"/>
                      <a:pt x="34906" y="79820"/>
                    </a:cubicBezTo>
                    <a:cubicBezTo>
                      <a:pt x="39793" y="87965"/>
                      <a:pt x="34906" y="70861"/>
                      <a:pt x="39793" y="81449"/>
                    </a:cubicBezTo>
                    <a:cubicBezTo>
                      <a:pt x="38164" y="73304"/>
                      <a:pt x="43865" y="83078"/>
                      <a:pt x="42236" y="73304"/>
                    </a:cubicBezTo>
                    <a:cubicBezTo>
                      <a:pt x="43051" y="74933"/>
                      <a:pt x="43865" y="76562"/>
                      <a:pt x="43865" y="78191"/>
                    </a:cubicBezTo>
                    <a:cubicBezTo>
                      <a:pt x="47123" y="77376"/>
                      <a:pt x="52010" y="79006"/>
                      <a:pt x="54453" y="79006"/>
                    </a:cubicBezTo>
                    <a:cubicBezTo>
                      <a:pt x="55268" y="71675"/>
                      <a:pt x="60969" y="80634"/>
                      <a:pt x="60969" y="70861"/>
                    </a:cubicBezTo>
                    <a:cubicBezTo>
                      <a:pt x="63413" y="72490"/>
                      <a:pt x="66671" y="75747"/>
                      <a:pt x="68300" y="71675"/>
                    </a:cubicBezTo>
                    <a:lnTo>
                      <a:pt x="68300" y="73304"/>
                    </a:lnTo>
                    <a:cubicBezTo>
                      <a:pt x="70743" y="72490"/>
                      <a:pt x="74001" y="70861"/>
                      <a:pt x="74816" y="64345"/>
                    </a:cubicBezTo>
                    <a:cubicBezTo>
                      <a:pt x="78073" y="73304"/>
                      <a:pt x="78888" y="70861"/>
                      <a:pt x="80517" y="74119"/>
                    </a:cubicBezTo>
                    <a:cubicBezTo>
                      <a:pt x="81332" y="69232"/>
                      <a:pt x="85404" y="70046"/>
                      <a:pt x="87847" y="65159"/>
                    </a:cubicBezTo>
                    <a:cubicBezTo>
                      <a:pt x="89476" y="69232"/>
                      <a:pt x="89476" y="62716"/>
                      <a:pt x="91105" y="69232"/>
                    </a:cubicBezTo>
                    <a:cubicBezTo>
                      <a:pt x="96807" y="55385"/>
                      <a:pt x="107395" y="57829"/>
                      <a:pt x="117983" y="65974"/>
                    </a:cubicBezTo>
                    <a:lnTo>
                      <a:pt x="117983" y="66788"/>
                    </a:lnTo>
                    <a:cubicBezTo>
                      <a:pt x="118798" y="63530"/>
                      <a:pt x="118798" y="55385"/>
                      <a:pt x="118798" y="50498"/>
                    </a:cubicBezTo>
                    <a:cubicBezTo>
                      <a:pt x="118798" y="51313"/>
                      <a:pt x="118798" y="52127"/>
                      <a:pt x="118798" y="52127"/>
                    </a:cubicBezTo>
                    <a:cubicBezTo>
                      <a:pt x="120427" y="50498"/>
                      <a:pt x="122870" y="56200"/>
                      <a:pt x="124499" y="55385"/>
                    </a:cubicBezTo>
                    <a:cubicBezTo>
                      <a:pt x="124499" y="56200"/>
                      <a:pt x="124499" y="56200"/>
                      <a:pt x="124499" y="57829"/>
                    </a:cubicBezTo>
                    <a:cubicBezTo>
                      <a:pt x="125314" y="54571"/>
                      <a:pt x="128572" y="62716"/>
                      <a:pt x="129386" y="57014"/>
                    </a:cubicBezTo>
                    <a:lnTo>
                      <a:pt x="129386" y="58643"/>
                    </a:lnTo>
                    <a:lnTo>
                      <a:pt x="130201" y="56200"/>
                    </a:lnTo>
                    <a:cubicBezTo>
                      <a:pt x="130201" y="58643"/>
                      <a:pt x="131015" y="61087"/>
                      <a:pt x="130201" y="61087"/>
                    </a:cubicBezTo>
                    <a:cubicBezTo>
                      <a:pt x="144047" y="61087"/>
                      <a:pt x="157079" y="48055"/>
                      <a:pt x="170925" y="48055"/>
                    </a:cubicBezTo>
                    <a:lnTo>
                      <a:pt x="170925" y="49684"/>
                    </a:lnTo>
                    <a:lnTo>
                      <a:pt x="173369" y="45611"/>
                    </a:lnTo>
                    <a:cubicBezTo>
                      <a:pt x="173369" y="46426"/>
                      <a:pt x="173369" y="47240"/>
                      <a:pt x="173369" y="48055"/>
                    </a:cubicBezTo>
                    <a:cubicBezTo>
                      <a:pt x="177441" y="51313"/>
                      <a:pt x="179885" y="44797"/>
                      <a:pt x="183957" y="45611"/>
                    </a:cubicBezTo>
                    <a:cubicBezTo>
                      <a:pt x="183957" y="46426"/>
                      <a:pt x="183957" y="48869"/>
                      <a:pt x="184772" y="49684"/>
                    </a:cubicBezTo>
                    <a:cubicBezTo>
                      <a:pt x="186401" y="43982"/>
                      <a:pt x="189659" y="56200"/>
                      <a:pt x="189659" y="44797"/>
                    </a:cubicBezTo>
                    <a:cubicBezTo>
                      <a:pt x="189659" y="45611"/>
                      <a:pt x="190473" y="48055"/>
                      <a:pt x="189659" y="48869"/>
                    </a:cubicBezTo>
                    <a:cubicBezTo>
                      <a:pt x="196174" y="43982"/>
                      <a:pt x="203505" y="43982"/>
                      <a:pt x="210835" y="44797"/>
                    </a:cubicBezTo>
                    <a:cubicBezTo>
                      <a:pt x="215722" y="33394"/>
                      <a:pt x="223053" y="42354"/>
                      <a:pt x="228754" y="33394"/>
                    </a:cubicBezTo>
                    <a:lnTo>
                      <a:pt x="228754" y="35837"/>
                    </a:lnTo>
                    <a:cubicBezTo>
                      <a:pt x="236084" y="27693"/>
                      <a:pt x="245044" y="35023"/>
                      <a:pt x="253189" y="32580"/>
                    </a:cubicBezTo>
                    <a:cubicBezTo>
                      <a:pt x="256447" y="33394"/>
                      <a:pt x="258890" y="30136"/>
                      <a:pt x="262148" y="30136"/>
                    </a:cubicBezTo>
                    <a:lnTo>
                      <a:pt x="262148" y="32580"/>
                    </a:lnTo>
                    <a:cubicBezTo>
                      <a:pt x="267035" y="21991"/>
                      <a:pt x="275180" y="40724"/>
                      <a:pt x="280067" y="28507"/>
                    </a:cubicBezTo>
                    <a:lnTo>
                      <a:pt x="280067" y="31765"/>
                    </a:lnTo>
                    <a:cubicBezTo>
                      <a:pt x="280881" y="26064"/>
                      <a:pt x="284139" y="33394"/>
                      <a:pt x="282510" y="23620"/>
                    </a:cubicBezTo>
                    <a:lnTo>
                      <a:pt x="284139" y="26064"/>
                    </a:lnTo>
                    <a:cubicBezTo>
                      <a:pt x="287397" y="13032"/>
                      <a:pt x="292284" y="30950"/>
                      <a:pt x="296357" y="22806"/>
                    </a:cubicBezTo>
                    <a:lnTo>
                      <a:pt x="296357" y="25249"/>
                    </a:lnTo>
                    <a:cubicBezTo>
                      <a:pt x="297171" y="23620"/>
                      <a:pt x="298800" y="21991"/>
                      <a:pt x="300429" y="23620"/>
                    </a:cubicBezTo>
                    <a:cubicBezTo>
                      <a:pt x="300429" y="23620"/>
                      <a:pt x="300429" y="24435"/>
                      <a:pt x="300429" y="25249"/>
                    </a:cubicBezTo>
                    <a:cubicBezTo>
                      <a:pt x="305316" y="34209"/>
                      <a:pt x="309388" y="23620"/>
                      <a:pt x="313461" y="23620"/>
                    </a:cubicBezTo>
                    <a:lnTo>
                      <a:pt x="313461" y="27693"/>
                    </a:lnTo>
                    <a:cubicBezTo>
                      <a:pt x="315090" y="22806"/>
                      <a:pt x="319162" y="26878"/>
                      <a:pt x="322420" y="24435"/>
                    </a:cubicBezTo>
                    <a:lnTo>
                      <a:pt x="322420" y="26064"/>
                    </a:lnTo>
                    <a:lnTo>
                      <a:pt x="324049" y="22806"/>
                    </a:lnTo>
                    <a:lnTo>
                      <a:pt x="324049" y="26878"/>
                    </a:lnTo>
                    <a:cubicBezTo>
                      <a:pt x="327307" y="26878"/>
                      <a:pt x="330565" y="22806"/>
                      <a:pt x="333823" y="2199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/>
              <p:cNvSpPr/>
              <p:nvPr/>
            </p:nvSpPr>
            <p:spPr>
              <a:xfrm>
                <a:off x="6038170" y="396737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>
              <a:xfrm>
                <a:off x="5679999" y="4036609"/>
                <a:ext cx="610" cy="362"/>
              </a:xfrm>
              <a:custGeom>
                <a:avLst/>
                <a:gdLst>
                  <a:gd name="connsiteX0" fmla="*/ 611 w 610"/>
                  <a:gd name="connsiteY0" fmla="*/ 0 h 362"/>
                  <a:gd name="connsiteX1" fmla="*/ 611 w 610"/>
                  <a:gd name="connsiteY1" fmla="*/ 0 h 362"/>
                  <a:gd name="connsiteX2" fmla="*/ 611 w 610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362">
                    <a:moveTo>
                      <a:pt x="611" y="0"/>
                    </a:moveTo>
                    <a:cubicBezTo>
                      <a:pt x="-204" y="0"/>
                      <a:pt x="-204" y="0"/>
                      <a:pt x="611" y="0"/>
                    </a:cubicBezTo>
                    <a:cubicBezTo>
                      <a:pt x="-204" y="815"/>
                      <a:pt x="-204" y="0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96" name="图形 2"/>
            <p:cNvGrpSpPr/>
            <p:nvPr/>
          </p:nvGrpSpPr>
          <p:grpSpPr>
            <a:xfrm>
              <a:off x="6936552" y="3082262"/>
              <a:ext cx="409283" cy="692080"/>
              <a:chOff x="6936552" y="3082262"/>
              <a:chExt cx="409283" cy="692080"/>
            </a:xfrm>
            <a:solidFill>
              <a:srgbClr val="1B1B1B"/>
            </a:solidFill>
          </p:grpSpPr>
          <p:sp>
            <p:nvSpPr>
              <p:cNvPr id="197" name="任意多边形: 形状 196"/>
              <p:cNvSpPr/>
              <p:nvPr/>
            </p:nvSpPr>
            <p:spPr>
              <a:xfrm>
                <a:off x="7342168" y="3771900"/>
                <a:ext cx="3257" cy="2443"/>
              </a:xfrm>
              <a:custGeom>
                <a:avLst/>
                <a:gdLst>
                  <a:gd name="connsiteX0" fmla="*/ 2443 w 3257"/>
                  <a:gd name="connsiteY0" fmla="*/ 2443 h 2443"/>
                  <a:gd name="connsiteX1" fmla="*/ 3258 w 3257"/>
                  <a:gd name="connsiteY1" fmla="*/ 1629 h 2443"/>
                  <a:gd name="connsiteX2" fmla="*/ 0 w 3257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2443">
                    <a:moveTo>
                      <a:pt x="2443" y="2443"/>
                    </a:moveTo>
                    <a:lnTo>
                      <a:pt x="3258" y="1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" name="任意多边形: 形状 197"/>
              <p:cNvSpPr/>
              <p:nvPr/>
            </p:nvSpPr>
            <p:spPr>
              <a:xfrm>
                <a:off x="7335652" y="3765383"/>
                <a:ext cx="10183" cy="5701"/>
              </a:xfrm>
              <a:custGeom>
                <a:avLst/>
                <a:gdLst>
                  <a:gd name="connsiteX0" fmla="*/ 2443 w 10183"/>
                  <a:gd name="connsiteY0" fmla="*/ 0 h 5701"/>
                  <a:gd name="connsiteX1" fmla="*/ 0 w 10183"/>
                  <a:gd name="connsiteY1" fmla="*/ 0 h 5701"/>
                  <a:gd name="connsiteX2" fmla="*/ 8959 w 10183"/>
                  <a:gd name="connsiteY2" fmla="*/ 5702 h 5701"/>
                  <a:gd name="connsiteX3" fmla="*/ 2443 w 10183"/>
                  <a:gd name="connsiteY3" fmla="*/ 0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3" h="5701">
                    <a:moveTo>
                      <a:pt x="2443" y="0"/>
                    </a:moveTo>
                    <a:cubicBezTo>
                      <a:pt x="1629" y="0"/>
                      <a:pt x="814" y="0"/>
                      <a:pt x="0" y="0"/>
                    </a:cubicBezTo>
                    <a:cubicBezTo>
                      <a:pt x="3258" y="1629"/>
                      <a:pt x="5701" y="4072"/>
                      <a:pt x="8959" y="5702"/>
                    </a:cubicBezTo>
                    <a:cubicBezTo>
                      <a:pt x="14661" y="4072"/>
                      <a:pt x="-1629" y="815"/>
                      <a:pt x="244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" name="任意多边形: 形状 198"/>
              <p:cNvSpPr/>
              <p:nvPr/>
            </p:nvSpPr>
            <p:spPr>
              <a:xfrm>
                <a:off x="7335652" y="3761311"/>
                <a:ext cx="3935" cy="3258"/>
              </a:xfrm>
              <a:custGeom>
                <a:avLst/>
                <a:gdLst>
                  <a:gd name="connsiteX0" fmla="*/ 3258 w 3935"/>
                  <a:gd name="connsiteY0" fmla="*/ 3258 h 3258"/>
                  <a:gd name="connsiteX1" fmla="*/ 0 w 3935"/>
                  <a:gd name="connsiteY1" fmla="*/ 0 h 3258"/>
                  <a:gd name="connsiteX2" fmla="*/ 3258 w 3935"/>
                  <a:gd name="connsiteY2" fmla="*/ 3258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5" h="3258">
                    <a:moveTo>
                      <a:pt x="3258" y="3258"/>
                    </a:moveTo>
                    <a:cubicBezTo>
                      <a:pt x="5701" y="1629"/>
                      <a:pt x="814" y="815"/>
                      <a:pt x="0" y="0"/>
                    </a:cubicBezTo>
                    <a:cubicBezTo>
                      <a:pt x="3258" y="815"/>
                      <a:pt x="-1629" y="2444"/>
                      <a:pt x="3258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" name="任意多边形: 形状 199"/>
              <p:cNvSpPr/>
              <p:nvPr/>
            </p:nvSpPr>
            <p:spPr>
              <a:xfrm>
                <a:off x="7309588" y="3634703"/>
                <a:ext cx="362" cy="361"/>
              </a:xfrm>
              <a:custGeom>
                <a:avLst/>
                <a:gdLst>
                  <a:gd name="connsiteX0" fmla="*/ 0 w 362"/>
                  <a:gd name="connsiteY0" fmla="*/ 362 h 361"/>
                  <a:gd name="connsiteX1" fmla="*/ 0 w 362"/>
                  <a:gd name="connsiteY1" fmla="*/ 362 h 361"/>
                  <a:gd name="connsiteX2" fmla="*/ 0 w 362"/>
                  <a:gd name="connsiteY2" fmla="*/ 362 h 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361">
                    <a:moveTo>
                      <a:pt x="0" y="362"/>
                    </a:moveTo>
                    <a:cubicBezTo>
                      <a:pt x="0" y="362"/>
                      <a:pt x="0" y="362"/>
                      <a:pt x="0" y="362"/>
                    </a:cubicBezTo>
                    <a:cubicBezTo>
                      <a:pt x="815" y="362"/>
                      <a:pt x="0" y="-452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" name="任意多边形: 形状 200"/>
              <p:cNvSpPr/>
              <p:nvPr/>
            </p:nvSpPr>
            <p:spPr>
              <a:xfrm>
                <a:off x="6936552" y="3082262"/>
                <a:ext cx="407462" cy="677655"/>
              </a:xfrm>
              <a:custGeom>
                <a:avLst/>
                <a:gdLst>
                  <a:gd name="connsiteX0" fmla="*/ 346972 w 407462"/>
                  <a:gd name="connsiteY0" fmla="*/ 526740 h 677655"/>
                  <a:gd name="connsiteX1" fmla="*/ 343714 w 407462"/>
                  <a:gd name="connsiteY1" fmla="*/ 527554 h 677655"/>
                  <a:gd name="connsiteX2" fmla="*/ 353488 w 407462"/>
                  <a:gd name="connsiteY2" fmla="*/ 544658 h 677655"/>
                  <a:gd name="connsiteX3" fmla="*/ 351859 w 407462"/>
                  <a:gd name="connsiteY3" fmla="*/ 544658 h 677655"/>
                  <a:gd name="connsiteX4" fmla="*/ 361633 w 407462"/>
                  <a:gd name="connsiteY4" fmla="*/ 566650 h 677655"/>
                  <a:gd name="connsiteX5" fmla="*/ 373851 w 407462"/>
                  <a:gd name="connsiteY5" fmla="*/ 587826 h 677655"/>
                  <a:gd name="connsiteX6" fmla="*/ 372221 w 407462"/>
                  <a:gd name="connsiteY6" fmla="*/ 587826 h 677655"/>
                  <a:gd name="connsiteX7" fmla="*/ 376294 w 407462"/>
                  <a:gd name="connsiteY7" fmla="*/ 589455 h 677655"/>
                  <a:gd name="connsiteX8" fmla="*/ 373851 w 407462"/>
                  <a:gd name="connsiteY8" fmla="*/ 589455 h 677655"/>
                  <a:gd name="connsiteX9" fmla="*/ 376294 w 407462"/>
                  <a:gd name="connsiteY9" fmla="*/ 601672 h 677655"/>
                  <a:gd name="connsiteX10" fmla="*/ 381181 w 407462"/>
                  <a:gd name="connsiteY10" fmla="*/ 600858 h 677655"/>
                  <a:gd name="connsiteX11" fmla="*/ 389326 w 407462"/>
                  <a:gd name="connsiteY11" fmla="*/ 619591 h 677655"/>
                  <a:gd name="connsiteX12" fmla="*/ 398285 w 407462"/>
                  <a:gd name="connsiteY12" fmla="*/ 639139 h 677655"/>
                  <a:gd name="connsiteX13" fmla="*/ 394213 w 407462"/>
                  <a:gd name="connsiteY13" fmla="*/ 640768 h 677655"/>
                  <a:gd name="connsiteX14" fmla="*/ 400729 w 407462"/>
                  <a:gd name="connsiteY14" fmla="*/ 677420 h 677655"/>
                  <a:gd name="connsiteX15" fmla="*/ 406430 w 407462"/>
                  <a:gd name="connsiteY15" fmla="*/ 677420 h 677655"/>
                  <a:gd name="connsiteX16" fmla="*/ 404801 w 407462"/>
                  <a:gd name="connsiteY16" fmla="*/ 666017 h 677655"/>
                  <a:gd name="connsiteX17" fmla="*/ 407245 w 407462"/>
                  <a:gd name="connsiteY17" fmla="*/ 666832 h 677655"/>
                  <a:gd name="connsiteX18" fmla="*/ 403986 w 407462"/>
                  <a:gd name="connsiteY18" fmla="*/ 663574 h 677655"/>
                  <a:gd name="connsiteX19" fmla="*/ 407245 w 407462"/>
                  <a:gd name="connsiteY19" fmla="*/ 663574 h 677655"/>
                  <a:gd name="connsiteX20" fmla="*/ 400729 w 407462"/>
                  <a:gd name="connsiteY20" fmla="*/ 646469 h 677655"/>
                  <a:gd name="connsiteX21" fmla="*/ 404801 w 407462"/>
                  <a:gd name="connsiteY21" fmla="*/ 637510 h 677655"/>
                  <a:gd name="connsiteX22" fmla="*/ 399100 w 407462"/>
                  <a:gd name="connsiteY22" fmla="*/ 635067 h 677655"/>
                  <a:gd name="connsiteX23" fmla="*/ 392584 w 407462"/>
                  <a:gd name="connsiteY23" fmla="*/ 607374 h 677655"/>
                  <a:gd name="connsiteX24" fmla="*/ 382810 w 407462"/>
                  <a:gd name="connsiteY24" fmla="*/ 580496 h 677655"/>
                  <a:gd name="connsiteX25" fmla="*/ 371407 w 407462"/>
                  <a:gd name="connsiteY25" fmla="*/ 552803 h 677655"/>
                  <a:gd name="connsiteX26" fmla="*/ 372221 w 407462"/>
                  <a:gd name="connsiteY26" fmla="*/ 552803 h 677655"/>
                  <a:gd name="connsiteX27" fmla="*/ 365706 w 407462"/>
                  <a:gd name="connsiteY27" fmla="*/ 542215 h 677655"/>
                  <a:gd name="connsiteX28" fmla="*/ 360819 w 407462"/>
                  <a:gd name="connsiteY28" fmla="*/ 540586 h 677655"/>
                  <a:gd name="connsiteX29" fmla="*/ 336384 w 407462"/>
                  <a:gd name="connsiteY29" fmla="*/ 469725 h 677655"/>
                  <a:gd name="connsiteX30" fmla="*/ 329054 w 407462"/>
                  <a:gd name="connsiteY30" fmla="*/ 450178 h 677655"/>
                  <a:gd name="connsiteX31" fmla="*/ 320909 w 407462"/>
                  <a:gd name="connsiteY31" fmla="*/ 431444 h 677655"/>
                  <a:gd name="connsiteX32" fmla="*/ 294030 w 407462"/>
                  <a:gd name="connsiteY32" fmla="*/ 400494 h 677655"/>
                  <a:gd name="connsiteX33" fmla="*/ 295660 w 407462"/>
                  <a:gd name="connsiteY33" fmla="*/ 399679 h 677655"/>
                  <a:gd name="connsiteX34" fmla="*/ 283442 w 407462"/>
                  <a:gd name="connsiteY34" fmla="*/ 380946 h 677655"/>
                  <a:gd name="connsiteX35" fmla="*/ 284257 w 407462"/>
                  <a:gd name="connsiteY35" fmla="*/ 380132 h 677655"/>
                  <a:gd name="connsiteX36" fmla="*/ 246790 w 407462"/>
                  <a:gd name="connsiteY36" fmla="*/ 337778 h 677655"/>
                  <a:gd name="connsiteX37" fmla="*/ 205251 w 407462"/>
                  <a:gd name="connsiteY37" fmla="*/ 283207 h 677655"/>
                  <a:gd name="connsiteX38" fmla="*/ 206880 w 407462"/>
                  <a:gd name="connsiteY38" fmla="*/ 282393 h 677655"/>
                  <a:gd name="connsiteX39" fmla="*/ 177559 w 407462"/>
                  <a:gd name="connsiteY39" fmla="*/ 236781 h 677655"/>
                  <a:gd name="connsiteX40" fmla="*/ 139277 w 407462"/>
                  <a:gd name="connsiteY40" fmla="*/ 193614 h 677655"/>
                  <a:gd name="connsiteX41" fmla="*/ 115657 w 407462"/>
                  <a:gd name="connsiteY41" fmla="*/ 163477 h 677655"/>
                  <a:gd name="connsiteX42" fmla="*/ 73304 w 407462"/>
                  <a:gd name="connsiteY42" fmla="*/ 111350 h 677655"/>
                  <a:gd name="connsiteX43" fmla="*/ 54571 w 407462"/>
                  <a:gd name="connsiteY43" fmla="*/ 86101 h 677655"/>
                  <a:gd name="connsiteX44" fmla="*/ 40724 w 407462"/>
                  <a:gd name="connsiteY44" fmla="*/ 58408 h 677655"/>
                  <a:gd name="connsiteX45" fmla="*/ 30136 w 407462"/>
                  <a:gd name="connsiteY45" fmla="*/ 29087 h 677655"/>
                  <a:gd name="connsiteX46" fmla="*/ 28507 w 407462"/>
                  <a:gd name="connsiteY46" fmla="*/ 30716 h 677655"/>
                  <a:gd name="connsiteX47" fmla="*/ 23620 w 407462"/>
                  <a:gd name="connsiteY47" fmla="*/ 20942 h 677655"/>
                  <a:gd name="connsiteX48" fmla="*/ 24435 w 407462"/>
                  <a:gd name="connsiteY48" fmla="*/ 20942 h 677655"/>
                  <a:gd name="connsiteX49" fmla="*/ 15475 w 407462"/>
                  <a:gd name="connsiteY49" fmla="*/ 19313 h 677655"/>
                  <a:gd name="connsiteX50" fmla="*/ 13032 w 407462"/>
                  <a:gd name="connsiteY50" fmla="*/ 20942 h 677655"/>
                  <a:gd name="connsiteX51" fmla="*/ 15475 w 407462"/>
                  <a:gd name="connsiteY51" fmla="*/ 16869 h 677655"/>
                  <a:gd name="connsiteX52" fmla="*/ 11403 w 407462"/>
                  <a:gd name="connsiteY52" fmla="*/ 16869 h 677655"/>
                  <a:gd name="connsiteX53" fmla="*/ 17104 w 407462"/>
                  <a:gd name="connsiteY53" fmla="*/ 6281 h 677655"/>
                  <a:gd name="connsiteX54" fmla="*/ 24435 w 407462"/>
                  <a:gd name="connsiteY54" fmla="*/ 3023 h 677655"/>
                  <a:gd name="connsiteX55" fmla="*/ 17919 w 407462"/>
                  <a:gd name="connsiteY55" fmla="*/ 1394 h 677655"/>
                  <a:gd name="connsiteX56" fmla="*/ 4887 w 407462"/>
                  <a:gd name="connsiteY56" fmla="*/ 10353 h 677655"/>
                  <a:gd name="connsiteX57" fmla="*/ 8959 w 407462"/>
                  <a:gd name="connsiteY57" fmla="*/ 8724 h 677655"/>
                  <a:gd name="connsiteX58" fmla="*/ 4887 w 407462"/>
                  <a:gd name="connsiteY58" fmla="*/ 11982 h 677655"/>
                  <a:gd name="connsiteX59" fmla="*/ 0 w 407462"/>
                  <a:gd name="connsiteY59" fmla="*/ 21756 h 677655"/>
                  <a:gd name="connsiteX60" fmla="*/ 0 w 407462"/>
                  <a:gd name="connsiteY60" fmla="*/ 21756 h 677655"/>
                  <a:gd name="connsiteX61" fmla="*/ 4072 w 407462"/>
                  <a:gd name="connsiteY61" fmla="*/ 25014 h 677655"/>
                  <a:gd name="connsiteX62" fmla="*/ 2443 w 407462"/>
                  <a:gd name="connsiteY62" fmla="*/ 26643 h 677655"/>
                  <a:gd name="connsiteX63" fmla="*/ 4887 w 407462"/>
                  <a:gd name="connsiteY63" fmla="*/ 28272 h 677655"/>
                  <a:gd name="connsiteX64" fmla="*/ 18733 w 407462"/>
                  <a:gd name="connsiteY64" fmla="*/ 45376 h 677655"/>
                  <a:gd name="connsiteX65" fmla="*/ 26064 w 407462"/>
                  <a:gd name="connsiteY65" fmla="*/ 45376 h 677655"/>
                  <a:gd name="connsiteX66" fmla="*/ 23620 w 407462"/>
                  <a:gd name="connsiteY66" fmla="*/ 58408 h 677655"/>
                  <a:gd name="connsiteX67" fmla="*/ 21991 w 407462"/>
                  <a:gd name="connsiteY67" fmla="*/ 58408 h 677655"/>
                  <a:gd name="connsiteX68" fmla="*/ 24435 w 407462"/>
                  <a:gd name="connsiteY68" fmla="*/ 67368 h 677655"/>
                  <a:gd name="connsiteX69" fmla="*/ 35023 w 407462"/>
                  <a:gd name="connsiteY69" fmla="*/ 70626 h 677655"/>
                  <a:gd name="connsiteX70" fmla="*/ 30950 w 407462"/>
                  <a:gd name="connsiteY70" fmla="*/ 73883 h 677655"/>
                  <a:gd name="connsiteX71" fmla="*/ 39095 w 407462"/>
                  <a:gd name="connsiteY71" fmla="*/ 92617 h 677655"/>
                  <a:gd name="connsiteX72" fmla="*/ 53756 w 407462"/>
                  <a:gd name="connsiteY72" fmla="*/ 101576 h 677655"/>
                  <a:gd name="connsiteX73" fmla="*/ 60272 w 407462"/>
                  <a:gd name="connsiteY73" fmla="*/ 114608 h 677655"/>
                  <a:gd name="connsiteX74" fmla="*/ 58643 w 407462"/>
                  <a:gd name="connsiteY74" fmla="*/ 114608 h 677655"/>
                  <a:gd name="connsiteX75" fmla="*/ 74118 w 407462"/>
                  <a:gd name="connsiteY75" fmla="*/ 123567 h 677655"/>
                  <a:gd name="connsiteX76" fmla="*/ 69232 w 407462"/>
                  <a:gd name="connsiteY76" fmla="*/ 134970 h 677655"/>
                  <a:gd name="connsiteX77" fmla="*/ 84707 w 407462"/>
                  <a:gd name="connsiteY77" fmla="*/ 143930 h 677655"/>
                  <a:gd name="connsiteX78" fmla="*/ 83892 w 407462"/>
                  <a:gd name="connsiteY78" fmla="*/ 150445 h 677655"/>
                  <a:gd name="connsiteX79" fmla="*/ 113214 w 407462"/>
                  <a:gd name="connsiteY79" fmla="*/ 192799 h 677655"/>
                  <a:gd name="connsiteX80" fmla="*/ 112399 w 407462"/>
                  <a:gd name="connsiteY80" fmla="*/ 192799 h 677655"/>
                  <a:gd name="connsiteX81" fmla="*/ 128689 w 407462"/>
                  <a:gd name="connsiteY81" fmla="*/ 188727 h 677655"/>
                  <a:gd name="connsiteX82" fmla="*/ 127060 w 407462"/>
                  <a:gd name="connsiteY82" fmla="*/ 189541 h 677655"/>
                  <a:gd name="connsiteX83" fmla="*/ 129504 w 407462"/>
                  <a:gd name="connsiteY83" fmla="*/ 199315 h 677655"/>
                  <a:gd name="connsiteX84" fmla="*/ 127875 w 407462"/>
                  <a:gd name="connsiteY84" fmla="*/ 200129 h 677655"/>
                  <a:gd name="connsiteX85" fmla="*/ 133576 w 407462"/>
                  <a:gd name="connsiteY85" fmla="*/ 207460 h 677655"/>
                  <a:gd name="connsiteX86" fmla="*/ 131947 w 407462"/>
                  <a:gd name="connsiteY86" fmla="*/ 208274 h 677655"/>
                  <a:gd name="connsiteX87" fmla="*/ 135205 w 407462"/>
                  <a:gd name="connsiteY87" fmla="*/ 208274 h 677655"/>
                  <a:gd name="connsiteX88" fmla="*/ 131133 w 407462"/>
                  <a:gd name="connsiteY88" fmla="*/ 209903 h 677655"/>
                  <a:gd name="connsiteX89" fmla="*/ 184074 w 407462"/>
                  <a:gd name="connsiteY89" fmla="*/ 269361 h 677655"/>
                  <a:gd name="connsiteX90" fmla="*/ 181631 w 407462"/>
                  <a:gd name="connsiteY90" fmla="*/ 269361 h 677655"/>
                  <a:gd name="connsiteX91" fmla="*/ 187333 w 407462"/>
                  <a:gd name="connsiteY91" fmla="*/ 271804 h 677655"/>
                  <a:gd name="connsiteX92" fmla="*/ 185703 w 407462"/>
                  <a:gd name="connsiteY92" fmla="*/ 272619 h 677655"/>
                  <a:gd name="connsiteX93" fmla="*/ 198735 w 407462"/>
                  <a:gd name="connsiteY93" fmla="*/ 288094 h 677655"/>
                  <a:gd name="connsiteX94" fmla="*/ 195477 w 407462"/>
                  <a:gd name="connsiteY94" fmla="*/ 290538 h 677655"/>
                  <a:gd name="connsiteX95" fmla="*/ 205251 w 407462"/>
                  <a:gd name="connsiteY95" fmla="*/ 296239 h 677655"/>
                  <a:gd name="connsiteX96" fmla="*/ 201993 w 407462"/>
                  <a:gd name="connsiteY96" fmla="*/ 298683 h 677655"/>
                  <a:gd name="connsiteX97" fmla="*/ 226428 w 407462"/>
                  <a:gd name="connsiteY97" fmla="*/ 330448 h 677655"/>
                  <a:gd name="connsiteX98" fmla="*/ 253306 w 407462"/>
                  <a:gd name="connsiteY98" fmla="*/ 354068 h 677655"/>
                  <a:gd name="connsiteX99" fmla="*/ 251677 w 407462"/>
                  <a:gd name="connsiteY99" fmla="*/ 354882 h 677655"/>
                  <a:gd name="connsiteX100" fmla="*/ 276926 w 407462"/>
                  <a:gd name="connsiteY100" fmla="*/ 393163 h 677655"/>
                  <a:gd name="connsiteX101" fmla="*/ 287515 w 407462"/>
                  <a:gd name="connsiteY101" fmla="*/ 407010 h 677655"/>
                  <a:gd name="connsiteX102" fmla="*/ 285071 w 407462"/>
                  <a:gd name="connsiteY102" fmla="*/ 408639 h 677655"/>
                  <a:gd name="connsiteX103" fmla="*/ 303804 w 407462"/>
                  <a:gd name="connsiteY103" fmla="*/ 437146 h 677655"/>
                  <a:gd name="connsiteX104" fmla="*/ 300546 w 407462"/>
                  <a:gd name="connsiteY104" fmla="*/ 437960 h 677655"/>
                  <a:gd name="connsiteX105" fmla="*/ 310320 w 407462"/>
                  <a:gd name="connsiteY105" fmla="*/ 439589 h 677655"/>
                  <a:gd name="connsiteX106" fmla="*/ 308691 w 407462"/>
                  <a:gd name="connsiteY106" fmla="*/ 442847 h 677655"/>
                  <a:gd name="connsiteX107" fmla="*/ 321723 w 407462"/>
                  <a:gd name="connsiteY107" fmla="*/ 462395 h 677655"/>
                  <a:gd name="connsiteX108" fmla="*/ 319280 w 407462"/>
                  <a:gd name="connsiteY108" fmla="*/ 463209 h 677655"/>
                  <a:gd name="connsiteX109" fmla="*/ 323352 w 407462"/>
                  <a:gd name="connsiteY109" fmla="*/ 468911 h 677655"/>
                  <a:gd name="connsiteX110" fmla="*/ 321723 w 407462"/>
                  <a:gd name="connsiteY110" fmla="*/ 468911 h 677655"/>
                  <a:gd name="connsiteX111" fmla="*/ 333126 w 407462"/>
                  <a:gd name="connsiteY111" fmla="*/ 490902 h 677655"/>
                  <a:gd name="connsiteX112" fmla="*/ 329054 w 407462"/>
                  <a:gd name="connsiteY112" fmla="*/ 491716 h 677655"/>
                  <a:gd name="connsiteX113" fmla="*/ 338013 w 407462"/>
                  <a:gd name="connsiteY113" fmla="*/ 505563 h 677655"/>
                  <a:gd name="connsiteX114" fmla="*/ 336384 w 407462"/>
                  <a:gd name="connsiteY114" fmla="*/ 506377 h 677655"/>
                  <a:gd name="connsiteX115" fmla="*/ 339642 w 407462"/>
                  <a:gd name="connsiteY115" fmla="*/ 508006 h 677655"/>
                  <a:gd name="connsiteX116" fmla="*/ 336384 w 407462"/>
                  <a:gd name="connsiteY116" fmla="*/ 509635 h 677655"/>
                  <a:gd name="connsiteX117" fmla="*/ 346972 w 407462"/>
                  <a:gd name="connsiteY117" fmla="*/ 526740 h 67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07462" h="677655">
                    <a:moveTo>
                      <a:pt x="346972" y="526740"/>
                    </a:moveTo>
                    <a:lnTo>
                      <a:pt x="343714" y="527554"/>
                    </a:lnTo>
                    <a:cubicBezTo>
                      <a:pt x="351859" y="530812"/>
                      <a:pt x="348601" y="539772"/>
                      <a:pt x="353488" y="544658"/>
                    </a:cubicBezTo>
                    <a:lnTo>
                      <a:pt x="351859" y="544658"/>
                    </a:lnTo>
                    <a:cubicBezTo>
                      <a:pt x="354303" y="552803"/>
                      <a:pt x="357561" y="560134"/>
                      <a:pt x="361633" y="566650"/>
                    </a:cubicBezTo>
                    <a:cubicBezTo>
                      <a:pt x="365706" y="573980"/>
                      <a:pt x="370593" y="580496"/>
                      <a:pt x="373851" y="587826"/>
                    </a:cubicBezTo>
                    <a:cubicBezTo>
                      <a:pt x="373036" y="587826"/>
                      <a:pt x="372221" y="587826"/>
                      <a:pt x="372221" y="587826"/>
                    </a:cubicBezTo>
                    <a:cubicBezTo>
                      <a:pt x="373851" y="587826"/>
                      <a:pt x="376294" y="588641"/>
                      <a:pt x="376294" y="589455"/>
                    </a:cubicBezTo>
                    <a:cubicBezTo>
                      <a:pt x="375479" y="590270"/>
                      <a:pt x="374665" y="589455"/>
                      <a:pt x="373851" y="589455"/>
                    </a:cubicBezTo>
                    <a:cubicBezTo>
                      <a:pt x="368964" y="594342"/>
                      <a:pt x="380366" y="598415"/>
                      <a:pt x="376294" y="601672"/>
                    </a:cubicBezTo>
                    <a:cubicBezTo>
                      <a:pt x="377108" y="602487"/>
                      <a:pt x="379552" y="602487"/>
                      <a:pt x="381181" y="600858"/>
                    </a:cubicBezTo>
                    <a:cubicBezTo>
                      <a:pt x="383624" y="606559"/>
                      <a:pt x="386068" y="613076"/>
                      <a:pt x="389326" y="619591"/>
                    </a:cubicBezTo>
                    <a:cubicBezTo>
                      <a:pt x="391769" y="626107"/>
                      <a:pt x="395027" y="632623"/>
                      <a:pt x="398285" y="639139"/>
                    </a:cubicBezTo>
                    <a:cubicBezTo>
                      <a:pt x="397471" y="639954"/>
                      <a:pt x="395842" y="639954"/>
                      <a:pt x="394213" y="640768"/>
                    </a:cubicBezTo>
                    <a:cubicBezTo>
                      <a:pt x="405616" y="650542"/>
                      <a:pt x="403172" y="665203"/>
                      <a:pt x="400729" y="677420"/>
                    </a:cubicBezTo>
                    <a:cubicBezTo>
                      <a:pt x="403172" y="678235"/>
                      <a:pt x="403172" y="676606"/>
                      <a:pt x="406430" y="677420"/>
                    </a:cubicBezTo>
                    <a:cubicBezTo>
                      <a:pt x="409688" y="673348"/>
                      <a:pt x="400729" y="669275"/>
                      <a:pt x="404801" y="666017"/>
                    </a:cubicBezTo>
                    <a:lnTo>
                      <a:pt x="407245" y="666832"/>
                    </a:lnTo>
                    <a:cubicBezTo>
                      <a:pt x="408873" y="663574"/>
                      <a:pt x="400729" y="666017"/>
                      <a:pt x="403986" y="663574"/>
                    </a:cubicBezTo>
                    <a:cubicBezTo>
                      <a:pt x="405616" y="661945"/>
                      <a:pt x="407245" y="663574"/>
                      <a:pt x="407245" y="663574"/>
                    </a:cubicBezTo>
                    <a:cubicBezTo>
                      <a:pt x="405616" y="657872"/>
                      <a:pt x="407245" y="651356"/>
                      <a:pt x="400729" y="646469"/>
                    </a:cubicBezTo>
                    <a:cubicBezTo>
                      <a:pt x="405616" y="644026"/>
                      <a:pt x="399914" y="640768"/>
                      <a:pt x="404801" y="637510"/>
                    </a:cubicBezTo>
                    <a:cubicBezTo>
                      <a:pt x="402358" y="636696"/>
                      <a:pt x="402358" y="635067"/>
                      <a:pt x="399100" y="635067"/>
                    </a:cubicBezTo>
                    <a:cubicBezTo>
                      <a:pt x="398285" y="625293"/>
                      <a:pt x="395842" y="616333"/>
                      <a:pt x="392584" y="607374"/>
                    </a:cubicBezTo>
                    <a:cubicBezTo>
                      <a:pt x="389326" y="598415"/>
                      <a:pt x="385253" y="589455"/>
                      <a:pt x="382810" y="580496"/>
                    </a:cubicBezTo>
                    <a:cubicBezTo>
                      <a:pt x="370593" y="574794"/>
                      <a:pt x="378738" y="561763"/>
                      <a:pt x="371407" y="552803"/>
                    </a:cubicBezTo>
                    <a:cubicBezTo>
                      <a:pt x="371407" y="552803"/>
                      <a:pt x="372221" y="552803"/>
                      <a:pt x="372221" y="552803"/>
                    </a:cubicBezTo>
                    <a:cubicBezTo>
                      <a:pt x="368964" y="550360"/>
                      <a:pt x="365706" y="546287"/>
                      <a:pt x="365706" y="542215"/>
                    </a:cubicBezTo>
                    <a:lnTo>
                      <a:pt x="360819" y="540586"/>
                    </a:lnTo>
                    <a:cubicBezTo>
                      <a:pt x="360004" y="514522"/>
                      <a:pt x="344529" y="493345"/>
                      <a:pt x="336384" y="469725"/>
                    </a:cubicBezTo>
                    <a:cubicBezTo>
                      <a:pt x="333941" y="463209"/>
                      <a:pt x="331497" y="456693"/>
                      <a:pt x="329054" y="450178"/>
                    </a:cubicBezTo>
                    <a:cubicBezTo>
                      <a:pt x="326610" y="443662"/>
                      <a:pt x="324167" y="437960"/>
                      <a:pt x="320909" y="431444"/>
                    </a:cubicBezTo>
                    <a:cubicBezTo>
                      <a:pt x="315207" y="420041"/>
                      <a:pt x="307062" y="408639"/>
                      <a:pt x="294030" y="400494"/>
                    </a:cubicBezTo>
                    <a:cubicBezTo>
                      <a:pt x="294845" y="399679"/>
                      <a:pt x="295660" y="399679"/>
                      <a:pt x="295660" y="399679"/>
                    </a:cubicBezTo>
                    <a:cubicBezTo>
                      <a:pt x="289958" y="393978"/>
                      <a:pt x="289144" y="385833"/>
                      <a:pt x="283442" y="380946"/>
                    </a:cubicBezTo>
                    <a:lnTo>
                      <a:pt x="284257" y="380132"/>
                    </a:lnTo>
                    <a:cubicBezTo>
                      <a:pt x="267152" y="368729"/>
                      <a:pt x="264709" y="347552"/>
                      <a:pt x="246790" y="337778"/>
                    </a:cubicBezTo>
                    <a:cubicBezTo>
                      <a:pt x="235387" y="319859"/>
                      <a:pt x="220726" y="299497"/>
                      <a:pt x="205251" y="283207"/>
                    </a:cubicBezTo>
                    <a:lnTo>
                      <a:pt x="206880" y="282393"/>
                    </a:lnTo>
                    <a:cubicBezTo>
                      <a:pt x="193034" y="270175"/>
                      <a:pt x="191405" y="249813"/>
                      <a:pt x="177559" y="236781"/>
                    </a:cubicBezTo>
                    <a:cubicBezTo>
                      <a:pt x="170228" y="218862"/>
                      <a:pt x="144979" y="213161"/>
                      <a:pt x="139277" y="193614"/>
                    </a:cubicBezTo>
                    <a:cubicBezTo>
                      <a:pt x="140092" y="178138"/>
                      <a:pt x="114028" y="178953"/>
                      <a:pt x="115657" y="163477"/>
                    </a:cubicBezTo>
                    <a:cubicBezTo>
                      <a:pt x="114843" y="135785"/>
                      <a:pt x="93666" y="124382"/>
                      <a:pt x="73304" y="111350"/>
                    </a:cubicBezTo>
                    <a:cubicBezTo>
                      <a:pt x="69232" y="101576"/>
                      <a:pt x="61901" y="94246"/>
                      <a:pt x="54571" y="86101"/>
                    </a:cubicBezTo>
                    <a:cubicBezTo>
                      <a:pt x="47240" y="78770"/>
                      <a:pt x="41539" y="70626"/>
                      <a:pt x="40724" y="58408"/>
                    </a:cubicBezTo>
                    <a:cubicBezTo>
                      <a:pt x="29321" y="54336"/>
                      <a:pt x="37466" y="36417"/>
                      <a:pt x="30136" y="29087"/>
                    </a:cubicBezTo>
                    <a:lnTo>
                      <a:pt x="28507" y="30716"/>
                    </a:lnTo>
                    <a:cubicBezTo>
                      <a:pt x="32580" y="23385"/>
                      <a:pt x="14661" y="29087"/>
                      <a:pt x="23620" y="20942"/>
                    </a:cubicBezTo>
                    <a:lnTo>
                      <a:pt x="24435" y="20942"/>
                    </a:lnTo>
                    <a:cubicBezTo>
                      <a:pt x="28507" y="16055"/>
                      <a:pt x="10588" y="24200"/>
                      <a:pt x="15475" y="19313"/>
                    </a:cubicBezTo>
                    <a:lnTo>
                      <a:pt x="13032" y="20942"/>
                    </a:lnTo>
                    <a:cubicBezTo>
                      <a:pt x="11403" y="19313"/>
                      <a:pt x="15475" y="19313"/>
                      <a:pt x="15475" y="16869"/>
                    </a:cubicBezTo>
                    <a:cubicBezTo>
                      <a:pt x="14661" y="16055"/>
                      <a:pt x="10588" y="19313"/>
                      <a:pt x="11403" y="16869"/>
                    </a:cubicBezTo>
                    <a:cubicBezTo>
                      <a:pt x="21177" y="10353"/>
                      <a:pt x="5701" y="12797"/>
                      <a:pt x="17104" y="6281"/>
                    </a:cubicBezTo>
                    <a:cubicBezTo>
                      <a:pt x="17919" y="7095"/>
                      <a:pt x="20362" y="2209"/>
                      <a:pt x="24435" y="3023"/>
                    </a:cubicBezTo>
                    <a:cubicBezTo>
                      <a:pt x="25249" y="1394"/>
                      <a:pt x="22806" y="-1864"/>
                      <a:pt x="17919" y="1394"/>
                    </a:cubicBezTo>
                    <a:cubicBezTo>
                      <a:pt x="13032" y="3837"/>
                      <a:pt x="7330" y="5466"/>
                      <a:pt x="4887" y="10353"/>
                    </a:cubicBezTo>
                    <a:lnTo>
                      <a:pt x="8959" y="8724"/>
                    </a:lnTo>
                    <a:cubicBezTo>
                      <a:pt x="5701" y="11982"/>
                      <a:pt x="7330" y="10353"/>
                      <a:pt x="4887" y="11982"/>
                    </a:cubicBezTo>
                    <a:cubicBezTo>
                      <a:pt x="6516" y="15240"/>
                      <a:pt x="814" y="18498"/>
                      <a:pt x="0" y="21756"/>
                    </a:cubicBezTo>
                    <a:cubicBezTo>
                      <a:pt x="0" y="21756"/>
                      <a:pt x="0" y="21756"/>
                      <a:pt x="0" y="21756"/>
                    </a:cubicBezTo>
                    <a:cubicBezTo>
                      <a:pt x="4887" y="20127"/>
                      <a:pt x="4072" y="24200"/>
                      <a:pt x="4072" y="25014"/>
                    </a:cubicBezTo>
                    <a:lnTo>
                      <a:pt x="2443" y="26643"/>
                    </a:lnTo>
                    <a:cubicBezTo>
                      <a:pt x="-1629" y="29901"/>
                      <a:pt x="13032" y="24200"/>
                      <a:pt x="4887" y="28272"/>
                    </a:cubicBezTo>
                    <a:cubicBezTo>
                      <a:pt x="10588" y="33159"/>
                      <a:pt x="14661" y="39675"/>
                      <a:pt x="18733" y="45376"/>
                    </a:cubicBezTo>
                    <a:cubicBezTo>
                      <a:pt x="21991" y="44562"/>
                      <a:pt x="21177" y="50263"/>
                      <a:pt x="26064" y="45376"/>
                    </a:cubicBezTo>
                    <a:cubicBezTo>
                      <a:pt x="21177" y="51078"/>
                      <a:pt x="22806" y="56779"/>
                      <a:pt x="23620" y="58408"/>
                    </a:cubicBezTo>
                    <a:cubicBezTo>
                      <a:pt x="22806" y="58408"/>
                      <a:pt x="21991" y="59223"/>
                      <a:pt x="21991" y="58408"/>
                    </a:cubicBezTo>
                    <a:cubicBezTo>
                      <a:pt x="16290" y="66553"/>
                      <a:pt x="31765" y="57594"/>
                      <a:pt x="24435" y="67368"/>
                    </a:cubicBezTo>
                    <a:cubicBezTo>
                      <a:pt x="31765" y="63295"/>
                      <a:pt x="26064" y="74698"/>
                      <a:pt x="35023" y="70626"/>
                    </a:cubicBezTo>
                    <a:cubicBezTo>
                      <a:pt x="33394" y="72254"/>
                      <a:pt x="32580" y="73069"/>
                      <a:pt x="30950" y="73883"/>
                    </a:cubicBezTo>
                    <a:cubicBezTo>
                      <a:pt x="34208" y="79585"/>
                      <a:pt x="36652" y="87730"/>
                      <a:pt x="39095" y="92617"/>
                    </a:cubicBezTo>
                    <a:cubicBezTo>
                      <a:pt x="48055" y="92617"/>
                      <a:pt x="43168" y="104020"/>
                      <a:pt x="53756" y="101576"/>
                    </a:cubicBezTo>
                    <a:cubicBezTo>
                      <a:pt x="53756" y="105649"/>
                      <a:pt x="53756" y="112165"/>
                      <a:pt x="60272" y="114608"/>
                    </a:cubicBezTo>
                    <a:lnTo>
                      <a:pt x="58643" y="114608"/>
                    </a:lnTo>
                    <a:cubicBezTo>
                      <a:pt x="61901" y="118680"/>
                      <a:pt x="66788" y="124382"/>
                      <a:pt x="74118" y="123567"/>
                    </a:cubicBezTo>
                    <a:cubicBezTo>
                      <a:pt x="67603" y="130083"/>
                      <a:pt x="70046" y="130898"/>
                      <a:pt x="69232" y="134970"/>
                    </a:cubicBezTo>
                    <a:cubicBezTo>
                      <a:pt x="74933" y="134970"/>
                      <a:pt x="78191" y="142301"/>
                      <a:pt x="84707" y="143930"/>
                    </a:cubicBezTo>
                    <a:cubicBezTo>
                      <a:pt x="81449" y="147188"/>
                      <a:pt x="88779" y="146373"/>
                      <a:pt x="83892" y="150445"/>
                    </a:cubicBezTo>
                    <a:cubicBezTo>
                      <a:pt x="102625" y="156147"/>
                      <a:pt x="110770" y="174066"/>
                      <a:pt x="113214" y="192799"/>
                    </a:cubicBezTo>
                    <a:lnTo>
                      <a:pt x="112399" y="192799"/>
                    </a:lnTo>
                    <a:cubicBezTo>
                      <a:pt x="116472" y="192799"/>
                      <a:pt x="123802" y="189541"/>
                      <a:pt x="128689" y="188727"/>
                    </a:cubicBezTo>
                    <a:cubicBezTo>
                      <a:pt x="128689" y="189541"/>
                      <a:pt x="127875" y="189541"/>
                      <a:pt x="127060" y="189541"/>
                    </a:cubicBezTo>
                    <a:cubicBezTo>
                      <a:pt x="129504" y="191170"/>
                      <a:pt x="126246" y="196871"/>
                      <a:pt x="129504" y="199315"/>
                    </a:cubicBezTo>
                    <a:cubicBezTo>
                      <a:pt x="128689" y="200129"/>
                      <a:pt x="128689" y="200129"/>
                      <a:pt x="127875" y="200129"/>
                    </a:cubicBezTo>
                    <a:cubicBezTo>
                      <a:pt x="131947" y="200944"/>
                      <a:pt x="127060" y="207460"/>
                      <a:pt x="133576" y="207460"/>
                    </a:cubicBezTo>
                    <a:lnTo>
                      <a:pt x="131947" y="208274"/>
                    </a:lnTo>
                    <a:lnTo>
                      <a:pt x="135205" y="208274"/>
                    </a:lnTo>
                    <a:cubicBezTo>
                      <a:pt x="133576" y="209089"/>
                      <a:pt x="131133" y="211532"/>
                      <a:pt x="131133" y="209903"/>
                    </a:cubicBezTo>
                    <a:cubicBezTo>
                      <a:pt x="144979" y="231894"/>
                      <a:pt x="169414" y="246555"/>
                      <a:pt x="184074" y="269361"/>
                    </a:cubicBezTo>
                    <a:lnTo>
                      <a:pt x="181631" y="269361"/>
                    </a:lnTo>
                    <a:lnTo>
                      <a:pt x="187333" y="271804"/>
                    </a:lnTo>
                    <a:cubicBezTo>
                      <a:pt x="186518" y="272619"/>
                      <a:pt x="185703" y="272619"/>
                      <a:pt x="185703" y="272619"/>
                    </a:cubicBezTo>
                    <a:cubicBezTo>
                      <a:pt x="186518" y="279949"/>
                      <a:pt x="195477" y="282393"/>
                      <a:pt x="198735" y="288094"/>
                    </a:cubicBezTo>
                    <a:cubicBezTo>
                      <a:pt x="197921" y="288909"/>
                      <a:pt x="195477" y="288909"/>
                      <a:pt x="195477" y="290538"/>
                    </a:cubicBezTo>
                    <a:cubicBezTo>
                      <a:pt x="202808" y="291352"/>
                      <a:pt x="193848" y="301126"/>
                      <a:pt x="205251" y="296239"/>
                    </a:cubicBezTo>
                    <a:cubicBezTo>
                      <a:pt x="205251" y="297054"/>
                      <a:pt x="202808" y="298683"/>
                      <a:pt x="201993" y="298683"/>
                    </a:cubicBezTo>
                    <a:cubicBezTo>
                      <a:pt x="212582" y="306827"/>
                      <a:pt x="220726" y="318230"/>
                      <a:pt x="226428" y="330448"/>
                    </a:cubicBezTo>
                    <a:cubicBezTo>
                      <a:pt x="241089" y="333706"/>
                      <a:pt x="240274" y="349181"/>
                      <a:pt x="253306" y="354068"/>
                    </a:cubicBezTo>
                    <a:lnTo>
                      <a:pt x="251677" y="354882"/>
                    </a:lnTo>
                    <a:cubicBezTo>
                      <a:pt x="266338" y="363027"/>
                      <a:pt x="267967" y="380946"/>
                      <a:pt x="276926" y="393163"/>
                    </a:cubicBezTo>
                    <a:cubicBezTo>
                      <a:pt x="279370" y="398865"/>
                      <a:pt x="284257" y="401308"/>
                      <a:pt x="287515" y="407010"/>
                    </a:cubicBezTo>
                    <a:lnTo>
                      <a:pt x="285071" y="408639"/>
                    </a:lnTo>
                    <a:cubicBezTo>
                      <a:pt x="299732" y="412711"/>
                      <a:pt x="288329" y="433073"/>
                      <a:pt x="303804" y="437146"/>
                    </a:cubicBezTo>
                    <a:lnTo>
                      <a:pt x="300546" y="437960"/>
                    </a:lnTo>
                    <a:cubicBezTo>
                      <a:pt x="306248" y="437146"/>
                      <a:pt x="302175" y="444476"/>
                      <a:pt x="310320" y="439589"/>
                    </a:cubicBezTo>
                    <a:lnTo>
                      <a:pt x="308691" y="442847"/>
                    </a:lnTo>
                    <a:cubicBezTo>
                      <a:pt x="323352" y="443662"/>
                      <a:pt x="310320" y="457508"/>
                      <a:pt x="321723" y="462395"/>
                    </a:cubicBezTo>
                    <a:lnTo>
                      <a:pt x="319280" y="463209"/>
                    </a:lnTo>
                    <a:cubicBezTo>
                      <a:pt x="321723" y="464838"/>
                      <a:pt x="324167" y="466467"/>
                      <a:pt x="323352" y="468911"/>
                    </a:cubicBezTo>
                    <a:cubicBezTo>
                      <a:pt x="322538" y="468911"/>
                      <a:pt x="322538" y="468911"/>
                      <a:pt x="321723" y="468911"/>
                    </a:cubicBezTo>
                    <a:cubicBezTo>
                      <a:pt x="316836" y="480314"/>
                      <a:pt x="329868" y="483572"/>
                      <a:pt x="333126" y="490902"/>
                    </a:cubicBezTo>
                    <a:lnTo>
                      <a:pt x="329054" y="491716"/>
                    </a:lnTo>
                    <a:cubicBezTo>
                      <a:pt x="335569" y="493345"/>
                      <a:pt x="333941" y="501490"/>
                      <a:pt x="338013" y="505563"/>
                    </a:cubicBezTo>
                    <a:lnTo>
                      <a:pt x="336384" y="506377"/>
                    </a:lnTo>
                    <a:lnTo>
                      <a:pt x="339642" y="508006"/>
                    </a:lnTo>
                    <a:lnTo>
                      <a:pt x="336384" y="509635"/>
                    </a:lnTo>
                    <a:cubicBezTo>
                      <a:pt x="338013" y="516151"/>
                      <a:pt x="343714" y="521038"/>
                      <a:pt x="346972" y="52674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" name="任意多边形: 形状 201"/>
              <p:cNvSpPr/>
              <p:nvPr/>
            </p:nvSpPr>
            <p:spPr>
              <a:xfrm>
                <a:off x="7310403" y="3671921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611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" name="任意多边形: 形状 202"/>
              <p:cNvSpPr/>
              <p:nvPr/>
            </p:nvSpPr>
            <p:spPr>
              <a:xfrm>
                <a:off x="6936552" y="3105647"/>
                <a:ext cx="8144" cy="814"/>
              </a:xfrm>
              <a:custGeom>
                <a:avLst/>
                <a:gdLst>
                  <a:gd name="connsiteX0" fmla="*/ 0 w 8144"/>
                  <a:gd name="connsiteY0" fmla="*/ 815 h 814"/>
                  <a:gd name="connsiteX1" fmla="*/ 0 w 8144"/>
                  <a:gd name="connsiteY1" fmla="*/ 0 h 814"/>
                  <a:gd name="connsiteX2" fmla="*/ 0 w 814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5"/>
                    </a:moveTo>
                    <a:cubicBezTo>
                      <a:pt x="0" y="815"/>
                      <a:pt x="0" y="0"/>
                      <a:pt x="0" y="0"/>
                    </a:cubicBezTo>
                    <a:cubicBezTo>
                      <a:pt x="0" y="0"/>
                      <a:pt x="0" y="815"/>
                      <a:pt x="0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4" name="图形 2"/>
            <p:cNvGrpSpPr/>
            <p:nvPr/>
          </p:nvGrpSpPr>
          <p:grpSpPr>
            <a:xfrm>
              <a:off x="6186622" y="3766942"/>
              <a:ext cx="1161292" cy="204055"/>
              <a:chOff x="6186622" y="3766942"/>
              <a:chExt cx="1161292" cy="204055"/>
            </a:xfrm>
            <a:solidFill>
              <a:srgbClr val="1B1B1B"/>
            </a:solidFill>
          </p:grpSpPr>
          <p:sp>
            <p:nvSpPr>
              <p:cNvPr id="205" name="任意多边形: 形状 204"/>
              <p:cNvSpPr/>
              <p:nvPr/>
            </p:nvSpPr>
            <p:spPr>
              <a:xfrm>
                <a:off x="7344611" y="3768304"/>
                <a:ext cx="814" cy="1151"/>
              </a:xfrm>
              <a:custGeom>
                <a:avLst/>
                <a:gdLst>
                  <a:gd name="connsiteX0" fmla="*/ 815 w 814"/>
                  <a:gd name="connsiteY0" fmla="*/ 1152 h 1151"/>
                  <a:gd name="connsiteX1" fmla="*/ 815 w 814"/>
                  <a:gd name="connsiteY1" fmla="*/ 1152 h 1151"/>
                  <a:gd name="connsiteX2" fmla="*/ 0 w 814"/>
                  <a:gd name="connsiteY2" fmla="*/ 337 h 1151"/>
                  <a:gd name="connsiteX3" fmla="*/ 815 w 814"/>
                  <a:gd name="connsiteY3" fmla="*/ 1152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1151">
                    <a:moveTo>
                      <a:pt x="815" y="1152"/>
                    </a:moveTo>
                    <a:cubicBezTo>
                      <a:pt x="815" y="337"/>
                      <a:pt x="815" y="337"/>
                      <a:pt x="815" y="1152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-477"/>
                      <a:pt x="815" y="337"/>
                      <a:pt x="815" y="115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" name="任意多边形: 形状 205"/>
              <p:cNvSpPr/>
              <p:nvPr/>
            </p:nvSpPr>
            <p:spPr>
              <a:xfrm>
                <a:off x="7342982" y="3768642"/>
                <a:ext cx="1850" cy="4886"/>
              </a:xfrm>
              <a:custGeom>
                <a:avLst/>
                <a:gdLst>
                  <a:gd name="connsiteX0" fmla="*/ 0 w 1850"/>
                  <a:gd name="connsiteY0" fmla="*/ 4887 h 4886"/>
                  <a:gd name="connsiteX1" fmla="*/ 0 w 1850"/>
                  <a:gd name="connsiteY1" fmla="*/ 4887 h 4886"/>
                  <a:gd name="connsiteX2" fmla="*/ 1629 w 1850"/>
                  <a:gd name="connsiteY2" fmla="*/ 0 h 4886"/>
                  <a:gd name="connsiteX3" fmla="*/ 815 w 1850"/>
                  <a:gd name="connsiteY3" fmla="*/ 3258 h 4886"/>
                  <a:gd name="connsiteX4" fmla="*/ 0 w 1850"/>
                  <a:gd name="connsiteY4" fmla="*/ 4887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0" h="4886">
                    <a:moveTo>
                      <a:pt x="0" y="4887"/>
                    </a:moveTo>
                    <a:cubicBezTo>
                      <a:pt x="0" y="4887"/>
                      <a:pt x="0" y="4887"/>
                      <a:pt x="0" y="4887"/>
                    </a:cubicBezTo>
                    <a:cubicBezTo>
                      <a:pt x="815" y="4072"/>
                      <a:pt x="2443" y="814"/>
                      <a:pt x="1629" y="0"/>
                    </a:cubicBezTo>
                    <a:cubicBezTo>
                      <a:pt x="1629" y="814"/>
                      <a:pt x="1629" y="2443"/>
                      <a:pt x="815" y="3258"/>
                    </a:cubicBezTo>
                    <a:cubicBezTo>
                      <a:pt x="815" y="4072"/>
                      <a:pt x="0" y="4887"/>
                      <a:pt x="0" y="488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" name="任意多边形: 形状 206"/>
              <p:cNvSpPr/>
              <p:nvPr/>
            </p:nvSpPr>
            <p:spPr>
              <a:xfrm>
                <a:off x="7342620" y="3772714"/>
                <a:ext cx="1990" cy="814"/>
              </a:xfrm>
              <a:custGeom>
                <a:avLst/>
                <a:gdLst>
                  <a:gd name="connsiteX0" fmla="*/ 362 w 1990"/>
                  <a:gd name="connsiteY0" fmla="*/ 814 h 814"/>
                  <a:gd name="connsiteX1" fmla="*/ 1991 w 1990"/>
                  <a:gd name="connsiteY1" fmla="*/ 0 h 814"/>
                  <a:gd name="connsiteX2" fmla="*/ 362 w 1990"/>
                  <a:gd name="connsiteY2" fmla="*/ 814 h 814"/>
                  <a:gd name="connsiteX3" fmla="*/ 362 w 1990"/>
                  <a:gd name="connsiteY3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0" h="814">
                    <a:moveTo>
                      <a:pt x="362" y="814"/>
                    </a:moveTo>
                    <a:cubicBezTo>
                      <a:pt x="362" y="814"/>
                      <a:pt x="1991" y="0"/>
                      <a:pt x="1991" y="0"/>
                    </a:cubicBezTo>
                    <a:cubicBezTo>
                      <a:pt x="1177" y="0"/>
                      <a:pt x="362" y="814"/>
                      <a:pt x="362" y="814"/>
                    </a:cubicBezTo>
                    <a:cubicBezTo>
                      <a:pt x="362" y="814"/>
                      <a:pt x="-453" y="814"/>
                      <a:pt x="362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任意多边形: 形状 207"/>
              <p:cNvSpPr/>
              <p:nvPr/>
            </p:nvSpPr>
            <p:spPr>
              <a:xfrm>
                <a:off x="7176826" y="3825859"/>
                <a:ext cx="8144" cy="610"/>
              </a:xfrm>
              <a:custGeom>
                <a:avLst/>
                <a:gdLst>
                  <a:gd name="connsiteX0" fmla="*/ 0 w 8144"/>
                  <a:gd name="connsiteY0" fmla="*/ 611 h 610"/>
                  <a:gd name="connsiteX1" fmla="*/ 0 w 8144"/>
                  <a:gd name="connsiteY1" fmla="*/ 611 h 610"/>
                  <a:gd name="connsiteX2" fmla="*/ 0 w 8144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610">
                    <a:moveTo>
                      <a:pt x="0" y="611"/>
                    </a:moveTo>
                    <a:cubicBezTo>
                      <a:pt x="0" y="611"/>
                      <a:pt x="0" y="-204"/>
                      <a:pt x="0" y="611"/>
                    </a:cubicBezTo>
                    <a:cubicBezTo>
                      <a:pt x="0" y="-204"/>
                      <a:pt x="0" y="-204"/>
                      <a:pt x="0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" name="任意多边形: 形状 208"/>
              <p:cNvSpPr/>
              <p:nvPr/>
            </p:nvSpPr>
            <p:spPr>
              <a:xfrm>
                <a:off x="6186622" y="3766942"/>
                <a:ext cx="1161292" cy="200435"/>
              </a:xfrm>
              <a:custGeom>
                <a:avLst/>
                <a:gdLst>
                  <a:gd name="connsiteX0" fmla="*/ 942964 w 1161292"/>
                  <a:gd name="connsiteY0" fmla="*/ 84778 h 200435"/>
                  <a:gd name="connsiteX1" fmla="*/ 942964 w 1161292"/>
                  <a:gd name="connsiteY1" fmla="*/ 88036 h 200435"/>
                  <a:gd name="connsiteX2" fmla="*/ 972286 w 1161292"/>
                  <a:gd name="connsiteY2" fmla="*/ 79891 h 200435"/>
                  <a:gd name="connsiteX3" fmla="*/ 972286 w 1161292"/>
                  <a:gd name="connsiteY3" fmla="*/ 81520 h 200435"/>
                  <a:gd name="connsiteX4" fmla="*/ 1043146 w 1161292"/>
                  <a:gd name="connsiteY4" fmla="*/ 56271 h 200435"/>
                  <a:gd name="connsiteX5" fmla="*/ 1043146 w 1161292"/>
                  <a:gd name="connsiteY5" fmla="*/ 58714 h 200435"/>
                  <a:gd name="connsiteX6" fmla="*/ 1046404 w 1161292"/>
                  <a:gd name="connsiteY6" fmla="*/ 54642 h 200435"/>
                  <a:gd name="connsiteX7" fmla="*/ 1046404 w 1161292"/>
                  <a:gd name="connsiteY7" fmla="*/ 57085 h 200435"/>
                  <a:gd name="connsiteX8" fmla="*/ 1065138 w 1161292"/>
                  <a:gd name="connsiteY8" fmla="*/ 52198 h 200435"/>
                  <a:gd name="connsiteX9" fmla="*/ 1065138 w 1161292"/>
                  <a:gd name="connsiteY9" fmla="*/ 47311 h 200435"/>
                  <a:gd name="connsiteX10" fmla="*/ 1092830 w 1161292"/>
                  <a:gd name="connsiteY10" fmla="*/ 35094 h 200435"/>
                  <a:gd name="connsiteX11" fmla="*/ 1119708 w 1161292"/>
                  <a:gd name="connsiteY11" fmla="*/ 19618 h 200435"/>
                  <a:gd name="connsiteX12" fmla="*/ 1122152 w 1161292"/>
                  <a:gd name="connsiteY12" fmla="*/ 23691 h 200435"/>
                  <a:gd name="connsiteX13" fmla="*/ 1143329 w 1161292"/>
                  <a:gd name="connsiteY13" fmla="*/ 7401 h 200435"/>
                  <a:gd name="connsiteX14" fmla="*/ 1153103 w 1161292"/>
                  <a:gd name="connsiteY14" fmla="*/ 3329 h 200435"/>
                  <a:gd name="connsiteX15" fmla="*/ 1153917 w 1161292"/>
                  <a:gd name="connsiteY15" fmla="*/ 2514 h 200435"/>
                  <a:gd name="connsiteX16" fmla="*/ 1153917 w 1161292"/>
                  <a:gd name="connsiteY16" fmla="*/ 2514 h 200435"/>
                  <a:gd name="connsiteX17" fmla="*/ 1154731 w 1161292"/>
                  <a:gd name="connsiteY17" fmla="*/ 3329 h 200435"/>
                  <a:gd name="connsiteX18" fmla="*/ 1156360 w 1161292"/>
                  <a:gd name="connsiteY18" fmla="*/ 4143 h 200435"/>
                  <a:gd name="connsiteX19" fmla="*/ 1156360 w 1161292"/>
                  <a:gd name="connsiteY19" fmla="*/ 4143 h 200435"/>
                  <a:gd name="connsiteX20" fmla="*/ 1161247 w 1161292"/>
                  <a:gd name="connsiteY20" fmla="*/ 5772 h 200435"/>
                  <a:gd name="connsiteX21" fmla="*/ 1161247 w 1161292"/>
                  <a:gd name="connsiteY21" fmla="*/ 5772 h 200435"/>
                  <a:gd name="connsiteX22" fmla="*/ 1160433 w 1161292"/>
                  <a:gd name="connsiteY22" fmla="*/ 5772 h 200435"/>
                  <a:gd name="connsiteX23" fmla="*/ 1160433 w 1161292"/>
                  <a:gd name="connsiteY23" fmla="*/ 5772 h 200435"/>
                  <a:gd name="connsiteX24" fmla="*/ 1161247 w 1161292"/>
                  <a:gd name="connsiteY24" fmla="*/ 5772 h 200435"/>
                  <a:gd name="connsiteX25" fmla="*/ 1161247 w 1161292"/>
                  <a:gd name="connsiteY25" fmla="*/ 5772 h 200435"/>
                  <a:gd name="connsiteX26" fmla="*/ 1161247 w 1161292"/>
                  <a:gd name="connsiteY26" fmla="*/ 5772 h 200435"/>
                  <a:gd name="connsiteX27" fmla="*/ 1161247 w 1161292"/>
                  <a:gd name="connsiteY27" fmla="*/ 5772 h 200435"/>
                  <a:gd name="connsiteX28" fmla="*/ 1161247 w 1161292"/>
                  <a:gd name="connsiteY28" fmla="*/ 5772 h 200435"/>
                  <a:gd name="connsiteX29" fmla="*/ 1161247 w 1161292"/>
                  <a:gd name="connsiteY29" fmla="*/ 5772 h 200435"/>
                  <a:gd name="connsiteX30" fmla="*/ 1156360 w 1161292"/>
                  <a:gd name="connsiteY30" fmla="*/ 4143 h 200435"/>
                  <a:gd name="connsiteX31" fmla="*/ 1156360 w 1161292"/>
                  <a:gd name="connsiteY31" fmla="*/ 4143 h 200435"/>
                  <a:gd name="connsiteX32" fmla="*/ 1156360 w 1161292"/>
                  <a:gd name="connsiteY32" fmla="*/ 4143 h 200435"/>
                  <a:gd name="connsiteX33" fmla="*/ 1156360 w 1161292"/>
                  <a:gd name="connsiteY33" fmla="*/ 4143 h 200435"/>
                  <a:gd name="connsiteX34" fmla="*/ 1156360 w 1161292"/>
                  <a:gd name="connsiteY34" fmla="*/ 4143 h 200435"/>
                  <a:gd name="connsiteX35" fmla="*/ 1153917 w 1161292"/>
                  <a:gd name="connsiteY35" fmla="*/ 2514 h 200435"/>
                  <a:gd name="connsiteX36" fmla="*/ 1153103 w 1161292"/>
                  <a:gd name="connsiteY36" fmla="*/ 1700 h 200435"/>
                  <a:gd name="connsiteX37" fmla="*/ 1153103 w 1161292"/>
                  <a:gd name="connsiteY37" fmla="*/ 1700 h 200435"/>
                  <a:gd name="connsiteX38" fmla="*/ 1153103 w 1161292"/>
                  <a:gd name="connsiteY38" fmla="*/ 2514 h 200435"/>
                  <a:gd name="connsiteX39" fmla="*/ 1151473 w 1161292"/>
                  <a:gd name="connsiteY39" fmla="*/ 2514 h 200435"/>
                  <a:gd name="connsiteX40" fmla="*/ 1150659 w 1161292"/>
                  <a:gd name="connsiteY40" fmla="*/ 71 h 200435"/>
                  <a:gd name="connsiteX41" fmla="*/ 1149844 w 1161292"/>
                  <a:gd name="connsiteY41" fmla="*/ 4143 h 200435"/>
                  <a:gd name="connsiteX42" fmla="*/ 1148216 w 1161292"/>
                  <a:gd name="connsiteY42" fmla="*/ 885 h 200435"/>
                  <a:gd name="connsiteX43" fmla="*/ 1143329 w 1161292"/>
                  <a:gd name="connsiteY43" fmla="*/ 3329 h 200435"/>
                  <a:gd name="connsiteX44" fmla="*/ 1137627 w 1161292"/>
                  <a:gd name="connsiteY44" fmla="*/ 5772 h 200435"/>
                  <a:gd name="connsiteX45" fmla="*/ 1128668 w 1161292"/>
                  <a:gd name="connsiteY45" fmla="*/ 13917 h 200435"/>
                  <a:gd name="connsiteX46" fmla="*/ 1116451 w 1161292"/>
                  <a:gd name="connsiteY46" fmla="*/ 13103 h 200435"/>
                  <a:gd name="connsiteX47" fmla="*/ 1114007 w 1161292"/>
                  <a:gd name="connsiteY47" fmla="*/ 19618 h 200435"/>
                  <a:gd name="connsiteX48" fmla="*/ 1035816 w 1161292"/>
                  <a:gd name="connsiteY48" fmla="*/ 47311 h 200435"/>
                  <a:gd name="connsiteX49" fmla="*/ 992648 w 1161292"/>
                  <a:gd name="connsiteY49" fmla="*/ 59528 h 200435"/>
                  <a:gd name="connsiteX50" fmla="*/ 992648 w 1161292"/>
                  <a:gd name="connsiteY50" fmla="*/ 58714 h 200435"/>
                  <a:gd name="connsiteX51" fmla="*/ 974729 w 1161292"/>
                  <a:gd name="connsiteY51" fmla="*/ 65230 h 200435"/>
                  <a:gd name="connsiteX52" fmla="*/ 970657 w 1161292"/>
                  <a:gd name="connsiteY52" fmla="*/ 70931 h 200435"/>
                  <a:gd name="connsiteX53" fmla="*/ 859072 w 1161292"/>
                  <a:gd name="connsiteY53" fmla="*/ 83149 h 200435"/>
                  <a:gd name="connsiteX54" fmla="*/ 738527 w 1161292"/>
                  <a:gd name="connsiteY54" fmla="*/ 99439 h 200435"/>
                  <a:gd name="connsiteX55" fmla="*/ 739342 w 1161292"/>
                  <a:gd name="connsiteY55" fmla="*/ 96995 h 200435"/>
                  <a:gd name="connsiteX56" fmla="*/ 705133 w 1161292"/>
                  <a:gd name="connsiteY56" fmla="*/ 100253 h 200435"/>
                  <a:gd name="connsiteX57" fmla="*/ 705133 w 1161292"/>
                  <a:gd name="connsiteY57" fmla="*/ 99439 h 200435"/>
                  <a:gd name="connsiteX58" fmla="*/ 620426 w 1161292"/>
                  <a:gd name="connsiteY58" fmla="*/ 114914 h 200435"/>
                  <a:gd name="connsiteX59" fmla="*/ 516172 w 1161292"/>
                  <a:gd name="connsiteY59" fmla="*/ 126317 h 200435"/>
                  <a:gd name="connsiteX60" fmla="*/ 516172 w 1161292"/>
                  <a:gd name="connsiteY60" fmla="*/ 123873 h 200435"/>
                  <a:gd name="connsiteX61" fmla="*/ 433094 w 1161292"/>
                  <a:gd name="connsiteY61" fmla="*/ 127946 h 200435"/>
                  <a:gd name="connsiteX62" fmla="*/ 345944 w 1161292"/>
                  <a:gd name="connsiteY62" fmla="*/ 140977 h 200435"/>
                  <a:gd name="connsiteX63" fmla="*/ 288115 w 1161292"/>
                  <a:gd name="connsiteY63" fmla="*/ 146679 h 200435"/>
                  <a:gd name="connsiteX64" fmla="*/ 186304 w 1161292"/>
                  <a:gd name="connsiteY64" fmla="*/ 158896 h 200435"/>
                  <a:gd name="connsiteX65" fmla="*/ 92637 w 1161292"/>
                  <a:gd name="connsiteY65" fmla="*/ 166227 h 200435"/>
                  <a:gd name="connsiteX66" fmla="*/ 45397 w 1161292"/>
                  <a:gd name="connsiteY66" fmla="*/ 169484 h 200435"/>
                  <a:gd name="connsiteX67" fmla="*/ 47026 w 1161292"/>
                  <a:gd name="connsiteY67" fmla="*/ 171928 h 200435"/>
                  <a:gd name="connsiteX68" fmla="*/ 30736 w 1161292"/>
                  <a:gd name="connsiteY68" fmla="*/ 176001 h 200435"/>
                  <a:gd name="connsiteX69" fmla="*/ 31551 w 1161292"/>
                  <a:gd name="connsiteY69" fmla="*/ 175186 h 200435"/>
                  <a:gd name="connsiteX70" fmla="*/ 25035 w 1161292"/>
                  <a:gd name="connsiteY70" fmla="*/ 184960 h 200435"/>
                  <a:gd name="connsiteX71" fmla="*/ 25849 w 1161292"/>
                  <a:gd name="connsiteY71" fmla="*/ 188218 h 200435"/>
                  <a:gd name="connsiteX72" fmla="*/ 20962 w 1161292"/>
                  <a:gd name="connsiteY72" fmla="*/ 184960 h 200435"/>
                  <a:gd name="connsiteX73" fmla="*/ 20148 w 1161292"/>
                  <a:gd name="connsiteY73" fmla="*/ 189032 h 200435"/>
                  <a:gd name="connsiteX74" fmla="*/ 7116 w 1161292"/>
                  <a:gd name="connsiteY74" fmla="*/ 182516 h 200435"/>
                  <a:gd name="connsiteX75" fmla="*/ 5487 w 1161292"/>
                  <a:gd name="connsiteY75" fmla="*/ 174371 h 200435"/>
                  <a:gd name="connsiteX76" fmla="*/ 600 w 1161292"/>
                  <a:gd name="connsiteY76" fmla="*/ 181702 h 200435"/>
                  <a:gd name="connsiteX77" fmla="*/ 7931 w 1161292"/>
                  <a:gd name="connsiteY77" fmla="*/ 195548 h 200435"/>
                  <a:gd name="connsiteX78" fmla="*/ 7116 w 1161292"/>
                  <a:gd name="connsiteY78" fmla="*/ 191476 h 200435"/>
                  <a:gd name="connsiteX79" fmla="*/ 10374 w 1161292"/>
                  <a:gd name="connsiteY79" fmla="*/ 195548 h 200435"/>
                  <a:gd name="connsiteX80" fmla="*/ 21777 w 1161292"/>
                  <a:gd name="connsiteY80" fmla="*/ 200435 h 200435"/>
                  <a:gd name="connsiteX81" fmla="*/ 21777 w 1161292"/>
                  <a:gd name="connsiteY81" fmla="*/ 199621 h 200435"/>
                  <a:gd name="connsiteX82" fmla="*/ 28293 w 1161292"/>
                  <a:gd name="connsiteY82" fmla="*/ 195548 h 200435"/>
                  <a:gd name="connsiteX83" fmla="*/ 29922 w 1161292"/>
                  <a:gd name="connsiteY83" fmla="*/ 197177 h 200435"/>
                  <a:gd name="connsiteX84" fmla="*/ 33180 w 1161292"/>
                  <a:gd name="connsiteY84" fmla="*/ 194734 h 200435"/>
                  <a:gd name="connsiteX85" fmla="*/ 62501 w 1161292"/>
                  <a:gd name="connsiteY85" fmla="*/ 183331 h 200435"/>
                  <a:gd name="connsiteX86" fmla="*/ 66574 w 1161292"/>
                  <a:gd name="connsiteY86" fmla="*/ 176001 h 200435"/>
                  <a:gd name="connsiteX87" fmla="*/ 82049 w 1161292"/>
                  <a:gd name="connsiteY87" fmla="*/ 181702 h 200435"/>
                  <a:gd name="connsiteX88" fmla="*/ 81235 w 1161292"/>
                  <a:gd name="connsiteY88" fmla="*/ 183331 h 200435"/>
                  <a:gd name="connsiteX89" fmla="*/ 94266 w 1161292"/>
                  <a:gd name="connsiteY89" fmla="*/ 184145 h 200435"/>
                  <a:gd name="connsiteX90" fmla="*/ 106484 w 1161292"/>
                  <a:gd name="connsiteY90" fmla="*/ 175186 h 200435"/>
                  <a:gd name="connsiteX91" fmla="*/ 108113 w 1161292"/>
                  <a:gd name="connsiteY91" fmla="*/ 180073 h 200435"/>
                  <a:gd name="connsiteX92" fmla="*/ 137434 w 1161292"/>
                  <a:gd name="connsiteY92" fmla="*/ 180073 h 200435"/>
                  <a:gd name="connsiteX93" fmla="*/ 161054 w 1161292"/>
                  <a:gd name="connsiteY93" fmla="*/ 171114 h 200435"/>
                  <a:gd name="connsiteX94" fmla="*/ 182231 w 1161292"/>
                  <a:gd name="connsiteY94" fmla="*/ 171114 h 200435"/>
                  <a:gd name="connsiteX95" fmla="*/ 181417 w 1161292"/>
                  <a:gd name="connsiteY95" fmla="*/ 172743 h 200435"/>
                  <a:gd name="connsiteX96" fmla="*/ 205037 w 1161292"/>
                  <a:gd name="connsiteY96" fmla="*/ 163783 h 200435"/>
                  <a:gd name="connsiteX97" fmla="*/ 215625 w 1161292"/>
                  <a:gd name="connsiteY97" fmla="*/ 173557 h 200435"/>
                  <a:gd name="connsiteX98" fmla="*/ 240060 w 1161292"/>
                  <a:gd name="connsiteY98" fmla="*/ 164598 h 200435"/>
                  <a:gd name="connsiteX99" fmla="*/ 248205 w 1161292"/>
                  <a:gd name="connsiteY99" fmla="*/ 168670 h 200435"/>
                  <a:gd name="connsiteX100" fmla="*/ 326396 w 1161292"/>
                  <a:gd name="connsiteY100" fmla="*/ 162969 h 200435"/>
                  <a:gd name="connsiteX101" fmla="*/ 326396 w 1161292"/>
                  <a:gd name="connsiteY101" fmla="*/ 163783 h 200435"/>
                  <a:gd name="connsiteX102" fmla="*/ 335355 w 1161292"/>
                  <a:gd name="connsiteY102" fmla="*/ 147493 h 200435"/>
                  <a:gd name="connsiteX103" fmla="*/ 335355 w 1161292"/>
                  <a:gd name="connsiteY103" fmla="*/ 149122 h 200435"/>
                  <a:gd name="connsiteX104" fmla="*/ 349201 w 1161292"/>
                  <a:gd name="connsiteY104" fmla="*/ 151566 h 200435"/>
                  <a:gd name="connsiteX105" fmla="*/ 348387 w 1161292"/>
                  <a:gd name="connsiteY105" fmla="*/ 154009 h 200435"/>
                  <a:gd name="connsiteX106" fmla="*/ 362233 w 1161292"/>
                  <a:gd name="connsiteY106" fmla="*/ 153195 h 200435"/>
                  <a:gd name="connsiteX107" fmla="*/ 363048 w 1161292"/>
                  <a:gd name="connsiteY107" fmla="*/ 154824 h 200435"/>
                  <a:gd name="connsiteX108" fmla="*/ 366306 w 1161292"/>
                  <a:gd name="connsiteY108" fmla="*/ 152380 h 200435"/>
                  <a:gd name="connsiteX109" fmla="*/ 364677 w 1161292"/>
                  <a:gd name="connsiteY109" fmla="*/ 157267 h 200435"/>
                  <a:gd name="connsiteX110" fmla="*/ 485221 w 1161292"/>
                  <a:gd name="connsiteY110" fmla="*/ 139349 h 200435"/>
                  <a:gd name="connsiteX111" fmla="*/ 483592 w 1161292"/>
                  <a:gd name="connsiteY111" fmla="*/ 141792 h 200435"/>
                  <a:gd name="connsiteX112" fmla="*/ 490923 w 1161292"/>
                  <a:gd name="connsiteY112" fmla="*/ 137719 h 200435"/>
                  <a:gd name="connsiteX113" fmla="*/ 490108 w 1161292"/>
                  <a:gd name="connsiteY113" fmla="*/ 140163 h 200435"/>
                  <a:gd name="connsiteX114" fmla="*/ 520244 w 1161292"/>
                  <a:gd name="connsiteY114" fmla="*/ 136091 h 200435"/>
                  <a:gd name="connsiteX115" fmla="*/ 520244 w 1161292"/>
                  <a:gd name="connsiteY115" fmla="*/ 140163 h 200435"/>
                  <a:gd name="connsiteX116" fmla="*/ 534905 w 1161292"/>
                  <a:gd name="connsiteY116" fmla="*/ 134462 h 200435"/>
                  <a:gd name="connsiteX117" fmla="*/ 534905 w 1161292"/>
                  <a:gd name="connsiteY117" fmla="*/ 138534 h 200435"/>
                  <a:gd name="connsiteX118" fmla="*/ 595992 w 1161292"/>
                  <a:gd name="connsiteY118" fmla="*/ 131204 h 200435"/>
                  <a:gd name="connsiteX119" fmla="*/ 648119 w 1161292"/>
                  <a:gd name="connsiteY119" fmla="*/ 117357 h 200435"/>
                  <a:gd name="connsiteX120" fmla="*/ 648119 w 1161292"/>
                  <a:gd name="connsiteY120" fmla="*/ 119801 h 200435"/>
                  <a:gd name="connsiteX121" fmla="*/ 718165 w 1161292"/>
                  <a:gd name="connsiteY121" fmla="*/ 112470 h 200435"/>
                  <a:gd name="connsiteX122" fmla="*/ 744229 w 1161292"/>
                  <a:gd name="connsiteY122" fmla="*/ 108398 h 200435"/>
                  <a:gd name="connsiteX123" fmla="*/ 745043 w 1161292"/>
                  <a:gd name="connsiteY123" fmla="*/ 110841 h 200435"/>
                  <a:gd name="connsiteX124" fmla="*/ 797171 w 1161292"/>
                  <a:gd name="connsiteY124" fmla="*/ 103511 h 200435"/>
                  <a:gd name="connsiteX125" fmla="*/ 796356 w 1161292"/>
                  <a:gd name="connsiteY125" fmla="*/ 107583 h 200435"/>
                  <a:gd name="connsiteX126" fmla="*/ 805315 w 1161292"/>
                  <a:gd name="connsiteY126" fmla="*/ 99439 h 200435"/>
                  <a:gd name="connsiteX127" fmla="*/ 808573 w 1161292"/>
                  <a:gd name="connsiteY127" fmla="*/ 101882 h 200435"/>
                  <a:gd name="connsiteX128" fmla="*/ 843597 w 1161292"/>
                  <a:gd name="connsiteY128" fmla="*/ 95366 h 200435"/>
                  <a:gd name="connsiteX129" fmla="*/ 842782 w 1161292"/>
                  <a:gd name="connsiteY129" fmla="*/ 97810 h 200435"/>
                  <a:gd name="connsiteX130" fmla="*/ 853370 w 1161292"/>
                  <a:gd name="connsiteY130" fmla="*/ 95366 h 200435"/>
                  <a:gd name="connsiteX131" fmla="*/ 852556 w 1161292"/>
                  <a:gd name="connsiteY131" fmla="*/ 96995 h 200435"/>
                  <a:gd name="connsiteX132" fmla="*/ 890022 w 1161292"/>
                  <a:gd name="connsiteY132" fmla="*/ 91294 h 200435"/>
                  <a:gd name="connsiteX133" fmla="*/ 889208 w 1161292"/>
                  <a:gd name="connsiteY133" fmla="*/ 95366 h 200435"/>
                  <a:gd name="connsiteX134" fmla="*/ 913642 w 1161292"/>
                  <a:gd name="connsiteY134" fmla="*/ 88850 h 200435"/>
                  <a:gd name="connsiteX135" fmla="*/ 913642 w 1161292"/>
                  <a:gd name="connsiteY135" fmla="*/ 90479 h 200435"/>
                  <a:gd name="connsiteX136" fmla="*/ 916901 w 1161292"/>
                  <a:gd name="connsiteY136" fmla="*/ 87221 h 200435"/>
                  <a:gd name="connsiteX137" fmla="*/ 917715 w 1161292"/>
                  <a:gd name="connsiteY137" fmla="*/ 91294 h 200435"/>
                  <a:gd name="connsiteX138" fmla="*/ 942964 w 1161292"/>
                  <a:gd name="connsiteY138" fmla="*/ 84778 h 200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1161292" h="200435">
                    <a:moveTo>
                      <a:pt x="942964" y="84778"/>
                    </a:moveTo>
                    <a:lnTo>
                      <a:pt x="942964" y="88036"/>
                    </a:lnTo>
                    <a:cubicBezTo>
                      <a:pt x="951109" y="79891"/>
                      <a:pt x="963326" y="83963"/>
                      <a:pt x="972286" y="79891"/>
                    </a:cubicBezTo>
                    <a:lnTo>
                      <a:pt x="972286" y="81520"/>
                    </a:lnTo>
                    <a:cubicBezTo>
                      <a:pt x="997535" y="77447"/>
                      <a:pt x="1019526" y="66044"/>
                      <a:pt x="1043146" y="56271"/>
                    </a:cubicBezTo>
                    <a:cubicBezTo>
                      <a:pt x="1043146" y="57085"/>
                      <a:pt x="1043146" y="57900"/>
                      <a:pt x="1043146" y="58714"/>
                    </a:cubicBezTo>
                    <a:cubicBezTo>
                      <a:pt x="1043961" y="57085"/>
                      <a:pt x="1044775" y="54642"/>
                      <a:pt x="1046404" y="54642"/>
                    </a:cubicBezTo>
                    <a:cubicBezTo>
                      <a:pt x="1047219" y="55456"/>
                      <a:pt x="1046404" y="56271"/>
                      <a:pt x="1046404" y="57085"/>
                    </a:cubicBezTo>
                    <a:cubicBezTo>
                      <a:pt x="1052920" y="61157"/>
                      <a:pt x="1060251" y="48940"/>
                      <a:pt x="1065138" y="52198"/>
                    </a:cubicBezTo>
                    <a:cubicBezTo>
                      <a:pt x="1066767" y="51384"/>
                      <a:pt x="1065952" y="48940"/>
                      <a:pt x="1065138" y="47311"/>
                    </a:cubicBezTo>
                    <a:cubicBezTo>
                      <a:pt x="1074097" y="44053"/>
                      <a:pt x="1083871" y="39981"/>
                      <a:pt x="1092830" y="35094"/>
                    </a:cubicBezTo>
                    <a:cubicBezTo>
                      <a:pt x="1101790" y="31021"/>
                      <a:pt x="1110749" y="25320"/>
                      <a:pt x="1119708" y="19618"/>
                    </a:cubicBezTo>
                    <a:cubicBezTo>
                      <a:pt x="1120523" y="20433"/>
                      <a:pt x="1121337" y="21248"/>
                      <a:pt x="1122152" y="23691"/>
                    </a:cubicBezTo>
                    <a:cubicBezTo>
                      <a:pt x="1127853" y="15546"/>
                      <a:pt x="1135184" y="11474"/>
                      <a:pt x="1143329" y="7401"/>
                    </a:cubicBezTo>
                    <a:lnTo>
                      <a:pt x="1153103" y="3329"/>
                    </a:lnTo>
                    <a:cubicBezTo>
                      <a:pt x="1153917" y="3329"/>
                      <a:pt x="1153917" y="3329"/>
                      <a:pt x="1153917" y="2514"/>
                    </a:cubicBezTo>
                    <a:cubicBezTo>
                      <a:pt x="1153917" y="2514"/>
                      <a:pt x="1153917" y="2514"/>
                      <a:pt x="1153917" y="2514"/>
                    </a:cubicBezTo>
                    <a:cubicBezTo>
                      <a:pt x="1153917" y="2514"/>
                      <a:pt x="1153917" y="2514"/>
                      <a:pt x="1154731" y="3329"/>
                    </a:cubicBezTo>
                    <a:cubicBezTo>
                      <a:pt x="1155546" y="4143"/>
                      <a:pt x="1156360" y="4143"/>
                      <a:pt x="1156360" y="4143"/>
                    </a:cubicBezTo>
                    <a:lnTo>
                      <a:pt x="1156360" y="4143"/>
                    </a:lnTo>
                    <a:lnTo>
                      <a:pt x="1161247" y="5772"/>
                    </a:lnTo>
                    <a:cubicBezTo>
                      <a:pt x="1161247" y="5772"/>
                      <a:pt x="1161247" y="5772"/>
                      <a:pt x="1161247" y="5772"/>
                    </a:cubicBezTo>
                    <a:cubicBezTo>
                      <a:pt x="1161247" y="5772"/>
                      <a:pt x="1160433" y="5772"/>
                      <a:pt x="1160433" y="5772"/>
                    </a:cubicBezTo>
                    <a:cubicBezTo>
                      <a:pt x="1160433" y="5772"/>
                      <a:pt x="1161247" y="5772"/>
                      <a:pt x="1160433" y="5772"/>
                    </a:cubicBezTo>
                    <a:cubicBezTo>
                      <a:pt x="1160433" y="5772"/>
                      <a:pt x="1161247" y="5772"/>
                      <a:pt x="1161247" y="5772"/>
                    </a:cubicBezTo>
                    <a:lnTo>
                      <a:pt x="1161247" y="5772"/>
                    </a:lnTo>
                    <a:lnTo>
                      <a:pt x="1161247" y="5772"/>
                    </a:lnTo>
                    <a:lnTo>
                      <a:pt x="1161247" y="5772"/>
                    </a:lnTo>
                    <a:lnTo>
                      <a:pt x="1161247" y="5772"/>
                    </a:lnTo>
                    <a:lnTo>
                      <a:pt x="1161247" y="5772"/>
                    </a:lnTo>
                    <a:cubicBezTo>
                      <a:pt x="1162062" y="5772"/>
                      <a:pt x="1151473" y="3329"/>
                      <a:pt x="1156360" y="4143"/>
                    </a:cubicBezTo>
                    <a:lnTo>
                      <a:pt x="1156360" y="4143"/>
                    </a:lnTo>
                    <a:lnTo>
                      <a:pt x="1156360" y="4143"/>
                    </a:lnTo>
                    <a:lnTo>
                      <a:pt x="1156360" y="4143"/>
                    </a:lnTo>
                    <a:cubicBezTo>
                      <a:pt x="1156360" y="4143"/>
                      <a:pt x="1156360" y="4143"/>
                      <a:pt x="1156360" y="4143"/>
                    </a:cubicBezTo>
                    <a:cubicBezTo>
                      <a:pt x="1156360" y="4143"/>
                      <a:pt x="1154731" y="3329"/>
                      <a:pt x="1153917" y="2514"/>
                    </a:cubicBezTo>
                    <a:lnTo>
                      <a:pt x="1153103" y="1700"/>
                    </a:lnTo>
                    <a:cubicBezTo>
                      <a:pt x="1152288" y="885"/>
                      <a:pt x="1153103" y="1700"/>
                      <a:pt x="1153103" y="1700"/>
                    </a:cubicBezTo>
                    <a:cubicBezTo>
                      <a:pt x="1153103" y="1700"/>
                      <a:pt x="1153103" y="2514"/>
                      <a:pt x="1153103" y="2514"/>
                    </a:cubicBezTo>
                    <a:cubicBezTo>
                      <a:pt x="1153103" y="2514"/>
                      <a:pt x="1152288" y="3329"/>
                      <a:pt x="1151473" y="2514"/>
                    </a:cubicBezTo>
                    <a:lnTo>
                      <a:pt x="1150659" y="71"/>
                    </a:lnTo>
                    <a:cubicBezTo>
                      <a:pt x="1148216" y="-744"/>
                      <a:pt x="1153917" y="5772"/>
                      <a:pt x="1149844" y="4143"/>
                    </a:cubicBezTo>
                    <a:cubicBezTo>
                      <a:pt x="1148216" y="2514"/>
                      <a:pt x="1149030" y="885"/>
                      <a:pt x="1148216" y="885"/>
                    </a:cubicBezTo>
                    <a:cubicBezTo>
                      <a:pt x="1147401" y="1700"/>
                      <a:pt x="1145772" y="2514"/>
                      <a:pt x="1143329" y="3329"/>
                    </a:cubicBezTo>
                    <a:cubicBezTo>
                      <a:pt x="1141699" y="4143"/>
                      <a:pt x="1140071" y="4958"/>
                      <a:pt x="1137627" y="5772"/>
                    </a:cubicBezTo>
                    <a:cubicBezTo>
                      <a:pt x="1134369" y="7401"/>
                      <a:pt x="1131111" y="9845"/>
                      <a:pt x="1128668" y="13917"/>
                    </a:cubicBezTo>
                    <a:cubicBezTo>
                      <a:pt x="1124595" y="9845"/>
                      <a:pt x="1120523" y="17175"/>
                      <a:pt x="1116451" y="13103"/>
                    </a:cubicBezTo>
                    <a:cubicBezTo>
                      <a:pt x="1115636" y="15546"/>
                      <a:pt x="1113192" y="16361"/>
                      <a:pt x="1114007" y="19618"/>
                    </a:cubicBezTo>
                    <a:cubicBezTo>
                      <a:pt x="1087943" y="26949"/>
                      <a:pt x="1062694" y="39981"/>
                      <a:pt x="1035816" y="47311"/>
                    </a:cubicBezTo>
                    <a:cubicBezTo>
                      <a:pt x="1026042" y="60343"/>
                      <a:pt x="1007309" y="53013"/>
                      <a:pt x="992648" y="59528"/>
                    </a:cubicBezTo>
                    <a:cubicBezTo>
                      <a:pt x="992648" y="59528"/>
                      <a:pt x="992648" y="58714"/>
                      <a:pt x="992648" y="58714"/>
                    </a:cubicBezTo>
                    <a:cubicBezTo>
                      <a:pt x="988576" y="61972"/>
                      <a:pt x="981245" y="65230"/>
                      <a:pt x="974729" y="65230"/>
                    </a:cubicBezTo>
                    <a:lnTo>
                      <a:pt x="970657" y="70931"/>
                    </a:lnTo>
                    <a:cubicBezTo>
                      <a:pt x="933190" y="69302"/>
                      <a:pt x="896538" y="81520"/>
                      <a:pt x="859072" y="83149"/>
                    </a:cubicBezTo>
                    <a:cubicBezTo>
                      <a:pt x="816718" y="86407"/>
                      <a:pt x="778437" y="82334"/>
                      <a:pt x="738527" y="99439"/>
                    </a:cubicBezTo>
                    <a:cubicBezTo>
                      <a:pt x="738527" y="98624"/>
                      <a:pt x="737713" y="97810"/>
                      <a:pt x="739342" y="96995"/>
                    </a:cubicBezTo>
                    <a:cubicBezTo>
                      <a:pt x="727939" y="100253"/>
                      <a:pt x="716536" y="97810"/>
                      <a:pt x="705133" y="100253"/>
                    </a:cubicBezTo>
                    <a:lnTo>
                      <a:pt x="705133" y="99439"/>
                    </a:lnTo>
                    <a:cubicBezTo>
                      <a:pt x="678255" y="110027"/>
                      <a:pt x="646490" y="103511"/>
                      <a:pt x="620426" y="114914"/>
                    </a:cubicBezTo>
                    <a:cubicBezTo>
                      <a:pt x="587847" y="116543"/>
                      <a:pt x="550380" y="120615"/>
                      <a:pt x="516172" y="126317"/>
                    </a:cubicBezTo>
                    <a:lnTo>
                      <a:pt x="516172" y="123873"/>
                    </a:lnTo>
                    <a:cubicBezTo>
                      <a:pt x="488479" y="130389"/>
                      <a:pt x="460787" y="122244"/>
                      <a:pt x="433094" y="127946"/>
                    </a:cubicBezTo>
                    <a:cubicBezTo>
                      <a:pt x="403772" y="125502"/>
                      <a:pt x="375265" y="145050"/>
                      <a:pt x="345944" y="140977"/>
                    </a:cubicBezTo>
                    <a:cubicBezTo>
                      <a:pt x="327210" y="132832"/>
                      <a:pt x="306034" y="155638"/>
                      <a:pt x="288115" y="146679"/>
                    </a:cubicBezTo>
                    <a:cubicBezTo>
                      <a:pt x="252277" y="133647"/>
                      <a:pt x="219698" y="146679"/>
                      <a:pt x="186304" y="158896"/>
                    </a:cubicBezTo>
                    <a:cubicBezTo>
                      <a:pt x="153724" y="156453"/>
                      <a:pt x="123588" y="172743"/>
                      <a:pt x="92637" y="166227"/>
                    </a:cubicBezTo>
                    <a:cubicBezTo>
                      <a:pt x="79605" y="176001"/>
                      <a:pt x="60872" y="162969"/>
                      <a:pt x="45397" y="169484"/>
                    </a:cubicBezTo>
                    <a:lnTo>
                      <a:pt x="47026" y="171928"/>
                    </a:lnTo>
                    <a:cubicBezTo>
                      <a:pt x="38881" y="166227"/>
                      <a:pt x="38066" y="185774"/>
                      <a:pt x="30736" y="176001"/>
                    </a:cubicBezTo>
                    <a:lnTo>
                      <a:pt x="31551" y="175186"/>
                    </a:lnTo>
                    <a:cubicBezTo>
                      <a:pt x="26664" y="171114"/>
                      <a:pt x="29107" y="190661"/>
                      <a:pt x="25035" y="184960"/>
                    </a:cubicBezTo>
                    <a:lnTo>
                      <a:pt x="25849" y="188218"/>
                    </a:lnTo>
                    <a:cubicBezTo>
                      <a:pt x="22591" y="190661"/>
                      <a:pt x="24220" y="184960"/>
                      <a:pt x="20962" y="184960"/>
                    </a:cubicBezTo>
                    <a:cubicBezTo>
                      <a:pt x="20148" y="185774"/>
                      <a:pt x="22591" y="189847"/>
                      <a:pt x="20148" y="189032"/>
                    </a:cubicBezTo>
                    <a:cubicBezTo>
                      <a:pt x="15261" y="178444"/>
                      <a:pt x="12818" y="194734"/>
                      <a:pt x="7116" y="182516"/>
                    </a:cubicBezTo>
                    <a:cubicBezTo>
                      <a:pt x="8745" y="181702"/>
                      <a:pt x="2229" y="179258"/>
                      <a:pt x="5487" y="174371"/>
                    </a:cubicBezTo>
                    <a:cubicBezTo>
                      <a:pt x="3858" y="173557"/>
                      <a:pt x="-1843" y="176815"/>
                      <a:pt x="600" y="181702"/>
                    </a:cubicBezTo>
                    <a:cubicBezTo>
                      <a:pt x="3044" y="187403"/>
                      <a:pt x="3044" y="193105"/>
                      <a:pt x="7931" y="195548"/>
                    </a:cubicBezTo>
                    <a:lnTo>
                      <a:pt x="7116" y="191476"/>
                    </a:lnTo>
                    <a:cubicBezTo>
                      <a:pt x="10374" y="194734"/>
                      <a:pt x="8745" y="193105"/>
                      <a:pt x="10374" y="195548"/>
                    </a:cubicBezTo>
                    <a:cubicBezTo>
                      <a:pt x="15261" y="193919"/>
                      <a:pt x="17704" y="199621"/>
                      <a:pt x="21777" y="200435"/>
                    </a:cubicBezTo>
                    <a:cubicBezTo>
                      <a:pt x="21777" y="200435"/>
                      <a:pt x="21777" y="200435"/>
                      <a:pt x="21777" y="199621"/>
                    </a:cubicBezTo>
                    <a:cubicBezTo>
                      <a:pt x="21777" y="193919"/>
                      <a:pt x="25849" y="195548"/>
                      <a:pt x="28293" y="195548"/>
                    </a:cubicBezTo>
                    <a:lnTo>
                      <a:pt x="29922" y="197177"/>
                    </a:lnTo>
                    <a:cubicBezTo>
                      <a:pt x="32365" y="201250"/>
                      <a:pt x="31551" y="185774"/>
                      <a:pt x="33180" y="194734"/>
                    </a:cubicBezTo>
                    <a:cubicBezTo>
                      <a:pt x="41325" y="189032"/>
                      <a:pt x="51913" y="186589"/>
                      <a:pt x="62501" y="183331"/>
                    </a:cubicBezTo>
                    <a:cubicBezTo>
                      <a:pt x="63316" y="180073"/>
                      <a:pt x="70646" y="181702"/>
                      <a:pt x="66574" y="176001"/>
                    </a:cubicBezTo>
                    <a:cubicBezTo>
                      <a:pt x="70646" y="182516"/>
                      <a:pt x="78791" y="182516"/>
                      <a:pt x="82049" y="181702"/>
                    </a:cubicBezTo>
                    <a:cubicBezTo>
                      <a:pt x="82049" y="182516"/>
                      <a:pt x="82049" y="183331"/>
                      <a:pt x="81235" y="183331"/>
                    </a:cubicBezTo>
                    <a:cubicBezTo>
                      <a:pt x="88565" y="191476"/>
                      <a:pt x="86122" y="173557"/>
                      <a:pt x="94266" y="184145"/>
                    </a:cubicBezTo>
                    <a:cubicBezTo>
                      <a:pt x="93452" y="176001"/>
                      <a:pt x="104040" y="184960"/>
                      <a:pt x="106484" y="175186"/>
                    </a:cubicBezTo>
                    <a:cubicBezTo>
                      <a:pt x="107298" y="176815"/>
                      <a:pt x="108113" y="178444"/>
                      <a:pt x="108113" y="180073"/>
                    </a:cubicBezTo>
                    <a:cubicBezTo>
                      <a:pt x="117887" y="179258"/>
                      <a:pt x="129289" y="180888"/>
                      <a:pt x="137434" y="180073"/>
                    </a:cubicBezTo>
                    <a:cubicBezTo>
                      <a:pt x="143950" y="171928"/>
                      <a:pt x="155353" y="181702"/>
                      <a:pt x="161054" y="171114"/>
                    </a:cubicBezTo>
                    <a:cubicBezTo>
                      <a:pt x="166756" y="172743"/>
                      <a:pt x="174901" y="176001"/>
                      <a:pt x="182231" y="171114"/>
                    </a:cubicBezTo>
                    <a:lnTo>
                      <a:pt x="181417" y="172743"/>
                    </a:lnTo>
                    <a:cubicBezTo>
                      <a:pt x="189562" y="171114"/>
                      <a:pt x="200150" y="170299"/>
                      <a:pt x="205037" y="163783"/>
                    </a:cubicBezTo>
                    <a:cubicBezTo>
                      <a:pt x="208295" y="172743"/>
                      <a:pt x="211553" y="171114"/>
                      <a:pt x="215625" y="173557"/>
                    </a:cubicBezTo>
                    <a:cubicBezTo>
                      <a:pt x="220512" y="168670"/>
                      <a:pt x="231915" y="168670"/>
                      <a:pt x="240060" y="164598"/>
                    </a:cubicBezTo>
                    <a:cubicBezTo>
                      <a:pt x="241689" y="168670"/>
                      <a:pt x="246576" y="162154"/>
                      <a:pt x="248205" y="168670"/>
                    </a:cubicBezTo>
                    <a:cubicBezTo>
                      <a:pt x="271010" y="154824"/>
                      <a:pt x="300332" y="156453"/>
                      <a:pt x="326396" y="162969"/>
                    </a:cubicBezTo>
                    <a:lnTo>
                      <a:pt x="326396" y="163783"/>
                    </a:lnTo>
                    <a:cubicBezTo>
                      <a:pt x="329654" y="159711"/>
                      <a:pt x="332097" y="152380"/>
                      <a:pt x="335355" y="147493"/>
                    </a:cubicBezTo>
                    <a:cubicBezTo>
                      <a:pt x="335355" y="148308"/>
                      <a:pt x="336170" y="149122"/>
                      <a:pt x="335355" y="149122"/>
                    </a:cubicBezTo>
                    <a:cubicBezTo>
                      <a:pt x="340242" y="147493"/>
                      <a:pt x="344315" y="153195"/>
                      <a:pt x="349201" y="151566"/>
                    </a:cubicBezTo>
                    <a:cubicBezTo>
                      <a:pt x="349201" y="152380"/>
                      <a:pt x="349201" y="152380"/>
                      <a:pt x="348387" y="154009"/>
                    </a:cubicBezTo>
                    <a:cubicBezTo>
                      <a:pt x="352459" y="150751"/>
                      <a:pt x="357346" y="158082"/>
                      <a:pt x="362233" y="153195"/>
                    </a:cubicBezTo>
                    <a:lnTo>
                      <a:pt x="363048" y="154824"/>
                    </a:lnTo>
                    <a:lnTo>
                      <a:pt x="366306" y="152380"/>
                    </a:lnTo>
                    <a:cubicBezTo>
                      <a:pt x="366306" y="154824"/>
                      <a:pt x="366306" y="157267"/>
                      <a:pt x="364677" y="157267"/>
                    </a:cubicBezTo>
                    <a:cubicBezTo>
                      <a:pt x="404587" y="155638"/>
                      <a:pt x="444497" y="141792"/>
                      <a:pt x="485221" y="139349"/>
                    </a:cubicBezTo>
                    <a:lnTo>
                      <a:pt x="483592" y="141792"/>
                    </a:lnTo>
                    <a:lnTo>
                      <a:pt x="490923" y="137719"/>
                    </a:lnTo>
                    <a:cubicBezTo>
                      <a:pt x="490923" y="138534"/>
                      <a:pt x="490923" y="139349"/>
                      <a:pt x="490108" y="140163"/>
                    </a:cubicBezTo>
                    <a:cubicBezTo>
                      <a:pt x="500697" y="142606"/>
                      <a:pt x="510470" y="136091"/>
                      <a:pt x="520244" y="136091"/>
                    </a:cubicBezTo>
                    <a:cubicBezTo>
                      <a:pt x="520244" y="136905"/>
                      <a:pt x="518615" y="139349"/>
                      <a:pt x="520244" y="140163"/>
                    </a:cubicBezTo>
                    <a:cubicBezTo>
                      <a:pt x="526760" y="133647"/>
                      <a:pt x="532462" y="146679"/>
                      <a:pt x="534905" y="134462"/>
                    </a:cubicBezTo>
                    <a:cubicBezTo>
                      <a:pt x="534905" y="135276"/>
                      <a:pt x="535719" y="137719"/>
                      <a:pt x="534905" y="138534"/>
                    </a:cubicBezTo>
                    <a:cubicBezTo>
                      <a:pt x="554453" y="132832"/>
                      <a:pt x="575629" y="131204"/>
                      <a:pt x="595992" y="131204"/>
                    </a:cubicBezTo>
                    <a:cubicBezTo>
                      <a:pt x="612281" y="118986"/>
                      <a:pt x="631829" y="127131"/>
                      <a:pt x="648119" y="117357"/>
                    </a:cubicBezTo>
                    <a:lnTo>
                      <a:pt x="648119" y="119801"/>
                    </a:lnTo>
                    <a:cubicBezTo>
                      <a:pt x="670110" y="110027"/>
                      <a:pt x="695359" y="116543"/>
                      <a:pt x="718165" y="112470"/>
                    </a:cubicBezTo>
                    <a:cubicBezTo>
                      <a:pt x="727939" y="112470"/>
                      <a:pt x="734455" y="109212"/>
                      <a:pt x="744229" y="108398"/>
                    </a:cubicBezTo>
                    <a:lnTo>
                      <a:pt x="745043" y="110841"/>
                    </a:lnTo>
                    <a:cubicBezTo>
                      <a:pt x="760519" y="99439"/>
                      <a:pt x="780881" y="116543"/>
                      <a:pt x="797171" y="103511"/>
                    </a:cubicBezTo>
                    <a:lnTo>
                      <a:pt x="796356" y="107583"/>
                    </a:lnTo>
                    <a:cubicBezTo>
                      <a:pt x="798800" y="101882"/>
                      <a:pt x="806945" y="108398"/>
                      <a:pt x="805315" y="99439"/>
                    </a:cubicBezTo>
                    <a:lnTo>
                      <a:pt x="808573" y="101882"/>
                    </a:lnTo>
                    <a:cubicBezTo>
                      <a:pt x="819162" y="88036"/>
                      <a:pt x="830565" y="105140"/>
                      <a:pt x="843597" y="95366"/>
                    </a:cubicBezTo>
                    <a:lnTo>
                      <a:pt x="842782" y="97810"/>
                    </a:lnTo>
                    <a:cubicBezTo>
                      <a:pt x="846040" y="95366"/>
                      <a:pt x="850927" y="93737"/>
                      <a:pt x="853370" y="95366"/>
                    </a:cubicBezTo>
                    <a:cubicBezTo>
                      <a:pt x="853370" y="95366"/>
                      <a:pt x="853370" y="96180"/>
                      <a:pt x="852556" y="96995"/>
                    </a:cubicBezTo>
                    <a:cubicBezTo>
                      <a:pt x="865588" y="104325"/>
                      <a:pt x="877805" y="92923"/>
                      <a:pt x="890022" y="91294"/>
                    </a:cubicBezTo>
                    <a:lnTo>
                      <a:pt x="889208" y="95366"/>
                    </a:lnTo>
                    <a:cubicBezTo>
                      <a:pt x="894909" y="89665"/>
                      <a:pt x="906312" y="92108"/>
                      <a:pt x="913642" y="88850"/>
                    </a:cubicBezTo>
                    <a:lnTo>
                      <a:pt x="913642" y="90479"/>
                    </a:lnTo>
                    <a:lnTo>
                      <a:pt x="916901" y="87221"/>
                    </a:lnTo>
                    <a:lnTo>
                      <a:pt x="917715" y="91294"/>
                    </a:lnTo>
                    <a:cubicBezTo>
                      <a:pt x="924231" y="92108"/>
                      <a:pt x="933190" y="87221"/>
                      <a:pt x="942964" y="8477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" name="任意多边形: 形状 209"/>
              <p:cNvSpPr/>
              <p:nvPr/>
            </p:nvSpPr>
            <p:spPr>
              <a:xfrm>
                <a:off x="7231397" y="3823212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" name="任意多边形: 形状 210"/>
              <p:cNvSpPr/>
              <p:nvPr/>
            </p:nvSpPr>
            <p:spPr>
              <a:xfrm>
                <a:off x="6204326" y="3970635"/>
                <a:ext cx="1629" cy="362"/>
              </a:xfrm>
              <a:custGeom>
                <a:avLst/>
                <a:gdLst>
                  <a:gd name="connsiteX0" fmla="*/ 1629 w 1629"/>
                  <a:gd name="connsiteY0" fmla="*/ 0 h 362"/>
                  <a:gd name="connsiteX1" fmla="*/ 0 w 1629"/>
                  <a:gd name="connsiteY1" fmla="*/ 0 h 362"/>
                  <a:gd name="connsiteX2" fmla="*/ 1629 w 1629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362">
                    <a:moveTo>
                      <a:pt x="1629" y="0"/>
                    </a:moveTo>
                    <a:cubicBezTo>
                      <a:pt x="815" y="0"/>
                      <a:pt x="815" y="0"/>
                      <a:pt x="0" y="0"/>
                    </a:cubicBezTo>
                    <a:cubicBezTo>
                      <a:pt x="0" y="815"/>
                      <a:pt x="815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12" name="任意多边形: 形状 211"/>
            <p:cNvSpPr/>
            <p:nvPr/>
          </p:nvSpPr>
          <p:spPr>
            <a:xfrm>
              <a:off x="6873020" y="3846832"/>
              <a:ext cx="669054" cy="340169"/>
            </a:xfrm>
            <a:custGeom>
              <a:avLst/>
              <a:gdLst>
                <a:gd name="connsiteX0" fmla="*/ 247607 w 669054"/>
                <a:gd name="connsiteY0" fmla="*/ 0 h 340169"/>
                <a:gd name="connsiteX1" fmla="*/ 258195 w 669054"/>
                <a:gd name="connsiteY1" fmla="*/ 103440 h 340169"/>
                <a:gd name="connsiteX2" fmla="*/ 465890 w 669054"/>
                <a:gd name="connsiteY2" fmla="*/ 131947 h 340169"/>
                <a:gd name="connsiteX3" fmla="*/ 597837 w 669054"/>
                <a:gd name="connsiteY3" fmla="*/ 142536 h 340169"/>
                <a:gd name="connsiteX4" fmla="*/ 583991 w 669054"/>
                <a:gd name="connsiteY4" fmla="*/ 284257 h 340169"/>
                <a:gd name="connsiteX5" fmla="*/ 43984 w 669054"/>
                <a:gd name="connsiteY5" fmla="*/ 302990 h 340169"/>
                <a:gd name="connsiteX6" fmla="*/ 2 w 669054"/>
                <a:gd name="connsiteY6" fmla="*/ 33394 h 340169"/>
                <a:gd name="connsiteX7" fmla="*/ 247607 w 669054"/>
                <a:gd name="connsiteY7" fmla="*/ 0 h 34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9054" h="340169">
                  <a:moveTo>
                    <a:pt x="247607" y="0"/>
                  </a:moveTo>
                  <a:lnTo>
                    <a:pt x="258195" y="103440"/>
                  </a:lnTo>
                  <a:cubicBezTo>
                    <a:pt x="258195" y="103440"/>
                    <a:pt x="435754" y="123802"/>
                    <a:pt x="465890" y="131947"/>
                  </a:cubicBezTo>
                  <a:cubicBezTo>
                    <a:pt x="502542" y="141721"/>
                    <a:pt x="567701" y="127060"/>
                    <a:pt x="597837" y="142536"/>
                  </a:cubicBezTo>
                  <a:cubicBezTo>
                    <a:pt x="621457" y="154753"/>
                    <a:pt x="753405" y="215025"/>
                    <a:pt x="583991" y="284257"/>
                  </a:cubicBezTo>
                  <a:cubicBezTo>
                    <a:pt x="414577" y="352674"/>
                    <a:pt x="75750" y="357561"/>
                    <a:pt x="43984" y="302990"/>
                  </a:cubicBezTo>
                  <a:cubicBezTo>
                    <a:pt x="13034" y="248419"/>
                    <a:pt x="2" y="55385"/>
                    <a:pt x="2" y="33394"/>
                  </a:cubicBezTo>
                  <a:cubicBezTo>
                    <a:pt x="-813" y="11403"/>
                    <a:pt x="247607" y="0"/>
                    <a:pt x="247607" y="0"/>
                  </a:cubicBezTo>
                  <a:close/>
                </a:path>
              </a:pathLst>
            </a:custGeom>
            <a:solidFill>
              <a:srgbClr val="04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13" name="图形 2"/>
            <p:cNvGrpSpPr/>
            <p:nvPr/>
          </p:nvGrpSpPr>
          <p:grpSpPr>
            <a:xfrm>
              <a:off x="6903972" y="4052084"/>
              <a:ext cx="637745" cy="194663"/>
              <a:chOff x="6903972" y="4052084"/>
              <a:chExt cx="637745" cy="194663"/>
            </a:xfrm>
            <a:solidFill>
              <a:srgbClr val="1F1B1B"/>
            </a:solidFill>
          </p:grpSpPr>
          <p:sp>
            <p:nvSpPr>
              <p:cNvPr id="214" name="任意多边形: 形状 213"/>
              <p:cNvSpPr/>
              <p:nvPr/>
            </p:nvSpPr>
            <p:spPr>
              <a:xfrm>
                <a:off x="7538460" y="4052084"/>
                <a:ext cx="814" cy="814"/>
              </a:xfrm>
              <a:custGeom>
                <a:avLst/>
                <a:gdLst>
                  <a:gd name="connsiteX0" fmla="*/ 0 w 814"/>
                  <a:gd name="connsiteY0" fmla="*/ 0 h 814"/>
                  <a:gd name="connsiteX1" fmla="*/ 0 w 814"/>
                  <a:gd name="connsiteY1" fmla="*/ 0 h 814"/>
                  <a:gd name="connsiteX2" fmla="*/ 815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0"/>
                    </a:moveTo>
                    <a:lnTo>
                      <a:pt x="0" y="0"/>
                    </a:lnTo>
                    <a:lnTo>
                      <a:pt x="815" y="815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>
                <a:off x="7538351" y="4053713"/>
                <a:ext cx="2660" cy="4072"/>
              </a:xfrm>
              <a:custGeom>
                <a:avLst/>
                <a:gdLst>
                  <a:gd name="connsiteX0" fmla="*/ 2552 w 2660"/>
                  <a:gd name="connsiteY0" fmla="*/ 4072 h 4072"/>
                  <a:gd name="connsiteX1" fmla="*/ 2552 w 2660"/>
                  <a:gd name="connsiteY1" fmla="*/ 4072 h 4072"/>
                  <a:gd name="connsiteX2" fmla="*/ 108 w 2660"/>
                  <a:gd name="connsiteY2" fmla="*/ 0 h 4072"/>
                  <a:gd name="connsiteX3" fmla="*/ 2552 w 2660"/>
                  <a:gd name="connsiteY3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0" h="4072">
                    <a:moveTo>
                      <a:pt x="2552" y="4072"/>
                    </a:moveTo>
                    <a:cubicBezTo>
                      <a:pt x="2552" y="4072"/>
                      <a:pt x="2552" y="4072"/>
                      <a:pt x="2552" y="4072"/>
                    </a:cubicBezTo>
                    <a:lnTo>
                      <a:pt x="108" y="0"/>
                    </a:lnTo>
                    <a:cubicBezTo>
                      <a:pt x="-706" y="1629"/>
                      <a:pt x="3366" y="3258"/>
                      <a:pt x="2552" y="4072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>
                <a:off x="7540675" y="4058600"/>
                <a:ext cx="1042" cy="2443"/>
              </a:xfrm>
              <a:custGeom>
                <a:avLst/>
                <a:gdLst>
                  <a:gd name="connsiteX0" fmla="*/ 228 w 1042"/>
                  <a:gd name="connsiteY0" fmla="*/ 0 h 2443"/>
                  <a:gd name="connsiteX1" fmla="*/ 1043 w 1042"/>
                  <a:gd name="connsiteY1" fmla="*/ 2444 h 2443"/>
                  <a:gd name="connsiteX2" fmla="*/ 228 w 1042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" h="2443">
                    <a:moveTo>
                      <a:pt x="228" y="0"/>
                    </a:moveTo>
                    <a:cubicBezTo>
                      <a:pt x="-586" y="1629"/>
                      <a:pt x="1043" y="1629"/>
                      <a:pt x="1043" y="2444"/>
                    </a:cubicBezTo>
                    <a:cubicBezTo>
                      <a:pt x="228" y="2444"/>
                      <a:pt x="1043" y="0"/>
                      <a:pt x="228" y="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>
                <a:off x="7472486" y="4157967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>
                <a:off x="6903972" y="4061623"/>
                <a:ext cx="637745" cy="185124"/>
              </a:xfrm>
              <a:custGeom>
                <a:avLst/>
                <a:gdLst>
                  <a:gd name="connsiteX0" fmla="*/ 539192 w 637745"/>
                  <a:gd name="connsiteY0" fmla="*/ 113449 h 185124"/>
                  <a:gd name="connsiteX1" fmla="*/ 539192 w 637745"/>
                  <a:gd name="connsiteY1" fmla="*/ 114264 h 185124"/>
                  <a:gd name="connsiteX2" fmla="*/ 557925 w 637745"/>
                  <a:gd name="connsiteY2" fmla="*/ 106119 h 185124"/>
                  <a:gd name="connsiteX3" fmla="*/ 557925 w 637745"/>
                  <a:gd name="connsiteY3" fmla="*/ 106933 h 185124"/>
                  <a:gd name="connsiteX4" fmla="*/ 598650 w 637745"/>
                  <a:gd name="connsiteY4" fmla="*/ 79240 h 185124"/>
                  <a:gd name="connsiteX5" fmla="*/ 598650 w 637745"/>
                  <a:gd name="connsiteY5" fmla="*/ 80055 h 185124"/>
                  <a:gd name="connsiteX6" fmla="*/ 600279 w 637745"/>
                  <a:gd name="connsiteY6" fmla="*/ 77612 h 185124"/>
                  <a:gd name="connsiteX7" fmla="*/ 600279 w 637745"/>
                  <a:gd name="connsiteY7" fmla="*/ 78426 h 185124"/>
                  <a:gd name="connsiteX8" fmla="*/ 609238 w 637745"/>
                  <a:gd name="connsiteY8" fmla="*/ 69467 h 185124"/>
                  <a:gd name="connsiteX9" fmla="*/ 609238 w 637745"/>
                  <a:gd name="connsiteY9" fmla="*/ 67838 h 185124"/>
                  <a:gd name="connsiteX10" fmla="*/ 629600 w 637745"/>
                  <a:gd name="connsiteY10" fmla="*/ 33629 h 185124"/>
                  <a:gd name="connsiteX11" fmla="*/ 631229 w 637745"/>
                  <a:gd name="connsiteY11" fmla="*/ 33629 h 185124"/>
                  <a:gd name="connsiteX12" fmla="*/ 637745 w 637745"/>
                  <a:gd name="connsiteY12" fmla="*/ 235 h 185124"/>
                  <a:gd name="connsiteX13" fmla="*/ 636116 w 637745"/>
                  <a:gd name="connsiteY13" fmla="*/ 235 h 185124"/>
                  <a:gd name="connsiteX14" fmla="*/ 635302 w 637745"/>
                  <a:gd name="connsiteY14" fmla="*/ 10009 h 185124"/>
                  <a:gd name="connsiteX15" fmla="*/ 634487 w 637745"/>
                  <a:gd name="connsiteY15" fmla="*/ 9194 h 185124"/>
                  <a:gd name="connsiteX16" fmla="*/ 634487 w 637745"/>
                  <a:gd name="connsiteY16" fmla="*/ 12453 h 185124"/>
                  <a:gd name="connsiteX17" fmla="*/ 633673 w 637745"/>
                  <a:gd name="connsiteY17" fmla="*/ 12453 h 185124"/>
                  <a:gd name="connsiteX18" fmla="*/ 631229 w 637745"/>
                  <a:gd name="connsiteY18" fmla="*/ 27113 h 185124"/>
                  <a:gd name="connsiteX19" fmla="*/ 627157 w 637745"/>
                  <a:gd name="connsiteY19" fmla="*/ 33629 h 185124"/>
                  <a:gd name="connsiteX20" fmla="*/ 627157 w 637745"/>
                  <a:gd name="connsiteY20" fmla="*/ 36887 h 185124"/>
                  <a:gd name="connsiteX21" fmla="*/ 592948 w 637745"/>
                  <a:gd name="connsiteY21" fmla="*/ 79240 h 185124"/>
                  <a:gd name="connsiteX22" fmla="*/ 568514 w 637745"/>
                  <a:gd name="connsiteY22" fmla="*/ 95530 h 185124"/>
                  <a:gd name="connsiteX23" fmla="*/ 568514 w 637745"/>
                  <a:gd name="connsiteY23" fmla="*/ 95530 h 185124"/>
                  <a:gd name="connsiteX24" fmla="*/ 557925 w 637745"/>
                  <a:gd name="connsiteY24" fmla="*/ 101232 h 185124"/>
                  <a:gd name="connsiteX25" fmla="*/ 555482 w 637745"/>
                  <a:gd name="connsiteY25" fmla="*/ 103675 h 185124"/>
                  <a:gd name="connsiteX26" fmla="*/ 483807 w 637745"/>
                  <a:gd name="connsiteY26" fmla="*/ 124038 h 185124"/>
                  <a:gd name="connsiteX27" fmla="*/ 404801 w 637745"/>
                  <a:gd name="connsiteY27" fmla="*/ 142771 h 185124"/>
                  <a:gd name="connsiteX28" fmla="*/ 405616 w 637745"/>
                  <a:gd name="connsiteY28" fmla="*/ 141956 h 185124"/>
                  <a:gd name="connsiteX29" fmla="*/ 383624 w 637745"/>
                  <a:gd name="connsiteY29" fmla="*/ 146843 h 185124"/>
                  <a:gd name="connsiteX30" fmla="*/ 383624 w 637745"/>
                  <a:gd name="connsiteY30" fmla="*/ 146843 h 185124"/>
                  <a:gd name="connsiteX31" fmla="*/ 328239 w 637745"/>
                  <a:gd name="connsiteY31" fmla="*/ 159061 h 185124"/>
                  <a:gd name="connsiteX32" fmla="*/ 259008 w 637745"/>
                  <a:gd name="connsiteY32" fmla="*/ 170463 h 185124"/>
                  <a:gd name="connsiteX33" fmla="*/ 259008 w 637745"/>
                  <a:gd name="connsiteY33" fmla="*/ 169649 h 185124"/>
                  <a:gd name="connsiteX34" fmla="*/ 204437 w 637745"/>
                  <a:gd name="connsiteY34" fmla="*/ 174536 h 185124"/>
                  <a:gd name="connsiteX35" fmla="*/ 175115 w 637745"/>
                  <a:gd name="connsiteY35" fmla="*/ 177794 h 185124"/>
                  <a:gd name="connsiteX36" fmla="*/ 145794 w 637745"/>
                  <a:gd name="connsiteY36" fmla="*/ 179423 h 185124"/>
                  <a:gd name="connsiteX37" fmla="*/ 106698 w 637745"/>
                  <a:gd name="connsiteY37" fmla="*/ 180237 h 185124"/>
                  <a:gd name="connsiteX38" fmla="*/ 72490 w 637745"/>
                  <a:gd name="connsiteY38" fmla="*/ 176979 h 185124"/>
                  <a:gd name="connsiteX39" fmla="*/ 56200 w 637745"/>
                  <a:gd name="connsiteY39" fmla="*/ 175350 h 185124"/>
                  <a:gd name="connsiteX40" fmla="*/ 39910 w 637745"/>
                  <a:gd name="connsiteY40" fmla="*/ 170463 h 185124"/>
                  <a:gd name="connsiteX41" fmla="*/ 26064 w 637745"/>
                  <a:gd name="connsiteY41" fmla="*/ 163133 h 185124"/>
                  <a:gd name="connsiteX42" fmla="*/ 13032 w 637745"/>
                  <a:gd name="connsiteY42" fmla="*/ 154173 h 185124"/>
                  <a:gd name="connsiteX43" fmla="*/ 7330 w 637745"/>
                  <a:gd name="connsiteY43" fmla="*/ 123223 h 185124"/>
                  <a:gd name="connsiteX44" fmla="*/ 10588 w 637745"/>
                  <a:gd name="connsiteY44" fmla="*/ 92272 h 185124"/>
                  <a:gd name="connsiteX45" fmla="*/ 9774 w 637745"/>
                  <a:gd name="connsiteY45" fmla="*/ 92272 h 185124"/>
                  <a:gd name="connsiteX46" fmla="*/ 10588 w 637745"/>
                  <a:gd name="connsiteY46" fmla="*/ 80870 h 185124"/>
                  <a:gd name="connsiteX47" fmla="*/ 10588 w 637745"/>
                  <a:gd name="connsiteY47" fmla="*/ 81684 h 185124"/>
                  <a:gd name="connsiteX48" fmla="*/ 8959 w 637745"/>
                  <a:gd name="connsiteY48" fmla="*/ 75983 h 185124"/>
                  <a:gd name="connsiteX49" fmla="*/ 8145 w 637745"/>
                  <a:gd name="connsiteY49" fmla="*/ 75983 h 185124"/>
                  <a:gd name="connsiteX50" fmla="*/ 8959 w 637745"/>
                  <a:gd name="connsiteY50" fmla="*/ 73539 h 185124"/>
                  <a:gd name="connsiteX51" fmla="*/ 8145 w 637745"/>
                  <a:gd name="connsiteY51" fmla="*/ 71910 h 185124"/>
                  <a:gd name="connsiteX52" fmla="*/ 10588 w 637745"/>
                  <a:gd name="connsiteY52" fmla="*/ 65394 h 185124"/>
                  <a:gd name="connsiteX53" fmla="*/ 13032 w 637745"/>
                  <a:gd name="connsiteY53" fmla="*/ 66209 h 185124"/>
                  <a:gd name="connsiteX54" fmla="*/ 11403 w 637745"/>
                  <a:gd name="connsiteY54" fmla="*/ 61322 h 185124"/>
                  <a:gd name="connsiteX55" fmla="*/ 7330 w 637745"/>
                  <a:gd name="connsiteY55" fmla="*/ 62136 h 185124"/>
                  <a:gd name="connsiteX56" fmla="*/ 8145 w 637745"/>
                  <a:gd name="connsiteY56" fmla="*/ 62136 h 185124"/>
                  <a:gd name="connsiteX57" fmla="*/ 6516 w 637745"/>
                  <a:gd name="connsiteY57" fmla="*/ 62951 h 185124"/>
                  <a:gd name="connsiteX58" fmla="*/ 4073 w 637745"/>
                  <a:gd name="connsiteY58" fmla="*/ 68652 h 185124"/>
                  <a:gd name="connsiteX59" fmla="*/ 4073 w 637745"/>
                  <a:gd name="connsiteY59" fmla="*/ 68652 h 185124"/>
                  <a:gd name="connsiteX60" fmla="*/ 4073 w 637745"/>
                  <a:gd name="connsiteY60" fmla="*/ 73539 h 185124"/>
                  <a:gd name="connsiteX61" fmla="*/ 3258 w 637745"/>
                  <a:gd name="connsiteY61" fmla="*/ 74353 h 185124"/>
                  <a:gd name="connsiteX62" fmla="*/ 3258 w 637745"/>
                  <a:gd name="connsiteY62" fmla="*/ 76797 h 185124"/>
                  <a:gd name="connsiteX63" fmla="*/ 2444 w 637745"/>
                  <a:gd name="connsiteY63" fmla="*/ 98788 h 185124"/>
                  <a:gd name="connsiteX64" fmla="*/ 3258 w 637745"/>
                  <a:gd name="connsiteY64" fmla="*/ 102861 h 185124"/>
                  <a:gd name="connsiteX65" fmla="*/ 814 w 637745"/>
                  <a:gd name="connsiteY65" fmla="*/ 112635 h 185124"/>
                  <a:gd name="connsiteX66" fmla="*/ 814 w 637745"/>
                  <a:gd name="connsiteY66" fmla="*/ 111820 h 185124"/>
                  <a:gd name="connsiteX67" fmla="*/ 0 w 637745"/>
                  <a:gd name="connsiteY67" fmla="*/ 120779 h 185124"/>
                  <a:gd name="connsiteX68" fmla="*/ 1629 w 637745"/>
                  <a:gd name="connsiteY68" fmla="*/ 129739 h 185124"/>
                  <a:gd name="connsiteX69" fmla="*/ 814 w 637745"/>
                  <a:gd name="connsiteY69" fmla="*/ 130553 h 185124"/>
                  <a:gd name="connsiteX70" fmla="*/ 4887 w 637745"/>
                  <a:gd name="connsiteY70" fmla="*/ 152545 h 185124"/>
                  <a:gd name="connsiteX71" fmla="*/ 11403 w 637745"/>
                  <a:gd name="connsiteY71" fmla="*/ 160690 h 185124"/>
                  <a:gd name="connsiteX72" fmla="*/ 15475 w 637745"/>
                  <a:gd name="connsiteY72" fmla="*/ 163947 h 185124"/>
                  <a:gd name="connsiteX73" fmla="*/ 19548 w 637745"/>
                  <a:gd name="connsiteY73" fmla="*/ 164762 h 185124"/>
                  <a:gd name="connsiteX74" fmla="*/ 31765 w 637745"/>
                  <a:gd name="connsiteY74" fmla="*/ 171278 h 185124"/>
                  <a:gd name="connsiteX75" fmla="*/ 30951 w 637745"/>
                  <a:gd name="connsiteY75" fmla="*/ 171278 h 185124"/>
                  <a:gd name="connsiteX76" fmla="*/ 46426 w 637745"/>
                  <a:gd name="connsiteY76" fmla="*/ 176165 h 185124"/>
                  <a:gd name="connsiteX77" fmla="*/ 52127 w 637745"/>
                  <a:gd name="connsiteY77" fmla="*/ 181052 h 185124"/>
                  <a:gd name="connsiteX78" fmla="*/ 60272 w 637745"/>
                  <a:gd name="connsiteY78" fmla="*/ 182680 h 185124"/>
                  <a:gd name="connsiteX79" fmla="*/ 70046 w 637745"/>
                  <a:gd name="connsiteY79" fmla="*/ 182680 h 185124"/>
                  <a:gd name="connsiteX80" fmla="*/ 74933 w 637745"/>
                  <a:gd name="connsiteY80" fmla="*/ 184310 h 185124"/>
                  <a:gd name="connsiteX81" fmla="*/ 127060 w 637745"/>
                  <a:gd name="connsiteY81" fmla="*/ 185124 h 185124"/>
                  <a:gd name="connsiteX82" fmla="*/ 127060 w 637745"/>
                  <a:gd name="connsiteY82" fmla="*/ 185124 h 185124"/>
                  <a:gd name="connsiteX83" fmla="*/ 133576 w 637745"/>
                  <a:gd name="connsiteY83" fmla="*/ 181052 h 185124"/>
                  <a:gd name="connsiteX84" fmla="*/ 133576 w 637745"/>
                  <a:gd name="connsiteY84" fmla="*/ 181052 h 185124"/>
                  <a:gd name="connsiteX85" fmla="*/ 142536 w 637745"/>
                  <a:gd name="connsiteY85" fmla="*/ 181866 h 185124"/>
                  <a:gd name="connsiteX86" fmla="*/ 141721 w 637745"/>
                  <a:gd name="connsiteY86" fmla="*/ 182680 h 185124"/>
                  <a:gd name="connsiteX87" fmla="*/ 151495 w 637745"/>
                  <a:gd name="connsiteY87" fmla="*/ 182680 h 185124"/>
                  <a:gd name="connsiteX88" fmla="*/ 151495 w 637745"/>
                  <a:gd name="connsiteY88" fmla="*/ 182680 h 185124"/>
                  <a:gd name="connsiteX89" fmla="*/ 153939 w 637745"/>
                  <a:gd name="connsiteY89" fmla="*/ 181866 h 185124"/>
                  <a:gd name="connsiteX90" fmla="*/ 152309 w 637745"/>
                  <a:gd name="connsiteY90" fmla="*/ 182680 h 185124"/>
                  <a:gd name="connsiteX91" fmla="*/ 232944 w 637745"/>
                  <a:gd name="connsiteY91" fmla="*/ 174536 h 185124"/>
                  <a:gd name="connsiteX92" fmla="*/ 232130 w 637745"/>
                  <a:gd name="connsiteY92" fmla="*/ 175350 h 185124"/>
                  <a:gd name="connsiteX93" fmla="*/ 237016 w 637745"/>
                  <a:gd name="connsiteY93" fmla="*/ 173721 h 185124"/>
                  <a:gd name="connsiteX94" fmla="*/ 236202 w 637745"/>
                  <a:gd name="connsiteY94" fmla="*/ 174536 h 185124"/>
                  <a:gd name="connsiteX95" fmla="*/ 256564 w 637745"/>
                  <a:gd name="connsiteY95" fmla="*/ 172092 h 185124"/>
                  <a:gd name="connsiteX96" fmla="*/ 256564 w 637745"/>
                  <a:gd name="connsiteY96" fmla="*/ 172907 h 185124"/>
                  <a:gd name="connsiteX97" fmla="*/ 266338 w 637745"/>
                  <a:gd name="connsiteY97" fmla="*/ 170463 h 185124"/>
                  <a:gd name="connsiteX98" fmla="*/ 266338 w 637745"/>
                  <a:gd name="connsiteY98" fmla="*/ 171278 h 185124"/>
                  <a:gd name="connsiteX99" fmla="*/ 307062 w 637745"/>
                  <a:gd name="connsiteY99" fmla="*/ 164762 h 185124"/>
                  <a:gd name="connsiteX100" fmla="*/ 342086 w 637745"/>
                  <a:gd name="connsiteY100" fmla="*/ 156617 h 185124"/>
                  <a:gd name="connsiteX101" fmla="*/ 342086 w 637745"/>
                  <a:gd name="connsiteY101" fmla="*/ 157432 h 185124"/>
                  <a:gd name="connsiteX102" fmla="*/ 388511 w 637745"/>
                  <a:gd name="connsiteY102" fmla="*/ 148472 h 185124"/>
                  <a:gd name="connsiteX103" fmla="*/ 405616 w 637745"/>
                  <a:gd name="connsiteY103" fmla="*/ 144400 h 185124"/>
                  <a:gd name="connsiteX104" fmla="*/ 405616 w 637745"/>
                  <a:gd name="connsiteY104" fmla="*/ 145214 h 185124"/>
                  <a:gd name="connsiteX105" fmla="*/ 439824 w 637745"/>
                  <a:gd name="connsiteY105" fmla="*/ 137069 h 185124"/>
                  <a:gd name="connsiteX106" fmla="*/ 439010 w 637745"/>
                  <a:gd name="connsiteY106" fmla="*/ 137884 h 185124"/>
                  <a:gd name="connsiteX107" fmla="*/ 444711 w 637745"/>
                  <a:gd name="connsiteY107" fmla="*/ 134626 h 185124"/>
                  <a:gd name="connsiteX108" fmla="*/ 447155 w 637745"/>
                  <a:gd name="connsiteY108" fmla="*/ 134626 h 185124"/>
                  <a:gd name="connsiteX109" fmla="*/ 469960 w 637745"/>
                  <a:gd name="connsiteY109" fmla="*/ 128924 h 185124"/>
                  <a:gd name="connsiteX110" fmla="*/ 469146 w 637745"/>
                  <a:gd name="connsiteY110" fmla="*/ 129739 h 185124"/>
                  <a:gd name="connsiteX111" fmla="*/ 476476 w 637745"/>
                  <a:gd name="connsiteY111" fmla="*/ 128110 h 185124"/>
                  <a:gd name="connsiteX112" fmla="*/ 475662 w 637745"/>
                  <a:gd name="connsiteY112" fmla="*/ 128924 h 185124"/>
                  <a:gd name="connsiteX113" fmla="*/ 500097 w 637745"/>
                  <a:gd name="connsiteY113" fmla="*/ 123223 h 185124"/>
                  <a:gd name="connsiteX114" fmla="*/ 499282 w 637745"/>
                  <a:gd name="connsiteY114" fmla="*/ 124852 h 185124"/>
                  <a:gd name="connsiteX115" fmla="*/ 515572 w 637745"/>
                  <a:gd name="connsiteY115" fmla="*/ 119965 h 185124"/>
                  <a:gd name="connsiteX116" fmla="*/ 515572 w 637745"/>
                  <a:gd name="connsiteY116" fmla="*/ 120779 h 185124"/>
                  <a:gd name="connsiteX117" fmla="*/ 518015 w 637745"/>
                  <a:gd name="connsiteY117" fmla="*/ 119150 h 185124"/>
                  <a:gd name="connsiteX118" fmla="*/ 518015 w 637745"/>
                  <a:gd name="connsiteY118" fmla="*/ 119965 h 185124"/>
                  <a:gd name="connsiteX119" fmla="*/ 539192 w 637745"/>
                  <a:gd name="connsiteY119" fmla="*/ 113449 h 18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637745" h="185124">
                    <a:moveTo>
                      <a:pt x="539192" y="113449"/>
                    </a:moveTo>
                    <a:lnTo>
                      <a:pt x="539192" y="114264"/>
                    </a:lnTo>
                    <a:cubicBezTo>
                      <a:pt x="544893" y="111006"/>
                      <a:pt x="552224" y="109376"/>
                      <a:pt x="557925" y="106119"/>
                    </a:cubicBezTo>
                    <a:lnTo>
                      <a:pt x="557925" y="106933"/>
                    </a:lnTo>
                    <a:cubicBezTo>
                      <a:pt x="573401" y="100417"/>
                      <a:pt x="586432" y="90643"/>
                      <a:pt x="598650" y="79240"/>
                    </a:cubicBezTo>
                    <a:cubicBezTo>
                      <a:pt x="598650" y="79240"/>
                      <a:pt x="598650" y="80055"/>
                      <a:pt x="598650" y="80055"/>
                    </a:cubicBezTo>
                    <a:cubicBezTo>
                      <a:pt x="599464" y="79240"/>
                      <a:pt x="599464" y="78426"/>
                      <a:pt x="600279" y="77612"/>
                    </a:cubicBezTo>
                    <a:cubicBezTo>
                      <a:pt x="600279" y="77612"/>
                      <a:pt x="600279" y="78426"/>
                      <a:pt x="600279" y="78426"/>
                    </a:cubicBezTo>
                    <a:cubicBezTo>
                      <a:pt x="604351" y="76797"/>
                      <a:pt x="607609" y="70281"/>
                      <a:pt x="609238" y="69467"/>
                    </a:cubicBezTo>
                    <a:cubicBezTo>
                      <a:pt x="610053" y="68652"/>
                      <a:pt x="609238" y="67838"/>
                      <a:pt x="609238" y="67838"/>
                    </a:cubicBezTo>
                    <a:cubicBezTo>
                      <a:pt x="618197" y="58064"/>
                      <a:pt x="625528" y="45846"/>
                      <a:pt x="629600" y="33629"/>
                    </a:cubicBezTo>
                    <a:cubicBezTo>
                      <a:pt x="630415" y="32815"/>
                      <a:pt x="630415" y="32815"/>
                      <a:pt x="631229" y="33629"/>
                    </a:cubicBezTo>
                    <a:cubicBezTo>
                      <a:pt x="633673" y="22226"/>
                      <a:pt x="636931" y="11638"/>
                      <a:pt x="637745" y="235"/>
                    </a:cubicBezTo>
                    <a:cubicBezTo>
                      <a:pt x="636931" y="-579"/>
                      <a:pt x="636931" y="1049"/>
                      <a:pt x="636116" y="235"/>
                    </a:cubicBezTo>
                    <a:cubicBezTo>
                      <a:pt x="635302" y="3493"/>
                      <a:pt x="636931" y="6751"/>
                      <a:pt x="635302" y="10009"/>
                    </a:cubicBezTo>
                    <a:lnTo>
                      <a:pt x="634487" y="9194"/>
                    </a:lnTo>
                    <a:cubicBezTo>
                      <a:pt x="633673" y="11638"/>
                      <a:pt x="636116" y="10009"/>
                      <a:pt x="634487" y="12453"/>
                    </a:cubicBezTo>
                    <a:cubicBezTo>
                      <a:pt x="633673" y="13267"/>
                      <a:pt x="633673" y="12453"/>
                      <a:pt x="633673" y="12453"/>
                    </a:cubicBezTo>
                    <a:cubicBezTo>
                      <a:pt x="632858" y="17339"/>
                      <a:pt x="631229" y="22226"/>
                      <a:pt x="631229" y="27113"/>
                    </a:cubicBezTo>
                    <a:cubicBezTo>
                      <a:pt x="629600" y="27928"/>
                      <a:pt x="629600" y="32000"/>
                      <a:pt x="627157" y="33629"/>
                    </a:cubicBezTo>
                    <a:cubicBezTo>
                      <a:pt x="627157" y="35258"/>
                      <a:pt x="626342" y="36073"/>
                      <a:pt x="627157" y="36887"/>
                    </a:cubicBezTo>
                    <a:cubicBezTo>
                      <a:pt x="619012" y="52362"/>
                      <a:pt x="607609" y="67838"/>
                      <a:pt x="592948" y="79240"/>
                    </a:cubicBezTo>
                    <a:cubicBezTo>
                      <a:pt x="588061" y="86571"/>
                      <a:pt x="577473" y="89829"/>
                      <a:pt x="568514" y="95530"/>
                    </a:cubicBezTo>
                    <a:cubicBezTo>
                      <a:pt x="568514" y="95530"/>
                      <a:pt x="568514" y="95530"/>
                      <a:pt x="568514" y="95530"/>
                    </a:cubicBezTo>
                    <a:cubicBezTo>
                      <a:pt x="566070" y="97974"/>
                      <a:pt x="561183" y="100417"/>
                      <a:pt x="557925" y="101232"/>
                    </a:cubicBezTo>
                    <a:lnTo>
                      <a:pt x="555482" y="103675"/>
                    </a:lnTo>
                    <a:cubicBezTo>
                      <a:pt x="531862" y="111820"/>
                      <a:pt x="508241" y="119150"/>
                      <a:pt x="483807" y="124038"/>
                    </a:cubicBezTo>
                    <a:cubicBezTo>
                      <a:pt x="456114" y="129739"/>
                      <a:pt x="430865" y="133811"/>
                      <a:pt x="404801" y="142771"/>
                    </a:cubicBezTo>
                    <a:cubicBezTo>
                      <a:pt x="404801" y="142771"/>
                      <a:pt x="404801" y="142771"/>
                      <a:pt x="405616" y="141956"/>
                    </a:cubicBezTo>
                    <a:cubicBezTo>
                      <a:pt x="398285" y="144400"/>
                      <a:pt x="390955" y="144400"/>
                      <a:pt x="383624" y="146843"/>
                    </a:cubicBezTo>
                    <a:lnTo>
                      <a:pt x="383624" y="146843"/>
                    </a:lnTo>
                    <a:cubicBezTo>
                      <a:pt x="365706" y="152545"/>
                      <a:pt x="345344" y="154173"/>
                      <a:pt x="328239" y="159061"/>
                    </a:cubicBezTo>
                    <a:cubicBezTo>
                      <a:pt x="306248" y="162318"/>
                      <a:pt x="281813" y="166391"/>
                      <a:pt x="259008" y="170463"/>
                    </a:cubicBezTo>
                    <a:lnTo>
                      <a:pt x="259008" y="169649"/>
                    </a:lnTo>
                    <a:cubicBezTo>
                      <a:pt x="240274" y="172907"/>
                      <a:pt x="222356" y="172092"/>
                      <a:pt x="204437" y="174536"/>
                    </a:cubicBezTo>
                    <a:cubicBezTo>
                      <a:pt x="194663" y="174536"/>
                      <a:pt x="184889" y="176165"/>
                      <a:pt x="175115" y="177794"/>
                    </a:cubicBezTo>
                    <a:cubicBezTo>
                      <a:pt x="165341" y="178608"/>
                      <a:pt x="155567" y="180237"/>
                      <a:pt x="145794" y="179423"/>
                    </a:cubicBezTo>
                    <a:cubicBezTo>
                      <a:pt x="133576" y="176979"/>
                      <a:pt x="118101" y="182680"/>
                      <a:pt x="106698" y="180237"/>
                    </a:cubicBezTo>
                    <a:cubicBezTo>
                      <a:pt x="95295" y="178608"/>
                      <a:pt x="83892" y="176979"/>
                      <a:pt x="72490" y="176979"/>
                    </a:cubicBezTo>
                    <a:cubicBezTo>
                      <a:pt x="66788" y="176979"/>
                      <a:pt x="61901" y="176165"/>
                      <a:pt x="56200" y="175350"/>
                    </a:cubicBezTo>
                    <a:cubicBezTo>
                      <a:pt x="50498" y="173721"/>
                      <a:pt x="44797" y="172092"/>
                      <a:pt x="39910" y="170463"/>
                    </a:cubicBezTo>
                    <a:cubicBezTo>
                      <a:pt x="35023" y="168020"/>
                      <a:pt x="30136" y="165576"/>
                      <a:pt x="26064" y="163133"/>
                    </a:cubicBezTo>
                    <a:cubicBezTo>
                      <a:pt x="21177" y="160690"/>
                      <a:pt x="16290" y="158246"/>
                      <a:pt x="13032" y="154173"/>
                    </a:cubicBezTo>
                    <a:cubicBezTo>
                      <a:pt x="6516" y="145214"/>
                      <a:pt x="5701" y="133811"/>
                      <a:pt x="7330" y="123223"/>
                    </a:cubicBezTo>
                    <a:cubicBezTo>
                      <a:pt x="5701" y="113449"/>
                      <a:pt x="10588" y="102861"/>
                      <a:pt x="10588" y="92272"/>
                    </a:cubicBezTo>
                    <a:lnTo>
                      <a:pt x="9774" y="92272"/>
                    </a:lnTo>
                    <a:cubicBezTo>
                      <a:pt x="12217" y="88200"/>
                      <a:pt x="8145" y="83313"/>
                      <a:pt x="10588" y="80870"/>
                    </a:cubicBezTo>
                    <a:lnTo>
                      <a:pt x="10588" y="81684"/>
                    </a:lnTo>
                    <a:cubicBezTo>
                      <a:pt x="12217" y="80055"/>
                      <a:pt x="7330" y="76797"/>
                      <a:pt x="8959" y="75983"/>
                    </a:cubicBezTo>
                    <a:lnTo>
                      <a:pt x="8145" y="75983"/>
                    </a:lnTo>
                    <a:cubicBezTo>
                      <a:pt x="8145" y="73539"/>
                      <a:pt x="8959" y="75983"/>
                      <a:pt x="8959" y="73539"/>
                    </a:cubicBezTo>
                    <a:cubicBezTo>
                      <a:pt x="8959" y="72725"/>
                      <a:pt x="7330" y="73539"/>
                      <a:pt x="8145" y="71910"/>
                    </a:cubicBezTo>
                    <a:cubicBezTo>
                      <a:pt x="11403" y="71910"/>
                      <a:pt x="7330" y="66209"/>
                      <a:pt x="10588" y="65394"/>
                    </a:cubicBezTo>
                    <a:cubicBezTo>
                      <a:pt x="10588" y="67023"/>
                      <a:pt x="11403" y="62951"/>
                      <a:pt x="13032" y="66209"/>
                    </a:cubicBezTo>
                    <a:cubicBezTo>
                      <a:pt x="13032" y="65394"/>
                      <a:pt x="13032" y="60507"/>
                      <a:pt x="11403" y="61322"/>
                    </a:cubicBezTo>
                    <a:cubicBezTo>
                      <a:pt x="9774" y="61322"/>
                      <a:pt x="8145" y="59693"/>
                      <a:pt x="7330" y="62136"/>
                    </a:cubicBezTo>
                    <a:lnTo>
                      <a:pt x="8145" y="62136"/>
                    </a:lnTo>
                    <a:cubicBezTo>
                      <a:pt x="7330" y="62951"/>
                      <a:pt x="7330" y="62951"/>
                      <a:pt x="6516" y="62951"/>
                    </a:cubicBezTo>
                    <a:cubicBezTo>
                      <a:pt x="6516" y="66209"/>
                      <a:pt x="4887" y="67023"/>
                      <a:pt x="4073" y="68652"/>
                    </a:cubicBezTo>
                    <a:cubicBezTo>
                      <a:pt x="4073" y="68652"/>
                      <a:pt x="4073" y="68652"/>
                      <a:pt x="4073" y="68652"/>
                    </a:cubicBezTo>
                    <a:cubicBezTo>
                      <a:pt x="5701" y="70281"/>
                      <a:pt x="4887" y="72725"/>
                      <a:pt x="4073" y="73539"/>
                    </a:cubicBezTo>
                    <a:lnTo>
                      <a:pt x="3258" y="74353"/>
                    </a:lnTo>
                    <a:cubicBezTo>
                      <a:pt x="1629" y="75168"/>
                      <a:pt x="5701" y="78426"/>
                      <a:pt x="3258" y="76797"/>
                    </a:cubicBezTo>
                    <a:cubicBezTo>
                      <a:pt x="3258" y="83313"/>
                      <a:pt x="2444" y="91458"/>
                      <a:pt x="2444" y="98788"/>
                    </a:cubicBezTo>
                    <a:cubicBezTo>
                      <a:pt x="3258" y="99603"/>
                      <a:pt x="1629" y="104490"/>
                      <a:pt x="3258" y="102861"/>
                    </a:cubicBezTo>
                    <a:cubicBezTo>
                      <a:pt x="1629" y="104490"/>
                      <a:pt x="814" y="110191"/>
                      <a:pt x="814" y="112635"/>
                    </a:cubicBezTo>
                    <a:cubicBezTo>
                      <a:pt x="814" y="112635"/>
                      <a:pt x="814" y="112635"/>
                      <a:pt x="814" y="111820"/>
                    </a:cubicBezTo>
                    <a:cubicBezTo>
                      <a:pt x="-1629" y="115893"/>
                      <a:pt x="2444" y="116707"/>
                      <a:pt x="0" y="120779"/>
                    </a:cubicBezTo>
                    <a:cubicBezTo>
                      <a:pt x="1629" y="121594"/>
                      <a:pt x="-814" y="128110"/>
                      <a:pt x="1629" y="129739"/>
                    </a:cubicBezTo>
                    <a:cubicBezTo>
                      <a:pt x="1629" y="130553"/>
                      <a:pt x="814" y="130553"/>
                      <a:pt x="814" y="130553"/>
                    </a:cubicBezTo>
                    <a:cubicBezTo>
                      <a:pt x="814" y="137884"/>
                      <a:pt x="1629" y="146028"/>
                      <a:pt x="4887" y="152545"/>
                    </a:cubicBezTo>
                    <a:cubicBezTo>
                      <a:pt x="6516" y="154988"/>
                      <a:pt x="8959" y="157432"/>
                      <a:pt x="11403" y="160690"/>
                    </a:cubicBezTo>
                    <a:cubicBezTo>
                      <a:pt x="13032" y="161504"/>
                      <a:pt x="14661" y="163133"/>
                      <a:pt x="15475" y="163947"/>
                    </a:cubicBezTo>
                    <a:cubicBezTo>
                      <a:pt x="17104" y="164762"/>
                      <a:pt x="17919" y="164762"/>
                      <a:pt x="19548" y="164762"/>
                    </a:cubicBezTo>
                    <a:cubicBezTo>
                      <a:pt x="22806" y="167205"/>
                      <a:pt x="26878" y="170463"/>
                      <a:pt x="31765" y="171278"/>
                    </a:cubicBezTo>
                    <a:lnTo>
                      <a:pt x="30951" y="171278"/>
                    </a:lnTo>
                    <a:cubicBezTo>
                      <a:pt x="35838" y="173721"/>
                      <a:pt x="42353" y="176165"/>
                      <a:pt x="46426" y="176165"/>
                    </a:cubicBezTo>
                    <a:cubicBezTo>
                      <a:pt x="47240" y="178608"/>
                      <a:pt x="49684" y="179423"/>
                      <a:pt x="52127" y="181052"/>
                    </a:cubicBezTo>
                    <a:cubicBezTo>
                      <a:pt x="53756" y="181052"/>
                      <a:pt x="57014" y="181866"/>
                      <a:pt x="60272" y="182680"/>
                    </a:cubicBezTo>
                    <a:cubicBezTo>
                      <a:pt x="63530" y="183495"/>
                      <a:pt x="67603" y="183495"/>
                      <a:pt x="70046" y="182680"/>
                    </a:cubicBezTo>
                    <a:cubicBezTo>
                      <a:pt x="70861" y="183495"/>
                      <a:pt x="74933" y="182680"/>
                      <a:pt x="74933" y="184310"/>
                    </a:cubicBezTo>
                    <a:cubicBezTo>
                      <a:pt x="91223" y="181866"/>
                      <a:pt x="109956" y="183495"/>
                      <a:pt x="127060" y="185124"/>
                    </a:cubicBezTo>
                    <a:lnTo>
                      <a:pt x="127060" y="185124"/>
                    </a:lnTo>
                    <a:cubicBezTo>
                      <a:pt x="129504" y="184310"/>
                      <a:pt x="131947" y="181866"/>
                      <a:pt x="133576" y="181052"/>
                    </a:cubicBezTo>
                    <a:cubicBezTo>
                      <a:pt x="133576" y="181052"/>
                      <a:pt x="133576" y="181052"/>
                      <a:pt x="133576" y="181052"/>
                    </a:cubicBezTo>
                    <a:cubicBezTo>
                      <a:pt x="136834" y="181052"/>
                      <a:pt x="139278" y="181866"/>
                      <a:pt x="142536" y="181866"/>
                    </a:cubicBezTo>
                    <a:cubicBezTo>
                      <a:pt x="142536" y="181866"/>
                      <a:pt x="142536" y="181866"/>
                      <a:pt x="141721" y="182680"/>
                    </a:cubicBezTo>
                    <a:cubicBezTo>
                      <a:pt x="144979" y="181866"/>
                      <a:pt x="147423" y="183495"/>
                      <a:pt x="151495" y="182680"/>
                    </a:cubicBezTo>
                    <a:lnTo>
                      <a:pt x="151495" y="182680"/>
                    </a:lnTo>
                    <a:lnTo>
                      <a:pt x="153939" y="181866"/>
                    </a:lnTo>
                    <a:cubicBezTo>
                      <a:pt x="153939" y="182680"/>
                      <a:pt x="153939" y="183495"/>
                      <a:pt x="152309" y="182680"/>
                    </a:cubicBezTo>
                    <a:cubicBezTo>
                      <a:pt x="179188" y="181866"/>
                      <a:pt x="206066" y="176979"/>
                      <a:pt x="232944" y="174536"/>
                    </a:cubicBezTo>
                    <a:lnTo>
                      <a:pt x="232130" y="175350"/>
                    </a:lnTo>
                    <a:lnTo>
                      <a:pt x="237016" y="173721"/>
                    </a:lnTo>
                    <a:cubicBezTo>
                      <a:pt x="237016" y="173721"/>
                      <a:pt x="237016" y="174536"/>
                      <a:pt x="236202" y="174536"/>
                    </a:cubicBezTo>
                    <a:cubicBezTo>
                      <a:pt x="242718" y="174536"/>
                      <a:pt x="250048" y="172092"/>
                      <a:pt x="256564" y="172092"/>
                    </a:cubicBezTo>
                    <a:cubicBezTo>
                      <a:pt x="256564" y="172092"/>
                      <a:pt x="255750" y="172907"/>
                      <a:pt x="256564" y="172907"/>
                    </a:cubicBezTo>
                    <a:cubicBezTo>
                      <a:pt x="261451" y="170463"/>
                      <a:pt x="264709" y="173721"/>
                      <a:pt x="266338" y="170463"/>
                    </a:cubicBezTo>
                    <a:cubicBezTo>
                      <a:pt x="266338" y="170463"/>
                      <a:pt x="267153" y="171278"/>
                      <a:pt x="266338" y="171278"/>
                    </a:cubicBezTo>
                    <a:cubicBezTo>
                      <a:pt x="279370" y="168835"/>
                      <a:pt x="293216" y="166391"/>
                      <a:pt x="307062" y="164762"/>
                    </a:cubicBezTo>
                    <a:cubicBezTo>
                      <a:pt x="317651" y="160690"/>
                      <a:pt x="330683" y="160690"/>
                      <a:pt x="342086" y="156617"/>
                    </a:cubicBezTo>
                    <a:lnTo>
                      <a:pt x="342086" y="157432"/>
                    </a:lnTo>
                    <a:cubicBezTo>
                      <a:pt x="356746" y="152545"/>
                      <a:pt x="373036" y="151730"/>
                      <a:pt x="388511" y="148472"/>
                    </a:cubicBezTo>
                    <a:cubicBezTo>
                      <a:pt x="395027" y="147658"/>
                      <a:pt x="399100" y="146028"/>
                      <a:pt x="405616" y="144400"/>
                    </a:cubicBezTo>
                    <a:lnTo>
                      <a:pt x="405616" y="145214"/>
                    </a:lnTo>
                    <a:cubicBezTo>
                      <a:pt x="416204" y="140327"/>
                      <a:pt x="428421" y="142771"/>
                      <a:pt x="439824" y="137069"/>
                    </a:cubicBezTo>
                    <a:lnTo>
                      <a:pt x="439010" y="137884"/>
                    </a:lnTo>
                    <a:cubicBezTo>
                      <a:pt x="440639" y="136255"/>
                      <a:pt x="445526" y="137069"/>
                      <a:pt x="444711" y="134626"/>
                    </a:cubicBezTo>
                    <a:lnTo>
                      <a:pt x="447155" y="134626"/>
                    </a:lnTo>
                    <a:cubicBezTo>
                      <a:pt x="454485" y="129739"/>
                      <a:pt x="461001" y="132997"/>
                      <a:pt x="469960" y="128924"/>
                    </a:cubicBezTo>
                    <a:lnTo>
                      <a:pt x="469146" y="129739"/>
                    </a:lnTo>
                    <a:cubicBezTo>
                      <a:pt x="471589" y="128924"/>
                      <a:pt x="474033" y="128110"/>
                      <a:pt x="476476" y="128110"/>
                    </a:cubicBezTo>
                    <a:cubicBezTo>
                      <a:pt x="476476" y="128110"/>
                      <a:pt x="476476" y="128110"/>
                      <a:pt x="475662" y="128924"/>
                    </a:cubicBezTo>
                    <a:cubicBezTo>
                      <a:pt x="483807" y="128924"/>
                      <a:pt x="491952" y="124852"/>
                      <a:pt x="500097" y="123223"/>
                    </a:cubicBezTo>
                    <a:lnTo>
                      <a:pt x="499282" y="124852"/>
                    </a:lnTo>
                    <a:cubicBezTo>
                      <a:pt x="503354" y="122409"/>
                      <a:pt x="510685" y="121594"/>
                      <a:pt x="515572" y="119965"/>
                    </a:cubicBezTo>
                    <a:lnTo>
                      <a:pt x="515572" y="120779"/>
                    </a:lnTo>
                    <a:lnTo>
                      <a:pt x="518015" y="119150"/>
                    </a:lnTo>
                    <a:lnTo>
                      <a:pt x="518015" y="119965"/>
                    </a:lnTo>
                    <a:cubicBezTo>
                      <a:pt x="526975" y="118336"/>
                      <a:pt x="532676" y="115893"/>
                      <a:pt x="539192" y="113449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>
                <a:off x="7503436" y="4140049"/>
                <a:ext cx="8144" cy="8144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>
                <a:off x="6908045" y="4131089"/>
                <a:ext cx="8144" cy="814"/>
              </a:xfrm>
              <a:custGeom>
                <a:avLst/>
                <a:gdLst>
                  <a:gd name="connsiteX0" fmla="*/ 0 w 8144"/>
                  <a:gd name="connsiteY0" fmla="*/ 814 h 814"/>
                  <a:gd name="connsiteX1" fmla="*/ 0 w 8144"/>
                  <a:gd name="connsiteY1" fmla="*/ 0 h 814"/>
                  <a:gd name="connsiteX2" fmla="*/ 0 w 8144"/>
                  <a:gd name="connsiteY2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4" h="814">
                    <a:moveTo>
                      <a:pt x="0" y="814"/>
                    </a:moveTo>
                    <a:cubicBezTo>
                      <a:pt x="0" y="814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814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9808019" y="1338947"/>
            <a:ext cx="923330" cy="3119738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钟鼓馔玉</a:t>
            </a:r>
          </a:p>
        </p:txBody>
      </p:sp>
      <p:sp>
        <p:nvSpPr>
          <p:cNvPr id="221" name="文本框 220"/>
          <p:cNvSpPr txBox="1"/>
          <p:nvPr/>
        </p:nvSpPr>
        <p:spPr>
          <a:xfrm>
            <a:off x="8884689" y="1357635"/>
            <a:ext cx="923330" cy="2430531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不足贵</a:t>
            </a:r>
          </a:p>
        </p:txBody>
      </p:sp>
      <p:sp>
        <p:nvSpPr>
          <p:cNvPr id="225" name="文本框 224"/>
          <p:cNvSpPr txBox="1"/>
          <p:nvPr/>
        </p:nvSpPr>
        <p:spPr>
          <a:xfrm>
            <a:off x="592290" y="6039690"/>
            <a:ext cx="218018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INDIGNANT</a:t>
            </a:r>
          </a:p>
        </p:txBody>
      </p:sp>
      <p:sp>
        <p:nvSpPr>
          <p:cNvPr id="226" name="文本框 225"/>
          <p:cNvSpPr txBox="1"/>
          <p:nvPr/>
        </p:nvSpPr>
        <p:spPr>
          <a:xfrm>
            <a:off x="1246448" y="1576524"/>
            <a:ext cx="1304973" cy="164537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山珍海味的豪华生活算不上什么珍贵，只希望能醉生梦死而不愿清醒。</a:t>
            </a: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4754479" y="1141800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愤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027538" y="2259255"/>
            <a:ext cx="2068460" cy="8104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WHAT DIFFERENCE WILL RARE AND COSTLY DISHES MAKE.I WANT ONLY TO GET DRUNK AND NE'ER TO WAKE.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, 桌子, 食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67015" y="714620"/>
            <a:ext cx="923330" cy="5594105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古来圣贤皆寂寞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46737" y="753197"/>
            <a:ext cx="738664" cy="4432249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48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惟有饮者留其名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307502" y="3933825"/>
            <a:ext cx="2784840" cy="6003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HOW MANY GREAT MEN WERE FORGOTTEN THROUGH THE AGES? GREAT DRINKERS ARE BETTER KNOWN THAN SOBER SAGES.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755" y="5299630"/>
            <a:ext cx="218018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INDIGNANT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86832" y="4208708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愤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421551" y="1286597"/>
            <a:ext cx="1024896" cy="214240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自古以来圣贤都是被世人冷落的，只有爱喝酒的人才留传下了美名。</a:t>
            </a: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图片 111" descr="张着嘴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788"/>
            <a:ext cx="7156862" cy="4025735"/>
          </a:xfrm>
          <a:prstGeom prst="rect">
            <a:avLst/>
          </a:prstGeom>
        </p:spPr>
      </p:pic>
      <p:pic>
        <p:nvPicPr>
          <p:cNvPr id="5" name="图片 4" descr="黑暗中的灯光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/>
          <a:stretch>
            <a:fillRect/>
          </a:stretch>
        </p:blipFill>
        <p:spPr>
          <a:xfrm>
            <a:off x="4724400" y="0"/>
            <a:ext cx="74676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4179" y="2753037"/>
            <a:ext cx="6463308" cy="712475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陈王昔时宴平乐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19579" y="3925471"/>
            <a:ext cx="5687711" cy="623837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4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斗酒十千恣欢谑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12934" y="3523863"/>
            <a:ext cx="4722666" cy="3903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THE PRINCE OF POETS FEASTED IN HIS PALACE AT WILL, DRANK WINE AT TEN THOUSAND COINS A CASK AND LAUGHED HIS FILL.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74080" y="3408508"/>
            <a:ext cx="218018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INDIGNANT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595157" y="2303656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愤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4179" y="5129512"/>
            <a:ext cx="1304973" cy="1286217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陈王曹植当年设宴平乐观，喝着名贵的酒纵情地欢乐。</a:t>
            </a: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02206" y="2816225"/>
            <a:ext cx="4985980" cy="93774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主人何为言少钱，径须沽取对君酌。</a:t>
            </a:r>
          </a:p>
          <a:p>
            <a:pPr>
              <a:lnSpc>
                <a:spcPct val="130000"/>
              </a:lnSpc>
            </a:pP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五花马、千金裘，呼儿将出换美酒，与尔同销万古愁。</a:t>
            </a:r>
          </a:p>
        </p:txBody>
      </p:sp>
      <p:sp>
        <p:nvSpPr>
          <p:cNvPr id="208" name="TextBox 202_1"/>
          <p:cNvSpPr txBox="1"/>
          <p:nvPr/>
        </p:nvSpPr>
        <p:spPr>
          <a:xfrm>
            <a:off x="5788223" y="5044549"/>
            <a:ext cx="615553" cy="7386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8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肆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4708996" y="1252977"/>
            <a:ext cx="2784417" cy="333873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1695" b="1" dirty="0">
                <a:blipFill>
                  <a:blip r:embed="rId2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狂</a:t>
            </a:r>
          </a:p>
        </p:txBody>
      </p:sp>
      <p:pic>
        <p:nvPicPr>
          <p:cNvPr id="5" name="图片 4" descr="图片包含 女人, 播放, 火, 球拍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19" b="24905"/>
          <a:stretch>
            <a:fillRect/>
          </a:stretch>
        </p:blipFill>
        <p:spPr>
          <a:xfrm>
            <a:off x="3521577" y="2487163"/>
            <a:ext cx="5085394" cy="27499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52656" y="3039977"/>
            <a:ext cx="371161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UNRESTRAINED</a:t>
            </a:r>
          </a:p>
        </p:txBody>
      </p:sp>
      <p:sp>
        <p:nvSpPr>
          <p:cNvPr id="16" name="椭圆 15"/>
          <p:cNvSpPr/>
          <p:nvPr/>
        </p:nvSpPr>
        <p:spPr>
          <a:xfrm>
            <a:off x="5909613" y="3614867"/>
            <a:ext cx="617230" cy="617230"/>
          </a:xfrm>
          <a:prstGeom prst="ellipse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957441" t="-585657" r="-917835" b="-425435"/>
            </a:stretch>
          </a:blipFill>
          <a:ln w="3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/>
          <a:srcRect l="36470" t="41806" r="26019" b="33398"/>
          <a:stretch>
            <a:fillRect/>
          </a:stretch>
        </p:blipFill>
        <p:spPr>
          <a:xfrm>
            <a:off x="2" y="0"/>
            <a:ext cx="4708720" cy="2969008"/>
          </a:xfrm>
          <a:custGeom>
            <a:avLst/>
            <a:gdLst>
              <a:gd name="connsiteX0" fmla="*/ 0 w 7974713"/>
              <a:gd name="connsiteY0" fmla="*/ 0 h 6858000"/>
              <a:gd name="connsiteX1" fmla="*/ 7974713 w 7974713"/>
              <a:gd name="connsiteY1" fmla="*/ 0 h 6858000"/>
              <a:gd name="connsiteX2" fmla="*/ 7974713 w 7974713"/>
              <a:gd name="connsiteY2" fmla="*/ 6858000 h 6858000"/>
              <a:gd name="connsiteX3" fmla="*/ 0 w 79747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4713" h="6858000">
                <a:moveTo>
                  <a:pt x="0" y="0"/>
                </a:moveTo>
                <a:lnTo>
                  <a:pt x="7974713" y="0"/>
                </a:lnTo>
                <a:lnTo>
                  <a:pt x="79747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/>
          <a:srcRect l="24363" t="22448" r="45424" b="47338"/>
          <a:stretch>
            <a:fillRect/>
          </a:stretch>
        </p:blipFill>
        <p:spPr>
          <a:xfrm>
            <a:off x="8399424" y="3238500"/>
            <a:ext cx="3792576" cy="3619501"/>
          </a:xfrm>
          <a:custGeom>
            <a:avLst/>
            <a:gdLst>
              <a:gd name="connsiteX0" fmla="*/ 0 w 6850744"/>
              <a:gd name="connsiteY0" fmla="*/ 0 h 6308725"/>
              <a:gd name="connsiteX1" fmla="*/ 6850744 w 6850744"/>
              <a:gd name="connsiteY1" fmla="*/ 0 h 6308725"/>
              <a:gd name="connsiteX2" fmla="*/ 6850744 w 6850744"/>
              <a:gd name="connsiteY2" fmla="*/ 6308725 h 6308725"/>
              <a:gd name="connsiteX3" fmla="*/ 0 w 6850744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744" h="6308725">
                <a:moveTo>
                  <a:pt x="0" y="0"/>
                </a:moveTo>
                <a:lnTo>
                  <a:pt x="6850744" y="0"/>
                </a:lnTo>
                <a:lnTo>
                  <a:pt x="6850744" y="6308725"/>
                </a:lnTo>
                <a:lnTo>
                  <a:pt x="0" y="6308725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室内, 桌子, 黑暗, 笔记本&#10;&#10;描述已自动生成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59142" y="1122742"/>
            <a:ext cx="3600986" cy="2342771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主人何为言少钱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59142" y="4106455"/>
            <a:ext cx="3520964" cy="1628803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径须沽取对君酌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47001" y="3543525"/>
            <a:ext cx="3749674" cy="3903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A HOST SHOULD NOT COMPLAIN OF MONEY HE IS SHORT; </a:t>
            </a:r>
          </a:p>
          <a:p>
            <a:pPr algn="just"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TO DRINK TOGETHER WE'D SELL THINGS OF ANY SORT.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4248" y="4081608"/>
            <a:ext cx="218018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UNRESTRAINED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95325" y="2976756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36789" y="1400074"/>
            <a:ext cx="1585049" cy="121532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你为何说我的钱不多？只管把这些钱用来买酒一起喝。</a:t>
            </a: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, 站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84" y="1103086"/>
            <a:ext cx="10011631" cy="563154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88031" y="901681"/>
            <a:ext cx="4207430" cy="6003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THE FUR COAT WORTH A THOUSAND COINS OF GOLD. AND FLOWER-DAPPLED HORSE MAY BOTH BE SOLD. TO BUY GOOD WINE THAT WE MAY DROWN THE WOES AGE-OLD.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112" name="图片 111" descr="张着嘴&#10;&#10;低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7" r="5299" b="27157"/>
          <a:stretch>
            <a:fillRect/>
          </a:stretch>
        </p:blipFill>
        <p:spPr>
          <a:xfrm flipH="1">
            <a:off x="7721600" y="1410959"/>
            <a:ext cx="4470400" cy="293244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836297" y="740774"/>
            <a:ext cx="1200329" cy="2465270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五花马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281436" y="818032"/>
            <a:ext cx="880241" cy="2556150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4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呼儿将出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44005" y="864951"/>
            <a:ext cx="677108" cy="2600561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just"/>
            <a:r>
              <a:rPr lang="zh-CN" altLang="en-US" sz="4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与尔同消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039935" y="774640"/>
            <a:ext cx="1080296" cy="2431404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5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千金裘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07475" y="759059"/>
            <a:ext cx="1200329" cy="2376989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换美酒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590231" y="864952"/>
            <a:ext cx="1920526" cy="1246069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万古</a:t>
            </a:r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愁</a:t>
            </a:r>
            <a:endParaRPr lang="zh-CN" altLang="en-US" sz="4400" b="0" i="0" dirty="0">
              <a:blipFill>
                <a:blip r:embed="rId4"/>
                <a:stretch>
                  <a:fillRect/>
                </a:stretch>
              </a:blipFill>
              <a:effectLst/>
              <a:latin typeface="演示佛系体" panose="00000500000000000000" pitchFamily="2" charset="-122"/>
              <a:ea typeface="演示佛系体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72643" y="6013309"/>
            <a:ext cx="205910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UNRESTRAINED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633181" y="4377158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083518" y="1990342"/>
            <a:ext cx="3265509" cy="93065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名贵的五花良马，昂贵的千金皮衣，叫侍儿拿去统统换美酒，让我们一起来消除这无尽的长愁</a:t>
            </a: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!]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021331" y="2070893"/>
            <a:ext cx="2398003" cy="2462213"/>
            <a:chOff x="4896998" y="2745461"/>
            <a:chExt cx="2398003" cy="2462213"/>
          </a:xfrm>
        </p:grpSpPr>
        <p:sp>
          <p:nvSpPr>
            <p:cNvPr id="6" name="Freeform 17"/>
            <p:cNvSpPr>
              <a:spLocks noEditPoints="1"/>
            </p:cNvSpPr>
            <p:nvPr/>
          </p:nvSpPr>
          <p:spPr bwMode="auto">
            <a:xfrm flipH="1">
              <a:off x="5436349" y="4899410"/>
              <a:ext cx="1733158" cy="133350"/>
            </a:xfrm>
            <a:custGeom>
              <a:avLst/>
              <a:gdLst>
                <a:gd name="T0" fmla="*/ 1176 w 1198"/>
                <a:gd name="T1" fmla="*/ 154 h 180"/>
                <a:gd name="T2" fmla="*/ 1157 w 1198"/>
                <a:gd name="T3" fmla="*/ 14 h 180"/>
                <a:gd name="T4" fmla="*/ 1111 w 1198"/>
                <a:gd name="T5" fmla="*/ 14 h 180"/>
                <a:gd name="T6" fmla="*/ 1060 w 1198"/>
                <a:gd name="T7" fmla="*/ 148 h 180"/>
                <a:gd name="T8" fmla="*/ 1007 w 1198"/>
                <a:gd name="T9" fmla="*/ 27 h 180"/>
                <a:gd name="T10" fmla="*/ 979 w 1198"/>
                <a:gd name="T11" fmla="*/ 17 h 180"/>
                <a:gd name="T12" fmla="*/ 916 w 1198"/>
                <a:gd name="T13" fmla="*/ 18 h 180"/>
                <a:gd name="T14" fmla="*/ 868 w 1198"/>
                <a:gd name="T15" fmla="*/ 51 h 180"/>
                <a:gd name="T16" fmla="*/ 812 w 1198"/>
                <a:gd name="T17" fmla="*/ 166 h 180"/>
                <a:gd name="T18" fmla="*/ 994 w 1198"/>
                <a:gd name="T19" fmla="*/ 36 h 180"/>
                <a:gd name="T20" fmla="*/ 1177 w 1198"/>
                <a:gd name="T21" fmla="*/ 120 h 180"/>
                <a:gd name="T22" fmla="*/ 866 w 1198"/>
                <a:gd name="T23" fmla="*/ 137 h 180"/>
                <a:gd name="T24" fmla="*/ 714 w 1198"/>
                <a:gd name="T25" fmla="*/ 140 h 180"/>
                <a:gd name="T26" fmla="*/ 437 w 1198"/>
                <a:gd name="T27" fmla="*/ 142 h 180"/>
                <a:gd name="T28" fmla="*/ 372 w 1198"/>
                <a:gd name="T29" fmla="*/ 137 h 180"/>
                <a:gd name="T30" fmla="*/ 650 w 1198"/>
                <a:gd name="T31" fmla="*/ 120 h 180"/>
                <a:gd name="T32" fmla="*/ 570 w 1198"/>
                <a:gd name="T33" fmla="*/ 114 h 180"/>
                <a:gd name="T34" fmla="*/ 711 w 1198"/>
                <a:gd name="T35" fmla="*/ 86 h 180"/>
                <a:gd name="T36" fmla="*/ 671 w 1198"/>
                <a:gd name="T37" fmla="*/ 79 h 180"/>
                <a:gd name="T38" fmla="*/ 448 w 1198"/>
                <a:gd name="T39" fmla="*/ 89 h 180"/>
                <a:gd name="T40" fmla="*/ 787 w 1198"/>
                <a:gd name="T41" fmla="*/ 145 h 180"/>
                <a:gd name="T42" fmla="*/ 734 w 1198"/>
                <a:gd name="T43" fmla="*/ 147 h 180"/>
                <a:gd name="T44" fmla="*/ 697 w 1198"/>
                <a:gd name="T45" fmla="*/ 55 h 180"/>
                <a:gd name="T46" fmla="*/ 669 w 1198"/>
                <a:gd name="T47" fmla="*/ 52 h 180"/>
                <a:gd name="T48" fmla="*/ 622 w 1198"/>
                <a:gd name="T49" fmla="*/ 99 h 180"/>
                <a:gd name="T50" fmla="*/ 300 w 1198"/>
                <a:gd name="T51" fmla="*/ 137 h 180"/>
                <a:gd name="T52" fmla="*/ 447 w 1198"/>
                <a:gd name="T53" fmla="*/ 81 h 180"/>
                <a:gd name="T54" fmla="*/ 526 w 1198"/>
                <a:gd name="T55" fmla="*/ 102 h 180"/>
                <a:gd name="T56" fmla="*/ 512 w 1198"/>
                <a:gd name="T57" fmla="*/ 139 h 180"/>
                <a:gd name="T58" fmla="*/ 570 w 1198"/>
                <a:gd name="T59" fmla="*/ 73 h 180"/>
                <a:gd name="T60" fmla="*/ 616 w 1198"/>
                <a:gd name="T61" fmla="*/ 64 h 180"/>
                <a:gd name="T62" fmla="*/ 655 w 1198"/>
                <a:gd name="T63" fmla="*/ 110 h 180"/>
                <a:gd name="T64" fmla="*/ 681 w 1198"/>
                <a:gd name="T65" fmla="*/ 128 h 180"/>
                <a:gd name="T66" fmla="*/ 776 w 1198"/>
                <a:gd name="T67" fmla="*/ 97 h 180"/>
                <a:gd name="T68" fmla="*/ 739 w 1198"/>
                <a:gd name="T69" fmla="*/ 68 h 180"/>
                <a:gd name="T70" fmla="*/ 760 w 1198"/>
                <a:gd name="T71" fmla="*/ 94 h 180"/>
                <a:gd name="T72" fmla="*/ 794 w 1198"/>
                <a:gd name="T73" fmla="*/ 66 h 180"/>
                <a:gd name="T74" fmla="*/ 823 w 1198"/>
                <a:gd name="T75" fmla="*/ 113 h 180"/>
                <a:gd name="T76" fmla="*/ 842 w 1198"/>
                <a:gd name="T77" fmla="*/ 93 h 180"/>
                <a:gd name="T78" fmla="*/ 873 w 1198"/>
                <a:gd name="T79" fmla="*/ 104 h 180"/>
                <a:gd name="T80" fmla="*/ 957 w 1198"/>
                <a:gd name="T81" fmla="*/ 40 h 180"/>
                <a:gd name="T82" fmla="*/ 1069 w 1198"/>
                <a:gd name="T83" fmla="*/ 128 h 180"/>
                <a:gd name="T84" fmla="*/ 584 w 1198"/>
                <a:gd name="T85" fmla="*/ 87 h 180"/>
                <a:gd name="T86" fmla="*/ 567 w 1198"/>
                <a:gd name="T87" fmla="*/ 56 h 180"/>
                <a:gd name="T88" fmla="*/ 545 w 1198"/>
                <a:gd name="T89" fmla="*/ 141 h 180"/>
                <a:gd name="T90" fmla="*/ 517 w 1198"/>
                <a:gd name="T91" fmla="*/ 116 h 180"/>
                <a:gd name="T92" fmla="*/ 491 w 1198"/>
                <a:gd name="T93" fmla="*/ 141 h 180"/>
                <a:gd name="T94" fmla="*/ 468 w 1198"/>
                <a:gd name="T95" fmla="*/ 123 h 180"/>
                <a:gd name="T96" fmla="*/ 456 w 1198"/>
                <a:gd name="T97" fmla="*/ 92 h 180"/>
                <a:gd name="T98" fmla="*/ 432 w 1198"/>
                <a:gd name="T99" fmla="*/ 71 h 180"/>
                <a:gd name="T100" fmla="*/ 392 w 1198"/>
                <a:gd name="T101" fmla="*/ 129 h 180"/>
                <a:gd name="T102" fmla="*/ 384 w 1198"/>
                <a:gd name="T103" fmla="*/ 132 h 180"/>
                <a:gd name="T104" fmla="*/ 366 w 1198"/>
                <a:gd name="T105" fmla="*/ 92 h 180"/>
                <a:gd name="T106" fmla="*/ 356 w 1198"/>
                <a:gd name="T107" fmla="*/ 123 h 180"/>
                <a:gd name="T108" fmla="*/ 347 w 1198"/>
                <a:gd name="T109" fmla="*/ 150 h 180"/>
                <a:gd name="T110" fmla="*/ 316 w 1198"/>
                <a:gd name="T111" fmla="*/ 146 h 180"/>
                <a:gd name="T112" fmla="*/ 298 w 1198"/>
                <a:gd name="T113" fmla="*/ 94 h 180"/>
                <a:gd name="T114" fmla="*/ 285 w 1198"/>
                <a:gd name="T115" fmla="*/ 155 h 180"/>
                <a:gd name="T116" fmla="*/ 269 w 1198"/>
                <a:gd name="T117" fmla="*/ 95 h 180"/>
                <a:gd name="T118" fmla="*/ 246 w 1198"/>
                <a:gd name="T119" fmla="*/ 134 h 180"/>
                <a:gd name="T120" fmla="*/ 220 w 1198"/>
                <a:gd name="T121" fmla="*/ 141 h 180"/>
                <a:gd name="T122" fmla="*/ 190 w 1198"/>
                <a:gd name="T123" fmla="*/ 136 h 180"/>
                <a:gd name="T124" fmla="*/ 137 w 1198"/>
                <a:gd name="T125" fmla="*/ 13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98" h="180">
                  <a:moveTo>
                    <a:pt x="1" y="142"/>
                  </a:moveTo>
                  <a:cubicBezTo>
                    <a:pt x="1" y="142"/>
                    <a:pt x="3" y="143"/>
                    <a:pt x="2" y="144"/>
                  </a:cubicBezTo>
                  <a:cubicBezTo>
                    <a:pt x="1" y="144"/>
                    <a:pt x="0" y="143"/>
                    <a:pt x="1" y="142"/>
                  </a:cubicBezTo>
                  <a:close/>
                  <a:moveTo>
                    <a:pt x="588" y="110"/>
                  </a:moveTo>
                  <a:cubicBezTo>
                    <a:pt x="589" y="109"/>
                    <a:pt x="589" y="111"/>
                    <a:pt x="589" y="111"/>
                  </a:cubicBezTo>
                  <a:cubicBezTo>
                    <a:pt x="588" y="111"/>
                    <a:pt x="588" y="110"/>
                    <a:pt x="588" y="110"/>
                  </a:cubicBezTo>
                  <a:close/>
                  <a:moveTo>
                    <a:pt x="1196" y="84"/>
                  </a:moveTo>
                  <a:cubicBezTo>
                    <a:pt x="1196" y="84"/>
                    <a:pt x="1197" y="84"/>
                    <a:pt x="1197" y="84"/>
                  </a:cubicBezTo>
                  <a:cubicBezTo>
                    <a:pt x="1197" y="84"/>
                    <a:pt x="1196" y="84"/>
                    <a:pt x="1196" y="84"/>
                  </a:cubicBezTo>
                  <a:close/>
                  <a:moveTo>
                    <a:pt x="1195" y="87"/>
                  </a:moveTo>
                  <a:cubicBezTo>
                    <a:pt x="1195" y="86"/>
                    <a:pt x="1198" y="85"/>
                    <a:pt x="1198" y="86"/>
                  </a:cubicBezTo>
                  <a:cubicBezTo>
                    <a:pt x="1197" y="87"/>
                    <a:pt x="1196" y="88"/>
                    <a:pt x="1195" y="87"/>
                  </a:cubicBezTo>
                  <a:close/>
                  <a:moveTo>
                    <a:pt x="1194" y="79"/>
                  </a:moveTo>
                  <a:cubicBezTo>
                    <a:pt x="1194" y="79"/>
                    <a:pt x="1195" y="79"/>
                    <a:pt x="1195" y="79"/>
                  </a:cubicBezTo>
                  <a:cubicBezTo>
                    <a:pt x="1196" y="79"/>
                    <a:pt x="1195" y="80"/>
                    <a:pt x="1195" y="80"/>
                  </a:cubicBezTo>
                  <a:cubicBezTo>
                    <a:pt x="1194" y="81"/>
                    <a:pt x="1193" y="80"/>
                    <a:pt x="1194" y="79"/>
                  </a:cubicBezTo>
                  <a:close/>
                  <a:moveTo>
                    <a:pt x="1192" y="96"/>
                  </a:moveTo>
                  <a:cubicBezTo>
                    <a:pt x="1192" y="95"/>
                    <a:pt x="1194" y="96"/>
                    <a:pt x="1194" y="97"/>
                  </a:cubicBezTo>
                  <a:cubicBezTo>
                    <a:pt x="1194" y="98"/>
                    <a:pt x="1192" y="100"/>
                    <a:pt x="1192" y="99"/>
                  </a:cubicBezTo>
                  <a:cubicBezTo>
                    <a:pt x="1191" y="98"/>
                    <a:pt x="1192" y="98"/>
                    <a:pt x="1192" y="97"/>
                  </a:cubicBezTo>
                  <a:cubicBezTo>
                    <a:pt x="1192" y="97"/>
                    <a:pt x="1191" y="96"/>
                    <a:pt x="1192" y="96"/>
                  </a:cubicBezTo>
                  <a:close/>
                  <a:moveTo>
                    <a:pt x="1189" y="85"/>
                  </a:moveTo>
                  <a:cubicBezTo>
                    <a:pt x="1189" y="85"/>
                    <a:pt x="1190" y="85"/>
                    <a:pt x="1191" y="85"/>
                  </a:cubicBezTo>
                  <a:cubicBezTo>
                    <a:pt x="1191" y="85"/>
                    <a:pt x="1191" y="86"/>
                    <a:pt x="1190" y="86"/>
                  </a:cubicBezTo>
                  <a:cubicBezTo>
                    <a:pt x="1190" y="86"/>
                    <a:pt x="1189" y="86"/>
                    <a:pt x="1189" y="85"/>
                  </a:cubicBezTo>
                  <a:close/>
                  <a:moveTo>
                    <a:pt x="1188" y="83"/>
                  </a:moveTo>
                  <a:cubicBezTo>
                    <a:pt x="1188" y="82"/>
                    <a:pt x="1189" y="83"/>
                    <a:pt x="1190" y="83"/>
                  </a:cubicBezTo>
                  <a:cubicBezTo>
                    <a:pt x="1191" y="83"/>
                    <a:pt x="1193" y="81"/>
                    <a:pt x="1195" y="82"/>
                  </a:cubicBezTo>
                  <a:cubicBezTo>
                    <a:pt x="1195" y="82"/>
                    <a:pt x="1195" y="83"/>
                    <a:pt x="1195" y="83"/>
                  </a:cubicBezTo>
                  <a:cubicBezTo>
                    <a:pt x="1193" y="84"/>
                    <a:pt x="1191" y="84"/>
                    <a:pt x="1189" y="84"/>
                  </a:cubicBezTo>
                  <a:cubicBezTo>
                    <a:pt x="1189" y="84"/>
                    <a:pt x="1188" y="84"/>
                    <a:pt x="1188" y="84"/>
                  </a:cubicBezTo>
                  <a:cubicBezTo>
                    <a:pt x="1188" y="83"/>
                    <a:pt x="1187" y="83"/>
                    <a:pt x="1188" y="83"/>
                  </a:cubicBezTo>
                  <a:close/>
                  <a:moveTo>
                    <a:pt x="1185" y="85"/>
                  </a:moveTo>
                  <a:cubicBezTo>
                    <a:pt x="1185" y="84"/>
                    <a:pt x="1187" y="85"/>
                    <a:pt x="1187" y="86"/>
                  </a:cubicBezTo>
                  <a:cubicBezTo>
                    <a:pt x="1186" y="86"/>
                    <a:pt x="1185" y="86"/>
                    <a:pt x="1185" y="85"/>
                  </a:cubicBezTo>
                  <a:cubicBezTo>
                    <a:pt x="1185" y="85"/>
                    <a:pt x="1185" y="85"/>
                    <a:pt x="1185" y="85"/>
                  </a:cubicBezTo>
                  <a:close/>
                  <a:moveTo>
                    <a:pt x="1185" y="50"/>
                  </a:moveTo>
                  <a:cubicBezTo>
                    <a:pt x="1185" y="49"/>
                    <a:pt x="1190" y="49"/>
                    <a:pt x="1189" y="48"/>
                  </a:cubicBezTo>
                  <a:cubicBezTo>
                    <a:pt x="1188" y="48"/>
                    <a:pt x="1187" y="49"/>
                    <a:pt x="1187" y="48"/>
                  </a:cubicBezTo>
                  <a:cubicBezTo>
                    <a:pt x="1187" y="47"/>
                    <a:pt x="1190" y="46"/>
                    <a:pt x="1189" y="46"/>
                  </a:cubicBezTo>
                  <a:cubicBezTo>
                    <a:pt x="1188" y="46"/>
                    <a:pt x="1186" y="47"/>
                    <a:pt x="1187" y="46"/>
                  </a:cubicBezTo>
                  <a:cubicBezTo>
                    <a:pt x="1187" y="45"/>
                    <a:pt x="1189" y="45"/>
                    <a:pt x="1190" y="44"/>
                  </a:cubicBezTo>
                  <a:cubicBezTo>
                    <a:pt x="1190" y="44"/>
                    <a:pt x="1190" y="44"/>
                    <a:pt x="1190" y="44"/>
                  </a:cubicBezTo>
                  <a:cubicBezTo>
                    <a:pt x="1191" y="43"/>
                    <a:pt x="1192" y="43"/>
                    <a:pt x="1193" y="43"/>
                  </a:cubicBezTo>
                  <a:cubicBezTo>
                    <a:pt x="1194" y="43"/>
                    <a:pt x="1196" y="42"/>
                    <a:pt x="1196" y="43"/>
                  </a:cubicBezTo>
                  <a:cubicBezTo>
                    <a:pt x="1195" y="44"/>
                    <a:pt x="1192" y="44"/>
                    <a:pt x="1193" y="45"/>
                  </a:cubicBezTo>
                  <a:cubicBezTo>
                    <a:pt x="1193" y="45"/>
                    <a:pt x="1194" y="45"/>
                    <a:pt x="1194" y="45"/>
                  </a:cubicBezTo>
                  <a:cubicBezTo>
                    <a:pt x="1194" y="47"/>
                    <a:pt x="1192" y="47"/>
                    <a:pt x="1191" y="49"/>
                  </a:cubicBezTo>
                  <a:cubicBezTo>
                    <a:pt x="1191" y="50"/>
                    <a:pt x="1191" y="53"/>
                    <a:pt x="1190" y="54"/>
                  </a:cubicBezTo>
                  <a:cubicBezTo>
                    <a:pt x="1189" y="54"/>
                    <a:pt x="1187" y="54"/>
                    <a:pt x="1186" y="53"/>
                  </a:cubicBezTo>
                  <a:cubicBezTo>
                    <a:pt x="1186" y="53"/>
                    <a:pt x="1186" y="52"/>
                    <a:pt x="1186" y="52"/>
                  </a:cubicBezTo>
                  <a:cubicBezTo>
                    <a:pt x="1186" y="52"/>
                    <a:pt x="1185" y="52"/>
                    <a:pt x="1185" y="52"/>
                  </a:cubicBezTo>
                  <a:cubicBezTo>
                    <a:pt x="1185" y="51"/>
                    <a:pt x="1184" y="51"/>
                    <a:pt x="1185" y="50"/>
                  </a:cubicBezTo>
                  <a:close/>
                  <a:moveTo>
                    <a:pt x="1183" y="83"/>
                  </a:moveTo>
                  <a:cubicBezTo>
                    <a:pt x="1183" y="83"/>
                    <a:pt x="1186" y="84"/>
                    <a:pt x="1186" y="84"/>
                  </a:cubicBezTo>
                  <a:cubicBezTo>
                    <a:pt x="1185" y="84"/>
                    <a:pt x="1183" y="84"/>
                    <a:pt x="1183" y="83"/>
                  </a:cubicBezTo>
                  <a:close/>
                  <a:moveTo>
                    <a:pt x="1182" y="48"/>
                  </a:moveTo>
                  <a:cubicBezTo>
                    <a:pt x="1182" y="48"/>
                    <a:pt x="1182" y="48"/>
                    <a:pt x="1183" y="48"/>
                  </a:cubicBezTo>
                  <a:cubicBezTo>
                    <a:pt x="1184" y="47"/>
                    <a:pt x="1186" y="47"/>
                    <a:pt x="1186" y="48"/>
                  </a:cubicBezTo>
                  <a:cubicBezTo>
                    <a:pt x="1185" y="49"/>
                    <a:pt x="1184" y="49"/>
                    <a:pt x="1182" y="49"/>
                  </a:cubicBezTo>
                  <a:cubicBezTo>
                    <a:pt x="1182" y="49"/>
                    <a:pt x="1182" y="49"/>
                    <a:pt x="1182" y="49"/>
                  </a:cubicBezTo>
                  <a:cubicBezTo>
                    <a:pt x="1181" y="49"/>
                    <a:pt x="1181" y="48"/>
                    <a:pt x="1182" y="48"/>
                  </a:cubicBezTo>
                  <a:close/>
                  <a:moveTo>
                    <a:pt x="1181" y="28"/>
                  </a:moveTo>
                  <a:cubicBezTo>
                    <a:pt x="1182" y="27"/>
                    <a:pt x="1184" y="29"/>
                    <a:pt x="1183" y="29"/>
                  </a:cubicBezTo>
                  <a:cubicBezTo>
                    <a:pt x="1183" y="30"/>
                    <a:pt x="1181" y="29"/>
                    <a:pt x="1181" y="28"/>
                  </a:cubicBezTo>
                  <a:close/>
                  <a:moveTo>
                    <a:pt x="1180" y="48"/>
                  </a:moveTo>
                  <a:cubicBezTo>
                    <a:pt x="1180" y="47"/>
                    <a:pt x="1181" y="49"/>
                    <a:pt x="1181" y="49"/>
                  </a:cubicBezTo>
                  <a:cubicBezTo>
                    <a:pt x="1180" y="49"/>
                    <a:pt x="1180" y="48"/>
                    <a:pt x="1180" y="48"/>
                  </a:cubicBezTo>
                  <a:close/>
                  <a:moveTo>
                    <a:pt x="1179" y="129"/>
                  </a:moveTo>
                  <a:cubicBezTo>
                    <a:pt x="1180" y="128"/>
                    <a:pt x="1182" y="129"/>
                    <a:pt x="1182" y="130"/>
                  </a:cubicBezTo>
                  <a:cubicBezTo>
                    <a:pt x="1181" y="131"/>
                    <a:pt x="1179" y="130"/>
                    <a:pt x="1179" y="129"/>
                  </a:cubicBezTo>
                  <a:close/>
                  <a:moveTo>
                    <a:pt x="1179" y="50"/>
                  </a:moveTo>
                  <a:cubicBezTo>
                    <a:pt x="1179" y="49"/>
                    <a:pt x="1181" y="50"/>
                    <a:pt x="1180" y="50"/>
                  </a:cubicBezTo>
                  <a:cubicBezTo>
                    <a:pt x="1180" y="50"/>
                    <a:pt x="1179" y="50"/>
                    <a:pt x="1179" y="50"/>
                  </a:cubicBezTo>
                  <a:close/>
                  <a:moveTo>
                    <a:pt x="1179" y="31"/>
                  </a:moveTo>
                  <a:cubicBezTo>
                    <a:pt x="1179" y="31"/>
                    <a:pt x="1180" y="32"/>
                    <a:pt x="1180" y="33"/>
                  </a:cubicBezTo>
                  <a:cubicBezTo>
                    <a:pt x="1179" y="33"/>
                    <a:pt x="1178" y="32"/>
                    <a:pt x="1179" y="31"/>
                  </a:cubicBezTo>
                  <a:close/>
                  <a:moveTo>
                    <a:pt x="1178" y="78"/>
                  </a:moveTo>
                  <a:cubicBezTo>
                    <a:pt x="1178" y="77"/>
                    <a:pt x="1181" y="78"/>
                    <a:pt x="1182" y="78"/>
                  </a:cubicBezTo>
                  <a:cubicBezTo>
                    <a:pt x="1183" y="78"/>
                    <a:pt x="1185" y="77"/>
                    <a:pt x="1185" y="76"/>
                  </a:cubicBezTo>
                  <a:cubicBezTo>
                    <a:pt x="1184" y="76"/>
                    <a:pt x="1183" y="75"/>
                    <a:pt x="1184" y="75"/>
                  </a:cubicBezTo>
                  <a:cubicBezTo>
                    <a:pt x="1185" y="74"/>
                    <a:pt x="1187" y="75"/>
                    <a:pt x="1187" y="73"/>
                  </a:cubicBezTo>
                  <a:cubicBezTo>
                    <a:pt x="1188" y="72"/>
                    <a:pt x="1183" y="73"/>
                    <a:pt x="1184" y="71"/>
                  </a:cubicBezTo>
                  <a:cubicBezTo>
                    <a:pt x="1185" y="69"/>
                    <a:pt x="1189" y="70"/>
                    <a:pt x="1190" y="67"/>
                  </a:cubicBezTo>
                  <a:cubicBezTo>
                    <a:pt x="1190" y="67"/>
                    <a:pt x="1190" y="66"/>
                    <a:pt x="1189" y="66"/>
                  </a:cubicBezTo>
                  <a:cubicBezTo>
                    <a:pt x="1188" y="65"/>
                    <a:pt x="1185" y="64"/>
                    <a:pt x="1186" y="64"/>
                  </a:cubicBezTo>
                  <a:cubicBezTo>
                    <a:pt x="1187" y="63"/>
                    <a:pt x="1187" y="64"/>
                    <a:pt x="1188" y="63"/>
                  </a:cubicBezTo>
                  <a:cubicBezTo>
                    <a:pt x="1188" y="62"/>
                    <a:pt x="1187" y="61"/>
                    <a:pt x="1187" y="60"/>
                  </a:cubicBezTo>
                  <a:cubicBezTo>
                    <a:pt x="1188" y="59"/>
                    <a:pt x="1189" y="60"/>
                    <a:pt x="1190" y="60"/>
                  </a:cubicBezTo>
                  <a:cubicBezTo>
                    <a:pt x="1191" y="60"/>
                    <a:pt x="1193" y="60"/>
                    <a:pt x="1193" y="61"/>
                  </a:cubicBezTo>
                  <a:cubicBezTo>
                    <a:pt x="1193" y="62"/>
                    <a:pt x="1192" y="63"/>
                    <a:pt x="1192" y="64"/>
                  </a:cubicBezTo>
                  <a:cubicBezTo>
                    <a:pt x="1192" y="64"/>
                    <a:pt x="1192" y="63"/>
                    <a:pt x="1192" y="64"/>
                  </a:cubicBezTo>
                  <a:cubicBezTo>
                    <a:pt x="1193" y="65"/>
                    <a:pt x="1192" y="66"/>
                    <a:pt x="1193" y="67"/>
                  </a:cubicBezTo>
                  <a:cubicBezTo>
                    <a:pt x="1193" y="67"/>
                    <a:pt x="1193" y="68"/>
                    <a:pt x="1193" y="68"/>
                  </a:cubicBezTo>
                  <a:cubicBezTo>
                    <a:pt x="1193" y="69"/>
                    <a:pt x="1194" y="68"/>
                    <a:pt x="1195" y="69"/>
                  </a:cubicBezTo>
                  <a:cubicBezTo>
                    <a:pt x="1195" y="69"/>
                    <a:pt x="1194" y="70"/>
                    <a:pt x="1194" y="70"/>
                  </a:cubicBezTo>
                  <a:cubicBezTo>
                    <a:pt x="1193" y="71"/>
                    <a:pt x="1190" y="73"/>
                    <a:pt x="1191" y="73"/>
                  </a:cubicBezTo>
                  <a:cubicBezTo>
                    <a:pt x="1192" y="74"/>
                    <a:pt x="1192" y="73"/>
                    <a:pt x="1193" y="73"/>
                  </a:cubicBezTo>
                  <a:cubicBezTo>
                    <a:pt x="1195" y="75"/>
                    <a:pt x="1193" y="78"/>
                    <a:pt x="1192" y="80"/>
                  </a:cubicBezTo>
                  <a:cubicBezTo>
                    <a:pt x="1192" y="81"/>
                    <a:pt x="1191" y="82"/>
                    <a:pt x="1190" y="82"/>
                  </a:cubicBezTo>
                  <a:cubicBezTo>
                    <a:pt x="1188" y="82"/>
                    <a:pt x="1187" y="81"/>
                    <a:pt x="1185" y="81"/>
                  </a:cubicBezTo>
                  <a:cubicBezTo>
                    <a:pt x="1185" y="81"/>
                    <a:pt x="1184" y="81"/>
                    <a:pt x="1184" y="81"/>
                  </a:cubicBezTo>
                  <a:cubicBezTo>
                    <a:pt x="1183" y="82"/>
                    <a:pt x="1180" y="82"/>
                    <a:pt x="1180" y="81"/>
                  </a:cubicBezTo>
                  <a:cubicBezTo>
                    <a:pt x="1181" y="80"/>
                    <a:pt x="1184" y="79"/>
                    <a:pt x="1183" y="79"/>
                  </a:cubicBezTo>
                  <a:cubicBezTo>
                    <a:pt x="1181" y="78"/>
                    <a:pt x="1178" y="80"/>
                    <a:pt x="1178" y="78"/>
                  </a:cubicBezTo>
                  <a:close/>
                  <a:moveTo>
                    <a:pt x="1178" y="145"/>
                  </a:moveTo>
                  <a:cubicBezTo>
                    <a:pt x="1178" y="144"/>
                    <a:pt x="1179" y="144"/>
                    <a:pt x="1179" y="144"/>
                  </a:cubicBezTo>
                  <a:cubicBezTo>
                    <a:pt x="1180" y="145"/>
                    <a:pt x="1179" y="146"/>
                    <a:pt x="1179" y="146"/>
                  </a:cubicBezTo>
                  <a:cubicBezTo>
                    <a:pt x="1178" y="145"/>
                    <a:pt x="1178" y="145"/>
                    <a:pt x="1178" y="145"/>
                  </a:cubicBezTo>
                  <a:close/>
                  <a:moveTo>
                    <a:pt x="1177" y="152"/>
                  </a:moveTo>
                  <a:cubicBezTo>
                    <a:pt x="1178" y="151"/>
                    <a:pt x="1179" y="150"/>
                    <a:pt x="1180" y="150"/>
                  </a:cubicBezTo>
                  <a:cubicBezTo>
                    <a:pt x="1180" y="150"/>
                    <a:pt x="1181" y="150"/>
                    <a:pt x="1181" y="151"/>
                  </a:cubicBezTo>
                  <a:cubicBezTo>
                    <a:pt x="1181" y="151"/>
                    <a:pt x="1181" y="152"/>
                    <a:pt x="1180" y="152"/>
                  </a:cubicBezTo>
                  <a:cubicBezTo>
                    <a:pt x="1180" y="152"/>
                    <a:pt x="1179" y="153"/>
                    <a:pt x="1179" y="153"/>
                  </a:cubicBezTo>
                  <a:cubicBezTo>
                    <a:pt x="1179" y="153"/>
                    <a:pt x="1179" y="152"/>
                    <a:pt x="1178" y="152"/>
                  </a:cubicBezTo>
                  <a:cubicBezTo>
                    <a:pt x="1178" y="152"/>
                    <a:pt x="1178" y="152"/>
                    <a:pt x="1177" y="152"/>
                  </a:cubicBezTo>
                  <a:cubicBezTo>
                    <a:pt x="1177" y="152"/>
                    <a:pt x="1177" y="152"/>
                    <a:pt x="1177" y="152"/>
                  </a:cubicBezTo>
                  <a:close/>
                  <a:moveTo>
                    <a:pt x="1177" y="150"/>
                  </a:moveTo>
                  <a:cubicBezTo>
                    <a:pt x="1177" y="149"/>
                    <a:pt x="1180" y="148"/>
                    <a:pt x="1180" y="149"/>
                  </a:cubicBezTo>
                  <a:cubicBezTo>
                    <a:pt x="1180" y="150"/>
                    <a:pt x="1178" y="151"/>
                    <a:pt x="1177" y="150"/>
                  </a:cubicBezTo>
                  <a:cubicBezTo>
                    <a:pt x="1177" y="150"/>
                    <a:pt x="1177" y="150"/>
                    <a:pt x="1177" y="150"/>
                  </a:cubicBezTo>
                  <a:close/>
                  <a:moveTo>
                    <a:pt x="1177" y="140"/>
                  </a:moveTo>
                  <a:cubicBezTo>
                    <a:pt x="1177" y="139"/>
                    <a:pt x="1178" y="139"/>
                    <a:pt x="1178" y="138"/>
                  </a:cubicBezTo>
                  <a:cubicBezTo>
                    <a:pt x="1178" y="138"/>
                    <a:pt x="1178" y="137"/>
                    <a:pt x="1178" y="137"/>
                  </a:cubicBezTo>
                  <a:cubicBezTo>
                    <a:pt x="1178" y="136"/>
                    <a:pt x="1178" y="136"/>
                    <a:pt x="1178" y="136"/>
                  </a:cubicBezTo>
                  <a:cubicBezTo>
                    <a:pt x="1178" y="134"/>
                    <a:pt x="1181" y="132"/>
                    <a:pt x="1182" y="134"/>
                  </a:cubicBezTo>
                  <a:cubicBezTo>
                    <a:pt x="1182" y="134"/>
                    <a:pt x="1180" y="134"/>
                    <a:pt x="1180" y="135"/>
                  </a:cubicBezTo>
                  <a:cubicBezTo>
                    <a:pt x="1179" y="137"/>
                    <a:pt x="1180" y="138"/>
                    <a:pt x="1180" y="139"/>
                  </a:cubicBezTo>
                  <a:cubicBezTo>
                    <a:pt x="1179" y="140"/>
                    <a:pt x="1177" y="141"/>
                    <a:pt x="1177" y="140"/>
                  </a:cubicBezTo>
                  <a:cubicBezTo>
                    <a:pt x="1177" y="140"/>
                    <a:pt x="1177" y="140"/>
                    <a:pt x="1177" y="140"/>
                  </a:cubicBezTo>
                  <a:close/>
                  <a:moveTo>
                    <a:pt x="1172" y="150"/>
                  </a:moveTo>
                  <a:cubicBezTo>
                    <a:pt x="1172" y="149"/>
                    <a:pt x="1174" y="149"/>
                    <a:pt x="1174" y="150"/>
                  </a:cubicBezTo>
                  <a:cubicBezTo>
                    <a:pt x="1174" y="151"/>
                    <a:pt x="1172" y="151"/>
                    <a:pt x="1172" y="150"/>
                  </a:cubicBezTo>
                  <a:close/>
                  <a:moveTo>
                    <a:pt x="1172" y="45"/>
                  </a:moveTo>
                  <a:cubicBezTo>
                    <a:pt x="1172" y="43"/>
                    <a:pt x="1177" y="43"/>
                    <a:pt x="1177" y="45"/>
                  </a:cubicBezTo>
                  <a:cubicBezTo>
                    <a:pt x="1178" y="46"/>
                    <a:pt x="1176" y="46"/>
                    <a:pt x="1176" y="47"/>
                  </a:cubicBezTo>
                  <a:cubicBezTo>
                    <a:pt x="1177" y="48"/>
                    <a:pt x="1178" y="48"/>
                    <a:pt x="1177" y="49"/>
                  </a:cubicBezTo>
                  <a:cubicBezTo>
                    <a:pt x="1176" y="49"/>
                    <a:pt x="1176" y="48"/>
                    <a:pt x="1175" y="48"/>
                  </a:cubicBezTo>
                  <a:cubicBezTo>
                    <a:pt x="1174" y="47"/>
                    <a:pt x="1171" y="46"/>
                    <a:pt x="1172" y="45"/>
                  </a:cubicBezTo>
                  <a:close/>
                  <a:moveTo>
                    <a:pt x="1171" y="155"/>
                  </a:moveTo>
                  <a:cubicBezTo>
                    <a:pt x="1171" y="153"/>
                    <a:pt x="1173" y="154"/>
                    <a:pt x="1174" y="153"/>
                  </a:cubicBezTo>
                  <a:cubicBezTo>
                    <a:pt x="1175" y="153"/>
                    <a:pt x="1176" y="151"/>
                    <a:pt x="1176" y="152"/>
                  </a:cubicBezTo>
                  <a:cubicBezTo>
                    <a:pt x="1177" y="153"/>
                    <a:pt x="1176" y="153"/>
                    <a:pt x="1176" y="154"/>
                  </a:cubicBezTo>
                  <a:cubicBezTo>
                    <a:pt x="1176" y="155"/>
                    <a:pt x="1177" y="157"/>
                    <a:pt x="1176" y="156"/>
                  </a:cubicBezTo>
                  <a:cubicBezTo>
                    <a:pt x="1175" y="156"/>
                    <a:pt x="1176" y="155"/>
                    <a:pt x="1175" y="155"/>
                  </a:cubicBezTo>
                  <a:cubicBezTo>
                    <a:pt x="1174" y="155"/>
                    <a:pt x="1172" y="156"/>
                    <a:pt x="1172" y="155"/>
                  </a:cubicBezTo>
                  <a:cubicBezTo>
                    <a:pt x="1172" y="155"/>
                    <a:pt x="1171" y="155"/>
                    <a:pt x="1171" y="155"/>
                  </a:cubicBezTo>
                  <a:close/>
                  <a:moveTo>
                    <a:pt x="1170" y="153"/>
                  </a:moveTo>
                  <a:cubicBezTo>
                    <a:pt x="1170" y="152"/>
                    <a:pt x="1171" y="153"/>
                    <a:pt x="1171" y="153"/>
                  </a:cubicBezTo>
                  <a:cubicBezTo>
                    <a:pt x="1171" y="153"/>
                    <a:pt x="1170" y="153"/>
                    <a:pt x="1170" y="153"/>
                  </a:cubicBezTo>
                  <a:close/>
                  <a:moveTo>
                    <a:pt x="1170" y="15"/>
                  </a:moveTo>
                  <a:cubicBezTo>
                    <a:pt x="1170" y="15"/>
                    <a:pt x="1171" y="16"/>
                    <a:pt x="1171" y="16"/>
                  </a:cubicBezTo>
                  <a:cubicBezTo>
                    <a:pt x="1171" y="16"/>
                    <a:pt x="1170" y="16"/>
                    <a:pt x="1170" y="15"/>
                  </a:cubicBezTo>
                  <a:close/>
                  <a:moveTo>
                    <a:pt x="1168" y="158"/>
                  </a:moveTo>
                  <a:cubicBezTo>
                    <a:pt x="1168" y="157"/>
                    <a:pt x="1171" y="157"/>
                    <a:pt x="1171" y="158"/>
                  </a:cubicBezTo>
                  <a:cubicBezTo>
                    <a:pt x="1172" y="159"/>
                    <a:pt x="1171" y="160"/>
                    <a:pt x="1169" y="161"/>
                  </a:cubicBezTo>
                  <a:cubicBezTo>
                    <a:pt x="1169" y="161"/>
                    <a:pt x="1170" y="161"/>
                    <a:pt x="1169" y="161"/>
                  </a:cubicBezTo>
                  <a:cubicBezTo>
                    <a:pt x="1169" y="161"/>
                    <a:pt x="1169" y="160"/>
                    <a:pt x="1168" y="159"/>
                  </a:cubicBezTo>
                  <a:cubicBezTo>
                    <a:pt x="1168" y="159"/>
                    <a:pt x="1168" y="159"/>
                    <a:pt x="1168" y="159"/>
                  </a:cubicBezTo>
                  <a:cubicBezTo>
                    <a:pt x="1168" y="159"/>
                    <a:pt x="1168" y="159"/>
                    <a:pt x="1168" y="158"/>
                  </a:cubicBezTo>
                  <a:close/>
                  <a:moveTo>
                    <a:pt x="1168" y="136"/>
                  </a:moveTo>
                  <a:cubicBezTo>
                    <a:pt x="1168" y="135"/>
                    <a:pt x="1169" y="136"/>
                    <a:pt x="1169" y="136"/>
                  </a:cubicBezTo>
                  <a:cubicBezTo>
                    <a:pt x="1170" y="136"/>
                    <a:pt x="1171" y="136"/>
                    <a:pt x="1171" y="136"/>
                  </a:cubicBezTo>
                  <a:cubicBezTo>
                    <a:pt x="1170" y="137"/>
                    <a:pt x="1168" y="137"/>
                    <a:pt x="1168" y="136"/>
                  </a:cubicBezTo>
                  <a:cubicBezTo>
                    <a:pt x="1168" y="136"/>
                    <a:pt x="1168" y="136"/>
                    <a:pt x="1168" y="136"/>
                  </a:cubicBezTo>
                  <a:close/>
                  <a:moveTo>
                    <a:pt x="1168" y="17"/>
                  </a:moveTo>
                  <a:cubicBezTo>
                    <a:pt x="1168" y="16"/>
                    <a:pt x="1169" y="18"/>
                    <a:pt x="1169" y="18"/>
                  </a:cubicBezTo>
                  <a:cubicBezTo>
                    <a:pt x="1168" y="18"/>
                    <a:pt x="1168" y="17"/>
                    <a:pt x="1168" y="17"/>
                  </a:cubicBezTo>
                  <a:close/>
                  <a:moveTo>
                    <a:pt x="1167" y="127"/>
                  </a:moveTo>
                  <a:cubicBezTo>
                    <a:pt x="1167" y="126"/>
                    <a:pt x="1170" y="128"/>
                    <a:pt x="1170" y="126"/>
                  </a:cubicBezTo>
                  <a:cubicBezTo>
                    <a:pt x="1170" y="126"/>
                    <a:pt x="1170" y="126"/>
                    <a:pt x="1170" y="125"/>
                  </a:cubicBezTo>
                  <a:cubicBezTo>
                    <a:pt x="1170" y="125"/>
                    <a:pt x="1171" y="125"/>
                    <a:pt x="1172" y="125"/>
                  </a:cubicBezTo>
                  <a:cubicBezTo>
                    <a:pt x="1173" y="125"/>
                    <a:pt x="1172" y="126"/>
                    <a:pt x="1172" y="126"/>
                  </a:cubicBezTo>
                  <a:cubicBezTo>
                    <a:pt x="1173" y="126"/>
                    <a:pt x="1173" y="126"/>
                    <a:pt x="1174" y="126"/>
                  </a:cubicBezTo>
                  <a:cubicBezTo>
                    <a:pt x="1174" y="126"/>
                    <a:pt x="1174" y="125"/>
                    <a:pt x="1175" y="125"/>
                  </a:cubicBezTo>
                  <a:cubicBezTo>
                    <a:pt x="1175" y="125"/>
                    <a:pt x="1176" y="124"/>
                    <a:pt x="1176" y="124"/>
                  </a:cubicBezTo>
                  <a:cubicBezTo>
                    <a:pt x="1177" y="124"/>
                    <a:pt x="1177" y="125"/>
                    <a:pt x="1177" y="125"/>
                  </a:cubicBezTo>
                  <a:cubicBezTo>
                    <a:pt x="1178" y="125"/>
                    <a:pt x="1179" y="124"/>
                    <a:pt x="1179" y="124"/>
                  </a:cubicBezTo>
                  <a:cubicBezTo>
                    <a:pt x="1181" y="126"/>
                    <a:pt x="1178" y="128"/>
                    <a:pt x="1178" y="130"/>
                  </a:cubicBezTo>
                  <a:cubicBezTo>
                    <a:pt x="1177" y="130"/>
                    <a:pt x="1178" y="131"/>
                    <a:pt x="1178" y="131"/>
                  </a:cubicBezTo>
                  <a:cubicBezTo>
                    <a:pt x="1178" y="131"/>
                    <a:pt x="1177" y="130"/>
                    <a:pt x="1177" y="131"/>
                  </a:cubicBezTo>
                  <a:cubicBezTo>
                    <a:pt x="1176" y="131"/>
                    <a:pt x="1176" y="132"/>
                    <a:pt x="1176" y="132"/>
                  </a:cubicBezTo>
                  <a:cubicBezTo>
                    <a:pt x="1177" y="133"/>
                    <a:pt x="1178" y="133"/>
                    <a:pt x="1178" y="133"/>
                  </a:cubicBezTo>
                  <a:cubicBezTo>
                    <a:pt x="1177" y="134"/>
                    <a:pt x="1177" y="134"/>
                    <a:pt x="1176" y="134"/>
                  </a:cubicBezTo>
                  <a:cubicBezTo>
                    <a:pt x="1176" y="134"/>
                    <a:pt x="1175" y="134"/>
                    <a:pt x="1175" y="134"/>
                  </a:cubicBezTo>
                  <a:cubicBezTo>
                    <a:pt x="1175" y="133"/>
                    <a:pt x="1176" y="133"/>
                    <a:pt x="1175" y="132"/>
                  </a:cubicBezTo>
                  <a:cubicBezTo>
                    <a:pt x="1175" y="132"/>
                    <a:pt x="1174" y="133"/>
                    <a:pt x="1174" y="132"/>
                  </a:cubicBezTo>
                  <a:cubicBezTo>
                    <a:pt x="1174" y="131"/>
                    <a:pt x="1176" y="130"/>
                    <a:pt x="1175" y="130"/>
                  </a:cubicBezTo>
                  <a:cubicBezTo>
                    <a:pt x="1174" y="130"/>
                    <a:pt x="1173" y="131"/>
                    <a:pt x="1173" y="130"/>
                  </a:cubicBezTo>
                  <a:cubicBezTo>
                    <a:pt x="1172" y="129"/>
                    <a:pt x="1173" y="128"/>
                    <a:pt x="1173" y="128"/>
                  </a:cubicBezTo>
                  <a:cubicBezTo>
                    <a:pt x="1172" y="127"/>
                    <a:pt x="1171" y="127"/>
                    <a:pt x="1170" y="127"/>
                  </a:cubicBezTo>
                  <a:cubicBezTo>
                    <a:pt x="1169" y="127"/>
                    <a:pt x="1167" y="128"/>
                    <a:pt x="1167" y="127"/>
                  </a:cubicBezTo>
                  <a:close/>
                  <a:moveTo>
                    <a:pt x="1167" y="125"/>
                  </a:moveTo>
                  <a:cubicBezTo>
                    <a:pt x="1167" y="124"/>
                    <a:pt x="1168" y="126"/>
                    <a:pt x="1168" y="126"/>
                  </a:cubicBezTo>
                  <a:cubicBezTo>
                    <a:pt x="1167" y="126"/>
                    <a:pt x="1167" y="125"/>
                    <a:pt x="1167" y="125"/>
                  </a:cubicBezTo>
                  <a:close/>
                  <a:moveTo>
                    <a:pt x="1166" y="131"/>
                  </a:moveTo>
                  <a:cubicBezTo>
                    <a:pt x="1166" y="130"/>
                    <a:pt x="1168" y="130"/>
                    <a:pt x="1169" y="130"/>
                  </a:cubicBezTo>
                  <a:cubicBezTo>
                    <a:pt x="1169" y="130"/>
                    <a:pt x="1170" y="129"/>
                    <a:pt x="1170" y="130"/>
                  </a:cubicBezTo>
                  <a:cubicBezTo>
                    <a:pt x="1170" y="131"/>
                    <a:pt x="1166" y="133"/>
                    <a:pt x="1166" y="131"/>
                  </a:cubicBezTo>
                  <a:close/>
                  <a:moveTo>
                    <a:pt x="1166" y="126"/>
                  </a:moveTo>
                  <a:cubicBezTo>
                    <a:pt x="1166" y="126"/>
                    <a:pt x="1167" y="127"/>
                    <a:pt x="1167" y="127"/>
                  </a:cubicBezTo>
                  <a:cubicBezTo>
                    <a:pt x="1167" y="127"/>
                    <a:pt x="1166" y="127"/>
                    <a:pt x="1166" y="126"/>
                  </a:cubicBezTo>
                  <a:close/>
                  <a:moveTo>
                    <a:pt x="1165" y="161"/>
                  </a:moveTo>
                  <a:cubicBezTo>
                    <a:pt x="1165" y="161"/>
                    <a:pt x="1167" y="161"/>
                    <a:pt x="1167" y="161"/>
                  </a:cubicBezTo>
                  <a:cubicBezTo>
                    <a:pt x="1166" y="162"/>
                    <a:pt x="1165" y="162"/>
                    <a:pt x="1165" y="161"/>
                  </a:cubicBezTo>
                  <a:close/>
                  <a:moveTo>
                    <a:pt x="1164" y="150"/>
                  </a:moveTo>
                  <a:cubicBezTo>
                    <a:pt x="1164" y="150"/>
                    <a:pt x="1166" y="150"/>
                    <a:pt x="1166" y="150"/>
                  </a:cubicBezTo>
                  <a:cubicBezTo>
                    <a:pt x="1166" y="151"/>
                    <a:pt x="1164" y="151"/>
                    <a:pt x="1164" y="150"/>
                  </a:cubicBezTo>
                  <a:close/>
                  <a:moveTo>
                    <a:pt x="1164" y="16"/>
                  </a:moveTo>
                  <a:cubicBezTo>
                    <a:pt x="1164" y="16"/>
                    <a:pt x="1165" y="17"/>
                    <a:pt x="1165" y="17"/>
                  </a:cubicBezTo>
                  <a:cubicBezTo>
                    <a:pt x="1165" y="17"/>
                    <a:pt x="1164" y="17"/>
                    <a:pt x="1164" y="16"/>
                  </a:cubicBezTo>
                  <a:close/>
                  <a:moveTo>
                    <a:pt x="1164" y="138"/>
                  </a:moveTo>
                  <a:cubicBezTo>
                    <a:pt x="1164" y="138"/>
                    <a:pt x="1165" y="139"/>
                    <a:pt x="1165" y="139"/>
                  </a:cubicBezTo>
                  <a:cubicBezTo>
                    <a:pt x="1165" y="139"/>
                    <a:pt x="1164" y="139"/>
                    <a:pt x="1164" y="138"/>
                  </a:cubicBezTo>
                  <a:close/>
                  <a:moveTo>
                    <a:pt x="1158" y="172"/>
                  </a:moveTo>
                  <a:cubicBezTo>
                    <a:pt x="1158" y="172"/>
                    <a:pt x="1159" y="172"/>
                    <a:pt x="1159" y="172"/>
                  </a:cubicBezTo>
                  <a:cubicBezTo>
                    <a:pt x="1159" y="172"/>
                    <a:pt x="1158" y="172"/>
                    <a:pt x="1158" y="172"/>
                  </a:cubicBezTo>
                  <a:close/>
                  <a:moveTo>
                    <a:pt x="1157" y="141"/>
                  </a:moveTo>
                  <a:cubicBezTo>
                    <a:pt x="1157" y="139"/>
                    <a:pt x="1160" y="141"/>
                    <a:pt x="1161" y="141"/>
                  </a:cubicBezTo>
                  <a:cubicBezTo>
                    <a:pt x="1165" y="141"/>
                    <a:pt x="1168" y="139"/>
                    <a:pt x="1171" y="137"/>
                  </a:cubicBezTo>
                  <a:cubicBezTo>
                    <a:pt x="1172" y="137"/>
                    <a:pt x="1174" y="136"/>
                    <a:pt x="1175" y="136"/>
                  </a:cubicBezTo>
                  <a:cubicBezTo>
                    <a:pt x="1176" y="136"/>
                    <a:pt x="1176" y="135"/>
                    <a:pt x="1176" y="136"/>
                  </a:cubicBezTo>
                  <a:cubicBezTo>
                    <a:pt x="1177" y="136"/>
                    <a:pt x="1176" y="136"/>
                    <a:pt x="1176" y="137"/>
                  </a:cubicBezTo>
                  <a:cubicBezTo>
                    <a:pt x="1176" y="138"/>
                    <a:pt x="1177" y="139"/>
                    <a:pt x="1176" y="139"/>
                  </a:cubicBezTo>
                  <a:cubicBezTo>
                    <a:pt x="1175" y="140"/>
                    <a:pt x="1174" y="140"/>
                    <a:pt x="1173" y="140"/>
                  </a:cubicBezTo>
                  <a:cubicBezTo>
                    <a:pt x="1172" y="140"/>
                    <a:pt x="1171" y="140"/>
                    <a:pt x="1171" y="140"/>
                  </a:cubicBezTo>
                  <a:cubicBezTo>
                    <a:pt x="1170" y="140"/>
                    <a:pt x="1169" y="139"/>
                    <a:pt x="1169" y="139"/>
                  </a:cubicBezTo>
                  <a:cubicBezTo>
                    <a:pt x="1168" y="140"/>
                    <a:pt x="1168" y="140"/>
                    <a:pt x="1167" y="141"/>
                  </a:cubicBezTo>
                  <a:cubicBezTo>
                    <a:pt x="1165" y="142"/>
                    <a:pt x="1163" y="142"/>
                    <a:pt x="1161" y="142"/>
                  </a:cubicBezTo>
                  <a:cubicBezTo>
                    <a:pt x="1160" y="142"/>
                    <a:pt x="1158" y="142"/>
                    <a:pt x="1158" y="141"/>
                  </a:cubicBezTo>
                  <a:cubicBezTo>
                    <a:pt x="1158" y="141"/>
                    <a:pt x="1157" y="141"/>
                    <a:pt x="1157" y="141"/>
                  </a:cubicBezTo>
                  <a:close/>
                  <a:moveTo>
                    <a:pt x="1156" y="29"/>
                  </a:moveTo>
                  <a:cubicBezTo>
                    <a:pt x="1157" y="28"/>
                    <a:pt x="1158" y="28"/>
                    <a:pt x="1158" y="29"/>
                  </a:cubicBezTo>
                  <a:cubicBezTo>
                    <a:pt x="1159" y="29"/>
                    <a:pt x="1160" y="29"/>
                    <a:pt x="1160" y="30"/>
                  </a:cubicBezTo>
                  <a:cubicBezTo>
                    <a:pt x="1159" y="31"/>
                    <a:pt x="1156" y="30"/>
                    <a:pt x="1156" y="29"/>
                  </a:cubicBezTo>
                  <a:close/>
                  <a:moveTo>
                    <a:pt x="1154" y="144"/>
                  </a:moveTo>
                  <a:cubicBezTo>
                    <a:pt x="1154" y="143"/>
                    <a:pt x="1156" y="143"/>
                    <a:pt x="1157" y="143"/>
                  </a:cubicBezTo>
                  <a:cubicBezTo>
                    <a:pt x="1158" y="143"/>
                    <a:pt x="1161" y="142"/>
                    <a:pt x="1160" y="143"/>
                  </a:cubicBezTo>
                  <a:cubicBezTo>
                    <a:pt x="1159" y="144"/>
                    <a:pt x="1156" y="144"/>
                    <a:pt x="1154" y="144"/>
                  </a:cubicBezTo>
                  <a:cubicBezTo>
                    <a:pt x="1154" y="144"/>
                    <a:pt x="1154" y="144"/>
                    <a:pt x="1154" y="144"/>
                  </a:cubicBezTo>
                  <a:close/>
                  <a:moveTo>
                    <a:pt x="1153" y="159"/>
                  </a:moveTo>
                  <a:cubicBezTo>
                    <a:pt x="1153" y="158"/>
                    <a:pt x="1154" y="159"/>
                    <a:pt x="1155" y="158"/>
                  </a:cubicBezTo>
                  <a:cubicBezTo>
                    <a:pt x="1156" y="158"/>
                    <a:pt x="1156" y="158"/>
                    <a:pt x="1157" y="158"/>
                  </a:cubicBezTo>
                  <a:cubicBezTo>
                    <a:pt x="1157" y="158"/>
                    <a:pt x="1158" y="157"/>
                    <a:pt x="1158" y="158"/>
                  </a:cubicBezTo>
                  <a:cubicBezTo>
                    <a:pt x="1158" y="158"/>
                    <a:pt x="1158" y="159"/>
                    <a:pt x="1157" y="159"/>
                  </a:cubicBezTo>
                  <a:cubicBezTo>
                    <a:pt x="1157" y="160"/>
                    <a:pt x="1157" y="160"/>
                    <a:pt x="1156" y="160"/>
                  </a:cubicBezTo>
                  <a:cubicBezTo>
                    <a:pt x="1155" y="161"/>
                    <a:pt x="1153" y="160"/>
                    <a:pt x="1153" y="159"/>
                  </a:cubicBezTo>
                  <a:close/>
                  <a:moveTo>
                    <a:pt x="1153" y="129"/>
                  </a:moveTo>
                  <a:cubicBezTo>
                    <a:pt x="1153" y="128"/>
                    <a:pt x="1155" y="128"/>
                    <a:pt x="1156" y="128"/>
                  </a:cubicBezTo>
                  <a:cubicBezTo>
                    <a:pt x="1158" y="128"/>
                    <a:pt x="1161" y="127"/>
                    <a:pt x="1163" y="127"/>
                  </a:cubicBezTo>
                  <a:cubicBezTo>
                    <a:pt x="1164" y="127"/>
                    <a:pt x="1165" y="127"/>
                    <a:pt x="1165" y="127"/>
                  </a:cubicBezTo>
                  <a:cubicBezTo>
                    <a:pt x="1164" y="129"/>
                    <a:pt x="1161" y="128"/>
                    <a:pt x="1159" y="129"/>
                  </a:cubicBezTo>
                  <a:cubicBezTo>
                    <a:pt x="1157" y="129"/>
                    <a:pt x="1155" y="130"/>
                    <a:pt x="1153" y="129"/>
                  </a:cubicBezTo>
                  <a:cubicBezTo>
                    <a:pt x="1153" y="129"/>
                    <a:pt x="1153" y="129"/>
                    <a:pt x="1153" y="129"/>
                  </a:cubicBezTo>
                  <a:close/>
                  <a:moveTo>
                    <a:pt x="1153" y="27"/>
                  </a:moveTo>
                  <a:cubicBezTo>
                    <a:pt x="1153" y="26"/>
                    <a:pt x="1155" y="27"/>
                    <a:pt x="1156" y="27"/>
                  </a:cubicBezTo>
                  <a:cubicBezTo>
                    <a:pt x="1156" y="27"/>
                    <a:pt x="1157" y="28"/>
                    <a:pt x="1157" y="28"/>
                  </a:cubicBezTo>
                  <a:cubicBezTo>
                    <a:pt x="1156" y="29"/>
                    <a:pt x="1152" y="29"/>
                    <a:pt x="1153" y="27"/>
                  </a:cubicBezTo>
                  <a:close/>
                  <a:moveTo>
                    <a:pt x="1152" y="163"/>
                  </a:moveTo>
                  <a:cubicBezTo>
                    <a:pt x="1152" y="162"/>
                    <a:pt x="1154" y="163"/>
                    <a:pt x="1155" y="162"/>
                  </a:cubicBezTo>
                  <a:cubicBezTo>
                    <a:pt x="1156" y="162"/>
                    <a:pt x="1158" y="163"/>
                    <a:pt x="1157" y="163"/>
                  </a:cubicBezTo>
                  <a:cubicBezTo>
                    <a:pt x="1157" y="165"/>
                    <a:pt x="1155" y="165"/>
                    <a:pt x="1154" y="164"/>
                  </a:cubicBezTo>
                  <a:cubicBezTo>
                    <a:pt x="1153" y="164"/>
                    <a:pt x="1154" y="164"/>
                    <a:pt x="1154" y="163"/>
                  </a:cubicBezTo>
                  <a:cubicBezTo>
                    <a:pt x="1153" y="163"/>
                    <a:pt x="1152" y="164"/>
                    <a:pt x="1152" y="163"/>
                  </a:cubicBezTo>
                  <a:close/>
                  <a:moveTo>
                    <a:pt x="1151" y="170"/>
                  </a:moveTo>
                  <a:cubicBezTo>
                    <a:pt x="1151" y="169"/>
                    <a:pt x="1153" y="170"/>
                    <a:pt x="1154" y="169"/>
                  </a:cubicBezTo>
                  <a:cubicBezTo>
                    <a:pt x="1157" y="169"/>
                    <a:pt x="1159" y="167"/>
                    <a:pt x="1161" y="166"/>
                  </a:cubicBezTo>
                  <a:cubicBezTo>
                    <a:pt x="1162" y="165"/>
                    <a:pt x="1162" y="165"/>
                    <a:pt x="1163" y="165"/>
                  </a:cubicBezTo>
                  <a:cubicBezTo>
                    <a:pt x="1164" y="166"/>
                    <a:pt x="1165" y="167"/>
                    <a:pt x="1165" y="167"/>
                  </a:cubicBezTo>
                  <a:cubicBezTo>
                    <a:pt x="1165" y="168"/>
                    <a:pt x="1166" y="168"/>
                    <a:pt x="1165" y="168"/>
                  </a:cubicBezTo>
                  <a:cubicBezTo>
                    <a:pt x="1164" y="169"/>
                    <a:pt x="1163" y="168"/>
                    <a:pt x="1162" y="168"/>
                  </a:cubicBezTo>
                  <a:cubicBezTo>
                    <a:pt x="1159" y="169"/>
                    <a:pt x="1156" y="171"/>
                    <a:pt x="1153" y="171"/>
                  </a:cubicBezTo>
                  <a:cubicBezTo>
                    <a:pt x="1152" y="171"/>
                    <a:pt x="1151" y="171"/>
                    <a:pt x="1151" y="170"/>
                  </a:cubicBezTo>
                  <a:close/>
                  <a:moveTo>
                    <a:pt x="1149" y="16"/>
                  </a:moveTo>
                  <a:cubicBezTo>
                    <a:pt x="1149" y="16"/>
                    <a:pt x="1152" y="16"/>
                    <a:pt x="1152" y="17"/>
                  </a:cubicBezTo>
                  <a:cubicBezTo>
                    <a:pt x="1151" y="17"/>
                    <a:pt x="1148" y="17"/>
                    <a:pt x="1149" y="16"/>
                  </a:cubicBezTo>
                  <a:close/>
                  <a:moveTo>
                    <a:pt x="1148" y="12"/>
                  </a:moveTo>
                  <a:cubicBezTo>
                    <a:pt x="1149" y="11"/>
                    <a:pt x="1150" y="12"/>
                    <a:pt x="1151" y="11"/>
                  </a:cubicBezTo>
                  <a:cubicBezTo>
                    <a:pt x="1154" y="11"/>
                    <a:pt x="1156" y="12"/>
                    <a:pt x="1158" y="11"/>
                  </a:cubicBezTo>
                  <a:cubicBezTo>
                    <a:pt x="1158" y="11"/>
                    <a:pt x="1158" y="10"/>
                    <a:pt x="1159" y="10"/>
                  </a:cubicBezTo>
                  <a:cubicBezTo>
                    <a:pt x="1159" y="10"/>
                    <a:pt x="1159" y="10"/>
                    <a:pt x="1160" y="10"/>
                  </a:cubicBezTo>
                  <a:cubicBezTo>
                    <a:pt x="1160" y="11"/>
                    <a:pt x="1160" y="11"/>
                    <a:pt x="1161" y="11"/>
                  </a:cubicBezTo>
                  <a:cubicBezTo>
                    <a:pt x="1164" y="13"/>
                    <a:pt x="1171" y="11"/>
                    <a:pt x="1170" y="14"/>
                  </a:cubicBezTo>
                  <a:cubicBezTo>
                    <a:pt x="1169" y="16"/>
                    <a:pt x="1165" y="15"/>
                    <a:pt x="1162" y="14"/>
                  </a:cubicBezTo>
                  <a:cubicBezTo>
                    <a:pt x="1162" y="14"/>
                    <a:pt x="1161" y="14"/>
                    <a:pt x="1161" y="13"/>
                  </a:cubicBezTo>
                  <a:cubicBezTo>
                    <a:pt x="1160" y="13"/>
                    <a:pt x="1156" y="14"/>
                    <a:pt x="1157" y="14"/>
                  </a:cubicBezTo>
                  <a:cubicBezTo>
                    <a:pt x="1158" y="14"/>
                    <a:pt x="1160" y="14"/>
                    <a:pt x="1160" y="14"/>
                  </a:cubicBezTo>
                  <a:cubicBezTo>
                    <a:pt x="1158" y="15"/>
                    <a:pt x="1155" y="15"/>
                    <a:pt x="1153" y="14"/>
                  </a:cubicBezTo>
                  <a:cubicBezTo>
                    <a:pt x="1152" y="14"/>
                    <a:pt x="1152" y="13"/>
                    <a:pt x="1151" y="13"/>
                  </a:cubicBezTo>
                  <a:cubicBezTo>
                    <a:pt x="1150" y="13"/>
                    <a:pt x="1148" y="13"/>
                    <a:pt x="1148" y="12"/>
                  </a:cubicBezTo>
                  <a:cubicBezTo>
                    <a:pt x="1148" y="12"/>
                    <a:pt x="1148" y="12"/>
                    <a:pt x="1148" y="12"/>
                  </a:cubicBezTo>
                  <a:close/>
                  <a:moveTo>
                    <a:pt x="1147" y="14"/>
                  </a:moveTo>
                  <a:cubicBezTo>
                    <a:pt x="1147" y="14"/>
                    <a:pt x="1148" y="14"/>
                    <a:pt x="1149" y="14"/>
                  </a:cubicBezTo>
                  <a:cubicBezTo>
                    <a:pt x="1150" y="14"/>
                    <a:pt x="1152" y="14"/>
                    <a:pt x="1151" y="14"/>
                  </a:cubicBezTo>
                  <a:cubicBezTo>
                    <a:pt x="1150" y="15"/>
                    <a:pt x="1149" y="15"/>
                    <a:pt x="1148" y="15"/>
                  </a:cubicBezTo>
                  <a:cubicBezTo>
                    <a:pt x="1147" y="15"/>
                    <a:pt x="1147" y="15"/>
                    <a:pt x="1147" y="14"/>
                  </a:cubicBezTo>
                  <a:close/>
                  <a:moveTo>
                    <a:pt x="1144" y="156"/>
                  </a:moveTo>
                  <a:cubicBezTo>
                    <a:pt x="1144" y="156"/>
                    <a:pt x="1145" y="156"/>
                    <a:pt x="1145" y="155"/>
                  </a:cubicBezTo>
                  <a:cubicBezTo>
                    <a:pt x="1147" y="154"/>
                    <a:pt x="1150" y="153"/>
                    <a:pt x="1152" y="152"/>
                  </a:cubicBezTo>
                  <a:cubicBezTo>
                    <a:pt x="1154" y="150"/>
                    <a:pt x="1160" y="148"/>
                    <a:pt x="1158" y="150"/>
                  </a:cubicBezTo>
                  <a:cubicBezTo>
                    <a:pt x="1158" y="151"/>
                    <a:pt x="1158" y="151"/>
                    <a:pt x="1157" y="151"/>
                  </a:cubicBezTo>
                  <a:cubicBezTo>
                    <a:pt x="1156" y="151"/>
                    <a:pt x="1154" y="150"/>
                    <a:pt x="1155" y="151"/>
                  </a:cubicBezTo>
                  <a:cubicBezTo>
                    <a:pt x="1156" y="152"/>
                    <a:pt x="1158" y="152"/>
                    <a:pt x="1158" y="153"/>
                  </a:cubicBezTo>
                  <a:cubicBezTo>
                    <a:pt x="1157" y="156"/>
                    <a:pt x="1154" y="156"/>
                    <a:pt x="1152" y="157"/>
                  </a:cubicBezTo>
                  <a:cubicBezTo>
                    <a:pt x="1151" y="157"/>
                    <a:pt x="1150" y="158"/>
                    <a:pt x="1150" y="157"/>
                  </a:cubicBezTo>
                  <a:cubicBezTo>
                    <a:pt x="1149" y="157"/>
                    <a:pt x="1150" y="157"/>
                    <a:pt x="1150" y="157"/>
                  </a:cubicBezTo>
                  <a:cubicBezTo>
                    <a:pt x="1148" y="155"/>
                    <a:pt x="1143" y="158"/>
                    <a:pt x="1144" y="156"/>
                  </a:cubicBezTo>
                  <a:close/>
                  <a:moveTo>
                    <a:pt x="1144" y="148"/>
                  </a:moveTo>
                  <a:cubicBezTo>
                    <a:pt x="1144" y="147"/>
                    <a:pt x="1145" y="147"/>
                    <a:pt x="1146" y="147"/>
                  </a:cubicBezTo>
                  <a:cubicBezTo>
                    <a:pt x="1147" y="147"/>
                    <a:pt x="1150" y="146"/>
                    <a:pt x="1150" y="147"/>
                  </a:cubicBezTo>
                  <a:cubicBezTo>
                    <a:pt x="1149" y="148"/>
                    <a:pt x="1147" y="147"/>
                    <a:pt x="1145" y="148"/>
                  </a:cubicBezTo>
                  <a:cubicBezTo>
                    <a:pt x="1145" y="148"/>
                    <a:pt x="1144" y="148"/>
                    <a:pt x="1144" y="148"/>
                  </a:cubicBezTo>
                  <a:close/>
                  <a:moveTo>
                    <a:pt x="1143" y="131"/>
                  </a:moveTo>
                  <a:cubicBezTo>
                    <a:pt x="1143" y="130"/>
                    <a:pt x="1144" y="130"/>
                    <a:pt x="1144" y="130"/>
                  </a:cubicBezTo>
                  <a:cubicBezTo>
                    <a:pt x="1145" y="129"/>
                    <a:pt x="1147" y="130"/>
                    <a:pt x="1148" y="130"/>
                  </a:cubicBezTo>
                  <a:cubicBezTo>
                    <a:pt x="1149" y="130"/>
                    <a:pt x="1153" y="129"/>
                    <a:pt x="1152" y="130"/>
                  </a:cubicBezTo>
                  <a:cubicBezTo>
                    <a:pt x="1150" y="131"/>
                    <a:pt x="1147" y="131"/>
                    <a:pt x="1145" y="131"/>
                  </a:cubicBezTo>
                  <a:cubicBezTo>
                    <a:pt x="1144" y="131"/>
                    <a:pt x="1143" y="131"/>
                    <a:pt x="1143" y="131"/>
                  </a:cubicBezTo>
                  <a:close/>
                  <a:moveTo>
                    <a:pt x="1142" y="0"/>
                  </a:moveTo>
                  <a:cubicBezTo>
                    <a:pt x="1142" y="0"/>
                    <a:pt x="1143" y="1"/>
                    <a:pt x="1143" y="1"/>
                  </a:cubicBezTo>
                  <a:cubicBezTo>
                    <a:pt x="1143" y="1"/>
                    <a:pt x="1142" y="0"/>
                    <a:pt x="1142" y="0"/>
                  </a:cubicBezTo>
                  <a:close/>
                  <a:moveTo>
                    <a:pt x="1141" y="130"/>
                  </a:moveTo>
                  <a:cubicBezTo>
                    <a:pt x="1141" y="130"/>
                    <a:pt x="1142" y="131"/>
                    <a:pt x="1142" y="131"/>
                  </a:cubicBezTo>
                  <a:cubicBezTo>
                    <a:pt x="1142" y="131"/>
                    <a:pt x="1141" y="131"/>
                    <a:pt x="1141" y="130"/>
                  </a:cubicBezTo>
                  <a:close/>
                  <a:moveTo>
                    <a:pt x="1140" y="138"/>
                  </a:moveTo>
                  <a:cubicBezTo>
                    <a:pt x="1140" y="137"/>
                    <a:pt x="1140" y="138"/>
                    <a:pt x="1141" y="138"/>
                  </a:cubicBezTo>
                  <a:cubicBezTo>
                    <a:pt x="1144" y="135"/>
                    <a:pt x="1148" y="137"/>
                    <a:pt x="1153" y="136"/>
                  </a:cubicBezTo>
                  <a:cubicBezTo>
                    <a:pt x="1158" y="135"/>
                    <a:pt x="1162" y="133"/>
                    <a:pt x="1167" y="133"/>
                  </a:cubicBezTo>
                  <a:cubicBezTo>
                    <a:pt x="1168" y="133"/>
                    <a:pt x="1170" y="133"/>
                    <a:pt x="1169" y="133"/>
                  </a:cubicBezTo>
                  <a:cubicBezTo>
                    <a:pt x="1168" y="135"/>
                    <a:pt x="1166" y="134"/>
                    <a:pt x="1165" y="135"/>
                  </a:cubicBezTo>
                  <a:cubicBezTo>
                    <a:pt x="1160" y="136"/>
                    <a:pt x="1156" y="137"/>
                    <a:pt x="1151" y="137"/>
                  </a:cubicBezTo>
                  <a:cubicBezTo>
                    <a:pt x="1148" y="136"/>
                    <a:pt x="1145" y="138"/>
                    <a:pt x="1141" y="138"/>
                  </a:cubicBezTo>
                  <a:cubicBezTo>
                    <a:pt x="1140" y="138"/>
                    <a:pt x="1140" y="138"/>
                    <a:pt x="1140" y="138"/>
                  </a:cubicBezTo>
                  <a:close/>
                  <a:moveTo>
                    <a:pt x="1139" y="18"/>
                  </a:moveTo>
                  <a:cubicBezTo>
                    <a:pt x="1139" y="17"/>
                    <a:pt x="1141" y="18"/>
                    <a:pt x="1143" y="18"/>
                  </a:cubicBezTo>
                  <a:cubicBezTo>
                    <a:pt x="1143" y="18"/>
                    <a:pt x="1145" y="17"/>
                    <a:pt x="1144" y="18"/>
                  </a:cubicBezTo>
                  <a:cubicBezTo>
                    <a:pt x="1143" y="19"/>
                    <a:pt x="1141" y="19"/>
                    <a:pt x="1139" y="18"/>
                  </a:cubicBezTo>
                  <a:cubicBezTo>
                    <a:pt x="1139" y="18"/>
                    <a:pt x="1139" y="18"/>
                    <a:pt x="1139" y="18"/>
                  </a:cubicBezTo>
                  <a:close/>
                  <a:moveTo>
                    <a:pt x="1139" y="142"/>
                  </a:moveTo>
                  <a:cubicBezTo>
                    <a:pt x="1139" y="142"/>
                    <a:pt x="1141" y="143"/>
                    <a:pt x="1141" y="143"/>
                  </a:cubicBezTo>
                  <a:cubicBezTo>
                    <a:pt x="1140" y="143"/>
                    <a:pt x="1139" y="143"/>
                    <a:pt x="1139" y="142"/>
                  </a:cubicBezTo>
                  <a:close/>
                  <a:moveTo>
                    <a:pt x="1139" y="131"/>
                  </a:moveTo>
                  <a:cubicBezTo>
                    <a:pt x="1139" y="130"/>
                    <a:pt x="1140" y="131"/>
                    <a:pt x="1140" y="131"/>
                  </a:cubicBezTo>
                  <a:cubicBezTo>
                    <a:pt x="1140" y="131"/>
                    <a:pt x="1139" y="131"/>
                    <a:pt x="1139" y="131"/>
                  </a:cubicBezTo>
                  <a:close/>
                  <a:moveTo>
                    <a:pt x="1137" y="139"/>
                  </a:moveTo>
                  <a:cubicBezTo>
                    <a:pt x="1137" y="139"/>
                    <a:pt x="1137" y="139"/>
                    <a:pt x="1137" y="139"/>
                  </a:cubicBezTo>
                  <a:cubicBezTo>
                    <a:pt x="1135" y="139"/>
                    <a:pt x="1134" y="138"/>
                    <a:pt x="1132" y="139"/>
                  </a:cubicBezTo>
                  <a:cubicBezTo>
                    <a:pt x="1129" y="139"/>
                    <a:pt x="1126" y="140"/>
                    <a:pt x="1123" y="140"/>
                  </a:cubicBezTo>
                  <a:cubicBezTo>
                    <a:pt x="1123" y="140"/>
                    <a:pt x="1123" y="139"/>
                    <a:pt x="1123" y="139"/>
                  </a:cubicBezTo>
                  <a:cubicBezTo>
                    <a:pt x="1123" y="138"/>
                    <a:pt x="1124" y="139"/>
                    <a:pt x="1125" y="139"/>
                  </a:cubicBezTo>
                  <a:cubicBezTo>
                    <a:pt x="1130" y="138"/>
                    <a:pt x="1133" y="137"/>
                    <a:pt x="1137" y="138"/>
                  </a:cubicBezTo>
                  <a:cubicBezTo>
                    <a:pt x="1138" y="138"/>
                    <a:pt x="1139" y="138"/>
                    <a:pt x="1139" y="138"/>
                  </a:cubicBezTo>
                  <a:cubicBezTo>
                    <a:pt x="1138" y="138"/>
                    <a:pt x="1138" y="139"/>
                    <a:pt x="1137" y="139"/>
                  </a:cubicBezTo>
                  <a:cubicBezTo>
                    <a:pt x="1138" y="139"/>
                    <a:pt x="1138" y="139"/>
                    <a:pt x="1138" y="139"/>
                  </a:cubicBezTo>
                  <a:cubicBezTo>
                    <a:pt x="1138" y="139"/>
                    <a:pt x="1137" y="139"/>
                    <a:pt x="1137" y="139"/>
                  </a:cubicBezTo>
                  <a:close/>
                  <a:moveTo>
                    <a:pt x="1137" y="131"/>
                  </a:moveTo>
                  <a:cubicBezTo>
                    <a:pt x="1137" y="130"/>
                    <a:pt x="1138" y="131"/>
                    <a:pt x="1138" y="131"/>
                  </a:cubicBezTo>
                  <a:cubicBezTo>
                    <a:pt x="1138" y="131"/>
                    <a:pt x="1138" y="132"/>
                    <a:pt x="1137" y="132"/>
                  </a:cubicBezTo>
                  <a:cubicBezTo>
                    <a:pt x="1137" y="132"/>
                    <a:pt x="1137" y="131"/>
                    <a:pt x="1137" y="131"/>
                  </a:cubicBezTo>
                  <a:close/>
                  <a:moveTo>
                    <a:pt x="1136" y="153"/>
                  </a:moveTo>
                  <a:cubicBezTo>
                    <a:pt x="1136" y="152"/>
                    <a:pt x="1138" y="153"/>
                    <a:pt x="1139" y="153"/>
                  </a:cubicBezTo>
                  <a:cubicBezTo>
                    <a:pt x="1141" y="152"/>
                    <a:pt x="1146" y="151"/>
                    <a:pt x="1145" y="152"/>
                  </a:cubicBezTo>
                  <a:cubicBezTo>
                    <a:pt x="1143" y="153"/>
                    <a:pt x="1140" y="153"/>
                    <a:pt x="1138" y="153"/>
                  </a:cubicBezTo>
                  <a:cubicBezTo>
                    <a:pt x="1137" y="153"/>
                    <a:pt x="1136" y="154"/>
                    <a:pt x="1136" y="153"/>
                  </a:cubicBezTo>
                  <a:close/>
                  <a:moveTo>
                    <a:pt x="1135" y="18"/>
                  </a:moveTo>
                  <a:cubicBezTo>
                    <a:pt x="1136" y="18"/>
                    <a:pt x="1137" y="19"/>
                    <a:pt x="1137" y="19"/>
                  </a:cubicBezTo>
                  <a:cubicBezTo>
                    <a:pt x="1136" y="20"/>
                    <a:pt x="1135" y="19"/>
                    <a:pt x="1135" y="18"/>
                  </a:cubicBezTo>
                  <a:close/>
                  <a:moveTo>
                    <a:pt x="1133" y="12"/>
                  </a:moveTo>
                  <a:cubicBezTo>
                    <a:pt x="1133" y="11"/>
                    <a:pt x="1137" y="12"/>
                    <a:pt x="1139" y="11"/>
                  </a:cubicBezTo>
                  <a:cubicBezTo>
                    <a:pt x="1145" y="10"/>
                    <a:pt x="1149" y="9"/>
                    <a:pt x="1155" y="9"/>
                  </a:cubicBezTo>
                  <a:cubicBezTo>
                    <a:pt x="1156" y="9"/>
                    <a:pt x="1158" y="9"/>
                    <a:pt x="1157" y="10"/>
                  </a:cubicBezTo>
                  <a:cubicBezTo>
                    <a:pt x="1156" y="12"/>
                    <a:pt x="1154" y="10"/>
                    <a:pt x="1152" y="10"/>
                  </a:cubicBezTo>
                  <a:cubicBezTo>
                    <a:pt x="1149" y="10"/>
                    <a:pt x="1147" y="12"/>
                    <a:pt x="1144" y="12"/>
                  </a:cubicBezTo>
                  <a:cubicBezTo>
                    <a:pt x="1140" y="12"/>
                    <a:pt x="1137" y="14"/>
                    <a:pt x="1134" y="13"/>
                  </a:cubicBezTo>
                  <a:cubicBezTo>
                    <a:pt x="1134" y="13"/>
                    <a:pt x="1133" y="13"/>
                    <a:pt x="1133" y="12"/>
                  </a:cubicBezTo>
                  <a:close/>
                  <a:moveTo>
                    <a:pt x="1131" y="19"/>
                  </a:moveTo>
                  <a:cubicBezTo>
                    <a:pt x="1131" y="19"/>
                    <a:pt x="1133" y="19"/>
                    <a:pt x="1133" y="19"/>
                  </a:cubicBezTo>
                  <a:cubicBezTo>
                    <a:pt x="1133" y="19"/>
                    <a:pt x="1133" y="20"/>
                    <a:pt x="1133" y="20"/>
                  </a:cubicBezTo>
                  <a:cubicBezTo>
                    <a:pt x="1133" y="20"/>
                    <a:pt x="1131" y="20"/>
                    <a:pt x="1131" y="19"/>
                  </a:cubicBezTo>
                  <a:close/>
                  <a:moveTo>
                    <a:pt x="1126" y="3"/>
                  </a:moveTo>
                  <a:cubicBezTo>
                    <a:pt x="1126" y="2"/>
                    <a:pt x="1128" y="3"/>
                    <a:pt x="1127" y="3"/>
                  </a:cubicBezTo>
                  <a:cubicBezTo>
                    <a:pt x="1127" y="3"/>
                    <a:pt x="1126" y="3"/>
                    <a:pt x="1126" y="3"/>
                  </a:cubicBezTo>
                  <a:close/>
                  <a:moveTo>
                    <a:pt x="1124" y="12"/>
                  </a:moveTo>
                  <a:cubicBezTo>
                    <a:pt x="1124" y="11"/>
                    <a:pt x="1127" y="12"/>
                    <a:pt x="1126" y="12"/>
                  </a:cubicBezTo>
                  <a:cubicBezTo>
                    <a:pt x="1126" y="13"/>
                    <a:pt x="1124" y="13"/>
                    <a:pt x="1124" y="12"/>
                  </a:cubicBezTo>
                  <a:close/>
                  <a:moveTo>
                    <a:pt x="1124" y="132"/>
                  </a:moveTo>
                  <a:cubicBezTo>
                    <a:pt x="1124" y="131"/>
                    <a:pt x="1126" y="133"/>
                    <a:pt x="1126" y="134"/>
                  </a:cubicBezTo>
                  <a:cubicBezTo>
                    <a:pt x="1125" y="134"/>
                    <a:pt x="1125" y="133"/>
                    <a:pt x="1124" y="133"/>
                  </a:cubicBezTo>
                  <a:cubicBezTo>
                    <a:pt x="1124" y="133"/>
                    <a:pt x="1124" y="133"/>
                    <a:pt x="1124" y="132"/>
                  </a:cubicBezTo>
                  <a:close/>
                  <a:moveTo>
                    <a:pt x="1122" y="160"/>
                  </a:moveTo>
                  <a:cubicBezTo>
                    <a:pt x="1122" y="159"/>
                    <a:pt x="1124" y="159"/>
                    <a:pt x="1125" y="159"/>
                  </a:cubicBezTo>
                  <a:cubicBezTo>
                    <a:pt x="1127" y="159"/>
                    <a:pt x="1132" y="158"/>
                    <a:pt x="1130" y="159"/>
                  </a:cubicBezTo>
                  <a:cubicBezTo>
                    <a:pt x="1129" y="161"/>
                    <a:pt x="1126" y="160"/>
                    <a:pt x="1124" y="160"/>
                  </a:cubicBezTo>
                  <a:cubicBezTo>
                    <a:pt x="1123" y="160"/>
                    <a:pt x="1122" y="160"/>
                    <a:pt x="1122" y="160"/>
                  </a:cubicBezTo>
                  <a:close/>
                  <a:moveTo>
                    <a:pt x="1121" y="152"/>
                  </a:moveTo>
                  <a:cubicBezTo>
                    <a:pt x="1121" y="151"/>
                    <a:pt x="1124" y="152"/>
                    <a:pt x="1123" y="152"/>
                  </a:cubicBezTo>
                  <a:cubicBezTo>
                    <a:pt x="1123" y="152"/>
                    <a:pt x="1121" y="152"/>
                    <a:pt x="1121" y="152"/>
                  </a:cubicBezTo>
                  <a:close/>
                  <a:moveTo>
                    <a:pt x="1120" y="14"/>
                  </a:moveTo>
                  <a:cubicBezTo>
                    <a:pt x="1120" y="13"/>
                    <a:pt x="1122" y="14"/>
                    <a:pt x="1123" y="14"/>
                  </a:cubicBezTo>
                  <a:cubicBezTo>
                    <a:pt x="1125" y="14"/>
                    <a:pt x="1130" y="13"/>
                    <a:pt x="1128" y="14"/>
                  </a:cubicBezTo>
                  <a:cubicBezTo>
                    <a:pt x="1126" y="15"/>
                    <a:pt x="1124" y="15"/>
                    <a:pt x="1121" y="14"/>
                  </a:cubicBezTo>
                  <a:cubicBezTo>
                    <a:pt x="1121" y="14"/>
                    <a:pt x="1120" y="14"/>
                    <a:pt x="1120" y="14"/>
                  </a:cubicBezTo>
                  <a:close/>
                  <a:moveTo>
                    <a:pt x="1120" y="12"/>
                  </a:moveTo>
                  <a:cubicBezTo>
                    <a:pt x="1120" y="11"/>
                    <a:pt x="1124" y="12"/>
                    <a:pt x="1123" y="13"/>
                  </a:cubicBezTo>
                  <a:cubicBezTo>
                    <a:pt x="1122" y="13"/>
                    <a:pt x="1120" y="14"/>
                    <a:pt x="1120" y="12"/>
                  </a:cubicBezTo>
                  <a:close/>
                  <a:moveTo>
                    <a:pt x="1119" y="11"/>
                  </a:moveTo>
                  <a:cubicBezTo>
                    <a:pt x="1119" y="10"/>
                    <a:pt x="1121" y="11"/>
                    <a:pt x="1121" y="11"/>
                  </a:cubicBezTo>
                  <a:cubicBezTo>
                    <a:pt x="1120" y="11"/>
                    <a:pt x="1119" y="12"/>
                    <a:pt x="1119" y="11"/>
                  </a:cubicBezTo>
                  <a:close/>
                  <a:moveTo>
                    <a:pt x="1119" y="147"/>
                  </a:moveTo>
                  <a:cubicBezTo>
                    <a:pt x="1119" y="146"/>
                    <a:pt x="1123" y="147"/>
                    <a:pt x="1122" y="148"/>
                  </a:cubicBezTo>
                  <a:cubicBezTo>
                    <a:pt x="1121" y="148"/>
                    <a:pt x="1119" y="148"/>
                    <a:pt x="1119" y="147"/>
                  </a:cubicBezTo>
                  <a:close/>
                  <a:moveTo>
                    <a:pt x="1119" y="146"/>
                  </a:moveTo>
                  <a:cubicBezTo>
                    <a:pt x="1119" y="145"/>
                    <a:pt x="1120" y="146"/>
                    <a:pt x="1120" y="146"/>
                  </a:cubicBezTo>
                  <a:cubicBezTo>
                    <a:pt x="1120" y="145"/>
                    <a:pt x="1119" y="146"/>
                    <a:pt x="1119" y="146"/>
                  </a:cubicBezTo>
                  <a:close/>
                  <a:moveTo>
                    <a:pt x="1114" y="152"/>
                  </a:moveTo>
                  <a:cubicBezTo>
                    <a:pt x="1114" y="151"/>
                    <a:pt x="1116" y="152"/>
                    <a:pt x="1116" y="152"/>
                  </a:cubicBezTo>
                  <a:cubicBezTo>
                    <a:pt x="1115" y="152"/>
                    <a:pt x="1114" y="152"/>
                    <a:pt x="1114" y="152"/>
                  </a:cubicBezTo>
                  <a:close/>
                  <a:moveTo>
                    <a:pt x="1113" y="161"/>
                  </a:moveTo>
                  <a:cubicBezTo>
                    <a:pt x="1113" y="160"/>
                    <a:pt x="1115" y="161"/>
                    <a:pt x="1114" y="161"/>
                  </a:cubicBezTo>
                  <a:cubicBezTo>
                    <a:pt x="1114" y="161"/>
                    <a:pt x="1113" y="161"/>
                    <a:pt x="1113" y="161"/>
                  </a:cubicBezTo>
                  <a:close/>
                  <a:moveTo>
                    <a:pt x="1112" y="146"/>
                  </a:moveTo>
                  <a:cubicBezTo>
                    <a:pt x="1112" y="145"/>
                    <a:pt x="1113" y="146"/>
                    <a:pt x="1113" y="146"/>
                  </a:cubicBezTo>
                  <a:cubicBezTo>
                    <a:pt x="1113" y="146"/>
                    <a:pt x="1112" y="146"/>
                    <a:pt x="1112" y="146"/>
                  </a:cubicBezTo>
                  <a:close/>
                  <a:moveTo>
                    <a:pt x="1112" y="13"/>
                  </a:moveTo>
                  <a:cubicBezTo>
                    <a:pt x="1112" y="13"/>
                    <a:pt x="1113" y="14"/>
                    <a:pt x="1113" y="14"/>
                  </a:cubicBezTo>
                  <a:cubicBezTo>
                    <a:pt x="1113" y="14"/>
                    <a:pt x="1112" y="14"/>
                    <a:pt x="1112" y="13"/>
                  </a:cubicBezTo>
                  <a:close/>
                  <a:moveTo>
                    <a:pt x="1111" y="14"/>
                  </a:moveTo>
                  <a:cubicBezTo>
                    <a:pt x="1112" y="14"/>
                    <a:pt x="1113" y="15"/>
                    <a:pt x="1112" y="15"/>
                  </a:cubicBezTo>
                  <a:cubicBezTo>
                    <a:pt x="1112" y="15"/>
                    <a:pt x="1111" y="15"/>
                    <a:pt x="1111" y="14"/>
                  </a:cubicBezTo>
                  <a:close/>
                  <a:moveTo>
                    <a:pt x="1109" y="157"/>
                  </a:moveTo>
                  <a:cubicBezTo>
                    <a:pt x="1109" y="156"/>
                    <a:pt x="1111" y="156"/>
                    <a:pt x="1112" y="156"/>
                  </a:cubicBezTo>
                  <a:cubicBezTo>
                    <a:pt x="1118" y="156"/>
                    <a:pt x="1123" y="154"/>
                    <a:pt x="1130" y="154"/>
                  </a:cubicBezTo>
                  <a:cubicBezTo>
                    <a:pt x="1131" y="154"/>
                    <a:pt x="1132" y="154"/>
                    <a:pt x="1132" y="154"/>
                  </a:cubicBezTo>
                  <a:cubicBezTo>
                    <a:pt x="1132" y="155"/>
                    <a:pt x="1131" y="155"/>
                    <a:pt x="1130" y="155"/>
                  </a:cubicBezTo>
                  <a:cubicBezTo>
                    <a:pt x="1129" y="156"/>
                    <a:pt x="1129" y="156"/>
                    <a:pt x="1128" y="156"/>
                  </a:cubicBezTo>
                  <a:cubicBezTo>
                    <a:pt x="1122" y="156"/>
                    <a:pt x="1117" y="157"/>
                    <a:pt x="1111" y="157"/>
                  </a:cubicBezTo>
                  <a:cubicBezTo>
                    <a:pt x="1110" y="157"/>
                    <a:pt x="1109" y="157"/>
                    <a:pt x="1109" y="157"/>
                  </a:cubicBezTo>
                  <a:close/>
                  <a:moveTo>
                    <a:pt x="1105" y="14"/>
                  </a:moveTo>
                  <a:cubicBezTo>
                    <a:pt x="1105" y="14"/>
                    <a:pt x="1107" y="14"/>
                    <a:pt x="1108" y="14"/>
                  </a:cubicBezTo>
                  <a:cubicBezTo>
                    <a:pt x="1109" y="14"/>
                    <a:pt x="1111" y="14"/>
                    <a:pt x="1110" y="14"/>
                  </a:cubicBezTo>
                  <a:cubicBezTo>
                    <a:pt x="1109" y="15"/>
                    <a:pt x="1107" y="15"/>
                    <a:pt x="1106" y="15"/>
                  </a:cubicBezTo>
                  <a:cubicBezTo>
                    <a:pt x="1106" y="15"/>
                    <a:pt x="1105" y="15"/>
                    <a:pt x="1105" y="14"/>
                  </a:cubicBezTo>
                  <a:close/>
                  <a:moveTo>
                    <a:pt x="1104" y="151"/>
                  </a:moveTo>
                  <a:cubicBezTo>
                    <a:pt x="1104" y="150"/>
                    <a:pt x="1106" y="150"/>
                    <a:pt x="1107" y="150"/>
                  </a:cubicBezTo>
                  <a:cubicBezTo>
                    <a:pt x="1113" y="149"/>
                    <a:pt x="1117" y="149"/>
                    <a:pt x="1123" y="149"/>
                  </a:cubicBezTo>
                  <a:cubicBezTo>
                    <a:pt x="1124" y="148"/>
                    <a:pt x="1127" y="148"/>
                    <a:pt x="1126" y="147"/>
                  </a:cubicBezTo>
                  <a:cubicBezTo>
                    <a:pt x="1126" y="147"/>
                    <a:pt x="1125" y="147"/>
                    <a:pt x="1125" y="147"/>
                  </a:cubicBezTo>
                  <a:cubicBezTo>
                    <a:pt x="1126" y="146"/>
                    <a:pt x="1128" y="146"/>
                    <a:pt x="1128" y="146"/>
                  </a:cubicBezTo>
                  <a:cubicBezTo>
                    <a:pt x="1127" y="145"/>
                    <a:pt x="1124" y="146"/>
                    <a:pt x="1125" y="145"/>
                  </a:cubicBezTo>
                  <a:cubicBezTo>
                    <a:pt x="1126" y="144"/>
                    <a:pt x="1127" y="145"/>
                    <a:pt x="1129" y="145"/>
                  </a:cubicBezTo>
                  <a:cubicBezTo>
                    <a:pt x="1134" y="144"/>
                    <a:pt x="1139" y="143"/>
                    <a:pt x="1144" y="143"/>
                  </a:cubicBezTo>
                  <a:cubicBezTo>
                    <a:pt x="1145" y="143"/>
                    <a:pt x="1145" y="142"/>
                    <a:pt x="1146" y="142"/>
                  </a:cubicBezTo>
                  <a:cubicBezTo>
                    <a:pt x="1149" y="142"/>
                    <a:pt x="1151" y="142"/>
                    <a:pt x="1154" y="142"/>
                  </a:cubicBezTo>
                  <a:cubicBezTo>
                    <a:pt x="1155" y="142"/>
                    <a:pt x="1158" y="141"/>
                    <a:pt x="1157" y="142"/>
                  </a:cubicBezTo>
                  <a:cubicBezTo>
                    <a:pt x="1155" y="144"/>
                    <a:pt x="1145" y="142"/>
                    <a:pt x="1148" y="144"/>
                  </a:cubicBezTo>
                  <a:cubicBezTo>
                    <a:pt x="1149" y="145"/>
                    <a:pt x="1153" y="143"/>
                    <a:pt x="1152" y="145"/>
                  </a:cubicBezTo>
                  <a:cubicBezTo>
                    <a:pt x="1152" y="146"/>
                    <a:pt x="1150" y="146"/>
                    <a:pt x="1148" y="146"/>
                  </a:cubicBezTo>
                  <a:cubicBezTo>
                    <a:pt x="1145" y="146"/>
                    <a:pt x="1143" y="147"/>
                    <a:pt x="1140" y="148"/>
                  </a:cubicBezTo>
                  <a:cubicBezTo>
                    <a:pt x="1140" y="148"/>
                    <a:pt x="1141" y="148"/>
                    <a:pt x="1141" y="148"/>
                  </a:cubicBezTo>
                  <a:cubicBezTo>
                    <a:pt x="1139" y="150"/>
                    <a:pt x="1137" y="148"/>
                    <a:pt x="1135" y="148"/>
                  </a:cubicBezTo>
                  <a:cubicBezTo>
                    <a:pt x="1132" y="148"/>
                    <a:pt x="1130" y="148"/>
                    <a:pt x="1128" y="149"/>
                  </a:cubicBezTo>
                  <a:cubicBezTo>
                    <a:pt x="1128" y="149"/>
                    <a:pt x="1127" y="149"/>
                    <a:pt x="1127" y="150"/>
                  </a:cubicBezTo>
                  <a:cubicBezTo>
                    <a:pt x="1129" y="150"/>
                    <a:pt x="1133" y="149"/>
                    <a:pt x="1132" y="150"/>
                  </a:cubicBezTo>
                  <a:cubicBezTo>
                    <a:pt x="1131" y="151"/>
                    <a:pt x="1129" y="151"/>
                    <a:pt x="1127" y="151"/>
                  </a:cubicBezTo>
                  <a:cubicBezTo>
                    <a:pt x="1127" y="151"/>
                    <a:pt x="1127" y="150"/>
                    <a:pt x="1126" y="150"/>
                  </a:cubicBezTo>
                  <a:cubicBezTo>
                    <a:pt x="1126" y="150"/>
                    <a:pt x="1126" y="150"/>
                    <a:pt x="1126" y="149"/>
                  </a:cubicBezTo>
                  <a:cubicBezTo>
                    <a:pt x="1124" y="149"/>
                    <a:pt x="1123" y="150"/>
                    <a:pt x="1121" y="150"/>
                  </a:cubicBezTo>
                  <a:cubicBezTo>
                    <a:pt x="1116" y="151"/>
                    <a:pt x="1112" y="151"/>
                    <a:pt x="1107" y="151"/>
                  </a:cubicBezTo>
                  <a:cubicBezTo>
                    <a:pt x="1106" y="151"/>
                    <a:pt x="1104" y="152"/>
                    <a:pt x="1104" y="151"/>
                  </a:cubicBezTo>
                  <a:close/>
                  <a:moveTo>
                    <a:pt x="1102" y="23"/>
                  </a:moveTo>
                  <a:cubicBezTo>
                    <a:pt x="1102" y="22"/>
                    <a:pt x="1104" y="23"/>
                    <a:pt x="1103" y="23"/>
                  </a:cubicBezTo>
                  <a:cubicBezTo>
                    <a:pt x="1103" y="23"/>
                    <a:pt x="1102" y="23"/>
                    <a:pt x="1102" y="23"/>
                  </a:cubicBezTo>
                  <a:close/>
                  <a:moveTo>
                    <a:pt x="1102" y="16"/>
                  </a:moveTo>
                  <a:cubicBezTo>
                    <a:pt x="1102" y="15"/>
                    <a:pt x="1104" y="16"/>
                    <a:pt x="1103" y="16"/>
                  </a:cubicBezTo>
                  <a:cubicBezTo>
                    <a:pt x="1103" y="16"/>
                    <a:pt x="1102" y="17"/>
                    <a:pt x="1102" y="16"/>
                  </a:cubicBezTo>
                  <a:close/>
                  <a:moveTo>
                    <a:pt x="1102" y="14"/>
                  </a:moveTo>
                  <a:cubicBezTo>
                    <a:pt x="1102" y="14"/>
                    <a:pt x="1104" y="15"/>
                    <a:pt x="1103" y="15"/>
                  </a:cubicBezTo>
                  <a:cubicBezTo>
                    <a:pt x="1103" y="15"/>
                    <a:pt x="1102" y="15"/>
                    <a:pt x="1102" y="14"/>
                  </a:cubicBezTo>
                  <a:close/>
                  <a:moveTo>
                    <a:pt x="1101" y="158"/>
                  </a:moveTo>
                  <a:cubicBezTo>
                    <a:pt x="1101" y="156"/>
                    <a:pt x="1104" y="157"/>
                    <a:pt x="1106" y="157"/>
                  </a:cubicBezTo>
                  <a:cubicBezTo>
                    <a:pt x="1107" y="157"/>
                    <a:pt x="1108" y="157"/>
                    <a:pt x="1108" y="157"/>
                  </a:cubicBezTo>
                  <a:cubicBezTo>
                    <a:pt x="1107" y="159"/>
                    <a:pt x="1104" y="158"/>
                    <a:pt x="1102" y="158"/>
                  </a:cubicBezTo>
                  <a:cubicBezTo>
                    <a:pt x="1101" y="158"/>
                    <a:pt x="1101" y="158"/>
                    <a:pt x="1101" y="158"/>
                  </a:cubicBezTo>
                  <a:close/>
                  <a:moveTo>
                    <a:pt x="1100" y="154"/>
                  </a:moveTo>
                  <a:cubicBezTo>
                    <a:pt x="1100" y="153"/>
                    <a:pt x="1103" y="154"/>
                    <a:pt x="1104" y="154"/>
                  </a:cubicBezTo>
                  <a:cubicBezTo>
                    <a:pt x="1105" y="154"/>
                    <a:pt x="1107" y="154"/>
                    <a:pt x="1107" y="154"/>
                  </a:cubicBezTo>
                  <a:cubicBezTo>
                    <a:pt x="1106" y="155"/>
                    <a:pt x="1104" y="155"/>
                    <a:pt x="1103" y="155"/>
                  </a:cubicBezTo>
                  <a:cubicBezTo>
                    <a:pt x="1102" y="155"/>
                    <a:pt x="1100" y="155"/>
                    <a:pt x="1100" y="154"/>
                  </a:cubicBezTo>
                  <a:close/>
                  <a:moveTo>
                    <a:pt x="1098" y="150"/>
                  </a:moveTo>
                  <a:cubicBezTo>
                    <a:pt x="1098" y="150"/>
                    <a:pt x="1100" y="151"/>
                    <a:pt x="1100" y="151"/>
                  </a:cubicBezTo>
                  <a:cubicBezTo>
                    <a:pt x="1099" y="151"/>
                    <a:pt x="1098" y="151"/>
                    <a:pt x="1098" y="150"/>
                  </a:cubicBezTo>
                  <a:close/>
                  <a:moveTo>
                    <a:pt x="1095" y="155"/>
                  </a:moveTo>
                  <a:cubicBezTo>
                    <a:pt x="1095" y="154"/>
                    <a:pt x="1096" y="155"/>
                    <a:pt x="1096" y="155"/>
                  </a:cubicBezTo>
                  <a:cubicBezTo>
                    <a:pt x="1096" y="155"/>
                    <a:pt x="1095" y="155"/>
                    <a:pt x="1095" y="155"/>
                  </a:cubicBezTo>
                  <a:close/>
                  <a:moveTo>
                    <a:pt x="1094" y="23"/>
                  </a:moveTo>
                  <a:cubicBezTo>
                    <a:pt x="1094" y="22"/>
                    <a:pt x="1098" y="23"/>
                    <a:pt x="1097" y="24"/>
                  </a:cubicBezTo>
                  <a:cubicBezTo>
                    <a:pt x="1096" y="24"/>
                    <a:pt x="1094" y="25"/>
                    <a:pt x="1094" y="23"/>
                  </a:cubicBezTo>
                  <a:close/>
                  <a:moveTo>
                    <a:pt x="1090" y="156"/>
                  </a:moveTo>
                  <a:cubicBezTo>
                    <a:pt x="1090" y="155"/>
                    <a:pt x="1093" y="156"/>
                    <a:pt x="1092" y="157"/>
                  </a:cubicBezTo>
                  <a:cubicBezTo>
                    <a:pt x="1091" y="157"/>
                    <a:pt x="1090" y="157"/>
                    <a:pt x="1090" y="156"/>
                  </a:cubicBezTo>
                  <a:close/>
                  <a:moveTo>
                    <a:pt x="1089" y="155"/>
                  </a:moveTo>
                  <a:cubicBezTo>
                    <a:pt x="1089" y="155"/>
                    <a:pt x="1090" y="156"/>
                    <a:pt x="1090" y="156"/>
                  </a:cubicBezTo>
                  <a:cubicBezTo>
                    <a:pt x="1090" y="156"/>
                    <a:pt x="1089" y="156"/>
                    <a:pt x="1089" y="155"/>
                  </a:cubicBezTo>
                  <a:close/>
                  <a:moveTo>
                    <a:pt x="1088" y="24"/>
                  </a:moveTo>
                  <a:cubicBezTo>
                    <a:pt x="1088" y="23"/>
                    <a:pt x="1091" y="24"/>
                    <a:pt x="1091" y="24"/>
                  </a:cubicBezTo>
                  <a:cubicBezTo>
                    <a:pt x="1090" y="25"/>
                    <a:pt x="1088" y="25"/>
                    <a:pt x="1088" y="24"/>
                  </a:cubicBezTo>
                  <a:close/>
                  <a:moveTo>
                    <a:pt x="1083" y="17"/>
                  </a:moveTo>
                  <a:cubicBezTo>
                    <a:pt x="1083" y="16"/>
                    <a:pt x="1085" y="16"/>
                    <a:pt x="1085" y="16"/>
                  </a:cubicBezTo>
                  <a:cubicBezTo>
                    <a:pt x="1086" y="16"/>
                    <a:pt x="1087" y="15"/>
                    <a:pt x="1087" y="15"/>
                  </a:cubicBezTo>
                  <a:cubicBezTo>
                    <a:pt x="1088" y="16"/>
                    <a:pt x="1089" y="18"/>
                    <a:pt x="1088" y="18"/>
                  </a:cubicBezTo>
                  <a:cubicBezTo>
                    <a:pt x="1087" y="18"/>
                    <a:pt x="1086" y="17"/>
                    <a:pt x="1085" y="17"/>
                  </a:cubicBezTo>
                  <a:cubicBezTo>
                    <a:pt x="1085" y="17"/>
                    <a:pt x="1083" y="17"/>
                    <a:pt x="1083" y="17"/>
                  </a:cubicBezTo>
                  <a:close/>
                  <a:moveTo>
                    <a:pt x="1083" y="154"/>
                  </a:moveTo>
                  <a:cubicBezTo>
                    <a:pt x="1083" y="153"/>
                    <a:pt x="1084" y="154"/>
                    <a:pt x="1084" y="154"/>
                  </a:cubicBezTo>
                  <a:cubicBezTo>
                    <a:pt x="1084" y="154"/>
                    <a:pt x="1083" y="154"/>
                    <a:pt x="1083" y="154"/>
                  </a:cubicBezTo>
                  <a:close/>
                  <a:moveTo>
                    <a:pt x="1082" y="157"/>
                  </a:moveTo>
                  <a:cubicBezTo>
                    <a:pt x="1082" y="155"/>
                    <a:pt x="1084" y="156"/>
                    <a:pt x="1085" y="157"/>
                  </a:cubicBezTo>
                  <a:cubicBezTo>
                    <a:pt x="1086" y="157"/>
                    <a:pt x="1087" y="157"/>
                    <a:pt x="1087" y="157"/>
                  </a:cubicBezTo>
                  <a:cubicBezTo>
                    <a:pt x="1087" y="158"/>
                    <a:pt x="1085" y="157"/>
                    <a:pt x="1083" y="157"/>
                  </a:cubicBezTo>
                  <a:cubicBezTo>
                    <a:pt x="1083" y="157"/>
                    <a:pt x="1082" y="157"/>
                    <a:pt x="1082" y="157"/>
                  </a:cubicBezTo>
                  <a:close/>
                  <a:moveTo>
                    <a:pt x="1081" y="147"/>
                  </a:moveTo>
                  <a:cubicBezTo>
                    <a:pt x="1081" y="147"/>
                    <a:pt x="1082" y="147"/>
                    <a:pt x="1082" y="147"/>
                  </a:cubicBezTo>
                  <a:cubicBezTo>
                    <a:pt x="1084" y="147"/>
                    <a:pt x="1090" y="147"/>
                    <a:pt x="1088" y="148"/>
                  </a:cubicBezTo>
                  <a:cubicBezTo>
                    <a:pt x="1086" y="148"/>
                    <a:pt x="1085" y="148"/>
                    <a:pt x="1082" y="148"/>
                  </a:cubicBezTo>
                  <a:cubicBezTo>
                    <a:pt x="1082" y="148"/>
                    <a:pt x="1081" y="148"/>
                    <a:pt x="1081" y="147"/>
                  </a:cubicBezTo>
                  <a:close/>
                  <a:moveTo>
                    <a:pt x="1078" y="154"/>
                  </a:moveTo>
                  <a:cubicBezTo>
                    <a:pt x="1078" y="154"/>
                    <a:pt x="1079" y="155"/>
                    <a:pt x="1079" y="155"/>
                  </a:cubicBezTo>
                  <a:cubicBezTo>
                    <a:pt x="1079" y="155"/>
                    <a:pt x="1078" y="155"/>
                    <a:pt x="1078" y="154"/>
                  </a:cubicBezTo>
                  <a:close/>
                  <a:moveTo>
                    <a:pt x="1075" y="148"/>
                  </a:moveTo>
                  <a:cubicBezTo>
                    <a:pt x="1075" y="147"/>
                    <a:pt x="1079" y="148"/>
                    <a:pt x="1078" y="148"/>
                  </a:cubicBezTo>
                  <a:cubicBezTo>
                    <a:pt x="1077" y="149"/>
                    <a:pt x="1075" y="149"/>
                    <a:pt x="1075" y="148"/>
                  </a:cubicBezTo>
                  <a:close/>
                  <a:moveTo>
                    <a:pt x="1075" y="25"/>
                  </a:moveTo>
                  <a:cubicBezTo>
                    <a:pt x="1075" y="25"/>
                    <a:pt x="1076" y="25"/>
                    <a:pt x="1076" y="25"/>
                  </a:cubicBezTo>
                  <a:cubicBezTo>
                    <a:pt x="1076" y="25"/>
                    <a:pt x="1075" y="25"/>
                    <a:pt x="1075" y="25"/>
                  </a:cubicBezTo>
                  <a:close/>
                  <a:moveTo>
                    <a:pt x="1074" y="159"/>
                  </a:moveTo>
                  <a:cubicBezTo>
                    <a:pt x="1073" y="158"/>
                    <a:pt x="1076" y="159"/>
                    <a:pt x="1077" y="159"/>
                  </a:cubicBezTo>
                  <a:cubicBezTo>
                    <a:pt x="1083" y="159"/>
                    <a:pt x="1088" y="157"/>
                    <a:pt x="1093" y="158"/>
                  </a:cubicBezTo>
                  <a:cubicBezTo>
                    <a:pt x="1094" y="158"/>
                    <a:pt x="1095" y="158"/>
                    <a:pt x="1095" y="158"/>
                  </a:cubicBezTo>
                  <a:cubicBezTo>
                    <a:pt x="1094" y="160"/>
                    <a:pt x="1091" y="158"/>
                    <a:pt x="1089" y="159"/>
                  </a:cubicBezTo>
                  <a:cubicBezTo>
                    <a:pt x="1084" y="159"/>
                    <a:pt x="1080" y="160"/>
                    <a:pt x="1075" y="160"/>
                  </a:cubicBezTo>
                  <a:cubicBezTo>
                    <a:pt x="1074" y="160"/>
                    <a:pt x="1074" y="160"/>
                    <a:pt x="1074" y="159"/>
                  </a:cubicBezTo>
                  <a:close/>
                  <a:moveTo>
                    <a:pt x="1073" y="157"/>
                  </a:moveTo>
                  <a:cubicBezTo>
                    <a:pt x="1073" y="157"/>
                    <a:pt x="1074" y="158"/>
                    <a:pt x="1074" y="158"/>
                  </a:cubicBezTo>
                  <a:cubicBezTo>
                    <a:pt x="1074" y="158"/>
                    <a:pt x="1073" y="158"/>
                    <a:pt x="1073" y="157"/>
                  </a:cubicBezTo>
                  <a:close/>
                  <a:moveTo>
                    <a:pt x="1065" y="160"/>
                  </a:moveTo>
                  <a:cubicBezTo>
                    <a:pt x="1065" y="159"/>
                    <a:pt x="1067" y="159"/>
                    <a:pt x="1068" y="160"/>
                  </a:cubicBezTo>
                  <a:cubicBezTo>
                    <a:pt x="1069" y="160"/>
                    <a:pt x="1069" y="160"/>
                    <a:pt x="1069" y="160"/>
                  </a:cubicBezTo>
                  <a:cubicBezTo>
                    <a:pt x="1068" y="161"/>
                    <a:pt x="1065" y="161"/>
                    <a:pt x="1065" y="160"/>
                  </a:cubicBezTo>
                  <a:close/>
                  <a:moveTo>
                    <a:pt x="1063" y="129"/>
                  </a:moveTo>
                  <a:cubicBezTo>
                    <a:pt x="1063" y="128"/>
                    <a:pt x="1065" y="129"/>
                    <a:pt x="1065" y="129"/>
                  </a:cubicBezTo>
                  <a:cubicBezTo>
                    <a:pt x="1064" y="130"/>
                    <a:pt x="1063" y="130"/>
                    <a:pt x="1063" y="129"/>
                  </a:cubicBezTo>
                  <a:close/>
                  <a:moveTo>
                    <a:pt x="1061" y="165"/>
                  </a:moveTo>
                  <a:cubicBezTo>
                    <a:pt x="1061" y="164"/>
                    <a:pt x="1062" y="165"/>
                    <a:pt x="1062" y="165"/>
                  </a:cubicBezTo>
                  <a:cubicBezTo>
                    <a:pt x="1062" y="165"/>
                    <a:pt x="1061" y="165"/>
                    <a:pt x="1061" y="165"/>
                  </a:cubicBezTo>
                  <a:close/>
                  <a:moveTo>
                    <a:pt x="1061" y="147"/>
                  </a:moveTo>
                  <a:cubicBezTo>
                    <a:pt x="1061" y="146"/>
                    <a:pt x="1064" y="147"/>
                    <a:pt x="1063" y="148"/>
                  </a:cubicBezTo>
                  <a:cubicBezTo>
                    <a:pt x="1062" y="148"/>
                    <a:pt x="1061" y="148"/>
                    <a:pt x="1061" y="147"/>
                  </a:cubicBezTo>
                  <a:close/>
                  <a:moveTo>
                    <a:pt x="1059" y="15"/>
                  </a:moveTo>
                  <a:cubicBezTo>
                    <a:pt x="1060" y="13"/>
                    <a:pt x="1063" y="15"/>
                    <a:pt x="1064" y="15"/>
                  </a:cubicBezTo>
                  <a:cubicBezTo>
                    <a:pt x="1072" y="14"/>
                    <a:pt x="1078" y="14"/>
                    <a:pt x="1085" y="13"/>
                  </a:cubicBezTo>
                  <a:cubicBezTo>
                    <a:pt x="1090" y="12"/>
                    <a:pt x="1103" y="11"/>
                    <a:pt x="1098" y="13"/>
                  </a:cubicBezTo>
                  <a:cubicBezTo>
                    <a:pt x="1097" y="13"/>
                    <a:pt x="1096" y="13"/>
                    <a:pt x="1094" y="14"/>
                  </a:cubicBezTo>
                  <a:cubicBezTo>
                    <a:pt x="1094" y="14"/>
                    <a:pt x="1095" y="14"/>
                    <a:pt x="1095" y="14"/>
                  </a:cubicBezTo>
                  <a:cubicBezTo>
                    <a:pt x="1093" y="15"/>
                    <a:pt x="1090" y="13"/>
                    <a:pt x="1090" y="15"/>
                  </a:cubicBezTo>
                  <a:cubicBezTo>
                    <a:pt x="1090" y="16"/>
                    <a:pt x="1091" y="16"/>
                    <a:pt x="1091" y="16"/>
                  </a:cubicBezTo>
                  <a:cubicBezTo>
                    <a:pt x="1090" y="17"/>
                    <a:pt x="1089" y="15"/>
                    <a:pt x="1088" y="15"/>
                  </a:cubicBezTo>
                  <a:cubicBezTo>
                    <a:pt x="1084" y="13"/>
                    <a:pt x="1081" y="15"/>
                    <a:pt x="1077" y="15"/>
                  </a:cubicBezTo>
                  <a:cubicBezTo>
                    <a:pt x="1073" y="15"/>
                    <a:pt x="1069" y="15"/>
                    <a:pt x="1065" y="15"/>
                  </a:cubicBezTo>
                  <a:cubicBezTo>
                    <a:pt x="1063" y="15"/>
                    <a:pt x="1059" y="17"/>
                    <a:pt x="1059" y="15"/>
                  </a:cubicBezTo>
                  <a:cubicBezTo>
                    <a:pt x="1059" y="15"/>
                    <a:pt x="1059" y="15"/>
                    <a:pt x="1059" y="15"/>
                  </a:cubicBezTo>
                  <a:close/>
                  <a:moveTo>
                    <a:pt x="1059" y="147"/>
                  </a:moveTo>
                  <a:cubicBezTo>
                    <a:pt x="1059" y="147"/>
                    <a:pt x="1060" y="148"/>
                    <a:pt x="1060" y="148"/>
                  </a:cubicBezTo>
                  <a:cubicBezTo>
                    <a:pt x="1060" y="148"/>
                    <a:pt x="1059" y="148"/>
                    <a:pt x="1059" y="147"/>
                  </a:cubicBezTo>
                  <a:close/>
                  <a:moveTo>
                    <a:pt x="1057" y="26"/>
                  </a:moveTo>
                  <a:cubicBezTo>
                    <a:pt x="1057" y="25"/>
                    <a:pt x="1059" y="26"/>
                    <a:pt x="1060" y="26"/>
                  </a:cubicBezTo>
                  <a:cubicBezTo>
                    <a:pt x="1063" y="25"/>
                    <a:pt x="1066" y="25"/>
                    <a:pt x="1069" y="25"/>
                  </a:cubicBezTo>
                  <a:cubicBezTo>
                    <a:pt x="1070" y="25"/>
                    <a:pt x="1072" y="25"/>
                    <a:pt x="1071" y="26"/>
                  </a:cubicBezTo>
                  <a:cubicBezTo>
                    <a:pt x="1070" y="27"/>
                    <a:pt x="1068" y="26"/>
                    <a:pt x="1066" y="26"/>
                  </a:cubicBezTo>
                  <a:cubicBezTo>
                    <a:pt x="1063" y="26"/>
                    <a:pt x="1060" y="28"/>
                    <a:pt x="1057" y="27"/>
                  </a:cubicBezTo>
                  <a:cubicBezTo>
                    <a:pt x="1057" y="26"/>
                    <a:pt x="1057" y="26"/>
                    <a:pt x="1057" y="26"/>
                  </a:cubicBezTo>
                  <a:close/>
                  <a:moveTo>
                    <a:pt x="1057" y="158"/>
                  </a:moveTo>
                  <a:cubicBezTo>
                    <a:pt x="1057" y="157"/>
                    <a:pt x="1060" y="158"/>
                    <a:pt x="1059" y="159"/>
                  </a:cubicBezTo>
                  <a:cubicBezTo>
                    <a:pt x="1058" y="159"/>
                    <a:pt x="1057" y="159"/>
                    <a:pt x="1057" y="158"/>
                  </a:cubicBezTo>
                  <a:close/>
                  <a:moveTo>
                    <a:pt x="1056" y="12"/>
                  </a:moveTo>
                  <a:cubicBezTo>
                    <a:pt x="1056" y="11"/>
                    <a:pt x="1059" y="12"/>
                    <a:pt x="1060" y="12"/>
                  </a:cubicBezTo>
                  <a:cubicBezTo>
                    <a:pt x="1062" y="12"/>
                    <a:pt x="1068" y="11"/>
                    <a:pt x="1066" y="12"/>
                  </a:cubicBezTo>
                  <a:cubicBezTo>
                    <a:pt x="1064" y="13"/>
                    <a:pt x="1061" y="13"/>
                    <a:pt x="1059" y="13"/>
                  </a:cubicBezTo>
                  <a:cubicBezTo>
                    <a:pt x="1058" y="13"/>
                    <a:pt x="1056" y="13"/>
                    <a:pt x="1056" y="12"/>
                  </a:cubicBezTo>
                  <a:close/>
                  <a:moveTo>
                    <a:pt x="1055" y="20"/>
                  </a:moveTo>
                  <a:cubicBezTo>
                    <a:pt x="1055" y="19"/>
                    <a:pt x="1056" y="20"/>
                    <a:pt x="1056" y="20"/>
                  </a:cubicBezTo>
                  <a:cubicBezTo>
                    <a:pt x="1056" y="20"/>
                    <a:pt x="1055" y="20"/>
                    <a:pt x="1055" y="20"/>
                  </a:cubicBezTo>
                  <a:close/>
                  <a:moveTo>
                    <a:pt x="1055" y="16"/>
                  </a:moveTo>
                  <a:cubicBezTo>
                    <a:pt x="1055" y="15"/>
                    <a:pt x="1058" y="16"/>
                    <a:pt x="1057" y="16"/>
                  </a:cubicBezTo>
                  <a:cubicBezTo>
                    <a:pt x="1057" y="16"/>
                    <a:pt x="1055" y="16"/>
                    <a:pt x="1055" y="16"/>
                  </a:cubicBezTo>
                  <a:close/>
                  <a:moveTo>
                    <a:pt x="1055" y="27"/>
                  </a:moveTo>
                  <a:cubicBezTo>
                    <a:pt x="1055" y="26"/>
                    <a:pt x="1056" y="27"/>
                    <a:pt x="1056" y="27"/>
                  </a:cubicBezTo>
                  <a:cubicBezTo>
                    <a:pt x="1056" y="27"/>
                    <a:pt x="1055" y="27"/>
                    <a:pt x="1055" y="27"/>
                  </a:cubicBezTo>
                  <a:close/>
                  <a:moveTo>
                    <a:pt x="1053" y="14"/>
                  </a:moveTo>
                  <a:cubicBezTo>
                    <a:pt x="1053" y="13"/>
                    <a:pt x="1055" y="14"/>
                    <a:pt x="1055" y="14"/>
                  </a:cubicBezTo>
                  <a:cubicBezTo>
                    <a:pt x="1054" y="14"/>
                    <a:pt x="1053" y="14"/>
                    <a:pt x="1053" y="14"/>
                  </a:cubicBezTo>
                  <a:close/>
                  <a:moveTo>
                    <a:pt x="1053" y="165"/>
                  </a:moveTo>
                  <a:cubicBezTo>
                    <a:pt x="1053" y="165"/>
                    <a:pt x="1054" y="166"/>
                    <a:pt x="1054" y="166"/>
                  </a:cubicBezTo>
                  <a:cubicBezTo>
                    <a:pt x="1054" y="166"/>
                    <a:pt x="1053" y="166"/>
                    <a:pt x="1053" y="165"/>
                  </a:cubicBezTo>
                  <a:close/>
                  <a:moveTo>
                    <a:pt x="1052" y="26"/>
                  </a:moveTo>
                  <a:cubicBezTo>
                    <a:pt x="1052" y="25"/>
                    <a:pt x="1055" y="26"/>
                    <a:pt x="1054" y="26"/>
                  </a:cubicBezTo>
                  <a:cubicBezTo>
                    <a:pt x="1054" y="26"/>
                    <a:pt x="1052" y="26"/>
                    <a:pt x="1052" y="26"/>
                  </a:cubicBezTo>
                  <a:close/>
                  <a:moveTo>
                    <a:pt x="1051" y="161"/>
                  </a:moveTo>
                  <a:cubicBezTo>
                    <a:pt x="1051" y="160"/>
                    <a:pt x="1055" y="160"/>
                    <a:pt x="1054" y="161"/>
                  </a:cubicBezTo>
                  <a:cubicBezTo>
                    <a:pt x="1053" y="162"/>
                    <a:pt x="1053" y="162"/>
                    <a:pt x="1052" y="162"/>
                  </a:cubicBezTo>
                  <a:cubicBezTo>
                    <a:pt x="1051" y="162"/>
                    <a:pt x="1051" y="162"/>
                    <a:pt x="1051" y="161"/>
                  </a:cubicBezTo>
                  <a:close/>
                  <a:moveTo>
                    <a:pt x="1048" y="16"/>
                  </a:moveTo>
                  <a:cubicBezTo>
                    <a:pt x="1048" y="15"/>
                    <a:pt x="1051" y="15"/>
                    <a:pt x="1052" y="16"/>
                  </a:cubicBezTo>
                  <a:cubicBezTo>
                    <a:pt x="1052" y="16"/>
                    <a:pt x="1053" y="16"/>
                    <a:pt x="1053" y="16"/>
                  </a:cubicBezTo>
                  <a:cubicBezTo>
                    <a:pt x="1052" y="17"/>
                    <a:pt x="1050" y="17"/>
                    <a:pt x="1049" y="17"/>
                  </a:cubicBezTo>
                  <a:cubicBezTo>
                    <a:pt x="1049" y="16"/>
                    <a:pt x="1048" y="16"/>
                    <a:pt x="1048" y="16"/>
                  </a:cubicBezTo>
                  <a:close/>
                  <a:moveTo>
                    <a:pt x="1048" y="13"/>
                  </a:moveTo>
                  <a:cubicBezTo>
                    <a:pt x="1048" y="12"/>
                    <a:pt x="1049" y="13"/>
                    <a:pt x="1049" y="13"/>
                  </a:cubicBezTo>
                  <a:cubicBezTo>
                    <a:pt x="1049" y="13"/>
                    <a:pt x="1048" y="13"/>
                    <a:pt x="1048" y="13"/>
                  </a:cubicBezTo>
                  <a:close/>
                  <a:moveTo>
                    <a:pt x="1047" y="162"/>
                  </a:moveTo>
                  <a:cubicBezTo>
                    <a:pt x="1047" y="161"/>
                    <a:pt x="1048" y="161"/>
                    <a:pt x="1049" y="161"/>
                  </a:cubicBezTo>
                  <a:cubicBezTo>
                    <a:pt x="1049" y="161"/>
                    <a:pt x="1049" y="162"/>
                    <a:pt x="1049" y="162"/>
                  </a:cubicBezTo>
                  <a:cubicBezTo>
                    <a:pt x="1048" y="162"/>
                    <a:pt x="1047" y="162"/>
                    <a:pt x="1047" y="162"/>
                  </a:cubicBezTo>
                  <a:close/>
                  <a:moveTo>
                    <a:pt x="1040" y="155"/>
                  </a:moveTo>
                  <a:cubicBezTo>
                    <a:pt x="1041" y="154"/>
                    <a:pt x="1044" y="155"/>
                    <a:pt x="1043" y="154"/>
                  </a:cubicBezTo>
                  <a:cubicBezTo>
                    <a:pt x="1043" y="153"/>
                    <a:pt x="1042" y="153"/>
                    <a:pt x="1043" y="153"/>
                  </a:cubicBezTo>
                  <a:cubicBezTo>
                    <a:pt x="1046" y="151"/>
                    <a:pt x="1051" y="156"/>
                    <a:pt x="1054" y="154"/>
                  </a:cubicBezTo>
                  <a:cubicBezTo>
                    <a:pt x="1055" y="154"/>
                    <a:pt x="1054" y="153"/>
                    <a:pt x="1055" y="153"/>
                  </a:cubicBezTo>
                  <a:cubicBezTo>
                    <a:pt x="1063" y="151"/>
                    <a:pt x="1071" y="152"/>
                    <a:pt x="1080" y="151"/>
                  </a:cubicBezTo>
                  <a:cubicBezTo>
                    <a:pt x="1085" y="151"/>
                    <a:pt x="1090" y="150"/>
                    <a:pt x="1095" y="151"/>
                  </a:cubicBezTo>
                  <a:cubicBezTo>
                    <a:pt x="1096" y="151"/>
                    <a:pt x="1098" y="151"/>
                    <a:pt x="1097" y="151"/>
                  </a:cubicBezTo>
                  <a:cubicBezTo>
                    <a:pt x="1096" y="153"/>
                    <a:pt x="1093" y="152"/>
                    <a:pt x="1091" y="152"/>
                  </a:cubicBezTo>
                  <a:cubicBezTo>
                    <a:pt x="1081" y="153"/>
                    <a:pt x="1073" y="153"/>
                    <a:pt x="1063" y="154"/>
                  </a:cubicBezTo>
                  <a:cubicBezTo>
                    <a:pt x="1059" y="155"/>
                    <a:pt x="1055" y="155"/>
                    <a:pt x="1050" y="155"/>
                  </a:cubicBezTo>
                  <a:cubicBezTo>
                    <a:pt x="1050" y="155"/>
                    <a:pt x="1049" y="155"/>
                    <a:pt x="1049" y="155"/>
                  </a:cubicBezTo>
                  <a:cubicBezTo>
                    <a:pt x="1047" y="155"/>
                    <a:pt x="1045" y="156"/>
                    <a:pt x="1042" y="156"/>
                  </a:cubicBezTo>
                  <a:cubicBezTo>
                    <a:pt x="1042" y="156"/>
                    <a:pt x="1040" y="156"/>
                    <a:pt x="1040" y="155"/>
                  </a:cubicBezTo>
                  <a:close/>
                  <a:moveTo>
                    <a:pt x="1040" y="13"/>
                  </a:moveTo>
                  <a:cubicBezTo>
                    <a:pt x="1040" y="12"/>
                    <a:pt x="1042" y="13"/>
                    <a:pt x="1043" y="13"/>
                  </a:cubicBezTo>
                  <a:cubicBezTo>
                    <a:pt x="1044" y="13"/>
                    <a:pt x="1046" y="13"/>
                    <a:pt x="1045" y="13"/>
                  </a:cubicBezTo>
                  <a:cubicBezTo>
                    <a:pt x="1045" y="14"/>
                    <a:pt x="1044" y="14"/>
                    <a:pt x="1043" y="14"/>
                  </a:cubicBezTo>
                  <a:cubicBezTo>
                    <a:pt x="1042" y="14"/>
                    <a:pt x="1040" y="14"/>
                    <a:pt x="1040" y="13"/>
                  </a:cubicBezTo>
                  <a:close/>
                  <a:moveTo>
                    <a:pt x="1038" y="23"/>
                  </a:moveTo>
                  <a:cubicBezTo>
                    <a:pt x="1038" y="22"/>
                    <a:pt x="1040" y="23"/>
                    <a:pt x="1041" y="23"/>
                  </a:cubicBezTo>
                  <a:cubicBezTo>
                    <a:pt x="1055" y="20"/>
                    <a:pt x="1067" y="21"/>
                    <a:pt x="1081" y="20"/>
                  </a:cubicBezTo>
                  <a:cubicBezTo>
                    <a:pt x="1085" y="19"/>
                    <a:pt x="1089" y="18"/>
                    <a:pt x="1092" y="19"/>
                  </a:cubicBezTo>
                  <a:cubicBezTo>
                    <a:pt x="1093" y="19"/>
                    <a:pt x="1094" y="21"/>
                    <a:pt x="1095" y="20"/>
                  </a:cubicBezTo>
                  <a:cubicBezTo>
                    <a:pt x="1095" y="20"/>
                    <a:pt x="1094" y="19"/>
                    <a:pt x="1094" y="19"/>
                  </a:cubicBezTo>
                  <a:cubicBezTo>
                    <a:pt x="1095" y="18"/>
                    <a:pt x="1097" y="19"/>
                    <a:pt x="1099" y="18"/>
                  </a:cubicBezTo>
                  <a:cubicBezTo>
                    <a:pt x="1104" y="18"/>
                    <a:pt x="1109" y="17"/>
                    <a:pt x="1115" y="17"/>
                  </a:cubicBezTo>
                  <a:cubicBezTo>
                    <a:pt x="1117" y="17"/>
                    <a:pt x="1121" y="18"/>
                    <a:pt x="1119" y="18"/>
                  </a:cubicBezTo>
                  <a:cubicBezTo>
                    <a:pt x="1118" y="19"/>
                    <a:pt x="1116" y="19"/>
                    <a:pt x="1114" y="19"/>
                  </a:cubicBezTo>
                  <a:cubicBezTo>
                    <a:pt x="1114" y="19"/>
                    <a:pt x="1114" y="20"/>
                    <a:pt x="1113" y="20"/>
                  </a:cubicBezTo>
                  <a:cubicBezTo>
                    <a:pt x="1112" y="20"/>
                    <a:pt x="1110" y="20"/>
                    <a:pt x="1108" y="20"/>
                  </a:cubicBezTo>
                  <a:cubicBezTo>
                    <a:pt x="1106" y="20"/>
                    <a:pt x="1105" y="21"/>
                    <a:pt x="1104" y="21"/>
                  </a:cubicBezTo>
                  <a:cubicBezTo>
                    <a:pt x="1103" y="21"/>
                    <a:pt x="1104" y="20"/>
                    <a:pt x="1104" y="19"/>
                  </a:cubicBezTo>
                  <a:cubicBezTo>
                    <a:pt x="1103" y="19"/>
                    <a:pt x="1103" y="20"/>
                    <a:pt x="1102" y="20"/>
                  </a:cubicBezTo>
                  <a:cubicBezTo>
                    <a:pt x="1102" y="20"/>
                    <a:pt x="1102" y="21"/>
                    <a:pt x="1102" y="21"/>
                  </a:cubicBezTo>
                  <a:cubicBezTo>
                    <a:pt x="1101" y="21"/>
                    <a:pt x="1101" y="21"/>
                    <a:pt x="1100" y="20"/>
                  </a:cubicBezTo>
                  <a:cubicBezTo>
                    <a:pt x="1099" y="20"/>
                    <a:pt x="1098" y="21"/>
                    <a:pt x="1098" y="21"/>
                  </a:cubicBezTo>
                  <a:cubicBezTo>
                    <a:pt x="1097" y="21"/>
                    <a:pt x="1098" y="20"/>
                    <a:pt x="1097" y="19"/>
                  </a:cubicBezTo>
                  <a:cubicBezTo>
                    <a:pt x="1097" y="19"/>
                    <a:pt x="1096" y="20"/>
                    <a:pt x="1096" y="20"/>
                  </a:cubicBezTo>
                  <a:cubicBezTo>
                    <a:pt x="1096" y="20"/>
                    <a:pt x="1097" y="20"/>
                    <a:pt x="1097" y="21"/>
                  </a:cubicBezTo>
                  <a:cubicBezTo>
                    <a:pt x="1097" y="22"/>
                    <a:pt x="1095" y="21"/>
                    <a:pt x="1093" y="21"/>
                  </a:cubicBezTo>
                  <a:cubicBezTo>
                    <a:pt x="1092" y="22"/>
                    <a:pt x="1091" y="21"/>
                    <a:pt x="1090" y="21"/>
                  </a:cubicBezTo>
                  <a:cubicBezTo>
                    <a:pt x="1086" y="21"/>
                    <a:pt x="1083" y="23"/>
                    <a:pt x="1080" y="23"/>
                  </a:cubicBezTo>
                  <a:cubicBezTo>
                    <a:pt x="1071" y="24"/>
                    <a:pt x="1064" y="23"/>
                    <a:pt x="1055" y="24"/>
                  </a:cubicBezTo>
                  <a:cubicBezTo>
                    <a:pt x="1051" y="24"/>
                    <a:pt x="1047" y="24"/>
                    <a:pt x="1043" y="24"/>
                  </a:cubicBezTo>
                  <a:cubicBezTo>
                    <a:pt x="1042" y="23"/>
                    <a:pt x="1038" y="25"/>
                    <a:pt x="1038" y="23"/>
                  </a:cubicBezTo>
                  <a:close/>
                  <a:moveTo>
                    <a:pt x="1036" y="23"/>
                  </a:moveTo>
                  <a:cubicBezTo>
                    <a:pt x="1037" y="23"/>
                    <a:pt x="1038" y="24"/>
                    <a:pt x="1037" y="24"/>
                  </a:cubicBezTo>
                  <a:cubicBezTo>
                    <a:pt x="1037" y="24"/>
                    <a:pt x="1036" y="23"/>
                    <a:pt x="1036" y="23"/>
                  </a:cubicBezTo>
                  <a:close/>
                  <a:moveTo>
                    <a:pt x="1034" y="151"/>
                  </a:moveTo>
                  <a:cubicBezTo>
                    <a:pt x="1034" y="150"/>
                    <a:pt x="1035" y="151"/>
                    <a:pt x="1035" y="151"/>
                  </a:cubicBezTo>
                  <a:cubicBezTo>
                    <a:pt x="1035" y="151"/>
                    <a:pt x="1034" y="151"/>
                    <a:pt x="1034" y="151"/>
                  </a:cubicBezTo>
                  <a:close/>
                  <a:moveTo>
                    <a:pt x="1031" y="17"/>
                  </a:moveTo>
                  <a:cubicBezTo>
                    <a:pt x="1031" y="16"/>
                    <a:pt x="1032" y="17"/>
                    <a:pt x="1032" y="17"/>
                  </a:cubicBezTo>
                  <a:cubicBezTo>
                    <a:pt x="1032" y="17"/>
                    <a:pt x="1031" y="17"/>
                    <a:pt x="1031" y="17"/>
                  </a:cubicBezTo>
                  <a:close/>
                  <a:moveTo>
                    <a:pt x="1026" y="154"/>
                  </a:moveTo>
                  <a:cubicBezTo>
                    <a:pt x="1026" y="154"/>
                    <a:pt x="1029" y="155"/>
                    <a:pt x="1028" y="155"/>
                  </a:cubicBezTo>
                  <a:cubicBezTo>
                    <a:pt x="1028" y="155"/>
                    <a:pt x="1026" y="155"/>
                    <a:pt x="1026" y="154"/>
                  </a:cubicBezTo>
                  <a:close/>
                  <a:moveTo>
                    <a:pt x="1021" y="32"/>
                  </a:moveTo>
                  <a:cubicBezTo>
                    <a:pt x="1021" y="31"/>
                    <a:pt x="1023" y="32"/>
                    <a:pt x="1023" y="33"/>
                  </a:cubicBezTo>
                  <a:cubicBezTo>
                    <a:pt x="1022" y="33"/>
                    <a:pt x="1021" y="33"/>
                    <a:pt x="1021" y="32"/>
                  </a:cubicBezTo>
                  <a:close/>
                  <a:moveTo>
                    <a:pt x="1019" y="145"/>
                  </a:moveTo>
                  <a:cubicBezTo>
                    <a:pt x="1019" y="145"/>
                    <a:pt x="1021" y="146"/>
                    <a:pt x="1021" y="146"/>
                  </a:cubicBezTo>
                  <a:cubicBezTo>
                    <a:pt x="1020" y="146"/>
                    <a:pt x="1019" y="146"/>
                    <a:pt x="1019" y="145"/>
                  </a:cubicBezTo>
                  <a:close/>
                  <a:moveTo>
                    <a:pt x="1017" y="16"/>
                  </a:moveTo>
                  <a:cubicBezTo>
                    <a:pt x="1017" y="15"/>
                    <a:pt x="1018" y="16"/>
                    <a:pt x="1018" y="16"/>
                  </a:cubicBezTo>
                  <a:cubicBezTo>
                    <a:pt x="1018" y="16"/>
                    <a:pt x="1017" y="16"/>
                    <a:pt x="1017" y="16"/>
                  </a:cubicBezTo>
                  <a:close/>
                  <a:moveTo>
                    <a:pt x="1015" y="155"/>
                  </a:moveTo>
                  <a:cubicBezTo>
                    <a:pt x="1015" y="154"/>
                    <a:pt x="1017" y="155"/>
                    <a:pt x="1017" y="155"/>
                  </a:cubicBezTo>
                  <a:cubicBezTo>
                    <a:pt x="1016" y="155"/>
                    <a:pt x="1015" y="155"/>
                    <a:pt x="1015" y="155"/>
                  </a:cubicBezTo>
                  <a:close/>
                  <a:moveTo>
                    <a:pt x="1012" y="16"/>
                  </a:moveTo>
                  <a:cubicBezTo>
                    <a:pt x="1012" y="16"/>
                    <a:pt x="1014" y="17"/>
                    <a:pt x="1014" y="17"/>
                  </a:cubicBezTo>
                  <a:cubicBezTo>
                    <a:pt x="1013" y="17"/>
                    <a:pt x="1012" y="17"/>
                    <a:pt x="1012" y="16"/>
                  </a:cubicBezTo>
                  <a:close/>
                  <a:moveTo>
                    <a:pt x="1010" y="146"/>
                  </a:moveTo>
                  <a:cubicBezTo>
                    <a:pt x="1010" y="145"/>
                    <a:pt x="1013" y="146"/>
                    <a:pt x="1012" y="146"/>
                  </a:cubicBezTo>
                  <a:cubicBezTo>
                    <a:pt x="1012" y="147"/>
                    <a:pt x="1010" y="147"/>
                    <a:pt x="1010" y="146"/>
                  </a:cubicBezTo>
                  <a:close/>
                  <a:moveTo>
                    <a:pt x="1009" y="18"/>
                  </a:moveTo>
                  <a:cubicBezTo>
                    <a:pt x="1009" y="17"/>
                    <a:pt x="1012" y="18"/>
                    <a:pt x="1011" y="19"/>
                  </a:cubicBezTo>
                  <a:cubicBezTo>
                    <a:pt x="1011" y="20"/>
                    <a:pt x="1009" y="19"/>
                    <a:pt x="1009" y="18"/>
                  </a:cubicBezTo>
                  <a:close/>
                  <a:moveTo>
                    <a:pt x="1010" y="16"/>
                  </a:moveTo>
                  <a:cubicBezTo>
                    <a:pt x="1011" y="16"/>
                    <a:pt x="1012" y="16"/>
                    <a:pt x="1011" y="17"/>
                  </a:cubicBezTo>
                  <a:cubicBezTo>
                    <a:pt x="1010" y="17"/>
                    <a:pt x="1008" y="17"/>
                    <a:pt x="1008" y="16"/>
                  </a:cubicBezTo>
                  <a:cubicBezTo>
                    <a:pt x="1007" y="16"/>
                    <a:pt x="1006" y="16"/>
                    <a:pt x="1006" y="16"/>
                  </a:cubicBezTo>
                  <a:cubicBezTo>
                    <a:pt x="1005" y="16"/>
                    <a:pt x="1005" y="16"/>
                    <a:pt x="1005" y="15"/>
                  </a:cubicBezTo>
                  <a:cubicBezTo>
                    <a:pt x="1005" y="14"/>
                    <a:pt x="1007" y="15"/>
                    <a:pt x="1008" y="15"/>
                  </a:cubicBezTo>
                  <a:cubicBezTo>
                    <a:pt x="1009" y="15"/>
                    <a:pt x="1010" y="15"/>
                    <a:pt x="1010" y="15"/>
                  </a:cubicBezTo>
                  <a:cubicBezTo>
                    <a:pt x="1010" y="16"/>
                    <a:pt x="1010" y="16"/>
                    <a:pt x="1010" y="16"/>
                  </a:cubicBezTo>
                  <a:close/>
                  <a:moveTo>
                    <a:pt x="1008" y="142"/>
                  </a:moveTo>
                  <a:cubicBezTo>
                    <a:pt x="1008" y="141"/>
                    <a:pt x="1010" y="142"/>
                    <a:pt x="1011" y="142"/>
                  </a:cubicBezTo>
                  <a:cubicBezTo>
                    <a:pt x="1012" y="142"/>
                    <a:pt x="1014" y="142"/>
                    <a:pt x="1014" y="142"/>
                  </a:cubicBezTo>
                  <a:cubicBezTo>
                    <a:pt x="1012" y="144"/>
                    <a:pt x="1010" y="143"/>
                    <a:pt x="1008" y="143"/>
                  </a:cubicBezTo>
                  <a:cubicBezTo>
                    <a:pt x="1008" y="143"/>
                    <a:pt x="1008" y="143"/>
                    <a:pt x="1008" y="142"/>
                  </a:cubicBezTo>
                  <a:close/>
                  <a:moveTo>
                    <a:pt x="1007" y="27"/>
                  </a:moveTo>
                  <a:cubicBezTo>
                    <a:pt x="1007" y="27"/>
                    <a:pt x="1009" y="28"/>
                    <a:pt x="1008" y="28"/>
                  </a:cubicBezTo>
                  <a:cubicBezTo>
                    <a:pt x="1008" y="28"/>
                    <a:pt x="1007" y="28"/>
                    <a:pt x="1007" y="27"/>
                  </a:cubicBezTo>
                  <a:close/>
                  <a:moveTo>
                    <a:pt x="1004" y="152"/>
                  </a:moveTo>
                  <a:cubicBezTo>
                    <a:pt x="1004" y="151"/>
                    <a:pt x="1006" y="151"/>
                    <a:pt x="1007" y="151"/>
                  </a:cubicBezTo>
                  <a:cubicBezTo>
                    <a:pt x="1007" y="151"/>
                    <a:pt x="1007" y="152"/>
                    <a:pt x="1006" y="152"/>
                  </a:cubicBezTo>
                  <a:cubicBezTo>
                    <a:pt x="1006" y="152"/>
                    <a:pt x="1007" y="152"/>
                    <a:pt x="1007" y="152"/>
                  </a:cubicBezTo>
                  <a:cubicBezTo>
                    <a:pt x="1006" y="153"/>
                    <a:pt x="1004" y="153"/>
                    <a:pt x="1004" y="152"/>
                  </a:cubicBezTo>
                  <a:close/>
                  <a:moveTo>
                    <a:pt x="998" y="157"/>
                  </a:moveTo>
                  <a:cubicBezTo>
                    <a:pt x="998" y="155"/>
                    <a:pt x="1001" y="157"/>
                    <a:pt x="1002" y="157"/>
                  </a:cubicBezTo>
                  <a:cubicBezTo>
                    <a:pt x="1003" y="157"/>
                    <a:pt x="1004" y="156"/>
                    <a:pt x="1005" y="156"/>
                  </a:cubicBezTo>
                  <a:cubicBezTo>
                    <a:pt x="1006" y="156"/>
                    <a:pt x="1006" y="156"/>
                    <a:pt x="1007" y="156"/>
                  </a:cubicBezTo>
                  <a:cubicBezTo>
                    <a:pt x="1009" y="157"/>
                    <a:pt x="1012" y="155"/>
                    <a:pt x="1015" y="156"/>
                  </a:cubicBezTo>
                  <a:cubicBezTo>
                    <a:pt x="1018" y="156"/>
                    <a:pt x="1021" y="157"/>
                    <a:pt x="1024" y="156"/>
                  </a:cubicBezTo>
                  <a:cubicBezTo>
                    <a:pt x="1024" y="156"/>
                    <a:pt x="1024" y="155"/>
                    <a:pt x="1024" y="155"/>
                  </a:cubicBezTo>
                  <a:cubicBezTo>
                    <a:pt x="1023" y="155"/>
                    <a:pt x="1019" y="155"/>
                    <a:pt x="1020" y="155"/>
                  </a:cubicBezTo>
                  <a:cubicBezTo>
                    <a:pt x="1023" y="154"/>
                    <a:pt x="1026" y="156"/>
                    <a:pt x="1029" y="156"/>
                  </a:cubicBezTo>
                  <a:cubicBezTo>
                    <a:pt x="1030" y="155"/>
                    <a:pt x="1031" y="155"/>
                    <a:pt x="1031" y="155"/>
                  </a:cubicBezTo>
                  <a:cubicBezTo>
                    <a:pt x="1031" y="154"/>
                    <a:pt x="1029" y="155"/>
                    <a:pt x="1030" y="154"/>
                  </a:cubicBezTo>
                  <a:cubicBezTo>
                    <a:pt x="1031" y="153"/>
                    <a:pt x="1034" y="154"/>
                    <a:pt x="1036" y="154"/>
                  </a:cubicBezTo>
                  <a:cubicBezTo>
                    <a:pt x="1037" y="155"/>
                    <a:pt x="1040" y="155"/>
                    <a:pt x="1039" y="156"/>
                  </a:cubicBezTo>
                  <a:cubicBezTo>
                    <a:pt x="1037" y="157"/>
                    <a:pt x="1035" y="156"/>
                    <a:pt x="1033" y="156"/>
                  </a:cubicBezTo>
                  <a:cubicBezTo>
                    <a:pt x="1022" y="157"/>
                    <a:pt x="1013" y="157"/>
                    <a:pt x="1002" y="158"/>
                  </a:cubicBezTo>
                  <a:cubicBezTo>
                    <a:pt x="1001" y="158"/>
                    <a:pt x="998" y="158"/>
                    <a:pt x="998" y="157"/>
                  </a:cubicBezTo>
                  <a:close/>
                  <a:moveTo>
                    <a:pt x="997" y="19"/>
                  </a:moveTo>
                  <a:cubicBezTo>
                    <a:pt x="997" y="17"/>
                    <a:pt x="999" y="19"/>
                    <a:pt x="1001" y="19"/>
                  </a:cubicBezTo>
                  <a:cubicBezTo>
                    <a:pt x="1003" y="18"/>
                    <a:pt x="1009" y="18"/>
                    <a:pt x="1007" y="19"/>
                  </a:cubicBezTo>
                  <a:cubicBezTo>
                    <a:pt x="1006" y="19"/>
                    <a:pt x="1005" y="19"/>
                    <a:pt x="1004" y="19"/>
                  </a:cubicBezTo>
                  <a:cubicBezTo>
                    <a:pt x="1002" y="19"/>
                    <a:pt x="999" y="20"/>
                    <a:pt x="997" y="19"/>
                  </a:cubicBezTo>
                  <a:cubicBezTo>
                    <a:pt x="997" y="19"/>
                    <a:pt x="997" y="19"/>
                    <a:pt x="997" y="19"/>
                  </a:cubicBezTo>
                  <a:close/>
                  <a:moveTo>
                    <a:pt x="996" y="140"/>
                  </a:moveTo>
                  <a:cubicBezTo>
                    <a:pt x="996" y="139"/>
                    <a:pt x="1000" y="140"/>
                    <a:pt x="999" y="140"/>
                  </a:cubicBezTo>
                  <a:cubicBezTo>
                    <a:pt x="998" y="141"/>
                    <a:pt x="996" y="141"/>
                    <a:pt x="996" y="140"/>
                  </a:cubicBezTo>
                  <a:close/>
                  <a:moveTo>
                    <a:pt x="994" y="163"/>
                  </a:moveTo>
                  <a:cubicBezTo>
                    <a:pt x="994" y="163"/>
                    <a:pt x="997" y="164"/>
                    <a:pt x="996" y="164"/>
                  </a:cubicBezTo>
                  <a:cubicBezTo>
                    <a:pt x="995" y="164"/>
                    <a:pt x="994" y="164"/>
                    <a:pt x="994" y="163"/>
                  </a:cubicBezTo>
                  <a:close/>
                  <a:moveTo>
                    <a:pt x="994" y="17"/>
                  </a:moveTo>
                  <a:cubicBezTo>
                    <a:pt x="994" y="17"/>
                    <a:pt x="995" y="18"/>
                    <a:pt x="995" y="18"/>
                  </a:cubicBezTo>
                  <a:cubicBezTo>
                    <a:pt x="995" y="18"/>
                    <a:pt x="994" y="18"/>
                    <a:pt x="994" y="17"/>
                  </a:cubicBezTo>
                  <a:close/>
                  <a:moveTo>
                    <a:pt x="993" y="26"/>
                  </a:moveTo>
                  <a:cubicBezTo>
                    <a:pt x="993" y="25"/>
                    <a:pt x="995" y="26"/>
                    <a:pt x="996" y="26"/>
                  </a:cubicBezTo>
                  <a:cubicBezTo>
                    <a:pt x="1007" y="25"/>
                    <a:pt x="1016" y="25"/>
                    <a:pt x="1027" y="24"/>
                  </a:cubicBezTo>
                  <a:cubicBezTo>
                    <a:pt x="1030" y="23"/>
                    <a:pt x="1038" y="23"/>
                    <a:pt x="1035" y="24"/>
                  </a:cubicBezTo>
                  <a:cubicBezTo>
                    <a:pt x="1033" y="25"/>
                    <a:pt x="1031" y="24"/>
                    <a:pt x="1028" y="25"/>
                  </a:cubicBezTo>
                  <a:cubicBezTo>
                    <a:pt x="1017" y="26"/>
                    <a:pt x="1007" y="27"/>
                    <a:pt x="996" y="27"/>
                  </a:cubicBezTo>
                  <a:cubicBezTo>
                    <a:pt x="995" y="27"/>
                    <a:pt x="993" y="27"/>
                    <a:pt x="993" y="26"/>
                  </a:cubicBezTo>
                  <a:close/>
                  <a:moveTo>
                    <a:pt x="992" y="16"/>
                  </a:moveTo>
                  <a:cubicBezTo>
                    <a:pt x="992" y="15"/>
                    <a:pt x="994" y="16"/>
                    <a:pt x="995" y="16"/>
                  </a:cubicBezTo>
                  <a:cubicBezTo>
                    <a:pt x="998" y="15"/>
                    <a:pt x="1005" y="15"/>
                    <a:pt x="1003" y="16"/>
                  </a:cubicBezTo>
                  <a:cubicBezTo>
                    <a:pt x="1000" y="17"/>
                    <a:pt x="998" y="16"/>
                    <a:pt x="995" y="17"/>
                  </a:cubicBezTo>
                  <a:cubicBezTo>
                    <a:pt x="994" y="17"/>
                    <a:pt x="992" y="17"/>
                    <a:pt x="992" y="16"/>
                  </a:cubicBezTo>
                  <a:close/>
                  <a:moveTo>
                    <a:pt x="988" y="14"/>
                  </a:moveTo>
                  <a:cubicBezTo>
                    <a:pt x="988" y="13"/>
                    <a:pt x="990" y="14"/>
                    <a:pt x="991" y="14"/>
                  </a:cubicBezTo>
                  <a:cubicBezTo>
                    <a:pt x="1007" y="14"/>
                    <a:pt x="1019" y="12"/>
                    <a:pt x="1034" y="12"/>
                  </a:cubicBezTo>
                  <a:cubicBezTo>
                    <a:pt x="1042" y="12"/>
                    <a:pt x="1049" y="11"/>
                    <a:pt x="1057" y="11"/>
                  </a:cubicBezTo>
                  <a:cubicBezTo>
                    <a:pt x="1064" y="10"/>
                    <a:pt x="1070" y="9"/>
                    <a:pt x="1077" y="9"/>
                  </a:cubicBezTo>
                  <a:cubicBezTo>
                    <a:pt x="1086" y="9"/>
                    <a:pt x="1093" y="7"/>
                    <a:pt x="1102" y="7"/>
                  </a:cubicBezTo>
                  <a:cubicBezTo>
                    <a:pt x="1112" y="6"/>
                    <a:pt x="1120" y="5"/>
                    <a:pt x="1130" y="3"/>
                  </a:cubicBezTo>
                  <a:cubicBezTo>
                    <a:pt x="1137" y="2"/>
                    <a:pt x="1143" y="1"/>
                    <a:pt x="1150" y="1"/>
                  </a:cubicBezTo>
                  <a:cubicBezTo>
                    <a:pt x="1151" y="1"/>
                    <a:pt x="1154" y="1"/>
                    <a:pt x="1153" y="2"/>
                  </a:cubicBezTo>
                  <a:cubicBezTo>
                    <a:pt x="1153" y="3"/>
                    <a:pt x="1148" y="2"/>
                    <a:pt x="1149" y="3"/>
                  </a:cubicBezTo>
                  <a:cubicBezTo>
                    <a:pt x="1150" y="4"/>
                    <a:pt x="1154" y="2"/>
                    <a:pt x="1154" y="4"/>
                  </a:cubicBezTo>
                  <a:cubicBezTo>
                    <a:pt x="1154" y="6"/>
                    <a:pt x="1151" y="5"/>
                    <a:pt x="1150" y="5"/>
                  </a:cubicBezTo>
                  <a:cubicBezTo>
                    <a:pt x="1148" y="5"/>
                    <a:pt x="1142" y="5"/>
                    <a:pt x="1144" y="6"/>
                  </a:cubicBezTo>
                  <a:cubicBezTo>
                    <a:pt x="1145" y="7"/>
                    <a:pt x="1146" y="6"/>
                    <a:pt x="1147" y="5"/>
                  </a:cubicBezTo>
                  <a:cubicBezTo>
                    <a:pt x="1148" y="5"/>
                    <a:pt x="1151" y="5"/>
                    <a:pt x="1150" y="6"/>
                  </a:cubicBezTo>
                  <a:cubicBezTo>
                    <a:pt x="1150" y="7"/>
                    <a:pt x="1148" y="7"/>
                    <a:pt x="1148" y="7"/>
                  </a:cubicBezTo>
                  <a:cubicBezTo>
                    <a:pt x="1150" y="8"/>
                    <a:pt x="1152" y="7"/>
                    <a:pt x="1153" y="6"/>
                  </a:cubicBezTo>
                  <a:cubicBezTo>
                    <a:pt x="1154" y="6"/>
                    <a:pt x="1155" y="8"/>
                    <a:pt x="1155" y="7"/>
                  </a:cubicBezTo>
                  <a:cubicBezTo>
                    <a:pt x="1156" y="6"/>
                    <a:pt x="1153" y="6"/>
                    <a:pt x="1153" y="5"/>
                  </a:cubicBezTo>
                  <a:cubicBezTo>
                    <a:pt x="1154" y="5"/>
                    <a:pt x="1156" y="5"/>
                    <a:pt x="1157" y="5"/>
                  </a:cubicBezTo>
                  <a:cubicBezTo>
                    <a:pt x="1158" y="5"/>
                    <a:pt x="1159" y="5"/>
                    <a:pt x="1160" y="6"/>
                  </a:cubicBezTo>
                  <a:cubicBezTo>
                    <a:pt x="1160" y="6"/>
                    <a:pt x="1161" y="5"/>
                    <a:pt x="1161" y="5"/>
                  </a:cubicBezTo>
                  <a:cubicBezTo>
                    <a:pt x="1162" y="5"/>
                    <a:pt x="1162" y="6"/>
                    <a:pt x="1162" y="6"/>
                  </a:cubicBezTo>
                  <a:cubicBezTo>
                    <a:pt x="1162" y="6"/>
                    <a:pt x="1163" y="6"/>
                    <a:pt x="1163" y="6"/>
                  </a:cubicBezTo>
                  <a:cubicBezTo>
                    <a:pt x="1163" y="8"/>
                    <a:pt x="1161" y="10"/>
                    <a:pt x="1160" y="9"/>
                  </a:cubicBezTo>
                  <a:cubicBezTo>
                    <a:pt x="1160" y="9"/>
                    <a:pt x="1160" y="9"/>
                    <a:pt x="1159" y="8"/>
                  </a:cubicBezTo>
                  <a:cubicBezTo>
                    <a:pt x="1157" y="8"/>
                    <a:pt x="1156" y="8"/>
                    <a:pt x="1153" y="8"/>
                  </a:cubicBezTo>
                  <a:cubicBezTo>
                    <a:pt x="1151" y="8"/>
                    <a:pt x="1149" y="7"/>
                    <a:pt x="1147" y="7"/>
                  </a:cubicBezTo>
                  <a:cubicBezTo>
                    <a:pt x="1143" y="8"/>
                    <a:pt x="1132" y="12"/>
                    <a:pt x="1135" y="9"/>
                  </a:cubicBezTo>
                  <a:cubicBezTo>
                    <a:pt x="1135" y="9"/>
                    <a:pt x="1137" y="9"/>
                    <a:pt x="1136" y="8"/>
                  </a:cubicBezTo>
                  <a:cubicBezTo>
                    <a:pt x="1136" y="7"/>
                    <a:pt x="1133" y="7"/>
                    <a:pt x="1132" y="8"/>
                  </a:cubicBezTo>
                  <a:cubicBezTo>
                    <a:pt x="1132" y="8"/>
                    <a:pt x="1135" y="10"/>
                    <a:pt x="1134" y="10"/>
                  </a:cubicBezTo>
                  <a:cubicBezTo>
                    <a:pt x="1132" y="11"/>
                    <a:pt x="1129" y="10"/>
                    <a:pt x="1127" y="10"/>
                  </a:cubicBezTo>
                  <a:cubicBezTo>
                    <a:pt x="1124" y="11"/>
                    <a:pt x="1122" y="10"/>
                    <a:pt x="1119" y="10"/>
                  </a:cubicBezTo>
                  <a:cubicBezTo>
                    <a:pt x="1119" y="11"/>
                    <a:pt x="1118" y="11"/>
                    <a:pt x="1118" y="11"/>
                  </a:cubicBezTo>
                  <a:cubicBezTo>
                    <a:pt x="1117" y="11"/>
                    <a:pt x="1118" y="12"/>
                    <a:pt x="1117" y="12"/>
                  </a:cubicBezTo>
                  <a:cubicBezTo>
                    <a:pt x="1115" y="14"/>
                    <a:pt x="1112" y="13"/>
                    <a:pt x="1109" y="13"/>
                  </a:cubicBezTo>
                  <a:cubicBezTo>
                    <a:pt x="1107" y="13"/>
                    <a:pt x="1105" y="13"/>
                    <a:pt x="1103" y="13"/>
                  </a:cubicBezTo>
                  <a:cubicBezTo>
                    <a:pt x="1103" y="13"/>
                    <a:pt x="1103" y="12"/>
                    <a:pt x="1103" y="12"/>
                  </a:cubicBezTo>
                  <a:cubicBezTo>
                    <a:pt x="1102" y="12"/>
                    <a:pt x="1100" y="12"/>
                    <a:pt x="1101" y="12"/>
                  </a:cubicBezTo>
                  <a:cubicBezTo>
                    <a:pt x="1104" y="10"/>
                    <a:pt x="1109" y="12"/>
                    <a:pt x="1112" y="11"/>
                  </a:cubicBezTo>
                  <a:cubicBezTo>
                    <a:pt x="1112" y="10"/>
                    <a:pt x="1113" y="10"/>
                    <a:pt x="1112" y="10"/>
                  </a:cubicBezTo>
                  <a:cubicBezTo>
                    <a:pt x="1110" y="9"/>
                    <a:pt x="1107" y="10"/>
                    <a:pt x="1104" y="11"/>
                  </a:cubicBezTo>
                  <a:cubicBezTo>
                    <a:pt x="1090" y="12"/>
                    <a:pt x="1078" y="13"/>
                    <a:pt x="1064" y="14"/>
                  </a:cubicBezTo>
                  <a:cubicBezTo>
                    <a:pt x="1064" y="14"/>
                    <a:pt x="1062" y="13"/>
                    <a:pt x="1062" y="13"/>
                  </a:cubicBezTo>
                  <a:cubicBezTo>
                    <a:pt x="1065" y="12"/>
                    <a:pt x="1068" y="14"/>
                    <a:pt x="1070" y="13"/>
                  </a:cubicBezTo>
                  <a:cubicBezTo>
                    <a:pt x="1070" y="12"/>
                    <a:pt x="1070" y="12"/>
                    <a:pt x="1070" y="12"/>
                  </a:cubicBezTo>
                  <a:cubicBezTo>
                    <a:pt x="1070" y="12"/>
                    <a:pt x="1068" y="11"/>
                    <a:pt x="1068" y="11"/>
                  </a:cubicBezTo>
                  <a:cubicBezTo>
                    <a:pt x="1070" y="10"/>
                    <a:pt x="1075" y="11"/>
                    <a:pt x="1073" y="11"/>
                  </a:cubicBezTo>
                  <a:cubicBezTo>
                    <a:pt x="1069" y="9"/>
                    <a:pt x="1065" y="11"/>
                    <a:pt x="1060" y="11"/>
                  </a:cubicBezTo>
                  <a:cubicBezTo>
                    <a:pt x="1052" y="11"/>
                    <a:pt x="1046" y="12"/>
                    <a:pt x="1038" y="13"/>
                  </a:cubicBezTo>
                  <a:cubicBezTo>
                    <a:pt x="1038" y="13"/>
                    <a:pt x="1037" y="13"/>
                    <a:pt x="1037" y="13"/>
                  </a:cubicBezTo>
                  <a:cubicBezTo>
                    <a:pt x="1038" y="13"/>
                    <a:pt x="1039" y="13"/>
                    <a:pt x="1039" y="14"/>
                  </a:cubicBezTo>
                  <a:cubicBezTo>
                    <a:pt x="1039" y="14"/>
                    <a:pt x="1038" y="15"/>
                    <a:pt x="1038" y="15"/>
                  </a:cubicBezTo>
                  <a:cubicBezTo>
                    <a:pt x="1037" y="15"/>
                    <a:pt x="1035" y="16"/>
                    <a:pt x="1036" y="16"/>
                  </a:cubicBezTo>
                  <a:cubicBezTo>
                    <a:pt x="1037" y="17"/>
                    <a:pt x="1038" y="16"/>
                    <a:pt x="1039" y="16"/>
                  </a:cubicBezTo>
                  <a:cubicBezTo>
                    <a:pt x="1042" y="16"/>
                    <a:pt x="1045" y="14"/>
                    <a:pt x="1047" y="16"/>
                  </a:cubicBezTo>
                  <a:cubicBezTo>
                    <a:pt x="1048" y="18"/>
                    <a:pt x="1043" y="17"/>
                    <a:pt x="1041" y="17"/>
                  </a:cubicBezTo>
                  <a:cubicBezTo>
                    <a:pt x="1038" y="17"/>
                    <a:pt x="1036" y="18"/>
                    <a:pt x="1034" y="17"/>
                  </a:cubicBezTo>
                  <a:cubicBezTo>
                    <a:pt x="1034" y="17"/>
                    <a:pt x="1034" y="17"/>
                    <a:pt x="1034" y="16"/>
                  </a:cubicBezTo>
                  <a:cubicBezTo>
                    <a:pt x="1034" y="16"/>
                    <a:pt x="1035" y="15"/>
                    <a:pt x="1035" y="15"/>
                  </a:cubicBezTo>
                  <a:cubicBezTo>
                    <a:pt x="1034" y="14"/>
                    <a:pt x="1032" y="15"/>
                    <a:pt x="1031" y="15"/>
                  </a:cubicBezTo>
                  <a:cubicBezTo>
                    <a:pt x="1029" y="15"/>
                    <a:pt x="1027" y="15"/>
                    <a:pt x="1025" y="16"/>
                  </a:cubicBezTo>
                  <a:cubicBezTo>
                    <a:pt x="1024" y="16"/>
                    <a:pt x="1024" y="16"/>
                    <a:pt x="1023" y="16"/>
                  </a:cubicBezTo>
                  <a:cubicBezTo>
                    <a:pt x="1022" y="16"/>
                    <a:pt x="1020" y="17"/>
                    <a:pt x="1021" y="17"/>
                  </a:cubicBezTo>
                  <a:cubicBezTo>
                    <a:pt x="1022" y="18"/>
                    <a:pt x="1026" y="17"/>
                    <a:pt x="1025" y="18"/>
                  </a:cubicBezTo>
                  <a:cubicBezTo>
                    <a:pt x="1023" y="18"/>
                    <a:pt x="1022" y="18"/>
                    <a:pt x="1020" y="18"/>
                  </a:cubicBezTo>
                  <a:cubicBezTo>
                    <a:pt x="1020" y="18"/>
                    <a:pt x="1019" y="17"/>
                    <a:pt x="1019" y="17"/>
                  </a:cubicBezTo>
                  <a:cubicBezTo>
                    <a:pt x="1019" y="16"/>
                    <a:pt x="1020" y="16"/>
                    <a:pt x="1020" y="16"/>
                  </a:cubicBezTo>
                  <a:cubicBezTo>
                    <a:pt x="1020" y="15"/>
                    <a:pt x="1021" y="15"/>
                    <a:pt x="1021" y="15"/>
                  </a:cubicBezTo>
                  <a:cubicBezTo>
                    <a:pt x="1018" y="14"/>
                    <a:pt x="1011" y="15"/>
                    <a:pt x="1013" y="15"/>
                  </a:cubicBezTo>
                  <a:cubicBezTo>
                    <a:pt x="1016" y="14"/>
                    <a:pt x="1026" y="14"/>
                    <a:pt x="1023" y="14"/>
                  </a:cubicBezTo>
                  <a:cubicBezTo>
                    <a:pt x="1018" y="13"/>
                    <a:pt x="1014" y="14"/>
                    <a:pt x="1009" y="14"/>
                  </a:cubicBezTo>
                  <a:cubicBezTo>
                    <a:pt x="1003" y="14"/>
                    <a:pt x="998" y="15"/>
                    <a:pt x="992" y="15"/>
                  </a:cubicBezTo>
                  <a:cubicBezTo>
                    <a:pt x="990" y="15"/>
                    <a:pt x="988" y="16"/>
                    <a:pt x="988" y="14"/>
                  </a:cubicBezTo>
                  <a:close/>
                  <a:moveTo>
                    <a:pt x="984" y="147"/>
                  </a:moveTo>
                  <a:cubicBezTo>
                    <a:pt x="984" y="146"/>
                    <a:pt x="986" y="147"/>
                    <a:pt x="988" y="147"/>
                  </a:cubicBezTo>
                  <a:cubicBezTo>
                    <a:pt x="991" y="147"/>
                    <a:pt x="1002" y="146"/>
                    <a:pt x="998" y="147"/>
                  </a:cubicBezTo>
                  <a:cubicBezTo>
                    <a:pt x="995" y="148"/>
                    <a:pt x="993" y="148"/>
                    <a:pt x="990" y="148"/>
                  </a:cubicBezTo>
                  <a:cubicBezTo>
                    <a:pt x="988" y="148"/>
                    <a:pt x="984" y="149"/>
                    <a:pt x="984" y="147"/>
                  </a:cubicBezTo>
                  <a:close/>
                  <a:moveTo>
                    <a:pt x="984" y="164"/>
                  </a:moveTo>
                  <a:cubicBezTo>
                    <a:pt x="984" y="163"/>
                    <a:pt x="987" y="164"/>
                    <a:pt x="986" y="164"/>
                  </a:cubicBezTo>
                  <a:cubicBezTo>
                    <a:pt x="985" y="165"/>
                    <a:pt x="984" y="165"/>
                    <a:pt x="984" y="164"/>
                  </a:cubicBezTo>
                  <a:close/>
                  <a:moveTo>
                    <a:pt x="977" y="17"/>
                  </a:moveTo>
                  <a:cubicBezTo>
                    <a:pt x="977" y="17"/>
                    <a:pt x="977" y="16"/>
                    <a:pt x="977" y="16"/>
                  </a:cubicBezTo>
                  <a:cubicBezTo>
                    <a:pt x="976" y="16"/>
                    <a:pt x="975" y="16"/>
                    <a:pt x="974" y="16"/>
                  </a:cubicBezTo>
                  <a:cubicBezTo>
                    <a:pt x="973" y="16"/>
                    <a:pt x="972" y="16"/>
                    <a:pt x="972" y="16"/>
                  </a:cubicBezTo>
                  <a:cubicBezTo>
                    <a:pt x="972" y="15"/>
                    <a:pt x="974" y="15"/>
                    <a:pt x="975" y="15"/>
                  </a:cubicBezTo>
                  <a:cubicBezTo>
                    <a:pt x="978" y="15"/>
                    <a:pt x="989" y="14"/>
                    <a:pt x="986" y="15"/>
                  </a:cubicBezTo>
                  <a:cubicBezTo>
                    <a:pt x="983" y="16"/>
                    <a:pt x="981" y="16"/>
                    <a:pt x="979" y="16"/>
                  </a:cubicBezTo>
                  <a:cubicBezTo>
                    <a:pt x="979" y="17"/>
                    <a:pt x="980" y="17"/>
                    <a:pt x="981" y="17"/>
                  </a:cubicBezTo>
                  <a:cubicBezTo>
                    <a:pt x="983" y="17"/>
                    <a:pt x="987" y="16"/>
                    <a:pt x="986" y="17"/>
                  </a:cubicBezTo>
                  <a:cubicBezTo>
                    <a:pt x="984" y="19"/>
                    <a:pt x="982" y="17"/>
                    <a:pt x="979" y="17"/>
                  </a:cubicBezTo>
                  <a:cubicBezTo>
                    <a:pt x="978" y="17"/>
                    <a:pt x="977" y="18"/>
                    <a:pt x="977" y="17"/>
                  </a:cubicBezTo>
                  <a:close/>
                  <a:moveTo>
                    <a:pt x="976" y="27"/>
                  </a:moveTo>
                  <a:cubicBezTo>
                    <a:pt x="976" y="27"/>
                    <a:pt x="978" y="28"/>
                    <a:pt x="977" y="28"/>
                  </a:cubicBezTo>
                  <a:cubicBezTo>
                    <a:pt x="977" y="28"/>
                    <a:pt x="976" y="28"/>
                    <a:pt x="976" y="27"/>
                  </a:cubicBezTo>
                  <a:close/>
                  <a:moveTo>
                    <a:pt x="976" y="164"/>
                  </a:moveTo>
                  <a:cubicBezTo>
                    <a:pt x="976" y="164"/>
                    <a:pt x="978" y="164"/>
                    <a:pt x="978" y="165"/>
                  </a:cubicBezTo>
                  <a:cubicBezTo>
                    <a:pt x="977" y="165"/>
                    <a:pt x="976" y="165"/>
                    <a:pt x="976" y="164"/>
                  </a:cubicBezTo>
                  <a:close/>
                  <a:moveTo>
                    <a:pt x="970" y="153"/>
                  </a:moveTo>
                  <a:cubicBezTo>
                    <a:pt x="970" y="153"/>
                    <a:pt x="971" y="154"/>
                    <a:pt x="971" y="154"/>
                  </a:cubicBezTo>
                  <a:cubicBezTo>
                    <a:pt x="971" y="154"/>
                    <a:pt x="970" y="154"/>
                    <a:pt x="970" y="153"/>
                  </a:cubicBezTo>
                  <a:close/>
                  <a:moveTo>
                    <a:pt x="969" y="165"/>
                  </a:moveTo>
                  <a:cubicBezTo>
                    <a:pt x="969" y="164"/>
                    <a:pt x="972" y="165"/>
                    <a:pt x="971" y="165"/>
                  </a:cubicBezTo>
                  <a:cubicBezTo>
                    <a:pt x="971" y="166"/>
                    <a:pt x="969" y="166"/>
                    <a:pt x="969" y="165"/>
                  </a:cubicBezTo>
                  <a:close/>
                  <a:moveTo>
                    <a:pt x="969" y="16"/>
                  </a:moveTo>
                  <a:cubicBezTo>
                    <a:pt x="969" y="15"/>
                    <a:pt x="972" y="16"/>
                    <a:pt x="971" y="16"/>
                  </a:cubicBezTo>
                  <a:cubicBezTo>
                    <a:pt x="970" y="17"/>
                    <a:pt x="969" y="16"/>
                    <a:pt x="969" y="16"/>
                  </a:cubicBezTo>
                  <a:close/>
                  <a:moveTo>
                    <a:pt x="966" y="165"/>
                  </a:moveTo>
                  <a:cubicBezTo>
                    <a:pt x="966" y="165"/>
                    <a:pt x="969" y="165"/>
                    <a:pt x="968" y="166"/>
                  </a:cubicBezTo>
                  <a:cubicBezTo>
                    <a:pt x="968" y="166"/>
                    <a:pt x="966" y="166"/>
                    <a:pt x="966" y="165"/>
                  </a:cubicBezTo>
                  <a:close/>
                  <a:moveTo>
                    <a:pt x="964" y="148"/>
                  </a:moveTo>
                  <a:cubicBezTo>
                    <a:pt x="964" y="148"/>
                    <a:pt x="966" y="149"/>
                    <a:pt x="965" y="149"/>
                  </a:cubicBezTo>
                  <a:cubicBezTo>
                    <a:pt x="965" y="149"/>
                    <a:pt x="964" y="149"/>
                    <a:pt x="964" y="148"/>
                  </a:cubicBezTo>
                  <a:close/>
                  <a:moveTo>
                    <a:pt x="960" y="165"/>
                  </a:moveTo>
                  <a:cubicBezTo>
                    <a:pt x="960" y="164"/>
                    <a:pt x="962" y="165"/>
                    <a:pt x="963" y="165"/>
                  </a:cubicBezTo>
                  <a:cubicBezTo>
                    <a:pt x="964" y="165"/>
                    <a:pt x="964" y="166"/>
                    <a:pt x="964" y="166"/>
                  </a:cubicBezTo>
                  <a:cubicBezTo>
                    <a:pt x="963" y="166"/>
                    <a:pt x="960" y="167"/>
                    <a:pt x="960" y="165"/>
                  </a:cubicBezTo>
                  <a:close/>
                  <a:moveTo>
                    <a:pt x="958" y="149"/>
                  </a:moveTo>
                  <a:cubicBezTo>
                    <a:pt x="958" y="149"/>
                    <a:pt x="959" y="149"/>
                    <a:pt x="959" y="149"/>
                  </a:cubicBezTo>
                  <a:cubicBezTo>
                    <a:pt x="959" y="149"/>
                    <a:pt x="958" y="149"/>
                    <a:pt x="958" y="149"/>
                  </a:cubicBezTo>
                  <a:close/>
                  <a:moveTo>
                    <a:pt x="957" y="165"/>
                  </a:moveTo>
                  <a:cubicBezTo>
                    <a:pt x="957" y="165"/>
                    <a:pt x="960" y="165"/>
                    <a:pt x="959" y="166"/>
                  </a:cubicBezTo>
                  <a:cubicBezTo>
                    <a:pt x="959" y="166"/>
                    <a:pt x="957" y="166"/>
                    <a:pt x="957" y="165"/>
                  </a:cubicBezTo>
                  <a:close/>
                  <a:moveTo>
                    <a:pt x="957" y="154"/>
                  </a:moveTo>
                  <a:cubicBezTo>
                    <a:pt x="957" y="153"/>
                    <a:pt x="961" y="154"/>
                    <a:pt x="960" y="154"/>
                  </a:cubicBezTo>
                  <a:cubicBezTo>
                    <a:pt x="959" y="155"/>
                    <a:pt x="957" y="155"/>
                    <a:pt x="957" y="154"/>
                  </a:cubicBezTo>
                  <a:close/>
                  <a:moveTo>
                    <a:pt x="956" y="149"/>
                  </a:moveTo>
                  <a:cubicBezTo>
                    <a:pt x="956" y="149"/>
                    <a:pt x="957" y="149"/>
                    <a:pt x="957" y="149"/>
                  </a:cubicBezTo>
                  <a:cubicBezTo>
                    <a:pt x="957" y="149"/>
                    <a:pt x="956" y="149"/>
                    <a:pt x="956" y="149"/>
                  </a:cubicBezTo>
                  <a:close/>
                  <a:moveTo>
                    <a:pt x="954" y="16"/>
                  </a:moveTo>
                  <a:cubicBezTo>
                    <a:pt x="954" y="15"/>
                    <a:pt x="956" y="16"/>
                    <a:pt x="958" y="16"/>
                  </a:cubicBezTo>
                  <a:cubicBezTo>
                    <a:pt x="961" y="16"/>
                    <a:pt x="969" y="15"/>
                    <a:pt x="966" y="17"/>
                  </a:cubicBezTo>
                  <a:cubicBezTo>
                    <a:pt x="964" y="18"/>
                    <a:pt x="962" y="17"/>
                    <a:pt x="959" y="17"/>
                  </a:cubicBezTo>
                  <a:cubicBezTo>
                    <a:pt x="957" y="17"/>
                    <a:pt x="954" y="18"/>
                    <a:pt x="954" y="16"/>
                  </a:cubicBezTo>
                  <a:close/>
                  <a:moveTo>
                    <a:pt x="950" y="154"/>
                  </a:moveTo>
                  <a:cubicBezTo>
                    <a:pt x="950" y="154"/>
                    <a:pt x="951" y="154"/>
                    <a:pt x="952" y="154"/>
                  </a:cubicBezTo>
                  <a:cubicBezTo>
                    <a:pt x="953" y="154"/>
                    <a:pt x="954" y="154"/>
                    <a:pt x="954" y="154"/>
                  </a:cubicBezTo>
                  <a:cubicBezTo>
                    <a:pt x="953" y="155"/>
                    <a:pt x="950" y="156"/>
                    <a:pt x="950" y="154"/>
                  </a:cubicBezTo>
                  <a:close/>
                  <a:moveTo>
                    <a:pt x="948" y="160"/>
                  </a:moveTo>
                  <a:cubicBezTo>
                    <a:pt x="948" y="159"/>
                    <a:pt x="951" y="160"/>
                    <a:pt x="953" y="160"/>
                  </a:cubicBezTo>
                  <a:cubicBezTo>
                    <a:pt x="963" y="159"/>
                    <a:pt x="971" y="158"/>
                    <a:pt x="980" y="158"/>
                  </a:cubicBezTo>
                  <a:cubicBezTo>
                    <a:pt x="981" y="158"/>
                    <a:pt x="983" y="158"/>
                    <a:pt x="984" y="158"/>
                  </a:cubicBezTo>
                  <a:cubicBezTo>
                    <a:pt x="985" y="158"/>
                    <a:pt x="985" y="157"/>
                    <a:pt x="985" y="157"/>
                  </a:cubicBezTo>
                  <a:cubicBezTo>
                    <a:pt x="985" y="157"/>
                    <a:pt x="986" y="157"/>
                    <a:pt x="986" y="157"/>
                  </a:cubicBezTo>
                  <a:cubicBezTo>
                    <a:pt x="986" y="157"/>
                    <a:pt x="985" y="158"/>
                    <a:pt x="986" y="158"/>
                  </a:cubicBezTo>
                  <a:cubicBezTo>
                    <a:pt x="987" y="159"/>
                    <a:pt x="989" y="157"/>
                    <a:pt x="991" y="158"/>
                  </a:cubicBezTo>
                  <a:cubicBezTo>
                    <a:pt x="992" y="158"/>
                    <a:pt x="995" y="158"/>
                    <a:pt x="994" y="159"/>
                  </a:cubicBezTo>
                  <a:cubicBezTo>
                    <a:pt x="992" y="160"/>
                    <a:pt x="990" y="159"/>
                    <a:pt x="988" y="159"/>
                  </a:cubicBezTo>
                  <a:cubicBezTo>
                    <a:pt x="980" y="159"/>
                    <a:pt x="973" y="159"/>
                    <a:pt x="965" y="160"/>
                  </a:cubicBezTo>
                  <a:cubicBezTo>
                    <a:pt x="962" y="160"/>
                    <a:pt x="960" y="161"/>
                    <a:pt x="957" y="161"/>
                  </a:cubicBezTo>
                  <a:cubicBezTo>
                    <a:pt x="956" y="161"/>
                    <a:pt x="956" y="161"/>
                    <a:pt x="955" y="161"/>
                  </a:cubicBezTo>
                  <a:cubicBezTo>
                    <a:pt x="955" y="161"/>
                    <a:pt x="954" y="161"/>
                    <a:pt x="953" y="161"/>
                  </a:cubicBezTo>
                  <a:cubicBezTo>
                    <a:pt x="952" y="161"/>
                    <a:pt x="951" y="161"/>
                    <a:pt x="949" y="161"/>
                  </a:cubicBezTo>
                  <a:cubicBezTo>
                    <a:pt x="949" y="161"/>
                    <a:pt x="948" y="161"/>
                    <a:pt x="948" y="160"/>
                  </a:cubicBezTo>
                  <a:close/>
                  <a:moveTo>
                    <a:pt x="946" y="166"/>
                  </a:moveTo>
                  <a:cubicBezTo>
                    <a:pt x="946" y="165"/>
                    <a:pt x="950" y="166"/>
                    <a:pt x="949" y="166"/>
                  </a:cubicBezTo>
                  <a:cubicBezTo>
                    <a:pt x="948" y="167"/>
                    <a:pt x="946" y="167"/>
                    <a:pt x="946" y="166"/>
                  </a:cubicBezTo>
                  <a:close/>
                  <a:moveTo>
                    <a:pt x="944" y="159"/>
                  </a:moveTo>
                  <a:cubicBezTo>
                    <a:pt x="944" y="158"/>
                    <a:pt x="945" y="159"/>
                    <a:pt x="945" y="159"/>
                  </a:cubicBezTo>
                  <a:cubicBezTo>
                    <a:pt x="945" y="159"/>
                    <a:pt x="944" y="159"/>
                    <a:pt x="944" y="159"/>
                  </a:cubicBezTo>
                  <a:close/>
                  <a:moveTo>
                    <a:pt x="943" y="141"/>
                  </a:moveTo>
                  <a:cubicBezTo>
                    <a:pt x="943" y="141"/>
                    <a:pt x="945" y="142"/>
                    <a:pt x="945" y="142"/>
                  </a:cubicBezTo>
                  <a:cubicBezTo>
                    <a:pt x="944" y="142"/>
                    <a:pt x="943" y="142"/>
                    <a:pt x="943" y="141"/>
                  </a:cubicBezTo>
                  <a:close/>
                  <a:moveTo>
                    <a:pt x="943" y="19"/>
                  </a:moveTo>
                  <a:cubicBezTo>
                    <a:pt x="943" y="18"/>
                    <a:pt x="946" y="19"/>
                    <a:pt x="946" y="19"/>
                  </a:cubicBezTo>
                  <a:cubicBezTo>
                    <a:pt x="945" y="20"/>
                    <a:pt x="943" y="20"/>
                    <a:pt x="943" y="19"/>
                  </a:cubicBezTo>
                  <a:close/>
                  <a:moveTo>
                    <a:pt x="941" y="159"/>
                  </a:moveTo>
                  <a:cubicBezTo>
                    <a:pt x="941" y="159"/>
                    <a:pt x="942" y="159"/>
                    <a:pt x="942" y="159"/>
                  </a:cubicBezTo>
                  <a:cubicBezTo>
                    <a:pt x="942" y="159"/>
                    <a:pt x="941" y="159"/>
                    <a:pt x="941" y="159"/>
                  </a:cubicBezTo>
                  <a:close/>
                  <a:moveTo>
                    <a:pt x="941" y="22"/>
                  </a:moveTo>
                  <a:cubicBezTo>
                    <a:pt x="941" y="21"/>
                    <a:pt x="943" y="22"/>
                    <a:pt x="942" y="22"/>
                  </a:cubicBezTo>
                  <a:cubicBezTo>
                    <a:pt x="942" y="23"/>
                    <a:pt x="941" y="22"/>
                    <a:pt x="941" y="22"/>
                  </a:cubicBezTo>
                  <a:close/>
                  <a:moveTo>
                    <a:pt x="940" y="155"/>
                  </a:moveTo>
                  <a:cubicBezTo>
                    <a:pt x="940" y="154"/>
                    <a:pt x="942" y="155"/>
                    <a:pt x="943" y="155"/>
                  </a:cubicBezTo>
                  <a:cubicBezTo>
                    <a:pt x="944" y="155"/>
                    <a:pt x="948" y="154"/>
                    <a:pt x="947" y="155"/>
                  </a:cubicBezTo>
                  <a:cubicBezTo>
                    <a:pt x="945" y="156"/>
                    <a:pt x="943" y="156"/>
                    <a:pt x="942" y="155"/>
                  </a:cubicBezTo>
                  <a:cubicBezTo>
                    <a:pt x="941" y="155"/>
                    <a:pt x="940" y="156"/>
                    <a:pt x="940" y="155"/>
                  </a:cubicBezTo>
                  <a:close/>
                  <a:moveTo>
                    <a:pt x="938" y="161"/>
                  </a:moveTo>
                  <a:cubicBezTo>
                    <a:pt x="938" y="160"/>
                    <a:pt x="940" y="160"/>
                    <a:pt x="941" y="160"/>
                  </a:cubicBezTo>
                  <a:cubicBezTo>
                    <a:pt x="943" y="160"/>
                    <a:pt x="948" y="160"/>
                    <a:pt x="946" y="161"/>
                  </a:cubicBezTo>
                  <a:cubicBezTo>
                    <a:pt x="945" y="162"/>
                    <a:pt x="944" y="161"/>
                    <a:pt x="943" y="161"/>
                  </a:cubicBezTo>
                  <a:cubicBezTo>
                    <a:pt x="941" y="161"/>
                    <a:pt x="938" y="163"/>
                    <a:pt x="938" y="161"/>
                  </a:cubicBezTo>
                  <a:close/>
                  <a:moveTo>
                    <a:pt x="936" y="161"/>
                  </a:moveTo>
                  <a:cubicBezTo>
                    <a:pt x="936" y="160"/>
                    <a:pt x="938" y="161"/>
                    <a:pt x="937" y="162"/>
                  </a:cubicBezTo>
                  <a:cubicBezTo>
                    <a:pt x="937" y="162"/>
                    <a:pt x="936" y="161"/>
                    <a:pt x="936" y="161"/>
                  </a:cubicBezTo>
                  <a:close/>
                  <a:moveTo>
                    <a:pt x="935" y="17"/>
                  </a:moveTo>
                  <a:cubicBezTo>
                    <a:pt x="935" y="16"/>
                    <a:pt x="938" y="17"/>
                    <a:pt x="939" y="17"/>
                  </a:cubicBezTo>
                  <a:cubicBezTo>
                    <a:pt x="940" y="17"/>
                    <a:pt x="943" y="17"/>
                    <a:pt x="942" y="18"/>
                  </a:cubicBezTo>
                  <a:cubicBezTo>
                    <a:pt x="941" y="18"/>
                    <a:pt x="939" y="18"/>
                    <a:pt x="937" y="18"/>
                  </a:cubicBezTo>
                  <a:cubicBezTo>
                    <a:pt x="936" y="18"/>
                    <a:pt x="935" y="18"/>
                    <a:pt x="935" y="17"/>
                  </a:cubicBezTo>
                  <a:close/>
                  <a:moveTo>
                    <a:pt x="934" y="19"/>
                  </a:moveTo>
                  <a:cubicBezTo>
                    <a:pt x="934" y="18"/>
                    <a:pt x="936" y="19"/>
                    <a:pt x="938" y="19"/>
                  </a:cubicBezTo>
                  <a:cubicBezTo>
                    <a:pt x="939" y="19"/>
                    <a:pt x="943" y="19"/>
                    <a:pt x="942" y="20"/>
                  </a:cubicBezTo>
                  <a:cubicBezTo>
                    <a:pt x="940" y="21"/>
                    <a:pt x="938" y="20"/>
                    <a:pt x="936" y="20"/>
                  </a:cubicBezTo>
                  <a:cubicBezTo>
                    <a:pt x="935" y="20"/>
                    <a:pt x="934" y="20"/>
                    <a:pt x="934" y="19"/>
                  </a:cubicBezTo>
                  <a:close/>
                  <a:moveTo>
                    <a:pt x="931" y="159"/>
                  </a:moveTo>
                  <a:cubicBezTo>
                    <a:pt x="931" y="158"/>
                    <a:pt x="933" y="159"/>
                    <a:pt x="934" y="159"/>
                  </a:cubicBezTo>
                  <a:cubicBezTo>
                    <a:pt x="934" y="159"/>
                    <a:pt x="935" y="160"/>
                    <a:pt x="935" y="160"/>
                  </a:cubicBezTo>
                  <a:cubicBezTo>
                    <a:pt x="934" y="160"/>
                    <a:pt x="934" y="160"/>
                    <a:pt x="933" y="160"/>
                  </a:cubicBezTo>
                  <a:cubicBezTo>
                    <a:pt x="935" y="161"/>
                    <a:pt x="936" y="161"/>
                    <a:pt x="935" y="162"/>
                  </a:cubicBezTo>
                  <a:cubicBezTo>
                    <a:pt x="934" y="163"/>
                    <a:pt x="933" y="162"/>
                    <a:pt x="931" y="161"/>
                  </a:cubicBezTo>
                  <a:cubicBezTo>
                    <a:pt x="931" y="161"/>
                    <a:pt x="929" y="162"/>
                    <a:pt x="929" y="161"/>
                  </a:cubicBezTo>
                  <a:cubicBezTo>
                    <a:pt x="929" y="160"/>
                    <a:pt x="930" y="160"/>
                    <a:pt x="931" y="160"/>
                  </a:cubicBezTo>
                  <a:cubicBezTo>
                    <a:pt x="931" y="160"/>
                    <a:pt x="931" y="160"/>
                    <a:pt x="931" y="159"/>
                  </a:cubicBezTo>
                  <a:close/>
                  <a:moveTo>
                    <a:pt x="929" y="155"/>
                  </a:moveTo>
                  <a:cubicBezTo>
                    <a:pt x="930" y="154"/>
                    <a:pt x="932" y="155"/>
                    <a:pt x="933" y="155"/>
                  </a:cubicBezTo>
                  <a:cubicBezTo>
                    <a:pt x="933" y="155"/>
                    <a:pt x="934" y="155"/>
                    <a:pt x="933" y="155"/>
                  </a:cubicBezTo>
                  <a:cubicBezTo>
                    <a:pt x="932" y="156"/>
                    <a:pt x="929" y="156"/>
                    <a:pt x="929" y="155"/>
                  </a:cubicBezTo>
                  <a:close/>
                  <a:moveTo>
                    <a:pt x="925" y="155"/>
                  </a:moveTo>
                  <a:cubicBezTo>
                    <a:pt x="925" y="155"/>
                    <a:pt x="926" y="156"/>
                    <a:pt x="926" y="156"/>
                  </a:cubicBezTo>
                  <a:cubicBezTo>
                    <a:pt x="926" y="156"/>
                    <a:pt x="925" y="156"/>
                    <a:pt x="925" y="155"/>
                  </a:cubicBezTo>
                  <a:close/>
                  <a:moveTo>
                    <a:pt x="924" y="161"/>
                  </a:moveTo>
                  <a:cubicBezTo>
                    <a:pt x="924" y="161"/>
                    <a:pt x="925" y="162"/>
                    <a:pt x="925" y="162"/>
                  </a:cubicBezTo>
                  <a:cubicBezTo>
                    <a:pt x="925" y="162"/>
                    <a:pt x="924" y="162"/>
                    <a:pt x="924" y="161"/>
                  </a:cubicBezTo>
                  <a:close/>
                  <a:moveTo>
                    <a:pt x="923" y="168"/>
                  </a:moveTo>
                  <a:cubicBezTo>
                    <a:pt x="923" y="167"/>
                    <a:pt x="924" y="168"/>
                    <a:pt x="924" y="168"/>
                  </a:cubicBezTo>
                  <a:cubicBezTo>
                    <a:pt x="924" y="168"/>
                    <a:pt x="923" y="168"/>
                    <a:pt x="923" y="168"/>
                  </a:cubicBezTo>
                  <a:close/>
                  <a:moveTo>
                    <a:pt x="922" y="28"/>
                  </a:moveTo>
                  <a:cubicBezTo>
                    <a:pt x="922" y="27"/>
                    <a:pt x="926" y="28"/>
                    <a:pt x="925" y="29"/>
                  </a:cubicBezTo>
                  <a:cubicBezTo>
                    <a:pt x="924" y="29"/>
                    <a:pt x="922" y="29"/>
                    <a:pt x="922" y="28"/>
                  </a:cubicBezTo>
                  <a:close/>
                  <a:moveTo>
                    <a:pt x="921" y="155"/>
                  </a:moveTo>
                  <a:cubicBezTo>
                    <a:pt x="921" y="155"/>
                    <a:pt x="925" y="156"/>
                    <a:pt x="924" y="156"/>
                  </a:cubicBezTo>
                  <a:cubicBezTo>
                    <a:pt x="923" y="156"/>
                    <a:pt x="921" y="156"/>
                    <a:pt x="921" y="155"/>
                  </a:cubicBezTo>
                  <a:close/>
                  <a:moveTo>
                    <a:pt x="920" y="161"/>
                  </a:moveTo>
                  <a:cubicBezTo>
                    <a:pt x="920" y="161"/>
                    <a:pt x="923" y="162"/>
                    <a:pt x="922" y="162"/>
                  </a:cubicBezTo>
                  <a:cubicBezTo>
                    <a:pt x="921" y="162"/>
                    <a:pt x="920" y="162"/>
                    <a:pt x="920" y="161"/>
                  </a:cubicBezTo>
                  <a:close/>
                  <a:moveTo>
                    <a:pt x="917" y="162"/>
                  </a:moveTo>
                  <a:cubicBezTo>
                    <a:pt x="917" y="161"/>
                    <a:pt x="919" y="161"/>
                    <a:pt x="919" y="162"/>
                  </a:cubicBezTo>
                  <a:cubicBezTo>
                    <a:pt x="918" y="162"/>
                    <a:pt x="917" y="163"/>
                    <a:pt x="917" y="162"/>
                  </a:cubicBezTo>
                  <a:close/>
                  <a:moveTo>
                    <a:pt x="916" y="18"/>
                  </a:moveTo>
                  <a:cubicBezTo>
                    <a:pt x="916" y="17"/>
                    <a:pt x="918" y="18"/>
                    <a:pt x="919" y="18"/>
                  </a:cubicBezTo>
                  <a:cubicBezTo>
                    <a:pt x="921" y="18"/>
                    <a:pt x="926" y="18"/>
                    <a:pt x="924" y="19"/>
                  </a:cubicBezTo>
                  <a:cubicBezTo>
                    <a:pt x="922" y="20"/>
                    <a:pt x="920" y="19"/>
                    <a:pt x="918" y="19"/>
                  </a:cubicBezTo>
                  <a:cubicBezTo>
                    <a:pt x="917" y="19"/>
                    <a:pt x="916" y="19"/>
                    <a:pt x="916" y="18"/>
                  </a:cubicBezTo>
                  <a:close/>
                  <a:moveTo>
                    <a:pt x="914" y="143"/>
                  </a:moveTo>
                  <a:cubicBezTo>
                    <a:pt x="914" y="141"/>
                    <a:pt x="918" y="142"/>
                    <a:pt x="920" y="143"/>
                  </a:cubicBezTo>
                  <a:cubicBezTo>
                    <a:pt x="920" y="143"/>
                    <a:pt x="922" y="143"/>
                    <a:pt x="922" y="144"/>
                  </a:cubicBezTo>
                  <a:cubicBezTo>
                    <a:pt x="921" y="144"/>
                    <a:pt x="919" y="143"/>
                    <a:pt x="918" y="143"/>
                  </a:cubicBezTo>
                  <a:cubicBezTo>
                    <a:pt x="917" y="143"/>
                    <a:pt x="914" y="144"/>
                    <a:pt x="914" y="143"/>
                  </a:cubicBezTo>
                  <a:close/>
                  <a:moveTo>
                    <a:pt x="912" y="31"/>
                  </a:moveTo>
                  <a:cubicBezTo>
                    <a:pt x="912" y="30"/>
                    <a:pt x="914" y="30"/>
                    <a:pt x="915" y="30"/>
                  </a:cubicBezTo>
                  <a:cubicBezTo>
                    <a:pt x="935" y="28"/>
                    <a:pt x="953" y="29"/>
                    <a:pt x="973" y="27"/>
                  </a:cubicBezTo>
                  <a:cubicBezTo>
                    <a:pt x="973" y="27"/>
                    <a:pt x="975" y="27"/>
                    <a:pt x="975" y="28"/>
                  </a:cubicBezTo>
                  <a:cubicBezTo>
                    <a:pt x="974" y="29"/>
                    <a:pt x="971" y="28"/>
                    <a:pt x="969" y="28"/>
                  </a:cubicBezTo>
                  <a:cubicBezTo>
                    <a:pt x="966" y="29"/>
                    <a:pt x="963" y="28"/>
                    <a:pt x="959" y="29"/>
                  </a:cubicBezTo>
                  <a:cubicBezTo>
                    <a:pt x="959" y="29"/>
                    <a:pt x="959" y="30"/>
                    <a:pt x="959" y="30"/>
                  </a:cubicBezTo>
                  <a:cubicBezTo>
                    <a:pt x="958" y="30"/>
                    <a:pt x="957" y="29"/>
                    <a:pt x="956" y="30"/>
                  </a:cubicBezTo>
                  <a:cubicBezTo>
                    <a:pt x="956" y="30"/>
                    <a:pt x="957" y="30"/>
                    <a:pt x="957" y="30"/>
                  </a:cubicBezTo>
                  <a:cubicBezTo>
                    <a:pt x="956" y="32"/>
                    <a:pt x="954" y="30"/>
                    <a:pt x="953" y="30"/>
                  </a:cubicBezTo>
                  <a:cubicBezTo>
                    <a:pt x="952" y="30"/>
                    <a:pt x="952" y="30"/>
                    <a:pt x="952" y="30"/>
                  </a:cubicBezTo>
                  <a:cubicBezTo>
                    <a:pt x="951" y="30"/>
                    <a:pt x="951" y="30"/>
                    <a:pt x="950" y="30"/>
                  </a:cubicBezTo>
                  <a:cubicBezTo>
                    <a:pt x="949" y="30"/>
                    <a:pt x="948" y="30"/>
                    <a:pt x="947" y="30"/>
                  </a:cubicBezTo>
                  <a:cubicBezTo>
                    <a:pt x="941" y="32"/>
                    <a:pt x="936" y="31"/>
                    <a:pt x="930" y="31"/>
                  </a:cubicBezTo>
                  <a:cubicBezTo>
                    <a:pt x="924" y="31"/>
                    <a:pt x="919" y="32"/>
                    <a:pt x="913" y="31"/>
                  </a:cubicBezTo>
                  <a:cubicBezTo>
                    <a:pt x="913" y="31"/>
                    <a:pt x="912" y="31"/>
                    <a:pt x="912" y="31"/>
                  </a:cubicBezTo>
                  <a:close/>
                  <a:moveTo>
                    <a:pt x="910" y="137"/>
                  </a:moveTo>
                  <a:cubicBezTo>
                    <a:pt x="910" y="137"/>
                    <a:pt x="913" y="138"/>
                    <a:pt x="912" y="138"/>
                  </a:cubicBezTo>
                  <a:cubicBezTo>
                    <a:pt x="911" y="138"/>
                    <a:pt x="910" y="138"/>
                    <a:pt x="910" y="137"/>
                  </a:cubicBezTo>
                  <a:close/>
                  <a:moveTo>
                    <a:pt x="910" y="31"/>
                  </a:moveTo>
                  <a:cubicBezTo>
                    <a:pt x="910" y="30"/>
                    <a:pt x="912" y="31"/>
                    <a:pt x="912" y="31"/>
                  </a:cubicBezTo>
                  <a:cubicBezTo>
                    <a:pt x="911" y="31"/>
                    <a:pt x="910" y="31"/>
                    <a:pt x="910" y="31"/>
                  </a:cubicBezTo>
                  <a:close/>
                  <a:moveTo>
                    <a:pt x="908" y="23"/>
                  </a:moveTo>
                  <a:cubicBezTo>
                    <a:pt x="908" y="22"/>
                    <a:pt x="911" y="24"/>
                    <a:pt x="911" y="24"/>
                  </a:cubicBezTo>
                  <a:cubicBezTo>
                    <a:pt x="910" y="25"/>
                    <a:pt x="908" y="24"/>
                    <a:pt x="908" y="23"/>
                  </a:cubicBezTo>
                  <a:close/>
                  <a:moveTo>
                    <a:pt x="908" y="162"/>
                  </a:moveTo>
                  <a:cubicBezTo>
                    <a:pt x="908" y="161"/>
                    <a:pt x="910" y="162"/>
                    <a:pt x="910" y="162"/>
                  </a:cubicBezTo>
                  <a:cubicBezTo>
                    <a:pt x="909" y="163"/>
                    <a:pt x="908" y="163"/>
                    <a:pt x="908" y="162"/>
                  </a:cubicBezTo>
                  <a:close/>
                  <a:moveTo>
                    <a:pt x="906" y="23"/>
                  </a:moveTo>
                  <a:cubicBezTo>
                    <a:pt x="906" y="23"/>
                    <a:pt x="907" y="24"/>
                    <a:pt x="907" y="24"/>
                  </a:cubicBezTo>
                  <a:cubicBezTo>
                    <a:pt x="907" y="24"/>
                    <a:pt x="906" y="24"/>
                    <a:pt x="906" y="23"/>
                  </a:cubicBezTo>
                  <a:close/>
                  <a:moveTo>
                    <a:pt x="905" y="162"/>
                  </a:moveTo>
                  <a:cubicBezTo>
                    <a:pt x="905" y="161"/>
                    <a:pt x="907" y="162"/>
                    <a:pt x="906" y="163"/>
                  </a:cubicBezTo>
                  <a:cubicBezTo>
                    <a:pt x="906" y="163"/>
                    <a:pt x="905" y="163"/>
                    <a:pt x="905" y="162"/>
                  </a:cubicBezTo>
                  <a:close/>
                  <a:moveTo>
                    <a:pt x="904" y="20"/>
                  </a:moveTo>
                  <a:cubicBezTo>
                    <a:pt x="904" y="19"/>
                    <a:pt x="907" y="20"/>
                    <a:pt x="908" y="20"/>
                  </a:cubicBezTo>
                  <a:cubicBezTo>
                    <a:pt x="909" y="20"/>
                    <a:pt x="912" y="20"/>
                    <a:pt x="911" y="21"/>
                  </a:cubicBezTo>
                  <a:cubicBezTo>
                    <a:pt x="909" y="21"/>
                    <a:pt x="907" y="22"/>
                    <a:pt x="905" y="21"/>
                  </a:cubicBezTo>
                  <a:cubicBezTo>
                    <a:pt x="905" y="21"/>
                    <a:pt x="904" y="21"/>
                    <a:pt x="904" y="20"/>
                  </a:cubicBezTo>
                  <a:close/>
                  <a:moveTo>
                    <a:pt x="901" y="23"/>
                  </a:moveTo>
                  <a:cubicBezTo>
                    <a:pt x="902" y="22"/>
                    <a:pt x="903" y="24"/>
                    <a:pt x="902" y="24"/>
                  </a:cubicBezTo>
                  <a:cubicBezTo>
                    <a:pt x="902" y="24"/>
                    <a:pt x="901" y="23"/>
                    <a:pt x="901" y="23"/>
                  </a:cubicBezTo>
                  <a:close/>
                  <a:moveTo>
                    <a:pt x="899" y="142"/>
                  </a:moveTo>
                  <a:cubicBezTo>
                    <a:pt x="899" y="141"/>
                    <a:pt x="902" y="142"/>
                    <a:pt x="903" y="142"/>
                  </a:cubicBezTo>
                  <a:cubicBezTo>
                    <a:pt x="906" y="142"/>
                    <a:pt x="908" y="141"/>
                    <a:pt x="910" y="142"/>
                  </a:cubicBezTo>
                  <a:cubicBezTo>
                    <a:pt x="910" y="142"/>
                    <a:pt x="911" y="142"/>
                    <a:pt x="911" y="142"/>
                  </a:cubicBezTo>
                  <a:cubicBezTo>
                    <a:pt x="910" y="143"/>
                    <a:pt x="905" y="143"/>
                    <a:pt x="907" y="143"/>
                  </a:cubicBezTo>
                  <a:cubicBezTo>
                    <a:pt x="908" y="143"/>
                    <a:pt x="911" y="143"/>
                    <a:pt x="910" y="144"/>
                  </a:cubicBezTo>
                  <a:cubicBezTo>
                    <a:pt x="907" y="145"/>
                    <a:pt x="905" y="143"/>
                    <a:pt x="903" y="143"/>
                  </a:cubicBezTo>
                  <a:cubicBezTo>
                    <a:pt x="901" y="143"/>
                    <a:pt x="899" y="143"/>
                    <a:pt x="899" y="142"/>
                  </a:cubicBezTo>
                  <a:close/>
                  <a:moveTo>
                    <a:pt x="897" y="41"/>
                  </a:moveTo>
                  <a:cubicBezTo>
                    <a:pt x="897" y="40"/>
                    <a:pt x="899" y="41"/>
                    <a:pt x="900" y="41"/>
                  </a:cubicBezTo>
                  <a:cubicBezTo>
                    <a:pt x="903" y="41"/>
                    <a:pt x="911" y="41"/>
                    <a:pt x="908" y="42"/>
                  </a:cubicBezTo>
                  <a:cubicBezTo>
                    <a:pt x="906" y="42"/>
                    <a:pt x="904" y="41"/>
                    <a:pt x="902" y="42"/>
                  </a:cubicBezTo>
                  <a:cubicBezTo>
                    <a:pt x="900" y="42"/>
                    <a:pt x="897" y="43"/>
                    <a:pt x="897" y="41"/>
                  </a:cubicBezTo>
                  <a:close/>
                  <a:moveTo>
                    <a:pt x="896" y="142"/>
                  </a:moveTo>
                  <a:cubicBezTo>
                    <a:pt x="896" y="142"/>
                    <a:pt x="898" y="143"/>
                    <a:pt x="898" y="143"/>
                  </a:cubicBezTo>
                  <a:cubicBezTo>
                    <a:pt x="897" y="143"/>
                    <a:pt x="896" y="143"/>
                    <a:pt x="896" y="142"/>
                  </a:cubicBezTo>
                  <a:close/>
                  <a:moveTo>
                    <a:pt x="893" y="162"/>
                  </a:moveTo>
                  <a:cubicBezTo>
                    <a:pt x="893" y="160"/>
                    <a:pt x="897" y="162"/>
                    <a:pt x="899" y="162"/>
                  </a:cubicBezTo>
                  <a:cubicBezTo>
                    <a:pt x="900" y="163"/>
                    <a:pt x="902" y="162"/>
                    <a:pt x="902" y="163"/>
                  </a:cubicBezTo>
                  <a:cubicBezTo>
                    <a:pt x="902" y="164"/>
                    <a:pt x="901" y="163"/>
                    <a:pt x="900" y="163"/>
                  </a:cubicBezTo>
                  <a:cubicBezTo>
                    <a:pt x="899" y="163"/>
                    <a:pt x="899" y="163"/>
                    <a:pt x="898" y="163"/>
                  </a:cubicBezTo>
                  <a:cubicBezTo>
                    <a:pt x="897" y="163"/>
                    <a:pt x="898" y="163"/>
                    <a:pt x="898" y="162"/>
                  </a:cubicBezTo>
                  <a:cubicBezTo>
                    <a:pt x="897" y="162"/>
                    <a:pt x="896" y="164"/>
                    <a:pt x="894" y="163"/>
                  </a:cubicBezTo>
                  <a:cubicBezTo>
                    <a:pt x="894" y="163"/>
                    <a:pt x="893" y="163"/>
                    <a:pt x="893" y="162"/>
                  </a:cubicBezTo>
                  <a:close/>
                  <a:moveTo>
                    <a:pt x="891" y="162"/>
                  </a:moveTo>
                  <a:cubicBezTo>
                    <a:pt x="891" y="162"/>
                    <a:pt x="893" y="163"/>
                    <a:pt x="892" y="163"/>
                  </a:cubicBezTo>
                  <a:cubicBezTo>
                    <a:pt x="892" y="164"/>
                    <a:pt x="890" y="163"/>
                    <a:pt x="891" y="162"/>
                  </a:cubicBezTo>
                  <a:close/>
                  <a:moveTo>
                    <a:pt x="889" y="138"/>
                  </a:moveTo>
                  <a:cubicBezTo>
                    <a:pt x="889" y="138"/>
                    <a:pt x="890" y="139"/>
                    <a:pt x="890" y="139"/>
                  </a:cubicBezTo>
                  <a:cubicBezTo>
                    <a:pt x="890" y="139"/>
                    <a:pt x="889" y="139"/>
                    <a:pt x="889" y="138"/>
                  </a:cubicBezTo>
                  <a:close/>
                  <a:moveTo>
                    <a:pt x="888" y="19"/>
                  </a:moveTo>
                  <a:cubicBezTo>
                    <a:pt x="888" y="18"/>
                    <a:pt x="890" y="19"/>
                    <a:pt x="892" y="19"/>
                  </a:cubicBezTo>
                  <a:cubicBezTo>
                    <a:pt x="898" y="19"/>
                    <a:pt x="903" y="18"/>
                    <a:pt x="909" y="19"/>
                  </a:cubicBezTo>
                  <a:cubicBezTo>
                    <a:pt x="910" y="19"/>
                    <a:pt x="911" y="19"/>
                    <a:pt x="911" y="19"/>
                  </a:cubicBezTo>
                  <a:cubicBezTo>
                    <a:pt x="909" y="21"/>
                    <a:pt x="907" y="19"/>
                    <a:pt x="905" y="19"/>
                  </a:cubicBezTo>
                  <a:cubicBezTo>
                    <a:pt x="899" y="20"/>
                    <a:pt x="894" y="21"/>
                    <a:pt x="889" y="20"/>
                  </a:cubicBezTo>
                  <a:cubicBezTo>
                    <a:pt x="889" y="20"/>
                    <a:pt x="888" y="20"/>
                    <a:pt x="888" y="19"/>
                  </a:cubicBezTo>
                  <a:close/>
                  <a:moveTo>
                    <a:pt x="888" y="157"/>
                  </a:moveTo>
                  <a:cubicBezTo>
                    <a:pt x="888" y="155"/>
                    <a:pt x="890" y="156"/>
                    <a:pt x="892" y="156"/>
                  </a:cubicBezTo>
                  <a:cubicBezTo>
                    <a:pt x="892" y="157"/>
                    <a:pt x="894" y="157"/>
                    <a:pt x="893" y="157"/>
                  </a:cubicBezTo>
                  <a:cubicBezTo>
                    <a:pt x="892" y="158"/>
                    <a:pt x="890" y="158"/>
                    <a:pt x="889" y="157"/>
                  </a:cubicBezTo>
                  <a:cubicBezTo>
                    <a:pt x="888" y="157"/>
                    <a:pt x="887" y="157"/>
                    <a:pt x="888" y="157"/>
                  </a:cubicBezTo>
                  <a:close/>
                  <a:moveTo>
                    <a:pt x="885" y="163"/>
                  </a:moveTo>
                  <a:cubicBezTo>
                    <a:pt x="885" y="162"/>
                    <a:pt x="887" y="163"/>
                    <a:pt x="887" y="163"/>
                  </a:cubicBezTo>
                  <a:cubicBezTo>
                    <a:pt x="886" y="163"/>
                    <a:pt x="885" y="164"/>
                    <a:pt x="885" y="163"/>
                  </a:cubicBezTo>
                  <a:close/>
                  <a:moveTo>
                    <a:pt x="885" y="144"/>
                  </a:moveTo>
                  <a:cubicBezTo>
                    <a:pt x="885" y="143"/>
                    <a:pt x="887" y="143"/>
                    <a:pt x="888" y="143"/>
                  </a:cubicBezTo>
                  <a:cubicBezTo>
                    <a:pt x="889" y="143"/>
                    <a:pt x="892" y="144"/>
                    <a:pt x="891" y="144"/>
                  </a:cubicBezTo>
                  <a:cubicBezTo>
                    <a:pt x="889" y="145"/>
                    <a:pt x="888" y="145"/>
                    <a:pt x="886" y="144"/>
                  </a:cubicBezTo>
                  <a:cubicBezTo>
                    <a:pt x="886" y="144"/>
                    <a:pt x="885" y="144"/>
                    <a:pt x="885" y="144"/>
                  </a:cubicBezTo>
                  <a:close/>
                  <a:moveTo>
                    <a:pt x="885" y="32"/>
                  </a:moveTo>
                  <a:cubicBezTo>
                    <a:pt x="885" y="31"/>
                    <a:pt x="887" y="32"/>
                    <a:pt x="886" y="32"/>
                  </a:cubicBezTo>
                  <a:cubicBezTo>
                    <a:pt x="886" y="32"/>
                    <a:pt x="885" y="32"/>
                    <a:pt x="885" y="32"/>
                  </a:cubicBezTo>
                  <a:close/>
                  <a:moveTo>
                    <a:pt x="882" y="163"/>
                  </a:moveTo>
                  <a:cubicBezTo>
                    <a:pt x="882" y="163"/>
                    <a:pt x="883" y="163"/>
                    <a:pt x="883" y="163"/>
                  </a:cubicBezTo>
                  <a:cubicBezTo>
                    <a:pt x="883" y="163"/>
                    <a:pt x="882" y="163"/>
                    <a:pt x="882" y="163"/>
                  </a:cubicBezTo>
                  <a:close/>
                  <a:moveTo>
                    <a:pt x="878" y="22"/>
                  </a:moveTo>
                  <a:cubicBezTo>
                    <a:pt x="878" y="21"/>
                    <a:pt x="880" y="21"/>
                    <a:pt x="881" y="21"/>
                  </a:cubicBezTo>
                  <a:cubicBezTo>
                    <a:pt x="882" y="21"/>
                    <a:pt x="884" y="21"/>
                    <a:pt x="883" y="22"/>
                  </a:cubicBezTo>
                  <a:cubicBezTo>
                    <a:pt x="883" y="23"/>
                    <a:pt x="881" y="22"/>
                    <a:pt x="880" y="22"/>
                  </a:cubicBezTo>
                  <a:cubicBezTo>
                    <a:pt x="879" y="22"/>
                    <a:pt x="878" y="22"/>
                    <a:pt x="878" y="22"/>
                  </a:cubicBezTo>
                  <a:close/>
                  <a:moveTo>
                    <a:pt x="877" y="163"/>
                  </a:moveTo>
                  <a:cubicBezTo>
                    <a:pt x="877" y="162"/>
                    <a:pt x="879" y="163"/>
                    <a:pt x="879" y="164"/>
                  </a:cubicBezTo>
                  <a:cubicBezTo>
                    <a:pt x="878" y="164"/>
                    <a:pt x="877" y="164"/>
                    <a:pt x="877" y="163"/>
                  </a:cubicBezTo>
                  <a:close/>
                  <a:moveTo>
                    <a:pt x="874" y="22"/>
                  </a:moveTo>
                  <a:cubicBezTo>
                    <a:pt x="874" y="21"/>
                    <a:pt x="877" y="22"/>
                    <a:pt x="876" y="22"/>
                  </a:cubicBezTo>
                  <a:cubicBezTo>
                    <a:pt x="876" y="23"/>
                    <a:pt x="874" y="23"/>
                    <a:pt x="874" y="22"/>
                  </a:cubicBezTo>
                  <a:close/>
                  <a:moveTo>
                    <a:pt x="873" y="42"/>
                  </a:moveTo>
                  <a:cubicBezTo>
                    <a:pt x="874" y="41"/>
                    <a:pt x="875" y="42"/>
                    <a:pt x="877" y="42"/>
                  </a:cubicBezTo>
                  <a:cubicBezTo>
                    <a:pt x="882" y="41"/>
                    <a:pt x="886" y="41"/>
                    <a:pt x="891" y="41"/>
                  </a:cubicBezTo>
                  <a:cubicBezTo>
                    <a:pt x="892" y="41"/>
                    <a:pt x="895" y="41"/>
                    <a:pt x="894" y="42"/>
                  </a:cubicBezTo>
                  <a:cubicBezTo>
                    <a:pt x="893" y="44"/>
                    <a:pt x="890" y="42"/>
                    <a:pt x="888" y="42"/>
                  </a:cubicBezTo>
                  <a:cubicBezTo>
                    <a:pt x="884" y="43"/>
                    <a:pt x="880" y="43"/>
                    <a:pt x="875" y="43"/>
                  </a:cubicBezTo>
                  <a:cubicBezTo>
                    <a:pt x="875" y="43"/>
                    <a:pt x="874" y="43"/>
                    <a:pt x="874" y="43"/>
                  </a:cubicBezTo>
                  <a:cubicBezTo>
                    <a:pt x="873" y="43"/>
                    <a:pt x="873" y="43"/>
                    <a:pt x="873" y="42"/>
                  </a:cubicBezTo>
                  <a:close/>
                  <a:moveTo>
                    <a:pt x="872" y="163"/>
                  </a:moveTo>
                  <a:cubicBezTo>
                    <a:pt x="872" y="163"/>
                    <a:pt x="875" y="163"/>
                    <a:pt x="874" y="164"/>
                  </a:cubicBezTo>
                  <a:cubicBezTo>
                    <a:pt x="874" y="164"/>
                    <a:pt x="872" y="164"/>
                    <a:pt x="872" y="163"/>
                  </a:cubicBezTo>
                  <a:close/>
                  <a:moveTo>
                    <a:pt x="872" y="20"/>
                  </a:moveTo>
                  <a:cubicBezTo>
                    <a:pt x="872" y="19"/>
                    <a:pt x="873" y="20"/>
                    <a:pt x="874" y="20"/>
                  </a:cubicBezTo>
                  <a:cubicBezTo>
                    <a:pt x="878" y="19"/>
                    <a:pt x="881" y="19"/>
                    <a:pt x="885" y="19"/>
                  </a:cubicBezTo>
                  <a:cubicBezTo>
                    <a:pt x="886" y="19"/>
                    <a:pt x="887" y="19"/>
                    <a:pt x="887" y="20"/>
                  </a:cubicBezTo>
                  <a:cubicBezTo>
                    <a:pt x="886" y="21"/>
                    <a:pt x="884" y="20"/>
                    <a:pt x="883" y="20"/>
                  </a:cubicBezTo>
                  <a:cubicBezTo>
                    <a:pt x="879" y="21"/>
                    <a:pt x="876" y="21"/>
                    <a:pt x="873" y="21"/>
                  </a:cubicBezTo>
                  <a:cubicBezTo>
                    <a:pt x="872" y="21"/>
                    <a:pt x="872" y="21"/>
                    <a:pt x="872" y="20"/>
                  </a:cubicBezTo>
                  <a:close/>
                  <a:moveTo>
                    <a:pt x="871" y="50"/>
                  </a:moveTo>
                  <a:cubicBezTo>
                    <a:pt x="871" y="49"/>
                    <a:pt x="872" y="49"/>
                    <a:pt x="873" y="49"/>
                  </a:cubicBezTo>
                  <a:cubicBezTo>
                    <a:pt x="881" y="48"/>
                    <a:pt x="888" y="48"/>
                    <a:pt x="895" y="49"/>
                  </a:cubicBezTo>
                  <a:cubicBezTo>
                    <a:pt x="896" y="49"/>
                    <a:pt x="897" y="48"/>
                    <a:pt x="897" y="49"/>
                  </a:cubicBezTo>
                  <a:cubicBezTo>
                    <a:pt x="896" y="51"/>
                    <a:pt x="893" y="49"/>
                    <a:pt x="891" y="49"/>
                  </a:cubicBezTo>
                  <a:cubicBezTo>
                    <a:pt x="886" y="49"/>
                    <a:pt x="881" y="49"/>
                    <a:pt x="876" y="50"/>
                  </a:cubicBezTo>
                  <a:cubicBezTo>
                    <a:pt x="874" y="50"/>
                    <a:pt x="871" y="52"/>
                    <a:pt x="871" y="50"/>
                  </a:cubicBezTo>
                  <a:close/>
                  <a:moveTo>
                    <a:pt x="868" y="163"/>
                  </a:moveTo>
                  <a:cubicBezTo>
                    <a:pt x="868" y="163"/>
                    <a:pt x="870" y="164"/>
                    <a:pt x="870" y="164"/>
                  </a:cubicBezTo>
                  <a:cubicBezTo>
                    <a:pt x="869" y="164"/>
                    <a:pt x="868" y="164"/>
                    <a:pt x="868" y="163"/>
                  </a:cubicBezTo>
                  <a:close/>
                  <a:moveTo>
                    <a:pt x="868" y="51"/>
                  </a:moveTo>
                  <a:cubicBezTo>
                    <a:pt x="868" y="51"/>
                    <a:pt x="868" y="50"/>
                    <a:pt x="868" y="50"/>
                  </a:cubicBezTo>
                  <a:cubicBezTo>
                    <a:pt x="868" y="50"/>
                    <a:pt x="868" y="50"/>
                    <a:pt x="868" y="50"/>
                  </a:cubicBezTo>
                  <a:cubicBezTo>
                    <a:pt x="868" y="49"/>
                    <a:pt x="870" y="50"/>
                    <a:pt x="870" y="50"/>
                  </a:cubicBezTo>
                  <a:cubicBezTo>
                    <a:pt x="869" y="50"/>
                    <a:pt x="869" y="50"/>
                    <a:pt x="869" y="50"/>
                  </a:cubicBezTo>
                  <a:cubicBezTo>
                    <a:pt x="870" y="50"/>
                    <a:pt x="871" y="51"/>
                    <a:pt x="871" y="51"/>
                  </a:cubicBezTo>
                  <a:cubicBezTo>
                    <a:pt x="870" y="52"/>
                    <a:pt x="868" y="52"/>
                    <a:pt x="868" y="51"/>
                  </a:cubicBezTo>
                  <a:close/>
                  <a:moveTo>
                    <a:pt x="868" y="20"/>
                  </a:moveTo>
                  <a:cubicBezTo>
                    <a:pt x="868" y="20"/>
                    <a:pt x="869" y="21"/>
                    <a:pt x="869" y="21"/>
                  </a:cubicBezTo>
                  <a:cubicBezTo>
                    <a:pt x="869" y="21"/>
                    <a:pt x="868" y="21"/>
                    <a:pt x="868" y="20"/>
                  </a:cubicBezTo>
                  <a:close/>
                  <a:moveTo>
                    <a:pt x="867" y="158"/>
                  </a:moveTo>
                  <a:cubicBezTo>
                    <a:pt x="867" y="157"/>
                    <a:pt x="869" y="157"/>
                    <a:pt x="870" y="157"/>
                  </a:cubicBezTo>
                  <a:cubicBezTo>
                    <a:pt x="875" y="157"/>
                    <a:pt x="879" y="156"/>
                    <a:pt x="883" y="157"/>
                  </a:cubicBezTo>
                  <a:cubicBezTo>
                    <a:pt x="884" y="157"/>
                    <a:pt x="885" y="157"/>
                    <a:pt x="885" y="158"/>
                  </a:cubicBezTo>
                  <a:cubicBezTo>
                    <a:pt x="882" y="159"/>
                    <a:pt x="879" y="157"/>
                    <a:pt x="876" y="158"/>
                  </a:cubicBezTo>
                  <a:cubicBezTo>
                    <a:pt x="873" y="158"/>
                    <a:pt x="871" y="159"/>
                    <a:pt x="868" y="158"/>
                  </a:cubicBezTo>
                  <a:cubicBezTo>
                    <a:pt x="868" y="158"/>
                    <a:pt x="867" y="158"/>
                    <a:pt x="867" y="158"/>
                  </a:cubicBezTo>
                  <a:close/>
                  <a:moveTo>
                    <a:pt x="867" y="42"/>
                  </a:moveTo>
                  <a:cubicBezTo>
                    <a:pt x="867" y="41"/>
                    <a:pt x="869" y="42"/>
                    <a:pt x="870" y="42"/>
                  </a:cubicBezTo>
                  <a:cubicBezTo>
                    <a:pt x="871" y="42"/>
                    <a:pt x="873" y="42"/>
                    <a:pt x="872" y="43"/>
                  </a:cubicBezTo>
                  <a:cubicBezTo>
                    <a:pt x="872" y="44"/>
                    <a:pt x="870" y="43"/>
                    <a:pt x="869" y="42"/>
                  </a:cubicBezTo>
                  <a:cubicBezTo>
                    <a:pt x="869" y="42"/>
                    <a:pt x="867" y="43"/>
                    <a:pt x="867" y="42"/>
                  </a:cubicBezTo>
                  <a:close/>
                  <a:moveTo>
                    <a:pt x="867" y="145"/>
                  </a:moveTo>
                  <a:cubicBezTo>
                    <a:pt x="867" y="144"/>
                    <a:pt x="868" y="145"/>
                    <a:pt x="868" y="145"/>
                  </a:cubicBezTo>
                  <a:cubicBezTo>
                    <a:pt x="868" y="145"/>
                    <a:pt x="867" y="145"/>
                    <a:pt x="867" y="145"/>
                  </a:cubicBezTo>
                  <a:close/>
                  <a:moveTo>
                    <a:pt x="864" y="51"/>
                  </a:moveTo>
                  <a:cubicBezTo>
                    <a:pt x="864" y="50"/>
                    <a:pt x="867" y="51"/>
                    <a:pt x="867" y="52"/>
                  </a:cubicBezTo>
                  <a:cubicBezTo>
                    <a:pt x="866" y="52"/>
                    <a:pt x="864" y="52"/>
                    <a:pt x="864" y="51"/>
                  </a:cubicBezTo>
                  <a:close/>
                  <a:moveTo>
                    <a:pt x="863" y="50"/>
                  </a:moveTo>
                  <a:cubicBezTo>
                    <a:pt x="863" y="49"/>
                    <a:pt x="865" y="50"/>
                    <a:pt x="864" y="50"/>
                  </a:cubicBezTo>
                  <a:cubicBezTo>
                    <a:pt x="864" y="50"/>
                    <a:pt x="863" y="50"/>
                    <a:pt x="863" y="50"/>
                  </a:cubicBezTo>
                  <a:close/>
                  <a:moveTo>
                    <a:pt x="862" y="33"/>
                  </a:moveTo>
                  <a:cubicBezTo>
                    <a:pt x="862" y="32"/>
                    <a:pt x="863" y="32"/>
                    <a:pt x="864" y="32"/>
                  </a:cubicBezTo>
                  <a:cubicBezTo>
                    <a:pt x="868" y="32"/>
                    <a:pt x="879" y="32"/>
                    <a:pt x="875" y="33"/>
                  </a:cubicBezTo>
                  <a:cubicBezTo>
                    <a:pt x="872" y="34"/>
                    <a:pt x="868" y="33"/>
                    <a:pt x="864" y="33"/>
                  </a:cubicBezTo>
                  <a:cubicBezTo>
                    <a:pt x="863" y="33"/>
                    <a:pt x="862" y="34"/>
                    <a:pt x="862" y="33"/>
                  </a:cubicBezTo>
                  <a:close/>
                  <a:moveTo>
                    <a:pt x="860" y="164"/>
                  </a:moveTo>
                  <a:cubicBezTo>
                    <a:pt x="860" y="163"/>
                    <a:pt x="862" y="164"/>
                    <a:pt x="861" y="164"/>
                  </a:cubicBezTo>
                  <a:cubicBezTo>
                    <a:pt x="861" y="165"/>
                    <a:pt x="860" y="164"/>
                    <a:pt x="860" y="164"/>
                  </a:cubicBezTo>
                  <a:close/>
                  <a:moveTo>
                    <a:pt x="858" y="43"/>
                  </a:moveTo>
                  <a:cubicBezTo>
                    <a:pt x="858" y="42"/>
                    <a:pt x="860" y="42"/>
                    <a:pt x="861" y="43"/>
                  </a:cubicBezTo>
                  <a:cubicBezTo>
                    <a:pt x="861" y="43"/>
                    <a:pt x="862" y="43"/>
                    <a:pt x="862" y="44"/>
                  </a:cubicBezTo>
                  <a:cubicBezTo>
                    <a:pt x="861" y="44"/>
                    <a:pt x="860" y="44"/>
                    <a:pt x="859" y="43"/>
                  </a:cubicBezTo>
                  <a:cubicBezTo>
                    <a:pt x="858" y="43"/>
                    <a:pt x="858" y="43"/>
                    <a:pt x="858" y="43"/>
                  </a:cubicBezTo>
                  <a:close/>
                  <a:moveTo>
                    <a:pt x="856" y="105"/>
                  </a:moveTo>
                  <a:cubicBezTo>
                    <a:pt x="857" y="105"/>
                    <a:pt x="858" y="105"/>
                    <a:pt x="858" y="106"/>
                  </a:cubicBezTo>
                  <a:cubicBezTo>
                    <a:pt x="858" y="106"/>
                    <a:pt x="857" y="107"/>
                    <a:pt x="857" y="107"/>
                  </a:cubicBezTo>
                  <a:cubicBezTo>
                    <a:pt x="856" y="106"/>
                    <a:pt x="856" y="106"/>
                    <a:pt x="856" y="105"/>
                  </a:cubicBezTo>
                  <a:close/>
                  <a:moveTo>
                    <a:pt x="855" y="43"/>
                  </a:moveTo>
                  <a:cubicBezTo>
                    <a:pt x="855" y="42"/>
                    <a:pt x="858" y="43"/>
                    <a:pt x="857" y="44"/>
                  </a:cubicBezTo>
                  <a:cubicBezTo>
                    <a:pt x="857" y="44"/>
                    <a:pt x="855" y="44"/>
                    <a:pt x="855" y="43"/>
                  </a:cubicBezTo>
                  <a:close/>
                  <a:moveTo>
                    <a:pt x="852" y="43"/>
                  </a:moveTo>
                  <a:cubicBezTo>
                    <a:pt x="852" y="43"/>
                    <a:pt x="853" y="44"/>
                    <a:pt x="853" y="44"/>
                  </a:cubicBezTo>
                  <a:cubicBezTo>
                    <a:pt x="853" y="44"/>
                    <a:pt x="852" y="44"/>
                    <a:pt x="852" y="43"/>
                  </a:cubicBezTo>
                  <a:close/>
                  <a:moveTo>
                    <a:pt x="851" y="21"/>
                  </a:moveTo>
                  <a:cubicBezTo>
                    <a:pt x="851" y="20"/>
                    <a:pt x="855" y="21"/>
                    <a:pt x="854" y="21"/>
                  </a:cubicBezTo>
                  <a:cubicBezTo>
                    <a:pt x="853" y="22"/>
                    <a:pt x="851" y="22"/>
                    <a:pt x="851" y="21"/>
                  </a:cubicBezTo>
                  <a:close/>
                  <a:moveTo>
                    <a:pt x="849" y="50"/>
                  </a:moveTo>
                  <a:cubicBezTo>
                    <a:pt x="849" y="49"/>
                    <a:pt x="852" y="50"/>
                    <a:pt x="853" y="50"/>
                  </a:cubicBezTo>
                  <a:cubicBezTo>
                    <a:pt x="854" y="50"/>
                    <a:pt x="857" y="50"/>
                    <a:pt x="856" y="51"/>
                  </a:cubicBezTo>
                  <a:cubicBezTo>
                    <a:pt x="854" y="51"/>
                    <a:pt x="852" y="51"/>
                    <a:pt x="850" y="51"/>
                  </a:cubicBezTo>
                  <a:cubicBezTo>
                    <a:pt x="849" y="51"/>
                    <a:pt x="849" y="50"/>
                    <a:pt x="849" y="50"/>
                  </a:cubicBezTo>
                  <a:close/>
                  <a:moveTo>
                    <a:pt x="848" y="144"/>
                  </a:moveTo>
                  <a:cubicBezTo>
                    <a:pt x="848" y="143"/>
                    <a:pt x="851" y="144"/>
                    <a:pt x="850" y="144"/>
                  </a:cubicBezTo>
                  <a:cubicBezTo>
                    <a:pt x="850" y="144"/>
                    <a:pt x="848" y="144"/>
                    <a:pt x="848" y="144"/>
                  </a:cubicBezTo>
                  <a:close/>
                  <a:moveTo>
                    <a:pt x="845" y="165"/>
                  </a:moveTo>
                  <a:cubicBezTo>
                    <a:pt x="845" y="164"/>
                    <a:pt x="846" y="165"/>
                    <a:pt x="846" y="165"/>
                  </a:cubicBezTo>
                  <a:cubicBezTo>
                    <a:pt x="846" y="165"/>
                    <a:pt x="845" y="165"/>
                    <a:pt x="845" y="165"/>
                  </a:cubicBezTo>
                  <a:close/>
                  <a:moveTo>
                    <a:pt x="844" y="43"/>
                  </a:moveTo>
                  <a:cubicBezTo>
                    <a:pt x="844" y="42"/>
                    <a:pt x="846" y="43"/>
                    <a:pt x="847" y="43"/>
                  </a:cubicBezTo>
                  <a:cubicBezTo>
                    <a:pt x="848" y="43"/>
                    <a:pt x="850" y="43"/>
                    <a:pt x="849" y="44"/>
                  </a:cubicBezTo>
                  <a:cubicBezTo>
                    <a:pt x="848" y="45"/>
                    <a:pt x="847" y="44"/>
                    <a:pt x="845" y="44"/>
                  </a:cubicBezTo>
                  <a:cubicBezTo>
                    <a:pt x="845" y="44"/>
                    <a:pt x="844" y="44"/>
                    <a:pt x="844" y="43"/>
                  </a:cubicBezTo>
                  <a:close/>
                  <a:moveTo>
                    <a:pt x="841" y="21"/>
                  </a:moveTo>
                  <a:cubicBezTo>
                    <a:pt x="841" y="21"/>
                    <a:pt x="842" y="22"/>
                    <a:pt x="842" y="22"/>
                  </a:cubicBezTo>
                  <a:cubicBezTo>
                    <a:pt x="842" y="22"/>
                    <a:pt x="841" y="22"/>
                    <a:pt x="841" y="21"/>
                  </a:cubicBezTo>
                  <a:close/>
                  <a:moveTo>
                    <a:pt x="839" y="34"/>
                  </a:moveTo>
                  <a:cubicBezTo>
                    <a:pt x="839" y="33"/>
                    <a:pt x="841" y="34"/>
                    <a:pt x="840" y="34"/>
                  </a:cubicBezTo>
                  <a:cubicBezTo>
                    <a:pt x="840" y="34"/>
                    <a:pt x="839" y="34"/>
                    <a:pt x="839" y="34"/>
                  </a:cubicBezTo>
                  <a:close/>
                  <a:moveTo>
                    <a:pt x="838" y="21"/>
                  </a:moveTo>
                  <a:cubicBezTo>
                    <a:pt x="838" y="21"/>
                    <a:pt x="841" y="22"/>
                    <a:pt x="840" y="22"/>
                  </a:cubicBezTo>
                  <a:cubicBezTo>
                    <a:pt x="840" y="22"/>
                    <a:pt x="838" y="22"/>
                    <a:pt x="838" y="21"/>
                  </a:cubicBezTo>
                  <a:close/>
                  <a:moveTo>
                    <a:pt x="837" y="144"/>
                  </a:moveTo>
                  <a:cubicBezTo>
                    <a:pt x="837" y="143"/>
                    <a:pt x="840" y="145"/>
                    <a:pt x="839" y="145"/>
                  </a:cubicBezTo>
                  <a:cubicBezTo>
                    <a:pt x="838" y="146"/>
                    <a:pt x="837" y="145"/>
                    <a:pt x="837" y="144"/>
                  </a:cubicBezTo>
                  <a:close/>
                  <a:moveTo>
                    <a:pt x="832" y="145"/>
                  </a:moveTo>
                  <a:cubicBezTo>
                    <a:pt x="832" y="144"/>
                    <a:pt x="835" y="145"/>
                    <a:pt x="834" y="146"/>
                  </a:cubicBezTo>
                  <a:cubicBezTo>
                    <a:pt x="833" y="146"/>
                    <a:pt x="832" y="145"/>
                    <a:pt x="832" y="145"/>
                  </a:cubicBezTo>
                  <a:close/>
                  <a:moveTo>
                    <a:pt x="832" y="165"/>
                  </a:moveTo>
                  <a:cubicBezTo>
                    <a:pt x="832" y="165"/>
                    <a:pt x="833" y="166"/>
                    <a:pt x="833" y="166"/>
                  </a:cubicBezTo>
                  <a:cubicBezTo>
                    <a:pt x="833" y="166"/>
                    <a:pt x="832" y="165"/>
                    <a:pt x="832" y="165"/>
                  </a:cubicBezTo>
                  <a:close/>
                  <a:moveTo>
                    <a:pt x="828" y="22"/>
                  </a:moveTo>
                  <a:cubicBezTo>
                    <a:pt x="828" y="21"/>
                    <a:pt x="830" y="22"/>
                    <a:pt x="831" y="22"/>
                  </a:cubicBezTo>
                  <a:cubicBezTo>
                    <a:pt x="831" y="22"/>
                    <a:pt x="833" y="22"/>
                    <a:pt x="832" y="22"/>
                  </a:cubicBezTo>
                  <a:cubicBezTo>
                    <a:pt x="831" y="23"/>
                    <a:pt x="829" y="23"/>
                    <a:pt x="828" y="22"/>
                  </a:cubicBezTo>
                  <a:cubicBezTo>
                    <a:pt x="828" y="22"/>
                    <a:pt x="828" y="22"/>
                    <a:pt x="828" y="22"/>
                  </a:cubicBezTo>
                  <a:close/>
                  <a:moveTo>
                    <a:pt x="827" y="54"/>
                  </a:moveTo>
                  <a:cubicBezTo>
                    <a:pt x="827" y="53"/>
                    <a:pt x="829" y="54"/>
                    <a:pt x="829" y="54"/>
                  </a:cubicBezTo>
                  <a:cubicBezTo>
                    <a:pt x="828" y="54"/>
                    <a:pt x="827" y="54"/>
                    <a:pt x="827" y="54"/>
                  </a:cubicBezTo>
                  <a:close/>
                  <a:moveTo>
                    <a:pt x="826" y="117"/>
                  </a:moveTo>
                  <a:cubicBezTo>
                    <a:pt x="826" y="116"/>
                    <a:pt x="830" y="117"/>
                    <a:pt x="829" y="117"/>
                  </a:cubicBezTo>
                  <a:cubicBezTo>
                    <a:pt x="828" y="118"/>
                    <a:pt x="826" y="118"/>
                    <a:pt x="826" y="117"/>
                  </a:cubicBezTo>
                  <a:close/>
                  <a:moveTo>
                    <a:pt x="822" y="44"/>
                  </a:moveTo>
                  <a:cubicBezTo>
                    <a:pt x="822" y="43"/>
                    <a:pt x="824" y="44"/>
                    <a:pt x="825" y="44"/>
                  </a:cubicBezTo>
                  <a:cubicBezTo>
                    <a:pt x="830" y="43"/>
                    <a:pt x="835" y="43"/>
                    <a:pt x="840" y="43"/>
                  </a:cubicBezTo>
                  <a:cubicBezTo>
                    <a:pt x="841" y="43"/>
                    <a:pt x="843" y="44"/>
                    <a:pt x="843" y="44"/>
                  </a:cubicBezTo>
                  <a:cubicBezTo>
                    <a:pt x="841" y="46"/>
                    <a:pt x="839" y="44"/>
                    <a:pt x="837" y="44"/>
                  </a:cubicBezTo>
                  <a:cubicBezTo>
                    <a:pt x="832" y="44"/>
                    <a:pt x="828" y="46"/>
                    <a:pt x="823" y="45"/>
                  </a:cubicBezTo>
                  <a:cubicBezTo>
                    <a:pt x="823" y="45"/>
                    <a:pt x="822" y="45"/>
                    <a:pt x="822" y="44"/>
                  </a:cubicBezTo>
                  <a:close/>
                  <a:moveTo>
                    <a:pt x="822" y="165"/>
                  </a:moveTo>
                  <a:cubicBezTo>
                    <a:pt x="822" y="165"/>
                    <a:pt x="824" y="166"/>
                    <a:pt x="824" y="166"/>
                  </a:cubicBezTo>
                  <a:cubicBezTo>
                    <a:pt x="823" y="166"/>
                    <a:pt x="822" y="166"/>
                    <a:pt x="822" y="165"/>
                  </a:cubicBezTo>
                  <a:close/>
                  <a:moveTo>
                    <a:pt x="822" y="131"/>
                  </a:moveTo>
                  <a:cubicBezTo>
                    <a:pt x="822" y="130"/>
                    <a:pt x="825" y="131"/>
                    <a:pt x="824" y="131"/>
                  </a:cubicBezTo>
                  <a:cubicBezTo>
                    <a:pt x="823" y="132"/>
                    <a:pt x="822" y="131"/>
                    <a:pt x="822" y="131"/>
                  </a:cubicBezTo>
                  <a:close/>
                  <a:moveTo>
                    <a:pt x="821" y="34"/>
                  </a:moveTo>
                  <a:cubicBezTo>
                    <a:pt x="821" y="33"/>
                    <a:pt x="824" y="35"/>
                    <a:pt x="825" y="34"/>
                  </a:cubicBezTo>
                  <a:cubicBezTo>
                    <a:pt x="828" y="34"/>
                    <a:pt x="830" y="33"/>
                    <a:pt x="832" y="33"/>
                  </a:cubicBezTo>
                  <a:cubicBezTo>
                    <a:pt x="833" y="33"/>
                    <a:pt x="834" y="34"/>
                    <a:pt x="834" y="34"/>
                  </a:cubicBezTo>
                  <a:cubicBezTo>
                    <a:pt x="833" y="35"/>
                    <a:pt x="833" y="34"/>
                    <a:pt x="832" y="34"/>
                  </a:cubicBezTo>
                  <a:cubicBezTo>
                    <a:pt x="832" y="34"/>
                    <a:pt x="832" y="34"/>
                    <a:pt x="832" y="34"/>
                  </a:cubicBezTo>
                  <a:cubicBezTo>
                    <a:pt x="828" y="35"/>
                    <a:pt x="825" y="36"/>
                    <a:pt x="822" y="35"/>
                  </a:cubicBezTo>
                  <a:cubicBezTo>
                    <a:pt x="822" y="35"/>
                    <a:pt x="821" y="35"/>
                    <a:pt x="821" y="34"/>
                  </a:cubicBezTo>
                  <a:close/>
                  <a:moveTo>
                    <a:pt x="819" y="165"/>
                  </a:moveTo>
                  <a:cubicBezTo>
                    <a:pt x="819" y="164"/>
                    <a:pt x="822" y="166"/>
                    <a:pt x="821" y="166"/>
                  </a:cubicBezTo>
                  <a:cubicBezTo>
                    <a:pt x="821" y="166"/>
                    <a:pt x="820" y="166"/>
                    <a:pt x="820" y="166"/>
                  </a:cubicBezTo>
                  <a:cubicBezTo>
                    <a:pt x="819" y="166"/>
                    <a:pt x="819" y="165"/>
                    <a:pt x="819" y="165"/>
                  </a:cubicBezTo>
                  <a:close/>
                  <a:moveTo>
                    <a:pt x="819" y="145"/>
                  </a:moveTo>
                  <a:cubicBezTo>
                    <a:pt x="819" y="145"/>
                    <a:pt x="820" y="146"/>
                    <a:pt x="820" y="146"/>
                  </a:cubicBezTo>
                  <a:cubicBezTo>
                    <a:pt x="820" y="146"/>
                    <a:pt x="819" y="146"/>
                    <a:pt x="819" y="145"/>
                  </a:cubicBezTo>
                  <a:close/>
                  <a:moveTo>
                    <a:pt x="818" y="44"/>
                  </a:moveTo>
                  <a:cubicBezTo>
                    <a:pt x="818" y="44"/>
                    <a:pt x="819" y="45"/>
                    <a:pt x="819" y="45"/>
                  </a:cubicBezTo>
                  <a:cubicBezTo>
                    <a:pt x="819" y="45"/>
                    <a:pt x="818" y="45"/>
                    <a:pt x="818" y="44"/>
                  </a:cubicBezTo>
                  <a:close/>
                  <a:moveTo>
                    <a:pt x="816" y="44"/>
                  </a:moveTo>
                  <a:cubicBezTo>
                    <a:pt x="816" y="44"/>
                    <a:pt x="817" y="45"/>
                    <a:pt x="817" y="45"/>
                  </a:cubicBezTo>
                  <a:cubicBezTo>
                    <a:pt x="817" y="45"/>
                    <a:pt x="816" y="45"/>
                    <a:pt x="816" y="44"/>
                  </a:cubicBezTo>
                  <a:close/>
                  <a:moveTo>
                    <a:pt x="814" y="52"/>
                  </a:moveTo>
                  <a:cubicBezTo>
                    <a:pt x="814" y="51"/>
                    <a:pt x="815" y="52"/>
                    <a:pt x="815" y="52"/>
                  </a:cubicBezTo>
                  <a:cubicBezTo>
                    <a:pt x="815" y="52"/>
                    <a:pt x="814" y="52"/>
                    <a:pt x="814" y="52"/>
                  </a:cubicBezTo>
                  <a:close/>
                  <a:moveTo>
                    <a:pt x="811" y="166"/>
                  </a:moveTo>
                  <a:cubicBezTo>
                    <a:pt x="811" y="165"/>
                    <a:pt x="813" y="165"/>
                    <a:pt x="814" y="165"/>
                  </a:cubicBezTo>
                  <a:cubicBezTo>
                    <a:pt x="815" y="165"/>
                    <a:pt x="817" y="165"/>
                    <a:pt x="818" y="166"/>
                  </a:cubicBezTo>
                  <a:cubicBezTo>
                    <a:pt x="818" y="166"/>
                    <a:pt x="818" y="166"/>
                    <a:pt x="818" y="166"/>
                  </a:cubicBezTo>
                  <a:cubicBezTo>
                    <a:pt x="816" y="167"/>
                    <a:pt x="814" y="167"/>
                    <a:pt x="812" y="166"/>
                  </a:cubicBezTo>
                  <a:cubicBezTo>
                    <a:pt x="812" y="166"/>
                    <a:pt x="811" y="166"/>
                    <a:pt x="811" y="166"/>
                  </a:cubicBezTo>
                  <a:close/>
                  <a:moveTo>
                    <a:pt x="810" y="53"/>
                  </a:moveTo>
                  <a:cubicBezTo>
                    <a:pt x="810" y="51"/>
                    <a:pt x="813" y="53"/>
                    <a:pt x="814" y="53"/>
                  </a:cubicBezTo>
                  <a:cubicBezTo>
                    <a:pt x="819" y="53"/>
                    <a:pt x="822" y="52"/>
                    <a:pt x="826" y="53"/>
                  </a:cubicBezTo>
                  <a:cubicBezTo>
                    <a:pt x="827" y="53"/>
                    <a:pt x="828" y="53"/>
                    <a:pt x="827" y="53"/>
                  </a:cubicBezTo>
                  <a:cubicBezTo>
                    <a:pt x="826" y="55"/>
                    <a:pt x="824" y="53"/>
                    <a:pt x="822" y="53"/>
                  </a:cubicBezTo>
                  <a:cubicBezTo>
                    <a:pt x="820" y="53"/>
                    <a:pt x="818" y="54"/>
                    <a:pt x="816" y="54"/>
                  </a:cubicBezTo>
                  <a:cubicBezTo>
                    <a:pt x="814" y="54"/>
                    <a:pt x="810" y="55"/>
                    <a:pt x="810" y="53"/>
                  </a:cubicBezTo>
                  <a:close/>
                  <a:moveTo>
                    <a:pt x="806" y="135"/>
                  </a:moveTo>
                  <a:cubicBezTo>
                    <a:pt x="806" y="135"/>
                    <a:pt x="807" y="136"/>
                    <a:pt x="807" y="136"/>
                  </a:cubicBezTo>
                  <a:cubicBezTo>
                    <a:pt x="807" y="136"/>
                    <a:pt x="806" y="136"/>
                    <a:pt x="806" y="135"/>
                  </a:cubicBezTo>
                  <a:close/>
                  <a:moveTo>
                    <a:pt x="803" y="59"/>
                  </a:moveTo>
                  <a:cubicBezTo>
                    <a:pt x="803" y="58"/>
                    <a:pt x="806" y="59"/>
                    <a:pt x="805" y="60"/>
                  </a:cubicBezTo>
                  <a:cubicBezTo>
                    <a:pt x="804" y="60"/>
                    <a:pt x="803" y="60"/>
                    <a:pt x="803" y="59"/>
                  </a:cubicBezTo>
                  <a:close/>
                  <a:moveTo>
                    <a:pt x="801" y="45"/>
                  </a:moveTo>
                  <a:cubicBezTo>
                    <a:pt x="801" y="44"/>
                    <a:pt x="804" y="45"/>
                    <a:pt x="803" y="46"/>
                  </a:cubicBezTo>
                  <a:cubicBezTo>
                    <a:pt x="802" y="46"/>
                    <a:pt x="801" y="45"/>
                    <a:pt x="801" y="45"/>
                  </a:cubicBezTo>
                  <a:close/>
                  <a:moveTo>
                    <a:pt x="799" y="118"/>
                  </a:moveTo>
                  <a:cubicBezTo>
                    <a:pt x="799" y="117"/>
                    <a:pt x="803" y="118"/>
                    <a:pt x="802" y="118"/>
                  </a:cubicBezTo>
                  <a:cubicBezTo>
                    <a:pt x="801" y="119"/>
                    <a:pt x="799" y="119"/>
                    <a:pt x="799" y="118"/>
                  </a:cubicBezTo>
                  <a:close/>
                  <a:moveTo>
                    <a:pt x="798" y="144"/>
                  </a:moveTo>
                  <a:cubicBezTo>
                    <a:pt x="798" y="144"/>
                    <a:pt x="800" y="144"/>
                    <a:pt x="800" y="145"/>
                  </a:cubicBezTo>
                  <a:cubicBezTo>
                    <a:pt x="799" y="145"/>
                    <a:pt x="798" y="145"/>
                    <a:pt x="798" y="144"/>
                  </a:cubicBezTo>
                  <a:close/>
                  <a:moveTo>
                    <a:pt x="798" y="172"/>
                  </a:moveTo>
                  <a:cubicBezTo>
                    <a:pt x="798" y="172"/>
                    <a:pt x="800" y="173"/>
                    <a:pt x="799" y="173"/>
                  </a:cubicBezTo>
                  <a:cubicBezTo>
                    <a:pt x="799" y="173"/>
                    <a:pt x="798" y="173"/>
                    <a:pt x="798" y="172"/>
                  </a:cubicBezTo>
                  <a:close/>
                  <a:moveTo>
                    <a:pt x="796" y="166"/>
                  </a:moveTo>
                  <a:cubicBezTo>
                    <a:pt x="796" y="165"/>
                    <a:pt x="798" y="166"/>
                    <a:pt x="799" y="166"/>
                  </a:cubicBezTo>
                  <a:cubicBezTo>
                    <a:pt x="800" y="166"/>
                    <a:pt x="800" y="166"/>
                    <a:pt x="800" y="166"/>
                  </a:cubicBezTo>
                  <a:cubicBezTo>
                    <a:pt x="799" y="167"/>
                    <a:pt x="796" y="168"/>
                    <a:pt x="796" y="166"/>
                  </a:cubicBezTo>
                  <a:close/>
                  <a:moveTo>
                    <a:pt x="794" y="172"/>
                  </a:moveTo>
                  <a:cubicBezTo>
                    <a:pt x="794" y="172"/>
                    <a:pt x="796" y="173"/>
                    <a:pt x="796" y="173"/>
                  </a:cubicBezTo>
                  <a:cubicBezTo>
                    <a:pt x="795" y="173"/>
                    <a:pt x="794" y="173"/>
                    <a:pt x="794" y="172"/>
                  </a:cubicBezTo>
                  <a:close/>
                  <a:moveTo>
                    <a:pt x="794" y="145"/>
                  </a:moveTo>
                  <a:cubicBezTo>
                    <a:pt x="794" y="144"/>
                    <a:pt x="797" y="144"/>
                    <a:pt x="796" y="145"/>
                  </a:cubicBezTo>
                  <a:cubicBezTo>
                    <a:pt x="796" y="145"/>
                    <a:pt x="794" y="146"/>
                    <a:pt x="794" y="145"/>
                  </a:cubicBezTo>
                  <a:close/>
                  <a:moveTo>
                    <a:pt x="794" y="45"/>
                  </a:moveTo>
                  <a:cubicBezTo>
                    <a:pt x="794" y="44"/>
                    <a:pt x="797" y="45"/>
                    <a:pt x="796" y="46"/>
                  </a:cubicBezTo>
                  <a:cubicBezTo>
                    <a:pt x="795" y="46"/>
                    <a:pt x="794" y="46"/>
                    <a:pt x="794" y="45"/>
                  </a:cubicBezTo>
                  <a:close/>
                  <a:moveTo>
                    <a:pt x="791" y="54"/>
                  </a:moveTo>
                  <a:cubicBezTo>
                    <a:pt x="791" y="54"/>
                    <a:pt x="791" y="54"/>
                    <a:pt x="791" y="54"/>
                  </a:cubicBezTo>
                  <a:cubicBezTo>
                    <a:pt x="790" y="54"/>
                    <a:pt x="788" y="54"/>
                    <a:pt x="787" y="53"/>
                  </a:cubicBezTo>
                  <a:cubicBezTo>
                    <a:pt x="787" y="53"/>
                    <a:pt x="787" y="53"/>
                    <a:pt x="787" y="53"/>
                  </a:cubicBezTo>
                  <a:cubicBezTo>
                    <a:pt x="787" y="51"/>
                    <a:pt x="789" y="53"/>
                    <a:pt x="791" y="53"/>
                  </a:cubicBezTo>
                  <a:cubicBezTo>
                    <a:pt x="791" y="53"/>
                    <a:pt x="794" y="52"/>
                    <a:pt x="793" y="53"/>
                  </a:cubicBezTo>
                  <a:cubicBezTo>
                    <a:pt x="793" y="53"/>
                    <a:pt x="793" y="53"/>
                    <a:pt x="792" y="53"/>
                  </a:cubicBezTo>
                  <a:cubicBezTo>
                    <a:pt x="793" y="53"/>
                    <a:pt x="794" y="54"/>
                    <a:pt x="794" y="54"/>
                  </a:cubicBezTo>
                  <a:cubicBezTo>
                    <a:pt x="795" y="54"/>
                    <a:pt x="795" y="54"/>
                    <a:pt x="795" y="54"/>
                  </a:cubicBezTo>
                  <a:cubicBezTo>
                    <a:pt x="794" y="55"/>
                    <a:pt x="791" y="55"/>
                    <a:pt x="791" y="54"/>
                  </a:cubicBezTo>
                  <a:close/>
                  <a:moveTo>
                    <a:pt x="791" y="118"/>
                  </a:moveTo>
                  <a:cubicBezTo>
                    <a:pt x="791" y="118"/>
                    <a:pt x="791" y="118"/>
                    <a:pt x="791" y="118"/>
                  </a:cubicBezTo>
                  <a:cubicBezTo>
                    <a:pt x="784" y="118"/>
                    <a:pt x="778" y="117"/>
                    <a:pt x="771" y="118"/>
                  </a:cubicBezTo>
                  <a:cubicBezTo>
                    <a:pt x="770" y="118"/>
                    <a:pt x="770" y="118"/>
                    <a:pt x="769" y="118"/>
                  </a:cubicBezTo>
                  <a:cubicBezTo>
                    <a:pt x="767" y="119"/>
                    <a:pt x="773" y="118"/>
                    <a:pt x="775" y="118"/>
                  </a:cubicBezTo>
                  <a:cubicBezTo>
                    <a:pt x="776" y="119"/>
                    <a:pt x="777" y="119"/>
                    <a:pt x="777" y="119"/>
                  </a:cubicBezTo>
                  <a:cubicBezTo>
                    <a:pt x="783" y="122"/>
                    <a:pt x="789" y="119"/>
                    <a:pt x="795" y="119"/>
                  </a:cubicBezTo>
                  <a:cubicBezTo>
                    <a:pt x="800" y="119"/>
                    <a:pt x="805" y="120"/>
                    <a:pt x="811" y="119"/>
                  </a:cubicBezTo>
                  <a:cubicBezTo>
                    <a:pt x="811" y="119"/>
                    <a:pt x="812" y="119"/>
                    <a:pt x="812" y="118"/>
                  </a:cubicBezTo>
                  <a:cubicBezTo>
                    <a:pt x="809" y="117"/>
                    <a:pt x="806" y="119"/>
                    <a:pt x="803" y="118"/>
                  </a:cubicBezTo>
                  <a:cubicBezTo>
                    <a:pt x="802" y="117"/>
                    <a:pt x="801" y="116"/>
                    <a:pt x="800" y="116"/>
                  </a:cubicBezTo>
                  <a:cubicBezTo>
                    <a:pt x="799" y="117"/>
                    <a:pt x="797" y="117"/>
                    <a:pt x="796" y="117"/>
                  </a:cubicBezTo>
                  <a:cubicBezTo>
                    <a:pt x="795" y="117"/>
                    <a:pt x="794" y="118"/>
                    <a:pt x="793" y="118"/>
                  </a:cubicBezTo>
                  <a:cubicBezTo>
                    <a:pt x="793" y="118"/>
                    <a:pt x="794" y="118"/>
                    <a:pt x="794" y="118"/>
                  </a:cubicBezTo>
                  <a:cubicBezTo>
                    <a:pt x="794" y="118"/>
                    <a:pt x="794" y="118"/>
                    <a:pt x="794" y="118"/>
                  </a:cubicBezTo>
                  <a:cubicBezTo>
                    <a:pt x="793" y="119"/>
                    <a:pt x="791" y="119"/>
                    <a:pt x="791" y="118"/>
                  </a:cubicBezTo>
                  <a:close/>
                  <a:moveTo>
                    <a:pt x="789" y="55"/>
                  </a:moveTo>
                  <a:cubicBezTo>
                    <a:pt x="789" y="55"/>
                    <a:pt x="790" y="55"/>
                    <a:pt x="791" y="55"/>
                  </a:cubicBezTo>
                  <a:cubicBezTo>
                    <a:pt x="791" y="55"/>
                    <a:pt x="792" y="55"/>
                    <a:pt x="792" y="55"/>
                  </a:cubicBezTo>
                  <a:cubicBezTo>
                    <a:pt x="792" y="56"/>
                    <a:pt x="791" y="56"/>
                    <a:pt x="791" y="56"/>
                  </a:cubicBezTo>
                  <a:cubicBezTo>
                    <a:pt x="799" y="56"/>
                    <a:pt x="806" y="56"/>
                    <a:pt x="814" y="55"/>
                  </a:cubicBezTo>
                  <a:cubicBezTo>
                    <a:pt x="816" y="55"/>
                    <a:pt x="817" y="54"/>
                    <a:pt x="818" y="54"/>
                  </a:cubicBezTo>
                  <a:cubicBezTo>
                    <a:pt x="820" y="54"/>
                    <a:pt x="822" y="55"/>
                    <a:pt x="825" y="55"/>
                  </a:cubicBezTo>
                  <a:cubicBezTo>
                    <a:pt x="830" y="55"/>
                    <a:pt x="834" y="54"/>
                    <a:pt x="840" y="53"/>
                  </a:cubicBezTo>
                  <a:cubicBezTo>
                    <a:pt x="840" y="53"/>
                    <a:pt x="842" y="53"/>
                    <a:pt x="841" y="53"/>
                  </a:cubicBezTo>
                  <a:cubicBezTo>
                    <a:pt x="839" y="52"/>
                    <a:pt x="831" y="53"/>
                    <a:pt x="833" y="52"/>
                  </a:cubicBezTo>
                  <a:cubicBezTo>
                    <a:pt x="834" y="52"/>
                    <a:pt x="837" y="52"/>
                    <a:pt x="836" y="52"/>
                  </a:cubicBezTo>
                  <a:cubicBezTo>
                    <a:pt x="833" y="50"/>
                    <a:pt x="824" y="52"/>
                    <a:pt x="827" y="51"/>
                  </a:cubicBezTo>
                  <a:cubicBezTo>
                    <a:pt x="832" y="50"/>
                    <a:pt x="836" y="51"/>
                    <a:pt x="841" y="51"/>
                  </a:cubicBezTo>
                  <a:cubicBezTo>
                    <a:pt x="843" y="51"/>
                    <a:pt x="850" y="50"/>
                    <a:pt x="848" y="51"/>
                  </a:cubicBezTo>
                  <a:cubicBezTo>
                    <a:pt x="845" y="53"/>
                    <a:pt x="837" y="51"/>
                    <a:pt x="840" y="52"/>
                  </a:cubicBezTo>
                  <a:cubicBezTo>
                    <a:pt x="841" y="52"/>
                    <a:pt x="842" y="52"/>
                    <a:pt x="843" y="53"/>
                  </a:cubicBezTo>
                  <a:cubicBezTo>
                    <a:pt x="847" y="54"/>
                    <a:pt x="850" y="53"/>
                    <a:pt x="854" y="53"/>
                  </a:cubicBezTo>
                  <a:cubicBezTo>
                    <a:pt x="855" y="53"/>
                    <a:pt x="857" y="53"/>
                    <a:pt x="858" y="52"/>
                  </a:cubicBezTo>
                  <a:cubicBezTo>
                    <a:pt x="859" y="52"/>
                    <a:pt x="859" y="53"/>
                    <a:pt x="859" y="53"/>
                  </a:cubicBezTo>
                  <a:cubicBezTo>
                    <a:pt x="860" y="53"/>
                    <a:pt x="861" y="53"/>
                    <a:pt x="862" y="53"/>
                  </a:cubicBezTo>
                  <a:cubicBezTo>
                    <a:pt x="868" y="52"/>
                    <a:pt x="872" y="53"/>
                    <a:pt x="878" y="52"/>
                  </a:cubicBezTo>
                  <a:cubicBezTo>
                    <a:pt x="878" y="52"/>
                    <a:pt x="880" y="52"/>
                    <a:pt x="879" y="51"/>
                  </a:cubicBezTo>
                  <a:cubicBezTo>
                    <a:pt x="879" y="50"/>
                    <a:pt x="877" y="51"/>
                    <a:pt x="875" y="51"/>
                  </a:cubicBezTo>
                  <a:cubicBezTo>
                    <a:pt x="874" y="51"/>
                    <a:pt x="871" y="51"/>
                    <a:pt x="872" y="51"/>
                  </a:cubicBezTo>
                  <a:cubicBezTo>
                    <a:pt x="876" y="50"/>
                    <a:pt x="879" y="51"/>
                    <a:pt x="882" y="50"/>
                  </a:cubicBezTo>
                  <a:cubicBezTo>
                    <a:pt x="883" y="50"/>
                    <a:pt x="886" y="50"/>
                    <a:pt x="885" y="51"/>
                  </a:cubicBezTo>
                  <a:cubicBezTo>
                    <a:pt x="885" y="51"/>
                    <a:pt x="883" y="51"/>
                    <a:pt x="884" y="51"/>
                  </a:cubicBezTo>
                  <a:cubicBezTo>
                    <a:pt x="886" y="52"/>
                    <a:pt x="888" y="51"/>
                    <a:pt x="891" y="51"/>
                  </a:cubicBezTo>
                  <a:cubicBezTo>
                    <a:pt x="915" y="50"/>
                    <a:pt x="935" y="49"/>
                    <a:pt x="958" y="47"/>
                  </a:cubicBezTo>
                  <a:cubicBezTo>
                    <a:pt x="961" y="47"/>
                    <a:pt x="967" y="47"/>
                    <a:pt x="965" y="46"/>
                  </a:cubicBezTo>
                  <a:cubicBezTo>
                    <a:pt x="960" y="45"/>
                    <a:pt x="955" y="47"/>
                    <a:pt x="949" y="47"/>
                  </a:cubicBezTo>
                  <a:cubicBezTo>
                    <a:pt x="932" y="47"/>
                    <a:pt x="918" y="49"/>
                    <a:pt x="901" y="49"/>
                  </a:cubicBezTo>
                  <a:cubicBezTo>
                    <a:pt x="900" y="49"/>
                    <a:pt x="897" y="49"/>
                    <a:pt x="898" y="48"/>
                  </a:cubicBezTo>
                  <a:cubicBezTo>
                    <a:pt x="900" y="47"/>
                    <a:pt x="902" y="48"/>
                    <a:pt x="904" y="48"/>
                  </a:cubicBezTo>
                  <a:cubicBezTo>
                    <a:pt x="931" y="47"/>
                    <a:pt x="954" y="46"/>
                    <a:pt x="981" y="44"/>
                  </a:cubicBezTo>
                  <a:cubicBezTo>
                    <a:pt x="985" y="43"/>
                    <a:pt x="990" y="43"/>
                    <a:pt x="994" y="43"/>
                  </a:cubicBezTo>
                  <a:cubicBezTo>
                    <a:pt x="1001" y="43"/>
                    <a:pt x="1007" y="42"/>
                    <a:pt x="1013" y="42"/>
                  </a:cubicBezTo>
                  <a:cubicBezTo>
                    <a:pt x="1024" y="41"/>
                    <a:pt x="1033" y="41"/>
                    <a:pt x="1044" y="40"/>
                  </a:cubicBezTo>
                  <a:cubicBezTo>
                    <a:pt x="1045" y="40"/>
                    <a:pt x="1046" y="39"/>
                    <a:pt x="1046" y="39"/>
                  </a:cubicBezTo>
                  <a:cubicBezTo>
                    <a:pt x="1042" y="38"/>
                    <a:pt x="1038" y="39"/>
                    <a:pt x="1034" y="39"/>
                  </a:cubicBezTo>
                  <a:cubicBezTo>
                    <a:pt x="1031" y="39"/>
                    <a:pt x="1027" y="39"/>
                    <a:pt x="1024" y="39"/>
                  </a:cubicBezTo>
                  <a:cubicBezTo>
                    <a:pt x="1017" y="39"/>
                    <a:pt x="1011" y="40"/>
                    <a:pt x="1004" y="41"/>
                  </a:cubicBezTo>
                  <a:cubicBezTo>
                    <a:pt x="996" y="42"/>
                    <a:pt x="989" y="41"/>
                    <a:pt x="980" y="42"/>
                  </a:cubicBezTo>
                  <a:cubicBezTo>
                    <a:pt x="965" y="44"/>
                    <a:pt x="951" y="44"/>
                    <a:pt x="936" y="45"/>
                  </a:cubicBezTo>
                  <a:cubicBezTo>
                    <a:pt x="925" y="46"/>
                    <a:pt x="916" y="45"/>
                    <a:pt x="906" y="45"/>
                  </a:cubicBezTo>
                  <a:cubicBezTo>
                    <a:pt x="902" y="45"/>
                    <a:pt x="898" y="45"/>
                    <a:pt x="894" y="46"/>
                  </a:cubicBezTo>
                  <a:cubicBezTo>
                    <a:pt x="887" y="48"/>
                    <a:pt x="881" y="47"/>
                    <a:pt x="874" y="47"/>
                  </a:cubicBezTo>
                  <a:cubicBezTo>
                    <a:pt x="864" y="47"/>
                    <a:pt x="856" y="47"/>
                    <a:pt x="847" y="48"/>
                  </a:cubicBezTo>
                  <a:cubicBezTo>
                    <a:pt x="832" y="49"/>
                    <a:pt x="820" y="47"/>
                    <a:pt x="805" y="49"/>
                  </a:cubicBezTo>
                  <a:cubicBezTo>
                    <a:pt x="804" y="50"/>
                    <a:pt x="802" y="49"/>
                    <a:pt x="801" y="49"/>
                  </a:cubicBezTo>
                  <a:cubicBezTo>
                    <a:pt x="791" y="50"/>
                    <a:pt x="783" y="50"/>
                    <a:pt x="773" y="50"/>
                  </a:cubicBezTo>
                  <a:cubicBezTo>
                    <a:pt x="772" y="50"/>
                    <a:pt x="770" y="51"/>
                    <a:pt x="769" y="51"/>
                  </a:cubicBezTo>
                  <a:cubicBezTo>
                    <a:pt x="769" y="51"/>
                    <a:pt x="768" y="51"/>
                    <a:pt x="768" y="51"/>
                  </a:cubicBezTo>
                  <a:cubicBezTo>
                    <a:pt x="767" y="51"/>
                    <a:pt x="767" y="50"/>
                    <a:pt x="767" y="49"/>
                  </a:cubicBezTo>
                  <a:cubicBezTo>
                    <a:pt x="769" y="48"/>
                    <a:pt x="771" y="49"/>
                    <a:pt x="773" y="49"/>
                  </a:cubicBezTo>
                  <a:cubicBezTo>
                    <a:pt x="777" y="49"/>
                    <a:pt x="780" y="49"/>
                    <a:pt x="784" y="48"/>
                  </a:cubicBezTo>
                  <a:cubicBezTo>
                    <a:pt x="788" y="48"/>
                    <a:pt x="791" y="47"/>
                    <a:pt x="795" y="47"/>
                  </a:cubicBezTo>
                  <a:cubicBezTo>
                    <a:pt x="797" y="48"/>
                    <a:pt x="799" y="48"/>
                    <a:pt x="801" y="48"/>
                  </a:cubicBezTo>
                  <a:cubicBezTo>
                    <a:pt x="806" y="47"/>
                    <a:pt x="811" y="48"/>
                    <a:pt x="816" y="48"/>
                  </a:cubicBezTo>
                  <a:cubicBezTo>
                    <a:pt x="821" y="47"/>
                    <a:pt x="825" y="47"/>
                    <a:pt x="830" y="46"/>
                  </a:cubicBezTo>
                  <a:cubicBezTo>
                    <a:pt x="840" y="44"/>
                    <a:pt x="848" y="46"/>
                    <a:pt x="858" y="45"/>
                  </a:cubicBezTo>
                  <a:cubicBezTo>
                    <a:pt x="863" y="45"/>
                    <a:pt x="867" y="45"/>
                    <a:pt x="872" y="44"/>
                  </a:cubicBezTo>
                  <a:cubicBezTo>
                    <a:pt x="877" y="44"/>
                    <a:pt x="881" y="44"/>
                    <a:pt x="886" y="44"/>
                  </a:cubicBezTo>
                  <a:cubicBezTo>
                    <a:pt x="889" y="44"/>
                    <a:pt x="891" y="44"/>
                    <a:pt x="893" y="43"/>
                  </a:cubicBezTo>
                  <a:cubicBezTo>
                    <a:pt x="900" y="43"/>
                    <a:pt x="906" y="43"/>
                    <a:pt x="913" y="43"/>
                  </a:cubicBezTo>
                  <a:cubicBezTo>
                    <a:pt x="915" y="42"/>
                    <a:pt x="922" y="42"/>
                    <a:pt x="919" y="41"/>
                  </a:cubicBezTo>
                  <a:cubicBezTo>
                    <a:pt x="918" y="41"/>
                    <a:pt x="917" y="42"/>
                    <a:pt x="916" y="42"/>
                  </a:cubicBezTo>
                  <a:cubicBezTo>
                    <a:pt x="914" y="42"/>
                    <a:pt x="914" y="42"/>
                    <a:pt x="913" y="42"/>
                  </a:cubicBezTo>
                  <a:cubicBezTo>
                    <a:pt x="912" y="42"/>
                    <a:pt x="910" y="41"/>
                    <a:pt x="910" y="41"/>
                  </a:cubicBezTo>
                  <a:cubicBezTo>
                    <a:pt x="912" y="40"/>
                    <a:pt x="914" y="40"/>
                    <a:pt x="915" y="40"/>
                  </a:cubicBezTo>
                  <a:cubicBezTo>
                    <a:pt x="920" y="40"/>
                    <a:pt x="925" y="40"/>
                    <a:pt x="930" y="39"/>
                  </a:cubicBezTo>
                  <a:cubicBezTo>
                    <a:pt x="938" y="38"/>
                    <a:pt x="946" y="39"/>
                    <a:pt x="954" y="38"/>
                  </a:cubicBezTo>
                  <a:cubicBezTo>
                    <a:pt x="959" y="37"/>
                    <a:pt x="964" y="37"/>
                    <a:pt x="969" y="37"/>
                  </a:cubicBezTo>
                  <a:cubicBezTo>
                    <a:pt x="970" y="36"/>
                    <a:pt x="972" y="37"/>
                    <a:pt x="973" y="37"/>
                  </a:cubicBezTo>
                  <a:cubicBezTo>
                    <a:pt x="976" y="38"/>
                    <a:pt x="978" y="37"/>
                    <a:pt x="980" y="36"/>
                  </a:cubicBezTo>
                  <a:cubicBezTo>
                    <a:pt x="981" y="36"/>
                    <a:pt x="981" y="36"/>
                    <a:pt x="982" y="36"/>
                  </a:cubicBezTo>
                  <a:cubicBezTo>
                    <a:pt x="985" y="35"/>
                    <a:pt x="987" y="37"/>
                    <a:pt x="991" y="36"/>
                  </a:cubicBezTo>
                  <a:cubicBezTo>
                    <a:pt x="992" y="36"/>
                    <a:pt x="993" y="35"/>
                    <a:pt x="994" y="36"/>
                  </a:cubicBezTo>
                  <a:cubicBezTo>
                    <a:pt x="994" y="36"/>
                    <a:pt x="993" y="36"/>
                    <a:pt x="993" y="36"/>
                  </a:cubicBezTo>
                  <a:cubicBezTo>
                    <a:pt x="995" y="36"/>
                    <a:pt x="996" y="36"/>
                    <a:pt x="997" y="36"/>
                  </a:cubicBezTo>
                  <a:cubicBezTo>
                    <a:pt x="1001" y="35"/>
                    <a:pt x="1005" y="34"/>
                    <a:pt x="1010" y="34"/>
                  </a:cubicBezTo>
                  <a:cubicBezTo>
                    <a:pt x="1010" y="34"/>
                    <a:pt x="1011" y="34"/>
                    <a:pt x="1012" y="34"/>
                  </a:cubicBezTo>
                  <a:cubicBezTo>
                    <a:pt x="1016" y="33"/>
                    <a:pt x="1019" y="33"/>
                    <a:pt x="1023" y="33"/>
                  </a:cubicBezTo>
                  <a:cubicBezTo>
                    <a:pt x="1025" y="33"/>
                    <a:pt x="1026" y="32"/>
                    <a:pt x="1028" y="32"/>
                  </a:cubicBezTo>
                  <a:cubicBezTo>
                    <a:pt x="1029" y="32"/>
                    <a:pt x="1029" y="32"/>
                    <a:pt x="1029" y="32"/>
                  </a:cubicBezTo>
                  <a:cubicBezTo>
                    <a:pt x="1034" y="32"/>
                    <a:pt x="1039" y="32"/>
                    <a:pt x="1044" y="32"/>
                  </a:cubicBezTo>
                  <a:cubicBezTo>
                    <a:pt x="1045" y="31"/>
                    <a:pt x="1046" y="31"/>
                    <a:pt x="1047" y="31"/>
                  </a:cubicBezTo>
                  <a:cubicBezTo>
                    <a:pt x="1063" y="29"/>
                    <a:pt x="1077" y="29"/>
                    <a:pt x="1094" y="26"/>
                  </a:cubicBezTo>
                  <a:cubicBezTo>
                    <a:pt x="1096" y="26"/>
                    <a:pt x="1099" y="25"/>
                    <a:pt x="1102" y="25"/>
                  </a:cubicBezTo>
                  <a:cubicBezTo>
                    <a:pt x="1102" y="25"/>
                    <a:pt x="1103" y="25"/>
                    <a:pt x="1104" y="25"/>
                  </a:cubicBezTo>
                  <a:cubicBezTo>
                    <a:pt x="1104" y="25"/>
                    <a:pt x="1103" y="24"/>
                    <a:pt x="1104" y="24"/>
                  </a:cubicBezTo>
                  <a:cubicBezTo>
                    <a:pt x="1104" y="24"/>
                    <a:pt x="1105" y="24"/>
                    <a:pt x="1106" y="24"/>
                  </a:cubicBezTo>
                  <a:cubicBezTo>
                    <a:pt x="1112" y="23"/>
                    <a:pt x="1129" y="22"/>
                    <a:pt x="1123" y="20"/>
                  </a:cubicBezTo>
                  <a:cubicBezTo>
                    <a:pt x="1122" y="20"/>
                    <a:pt x="1120" y="21"/>
                    <a:pt x="1120" y="20"/>
                  </a:cubicBezTo>
                  <a:cubicBezTo>
                    <a:pt x="1121" y="20"/>
                    <a:pt x="1123" y="20"/>
                    <a:pt x="1122" y="19"/>
                  </a:cubicBezTo>
                  <a:cubicBezTo>
                    <a:pt x="1121" y="19"/>
                    <a:pt x="1118" y="20"/>
                    <a:pt x="1119" y="19"/>
                  </a:cubicBezTo>
                  <a:cubicBezTo>
                    <a:pt x="1121" y="18"/>
                    <a:pt x="1128" y="18"/>
                    <a:pt x="1125" y="17"/>
                  </a:cubicBezTo>
                  <a:cubicBezTo>
                    <a:pt x="1124" y="17"/>
                    <a:pt x="1121" y="18"/>
                    <a:pt x="1122" y="17"/>
                  </a:cubicBezTo>
                  <a:cubicBezTo>
                    <a:pt x="1123" y="16"/>
                    <a:pt x="1126" y="17"/>
                    <a:pt x="1128" y="16"/>
                  </a:cubicBezTo>
                  <a:cubicBezTo>
                    <a:pt x="1128" y="16"/>
                    <a:pt x="1128" y="16"/>
                    <a:pt x="1129" y="16"/>
                  </a:cubicBezTo>
                  <a:cubicBezTo>
                    <a:pt x="1133" y="15"/>
                    <a:pt x="1137" y="14"/>
                    <a:pt x="1142" y="13"/>
                  </a:cubicBezTo>
                  <a:cubicBezTo>
                    <a:pt x="1144" y="13"/>
                    <a:pt x="1147" y="15"/>
                    <a:pt x="1146" y="15"/>
                  </a:cubicBezTo>
                  <a:cubicBezTo>
                    <a:pt x="1144" y="16"/>
                    <a:pt x="1143" y="15"/>
                    <a:pt x="1141" y="15"/>
                  </a:cubicBezTo>
                  <a:cubicBezTo>
                    <a:pt x="1138" y="16"/>
                    <a:pt x="1136" y="16"/>
                    <a:pt x="1133" y="17"/>
                  </a:cubicBezTo>
                  <a:cubicBezTo>
                    <a:pt x="1133" y="17"/>
                    <a:pt x="1132" y="17"/>
                    <a:pt x="1131" y="17"/>
                  </a:cubicBezTo>
                  <a:cubicBezTo>
                    <a:pt x="1130" y="18"/>
                    <a:pt x="1129" y="19"/>
                    <a:pt x="1127" y="19"/>
                  </a:cubicBezTo>
                  <a:cubicBezTo>
                    <a:pt x="1126" y="19"/>
                    <a:pt x="1123" y="19"/>
                    <a:pt x="1124" y="20"/>
                  </a:cubicBezTo>
                  <a:cubicBezTo>
                    <a:pt x="1124" y="21"/>
                    <a:pt x="1125" y="21"/>
                    <a:pt x="1126" y="21"/>
                  </a:cubicBezTo>
                  <a:cubicBezTo>
                    <a:pt x="1127" y="20"/>
                    <a:pt x="1127" y="20"/>
                    <a:pt x="1128" y="19"/>
                  </a:cubicBezTo>
                  <a:cubicBezTo>
                    <a:pt x="1128" y="19"/>
                    <a:pt x="1130" y="20"/>
                    <a:pt x="1129" y="20"/>
                  </a:cubicBezTo>
                  <a:cubicBezTo>
                    <a:pt x="1128" y="21"/>
                    <a:pt x="1127" y="21"/>
                    <a:pt x="1126" y="22"/>
                  </a:cubicBezTo>
                  <a:cubicBezTo>
                    <a:pt x="1125" y="22"/>
                    <a:pt x="1124" y="23"/>
                    <a:pt x="1125" y="23"/>
                  </a:cubicBezTo>
                  <a:cubicBezTo>
                    <a:pt x="1127" y="23"/>
                    <a:pt x="1131" y="20"/>
                    <a:pt x="1131" y="22"/>
                  </a:cubicBezTo>
                  <a:cubicBezTo>
                    <a:pt x="1131" y="22"/>
                    <a:pt x="1131" y="23"/>
                    <a:pt x="1131" y="23"/>
                  </a:cubicBezTo>
                  <a:cubicBezTo>
                    <a:pt x="1133" y="23"/>
                    <a:pt x="1134" y="21"/>
                    <a:pt x="1136" y="22"/>
                  </a:cubicBezTo>
                  <a:cubicBezTo>
                    <a:pt x="1137" y="22"/>
                    <a:pt x="1138" y="22"/>
                    <a:pt x="1137" y="23"/>
                  </a:cubicBezTo>
                  <a:cubicBezTo>
                    <a:pt x="1136" y="24"/>
                    <a:pt x="1131" y="22"/>
                    <a:pt x="1132" y="24"/>
                  </a:cubicBezTo>
                  <a:cubicBezTo>
                    <a:pt x="1134" y="25"/>
                    <a:pt x="1136" y="24"/>
                    <a:pt x="1138" y="24"/>
                  </a:cubicBezTo>
                  <a:cubicBezTo>
                    <a:pt x="1139" y="24"/>
                    <a:pt x="1140" y="24"/>
                    <a:pt x="1140" y="23"/>
                  </a:cubicBezTo>
                  <a:cubicBezTo>
                    <a:pt x="1140" y="23"/>
                    <a:pt x="1139" y="22"/>
                    <a:pt x="1140" y="22"/>
                  </a:cubicBezTo>
                  <a:cubicBezTo>
                    <a:pt x="1140" y="22"/>
                    <a:pt x="1141" y="22"/>
                    <a:pt x="1141" y="22"/>
                  </a:cubicBezTo>
                  <a:cubicBezTo>
                    <a:pt x="1142" y="22"/>
                    <a:pt x="1142" y="23"/>
                    <a:pt x="1142" y="24"/>
                  </a:cubicBezTo>
                  <a:cubicBezTo>
                    <a:pt x="1140" y="25"/>
                    <a:pt x="1135" y="25"/>
                    <a:pt x="1136" y="26"/>
                  </a:cubicBezTo>
                  <a:cubicBezTo>
                    <a:pt x="1138" y="27"/>
                    <a:pt x="1140" y="26"/>
                    <a:pt x="1142" y="26"/>
                  </a:cubicBezTo>
                  <a:cubicBezTo>
                    <a:pt x="1143" y="26"/>
                    <a:pt x="1144" y="26"/>
                    <a:pt x="1145" y="27"/>
                  </a:cubicBezTo>
                  <a:cubicBezTo>
                    <a:pt x="1146" y="27"/>
                    <a:pt x="1146" y="28"/>
                    <a:pt x="1146" y="28"/>
                  </a:cubicBezTo>
                  <a:cubicBezTo>
                    <a:pt x="1147" y="28"/>
                    <a:pt x="1148" y="28"/>
                    <a:pt x="1148" y="28"/>
                  </a:cubicBezTo>
                  <a:cubicBezTo>
                    <a:pt x="1149" y="29"/>
                    <a:pt x="1149" y="30"/>
                    <a:pt x="1150" y="30"/>
                  </a:cubicBezTo>
                  <a:cubicBezTo>
                    <a:pt x="1152" y="30"/>
                    <a:pt x="1156" y="28"/>
                    <a:pt x="1155" y="30"/>
                  </a:cubicBezTo>
                  <a:cubicBezTo>
                    <a:pt x="1154" y="32"/>
                    <a:pt x="1151" y="31"/>
                    <a:pt x="1149" y="31"/>
                  </a:cubicBezTo>
                  <a:cubicBezTo>
                    <a:pt x="1147" y="31"/>
                    <a:pt x="1143" y="31"/>
                    <a:pt x="1144" y="33"/>
                  </a:cubicBezTo>
                  <a:cubicBezTo>
                    <a:pt x="1144" y="33"/>
                    <a:pt x="1145" y="33"/>
                    <a:pt x="1145" y="33"/>
                  </a:cubicBezTo>
                  <a:cubicBezTo>
                    <a:pt x="1145" y="34"/>
                    <a:pt x="1144" y="34"/>
                    <a:pt x="1144" y="34"/>
                  </a:cubicBezTo>
                  <a:cubicBezTo>
                    <a:pt x="1145" y="34"/>
                    <a:pt x="1146" y="33"/>
                    <a:pt x="1148" y="33"/>
                  </a:cubicBezTo>
                  <a:cubicBezTo>
                    <a:pt x="1149" y="32"/>
                    <a:pt x="1151" y="34"/>
                    <a:pt x="1153" y="33"/>
                  </a:cubicBezTo>
                  <a:cubicBezTo>
                    <a:pt x="1154" y="32"/>
                    <a:pt x="1155" y="31"/>
                    <a:pt x="1156" y="31"/>
                  </a:cubicBezTo>
                  <a:cubicBezTo>
                    <a:pt x="1156" y="31"/>
                    <a:pt x="1158" y="32"/>
                    <a:pt x="1158" y="32"/>
                  </a:cubicBezTo>
                  <a:cubicBezTo>
                    <a:pt x="1157" y="33"/>
                    <a:pt x="1155" y="32"/>
                    <a:pt x="1154" y="33"/>
                  </a:cubicBezTo>
                  <a:cubicBezTo>
                    <a:pt x="1154" y="33"/>
                    <a:pt x="1153" y="34"/>
                    <a:pt x="1153" y="34"/>
                  </a:cubicBezTo>
                  <a:cubicBezTo>
                    <a:pt x="1152" y="35"/>
                    <a:pt x="1150" y="35"/>
                    <a:pt x="1149" y="36"/>
                  </a:cubicBezTo>
                  <a:cubicBezTo>
                    <a:pt x="1149" y="36"/>
                    <a:pt x="1149" y="37"/>
                    <a:pt x="1149" y="37"/>
                  </a:cubicBezTo>
                  <a:cubicBezTo>
                    <a:pt x="1148" y="38"/>
                    <a:pt x="1148" y="38"/>
                    <a:pt x="1147" y="38"/>
                  </a:cubicBezTo>
                  <a:cubicBezTo>
                    <a:pt x="1147" y="38"/>
                    <a:pt x="1147" y="39"/>
                    <a:pt x="1147" y="39"/>
                  </a:cubicBezTo>
                  <a:cubicBezTo>
                    <a:pt x="1148" y="41"/>
                    <a:pt x="1152" y="39"/>
                    <a:pt x="1155" y="39"/>
                  </a:cubicBezTo>
                  <a:cubicBezTo>
                    <a:pt x="1157" y="39"/>
                    <a:pt x="1159" y="39"/>
                    <a:pt x="1161" y="40"/>
                  </a:cubicBezTo>
                  <a:cubicBezTo>
                    <a:pt x="1161" y="40"/>
                    <a:pt x="1161" y="41"/>
                    <a:pt x="1161" y="41"/>
                  </a:cubicBezTo>
                  <a:cubicBezTo>
                    <a:pt x="1162" y="43"/>
                    <a:pt x="1166" y="42"/>
                    <a:pt x="1165" y="43"/>
                  </a:cubicBezTo>
                  <a:cubicBezTo>
                    <a:pt x="1164" y="45"/>
                    <a:pt x="1161" y="43"/>
                    <a:pt x="1159" y="44"/>
                  </a:cubicBezTo>
                  <a:cubicBezTo>
                    <a:pt x="1157" y="45"/>
                    <a:pt x="1154" y="47"/>
                    <a:pt x="1156" y="47"/>
                  </a:cubicBezTo>
                  <a:cubicBezTo>
                    <a:pt x="1157" y="48"/>
                    <a:pt x="1162" y="46"/>
                    <a:pt x="1161" y="48"/>
                  </a:cubicBezTo>
                  <a:cubicBezTo>
                    <a:pt x="1160" y="49"/>
                    <a:pt x="1156" y="48"/>
                    <a:pt x="1156" y="49"/>
                  </a:cubicBezTo>
                  <a:cubicBezTo>
                    <a:pt x="1157" y="50"/>
                    <a:pt x="1157" y="50"/>
                    <a:pt x="1158" y="50"/>
                  </a:cubicBezTo>
                  <a:cubicBezTo>
                    <a:pt x="1158" y="50"/>
                    <a:pt x="1158" y="51"/>
                    <a:pt x="1159" y="51"/>
                  </a:cubicBezTo>
                  <a:cubicBezTo>
                    <a:pt x="1160" y="51"/>
                    <a:pt x="1161" y="51"/>
                    <a:pt x="1162" y="51"/>
                  </a:cubicBezTo>
                  <a:cubicBezTo>
                    <a:pt x="1162" y="51"/>
                    <a:pt x="1162" y="52"/>
                    <a:pt x="1162" y="52"/>
                  </a:cubicBezTo>
                  <a:cubicBezTo>
                    <a:pt x="1163" y="52"/>
                    <a:pt x="1165" y="51"/>
                    <a:pt x="1166" y="51"/>
                  </a:cubicBezTo>
                  <a:cubicBezTo>
                    <a:pt x="1167" y="51"/>
                    <a:pt x="1170" y="50"/>
                    <a:pt x="1169" y="50"/>
                  </a:cubicBezTo>
                  <a:cubicBezTo>
                    <a:pt x="1167" y="49"/>
                    <a:pt x="1161" y="50"/>
                    <a:pt x="1163" y="49"/>
                  </a:cubicBezTo>
                  <a:cubicBezTo>
                    <a:pt x="1164" y="48"/>
                    <a:pt x="1166" y="49"/>
                    <a:pt x="1168" y="49"/>
                  </a:cubicBezTo>
                  <a:cubicBezTo>
                    <a:pt x="1169" y="49"/>
                    <a:pt x="1169" y="49"/>
                    <a:pt x="1170" y="49"/>
                  </a:cubicBezTo>
                  <a:cubicBezTo>
                    <a:pt x="1170" y="49"/>
                    <a:pt x="1170" y="50"/>
                    <a:pt x="1170" y="50"/>
                  </a:cubicBezTo>
                  <a:cubicBezTo>
                    <a:pt x="1172" y="50"/>
                    <a:pt x="1174" y="49"/>
                    <a:pt x="1176" y="50"/>
                  </a:cubicBezTo>
                  <a:cubicBezTo>
                    <a:pt x="1176" y="51"/>
                    <a:pt x="1176" y="51"/>
                    <a:pt x="1177" y="52"/>
                  </a:cubicBezTo>
                  <a:cubicBezTo>
                    <a:pt x="1178" y="52"/>
                    <a:pt x="1179" y="52"/>
                    <a:pt x="1180" y="52"/>
                  </a:cubicBezTo>
                  <a:cubicBezTo>
                    <a:pt x="1180" y="52"/>
                    <a:pt x="1179" y="53"/>
                    <a:pt x="1180" y="53"/>
                  </a:cubicBezTo>
                  <a:cubicBezTo>
                    <a:pt x="1181" y="55"/>
                    <a:pt x="1185" y="53"/>
                    <a:pt x="1185" y="55"/>
                  </a:cubicBezTo>
                  <a:cubicBezTo>
                    <a:pt x="1185" y="56"/>
                    <a:pt x="1182" y="55"/>
                    <a:pt x="1180" y="55"/>
                  </a:cubicBezTo>
                  <a:cubicBezTo>
                    <a:pt x="1177" y="56"/>
                    <a:pt x="1176" y="58"/>
                    <a:pt x="1173" y="59"/>
                  </a:cubicBezTo>
                  <a:cubicBezTo>
                    <a:pt x="1172" y="60"/>
                    <a:pt x="1169" y="60"/>
                    <a:pt x="1170" y="61"/>
                  </a:cubicBezTo>
                  <a:cubicBezTo>
                    <a:pt x="1171" y="62"/>
                    <a:pt x="1172" y="61"/>
                    <a:pt x="1173" y="62"/>
                  </a:cubicBezTo>
                  <a:cubicBezTo>
                    <a:pt x="1173" y="62"/>
                    <a:pt x="1172" y="63"/>
                    <a:pt x="1173" y="63"/>
                  </a:cubicBezTo>
                  <a:cubicBezTo>
                    <a:pt x="1174" y="64"/>
                    <a:pt x="1176" y="63"/>
                    <a:pt x="1177" y="63"/>
                  </a:cubicBezTo>
                  <a:cubicBezTo>
                    <a:pt x="1178" y="62"/>
                    <a:pt x="1179" y="62"/>
                    <a:pt x="1179" y="62"/>
                  </a:cubicBezTo>
                  <a:cubicBezTo>
                    <a:pt x="1178" y="61"/>
                    <a:pt x="1176" y="61"/>
                    <a:pt x="1177" y="61"/>
                  </a:cubicBezTo>
                  <a:cubicBezTo>
                    <a:pt x="1178" y="59"/>
                    <a:pt x="1181" y="61"/>
                    <a:pt x="1182" y="60"/>
                  </a:cubicBezTo>
                  <a:cubicBezTo>
                    <a:pt x="1183" y="59"/>
                    <a:pt x="1183" y="58"/>
                    <a:pt x="1184" y="58"/>
                  </a:cubicBezTo>
                  <a:cubicBezTo>
                    <a:pt x="1185" y="57"/>
                    <a:pt x="1186" y="56"/>
                    <a:pt x="1187" y="56"/>
                  </a:cubicBezTo>
                  <a:cubicBezTo>
                    <a:pt x="1188" y="55"/>
                    <a:pt x="1190" y="54"/>
                    <a:pt x="1190" y="55"/>
                  </a:cubicBezTo>
                  <a:cubicBezTo>
                    <a:pt x="1189" y="57"/>
                    <a:pt x="1187" y="58"/>
                    <a:pt x="1186" y="60"/>
                  </a:cubicBezTo>
                  <a:cubicBezTo>
                    <a:pt x="1185" y="61"/>
                    <a:pt x="1185" y="63"/>
                    <a:pt x="1184" y="64"/>
                  </a:cubicBezTo>
                  <a:cubicBezTo>
                    <a:pt x="1183" y="66"/>
                    <a:pt x="1181" y="67"/>
                    <a:pt x="1180" y="69"/>
                  </a:cubicBezTo>
                  <a:cubicBezTo>
                    <a:pt x="1179" y="70"/>
                    <a:pt x="1179" y="72"/>
                    <a:pt x="1178" y="72"/>
                  </a:cubicBezTo>
                  <a:cubicBezTo>
                    <a:pt x="1177" y="73"/>
                    <a:pt x="1173" y="73"/>
                    <a:pt x="1174" y="74"/>
                  </a:cubicBezTo>
                  <a:cubicBezTo>
                    <a:pt x="1175" y="74"/>
                    <a:pt x="1177" y="74"/>
                    <a:pt x="1177" y="75"/>
                  </a:cubicBezTo>
                  <a:cubicBezTo>
                    <a:pt x="1177" y="76"/>
                    <a:pt x="1176" y="77"/>
                    <a:pt x="1176" y="78"/>
                  </a:cubicBezTo>
                  <a:cubicBezTo>
                    <a:pt x="1175" y="79"/>
                    <a:pt x="1175" y="80"/>
                    <a:pt x="1175" y="80"/>
                  </a:cubicBezTo>
                  <a:cubicBezTo>
                    <a:pt x="1175" y="82"/>
                    <a:pt x="1174" y="83"/>
                    <a:pt x="1173" y="84"/>
                  </a:cubicBezTo>
                  <a:cubicBezTo>
                    <a:pt x="1172" y="84"/>
                    <a:pt x="1170" y="85"/>
                    <a:pt x="1171" y="86"/>
                  </a:cubicBezTo>
                  <a:cubicBezTo>
                    <a:pt x="1171" y="86"/>
                    <a:pt x="1173" y="87"/>
                    <a:pt x="1172" y="87"/>
                  </a:cubicBezTo>
                  <a:cubicBezTo>
                    <a:pt x="1171" y="89"/>
                    <a:pt x="1169" y="89"/>
                    <a:pt x="1168" y="91"/>
                  </a:cubicBezTo>
                  <a:cubicBezTo>
                    <a:pt x="1167" y="91"/>
                    <a:pt x="1167" y="91"/>
                    <a:pt x="1167" y="91"/>
                  </a:cubicBezTo>
                  <a:cubicBezTo>
                    <a:pt x="1169" y="92"/>
                    <a:pt x="1173" y="90"/>
                    <a:pt x="1172" y="92"/>
                  </a:cubicBezTo>
                  <a:cubicBezTo>
                    <a:pt x="1172" y="92"/>
                    <a:pt x="1169" y="92"/>
                    <a:pt x="1170" y="93"/>
                  </a:cubicBezTo>
                  <a:cubicBezTo>
                    <a:pt x="1170" y="94"/>
                    <a:pt x="1172" y="94"/>
                    <a:pt x="1172" y="95"/>
                  </a:cubicBezTo>
                  <a:cubicBezTo>
                    <a:pt x="1172" y="96"/>
                    <a:pt x="1171" y="97"/>
                    <a:pt x="1172" y="97"/>
                  </a:cubicBezTo>
                  <a:cubicBezTo>
                    <a:pt x="1173" y="96"/>
                    <a:pt x="1174" y="95"/>
                    <a:pt x="1176" y="94"/>
                  </a:cubicBezTo>
                  <a:cubicBezTo>
                    <a:pt x="1177" y="94"/>
                    <a:pt x="1178" y="95"/>
                    <a:pt x="1179" y="95"/>
                  </a:cubicBezTo>
                  <a:cubicBezTo>
                    <a:pt x="1179" y="96"/>
                    <a:pt x="1179" y="96"/>
                    <a:pt x="1179" y="96"/>
                  </a:cubicBezTo>
                  <a:cubicBezTo>
                    <a:pt x="1180" y="97"/>
                    <a:pt x="1180" y="98"/>
                    <a:pt x="1181" y="99"/>
                  </a:cubicBezTo>
                  <a:cubicBezTo>
                    <a:pt x="1181" y="99"/>
                    <a:pt x="1180" y="100"/>
                    <a:pt x="1181" y="101"/>
                  </a:cubicBezTo>
                  <a:cubicBezTo>
                    <a:pt x="1182" y="101"/>
                    <a:pt x="1185" y="100"/>
                    <a:pt x="1185" y="101"/>
                  </a:cubicBezTo>
                  <a:cubicBezTo>
                    <a:pt x="1185" y="102"/>
                    <a:pt x="1182" y="101"/>
                    <a:pt x="1182" y="102"/>
                  </a:cubicBezTo>
                  <a:cubicBezTo>
                    <a:pt x="1183" y="103"/>
                    <a:pt x="1187" y="103"/>
                    <a:pt x="1187" y="101"/>
                  </a:cubicBezTo>
                  <a:cubicBezTo>
                    <a:pt x="1186" y="100"/>
                    <a:pt x="1186" y="100"/>
                    <a:pt x="1185" y="99"/>
                  </a:cubicBezTo>
                  <a:cubicBezTo>
                    <a:pt x="1185" y="99"/>
                    <a:pt x="1184" y="98"/>
                    <a:pt x="1184" y="97"/>
                  </a:cubicBezTo>
                  <a:cubicBezTo>
                    <a:pt x="1184" y="97"/>
                    <a:pt x="1184" y="97"/>
                    <a:pt x="1184" y="97"/>
                  </a:cubicBezTo>
                  <a:cubicBezTo>
                    <a:pt x="1185" y="95"/>
                    <a:pt x="1190" y="97"/>
                    <a:pt x="1189" y="99"/>
                  </a:cubicBezTo>
                  <a:cubicBezTo>
                    <a:pt x="1189" y="100"/>
                    <a:pt x="1188" y="100"/>
                    <a:pt x="1188" y="101"/>
                  </a:cubicBezTo>
                  <a:cubicBezTo>
                    <a:pt x="1189" y="101"/>
                    <a:pt x="1191" y="101"/>
                    <a:pt x="1191" y="102"/>
                  </a:cubicBezTo>
                  <a:cubicBezTo>
                    <a:pt x="1191" y="104"/>
                    <a:pt x="1190" y="105"/>
                    <a:pt x="1190" y="107"/>
                  </a:cubicBezTo>
                  <a:cubicBezTo>
                    <a:pt x="1190" y="108"/>
                    <a:pt x="1190" y="109"/>
                    <a:pt x="1189" y="110"/>
                  </a:cubicBezTo>
                  <a:cubicBezTo>
                    <a:pt x="1189" y="111"/>
                    <a:pt x="1189" y="111"/>
                    <a:pt x="1188" y="111"/>
                  </a:cubicBezTo>
                  <a:cubicBezTo>
                    <a:pt x="1188" y="112"/>
                    <a:pt x="1187" y="112"/>
                    <a:pt x="1187" y="112"/>
                  </a:cubicBezTo>
                  <a:cubicBezTo>
                    <a:pt x="1187" y="113"/>
                    <a:pt x="1187" y="113"/>
                    <a:pt x="1186" y="113"/>
                  </a:cubicBezTo>
                  <a:cubicBezTo>
                    <a:pt x="1186" y="114"/>
                    <a:pt x="1185" y="114"/>
                    <a:pt x="1184" y="114"/>
                  </a:cubicBezTo>
                  <a:cubicBezTo>
                    <a:pt x="1183" y="116"/>
                    <a:pt x="1183" y="117"/>
                    <a:pt x="1182" y="118"/>
                  </a:cubicBezTo>
                  <a:cubicBezTo>
                    <a:pt x="1181" y="119"/>
                    <a:pt x="1181" y="120"/>
                    <a:pt x="1180" y="121"/>
                  </a:cubicBezTo>
                  <a:cubicBezTo>
                    <a:pt x="1180" y="122"/>
                    <a:pt x="1179" y="123"/>
                    <a:pt x="1179" y="123"/>
                  </a:cubicBezTo>
                  <a:cubicBezTo>
                    <a:pt x="1178" y="123"/>
                    <a:pt x="1178" y="122"/>
                    <a:pt x="1178" y="122"/>
                  </a:cubicBezTo>
                  <a:cubicBezTo>
                    <a:pt x="1177" y="122"/>
                    <a:pt x="1177" y="122"/>
                    <a:pt x="1177" y="122"/>
                  </a:cubicBezTo>
                  <a:cubicBezTo>
                    <a:pt x="1177" y="121"/>
                    <a:pt x="1178" y="120"/>
                    <a:pt x="1177" y="120"/>
                  </a:cubicBezTo>
                  <a:cubicBezTo>
                    <a:pt x="1177" y="119"/>
                    <a:pt x="1176" y="119"/>
                    <a:pt x="1176" y="119"/>
                  </a:cubicBezTo>
                  <a:cubicBezTo>
                    <a:pt x="1175" y="119"/>
                    <a:pt x="1175" y="119"/>
                    <a:pt x="1174" y="118"/>
                  </a:cubicBezTo>
                  <a:cubicBezTo>
                    <a:pt x="1174" y="118"/>
                    <a:pt x="1172" y="118"/>
                    <a:pt x="1172" y="118"/>
                  </a:cubicBezTo>
                  <a:cubicBezTo>
                    <a:pt x="1173" y="117"/>
                    <a:pt x="1175" y="117"/>
                    <a:pt x="1175" y="116"/>
                  </a:cubicBezTo>
                  <a:cubicBezTo>
                    <a:pt x="1174" y="116"/>
                    <a:pt x="1173" y="117"/>
                    <a:pt x="1172" y="117"/>
                  </a:cubicBezTo>
                  <a:cubicBezTo>
                    <a:pt x="1170" y="117"/>
                    <a:pt x="1168" y="116"/>
                    <a:pt x="1167" y="118"/>
                  </a:cubicBezTo>
                  <a:cubicBezTo>
                    <a:pt x="1166" y="118"/>
                    <a:pt x="1166" y="118"/>
                    <a:pt x="1166" y="118"/>
                  </a:cubicBezTo>
                  <a:cubicBezTo>
                    <a:pt x="1167" y="118"/>
                    <a:pt x="1168" y="118"/>
                    <a:pt x="1168" y="119"/>
                  </a:cubicBezTo>
                  <a:cubicBezTo>
                    <a:pt x="1168" y="119"/>
                    <a:pt x="1167" y="120"/>
                    <a:pt x="1166" y="120"/>
                  </a:cubicBezTo>
                  <a:cubicBezTo>
                    <a:pt x="1165" y="120"/>
                    <a:pt x="1164" y="118"/>
                    <a:pt x="1163" y="119"/>
                  </a:cubicBezTo>
                  <a:cubicBezTo>
                    <a:pt x="1163" y="121"/>
                    <a:pt x="1165" y="121"/>
                    <a:pt x="1166" y="121"/>
                  </a:cubicBezTo>
                  <a:cubicBezTo>
                    <a:pt x="1167" y="121"/>
                    <a:pt x="1168" y="121"/>
                    <a:pt x="1168" y="121"/>
                  </a:cubicBezTo>
                  <a:cubicBezTo>
                    <a:pt x="1167" y="123"/>
                    <a:pt x="1163" y="122"/>
                    <a:pt x="1164" y="123"/>
                  </a:cubicBezTo>
                  <a:cubicBezTo>
                    <a:pt x="1165" y="124"/>
                    <a:pt x="1169" y="123"/>
                    <a:pt x="1168" y="124"/>
                  </a:cubicBezTo>
                  <a:cubicBezTo>
                    <a:pt x="1165" y="125"/>
                    <a:pt x="1162" y="124"/>
                    <a:pt x="1159" y="125"/>
                  </a:cubicBezTo>
                  <a:cubicBezTo>
                    <a:pt x="1157" y="126"/>
                    <a:pt x="1156" y="126"/>
                    <a:pt x="1155" y="127"/>
                  </a:cubicBezTo>
                  <a:cubicBezTo>
                    <a:pt x="1147" y="128"/>
                    <a:pt x="1140" y="128"/>
                    <a:pt x="1133" y="130"/>
                  </a:cubicBezTo>
                  <a:cubicBezTo>
                    <a:pt x="1132" y="130"/>
                    <a:pt x="1131" y="130"/>
                    <a:pt x="1132" y="130"/>
                  </a:cubicBezTo>
                  <a:cubicBezTo>
                    <a:pt x="1132" y="131"/>
                    <a:pt x="1132" y="131"/>
                    <a:pt x="1133" y="131"/>
                  </a:cubicBezTo>
                  <a:cubicBezTo>
                    <a:pt x="1133" y="131"/>
                    <a:pt x="1134" y="132"/>
                    <a:pt x="1134" y="132"/>
                  </a:cubicBezTo>
                  <a:cubicBezTo>
                    <a:pt x="1133" y="134"/>
                    <a:pt x="1130" y="132"/>
                    <a:pt x="1128" y="132"/>
                  </a:cubicBezTo>
                  <a:cubicBezTo>
                    <a:pt x="1127" y="132"/>
                    <a:pt x="1125" y="132"/>
                    <a:pt x="1126" y="131"/>
                  </a:cubicBezTo>
                  <a:cubicBezTo>
                    <a:pt x="1126" y="131"/>
                    <a:pt x="1127" y="130"/>
                    <a:pt x="1127" y="130"/>
                  </a:cubicBezTo>
                  <a:cubicBezTo>
                    <a:pt x="1126" y="130"/>
                    <a:pt x="1125" y="131"/>
                    <a:pt x="1124" y="131"/>
                  </a:cubicBezTo>
                  <a:cubicBezTo>
                    <a:pt x="1123" y="131"/>
                    <a:pt x="1120" y="131"/>
                    <a:pt x="1121" y="132"/>
                  </a:cubicBezTo>
                  <a:cubicBezTo>
                    <a:pt x="1121" y="133"/>
                    <a:pt x="1123" y="132"/>
                    <a:pt x="1123" y="133"/>
                  </a:cubicBezTo>
                  <a:cubicBezTo>
                    <a:pt x="1123" y="133"/>
                    <a:pt x="1122" y="133"/>
                    <a:pt x="1121" y="133"/>
                  </a:cubicBezTo>
                  <a:cubicBezTo>
                    <a:pt x="1120" y="133"/>
                    <a:pt x="1119" y="133"/>
                    <a:pt x="1119" y="132"/>
                  </a:cubicBezTo>
                  <a:cubicBezTo>
                    <a:pt x="1119" y="132"/>
                    <a:pt x="1120" y="132"/>
                    <a:pt x="1119" y="131"/>
                  </a:cubicBezTo>
                  <a:cubicBezTo>
                    <a:pt x="1118" y="130"/>
                    <a:pt x="1116" y="131"/>
                    <a:pt x="1114" y="131"/>
                  </a:cubicBezTo>
                  <a:cubicBezTo>
                    <a:pt x="1112" y="131"/>
                    <a:pt x="1106" y="132"/>
                    <a:pt x="1108" y="133"/>
                  </a:cubicBezTo>
                  <a:cubicBezTo>
                    <a:pt x="1111" y="134"/>
                    <a:pt x="1118" y="130"/>
                    <a:pt x="1117" y="133"/>
                  </a:cubicBezTo>
                  <a:cubicBezTo>
                    <a:pt x="1116" y="135"/>
                    <a:pt x="1113" y="134"/>
                    <a:pt x="1111" y="134"/>
                  </a:cubicBezTo>
                  <a:cubicBezTo>
                    <a:pt x="1111" y="134"/>
                    <a:pt x="1111" y="134"/>
                    <a:pt x="1111" y="134"/>
                  </a:cubicBezTo>
                  <a:cubicBezTo>
                    <a:pt x="1111" y="133"/>
                    <a:pt x="1112" y="133"/>
                    <a:pt x="1112" y="133"/>
                  </a:cubicBezTo>
                  <a:cubicBezTo>
                    <a:pt x="1110" y="133"/>
                    <a:pt x="1109" y="134"/>
                    <a:pt x="1107" y="134"/>
                  </a:cubicBezTo>
                  <a:cubicBezTo>
                    <a:pt x="1102" y="134"/>
                    <a:pt x="1097" y="133"/>
                    <a:pt x="1092" y="134"/>
                  </a:cubicBezTo>
                  <a:cubicBezTo>
                    <a:pt x="1091" y="134"/>
                    <a:pt x="1090" y="135"/>
                    <a:pt x="1090" y="134"/>
                  </a:cubicBezTo>
                  <a:cubicBezTo>
                    <a:pt x="1089" y="134"/>
                    <a:pt x="1089" y="133"/>
                    <a:pt x="1089" y="133"/>
                  </a:cubicBezTo>
                  <a:cubicBezTo>
                    <a:pt x="1087" y="132"/>
                    <a:pt x="1085" y="134"/>
                    <a:pt x="1083" y="134"/>
                  </a:cubicBezTo>
                  <a:cubicBezTo>
                    <a:pt x="1069" y="135"/>
                    <a:pt x="1057" y="135"/>
                    <a:pt x="1042" y="136"/>
                  </a:cubicBezTo>
                  <a:cubicBezTo>
                    <a:pt x="1041" y="137"/>
                    <a:pt x="1039" y="138"/>
                    <a:pt x="1037" y="138"/>
                  </a:cubicBezTo>
                  <a:cubicBezTo>
                    <a:pt x="1037" y="138"/>
                    <a:pt x="1036" y="137"/>
                    <a:pt x="1036" y="137"/>
                  </a:cubicBezTo>
                  <a:cubicBezTo>
                    <a:pt x="1034" y="136"/>
                    <a:pt x="1032" y="137"/>
                    <a:pt x="1030" y="138"/>
                  </a:cubicBezTo>
                  <a:cubicBezTo>
                    <a:pt x="1029" y="138"/>
                    <a:pt x="1029" y="138"/>
                    <a:pt x="1028" y="138"/>
                  </a:cubicBezTo>
                  <a:cubicBezTo>
                    <a:pt x="1026" y="138"/>
                    <a:pt x="1025" y="138"/>
                    <a:pt x="1024" y="138"/>
                  </a:cubicBezTo>
                  <a:cubicBezTo>
                    <a:pt x="1020" y="138"/>
                    <a:pt x="1016" y="139"/>
                    <a:pt x="1011" y="138"/>
                  </a:cubicBezTo>
                  <a:cubicBezTo>
                    <a:pt x="1006" y="138"/>
                    <a:pt x="1002" y="139"/>
                    <a:pt x="997" y="139"/>
                  </a:cubicBezTo>
                  <a:cubicBezTo>
                    <a:pt x="982" y="139"/>
                    <a:pt x="969" y="141"/>
                    <a:pt x="953" y="141"/>
                  </a:cubicBezTo>
                  <a:cubicBezTo>
                    <a:pt x="952" y="141"/>
                    <a:pt x="951" y="142"/>
                    <a:pt x="950" y="142"/>
                  </a:cubicBezTo>
                  <a:cubicBezTo>
                    <a:pt x="949" y="142"/>
                    <a:pt x="948" y="142"/>
                    <a:pt x="948" y="142"/>
                  </a:cubicBezTo>
                  <a:cubicBezTo>
                    <a:pt x="948" y="140"/>
                    <a:pt x="952" y="141"/>
                    <a:pt x="951" y="140"/>
                  </a:cubicBezTo>
                  <a:cubicBezTo>
                    <a:pt x="951" y="139"/>
                    <a:pt x="949" y="140"/>
                    <a:pt x="948" y="140"/>
                  </a:cubicBezTo>
                  <a:cubicBezTo>
                    <a:pt x="946" y="140"/>
                    <a:pt x="944" y="140"/>
                    <a:pt x="942" y="141"/>
                  </a:cubicBezTo>
                  <a:cubicBezTo>
                    <a:pt x="941" y="141"/>
                    <a:pt x="941" y="143"/>
                    <a:pt x="940" y="142"/>
                  </a:cubicBezTo>
                  <a:cubicBezTo>
                    <a:pt x="939" y="142"/>
                    <a:pt x="939" y="140"/>
                    <a:pt x="938" y="140"/>
                  </a:cubicBezTo>
                  <a:cubicBezTo>
                    <a:pt x="937" y="139"/>
                    <a:pt x="935" y="140"/>
                    <a:pt x="934" y="141"/>
                  </a:cubicBezTo>
                  <a:cubicBezTo>
                    <a:pt x="933" y="141"/>
                    <a:pt x="933" y="141"/>
                    <a:pt x="933" y="142"/>
                  </a:cubicBezTo>
                  <a:cubicBezTo>
                    <a:pt x="934" y="142"/>
                    <a:pt x="937" y="142"/>
                    <a:pt x="936" y="142"/>
                  </a:cubicBezTo>
                  <a:cubicBezTo>
                    <a:pt x="933" y="144"/>
                    <a:pt x="929" y="144"/>
                    <a:pt x="926" y="143"/>
                  </a:cubicBezTo>
                  <a:cubicBezTo>
                    <a:pt x="925" y="143"/>
                    <a:pt x="924" y="143"/>
                    <a:pt x="924" y="143"/>
                  </a:cubicBezTo>
                  <a:cubicBezTo>
                    <a:pt x="925" y="140"/>
                    <a:pt x="933" y="142"/>
                    <a:pt x="931" y="142"/>
                  </a:cubicBezTo>
                  <a:cubicBezTo>
                    <a:pt x="926" y="140"/>
                    <a:pt x="921" y="143"/>
                    <a:pt x="916" y="142"/>
                  </a:cubicBezTo>
                  <a:cubicBezTo>
                    <a:pt x="916" y="142"/>
                    <a:pt x="916" y="141"/>
                    <a:pt x="915" y="141"/>
                  </a:cubicBezTo>
                  <a:cubicBezTo>
                    <a:pt x="913" y="141"/>
                    <a:pt x="912" y="141"/>
                    <a:pt x="910" y="141"/>
                  </a:cubicBezTo>
                  <a:cubicBezTo>
                    <a:pt x="901" y="141"/>
                    <a:pt x="894" y="141"/>
                    <a:pt x="885" y="142"/>
                  </a:cubicBezTo>
                  <a:cubicBezTo>
                    <a:pt x="883" y="142"/>
                    <a:pt x="880" y="142"/>
                    <a:pt x="879" y="144"/>
                  </a:cubicBezTo>
                  <a:cubicBezTo>
                    <a:pt x="879" y="144"/>
                    <a:pt x="882" y="144"/>
                    <a:pt x="882" y="145"/>
                  </a:cubicBezTo>
                  <a:cubicBezTo>
                    <a:pt x="880" y="146"/>
                    <a:pt x="879" y="145"/>
                    <a:pt x="877" y="145"/>
                  </a:cubicBezTo>
                  <a:cubicBezTo>
                    <a:pt x="877" y="145"/>
                    <a:pt x="875" y="146"/>
                    <a:pt x="875" y="145"/>
                  </a:cubicBezTo>
                  <a:cubicBezTo>
                    <a:pt x="875" y="144"/>
                    <a:pt x="877" y="145"/>
                    <a:pt x="877" y="144"/>
                  </a:cubicBezTo>
                  <a:cubicBezTo>
                    <a:pt x="876" y="143"/>
                    <a:pt x="874" y="143"/>
                    <a:pt x="875" y="143"/>
                  </a:cubicBezTo>
                  <a:cubicBezTo>
                    <a:pt x="876" y="142"/>
                    <a:pt x="882" y="143"/>
                    <a:pt x="880" y="142"/>
                  </a:cubicBezTo>
                  <a:cubicBezTo>
                    <a:pt x="879" y="141"/>
                    <a:pt x="877" y="142"/>
                    <a:pt x="875" y="142"/>
                  </a:cubicBezTo>
                  <a:cubicBezTo>
                    <a:pt x="873" y="142"/>
                    <a:pt x="870" y="141"/>
                    <a:pt x="870" y="143"/>
                  </a:cubicBezTo>
                  <a:cubicBezTo>
                    <a:pt x="870" y="143"/>
                    <a:pt x="871" y="143"/>
                    <a:pt x="871" y="144"/>
                  </a:cubicBezTo>
                  <a:cubicBezTo>
                    <a:pt x="871" y="145"/>
                    <a:pt x="869" y="144"/>
                    <a:pt x="868" y="144"/>
                  </a:cubicBezTo>
                  <a:cubicBezTo>
                    <a:pt x="867" y="144"/>
                    <a:pt x="866" y="144"/>
                    <a:pt x="865" y="144"/>
                  </a:cubicBezTo>
                  <a:cubicBezTo>
                    <a:pt x="864" y="144"/>
                    <a:pt x="865" y="145"/>
                    <a:pt x="865" y="145"/>
                  </a:cubicBezTo>
                  <a:cubicBezTo>
                    <a:pt x="864" y="146"/>
                    <a:pt x="863" y="145"/>
                    <a:pt x="861" y="145"/>
                  </a:cubicBezTo>
                  <a:cubicBezTo>
                    <a:pt x="861" y="145"/>
                    <a:pt x="860" y="146"/>
                    <a:pt x="859" y="145"/>
                  </a:cubicBezTo>
                  <a:cubicBezTo>
                    <a:pt x="858" y="145"/>
                    <a:pt x="858" y="144"/>
                    <a:pt x="857" y="144"/>
                  </a:cubicBezTo>
                  <a:cubicBezTo>
                    <a:pt x="856" y="144"/>
                    <a:pt x="856" y="145"/>
                    <a:pt x="855" y="145"/>
                  </a:cubicBezTo>
                  <a:cubicBezTo>
                    <a:pt x="854" y="145"/>
                    <a:pt x="854" y="144"/>
                    <a:pt x="853" y="144"/>
                  </a:cubicBezTo>
                  <a:cubicBezTo>
                    <a:pt x="853" y="144"/>
                    <a:pt x="854" y="143"/>
                    <a:pt x="853" y="143"/>
                  </a:cubicBezTo>
                  <a:cubicBezTo>
                    <a:pt x="852" y="142"/>
                    <a:pt x="850" y="143"/>
                    <a:pt x="848" y="143"/>
                  </a:cubicBezTo>
                  <a:cubicBezTo>
                    <a:pt x="847" y="143"/>
                    <a:pt x="845" y="143"/>
                    <a:pt x="845" y="144"/>
                  </a:cubicBezTo>
                  <a:cubicBezTo>
                    <a:pt x="845" y="145"/>
                    <a:pt x="846" y="145"/>
                    <a:pt x="846" y="145"/>
                  </a:cubicBezTo>
                  <a:cubicBezTo>
                    <a:pt x="845" y="146"/>
                    <a:pt x="843" y="145"/>
                    <a:pt x="841" y="145"/>
                  </a:cubicBezTo>
                  <a:cubicBezTo>
                    <a:pt x="837" y="143"/>
                    <a:pt x="833" y="143"/>
                    <a:pt x="829" y="144"/>
                  </a:cubicBezTo>
                  <a:cubicBezTo>
                    <a:pt x="828" y="144"/>
                    <a:pt x="828" y="145"/>
                    <a:pt x="828" y="145"/>
                  </a:cubicBezTo>
                  <a:cubicBezTo>
                    <a:pt x="829" y="145"/>
                    <a:pt x="830" y="145"/>
                    <a:pt x="830" y="146"/>
                  </a:cubicBezTo>
                  <a:cubicBezTo>
                    <a:pt x="828" y="147"/>
                    <a:pt x="826" y="146"/>
                    <a:pt x="825" y="146"/>
                  </a:cubicBezTo>
                  <a:cubicBezTo>
                    <a:pt x="822" y="146"/>
                    <a:pt x="819" y="143"/>
                    <a:pt x="817" y="144"/>
                  </a:cubicBezTo>
                  <a:cubicBezTo>
                    <a:pt x="817" y="144"/>
                    <a:pt x="818" y="145"/>
                    <a:pt x="818" y="145"/>
                  </a:cubicBezTo>
                  <a:cubicBezTo>
                    <a:pt x="817" y="145"/>
                    <a:pt x="817" y="145"/>
                    <a:pt x="817" y="145"/>
                  </a:cubicBezTo>
                  <a:cubicBezTo>
                    <a:pt x="815" y="145"/>
                    <a:pt x="813" y="145"/>
                    <a:pt x="812" y="144"/>
                  </a:cubicBezTo>
                  <a:cubicBezTo>
                    <a:pt x="811" y="144"/>
                    <a:pt x="810" y="144"/>
                    <a:pt x="811" y="144"/>
                  </a:cubicBezTo>
                  <a:cubicBezTo>
                    <a:pt x="813" y="143"/>
                    <a:pt x="815" y="143"/>
                    <a:pt x="817" y="143"/>
                  </a:cubicBezTo>
                  <a:cubicBezTo>
                    <a:pt x="823" y="143"/>
                    <a:pt x="827" y="142"/>
                    <a:pt x="832" y="142"/>
                  </a:cubicBezTo>
                  <a:cubicBezTo>
                    <a:pt x="834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5" y="141"/>
                  </a:cubicBezTo>
                  <a:cubicBezTo>
                    <a:pt x="837" y="141"/>
                    <a:pt x="840" y="140"/>
                    <a:pt x="842" y="140"/>
                  </a:cubicBezTo>
                  <a:cubicBezTo>
                    <a:pt x="854" y="140"/>
                    <a:pt x="889" y="139"/>
                    <a:pt x="877" y="139"/>
                  </a:cubicBezTo>
                  <a:cubicBezTo>
                    <a:pt x="875" y="139"/>
                    <a:pt x="873" y="139"/>
                    <a:pt x="871" y="140"/>
                  </a:cubicBezTo>
                  <a:cubicBezTo>
                    <a:pt x="871" y="140"/>
                    <a:pt x="871" y="140"/>
                    <a:pt x="871" y="140"/>
                  </a:cubicBezTo>
                  <a:cubicBezTo>
                    <a:pt x="872" y="141"/>
                    <a:pt x="872" y="140"/>
                    <a:pt x="873" y="141"/>
                  </a:cubicBezTo>
                  <a:cubicBezTo>
                    <a:pt x="874" y="141"/>
                    <a:pt x="874" y="141"/>
                    <a:pt x="875" y="141"/>
                  </a:cubicBezTo>
                  <a:cubicBezTo>
                    <a:pt x="876" y="140"/>
                    <a:pt x="876" y="140"/>
                    <a:pt x="877" y="140"/>
                  </a:cubicBezTo>
                  <a:cubicBezTo>
                    <a:pt x="878" y="139"/>
                    <a:pt x="879" y="140"/>
                    <a:pt x="880" y="140"/>
                  </a:cubicBezTo>
                  <a:cubicBezTo>
                    <a:pt x="881" y="140"/>
                    <a:pt x="882" y="140"/>
                    <a:pt x="883" y="140"/>
                  </a:cubicBezTo>
                  <a:cubicBezTo>
                    <a:pt x="893" y="142"/>
                    <a:pt x="902" y="140"/>
                    <a:pt x="912" y="140"/>
                  </a:cubicBezTo>
                  <a:cubicBezTo>
                    <a:pt x="922" y="140"/>
                    <a:pt x="931" y="138"/>
                    <a:pt x="940" y="138"/>
                  </a:cubicBezTo>
                  <a:cubicBezTo>
                    <a:pt x="943" y="137"/>
                    <a:pt x="946" y="138"/>
                    <a:pt x="948" y="137"/>
                  </a:cubicBezTo>
                  <a:cubicBezTo>
                    <a:pt x="949" y="137"/>
                    <a:pt x="950" y="136"/>
                    <a:pt x="950" y="136"/>
                  </a:cubicBezTo>
                  <a:cubicBezTo>
                    <a:pt x="949" y="135"/>
                    <a:pt x="947" y="136"/>
                    <a:pt x="945" y="137"/>
                  </a:cubicBezTo>
                  <a:cubicBezTo>
                    <a:pt x="939" y="137"/>
                    <a:pt x="934" y="137"/>
                    <a:pt x="928" y="137"/>
                  </a:cubicBezTo>
                  <a:cubicBezTo>
                    <a:pt x="927" y="137"/>
                    <a:pt x="926" y="138"/>
                    <a:pt x="926" y="137"/>
                  </a:cubicBezTo>
                  <a:cubicBezTo>
                    <a:pt x="926" y="136"/>
                    <a:pt x="927" y="136"/>
                    <a:pt x="926" y="136"/>
                  </a:cubicBezTo>
                  <a:cubicBezTo>
                    <a:pt x="926" y="136"/>
                    <a:pt x="926" y="136"/>
                    <a:pt x="926" y="136"/>
                  </a:cubicBezTo>
                  <a:cubicBezTo>
                    <a:pt x="926" y="136"/>
                    <a:pt x="926" y="136"/>
                    <a:pt x="927" y="136"/>
                  </a:cubicBezTo>
                  <a:cubicBezTo>
                    <a:pt x="928" y="135"/>
                    <a:pt x="930" y="135"/>
                    <a:pt x="929" y="135"/>
                  </a:cubicBezTo>
                  <a:cubicBezTo>
                    <a:pt x="927" y="134"/>
                    <a:pt x="925" y="134"/>
                    <a:pt x="924" y="135"/>
                  </a:cubicBezTo>
                  <a:cubicBezTo>
                    <a:pt x="924" y="135"/>
                    <a:pt x="923" y="135"/>
                    <a:pt x="923" y="135"/>
                  </a:cubicBezTo>
                  <a:cubicBezTo>
                    <a:pt x="923" y="135"/>
                    <a:pt x="924" y="135"/>
                    <a:pt x="924" y="136"/>
                  </a:cubicBezTo>
                  <a:cubicBezTo>
                    <a:pt x="925" y="136"/>
                    <a:pt x="925" y="136"/>
                    <a:pt x="925" y="136"/>
                  </a:cubicBezTo>
                  <a:cubicBezTo>
                    <a:pt x="925" y="136"/>
                    <a:pt x="924" y="136"/>
                    <a:pt x="923" y="137"/>
                  </a:cubicBezTo>
                  <a:cubicBezTo>
                    <a:pt x="921" y="137"/>
                    <a:pt x="917" y="137"/>
                    <a:pt x="918" y="136"/>
                  </a:cubicBezTo>
                  <a:cubicBezTo>
                    <a:pt x="918" y="135"/>
                    <a:pt x="919" y="135"/>
                    <a:pt x="918" y="135"/>
                  </a:cubicBezTo>
                  <a:cubicBezTo>
                    <a:pt x="918" y="134"/>
                    <a:pt x="916" y="135"/>
                    <a:pt x="916" y="136"/>
                  </a:cubicBezTo>
                  <a:cubicBezTo>
                    <a:pt x="916" y="136"/>
                    <a:pt x="917" y="136"/>
                    <a:pt x="917" y="136"/>
                  </a:cubicBezTo>
                  <a:cubicBezTo>
                    <a:pt x="916" y="138"/>
                    <a:pt x="914" y="137"/>
                    <a:pt x="912" y="137"/>
                  </a:cubicBezTo>
                  <a:cubicBezTo>
                    <a:pt x="912" y="137"/>
                    <a:pt x="911" y="136"/>
                    <a:pt x="911" y="136"/>
                  </a:cubicBezTo>
                  <a:cubicBezTo>
                    <a:pt x="912" y="136"/>
                    <a:pt x="915" y="135"/>
                    <a:pt x="914" y="135"/>
                  </a:cubicBezTo>
                  <a:cubicBezTo>
                    <a:pt x="913" y="134"/>
                    <a:pt x="913" y="135"/>
                    <a:pt x="912" y="135"/>
                  </a:cubicBezTo>
                  <a:cubicBezTo>
                    <a:pt x="909" y="135"/>
                    <a:pt x="907" y="137"/>
                    <a:pt x="905" y="137"/>
                  </a:cubicBezTo>
                  <a:cubicBezTo>
                    <a:pt x="902" y="136"/>
                    <a:pt x="901" y="136"/>
                    <a:pt x="899" y="136"/>
                  </a:cubicBezTo>
                  <a:cubicBezTo>
                    <a:pt x="895" y="136"/>
                    <a:pt x="891" y="136"/>
                    <a:pt x="887" y="136"/>
                  </a:cubicBezTo>
                  <a:cubicBezTo>
                    <a:pt x="885" y="136"/>
                    <a:pt x="883" y="136"/>
                    <a:pt x="880" y="137"/>
                  </a:cubicBezTo>
                  <a:cubicBezTo>
                    <a:pt x="880" y="137"/>
                    <a:pt x="880" y="137"/>
                    <a:pt x="879" y="137"/>
                  </a:cubicBezTo>
                  <a:cubicBezTo>
                    <a:pt x="878" y="138"/>
                    <a:pt x="877" y="138"/>
                    <a:pt x="875" y="137"/>
                  </a:cubicBezTo>
                  <a:cubicBezTo>
                    <a:pt x="874" y="137"/>
                    <a:pt x="873" y="137"/>
                    <a:pt x="871" y="137"/>
                  </a:cubicBezTo>
                  <a:cubicBezTo>
                    <a:pt x="870" y="137"/>
                    <a:pt x="868" y="136"/>
                    <a:pt x="866" y="137"/>
                  </a:cubicBezTo>
                  <a:cubicBezTo>
                    <a:pt x="866" y="137"/>
                    <a:pt x="866" y="138"/>
                    <a:pt x="866" y="138"/>
                  </a:cubicBezTo>
                  <a:cubicBezTo>
                    <a:pt x="862" y="139"/>
                    <a:pt x="859" y="138"/>
                    <a:pt x="855" y="138"/>
                  </a:cubicBezTo>
                  <a:cubicBezTo>
                    <a:pt x="855" y="138"/>
                    <a:pt x="855" y="137"/>
                    <a:pt x="855" y="137"/>
                  </a:cubicBezTo>
                  <a:cubicBezTo>
                    <a:pt x="854" y="137"/>
                    <a:pt x="854" y="138"/>
                    <a:pt x="853" y="138"/>
                  </a:cubicBezTo>
                  <a:cubicBezTo>
                    <a:pt x="853" y="138"/>
                    <a:pt x="853" y="138"/>
                    <a:pt x="852" y="138"/>
                  </a:cubicBezTo>
                  <a:cubicBezTo>
                    <a:pt x="850" y="138"/>
                    <a:pt x="847" y="139"/>
                    <a:pt x="844" y="139"/>
                  </a:cubicBezTo>
                  <a:cubicBezTo>
                    <a:pt x="844" y="139"/>
                    <a:pt x="844" y="139"/>
                    <a:pt x="843" y="139"/>
                  </a:cubicBezTo>
                  <a:cubicBezTo>
                    <a:pt x="841" y="138"/>
                    <a:pt x="839" y="139"/>
                    <a:pt x="837" y="138"/>
                  </a:cubicBezTo>
                  <a:cubicBezTo>
                    <a:pt x="836" y="138"/>
                    <a:pt x="834" y="137"/>
                    <a:pt x="832" y="138"/>
                  </a:cubicBezTo>
                  <a:cubicBezTo>
                    <a:pt x="831" y="138"/>
                    <a:pt x="836" y="138"/>
                    <a:pt x="835" y="139"/>
                  </a:cubicBezTo>
                  <a:cubicBezTo>
                    <a:pt x="834" y="139"/>
                    <a:pt x="831" y="139"/>
                    <a:pt x="832" y="140"/>
                  </a:cubicBezTo>
                  <a:cubicBezTo>
                    <a:pt x="832" y="140"/>
                    <a:pt x="833" y="140"/>
                    <a:pt x="833" y="141"/>
                  </a:cubicBezTo>
                  <a:cubicBezTo>
                    <a:pt x="832" y="141"/>
                    <a:pt x="831" y="141"/>
                    <a:pt x="830" y="141"/>
                  </a:cubicBezTo>
                  <a:cubicBezTo>
                    <a:pt x="827" y="141"/>
                    <a:pt x="823" y="143"/>
                    <a:pt x="820" y="141"/>
                  </a:cubicBezTo>
                  <a:cubicBezTo>
                    <a:pt x="820" y="141"/>
                    <a:pt x="819" y="141"/>
                    <a:pt x="820" y="141"/>
                  </a:cubicBezTo>
                  <a:cubicBezTo>
                    <a:pt x="822" y="140"/>
                    <a:pt x="824" y="140"/>
                    <a:pt x="826" y="140"/>
                  </a:cubicBezTo>
                  <a:cubicBezTo>
                    <a:pt x="828" y="140"/>
                    <a:pt x="832" y="140"/>
                    <a:pt x="831" y="140"/>
                  </a:cubicBezTo>
                  <a:cubicBezTo>
                    <a:pt x="828" y="139"/>
                    <a:pt x="826" y="139"/>
                    <a:pt x="824" y="139"/>
                  </a:cubicBezTo>
                  <a:cubicBezTo>
                    <a:pt x="823" y="138"/>
                    <a:pt x="821" y="138"/>
                    <a:pt x="820" y="138"/>
                  </a:cubicBezTo>
                  <a:cubicBezTo>
                    <a:pt x="816" y="138"/>
                    <a:pt x="805" y="138"/>
                    <a:pt x="808" y="137"/>
                  </a:cubicBezTo>
                  <a:cubicBezTo>
                    <a:pt x="810" y="136"/>
                    <a:pt x="816" y="137"/>
                    <a:pt x="814" y="136"/>
                  </a:cubicBezTo>
                  <a:cubicBezTo>
                    <a:pt x="813" y="135"/>
                    <a:pt x="810" y="136"/>
                    <a:pt x="811" y="135"/>
                  </a:cubicBezTo>
                  <a:cubicBezTo>
                    <a:pt x="813" y="135"/>
                    <a:pt x="814" y="135"/>
                    <a:pt x="816" y="135"/>
                  </a:cubicBezTo>
                  <a:cubicBezTo>
                    <a:pt x="816" y="135"/>
                    <a:pt x="816" y="136"/>
                    <a:pt x="817" y="136"/>
                  </a:cubicBezTo>
                  <a:cubicBezTo>
                    <a:pt x="817" y="136"/>
                    <a:pt x="816" y="136"/>
                    <a:pt x="816" y="136"/>
                  </a:cubicBezTo>
                  <a:cubicBezTo>
                    <a:pt x="817" y="137"/>
                    <a:pt x="818" y="136"/>
                    <a:pt x="819" y="136"/>
                  </a:cubicBezTo>
                  <a:cubicBezTo>
                    <a:pt x="821" y="135"/>
                    <a:pt x="823" y="134"/>
                    <a:pt x="825" y="135"/>
                  </a:cubicBezTo>
                  <a:cubicBezTo>
                    <a:pt x="826" y="135"/>
                    <a:pt x="827" y="136"/>
                    <a:pt x="828" y="136"/>
                  </a:cubicBezTo>
                  <a:cubicBezTo>
                    <a:pt x="830" y="136"/>
                    <a:pt x="831" y="136"/>
                    <a:pt x="833" y="136"/>
                  </a:cubicBezTo>
                  <a:cubicBezTo>
                    <a:pt x="834" y="136"/>
                    <a:pt x="838" y="135"/>
                    <a:pt x="836" y="135"/>
                  </a:cubicBezTo>
                  <a:cubicBezTo>
                    <a:pt x="836" y="134"/>
                    <a:pt x="835" y="134"/>
                    <a:pt x="835" y="134"/>
                  </a:cubicBezTo>
                  <a:cubicBezTo>
                    <a:pt x="834" y="134"/>
                    <a:pt x="835" y="133"/>
                    <a:pt x="835" y="133"/>
                  </a:cubicBezTo>
                  <a:cubicBezTo>
                    <a:pt x="834" y="133"/>
                    <a:pt x="834" y="134"/>
                    <a:pt x="833" y="134"/>
                  </a:cubicBezTo>
                  <a:cubicBezTo>
                    <a:pt x="833" y="133"/>
                    <a:pt x="832" y="133"/>
                    <a:pt x="831" y="133"/>
                  </a:cubicBezTo>
                  <a:cubicBezTo>
                    <a:pt x="831" y="134"/>
                    <a:pt x="831" y="135"/>
                    <a:pt x="830" y="135"/>
                  </a:cubicBezTo>
                  <a:cubicBezTo>
                    <a:pt x="827" y="135"/>
                    <a:pt x="825" y="132"/>
                    <a:pt x="823" y="133"/>
                  </a:cubicBezTo>
                  <a:cubicBezTo>
                    <a:pt x="823" y="133"/>
                    <a:pt x="823" y="133"/>
                    <a:pt x="823" y="133"/>
                  </a:cubicBezTo>
                  <a:cubicBezTo>
                    <a:pt x="821" y="133"/>
                    <a:pt x="820" y="133"/>
                    <a:pt x="820" y="133"/>
                  </a:cubicBezTo>
                  <a:cubicBezTo>
                    <a:pt x="819" y="133"/>
                    <a:pt x="820" y="134"/>
                    <a:pt x="820" y="134"/>
                  </a:cubicBezTo>
                  <a:cubicBezTo>
                    <a:pt x="819" y="135"/>
                    <a:pt x="817" y="134"/>
                    <a:pt x="816" y="134"/>
                  </a:cubicBezTo>
                  <a:cubicBezTo>
                    <a:pt x="814" y="134"/>
                    <a:pt x="813" y="134"/>
                    <a:pt x="811" y="133"/>
                  </a:cubicBezTo>
                  <a:cubicBezTo>
                    <a:pt x="810" y="133"/>
                    <a:pt x="809" y="133"/>
                    <a:pt x="810" y="132"/>
                  </a:cubicBezTo>
                  <a:cubicBezTo>
                    <a:pt x="811" y="131"/>
                    <a:pt x="813" y="132"/>
                    <a:pt x="815" y="132"/>
                  </a:cubicBezTo>
                  <a:cubicBezTo>
                    <a:pt x="820" y="132"/>
                    <a:pt x="825" y="131"/>
                    <a:pt x="831" y="131"/>
                  </a:cubicBezTo>
                  <a:cubicBezTo>
                    <a:pt x="832" y="131"/>
                    <a:pt x="834" y="131"/>
                    <a:pt x="833" y="130"/>
                  </a:cubicBezTo>
                  <a:cubicBezTo>
                    <a:pt x="832" y="129"/>
                    <a:pt x="831" y="130"/>
                    <a:pt x="830" y="130"/>
                  </a:cubicBezTo>
                  <a:cubicBezTo>
                    <a:pt x="826" y="130"/>
                    <a:pt x="823" y="130"/>
                    <a:pt x="819" y="131"/>
                  </a:cubicBezTo>
                  <a:cubicBezTo>
                    <a:pt x="816" y="131"/>
                    <a:pt x="814" y="131"/>
                    <a:pt x="811" y="131"/>
                  </a:cubicBezTo>
                  <a:cubicBezTo>
                    <a:pt x="809" y="131"/>
                    <a:pt x="807" y="131"/>
                    <a:pt x="805" y="131"/>
                  </a:cubicBezTo>
                  <a:cubicBezTo>
                    <a:pt x="804" y="131"/>
                    <a:pt x="804" y="131"/>
                    <a:pt x="804" y="131"/>
                  </a:cubicBezTo>
                  <a:cubicBezTo>
                    <a:pt x="802" y="132"/>
                    <a:pt x="796" y="131"/>
                    <a:pt x="798" y="132"/>
                  </a:cubicBezTo>
                  <a:cubicBezTo>
                    <a:pt x="800" y="134"/>
                    <a:pt x="804" y="131"/>
                    <a:pt x="806" y="133"/>
                  </a:cubicBezTo>
                  <a:cubicBezTo>
                    <a:pt x="806" y="133"/>
                    <a:pt x="806" y="133"/>
                    <a:pt x="806" y="133"/>
                  </a:cubicBezTo>
                  <a:cubicBezTo>
                    <a:pt x="805" y="134"/>
                    <a:pt x="804" y="134"/>
                    <a:pt x="802" y="134"/>
                  </a:cubicBezTo>
                  <a:cubicBezTo>
                    <a:pt x="799" y="134"/>
                    <a:pt x="796" y="134"/>
                    <a:pt x="792" y="135"/>
                  </a:cubicBezTo>
                  <a:cubicBezTo>
                    <a:pt x="792" y="135"/>
                    <a:pt x="791" y="135"/>
                    <a:pt x="792" y="135"/>
                  </a:cubicBezTo>
                  <a:cubicBezTo>
                    <a:pt x="793" y="136"/>
                    <a:pt x="797" y="135"/>
                    <a:pt x="796" y="136"/>
                  </a:cubicBezTo>
                  <a:cubicBezTo>
                    <a:pt x="795" y="137"/>
                    <a:pt x="793" y="137"/>
                    <a:pt x="794" y="137"/>
                  </a:cubicBezTo>
                  <a:cubicBezTo>
                    <a:pt x="794" y="138"/>
                    <a:pt x="795" y="137"/>
                    <a:pt x="796" y="137"/>
                  </a:cubicBezTo>
                  <a:cubicBezTo>
                    <a:pt x="797" y="137"/>
                    <a:pt x="798" y="137"/>
                    <a:pt x="799" y="136"/>
                  </a:cubicBezTo>
                  <a:cubicBezTo>
                    <a:pt x="799" y="136"/>
                    <a:pt x="797" y="136"/>
                    <a:pt x="798" y="136"/>
                  </a:cubicBezTo>
                  <a:cubicBezTo>
                    <a:pt x="798" y="135"/>
                    <a:pt x="800" y="135"/>
                    <a:pt x="801" y="135"/>
                  </a:cubicBezTo>
                  <a:cubicBezTo>
                    <a:pt x="802" y="135"/>
                    <a:pt x="804" y="135"/>
                    <a:pt x="804" y="136"/>
                  </a:cubicBezTo>
                  <a:cubicBezTo>
                    <a:pt x="803" y="137"/>
                    <a:pt x="799" y="136"/>
                    <a:pt x="800" y="137"/>
                  </a:cubicBezTo>
                  <a:cubicBezTo>
                    <a:pt x="802" y="137"/>
                    <a:pt x="807" y="137"/>
                    <a:pt x="806" y="138"/>
                  </a:cubicBezTo>
                  <a:cubicBezTo>
                    <a:pt x="803" y="139"/>
                    <a:pt x="801" y="138"/>
                    <a:pt x="798" y="138"/>
                  </a:cubicBezTo>
                  <a:cubicBezTo>
                    <a:pt x="790" y="139"/>
                    <a:pt x="783" y="140"/>
                    <a:pt x="775" y="139"/>
                  </a:cubicBezTo>
                  <a:cubicBezTo>
                    <a:pt x="774" y="139"/>
                    <a:pt x="773" y="139"/>
                    <a:pt x="773" y="138"/>
                  </a:cubicBezTo>
                  <a:cubicBezTo>
                    <a:pt x="776" y="137"/>
                    <a:pt x="780" y="138"/>
                    <a:pt x="783" y="138"/>
                  </a:cubicBezTo>
                  <a:cubicBezTo>
                    <a:pt x="784" y="138"/>
                    <a:pt x="786" y="137"/>
                    <a:pt x="785" y="137"/>
                  </a:cubicBezTo>
                  <a:cubicBezTo>
                    <a:pt x="784" y="136"/>
                    <a:pt x="782" y="137"/>
                    <a:pt x="780" y="137"/>
                  </a:cubicBezTo>
                  <a:cubicBezTo>
                    <a:pt x="778" y="137"/>
                    <a:pt x="777" y="137"/>
                    <a:pt x="776" y="136"/>
                  </a:cubicBezTo>
                  <a:cubicBezTo>
                    <a:pt x="776" y="136"/>
                    <a:pt x="777" y="136"/>
                    <a:pt x="776" y="135"/>
                  </a:cubicBezTo>
                  <a:cubicBezTo>
                    <a:pt x="775" y="134"/>
                    <a:pt x="774" y="135"/>
                    <a:pt x="772" y="135"/>
                  </a:cubicBezTo>
                  <a:cubicBezTo>
                    <a:pt x="771" y="135"/>
                    <a:pt x="769" y="135"/>
                    <a:pt x="769" y="136"/>
                  </a:cubicBezTo>
                  <a:cubicBezTo>
                    <a:pt x="770" y="137"/>
                    <a:pt x="775" y="136"/>
                    <a:pt x="774" y="137"/>
                  </a:cubicBezTo>
                  <a:cubicBezTo>
                    <a:pt x="772" y="138"/>
                    <a:pt x="770" y="137"/>
                    <a:pt x="768" y="136"/>
                  </a:cubicBezTo>
                  <a:cubicBezTo>
                    <a:pt x="768" y="136"/>
                    <a:pt x="766" y="137"/>
                    <a:pt x="767" y="136"/>
                  </a:cubicBezTo>
                  <a:cubicBezTo>
                    <a:pt x="767" y="136"/>
                    <a:pt x="768" y="135"/>
                    <a:pt x="768" y="135"/>
                  </a:cubicBezTo>
                  <a:cubicBezTo>
                    <a:pt x="766" y="134"/>
                    <a:pt x="764" y="136"/>
                    <a:pt x="761" y="135"/>
                  </a:cubicBezTo>
                  <a:cubicBezTo>
                    <a:pt x="758" y="135"/>
                    <a:pt x="755" y="134"/>
                    <a:pt x="751" y="135"/>
                  </a:cubicBezTo>
                  <a:cubicBezTo>
                    <a:pt x="751" y="135"/>
                    <a:pt x="752" y="136"/>
                    <a:pt x="751" y="136"/>
                  </a:cubicBezTo>
                  <a:cubicBezTo>
                    <a:pt x="749" y="137"/>
                    <a:pt x="746" y="136"/>
                    <a:pt x="743" y="136"/>
                  </a:cubicBezTo>
                  <a:cubicBezTo>
                    <a:pt x="742" y="136"/>
                    <a:pt x="741" y="136"/>
                    <a:pt x="740" y="136"/>
                  </a:cubicBezTo>
                  <a:cubicBezTo>
                    <a:pt x="739" y="136"/>
                    <a:pt x="736" y="136"/>
                    <a:pt x="737" y="135"/>
                  </a:cubicBezTo>
                  <a:cubicBezTo>
                    <a:pt x="739" y="133"/>
                    <a:pt x="743" y="135"/>
                    <a:pt x="745" y="134"/>
                  </a:cubicBezTo>
                  <a:cubicBezTo>
                    <a:pt x="751" y="134"/>
                    <a:pt x="755" y="134"/>
                    <a:pt x="761" y="133"/>
                  </a:cubicBezTo>
                  <a:cubicBezTo>
                    <a:pt x="765" y="133"/>
                    <a:pt x="769" y="135"/>
                    <a:pt x="773" y="133"/>
                  </a:cubicBezTo>
                  <a:cubicBezTo>
                    <a:pt x="773" y="133"/>
                    <a:pt x="774" y="133"/>
                    <a:pt x="774" y="133"/>
                  </a:cubicBezTo>
                  <a:cubicBezTo>
                    <a:pt x="773" y="131"/>
                    <a:pt x="771" y="132"/>
                    <a:pt x="769" y="132"/>
                  </a:cubicBezTo>
                  <a:cubicBezTo>
                    <a:pt x="766" y="132"/>
                    <a:pt x="763" y="133"/>
                    <a:pt x="760" y="132"/>
                  </a:cubicBezTo>
                  <a:cubicBezTo>
                    <a:pt x="756" y="132"/>
                    <a:pt x="745" y="133"/>
                    <a:pt x="748" y="132"/>
                  </a:cubicBezTo>
                  <a:cubicBezTo>
                    <a:pt x="751" y="131"/>
                    <a:pt x="754" y="131"/>
                    <a:pt x="757" y="131"/>
                  </a:cubicBezTo>
                  <a:cubicBezTo>
                    <a:pt x="757" y="131"/>
                    <a:pt x="757" y="130"/>
                    <a:pt x="758" y="130"/>
                  </a:cubicBezTo>
                  <a:cubicBezTo>
                    <a:pt x="759" y="130"/>
                    <a:pt x="759" y="131"/>
                    <a:pt x="760" y="131"/>
                  </a:cubicBezTo>
                  <a:cubicBezTo>
                    <a:pt x="760" y="131"/>
                    <a:pt x="761" y="130"/>
                    <a:pt x="761" y="130"/>
                  </a:cubicBezTo>
                  <a:cubicBezTo>
                    <a:pt x="762" y="130"/>
                    <a:pt x="764" y="130"/>
                    <a:pt x="764" y="129"/>
                  </a:cubicBezTo>
                  <a:cubicBezTo>
                    <a:pt x="761" y="129"/>
                    <a:pt x="758" y="129"/>
                    <a:pt x="755" y="129"/>
                  </a:cubicBezTo>
                  <a:cubicBezTo>
                    <a:pt x="753" y="129"/>
                    <a:pt x="751" y="130"/>
                    <a:pt x="748" y="129"/>
                  </a:cubicBezTo>
                  <a:cubicBezTo>
                    <a:pt x="745" y="129"/>
                    <a:pt x="742" y="130"/>
                    <a:pt x="739" y="130"/>
                  </a:cubicBezTo>
                  <a:cubicBezTo>
                    <a:pt x="738" y="130"/>
                    <a:pt x="737" y="130"/>
                    <a:pt x="738" y="130"/>
                  </a:cubicBezTo>
                  <a:cubicBezTo>
                    <a:pt x="740" y="132"/>
                    <a:pt x="743" y="130"/>
                    <a:pt x="746" y="130"/>
                  </a:cubicBezTo>
                  <a:cubicBezTo>
                    <a:pt x="748" y="130"/>
                    <a:pt x="754" y="130"/>
                    <a:pt x="752" y="131"/>
                  </a:cubicBezTo>
                  <a:cubicBezTo>
                    <a:pt x="749" y="132"/>
                    <a:pt x="745" y="131"/>
                    <a:pt x="742" y="132"/>
                  </a:cubicBezTo>
                  <a:cubicBezTo>
                    <a:pt x="741" y="132"/>
                    <a:pt x="741" y="133"/>
                    <a:pt x="741" y="133"/>
                  </a:cubicBezTo>
                  <a:cubicBezTo>
                    <a:pt x="739" y="133"/>
                    <a:pt x="737" y="133"/>
                    <a:pt x="735" y="133"/>
                  </a:cubicBezTo>
                  <a:cubicBezTo>
                    <a:pt x="733" y="133"/>
                    <a:pt x="732" y="133"/>
                    <a:pt x="730" y="133"/>
                  </a:cubicBezTo>
                  <a:cubicBezTo>
                    <a:pt x="729" y="133"/>
                    <a:pt x="727" y="134"/>
                    <a:pt x="727" y="133"/>
                  </a:cubicBezTo>
                  <a:cubicBezTo>
                    <a:pt x="726" y="133"/>
                    <a:pt x="726" y="133"/>
                    <a:pt x="726" y="132"/>
                  </a:cubicBezTo>
                  <a:cubicBezTo>
                    <a:pt x="727" y="131"/>
                    <a:pt x="734" y="133"/>
                    <a:pt x="732" y="132"/>
                  </a:cubicBezTo>
                  <a:cubicBezTo>
                    <a:pt x="731" y="131"/>
                    <a:pt x="730" y="132"/>
                    <a:pt x="728" y="132"/>
                  </a:cubicBezTo>
                  <a:cubicBezTo>
                    <a:pt x="727" y="132"/>
                    <a:pt x="725" y="132"/>
                    <a:pt x="723" y="132"/>
                  </a:cubicBezTo>
                  <a:cubicBezTo>
                    <a:pt x="723" y="132"/>
                    <a:pt x="722" y="131"/>
                    <a:pt x="722" y="131"/>
                  </a:cubicBezTo>
                  <a:cubicBezTo>
                    <a:pt x="724" y="129"/>
                    <a:pt x="731" y="133"/>
                    <a:pt x="731" y="130"/>
                  </a:cubicBezTo>
                  <a:cubicBezTo>
                    <a:pt x="731" y="129"/>
                    <a:pt x="728" y="130"/>
                    <a:pt x="727" y="130"/>
                  </a:cubicBezTo>
                  <a:cubicBezTo>
                    <a:pt x="724" y="130"/>
                    <a:pt x="722" y="130"/>
                    <a:pt x="720" y="130"/>
                  </a:cubicBezTo>
                  <a:cubicBezTo>
                    <a:pt x="720" y="130"/>
                    <a:pt x="719" y="130"/>
                    <a:pt x="718" y="130"/>
                  </a:cubicBezTo>
                  <a:cubicBezTo>
                    <a:pt x="717" y="130"/>
                    <a:pt x="716" y="130"/>
                    <a:pt x="715" y="130"/>
                  </a:cubicBezTo>
                  <a:cubicBezTo>
                    <a:pt x="712" y="132"/>
                    <a:pt x="702" y="131"/>
                    <a:pt x="705" y="132"/>
                  </a:cubicBezTo>
                  <a:cubicBezTo>
                    <a:pt x="707" y="132"/>
                    <a:pt x="711" y="131"/>
                    <a:pt x="709" y="132"/>
                  </a:cubicBezTo>
                  <a:cubicBezTo>
                    <a:pt x="709" y="132"/>
                    <a:pt x="707" y="132"/>
                    <a:pt x="708" y="132"/>
                  </a:cubicBezTo>
                  <a:cubicBezTo>
                    <a:pt x="708" y="133"/>
                    <a:pt x="710" y="132"/>
                    <a:pt x="711" y="132"/>
                  </a:cubicBezTo>
                  <a:cubicBezTo>
                    <a:pt x="711" y="132"/>
                    <a:pt x="711" y="132"/>
                    <a:pt x="712" y="132"/>
                  </a:cubicBezTo>
                  <a:cubicBezTo>
                    <a:pt x="712" y="132"/>
                    <a:pt x="712" y="133"/>
                    <a:pt x="712" y="133"/>
                  </a:cubicBezTo>
                  <a:cubicBezTo>
                    <a:pt x="713" y="134"/>
                    <a:pt x="716" y="133"/>
                    <a:pt x="715" y="134"/>
                  </a:cubicBezTo>
                  <a:cubicBezTo>
                    <a:pt x="714" y="135"/>
                    <a:pt x="713" y="133"/>
                    <a:pt x="711" y="133"/>
                  </a:cubicBezTo>
                  <a:cubicBezTo>
                    <a:pt x="710" y="134"/>
                    <a:pt x="709" y="134"/>
                    <a:pt x="707" y="134"/>
                  </a:cubicBezTo>
                  <a:cubicBezTo>
                    <a:pt x="704" y="134"/>
                    <a:pt x="700" y="133"/>
                    <a:pt x="697" y="135"/>
                  </a:cubicBezTo>
                  <a:cubicBezTo>
                    <a:pt x="697" y="135"/>
                    <a:pt x="697" y="135"/>
                    <a:pt x="697" y="135"/>
                  </a:cubicBezTo>
                  <a:cubicBezTo>
                    <a:pt x="700" y="137"/>
                    <a:pt x="703" y="135"/>
                    <a:pt x="706" y="135"/>
                  </a:cubicBezTo>
                  <a:cubicBezTo>
                    <a:pt x="711" y="135"/>
                    <a:pt x="715" y="136"/>
                    <a:pt x="720" y="135"/>
                  </a:cubicBezTo>
                  <a:cubicBezTo>
                    <a:pt x="721" y="135"/>
                    <a:pt x="721" y="135"/>
                    <a:pt x="721" y="134"/>
                  </a:cubicBezTo>
                  <a:cubicBezTo>
                    <a:pt x="722" y="134"/>
                    <a:pt x="722" y="133"/>
                    <a:pt x="723" y="133"/>
                  </a:cubicBezTo>
                  <a:cubicBezTo>
                    <a:pt x="723" y="134"/>
                    <a:pt x="723" y="135"/>
                    <a:pt x="723" y="135"/>
                  </a:cubicBezTo>
                  <a:cubicBezTo>
                    <a:pt x="725" y="136"/>
                    <a:pt x="728" y="134"/>
                    <a:pt x="728" y="136"/>
                  </a:cubicBezTo>
                  <a:cubicBezTo>
                    <a:pt x="726" y="138"/>
                    <a:pt x="723" y="137"/>
                    <a:pt x="720" y="137"/>
                  </a:cubicBezTo>
                  <a:cubicBezTo>
                    <a:pt x="716" y="137"/>
                    <a:pt x="713" y="136"/>
                    <a:pt x="709" y="137"/>
                  </a:cubicBezTo>
                  <a:cubicBezTo>
                    <a:pt x="708" y="137"/>
                    <a:pt x="708" y="137"/>
                    <a:pt x="708" y="138"/>
                  </a:cubicBezTo>
                  <a:cubicBezTo>
                    <a:pt x="708" y="138"/>
                    <a:pt x="710" y="139"/>
                    <a:pt x="709" y="139"/>
                  </a:cubicBezTo>
                  <a:cubicBezTo>
                    <a:pt x="709" y="139"/>
                    <a:pt x="707" y="139"/>
                    <a:pt x="707" y="140"/>
                  </a:cubicBezTo>
                  <a:cubicBezTo>
                    <a:pt x="708" y="141"/>
                    <a:pt x="710" y="139"/>
                    <a:pt x="712" y="139"/>
                  </a:cubicBezTo>
                  <a:cubicBezTo>
                    <a:pt x="712" y="139"/>
                    <a:pt x="711" y="140"/>
                    <a:pt x="712" y="140"/>
                  </a:cubicBezTo>
                  <a:cubicBezTo>
                    <a:pt x="713" y="140"/>
                    <a:pt x="713" y="140"/>
                    <a:pt x="714" y="140"/>
                  </a:cubicBezTo>
                  <a:cubicBezTo>
                    <a:pt x="715" y="140"/>
                    <a:pt x="715" y="139"/>
                    <a:pt x="715" y="139"/>
                  </a:cubicBezTo>
                  <a:cubicBezTo>
                    <a:pt x="715" y="138"/>
                    <a:pt x="713" y="139"/>
                    <a:pt x="713" y="138"/>
                  </a:cubicBezTo>
                  <a:cubicBezTo>
                    <a:pt x="714" y="137"/>
                    <a:pt x="716" y="138"/>
                    <a:pt x="717" y="138"/>
                  </a:cubicBezTo>
                  <a:cubicBezTo>
                    <a:pt x="720" y="138"/>
                    <a:pt x="722" y="137"/>
                    <a:pt x="724" y="138"/>
                  </a:cubicBezTo>
                  <a:cubicBezTo>
                    <a:pt x="724" y="138"/>
                    <a:pt x="725" y="138"/>
                    <a:pt x="724" y="138"/>
                  </a:cubicBezTo>
                  <a:cubicBezTo>
                    <a:pt x="724" y="139"/>
                    <a:pt x="721" y="138"/>
                    <a:pt x="722" y="139"/>
                  </a:cubicBezTo>
                  <a:cubicBezTo>
                    <a:pt x="722" y="140"/>
                    <a:pt x="723" y="140"/>
                    <a:pt x="724" y="140"/>
                  </a:cubicBezTo>
                  <a:cubicBezTo>
                    <a:pt x="726" y="140"/>
                    <a:pt x="730" y="140"/>
                    <a:pt x="729" y="140"/>
                  </a:cubicBezTo>
                  <a:cubicBezTo>
                    <a:pt x="725" y="142"/>
                    <a:pt x="721" y="140"/>
                    <a:pt x="717" y="141"/>
                  </a:cubicBezTo>
                  <a:cubicBezTo>
                    <a:pt x="716" y="141"/>
                    <a:pt x="717" y="142"/>
                    <a:pt x="717" y="142"/>
                  </a:cubicBezTo>
                  <a:cubicBezTo>
                    <a:pt x="716" y="142"/>
                    <a:pt x="716" y="142"/>
                    <a:pt x="715" y="141"/>
                  </a:cubicBezTo>
                  <a:cubicBezTo>
                    <a:pt x="712" y="141"/>
                    <a:pt x="709" y="141"/>
                    <a:pt x="706" y="141"/>
                  </a:cubicBezTo>
                  <a:cubicBezTo>
                    <a:pt x="697" y="141"/>
                    <a:pt x="689" y="142"/>
                    <a:pt x="680" y="142"/>
                  </a:cubicBezTo>
                  <a:cubicBezTo>
                    <a:pt x="672" y="141"/>
                    <a:pt x="666" y="142"/>
                    <a:pt x="659" y="143"/>
                  </a:cubicBezTo>
                  <a:cubicBezTo>
                    <a:pt x="658" y="143"/>
                    <a:pt x="657" y="143"/>
                    <a:pt x="657" y="143"/>
                  </a:cubicBezTo>
                  <a:cubicBezTo>
                    <a:pt x="658" y="144"/>
                    <a:pt x="660" y="143"/>
                    <a:pt x="660" y="144"/>
                  </a:cubicBezTo>
                  <a:cubicBezTo>
                    <a:pt x="660" y="144"/>
                    <a:pt x="659" y="144"/>
                    <a:pt x="659" y="145"/>
                  </a:cubicBezTo>
                  <a:cubicBezTo>
                    <a:pt x="658" y="145"/>
                    <a:pt x="657" y="144"/>
                    <a:pt x="656" y="143"/>
                  </a:cubicBezTo>
                  <a:cubicBezTo>
                    <a:pt x="651" y="142"/>
                    <a:pt x="647" y="143"/>
                    <a:pt x="642" y="143"/>
                  </a:cubicBezTo>
                  <a:cubicBezTo>
                    <a:pt x="638" y="143"/>
                    <a:pt x="634" y="144"/>
                    <a:pt x="630" y="144"/>
                  </a:cubicBezTo>
                  <a:cubicBezTo>
                    <a:pt x="625" y="143"/>
                    <a:pt x="620" y="144"/>
                    <a:pt x="615" y="144"/>
                  </a:cubicBezTo>
                  <a:cubicBezTo>
                    <a:pt x="611" y="143"/>
                    <a:pt x="599" y="145"/>
                    <a:pt x="603" y="143"/>
                  </a:cubicBezTo>
                  <a:cubicBezTo>
                    <a:pt x="607" y="142"/>
                    <a:pt x="611" y="144"/>
                    <a:pt x="615" y="142"/>
                  </a:cubicBezTo>
                  <a:cubicBezTo>
                    <a:pt x="616" y="142"/>
                    <a:pt x="614" y="141"/>
                    <a:pt x="615" y="141"/>
                  </a:cubicBezTo>
                  <a:cubicBezTo>
                    <a:pt x="616" y="141"/>
                    <a:pt x="619" y="141"/>
                    <a:pt x="618" y="140"/>
                  </a:cubicBezTo>
                  <a:cubicBezTo>
                    <a:pt x="618" y="139"/>
                    <a:pt x="616" y="140"/>
                    <a:pt x="615" y="140"/>
                  </a:cubicBezTo>
                  <a:cubicBezTo>
                    <a:pt x="614" y="140"/>
                    <a:pt x="613" y="140"/>
                    <a:pt x="612" y="140"/>
                  </a:cubicBezTo>
                  <a:cubicBezTo>
                    <a:pt x="611" y="140"/>
                    <a:pt x="611" y="140"/>
                    <a:pt x="610" y="140"/>
                  </a:cubicBezTo>
                  <a:cubicBezTo>
                    <a:pt x="608" y="140"/>
                    <a:pt x="604" y="140"/>
                    <a:pt x="605" y="138"/>
                  </a:cubicBezTo>
                  <a:cubicBezTo>
                    <a:pt x="607" y="137"/>
                    <a:pt x="610" y="138"/>
                    <a:pt x="612" y="138"/>
                  </a:cubicBezTo>
                  <a:cubicBezTo>
                    <a:pt x="613" y="138"/>
                    <a:pt x="617" y="138"/>
                    <a:pt x="616" y="137"/>
                  </a:cubicBezTo>
                  <a:cubicBezTo>
                    <a:pt x="615" y="136"/>
                    <a:pt x="613" y="137"/>
                    <a:pt x="612" y="137"/>
                  </a:cubicBezTo>
                  <a:cubicBezTo>
                    <a:pt x="610" y="137"/>
                    <a:pt x="609" y="137"/>
                    <a:pt x="607" y="137"/>
                  </a:cubicBezTo>
                  <a:cubicBezTo>
                    <a:pt x="606" y="137"/>
                    <a:pt x="602" y="137"/>
                    <a:pt x="603" y="136"/>
                  </a:cubicBezTo>
                  <a:cubicBezTo>
                    <a:pt x="605" y="135"/>
                    <a:pt x="610" y="135"/>
                    <a:pt x="609" y="134"/>
                  </a:cubicBezTo>
                  <a:cubicBezTo>
                    <a:pt x="606" y="133"/>
                    <a:pt x="604" y="134"/>
                    <a:pt x="601" y="134"/>
                  </a:cubicBezTo>
                  <a:cubicBezTo>
                    <a:pt x="599" y="134"/>
                    <a:pt x="594" y="135"/>
                    <a:pt x="596" y="133"/>
                  </a:cubicBezTo>
                  <a:cubicBezTo>
                    <a:pt x="597" y="132"/>
                    <a:pt x="604" y="133"/>
                    <a:pt x="602" y="132"/>
                  </a:cubicBezTo>
                  <a:cubicBezTo>
                    <a:pt x="598" y="131"/>
                    <a:pt x="594" y="132"/>
                    <a:pt x="590" y="132"/>
                  </a:cubicBezTo>
                  <a:cubicBezTo>
                    <a:pt x="588" y="132"/>
                    <a:pt x="581" y="133"/>
                    <a:pt x="583" y="133"/>
                  </a:cubicBezTo>
                  <a:cubicBezTo>
                    <a:pt x="587" y="134"/>
                    <a:pt x="590" y="132"/>
                    <a:pt x="593" y="134"/>
                  </a:cubicBezTo>
                  <a:cubicBezTo>
                    <a:pt x="594" y="134"/>
                    <a:pt x="595" y="134"/>
                    <a:pt x="594" y="134"/>
                  </a:cubicBezTo>
                  <a:cubicBezTo>
                    <a:pt x="593" y="136"/>
                    <a:pt x="590" y="134"/>
                    <a:pt x="587" y="134"/>
                  </a:cubicBezTo>
                  <a:cubicBezTo>
                    <a:pt x="571" y="135"/>
                    <a:pt x="556" y="135"/>
                    <a:pt x="540" y="136"/>
                  </a:cubicBezTo>
                  <a:cubicBezTo>
                    <a:pt x="538" y="136"/>
                    <a:pt x="534" y="136"/>
                    <a:pt x="535" y="137"/>
                  </a:cubicBezTo>
                  <a:cubicBezTo>
                    <a:pt x="536" y="137"/>
                    <a:pt x="537" y="137"/>
                    <a:pt x="537" y="138"/>
                  </a:cubicBezTo>
                  <a:cubicBezTo>
                    <a:pt x="537" y="138"/>
                    <a:pt x="537" y="138"/>
                    <a:pt x="537" y="138"/>
                  </a:cubicBezTo>
                  <a:cubicBezTo>
                    <a:pt x="537" y="141"/>
                    <a:pt x="532" y="139"/>
                    <a:pt x="529" y="140"/>
                  </a:cubicBezTo>
                  <a:cubicBezTo>
                    <a:pt x="527" y="140"/>
                    <a:pt x="521" y="140"/>
                    <a:pt x="523" y="141"/>
                  </a:cubicBezTo>
                  <a:cubicBezTo>
                    <a:pt x="525" y="141"/>
                    <a:pt x="526" y="140"/>
                    <a:pt x="528" y="141"/>
                  </a:cubicBezTo>
                  <a:cubicBezTo>
                    <a:pt x="532" y="141"/>
                    <a:pt x="545" y="140"/>
                    <a:pt x="541" y="142"/>
                  </a:cubicBezTo>
                  <a:cubicBezTo>
                    <a:pt x="538" y="143"/>
                    <a:pt x="536" y="142"/>
                    <a:pt x="533" y="143"/>
                  </a:cubicBezTo>
                  <a:cubicBezTo>
                    <a:pt x="529" y="143"/>
                    <a:pt x="525" y="143"/>
                    <a:pt x="521" y="144"/>
                  </a:cubicBezTo>
                  <a:cubicBezTo>
                    <a:pt x="512" y="145"/>
                    <a:pt x="504" y="143"/>
                    <a:pt x="495" y="144"/>
                  </a:cubicBezTo>
                  <a:cubicBezTo>
                    <a:pt x="490" y="145"/>
                    <a:pt x="475" y="145"/>
                    <a:pt x="480" y="144"/>
                  </a:cubicBezTo>
                  <a:cubicBezTo>
                    <a:pt x="483" y="143"/>
                    <a:pt x="485" y="143"/>
                    <a:pt x="487" y="143"/>
                  </a:cubicBezTo>
                  <a:cubicBezTo>
                    <a:pt x="489" y="143"/>
                    <a:pt x="491" y="142"/>
                    <a:pt x="493" y="142"/>
                  </a:cubicBezTo>
                  <a:cubicBezTo>
                    <a:pt x="493" y="142"/>
                    <a:pt x="494" y="142"/>
                    <a:pt x="495" y="142"/>
                  </a:cubicBezTo>
                  <a:cubicBezTo>
                    <a:pt x="496" y="142"/>
                    <a:pt x="496" y="140"/>
                    <a:pt x="497" y="140"/>
                  </a:cubicBezTo>
                  <a:cubicBezTo>
                    <a:pt x="497" y="141"/>
                    <a:pt x="497" y="141"/>
                    <a:pt x="497" y="141"/>
                  </a:cubicBezTo>
                  <a:cubicBezTo>
                    <a:pt x="498" y="142"/>
                    <a:pt x="499" y="142"/>
                    <a:pt x="499" y="142"/>
                  </a:cubicBezTo>
                  <a:cubicBezTo>
                    <a:pt x="497" y="142"/>
                    <a:pt x="494" y="142"/>
                    <a:pt x="495" y="143"/>
                  </a:cubicBezTo>
                  <a:cubicBezTo>
                    <a:pt x="495" y="144"/>
                    <a:pt x="497" y="143"/>
                    <a:pt x="497" y="143"/>
                  </a:cubicBezTo>
                  <a:cubicBezTo>
                    <a:pt x="499" y="143"/>
                    <a:pt x="502" y="143"/>
                    <a:pt x="503" y="142"/>
                  </a:cubicBezTo>
                  <a:cubicBezTo>
                    <a:pt x="504" y="141"/>
                    <a:pt x="504" y="141"/>
                    <a:pt x="505" y="140"/>
                  </a:cubicBezTo>
                  <a:cubicBezTo>
                    <a:pt x="505" y="140"/>
                    <a:pt x="505" y="139"/>
                    <a:pt x="505" y="139"/>
                  </a:cubicBezTo>
                  <a:cubicBezTo>
                    <a:pt x="506" y="139"/>
                    <a:pt x="506" y="140"/>
                    <a:pt x="507" y="140"/>
                  </a:cubicBezTo>
                  <a:cubicBezTo>
                    <a:pt x="508" y="140"/>
                    <a:pt x="509" y="140"/>
                    <a:pt x="511" y="139"/>
                  </a:cubicBezTo>
                  <a:cubicBezTo>
                    <a:pt x="511" y="139"/>
                    <a:pt x="512" y="138"/>
                    <a:pt x="513" y="138"/>
                  </a:cubicBezTo>
                  <a:cubicBezTo>
                    <a:pt x="513" y="138"/>
                    <a:pt x="515" y="138"/>
                    <a:pt x="514" y="137"/>
                  </a:cubicBezTo>
                  <a:cubicBezTo>
                    <a:pt x="512" y="136"/>
                    <a:pt x="510" y="138"/>
                    <a:pt x="507" y="137"/>
                  </a:cubicBezTo>
                  <a:cubicBezTo>
                    <a:pt x="506" y="137"/>
                    <a:pt x="504" y="137"/>
                    <a:pt x="504" y="136"/>
                  </a:cubicBezTo>
                  <a:cubicBezTo>
                    <a:pt x="505" y="136"/>
                    <a:pt x="506" y="136"/>
                    <a:pt x="505" y="135"/>
                  </a:cubicBezTo>
                  <a:cubicBezTo>
                    <a:pt x="504" y="134"/>
                    <a:pt x="502" y="135"/>
                    <a:pt x="500" y="135"/>
                  </a:cubicBezTo>
                  <a:cubicBezTo>
                    <a:pt x="499" y="136"/>
                    <a:pt x="498" y="136"/>
                    <a:pt x="497" y="137"/>
                  </a:cubicBezTo>
                  <a:cubicBezTo>
                    <a:pt x="497" y="137"/>
                    <a:pt x="498" y="137"/>
                    <a:pt x="498" y="137"/>
                  </a:cubicBezTo>
                  <a:cubicBezTo>
                    <a:pt x="496" y="139"/>
                    <a:pt x="494" y="137"/>
                    <a:pt x="492" y="138"/>
                  </a:cubicBezTo>
                  <a:cubicBezTo>
                    <a:pt x="486" y="139"/>
                    <a:pt x="481" y="138"/>
                    <a:pt x="476" y="137"/>
                  </a:cubicBezTo>
                  <a:cubicBezTo>
                    <a:pt x="475" y="137"/>
                    <a:pt x="475" y="137"/>
                    <a:pt x="474" y="137"/>
                  </a:cubicBezTo>
                  <a:cubicBezTo>
                    <a:pt x="474" y="138"/>
                    <a:pt x="474" y="138"/>
                    <a:pt x="474" y="138"/>
                  </a:cubicBezTo>
                  <a:cubicBezTo>
                    <a:pt x="473" y="140"/>
                    <a:pt x="471" y="139"/>
                    <a:pt x="469" y="139"/>
                  </a:cubicBezTo>
                  <a:cubicBezTo>
                    <a:pt x="467" y="139"/>
                    <a:pt x="463" y="139"/>
                    <a:pt x="464" y="140"/>
                  </a:cubicBezTo>
                  <a:cubicBezTo>
                    <a:pt x="464" y="141"/>
                    <a:pt x="466" y="140"/>
                    <a:pt x="466" y="140"/>
                  </a:cubicBezTo>
                  <a:cubicBezTo>
                    <a:pt x="467" y="140"/>
                    <a:pt x="468" y="141"/>
                    <a:pt x="469" y="141"/>
                  </a:cubicBezTo>
                  <a:cubicBezTo>
                    <a:pt x="471" y="142"/>
                    <a:pt x="474" y="140"/>
                    <a:pt x="474" y="142"/>
                  </a:cubicBezTo>
                  <a:cubicBezTo>
                    <a:pt x="474" y="142"/>
                    <a:pt x="473" y="142"/>
                    <a:pt x="473" y="142"/>
                  </a:cubicBezTo>
                  <a:cubicBezTo>
                    <a:pt x="473" y="142"/>
                    <a:pt x="474" y="143"/>
                    <a:pt x="474" y="143"/>
                  </a:cubicBezTo>
                  <a:cubicBezTo>
                    <a:pt x="473" y="143"/>
                    <a:pt x="473" y="143"/>
                    <a:pt x="473" y="143"/>
                  </a:cubicBezTo>
                  <a:cubicBezTo>
                    <a:pt x="473" y="143"/>
                    <a:pt x="473" y="142"/>
                    <a:pt x="473" y="142"/>
                  </a:cubicBezTo>
                  <a:cubicBezTo>
                    <a:pt x="471" y="143"/>
                    <a:pt x="470" y="142"/>
                    <a:pt x="468" y="142"/>
                  </a:cubicBezTo>
                  <a:cubicBezTo>
                    <a:pt x="466" y="142"/>
                    <a:pt x="460" y="142"/>
                    <a:pt x="462" y="143"/>
                  </a:cubicBezTo>
                  <a:cubicBezTo>
                    <a:pt x="463" y="143"/>
                    <a:pt x="465" y="143"/>
                    <a:pt x="465" y="144"/>
                  </a:cubicBezTo>
                  <a:cubicBezTo>
                    <a:pt x="463" y="145"/>
                    <a:pt x="458" y="144"/>
                    <a:pt x="460" y="144"/>
                  </a:cubicBezTo>
                  <a:cubicBezTo>
                    <a:pt x="461" y="145"/>
                    <a:pt x="464" y="144"/>
                    <a:pt x="463" y="145"/>
                  </a:cubicBezTo>
                  <a:cubicBezTo>
                    <a:pt x="462" y="147"/>
                    <a:pt x="461" y="145"/>
                    <a:pt x="459" y="146"/>
                  </a:cubicBezTo>
                  <a:cubicBezTo>
                    <a:pt x="458" y="146"/>
                    <a:pt x="457" y="147"/>
                    <a:pt x="456" y="147"/>
                  </a:cubicBezTo>
                  <a:cubicBezTo>
                    <a:pt x="455" y="147"/>
                    <a:pt x="454" y="146"/>
                    <a:pt x="453" y="146"/>
                  </a:cubicBezTo>
                  <a:cubicBezTo>
                    <a:pt x="452" y="146"/>
                    <a:pt x="451" y="146"/>
                    <a:pt x="449" y="146"/>
                  </a:cubicBezTo>
                  <a:cubicBezTo>
                    <a:pt x="441" y="147"/>
                    <a:pt x="433" y="145"/>
                    <a:pt x="424" y="147"/>
                  </a:cubicBezTo>
                  <a:cubicBezTo>
                    <a:pt x="424" y="147"/>
                    <a:pt x="422" y="147"/>
                    <a:pt x="422" y="148"/>
                  </a:cubicBezTo>
                  <a:cubicBezTo>
                    <a:pt x="423" y="149"/>
                    <a:pt x="427" y="148"/>
                    <a:pt x="426" y="149"/>
                  </a:cubicBezTo>
                  <a:cubicBezTo>
                    <a:pt x="426" y="149"/>
                    <a:pt x="425" y="149"/>
                    <a:pt x="425" y="149"/>
                  </a:cubicBezTo>
                  <a:cubicBezTo>
                    <a:pt x="428" y="151"/>
                    <a:pt x="430" y="149"/>
                    <a:pt x="433" y="149"/>
                  </a:cubicBezTo>
                  <a:cubicBezTo>
                    <a:pt x="434" y="149"/>
                    <a:pt x="436" y="150"/>
                    <a:pt x="435" y="150"/>
                  </a:cubicBezTo>
                  <a:cubicBezTo>
                    <a:pt x="434" y="152"/>
                    <a:pt x="431" y="150"/>
                    <a:pt x="429" y="150"/>
                  </a:cubicBezTo>
                  <a:cubicBezTo>
                    <a:pt x="424" y="150"/>
                    <a:pt x="420" y="152"/>
                    <a:pt x="415" y="151"/>
                  </a:cubicBezTo>
                  <a:cubicBezTo>
                    <a:pt x="414" y="151"/>
                    <a:pt x="413" y="151"/>
                    <a:pt x="412" y="151"/>
                  </a:cubicBezTo>
                  <a:cubicBezTo>
                    <a:pt x="411" y="151"/>
                    <a:pt x="410" y="150"/>
                    <a:pt x="410" y="150"/>
                  </a:cubicBezTo>
                  <a:cubicBezTo>
                    <a:pt x="412" y="147"/>
                    <a:pt x="416" y="151"/>
                    <a:pt x="419" y="149"/>
                  </a:cubicBezTo>
                  <a:cubicBezTo>
                    <a:pt x="419" y="149"/>
                    <a:pt x="419" y="149"/>
                    <a:pt x="419" y="148"/>
                  </a:cubicBezTo>
                  <a:cubicBezTo>
                    <a:pt x="420" y="148"/>
                    <a:pt x="421" y="147"/>
                    <a:pt x="420" y="147"/>
                  </a:cubicBezTo>
                  <a:cubicBezTo>
                    <a:pt x="418" y="145"/>
                    <a:pt x="415" y="147"/>
                    <a:pt x="413" y="147"/>
                  </a:cubicBezTo>
                  <a:cubicBezTo>
                    <a:pt x="411" y="148"/>
                    <a:pt x="407" y="148"/>
                    <a:pt x="408" y="147"/>
                  </a:cubicBezTo>
                  <a:cubicBezTo>
                    <a:pt x="409" y="146"/>
                    <a:pt x="413" y="146"/>
                    <a:pt x="411" y="146"/>
                  </a:cubicBezTo>
                  <a:cubicBezTo>
                    <a:pt x="410" y="145"/>
                    <a:pt x="408" y="146"/>
                    <a:pt x="407" y="146"/>
                  </a:cubicBezTo>
                  <a:cubicBezTo>
                    <a:pt x="406" y="147"/>
                    <a:pt x="407" y="147"/>
                    <a:pt x="407" y="148"/>
                  </a:cubicBezTo>
                  <a:cubicBezTo>
                    <a:pt x="406" y="148"/>
                    <a:pt x="404" y="148"/>
                    <a:pt x="403" y="148"/>
                  </a:cubicBezTo>
                  <a:cubicBezTo>
                    <a:pt x="402" y="148"/>
                    <a:pt x="401" y="148"/>
                    <a:pt x="400" y="148"/>
                  </a:cubicBezTo>
                  <a:cubicBezTo>
                    <a:pt x="400" y="148"/>
                    <a:pt x="399" y="148"/>
                    <a:pt x="398" y="147"/>
                  </a:cubicBezTo>
                  <a:cubicBezTo>
                    <a:pt x="398" y="147"/>
                    <a:pt x="399" y="146"/>
                    <a:pt x="399" y="146"/>
                  </a:cubicBezTo>
                  <a:cubicBezTo>
                    <a:pt x="397" y="146"/>
                    <a:pt x="395" y="147"/>
                    <a:pt x="395" y="146"/>
                  </a:cubicBezTo>
                  <a:cubicBezTo>
                    <a:pt x="395" y="145"/>
                    <a:pt x="396" y="145"/>
                    <a:pt x="396" y="144"/>
                  </a:cubicBezTo>
                  <a:cubicBezTo>
                    <a:pt x="395" y="144"/>
                    <a:pt x="392" y="144"/>
                    <a:pt x="393" y="143"/>
                  </a:cubicBezTo>
                  <a:cubicBezTo>
                    <a:pt x="395" y="143"/>
                    <a:pt x="396" y="144"/>
                    <a:pt x="398" y="144"/>
                  </a:cubicBezTo>
                  <a:cubicBezTo>
                    <a:pt x="399" y="144"/>
                    <a:pt x="399" y="143"/>
                    <a:pt x="399" y="143"/>
                  </a:cubicBezTo>
                  <a:cubicBezTo>
                    <a:pt x="404" y="142"/>
                    <a:pt x="407" y="143"/>
                    <a:pt x="412" y="142"/>
                  </a:cubicBezTo>
                  <a:cubicBezTo>
                    <a:pt x="415" y="142"/>
                    <a:pt x="419" y="141"/>
                    <a:pt x="422" y="142"/>
                  </a:cubicBezTo>
                  <a:cubicBezTo>
                    <a:pt x="424" y="143"/>
                    <a:pt x="425" y="146"/>
                    <a:pt x="427" y="146"/>
                  </a:cubicBezTo>
                  <a:cubicBezTo>
                    <a:pt x="430" y="146"/>
                    <a:pt x="432" y="146"/>
                    <a:pt x="434" y="145"/>
                  </a:cubicBezTo>
                  <a:cubicBezTo>
                    <a:pt x="436" y="145"/>
                    <a:pt x="438" y="146"/>
                    <a:pt x="440" y="145"/>
                  </a:cubicBezTo>
                  <a:cubicBezTo>
                    <a:pt x="441" y="145"/>
                    <a:pt x="441" y="144"/>
                    <a:pt x="441" y="144"/>
                  </a:cubicBezTo>
                  <a:cubicBezTo>
                    <a:pt x="443" y="143"/>
                    <a:pt x="445" y="144"/>
                    <a:pt x="446" y="144"/>
                  </a:cubicBezTo>
                  <a:cubicBezTo>
                    <a:pt x="445" y="144"/>
                    <a:pt x="444" y="144"/>
                    <a:pt x="443" y="144"/>
                  </a:cubicBezTo>
                  <a:cubicBezTo>
                    <a:pt x="443" y="144"/>
                    <a:pt x="443" y="144"/>
                    <a:pt x="443" y="144"/>
                  </a:cubicBezTo>
                  <a:cubicBezTo>
                    <a:pt x="440" y="146"/>
                    <a:pt x="456" y="145"/>
                    <a:pt x="452" y="144"/>
                  </a:cubicBezTo>
                  <a:cubicBezTo>
                    <a:pt x="451" y="144"/>
                    <a:pt x="449" y="144"/>
                    <a:pt x="448" y="144"/>
                  </a:cubicBezTo>
                  <a:cubicBezTo>
                    <a:pt x="448" y="144"/>
                    <a:pt x="449" y="144"/>
                    <a:pt x="449" y="143"/>
                  </a:cubicBezTo>
                  <a:cubicBezTo>
                    <a:pt x="450" y="143"/>
                    <a:pt x="449" y="142"/>
                    <a:pt x="448" y="142"/>
                  </a:cubicBezTo>
                  <a:cubicBezTo>
                    <a:pt x="448" y="142"/>
                    <a:pt x="447" y="142"/>
                    <a:pt x="447" y="142"/>
                  </a:cubicBezTo>
                  <a:cubicBezTo>
                    <a:pt x="445" y="142"/>
                    <a:pt x="442" y="142"/>
                    <a:pt x="443" y="142"/>
                  </a:cubicBezTo>
                  <a:cubicBezTo>
                    <a:pt x="444" y="143"/>
                    <a:pt x="445" y="143"/>
                    <a:pt x="445" y="143"/>
                  </a:cubicBezTo>
                  <a:cubicBezTo>
                    <a:pt x="443" y="144"/>
                    <a:pt x="440" y="143"/>
                    <a:pt x="438" y="143"/>
                  </a:cubicBezTo>
                  <a:cubicBezTo>
                    <a:pt x="438" y="143"/>
                    <a:pt x="437" y="143"/>
                    <a:pt x="437" y="142"/>
                  </a:cubicBezTo>
                  <a:cubicBezTo>
                    <a:pt x="438" y="142"/>
                    <a:pt x="439" y="142"/>
                    <a:pt x="440" y="142"/>
                  </a:cubicBezTo>
                  <a:cubicBezTo>
                    <a:pt x="442" y="142"/>
                    <a:pt x="446" y="141"/>
                    <a:pt x="445" y="141"/>
                  </a:cubicBezTo>
                  <a:cubicBezTo>
                    <a:pt x="444" y="141"/>
                    <a:pt x="442" y="141"/>
                    <a:pt x="442" y="140"/>
                  </a:cubicBezTo>
                  <a:cubicBezTo>
                    <a:pt x="443" y="140"/>
                    <a:pt x="445" y="140"/>
                    <a:pt x="444" y="140"/>
                  </a:cubicBezTo>
                  <a:cubicBezTo>
                    <a:pt x="443" y="139"/>
                    <a:pt x="442" y="140"/>
                    <a:pt x="440" y="140"/>
                  </a:cubicBezTo>
                  <a:cubicBezTo>
                    <a:pt x="437" y="140"/>
                    <a:pt x="434" y="140"/>
                    <a:pt x="430" y="140"/>
                  </a:cubicBezTo>
                  <a:cubicBezTo>
                    <a:pt x="430" y="140"/>
                    <a:pt x="427" y="139"/>
                    <a:pt x="428" y="139"/>
                  </a:cubicBezTo>
                  <a:cubicBezTo>
                    <a:pt x="429" y="139"/>
                    <a:pt x="430" y="140"/>
                    <a:pt x="430" y="139"/>
                  </a:cubicBezTo>
                  <a:cubicBezTo>
                    <a:pt x="430" y="138"/>
                    <a:pt x="429" y="138"/>
                    <a:pt x="428" y="138"/>
                  </a:cubicBezTo>
                  <a:cubicBezTo>
                    <a:pt x="428" y="137"/>
                    <a:pt x="427" y="137"/>
                    <a:pt x="426" y="137"/>
                  </a:cubicBezTo>
                  <a:cubicBezTo>
                    <a:pt x="426" y="138"/>
                    <a:pt x="426" y="138"/>
                    <a:pt x="426" y="138"/>
                  </a:cubicBezTo>
                  <a:cubicBezTo>
                    <a:pt x="424" y="139"/>
                    <a:pt x="419" y="138"/>
                    <a:pt x="421" y="139"/>
                  </a:cubicBezTo>
                  <a:cubicBezTo>
                    <a:pt x="422" y="140"/>
                    <a:pt x="426" y="138"/>
                    <a:pt x="426" y="140"/>
                  </a:cubicBezTo>
                  <a:cubicBezTo>
                    <a:pt x="426" y="141"/>
                    <a:pt x="424" y="140"/>
                    <a:pt x="422" y="140"/>
                  </a:cubicBezTo>
                  <a:cubicBezTo>
                    <a:pt x="421" y="140"/>
                    <a:pt x="421" y="141"/>
                    <a:pt x="421" y="141"/>
                  </a:cubicBezTo>
                  <a:cubicBezTo>
                    <a:pt x="418" y="141"/>
                    <a:pt x="416" y="141"/>
                    <a:pt x="415" y="140"/>
                  </a:cubicBezTo>
                  <a:cubicBezTo>
                    <a:pt x="414" y="140"/>
                    <a:pt x="414" y="140"/>
                    <a:pt x="414" y="140"/>
                  </a:cubicBezTo>
                  <a:cubicBezTo>
                    <a:pt x="413" y="140"/>
                    <a:pt x="414" y="139"/>
                    <a:pt x="414" y="139"/>
                  </a:cubicBezTo>
                  <a:cubicBezTo>
                    <a:pt x="412" y="138"/>
                    <a:pt x="411" y="140"/>
                    <a:pt x="410" y="141"/>
                  </a:cubicBezTo>
                  <a:cubicBezTo>
                    <a:pt x="409" y="141"/>
                    <a:pt x="408" y="141"/>
                    <a:pt x="408" y="141"/>
                  </a:cubicBezTo>
                  <a:cubicBezTo>
                    <a:pt x="394" y="141"/>
                    <a:pt x="383" y="142"/>
                    <a:pt x="369" y="142"/>
                  </a:cubicBezTo>
                  <a:cubicBezTo>
                    <a:pt x="367" y="142"/>
                    <a:pt x="366" y="142"/>
                    <a:pt x="364" y="143"/>
                  </a:cubicBezTo>
                  <a:cubicBezTo>
                    <a:pt x="363" y="143"/>
                    <a:pt x="362" y="143"/>
                    <a:pt x="361" y="143"/>
                  </a:cubicBezTo>
                  <a:cubicBezTo>
                    <a:pt x="359" y="142"/>
                    <a:pt x="357" y="143"/>
                    <a:pt x="354" y="143"/>
                  </a:cubicBezTo>
                  <a:cubicBezTo>
                    <a:pt x="353" y="143"/>
                    <a:pt x="352" y="143"/>
                    <a:pt x="351" y="143"/>
                  </a:cubicBezTo>
                  <a:cubicBezTo>
                    <a:pt x="348" y="142"/>
                    <a:pt x="345" y="144"/>
                    <a:pt x="342" y="144"/>
                  </a:cubicBezTo>
                  <a:cubicBezTo>
                    <a:pt x="340" y="144"/>
                    <a:pt x="338" y="144"/>
                    <a:pt x="336" y="144"/>
                  </a:cubicBezTo>
                  <a:cubicBezTo>
                    <a:pt x="335" y="144"/>
                    <a:pt x="334" y="144"/>
                    <a:pt x="333" y="144"/>
                  </a:cubicBezTo>
                  <a:cubicBezTo>
                    <a:pt x="333" y="144"/>
                    <a:pt x="334" y="144"/>
                    <a:pt x="334" y="145"/>
                  </a:cubicBezTo>
                  <a:cubicBezTo>
                    <a:pt x="332" y="146"/>
                    <a:pt x="326" y="145"/>
                    <a:pt x="328" y="146"/>
                  </a:cubicBezTo>
                  <a:cubicBezTo>
                    <a:pt x="329" y="146"/>
                    <a:pt x="331" y="146"/>
                    <a:pt x="333" y="146"/>
                  </a:cubicBezTo>
                  <a:cubicBezTo>
                    <a:pt x="344" y="145"/>
                    <a:pt x="354" y="146"/>
                    <a:pt x="366" y="145"/>
                  </a:cubicBezTo>
                  <a:cubicBezTo>
                    <a:pt x="367" y="144"/>
                    <a:pt x="368" y="145"/>
                    <a:pt x="370" y="144"/>
                  </a:cubicBezTo>
                  <a:cubicBezTo>
                    <a:pt x="370" y="144"/>
                    <a:pt x="371" y="143"/>
                    <a:pt x="371" y="143"/>
                  </a:cubicBezTo>
                  <a:cubicBezTo>
                    <a:pt x="372" y="143"/>
                    <a:pt x="372" y="144"/>
                    <a:pt x="373" y="145"/>
                  </a:cubicBezTo>
                  <a:cubicBezTo>
                    <a:pt x="376" y="145"/>
                    <a:pt x="384" y="143"/>
                    <a:pt x="382" y="146"/>
                  </a:cubicBezTo>
                  <a:cubicBezTo>
                    <a:pt x="381" y="146"/>
                    <a:pt x="381" y="146"/>
                    <a:pt x="380" y="146"/>
                  </a:cubicBezTo>
                  <a:cubicBezTo>
                    <a:pt x="378" y="147"/>
                    <a:pt x="376" y="147"/>
                    <a:pt x="374" y="147"/>
                  </a:cubicBezTo>
                  <a:cubicBezTo>
                    <a:pt x="373" y="146"/>
                    <a:pt x="373" y="147"/>
                    <a:pt x="372" y="147"/>
                  </a:cubicBezTo>
                  <a:cubicBezTo>
                    <a:pt x="371" y="146"/>
                    <a:pt x="370" y="147"/>
                    <a:pt x="369" y="147"/>
                  </a:cubicBezTo>
                  <a:cubicBezTo>
                    <a:pt x="369" y="147"/>
                    <a:pt x="369" y="147"/>
                    <a:pt x="368" y="147"/>
                  </a:cubicBezTo>
                  <a:cubicBezTo>
                    <a:pt x="366" y="147"/>
                    <a:pt x="364" y="146"/>
                    <a:pt x="361" y="147"/>
                  </a:cubicBezTo>
                  <a:cubicBezTo>
                    <a:pt x="361" y="147"/>
                    <a:pt x="360" y="147"/>
                    <a:pt x="360" y="148"/>
                  </a:cubicBezTo>
                  <a:cubicBezTo>
                    <a:pt x="359" y="148"/>
                    <a:pt x="358" y="148"/>
                    <a:pt x="357" y="148"/>
                  </a:cubicBezTo>
                  <a:cubicBezTo>
                    <a:pt x="356" y="147"/>
                    <a:pt x="355" y="146"/>
                    <a:pt x="354" y="146"/>
                  </a:cubicBezTo>
                  <a:cubicBezTo>
                    <a:pt x="353" y="146"/>
                    <a:pt x="352" y="146"/>
                    <a:pt x="352" y="147"/>
                  </a:cubicBezTo>
                  <a:cubicBezTo>
                    <a:pt x="352" y="147"/>
                    <a:pt x="353" y="147"/>
                    <a:pt x="353" y="148"/>
                  </a:cubicBezTo>
                  <a:cubicBezTo>
                    <a:pt x="351" y="149"/>
                    <a:pt x="349" y="148"/>
                    <a:pt x="347" y="148"/>
                  </a:cubicBezTo>
                  <a:cubicBezTo>
                    <a:pt x="344" y="148"/>
                    <a:pt x="341" y="147"/>
                    <a:pt x="338" y="148"/>
                  </a:cubicBezTo>
                  <a:cubicBezTo>
                    <a:pt x="338" y="148"/>
                    <a:pt x="338" y="148"/>
                    <a:pt x="338" y="148"/>
                  </a:cubicBezTo>
                  <a:cubicBezTo>
                    <a:pt x="337" y="148"/>
                    <a:pt x="337" y="148"/>
                    <a:pt x="336" y="148"/>
                  </a:cubicBezTo>
                  <a:cubicBezTo>
                    <a:pt x="333" y="149"/>
                    <a:pt x="330" y="148"/>
                    <a:pt x="326" y="149"/>
                  </a:cubicBezTo>
                  <a:cubicBezTo>
                    <a:pt x="325" y="149"/>
                    <a:pt x="323" y="149"/>
                    <a:pt x="324" y="148"/>
                  </a:cubicBezTo>
                  <a:cubicBezTo>
                    <a:pt x="324" y="147"/>
                    <a:pt x="327" y="148"/>
                    <a:pt x="326" y="147"/>
                  </a:cubicBezTo>
                  <a:cubicBezTo>
                    <a:pt x="325" y="147"/>
                    <a:pt x="323" y="147"/>
                    <a:pt x="324" y="147"/>
                  </a:cubicBezTo>
                  <a:cubicBezTo>
                    <a:pt x="325" y="146"/>
                    <a:pt x="327" y="146"/>
                    <a:pt x="327" y="145"/>
                  </a:cubicBezTo>
                  <a:cubicBezTo>
                    <a:pt x="326" y="145"/>
                    <a:pt x="323" y="145"/>
                    <a:pt x="324" y="145"/>
                  </a:cubicBezTo>
                  <a:cubicBezTo>
                    <a:pt x="325" y="144"/>
                    <a:pt x="328" y="145"/>
                    <a:pt x="327" y="144"/>
                  </a:cubicBezTo>
                  <a:cubicBezTo>
                    <a:pt x="325" y="142"/>
                    <a:pt x="321" y="144"/>
                    <a:pt x="318" y="144"/>
                  </a:cubicBezTo>
                  <a:cubicBezTo>
                    <a:pt x="316" y="144"/>
                    <a:pt x="314" y="144"/>
                    <a:pt x="312" y="143"/>
                  </a:cubicBezTo>
                  <a:cubicBezTo>
                    <a:pt x="311" y="143"/>
                    <a:pt x="311" y="143"/>
                    <a:pt x="311" y="142"/>
                  </a:cubicBezTo>
                  <a:cubicBezTo>
                    <a:pt x="309" y="142"/>
                    <a:pt x="308" y="143"/>
                    <a:pt x="307" y="143"/>
                  </a:cubicBezTo>
                  <a:cubicBezTo>
                    <a:pt x="307" y="143"/>
                    <a:pt x="307" y="143"/>
                    <a:pt x="307" y="142"/>
                  </a:cubicBezTo>
                  <a:cubicBezTo>
                    <a:pt x="305" y="142"/>
                    <a:pt x="304" y="141"/>
                    <a:pt x="302" y="141"/>
                  </a:cubicBezTo>
                  <a:cubicBezTo>
                    <a:pt x="302" y="141"/>
                    <a:pt x="302" y="142"/>
                    <a:pt x="302" y="142"/>
                  </a:cubicBezTo>
                  <a:cubicBezTo>
                    <a:pt x="300" y="143"/>
                    <a:pt x="298" y="144"/>
                    <a:pt x="295" y="144"/>
                  </a:cubicBezTo>
                  <a:cubicBezTo>
                    <a:pt x="295" y="144"/>
                    <a:pt x="294" y="144"/>
                    <a:pt x="294" y="144"/>
                  </a:cubicBezTo>
                  <a:cubicBezTo>
                    <a:pt x="293" y="144"/>
                    <a:pt x="293" y="144"/>
                    <a:pt x="292" y="144"/>
                  </a:cubicBezTo>
                  <a:cubicBezTo>
                    <a:pt x="292" y="144"/>
                    <a:pt x="292" y="144"/>
                    <a:pt x="291" y="144"/>
                  </a:cubicBezTo>
                  <a:cubicBezTo>
                    <a:pt x="290" y="144"/>
                    <a:pt x="289" y="143"/>
                    <a:pt x="288" y="144"/>
                  </a:cubicBezTo>
                  <a:cubicBezTo>
                    <a:pt x="287" y="144"/>
                    <a:pt x="285" y="145"/>
                    <a:pt x="286" y="145"/>
                  </a:cubicBezTo>
                  <a:cubicBezTo>
                    <a:pt x="287" y="146"/>
                    <a:pt x="293" y="145"/>
                    <a:pt x="291" y="146"/>
                  </a:cubicBezTo>
                  <a:cubicBezTo>
                    <a:pt x="289" y="147"/>
                    <a:pt x="287" y="147"/>
                    <a:pt x="285" y="146"/>
                  </a:cubicBezTo>
                  <a:cubicBezTo>
                    <a:pt x="284" y="146"/>
                    <a:pt x="283" y="146"/>
                    <a:pt x="284" y="146"/>
                  </a:cubicBezTo>
                  <a:cubicBezTo>
                    <a:pt x="284" y="145"/>
                    <a:pt x="285" y="144"/>
                    <a:pt x="284" y="144"/>
                  </a:cubicBezTo>
                  <a:cubicBezTo>
                    <a:pt x="283" y="144"/>
                    <a:pt x="282" y="145"/>
                    <a:pt x="281" y="145"/>
                  </a:cubicBezTo>
                  <a:cubicBezTo>
                    <a:pt x="278" y="145"/>
                    <a:pt x="276" y="143"/>
                    <a:pt x="273" y="144"/>
                  </a:cubicBezTo>
                  <a:cubicBezTo>
                    <a:pt x="272" y="144"/>
                    <a:pt x="270" y="144"/>
                    <a:pt x="269" y="145"/>
                  </a:cubicBezTo>
                  <a:cubicBezTo>
                    <a:pt x="269" y="145"/>
                    <a:pt x="269" y="145"/>
                    <a:pt x="269" y="146"/>
                  </a:cubicBezTo>
                  <a:cubicBezTo>
                    <a:pt x="268" y="146"/>
                    <a:pt x="267" y="146"/>
                    <a:pt x="265" y="146"/>
                  </a:cubicBezTo>
                  <a:cubicBezTo>
                    <a:pt x="264" y="146"/>
                    <a:pt x="262" y="146"/>
                    <a:pt x="261" y="145"/>
                  </a:cubicBezTo>
                  <a:cubicBezTo>
                    <a:pt x="261" y="145"/>
                    <a:pt x="260" y="145"/>
                    <a:pt x="261" y="145"/>
                  </a:cubicBezTo>
                  <a:cubicBezTo>
                    <a:pt x="261" y="144"/>
                    <a:pt x="263" y="145"/>
                    <a:pt x="262" y="144"/>
                  </a:cubicBezTo>
                  <a:cubicBezTo>
                    <a:pt x="260" y="143"/>
                    <a:pt x="255" y="146"/>
                    <a:pt x="255" y="144"/>
                  </a:cubicBezTo>
                  <a:cubicBezTo>
                    <a:pt x="255" y="143"/>
                    <a:pt x="257" y="143"/>
                    <a:pt x="258" y="143"/>
                  </a:cubicBezTo>
                  <a:cubicBezTo>
                    <a:pt x="264" y="142"/>
                    <a:pt x="269" y="144"/>
                    <a:pt x="275" y="143"/>
                  </a:cubicBezTo>
                  <a:cubicBezTo>
                    <a:pt x="276" y="143"/>
                    <a:pt x="277" y="143"/>
                    <a:pt x="277" y="142"/>
                  </a:cubicBezTo>
                  <a:cubicBezTo>
                    <a:pt x="277" y="141"/>
                    <a:pt x="277" y="141"/>
                    <a:pt x="277" y="141"/>
                  </a:cubicBezTo>
                  <a:cubicBezTo>
                    <a:pt x="277" y="140"/>
                    <a:pt x="278" y="141"/>
                    <a:pt x="278" y="141"/>
                  </a:cubicBezTo>
                  <a:cubicBezTo>
                    <a:pt x="279" y="141"/>
                    <a:pt x="280" y="141"/>
                    <a:pt x="281" y="140"/>
                  </a:cubicBezTo>
                  <a:cubicBezTo>
                    <a:pt x="281" y="140"/>
                    <a:pt x="281" y="139"/>
                    <a:pt x="281" y="139"/>
                  </a:cubicBezTo>
                  <a:cubicBezTo>
                    <a:pt x="281" y="139"/>
                    <a:pt x="280" y="139"/>
                    <a:pt x="280" y="139"/>
                  </a:cubicBezTo>
                  <a:cubicBezTo>
                    <a:pt x="278" y="139"/>
                    <a:pt x="273" y="139"/>
                    <a:pt x="274" y="138"/>
                  </a:cubicBezTo>
                  <a:cubicBezTo>
                    <a:pt x="275" y="138"/>
                    <a:pt x="276" y="138"/>
                    <a:pt x="276" y="138"/>
                  </a:cubicBezTo>
                  <a:cubicBezTo>
                    <a:pt x="278" y="138"/>
                    <a:pt x="279" y="138"/>
                    <a:pt x="281" y="138"/>
                  </a:cubicBezTo>
                  <a:cubicBezTo>
                    <a:pt x="281" y="138"/>
                    <a:pt x="281" y="137"/>
                    <a:pt x="282" y="137"/>
                  </a:cubicBezTo>
                  <a:cubicBezTo>
                    <a:pt x="282" y="137"/>
                    <a:pt x="282" y="137"/>
                    <a:pt x="282" y="137"/>
                  </a:cubicBezTo>
                  <a:cubicBezTo>
                    <a:pt x="283" y="137"/>
                    <a:pt x="284" y="137"/>
                    <a:pt x="284" y="137"/>
                  </a:cubicBezTo>
                  <a:cubicBezTo>
                    <a:pt x="286" y="138"/>
                    <a:pt x="289" y="138"/>
                    <a:pt x="288" y="137"/>
                  </a:cubicBezTo>
                  <a:cubicBezTo>
                    <a:pt x="288" y="137"/>
                    <a:pt x="287" y="137"/>
                    <a:pt x="287" y="136"/>
                  </a:cubicBezTo>
                  <a:cubicBezTo>
                    <a:pt x="288" y="135"/>
                    <a:pt x="290" y="136"/>
                    <a:pt x="292" y="136"/>
                  </a:cubicBezTo>
                  <a:cubicBezTo>
                    <a:pt x="296" y="136"/>
                    <a:pt x="300" y="135"/>
                    <a:pt x="304" y="137"/>
                  </a:cubicBezTo>
                  <a:cubicBezTo>
                    <a:pt x="305" y="137"/>
                    <a:pt x="305" y="138"/>
                    <a:pt x="305" y="138"/>
                  </a:cubicBezTo>
                  <a:cubicBezTo>
                    <a:pt x="306" y="138"/>
                    <a:pt x="306" y="137"/>
                    <a:pt x="306" y="137"/>
                  </a:cubicBezTo>
                  <a:cubicBezTo>
                    <a:pt x="307" y="137"/>
                    <a:pt x="307" y="138"/>
                    <a:pt x="307" y="138"/>
                  </a:cubicBezTo>
                  <a:cubicBezTo>
                    <a:pt x="308" y="138"/>
                    <a:pt x="308" y="137"/>
                    <a:pt x="308" y="137"/>
                  </a:cubicBezTo>
                  <a:cubicBezTo>
                    <a:pt x="309" y="137"/>
                    <a:pt x="311" y="139"/>
                    <a:pt x="310" y="140"/>
                  </a:cubicBezTo>
                  <a:cubicBezTo>
                    <a:pt x="308" y="141"/>
                    <a:pt x="304" y="137"/>
                    <a:pt x="303" y="140"/>
                  </a:cubicBezTo>
                  <a:cubicBezTo>
                    <a:pt x="302" y="142"/>
                    <a:pt x="308" y="140"/>
                    <a:pt x="310" y="140"/>
                  </a:cubicBezTo>
                  <a:cubicBezTo>
                    <a:pt x="311" y="140"/>
                    <a:pt x="313" y="141"/>
                    <a:pt x="313" y="140"/>
                  </a:cubicBezTo>
                  <a:cubicBezTo>
                    <a:pt x="312" y="139"/>
                    <a:pt x="311" y="140"/>
                    <a:pt x="311" y="139"/>
                  </a:cubicBezTo>
                  <a:cubicBezTo>
                    <a:pt x="312" y="137"/>
                    <a:pt x="315" y="139"/>
                    <a:pt x="318" y="139"/>
                  </a:cubicBezTo>
                  <a:cubicBezTo>
                    <a:pt x="319" y="139"/>
                    <a:pt x="319" y="139"/>
                    <a:pt x="320" y="139"/>
                  </a:cubicBezTo>
                  <a:cubicBezTo>
                    <a:pt x="321" y="139"/>
                    <a:pt x="322" y="141"/>
                    <a:pt x="322" y="140"/>
                  </a:cubicBezTo>
                  <a:cubicBezTo>
                    <a:pt x="323" y="140"/>
                    <a:pt x="323" y="139"/>
                    <a:pt x="323" y="139"/>
                  </a:cubicBezTo>
                  <a:cubicBezTo>
                    <a:pt x="324" y="138"/>
                    <a:pt x="324" y="138"/>
                    <a:pt x="324" y="138"/>
                  </a:cubicBezTo>
                  <a:cubicBezTo>
                    <a:pt x="323" y="137"/>
                    <a:pt x="321" y="137"/>
                    <a:pt x="320" y="137"/>
                  </a:cubicBezTo>
                  <a:cubicBezTo>
                    <a:pt x="318" y="137"/>
                    <a:pt x="312" y="138"/>
                    <a:pt x="313" y="136"/>
                  </a:cubicBezTo>
                  <a:cubicBezTo>
                    <a:pt x="314" y="135"/>
                    <a:pt x="315" y="136"/>
                    <a:pt x="316" y="136"/>
                  </a:cubicBezTo>
                  <a:cubicBezTo>
                    <a:pt x="317" y="136"/>
                    <a:pt x="319" y="136"/>
                    <a:pt x="318" y="135"/>
                  </a:cubicBezTo>
                  <a:cubicBezTo>
                    <a:pt x="318" y="135"/>
                    <a:pt x="317" y="134"/>
                    <a:pt x="318" y="134"/>
                  </a:cubicBezTo>
                  <a:cubicBezTo>
                    <a:pt x="318" y="133"/>
                    <a:pt x="320" y="134"/>
                    <a:pt x="321" y="134"/>
                  </a:cubicBezTo>
                  <a:cubicBezTo>
                    <a:pt x="323" y="134"/>
                    <a:pt x="330" y="133"/>
                    <a:pt x="328" y="135"/>
                  </a:cubicBezTo>
                  <a:cubicBezTo>
                    <a:pt x="327" y="135"/>
                    <a:pt x="326" y="135"/>
                    <a:pt x="327" y="135"/>
                  </a:cubicBezTo>
                  <a:cubicBezTo>
                    <a:pt x="328" y="136"/>
                    <a:pt x="330" y="135"/>
                    <a:pt x="332" y="135"/>
                  </a:cubicBezTo>
                  <a:cubicBezTo>
                    <a:pt x="335" y="135"/>
                    <a:pt x="338" y="134"/>
                    <a:pt x="340" y="135"/>
                  </a:cubicBezTo>
                  <a:cubicBezTo>
                    <a:pt x="341" y="135"/>
                    <a:pt x="342" y="136"/>
                    <a:pt x="342" y="136"/>
                  </a:cubicBezTo>
                  <a:cubicBezTo>
                    <a:pt x="341" y="138"/>
                    <a:pt x="337" y="136"/>
                    <a:pt x="337" y="138"/>
                  </a:cubicBezTo>
                  <a:cubicBezTo>
                    <a:pt x="337" y="139"/>
                    <a:pt x="339" y="138"/>
                    <a:pt x="341" y="138"/>
                  </a:cubicBezTo>
                  <a:cubicBezTo>
                    <a:pt x="344" y="138"/>
                    <a:pt x="347" y="138"/>
                    <a:pt x="351" y="138"/>
                  </a:cubicBezTo>
                  <a:cubicBezTo>
                    <a:pt x="352" y="138"/>
                    <a:pt x="354" y="138"/>
                    <a:pt x="353" y="137"/>
                  </a:cubicBezTo>
                  <a:cubicBezTo>
                    <a:pt x="352" y="135"/>
                    <a:pt x="349" y="137"/>
                    <a:pt x="346" y="137"/>
                  </a:cubicBezTo>
                  <a:cubicBezTo>
                    <a:pt x="346" y="137"/>
                    <a:pt x="346" y="136"/>
                    <a:pt x="346" y="136"/>
                  </a:cubicBezTo>
                  <a:cubicBezTo>
                    <a:pt x="348" y="134"/>
                    <a:pt x="350" y="136"/>
                    <a:pt x="352" y="136"/>
                  </a:cubicBezTo>
                  <a:cubicBezTo>
                    <a:pt x="355" y="136"/>
                    <a:pt x="357" y="135"/>
                    <a:pt x="359" y="135"/>
                  </a:cubicBezTo>
                  <a:cubicBezTo>
                    <a:pt x="360" y="135"/>
                    <a:pt x="362" y="134"/>
                    <a:pt x="362" y="135"/>
                  </a:cubicBezTo>
                  <a:cubicBezTo>
                    <a:pt x="362" y="136"/>
                    <a:pt x="361" y="135"/>
                    <a:pt x="360" y="136"/>
                  </a:cubicBezTo>
                  <a:cubicBezTo>
                    <a:pt x="359" y="136"/>
                    <a:pt x="357" y="136"/>
                    <a:pt x="356" y="137"/>
                  </a:cubicBezTo>
                  <a:cubicBezTo>
                    <a:pt x="355" y="137"/>
                    <a:pt x="355" y="137"/>
                    <a:pt x="355" y="138"/>
                  </a:cubicBezTo>
                  <a:cubicBezTo>
                    <a:pt x="356" y="139"/>
                    <a:pt x="358" y="137"/>
                    <a:pt x="359" y="137"/>
                  </a:cubicBezTo>
                  <a:cubicBezTo>
                    <a:pt x="360" y="137"/>
                    <a:pt x="361" y="139"/>
                    <a:pt x="362" y="139"/>
                  </a:cubicBezTo>
                  <a:cubicBezTo>
                    <a:pt x="363" y="139"/>
                    <a:pt x="364" y="138"/>
                    <a:pt x="365" y="138"/>
                  </a:cubicBezTo>
                  <a:cubicBezTo>
                    <a:pt x="367" y="138"/>
                    <a:pt x="370" y="139"/>
                    <a:pt x="372" y="137"/>
                  </a:cubicBezTo>
                  <a:cubicBezTo>
                    <a:pt x="373" y="137"/>
                    <a:pt x="373" y="135"/>
                    <a:pt x="374" y="136"/>
                  </a:cubicBezTo>
                  <a:cubicBezTo>
                    <a:pt x="374" y="136"/>
                    <a:pt x="374" y="137"/>
                    <a:pt x="374" y="137"/>
                  </a:cubicBezTo>
                  <a:cubicBezTo>
                    <a:pt x="375" y="137"/>
                    <a:pt x="374" y="134"/>
                    <a:pt x="375" y="134"/>
                  </a:cubicBezTo>
                  <a:cubicBezTo>
                    <a:pt x="377" y="133"/>
                    <a:pt x="381" y="133"/>
                    <a:pt x="380" y="134"/>
                  </a:cubicBezTo>
                  <a:cubicBezTo>
                    <a:pt x="379" y="135"/>
                    <a:pt x="378" y="134"/>
                    <a:pt x="377" y="135"/>
                  </a:cubicBezTo>
                  <a:cubicBezTo>
                    <a:pt x="376" y="136"/>
                    <a:pt x="375" y="135"/>
                    <a:pt x="375" y="136"/>
                  </a:cubicBezTo>
                  <a:cubicBezTo>
                    <a:pt x="375" y="137"/>
                    <a:pt x="377" y="137"/>
                    <a:pt x="377" y="138"/>
                  </a:cubicBezTo>
                  <a:cubicBezTo>
                    <a:pt x="376" y="138"/>
                    <a:pt x="375" y="138"/>
                    <a:pt x="375" y="138"/>
                  </a:cubicBezTo>
                  <a:cubicBezTo>
                    <a:pt x="376" y="139"/>
                    <a:pt x="378" y="139"/>
                    <a:pt x="380" y="138"/>
                  </a:cubicBezTo>
                  <a:cubicBezTo>
                    <a:pt x="380" y="138"/>
                    <a:pt x="382" y="138"/>
                    <a:pt x="382" y="138"/>
                  </a:cubicBezTo>
                  <a:cubicBezTo>
                    <a:pt x="381" y="137"/>
                    <a:pt x="380" y="137"/>
                    <a:pt x="380" y="137"/>
                  </a:cubicBezTo>
                  <a:cubicBezTo>
                    <a:pt x="382" y="135"/>
                    <a:pt x="385" y="137"/>
                    <a:pt x="387" y="137"/>
                  </a:cubicBezTo>
                  <a:cubicBezTo>
                    <a:pt x="395" y="136"/>
                    <a:pt x="402" y="135"/>
                    <a:pt x="410" y="136"/>
                  </a:cubicBezTo>
                  <a:cubicBezTo>
                    <a:pt x="410" y="136"/>
                    <a:pt x="412" y="135"/>
                    <a:pt x="411" y="136"/>
                  </a:cubicBezTo>
                  <a:cubicBezTo>
                    <a:pt x="411" y="137"/>
                    <a:pt x="407" y="136"/>
                    <a:pt x="408" y="138"/>
                  </a:cubicBezTo>
                  <a:cubicBezTo>
                    <a:pt x="408" y="139"/>
                    <a:pt x="411" y="138"/>
                    <a:pt x="412" y="137"/>
                  </a:cubicBezTo>
                  <a:cubicBezTo>
                    <a:pt x="415" y="137"/>
                    <a:pt x="417" y="138"/>
                    <a:pt x="420" y="137"/>
                  </a:cubicBezTo>
                  <a:cubicBezTo>
                    <a:pt x="420" y="137"/>
                    <a:pt x="421" y="137"/>
                    <a:pt x="422" y="136"/>
                  </a:cubicBezTo>
                  <a:cubicBezTo>
                    <a:pt x="422" y="136"/>
                    <a:pt x="423" y="136"/>
                    <a:pt x="423" y="135"/>
                  </a:cubicBezTo>
                  <a:cubicBezTo>
                    <a:pt x="424" y="135"/>
                    <a:pt x="426" y="136"/>
                    <a:pt x="427" y="136"/>
                  </a:cubicBezTo>
                  <a:cubicBezTo>
                    <a:pt x="430" y="136"/>
                    <a:pt x="432" y="136"/>
                    <a:pt x="434" y="136"/>
                  </a:cubicBezTo>
                  <a:cubicBezTo>
                    <a:pt x="435" y="136"/>
                    <a:pt x="435" y="136"/>
                    <a:pt x="436" y="136"/>
                  </a:cubicBezTo>
                  <a:cubicBezTo>
                    <a:pt x="436" y="136"/>
                    <a:pt x="437" y="136"/>
                    <a:pt x="437" y="136"/>
                  </a:cubicBezTo>
                  <a:cubicBezTo>
                    <a:pt x="439" y="136"/>
                    <a:pt x="441" y="135"/>
                    <a:pt x="443" y="135"/>
                  </a:cubicBezTo>
                  <a:cubicBezTo>
                    <a:pt x="445" y="135"/>
                    <a:pt x="452" y="136"/>
                    <a:pt x="450" y="135"/>
                  </a:cubicBezTo>
                  <a:cubicBezTo>
                    <a:pt x="448" y="134"/>
                    <a:pt x="444" y="135"/>
                    <a:pt x="445" y="134"/>
                  </a:cubicBezTo>
                  <a:cubicBezTo>
                    <a:pt x="446" y="133"/>
                    <a:pt x="447" y="134"/>
                    <a:pt x="447" y="133"/>
                  </a:cubicBezTo>
                  <a:cubicBezTo>
                    <a:pt x="447" y="130"/>
                    <a:pt x="442" y="134"/>
                    <a:pt x="440" y="132"/>
                  </a:cubicBezTo>
                  <a:cubicBezTo>
                    <a:pt x="438" y="130"/>
                    <a:pt x="444" y="131"/>
                    <a:pt x="447" y="131"/>
                  </a:cubicBezTo>
                  <a:cubicBezTo>
                    <a:pt x="454" y="130"/>
                    <a:pt x="459" y="130"/>
                    <a:pt x="466" y="130"/>
                  </a:cubicBezTo>
                  <a:cubicBezTo>
                    <a:pt x="468" y="130"/>
                    <a:pt x="470" y="131"/>
                    <a:pt x="470" y="132"/>
                  </a:cubicBezTo>
                  <a:cubicBezTo>
                    <a:pt x="469" y="134"/>
                    <a:pt x="465" y="132"/>
                    <a:pt x="466" y="133"/>
                  </a:cubicBezTo>
                  <a:cubicBezTo>
                    <a:pt x="466" y="135"/>
                    <a:pt x="469" y="134"/>
                    <a:pt x="470" y="134"/>
                  </a:cubicBezTo>
                  <a:cubicBezTo>
                    <a:pt x="472" y="134"/>
                    <a:pt x="473" y="133"/>
                    <a:pt x="474" y="133"/>
                  </a:cubicBezTo>
                  <a:cubicBezTo>
                    <a:pt x="483" y="133"/>
                    <a:pt x="491" y="133"/>
                    <a:pt x="500" y="133"/>
                  </a:cubicBezTo>
                  <a:cubicBezTo>
                    <a:pt x="501" y="133"/>
                    <a:pt x="503" y="133"/>
                    <a:pt x="503" y="134"/>
                  </a:cubicBezTo>
                  <a:cubicBezTo>
                    <a:pt x="503" y="134"/>
                    <a:pt x="502" y="134"/>
                    <a:pt x="502" y="134"/>
                  </a:cubicBezTo>
                  <a:cubicBezTo>
                    <a:pt x="503" y="135"/>
                    <a:pt x="506" y="135"/>
                    <a:pt x="506" y="134"/>
                  </a:cubicBezTo>
                  <a:cubicBezTo>
                    <a:pt x="506" y="133"/>
                    <a:pt x="505" y="133"/>
                    <a:pt x="505" y="133"/>
                  </a:cubicBezTo>
                  <a:cubicBezTo>
                    <a:pt x="506" y="131"/>
                    <a:pt x="512" y="134"/>
                    <a:pt x="511" y="132"/>
                  </a:cubicBezTo>
                  <a:cubicBezTo>
                    <a:pt x="510" y="131"/>
                    <a:pt x="508" y="132"/>
                    <a:pt x="508" y="131"/>
                  </a:cubicBezTo>
                  <a:cubicBezTo>
                    <a:pt x="509" y="130"/>
                    <a:pt x="511" y="131"/>
                    <a:pt x="512" y="131"/>
                  </a:cubicBezTo>
                  <a:cubicBezTo>
                    <a:pt x="515" y="131"/>
                    <a:pt x="518" y="131"/>
                    <a:pt x="521" y="131"/>
                  </a:cubicBezTo>
                  <a:cubicBezTo>
                    <a:pt x="521" y="131"/>
                    <a:pt x="522" y="132"/>
                    <a:pt x="523" y="132"/>
                  </a:cubicBezTo>
                  <a:cubicBezTo>
                    <a:pt x="524" y="132"/>
                    <a:pt x="526" y="131"/>
                    <a:pt x="525" y="130"/>
                  </a:cubicBezTo>
                  <a:cubicBezTo>
                    <a:pt x="523" y="128"/>
                    <a:pt x="514" y="130"/>
                    <a:pt x="516" y="129"/>
                  </a:cubicBezTo>
                  <a:cubicBezTo>
                    <a:pt x="519" y="127"/>
                    <a:pt x="527" y="130"/>
                    <a:pt x="525" y="127"/>
                  </a:cubicBezTo>
                  <a:cubicBezTo>
                    <a:pt x="524" y="126"/>
                    <a:pt x="522" y="127"/>
                    <a:pt x="520" y="127"/>
                  </a:cubicBezTo>
                  <a:cubicBezTo>
                    <a:pt x="519" y="127"/>
                    <a:pt x="516" y="127"/>
                    <a:pt x="517" y="127"/>
                  </a:cubicBezTo>
                  <a:cubicBezTo>
                    <a:pt x="520" y="126"/>
                    <a:pt x="529" y="127"/>
                    <a:pt x="526" y="126"/>
                  </a:cubicBezTo>
                  <a:cubicBezTo>
                    <a:pt x="523" y="125"/>
                    <a:pt x="520" y="127"/>
                    <a:pt x="518" y="125"/>
                  </a:cubicBezTo>
                  <a:cubicBezTo>
                    <a:pt x="518" y="125"/>
                    <a:pt x="518" y="125"/>
                    <a:pt x="518" y="124"/>
                  </a:cubicBezTo>
                  <a:cubicBezTo>
                    <a:pt x="518" y="124"/>
                    <a:pt x="517" y="123"/>
                    <a:pt x="518" y="123"/>
                  </a:cubicBezTo>
                  <a:cubicBezTo>
                    <a:pt x="519" y="122"/>
                    <a:pt x="521" y="122"/>
                    <a:pt x="522" y="122"/>
                  </a:cubicBezTo>
                  <a:cubicBezTo>
                    <a:pt x="523" y="122"/>
                    <a:pt x="524" y="122"/>
                    <a:pt x="525" y="122"/>
                  </a:cubicBezTo>
                  <a:cubicBezTo>
                    <a:pt x="526" y="122"/>
                    <a:pt x="525" y="121"/>
                    <a:pt x="525" y="121"/>
                  </a:cubicBezTo>
                  <a:cubicBezTo>
                    <a:pt x="527" y="119"/>
                    <a:pt x="530" y="121"/>
                    <a:pt x="532" y="120"/>
                  </a:cubicBezTo>
                  <a:cubicBezTo>
                    <a:pt x="540" y="120"/>
                    <a:pt x="548" y="119"/>
                    <a:pt x="556" y="119"/>
                  </a:cubicBezTo>
                  <a:cubicBezTo>
                    <a:pt x="557" y="119"/>
                    <a:pt x="559" y="119"/>
                    <a:pt x="560" y="120"/>
                  </a:cubicBezTo>
                  <a:cubicBezTo>
                    <a:pt x="560" y="121"/>
                    <a:pt x="559" y="121"/>
                    <a:pt x="560" y="121"/>
                  </a:cubicBezTo>
                  <a:cubicBezTo>
                    <a:pt x="561" y="122"/>
                    <a:pt x="562" y="121"/>
                    <a:pt x="564" y="121"/>
                  </a:cubicBezTo>
                  <a:cubicBezTo>
                    <a:pt x="564" y="121"/>
                    <a:pt x="565" y="120"/>
                    <a:pt x="566" y="120"/>
                  </a:cubicBezTo>
                  <a:cubicBezTo>
                    <a:pt x="566" y="120"/>
                    <a:pt x="566" y="121"/>
                    <a:pt x="567" y="121"/>
                  </a:cubicBezTo>
                  <a:cubicBezTo>
                    <a:pt x="568" y="121"/>
                    <a:pt x="570" y="120"/>
                    <a:pt x="570" y="121"/>
                  </a:cubicBezTo>
                  <a:cubicBezTo>
                    <a:pt x="569" y="122"/>
                    <a:pt x="569" y="122"/>
                    <a:pt x="569" y="122"/>
                  </a:cubicBezTo>
                  <a:cubicBezTo>
                    <a:pt x="568" y="122"/>
                    <a:pt x="568" y="122"/>
                    <a:pt x="568" y="122"/>
                  </a:cubicBezTo>
                  <a:cubicBezTo>
                    <a:pt x="566" y="123"/>
                    <a:pt x="563" y="125"/>
                    <a:pt x="564" y="124"/>
                  </a:cubicBezTo>
                  <a:cubicBezTo>
                    <a:pt x="564" y="123"/>
                    <a:pt x="565" y="123"/>
                    <a:pt x="565" y="123"/>
                  </a:cubicBezTo>
                  <a:cubicBezTo>
                    <a:pt x="564" y="122"/>
                    <a:pt x="564" y="122"/>
                    <a:pt x="564" y="122"/>
                  </a:cubicBezTo>
                  <a:cubicBezTo>
                    <a:pt x="563" y="122"/>
                    <a:pt x="562" y="122"/>
                    <a:pt x="561" y="122"/>
                  </a:cubicBezTo>
                  <a:cubicBezTo>
                    <a:pt x="560" y="123"/>
                    <a:pt x="560" y="123"/>
                    <a:pt x="559" y="123"/>
                  </a:cubicBezTo>
                  <a:cubicBezTo>
                    <a:pt x="558" y="124"/>
                    <a:pt x="558" y="125"/>
                    <a:pt x="557" y="125"/>
                  </a:cubicBezTo>
                  <a:cubicBezTo>
                    <a:pt x="556" y="125"/>
                    <a:pt x="556" y="125"/>
                    <a:pt x="556" y="125"/>
                  </a:cubicBezTo>
                  <a:cubicBezTo>
                    <a:pt x="555" y="126"/>
                    <a:pt x="551" y="125"/>
                    <a:pt x="552" y="125"/>
                  </a:cubicBezTo>
                  <a:cubicBezTo>
                    <a:pt x="553" y="126"/>
                    <a:pt x="556" y="126"/>
                    <a:pt x="555" y="126"/>
                  </a:cubicBezTo>
                  <a:cubicBezTo>
                    <a:pt x="554" y="128"/>
                    <a:pt x="551" y="126"/>
                    <a:pt x="549" y="126"/>
                  </a:cubicBezTo>
                  <a:cubicBezTo>
                    <a:pt x="549" y="126"/>
                    <a:pt x="547" y="126"/>
                    <a:pt x="547" y="127"/>
                  </a:cubicBezTo>
                  <a:cubicBezTo>
                    <a:pt x="547" y="127"/>
                    <a:pt x="548" y="127"/>
                    <a:pt x="548" y="127"/>
                  </a:cubicBezTo>
                  <a:cubicBezTo>
                    <a:pt x="548" y="128"/>
                    <a:pt x="547" y="128"/>
                    <a:pt x="547" y="128"/>
                  </a:cubicBezTo>
                  <a:cubicBezTo>
                    <a:pt x="548" y="129"/>
                    <a:pt x="552" y="128"/>
                    <a:pt x="551" y="129"/>
                  </a:cubicBezTo>
                  <a:cubicBezTo>
                    <a:pt x="549" y="131"/>
                    <a:pt x="547" y="129"/>
                    <a:pt x="545" y="129"/>
                  </a:cubicBezTo>
                  <a:cubicBezTo>
                    <a:pt x="545" y="129"/>
                    <a:pt x="545" y="129"/>
                    <a:pt x="544" y="129"/>
                  </a:cubicBezTo>
                  <a:cubicBezTo>
                    <a:pt x="544" y="129"/>
                    <a:pt x="544" y="129"/>
                    <a:pt x="543" y="129"/>
                  </a:cubicBezTo>
                  <a:cubicBezTo>
                    <a:pt x="542" y="129"/>
                    <a:pt x="542" y="130"/>
                    <a:pt x="541" y="130"/>
                  </a:cubicBezTo>
                  <a:cubicBezTo>
                    <a:pt x="539" y="131"/>
                    <a:pt x="534" y="130"/>
                    <a:pt x="536" y="131"/>
                  </a:cubicBezTo>
                  <a:cubicBezTo>
                    <a:pt x="537" y="132"/>
                    <a:pt x="538" y="131"/>
                    <a:pt x="540" y="131"/>
                  </a:cubicBezTo>
                  <a:cubicBezTo>
                    <a:pt x="545" y="131"/>
                    <a:pt x="550" y="132"/>
                    <a:pt x="555" y="131"/>
                  </a:cubicBezTo>
                  <a:cubicBezTo>
                    <a:pt x="556" y="131"/>
                    <a:pt x="557" y="130"/>
                    <a:pt x="556" y="130"/>
                  </a:cubicBezTo>
                  <a:cubicBezTo>
                    <a:pt x="555" y="130"/>
                    <a:pt x="554" y="130"/>
                    <a:pt x="554" y="130"/>
                  </a:cubicBezTo>
                  <a:cubicBezTo>
                    <a:pt x="555" y="128"/>
                    <a:pt x="561" y="130"/>
                    <a:pt x="560" y="128"/>
                  </a:cubicBezTo>
                  <a:cubicBezTo>
                    <a:pt x="559" y="127"/>
                    <a:pt x="558" y="127"/>
                    <a:pt x="559" y="127"/>
                  </a:cubicBezTo>
                  <a:cubicBezTo>
                    <a:pt x="561" y="126"/>
                    <a:pt x="563" y="127"/>
                    <a:pt x="566" y="127"/>
                  </a:cubicBezTo>
                  <a:cubicBezTo>
                    <a:pt x="569" y="126"/>
                    <a:pt x="572" y="126"/>
                    <a:pt x="576" y="126"/>
                  </a:cubicBezTo>
                  <a:cubicBezTo>
                    <a:pt x="581" y="126"/>
                    <a:pt x="598" y="128"/>
                    <a:pt x="592" y="125"/>
                  </a:cubicBezTo>
                  <a:cubicBezTo>
                    <a:pt x="591" y="124"/>
                    <a:pt x="589" y="125"/>
                    <a:pt x="587" y="125"/>
                  </a:cubicBezTo>
                  <a:cubicBezTo>
                    <a:pt x="583" y="125"/>
                    <a:pt x="574" y="125"/>
                    <a:pt x="577" y="124"/>
                  </a:cubicBezTo>
                  <a:cubicBezTo>
                    <a:pt x="578" y="124"/>
                    <a:pt x="579" y="125"/>
                    <a:pt x="580" y="125"/>
                  </a:cubicBezTo>
                  <a:cubicBezTo>
                    <a:pt x="582" y="124"/>
                    <a:pt x="585" y="125"/>
                    <a:pt x="584" y="124"/>
                  </a:cubicBezTo>
                  <a:cubicBezTo>
                    <a:pt x="582" y="123"/>
                    <a:pt x="580" y="124"/>
                    <a:pt x="578" y="124"/>
                  </a:cubicBezTo>
                  <a:cubicBezTo>
                    <a:pt x="577" y="124"/>
                    <a:pt x="574" y="124"/>
                    <a:pt x="575" y="123"/>
                  </a:cubicBezTo>
                  <a:cubicBezTo>
                    <a:pt x="575" y="123"/>
                    <a:pt x="577" y="123"/>
                    <a:pt x="577" y="122"/>
                  </a:cubicBezTo>
                  <a:cubicBezTo>
                    <a:pt x="576" y="121"/>
                    <a:pt x="574" y="122"/>
                    <a:pt x="573" y="123"/>
                  </a:cubicBezTo>
                  <a:cubicBezTo>
                    <a:pt x="573" y="123"/>
                    <a:pt x="573" y="122"/>
                    <a:pt x="573" y="122"/>
                  </a:cubicBezTo>
                  <a:cubicBezTo>
                    <a:pt x="572" y="122"/>
                    <a:pt x="572" y="123"/>
                    <a:pt x="571" y="122"/>
                  </a:cubicBezTo>
                  <a:cubicBezTo>
                    <a:pt x="571" y="122"/>
                    <a:pt x="571" y="121"/>
                    <a:pt x="571" y="121"/>
                  </a:cubicBezTo>
                  <a:cubicBezTo>
                    <a:pt x="571" y="121"/>
                    <a:pt x="571" y="120"/>
                    <a:pt x="571" y="120"/>
                  </a:cubicBezTo>
                  <a:cubicBezTo>
                    <a:pt x="573" y="120"/>
                    <a:pt x="575" y="121"/>
                    <a:pt x="577" y="120"/>
                  </a:cubicBezTo>
                  <a:cubicBezTo>
                    <a:pt x="577" y="119"/>
                    <a:pt x="574" y="119"/>
                    <a:pt x="575" y="119"/>
                  </a:cubicBezTo>
                  <a:cubicBezTo>
                    <a:pt x="576" y="118"/>
                    <a:pt x="577" y="119"/>
                    <a:pt x="577" y="118"/>
                  </a:cubicBezTo>
                  <a:cubicBezTo>
                    <a:pt x="578" y="116"/>
                    <a:pt x="567" y="117"/>
                    <a:pt x="570" y="116"/>
                  </a:cubicBezTo>
                  <a:cubicBezTo>
                    <a:pt x="573" y="115"/>
                    <a:pt x="576" y="115"/>
                    <a:pt x="580" y="115"/>
                  </a:cubicBezTo>
                  <a:cubicBezTo>
                    <a:pt x="583" y="115"/>
                    <a:pt x="585" y="114"/>
                    <a:pt x="587" y="115"/>
                  </a:cubicBezTo>
                  <a:cubicBezTo>
                    <a:pt x="587" y="115"/>
                    <a:pt x="588" y="116"/>
                    <a:pt x="587" y="116"/>
                  </a:cubicBezTo>
                  <a:cubicBezTo>
                    <a:pt x="585" y="117"/>
                    <a:pt x="581" y="115"/>
                    <a:pt x="581" y="117"/>
                  </a:cubicBezTo>
                  <a:cubicBezTo>
                    <a:pt x="581" y="118"/>
                    <a:pt x="581" y="118"/>
                    <a:pt x="580" y="118"/>
                  </a:cubicBezTo>
                  <a:cubicBezTo>
                    <a:pt x="580" y="119"/>
                    <a:pt x="581" y="119"/>
                    <a:pt x="581" y="119"/>
                  </a:cubicBezTo>
                  <a:cubicBezTo>
                    <a:pt x="580" y="120"/>
                    <a:pt x="578" y="120"/>
                    <a:pt x="578" y="120"/>
                  </a:cubicBezTo>
                  <a:cubicBezTo>
                    <a:pt x="581" y="122"/>
                    <a:pt x="584" y="120"/>
                    <a:pt x="586" y="119"/>
                  </a:cubicBezTo>
                  <a:cubicBezTo>
                    <a:pt x="587" y="119"/>
                    <a:pt x="587" y="119"/>
                    <a:pt x="588" y="119"/>
                  </a:cubicBezTo>
                  <a:cubicBezTo>
                    <a:pt x="589" y="119"/>
                    <a:pt x="592" y="118"/>
                    <a:pt x="591" y="119"/>
                  </a:cubicBezTo>
                  <a:cubicBezTo>
                    <a:pt x="590" y="119"/>
                    <a:pt x="589" y="119"/>
                    <a:pt x="589" y="120"/>
                  </a:cubicBezTo>
                  <a:cubicBezTo>
                    <a:pt x="591" y="121"/>
                    <a:pt x="593" y="120"/>
                    <a:pt x="595" y="119"/>
                  </a:cubicBezTo>
                  <a:cubicBezTo>
                    <a:pt x="596" y="119"/>
                    <a:pt x="597" y="119"/>
                    <a:pt x="597" y="119"/>
                  </a:cubicBezTo>
                  <a:cubicBezTo>
                    <a:pt x="596" y="118"/>
                    <a:pt x="595" y="118"/>
                    <a:pt x="595" y="118"/>
                  </a:cubicBezTo>
                  <a:cubicBezTo>
                    <a:pt x="596" y="116"/>
                    <a:pt x="598" y="118"/>
                    <a:pt x="600" y="118"/>
                  </a:cubicBezTo>
                  <a:cubicBezTo>
                    <a:pt x="601" y="118"/>
                    <a:pt x="602" y="118"/>
                    <a:pt x="603" y="118"/>
                  </a:cubicBezTo>
                  <a:cubicBezTo>
                    <a:pt x="603" y="118"/>
                    <a:pt x="603" y="119"/>
                    <a:pt x="604" y="119"/>
                  </a:cubicBezTo>
                  <a:cubicBezTo>
                    <a:pt x="607" y="120"/>
                    <a:pt x="609" y="119"/>
                    <a:pt x="613" y="119"/>
                  </a:cubicBezTo>
                  <a:cubicBezTo>
                    <a:pt x="615" y="119"/>
                    <a:pt x="618" y="119"/>
                    <a:pt x="620" y="119"/>
                  </a:cubicBezTo>
                  <a:cubicBezTo>
                    <a:pt x="621" y="119"/>
                    <a:pt x="624" y="119"/>
                    <a:pt x="623" y="118"/>
                  </a:cubicBezTo>
                  <a:cubicBezTo>
                    <a:pt x="623" y="117"/>
                    <a:pt x="619" y="118"/>
                    <a:pt x="620" y="117"/>
                  </a:cubicBezTo>
                  <a:cubicBezTo>
                    <a:pt x="622" y="116"/>
                    <a:pt x="624" y="117"/>
                    <a:pt x="626" y="117"/>
                  </a:cubicBezTo>
                  <a:cubicBezTo>
                    <a:pt x="628" y="117"/>
                    <a:pt x="634" y="117"/>
                    <a:pt x="632" y="118"/>
                  </a:cubicBezTo>
                  <a:cubicBezTo>
                    <a:pt x="631" y="118"/>
                    <a:pt x="628" y="118"/>
                    <a:pt x="629" y="119"/>
                  </a:cubicBezTo>
                  <a:cubicBezTo>
                    <a:pt x="629" y="120"/>
                    <a:pt x="631" y="119"/>
                    <a:pt x="632" y="119"/>
                  </a:cubicBezTo>
                  <a:cubicBezTo>
                    <a:pt x="635" y="119"/>
                    <a:pt x="637" y="120"/>
                    <a:pt x="640" y="119"/>
                  </a:cubicBezTo>
                  <a:cubicBezTo>
                    <a:pt x="644" y="119"/>
                    <a:pt x="646" y="120"/>
                    <a:pt x="650" y="119"/>
                  </a:cubicBezTo>
                  <a:cubicBezTo>
                    <a:pt x="650" y="119"/>
                    <a:pt x="651" y="117"/>
                    <a:pt x="652" y="118"/>
                  </a:cubicBezTo>
                  <a:cubicBezTo>
                    <a:pt x="653" y="119"/>
                    <a:pt x="651" y="120"/>
                    <a:pt x="652" y="121"/>
                  </a:cubicBezTo>
                  <a:cubicBezTo>
                    <a:pt x="653" y="121"/>
                    <a:pt x="655" y="121"/>
                    <a:pt x="655" y="121"/>
                  </a:cubicBezTo>
                  <a:cubicBezTo>
                    <a:pt x="653" y="122"/>
                    <a:pt x="650" y="122"/>
                    <a:pt x="648" y="121"/>
                  </a:cubicBezTo>
                  <a:cubicBezTo>
                    <a:pt x="648" y="121"/>
                    <a:pt x="647" y="121"/>
                    <a:pt x="648" y="121"/>
                  </a:cubicBezTo>
                  <a:cubicBezTo>
                    <a:pt x="648" y="120"/>
                    <a:pt x="651" y="121"/>
                    <a:pt x="650" y="120"/>
                  </a:cubicBezTo>
                  <a:cubicBezTo>
                    <a:pt x="647" y="119"/>
                    <a:pt x="644" y="122"/>
                    <a:pt x="641" y="122"/>
                  </a:cubicBezTo>
                  <a:cubicBezTo>
                    <a:pt x="639" y="122"/>
                    <a:pt x="634" y="122"/>
                    <a:pt x="636" y="123"/>
                  </a:cubicBezTo>
                  <a:cubicBezTo>
                    <a:pt x="637" y="123"/>
                    <a:pt x="639" y="122"/>
                    <a:pt x="640" y="122"/>
                  </a:cubicBezTo>
                  <a:cubicBezTo>
                    <a:pt x="642" y="122"/>
                    <a:pt x="646" y="122"/>
                    <a:pt x="645" y="123"/>
                  </a:cubicBezTo>
                  <a:cubicBezTo>
                    <a:pt x="643" y="124"/>
                    <a:pt x="640" y="123"/>
                    <a:pt x="638" y="123"/>
                  </a:cubicBezTo>
                  <a:cubicBezTo>
                    <a:pt x="636" y="124"/>
                    <a:pt x="633" y="124"/>
                    <a:pt x="634" y="123"/>
                  </a:cubicBezTo>
                  <a:cubicBezTo>
                    <a:pt x="634" y="122"/>
                    <a:pt x="636" y="122"/>
                    <a:pt x="635" y="121"/>
                  </a:cubicBezTo>
                  <a:cubicBezTo>
                    <a:pt x="634" y="119"/>
                    <a:pt x="631" y="121"/>
                    <a:pt x="629" y="122"/>
                  </a:cubicBezTo>
                  <a:cubicBezTo>
                    <a:pt x="629" y="123"/>
                    <a:pt x="627" y="122"/>
                    <a:pt x="628" y="123"/>
                  </a:cubicBezTo>
                  <a:cubicBezTo>
                    <a:pt x="628" y="123"/>
                    <a:pt x="630" y="123"/>
                    <a:pt x="630" y="123"/>
                  </a:cubicBezTo>
                  <a:cubicBezTo>
                    <a:pt x="628" y="125"/>
                    <a:pt x="625" y="124"/>
                    <a:pt x="623" y="124"/>
                  </a:cubicBezTo>
                  <a:cubicBezTo>
                    <a:pt x="622" y="124"/>
                    <a:pt x="619" y="124"/>
                    <a:pt x="619" y="123"/>
                  </a:cubicBezTo>
                  <a:cubicBezTo>
                    <a:pt x="619" y="123"/>
                    <a:pt x="621" y="123"/>
                    <a:pt x="620" y="123"/>
                  </a:cubicBezTo>
                  <a:cubicBezTo>
                    <a:pt x="618" y="121"/>
                    <a:pt x="615" y="123"/>
                    <a:pt x="612" y="123"/>
                  </a:cubicBezTo>
                  <a:cubicBezTo>
                    <a:pt x="609" y="123"/>
                    <a:pt x="602" y="122"/>
                    <a:pt x="604" y="123"/>
                  </a:cubicBezTo>
                  <a:cubicBezTo>
                    <a:pt x="605" y="124"/>
                    <a:pt x="606" y="123"/>
                    <a:pt x="606" y="124"/>
                  </a:cubicBezTo>
                  <a:cubicBezTo>
                    <a:pt x="605" y="124"/>
                    <a:pt x="605" y="124"/>
                    <a:pt x="604" y="125"/>
                  </a:cubicBezTo>
                  <a:cubicBezTo>
                    <a:pt x="604" y="125"/>
                    <a:pt x="605" y="126"/>
                    <a:pt x="605" y="126"/>
                  </a:cubicBezTo>
                  <a:cubicBezTo>
                    <a:pt x="606" y="126"/>
                    <a:pt x="606" y="125"/>
                    <a:pt x="606" y="125"/>
                  </a:cubicBezTo>
                  <a:cubicBezTo>
                    <a:pt x="607" y="125"/>
                    <a:pt x="607" y="125"/>
                    <a:pt x="607" y="125"/>
                  </a:cubicBezTo>
                  <a:cubicBezTo>
                    <a:pt x="609" y="125"/>
                    <a:pt x="609" y="124"/>
                    <a:pt x="610" y="123"/>
                  </a:cubicBezTo>
                  <a:cubicBezTo>
                    <a:pt x="613" y="123"/>
                    <a:pt x="615" y="122"/>
                    <a:pt x="617" y="123"/>
                  </a:cubicBezTo>
                  <a:cubicBezTo>
                    <a:pt x="617" y="123"/>
                    <a:pt x="617" y="124"/>
                    <a:pt x="617" y="124"/>
                  </a:cubicBezTo>
                  <a:cubicBezTo>
                    <a:pt x="616" y="125"/>
                    <a:pt x="613" y="124"/>
                    <a:pt x="614" y="125"/>
                  </a:cubicBezTo>
                  <a:cubicBezTo>
                    <a:pt x="616" y="126"/>
                    <a:pt x="619" y="125"/>
                    <a:pt x="621" y="125"/>
                  </a:cubicBezTo>
                  <a:cubicBezTo>
                    <a:pt x="624" y="125"/>
                    <a:pt x="626" y="124"/>
                    <a:pt x="629" y="124"/>
                  </a:cubicBezTo>
                  <a:cubicBezTo>
                    <a:pt x="638" y="125"/>
                    <a:pt x="645" y="124"/>
                    <a:pt x="655" y="124"/>
                  </a:cubicBezTo>
                  <a:cubicBezTo>
                    <a:pt x="655" y="124"/>
                    <a:pt x="657" y="125"/>
                    <a:pt x="657" y="125"/>
                  </a:cubicBezTo>
                  <a:cubicBezTo>
                    <a:pt x="656" y="126"/>
                    <a:pt x="654" y="125"/>
                    <a:pt x="653" y="125"/>
                  </a:cubicBezTo>
                  <a:cubicBezTo>
                    <a:pt x="644" y="126"/>
                    <a:pt x="637" y="124"/>
                    <a:pt x="629" y="126"/>
                  </a:cubicBezTo>
                  <a:cubicBezTo>
                    <a:pt x="629" y="126"/>
                    <a:pt x="628" y="126"/>
                    <a:pt x="628" y="126"/>
                  </a:cubicBezTo>
                  <a:cubicBezTo>
                    <a:pt x="631" y="128"/>
                    <a:pt x="640" y="125"/>
                    <a:pt x="637" y="127"/>
                  </a:cubicBezTo>
                  <a:cubicBezTo>
                    <a:pt x="635" y="129"/>
                    <a:pt x="632" y="127"/>
                    <a:pt x="630" y="127"/>
                  </a:cubicBezTo>
                  <a:cubicBezTo>
                    <a:pt x="627" y="127"/>
                    <a:pt x="617" y="127"/>
                    <a:pt x="620" y="128"/>
                  </a:cubicBezTo>
                  <a:cubicBezTo>
                    <a:pt x="623" y="130"/>
                    <a:pt x="626" y="128"/>
                    <a:pt x="629" y="128"/>
                  </a:cubicBezTo>
                  <a:cubicBezTo>
                    <a:pt x="639" y="128"/>
                    <a:pt x="647" y="128"/>
                    <a:pt x="657" y="128"/>
                  </a:cubicBezTo>
                  <a:cubicBezTo>
                    <a:pt x="660" y="128"/>
                    <a:pt x="663" y="127"/>
                    <a:pt x="667" y="127"/>
                  </a:cubicBezTo>
                  <a:cubicBezTo>
                    <a:pt x="682" y="127"/>
                    <a:pt x="696" y="126"/>
                    <a:pt x="711" y="126"/>
                  </a:cubicBezTo>
                  <a:cubicBezTo>
                    <a:pt x="716" y="126"/>
                    <a:pt x="722" y="127"/>
                    <a:pt x="726" y="124"/>
                  </a:cubicBezTo>
                  <a:cubicBezTo>
                    <a:pt x="726" y="124"/>
                    <a:pt x="727" y="123"/>
                    <a:pt x="727" y="123"/>
                  </a:cubicBezTo>
                  <a:cubicBezTo>
                    <a:pt x="725" y="122"/>
                    <a:pt x="720" y="123"/>
                    <a:pt x="722" y="122"/>
                  </a:cubicBezTo>
                  <a:cubicBezTo>
                    <a:pt x="724" y="121"/>
                    <a:pt x="727" y="122"/>
                    <a:pt x="730" y="122"/>
                  </a:cubicBezTo>
                  <a:cubicBezTo>
                    <a:pt x="731" y="121"/>
                    <a:pt x="734" y="121"/>
                    <a:pt x="733" y="121"/>
                  </a:cubicBezTo>
                  <a:cubicBezTo>
                    <a:pt x="730" y="119"/>
                    <a:pt x="728" y="120"/>
                    <a:pt x="725" y="121"/>
                  </a:cubicBezTo>
                  <a:cubicBezTo>
                    <a:pt x="722" y="121"/>
                    <a:pt x="714" y="122"/>
                    <a:pt x="717" y="121"/>
                  </a:cubicBezTo>
                  <a:cubicBezTo>
                    <a:pt x="719" y="119"/>
                    <a:pt x="722" y="120"/>
                    <a:pt x="725" y="120"/>
                  </a:cubicBezTo>
                  <a:cubicBezTo>
                    <a:pt x="729" y="120"/>
                    <a:pt x="740" y="120"/>
                    <a:pt x="736" y="119"/>
                  </a:cubicBezTo>
                  <a:cubicBezTo>
                    <a:pt x="731" y="118"/>
                    <a:pt x="727" y="120"/>
                    <a:pt x="723" y="120"/>
                  </a:cubicBezTo>
                  <a:cubicBezTo>
                    <a:pt x="720" y="120"/>
                    <a:pt x="717" y="120"/>
                    <a:pt x="714" y="119"/>
                  </a:cubicBezTo>
                  <a:cubicBezTo>
                    <a:pt x="714" y="119"/>
                    <a:pt x="713" y="118"/>
                    <a:pt x="713" y="118"/>
                  </a:cubicBezTo>
                  <a:cubicBezTo>
                    <a:pt x="711" y="118"/>
                    <a:pt x="711" y="120"/>
                    <a:pt x="709" y="120"/>
                  </a:cubicBezTo>
                  <a:cubicBezTo>
                    <a:pt x="709" y="119"/>
                    <a:pt x="709" y="119"/>
                    <a:pt x="708" y="119"/>
                  </a:cubicBezTo>
                  <a:cubicBezTo>
                    <a:pt x="704" y="118"/>
                    <a:pt x="700" y="120"/>
                    <a:pt x="696" y="118"/>
                  </a:cubicBezTo>
                  <a:cubicBezTo>
                    <a:pt x="696" y="118"/>
                    <a:pt x="697" y="118"/>
                    <a:pt x="697" y="118"/>
                  </a:cubicBezTo>
                  <a:cubicBezTo>
                    <a:pt x="696" y="117"/>
                    <a:pt x="694" y="117"/>
                    <a:pt x="695" y="117"/>
                  </a:cubicBezTo>
                  <a:cubicBezTo>
                    <a:pt x="697" y="116"/>
                    <a:pt x="699" y="117"/>
                    <a:pt x="702" y="116"/>
                  </a:cubicBezTo>
                  <a:cubicBezTo>
                    <a:pt x="703" y="116"/>
                    <a:pt x="703" y="116"/>
                    <a:pt x="704" y="116"/>
                  </a:cubicBezTo>
                  <a:cubicBezTo>
                    <a:pt x="705" y="116"/>
                    <a:pt x="705" y="116"/>
                    <a:pt x="706" y="116"/>
                  </a:cubicBezTo>
                  <a:cubicBezTo>
                    <a:pt x="709" y="116"/>
                    <a:pt x="712" y="115"/>
                    <a:pt x="714" y="116"/>
                  </a:cubicBezTo>
                  <a:cubicBezTo>
                    <a:pt x="715" y="116"/>
                    <a:pt x="714" y="117"/>
                    <a:pt x="714" y="117"/>
                  </a:cubicBezTo>
                  <a:cubicBezTo>
                    <a:pt x="715" y="118"/>
                    <a:pt x="717" y="116"/>
                    <a:pt x="718" y="116"/>
                  </a:cubicBezTo>
                  <a:cubicBezTo>
                    <a:pt x="721" y="115"/>
                    <a:pt x="723" y="116"/>
                    <a:pt x="726" y="116"/>
                  </a:cubicBezTo>
                  <a:cubicBezTo>
                    <a:pt x="728" y="116"/>
                    <a:pt x="729" y="115"/>
                    <a:pt x="731" y="115"/>
                  </a:cubicBezTo>
                  <a:cubicBezTo>
                    <a:pt x="732" y="115"/>
                    <a:pt x="732" y="115"/>
                    <a:pt x="733" y="115"/>
                  </a:cubicBezTo>
                  <a:cubicBezTo>
                    <a:pt x="734" y="115"/>
                    <a:pt x="737" y="115"/>
                    <a:pt x="736" y="115"/>
                  </a:cubicBezTo>
                  <a:cubicBezTo>
                    <a:pt x="735" y="114"/>
                    <a:pt x="734" y="114"/>
                    <a:pt x="734" y="113"/>
                  </a:cubicBezTo>
                  <a:cubicBezTo>
                    <a:pt x="734" y="112"/>
                    <a:pt x="737" y="114"/>
                    <a:pt x="738" y="113"/>
                  </a:cubicBezTo>
                  <a:cubicBezTo>
                    <a:pt x="738" y="112"/>
                    <a:pt x="737" y="111"/>
                    <a:pt x="736" y="111"/>
                  </a:cubicBezTo>
                  <a:cubicBezTo>
                    <a:pt x="736" y="112"/>
                    <a:pt x="735" y="112"/>
                    <a:pt x="735" y="113"/>
                  </a:cubicBezTo>
                  <a:cubicBezTo>
                    <a:pt x="733" y="113"/>
                    <a:pt x="729" y="113"/>
                    <a:pt x="730" y="112"/>
                  </a:cubicBezTo>
                  <a:cubicBezTo>
                    <a:pt x="731" y="111"/>
                    <a:pt x="733" y="112"/>
                    <a:pt x="733" y="111"/>
                  </a:cubicBezTo>
                  <a:cubicBezTo>
                    <a:pt x="732" y="111"/>
                    <a:pt x="731" y="110"/>
                    <a:pt x="732" y="110"/>
                  </a:cubicBezTo>
                  <a:cubicBezTo>
                    <a:pt x="733" y="109"/>
                    <a:pt x="734" y="111"/>
                    <a:pt x="736" y="111"/>
                  </a:cubicBezTo>
                  <a:cubicBezTo>
                    <a:pt x="739" y="111"/>
                    <a:pt x="742" y="110"/>
                    <a:pt x="745" y="110"/>
                  </a:cubicBezTo>
                  <a:cubicBezTo>
                    <a:pt x="748" y="110"/>
                    <a:pt x="751" y="110"/>
                    <a:pt x="753" y="109"/>
                  </a:cubicBezTo>
                  <a:cubicBezTo>
                    <a:pt x="754" y="109"/>
                    <a:pt x="754" y="109"/>
                    <a:pt x="754" y="109"/>
                  </a:cubicBezTo>
                  <a:cubicBezTo>
                    <a:pt x="752" y="108"/>
                    <a:pt x="748" y="109"/>
                    <a:pt x="749" y="108"/>
                  </a:cubicBezTo>
                  <a:cubicBezTo>
                    <a:pt x="751" y="107"/>
                    <a:pt x="756" y="108"/>
                    <a:pt x="755" y="107"/>
                  </a:cubicBezTo>
                  <a:cubicBezTo>
                    <a:pt x="752" y="106"/>
                    <a:pt x="750" y="108"/>
                    <a:pt x="748" y="108"/>
                  </a:cubicBezTo>
                  <a:cubicBezTo>
                    <a:pt x="747" y="108"/>
                    <a:pt x="747" y="108"/>
                    <a:pt x="747" y="108"/>
                  </a:cubicBezTo>
                  <a:cubicBezTo>
                    <a:pt x="745" y="108"/>
                    <a:pt x="743" y="107"/>
                    <a:pt x="741" y="107"/>
                  </a:cubicBezTo>
                  <a:cubicBezTo>
                    <a:pt x="740" y="107"/>
                    <a:pt x="740" y="107"/>
                    <a:pt x="739" y="107"/>
                  </a:cubicBezTo>
                  <a:cubicBezTo>
                    <a:pt x="738" y="107"/>
                    <a:pt x="738" y="107"/>
                    <a:pt x="737" y="107"/>
                  </a:cubicBezTo>
                  <a:cubicBezTo>
                    <a:pt x="735" y="107"/>
                    <a:pt x="734" y="107"/>
                    <a:pt x="732" y="107"/>
                  </a:cubicBezTo>
                  <a:cubicBezTo>
                    <a:pt x="730" y="107"/>
                    <a:pt x="726" y="106"/>
                    <a:pt x="727" y="108"/>
                  </a:cubicBezTo>
                  <a:cubicBezTo>
                    <a:pt x="727" y="108"/>
                    <a:pt x="728" y="108"/>
                    <a:pt x="728" y="108"/>
                  </a:cubicBezTo>
                  <a:cubicBezTo>
                    <a:pt x="726" y="107"/>
                    <a:pt x="724" y="107"/>
                    <a:pt x="722" y="108"/>
                  </a:cubicBezTo>
                  <a:cubicBezTo>
                    <a:pt x="720" y="108"/>
                    <a:pt x="718" y="108"/>
                    <a:pt x="717" y="108"/>
                  </a:cubicBezTo>
                  <a:cubicBezTo>
                    <a:pt x="715" y="107"/>
                    <a:pt x="714" y="108"/>
                    <a:pt x="712" y="108"/>
                  </a:cubicBezTo>
                  <a:cubicBezTo>
                    <a:pt x="712" y="108"/>
                    <a:pt x="711" y="108"/>
                    <a:pt x="711" y="108"/>
                  </a:cubicBezTo>
                  <a:cubicBezTo>
                    <a:pt x="710" y="108"/>
                    <a:pt x="709" y="108"/>
                    <a:pt x="708" y="109"/>
                  </a:cubicBezTo>
                  <a:cubicBezTo>
                    <a:pt x="707" y="109"/>
                    <a:pt x="705" y="110"/>
                    <a:pt x="703" y="110"/>
                  </a:cubicBezTo>
                  <a:cubicBezTo>
                    <a:pt x="703" y="110"/>
                    <a:pt x="703" y="110"/>
                    <a:pt x="702" y="110"/>
                  </a:cubicBezTo>
                  <a:cubicBezTo>
                    <a:pt x="702" y="110"/>
                    <a:pt x="702" y="109"/>
                    <a:pt x="701" y="108"/>
                  </a:cubicBezTo>
                  <a:cubicBezTo>
                    <a:pt x="699" y="108"/>
                    <a:pt x="697" y="108"/>
                    <a:pt x="695" y="109"/>
                  </a:cubicBezTo>
                  <a:cubicBezTo>
                    <a:pt x="694" y="109"/>
                    <a:pt x="693" y="109"/>
                    <a:pt x="693" y="109"/>
                  </a:cubicBezTo>
                  <a:cubicBezTo>
                    <a:pt x="694" y="110"/>
                    <a:pt x="697" y="109"/>
                    <a:pt x="696" y="110"/>
                  </a:cubicBezTo>
                  <a:cubicBezTo>
                    <a:pt x="694" y="111"/>
                    <a:pt x="687" y="110"/>
                    <a:pt x="689" y="110"/>
                  </a:cubicBezTo>
                  <a:cubicBezTo>
                    <a:pt x="690" y="109"/>
                    <a:pt x="692" y="110"/>
                    <a:pt x="691" y="109"/>
                  </a:cubicBezTo>
                  <a:cubicBezTo>
                    <a:pt x="690" y="108"/>
                    <a:pt x="688" y="109"/>
                    <a:pt x="687" y="109"/>
                  </a:cubicBezTo>
                  <a:cubicBezTo>
                    <a:pt x="686" y="109"/>
                    <a:pt x="686" y="109"/>
                    <a:pt x="685" y="109"/>
                  </a:cubicBezTo>
                  <a:cubicBezTo>
                    <a:pt x="685" y="110"/>
                    <a:pt x="685" y="110"/>
                    <a:pt x="685" y="111"/>
                  </a:cubicBezTo>
                  <a:cubicBezTo>
                    <a:pt x="685" y="111"/>
                    <a:pt x="685" y="112"/>
                    <a:pt x="685" y="112"/>
                  </a:cubicBezTo>
                  <a:cubicBezTo>
                    <a:pt x="685" y="112"/>
                    <a:pt x="686" y="113"/>
                    <a:pt x="685" y="113"/>
                  </a:cubicBezTo>
                  <a:cubicBezTo>
                    <a:pt x="682" y="114"/>
                    <a:pt x="678" y="113"/>
                    <a:pt x="674" y="113"/>
                  </a:cubicBezTo>
                  <a:cubicBezTo>
                    <a:pt x="671" y="114"/>
                    <a:pt x="661" y="113"/>
                    <a:pt x="664" y="113"/>
                  </a:cubicBezTo>
                  <a:cubicBezTo>
                    <a:pt x="668" y="112"/>
                    <a:pt x="672" y="112"/>
                    <a:pt x="676" y="112"/>
                  </a:cubicBezTo>
                  <a:cubicBezTo>
                    <a:pt x="677" y="112"/>
                    <a:pt x="679" y="112"/>
                    <a:pt x="678" y="111"/>
                  </a:cubicBezTo>
                  <a:cubicBezTo>
                    <a:pt x="677" y="110"/>
                    <a:pt x="675" y="111"/>
                    <a:pt x="673" y="111"/>
                  </a:cubicBezTo>
                  <a:cubicBezTo>
                    <a:pt x="661" y="111"/>
                    <a:pt x="651" y="112"/>
                    <a:pt x="638" y="112"/>
                  </a:cubicBezTo>
                  <a:cubicBezTo>
                    <a:pt x="637" y="112"/>
                    <a:pt x="635" y="111"/>
                    <a:pt x="635" y="110"/>
                  </a:cubicBezTo>
                  <a:cubicBezTo>
                    <a:pt x="636" y="109"/>
                    <a:pt x="637" y="109"/>
                    <a:pt x="637" y="109"/>
                  </a:cubicBezTo>
                  <a:cubicBezTo>
                    <a:pt x="636" y="108"/>
                    <a:pt x="634" y="110"/>
                    <a:pt x="632" y="110"/>
                  </a:cubicBezTo>
                  <a:cubicBezTo>
                    <a:pt x="631" y="110"/>
                    <a:pt x="630" y="109"/>
                    <a:pt x="628" y="109"/>
                  </a:cubicBezTo>
                  <a:cubicBezTo>
                    <a:pt x="627" y="108"/>
                    <a:pt x="626" y="109"/>
                    <a:pt x="625" y="10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624" y="110"/>
                    <a:pt x="625" y="110"/>
                    <a:pt x="625" y="111"/>
                  </a:cubicBezTo>
                  <a:cubicBezTo>
                    <a:pt x="623" y="111"/>
                    <a:pt x="622" y="109"/>
                    <a:pt x="620" y="109"/>
                  </a:cubicBezTo>
                  <a:cubicBezTo>
                    <a:pt x="619" y="109"/>
                    <a:pt x="616" y="110"/>
                    <a:pt x="617" y="110"/>
                  </a:cubicBezTo>
                  <a:cubicBezTo>
                    <a:pt x="618" y="111"/>
                    <a:pt x="618" y="111"/>
                    <a:pt x="618" y="111"/>
                  </a:cubicBezTo>
                  <a:cubicBezTo>
                    <a:pt x="617" y="112"/>
                    <a:pt x="610" y="112"/>
                    <a:pt x="612" y="110"/>
                  </a:cubicBezTo>
                  <a:cubicBezTo>
                    <a:pt x="613" y="110"/>
                    <a:pt x="615" y="110"/>
                    <a:pt x="615" y="110"/>
                  </a:cubicBezTo>
                  <a:cubicBezTo>
                    <a:pt x="614" y="109"/>
                    <a:pt x="612" y="109"/>
                    <a:pt x="611" y="109"/>
                  </a:cubicBezTo>
                  <a:cubicBezTo>
                    <a:pt x="605" y="110"/>
                    <a:pt x="600" y="109"/>
                    <a:pt x="595" y="109"/>
                  </a:cubicBezTo>
                  <a:cubicBezTo>
                    <a:pt x="594" y="109"/>
                    <a:pt x="592" y="109"/>
                    <a:pt x="592" y="110"/>
                  </a:cubicBezTo>
                  <a:cubicBezTo>
                    <a:pt x="592" y="111"/>
                    <a:pt x="592" y="112"/>
                    <a:pt x="591" y="112"/>
                  </a:cubicBezTo>
                  <a:cubicBezTo>
                    <a:pt x="590" y="112"/>
                    <a:pt x="590" y="110"/>
                    <a:pt x="590" y="109"/>
                  </a:cubicBezTo>
                  <a:cubicBezTo>
                    <a:pt x="590" y="109"/>
                    <a:pt x="591" y="109"/>
                    <a:pt x="591" y="109"/>
                  </a:cubicBezTo>
                  <a:cubicBezTo>
                    <a:pt x="590" y="108"/>
                    <a:pt x="589" y="109"/>
                    <a:pt x="588" y="109"/>
                  </a:cubicBezTo>
                  <a:cubicBezTo>
                    <a:pt x="587" y="109"/>
                    <a:pt x="586" y="108"/>
                    <a:pt x="586" y="109"/>
                  </a:cubicBezTo>
                  <a:cubicBezTo>
                    <a:pt x="586" y="109"/>
                    <a:pt x="586" y="110"/>
                    <a:pt x="586" y="110"/>
                  </a:cubicBezTo>
                  <a:cubicBezTo>
                    <a:pt x="586" y="110"/>
                    <a:pt x="584" y="110"/>
                    <a:pt x="584" y="110"/>
                  </a:cubicBezTo>
                  <a:cubicBezTo>
                    <a:pt x="585" y="109"/>
                    <a:pt x="586" y="108"/>
                    <a:pt x="585" y="108"/>
                  </a:cubicBezTo>
                  <a:cubicBezTo>
                    <a:pt x="584" y="108"/>
                    <a:pt x="579" y="108"/>
                    <a:pt x="581" y="109"/>
                  </a:cubicBezTo>
                  <a:cubicBezTo>
                    <a:pt x="582" y="110"/>
                    <a:pt x="583" y="110"/>
                    <a:pt x="583" y="111"/>
                  </a:cubicBezTo>
                  <a:cubicBezTo>
                    <a:pt x="583" y="112"/>
                    <a:pt x="582" y="111"/>
                    <a:pt x="582" y="111"/>
                  </a:cubicBezTo>
                  <a:cubicBezTo>
                    <a:pt x="579" y="112"/>
                    <a:pt x="576" y="110"/>
                    <a:pt x="573" y="111"/>
                  </a:cubicBezTo>
                  <a:cubicBezTo>
                    <a:pt x="572" y="111"/>
                    <a:pt x="572" y="112"/>
                    <a:pt x="571" y="112"/>
                  </a:cubicBezTo>
                  <a:cubicBezTo>
                    <a:pt x="571" y="112"/>
                    <a:pt x="572" y="113"/>
                    <a:pt x="572" y="113"/>
                  </a:cubicBezTo>
                  <a:cubicBezTo>
                    <a:pt x="571" y="113"/>
                    <a:pt x="570" y="113"/>
                    <a:pt x="570" y="112"/>
                  </a:cubicBezTo>
                  <a:cubicBezTo>
                    <a:pt x="569" y="112"/>
                    <a:pt x="570" y="112"/>
                    <a:pt x="570" y="112"/>
                  </a:cubicBezTo>
                  <a:cubicBezTo>
                    <a:pt x="569" y="111"/>
                    <a:pt x="567" y="112"/>
                    <a:pt x="568" y="113"/>
                  </a:cubicBezTo>
                  <a:cubicBezTo>
                    <a:pt x="568" y="114"/>
                    <a:pt x="570" y="114"/>
                    <a:pt x="570" y="114"/>
                  </a:cubicBezTo>
                  <a:cubicBezTo>
                    <a:pt x="568" y="116"/>
                    <a:pt x="566" y="114"/>
                    <a:pt x="564" y="115"/>
                  </a:cubicBezTo>
                  <a:cubicBezTo>
                    <a:pt x="564" y="115"/>
                    <a:pt x="565" y="115"/>
                    <a:pt x="565" y="115"/>
                  </a:cubicBezTo>
                  <a:cubicBezTo>
                    <a:pt x="562" y="117"/>
                    <a:pt x="559" y="115"/>
                    <a:pt x="556" y="115"/>
                  </a:cubicBezTo>
                  <a:cubicBezTo>
                    <a:pt x="555" y="115"/>
                    <a:pt x="551" y="116"/>
                    <a:pt x="552" y="115"/>
                  </a:cubicBezTo>
                  <a:cubicBezTo>
                    <a:pt x="553" y="115"/>
                    <a:pt x="554" y="115"/>
                    <a:pt x="554" y="115"/>
                  </a:cubicBezTo>
                  <a:cubicBezTo>
                    <a:pt x="552" y="114"/>
                    <a:pt x="550" y="114"/>
                    <a:pt x="547" y="115"/>
                  </a:cubicBezTo>
                  <a:cubicBezTo>
                    <a:pt x="547" y="115"/>
                    <a:pt x="546" y="115"/>
                    <a:pt x="546" y="115"/>
                  </a:cubicBezTo>
                  <a:cubicBezTo>
                    <a:pt x="546" y="116"/>
                    <a:pt x="548" y="116"/>
                    <a:pt x="547" y="116"/>
                  </a:cubicBezTo>
                  <a:cubicBezTo>
                    <a:pt x="546" y="117"/>
                    <a:pt x="544" y="116"/>
                    <a:pt x="543" y="115"/>
                  </a:cubicBezTo>
                  <a:cubicBezTo>
                    <a:pt x="542" y="115"/>
                    <a:pt x="541" y="115"/>
                    <a:pt x="541" y="115"/>
                  </a:cubicBezTo>
                  <a:cubicBezTo>
                    <a:pt x="540" y="115"/>
                    <a:pt x="540" y="115"/>
                    <a:pt x="540" y="115"/>
                  </a:cubicBezTo>
                  <a:cubicBezTo>
                    <a:pt x="539" y="116"/>
                    <a:pt x="538" y="116"/>
                    <a:pt x="537" y="116"/>
                  </a:cubicBezTo>
                  <a:cubicBezTo>
                    <a:pt x="536" y="117"/>
                    <a:pt x="533" y="116"/>
                    <a:pt x="534" y="115"/>
                  </a:cubicBezTo>
                  <a:cubicBezTo>
                    <a:pt x="535" y="115"/>
                    <a:pt x="535" y="116"/>
                    <a:pt x="536" y="116"/>
                  </a:cubicBezTo>
                  <a:cubicBezTo>
                    <a:pt x="537" y="116"/>
                    <a:pt x="538" y="116"/>
                    <a:pt x="538" y="115"/>
                  </a:cubicBezTo>
                  <a:cubicBezTo>
                    <a:pt x="538" y="114"/>
                    <a:pt x="536" y="113"/>
                    <a:pt x="535" y="113"/>
                  </a:cubicBezTo>
                  <a:cubicBezTo>
                    <a:pt x="535" y="113"/>
                    <a:pt x="535" y="114"/>
                    <a:pt x="535" y="114"/>
                  </a:cubicBezTo>
                  <a:cubicBezTo>
                    <a:pt x="534" y="114"/>
                    <a:pt x="534" y="113"/>
                    <a:pt x="533" y="113"/>
                  </a:cubicBezTo>
                  <a:cubicBezTo>
                    <a:pt x="532" y="113"/>
                    <a:pt x="531" y="113"/>
                    <a:pt x="530" y="113"/>
                  </a:cubicBezTo>
                  <a:cubicBezTo>
                    <a:pt x="529" y="113"/>
                    <a:pt x="529" y="112"/>
                    <a:pt x="529" y="112"/>
                  </a:cubicBezTo>
                  <a:cubicBezTo>
                    <a:pt x="528" y="112"/>
                    <a:pt x="528" y="113"/>
                    <a:pt x="527" y="113"/>
                  </a:cubicBezTo>
                  <a:cubicBezTo>
                    <a:pt x="526" y="114"/>
                    <a:pt x="525" y="113"/>
                    <a:pt x="524" y="113"/>
                  </a:cubicBezTo>
                  <a:cubicBezTo>
                    <a:pt x="522" y="113"/>
                    <a:pt x="517" y="113"/>
                    <a:pt x="518" y="112"/>
                  </a:cubicBezTo>
                  <a:cubicBezTo>
                    <a:pt x="519" y="112"/>
                    <a:pt x="520" y="112"/>
                    <a:pt x="520" y="112"/>
                  </a:cubicBezTo>
                  <a:cubicBezTo>
                    <a:pt x="520" y="110"/>
                    <a:pt x="517" y="111"/>
                    <a:pt x="516" y="112"/>
                  </a:cubicBezTo>
                  <a:cubicBezTo>
                    <a:pt x="515" y="112"/>
                    <a:pt x="514" y="113"/>
                    <a:pt x="515" y="113"/>
                  </a:cubicBezTo>
                  <a:cubicBezTo>
                    <a:pt x="515" y="113"/>
                    <a:pt x="517" y="112"/>
                    <a:pt x="517" y="113"/>
                  </a:cubicBezTo>
                  <a:cubicBezTo>
                    <a:pt x="516" y="115"/>
                    <a:pt x="513" y="114"/>
                    <a:pt x="511" y="114"/>
                  </a:cubicBezTo>
                  <a:cubicBezTo>
                    <a:pt x="507" y="114"/>
                    <a:pt x="504" y="114"/>
                    <a:pt x="500" y="114"/>
                  </a:cubicBezTo>
                  <a:cubicBezTo>
                    <a:pt x="500" y="114"/>
                    <a:pt x="497" y="113"/>
                    <a:pt x="498" y="113"/>
                  </a:cubicBezTo>
                  <a:cubicBezTo>
                    <a:pt x="499" y="113"/>
                    <a:pt x="501" y="114"/>
                    <a:pt x="501" y="113"/>
                  </a:cubicBezTo>
                  <a:cubicBezTo>
                    <a:pt x="501" y="111"/>
                    <a:pt x="497" y="112"/>
                    <a:pt x="495" y="112"/>
                  </a:cubicBezTo>
                  <a:cubicBezTo>
                    <a:pt x="494" y="112"/>
                    <a:pt x="493" y="112"/>
                    <a:pt x="493" y="113"/>
                  </a:cubicBezTo>
                  <a:cubicBezTo>
                    <a:pt x="493" y="113"/>
                    <a:pt x="494" y="114"/>
                    <a:pt x="494" y="114"/>
                  </a:cubicBezTo>
                  <a:cubicBezTo>
                    <a:pt x="493" y="115"/>
                    <a:pt x="492" y="115"/>
                    <a:pt x="490" y="115"/>
                  </a:cubicBezTo>
                  <a:cubicBezTo>
                    <a:pt x="486" y="115"/>
                    <a:pt x="482" y="114"/>
                    <a:pt x="478" y="115"/>
                  </a:cubicBezTo>
                  <a:cubicBezTo>
                    <a:pt x="478" y="115"/>
                    <a:pt x="477" y="115"/>
                    <a:pt x="477" y="115"/>
                  </a:cubicBezTo>
                  <a:cubicBezTo>
                    <a:pt x="476" y="115"/>
                    <a:pt x="475" y="115"/>
                    <a:pt x="474" y="115"/>
                  </a:cubicBezTo>
                  <a:cubicBezTo>
                    <a:pt x="471" y="114"/>
                    <a:pt x="464" y="115"/>
                    <a:pt x="466" y="113"/>
                  </a:cubicBezTo>
                  <a:cubicBezTo>
                    <a:pt x="467" y="112"/>
                    <a:pt x="468" y="113"/>
                    <a:pt x="469" y="113"/>
                  </a:cubicBezTo>
                  <a:cubicBezTo>
                    <a:pt x="471" y="112"/>
                    <a:pt x="472" y="113"/>
                    <a:pt x="474" y="112"/>
                  </a:cubicBezTo>
                  <a:cubicBezTo>
                    <a:pt x="474" y="112"/>
                    <a:pt x="474" y="112"/>
                    <a:pt x="474" y="112"/>
                  </a:cubicBezTo>
                  <a:cubicBezTo>
                    <a:pt x="473" y="111"/>
                    <a:pt x="470" y="112"/>
                    <a:pt x="471" y="111"/>
                  </a:cubicBezTo>
                  <a:cubicBezTo>
                    <a:pt x="473" y="110"/>
                    <a:pt x="476" y="112"/>
                    <a:pt x="479" y="111"/>
                  </a:cubicBezTo>
                  <a:cubicBezTo>
                    <a:pt x="479" y="111"/>
                    <a:pt x="479" y="110"/>
                    <a:pt x="479" y="110"/>
                  </a:cubicBezTo>
                  <a:cubicBezTo>
                    <a:pt x="476" y="109"/>
                    <a:pt x="474" y="110"/>
                    <a:pt x="471" y="110"/>
                  </a:cubicBezTo>
                  <a:cubicBezTo>
                    <a:pt x="470" y="110"/>
                    <a:pt x="468" y="111"/>
                    <a:pt x="467" y="110"/>
                  </a:cubicBezTo>
                  <a:cubicBezTo>
                    <a:pt x="466" y="110"/>
                    <a:pt x="467" y="109"/>
                    <a:pt x="467" y="108"/>
                  </a:cubicBezTo>
                  <a:cubicBezTo>
                    <a:pt x="466" y="108"/>
                    <a:pt x="467" y="107"/>
                    <a:pt x="466" y="107"/>
                  </a:cubicBezTo>
                  <a:cubicBezTo>
                    <a:pt x="465" y="105"/>
                    <a:pt x="462" y="107"/>
                    <a:pt x="460" y="107"/>
                  </a:cubicBezTo>
                  <a:cubicBezTo>
                    <a:pt x="458" y="107"/>
                    <a:pt x="453" y="107"/>
                    <a:pt x="455" y="106"/>
                  </a:cubicBezTo>
                  <a:cubicBezTo>
                    <a:pt x="457" y="104"/>
                    <a:pt x="460" y="107"/>
                    <a:pt x="463" y="106"/>
                  </a:cubicBezTo>
                  <a:cubicBezTo>
                    <a:pt x="463" y="106"/>
                    <a:pt x="464" y="105"/>
                    <a:pt x="464" y="105"/>
                  </a:cubicBezTo>
                  <a:cubicBezTo>
                    <a:pt x="463" y="105"/>
                    <a:pt x="462" y="105"/>
                    <a:pt x="461" y="105"/>
                  </a:cubicBezTo>
                  <a:cubicBezTo>
                    <a:pt x="460" y="104"/>
                    <a:pt x="459" y="104"/>
                    <a:pt x="457" y="103"/>
                  </a:cubicBezTo>
                  <a:cubicBezTo>
                    <a:pt x="455" y="102"/>
                    <a:pt x="453" y="103"/>
                    <a:pt x="450" y="103"/>
                  </a:cubicBezTo>
                  <a:cubicBezTo>
                    <a:pt x="449" y="103"/>
                    <a:pt x="448" y="103"/>
                    <a:pt x="448" y="104"/>
                  </a:cubicBezTo>
                  <a:cubicBezTo>
                    <a:pt x="448" y="104"/>
                    <a:pt x="449" y="104"/>
                    <a:pt x="449" y="104"/>
                  </a:cubicBezTo>
                  <a:cubicBezTo>
                    <a:pt x="448" y="105"/>
                    <a:pt x="447" y="105"/>
                    <a:pt x="446" y="105"/>
                  </a:cubicBezTo>
                  <a:cubicBezTo>
                    <a:pt x="445" y="105"/>
                    <a:pt x="444" y="103"/>
                    <a:pt x="445" y="102"/>
                  </a:cubicBezTo>
                  <a:cubicBezTo>
                    <a:pt x="448" y="100"/>
                    <a:pt x="451" y="101"/>
                    <a:pt x="454" y="101"/>
                  </a:cubicBezTo>
                  <a:cubicBezTo>
                    <a:pt x="457" y="101"/>
                    <a:pt x="459" y="101"/>
                    <a:pt x="461" y="101"/>
                  </a:cubicBezTo>
                  <a:cubicBezTo>
                    <a:pt x="480" y="102"/>
                    <a:pt x="496" y="99"/>
                    <a:pt x="515" y="99"/>
                  </a:cubicBezTo>
                  <a:cubicBezTo>
                    <a:pt x="525" y="99"/>
                    <a:pt x="534" y="98"/>
                    <a:pt x="545" y="98"/>
                  </a:cubicBezTo>
                  <a:cubicBezTo>
                    <a:pt x="546" y="97"/>
                    <a:pt x="547" y="97"/>
                    <a:pt x="548" y="97"/>
                  </a:cubicBezTo>
                  <a:cubicBezTo>
                    <a:pt x="548" y="97"/>
                    <a:pt x="547" y="96"/>
                    <a:pt x="548" y="97"/>
                  </a:cubicBezTo>
                  <a:cubicBezTo>
                    <a:pt x="553" y="99"/>
                    <a:pt x="558" y="97"/>
                    <a:pt x="563" y="96"/>
                  </a:cubicBezTo>
                  <a:cubicBezTo>
                    <a:pt x="578" y="96"/>
                    <a:pt x="591" y="97"/>
                    <a:pt x="605" y="96"/>
                  </a:cubicBezTo>
                  <a:cubicBezTo>
                    <a:pt x="607" y="96"/>
                    <a:pt x="608" y="96"/>
                    <a:pt x="610" y="96"/>
                  </a:cubicBezTo>
                  <a:cubicBezTo>
                    <a:pt x="615" y="96"/>
                    <a:pt x="619" y="94"/>
                    <a:pt x="623" y="94"/>
                  </a:cubicBezTo>
                  <a:cubicBezTo>
                    <a:pt x="633" y="95"/>
                    <a:pt x="642" y="94"/>
                    <a:pt x="651" y="94"/>
                  </a:cubicBezTo>
                  <a:cubicBezTo>
                    <a:pt x="660" y="94"/>
                    <a:pt x="667" y="94"/>
                    <a:pt x="675" y="93"/>
                  </a:cubicBezTo>
                  <a:cubicBezTo>
                    <a:pt x="675" y="93"/>
                    <a:pt x="678" y="93"/>
                    <a:pt x="677" y="92"/>
                  </a:cubicBezTo>
                  <a:cubicBezTo>
                    <a:pt x="676" y="92"/>
                    <a:pt x="675" y="92"/>
                    <a:pt x="675" y="91"/>
                  </a:cubicBezTo>
                  <a:cubicBezTo>
                    <a:pt x="676" y="91"/>
                    <a:pt x="676" y="91"/>
                    <a:pt x="677" y="91"/>
                  </a:cubicBezTo>
                  <a:cubicBezTo>
                    <a:pt x="677" y="90"/>
                    <a:pt x="676" y="90"/>
                    <a:pt x="676" y="89"/>
                  </a:cubicBezTo>
                  <a:cubicBezTo>
                    <a:pt x="678" y="88"/>
                    <a:pt x="682" y="91"/>
                    <a:pt x="681" y="92"/>
                  </a:cubicBezTo>
                  <a:cubicBezTo>
                    <a:pt x="681" y="93"/>
                    <a:pt x="680" y="93"/>
                    <a:pt x="680" y="93"/>
                  </a:cubicBezTo>
                  <a:cubicBezTo>
                    <a:pt x="683" y="94"/>
                    <a:pt x="685" y="93"/>
                    <a:pt x="688" y="93"/>
                  </a:cubicBezTo>
                  <a:cubicBezTo>
                    <a:pt x="689" y="93"/>
                    <a:pt x="690" y="93"/>
                    <a:pt x="691" y="93"/>
                  </a:cubicBezTo>
                  <a:cubicBezTo>
                    <a:pt x="695" y="93"/>
                    <a:pt x="698" y="92"/>
                    <a:pt x="702" y="92"/>
                  </a:cubicBezTo>
                  <a:cubicBezTo>
                    <a:pt x="704" y="92"/>
                    <a:pt x="710" y="92"/>
                    <a:pt x="708" y="93"/>
                  </a:cubicBezTo>
                  <a:cubicBezTo>
                    <a:pt x="706" y="95"/>
                    <a:pt x="704" y="93"/>
                    <a:pt x="702" y="93"/>
                  </a:cubicBezTo>
                  <a:cubicBezTo>
                    <a:pt x="700" y="93"/>
                    <a:pt x="695" y="93"/>
                    <a:pt x="696" y="94"/>
                  </a:cubicBezTo>
                  <a:cubicBezTo>
                    <a:pt x="698" y="95"/>
                    <a:pt x="700" y="94"/>
                    <a:pt x="702" y="94"/>
                  </a:cubicBezTo>
                  <a:cubicBezTo>
                    <a:pt x="703" y="94"/>
                    <a:pt x="704" y="94"/>
                    <a:pt x="706" y="94"/>
                  </a:cubicBezTo>
                  <a:cubicBezTo>
                    <a:pt x="706" y="95"/>
                    <a:pt x="707" y="94"/>
                    <a:pt x="707" y="94"/>
                  </a:cubicBezTo>
                  <a:cubicBezTo>
                    <a:pt x="708" y="96"/>
                    <a:pt x="703" y="96"/>
                    <a:pt x="700" y="96"/>
                  </a:cubicBezTo>
                  <a:cubicBezTo>
                    <a:pt x="695" y="96"/>
                    <a:pt x="689" y="94"/>
                    <a:pt x="684" y="96"/>
                  </a:cubicBezTo>
                  <a:cubicBezTo>
                    <a:pt x="684" y="96"/>
                    <a:pt x="683" y="97"/>
                    <a:pt x="683" y="97"/>
                  </a:cubicBezTo>
                  <a:cubicBezTo>
                    <a:pt x="686" y="98"/>
                    <a:pt x="689" y="97"/>
                    <a:pt x="692" y="97"/>
                  </a:cubicBezTo>
                  <a:cubicBezTo>
                    <a:pt x="694" y="97"/>
                    <a:pt x="696" y="96"/>
                    <a:pt x="698" y="97"/>
                  </a:cubicBezTo>
                  <a:cubicBezTo>
                    <a:pt x="698" y="97"/>
                    <a:pt x="699" y="97"/>
                    <a:pt x="699" y="97"/>
                  </a:cubicBezTo>
                  <a:cubicBezTo>
                    <a:pt x="700" y="98"/>
                    <a:pt x="700" y="97"/>
                    <a:pt x="700" y="97"/>
                  </a:cubicBezTo>
                  <a:cubicBezTo>
                    <a:pt x="702" y="97"/>
                    <a:pt x="704" y="97"/>
                    <a:pt x="706" y="97"/>
                  </a:cubicBezTo>
                  <a:cubicBezTo>
                    <a:pt x="711" y="96"/>
                    <a:pt x="715" y="96"/>
                    <a:pt x="719" y="96"/>
                  </a:cubicBezTo>
                  <a:cubicBezTo>
                    <a:pt x="723" y="97"/>
                    <a:pt x="735" y="97"/>
                    <a:pt x="731" y="95"/>
                  </a:cubicBezTo>
                  <a:cubicBezTo>
                    <a:pt x="729" y="94"/>
                    <a:pt x="727" y="95"/>
                    <a:pt x="726" y="95"/>
                  </a:cubicBezTo>
                  <a:cubicBezTo>
                    <a:pt x="725" y="95"/>
                    <a:pt x="724" y="95"/>
                    <a:pt x="724" y="94"/>
                  </a:cubicBezTo>
                  <a:cubicBezTo>
                    <a:pt x="724" y="94"/>
                    <a:pt x="725" y="94"/>
                    <a:pt x="725" y="93"/>
                  </a:cubicBezTo>
                  <a:cubicBezTo>
                    <a:pt x="724" y="92"/>
                    <a:pt x="721" y="93"/>
                    <a:pt x="720" y="93"/>
                  </a:cubicBezTo>
                  <a:cubicBezTo>
                    <a:pt x="718" y="93"/>
                    <a:pt x="716" y="93"/>
                    <a:pt x="717" y="94"/>
                  </a:cubicBezTo>
                  <a:cubicBezTo>
                    <a:pt x="717" y="94"/>
                    <a:pt x="718" y="94"/>
                    <a:pt x="718" y="95"/>
                  </a:cubicBezTo>
                  <a:cubicBezTo>
                    <a:pt x="717" y="96"/>
                    <a:pt x="714" y="94"/>
                    <a:pt x="713" y="94"/>
                  </a:cubicBezTo>
                  <a:cubicBezTo>
                    <a:pt x="712" y="94"/>
                    <a:pt x="712" y="95"/>
                    <a:pt x="711" y="95"/>
                  </a:cubicBezTo>
                  <a:cubicBezTo>
                    <a:pt x="710" y="95"/>
                    <a:pt x="707" y="95"/>
                    <a:pt x="708" y="94"/>
                  </a:cubicBezTo>
                  <a:cubicBezTo>
                    <a:pt x="709" y="93"/>
                    <a:pt x="711" y="94"/>
                    <a:pt x="711" y="93"/>
                  </a:cubicBezTo>
                  <a:cubicBezTo>
                    <a:pt x="711" y="93"/>
                    <a:pt x="710" y="93"/>
                    <a:pt x="710" y="92"/>
                  </a:cubicBezTo>
                  <a:cubicBezTo>
                    <a:pt x="711" y="91"/>
                    <a:pt x="713" y="92"/>
                    <a:pt x="714" y="92"/>
                  </a:cubicBezTo>
                  <a:cubicBezTo>
                    <a:pt x="722" y="91"/>
                    <a:pt x="729" y="91"/>
                    <a:pt x="737" y="91"/>
                  </a:cubicBezTo>
                  <a:cubicBezTo>
                    <a:pt x="737" y="91"/>
                    <a:pt x="736" y="91"/>
                    <a:pt x="736" y="91"/>
                  </a:cubicBezTo>
                  <a:cubicBezTo>
                    <a:pt x="738" y="92"/>
                    <a:pt x="741" y="92"/>
                    <a:pt x="742" y="91"/>
                  </a:cubicBezTo>
                  <a:cubicBezTo>
                    <a:pt x="742" y="90"/>
                    <a:pt x="742" y="90"/>
                    <a:pt x="743" y="90"/>
                  </a:cubicBezTo>
                  <a:cubicBezTo>
                    <a:pt x="743" y="90"/>
                    <a:pt x="742" y="89"/>
                    <a:pt x="742" y="89"/>
                  </a:cubicBezTo>
                  <a:cubicBezTo>
                    <a:pt x="743" y="89"/>
                    <a:pt x="745" y="91"/>
                    <a:pt x="745" y="90"/>
                  </a:cubicBezTo>
                  <a:cubicBezTo>
                    <a:pt x="745" y="90"/>
                    <a:pt x="745" y="90"/>
                    <a:pt x="745" y="89"/>
                  </a:cubicBezTo>
                  <a:cubicBezTo>
                    <a:pt x="745" y="89"/>
                    <a:pt x="746" y="90"/>
                    <a:pt x="747" y="90"/>
                  </a:cubicBezTo>
                  <a:cubicBezTo>
                    <a:pt x="750" y="90"/>
                    <a:pt x="754" y="91"/>
                    <a:pt x="757" y="90"/>
                  </a:cubicBezTo>
                  <a:cubicBezTo>
                    <a:pt x="758" y="89"/>
                    <a:pt x="759" y="89"/>
                    <a:pt x="758" y="88"/>
                  </a:cubicBezTo>
                  <a:cubicBezTo>
                    <a:pt x="757" y="87"/>
                    <a:pt x="756" y="89"/>
                    <a:pt x="754" y="89"/>
                  </a:cubicBezTo>
                  <a:cubicBezTo>
                    <a:pt x="753" y="89"/>
                    <a:pt x="752" y="88"/>
                    <a:pt x="750" y="88"/>
                  </a:cubicBezTo>
                  <a:cubicBezTo>
                    <a:pt x="749" y="88"/>
                    <a:pt x="749" y="88"/>
                    <a:pt x="748" y="88"/>
                  </a:cubicBezTo>
                  <a:cubicBezTo>
                    <a:pt x="748" y="88"/>
                    <a:pt x="747" y="88"/>
                    <a:pt x="748" y="88"/>
                  </a:cubicBezTo>
                  <a:cubicBezTo>
                    <a:pt x="748" y="87"/>
                    <a:pt x="749" y="87"/>
                    <a:pt x="749" y="86"/>
                  </a:cubicBezTo>
                  <a:cubicBezTo>
                    <a:pt x="751" y="86"/>
                    <a:pt x="752" y="87"/>
                    <a:pt x="753" y="86"/>
                  </a:cubicBezTo>
                  <a:cubicBezTo>
                    <a:pt x="753" y="86"/>
                    <a:pt x="752" y="86"/>
                    <a:pt x="751" y="86"/>
                  </a:cubicBezTo>
                  <a:cubicBezTo>
                    <a:pt x="749" y="85"/>
                    <a:pt x="746" y="87"/>
                    <a:pt x="744" y="85"/>
                  </a:cubicBezTo>
                  <a:cubicBezTo>
                    <a:pt x="744" y="85"/>
                    <a:pt x="744" y="85"/>
                    <a:pt x="744" y="85"/>
                  </a:cubicBezTo>
                  <a:cubicBezTo>
                    <a:pt x="745" y="84"/>
                    <a:pt x="747" y="85"/>
                    <a:pt x="746" y="84"/>
                  </a:cubicBezTo>
                  <a:cubicBezTo>
                    <a:pt x="744" y="83"/>
                    <a:pt x="742" y="84"/>
                    <a:pt x="740" y="84"/>
                  </a:cubicBezTo>
                  <a:cubicBezTo>
                    <a:pt x="739" y="84"/>
                    <a:pt x="739" y="85"/>
                    <a:pt x="739" y="85"/>
                  </a:cubicBezTo>
                  <a:cubicBezTo>
                    <a:pt x="740" y="85"/>
                    <a:pt x="741" y="85"/>
                    <a:pt x="740" y="86"/>
                  </a:cubicBezTo>
                  <a:cubicBezTo>
                    <a:pt x="740" y="87"/>
                    <a:pt x="737" y="86"/>
                    <a:pt x="735" y="86"/>
                  </a:cubicBezTo>
                  <a:cubicBezTo>
                    <a:pt x="734" y="86"/>
                    <a:pt x="732" y="86"/>
                    <a:pt x="733" y="85"/>
                  </a:cubicBezTo>
                  <a:cubicBezTo>
                    <a:pt x="733" y="85"/>
                    <a:pt x="735" y="85"/>
                    <a:pt x="734" y="85"/>
                  </a:cubicBezTo>
                  <a:cubicBezTo>
                    <a:pt x="733" y="83"/>
                    <a:pt x="732" y="85"/>
                    <a:pt x="730" y="86"/>
                  </a:cubicBezTo>
                  <a:cubicBezTo>
                    <a:pt x="727" y="86"/>
                    <a:pt x="724" y="87"/>
                    <a:pt x="720" y="87"/>
                  </a:cubicBezTo>
                  <a:cubicBezTo>
                    <a:pt x="721" y="87"/>
                    <a:pt x="722" y="87"/>
                    <a:pt x="722" y="87"/>
                  </a:cubicBezTo>
                  <a:cubicBezTo>
                    <a:pt x="723" y="87"/>
                    <a:pt x="723" y="88"/>
                    <a:pt x="723" y="88"/>
                  </a:cubicBezTo>
                  <a:cubicBezTo>
                    <a:pt x="722" y="89"/>
                    <a:pt x="721" y="89"/>
                    <a:pt x="720" y="88"/>
                  </a:cubicBezTo>
                  <a:cubicBezTo>
                    <a:pt x="719" y="88"/>
                    <a:pt x="719" y="88"/>
                    <a:pt x="719" y="87"/>
                  </a:cubicBezTo>
                  <a:cubicBezTo>
                    <a:pt x="719" y="87"/>
                    <a:pt x="719" y="87"/>
                    <a:pt x="719" y="87"/>
                  </a:cubicBezTo>
                  <a:cubicBezTo>
                    <a:pt x="717" y="87"/>
                    <a:pt x="714" y="87"/>
                    <a:pt x="711" y="86"/>
                  </a:cubicBezTo>
                  <a:cubicBezTo>
                    <a:pt x="707" y="86"/>
                    <a:pt x="704" y="85"/>
                    <a:pt x="700" y="85"/>
                  </a:cubicBezTo>
                  <a:cubicBezTo>
                    <a:pt x="698" y="86"/>
                    <a:pt x="693" y="86"/>
                    <a:pt x="695" y="85"/>
                  </a:cubicBezTo>
                  <a:cubicBezTo>
                    <a:pt x="697" y="84"/>
                    <a:pt x="699" y="85"/>
                    <a:pt x="701" y="85"/>
                  </a:cubicBezTo>
                  <a:cubicBezTo>
                    <a:pt x="703" y="85"/>
                    <a:pt x="708" y="85"/>
                    <a:pt x="707" y="84"/>
                  </a:cubicBezTo>
                  <a:cubicBezTo>
                    <a:pt x="706" y="83"/>
                    <a:pt x="703" y="83"/>
                    <a:pt x="704" y="83"/>
                  </a:cubicBezTo>
                  <a:cubicBezTo>
                    <a:pt x="706" y="82"/>
                    <a:pt x="710" y="83"/>
                    <a:pt x="708" y="82"/>
                  </a:cubicBezTo>
                  <a:cubicBezTo>
                    <a:pt x="704" y="81"/>
                    <a:pt x="699" y="83"/>
                    <a:pt x="695" y="82"/>
                  </a:cubicBezTo>
                  <a:cubicBezTo>
                    <a:pt x="694" y="82"/>
                    <a:pt x="695" y="81"/>
                    <a:pt x="695" y="81"/>
                  </a:cubicBezTo>
                  <a:cubicBezTo>
                    <a:pt x="694" y="81"/>
                    <a:pt x="693" y="81"/>
                    <a:pt x="693" y="82"/>
                  </a:cubicBezTo>
                  <a:cubicBezTo>
                    <a:pt x="692" y="83"/>
                    <a:pt x="693" y="84"/>
                    <a:pt x="692" y="84"/>
                  </a:cubicBezTo>
                  <a:cubicBezTo>
                    <a:pt x="691" y="84"/>
                    <a:pt x="691" y="84"/>
                    <a:pt x="691" y="84"/>
                  </a:cubicBezTo>
                  <a:cubicBezTo>
                    <a:pt x="691" y="83"/>
                    <a:pt x="692" y="82"/>
                    <a:pt x="691" y="82"/>
                  </a:cubicBezTo>
                  <a:cubicBezTo>
                    <a:pt x="690" y="81"/>
                    <a:pt x="687" y="84"/>
                    <a:pt x="686" y="82"/>
                  </a:cubicBezTo>
                  <a:cubicBezTo>
                    <a:pt x="686" y="82"/>
                    <a:pt x="688" y="82"/>
                    <a:pt x="687" y="81"/>
                  </a:cubicBezTo>
                  <a:cubicBezTo>
                    <a:pt x="687" y="81"/>
                    <a:pt x="684" y="81"/>
                    <a:pt x="684" y="80"/>
                  </a:cubicBezTo>
                  <a:cubicBezTo>
                    <a:pt x="686" y="80"/>
                    <a:pt x="687" y="80"/>
                    <a:pt x="688" y="80"/>
                  </a:cubicBezTo>
                  <a:cubicBezTo>
                    <a:pt x="691" y="80"/>
                    <a:pt x="698" y="80"/>
                    <a:pt x="695" y="79"/>
                  </a:cubicBezTo>
                  <a:cubicBezTo>
                    <a:pt x="693" y="79"/>
                    <a:pt x="688" y="80"/>
                    <a:pt x="690" y="79"/>
                  </a:cubicBezTo>
                  <a:cubicBezTo>
                    <a:pt x="692" y="78"/>
                    <a:pt x="697" y="79"/>
                    <a:pt x="696" y="77"/>
                  </a:cubicBezTo>
                  <a:cubicBezTo>
                    <a:pt x="696" y="77"/>
                    <a:pt x="695" y="77"/>
                    <a:pt x="695" y="77"/>
                  </a:cubicBezTo>
                  <a:cubicBezTo>
                    <a:pt x="694" y="76"/>
                    <a:pt x="694" y="76"/>
                    <a:pt x="693" y="75"/>
                  </a:cubicBezTo>
                  <a:cubicBezTo>
                    <a:pt x="690" y="75"/>
                    <a:pt x="688" y="76"/>
                    <a:pt x="685" y="76"/>
                  </a:cubicBezTo>
                  <a:cubicBezTo>
                    <a:pt x="682" y="76"/>
                    <a:pt x="679" y="75"/>
                    <a:pt x="676" y="76"/>
                  </a:cubicBezTo>
                  <a:cubicBezTo>
                    <a:pt x="675" y="76"/>
                    <a:pt x="675" y="77"/>
                    <a:pt x="675" y="77"/>
                  </a:cubicBezTo>
                  <a:cubicBezTo>
                    <a:pt x="676" y="77"/>
                    <a:pt x="678" y="77"/>
                    <a:pt x="678" y="78"/>
                  </a:cubicBezTo>
                  <a:cubicBezTo>
                    <a:pt x="678" y="79"/>
                    <a:pt x="676" y="78"/>
                    <a:pt x="675" y="78"/>
                  </a:cubicBezTo>
                  <a:cubicBezTo>
                    <a:pt x="675" y="78"/>
                    <a:pt x="676" y="78"/>
                    <a:pt x="675" y="77"/>
                  </a:cubicBezTo>
                  <a:cubicBezTo>
                    <a:pt x="672" y="76"/>
                    <a:pt x="668" y="76"/>
                    <a:pt x="664" y="76"/>
                  </a:cubicBezTo>
                  <a:cubicBezTo>
                    <a:pt x="655" y="76"/>
                    <a:pt x="646" y="79"/>
                    <a:pt x="637" y="77"/>
                  </a:cubicBezTo>
                  <a:cubicBezTo>
                    <a:pt x="637" y="77"/>
                    <a:pt x="636" y="77"/>
                    <a:pt x="636" y="77"/>
                  </a:cubicBezTo>
                  <a:cubicBezTo>
                    <a:pt x="636" y="76"/>
                    <a:pt x="637" y="76"/>
                    <a:pt x="638" y="76"/>
                  </a:cubicBezTo>
                  <a:cubicBezTo>
                    <a:pt x="638" y="76"/>
                    <a:pt x="638" y="76"/>
                    <a:pt x="638" y="75"/>
                  </a:cubicBezTo>
                  <a:cubicBezTo>
                    <a:pt x="638" y="74"/>
                    <a:pt x="641" y="75"/>
                    <a:pt x="641" y="76"/>
                  </a:cubicBezTo>
                  <a:cubicBezTo>
                    <a:pt x="640" y="76"/>
                    <a:pt x="639" y="76"/>
                    <a:pt x="639" y="76"/>
                  </a:cubicBezTo>
                  <a:cubicBezTo>
                    <a:pt x="639" y="76"/>
                    <a:pt x="640" y="76"/>
                    <a:pt x="640" y="76"/>
                  </a:cubicBezTo>
                  <a:cubicBezTo>
                    <a:pt x="641" y="76"/>
                    <a:pt x="644" y="77"/>
                    <a:pt x="643" y="76"/>
                  </a:cubicBezTo>
                  <a:cubicBezTo>
                    <a:pt x="643" y="76"/>
                    <a:pt x="641" y="76"/>
                    <a:pt x="641" y="75"/>
                  </a:cubicBezTo>
                  <a:cubicBezTo>
                    <a:pt x="642" y="74"/>
                    <a:pt x="644" y="74"/>
                    <a:pt x="645" y="75"/>
                  </a:cubicBezTo>
                  <a:cubicBezTo>
                    <a:pt x="646" y="75"/>
                    <a:pt x="645" y="76"/>
                    <a:pt x="645" y="76"/>
                  </a:cubicBezTo>
                  <a:cubicBezTo>
                    <a:pt x="647" y="76"/>
                    <a:pt x="648" y="75"/>
                    <a:pt x="649" y="74"/>
                  </a:cubicBezTo>
                  <a:cubicBezTo>
                    <a:pt x="651" y="74"/>
                    <a:pt x="653" y="74"/>
                    <a:pt x="655" y="74"/>
                  </a:cubicBezTo>
                  <a:cubicBezTo>
                    <a:pt x="656" y="74"/>
                    <a:pt x="657" y="75"/>
                    <a:pt x="656" y="75"/>
                  </a:cubicBezTo>
                  <a:cubicBezTo>
                    <a:pt x="656" y="76"/>
                    <a:pt x="654" y="76"/>
                    <a:pt x="654" y="76"/>
                  </a:cubicBezTo>
                  <a:cubicBezTo>
                    <a:pt x="656" y="77"/>
                    <a:pt x="658" y="77"/>
                    <a:pt x="660" y="76"/>
                  </a:cubicBezTo>
                  <a:cubicBezTo>
                    <a:pt x="660" y="76"/>
                    <a:pt x="661" y="75"/>
                    <a:pt x="661" y="75"/>
                  </a:cubicBezTo>
                  <a:cubicBezTo>
                    <a:pt x="660" y="75"/>
                    <a:pt x="660" y="75"/>
                    <a:pt x="660" y="74"/>
                  </a:cubicBezTo>
                  <a:cubicBezTo>
                    <a:pt x="663" y="73"/>
                    <a:pt x="673" y="75"/>
                    <a:pt x="670" y="73"/>
                  </a:cubicBezTo>
                  <a:cubicBezTo>
                    <a:pt x="669" y="72"/>
                    <a:pt x="668" y="73"/>
                    <a:pt x="666" y="73"/>
                  </a:cubicBezTo>
                  <a:cubicBezTo>
                    <a:pt x="665" y="73"/>
                    <a:pt x="661" y="72"/>
                    <a:pt x="662" y="72"/>
                  </a:cubicBezTo>
                  <a:cubicBezTo>
                    <a:pt x="663" y="72"/>
                    <a:pt x="664" y="72"/>
                    <a:pt x="664" y="72"/>
                  </a:cubicBezTo>
                  <a:cubicBezTo>
                    <a:pt x="663" y="70"/>
                    <a:pt x="661" y="72"/>
                    <a:pt x="659" y="72"/>
                  </a:cubicBezTo>
                  <a:cubicBezTo>
                    <a:pt x="657" y="72"/>
                    <a:pt x="655" y="73"/>
                    <a:pt x="653" y="73"/>
                  </a:cubicBezTo>
                  <a:cubicBezTo>
                    <a:pt x="649" y="73"/>
                    <a:pt x="646" y="75"/>
                    <a:pt x="643" y="74"/>
                  </a:cubicBezTo>
                  <a:cubicBezTo>
                    <a:pt x="642" y="74"/>
                    <a:pt x="640" y="73"/>
                    <a:pt x="641" y="73"/>
                  </a:cubicBezTo>
                  <a:cubicBezTo>
                    <a:pt x="642" y="73"/>
                    <a:pt x="644" y="73"/>
                    <a:pt x="643" y="73"/>
                  </a:cubicBezTo>
                  <a:cubicBezTo>
                    <a:pt x="641" y="72"/>
                    <a:pt x="640" y="72"/>
                    <a:pt x="638" y="73"/>
                  </a:cubicBezTo>
                  <a:cubicBezTo>
                    <a:pt x="637" y="73"/>
                    <a:pt x="636" y="74"/>
                    <a:pt x="635" y="74"/>
                  </a:cubicBezTo>
                  <a:cubicBezTo>
                    <a:pt x="634" y="74"/>
                    <a:pt x="633" y="74"/>
                    <a:pt x="632" y="74"/>
                  </a:cubicBezTo>
                  <a:cubicBezTo>
                    <a:pt x="624" y="75"/>
                    <a:pt x="617" y="75"/>
                    <a:pt x="610" y="75"/>
                  </a:cubicBezTo>
                  <a:cubicBezTo>
                    <a:pt x="606" y="75"/>
                    <a:pt x="597" y="75"/>
                    <a:pt x="600" y="76"/>
                  </a:cubicBezTo>
                  <a:cubicBezTo>
                    <a:pt x="607" y="77"/>
                    <a:pt x="613" y="76"/>
                    <a:pt x="619" y="76"/>
                  </a:cubicBezTo>
                  <a:cubicBezTo>
                    <a:pt x="625" y="76"/>
                    <a:pt x="630" y="74"/>
                    <a:pt x="635" y="76"/>
                  </a:cubicBezTo>
                  <a:cubicBezTo>
                    <a:pt x="636" y="76"/>
                    <a:pt x="636" y="76"/>
                    <a:pt x="636" y="76"/>
                  </a:cubicBezTo>
                  <a:cubicBezTo>
                    <a:pt x="633" y="77"/>
                    <a:pt x="630" y="76"/>
                    <a:pt x="627" y="76"/>
                  </a:cubicBezTo>
                  <a:cubicBezTo>
                    <a:pt x="623" y="76"/>
                    <a:pt x="614" y="76"/>
                    <a:pt x="617" y="77"/>
                  </a:cubicBezTo>
                  <a:cubicBezTo>
                    <a:pt x="620" y="78"/>
                    <a:pt x="628" y="77"/>
                    <a:pt x="625" y="78"/>
                  </a:cubicBezTo>
                  <a:cubicBezTo>
                    <a:pt x="616" y="80"/>
                    <a:pt x="608" y="78"/>
                    <a:pt x="599" y="79"/>
                  </a:cubicBezTo>
                  <a:cubicBezTo>
                    <a:pt x="590" y="80"/>
                    <a:pt x="563" y="80"/>
                    <a:pt x="573" y="79"/>
                  </a:cubicBezTo>
                  <a:cubicBezTo>
                    <a:pt x="575" y="78"/>
                    <a:pt x="581" y="78"/>
                    <a:pt x="579" y="78"/>
                  </a:cubicBezTo>
                  <a:cubicBezTo>
                    <a:pt x="578" y="77"/>
                    <a:pt x="574" y="78"/>
                    <a:pt x="575" y="77"/>
                  </a:cubicBezTo>
                  <a:cubicBezTo>
                    <a:pt x="577" y="75"/>
                    <a:pt x="583" y="77"/>
                    <a:pt x="581" y="76"/>
                  </a:cubicBezTo>
                  <a:cubicBezTo>
                    <a:pt x="580" y="76"/>
                    <a:pt x="579" y="76"/>
                    <a:pt x="578" y="76"/>
                  </a:cubicBezTo>
                  <a:cubicBezTo>
                    <a:pt x="576" y="75"/>
                    <a:pt x="574" y="74"/>
                    <a:pt x="572" y="75"/>
                  </a:cubicBezTo>
                  <a:cubicBezTo>
                    <a:pt x="572" y="75"/>
                    <a:pt x="573" y="75"/>
                    <a:pt x="573" y="76"/>
                  </a:cubicBezTo>
                  <a:cubicBezTo>
                    <a:pt x="572" y="77"/>
                    <a:pt x="571" y="76"/>
                    <a:pt x="569" y="76"/>
                  </a:cubicBezTo>
                  <a:cubicBezTo>
                    <a:pt x="554" y="76"/>
                    <a:pt x="542" y="77"/>
                    <a:pt x="527" y="77"/>
                  </a:cubicBezTo>
                  <a:cubicBezTo>
                    <a:pt x="524" y="77"/>
                    <a:pt x="522" y="77"/>
                    <a:pt x="519" y="77"/>
                  </a:cubicBezTo>
                  <a:cubicBezTo>
                    <a:pt x="515" y="78"/>
                    <a:pt x="512" y="77"/>
                    <a:pt x="508" y="78"/>
                  </a:cubicBezTo>
                  <a:cubicBezTo>
                    <a:pt x="507" y="78"/>
                    <a:pt x="507" y="79"/>
                    <a:pt x="507" y="79"/>
                  </a:cubicBezTo>
                  <a:cubicBezTo>
                    <a:pt x="505" y="79"/>
                    <a:pt x="504" y="78"/>
                    <a:pt x="502" y="78"/>
                  </a:cubicBezTo>
                  <a:cubicBezTo>
                    <a:pt x="498" y="78"/>
                    <a:pt x="494" y="79"/>
                    <a:pt x="490" y="80"/>
                  </a:cubicBezTo>
                  <a:cubicBezTo>
                    <a:pt x="489" y="80"/>
                    <a:pt x="487" y="80"/>
                    <a:pt x="487" y="80"/>
                  </a:cubicBezTo>
                  <a:cubicBezTo>
                    <a:pt x="491" y="82"/>
                    <a:pt x="502" y="78"/>
                    <a:pt x="499" y="81"/>
                  </a:cubicBezTo>
                  <a:cubicBezTo>
                    <a:pt x="498" y="81"/>
                    <a:pt x="495" y="81"/>
                    <a:pt x="496" y="81"/>
                  </a:cubicBezTo>
                  <a:cubicBezTo>
                    <a:pt x="498" y="82"/>
                    <a:pt x="503" y="82"/>
                    <a:pt x="502" y="82"/>
                  </a:cubicBezTo>
                  <a:cubicBezTo>
                    <a:pt x="501" y="82"/>
                    <a:pt x="500" y="82"/>
                    <a:pt x="500" y="82"/>
                  </a:cubicBezTo>
                  <a:cubicBezTo>
                    <a:pt x="494" y="82"/>
                    <a:pt x="490" y="82"/>
                    <a:pt x="485" y="83"/>
                  </a:cubicBezTo>
                  <a:cubicBezTo>
                    <a:pt x="484" y="83"/>
                    <a:pt x="483" y="83"/>
                    <a:pt x="484" y="84"/>
                  </a:cubicBezTo>
                  <a:cubicBezTo>
                    <a:pt x="486" y="86"/>
                    <a:pt x="489" y="84"/>
                    <a:pt x="492" y="85"/>
                  </a:cubicBezTo>
                  <a:cubicBezTo>
                    <a:pt x="493" y="85"/>
                    <a:pt x="494" y="85"/>
                    <a:pt x="494" y="86"/>
                  </a:cubicBezTo>
                  <a:cubicBezTo>
                    <a:pt x="495" y="86"/>
                    <a:pt x="496" y="86"/>
                    <a:pt x="495" y="86"/>
                  </a:cubicBezTo>
                  <a:cubicBezTo>
                    <a:pt x="494" y="88"/>
                    <a:pt x="490" y="87"/>
                    <a:pt x="491" y="87"/>
                  </a:cubicBezTo>
                  <a:cubicBezTo>
                    <a:pt x="492" y="87"/>
                    <a:pt x="495" y="87"/>
                    <a:pt x="494" y="88"/>
                  </a:cubicBezTo>
                  <a:cubicBezTo>
                    <a:pt x="493" y="88"/>
                    <a:pt x="492" y="88"/>
                    <a:pt x="492" y="88"/>
                  </a:cubicBezTo>
                  <a:cubicBezTo>
                    <a:pt x="494" y="90"/>
                    <a:pt x="496" y="88"/>
                    <a:pt x="499" y="88"/>
                  </a:cubicBezTo>
                  <a:cubicBezTo>
                    <a:pt x="503" y="88"/>
                    <a:pt x="507" y="88"/>
                    <a:pt x="512" y="88"/>
                  </a:cubicBezTo>
                  <a:cubicBezTo>
                    <a:pt x="512" y="88"/>
                    <a:pt x="514" y="88"/>
                    <a:pt x="513" y="87"/>
                  </a:cubicBezTo>
                  <a:cubicBezTo>
                    <a:pt x="512" y="84"/>
                    <a:pt x="507" y="87"/>
                    <a:pt x="504" y="87"/>
                  </a:cubicBezTo>
                  <a:cubicBezTo>
                    <a:pt x="502" y="86"/>
                    <a:pt x="496" y="86"/>
                    <a:pt x="498" y="85"/>
                  </a:cubicBezTo>
                  <a:cubicBezTo>
                    <a:pt x="500" y="84"/>
                    <a:pt x="507" y="86"/>
                    <a:pt x="505" y="85"/>
                  </a:cubicBezTo>
                  <a:cubicBezTo>
                    <a:pt x="504" y="84"/>
                    <a:pt x="502" y="84"/>
                    <a:pt x="503" y="84"/>
                  </a:cubicBezTo>
                  <a:cubicBezTo>
                    <a:pt x="504" y="83"/>
                    <a:pt x="506" y="83"/>
                    <a:pt x="507" y="83"/>
                  </a:cubicBezTo>
                  <a:cubicBezTo>
                    <a:pt x="510" y="83"/>
                    <a:pt x="513" y="83"/>
                    <a:pt x="516" y="83"/>
                  </a:cubicBezTo>
                  <a:cubicBezTo>
                    <a:pt x="517" y="83"/>
                    <a:pt x="518" y="83"/>
                    <a:pt x="518" y="84"/>
                  </a:cubicBezTo>
                  <a:cubicBezTo>
                    <a:pt x="517" y="84"/>
                    <a:pt x="516" y="84"/>
                    <a:pt x="516" y="85"/>
                  </a:cubicBezTo>
                  <a:cubicBezTo>
                    <a:pt x="519" y="86"/>
                    <a:pt x="523" y="81"/>
                    <a:pt x="525" y="83"/>
                  </a:cubicBezTo>
                  <a:cubicBezTo>
                    <a:pt x="526" y="84"/>
                    <a:pt x="526" y="84"/>
                    <a:pt x="527" y="85"/>
                  </a:cubicBezTo>
                  <a:cubicBezTo>
                    <a:pt x="528" y="85"/>
                    <a:pt x="532" y="86"/>
                    <a:pt x="531" y="85"/>
                  </a:cubicBezTo>
                  <a:cubicBezTo>
                    <a:pt x="531" y="84"/>
                    <a:pt x="528" y="84"/>
                    <a:pt x="528" y="83"/>
                  </a:cubicBezTo>
                  <a:cubicBezTo>
                    <a:pt x="530" y="82"/>
                    <a:pt x="533" y="83"/>
                    <a:pt x="535" y="83"/>
                  </a:cubicBezTo>
                  <a:cubicBezTo>
                    <a:pt x="538" y="83"/>
                    <a:pt x="541" y="83"/>
                    <a:pt x="544" y="83"/>
                  </a:cubicBezTo>
                  <a:cubicBezTo>
                    <a:pt x="545" y="83"/>
                    <a:pt x="546" y="83"/>
                    <a:pt x="548" y="84"/>
                  </a:cubicBezTo>
                  <a:cubicBezTo>
                    <a:pt x="548" y="84"/>
                    <a:pt x="547" y="84"/>
                    <a:pt x="548" y="85"/>
                  </a:cubicBezTo>
                  <a:cubicBezTo>
                    <a:pt x="548" y="85"/>
                    <a:pt x="550" y="85"/>
                    <a:pt x="549" y="86"/>
                  </a:cubicBezTo>
                  <a:cubicBezTo>
                    <a:pt x="548" y="86"/>
                    <a:pt x="545" y="86"/>
                    <a:pt x="546" y="86"/>
                  </a:cubicBezTo>
                  <a:cubicBezTo>
                    <a:pt x="549" y="87"/>
                    <a:pt x="552" y="86"/>
                    <a:pt x="555" y="87"/>
                  </a:cubicBezTo>
                  <a:cubicBezTo>
                    <a:pt x="556" y="87"/>
                    <a:pt x="557" y="87"/>
                    <a:pt x="558" y="86"/>
                  </a:cubicBezTo>
                  <a:cubicBezTo>
                    <a:pt x="559" y="86"/>
                    <a:pt x="559" y="85"/>
                    <a:pt x="560" y="85"/>
                  </a:cubicBezTo>
                  <a:cubicBezTo>
                    <a:pt x="560" y="85"/>
                    <a:pt x="561" y="85"/>
                    <a:pt x="561" y="85"/>
                  </a:cubicBezTo>
                  <a:cubicBezTo>
                    <a:pt x="560" y="83"/>
                    <a:pt x="557" y="85"/>
                    <a:pt x="555" y="85"/>
                  </a:cubicBezTo>
                  <a:cubicBezTo>
                    <a:pt x="555" y="85"/>
                    <a:pt x="555" y="84"/>
                    <a:pt x="555" y="84"/>
                  </a:cubicBezTo>
                  <a:cubicBezTo>
                    <a:pt x="554" y="84"/>
                    <a:pt x="550" y="84"/>
                    <a:pt x="551" y="84"/>
                  </a:cubicBezTo>
                  <a:cubicBezTo>
                    <a:pt x="553" y="83"/>
                    <a:pt x="555" y="83"/>
                    <a:pt x="557" y="83"/>
                  </a:cubicBezTo>
                  <a:cubicBezTo>
                    <a:pt x="562" y="83"/>
                    <a:pt x="567" y="84"/>
                    <a:pt x="572" y="83"/>
                  </a:cubicBezTo>
                  <a:cubicBezTo>
                    <a:pt x="577" y="83"/>
                    <a:pt x="592" y="82"/>
                    <a:pt x="587" y="82"/>
                  </a:cubicBezTo>
                  <a:cubicBezTo>
                    <a:pt x="584" y="81"/>
                    <a:pt x="577" y="83"/>
                    <a:pt x="579" y="81"/>
                  </a:cubicBezTo>
                  <a:cubicBezTo>
                    <a:pt x="582" y="79"/>
                    <a:pt x="585" y="80"/>
                    <a:pt x="588" y="80"/>
                  </a:cubicBezTo>
                  <a:cubicBezTo>
                    <a:pt x="599" y="79"/>
                    <a:pt x="608" y="80"/>
                    <a:pt x="619" y="79"/>
                  </a:cubicBezTo>
                  <a:cubicBezTo>
                    <a:pt x="624" y="78"/>
                    <a:pt x="629" y="82"/>
                    <a:pt x="635" y="80"/>
                  </a:cubicBezTo>
                  <a:cubicBezTo>
                    <a:pt x="635" y="80"/>
                    <a:pt x="635" y="80"/>
                    <a:pt x="636" y="79"/>
                  </a:cubicBezTo>
                  <a:cubicBezTo>
                    <a:pt x="636" y="79"/>
                    <a:pt x="636" y="78"/>
                    <a:pt x="636" y="78"/>
                  </a:cubicBezTo>
                  <a:cubicBezTo>
                    <a:pt x="637" y="78"/>
                    <a:pt x="637" y="80"/>
                    <a:pt x="638" y="80"/>
                  </a:cubicBezTo>
                  <a:cubicBezTo>
                    <a:pt x="638" y="80"/>
                    <a:pt x="639" y="79"/>
                    <a:pt x="639" y="79"/>
                  </a:cubicBezTo>
                  <a:cubicBezTo>
                    <a:pt x="639" y="79"/>
                    <a:pt x="638" y="79"/>
                    <a:pt x="639" y="78"/>
                  </a:cubicBezTo>
                  <a:cubicBezTo>
                    <a:pt x="639" y="78"/>
                    <a:pt x="639" y="79"/>
                    <a:pt x="640" y="79"/>
                  </a:cubicBezTo>
                  <a:cubicBezTo>
                    <a:pt x="640" y="79"/>
                    <a:pt x="640" y="80"/>
                    <a:pt x="640" y="80"/>
                  </a:cubicBezTo>
                  <a:cubicBezTo>
                    <a:pt x="641" y="80"/>
                    <a:pt x="642" y="79"/>
                    <a:pt x="643" y="78"/>
                  </a:cubicBezTo>
                  <a:cubicBezTo>
                    <a:pt x="648" y="77"/>
                    <a:pt x="653" y="78"/>
                    <a:pt x="659" y="78"/>
                  </a:cubicBezTo>
                  <a:cubicBezTo>
                    <a:pt x="662" y="78"/>
                    <a:pt x="665" y="79"/>
                    <a:pt x="669" y="78"/>
                  </a:cubicBezTo>
                  <a:cubicBezTo>
                    <a:pt x="669" y="78"/>
                    <a:pt x="669" y="78"/>
                    <a:pt x="669" y="78"/>
                  </a:cubicBezTo>
                  <a:cubicBezTo>
                    <a:pt x="668" y="79"/>
                    <a:pt x="668" y="79"/>
                    <a:pt x="667" y="79"/>
                  </a:cubicBezTo>
                  <a:cubicBezTo>
                    <a:pt x="667" y="79"/>
                    <a:pt x="667" y="80"/>
                    <a:pt x="668" y="80"/>
                  </a:cubicBezTo>
                  <a:cubicBezTo>
                    <a:pt x="669" y="80"/>
                    <a:pt x="670" y="80"/>
                    <a:pt x="671" y="79"/>
                  </a:cubicBezTo>
                  <a:cubicBezTo>
                    <a:pt x="671" y="79"/>
                    <a:pt x="672" y="79"/>
                    <a:pt x="672" y="79"/>
                  </a:cubicBezTo>
                  <a:cubicBezTo>
                    <a:pt x="671" y="78"/>
                    <a:pt x="670" y="78"/>
                    <a:pt x="669" y="78"/>
                  </a:cubicBezTo>
                  <a:cubicBezTo>
                    <a:pt x="670" y="78"/>
                    <a:pt x="670" y="78"/>
                    <a:pt x="671" y="78"/>
                  </a:cubicBezTo>
                  <a:cubicBezTo>
                    <a:pt x="672" y="78"/>
                    <a:pt x="674" y="78"/>
                    <a:pt x="674" y="79"/>
                  </a:cubicBezTo>
                  <a:cubicBezTo>
                    <a:pt x="673" y="80"/>
                    <a:pt x="670" y="80"/>
                    <a:pt x="671" y="80"/>
                  </a:cubicBezTo>
                  <a:cubicBezTo>
                    <a:pt x="673" y="81"/>
                    <a:pt x="675" y="80"/>
                    <a:pt x="678" y="80"/>
                  </a:cubicBezTo>
                  <a:cubicBezTo>
                    <a:pt x="679" y="80"/>
                    <a:pt x="683" y="81"/>
                    <a:pt x="682" y="81"/>
                  </a:cubicBezTo>
                  <a:cubicBezTo>
                    <a:pt x="680" y="83"/>
                    <a:pt x="678" y="81"/>
                    <a:pt x="675" y="81"/>
                  </a:cubicBezTo>
                  <a:cubicBezTo>
                    <a:pt x="674" y="81"/>
                    <a:pt x="671" y="81"/>
                    <a:pt x="672" y="82"/>
                  </a:cubicBezTo>
                  <a:cubicBezTo>
                    <a:pt x="674" y="84"/>
                    <a:pt x="678" y="82"/>
                    <a:pt x="682" y="83"/>
                  </a:cubicBezTo>
                  <a:cubicBezTo>
                    <a:pt x="682" y="84"/>
                    <a:pt x="684" y="85"/>
                    <a:pt x="683" y="86"/>
                  </a:cubicBezTo>
                  <a:cubicBezTo>
                    <a:pt x="683" y="86"/>
                    <a:pt x="681" y="85"/>
                    <a:pt x="681" y="86"/>
                  </a:cubicBezTo>
                  <a:cubicBezTo>
                    <a:pt x="681" y="88"/>
                    <a:pt x="688" y="87"/>
                    <a:pt x="687" y="87"/>
                  </a:cubicBezTo>
                  <a:cubicBezTo>
                    <a:pt x="683" y="88"/>
                    <a:pt x="680" y="88"/>
                    <a:pt x="677" y="87"/>
                  </a:cubicBezTo>
                  <a:cubicBezTo>
                    <a:pt x="677" y="87"/>
                    <a:pt x="675" y="87"/>
                    <a:pt x="676" y="87"/>
                  </a:cubicBezTo>
                  <a:cubicBezTo>
                    <a:pt x="677" y="86"/>
                    <a:pt x="682" y="87"/>
                    <a:pt x="681" y="86"/>
                  </a:cubicBezTo>
                  <a:cubicBezTo>
                    <a:pt x="677" y="85"/>
                    <a:pt x="673" y="86"/>
                    <a:pt x="669" y="86"/>
                  </a:cubicBezTo>
                  <a:cubicBezTo>
                    <a:pt x="666" y="86"/>
                    <a:pt x="658" y="87"/>
                    <a:pt x="660" y="87"/>
                  </a:cubicBezTo>
                  <a:cubicBezTo>
                    <a:pt x="663" y="88"/>
                    <a:pt x="665" y="87"/>
                    <a:pt x="667" y="87"/>
                  </a:cubicBezTo>
                  <a:cubicBezTo>
                    <a:pt x="669" y="87"/>
                    <a:pt x="673" y="87"/>
                    <a:pt x="672" y="88"/>
                  </a:cubicBezTo>
                  <a:cubicBezTo>
                    <a:pt x="672" y="88"/>
                    <a:pt x="671" y="88"/>
                    <a:pt x="670" y="88"/>
                  </a:cubicBezTo>
                  <a:cubicBezTo>
                    <a:pt x="656" y="89"/>
                    <a:pt x="644" y="88"/>
                    <a:pt x="631" y="89"/>
                  </a:cubicBezTo>
                  <a:cubicBezTo>
                    <a:pt x="629" y="89"/>
                    <a:pt x="626" y="89"/>
                    <a:pt x="627" y="90"/>
                  </a:cubicBezTo>
                  <a:cubicBezTo>
                    <a:pt x="629" y="92"/>
                    <a:pt x="635" y="88"/>
                    <a:pt x="635" y="91"/>
                  </a:cubicBezTo>
                  <a:cubicBezTo>
                    <a:pt x="635" y="91"/>
                    <a:pt x="633" y="91"/>
                    <a:pt x="634" y="91"/>
                  </a:cubicBezTo>
                  <a:cubicBezTo>
                    <a:pt x="636" y="93"/>
                    <a:pt x="639" y="91"/>
                    <a:pt x="642" y="91"/>
                  </a:cubicBezTo>
                  <a:cubicBezTo>
                    <a:pt x="647" y="92"/>
                    <a:pt x="651" y="91"/>
                    <a:pt x="655" y="91"/>
                  </a:cubicBezTo>
                  <a:cubicBezTo>
                    <a:pt x="655" y="91"/>
                    <a:pt x="656" y="91"/>
                    <a:pt x="656" y="92"/>
                  </a:cubicBezTo>
                  <a:cubicBezTo>
                    <a:pt x="657" y="92"/>
                    <a:pt x="657" y="92"/>
                    <a:pt x="657" y="92"/>
                  </a:cubicBezTo>
                  <a:cubicBezTo>
                    <a:pt x="656" y="95"/>
                    <a:pt x="652" y="93"/>
                    <a:pt x="649" y="93"/>
                  </a:cubicBezTo>
                  <a:cubicBezTo>
                    <a:pt x="641" y="93"/>
                    <a:pt x="635" y="94"/>
                    <a:pt x="627" y="93"/>
                  </a:cubicBezTo>
                  <a:cubicBezTo>
                    <a:pt x="623" y="93"/>
                    <a:pt x="619" y="94"/>
                    <a:pt x="615" y="93"/>
                  </a:cubicBezTo>
                  <a:cubicBezTo>
                    <a:pt x="614" y="93"/>
                    <a:pt x="614" y="94"/>
                    <a:pt x="613" y="93"/>
                  </a:cubicBezTo>
                  <a:cubicBezTo>
                    <a:pt x="613" y="93"/>
                    <a:pt x="613" y="93"/>
                    <a:pt x="613" y="92"/>
                  </a:cubicBezTo>
                  <a:cubicBezTo>
                    <a:pt x="613" y="92"/>
                    <a:pt x="614" y="92"/>
                    <a:pt x="614" y="92"/>
                  </a:cubicBezTo>
                  <a:cubicBezTo>
                    <a:pt x="614" y="92"/>
                    <a:pt x="612" y="92"/>
                    <a:pt x="612" y="91"/>
                  </a:cubicBezTo>
                  <a:cubicBezTo>
                    <a:pt x="613" y="91"/>
                    <a:pt x="615" y="91"/>
                    <a:pt x="614" y="90"/>
                  </a:cubicBezTo>
                  <a:cubicBezTo>
                    <a:pt x="613" y="89"/>
                    <a:pt x="608" y="91"/>
                    <a:pt x="609" y="89"/>
                  </a:cubicBezTo>
                  <a:cubicBezTo>
                    <a:pt x="610" y="88"/>
                    <a:pt x="614" y="89"/>
                    <a:pt x="612" y="88"/>
                  </a:cubicBezTo>
                  <a:cubicBezTo>
                    <a:pt x="608" y="87"/>
                    <a:pt x="605" y="88"/>
                    <a:pt x="601" y="88"/>
                  </a:cubicBezTo>
                  <a:cubicBezTo>
                    <a:pt x="600" y="88"/>
                    <a:pt x="597" y="89"/>
                    <a:pt x="598" y="89"/>
                  </a:cubicBezTo>
                  <a:cubicBezTo>
                    <a:pt x="599" y="91"/>
                    <a:pt x="601" y="89"/>
                    <a:pt x="603" y="89"/>
                  </a:cubicBezTo>
                  <a:cubicBezTo>
                    <a:pt x="604" y="89"/>
                    <a:pt x="606" y="89"/>
                    <a:pt x="605" y="90"/>
                  </a:cubicBezTo>
                  <a:cubicBezTo>
                    <a:pt x="604" y="91"/>
                    <a:pt x="602" y="90"/>
                    <a:pt x="601" y="90"/>
                  </a:cubicBezTo>
                  <a:cubicBezTo>
                    <a:pt x="597" y="90"/>
                    <a:pt x="588" y="91"/>
                    <a:pt x="591" y="89"/>
                  </a:cubicBezTo>
                  <a:cubicBezTo>
                    <a:pt x="593" y="89"/>
                    <a:pt x="598" y="89"/>
                    <a:pt x="596" y="88"/>
                  </a:cubicBezTo>
                  <a:cubicBezTo>
                    <a:pt x="594" y="88"/>
                    <a:pt x="593" y="89"/>
                    <a:pt x="591" y="89"/>
                  </a:cubicBezTo>
                  <a:cubicBezTo>
                    <a:pt x="589" y="89"/>
                    <a:pt x="586" y="88"/>
                    <a:pt x="587" y="87"/>
                  </a:cubicBezTo>
                  <a:cubicBezTo>
                    <a:pt x="587" y="86"/>
                    <a:pt x="588" y="88"/>
                    <a:pt x="588" y="88"/>
                  </a:cubicBezTo>
                  <a:cubicBezTo>
                    <a:pt x="589" y="88"/>
                    <a:pt x="589" y="87"/>
                    <a:pt x="590" y="87"/>
                  </a:cubicBezTo>
                  <a:cubicBezTo>
                    <a:pt x="590" y="86"/>
                    <a:pt x="590" y="87"/>
                    <a:pt x="590" y="87"/>
                  </a:cubicBezTo>
                  <a:cubicBezTo>
                    <a:pt x="590" y="84"/>
                    <a:pt x="586" y="86"/>
                    <a:pt x="584" y="87"/>
                  </a:cubicBezTo>
                  <a:cubicBezTo>
                    <a:pt x="584" y="87"/>
                    <a:pt x="582" y="87"/>
                    <a:pt x="582" y="87"/>
                  </a:cubicBezTo>
                  <a:cubicBezTo>
                    <a:pt x="583" y="88"/>
                    <a:pt x="584" y="88"/>
                    <a:pt x="583" y="88"/>
                  </a:cubicBezTo>
                  <a:cubicBezTo>
                    <a:pt x="582" y="89"/>
                    <a:pt x="580" y="88"/>
                    <a:pt x="579" y="89"/>
                  </a:cubicBezTo>
                  <a:cubicBezTo>
                    <a:pt x="579" y="91"/>
                    <a:pt x="586" y="90"/>
                    <a:pt x="585" y="90"/>
                  </a:cubicBezTo>
                  <a:cubicBezTo>
                    <a:pt x="583" y="91"/>
                    <a:pt x="581" y="91"/>
                    <a:pt x="579" y="91"/>
                  </a:cubicBezTo>
                  <a:cubicBezTo>
                    <a:pt x="579" y="90"/>
                    <a:pt x="578" y="90"/>
                    <a:pt x="578" y="90"/>
                  </a:cubicBezTo>
                  <a:cubicBezTo>
                    <a:pt x="578" y="90"/>
                    <a:pt x="578" y="89"/>
                    <a:pt x="578" y="89"/>
                  </a:cubicBezTo>
                  <a:cubicBezTo>
                    <a:pt x="576" y="87"/>
                    <a:pt x="574" y="88"/>
                    <a:pt x="572" y="89"/>
                  </a:cubicBezTo>
                  <a:cubicBezTo>
                    <a:pt x="571" y="89"/>
                    <a:pt x="570" y="88"/>
                    <a:pt x="570" y="89"/>
                  </a:cubicBezTo>
                  <a:cubicBezTo>
                    <a:pt x="570" y="89"/>
                    <a:pt x="571" y="89"/>
                    <a:pt x="571" y="90"/>
                  </a:cubicBezTo>
                  <a:cubicBezTo>
                    <a:pt x="570" y="90"/>
                    <a:pt x="570" y="90"/>
                    <a:pt x="569" y="90"/>
                  </a:cubicBezTo>
                  <a:cubicBezTo>
                    <a:pt x="568" y="91"/>
                    <a:pt x="567" y="91"/>
                    <a:pt x="566" y="91"/>
                  </a:cubicBezTo>
                  <a:cubicBezTo>
                    <a:pt x="564" y="90"/>
                    <a:pt x="562" y="90"/>
                    <a:pt x="561" y="90"/>
                  </a:cubicBezTo>
                  <a:cubicBezTo>
                    <a:pt x="560" y="90"/>
                    <a:pt x="559" y="90"/>
                    <a:pt x="559" y="89"/>
                  </a:cubicBezTo>
                  <a:cubicBezTo>
                    <a:pt x="559" y="89"/>
                    <a:pt x="560" y="89"/>
                    <a:pt x="560" y="88"/>
                  </a:cubicBezTo>
                  <a:cubicBezTo>
                    <a:pt x="560" y="88"/>
                    <a:pt x="560" y="88"/>
                    <a:pt x="561" y="88"/>
                  </a:cubicBezTo>
                  <a:cubicBezTo>
                    <a:pt x="561" y="88"/>
                    <a:pt x="561" y="89"/>
                    <a:pt x="562" y="89"/>
                  </a:cubicBezTo>
                  <a:cubicBezTo>
                    <a:pt x="562" y="89"/>
                    <a:pt x="565" y="90"/>
                    <a:pt x="564" y="89"/>
                  </a:cubicBezTo>
                  <a:cubicBezTo>
                    <a:pt x="564" y="87"/>
                    <a:pt x="562" y="88"/>
                    <a:pt x="561" y="88"/>
                  </a:cubicBezTo>
                  <a:cubicBezTo>
                    <a:pt x="560" y="87"/>
                    <a:pt x="559" y="87"/>
                    <a:pt x="558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57" y="88"/>
                    <a:pt x="556" y="88"/>
                    <a:pt x="555" y="88"/>
                  </a:cubicBezTo>
                  <a:cubicBezTo>
                    <a:pt x="553" y="87"/>
                    <a:pt x="551" y="87"/>
                    <a:pt x="549" y="88"/>
                  </a:cubicBezTo>
                  <a:cubicBezTo>
                    <a:pt x="548" y="88"/>
                    <a:pt x="549" y="89"/>
                    <a:pt x="549" y="90"/>
                  </a:cubicBezTo>
                  <a:cubicBezTo>
                    <a:pt x="551" y="90"/>
                    <a:pt x="552" y="88"/>
                    <a:pt x="554" y="88"/>
                  </a:cubicBezTo>
                  <a:cubicBezTo>
                    <a:pt x="554" y="88"/>
                    <a:pt x="555" y="89"/>
                    <a:pt x="555" y="89"/>
                  </a:cubicBezTo>
                  <a:cubicBezTo>
                    <a:pt x="555" y="89"/>
                    <a:pt x="556" y="90"/>
                    <a:pt x="556" y="90"/>
                  </a:cubicBezTo>
                  <a:cubicBezTo>
                    <a:pt x="554" y="91"/>
                    <a:pt x="552" y="90"/>
                    <a:pt x="550" y="90"/>
                  </a:cubicBezTo>
                  <a:cubicBezTo>
                    <a:pt x="549" y="90"/>
                    <a:pt x="548" y="90"/>
                    <a:pt x="547" y="91"/>
                  </a:cubicBezTo>
                  <a:cubicBezTo>
                    <a:pt x="548" y="91"/>
                    <a:pt x="549" y="91"/>
                    <a:pt x="549" y="91"/>
                  </a:cubicBezTo>
                  <a:cubicBezTo>
                    <a:pt x="551" y="91"/>
                    <a:pt x="554" y="91"/>
                    <a:pt x="553" y="92"/>
                  </a:cubicBezTo>
                  <a:cubicBezTo>
                    <a:pt x="551" y="93"/>
                    <a:pt x="549" y="92"/>
                    <a:pt x="547" y="92"/>
                  </a:cubicBezTo>
                  <a:cubicBezTo>
                    <a:pt x="547" y="92"/>
                    <a:pt x="545" y="92"/>
                    <a:pt x="545" y="91"/>
                  </a:cubicBezTo>
                  <a:cubicBezTo>
                    <a:pt x="545" y="91"/>
                    <a:pt x="545" y="91"/>
                    <a:pt x="546" y="91"/>
                  </a:cubicBezTo>
                  <a:cubicBezTo>
                    <a:pt x="542" y="91"/>
                    <a:pt x="538" y="91"/>
                    <a:pt x="540" y="92"/>
                  </a:cubicBezTo>
                  <a:cubicBezTo>
                    <a:pt x="542" y="92"/>
                    <a:pt x="545" y="91"/>
                    <a:pt x="544" y="92"/>
                  </a:cubicBezTo>
                  <a:cubicBezTo>
                    <a:pt x="542" y="94"/>
                    <a:pt x="540" y="92"/>
                    <a:pt x="538" y="92"/>
                  </a:cubicBezTo>
                  <a:cubicBezTo>
                    <a:pt x="536" y="92"/>
                    <a:pt x="531" y="93"/>
                    <a:pt x="532" y="92"/>
                  </a:cubicBezTo>
                  <a:cubicBezTo>
                    <a:pt x="534" y="90"/>
                    <a:pt x="540" y="92"/>
                    <a:pt x="538" y="91"/>
                  </a:cubicBezTo>
                  <a:cubicBezTo>
                    <a:pt x="533" y="90"/>
                    <a:pt x="529" y="92"/>
                    <a:pt x="524" y="92"/>
                  </a:cubicBezTo>
                  <a:cubicBezTo>
                    <a:pt x="523" y="92"/>
                    <a:pt x="518" y="91"/>
                    <a:pt x="519" y="92"/>
                  </a:cubicBezTo>
                  <a:cubicBezTo>
                    <a:pt x="520" y="93"/>
                    <a:pt x="522" y="92"/>
                    <a:pt x="523" y="92"/>
                  </a:cubicBezTo>
                  <a:cubicBezTo>
                    <a:pt x="525" y="92"/>
                    <a:pt x="529" y="92"/>
                    <a:pt x="527" y="93"/>
                  </a:cubicBezTo>
                  <a:cubicBezTo>
                    <a:pt x="525" y="94"/>
                    <a:pt x="523" y="93"/>
                    <a:pt x="520" y="93"/>
                  </a:cubicBezTo>
                  <a:cubicBezTo>
                    <a:pt x="518" y="93"/>
                    <a:pt x="515" y="94"/>
                    <a:pt x="513" y="93"/>
                  </a:cubicBezTo>
                  <a:cubicBezTo>
                    <a:pt x="512" y="93"/>
                    <a:pt x="512" y="92"/>
                    <a:pt x="512" y="92"/>
                  </a:cubicBezTo>
                  <a:cubicBezTo>
                    <a:pt x="512" y="92"/>
                    <a:pt x="513" y="92"/>
                    <a:pt x="513" y="92"/>
                  </a:cubicBezTo>
                  <a:cubicBezTo>
                    <a:pt x="513" y="91"/>
                    <a:pt x="513" y="91"/>
                    <a:pt x="513" y="91"/>
                  </a:cubicBezTo>
                  <a:cubicBezTo>
                    <a:pt x="512" y="91"/>
                    <a:pt x="513" y="90"/>
                    <a:pt x="513" y="90"/>
                  </a:cubicBezTo>
                  <a:cubicBezTo>
                    <a:pt x="513" y="89"/>
                    <a:pt x="514" y="89"/>
                    <a:pt x="514" y="89"/>
                  </a:cubicBezTo>
                  <a:cubicBezTo>
                    <a:pt x="512" y="88"/>
                    <a:pt x="510" y="89"/>
                    <a:pt x="509" y="89"/>
                  </a:cubicBezTo>
                  <a:cubicBezTo>
                    <a:pt x="508" y="89"/>
                    <a:pt x="508" y="89"/>
                    <a:pt x="507" y="90"/>
                  </a:cubicBezTo>
                  <a:cubicBezTo>
                    <a:pt x="507" y="90"/>
                    <a:pt x="508" y="91"/>
                    <a:pt x="507" y="92"/>
                  </a:cubicBezTo>
                  <a:cubicBezTo>
                    <a:pt x="506" y="92"/>
                    <a:pt x="505" y="90"/>
                    <a:pt x="505" y="90"/>
                  </a:cubicBezTo>
                  <a:cubicBezTo>
                    <a:pt x="504" y="90"/>
                    <a:pt x="504" y="92"/>
                    <a:pt x="504" y="91"/>
                  </a:cubicBezTo>
                  <a:cubicBezTo>
                    <a:pt x="504" y="90"/>
                    <a:pt x="503" y="89"/>
                    <a:pt x="503" y="89"/>
                  </a:cubicBezTo>
                  <a:cubicBezTo>
                    <a:pt x="500" y="88"/>
                    <a:pt x="495" y="88"/>
                    <a:pt x="496" y="91"/>
                  </a:cubicBezTo>
                  <a:cubicBezTo>
                    <a:pt x="496" y="92"/>
                    <a:pt x="498" y="89"/>
                    <a:pt x="500" y="90"/>
                  </a:cubicBezTo>
                  <a:cubicBezTo>
                    <a:pt x="500" y="90"/>
                    <a:pt x="499" y="91"/>
                    <a:pt x="499" y="91"/>
                  </a:cubicBezTo>
                  <a:cubicBezTo>
                    <a:pt x="499" y="92"/>
                    <a:pt x="498" y="91"/>
                    <a:pt x="498" y="91"/>
                  </a:cubicBezTo>
                  <a:cubicBezTo>
                    <a:pt x="498" y="91"/>
                    <a:pt x="498" y="92"/>
                    <a:pt x="498" y="92"/>
                  </a:cubicBezTo>
                  <a:cubicBezTo>
                    <a:pt x="497" y="93"/>
                    <a:pt x="495" y="92"/>
                    <a:pt x="494" y="93"/>
                  </a:cubicBezTo>
                  <a:cubicBezTo>
                    <a:pt x="483" y="94"/>
                    <a:pt x="475" y="93"/>
                    <a:pt x="464" y="94"/>
                  </a:cubicBezTo>
                  <a:cubicBezTo>
                    <a:pt x="462" y="94"/>
                    <a:pt x="458" y="95"/>
                    <a:pt x="459" y="93"/>
                  </a:cubicBezTo>
                  <a:cubicBezTo>
                    <a:pt x="459" y="92"/>
                    <a:pt x="461" y="92"/>
                    <a:pt x="460" y="91"/>
                  </a:cubicBezTo>
                  <a:cubicBezTo>
                    <a:pt x="458" y="90"/>
                    <a:pt x="455" y="91"/>
                    <a:pt x="452" y="91"/>
                  </a:cubicBezTo>
                  <a:cubicBezTo>
                    <a:pt x="449" y="91"/>
                    <a:pt x="447" y="91"/>
                    <a:pt x="444" y="91"/>
                  </a:cubicBezTo>
                  <a:cubicBezTo>
                    <a:pt x="444" y="91"/>
                    <a:pt x="444" y="92"/>
                    <a:pt x="444" y="92"/>
                  </a:cubicBezTo>
                  <a:cubicBezTo>
                    <a:pt x="444" y="92"/>
                    <a:pt x="443" y="92"/>
                    <a:pt x="443" y="91"/>
                  </a:cubicBezTo>
                  <a:cubicBezTo>
                    <a:pt x="441" y="91"/>
                    <a:pt x="439" y="90"/>
                    <a:pt x="438" y="90"/>
                  </a:cubicBezTo>
                  <a:cubicBezTo>
                    <a:pt x="436" y="90"/>
                    <a:pt x="435" y="90"/>
                    <a:pt x="433" y="90"/>
                  </a:cubicBezTo>
                  <a:cubicBezTo>
                    <a:pt x="434" y="90"/>
                    <a:pt x="435" y="91"/>
                    <a:pt x="435" y="91"/>
                  </a:cubicBezTo>
                  <a:cubicBezTo>
                    <a:pt x="436" y="92"/>
                    <a:pt x="435" y="93"/>
                    <a:pt x="435" y="93"/>
                  </a:cubicBezTo>
                  <a:cubicBezTo>
                    <a:pt x="434" y="93"/>
                    <a:pt x="434" y="92"/>
                    <a:pt x="434" y="91"/>
                  </a:cubicBezTo>
                  <a:cubicBezTo>
                    <a:pt x="434" y="91"/>
                    <a:pt x="433" y="91"/>
                    <a:pt x="433" y="91"/>
                  </a:cubicBezTo>
                  <a:cubicBezTo>
                    <a:pt x="433" y="90"/>
                    <a:pt x="433" y="90"/>
                    <a:pt x="433" y="90"/>
                  </a:cubicBezTo>
                  <a:cubicBezTo>
                    <a:pt x="426" y="91"/>
                    <a:pt x="420" y="91"/>
                    <a:pt x="412" y="91"/>
                  </a:cubicBezTo>
                  <a:cubicBezTo>
                    <a:pt x="412" y="91"/>
                    <a:pt x="409" y="90"/>
                    <a:pt x="410" y="90"/>
                  </a:cubicBezTo>
                  <a:cubicBezTo>
                    <a:pt x="411" y="90"/>
                    <a:pt x="411" y="90"/>
                    <a:pt x="411" y="90"/>
                  </a:cubicBezTo>
                  <a:cubicBezTo>
                    <a:pt x="411" y="90"/>
                    <a:pt x="411" y="89"/>
                    <a:pt x="411" y="89"/>
                  </a:cubicBezTo>
                  <a:cubicBezTo>
                    <a:pt x="412" y="88"/>
                    <a:pt x="414" y="89"/>
                    <a:pt x="413" y="88"/>
                  </a:cubicBezTo>
                  <a:cubicBezTo>
                    <a:pt x="413" y="88"/>
                    <a:pt x="412" y="88"/>
                    <a:pt x="412" y="87"/>
                  </a:cubicBezTo>
                  <a:cubicBezTo>
                    <a:pt x="413" y="86"/>
                    <a:pt x="414" y="88"/>
                    <a:pt x="416" y="88"/>
                  </a:cubicBezTo>
                  <a:cubicBezTo>
                    <a:pt x="418" y="88"/>
                    <a:pt x="420" y="88"/>
                    <a:pt x="423" y="88"/>
                  </a:cubicBezTo>
                  <a:cubicBezTo>
                    <a:pt x="428" y="88"/>
                    <a:pt x="432" y="88"/>
                    <a:pt x="437" y="87"/>
                  </a:cubicBezTo>
                  <a:cubicBezTo>
                    <a:pt x="438" y="87"/>
                    <a:pt x="438" y="86"/>
                    <a:pt x="439" y="86"/>
                  </a:cubicBezTo>
                  <a:cubicBezTo>
                    <a:pt x="442" y="85"/>
                    <a:pt x="444" y="86"/>
                    <a:pt x="447" y="86"/>
                  </a:cubicBezTo>
                  <a:cubicBezTo>
                    <a:pt x="448" y="86"/>
                    <a:pt x="448" y="86"/>
                    <a:pt x="449" y="86"/>
                  </a:cubicBezTo>
                  <a:cubicBezTo>
                    <a:pt x="449" y="86"/>
                    <a:pt x="448" y="87"/>
                    <a:pt x="449" y="87"/>
                  </a:cubicBezTo>
                  <a:cubicBezTo>
                    <a:pt x="450" y="88"/>
                    <a:pt x="453" y="87"/>
                    <a:pt x="452" y="88"/>
                  </a:cubicBezTo>
                  <a:cubicBezTo>
                    <a:pt x="451" y="89"/>
                    <a:pt x="449" y="88"/>
                    <a:pt x="448" y="89"/>
                  </a:cubicBezTo>
                  <a:cubicBezTo>
                    <a:pt x="448" y="89"/>
                    <a:pt x="448" y="89"/>
                    <a:pt x="448" y="90"/>
                  </a:cubicBezTo>
                  <a:cubicBezTo>
                    <a:pt x="449" y="91"/>
                    <a:pt x="451" y="90"/>
                    <a:pt x="452" y="90"/>
                  </a:cubicBezTo>
                  <a:cubicBezTo>
                    <a:pt x="454" y="89"/>
                    <a:pt x="456" y="90"/>
                    <a:pt x="458" y="89"/>
                  </a:cubicBezTo>
                  <a:cubicBezTo>
                    <a:pt x="460" y="89"/>
                    <a:pt x="462" y="90"/>
                    <a:pt x="465" y="89"/>
                  </a:cubicBezTo>
                  <a:cubicBezTo>
                    <a:pt x="468" y="88"/>
                    <a:pt x="458" y="89"/>
                    <a:pt x="455" y="88"/>
                  </a:cubicBezTo>
                  <a:cubicBezTo>
                    <a:pt x="454" y="88"/>
                    <a:pt x="453" y="87"/>
                    <a:pt x="454" y="87"/>
                  </a:cubicBezTo>
                  <a:cubicBezTo>
                    <a:pt x="457" y="86"/>
                    <a:pt x="460" y="88"/>
                    <a:pt x="464" y="87"/>
                  </a:cubicBezTo>
                  <a:cubicBezTo>
                    <a:pt x="464" y="87"/>
                    <a:pt x="466" y="86"/>
                    <a:pt x="465" y="86"/>
                  </a:cubicBezTo>
                  <a:cubicBezTo>
                    <a:pt x="464" y="85"/>
                    <a:pt x="463" y="86"/>
                    <a:pt x="461" y="86"/>
                  </a:cubicBezTo>
                  <a:cubicBezTo>
                    <a:pt x="459" y="86"/>
                    <a:pt x="454" y="86"/>
                    <a:pt x="456" y="86"/>
                  </a:cubicBezTo>
                  <a:cubicBezTo>
                    <a:pt x="459" y="85"/>
                    <a:pt x="461" y="85"/>
                    <a:pt x="464" y="85"/>
                  </a:cubicBezTo>
                  <a:cubicBezTo>
                    <a:pt x="465" y="85"/>
                    <a:pt x="466" y="85"/>
                    <a:pt x="467" y="86"/>
                  </a:cubicBezTo>
                  <a:cubicBezTo>
                    <a:pt x="467" y="86"/>
                    <a:pt x="466" y="86"/>
                    <a:pt x="467" y="87"/>
                  </a:cubicBezTo>
                  <a:cubicBezTo>
                    <a:pt x="467" y="87"/>
                    <a:pt x="468" y="86"/>
                    <a:pt x="468" y="86"/>
                  </a:cubicBezTo>
                  <a:cubicBezTo>
                    <a:pt x="468" y="86"/>
                    <a:pt x="468" y="86"/>
                    <a:pt x="469" y="85"/>
                  </a:cubicBezTo>
                  <a:cubicBezTo>
                    <a:pt x="470" y="85"/>
                    <a:pt x="472" y="86"/>
                    <a:pt x="474" y="86"/>
                  </a:cubicBezTo>
                  <a:cubicBezTo>
                    <a:pt x="475" y="85"/>
                    <a:pt x="475" y="85"/>
                    <a:pt x="476" y="85"/>
                  </a:cubicBezTo>
                  <a:cubicBezTo>
                    <a:pt x="478" y="84"/>
                    <a:pt x="484" y="85"/>
                    <a:pt x="482" y="83"/>
                  </a:cubicBezTo>
                  <a:cubicBezTo>
                    <a:pt x="481" y="83"/>
                    <a:pt x="480" y="84"/>
                    <a:pt x="479" y="84"/>
                  </a:cubicBezTo>
                  <a:cubicBezTo>
                    <a:pt x="477" y="85"/>
                    <a:pt x="476" y="84"/>
                    <a:pt x="474" y="84"/>
                  </a:cubicBezTo>
                  <a:cubicBezTo>
                    <a:pt x="473" y="84"/>
                    <a:pt x="471" y="83"/>
                    <a:pt x="471" y="83"/>
                  </a:cubicBezTo>
                  <a:cubicBezTo>
                    <a:pt x="474" y="81"/>
                    <a:pt x="481" y="83"/>
                    <a:pt x="479" y="82"/>
                  </a:cubicBezTo>
                  <a:cubicBezTo>
                    <a:pt x="477" y="80"/>
                    <a:pt x="474" y="82"/>
                    <a:pt x="472" y="82"/>
                  </a:cubicBezTo>
                  <a:cubicBezTo>
                    <a:pt x="462" y="82"/>
                    <a:pt x="453" y="82"/>
                    <a:pt x="444" y="83"/>
                  </a:cubicBezTo>
                  <a:cubicBezTo>
                    <a:pt x="443" y="83"/>
                    <a:pt x="441" y="84"/>
                    <a:pt x="442" y="84"/>
                  </a:cubicBezTo>
                  <a:cubicBezTo>
                    <a:pt x="443" y="84"/>
                    <a:pt x="444" y="83"/>
                    <a:pt x="445" y="83"/>
                  </a:cubicBezTo>
                  <a:cubicBezTo>
                    <a:pt x="447" y="83"/>
                    <a:pt x="452" y="83"/>
                    <a:pt x="450" y="84"/>
                  </a:cubicBezTo>
                  <a:cubicBezTo>
                    <a:pt x="449" y="85"/>
                    <a:pt x="447" y="84"/>
                    <a:pt x="445" y="84"/>
                  </a:cubicBezTo>
                  <a:cubicBezTo>
                    <a:pt x="439" y="85"/>
                    <a:pt x="435" y="85"/>
                    <a:pt x="429" y="84"/>
                  </a:cubicBezTo>
                  <a:cubicBezTo>
                    <a:pt x="429" y="84"/>
                    <a:pt x="427" y="83"/>
                    <a:pt x="427" y="84"/>
                  </a:cubicBezTo>
                  <a:cubicBezTo>
                    <a:pt x="427" y="85"/>
                    <a:pt x="429" y="85"/>
                    <a:pt x="428" y="85"/>
                  </a:cubicBezTo>
                  <a:cubicBezTo>
                    <a:pt x="427" y="86"/>
                    <a:pt x="425" y="86"/>
                    <a:pt x="425" y="85"/>
                  </a:cubicBezTo>
                  <a:cubicBezTo>
                    <a:pt x="425" y="85"/>
                    <a:pt x="426" y="84"/>
                    <a:pt x="425" y="84"/>
                  </a:cubicBezTo>
                  <a:cubicBezTo>
                    <a:pt x="424" y="83"/>
                    <a:pt x="422" y="84"/>
                    <a:pt x="420" y="84"/>
                  </a:cubicBezTo>
                  <a:cubicBezTo>
                    <a:pt x="407" y="84"/>
                    <a:pt x="396" y="85"/>
                    <a:pt x="384" y="85"/>
                  </a:cubicBezTo>
                  <a:cubicBezTo>
                    <a:pt x="383" y="85"/>
                    <a:pt x="381" y="85"/>
                    <a:pt x="382" y="84"/>
                  </a:cubicBezTo>
                  <a:cubicBezTo>
                    <a:pt x="384" y="83"/>
                    <a:pt x="386" y="84"/>
                    <a:pt x="389" y="84"/>
                  </a:cubicBezTo>
                  <a:cubicBezTo>
                    <a:pt x="399" y="83"/>
                    <a:pt x="408" y="84"/>
                    <a:pt x="417" y="83"/>
                  </a:cubicBezTo>
                  <a:cubicBezTo>
                    <a:pt x="418" y="83"/>
                    <a:pt x="419" y="83"/>
                    <a:pt x="419" y="82"/>
                  </a:cubicBezTo>
                  <a:cubicBezTo>
                    <a:pt x="417" y="80"/>
                    <a:pt x="413" y="82"/>
                    <a:pt x="410" y="82"/>
                  </a:cubicBezTo>
                  <a:cubicBezTo>
                    <a:pt x="406" y="82"/>
                    <a:pt x="395" y="82"/>
                    <a:pt x="399" y="80"/>
                  </a:cubicBezTo>
                  <a:cubicBezTo>
                    <a:pt x="402" y="79"/>
                    <a:pt x="405" y="81"/>
                    <a:pt x="408" y="80"/>
                  </a:cubicBezTo>
                  <a:cubicBezTo>
                    <a:pt x="412" y="80"/>
                    <a:pt x="415" y="81"/>
                    <a:pt x="418" y="79"/>
                  </a:cubicBezTo>
                  <a:cubicBezTo>
                    <a:pt x="418" y="79"/>
                    <a:pt x="418" y="79"/>
                    <a:pt x="419" y="79"/>
                  </a:cubicBezTo>
                  <a:cubicBezTo>
                    <a:pt x="419" y="79"/>
                    <a:pt x="418" y="78"/>
                    <a:pt x="418" y="78"/>
                  </a:cubicBezTo>
                  <a:cubicBezTo>
                    <a:pt x="419" y="78"/>
                    <a:pt x="419" y="79"/>
                    <a:pt x="420" y="79"/>
                  </a:cubicBezTo>
                  <a:cubicBezTo>
                    <a:pt x="421" y="79"/>
                    <a:pt x="420" y="78"/>
                    <a:pt x="421" y="78"/>
                  </a:cubicBezTo>
                  <a:cubicBezTo>
                    <a:pt x="423" y="77"/>
                    <a:pt x="428" y="77"/>
                    <a:pt x="426" y="77"/>
                  </a:cubicBezTo>
                  <a:cubicBezTo>
                    <a:pt x="425" y="77"/>
                    <a:pt x="424" y="76"/>
                    <a:pt x="423" y="76"/>
                  </a:cubicBezTo>
                  <a:cubicBezTo>
                    <a:pt x="419" y="76"/>
                    <a:pt x="410" y="77"/>
                    <a:pt x="413" y="76"/>
                  </a:cubicBezTo>
                  <a:cubicBezTo>
                    <a:pt x="415" y="76"/>
                    <a:pt x="419" y="76"/>
                    <a:pt x="417" y="75"/>
                  </a:cubicBezTo>
                  <a:cubicBezTo>
                    <a:pt x="417" y="75"/>
                    <a:pt x="416" y="75"/>
                    <a:pt x="416" y="75"/>
                  </a:cubicBezTo>
                  <a:cubicBezTo>
                    <a:pt x="418" y="73"/>
                    <a:pt x="420" y="74"/>
                    <a:pt x="423" y="74"/>
                  </a:cubicBezTo>
                  <a:cubicBezTo>
                    <a:pt x="427" y="74"/>
                    <a:pt x="430" y="74"/>
                    <a:pt x="433" y="74"/>
                  </a:cubicBezTo>
                  <a:cubicBezTo>
                    <a:pt x="443" y="74"/>
                    <a:pt x="452" y="74"/>
                    <a:pt x="462" y="73"/>
                  </a:cubicBezTo>
                  <a:cubicBezTo>
                    <a:pt x="464" y="73"/>
                    <a:pt x="465" y="73"/>
                    <a:pt x="467" y="74"/>
                  </a:cubicBezTo>
                  <a:cubicBezTo>
                    <a:pt x="467" y="74"/>
                    <a:pt x="467" y="73"/>
                    <a:pt x="467" y="73"/>
                  </a:cubicBezTo>
                  <a:cubicBezTo>
                    <a:pt x="469" y="73"/>
                    <a:pt x="470" y="73"/>
                    <a:pt x="471" y="73"/>
                  </a:cubicBezTo>
                  <a:cubicBezTo>
                    <a:pt x="471" y="73"/>
                    <a:pt x="471" y="73"/>
                    <a:pt x="472" y="73"/>
                  </a:cubicBezTo>
                  <a:cubicBezTo>
                    <a:pt x="473" y="73"/>
                    <a:pt x="474" y="73"/>
                    <a:pt x="475" y="73"/>
                  </a:cubicBezTo>
                  <a:cubicBezTo>
                    <a:pt x="481" y="71"/>
                    <a:pt x="486" y="72"/>
                    <a:pt x="492" y="72"/>
                  </a:cubicBezTo>
                  <a:cubicBezTo>
                    <a:pt x="494" y="71"/>
                    <a:pt x="495" y="72"/>
                    <a:pt x="496" y="72"/>
                  </a:cubicBezTo>
                  <a:cubicBezTo>
                    <a:pt x="498" y="72"/>
                    <a:pt x="500" y="72"/>
                    <a:pt x="502" y="72"/>
                  </a:cubicBezTo>
                  <a:cubicBezTo>
                    <a:pt x="512" y="72"/>
                    <a:pt x="543" y="71"/>
                    <a:pt x="532" y="72"/>
                  </a:cubicBezTo>
                  <a:cubicBezTo>
                    <a:pt x="520" y="73"/>
                    <a:pt x="509" y="73"/>
                    <a:pt x="496" y="73"/>
                  </a:cubicBezTo>
                  <a:cubicBezTo>
                    <a:pt x="496" y="73"/>
                    <a:pt x="494" y="73"/>
                    <a:pt x="494" y="74"/>
                  </a:cubicBezTo>
                  <a:cubicBezTo>
                    <a:pt x="494" y="74"/>
                    <a:pt x="495" y="75"/>
                    <a:pt x="495" y="76"/>
                  </a:cubicBezTo>
                  <a:cubicBezTo>
                    <a:pt x="495" y="76"/>
                    <a:pt x="494" y="76"/>
                    <a:pt x="494" y="76"/>
                  </a:cubicBezTo>
                  <a:cubicBezTo>
                    <a:pt x="497" y="78"/>
                    <a:pt x="501" y="76"/>
                    <a:pt x="504" y="76"/>
                  </a:cubicBezTo>
                  <a:cubicBezTo>
                    <a:pt x="505" y="76"/>
                    <a:pt x="507" y="76"/>
                    <a:pt x="506" y="75"/>
                  </a:cubicBezTo>
                  <a:cubicBezTo>
                    <a:pt x="504" y="74"/>
                    <a:pt x="498" y="76"/>
                    <a:pt x="500" y="75"/>
                  </a:cubicBezTo>
                  <a:cubicBezTo>
                    <a:pt x="502" y="73"/>
                    <a:pt x="504" y="75"/>
                    <a:pt x="507" y="75"/>
                  </a:cubicBezTo>
                  <a:cubicBezTo>
                    <a:pt x="507" y="75"/>
                    <a:pt x="508" y="75"/>
                    <a:pt x="509" y="75"/>
                  </a:cubicBezTo>
                  <a:cubicBezTo>
                    <a:pt x="509" y="75"/>
                    <a:pt x="509" y="76"/>
                    <a:pt x="510" y="76"/>
                  </a:cubicBezTo>
                  <a:cubicBezTo>
                    <a:pt x="514" y="77"/>
                    <a:pt x="517" y="75"/>
                    <a:pt x="522" y="75"/>
                  </a:cubicBezTo>
                  <a:cubicBezTo>
                    <a:pt x="525" y="76"/>
                    <a:pt x="528" y="76"/>
                    <a:pt x="531" y="75"/>
                  </a:cubicBezTo>
                  <a:cubicBezTo>
                    <a:pt x="532" y="75"/>
                    <a:pt x="532" y="75"/>
                    <a:pt x="533" y="75"/>
                  </a:cubicBezTo>
                  <a:cubicBezTo>
                    <a:pt x="533" y="75"/>
                    <a:pt x="532" y="74"/>
                    <a:pt x="533" y="74"/>
                  </a:cubicBezTo>
                  <a:cubicBezTo>
                    <a:pt x="533" y="73"/>
                    <a:pt x="534" y="74"/>
                    <a:pt x="534" y="74"/>
                  </a:cubicBezTo>
                  <a:cubicBezTo>
                    <a:pt x="535" y="74"/>
                    <a:pt x="536" y="73"/>
                    <a:pt x="536" y="74"/>
                  </a:cubicBezTo>
                  <a:cubicBezTo>
                    <a:pt x="536" y="74"/>
                    <a:pt x="536" y="75"/>
                    <a:pt x="536" y="75"/>
                  </a:cubicBezTo>
                  <a:cubicBezTo>
                    <a:pt x="538" y="76"/>
                    <a:pt x="540" y="75"/>
                    <a:pt x="541" y="74"/>
                  </a:cubicBezTo>
                  <a:cubicBezTo>
                    <a:pt x="545" y="73"/>
                    <a:pt x="548" y="74"/>
                    <a:pt x="552" y="73"/>
                  </a:cubicBezTo>
                  <a:cubicBezTo>
                    <a:pt x="552" y="73"/>
                    <a:pt x="552" y="72"/>
                    <a:pt x="552" y="72"/>
                  </a:cubicBezTo>
                  <a:cubicBezTo>
                    <a:pt x="549" y="71"/>
                    <a:pt x="539" y="73"/>
                    <a:pt x="542" y="71"/>
                  </a:cubicBezTo>
                  <a:cubicBezTo>
                    <a:pt x="543" y="70"/>
                    <a:pt x="544" y="70"/>
                    <a:pt x="545" y="70"/>
                  </a:cubicBezTo>
                  <a:cubicBezTo>
                    <a:pt x="545" y="70"/>
                    <a:pt x="544" y="69"/>
                    <a:pt x="544" y="69"/>
                  </a:cubicBezTo>
                  <a:cubicBezTo>
                    <a:pt x="546" y="67"/>
                    <a:pt x="550" y="71"/>
                    <a:pt x="551" y="69"/>
                  </a:cubicBezTo>
                  <a:cubicBezTo>
                    <a:pt x="551" y="68"/>
                    <a:pt x="550" y="68"/>
                    <a:pt x="550" y="68"/>
                  </a:cubicBezTo>
                  <a:cubicBezTo>
                    <a:pt x="551" y="66"/>
                    <a:pt x="554" y="68"/>
                    <a:pt x="556" y="68"/>
                  </a:cubicBezTo>
                  <a:cubicBezTo>
                    <a:pt x="560" y="68"/>
                    <a:pt x="573" y="67"/>
                    <a:pt x="569" y="68"/>
                  </a:cubicBezTo>
                  <a:cubicBezTo>
                    <a:pt x="566" y="69"/>
                    <a:pt x="556" y="68"/>
                    <a:pt x="559" y="69"/>
                  </a:cubicBezTo>
                  <a:cubicBezTo>
                    <a:pt x="562" y="70"/>
                    <a:pt x="565" y="69"/>
                    <a:pt x="568" y="69"/>
                  </a:cubicBezTo>
                  <a:cubicBezTo>
                    <a:pt x="573" y="70"/>
                    <a:pt x="577" y="69"/>
                    <a:pt x="582" y="69"/>
                  </a:cubicBezTo>
                  <a:cubicBezTo>
                    <a:pt x="583" y="69"/>
                    <a:pt x="587" y="68"/>
                    <a:pt x="586" y="68"/>
                  </a:cubicBezTo>
                  <a:cubicBezTo>
                    <a:pt x="582" y="66"/>
                    <a:pt x="571" y="69"/>
                    <a:pt x="574" y="67"/>
                  </a:cubicBezTo>
                  <a:cubicBezTo>
                    <a:pt x="577" y="66"/>
                    <a:pt x="581" y="67"/>
                    <a:pt x="584" y="67"/>
                  </a:cubicBezTo>
                  <a:cubicBezTo>
                    <a:pt x="589" y="67"/>
                    <a:pt x="594" y="65"/>
                    <a:pt x="599" y="67"/>
                  </a:cubicBezTo>
                  <a:cubicBezTo>
                    <a:pt x="599" y="67"/>
                    <a:pt x="598" y="67"/>
                    <a:pt x="598" y="67"/>
                  </a:cubicBezTo>
                  <a:cubicBezTo>
                    <a:pt x="601" y="68"/>
                    <a:pt x="603" y="67"/>
                    <a:pt x="606" y="67"/>
                  </a:cubicBezTo>
                  <a:cubicBezTo>
                    <a:pt x="619" y="67"/>
                    <a:pt x="630" y="67"/>
                    <a:pt x="643" y="67"/>
                  </a:cubicBezTo>
                  <a:cubicBezTo>
                    <a:pt x="648" y="67"/>
                    <a:pt x="653" y="66"/>
                    <a:pt x="659" y="67"/>
                  </a:cubicBezTo>
                  <a:cubicBezTo>
                    <a:pt x="661" y="67"/>
                    <a:pt x="663" y="66"/>
                    <a:pt x="666" y="66"/>
                  </a:cubicBezTo>
                  <a:cubicBezTo>
                    <a:pt x="670" y="66"/>
                    <a:pt x="674" y="66"/>
                    <a:pt x="677" y="65"/>
                  </a:cubicBezTo>
                  <a:cubicBezTo>
                    <a:pt x="678" y="64"/>
                    <a:pt x="679" y="64"/>
                    <a:pt x="680" y="63"/>
                  </a:cubicBezTo>
                  <a:cubicBezTo>
                    <a:pt x="680" y="63"/>
                    <a:pt x="681" y="63"/>
                    <a:pt x="681" y="63"/>
                  </a:cubicBezTo>
                  <a:cubicBezTo>
                    <a:pt x="678" y="62"/>
                    <a:pt x="675" y="63"/>
                    <a:pt x="672" y="63"/>
                  </a:cubicBezTo>
                  <a:cubicBezTo>
                    <a:pt x="665" y="63"/>
                    <a:pt x="659" y="62"/>
                    <a:pt x="652" y="63"/>
                  </a:cubicBezTo>
                  <a:cubicBezTo>
                    <a:pt x="650" y="63"/>
                    <a:pt x="648" y="64"/>
                    <a:pt x="646" y="64"/>
                  </a:cubicBezTo>
                  <a:cubicBezTo>
                    <a:pt x="640" y="64"/>
                    <a:pt x="634" y="64"/>
                    <a:pt x="628" y="64"/>
                  </a:cubicBezTo>
                  <a:cubicBezTo>
                    <a:pt x="625" y="64"/>
                    <a:pt x="623" y="63"/>
                    <a:pt x="620" y="64"/>
                  </a:cubicBezTo>
                  <a:cubicBezTo>
                    <a:pt x="607" y="66"/>
                    <a:pt x="595" y="66"/>
                    <a:pt x="582" y="66"/>
                  </a:cubicBezTo>
                  <a:cubicBezTo>
                    <a:pt x="579" y="66"/>
                    <a:pt x="576" y="66"/>
                    <a:pt x="573" y="65"/>
                  </a:cubicBezTo>
                  <a:cubicBezTo>
                    <a:pt x="573" y="65"/>
                    <a:pt x="572" y="65"/>
                    <a:pt x="572" y="65"/>
                  </a:cubicBezTo>
                  <a:cubicBezTo>
                    <a:pt x="575" y="63"/>
                    <a:pt x="579" y="64"/>
                    <a:pt x="582" y="64"/>
                  </a:cubicBezTo>
                  <a:cubicBezTo>
                    <a:pt x="592" y="64"/>
                    <a:pt x="600" y="64"/>
                    <a:pt x="609" y="63"/>
                  </a:cubicBezTo>
                  <a:cubicBezTo>
                    <a:pt x="619" y="62"/>
                    <a:pt x="628" y="62"/>
                    <a:pt x="638" y="62"/>
                  </a:cubicBezTo>
                  <a:cubicBezTo>
                    <a:pt x="640" y="61"/>
                    <a:pt x="642" y="62"/>
                    <a:pt x="644" y="62"/>
                  </a:cubicBezTo>
                  <a:cubicBezTo>
                    <a:pt x="655" y="62"/>
                    <a:pt x="664" y="61"/>
                    <a:pt x="675" y="61"/>
                  </a:cubicBezTo>
                  <a:cubicBezTo>
                    <a:pt x="677" y="60"/>
                    <a:pt x="678" y="60"/>
                    <a:pt x="680" y="59"/>
                  </a:cubicBezTo>
                  <a:cubicBezTo>
                    <a:pt x="680" y="59"/>
                    <a:pt x="681" y="58"/>
                    <a:pt x="681" y="59"/>
                  </a:cubicBezTo>
                  <a:cubicBezTo>
                    <a:pt x="681" y="59"/>
                    <a:pt x="681" y="60"/>
                    <a:pt x="682" y="60"/>
                  </a:cubicBezTo>
                  <a:cubicBezTo>
                    <a:pt x="683" y="61"/>
                    <a:pt x="684" y="60"/>
                    <a:pt x="685" y="60"/>
                  </a:cubicBezTo>
                  <a:cubicBezTo>
                    <a:pt x="697" y="60"/>
                    <a:pt x="731" y="58"/>
                    <a:pt x="719" y="58"/>
                  </a:cubicBezTo>
                  <a:cubicBezTo>
                    <a:pt x="717" y="58"/>
                    <a:pt x="710" y="58"/>
                    <a:pt x="712" y="57"/>
                  </a:cubicBezTo>
                  <a:cubicBezTo>
                    <a:pt x="715" y="56"/>
                    <a:pt x="719" y="57"/>
                    <a:pt x="723" y="57"/>
                  </a:cubicBezTo>
                  <a:cubicBezTo>
                    <a:pt x="723" y="57"/>
                    <a:pt x="725" y="57"/>
                    <a:pt x="725" y="58"/>
                  </a:cubicBezTo>
                  <a:cubicBezTo>
                    <a:pt x="725" y="58"/>
                    <a:pt x="724" y="58"/>
                    <a:pt x="724" y="58"/>
                  </a:cubicBezTo>
                  <a:cubicBezTo>
                    <a:pt x="725" y="59"/>
                    <a:pt x="726" y="58"/>
                    <a:pt x="728" y="58"/>
                  </a:cubicBezTo>
                  <a:cubicBezTo>
                    <a:pt x="742" y="58"/>
                    <a:pt x="754" y="58"/>
                    <a:pt x="768" y="57"/>
                  </a:cubicBezTo>
                  <a:cubicBezTo>
                    <a:pt x="769" y="57"/>
                    <a:pt x="770" y="56"/>
                    <a:pt x="771" y="56"/>
                  </a:cubicBezTo>
                  <a:cubicBezTo>
                    <a:pt x="772" y="56"/>
                    <a:pt x="772" y="56"/>
                    <a:pt x="773" y="56"/>
                  </a:cubicBezTo>
                  <a:cubicBezTo>
                    <a:pt x="777" y="57"/>
                    <a:pt x="780" y="57"/>
                    <a:pt x="784" y="56"/>
                  </a:cubicBezTo>
                  <a:cubicBezTo>
                    <a:pt x="785" y="56"/>
                    <a:pt x="786" y="56"/>
                    <a:pt x="786" y="56"/>
                  </a:cubicBezTo>
                  <a:cubicBezTo>
                    <a:pt x="787" y="56"/>
                    <a:pt x="787" y="56"/>
                    <a:pt x="788" y="56"/>
                  </a:cubicBezTo>
                  <a:cubicBezTo>
                    <a:pt x="789" y="56"/>
                    <a:pt x="789" y="56"/>
                    <a:pt x="789" y="56"/>
                  </a:cubicBezTo>
                  <a:cubicBezTo>
                    <a:pt x="789" y="56"/>
                    <a:pt x="789" y="56"/>
                    <a:pt x="789" y="55"/>
                  </a:cubicBezTo>
                  <a:close/>
                  <a:moveTo>
                    <a:pt x="788" y="112"/>
                  </a:moveTo>
                  <a:cubicBezTo>
                    <a:pt x="789" y="111"/>
                    <a:pt x="791" y="112"/>
                    <a:pt x="792" y="112"/>
                  </a:cubicBezTo>
                  <a:cubicBezTo>
                    <a:pt x="793" y="112"/>
                    <a:pt x="795" y="112"/>
                    <a:pt x="795" y="112"/>
                  </a:cubicBezTo>
                  <a:cubicBezTo>
                    <a:pt x="795" y="114"/>
                    <a:pt x="792" y="113"/>
                    <a:pt x="790" y="113"/>
                  </a:cubicBezTo>
                  <a:cubicBezTo>
                    <a:pt x="789" y="113"/>
                    <a:pt x="788" y="113"/>
                    <a:pt x="788" y="112"/>
                  </a:cubicBezTo>
                  <a:close/>
                  <a:moveTo>
                    <a:pt x="787" y="145"/>
                  </a:moveTo>
                  <a:cubicBezTo>
                    <a:pt x="787" y="144"/>
                    <a:pt x="791" y="145"/>
                    <a:pt x="790" y="145"/>
                  </a:cubicBezTo>
                  <a:cubicBezTo>
                    <a:pt x="789" y="146"/>
                    <a:pt x="787" y="146"/>
                    <a:pt x="787" y="145"/>
                  </a:cubicBezTo>
                  <a:close/>
                  <a:moveTo>
                    <a:pt x="782" y="145"/>
                  </a:moveTo>
                  <a:cubicBezTo>
                    <a:pt x="783" y="143"/>
                    <a:pt x="788" y="145"/>
                    <a:pt x="786" y="146"/>
                  </a:cubicBezTo>
                  <a:cubicBezTo>
                    <a:pt x="785" y="146"/>
                    <a:pt x="784" y="146"/>
                    <a:pt x="783" y="145"/>
                  </a:cubicBezTo>
                  <a:cubicBezTo>
                    <a:pt x="782" y="145"/>
                    <a:pt x="782" y="145"/>
                    <a:pt x="782" y="145"/>
                  </a:cubicBezTo>
                  <a:cubicBezTo>
                    <a:pt x="782" y="145"/>
                    <a:pt x="782" y="145"/>
                    <a:pt x="782" y="145"/>
                  </a:cubicBezTo>
                  <a:close/>
                  <a:moveTo>
                    <a:pt x="782" y="118"/>
                  </a:moveTo>
                  <a:cubicBezTo>
                    <a:pt x="782" y="117"/>
                    <a:pt x="784" y="119"/>
                    <a:pt x="784" y="119"/>
                  </a:cubicBezTo>
                  <a:cubicBezTo>
                    <a:pt x="783" y="119"/>
                    <a:pt x="782" y="119"/>
                    <a:pt x="782" y="118"/>
                  </a:cubicBezTo>
                  <a:close/>
                  <a:moveTo>
                    <a:pt x="782" y="55"/>
                  </a:moveTo>
                  <a:cubicBezTo>
                    <a:pt x="782" y="54"/>
                    <a:pt x="786" y="55"/>
                    <a:pt x="785" y="56"/>
                  </a:cubicBezTo>
                  <a:cubicBezTo>
                    <a:pt x="784" y="56"/>
                    <a:pt x="782" y="56"/>
                    <a:pt x="782" y="55"/>
                  </a:cubicBezTo>
                  <a:close/>
                  <a:moveTo>
                    <a:pt x="780" y="112"/>
                  </a:moveTo>
                  <a:cubicBezTo>
                    <a:pt x="780" y="112"/>
                    <a:pt x="782" y="113"/>
                    <a:pt x="782" y="113"/>
                  </a:cubicBezTo>
                  <a:cubicBezTo>
                    <a:pt x="781" y="113"/>
                    <a:pt x="780" y="113"/>
                    <a:pt x="780" y="112"/>
                  </a:cubicBezTo>
                  <a:close/>
                  <a:moveTo>
                    <a:pt x="779" y="96"/>
                  </a:moveTo>
                  <a:cubicBezTo>
                    <a:pt x="779" y="96"/>
                    <a:pt x="781" y="97"/>
                    <a:pt x="780" y="97"/>
                  </a:cubicBezTo>
                  <a:cubicBezTo>
                    <a:pt x="780" y="97"/>
                    <a:pt x="779" y="97"/>
                    <a:pt x="779" y="96"/>
                  </a:cubicBezTo>
                  <a:close/>
                  <a:moveTo>
                    <a:pt x="778" y="53"/>
                  </a:moveTo>
                  <a:cubicBezTo>
                    <a:pt x="778" y="53"/>
                    <a:pt x="780" y="54"/>
                    <a:pt x="779" y="54"/>
                  </a:cubicBezTo>
                  <a:cubicBezTo>
                    <a:pt x="779" y="54"/>
                    <a:pt x="778" y="54"/>
                    <a:pt x="778" y="53"/>
                  </a:cubicBezTo>
                  <a:close/>
                  <a:moveTo>
                    <a:pt x="777" y="145"/>
                  </a:moveTo>
                  <a:cubicBezTo>
                    <a:pt x="777" y="145"/>
                    <a:pt x="778" y="146"/>
                    <a:pt x="778" y="146"/>
                  </a:cubicBezTo>
                  <a:cubicBezTo>
                    <a:pt x="778" y="146"/>
                    <a:pt x="777" y="146"/>
                    <a:pt x="777" y="145"/>
                  </a:cubicBezTo>
                  <a:close/>
                  <a:moveTo>
                    <a:pt x="777" y="55"/>
                  </a:moveTo>
                  <a:cubicBezTo>
                    <a:pt x="777" y="55"/>
                    <a:pt x="779" y="56"/>
                    <a:pt x="779" y="56"/>
                  </a:cubicBezTo>
                  <a:cubicBezTo>
                    <a:pt x="778" y="56"/>
                    <a:pt x="776" y="56"/>
                    <a:pt x="777" y="55"/>
                  </a:cubicBezTo>
                  <a:close/>
                  <a:moveTo>
                    <a:pt x="776" y="109"/>
                  </a:moveTo>
                  <a:cubicBezTo>
                    <a:pt x="776" y="107"/>
                    <a:pt x="780" y="109"/>
                    <a:pt x="779" y="109"/>
                  </a:cubicBezTo>
                  <a:cubicBezTo>
                    <a:pt x="778" y="109"/>
                    <a:pt x="776" y="110"/>
                    <a:pt x="776" y="109"/>
                  </a:cubicBezTo>
                  <a:close/>
                  <a:moveTo>
                    <a:pt x="766" y="24"/>
                  </a:moveTo>
                  <a:cubicBezTo>
                    <a:pt x="766" y="23"/>
                    <a:pt x="769" y="24"/>
                    <a:pt x="770" y="24"/>
                  </a:cubicBezTo>
                  <a:cubicBezTo>
                    <a:pt x="774" y="24"/>
                    <a:pt x="785" y="23"/>
                    <a:pt x="781" y="24"/>
                  </a:cubicBezTo>
                  <a:cubicBezTo>
                    <a:pt x="777" y="25"/>
                    <a:pt x="773" y="25"/>
                    <a:pt x="769" y="25"/>
                  </a:cubicBezTo>
                  <a:cubicBezTo>
                    <a:pt x="768" y="25"/>
                    <a:pt x="766" y="25"/>
                    <a:pt x="766" y="24"/>
                  </a:cubicBezTo>
                  <a:close/>
                  <a:moveTo>
                    <a:pt x="762" y="110"/>
                  </a:moveTo>
                  <a:cubicBezTo>
                    <a:pt x="763" y="109"/>
                    <a:pt x="764" y="110"/>
                    <a:pt x="765" y="110"/>
                  </a:cubicBezTo>
                  <a:cubicBezTo>
                    <a:pt x="767" y="109"/>
                    <a:pt x="772" y="108"/>
                    <a:pt x="770" y="110"/>
                  </a:cubicBezTo>
                  <a:cubicBezTo>
                    <a:pt x="770" y="110"/>
                    <a:pt x="768" y="109"/>
                    <a:pt x="768" y="110"/>
                  </a:cubicBezTo>
                  <a:cubicBezTo>
                    <a:pt x="769" y="111"/>
                    <a:pt x="773" y="110"/>
                    <a:pt x="772" y="111"/>
                  </a:cubicBezTo>
                  <a:cubicBezTo>
                    <a:pt x="770" y="112"/>
                    <a:pt x="768" y="112"/>
                    <a:pt x="766" y="112"/>
                  </a:cubicBezTo>
                  <a:cubicBezTo>
                    <a:pt x="764" y="111"/>
                    <a:pt x="762" y="111"/>
                    <a:pt x="762" y="110"/>
                  </a:cubicBezTo>
                  <a:close/>
                  <a:moveTo>
                    <a:pt x="759" y="50"/>
                  </a:moveTo>
                  <a:cubicBezTo>
                    <a:pt x="759" y="50"/>
                    <a:pt x="760" y="50"/>
                    <a:pt x="760" y="50"/>
                  </a:cubicBezTo>
                  <a:cubicBezTo>
                    <a:pt x="760" y="50"/>
                    <a:pt x="759" y="50"/>
                    <a:pt x="759" y="50"/>
                  </a:cubicBezTo>
                  <a:close/>
                  <a:moveTo>
                    <a:pt x="757" y="56"/>
                  </a:moveTo>
                  <a:cubicBezTo>
                    <a:pt x="757" y="56"/>
                    <a:pt x="759" y="56"/>
                    <a:pt x="759" y="56"/>
                  </a:cubicBezTo>
                  <a:cubicBezTo>
                    <a:pt x="758" y="57"/>
                    <a:pt x="757" y="57"/>
                    <a:pt x="757" y="56"/>
                  </a:cubicBezTo>
                  <a:close/>
                  <a:moveTo>
                    <a:pt x="753" y="137"/>
                  </a:moveTo>
                  <a:cubicBezTo>
                    <a:pt x="753" y="136"/>
                    <a:pt x="755" y="137"/>
                    <a:pt x="754" y="137"/>
                  </a:cubicBezTo>
                  <a:cubicBezTo>
                    <a:pt x="754" y="138"/>
                    <a:pt x="753" y="137"/>
                    <a:pt x="753" y="137"/>
                  </a:cubicBezTo>
                  <a:close/>
                  <a:moveTo>
                    <a:pt x="752" y="89"/>
                  </a:moveTo>
                  <a:cubicBezTo>
                    <a:pt x="752" y="88"/>
                    <a:pt x="753" y="89"/>
                    <a:pt x="753" y="89"/>
                  </a:cubicBezTo>
                  <a:cubicBezTo>
                    <a:pt x="753" y="89"/>
                    <a:pt x="752" y="89"/>
                    <a:pt x="752" y="89"/>
                  </a:cubicBezTo>
                  <a:close/>
                  <a:moveTo>
                    <a:pt x="750" y="147"/>
                  </a:moveTo>
                  <a:cubicBezTo>
                    <a:pt x="750" y="146"/>
                    <a:pt x="754" y="147"/>
                    <a:pt x="753" y="147"/>
                  </a:cubicBezTo>
                  <a:cubicBezTo>
                    <a:pt x="753" y="148"/>
                    <a:pt x="750" y="148"/>
                    <a:pt x="750" y="147"/>
                  </a:cubicBezTo>
                  <a:close/>
                  <a:moveTo>
                    <a:pt x="748" y="141"/>
                  </a:moveTo>
                  <a:cubicBezTo>
                    <a:pt x="748" y="140"/>
                    <a:pt x="753" y="140"/>
                    <a:pt x="752" y="141"/>
                  </a:cubicBezTo>
                  <a:cubicBezTo>
                    <a:pt x="751" y="142"/>
                    <a:pt x="748" y="142"/>
                    <a:pt x="748" y="141"/>
                  </a:cubicBezTo>
                  <a:close/>
                  <a:moveTo>
                    <a:pt x="748" y="54"/>
                  </a:moveTo>
                  <a:cubicBezTo>
                    <a:pt x="748" y="53"/>
                    <a:pt x="750" y="54"/>
                    <a:pt x="752" y="54"/>
                  </a:cubicBezTo>
                  <a:cubicBezTo>
                    <a:pt x="753" y="54"/>
                    <a:pt x="756" y="54"/>
                    <a:pt x="755" y="54"/>
                  </a:cubicBezTo>
                  <a:cubicBezTo>
                    <a:pt x="753" y="55"/>
                    <a:pt x="751" y="55"/>
                    <a:pt x="748" y="54"/>
                  </a:cubicBezTo>
                  <a:cubicBezTo>
                    <a:pt x="748" y="54"/>
                    <a:pt x="748" y="54"/>
                    <a:pt x="748" y="54"/>
                  </a:cubicBezTo>
                  <a:close/>
                  <a:moveTo>
                    <a:pt x="747" y="143"/>
                  </a:moveTo>
                  <a:cubicBezTo>
                    <a:pt x="747" y="143"/>
                    <a:pt x="749" y="144"/>
                    <a:pt x="748" y="144"/>
                  </a:cubicBezTo>
                  <a:cubicBezTo>
                    <a:pt x="748" y="144"/>
                    <a:pt x="747" y="144"/>
                    <a:pt x="747" y="143"/>
                  </a:cubicBezTo>
                  <a:close/>
                  <a:moveTo>
                    <a:pt x="742" y="147"/>
                  </a:moveTo>
                  <a:cubicBezTo>
                    <a:pt x="742" y="147"/>
                    <a:pt x="742" y="147"/>
                    <a:pt x="742" y="147"/>
                  </a:cubicBezTo>
                  <a:cubicBezTo>
                    <a:pt x="741" y="147"/>
                    <a:pt x="741" y="147"/>
                    <a:pt x="741" y="147"/>
                  </a:cubicBezTo>
                  <a:cubicBezTo>
                    <a:pt x="740" y="147"/>
                    <a:pt x="740" y="147"/>
                    <a:pt x="740" y="146"/>
                  </a:cubicBezTo>
                  <a:cubicBezTo>
                    <a:pt x="740" y="145"/>
                    <a:pt x="742" y="146"/>
                    <a:pt x="743" y="146"/>
                  </a:cubicBezTo>
                  <a:cubicBezTo>
                    <a:pt x="744" y="146"/>
                    <a:pt x="744" y="146"/>
                    <a:pt x="744" y="147"/>
                  </a:cubicBezTo>
                  <a:cubicBezTo>
                    <a:pt x="744" y="147"/>
                    <a:pt x="744" y="147"/>
                    <a:pt x="744" y="147"/>
                  </a:cubicBezTo>
                  <a:cubicBezTo>
                    <a:pt x="744" y="147"/>
                    <a:pt x="745" y="147"/>
                    <a:pt x="745" y="147"/>
                  </a:cubicBezTo>
                  <a:cubicBezTo>
                    <a:pt x="745" y="147"/>
                    <a:pt x="746" y="148"/>
                    <a:pt x="746" y="148"/>
                  </a:cubicBezTo>
                  <a:cubicBezTo>
                    <a:pt x="744" y="148"/>
                    <a:pt x="742" y="149"/>
                    <a:pt x="742" y="147"/>
                  </a:cubicBezTo>
                  <a:close/>
                  <a:moveTo>
                    <a:pt x="741" y="51"/>
                  </a:moveTo>
                  <a:cubicBezTo>
                    <a:pt x="741" y="50"/>
                    <a:pt x="743" y="51"/>
                    <a:pt x="745" y="50"/>
                  </a:cubicBezTo>
                  <a:cubicBezTo>
                    <a:pt x="748" y="50"/>
                    <a:pt x="752" y="49"/>
                    <a:pt x="756" y="50"/>
                  </a:cubicBezTo>
                  <a:cubicBezTo>
                    <a:pt x="756" y="50"/>
                    <a:pt x="758" y="50"/>
                    <a:pt x="758" y="51"/>
                  </a:cubicBezTo>
                  <a:cubicBezTo>
                    <a:pt x="756" y="52"/>
                    <a:pt x="755" y="51"/>
                    <a:pt x="753" y="51"/>
                  </a:cubicBezTo>
                  <a:cubicBezTo>
                    <a:pt x="750" y="51"/>
                    <a:pt x="747" y="51"/>
                    <a:pt x="743" y="51"/>
                  </a:cubicBezTo>
                  <a:cubicBezTo>
                    <a:pt x="743" y="51"/>
                    <a:pt x="741" y="52"/>
                    <a:pt x="741" y="51"/>
                  </a:cubicBezTo>
                  <a:close/>
                  <a:moveTo>
                    <a:pt x="741" y="168"/>
                  </a:moveTo>
                  <a:cubicBezTo>
                    <a:pt x="741" y="167"/>
                    <a:pt x="742" y="168"/>
                    <a:pt x="742" y="168"/>
                  </a:cubicBezTo>
                  <a:cubicBezTo>
                    <a:pt x="742" y="168"/>
                    <a:pt x="741" y="168"/>
                    <a:pt x="741" y="168"/>
                  </a:cubicBezTo>
                  <a:close/>
                  <a:moveTo>
                    <a:pt x="740" y="109"/>
                  </a:moveTo>
                  <a:cubicBezTo>
                    <a:pt x="740" y="108"/>
                    <a:pt x="742" y="108"/>
                    <a:pt x="743" y="108"/>
                  </a:cubicBezTo>
                  <a:cubicBezTo>
                    <a:pt x="744" y="108"/>
                    <a:pt x="746" y="108"/>
                    <a:pt x="745" y="109"/>
                  </a:cubicBezTo>
                  <a:cubicBezTo>
                    <a:pt x="744" y="110"/>
                    <a:pt x="742" y="110"/>
                    <a:pt x="741" y="109"/>
                  </a:cubicBezTo>
                  <a:cubicBezTo>
                    <a:pt x="741" y="109"/>
                    <a:pt x="740" y="109"/>
                    <a:pt x="740" y="109"/>
                  </a:cubicBezTo>
                  <a:close/>
                  <a:moveTo>
                    <a:pt x="738" y="141"/>
                  </a:moveTo>
                  <a:cubicBezTo>
                    <a:pt x="738" y="140"/>
                    <a:pt x="740" y="141"/>
                    <a:pt x="739" y="141"/>
                  </a:cubicBezTo>
                  <a:cubicBezTo>
                    <a:pt x="738" y="141"/>
                    <a:pt x="738" y="141"/>
                    <a:pt x="738" y="141"/>
                  </a:cubicBezTo>
                  <a:close/>
                  <a:moveTo>
                    <a:pt x="737" y="136"/>
                  </a:moveTo>
                  <a:cubicBezTo>
                    <a:pt x="737" y="135"/>
                    <a:pt x="739" y="136"/>
                    <a:pt x="739" y="136"/>
                  </a:cubicBezTo>
                  <a:cubicBezTo>
                    <a:pt x="738" y="137"/>
                    <a:pt x="737" y="137"/>
                    <a:pt x="737" y="136"/>
                  </a:cubicBezTo>
                  <a:close/>
                  <a:moveTo>
                    <a:pt x="736" y="168"/>
                  </a:moveTo>
                  <a:cubicBezTo>
                    <a:pt x="736" y="167"/>
                    <a:pt x="737" y="168"/>
                    <a:pt x="737" y="168"/>
                  </a:cubicBezTo>
                  <a:cubicBezTo>
                    <a:pt x="736" y="168"/>
                    <a:pt x="736" y="168"/>
                    <a:pt x="736" y="168"/>
                  </a:cubicBezTo>
                  <a:close/>
                  <a:moveTo>
                    <a:pt x="734" y="49"/>
                  </a:moveTo>
                  <a:cubicBezTo>
                    <a:pt x="734" y="49"/>
                    <a:pt x="736" y="50"/>
                    <a:pt x="736" y="50"/>
                  </a:cubicBezTo>
                  <a:cubicBezTo>
                    <a:pt x="735" y="50"/>
                    <a:pt x="734" y="50"/>
                    <a:pt x="734" y="49"/>
                  </a:cubicBezTo>
                  <a:close/>
                  <a:moveTo>
                    <a:pt x="734" y="108"/>
                  </a:moveTo>
                  <a:cubicBezTo>
                    <a:pt x="734" y="108"/>
                    <a:pt x="735" y="109"/>
                    <a:pt x="735" y="109"/>
                  </a:cubicBezTo>
                  <a:cubicBezTo>
                    <a:pt x="734" y="109"/>
                    <a:pt x="734" y="109"/>
                    <a:pt x="734" y="108"/>
                  </a:cubicBezTo>
                  <a:close/>
                  <a:moveTo>
                    <a:pt x="733" y="139"/>
                  </a:moveTo>
                  <a:cubicBezTo>
                    <a:pt x="733" y="138"/>
                    <a:pt x="736" y="140"/>
                    <a:pt x="737" y="139"/>
                  </a:cubicBezTo>
                  <a:cubicBezTo>
                    <a:pt x="738" y="139"/>
                    <a:pt x="739" y="138"/>
                    <a:pt x="739" y="138"/>
                  </a:cubicBezTo>
                  <a:cubicBezTo>
                    <a:pt x="738" y="138"/>
                    <a:pt x="737" y="138"/>
                    <a:pt x="738" y="137"/>
                  </a:cubicBezTo>
                  <a:cubicBezTo>
                    <a:pt x="739" y="137"/>
                    <a:pt x="742" y="137"/>
                    <a:pt x="742" y="138"/>
                  </a:cubicBezTo>
                  <a:cubicBezTo>
                    <a:pt x="741" y="138"/>
                    <a:pt x="740" y="138"/>
                    <a:pt x="740" y="139"/>
                  </a:cubicBezTo>
                  <a:cubicBezTo>
                    <a:pt x="741" y="140"/>
                    <a:pt x="742" y="138"/>
                    <a:pt x="743" y="138"/>
                  </a:cubicBezTo>
                  <a:cubicBezTo>
                    <a:pt x="745" y="138"/>
                    <a:pt x="746" y="138"/>
                    <a:pt x="747" y="138"/>
                  </a:cubicBezTo>
                  <a:cubicBezTo>
                    <a:pt x="748" y="138"/>
                    <a:pt x="749" y="138"/>
                    <a:pt x="749" y="138"/>
                  </a:cubicBezTo>
                  <a:cubicBezTo>
                    <a:pt x="751" y="139"/>
                    <a:pt x="752" y="138"/>
                    <a:pt x="754" y="138"/>
                  </a:cubicBezTo>
                  <a:cubicBezTo>
                    <a:pt x="757" y="138"/>
                    <a:pt x="765" y="138"/>
                    <a:pt x="762" y="137"/>
                  </a:cubicBezTo>
                  <a:cubicBezTo>
                    <a:pt x="761" y="137"/>
                    <a:pt x="757" y="137"/>
                    <a:pt x="758" y="137"/>
                  </a:cubicBezTo>
                  <a:cubicBezTo>
                    <a:pt x="760" y="136"/>
                    <a:pt x="763" y="136"/>
                    <a:pt x="765" y="137"/>
                  </a:cubicBezTo>
                  <a:cubicBezTo>
                    <a:pt x="765" y="137"/>
                    <a:pt x="765" y="137"/>
                    <a:pt x="766" y="137"/>
                  </a:cubicBezTo>
                  <a:cubicBezTo>
                    <a:pt x="767" y="137"/>
                    <a:pt x="768" y="138"/>
                    <a:pt x="770" y="138"/>
                  </a:cubicBezTo>
                  <a:cubicBezTo>
                    <a:pt x="770" y="138"/>
                    <a:pt x="772" y="138"/>
                    <a:pt x="772" y="139"/>
                  </a:cubicBezTo>
                  <a:cubicBezTo>
                    <a:pt x="770" y="141"/>
                    <a:pt x="767" y="139"/>
                    <a:pt x="765" y="139"/>
                  </a:cubicBezTo>
                  <a:cubicBezTo>
                    <a:pt x="760" y="139"/>
                    <a:pt x="755" y="139"/>
                    <a:pt x="750" y="140"/>
                  </a:cubicBezTo>
                  <a:cubicBezTo>
                    <a:pt x="749" y="140"/>
                    <a:pt x="747" y="141"/>
                    <a:pt x="746" y="141"/>
                  </a:cubicBezTo>
                  <a:cubicBezTo>
                    <a:pt x="746" y="142"/>
                    <a:pt x="744" y="141"/>
                    <a:pt x="745" y="142"/>
                  </a:cubicBezTo>
                  <a:cubicBezTo>
                    <a:pt x="745" y="142"/>
                    <a:pt x="746" y="142"/>
                    <a:pt x="746" y="142"/>
                  </a:cubicBezTo>
                  <a:cubicBezTo>
                    <a:pt x="744" y="142"/>
                    <a:pt x="743" y="142"/>
                    <a:pt x="742" y="141"/>
                  </a:cubicBezTo>
                  <a:cubicBezTo>
                    <a:pt x="742" y="141"/>
                    <a:pt x="741" y="141"/>
                    <a:pt x="741" y="141"/>
                  </a:cubicBezTo>
                  <a:cubicBezTo>
                    <a:pt x="741" y="140"/>
                    <a:pt x="743" y="140"/>
                    <a:pt x="743" y="140"/>
                  </a:cubicBezTo>
                  <a:cubicBezTo>
                    <a:pt x="741" y="139"/>
                    <a:pt x="740" y="140"/>
                    <a:pt x="739" y="140"/>
                  </a:cubicBezTo>
                  <a:cubicBezTo>
                    <a:pt x="737" y="140"/>
                    <a:pt x="734" y="141"/>
                    <a:pt x="733" y="140"/>
                  </a:cubicBezTo>
                  <a:cubicBezTo>
                    <a:pt x="733" y="140"/>
                    <a:pt x="733" y="139"/>
                    <a:pt x="733" y="139"/>
                  </a:cubicBezTo>
                  <a:close/>
                  <a:moveTo>
                    <a:pt x="732" y="51"/>
                  </a:moveTo>
                  <a:cubicBezTo>
                    <a:pt x="732" y="51"/>
                    <a:pt x="734" y="51"/>
                    <a:pt x="735" y="51"/>
                  </a:cubicBezTo>
                  <a:cubicBezTo>
                    <a:pt x="735" y="51"/>
                    <a:pt x="736" y="51"/>
                    <a:pt x="736" y="51"/>
                  </a:cubicBezTo>
                  <a:cubicBezTo>
                    <a:pt x="736" y="52"/>
                    <a:pt x="735" y="52"/>
                    <a:pt x="734" y="52"/>
                  </a:cubicBezTo>
                  <a:cubicBezTo>
                    <a:pt x="733" y="52"/>
                    <a:pt x="732" y="52"/>
                    <a:pt x="732" y="51"/>
                  </a:cubicBezTo>
                  <a:close/>
                  <a:moveTo>
                    <a:pt x="732" y="147"/>
                  </a:moveTo>
                  <a:cubicBezTo>
                    <a:pt x="732" y="146"/>
                    <a:pt x="735" y="147"/>
                    <a:pt x="734" y="147"/>
                  </a:cubicBezTo>
                  <a:cubicBezTo>
                    <a:pt x="733" y="148"/>
                    <a:pt x="732" y="148"/>
                    <a:pt x="732" y="147"/>
                  </a:cubicBezTo>
                  <a:close/>
                  <a:moveTo>
                    <a:pt x="732" y="134"/>
                  </a:moveTo>
                  <a:cubicBezTo>
                    <a:pt x="732" y="133"/>
                    <a:pt x="734" y="134"/>
                    <a:pt x="735" y="134"/>
                  </a:cubicBezTo>
                  <a:cubicBezTo>
                    <a:pt x="736" y="135"/>
                    <a:pt x="736" y="136"/>
                    <a:pt x="736" y="136"/>
                  </a:cubicBezTo>
                  <a:cubicBezTo>
                    <a:pt x="735" y="136"/>
                    <a:pt x="735" y="136"/>
                    <a:pt x="735" y="136"/>
                  </a:cubicBezTo>
                  <a:cubicBezTo>
                    <a:pt x="734" y="136"/>
                    <a:pt x="735" y="135"/>
                    <a:pt x="734" y="135"/>
                  </a:cubicBezTo>
                  <a:cubicBezTo>
                    <a:pt x="734" y="135"/>
                    <a:pt x="732" y="135"/>
                    <a:pt x="732" y="134"/>
                  </a:cubicBezTo>
                  <a:close/>
                  <a:moveTo>
                    <a:pt x="731" y="148"/>
                  </a:moveTo>
                  <a:cubicBezTo>
                    <a:pt x="731" y="147"/>
                    <a:pt x="733" y="148"/>
                    <a:pt x="732" y="148"/>
                  </a:cubicBezTo>
                  <a:cubicBezTo>
                    <a:pt x="732" y="148"/>
                    <a:pt x="731" y="148"/>
                    <a:pt x="731" y="148"/>
                  </a:cubicBezTo>
                  <a:close/>
                  <a:moveTo>
                    <a:pt x="730" y="88"/>
                  </a:moveTo>
                  <a:cubicBezTo>
                    <a:pt x="730" y="87"/>
                    <a:pt x="732" y="87"/>
                    <a:pt x="732" y="87"/>
                  </a:cubicBezTo>
                  <a:cubicBezTo>
                    <a:pt x="735" y="87"/>
                    <a:pt x="742" y="86"/>
                    <a:pt x="740" y="87"/>
                  </a:cubicBezTo>
                  <a:cubicBezTo>
                    <a:pt x="739" y="87"/>
                    <a:pt x="739" y="87"/>
                    <a:pt x="738" y="88"/>
                  </a:cubicBezTo>
                  <a:cubicBezTo>
                    <a:pt x="738" y="88"/>
                    <a:pt x="738" y="88"/>
                    <a:pt x="738" y="89"/>
                  </a:cubicBezTo>
                  <a:cubicBezTo>
                    <a:pt x="736" y="90"/>
                    <a:pt x="734" y="89"/>
                    <a:pt x="732" y="88"/>
                  </a:cubicBezTo>
                  <a:cubicBezTo>
                    <a:pt x="731" y="88"/>
                    <a:pt x="730" y="88"/>
                    <a:pt x="730" y="88"/>
                  </a:cubicBezTo>
                  <a:close/>
                  <a:moveTo>
                    <a:pt x="730" y="55"/>
                  </a:moveTo>
                  <a:cubicBezTo>
                    <a:pt x="730" y="54"/>
                    <a:pt x="732" y="55"/>
                    <a:pt x="731" y="56"/>
                  </a:cubicBezTo>
                  <a:cubicBezTo>
                    <a:pt x="731" y="56"/>
                    <a:pt x="730" y="55"/>
                    <a:pt x="730" y="55"/>
                  </a:cubicBezTo>
                  <a:close/>
                  <a:moveTo>
                    <a:pt x="729" y="168"/>
                  </a:moveTo>
                  <a:cubicBezTo>
                    <a:pt x="729" y="168"/>
                    <a:pt x="731" y="168"/>
                    <a:pt x="731" y="168"/>
                  </a:cubicBezTo>
                  <a:cubicBezTo>
                    <a:pt x="730" y="169"/>
                    <a:pt x="729" y="169"/>
                    <a:pt x="729" y="168"/>
                  </a:cubicBezTo>
                  <a:close/>
                  <a:moveTo>
                    <a:pt x="729" y="89"/>
                  </a:moveTo>
                  <a:cubicBezTo>
                    <a:pt x="729" y="88"/>
                    <a:pt x="731" y="89"/>
                    <a:pt x="733" y="89"/>
                  </a:cubicBezTo>
                  <a:cubicBezTo>
                    <a:pt x="734" y="89"/>
                    <a:pt x="739" y="89"/>
                    <a:pt x="737" y="90"/>
                  </a:cubicBezTo>
                  <a:cubicBezTo>
                    <a:pt x="735" y="91"/>
                    <a:pt x="733" y="90"/>
                    <a:pt x="731" y="90"/>
                  </a:cubicBezTo>
                  <a:cubicBezTo>
                    <a:pt x="730" y="90"/>
                    <a:pt x="729" y="90"/>
                    <a:pt x="729" y="89"/>
                  </a:cubicBezTo>
                  <a:close/>
                  <a:moveTo>
                    <a:pt x="726" y="148"/>
                  </a:moveTo>
                  <a:cubicBezTo>
                    <a:pt x="726" y="147"/>
                    <a:pt x="727" y="147"/>
                    <a:pt x="728" y="147"/>
                  </a:cubicBezTo>
                  <a:cubicBezTo>
                    <a:pt x="728" y="147"/>
                    <a:pt x="730" y="148"/>
                    <a:pt x="729" y="148"/>
                  </a:cubicBezTo>
                  <a:cubicBezTo>
                    <a:pt x="729" y="149"/>
                    <a:pt x="727" y="149"/>
                    <a:pt x="726" y="148"/>
                  </a:cubicBezTo>
                  <a:cubicBezTo>
                    <a:pt x="726" y="148"/>
                    <a:pt x="726" y="148"/>
                    <a:pt x="726" y="148"/>
                  </a:cubicBezTo>
                  <a:close/>
                  <a:moveTo>
                    <a:pt x="726" y="168"/>
                  </a:moveTo>
                  <a:cubicBezTo>
                    <a:pt x="726" y="168"/>
                    <a:pt x="727" y="169"/>
                    <a:pt x="727" y="169"/>
                  </a:cubicBezTo>
                  <a:cubicBezTo>
                    <a:pt x="727" y="169"/>
                    <a:pt x="726" y="169"/>
                    <a:pt x="726" y="168"/>
                  </a:cubicBezTo>
                  <a:close/>
                  <a:moveTo>
                    <a:pt x="721" y="94"/>
                  </a:moveTo>
                  <a:cubicBezTo>
                    <a:pt x="721" y="93"/>
                    <a:pt x="722" y="94"/>
                    <a:pt x="722" y="95"/>
                  </a:cubicBezTo>
                  <a:cubicBezTo>
                    <a:pt x="721" y="95"/>
                    <a:pt x="720" y="94"/>
                    <a:pt x="721" y="94"/>
                  </a:cubicBezTo>
                  <a:close/>
                  <a:moveTo>
                    <a:pt x="719" y="56"/>
                  </a:moveTo>
                  <a:cubicBezTo>
                    <a:pt x="719" y="56"/>
                    <a:pt x="719" y="56"/>
                    <a:pt x="719" y="56"/>
                  </a:cubicBezTo>
                  <a:cubicBezTo>
                    <a:pt x="717" y="56"/>
                    <a:pt x="716" y="55"/>
                    <a:pt x="714" y="55"/>
                  </a:cubicBezTo>
                  <a:cubicBezTo>
                    <a:pt x="712" y="55"/>
                    <a:pt x="709" y="57"/>
                    <a:pt x="709" y="55"/>
                  </a:cubicBezTo>
                  <a:cubicBezTo>
                    <a:pt x="709" y="54"/>
                    <a:pt x="711" y="55"/>
                    <a:pt x="713" y="55"/>
                  </a:cubicBezTo>
                  <a:cubicBezTo>
                    <a:pt x="718" y="55"/>
                    <a:pt x="722" y="54"/>
                    <a:pt x="727" y="55"/>
                  </a:cubicBezTo>
                  <a:cubicBezTo>
                    <a:pt x="727" y="55"/>
                    <a:pt x="728" y="55"/>
                    <a:pt x="727" y="55"/>
                  </a:cubicBezTo>
                  <a:cubicBezTo>
                    <a:pt x="725" y="56"/>
                    <a:pt x="722" y="56"/>
                    <a:pt x="719" y="56"/>
                  </a:cubicBezTo>
                  <a:cubicBezTo>
                    <a:pt x="720" y="56"/>
                    <a:pt x="721" y="57"/>
                    <a:pt x="721" y="57"/>
                  </a:cubicBezTo>
                  <a:cubicBezTo>
                    <a:pt x="720" y="57"/>
                    <a:pt x="718" y="57"/>
                    <a:pt x="719" y="56"/>
                  </a:cubicBezTo>
                  <a:close/>
                  <a:moveTo>
                    <a:pt x="718" y="133"/>
                  </a:moveTo>
                  <a:cubicBezTo>
                    <a:pt x="718" y="132"/>
                    <a:pt x="720" y="133"/>
                    <a:pt x="719" y="133"/>
                  </a:cubicBezTo>
                  <a:cubicBezTo>
                    <a:pt x="719" y="133"/>
                    <a:pt x="718" y="134"/>
                    <a:pt x="718" y="133"/>
                  </a:cubicBezTo>
                  <a:close/>
                  <a:moveTo>
                    <a:pt x="716" y="123"/>
                  </a:moveTo>
                  <a:cubicBezTo>
                    <a:pt x="716" y="121"/>
                    <a:pt x="718" y="122"/>
                    <a:pt x="719" y="123"/>
                  </a:cubicBezTo>
                  <a:cubicBezTo>
                    <a:pt x="719" y="123"/>
                    <a:pt x="720" y="123"/>
                    <a:pt x="720" y="123"/>
                  </a:cubicBezTo>
                  <a:cubicBezTo>
                    <a:pt x="720" y="123"/>
                    <a:pt x="719" y="123"/>
                    <a:pt x="719" y="124"/>
                  </a:cubicBezTo>
                  <a:cubicBezTo>
                    <a:pt x="718" y="124"/>
                    <a:pt x="716" y="124"/>
                    <a:pt x="716" y="123"/>
                  </a:cubicBezTo>
                  <a:close/>
                  <a:moveTo>
                    <a:pt x="713" y="131"/>
                  </a:moveTo>
                  <a:cubicBezTo>
                    <a:pt x="713" y="130"/>
                    <a:pt x="715" y="132"/>
                    <a:pt x="716" y="132"/>
                  </a:cubicBezTo>
                  <a:cubicBezTo>
                    <a:pt x="718" y="132"/>
                    <a:pt x="722" y="131"/>
                    <a:pt x="721" y="132"/>
                  </a:cubicBezTo>
                  <a:cubicBezTo>
                    <a:pt x="720" y="133"/>
                    <a:pt x="719" y="132"/>
                    <a:pt x="718" y="132"/>
                  </a:cubicBezTo>
                  <a:cubicBezTo>
                    <a:pt x="718" y="133"/>
                    <a:pt x="717" y="133"/>
                    <a:pt x="716" y="132"/>
                  </a:cubicBezTo>
                  <a:cubicBezTo>
                    <a:pt x="715" y="132"/>
                    <a:pt x="713" y="132"/>
                    <a:pt x="713" y="131"/>
                  </a:cubicBezTo>
                  <a:close/>
                  <a:moveTo>
                    <a:pt x="713" y="147"/>
                  </a:moveTo>
                  <a:cubicBezTo>
                    <a:pt x="713" y="146"/>
                    <a:pt x="716" y="147"/>
                    <a:pt x="715" y="148"/>
                  </a:cubicBezTo>
                  <a:cubicBezTo>
                    <a:pt x="715" y="148"/>
                    <a:pt x="713" y="148"/>
                    <a:pt x="713" y="147"/>
                  </a:cubicBezTo>
                  <a:close/>
                  <a:moveTo>
                    <a:pt x="713" y="145"/>
                  </a:moveTo>
                  <a:cubicBezTo>
                    <a:pt x="713" y="144"/>
                    <a:pt x="715" y="145"/>
                    <a:pt x="715" y="145"/>
                  </a:cubicBezTo>
                  <a:cubicBezTo>
                    <a:pt x="716" y="145"/>
                    <a:pt x="716" y="146"/>
                    <a:pt x="716" y="146"/>
                  </a:cubicBezTo>
                  <a:cubicBezTo>
                    <a:pt x="715" y="146"/>
                    <a:pt x="713" y="146"/>
                    <a:pt x="713" y="145"/>
                  </a:cubicBezTo>
                  <a:close/>
                  <a:moveTo>
                    <a:pt x="713" y="113"/>
                  </a:moveTo>
                  <a:cubicBezTo>
                    <a:pt x="713" y="112"/>
                    <a:pt x="716" y="113"/>
                    <a:pt x="715" y="113"/>
                  </a:cubicBezTo>
                  <a:cubicBezTo>
                    <a:pt x="714" y="113"/>
                    <a:pt x="713" y="113"/>
                    <a:pt x="713" y="113"/>
                  </a:cubicBezTo>
                  <a:close/>
                  <a:moveTo>
                    <a:pt x="713" y="90"/>
                  </a:moveTo>
                  <a:cubicBezTo>
                    <a:pt x="713" y="89"/>
                    <a:pt x="715" y="90"/>
                    <a:pt x="715" y="90"/>
                  </a:cubicBezTo>
                  <a:cubicBezTo>
                    <a:pt x="714" y="91"/>
                    <a:pt x="713" y="90"/>
                    <a:pt x="713" y="90"/>
                  </a:cubicBezTo>
                  <a:close/>
                  <a:moveTo>
                    <a:pt x="711" y="88"/>
                  </a:moveTo>
                  <a:cubicBezTo>
                    <a:pt x="711" y="86"/>
                    <a:pt x="713" y="88"/>
                    <a:pt x="714" y="88"/>
                  </a:cubicBezTo>
                  <a:cubicBezTo>
                    <a:pt x="715" y="88"/>
                    <a:pt x="718" y="87"/>
                    <a:pt x="717" y="88"/>
                  </a:cubicBezTo>
                  <a:cubicBezTo>
                    <a:pt x="717" y="89"/>
                    <a:pt x="715" y="88"/>
                    <a:pt x="713" y="88"/>
                  </a:cubicBezTo>
                  <a:cubicBezTo>
                    <a:pt x="712" y="88"/>
                    <a:pt x="711" y="89"/>
                    <a:pt x="711" y="88"/>
                  </a:cubicBezTo>
                  <a:close/>
                  <a:moveTo>
                    <a:pt x="709" y="115"/>
                  </a:moveTo>
                  <a:cubicBezTo>
                    <a:pt x="709" y="113"/>
                    <a:pt x="711" y="115"/>
                    <a:pt x="712" y="115"/>
                  </a:cubicBezTo>
                  <a:cubicBezTo>
                    <a:pt x="713" y="115"/>
                    <a:pt x="715" y="115"/>
                    <a:pt x="715" y="115"/>
                  </a:cubicBezTo>
                  <a:cubicBezTo>
                    <a:pt x="713" y="116"/>
                    <a:pt x="712" y="115"/>
                    <a:pt x="710" y="115"/>
                  </a:cubicBezTo>
                  <a:cubicBezTo>
                    <a:pt x="709" y="115"/>
                    <a:pt x="709" y="115"/>
                    <a:pt x="709" y="115"/>
                  </a:cubicBezTo>
                  <a:close/>
                  <a:moveTo>
                    <a:pt x="705" y="147"/>
                  </a:moveTo>
                  <a:cubicBezTo>
                    <a:pt x="706" y="147"/>
                    <a:pt x="707" y="148"/>
                    <a:pt x="707" y="148"/>
                  </a:cubicBezTo>
                  <a:cubicBezTo>
                    <a:pt x="708" y="148"/>
                    <a:pt x="711" y="148"/>
                    <a:pt x="710" y="149"/>
                  </a:cubicBezTo>
                  <a:cubicBezTo>
                    <a:pt x="710" y="150"/>
                    <a:pt x="708" y="149"/>
                    <a:pt x="707" y="148"/>
                  </a:cubicBezTo>
                  <a:cubicBezTo>
                    <a:pt x="706" y="148"/>
                    <a:pt x="705" y="148"/>
                    <a:pt x="705" y="147"/>
                  </a:cubicBezTo>
                  <a:close/>
                  <a:moveTo>
                    <a:pt x="704" y="145"/>
                  </a:moveTo>
                  <a:cubicBezTo>
                    <a:pt x="704" y="144"/>
                    <a:pt x="707" y="145"/>
                    <a:pt x="706" y="146"/>
                  </a:cubicBezTo>
                  <a:cubicBezTo>
                    <a:pt x="706" y="146"/>
                    <a:pt x="704" y="146"/>
                    <a:pt x="704" y="145"/>
                  </a:cubicBezTo>
                  <a:close/>
                  <a:moveTo>
                    <a:pt x="701" y="148"/>
                  </a:moveTo>
                  <a:cubicBezTo>
                    <a:pt x="701" y="148"/>
                    <a:pt x="704" y="148"/>
                    <a:pt x="703" y="149"/>
                  </a:cubicBezTo>
                  <a:cubicBezTo>
                    <a:pt x="702" y="149"/>
                    <a:pt x="701" y="149"/>
                    <a:pt x="701" y="148"/>
                  </a:cubicBezTo>
                  <a:close/>
                  <a:moveTo>
                    <a:pt x="700" y="111"/>
                  </a:moveTo>
                  <a:cubicBezTo>
                    <a:pt x="700" y="110"/>
                    <a:pt x="702" y="111"/>
                    <a:pt x="702" y="111"/>
                  </a:cubicBezTo>
                  <a:cubicBezTo>
                    <a:pt x="702" y="111"/>
                    <a:pt x="702" y="111"/>
                    <a:pt x="702" y="111"/>
                  </a:cubicBezTo>
                  <a:cubicBezTo>
                    <a:pt x="702" y="111"/>
                    <a:pt x="703" y="112"/>
                    <a:pt x="704" y="112"/>
                  </a:cubicBezTo>
                  <a:cubicBezTo>
                    <a:pt x="704" y="112"/>
                    <a:pt x="705" y="112"/>
                    <a:pt x="705" y="112"/>
                  </a:cubicBezTo>
                  <a:cubicBezTo>
                    <a:pt x="705" y="113"/>
                    <a:pt x="704" y="112"/>
                    <a:pt x="704" y="113"/>
                  </a:cubicBezTo>
                  <a:cubicBezTo>
                    <a:pt x="704" y="114"/>
                    <a:pt x="708" y="113"/>
                    <a:pt x="707" y="114"/>
                  </a:cubicBezTo>
                  <a:cubicBezTo>
                    <a:pt x="705" y="114"/>
                    <a:pt x="704" y="114"/>
                    <a:pt x="702" y="113"/>
                  </a:cubicBezTo>
                  <a:cubicBezTo>
                    <a:pt x="702" y="113"/>
                    <a:pt x="703" y="113"/>
                    <a:pt x="703" y="113"/>
                  </a:cubicBezTo>
                  <a:cubicBezTo>
                    <a:pt x="701" y="113"/>
                    <a:pt x="699" y="114"/>
                    <a:pt x="699" y="112"/>
                  </a:cubicBezTo>
                  <a:cubicBezTo>
                    <a:pt x="699" y="111"/>
                    <a:pt x="699" y="111"/>
                    <a:pt x="700" y="111"/>
                  </a:cubicBezTo>
                  <a:cubicBezTo>
                    <a:pt x="700" y="111"/>
                    <a:pt x="700" y="111"/>
                    <a:pt x="700" y="111"/>
                  </a:cubicBezTo>
                  <a:close/>
                  <a:moveTo>
                    <a:pt x="700" y="63"/>
                  </a:moveTo>
                  <a:cubicBezTo>
                    <a:pt x="700" y="62"/>
                    <a:pt x="702" y="62"/>
                    <a:pt x="702" y="63"/>
                  </a:cubicBezTo>
                  <a:cubicBezTo>
                    <a:pt x="701" y="63"/>
                    <a:pt x="700" y="64"/>
                    <a:pt x="700" y="63"/>
                  </a:cubicBezTo>
                  <a:close/>
                  <a:moveTo>
                    <a:pt x="699" y="110"/>
                  </a:moveTo>
                  <a:cubicBezTo>
                    <a:pt x="699" y="109"/>
                    <a:pt x="701" y="110"/>
                    <a:pt x="701" y="110"/>
                  </a:cubicBezTo>
                  <a:cubicBezTo>
                    <a:pt x="700" y="110"/>
                    <a:pt x="699" y="110"/>
                    <a:pt x="699" y="110"/>
                  </a:cubicBezTo>
                  <a:close/>
                  <a:moveTo>
                    <a:pt x="698" y="123"/>
                  </a:moveTo>
                  <a:cubicBezTo>
                    <a:pt x="698" y="122"/>
                    <a:pt x="701" y="123"/>
                    <a:pt x="700" y="124"/>
                  </a:cubicBezTo>
                  <a:cubicBezTo>
                    <a:pt x="700" y="124"/>
                    <a:pt x="698" y="124"/>
                    <a:pt x="698" y="123"/>
                  </a:cubicBezTo>
                  <a:close/>
                  <a:moveTo>
                    <a:pt x="696" y="113"/>
                  </a:moveTo>
                  <a:cubicBezTo>
                    <a:pt x="696" y="112"/>
                    <a:pt x="698" y="112"/>
                    <a:pt x="698" y="112"/>
                  </a:cubicBezTo>
                  <a:cubicBezTo>
                    <a:pt x="697" y="113"/>
                    <a:pt x="696" y="113"/>
                    <a:pt x="696" y="113"/>
                  </a:cubicBezTo>
                  <a:close/>
                  <a:moveTo>
                    <a:pt x="695" y="58"/>
                  </a:moveTo>
                  <a:cubicBezTo>
                    <a:pt x="695" y="57"/>
                    <a:pt x="698" y="58"/>
                    <a:pt x="699" y="58"/>
                  </a:cubicBezTo>
                  <a:cubicBezTo>
                    <a:pt x="702" y="58"/>
                    <a:pt x="711" y="57"/>
                    <a:pt x="708" y="58"/>
                  </a:cubicBezTo>
                  <a:cubicBezTo>
                    <a:pt x="705" y="60"/>
                    <a:pt x="702" y="58"/>
                    <a:pt x="698" y="58"/>
                  </a:cubicBezTo>
                  <a:cubicBezTo>
                    <a:pt x="697" y="58"/>
                    <a:pt x="695" y="59"/>
                    <a:pt x="695" y="58"/>
                  </a:cubicBezTo>
                  <a:close/>
                  <a:moveTo>
                    <a:pt x="695" y="169"/>
                  </a:moveTo>
                  <a:cubicBezTo>
                    <a:pt x="695" y="169"/>
                    <a:pt x="696" y="170"/>
                    <a:pt x="696" y="170"/>
                  </a:cubicBezTo>
                  <a:cubicBezTo>
                    <a:pt x="696" y="170"/>
                    <a:pt x="695" y="170"/>
                    <a:pt x="695" y="169"/>
                  </a:cubicBezTo>
                  <a:close/>
                  <a:moveTo>
                    <a:pt x="695" y="119"/>
                  </a:moveTo>
                  <a:cubicBezTo>
                    <a:pt x="695" y="118"/>
                    <a:pt x="697" y="119"/>
                    <a:pt x="699" y="119"/>
                  </a:cubicBezTo>
                  <a:cubicBezTo>
                    <a:pt x="700" y="119"/>
                    <a:pt x="703" y="119"/>
                    <a:pt x="702" y="120"/>
                  </a:cubicBezTo>
                  <a:cubicBezTo>
                    <a:pt x="701" y="120"/>
                    <a:pt x="700" y="120"/>
                    <a:pt x="699" y="120"/>
                  </a:cubicBezTo>
                  <a:cubicBezTo>
                    <a:pt x="698" y="120"/>
                    <a:pt x="696" y="120"/>
                    <a:pt x="695" y="120"/>
                  </a:cubicBezTo>
                  <a:cubicBezTo>
                    <a:pt x="695" y="119"/>
                    <a:pt x="695" y="119"/>
                    <a:pt x="695" y="119"/>
                  </a:cubicBezTo>
                  <a:close/>
                  <a:moveTo>
                    <a:pt x="695" y="83"/>
                  </a:moveTo>
                  <a:cubicBezTo>
                    <a:pt x="695" y="82"/>
                    <a:pt x="696" y="84"/>
                    <a:pt x="696" y="84"/>
                  </a:cubicBezTo>
                  <a:cubicBezTo>
                    <a:pt x="695" y="84"/>
                    <a:pt x="694" y="83"/>
                    <a:pt x="695" y="83"/>
                  </a:cubicBezTo>
                  <a:close/>
                  <a:moveTo>
                    <a:pt x="694" y="57"/>
                  </a:moveTo>
                  <a:cubicBezTo>
                    <a:pt x="694" y="57"/>
                    <a:pt x="695" y="57"/>
                    <a:pt x="695" y="57"/>
                  </a:cubicBezTo>
                  <a:cubicBezTo>
                    <a:pt x="695" y="58"/>
                    <a:pt x="694" y="57"/>
                    <a:pt x="694" y="57"/>
                  </a:cubicBezTo>
                  <a:close/>
                  <a:moveTo>
                    <a:pt x="693" y="55"/>
                  </a:moveTo>
                  <a:cubicBezTo>
                    <a:pt x="693" y="54"/>
                    <a:pt x="696" y="55"/>
                    <a:pt x="697" y="55"/>
                  </a:cubicBezTo>
                  <a:cubicBezTo>
                    <a:pt x="700" y="55"/>
                    <a:pt x="709" y="55"/>
                    <a:pt x="706" y="56"/>
                  </a:cubicBezTo>
                  <a:cubicBezTo>
                    <a:pt x="702" y="57"/>
                    <a:pt x="698" y="57"/>
                    <a:pt x="695" y="56"/>
                  </a:cubicBezTo>
                  <a:cubicBezTo>
                    <a:pt x="694" y="56"/>
                    <a:pt x="693" y="56"/>
                    <a:pt x="693" y="55"/>
                  </a:cubicBezTo>
                  <a:close/>
                  <a:moveTo>
                    <a:pt x="692" y="121"/>
                  </a:moveTo>
                  <a:cubicBezTo>
                    <a:pt x="692" y="120"/>
                    <a:pt x="694" y="121"/>
                    <a:pt x="695" y="121"/>
                  </a:cubicBezTo>
                  <a:cubicBezTo>
                    <a:pt x="696" y="121"/>
                    <a:pt x="697" y="121"/>
                    <a:pt x="696" y="122"/>
                  </a:cubicBezTo>
                  <a:cubicBezTo>
                    <a:pt x="695" y="122"/>
                    <a:pt x="693" y="122"/>
                    <a:pt x="692" y="121"/>
                  </a:cubicBezTo>
                  <a:cubicBezTo>
                    <a:pt x="692" y="121"/>
                    <a:pt x="692" y="121"/>
                    <a:pt x="692" y="121"/>
                  </a:cubicBezTo>
                  <a:close/>
                  <a:moveTo>
                    <a:pt x="689" y="123"/>
                  </a:moveTo>
                  <a:cubicBezTo>
                    <a:pt x="689" y="122"/>
                    <a:pt x="692" y="123"/>
                    <a:pt x="693" y="123"/>
                  </a:cubicBezTo>
                  <a:cubicBezTo>
                    <a:pt x="694" y="123"/>
                    <a:pt x="695" y="123"/>
                    <a:pt x="696" y="123"/>
                  </a:cubicBezTo>
                  <a:cubicBezTo>
                    <a:pt x="696" y="123"/>
                    <a:pt x="695" y="123"/>
                    <a:pt x="695" y="123"/>
                  </a:cubicBezTo>
                  <a:cubicBezTo>
                    <a:pt x="695" y="123"/>
                    <a:pt x="697" y="123"/>
                    <a:pt x="696" y="124"/>
                  </a:cubicBezTo>
                  <a:cubicBezTo>
                    <a:pt x="695" y="124"/>
                    <a:pt x="693" y="124"/>
                    <a:pt x="691" y="124"/>
                  </a:cubicBezTo>
                  <a:cubicBezTo>
                    <a:pt x="690" y="123"/>
                    <a:pt x="689" y="124"/>
                    <a:pt x="689" y="123"/>
                  </a:cubicBezTo>
                  <a:close/>
                  <a:moveTo>
                    <a:pt x="689" y="112"/>
                  </a:moveTo>
                  <a:cubicBezTo>
                    <a:pt x="689" y="111"/>
                    <a:pt x="693" y="112"/>
                    <a:pt x="692" y="113"/>
                  </a:cubicBezTo>
                  <a:cubicBezTo>
                    <a:pt x="691" y="113"/>
                    <a:pt x="689" y="113"/>
                    <a:pt x="689" y="112"/>
                  </a:cubicBezTo>
                  <a:close/>
                  <a:moveTo>
                    <a:pt x="689" y="125"/>
                  </a:moveTo>
                  <a:cubicBezTo>
                    <a:pt x="689" y="124"/>
                    <a:pt x="691" y="125"/>
                    <a:pt x="690" y="126"/>
                  </a:cubicBezTo>
                  <a:cubicBezTo>
                    <a:pt x="690" y="126"/>
                    <a:pt x="689" y="125"/>
                    <a:pt x="689" y="125"/>
                  </a:cubicBezTo>
                  <a:close/>
                  <a:moveTo>
                    <a:pt x="688" y="51"/>
                  </a:moveTo>
                  <a:cubicBezTo>
                    <a:pt x="688" y="50"/>
                    <a:pt x="691" y="51"/>
                    <a:pt x="690" y="52"/>
                  </a:cubicBezTo>
                  <a:cubicBezTo>
                    <a:pt x="690" y="52"/>
                    <a:pt x="688" y="52"/>
                    <a:pt x="688" y="51"/>
                  </a:cubicBezTo>
                  <a:close/>
                  <a:moveTo>
                    <a:pt x="687" y="145"/>
                  </a:moveTo>
                  <a:cubicBezTo>
                    <a:pt x="687" y="144"/>
                    <a:pt x="689" y="145"/>
                    <a:pt x="688" y="145"/>
                  </a:cubicBezTo>
                  <a:cubicBezTo>
                    <a:pt x="688" y="145"/>
                    <a:pt x="687" y="145"/>
                    <a:pt x="687" y="145"/>
                  </a:cubicBezTo>
                  <a:close/>
                  <a:moveTo>
                    <a:pt x="686" y="112"/>
                  </a:moveTo>
                  <a:cubicBezTo>
                    <a:pt x="686" y="111"/>
                    <a:pt x="689" y="112"/>
                    <a:pt x="688" y="113"/>
                  </a:cubicBezTo>
                  <a:cubicBezTo>
                    <a:pt x="688" y="113"/>
                    <a:pt x="686" y="113"/>
                    <a:pt x="686" y="112"/>
                  </a:cubicBezTo>
                  <a:close/>
                  <a:moveTo>
                    <a:pt x="685" y="148"/>
                  </a:moveTo>
                  <a:cubicBezTo>
                    <a:pt x="685" y="147"/>
                    <a:pt x="688" y="148"/>
                    <a:pt x="687" y="148"/>
                  </a:cubicBezTo>
                  <a:cubicBezTo>
                    <a:pt x="687" y="148"/>
                    <a:pt x="685" y="149"/>
                    <a:pt x="685" y="148"/>
                  </a:cubicBezTo>
                  <a:close/>
                  <a:moveTo>
                    <a:pt x="685" y="79"/>
                  </a:moveTo>
                  <a:cubicBezTo>
                    <a:pt x="685" y="78"/>
                    <a:pt x="687" y="79"/>
                    <a:pt x="687" y="79"/>
                  </a:cubicBezTo>
                  <a:cubicBezTo>
                    <a:pt x="686" y="79"/>
                    <a:pt x="685" y="79"/>
                    <a:pt x="685" y="79"/>
                  </a:cubicBezTo>
                  <a:close/>
                  <a:moveTo>
                    <a:pt x="685" y="146"/>
                  </a:moveTo>
                  <a:cubicBezTo>
                    <a:pt x="685" y="146"/>
                    <a:pt x="687" y="147"/>
                    <a:pt x="686" y="147"/>
                  </a:cubicBezTo>
                  <a:cubicBezTo>
                    <a:pt x="686" y="147"/>
                    <a:pt x="685" y="147"/>
                    <a:pt x="685" y="146"/>
                  </a:cubicBezTo>
                  <a:close/>
                  <a:moveTo>
                    <a:pt x="684" y="125"/>
                  </a:moveTo>
                  <a:cubicBezTo>
                    <a:pt x="684" y="125"/>
                    <a:pt x="684" y="125"/>
                    <a:pt x="684" y="125"/>
                  </a:cubicBezTo>
                  <a:cubicBezTo>
                    <a:pt x="683" y="125"/>
                    <a:pt x="682" y="124"/>
                    <a:pt x="681" y="125"/>
                  </a:cubicBezTo>
                  <a:cubicBezTo>
                    <a:pt x="680" y="125"/>
                    <a:pt x="680" y="125"/>
                    <a:pt x="679" y="125"/>
                  </a:cubicBezTo>
                  <a:cubicBezTo>
                    <a:pt x="676" y="126"/>
                    <a:pt x="674" y="125"/>
                    <a:pt x="670" y="126"/>
                  </a:cubicBezTo>
                  <a:cubicBezTo>
                    <a:pt x="668" y="126"/>
                    <a:pt x="666" y="125"/>
                    <a:pt x="664" y="125"/>
                  </a:cubicBezTo>
                  <a:cubicBezTo>
                    <a:pt x="664" y="125"/>
                    <a:pt x="662" y="124"/>
                    <a:pt x="662" y="124"/>
                  </a:cubicBezTo>
                  <a:cubicBezTo>
                    <a:pt x="664" y="123"/>
                    <a:pt x="666" y="124"/>
                    <a:pt x="667" y="124"/>
                  </a:cubicBezTo>
                  <a:cubicBezTo>
                    <a:pt x="668" y="124"/>
                    <a:pt x="671" y="124"/>
                    <a:pt x="671" y="123"/>
                  </a:cubicBezTo>
                  <a:cubicBezTo>
                    <a:pt x="670" y="122"/>
                    <a:pt x="668" y="122"/>
                    <a:pt x="669" y="122"/>
                  </a:cubicBezTo>
                  <a:cubicBezTo>
                    <a:pt x="669" y="121"/>
                    <a:pt x="671" y="121"/>
                    <a:pt x="670" y="121"/>
                  </a:cubicBezTo>
                  <a:cubicBezTo>
                    <a:pt x="668" y="120"/>
                    <a:pt x="664" y="122"/>
                    <a:pt x="661" y="121"/>
                  </a:cubicBezTo>
                  <a:cubicBezTo>
                    <a:pt x="661" y="121"/>
                    <a:pt x="661" y="120"/>
                    <a:pt x="661" y="120"/>
                  </a:cubicBezTo>
                  <a:cubicBezTo>
                    <a:pt x="661" y="120"/>
                    <a:pt x="660" y="120"/>
                    <a:pt x="660" y="119"/>
                  </a:cubicBezTo>
                  <a:cubicBezTo>
                    <a:pt x="660" y="119"/>
                    <a:pt x="661" y="119"/>
                    <a:pt x="661" y="119"/>
                  </a:cubicBezTo>
                  <a:cubicBezTo>
                    <a:pt x="661" y="118"/>
                    <a:pt x="660" y="119"/>
                    <a:pt x="659" y="118"/>
                  </a:cubicBezTo>
                  <a:cubicBezTo>
                    <a:pt x="659" y="117"/>
                    <a:pt x="661" y="118"/>
                    <a:pt x="662" y="118"/>
                  </a:cubicBezTo>
                  <a:cubicBezTo>
                    <a:pt x="663" y="118"/>
                    <a:pt x="664" y="118"/>
                    <a:pt x="664" y="118"/>
                  </a:cubicBezTo>
                  <a:cubicBezTo>
                    <a:pt x="665" y="118"/>
                    <a:pt x="665" y="117"/>
                    <a:pt x="665" y="117"/>
                  </a:cubicBezTo>
                  <a:cubicBezTo>
                    <a:pt x="665" y="117"/>
                    <a:pt x="666" y="117"/>
                    <a:pt x="666" y="117"/>
                  </a:cubicBezTo>
                  <a:cubicBezTo>
                    <a:pt x="668" y="116"/>
                    <a:pt x="669" y="117"/>
                    <a:pt x="671" y="117"/>
                  </a:cubicBezTo>
                  <a:cubicBezTo>
                    <a:pt x="673" y="117"/>
                    <a:pt x="675" y="117"/>
                    <a:pt x="676" y="116"/>
                  </a:cubicBezTo>
                  <a:cubicBezTo>
                    <a:pt x="677" y="116"/>
                    <a:pt x="676" y="116"/>
                    <a:pt x="676" y="116"/>
                  </a:cubicBezTo>
                  <a:cubicBezTo>
                    <a:pt x="677" y="115"/>
                    <a:pt x="682" y="115"/>
                    <a:pt x="681" y="116"/>
                  </a:cubicBezTo>
                  <a:cubicBezTo>
                    <a:pt x="680" y="116"/>
                    <a:pt x="679" y="116"/>
                    <a:pt x="679" y="117"/>
                  </a:cubicBezTo>
                  <a:cubicBezTo>
                    <a:pt x="681" y="118"/>
                    <a:pt x="684" y="117"/>
                    <a:pt x="686" y="116"/>
                  </a:cubicBezTo>
                  <a:cubicBezTo>
                    <a:pt x="688" y="115"/>
                    <a:pt x="690" y="114"/>
                    <a:pt x="692" y="116"/>
                  </a:cubicBezTo>
                  <a:cubicBezTo>
                    <a:pt x="692" y="116"/>
                    <a:pt x="692" y="116"/>
                    <a:pt x="692" y="117"/>
                  </a:cubicBezTo>
                  <a:cubicBezTo>
                    <a:pt x="692" y="117"/>
                    <a:pt x="692" y="117"/>
                    <a:pt x="692" y="118"/>
                  </a:cubicBezTo>
                  <a:cubicBezTo>
                    <a:pt x="692" y="118"/>
                    <a:pt x="692" y="118"/>
                    <a:pt x="692" y="118"/>
                  </a:cubicBezTo>
                  <a:cubicBezTo>
                    <a:pt x="692" y="118"/>
                    <a:pt x="693" y="118"/>
                    <a:pt x="693" y="119"/>
                  </a:cubicBezTo>
                  <a:cubicBezTo>
                    <a:pt x="692" y="119"/>
                    <a:pt x="691" y="119"/>
                    <a:pt x="691" y="120"/>
                  </a:cubicBezTo>
                  <a:cubicBezTo>
                    <a:pt x="692" y="120"/>
                    <a:pt x="694" y="119"/>
                    <a:pt x="694" y="120"/>
                  </a:cubicBezTo>
                  <a:cubicBezTo>
                    <a:pt x="692" y="121"/>
                    <a:pt x="689" y="120"/>
                    <a:pt x="686" y="120"/>
                  </a:cubicBezTo>
                  <a:cubicBezTo>
                    <a:pt x="683" y="120"/>
                    <a:pt x="673" y="120"/>
                    <a:pt x="676" y="121"/>
                  </a:cubicBezTo>
                  <a:cubicBezTo>
                    <a:pt x="678" y="122"/>
                    <a:pt x="684" y="121"/>
                    <a:pt x="682" y="122"/>
                  </a:cubicBezTo>
                  <a:cubicBezTo>
                    <a:pt x="681" y="122"/>
                    <a:pt x="679" y="122"/>
                    <a:pt x="679" y="123"/>
                  </a:cubicBezTo>
                  <a:cubicBezTo>
                    <a:pt x="680" y="123"/>
                    <a:pt x="680" y="123"/>
                    <a:pt x="681" y="123"/>
                  </a:cubicBezTo>
                  <a:cubicBezTo>
                    <a:pt x="681" y="123"/>
                    <a:pt x="680" y="123"/>
                    <a:pt x="680" y="124"/>
                  </a:cubicBezTo>
                  <a:cubicBezTo>
                    <a:pt x="682" y="124"/>
                    <a:pt x="684" y="123"/>
                    <a:pt x="685" y="123"/>
                  </a:cubicBezTo>
                  <a:cubicBezTo>
                    <a:pt x="686" y="123"/>
                    <a:pt x="688" y="124"/>
                    <a:pt x="687" y="124"/>
                  </a:cubicBezTo>
                  <a:cubicBezTo>
                    <a:pt x="687" y="124"/>
                    <a:pt x="686" y="125"/>
                    <a:pt x="685" y="125"/>
                  </a:cubicBezTo>
                  <a:cubicBezTo>
                    <a:pt x="686" y="125"/>
                    <a:pt x="686" y="125"/>
                    <a:pt x="686" y="125"/>
                  </a:cubicBezTo>
                  <a:cubicBezTo>
                    <a:pt x="685" y="125"/>
                    <a:pt x="684" y="125"/>
                    <a:pt x="684" y="125"/>
                  </a:cubicBezTo>
                  <a:close/>
                  <a:moveTo>
                    <a:pt x="684" y="85"/>
                  </a:moveTo>
                  <a:cubicBezTo>
                    <a:pt x="684" y="84"/>
                    <a:pt x="686" y="85"/>
                    <a:pt x="687" y="85"/>
                  </a:cubicBezTo>
                  <a:cubicBezTo>
                    <a:pt x="689" y="85"/>
                    <a:pt x="695" y="85"/>
                    <a:pt x="693" y="86"/>
                  </a:cubicBezTo>
                  <a:cubicBezTo>
                    <a:pt x="691" y="87"/>
                    <a:pt x="688" y="86"/>
                    <a:pt x="686" y="86"/>
                  </a:cubicBezTo>
                  <a:cubicBezTo>
                    <a:pt x="685" y="86"/>
                    <a:pt x="684" y="86"/>
                    <a:pt x="684" y="85"/>
                  </a:cubicBezTo>
                  <a:close/>
                  <a:moveTo>
                    <a:pt x="684" y="58"/>
                  </a:moveTo>
                  <a:cubicBezTo>
                    <a:pt x="684" y="58"/>
                    <a:pt x="687" y="58"/>
                    <a:pt x="686" y="59"/>
                  </a:cubicBezTo>
                  <a:cubicBezTo>
                    <a:pt x="686" y="59"/>
                    <a:pt x="684" y="59"/>
                    <a:pt x="684" y="58"/>
                  </a:cubicBezTo>
                  <a:close/>
                  <a:moveTo>
                    <a:pt x="684" y="121"/>
                  </a:moveTo>
                  <a:cubicBezTo>
                    <a:pt x="684" y="120"/>
                    <a:pt x="687" y="121"/>
                    <a:pt x="686" y="122"/>
                  </a:cubicBezTo>
                  <a:cubicBezTo>
                    <a:pt x="686" y="122"/>
                    <a:pt x="684" y="122"/>
                    <a:pt x="684" y="121"/>
                  </a:cubicBezTo>
                  <a:close/>
                  <a:moveTo>
                    <a:pt x="683" y="148"/>
                  </a:moveTo>
                  <a:cubicBezTo>
                    <a:pt x="683" y="147"/>
                    <a:pt x="685" y="148"/>
                    <a:pt x="685" y="148"/>
                  </a:cubicBezTo>
                  <a:cubicBezTo>
                    <a:pt x="685" y="149"/>
                    <a:pt x="683" y="148"/>
                    <a:pt x="683" y="148"/>
                  </a:cubicBezTo>
                  <a:close/>
                  <a:moveTo>
                    <a:pt x="681" y="150"/>
                  </a:moveTo>
                  <a:cubicBezTo>
                    <a:pt x="681" y="149"/>
                    <a:pt x="683" y="150"/>
                    <a:pt x="683" y="150"/>
                  </a:cubicBezTo>
                  <a:cubicBezTo>
                    <a:pt x="682" y="150"/>
                    <a:pt x="681" y="150"/>
                    <a:pt x="681" y="150"/>
                  </a:cubicBezTo>
                  <a:close/>
                  <a:moveTo>
                    <a:pt x="681" y="51"/>
                  </a:moveTo>
                  <a:cubicBezTo>
                    <a:pt x="681" y="50"/>
                    <a:pt x="683" y="51"/>
                    <a:pt x="684" y="51"/>
                  </a:cubicBezTo>
                  <a:cubicBezTo>
                    <a:pt x="685" y="51"/>
                    <a:pt x="687" y="51"/>
                    <a:pt x="686" y="52"/>
                  </a:cubicBezTo>
                  <a:cubicBezTo>
                    <a:pt x="686" y="52"/>
                    <a:pt x="685" y="52"/>
                    <a:pt x="684" y="52"/>
                  </a:cubicBezTo>
                  <a:cubicBezTo>
                    <a:pt x="690" y="52"/>
                    <a:pt x="697" y="52"/>
                    <a:pt x="703" y="50"/>
                  </a:cubicBezTo>
                  <a:cubicBezTo>
                    <a:pt x="707" y="50"/>
                    <a:pt x="710" y="52"/>
                    <a:pt x="713" y="51"/>
                  </a:cubicBezTo>
                  <a:cubicBezTo>
                    <a:pt x="714" y="51"/>
                    <a:pt x="714" y="50"/>
                    <a:pt x="714" y="50"/>
                  </a:cubicBezTo>
                  <a:cubicBezTo>
                    <a:pt x="716" y="50"/>
                    <a:pt x="717" y="50"/>
                    <a:pt x="719" y="50"/>
                  </a:cubicBezTo>
                  <a:cubicBezTo>
                    <a:pt x="723" y="51"/>
                    <a:pt x="727" y="48"/>
                    <a:pt x="730" y="50"/>
                  </a:cubicBezTo>
                  <a:cubicBezTo>
                    <a:pt x="731" y="51"/>
                    <a:pt x="732" y="52"/>
                    <a:pt x="731" y="52"/>
                  </a:cubicBezTo>
                  <a:cubicBezTo>
                    <a:pt x="731" y="52"/>
                    <a:pt x="730" y="52"/>
                    <a:pt x="730" y="52"/>
                  </a:cubicBezTo>
                  <a:cubicBezTo>
                    <a:pt x="729" y="52"/>
                    <a:pt x="728" y="52"/>
                    <a:pt x="727" y="53"/>
                  </a:cubicBezTo>
                  <a:cubicBezTo>
                    <a:pt x="727" y="53"/>
                    <a:pt x="728" y="53"/>
                    <a:pt x="727" y="53"/>
                  </a:cubicBezTo>
                  <a:cubicBezTo>
                    <a:pt x="726" y="55"/>
                    <a:pt x="724" y="53"/>
                    <a:pt x="721" y="53"/>
                  </a:cubicBezTo>
                  <a:cubicBezTo>
                    <a:pt x="707" y="53"/>
                    <a:pt x="695" y="53"/>
                    <a:pt x="681" y="54"/>
                  </a:cubicBezTo>
                  <a:cubicBezTo>
                    <a:pt x="675" y="54"/>
                    <a:pt x="669" y="54"/>
                    <a:pt x="663" y="54"/>
                  </a:cubicBezTo>
                  <a:cubicBezTo>
                    <a:pt x="662" y="53"/>
                    <a:pt x="661" y="54"/>
                    <a:pt x="661" y="53"/>
                  </a:cubicBezTo>
                  <a:cubicBezTo>
                    <a:pt x="661" y="52"/>
                    <a:pt x="663" y="53"/>
                    <a:pt x="664" y="53"/>
                  </a:cubicBezTo>
                  <a:cubicBezTo>
                    <a:pt x="666" y="52"/>
                    <a:pt x="668" y="52"/>
                    <a:pt x="670" y="52"/>
                  </a:cubicBezTo>
                  <a:cubicBezTo>
                    <a:pt x="670" y="52"/>
                    <a:pt x="670" y="52"/>
                    <a:pt x="670" y="52"/>
                  </a:cubicBezTo>
                  <a:cubicBezTo>
                    <a:pt x="670" y="50"/>
                    <a:pt x="674" y="52"/>
                    <a:pt x="673" y="52"/>
                  </a:cubicBezTo>
                  <a:cubicBezTo>
                    <a:pt x="673" y="52"/>
                    <a:pt x="673" y="52"/>
                    <a:pt x="673" y="52"/>
                  </a:cubicBezTo>
                  <a:cubicBezTo>
                    <a:pt x="677" y="52"/>
                    <a:pt x="680" y="52"/>
                    <a:pt x="684" y="52"/>
                  </a:cubicBezTo>
                  <a:cubicBezTo>
                    <a:pt x="683" y="52"/>
                    <a:pt x="682" y="52"/>
                    <a:pt x="681" y="52"/>
                  </a:cubicBezTo>
                  <a:cubicBezTo>
                    <a:pt x="681" y="51"/>
                    <a:pt x="681" y="51"/>
                    <a:pt x="681" y="51"/>
                  </a:cubicBezTo>
                  <a:close/>
                  <a:moveTo>
                    <a:pt x="680" y="56"/>
                  </a:moveTo>
                  <a:cubicBezTo>
                    <a:pt x="680" y="55"/>
                    <a:pt x="683" y="56"/>
                    <a:pt x="684" y="56"/>
                  </a:cubicBezTo>
                  <a:cubicBezTo>
                    <a:pt x="686" y="56"/>
                    <a:pt x="691" y="56"/>
                    <a:pt x="689" y="56"/>
                  </a:cubicBezTo>
                  <a:cubicBezTo>
                    <a:pt x="686" y="57"/>
                    <a:pt x="684" y="57"/>
                    <a:pt x="681" y="57"/>
                  </a:cubicBezTo>
                  <a:cubicBezTo>
                    <a:pt x="681" y="56"/>
                    <a:pt x="680" y="56"/>
                    <a:pt x="680" y="56"/>
                  </a:cubicBezTo>
                  <a:close/>
                  <a:moveTo>
                    <a:pt x="674" y="143"/>
                  </a:moveTo>
                  <a:cubicBezTo>
                    <a:pt x="674" y="143"/>
                    <a:pt x="675" y="143"/>
                    <a:pt x="675" y="143"/>
                  </a:cubicBezTo>
                  <a:cubicBezTo>
                    <a:pt x="675" y="143"/>
                    <a:pt x="674" y="143"/>
                    <a:pt x="674" y="143"/>
                  </a:cubicBezTo>
                  <a:close/>
                  <a:moveTo>
                    <a:pt x="671" y="116"/>
                  </a:moveTo>
                  <a:cubicBezTo>
                    <a:pt x="671" y="115"/>
                    <a:pt x="673" y="115"/>
                    <a:pt x="674" y="116"/>
                  </a:cubicBezTo>
                  <a:cubicBezTo>
                    <a:pt x="674" y="116"/>
                    <a:pt x="675" y="116"/>
                    <a:pt x="675" y="116"/>
                  </a:cubicBezTo>
                  <a:cubicBezTo>
                    <a:pt x="674" y="117"/>
                    <a:pt x="672" y="117"/>
                    <a:pt x="671" y="116"/>
                  </a:cubicBezTo>
                  <a:cubicBezTo>
                    <a:pt x="671" y="116"/>
                    <a:pt x="671" y="116"/>
                    <a:pt x="671" y="116"/>
                  </a:cubicBezTo>
                  <a:close/>
                  <a:moveTo>
                    <a:pt x="670" y="143"/>
                  </a:moveTo>
                  <a:cubicBezTo>
                    <a:pt x="670" y="142"/>
                    <a:pt x="673" y="143"/>
                    <a:pt x="672" y="143"/>
                  </a:cubicBezTo>
                  <a:cubicBezTo>
                    <a:pt x="672" y="144"/>
                    <a:pt x="670" y="144"/>
                    <a:pt x="670" y="143"/>
                  </a:cubicBezTo>
                  <a:close/>
                  <a:moveTo>
                    <a:pt x="668" y="52"/>
                  </a:moveTo>
                  <a:cubicBezTo>
                    <a:pt x="668" y="51"/>
                    <a:pt x="669" y="52"/>
                    <a:pt x="669" y="52"/>
                  </a:cubicBezTo>
                  <a:cubicBezTo>
                    <a:pt x="669" y="52"/>
                    <a:pt x="668" y="52"/>
                    <a:pt x="668" y="52"/>
                  </a:cubicBezTo>
                  <a:close/>
                  <a:moveTo>
                    <a:pt x="666" y="126"/>
                  </a:moveTo>
                  <a:cubicBezTo>
                    <a:pt x="666" y="126"/>
                    <a:pt x="669" y="127"/>
                    <a:pt x="668" y="127"/>
                  </a:cubicBezTo>
                  <a:cubicBezTo>
                    <a:pt x="667" y="127"/>
                    <a:pt x="666" y="127"/>
                    <a:pt x="666" y="126"/>
                  </a:cubicBezTo>
                  <a:close/>
                  <a:moveTo>
                    <a:pt x="666" y="91"/>
                  </a:moveTo>
                  <a:cubicBezTo>
                    <a:pt x="666" y="91"/>
                    <a:pt x="666" y="91"/>
                    <a:pt x="666" y="91"/>
                  </a:cubicBezTo>
                  <a:cubicBezTo>
                    <a:pt x="665" y="91"/>
                    <a:pt x="665" y="91"/>
                    <a:pt x="665" y="91"/>
                  </a:cubicBezTo>
                  <a:cubicBezTo>
                    <a:pt x="664" y="91"/>
                    <a:pt x="665" y="90"/>
                    <a:pt x="664" y="90"/>
                  </a:cubicBezTo>
                  <a:cubicBezTo>
                    <a:pt x="664" y="89"/>
                    <a:pt x="663" y="90"/>
                    <a:pt x="663" y="89"/>
                  </a:cubicBezTo>
                  <a:cubicBezTo>
                    <a:pt x="663" y="88"/>
                    <a:pt x="666" y="89"/>
                    <a:pt x="667" y="89"/>
                  </a:cubicBezTo>
                  <a:cubicBezTo>
                    <a:pt x="668" y="89"/>
                    <a:pt x="671" y="89"/>
                    <a:pt x="670" y="90"/>
                  </a:cubicBezTo>
                  <a:cubicBezTo>
                    <a:pt x="670" y="91"/>
                    <a:pt x="669" y="91"/>
                    <a:pt x="668" y="91"/>
                  </a:cubicBezTo>
                  <a:cubicBezTo>
                    <a:pt x="668" y="91"/>
                    <a:pt x="669" y="92"/>
                    <a:pt x="668" y="92"/>
                  </a:cubicBezTo>
                  <a:cubicBezTo>
                    <a:pt x="668" y="92"/>
                    <a:pt x="666" y="92"/>
                    <a:pt x="666" y="91"/>
                  </a:cubicBezTo>
                  <a:close/>
                  <a:moveTo>
                    <a:pt x="661" y="116"/>
                  </a:moveTo>
                  <a:cubicBezTo>
                    <a:pt x="661" y="115"/>
                    <a:pt x="664" y="116"/>
                    <a:pt x="663" y="116"/>
                  </a:cubicBezTo>
                  <a:cubicBezTo>
                    <a:pt x="662" y="116"/>
                    <a:pt x="661" y="116"/>
                    <a:pt x="661" y="116"/>
                  </a:cubicBezTo>
                  <a:close/>
                  <a:moveTo>
                    <a:pt x="661" y="89"/>
                  </a:moveTo>
                  <a:cubicBezTo>
                    <a:pt x="661" y="89"/>
                    <a:pt x="662" y="90"/>
                    <a:pt x="662" y="90"/>
                  </a:cubicBezTo>
                  <a:cubicBezTo>
                    <a:pt x="662" y="90"/>
                    <a:pt x="661" y="90"/>
                    <a:pt x="661" y="89"/>
                  </a:cubicBezTo>
                  <a:close/>
                  <a:moveTo>
                    <a:pt x="659" y="149"/>
                  </a:moveTo>
                  <a:cubicBezTo>
                    <a:pt x="659" y="148"/>
                    <a:pt x="661" y="149"/>
                    <a:pt x="662" y="148"/>
                  </a:cubicBezTo>
                  <a:cubicBezTo>
                    <a:pt x="668" y="148"/>
                    <a:pt x="673" y="148"/>
                    <a:pt x="680" y="147"/>
                  </a:cubicBezTo>
                  <a:cubicBezTo>
                    <a:pt x="681" y="147"/>
                    <a:pt x="683" y="148"/>
                    <a:pt x="682" y="148"/>
                  </a:cubicBezTo>
                  <a:cubicBezTo>
                    <a:pt x="682" y="149"/>
                    <a:pt x="682" y="149"/>
                    <a:pt x="681" y="150"/>
                  </a:cubicBezTo>
                  <a:cubicBezTo>
                    <a:pt x="678" y="151"/>
                    <a:pt x="674" y="149"/>
                    <a:pt x="671" y="149"/>
                  </a:cubicBezTo>
                  <a:cubicBezTo>
                    <a:pt x="670" y="149"/>
                    <a:pt x="670" y="149"/>
                    <a:pt x="669" y="149"/>
                  </a:cubicBezTo>
                  <a:cubicBezTo>
                    <a:pt x="668" y="149"/>
                    <a:pt x="668" y="150"/>
                    <a:pt x="667" y="149"/>
                  </a:cubicBezTo>
                  <a:cubicBezTo>
                    <a:pt x="666" y="149"/>
                    <a:pt x="666" y="149"/>
                    <a:pt x="665" y="149"/>
                  </a:cubicBezTo>
                  <a:cubicBezTo>
                    <a:pt x="663" y="149"/>
                    <a:pt x="659" y="151"/>
                    <a:pt x="659" y="149"/>
                  </a:cubicBezTo>
                  <a:close/>
                  <a:moveTo>
                    <a:pt x="658" y="124"/>
                  </a:moveTo>
                  <a:cubicBezTo>
                    <a:pt x="658" y="124"/>
                    <a:pt x="660" y="125"/>
                    <a:pt x="659" y="125"/>
                  </a:cubicBezTo>
                  <a:cubicBezTo>
                    <a:pt x="658" y="125"/>
                    <a:pt x="658" y="125"/>
                    <a:pt x="658" y="124"/>
                  </a:cubicBezTo>
                  <a:close/>
                  <a:moveTo>
                    <a:pt x="657" y="122"/>
                  </a:moveTo>
                  <a:cubicBezTo>
                    <a:pt x="657" y="121"/>
                    <a:pt x="659" y="122"/>
                    <a:pt x="660" y="122"/>
                  </a:cubicBezTo>
                  <a:cubicBezTo>
                    <a:pt x="660" y="122"/>
                    <a:pt x="661" y="122"/>
                    <a:pt x="661" y="123"/>
                  </a:cubicBezTo>
                  <a:cubicBezTo>
                    <a:pt x="660" y="123"/>
                    <a:pt x="658" y="123"/>
                    <a:pt x="657" y="122"/>
                  </a:cubicBezTo>
                  <a:cubicBezTo>
                    <a:pt x="656" y="122"/>
                    <a:pt x="657" y="122"/>
                    <a:pt x="657" y="122"/>
                  </a:cubicBezTo>
                  <a:close/>
                  <a:moveTo>
                    <a:pt x="656" y="116"/>
                  </a:moveTo>
                  <a:cubicBezTo>
                    <a:pt x="656" y="116"/>
                    <a:pt x="657" y="117"/>
                    <a:pt x="657" y="117"/>
                  </a:cubicBezTo>
                  <a:cubicBezTo>
                    <a:pt x="657" y="117"/>
                    <a:pt x="656" y="117"/>
                    <a:pt x="656" y="116"/>
                  </a:cubicBezTo>
                  <a:close/>
                  <a:moveTo>
                    <a:pt x="656" y="150"/>
                  </a:moveTo>
                  <a:cubicBezTo>
                    <a:pt x="656" y="150"/>
                    <a:pt x="657" y="150"/>
                    <a:pt x="657" y="150"/>
                  </a:cubicBezTo>
                  <a:cubicBezTo>
                    <a:pt x="657" y="150"/>
                    <a:pt x="656" y="150"/>
                    <a:pt x="656" y="150"/>
                  </a:cubicBezTo>
                  <a:close/>
                  <a:moveTo>
                    <a:pt x="656" y="149"/>
                  </a:moveTo>
                  <a:cubicBezTo>
                    <a:pt x="656" y="148"/>
                    <a:pt x="657" y="148"/>
                    <a:pt x="657" y="148"/>
                  </a:cubicBezTo>
                  <a:cubicBezTo>
                    <a:pt x="658" y="149"/>
                    <a:pt x="659" y="149"/>
                    <a:pt x="659" y="149"/>
                  </a:cubicBezTo>
                  <a:cubicBezTo>
                    <a:pt x="659" y="150"/>
                    <a:pt x="656" y="150"/>
                    <a:pt x="656" y="149"/>
                  </a:cubicBezTo>
                  <a:close/>
                  <a:moveTo>
                    <a:pt x="654" y="126"/>
                  </a:moveTo>
                  <a:cubicBezTo>
                    <a:pt x="654" y="126"/>
                    <a:pt x="656" y="127"/>
                    <a:pt x="655" y="127"/>
                  </a:cubicBezTo>
                  <a:cubicBezTo>
                    <a:pt x="654" y="127"/>
                    <a:pt x="653" y="127"/>
                    <a:pt x="654" y="126"/>
                  </a:cubicBezTo>
                  <a:close/>
                  <a:moveTo>
                    <a:pt x="653" y="122"/>
                  </a:moveTo>
                  <a:cubicBezTo>
                    <a:pt x="653" y="122"/>
                    <a:pt x="654" y="123"/>
                    <a:pt x="654" y="123"/>
                  </a:cubicBezTo>
                  <a:cubicBezTo>
                    <a:pt x="654" y="123"/>
                    <a:pt x="653" y="123"/>
                    <a:pt x="653" y="122"/>
                  </a:cubicBezTo>
                  <a:close/>
                  <a:moveTo>
                    <a:pt x="653" y="89"/>
                  </a:moveTo>
                  <a:cubicBezTo>
                    <a:pt x="653" y="88"/>
                    <a:pt x="655" y="89"/>
                    <a:pt x="657" y="89"/>
                  </a:cubicBezTo>
                  <a:cubicBezTo>
                    <a:pt x="658" y="89"/>
                    <a:pt x="661" y="90"/>
                    <a:pt x="660" y="90"/>
                  </a:cubicBezTo>
                  <a:cubicBezTo>
                    <a:pt x="658" y="91"/>
                    <a:pt x="656" y="91"/>
                    <a:pt x="654" y="90"/>
                  </a:cubicBezTo>
                  <a:cubicBezTo>
                    <a:pt x="654" y="90"/>
                    <a:pt x="653" y="90"/>
                    <a:pt x="653" y="89"/>
                  </a:cubicBezTo>
                  <a:close/>
                  <a:moveTo>
                    <a:pt x="652" y="116"/>
                  </a:moveTo>
                  <a:cubicBezTo>
                    <a:pt x="652" y="116"/>
                    <a:pt x="654" y="117"/>
                    <a:pt x="653" y="117"/>
                  </a:cubicBezTo>
                  <a:cubicBezTo>
                    <a:pt x="653" y="117"/>
                    <a:pt x="652" y="117"/>
                    <a:pt x="652" y="116"/>
                  </a:cubicBezTo>
                  <a:close/>
                  <a:moveTo>
                    <a:pt x="652" y="113"/>
                  </a:moveTo>
                  <a:cubicBezTo>
                    <a:pt x="652" y="111"/>
                    <a:pt x="654" y="113"/>
                    <a:pt x="656" y="113"/>
                  </a:cubicBezTo>
                  <a:cubicBezTo>
                    <a:pt x="657" y="113"/>
                    <a:pt x="660" y="113"/>
                    <a:pt x="659" y="114"/>
                  </a:cubicBezTo>
                  <a:cubicBezTo>
                    <a:pt x="657" y="115"/>
                    <a:pt x="655" y="114"/>
                    <a:pt x="653" y="114"/>
                  </a:cubicBezTo>
                  <a:cubicBezTo>
                    <a:pt x="652" y="113"/>
                    <a:pt x="652" y="113"/>
                    <a:pt x="652" y="113"/>
                  </a:cubicBezTo>
                  <a:close/>
                  <a:moveTo>
                    <a:pt x="649" y="115"/>
                  </a:moveTo>
                  <a:cubicBezTo>
                    <a:pt x="649" y="114"/>
                    <a:pt x="650" y="115"/>
                    <a:pt x="650" y="115"/>
                  </a:cubicBezTo>
                  <a:cubicBezTo>
                    <a:pt x="650" y="115"/>
                    <a:pt x="649" y="115"/>
                    <a:pt x="649" y="115"/>
                  </a:cubicBezTo>
                  <a:close/>
                  <a:moveTo>
                    <a:pt x="649" y="127"/>
                  </a:moveTo>
                  <a:cubicBezTo>
                    <a:pt x="649" y="126"/>
                    <a:pt x="650" y="127"/>
                    <a:pt x="650" y="127"/>
                  </a:cubicBezTo>
                  <a:cubicBezTo>
                    <a:pt x="650" y="127"/>
                    <a:pt x="649" y="127"/>
                    <a:pt x="649" y="127"/>
                  </a:cubicBezTo>
                  <a:close/>
                  <a:moveTo>
                    <a:pt x="648" y="145"/>
                  </a:moveTo>
                  <a:cubicBezTo>
                    <a:pt x="648" y="144"/>
                    <a:pt x="650" y="146"/>
                    <a:pt x="650" y="146"/>
                  </a:cubicBezTo>
                  <a:cubicBezTo>
                    <a:pt x="649" y="146"/>
                    <a:pt x="648" y="146"/>
                    <a:pt x="648" y="145"/>
                  </a:cubicBezTo>
                  <a:close/>
                  <a:moveTo>
                    <a:pt x="644" y="65"/>
                  </a:moveTo>
                  <a:cubicBezTo>
                    <a:pt x="644" y="63"/>
                    <a:pt x="647" y="64"/>
                    <a:pt x="648" y="65"/>
                  </a:cubicBezTo>
                  <a:cubicBezTo>
                    <a:pt x="648" y="65"/>
                    <a:pt x="649" y="65"/>
                    <a:pt x="648" y="65"/>
                  </a:cubicBezTo>
                  <a:cubicBezTo>
                    <a:pt x="647" y="66"/>
                    <a:pt x="644" y="66"/>
                    <a:pt x="644" y="65"/>
                  </a:cubicBezTo>
                  <a:close/>
                  <a:moveTo>
                    <a:pt x="644" y="144"/>
                  </a:moveTo>
                  <a:cubicBezTo>
                    <a:pt x="644" y="143"/>
                    <a:pt x="646" y="144"/>
                    <a:pt x="645" y="144"/>
                  </a:cubicBezTo>
                  <a:cubicBezTo>
                    <a:pt x="645" y="144"/>
                    <a:pt x="644" y="144"/>
                    <a:pt x="644" y="144"/>
                  </a:cubicBezTo>
                  <a:close/>
                  <a:moveTo>
                    <a:pt x="642" y="148"/>
                  </a:moveTo>
                  <a:cubicBezTo>
                    <a:pt x="642" y="147"/>
                    <a:pt x="643" y="148"/>
                    <a:pt x="643" y="148"/>
                  </a:cubicBezTo>
                  <a:cubicBezTo>
                    <a:pt x="643" y="148"/>
                    <a:pt x="642" y="148"/>
                    <a:pt x="642" y="148"/>
                  </a:cubicBezTo>
                  <a:close/>
                  <a:moveTo>
                    <a:pt x="642" y="117"/>
                  </a:moveTo>
                  <a:cubicBezTo>
                    <a:pt x="642" y="116"/>
                    <a:pt x="644" y="117"/>
                    <a:pt x="644" y="117"/>
                  </a:cubicBezTo>
                  <a:cubicBezTo>
                    <a:pt x="643" y="117"/>
                    <a:pt x="642" y="117"/>
                    <a:pt x="642" y="117"/>
                  </a:cubicBezTo>
                  <a:close/>
                  <a:moveTo>
                    <a:pt x="639" y="127"/>
                  </a:moveTo>
                  <a:cubicBezTo>
                    <a:pt x="639" y="126"/>
                    <a:pt x="640" y="126"/>
                    <a:pt x="641" y="126"/>
                  </a:cubicBezTo>
                  <a:cubicBezTo>
                    <a:pt x="642" y="126"/>
                    <a:pt x="645" y="126"/>
                    <a:pt x="644" y="127"/>
                  </a:cubicBezTo>
                  <a:cubicBezTo>
                    <a:pt x="643" y="128"/>
                    <a:pt x="643" y="127"/>
                    <a:pt x="642" y="127"/>
                  </a:cubicBezTo>
                  <a:cubicBezTo>
                    <a:pt x="641" y="127"/>
                    <a:pt x="639" y="128"/>
                    <a:pt x="639" y="127"/>
                  </a:cubicBezTo>
                  <a:close/>
                  <a:moveTo>
                    <a:pt x="636" y="70"/>
                  </a:moveTo>
                  <a:cubicBezTo>
                    <a:pt x="636" y="70"/>
                    <a:pt x="637" y="70"/>
                    <a:pt x="637" y="70"/>
                  </a:cubicBezTo>
                  <a:cubicBezTo>
                    <a:pt x="637" y="70"/>
                    <a:pt x="636" y="70"/>
                    <a:pt x="636" y="70"/>
                  </a:cubicBezTo>
                  <a:close/>
                  <a:moveTo>
                    <a:pt x="635" y="90"/>
                  </a:moveTo>
                  <a:cubicBezTo>
                    <a:pt x="635" y="89"/>
                    <a:pt x="638" y="90"/>
                    <a:pt x="639" y="90"/>
                  </a:cubicBezTo>
                  <a:cubicBezTo>
                    <a:pt x="640" y="90"/>
                    <a:pt x="644" y="90"/>
                    <a:pt x="643" y="90"/>
                  </a:cubicBezTo>
                  <a:cubicBezTo>
                    <a:pt x="641" y="91"/>
                    <a:pt x="640" y="91"/>
                    <a:pt x="638" y="91"/>
                  </a:cubicBezTo>
                  <a:cubicBezTo>
                    <a:pt x="637" y="91"/>
                    <a:pt x="635" y="91"/>
                    <a:pt x="635" y="90"/>
                  </a:cubicBezTo>
                  <a:close/>
                  <a:moveTo>
                    <a:pt x="635" y="117"/>
                  </a:moveTo>
                  <a:cubicBezTo>
                    <a:pt x="635" y="116"/>
                    <a:pt x="636" y="117"/>
                    <a:pt x="636" y="117"/>
                  </a:cubicBezTo>
                  <a:cubicBezTo>
                    <a:pt x="636" y="117"/>
                    <a:pt x="635" y="117"/>
                    <a:pt x="635" y="117"/>
                  </a:cubicBezTo>
                  <a:close/>
                  <a:moveTo>
                    <a:pt x="634" y="53"/>
                  </a:moveTo>
                  <a:cubicBezTo>
                    <a:pt x="634" y="52"/>
                    <a:pt x="635" y="53"/>
                    <a:pt x="635" y="53"/>
                  </a:cubicBezTo>
                  <a:cubicBezTo>
                    <a:pt x="635" y="53"/>
                    <a:pt x="634" y="53"/>
                    <a:pt x="634" y="53"/>
                  </a:cubicBezTo>
                  <a:close/>
                  <a:moveTo>
                    <a:pt x="634" y="58"/>
                  </a:moveTo>
                  <a:cubicBezTo>
                    <a:pt x="634" y="56"/>
                    <a:pt x="636" y="58"/>
                    <a:pt x="637" y="58"/>
                  </a:cubicBezTo>
                  <a:cubicBezTo>
                    <a:pt x="638" y="58"/>
                    <a:pt x="640" y="58"/>
                    <a:pt x="640" y="58"/>
                  </a:cubicBezTo>
                  <a:cubicBezTo>
                    <a:pt x="638" y="59"/>
                    <a:pt x="636" y="59"/>
                    <a:pt x="634" y="58"/>
                  </a:cubicBezTo>
                  <a:cubicBezTo>
                    <a:pt x="634" y="58"/>
                    <a:pt x="634" y="58"/>
                    <a:pt x="634" y="58"/>
                  </a:cubicBezTo>
                  <a:close/>
                  <a:moveTo>
                    <a:pt x="633" y="148"/>
                  </a:moveTo>
                  <a:cubicBezTo>
                    <a:pt x="633" y="148"/>
                    <a:pt x="633" y="148"/>
                    <a:pt x="634" y="148"/>
                  </a:cubicBezTo>
                  <a:cubicBezTo>
                    <a:pt x="634" y="148"/>
                    <a:pt x="633" y="148"/>
                    <a:pt x="633" y="148"/>
                  </a:cubicBezTo>
                  <a:close/>
                  <a:moveTo>
                    <a:pt x="629" y="53"/>
                  </a:moveTo>
                  <a:cubicBezTo>
                    <a:pt x="629" y="52"/>
                    <a:pt x="630" y="53"/>
                    <a:pt x="630" y="53"/>
                  </a:cubicBezTo>
                  <a:cubicBezTo>
                    <a:pt x="630" y="53"/>
                    <a:pt x="629" y="53"/>
                    <a:pt x="629" y="53"/>
                  </a:cubicBezTo>
                  <a:close/>
                  <a:moveTo>
                    <a:pt x="629" y="110"/>
                  </a:moveTo>
                  <a:cubicBezTo>
                    <a:pt x="629" y="109"/>
                    <a:pt x="631" y="110"/>
                    <a:pt x="631" y="111"/>
                  </a:cubicBezTo>
                  <a:cubicBezTo>
                    <a:pt x="630" y="111"/>
                    <a:pt x="629" y="111"/>
                    <a:pt x="629" y="110"/>
                  </a:cubicBezTo>
                  <a:close/>
                  <a:moveTo>
                    <a:pt x="627" y="104"/>
                  </a:moveTo>
                  <a:cubicBezTo>
                    <a:pt x="627" y="103"/>
                    <a:pt x="629" y="104"/>
                    <a:pt x="629" y="105"/>
                  </a:cubicBezTo>
                  <a:cubicBezTo>
                    <a:pt x="628" y="105"/>
                    <a:pt x="627" y="105"/>
                    <a:pt x="627" y="104"/>
                  </a:cubicBezTo>
                  <a:close/>
                  <a:moveTo>
                    <a:pt x="627" y="98"/>
                  </a:moveTo>
                  <a:cubicBezTo>
                    <a:pt x="627" y="98"/>
                    <a:pt x="628" y="99"/>
                    <a:pt x="628" y="99"/>
                  </a:cubicBezTo>
                  <a:cubicBezTo>
                    <a:pt x="627" y="100"/>
                    <a:pt x="626" y="99"/>
                    <a:pt x="627" y="98"/>
                  </a:cubicBezTo>
                  <a:close/>
                  <a:moveTo>
                    <a:pt x="626" y="112"/>
                  </a:moveTo>
                  <a:cubicBezTo>
                    <a:pt x="626" y="111"/>
                    <a:pt x="627" y="112"/>
                    <a:pt x="627" y="112"/>
                  </a:cubicBezTo>
                  <a:cubicBezTo>
                    <a:pt x="627" y="112"/>
                    <a:pt x="626" y="112"/>
                    <a:pt x="626" y="112"/>
                  </a:cubicBezTo>
                  <a:close/>
                  <a:moveTo>
                    <a:pt x="625" y="65"/>
                  </a:moveTo>
                  <a:cubicBezTo>
                    <a:pt x="625" y="64"/>
                    <a:pt x="627" y="65"/>
                    <a:pt x="629" y="65"/>
                  </a:cubicBezTo>
                  <a:cubicBezTo>
                    <a:pt x="629" y="65"/>
                    <a:pt x="630" y="65"/>
                    <a:pt x="630" y="65"/>
                  </a:cubicBezTo>
                  <a:cubicBezTo>
                    <a:pt x="629" y="67"/>
                    <a:pt x="627" y="66"/>
                    <a:pt x="626" y="66"/>
                  </a:cubicBezTo>
                  <a:cubicBezTo>
                    <a:pt x="625" y="65"/>
                    <a:pt x="625" y="66"/>
                    <a:pt x="625" y="65"/>
                  </a:cubicBezTo>
                  <a:close/>
                  <a:moveTo>
                    <a:pt x="623" y="64"/>
                  </a:moveTo>
                  <a:cubicBezTo>
                    <a:pt x="623" y="64"/>
                    <a:pt x="624" y="64"/>
                    <a:pt x="624" y="65"/>
                  </a:cubicBezTo>
                  <a:cubicBezTo>
                    <a:pt x="624" y="65"/>
                    <a:pt x="623" y="65"/>
                    <a:pt x="623" y="65"/>
                  </a:cubicBezTo>
                  <a:cubicBezTo>
                    <a:pt x="623" y="65"/>
                    <a:pt x="622" y="64"/>
                    <a:pt x="623" y="64"/>
                  </a:cubicBezTo>
                  <a:close/>
                  <a:moveTo>
                    <a:pt x="622" y="99"/>
                  </a:moveTo>
                  <a:cubicBezTo>
                    <a:pt x="622" y="98"/>
                    <a:pt x="623" y="98"/>
                    <a:pt x="623" y="99"/>
                  </a:cubicBezTo>
                  <a:cubicBezTo>
                    <a:pt x="623" y="99"/>
                    <a:pt x="622" y="100"/>
                    <a:pt x="622" y="99"/>
                  </a:cubicBezTo>
                  <a:cubicBezTo>
                    <a:pt x="622" y="99"/>
                    <a:pt x="622" y="99"/>
                    <a:pt x="622" y="99"/>
                  </a:cubicBezTo>
                  <a:close/>
                  <a:moveTo>
                    <a:pt x="621" y="101"/>
                  </a:moveTo>
                  <a:cubicBezTo>
                    <a:pt x="621" y="101"/>
                    <a:pt x="623" y="102"/>
                    <a:pt x="623" y="102"/>
                  </a:cubicBezTo>
                  <a:cubicBezTo>
                    <a:pt x="622" y="102"/>
                    <a:pt x="621" y="102"/>
                    <a:pt x="621" y="101"/>
                  </a:cubicBezTo>
                  <a:close/>
                  <a:moveTo>
                    <a:pt x="618" y="101"/>
                  </a:moveTo>
                  <a:cubicBezTo>
                    <a:pt x="618" y="100"/>
                    <a:pt x="620" y="101"/>
                    <a:pt x="620" y="101"/>
                  </a:cubicBezTo>
                  <a:cubicBezTo>
                    <a:pt x="619" y="101"/>
                    <a:pt x="618" y="101"/>
                    <a:pt x="618" y="101"/>
                  </a:cubicBezTo>
                  <a:close/>
                  <a:moveTo>
                    <a:pt x="616" y="99"/>
                  </a:moveTo>
                  <a:cubicBezTo>
                    <a:pt x="616" y="99"/>
                    <a:pt x="618" y="101"/>
                    <a:pt x="617" y="101"/>
                  </a:cubicBezTo>
                  <a:cubicBezTo>
                    <a:pt x="617" y="100"/>
                    <a:pt x="616" y="100"/>
                    <a:pt x="616" y="99"/>
                  </a:cubicBezTo>
                  <a:close/>
                  <a:moveTo>
                    <a:pt x="616" y="104"/>
                  </a:moveTo>
                  <a:cubicBezTo>
                    <a:pt x="616" y="103"/>
                    <a:pt x="618" y="104"/>
                    <a:pt x="619" y="104"/>
                  </a:cubicBezTo>
                  <a:cubicBezTo>
                    <a:pt x="621" y="104"/>
                    <a:pt x="624" y="103"/>
                    <a:pt x="624" y="105"/>
                  </a:cubicBezTo>
                  <a:cubicBezTo>
                    <a:pt x="623" y="106"/>
                    <a:pt x="621" y="104"/>
                    <a:pt x="619" y="104"/>
                  </a:cubicBezTo>
                  <a:cubicBezTo>
                    <a:pt x="618" y="104"/>
                    <a:pt x="616" y="105"/>
                    <a:pt x="616" y="104"/>
                  </a:cubicBezTo>
                  <a:close/>
                  <a:moveTo>
                    <a:pt x="615" y="112"/>
                  </a:moveTo>
                  <a:cubicBezTo>
                    <a:pt x="615" y="112"/>
                    <a:pt x="617" y="113"/>
                    <a:pt x="617" y="113"/>
                  </a:cubicBezTo>
                  <a:cubicBezTo>
                    <a:pt x="616" y="113"/>
                    <a:pt x="615" y="113"/>
                    <a:pt x="615" y="112"/>
                  </a:cubicBezTo>
                  <a:close/>
                  <a:moveTo>
                    <a:pt x="615" y="117"/>
                  </a:moveTo>
                  <a:cubicBezTo>
                    <a:pt x="615" y="116"/>
                    <a:pt x="618" y="117"/>
                    <a:pt x="617" y="118"/>
                  </a:cubicBezTo>
                  <a:cubicBezTo>
                    <a:pt x="617" y="119"/>
                    <a:pt x="614" y="118"/>
                    <a:pt x="615" y="117"/>
                  </a:cubicBezTo>
                  <a:close/>
                  <a:moveTo>
                    <a:pt x="614" y="114"/>
                  </a:moveTo>
                  <a:cubicBezTo>
                    <a:pt x="614" y="113"/>
                    <a:pt x="617" y="115"/>
                    <a:pt x="618" y="114"/>
                  </a:cubicBezTo>
                  <a:cubicBezTo>
                    <a:pt x="619" y="114"/>
                    <a:pt x="619" y="114"/>
                    <a:pt x="620" y="114"/>
                  </a:cubicBezTo>
                  <a:cubicBezTo>
                    <a:pt x="620" y="113"/>
                    <a:pt x="621" y="113"/>
                    <a:pt x="621" y="113"/>
                  </a:cubicBezTo>
                  <a:cubicBezTo>
                    <a:pt x="622" y="113"/>
                    <a:pt x="623" y="114"/>
                    <a:pt x="624" y="114"/>
                  </a:cubicBezTo>
                  <a:cubicBezTo>
                    <a:pt x="626" y="114"/>
                    <a:pt x="632" y="113"/>
                    <a:pt x="630" y="114"/>
                  </a:cubicBezTo>
                  <a:cubicBezTo>
                    <a:pt x="629" y="115"/>
                    <a:pt x="625" y="114"/>
                    <a:pt x="626" y="115"/>
                  </a:cubicBezTo>
                  <a:cubicBezTo>
                    <a:pt x="627" y="117"/>
                    <a:pt x="630" y="115"/>
                    <a:pt x="631" y="115"/>
                  </a:cubicBezTo>
                  <a:cubicBezTo>
                    <a:pt x="633" y="115"/>
                    <a:pt x="637" y="115"/>
                    <a:pt x="636" y="114"/>
                  </a:cubicBezTo>
                  <a:cubicBezTo>
                    <a:pt x="635" y="114"/>
                    <a:pt x="634" y="114"/>
                    <a:pt x="634" y="114"/>
                  </a:cubicBezTo>
                  <a:cubicBezTo>
                    <a:pt x="635" y="113"/>
                    <a:pt x="639" y="113"/>
                    <a:pt x="638" y="114"/>
                  </a:cubicBezTo>
                  <a:cubicBezTo>
                    <a:pt x="638" y="114"/>
                    <a:pt x="637" y="114"/>
                    <a:pt x="637" y="115"/>
                  </a:cubicBezTo>
                  <a:cubicBezTo>
                    <a:pt x="638" y="116"/>
                    <a:pt x="640" y="115"/>
                    <a:pt x="642" y="115"/>
                  </a:cubicBezTo>
                  <a:cubicBezTo>
                    <a:pt x="643" y="114"/>
                    <a:pt x="644" y="114"/>
                    <a:pt x="645" y="114"/>
                  </a:cubicBezTo>
                  <a:cubicBezTo>
                    <a:pt x="645" y="114"/>
                    <a:pt x="646" y="115"/>
                    <a:pt x="646" y="115"/>
                  </a:cubicBezTo>
                  <a:cubicBezTo>
                    <a:pt x="644" y="116"/>
                    <a:pt x="642" y="115"/>
                    <a:pt x="640" y="115"/>
                  </a:cubicBezTo>
                  <a:cubicBezTo>
                    <a:pt x="633" y="115"/>
                    <a:pt x="627" y="117"/>
                    <a:pt x="620" y="116"/>
                  </a:cubicBezTo>
                  <a:cubicBezTo>
                    <a:pt x="620" y="116"/>
                    <a:pt x="619" y="116"/>
                    <a:pt x="618" y="116"/>
                  </a:cubicBezTo>
                  <a:cubicBezTo>
                    <a:pt x="618" y="116"/>
                    <a:pt x="619" y="115"/>
                    <a:pt x="619" y="115"/>
                  </a:cubicBezTo>
                  <a:cubicBezTo>
                    <a:pt x="617" y="114"/>
                    <a:pt x="614" y="116"/>
                    <a:pt x="614" y="114"/>
                  </a:cubicBezTo>
                  <a:close/>
                  <a:moveTo>
                    <a:pt x="611" y="112"/>
                  </a:moveTo>
                  <a:cubicBezTo>
                    <a:pt x="611" y="111"/>
                    <a:pt x="615" y="112"/>
                    <a:pt x="614" y="113"/>
                  </a:cubicBezTo>
                  <a:cubicBezTo>
                    <a:pt x="613" y="113"/>
                    <a:pt x="611" y="113"/>
                    <a:pt x="611" y="112"/>
                  </a:cubicBezTo>
                  <a:close/>
                  <a:moveTo>
                    <a:pt x="611" y="104"/>
                  </a:moveTo>
                  <a:cubicBezTo>
                    <a:pt x="611" y="103"/>
                    <a:pt x="613" y="104"/>
                    <a:pt x="612" y="104"/>
                  </a:cubicBezTo>
                  <a:cubicBezTo>
                    <a:pt x="612" y="105"/>
                    <a:pt x="610" y="104"/>
                    <a:pt x="611" y="104"/>
                  </a:cubicBezTo>
                  <a:close/>
                  <a:moveTo>
                    <a:pt x="611" y="92"/>
                  </a:moveTo>
                  <a:cubicBezTo>
                    <a:pt x="611" y="91"/>
                    <a:pt x="612" y="93"/>
                    <a:pt x="612" y="93"/>
                  </a:cubicBezTo>
                  <a:cubicBezTo>
                    <a:pt x="611" y="93"/>
                    <a:pt x="611" y="92"/>
                    <a:pt x="611" y="92"/>
                  </a:cubicBezTo>
                  <a:close/>
                  <a:moveTo>
                    <a:pt x="610" y="118"/>
                  </a:moveTo>
                  <a:cubicBezTo>
                    <a:pt x="610" y="117"/>
                    <a:pt x="612" y="117"/>
                    <a:pt x="613" y="117"/>
                  </a:cubicBezTo>
                  <a:cubicBezTo>
                    <a:pt x="614" y="118"/>
                    <a:pt x="614" y="118"/>
                    <a:pt x="614" y="118"/>
                  </a:cubicBezTo>
                  <a:cubicBezTo>
                    <a:pt x="613" y="119"/>
                    <a:pt x="611" y="119"/>
                    <a:pt x="610" y="118"/>
                  </a:cubicBezTo>
                  <a:cubicBezTo>
                    <a:pt x="610" y="118"/>
                    <a:pt x="610" y="118"/>
                    <a:pt x="610" y="118"/>
                  </a:cubicBezTo>
                  <a:close/>
                  <a:moveTo>
                    <a:pt x="610" y="58"/>
                  </a:moveTo>
                  <a:cubicBezTo>
                    <a:pt x="610" y="57"/>
                    <a:pt x="614" y="58"/>
                    <a:pt x="613" y="59"/>
                  </a:cubicBezTo>
                  <a:cubicBezTo>
                    <a:pt x="612" y="59"/>
                    <a:pt x="610" y="59"/>
                    <a:pt x="610" y="58"/>
                  </a:cubicBezTo>
                  <a:close/>
                  <a:moveTo>
                    <a:pt x="608" y="51"/>
                  </a:moveTo>
                  <a:cubicBezTo>
                    <a:pt x="608" y="51"/>
                    <a:pt x="609" y="52"/>
                    <a:pt x="609" y="52"/>
                  </a:cubicBezTo>
                  <a:cubicBezTo>
                    <a:pt x="609" y="52"/>
                    <a:pt x="608" y="52"/>
                    <a:pt x="608" y="51"/>
                  </a:cubicBezTo>
                  <a:close/>
                  <a:moveTo>
                    <a:pt x="607" y="101"/>
                  </a:moveTo>
                  <a:cubicBezTo>
                    <a:pt x="607" y="99"/>
                    <a:pt x="610" y="100"/>
                    <a:pt x="611" y="101"/>
                  </a:cubicBezTo>
                  <a:cubicBezTo>
                    <a:pt x="612" y="101"/>
                    <a:pt x="613" y="101"/>
                    <a:pt x="613" y="101"/>
                  </a:cubicBezTo>
                  <a:cubicBezTo>
                    <a:pt x="612" y="103"/>
                    <a:pt x="610" y="102"/>
                    <a:pt x="608" y="101"/>
                  </a:cubicBezTo>
                  <a:cubicBezTo>
                    <a:pt x="608" y="101"/>
                    <a:pt x="607" y="101"/>
                    <a:pt x="607" y="101"/>
                  </a:cubicBezTo>
                  <a:close/>
                  <a:moveTo>
                    <a:pt x="607" y="59"/>
                  </a:moveTo>
                  <a:cubicBezTo>
                    <a:pt x="607" y="58"/>
                    <a:pt x="609" y="59"/>
                    <a:pt x="608" y="59"/>
                  </a:cubicBezTo>
                  <a:cubicBezTo>
                    <a:pt x="608" y="60"/>
                    <a:pt x="607" y="59"/>
                    <a:pt x="607" y="59"/>
                  </a:cubicBezTo>
                  <a:close/>
                  <a:moveTo>
                    <a:pt x="603" y="110"/>
                  </a:moveTo>
                  <a:cubicBezTo>
                    <a:pt x="603" y="110"/>
                    <a:pt x="603" y="110"/>
                    <a:pt x="604" y="110"/>
                  </a:cubicBezTo>
                  <a:cubicBezTo>
                    <a:pt x="604" y="110"/>
                    <a:pt x="604" y="110"/>
                    <a:pt x="604" y="110"/>
                  </a:cubicBezTo>
                  <a:cubicBezTo>
                    <a:pt x="604" y="111"/>
                    <a:pt x="604" y="111"/>
                    <a:pt x="603" y="111"/>
                  </a:cubicBezTo>
                  <a:cubicBezTo>
                    <a:pt x="603" y="111"/>
                    <a:pt x="603" y="110"/>
                    <a:pt x="603" y="110"/>
                  </a:cubicBezTo>
                  <a:close/>
                  <a:moveTo>
                    <a:pt x="602" y="54"/>
                  </a:moveTo>
                  <a:cubicBezTo>
                    <a:pt x="602" y="53"/>
                    <a:pt x="604" y="54"/>
                    <a:pt x="605" y="54"/>
                  </a:cubicBezTo>
                  <a:cubicBezTo>
                    <a:pt x="607" y="53"/>
                    <a:pt x="612" y="52"/>
                    <a:pt x="610" y="54"/>
                  </a:cubicBezTo>
                  <a:cubicBezTo>
                    <a:pt x="609" y="55"/>
                    <a:pt x="606" y="55"/>
                    <a:pt x="604" y="55"/>
                  </a:cubicBezTo>
                  <a:cubicBezTo>
                    <a:pt x="603" y="55"/>
                    <a:pt x="602" y="55"/>
                    <a:pt x="602" y="54"/>
                  </a:cubicBezTo>
                  <a:close/>
                  <a:moveTo>
                    <a:pt x="601" y="172"/>
                  </a:moveTo>
                  <a:cubicBezTo>
                    <a:pt x="601" y="172"/>
                    <a:pt x="603" y="173"/>
                    <a:pt x="602" y="173"/>
                  </a:cubicBezTo>
                  <a:cubicBezTo>
                    <a:pt x="602" y="173"/>
                    <a:pt x="601" y="173"/>
                    <a:pt x="601" y="172"/>
                  </a:cubicBezTo>
                  <a:close/>
                  <a:moveTo>
                    <a:pt x="601" y="55"/>
                  </a:moveTo>
                  <a:cubicBezTo>
                    <a:pt x="601" y="55"/>
                    <a:pt x="602" y="56"/>
                    <a:pt x="602" y="56"/>
                  </a:cubicBezTo>
                  <a:cubicBezTo>
                    <a:pt x="602" y="56"/>
                    <a:pt x="601" y="56"/>
                    <a:pt x="601" y="55"/>
                  </a:cubicBezTo>
                  <a:close/>
                  <a:moveTo>
                    <a:pt x="599" y="94"/>
                  </a:moveTo>
                  <a:cubicBezTo>
                    <a:pt x="599" y="93"/>
                    <a:pt x="601" y="94"/>
                    <a:pt x="601" y="94"/>
                  </a:cubicBezTo>
                  <a:cubicBezTo>
                    <a:pt x="600" y="95"/>
                    <a:pt x="599" y="95"/>
                    <a:pt x="599" y="94"/>
                  </a:cubicBezTo>
                  <a:close/>
                  <a:moveTo>
                    <a:pt x="597" y="142"/>
                  </a:moveTo>
                  <a:cubicBezTo>
                    <a:pt x="597" y="141"/>
                    <a:pt x="599" y="142"/>
                    <a:pt x="598" y="142"/>
                  </a:cubicBezTo>
                  <a:cubicBezTo>
                    <a:pt x="598" y="142"/>
                    <a:pt x="597" y="142"/>
                    <a:pt x="597" y="142"/>
                  </a:cubicBezTo>
                  <a:close/>
                  <a:moveTo>
                    <a:pt x="595" y="115"/>
                  </a:moveTo>
                  <a:cubicBezTo>
                    <a:pt x="595" y="114"/>
                    <a:pt x="597" y="115"/>
                    <a:pt x="598" y="115"/>
                  </a:cubicBezTo>
                  <a:cubicBezTo>
                    <a:pt x="599" y="115"/>
                    <a:pt x="602" y="115"/>
                    <a:pt x="601" y="114"/>
                  </a:cubicBezTo>
                  <a:cubicBezTo>
                    <a:pt x="601" y="113"/>
                    <a:pt x="598" y="113"/>
                    <a:pt x="599" y="113"/>
                  </a:cubicBezTo>
                  <a:cubicBezTo>
                    <a:pt x="600" y="112"/>
                    <a:pt x="604" y="112"/>
                    <a:pt x="603" y="114"/>
                  </a:cubicBezTo>
                  <a:cubicBezTo>
                    <a:pt x="603" y="114"/>
                    <a:pt x="602" y="114"/>
                    <a:pt x="602" y="115"/>
                  </a:cubicBezTo>
                  <a:cubicBezTo>
                    <a:pt x="604" y="116"/>
                    <a:pt x="606" y="114"/>
                    <a:pt x="609" y="114"/>
                  </a:cubicBezTo>
                  <a:cubicBezTo>
                    <a:pt x="610" y="114"/>
                    <a:pt x="613" y="114"/>
                    <a:pt x="613" y="115"/>
                  </a:cubicBezTo>
                  <a:cubicBezTo>
                    <a:pt x="613" y="116"/>
                    <a:pt x="612" y="116"/>
                    <a:pt x="612" y="116"/>
                  </a:cubicBezTo>
                  <a:cubicBezTo>
                    <a:pt x="611" y="116"/>
                    <a:pt x="611" y="116"/>
                    <a:pt x="610" y="116"/>
                  </a:cubicBezTo>
                  <a:cubicBezTo>
                    <a:pt x="609" y="116"/>
                    <a:pt x="607" y="116"/>
                    <a:pt x="606" y="116"/>
                  </a:cubicBezTo>
                  <a:cubicBezTo>
                    <a:pt x="603" y="116"/>
                    <a:pt x="601" y="117"/>
                    <a:pt x="598" y="117"/>
                  </a:cubicBezTo>
                  <a:cubicBezTo>
                    <a:pt x="597" y="117"/>
                    <a:pt x="597" y="117"/>
                    <a:pt x="596" y="116"/>
                  </a:cubicBezTo>
                  <a:cubicBezTo>
                    <a:pt x="596" y="116"/>
                    <a:pt x="595" y="116"/>
                    <a:pt x="595" y="115"/>
                  </a:cubicBezTo>
                  <a:close/>
                  <a:moveTo>
                    <a:pt x="594" y="137"/>
                  </a:moveTo>
                  <a:cubicBezTo>
                    <a:pt x="594" y="136"/>
                    <a:pt x="596" y="137"/>
                    <a:pt x="596" y="136"/>
                  </a:cubicBezTo>
                  <a:cubicBezTo>
                    <a:pt x="596" y="136"/>
                    <a:pt x="596" y="135"/>
                    <a:pt x="596" y="135"/>
                  </a:cubicBezTo>
                  <a:cubicBezTo>
                    <a:pt x="597" y="134"/>
                    <a:pt x="598" y="135"/>
                    <a:pt x="600" y="136"/>
                  </a:cubicBezTo>
                  <a:cubicBezTo>
                    <a:pt x="600" y="136"/>
                    <a:pt x="601" y="135"/>
                    <a:pt x="601" y="136"/>
                  </a:cubicBezTo>
                  <a:cubicBezTo>
                    <a:pt x="602" y="138"/>
                    <a:pt x="598" y="137"/>
                    <a:pt x="596" y="137"/>
                  </a:cubicBezTo>
                  <a:cubicBezTo>
                    <a:pt x="595" y="137"/>
                    <a:pt x="594" y="137"/>
                    <a:pt x="594" y="137"/>
                  </a:cubicBezTo>
                  <a:close/>
                  <a:moveTo>
                    <a:pt x="593" y="110"/>
                  </a:moveTo>
                  <a:cubicBezTo>
                    <a:pt x="593" y="110"/>
                    <a:pt x="595" y="111"/>
                    <a:pt x="594" y="111"/>
                  </a:cubicBezTo>
                  <a:cubicBezTo>
                    <a:pt x="594" y="112"/>
                    <a:pt x="593" y="111"/>
                    <a:pt x="593" y="110"/>
                  </a:cubicBezTo>
                  <a:close/>
                  <a:moveTo>
                    <a:pt x="591" y="115"/>
                  </a:moveTo>
                  <a:cubicBezTo>
                    <a:pt x="591" y="115"/>
                    <a:pt x="594" y="115"/>
                    <a:pt x="593" y="116"/>
                  </a:cubicBezTo>
                  <a:cubicBezTo>
                    <a:pt x="592" y="116"/>
                    <a:pt x="591" y="116"/>
                    <a:pt x="591" y="115"/>
                  </a:cubicBezTo>
                  <a:close/>
                  <a:moveTo>
                    <a:pt x="588" y="113"/>
                  </a:moveTo>
                  <a:cubicBezTo>
                    <a:pt x="588" y="112"/>
                    <a:pt x="590" y="113"/>
                    <a:pt x="591" y="113"/>
                  </a:cubicBezTo>
                  <a:cubicBezTo>
                    <a:pt x="593" y="113"/>
                    <a:pt x="596" y="113"/>
                    <a:pt x="595" y="113"/>
                  </a:cubicBezTo>
                  <a:cubicBezTo>
                    <a:pt x="593" y="114"/>
                    <a:pt x="591" y="114"/>
                    <a:pt x="589" y="114"/>
                  </a:cubicBezTo>
                  <a:cubicBezTo>
                    <a:pt x="589" y="114"/>
                    <a:pt x="588" y="114"/>
                    <a:pt x="588" y="113"/>
                  </a:cubicBezTo>
                  <a:close/>
                  <a:moveTo>
                    <a:pt x="281" y="142"/>
                  </a:moveTo>
                  <a:cubicBezTo>
                    <a:pt x="280" y="142"/>
                    <a:pt x="285" y="142"/>
                    <a:pt x="284" y="142"/>
                  </a:cubicBezTo>
                  <a:cubicBezTo>
                    <a:pt x="283" y="141"/>
                    <a:pt x="282" y="141"/>
                    <a:pt x="281" y="142"/>
                  </a:cubicBezTo>
                  <a:close/>
                  <a:moveTo>
                    <a:pt x="283" y="139"/>
                  </a:moveTo>
                  <a:cubicBezTo>
                    <a:pt x="283" y="139"/>
                    <a:pt x="283" y="140"/>
                    <a:pt x="284" y="140"/>
                  </a:cubicBezTo>
                  <a:cubicBezTo>
                    <a:pt x="284" y="140"/>
                    <a:pt x="286" y="139"/>
                    <a:pt x="286" y="139"/>
                  </a:cubicBezTo>
                  <a:cubicBezTo>
                    <a:pt x="285" y="139"/>
                    <a:pt x="284" y="139"/>
                    <a:pt x="283" y="139"/>
                  </a:cubicBezTo>
                  <a:close/>
                  <a:moveTo>
                    <a:pt x="296" y="140"/>
                  </a:moveTo>
                  <a:cubicBezTo>
                    <a:pt x="295" y="140"/>
                    <a:pt x="297" y="140"/>
                    <a:pt x="297" y="140"/>
                  </a:cubicBezTo>
                  <a:cubicBezTo>
                    <a:pt x="296" y="140"/>
                    <a:pt x="296" y="140"/>
                    <a:pt x="296" y="140"/>
                  </a:cubicBezTo>
                  <a:close/>
                  <a:moveTo>
                    <a:pt x="297" y="138"/>
                  </a:moveTo>
                  <a:cubicBezTo>
                    <a:pt x="296" y="139"/>
                    <a:pt x="305" y="140"/>
                    <a:pt x="303" y="139"/>
                  </a:cubicBezTo>
                  <a:cubicBezTo>
                    <a:pt x="303" y="138"/>
                    <a:pt x="302" y="138"/>
                    <a:pt x="302" y="138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1" y="137"/>
                    <a:pt x="299" y="137"/>
                    <a:pt x="298" y="138"/>
                  </a:cubicBezTo>
                  <a:cubicBezTo>
                    <a:pt x="297" y="138"/>
                    <a:pt x="297" y="138"/>
                    <a:pt x="297" y="138"/>
                  </a:cubicBezTo>
                  <a:close/>
                  <a:moveTo>
                    <a:pt x="298" y="140"/>
                  </a:moveTo>
                  <a:cubicBezTo>
                    <a:pt x="298" y="140"/>
                    <a:pt x="301" y="141"/>
                    <a:pt x="301" y="140"/>
                  </a:cubicBezTo>
                  <a:cubicBezTo>
                    <a:pt x="301" y="139"/>
                    <a:pt x="299" y="139"/>
                    <a:pt x="298" y="140"/>
                  </a:cubicBezTo>
                  <a:close/>
                  <a:moveTo>
                    <a:pt x="300" y="137"/>
                  </a:moveTo>
                  <a:cubicBezTo>
                    <a:pt x="300" y="137"/>
                    <a:pt x="301" y="137"/>
                    <a:pt x="301" y="137"/>
                  </a:cubicBezTo>
                  <a:cubicBezTo>
                    <a:pt x="301" y="137"/>
                    <a:pt x="300" y="137"/>
                    <a:pt x="300" y="137"/>
                  </a:cubicBezTo>
                  <a:close/>
                  <a:moveTo>
                    <a:pt x="308" y="139"/>
                  </a:moveTo>
                  <a:cubicBezTo>
                    <a:pt x="308" y="139"/>
                    <a:pt x="308" y="139"/>
                    <a:pt x="308" y="139"/>
                  </a:cubicBezTo>
                  <a:cubicBezTo>
                    <a:pt x="308" y="138"/>
                    <a:pt x="307" y="139"/>
                    <a:pt x="308" y="139"/>
                  </a:cubicBezTo>
                  <a:close/>
                  <a:moveTo>
                    <a:pt x="313" y="143"/>
                  </a:moveTo>
                  <a:cubicBezTo>
                    <a:pt x="313" y="143"/>
                    <a:pt x="316" y="143"/>
                    <a:pt x="315" y="143"/>
                  </a:cubicBezTo>
                  <a:cubicBezTo>
                    <a:pt x="315" y="142"/>
                    <a:pt x="314" y="142"/>
                    <a:pt x="313" y="143"/>
                  </a:cubicBezTo>
                  <a:close/>
                  <a:moveTo>
                    <a:pt x="317" y="140"/>
                  </a:moveTo>
                  <a:cubicBezTo>
                    <a:pt x="317" y="140"/>
                    <a:pt x="317" y="140"/>
                    <a:pt x="318" y="140"/>
                  </a:cubicBezTo>
                  <a:cubicBezTo>
                    <a:pt x="318" y="140"/>
                    <a:pt x="317" y="140"/>
                    <a:pt x="317" y="140"/>
                  </a:cubicBezTo>
                  <a:close/>
                  <a:moveTo>
                    <a:pt x="324" y="135"/>
                  </a:moveTo>
                  <a:cubicBezTo>
                    <a:pt x="324" y="135"/>
                    <a:pt x="326" y="136"/>
                    <a:pt x="326" y="135"/>
                  </a:cubicBezTo>
                  <a:cubicBezTo>
                    <a:pt x="326" y="135"/>
                    <a:pt x="325" y="135"/>
                    <a:pt x="324" y="135"/>
                  </a:cubicBezTo>
                  <a:close/>
                  <a:moveTo>
                    <a:pt x="327" y="138"/>
                  </a:moveTo>
                  <a:cubicBezTo>
                    <a:pt x="325" y="138"/>
                    <a:pt x="332" y="138"/>
                    <a:pt x="331" y="138"/>
                  </a:cubicBezTo>
                  <a:cubicBezTo>
                    <a:pt x="329" y="137"/>
                    <a:pt x="328" y="137"/>
                    <a:pt x="327" y="138"/>
                  </a:cubicBezTo>
                  <a:close/>
                  <a:moveTo>
                    <a:pt x="328" y="147"/>
                  </a:moveTo>
                  <a:cubicBezTo>
                    <a:pt x="328" y="147"/>
                    <a:pt x="328" y="147"/>
                    <a:pt x="328" y="147"/>
                  </a:cubicBezTo>
                  <a:cubicBezTo>
                    <a:pt x="328" y="147"/>
                    <a:pt x="327" y="147"/>
                    <a:pt x="328" y="147"/>
                  </a:cubicBezTo>
                  <a:close/>
                  <a:moveTo>
                    <a:pt x="332" y="138"/>
                  </a:moveTo>
                  <a:cubicBezTo>
                    <a:pt x="332" y="138"/>
                    <a:pt x="332" y="138"/>
                    <a:pt x="333" y="138"/>
                  </a:cubicBezTo>
                  <a:cubicBezTo>
                    <a:pt x="333" y="138"/>
                    <a:pt x="332" y="138"/>
                    <a:pt x="332" y="138"/>
                  </a:cubicBezTo>
                  <a:close/>
                  <a:moveTo>
                    <a:pt x="332" y="147"/>
                  </a:moveTo>
                  <a:cubicBezTo>
                    <a:pt x="331" y="148"/>
                    <a:pt x="338" y="148"/>
                    <a:pt x="337" y="147"/>
                  </a:cubicBezTo>
                  <a:cubicBezTo>
                    <a:pt x="336" y="146"/>
                    <a:pt x="334" y="147"/>
                    <a:pt x="332" y="147"/>
                  </a:cubicBezTo>
                  <a:cubicBezTo>
                    <a:pt x="332" y="147"/>
                    <a:pt x="332" y="147"/>
                    <a:pt x="332" y="147"/>
                  </a:cubicBezTo>
                  <a:close/>
                  <a:moveTo>
                    <a:pt x="335" y="138"/>
                  </a:moveTo>
                  <a:cubicBezTo>
                    <a:pt x="335" y="137"/>
                    <a:pt x="336" y="137"/>
                    <a:pt x="336" y="137"/>
                  </a:cubicBezTo>
                  <a:cubicBezTo>
                    <a:pt x="335" y="137"/>
                    <a:pt x="335" y="138"/>
                    <a:pt x="335" y="138"/>
                  </a:cubicBezTo>
                  <a:close/>
                  <a:moveTo>
                    <a:pt x="345" y="147"/>
                  </a:moveTo>
                  <a:cubicBezTo>
                    <a:pt x="344" y="148"/>
                    <a:pt x="348" y="147"/>
                    <a:pt x="350" y="147"/>
                  </a:cubicBezTo>
                  <a:cubicBezTo>
                    <a:pt x="351" y="147"/>
                    <a:pt x="351" y="147"/>
                    <a:pt x="351" y="147"/>
                  </a:cubicBezTo>
                  <a:cubicBezTo>
                    <a:pt x="349" y="146"/>
                    <a:pt x="347" y="146"/>
                    <a:pt x="346" y="147"/>
                  </a:cubicBezTo>
                  <a:cubicBezTo>
                    <a:pt x="345" y="147"/>
                    <a:pt x="345" y="147"/>
                    <a:pt x="345" y="147"/>
                  </a:cubicBezTo>
                  <a:close/>
                  <a:moveTo>
                    <a:pt x="377" y="140"/>
                  </a:moveTo>
                  <a:cubicBezTo>
                    <a:pt x="375" y="141"/>
                    <a:pt x="386" y="141"/>
                    <a:pt x="384" y="140"/>
                  </a:cubicBezTo>
                  <a:cubicBezTo>
                    <a:pt x="381" y="139"/>
                    <a:pt x="379" y="139"/>
                    <a:pt x="377" y="140"/>
                  </a:cubicBezTo>
                  <a:cubicBezTo>
                    <a:pt x="377" y="140"/>
                    <a:pt x="377" y="140"/>
                    <a:pt x="377" y="140"/>
                  </a:cubicBezTo>
                  <a:close/>
                  <a:moveTo>
                    <a:pt x="383" y="138"/>
                  </a:moveTo>
                  <a:cubicBezTo>
                    <a:pt x="383" y="138"/>
                    <a:pt x="383" y="139"/>
                    <a:pt x="384" y="139"/>
                  </a:cubicBezTo>
                  <a:cubicBezTo>
                    <a:pt x="384" y="138"/>
                    <a:pt x="383" y="138"/>
                    <a:pt x="383" y="138"/>
                  </a:cubicBezTo>
                  <a:close/>
                  <a:moveTo>
                    <a:pt x="385" y="140"/>
                  </a:moveTo>
                  <a:cubicBezTo>
                    <a:pt x="385" y="140"/>
                    <a:pt x="386" y="140"/>
                    <a:pt x="386" y="141"/>
                  </a:cubicBezTo>
                  <a:cubicBezTo>
                    <a:pt x="387" y="141"/>
                    <a:pt x="389" y="141"/>
                    <a:pt x="390" y="141"/>
                  </a:cubicBezTo>
                  <a:cubicBezTo>
                    <a:pt x="395" y="141"/>
                    <a:pt x="399" y="141"/>
                    <a:pt x="404" y="140"/>
                  </a:cubicBezTo>
                  <a:cubicBezTo>
                    <a:pt x="404" y="140"/>
                    <a:pt x="405" y="139"/>
                    <a:pt x="405" y="139"/>
                  </a:cubicBezTo>
                  <a:cubicBezTo>
                    <a:pt x="403" y="138"/>
                    <a:pt x="401" y="139"/>
                    <a:pt x="399" y="139"/>
                  </a:cubicBezTo>
                  <a:cubicBezTo>
                    <a:pt x="394" y="140"/>
                    <a:pt x="390" y="138"/>
                    <a:pt x="386" y="140"/>
                  </a:cubicBezTo>
                  <a:cubicBezTo>
                    <a:pt x="386" y="140"/>
                    <a:pt x="385" y="139"/>
                    <a:pt x="385" y="140"/>
                  </a:cubicBezTo>
                  <a:close/>
                  <a:moveTo>
                    <a:pt x="387" y="138"/>
                  </a:moveTo>
                  <a:cubicBezTo>
                    <a:pt x="386" y="138"/>
                    <a:pt x="387" y="138"/>
                    <a:pt x="387" y="139"/>
                  </a:cubicBezTo>
                  <a:cubicBezTo>
                    <a:pt x="389" y="139"/>
                    <a:pt x="391" y="138"/>
                    <a:pt x="393" y="138"/>
                  </a:cubicBezTo>
                  <a:cubicBezTo>
                    <a:pt x="397" y="138"/>
                    <a:pt x="400" y="139"/>
                    <a:pt x="404" y="138"/>
                  </a:cubicBezTo>
                  <a:cubicBezTo>
                    <a:pt x="405" y="138"/>
                    <a:pt x="407" y="137"/>
                    <a:pt x="406" y="137"/>
                  </a:cubicBezTo>
                  <a:cubicBezTo>
                    <a:pt x="405" y="136"/>
                    <a:pt x="404" y="138"/>
                    <a:pt x="403" y="138"/>
                  </a:cubicBezTo>
                  <a:cubicBezTo>
                    <a:pt x="401" y="138"/>
                    <a:pt x="399" y="138"/>
                    <a:pt x="397" y="138"/>
                  </a:cubicBezTo>
                  <a:cubicBezTo>
                    <a:pt x="396" y="137"/>
                    <a:pt x="396" y="137"/>
                    <a:pt x="395" y="137"/>
                  </a:cubicBezTo>
                  <a:cubicBezTo>
                    <a:pt x="393" y="137"/>
                    <a:pt x="392" y="137"/>
                    <a:pt x="390" y="137"/>
                  </a:cubicBezTo>
                  <a:cubicBezTo>
                    <a:pt x="389" y="137"/>
                    <a:pt x="388" y="137"/>
                    <a:pt x="387" y="138"/>
                  </a:cubicBezTo>
                  <a:close/>
                  <a:moveTo>
                    <a:pt x="400" y="146"/>
                  </a:moveTo>
                  <a:cubicBezTo>
                    <a:pt x="399" y="148"/>
                    <a:pt x="405" y="147"/>
                    <a:pt x="404" y="146"/>
                  </a:cubicBezTo>
                  <a:cubicBezTo>
                    <a:pt x="404" y="146"/>
                    <a:pt x="403" y="146"/>
                    <a:pt x="403" y="146"/>
                  </a:cubicBezTo>
                  <a:cubicBezTo>
                    <a:pt x="405" y="146"/>
                    <a:pt x="408" y="145"/>
                    <a:pt x="409" y="145"/>
                  </a:cubicBezTo>
                  <a:cubicBezTo>
                    <a:pt x="410" y="145"/>
                    <a:pt x="413" y="145"/>
                    <a:pt x="412" y="144"/>
                  </a:cubicBezTo>
                  <a:cubicBezTo>
                    <a:pt x="408" y="143"/>
                    <a:pt x="404" y="144"/>
                    <a:pt x="400" y="144"/>
                  </a:cubicBezTo>
                  <a:cubicBezTo>
                    <a:pt x="399" y="144"/>
                    <a:pt x="398" y="144"/>
                    <a:pt x="397" y="144"/>
                  </a:cubicBezTo>
                  <a:cubicBezTo>
                    <a:pt x="395" y="145"/>
                    <a:pt x="398" y="146"/>
                    <a:pt x="401" y="146"/>
                  </a:cubicBezTo>
                  <a:cubicBezTo>
                    <a:pt x="401" y="146"/>
                    <a:pt x="400" y="146"/>
                    <a:pt x="400" y="146"/>
                  </a:cubicBezTo>
                  <a:close/>
                  <a:moveTo>
                    <a:pt x="414" y="144"/>
                  </a:moveTo>
                  <a:cubicBezTo>
                    <a:pt x="413" y="144"/>
                    <a:pt x="417" y="145"/>
                    <a:pt x="417" y="144"/>
                  </a:cubicBezTo>
                  <a:cubicBezTo>
                    <a:pt x="416" y="143"/>
                    <a:pt x="415" y="144"/>
                    <a:pt x="414" y="144"/>
                  </a:cubicBezTo>
                  <a:close/>
                  <a:moveTo>
                    <a:pt x="416" y="88"/>
                  </a:moveTo>
                  <a:cubicBezTo>
                    <a:pt x="415" y="88"/>
                    <a:pt x="418" y="89"/>
                    <a:pt x="418" y="89"/>
                  </a:cubicBezTo>
                  <a:cubicBezTo>
                    <a:pt x="418" y="88"/>
                    <a:pt x="417" y="88"/>
                    <a:pt x="416" y="88"/>
                  </a:cubicBezTo>
                  <a:close/>
                  <a:moveTo>
                    <a:pt x="418" y="144"/>
                  </a:moveTo>
                  <a:cubicBezTo>
                    <a:pt x="417" y="145"/>
                    <a:pt x="419" y="145"/>
                    <a:pt x="419" y="144"/>
                  </a:cubicBezTo>
                  <a:cubicBezTo>
                    <a:pt x="419" y="144"/>
                    <a:pt x="418" y="144"/>
                    <a:pt x="418" y="144"/>
                  </a:cubicBezTo>
                  <a:close/>
                  <a:moveTo>
                    <a:pt x="419" y="88"/>
                  </a:moveTo>
                  <a:cubicBezTo>
                    <a:pt x="418" y="89"/>
                    <a:pt x="422" y="90"/>
                    <a:pt x="424" y="90"/>
                  </a:cubicBezTo>
                  <a:cubicBezTo>
                    <a:pt x="428" y="89"/>
                    <a:pt x="438" y="89"/>
                    <a:pt x="435" y="89"/>
                  </a:cubicBezTo>
                  <a:cubicBezTo>
                    <a:pt x="430" y="88"/>
                    <a:pt x="426" y="88"/>
                    <a:pt x="421" y="89"/>
                  </a:cubicBezTo>
                  <a:cubicBezTo>
                    <a:pt x="421" y="89"/>
                    <a:pt x="420" y="88"/>
                    <a:pt x="419" y="88"/>
                  </a:cubicBezTo>
                  <a:close/>
                  <a:moveTo>
                    <a:pt x="420" y="144"/>
                  </a:moveTo>
                  <a:cubicBezTo>
                    <a:pt x="419" y="144"/>
                    <a:pt x="424" y="145"/>
                    <a:pt x="423" y="144"/>
                  </a:cubicBezTo>
                  <a:cubicBezTo>
                    <a:pt x="423" y="143"/>
                    <a:pt x="421" y="144"/>
                    <a:pt x="420" y="144"/>
                  </a:cubicBezTo>
                  <a:close/>
                  <a:moveTo>
                    <a:pt x="421" y="149"/>
                  </a:moveTo>
                  <a:cubicBezTo>
                    <a:pt x="420" y="149"/>
                    <a:pt x="424" y="149"/>
                    <a:pt x="423" y="149"/>
                  </a:cubicBezTo>
                  <a:cubicBezTo>
                    <a:pt x="422" y="149"/>
                    <a:pt x="422" y="149"/>
                    <a:pt x="421" y="149"/>
                  </a:cubicBezTo>
                  <a:close/>
                  <a:moveTo>
                    <a:pt x="423" y="78"/>
                  </a:moveTo>
                  <a:cubicBezTo>
                    <a:pt x="423" y="78"/>
                    <a:pt x="423" y="78"/>
                    <a:pt x="423" y="78"/>
                  </a:cubicBezTo>
                  <a:cubicBezTo>
                    <a:pt x="424" y="78"/>
                    <a:pt x="423" y="78"/>
                    <a:pt x="423" y="78"/>
                  </a:cubicBezTo>
                  <a:close/>
                  <a:moveTo>
                    <a:pt x="435" y="83"/>
                  </a:moveTo>
                  <a:cubicBezTo>
                    <a:pt x="434" y="84"/>
                    <a:pt x="439" y="84"/>
                    <a:pt x="438" y="83"/>
                  </a:cubicBezTo>
                  <a:cubicBezTo>
                    <a:pt x="437" y="83"/>
                    <a:pt x="436" y="83"/>
                    <a:pt x="435" y="83"/>
                  </a:cubicBezTo>
                  <a:close/>
                  <a:moveTo>
                    <a:pt x="436" y="138"/>
                  </a:moveTo>
                  <a:cubicBezTo>
                    <a:pt x="436" y="138"/>
                    <a:pt x="436" y="139"/>
                    <a:pt x="437" y="139"/>
                  </a:cubicBezTo>
                  <a:cubicBezTo>
                    <a:pt x="438" y="139"/>
                    <a:pt x="439" y="139"/>
                    <a:pt x="441" y="138"/>
                  </a:cubicBezTo>
                  <a:cubicBezTo>
                    <a:pt x="441" y="138"/>
                    <a:pt x="441" y="138"/>
                    <a:pt x="441" y="138"/>
                  </a:cubicBezTo>
                  <a:cubicBezTo>
                    <a:pt x="439" y="137"/>
                    <a:pt x="438" y="137"/>
                    <a:pt x="436" y="138"/>
                  </a:cubicBezTo>
                  <a:cubicBezTo>
                    <a:pt x="436" y="138"/>
                    <a:pt x="436" y="138"/>
                    <a:pt x="436" y="138"/>
                  </a:cubicBezTo>
                  <a:close/>
                  <a:moveTo>
                    <a:pt x="437" y="89"/>
                  </a:moveTo>
                  <a:cubicBezTo>
                    <a:pt x="435" y="89"/>
                    <a:pt x="442" y="89"/>
                    <a:pt x="441" y="89"/>
                  </a:cubicBezTo>
                  <a:cubicBezTo>
                    <a:pt x="440" y="88"/>
                    <a:pt x="438" y="88"/>
                    <a:pt x="437" y="89"/>
                  </a:cubicBezTo>
                  <a:close/>
                  <a:moveTo>
                    <a:pt x="439" y="87"/>
                  </a:moveTo>
                  <a:cubicBezTo>
                    <a:pt x="439" y="87"/>
                    <a:pt x="442" y="88"/>
                    <a:pt x="442" y="87"/>
                  </a:cubicBezTo>
                  <a:cubicBezTo>
                    <a:pt x="442" y="86"/>
                    <a:pt x="440" y="86"/>
                    <a:pt x="439" y="87"/>
                  </a:cubicBezTo>
                  <a:close/>
                  <a:moveTo>
                    <a:pt x="441" y="77"/>
                  </a:moveTo>
                  <a:cubicBezTo>
                    <a:pt x="441" y="77"/>
                    <a:pt x="441" y="77"/>
                    <a:pt x="441" y="78"/>
                  </a:cubicBezTo>
                  <a:cubicBezTo>
                    <a:pt x="444" y="79"/>
                    <a:pt x="446" y="77"/>
                    <a:pt x="449" y="77"/>
                  </a:cubicBezTo>
                  <a:cubicBezTo>
                    <a:pt x="450" y="77"/>
                    <a:pt x="452" y="77"/>
                    <a:pt x="451" y="77"/>
                  </a:cubicBezTo>
                  <a:cubicBezTo>
                    <a:pt x="450" y="78"/>
                    <a:pt x="447" y="77"/>
                    <a:pt x="448" y="78"/>
                  </a:cubicBezTo>
                  <a:cubicBezTo>
                    <a:pt x="449" y="79"/>
                    <a:pt x="450" y="78"/>
                    <a:pt x="452" y="78"/>
                  </a:cubicBezTo>
                  <a:cubicBezTo>
                    <a:pt x="454" y="78"/>
                    <a:pt x="461" y="78"/>
                    <a:pt x="459" y="77"/>
                  </a:cubicBezTo>
                  <a:cubicBezTo>
                    <a:pt x="457" y="77"/>
                    <a:pt x="452" y="77"/>
                    <a:pt x="454" y="77"/>
                  </a:cubicBezTo>
                  <a:cubicBezTo>
                    <a:pt x="456" y="76"/>
                    <a:pt x="458" y="77"/>
                    <a:pt x="460" y="76"/>
                  </a:cubicBezTo>
                  <a:cubicBezTo>
                    <a:pt x="463" y="76"/>
                    <a:pt x="469" y="76"/>
                    <a:pt x="467" y="77"/>
                  </a:cubicBezTo>
                  <a:cubicBezTo>
                    <a:pt x="465" y="77"/>
                    <a:pt x="459" y="77"/>
                    <a:pt x="461" y="78"/>
                  </a:cubicBezTo>
                  <a:cubicBezTo>
                    <a:pt x="463" y="79"/>
                    <a:pt x="465" y="78"/>
                    <a:pt x="467" y="78"/>
                  </a:cubicBezTo>
                  <a:cubicBezTo>
                    <a:pt x="468" y="78"/>
                    <a:pt x="469" y="78"/>
                    <a:pt x="470" y="77"/>
                  </a:cubicBezTo>
                  <a:cubicBezTo>
                    <a:pt x="470" y="77"/>
                    <a:pt x="469" y="76"/>
                    <a:pt x="470" y="76"/>
                  </a:cubicBezTo>
                  <a:cubicBezTo>
                    <a:pt x="471" y="75"/>
                    <a:pt x="474" y="77"/>
                    <a:pt x="476" y="77"/>
                  </a:cubicBezTo>
                  <a:cubicBezTo>
                    <a:pt x="477" y="77"/>
                    <a:pt x="479" y="76"/>
                    <a:pt x="480" y="75"/>
                  </a:cubicBezTo>
                  <a:cubicBezTo>
                    <a:pt x="480" y="75"/>
                    <a:pt x="482" y="75"/>
                    <a:pt x="482" y="75"/>
                  </a:cubicBezTo>
                  <a:cubicBezTo>
                    <a:pt x="479" y="74"/>
                    <a:pt x="477" y="75"/>
                    <a:pt x="474" y="75"/>
                  </a:cubicBezTo>
                  <a:cubicBezTo>
                    <a:pt x="468" y="74"/>
                    <a:pt x="463" y="75"/>
                    <a:pt x="457" y="75"/>
                  </a:cubicBezTo>
                  <a:cubicBezTo>
                    <a:pt x="453" y="75"/>
                    <a:pt x="449" y="76"/>
                    <a:pt x="445" y="76"/>
                  </a:cubicBezTo>
                  <a:cubicBezTo>
                    <a:pt x="444" y="76"/>
                    <a:pt x="443" y="76"/>
                    <a:pt x="442" y="76"/>
                  </a:cubicBezTo>
                  <a:cubicBezTo>
                    <a:pt x="442" y="76"/>
                    <a:pt x="442" y="76"/>
                    <a:pt x="441" y="77"/>
                  </a:cubicBezTo>
                  <a:close/>
                  <a:moveTo>
                    <a:pt x="446" y="140"/>
                  </a:moveTo>
                  <a:cubicBezTo>
                    <a:pt x="446" y="140"/>
                    <a:pt x="446" y="141"/>
                    <a:pt x="446" y="141"/>
                  </a:cubicBezTo>
                  <a:cubicBezTo>
                    <a:pt x="448" y="142"/>
                    <a:pt x="450" y="141"/>
                    <a:pt x="452" y="141"/>
                  </a:cubicBezTo>
                  <a:cubicBezTo>
                    <a:pt x="453" y="141"/>
                    <a:pt x="453" y="140"/>
                    <a:pt x="454" y="140"/>
                  </a:cubicBezTo>
                  <a:cubicBezTo>
                    <a:pt x="455" y="140"/>
                    <a:pt x="457" y="141"/>
                    <a:pt x="457" y="140"/>
                  </a:cubicBezTo>
                  <a:cubicBezTo>
                    <a:pt x="457" y="138"/>
                    <a:pt x="454" y="139"/>
                    <a:pt x="452" y="139"/>
                  </a:cubicBezTo>
                  <a:cubicBezTo>
                    <a:pt x="450" y="139"/>
                    <a:pt x="448" y="139"/>
                    <a:pt x="447" y="140"/>
                  </a:cubicBezTo>
                  <a:cubicBezTo>
                    <a:pt x="446" y="140"/>
                    <a:pt x="446" y="140"/>
                    <a:pt x="446" y="140"/>
                  </a:cubicBezTo>
                  <a:close/>
                  <a:moveTo>
                    <a:pt x="446" y="90"/>
                  </a:moveTo>
                  <a:cubicBezTo>
                    <a:pt x="446" y="90"/>
                    <a:pt x="447" y="90"/>
                    <a:pt x="447" y="90"/>
                  </a:cubicBezTo>
                  <a:cubicBezTo>
                    <a:pt x="447" y="90"/>
                    <a:pt x="446" y="90"/>
                    <a:pt x="446" y="90"/>
                  </a:cubicBezTo>
                  <a:close/>
                  <a:moveTo>
                    <a:pt x="447" y="81"/>
                  </a:moveTo>
                  <a:cubicBezTo>
                    <a:pt x="446" y="82"/>
                    <a:pt x="451" y="82"/>
                    <a:pt x="450" y="81"/>
                  </a:cubicBezTo>
                  <a:cubicBezTo>
                    <a:pt x="450" y="80"/>
                    <a:pt x="448" y="81"/>
                    <a:pt x="447" y="81"/>
                  </a:cubicBezTo>
                  <a:cubicBezTo>
                    <a:pt x="447" y="81"/>
                    <a:pt x="447" y="81"/>
                    <a:pt x="447" y="81"/>
                  </a:cubicBezTo>
                  <a:close/>
                  <a:moveTo>
                    <a:pt x="449" y="133"/>
                  </a:moveTo>
                  <a:cubicBezTo>
                    <a:pt x="449" y="133"/>
                    <a:pt x="448" y="134"/>
                    <a:pt x="449" y="134"/>
                  </a:cubicBezTo>
                  <a:cubicBezTo>
                    <a:pt x="450" y="134"/>
                    <a:pt x="450" y="134"/>
                    <a:pt x="451" y="133"/>
                  </a:cubicBezTo>
                  <a:cubicBezTo>
                    <a:pt x="452" y="133"/>
                    <a:pt x="453" y="133"/>
                    <a:pt x="453" y="133"/>
                  </a:cubicBezTo>
                  <a:cubicBezTo>
                    <a:pt x="452" y="132"/>
                    <a:pt x="451" y="132"/>
                    <a:pt x="449" y="132"/>
                  </a:cubicBezTo>
                  <a:cubicBezTo>
                    <a:pt x="449" y="132"/>
                    <a:pt x="449" y="133"/>
                    <a:pt x="449" y="133"/>
                  </a:cubicBezTo>
                  <a:close/>
                  <a:moveTo>
                    <a:pt x="451" y="81"/>
                  </a:moveTo>
                  <a:cubicBezTo>
                    <a:pt x="451" y="83"/>
                    <a:pt x="455" y="81"/>
                    <a:pt x="457" y="81"/>
                  </a:cubicBezTo>
                  <a:cubicBezTo>
                    <a:pt x="459" y="81"/>
                    <a:pt x="461" y="81"/>
                    <a:pt x="461" y="80"/>
                  </a:cubicBezTo>
                  <a:cubicBezTo>
                    <a:pt x="460" y="79"/>
                    <a:pt x="458" y="80"/>
                    <a:pt x="457" y="80"/>
                  </a:cubicBezTo>
                  <a:cubicBezTo>
                    <a:pt x="456" y="80"/>
                    <a:pt x="456" y="80"/>
                    <a:pt x="455" y="80"/>
                  </a:cubicBezTo>
                  <a:cubicBezTo>
                    <a:pt x="454" y="80"/>
                    <a:pt x="454" y="80"/>
                    <a:pt x="453" y="80"/>
                  </a:cubicBezTo>
                  <a:cubicBezTo>
                    <a:pt x="453" y="80"/>
                    <a:pt x="453" y="79"/>
                    <a:pt x="453" y="79"/>
                  </a:cubicBezTo>
                  <a:cubicBezTo>
                    <a:pt x="452" y="79"/>
                    <a:pt x="451" y="80"/>
                    <a:pt x="451" y="81"/>
                  </a:cubicBezTo>
                  <a:close/>
                  <a:moveTo>
                    <a:pt x="461" y="132"/>
                  </a:moveTo>
                  <a:cubicBezTo>
                    <a:pt x="460" y="133"/>
                    <a:pt x="463" y="134"/>
                    <a:pt x="464" y="133"/>
                  </a:cubicBezTo>
                  <a:cubicBezTo>
                    <a:pt x="465" y="133"/>
                    <a:pt x="462" y="132"/>
                    <a:pt x="461" y="132"/>
                  </a:cubicBezTo>
                  <a:close/>
                  <a:moveTo>
                    <a:pt x="461" y="139"/>
                  </a:moveTo>
                  <a:cubicBezTo>
                    <a:pt x="461" y="139"/>
                    <a:pt x="463" y="140"/>
                    <a:pt x="463" y="139"/>
                  </a:cubicBezTo>
                  <a:cubicBezTo>
                    <a:pt x="462" y="139"/>
                    <a:pt x="462" y="139"/>
                    <a:pt x="461" y="139"/>
                  </a:cubicBezTo>
                  <a:close/>
                  <a:moveTo>
                    <a:pt x="462" y="91"/>
                  </a:moveTo>
                  <a:cubicBezTo>
                    <a:pt x="460" y="92"/>
                    <a:pt x="465" y="92"/>
                    <a:pt x="467" y="92"/>
                  </a:cubicBezTo>
                  <a:cubicBezTo>
                    <a:pt x="468" y="92"/>
                    <a:pt x="473" y="91"/>
                    <a:pt x="471" y="91"/>
                  </a:cubicBezTo>
                  <a:cubicBezTo>
                    <a:pt x="470" y="90"/>
                    <a:pt x="468" y="91"/>
                    <a:pt x="467" y="91"/>
                  </a:cubicBezTo>
                  <a:cubicBezTo>
                    <a:pt x="465" y="91"/>
                    <a:pt x="463" y="91"/>
                    <a:pt x="462" y="91"/>
                  </a:cubicBezTo>
                  <a:close/>
                  <a:moveTo>
                    <a:pt x="463" y="80"/>
                  </a:moveTo>
                  <a:cubicBezTo>
                    <a:pt x="462" y="80"/>
                    <a:pt x="463" y="81"/>
                    <a:pt x="463" y="81"/>
                  </a:cubicBezTo>
                  <a:cubicBezTo>
                    <a:pt x="466" y="81"/>
                    <a:pt x="473" y="81"/>
                    <a:pt x="471" y="80"/>
                  </a:cubicBezTo>
                  <a:cubicBezTo>
                    <a:pt x="469" y="79"/>
                    <a:pt x="467" y="80"/>
                    <a:pt x="466" y="80"/>
                  </a:cubicBezTo>
                  <a:cubicBezTo>
                    <a:pt x="465" y="80"/>
                    <a:pt x="464" y="79"/>
                    <a:pt x="463" y="80"/>
                  </a:cubicBezTo>
                  <a:close/>
                  <a:moveTo>
                    <a:pt x="464" y="79"/>
                  </a:moveTo>
                  <a:cubicBezTo>
                    <a:pt x="464" y="79"/>
                    <a:pt x="464" y="79"/>
                    <a:pt x="464" y="79"/>
                  </a:cubicBezTo>
                  <a:cubicBezTo>
                    <a:pt x="464" y="79"/>
                    <a:pt x="463" y="79"/>
                    <a:pt x="464" y="79"/>
                  </a:cubicBezTo>
                  <a:close/>
                  <a:moveTo>
                    <a:pt x="465" y="132"/>
                  </a:moveTo>
                  <a:cubicBezTo>
                    <a:pt x="464" y="132"/>
                    <a:pt x="465" y="133"/>
                    <a:pt x="465" y="133"/>
                  </a:cubicBezTo>
                  <a:cubicBezTo>
                    <a:pt x="465" y="133"/>
                    <a:pt x="466" y="132"/>
                    <a:pt x="465" y="132"/>
                  </a:cubicBezTo>
                  <a:cubicBezTo>
                    <a:pt x="465" y="132"/>
                    <a:pt x="465" y="132"/>
                    <a:pt x="465" y="132"/>
                  </a:cubicBezTo>
                  <a:close/>
                  <a:moveTo>
                    <a:pt x="465" y="105"/>
                  </a:moveTo>
                  <a:cubicBezTo>
                    <a:pt x="464" y="106"/>
                    <a:pt x="469" y="106"/>
                    <a:pt x="470" y="105"/>
                  </a:cubicBezTo>
                  <a:cubicBezTo>
                    <a:pt x="470" y="105"/>
                    <a:pt x="470" y="104"/>
                    <a:pt x="470" y="104"/>
                  </a:cubicBezTo>
                  <a:cubicBezTo>
                    <a:pt x="471" y="104"/>
                    <a:pt x="474" y="104"/>
                    <a:pt x="473" y="104"/>
                  </a:cubicBezTo>
                  <a:cubicBezTo>
                    <a:pt x="471" y="103"/>
                    <a:pt x="469" y="103"/>
                    <a:pt x="468" y="104"/>
                  </a:cubicBezTo>
                  <a:cubicBezTo>
                    <a:pt x="468" y="104"/>
                    <a:pt x="468" y="104"/>
                    <a:pt x="467" y="105"/>
                  </a:cubicBezTo>
                  <a:cubicBezTo>
                    <a:pt x="467" y="105"/>
                    <a:pt x="466" y="105"/>
                    <a:pt x="465" y="105"/>
                  </a:cubicBezTo>
                  <a:close/>
                  <a:moveTo>
                    <a:pt x="468" y="107"/>
                  </a:moveTo>
                  <a:cubicBezTo>
                    <a:pt x="468" y="107"/>
                    <a:pt x="469" y="107"/>
                    <a:pt x="469" y="107"/>
                  </a:cubicBezTo>
                  <a:cubicBezTo>
                    <a:pt x="469" y="106"/>
                    <a:pt x="469" y="107"/>
                    <a:pt x="468" y="107"/>
                  </a:cubicBezTo>
                  <a:close/>
                  <a:moveTo>
                    <a:pt x="469" y="89"/>
                  </a:moveTo>
                  <a:cubicBezTo>
                    <a:pt x="468" y="89"/>
                    <a:pt x="472" y="89"/>
                    <a:pt x="471" y="89"/>
                  </a:cubicBezTo>
                  <a:cubicBezTo>
                    <a:pt x="470" y="88"/>
                    <a:pt x="469" y="88"/>
                    <a:pt x="469" y="89"/>
                  </a:cubicBezTo>
                  <a:close/>
                  <a:moveTo>
                    <a:pt x="469" y="103"/>
                  </a:moveTo>
                  <a:cubicBezTo>
                    <a:pt x="469" y="103"/>
                    <a:pt x="469" y="103"/>
                    <a:pt x="469" y="103"/>
                  </a:cubicBezTo>
                  <a:cubicBezTo>
                    <a:pt x="469" y="103"/>
                    <a:pt x="468" y="103"/>
                    <a:pt x="469" y="103"/>
                  </a:cubicBezTo>
                  <a:close/>
                  <a:moveTo>
                    <a:pt x="471" y="107"/>
                  </a:moveTo>
                  <a:cubicBezTo>
                    <a:pt x="470" y="107"/>
                    <a:pt x="472" y="108"/>
                    <a:pt x="473" y="108"/>
                  </a:cubicBezTo>
                  <a:cubicBezTo>
                    <a:pt x="473" y="108"/>
                    <a:pt x="473" y="108"/>
                    <a:pt x="474" y="108"/>
                  </a:cubicBezTo>
                  <a:cubicBezTo>
                    <a:pt x="474" y="107"/>
                    <a:pt x="472" y="106"/>
                    <a:pt x="471" y="107"/>
                  </a:cubicBezTo>
                  <a:close/>
                  <a:moveTo>
                    <a:pt x="473" y="89"/>
                  </a:moveTo>
                  <a:cubicBezTo>
                    <a:pt x="468" y="91"/>
                    <a:pt x="484" y="89"/>
                    <a:pt x="490" y="89"/>
                  </a:cubicBezTo>
                  <a:cubicBezTo>
                    <a:pt x="490" y="89"/>
                    <a:pt x="492" y="88"/>
                    <a:pt x="491" y="88"/>
                  </a:cubicBezTo>
                  <a:cubicBezTo>
                    <a:pt x="489" y="87"/>
                    <a:pt x="486" y="88"/>
                    <a:pt x="483" y="88"/>
                  </a:cubicBezTo>
                  <a:cubicBezTo>
                    <a:pt x="480" y="88"/>
                    <a:pt x="477" y="88"/>
                    <a:pt x="474" y="89"/>
                  </a:cubicBezTo>
                  <a:cubicBezTo>
                    <a:pt x="473" y="89"/>
                    <a:pt x="473" y="89"/>
                    <a:pt x="473" y="89"/>
                  </a:cubicBezTo>
                  <a:close/>
                  <a:moveTo>
                    <a:pt x="473" y="91"/>
                  </a:moveTo>
                  <a:cubicBezTo>
                    <a:pt x="472" y="91"/>
                    <a:pt x="479" y="92"/>
                    <a:pt x="478" y="91"/>
                  </a:cubicBezTo>
                  <a:cubicBezTo>
                    <a:pt x="476" y="90"/>
                    <a:pt x="474" y="90"/>
                    <a:pt x="473" y="91"/>
                  </a:cubicBezTo>
                  <a:close/>
                  <a:moveTo>
                    <a:pt x="473" y="135"/>
                  </a:moveTo>
                  <a:cubicBezTo>
                    <a:pt x="473" y="135"/>
                    <a:pt x="475" y="135"/>
                    <a:pt x="475" y="135"/>
                  </a:cubicBezTo>
                  <a:cubicBezTo>
                    <a:pt x="474" y="135"/>
                    <a:pt x="474" y="135"/>
                    <a:pt x="473" y="135"/>
                  </a:cubicBezTo>
                  <a:close/>
                  <a:moveTo>
                    <a:pt x="475" y="104"/>
                  </a:moveTo>
                  <a:cubicBezTo>
                    <a:pt x="474" y="104"/>
                    <a:pt x="478" y="103"/>
                    <a:pt x="478" y="103"/>
                  </a:cubicBezTo>
                  <a:cubicBezTo>
                    <a:pt x="477" y="103"/>
                    <a:pt x="476" y="103"/>
                    <a:pt x="475" y="104"/>
                  </a:cubicBezTo>
                  <a:close/>
                  <a:moveTo>
                    <a:pt x="477" y="107"/>
                  </a:moveTo>
                  <a:cubicBezTo>
                    <a:pt x="475" y="109"/>
                    <a:pt x="482" y="108"/>
                    <a:pt x="484" y="108"/>
                  </a:cubicBezTo>
                  <a:cubicBezTo>
                    <a:pt x="494" y="108"/>
                    <a:pt x="503" y="108"/>
                    <a:pt x="513" y="107"/>
                  </a:cubicBezTo>
                  <a:cubicBezTo>
                    <a:pt x="519" y="107"/>
                    <a:pt x="523" y="107"/>
                    <a:pt x="529" y="106"/>
                  </a:cubicBezTo>
                  <a:cubicBezTo>
                    <a:pt x="544" y="105"/>
                    <a:pt x="558" y="106"/>
                    <a:pt x="573" y="105"/>
                  </a:cubicBezTo>
                  <a:cubicBezTo>
                    <a:pt x="576" y="105"/>
                    <a:pt x="579" y="105"/>
                    <a:pt x="582" y="105"/>
                  </a:cubicBezTo>
                  <a:cubicBezTo>
                    <a:pt x="583" y="106"/>
                    <a:pt x="584" y="105"/>
                    <a:pt x="584" y="106"/>
                  </a:cubicBezTo>
                  <a:cubicBezTo>
                    <a:pt x="584" y="108"/>
                    <a:pt x="580" y="106"/>
                    <a:pt x="578" y="106"/>
                  </a:cubicBezTo>
                  <a:cubicBezTo>
                    <a:pt x="576" y="106"/>
                    <a:pt x="571" y="107"/>
                    <a:pt x="573" y="107"/>
                  </a:cubicBezTo>
                  <a:cubicBezTo>
                    <a:pt x="577" y="109"/>
                    <a:pt x="580" y="107"/>
                    <a:pt x="584" y="107"/>
                  </a:cubicBezTo>
                  <a:cubicBezTo>
                    <a:pt x="587" y="107"/>
                    <a:pt x="595" y="108"/>
                    <a:pt x="592" y="106"/>
                  </a:cubicBezTo>
                  <a:cubicBezTo>
                    <a:pt x="592" y="106"/>
                    <a:pt x="590" y="106"/>
                    <a:pt x="590" y="106"/>
                  </a:cubicBezTo>
                  <a:cubicBezTo>
                    <a:pt x="591" y="105"/>
                    <a:pt x="593" y="106"/>
                    <a:pt x="594" y="106"/>
                  </a:cubicBezTo>
                  <a:cubicBezTo>
                    <a:pt x="594" y="107"/>
                    <a:pt x="594" y="107"/>
                    <a:pt x="595" y="107"/>
                  </a:cubicBezTo>
                  <a:cubicBezTo>
                    <a:pt x="596" y="108"/>
                    <a:pt x="599" y="107"/>
                    <a:pt x="598" y="108"/>
                  </a:cubicBezTo>
                  <a:cubicBezTo>
                    <a:pt x="598" y="108"/>
                    <a:pt x="597" y="108"/>
                    <a:pt x="597" y="108"/>
                  </a:cubicBezTo>
                  <a:cubicBezTo>
                    <a:pt x="599" y="109"/>
                    <a:pt x="602" y="108"/>
                    <a:pt x="602" y="107"/>
                  </a:cubicBezTo>
                  <a:cubicBezTo>
                    <a:pt x="601" y="107"/>
                    <a:pt x="601" y="107"/>
                    <a:pt x="601" y="106"/>
                  </a:cubicBezTo>
                  <a:cubicBezTo>
                    <a:pt x="601" y="106"/>
                    <a:pt x="602" y="106"/>
                    <a:pt x="603" y="105"/>
                  </a:cubicBezTo>
                  <a:cubicBezTo>
                    <a:pt x="603" y="105"/>
                    <a:pt x="603" y="105"/>
                    <a:pt x="603" y="104"/>
                  </a:cubicBezTo>
                  <a:cubicBezTo>
                    <a:pt x="604" y="103"/>
                    <a:pt x="610" y="104"/>
                    <a:pt x="608" y="105"/>
                  </a:cubicBezTo>
                  <a:cubicBezTo>
                    <a:pt x="607" y="106"/>
                    <a:pt x="605" y="104"/>
                    <a:pt x="604" y="105"/>
                  </a:cubicBezTo>
                  <a:cubicBezTo>
                    <a:pt x="604" y="106"/>
                    <a:pt x="604" y="106"/>
                    <a:pt x="604" y="106"/>
                  </a:cubicBezTo>
                  <a:cubicBezTo>
                    <a:pt x="604" y="107"/>
                    <a:pt x="602" y="108"/>
                    <a:pt x="603" y="108"/>
                  </a:cubicBezTo>
                  <a:cubicBezTo>
                    <a:pt x="604" y="109"/>
                    <a:pt x="605" y="105"/>
                    <a:pt x="607" y="105"/>
                  </a:cubicBezTo>
                  <a:cubicBezTo>
                    <a:pt x="608" y="105"/>
                    <a:pt x="608" y="106"/>
                    <a:pt x="609" y="106"/>
                  </a:cubicBezTo>
                  <a:cubicBezTo>
                    <a:pt x="611" y="107"/>
                    <a:pt x="614" y="106"/>
                    <a:pt x="616" y="106"/>
                  </a:cubicBezTo>
                  <a:cubicBezTo>
                    <a:pt x="623" y="106"/>
                    <a:pt x="628" y="106"/>
                    <a:pt x="635" y="105"/>
                  </a:cubicBezTo>
                  <a:cubicBezTo>
                    <a:pt x="635" y="105"/>
                    <a:pt x="636" y="105"/>
                    <a:pt x="636" y="105"/>
                  </a:cubicBezTo>
                  <a:cubicBezTo>
                    <a:pt x="635" y="103"/>
                    <a:pt x="629" y="104"/>
                    <a:pt x="631" y="103"/>
                  </a:cubicBezTo>
                  <a:cubicBezTo>
                    <a:pt x="633" y="102"/>
                    <a:pt x="636" y="103"/>
                    <a:pt x="638" y="103"/>
                  </a:cubicBezTo>
                  <a:cubicBezTo>
                    <a:pt x="640" y="103"/>
                    <a:pt x="646" y="102"/>
                    <a:pt x="644" y="101"/>
                  </a:cubicBezTo>
                  <a:cubicBezTo>
                    <a:pt x="643" y="101"/>
                    <a:pt x="642" y="102"/>
                    <a:pt x="640" y="102"/>
                  </a:cubicBezTo>
                  <a:cubicBezTo>
                    <a:pt x="635" y="102"/>
                    <a:pt x="621" y="102"/>
                    <a:pt x="626" y="101"/>
                  </a:cubicBezTo>
                  <a:cubicBezTo>
                    <a:pt x="627" y="100"/>
                    <a:pt x="629" y="102"/>
                    <a:pt x="629" y="100"/>
                  </a:cubicBezTo>
                  <a:cubicBezTo>
                    <a:pt x="629" y="100"/>
                    <a:pt x="629" y="99"/>
                    <a:pt x="629" y="99"/>
                  </a:cubicBezTo>
                  <a:cubicBezTo>
                    <a:pt x="630" y="98"/>
                    <a:pt x="632" y="98"/>
                    <a:pt x="631" y="98"/>
                  </a:cubicBezTo>
                  <a:cubicBezTo>
                    <a:pt x="630" y="97"/>
                    <a:pt x="628" y="98"/>
                    <a:pt x="626" y="98"/>
                  </a:cubicBezTo>
                  <a:cubicBezTo>
                    <a:pt x="616" y="98"/>
                    <a:pt x="606" y="97"/>
                    <a:pt x="596" y="98"/>
                  </a:cubicBezTo>
                  <a:cubicBezTo>
                    <a:pt x="595" y="98"/>
                    <a:pt x="593" y="99"/>
                    <a:pt x="594" y="99"/>
                  </a:cubicBezTo>
                  <a:cubicBezTo>
                    <a:pt x="594" y="100"/>
                    <a:pt x="596" y="99"/>
                    <a:pt x="597" y="99"/>
                  </a:cubicBezTo>
                  <a:cubicBezTo>
                    <a:pt x="598" y="99"/>
                    <a:pt x="599" y="99"/>
                    <a:pt x="600" y="99"/>
                  </a:cubicBezTo>
                  <a:cubicBezTo>
                    <a:pt x="601" y="99"/>
                    <a:pt x="603" y="98"/>
                    <a:pt x="602" y="99"/>
                  </a:cubicBezTo>
                  <a:cubicBezTo>
                    <a:pt x="602" y="100"/>
                    <a:pt x="600" y="100"/>
                    <a:pt x="601" y="100"/>
                  </a:cubicBezTo>
                  <a:cubicBezTo>
                    <a:pt x="601" y="101"/>
                    <a:pt x="604" y="101"/>
                    <a:pt x="603" y="102"/>
                  </a:cubicBezTo>
                  <a:cubicBezTo>
                    <a:pt x="602" y="103"/>
                    <a:pt x="600" y="102"/>
                    <a:pt x="598" y="102"/>
                  </a:cubicBezTo>
                  <a:cubicBezTo>
                    <a:pt x="594" y="102"/>
                    <a:pt x="591" y="103"/>
                    <a:pt x="588" y="102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6" y="101"/>
                    <a:pt x="589" y="101"/>
                    <a:pt x="591" y="101"/>
                  </a:cubicBezTo>
                  <a:cubicBezTo>
                    <a:pt x="593" y="101"/>
                    <a:pt x="601" y="101"/>
                    <a:pt x="598" y="100"/>
                  </a:cubicBezTo>
                  <a:cubicBezTo>
                    <a:pt x="596" y="99"/>
                    <a:pt x="594" y="100"/>
                    <a:pt x="592" y="99"/>
                  </a:cubicBezTo>
                  <a:cubicBezTo>
                    <a:pt x="592" y="99"/>
                    <a:pt x="593" y="98"/>
                    <a:pt x="592" y="98"/>
                  </a:cubicBezTo>
                  <a:cubicBezTo>
                    <a:pt x="592" y="97"/>
                    <a:pt x="589" y="98"/>
                    <a:pt x="590" y="98"/>
                  </a:cubicBezTo>
                  <a:cubicBezTo>
                    <a:pt x="591" y="99"/>
                    <a:pt x="592" y="99"/>
                    <a:pt x="592" y="99"/>
                  </a:cubicBezTo>
                  <a:cubicBezTo>
                    <a:pt x="591" y="100"/>
                    <a:pt x="590" y="99"/>
                    <a:pt x="589" y="99"/>
                  </a:cubicBezTo>
                  <a:cubicBezTo>
                    <a:pt x="583" y="99"/>
                    <a:pt x="577" y="99"/>
                    <a:pt x="572" y="100"/>
                  </a:cubicBezTo>
                  <a:cubicBezTo>
                    <a:pt x="571" y="100"/>
                    <a:pt x="569" y="100"/>
                    <a:pt x="570" y="101"/>
                  </a:cubicBezTo>
                  <a:cubicBezTo>
                    <a:pt x="571" y="102"/>
                    <a:pt x="573" y="101"/>
                    <a:pt x="575" y="102"/>
                  </a:cubicBezTo>
                  <a:cubicBezTo>
                    <a:pt x="575" y="102"/>
                    <a:pt x="575" y="102"/>
                    <a:pt x="575" y="102"/>
                  </a:cubicBezTo>
                  <a:cubicBezTo>
                    <a:pt x="575" y="102"/>
                    <a:pt x="575" y="102"/>
                    <a:pt x="575" y="102"/>
                  </a:cubicBezTo>
                  <a:cubicBezTo>
                    <a:pt x="577" y="103"/>
                    <a:pt x="579" y="103"/>
                    <a:pt x="578" y="103"/>
                  </a:cubicBezTo>
                  <a:cubicBezTo>
                    <a:pt x="576" y="104"/>
                    <a:pt x="575" y="104"/>
                    <a:pt x="574" y="104"/>
                  </a:cubicBezTo>
                  <a:cubicBezTo>
                    <a:pt x="573" y="104"/>
                    <a:pt x="573" y="104"/>
                    <a:pt x="573" y="103"/>
                  </a:cubicBezTo>
                  <a:cubicBezTo>
                    <a:pt x="573" y="103"/>
                    <a:pt x="573" y="103"/>
                    <a:pt x="573" y="103"/>
                  </a:cubicBezTo>
                  <a:cubicBezTo>
                    <a:pt x="572" y="103"/>
                    <a:pt x="572" y="103"/>
                    <a:pt x="572" y="103"/>
                  </a:cubicBezTo>
                  <a:cubicBezTo>
                    <a:pt x="570" y="104"/>
                    <a:pt x="569" y="104"/>
                    <a:pt x="568" y="104"/>
                  </a:cubicBezTo>
                  <a:cubicBezTo>
                    <a:pt x="556" y="105"/>
                    <a:pt x="546" y="105"/>
                    <a:pt x="535" y="105"/>
                  </a:cubicBezTo>
                  <a:cubicBezTo>
                    <a:pt x="532" y="105"/>
                    <a:pt x="529" y="105"/>
                    <a:pt x="527" y="104"/>
                  </a:cubicBezTo>
                  <a:cubicBezTo>
                    <a:pt x="527" y="104"/>
                    <a:pt x="526" y="104"/>
                    <a:pt x="526" y="104"/>
                  </a:cubicBezTo>
                  <a:cubicBezTo>
                    <a:pt x="526" y="103"/>
                    <a:pt x="527" y="103"/>
                    <a:pt x="526" y="102"/>
                  </a:cubicBezTo>
                  <a:cubicBezTo>
                    <a:pt x="525" y="101"/>
                    <a:pt x="523" y="102"/>
                    <a:pt x="521" y="103"/>
                  </a:cubicBezTo>
                  <a:cubicBezTo>
                    <a:pt x="521" y="103"/>
                    <a:pt x="519" y="102"/>
                    <a:pt x="519" y="103"/>
                  </a:cubicBezTo>
                  <a:cubicBezTo>
                    <a:pt x="519" y="103"/>
                    <a:pt x="520" y="104"/>
                    <a:pt x="519" y="104"/>
                  </a:cubicBezTo>
                  <a:cubicBezTo>
                    <a:pt x="518" y="104"/>
                    <a:pt x="516" y="101"/>
                    <a:pt x="516" y="103"/>
                  </a:cubicBezTo>
                  <a:cubicBezTo>
                    <a:pt x="515" y="103"/>
                    <a:pt x="516" y="104"/>
                    <a:pt x="516" y="105"/>
                  </a:cubicBezTo>
                  <a:cubicBezTo>
                    <a:pt x="514" y="106"/>
                    <a:pt x="512" y="105"/>
                    <a:pt x="510" y="105"/>
                  </a:cubicBezTo>
                  <a:cubicBezTo>
                    <a:pt x="509" y="105"/>
                    <a:pt x="506" y="105"/>
                    <a:pt x="507" y="106"/>
                  </a:cubicBezTo>
                  <a:cubicBezTo>
                    <a:pt x="508" y="106"/>
                    <a:pt x="510" y="106"/>
                    <a:pt x="509" y="106"/>
                  </a:cubicBezTo>
                  <a:cubicBezTo>
                    <a:pt x="508" y="107"/>
                    <a:pt x="508" y="106"/>
                    <a:pt x="507" y="107"/>
                  </a:cubicBezTo>
                  <a:cubicBezTo>
                    <a:pt x="506" y="107"/>
                    <a:pt x="505" y="106"/>
                    <a:pt x="504" y="106"/>
                  </a:cubicBezTo>
                  <a:cubicBezTo>
                    <a:pt x="504" y="106"/>
                    <a:pt x="505" y="106"/>
                    <a:pt x="505" y="106"/>
                  </a:cubicBezTo>
                  <a:cubicBezTo>
                    <a:pt x="504" y="105"/>
                    <a:pt x="502" y="107"/>
                    <a:pt x="501" y="107"/>
                  </a:cubicBezTo>
                  <a:cubicBezTo>
                    <a:pt x="499" y="107"/>
                    <a:pt x="498" y="105"/>
                    <a:pt x="496" y="105"/>
                  </a:cubicBezTo>
                  <a:cubicBezTo>
                    <a:pt x="496" y="105"/>
                    <a:pt x="496" y="106"/>
                    <a:pt x="496" y="107"/>
                  </a:cubicBezTo>
                  <a:cubicBezTo>
                    <a:pt x="495" y="107"/>
                    <a:pt x="492" y="106"/>
                    <a:pt x="493" y="106"/>
                  </a:cubicBezTo>
                  <a:cubicBezTo>
                    <a:pt x="494" y="106"/>
                    <a:pt x="495" y="106"/>
                    <a:pt x="496" y="106"/>
                  </a:cubicBezTo>
                  <a:cubicBezTo>
                    <a:pt x="496" y="105"/>
                    <a:pt x="496" y="104"/>
                    <a:pt x="496" y="104"/>
                  </a:cubicBezTo>
                  <a:cubicBezTo>
                    <a:pt x="497" y="104"/>
                    <a:pt x="498" y="104"/>
                    <a:pt x="498" y="104"/>
                  </a:cubicBezTo>
                  <a:cubicBezTo>
                    <a:pt x="499" y="104"/>
                    <a:pt x="500" y="103"/>
                    <a:pt x="501" y="103"/>
                  </a:cubicBezTo>
                  <a:cubicBezTo>
                    <a:pt x="502" y="103"/>
                    <a:pt x="503" y="103"/>
                    <a:pt x="503" y="103"/>
                  </a:cubicBezTo>
                  <a:cubicBezTo>
                    <a:pt x="502" y="101"/>
                    <a:pt x="500" y="103"/>
                    <a:pt x="498" y="103"/>
                  </a:cubicBezTo>
                  <a:cubicBezTo>
                    <a:pt x="496" y="103"/>
                    <a:pt x="491" y="102"/>
                    <a:pt x="492" y="103"/>
                  </a:cubicBezTo>
                  <a:cubicBezTo>
                    <a:pt x="493" y="104"/>
                    <a:pt x="496" y="104"/>
                    <a:pt x="495" y="105"/>
                  </a:cubicBezTo>
                  <a:cubicBezTo>
                    <a:pt x="494" y="106"/>
                    <a:pt x="494" y="104"/>
                    <a:pt x="493" y="104"/>
                  </a:cubicBezTo>
                  <a:cubicBezTo>
                    <a:pt x="492" y="104"/>
                    <a:pt x="492" y="105"/>
                    <a:pt x="492" y="105"/>
                  </a:cubicBezTo>
                  <a:cubicBezTo>
                    <a:pt x="491" y="104"/>
                    <a:pt x="491" y="103"/>
                    <a:pt x="490" y="103"/>
                  </a:cubicBezTo>
                  <a:cubicBezTo>
                    <a:pt x="488" y="102"/>
                    <a:pt x="486" y="102"/>
                    <a:pt x="484" y="102"/>
                  </a:cubicBezTo>
                  <a:cubicBezTo>
                    <a:pt x="482" y="102"/>
                    <a:pt x="480" y="103"/>
                    <a:pt x="481" y="104"/>
                  </a:cubicBezTo>
                  <a:cubicBezTo>
                    <a:pt x="481" y="104"/>
                    <a:pt x="482" y="104"/>
                    <a:pt x="482" y="104"/>
                  </a:cubicBezTo>
                  <a:cubicBezTo>
                    <a:pt x="482" y="104"/>
                    <a:pt x="482" y="105"/>
                    <a:pt x="482" y="105"/>
                  </a:cubicBezTo>
                  <a:cubicBezTo>
                    <a:pt x="483" y="105"/>
                    <a:pt x="484" y="104"/>
                    <a:pt x="484" y="105"/>
                  </a:cubicBezTo>
                  <a:cubicBezTo>
                    <a:pt x="484" y="105"/>
                    <a:pt x="483" y="106"/>
                    <a:pt x="483" y="106"/>
                  </a:cubicBezTo>
                  <a:cubicBezTo>
                    <a:pt x="482" y="106"/>
                    <a:pt x="482" y="107"/>
                    <a:pt x="482" y="107"/>
                  </a:cubicBezTo>
                  <a:cubicBezTo>
                    <a:pt x="481" y="107"/>
                    <a:pt x="481" y="107"/>
                    <a:pt x="480" y="107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79" y="108"/>
                    <a:pt x="478" y="107"/>
                    <a:pt x="477" y="107"/>
                  </a:cubicBezTo>
                  <a:close/>
                  <a:moveTo>
                    <a:pt x="479" y="91"/>
                  </a:moveTo>
                  <a:cubicBezTo>
                    <a:pt x="479" y="91"/>
                    <a:pt x="479" y="92"/>
                    <a:pt x="480" y="92"/>
                  </a:cubicBezTo>
                  <a:cubicBezTo>
                    <a:pt x="480" y="92"/>
                    <a:pt x="481" y="91"/>
                    <a:pt x="481" y="91"/>
                  </a:cubicBezTo>
                  <a:cubicBezTo>
                    <a:pt x="480" y="91"/>
                    <a:pt x="480" y="91"/>
                    <a:pt x="479" y="91"/>
                  </a:cubicBezTo>
                  <a:close/>
                  <a:moveTo>
                    <a:pt x="480" y="102"/>
                  </a:moveTo>
                  <a:cubicBezTo>
                    <a:pt x="480" y="102"/>
                    <a:pt x="480" y="102"/>
                    <a:pt x="480" y="102"/>
                  </a:cubicBezTo>
                  <a:cubicBezTo>
                    <a:pt x="480" y="102"/>
                    <a:pt x="479" y="102"/>
                    <a:pt x="480" y="102"/>
                  </a:cubicBezTo>
                  <a:close/>
                  <a:moveTo>
                    <a:pt x="480" y="110"/>
                  </a:moveTo>
                  <a:cubicBezTo>
                    <a:pt x="479" y="110"/>
                    <a:pt x="480" y="112"/>
                    <a:pt x="481" y="112"/>
                  </a:cubicBezTo>
                  <a:cubicBezTo>
                    <a:pt x="481" y="112"/>
                    <a:pt x="483" y="112"/>
                    <a:pt x="483" y="112"/>
                  </a:cubicBezTo>
                  <a:cubicBezTo>
                    <a:pt x="482" y="111"/>
                    <a:pt x="481" y="111"/>
                    <a:pt x="481" y="111"/>
                  </a:cubicBezTo>
                  <a:cubicBezTo>
                    <a:pt x="480" y="111"/>
                    <a:pt x="481" y="110"/>
                    <a:pt x="481" y="110"/>
                  </a:cubicBezTo>
                  <a:cubicBezTo>
                    <a:pt x="480" y="110"/>
                    <a:pt x="480" y="110"/>
                    <a:pt x="480" y="110"/>
                  </a:cubicBezTo>
                  <a:close/>
                  <a:moveTo>
                    <a:pt x="481" y="82"/>
                  </a:moveTo>
                  <a:cubicBezTo>
                    <a:pt x="480" y="82"/>
                    <a:pt x="483" y="82"/>
                    <a:pt x="483" y="82"/>
                  </a:cubicBezTo>
                  <a:cubicBezTo>
                    <a:pt x="482" y="81"/>
                    <a:pt x="481" y="81"/>
                    <a:pt x="481" y="82"/>
                  </a:cubicBezTo>
                  <a:close/>
                  <a:moveTo>
                    <a:pt x="483" y="87"/>
                  </a:moveTo>
                  <a:cubicBezTo>
                    <a:pt x="482" y="87"/>
                    <a:pt x="485" y="87"/>
                    <a:pt x="485" y="87"/>
                  </a:cubicBezTo>
                  <a:cubicBezTo>
                    <a:pt x="484" y="86"/>
                    <a:pt x="483" y="86"/>
                    <a:pt x="483" y="87"/>
                  </a:cubicBezTo>
                  <a:close/>
                  <a:moveTo>
                    <a:pt x="483" y="110"/>
                  </a:moveTo>
                  <a:cubicBezTo>
                    <a:pt x="482" y="110"/>
                    <a:pt x="486" y="110"/>
                    <a:pt x="485" y="110"/>
                  </a:cubicBezTo>
                  <a:cubicBezTo>
                    <a:pt x="485" y="109"/>
                    <a:pt x="483" y="109"/>
                    <a:pt x="483" y="110"/>
                  </a:cubicBezTo>
                  <a:close/>
                  <a:moveTo>
                    <a:pt x="483" y="75"/>
                  </a:moveTo>
                  <a:cubicBezTo>
                    <a:pt x="482" y="75"/>
                    <a:pt x="487" y="75"/>
                    <a:pt x="486" y="75"/>
                  </a:cubicBezTo>
                  <a:cubicBezTo>
                    <a:pt x="485" y="74"/>
                    <a:pt x="484" y="74"/>
                    <a:pt x="483" y="75"/>
                  </a:cubicBezTo>
                  <a:close/>
                  <a:moveTo>
                    <a:pt x="483" y="91"/>
                  </a:moveTo>
                  <a:cubicBezTo>
                    <a:pt x="482" y="91"/>
                    <a:pt x="487" y="92"/>
                    <a:pt x="486" y="91"/>
                  </a:cubicBezTo>
                  <a:cubicBezTo>
                    <a:pt x="485" y="90"/>
                    <a:pt x="484" y="90"/>
                    <a:pt x="483" y="91"/>
                  </a:cubicBezTo>
                  <a:cubicBezTo>
                    <a:pt x="483" y="91"/>
                    <a:pt x="483" y="91"/>
                    <a:pt x="483" y="91"/>
                  </a:cubicBezTo>
                  <a:close/>
                  <a:moveTo>
                    <a:pt x="487" y="87"/>
                  </a:moveTo>
                  <a:cubicBezTo>
                    <a:pt x="486" y="87"/>
                    <a:pt x="489" y="87"/>
                    <a:pt x="489" y="87"/>
                  </a:cubicBezTo>
                  <a:cubicBezTo>
                    <a:pt x="488" y="86"/>
                    <a:pt x="487" y="86"/>
                    <a:pt x="487" y="87"/>
                  </a:cubicBezTo>
                  <a:close/>
                  <a:moveTo>
                    <a:pt x="487" y="110"/>
                  </a:moveTo>
                  <a:cubicBezTo>
                    <a:pt x="484" y="111"/>
                    <a:pt x="492" y="110"/>
                    <a:pt x="495" y="111"/>
                  </a:cubicBezTo>
                  <a:cubicBezTo>
                    <a:pt x="496" y="111"/>
                    <a:pt x="499" y="111"/>
                    <a:pt x="498" y="110"/>
                  </a:cubicBezTo>
                  <a:cubicBezTo>
                    <a:pt x="496" y="108"/>
                    <a:pt x="493" y="110"/>
                    <a:pt x="490" y="110"/>
                  </a:cubicBezTo>
                  <a:cubicBezTo>
                    <a:pt x="488" y="110"/>
                    <a:pt x="488" y="109"/>
                    <a:pt x="487" y="110"/>
                  </a:cubicBezTo>
                  <a:close/>
                  <a:moveTo>
                    <a:pt x="487" y="75"/>
                  </a:moveTo>
                  <a:cubicBezTo>
                    <a:pt x="487" y="75"/>
                    <a:pt x="489" y="75"/>
                    <a:pt x="489" y="75"/>
                  </a:cubicBezTo>
                  <a:cubicBezTo>
                    <a:pt x="489" y="74"/>
                    <a:pt x="488" y="75"/>
                    <a:pt x="487" y="75"/>
                  </a:cubicBezTo>
                  <a:close/>
                  <a:moveTo>
                    <a:pt x="488" y="81"/>
                  </a:moveTo>
                  <a:cubicBezTo>
                    <a:pt x="488" y="81"/>
                    <a:pt x="489" y="81"/>
                    <a:pt x="489" y="81"/>
                  </a:cubicBezTo>
                  <a:cubicBezTo>
                    <a:pt x="489" y="81"/>
                    <a:pt x="488" y="81"/>
                    <a:pt x="488" y="81"/>
                  </a:cubicBezTo>
                  <a:close/>
                  <a:moveTo>
                    <a:pt x="490" y="81"/>
                  </a:moveTo>
                  <a:cubicBezTo>
                    <a:pt x="489" y="82"/>
                    <a:pt x="495" y="82"/>
                    <a:pt x="494" y="81"/>
                  </a:cubicBezTo>
                  <a:cubicBezTo>
                    <a:pt x="493" y="81"/>
                    <a:pt x="492" y="81"/>
                    <a:pt x="490" y="81"/>
                  </a:cubicBezTo>
                  <a:close/>
                  <a:moveTo>
                    <a:pt x="491" y="91"/>
                  </a:moveTo>
                  <a:cubicBezTo>
                    <a:pt x="491" y="92"/>
                    <a:pt x="492" y="92"/>
                    <a:pt x="492" y="91"/>
                  </a:cubicBezTo>
                  <a:cubicBezTo>
                    <a:pt x="493" y="91"/>
                    <a:pt x="493" y="91"/>
                    <a:pt x="493" y="91"/>
                  </a:cubicBezTo>
                  <a:cubicBezTo>
                    <a:pt x="493" y="90"/>
                    <a:pt x="491" y="90"/>
                    <a:pt x="491" y="91"/>
                  </a:cubicBezTo>
                  <a:close/>
                  <a:moveTo>
                    <a:pt x="491" y="143"/>
                  </a:moveTo>
                  <a:cubicBezTo>
                    <a:pt x="490" y="143"/>
                    <a:pt x="494" y="143"/>
                    <a:pt x="493" y="143"/>
                  </a:cubicBezTo>
                  <a:cubicBezTo>
                    <a:pt x="492" y="142"/>
                    <a:pt x="492" y="143"/>
                    <a:pt x="491" y="143"/>
                  </a:cubicBezTo>
                  <a:close/>
                  <a:moveTo>
                    <a:pt x="492" y="74"/>
                  </a:moveTo>
                  <a:cubicBezTo>
                    <a:pt x="491" y="75"/>
                    <a:pt x="494" y="76"/>
                    <a:pt x="494" y="75"/>
                  </a:cubicBezTo>
                  <a:cubicBezTo>
                    <a:pt x="494" y="74"/>
                    <a:pt x="493" y="74"/>
                    <a:pt x="492" y="74"/>
                  </a:cubicBezTo>
                  <a:close/>
                  <a:moveTo>
                    <a:pt x="494" y="136"/>
                  </a:moveTo>
                  <a:cubicBezTo>
                    <a:pt x="493" y="137"/>
                    <a:pt x="497" y="136"/>
                    <a:pt x="497" y="136"/>
                  </a:cubicBezTo>
                  <a:cubicBezTo>
                    <a:pt x="496" y="135"/>
                    <a:pt x="494" y="136"/>
                    <a:pt x="494" y="136"/>
                  </a:cubicBezTo>
                  <a:close/>
                  <a:moveTo>
                    <a:pt x="499" y="110"/>
                  </a:moveTo>
                  <a:cubicBezTo>
                    <a:pt x="498" y="110"/>
                    <a:pt x="500" y="111"/>
                    <a:pt x="501" y="110"/>
                  </a:cubicBezTo>
                  <a:cubicBezTo>
                    <a:pt x="501" y="110"/>
                    <a:pt x="501" y="110"/>
                    <a:pt x="501" y="110"/>
                  </a:cubicBezTo>
                  <a:cubicBezTo>
                    <a:pt x="500" y="109"/>
                    <a:pt x="500" y="109"/>
                    <a:pt x="499" y="110"/>
                  </a:cubicBezTo>
                  <a:close/>
                  <a:moveTo>
                    <a:pt x="502" y="111"/>
                  </a:moveTo>
                  <a:cubicBezTo>
                    <a:pt x="501" y="112"/>
                    <a:pt x="503" y="113"/>
                    <a:pt x="504" y="113"/>
                  </a:cubicBezTo>
                  <a:cubicBezTo>
                    <a:pt x="505" y="113"/>
                    <a:pt x="505" y="112"/>
                    <a:pt x="506" y="112"/>
                  </a:cubicBezTo>
                  <a:cubicBezTo>
                    <a:pt x="508" y="112"/>
                    <a:pt x="512" y="112"/>
                    <a:pt x="511" y="111"/>
                  </a:cubicBezTo>
                  <a:cubicBezTo>
                    <a:pt x="508" y="110"/>
                    <a:pt x="506" y="111"/>
                    <a:pt x="504" y="111"/>
                  </a:cubicBezTo>
                  <a:cubicBezTo>
                    <a:pt x="503" y="112"/>
                    <a:pt x="502" y="111"/>
                    <a:pt x="502" y="111"/>
                  </a:cubicBezTo>
                  <a:close/>
                  <a:moveTo>
                    <a:pt x="503" y="77"/>
                  </a:moveTo>
                  <a:cubicBezTo>
                    <a:pt x="503" y="77"/>
                    <a:pt x="503" y="77"/>
                    <a:pt x="503" y="77"/>
                  </a:cubicBezTo>
                  <a:cubicBezTo>
                    <a:pt x="504" y="77"/>
                    <a:pt x="503" y="77"/>
                    <a:pt x="503" y="77"/>
                  </a:cubicBezTo>
                  <a:close/>
                  <a:moveTo>
                    <a:pt x="503" y="109"/>
                  </a:moveTo>
                  <a:cubicBezTo>
                    <a:pt x="501" y="112"/>
                    <a:pt x="510" y="111"/>
                    <a:pt x="513" y="110"/>
                  </a:cubicBezTo>
                  <a:cubicBezTo>
                    <a:pt x="514" y="110"/>
                    <a:pt x="515" y="110"/>
                    <a:pt x="516" y="110"/>
                  </a:cubicBezTo>
                  <a:cubicBezTo>
                    <a:pt x="519" y="110"/>
                    <a:pt x="521" y="110"/>
                    <a:pt x="523" y="110"/>
                  </a:cubicBezTo>
                  <a:cubicBezTo>
                    <a:pt x="524" y="110"/>
                    <a:pt x="526" y="109"/>
                    <a:pt x="525" y="109"/>
                  </a:cubicBezTo>
                  <a:cubicBezTo>
                    <a:pt x="524" y="108"/>
                    <a:pt x="522" y="109"/>
                    <a:pt x="520" y="109"/>
                  </a:cubicBezTo>
                  <a:cubicBezTo>
                    <a:pt x="519" y="109"/>
                    <a:pt x="519" y="108"/>
                    <a:pt x="518" y="108"/>
                  </a:cubicBezTo>
                  <a:cubicBezTo>
                    <a:pt x="518" y="108"/>
                    <a:pt x="518" y="109"/>
                    <a:pt x="517" y="109"/>
                  </a:cubicBezTo>
                  <a:cubicBezTo>
                    <a:pt x="517" y="109"/>
                    <a:pt x="517" y="109"/>
                    <a:pt x="516" y="109"/>
                  </a:cubicBezTo>
                  <a:cubicBezTo>
                    <a:pt x="515" y="109"/>
                    <a:pt x="513" y="109"/>
                    <a:pt x="512" y="109"/>
                  </a:cubicBezTo>
                  <a:cubicBezTo>
                    <a:pt x="511" y="109"/>
                    <a:pt x="511" y="109"/>
                    <a:pt x="510" y="109"/>
                  </a:cubicBezTo>
                  <a:cubicBezTo>
                    <a:pt x="508" y="109"/>
                    <a:pt x="505" y="108"/>
                    <a:pt x="503" y="109"/>
                  </a:cubicBezTo>
                  <a:close/>
                  <a:moveTo>
                    <a:pt x="504" y="142"/>
                  </a:moveTo>
                  <a:cubicBezTo>
                    <a:pt x="503" y="142"/>
                    <a:pt x="505" y="143"/>
                    <a:pt x="505" y="142"/>
                  </a:cubicBezTo>
                  <a:cubicBezTo>
                    <a:pt x="505" y="142"/>
                    <a:pt x="504" y="142"/>
                    <a:pt x="504" y="142"/>
                  </a:cubicBezTo>
                  <a:close/>
                  <a:moveTo>
                    <a:pt x="506" y="89"/>
                  </a:moveTo>
                  <a:cubicBezTo>
                    <a:pt x="506" y="89"/>
                    <a:pt x="506" y="90"/>
                    <a:pt x="506" y="90"/>
                  </a:cubicBezTo>
                  <a:cubicBezTo>
                    <a:pt x="507" y="90"/>
                    <a:pt x="506" y="89"/>
                    <a:pt x="506" y="89"/>
                  </a:cubicBezTo>
                  <a:close/>
                  <a:moveTo>
                    <a:pt x="506" y="103"/>
                  </a:moveTo>
                  <a:cubicBezTo>
                    <a:pt x="506" y="102"/>
                    <a:pt x="507" y="103"/>
                    <a:pt x="507" y="103"/>
                  </a:cubicBezTo>
                  <a:cubicBezTo>
                    <a:pt x="507" y="103"/>
                    <a:pt x="506" y="103"/>
                    <a:pt x="506" y="103"/>
                  </a:cubicBezTo>
                  <a:close/>
                  <a:moveTo>
                    <a:pt x="507" y="133"/>
                  </a:moveTo>
                  <a:cubicBezTo>
                    <a:pt x="506" y="134"/>
                    <a:pt x="509" y="134"/>
                    <a:pt x="509" y="134"/>
                  </a:cubicBezTo>
                  <a:cubicBezTo>
                    <a:pt x="509" y="133"/>
                    <a:pt x="508" y="133"/>
                    <a:pt x="507" y="133"/>
                  </a:cubicBezTo>
                  <a:close/>
                  <a:moveTo>
                    <a:pt x="507" y="135"/>
                  </a:moveTo>
                  <a:cubicBezTo>
                    <a:pt x="506" y="136"/>
                    <a:pt x="510" y="136"/>
                    <a:pt x="509" y="135"/>
                  </a:cubicBezTo>
                  <a:cubicBezTo>
                    <a:pt x="509" y="135"/>
                    <a:pt x="508" y="135"/>
                    <a:pt x="507" y="135"/>
                  </a:cubicBezTo>
                  <a:close/>
                  <a:moveTo>
                    <a:pt x="509" y="142"/>
                  </a:moveTo>
                  <a:cubicBezTo>
                    <a:pt x="509" y="142"/>
                    <a:pt x="509" y="142"/>
                    <a:pt x="509" y="142"/>
                  </a:cubicBezTo>
                  <a:cubicBezTo>
                    <a:pt x="510" y="142"/>
                    <a:pt x="509" y="142"/>
                    <a:pt x="509" y="142"/>
                  </a:cubicBezTo>
                  <a:close/>
                  <a:moveTo>
                    <a:pt x="510" y="103"/>
                  </a:moveTo>
                  <a:cubicBezTo>
                    <a:pt x="510" y="104"/>
                    <a:pt x="512" y="104"/>
                    <a:pt x="512" y="103"/>
                  </a:cubicBezTo>
                  <a:cubicBezTo>
                    <a:pt x="512" y="103"/>
                    <a:pt x="511" y="102"/>
                    <a:pt x="511" y="103"/>
                  </a:cubicBezTo>
                  <a:cubicBezTo>
                    <a:pt x="511" y="103"/>
                    <a:pt x="510" y="103"/>
                    <a:pt x="510" y="103"/>
                  </a:cubicBezTo>
                  <a:close/>
                  <a:moveTo>
                    <a:pt x="512" y="139"/>
                  </a:moveTo>
                  <a:cubicBezTo>
                    <a:pt x="512" y="139"/>
                    <a:pt x="512" y="140"/>
                    <a:pt x="512" y="140"/>
                  </a:cubicBezTo>
                  <a:cubicBezTo>
                    <a:pt x="512" y="140"/>
                    <a:pt x="513" y="140"/>
                    <a:pt x="512" y="139"/>
                  </a:cubicBezTo>
                  <a:close/>
                  <a:moveTo>
                    <a:pt x="515" y="87"/>
                  </a:moveTo>
                  <a:cubicBezTo>
                    <a:pt x="515" y="87"/>
                    <a:pt x="515" y="87"/>
                    <a:pt x="516" y="88"/>
                  </a:cubicBezTo>
                  <a:cubicBezTo>
                    <a:pt x="516" y="88"/>
                    <a:pt x="517" y="88"/>
                    <a:pt x="517" y="88"/>
                  </a:cubicBezTo>
                  <a:cubicBezTo>
                    <a:pt x="520" y="88"/>
                    <a:pt x="523" y="87"/>
                    <a:pt x="527" y="87"/>
                  </a:cubicBezTo>
                  <a:cubicBezTo>
                    <a:pt x="528" y="87"/>
                    <a:pt x="529" y="87"/>
                    <a:pt x="529" y="86"/>
                  </a:cubicBezTo>
                  <a:cubicBezTo>
                    <a:pt x="527" y="85"/>
                    <a:pt x="524" y="87"/>
                    <a:pt x="522" y="87"/>
                  </a:cubicBezTo>
                  <a:cubicBezTo>
                    <a:pt x="520" y="87"/>
                    <a:pt x="517" y="85"/>
                    <a:pt x="515" y="87"/>
                  </a:cubicBezTo>
                  <a:close/>
                  <a:moveTo>
                    <a:pt x="516" y="89"/>
                  </a:moveTo>
                  <a:cubicBezTo>
                    <a:pt x="514" y="91"/>
                    <a:pt x="521" y="89"/>
                    <a:pt x="523" y="89"/>
                  </a:cubicBezTo>
                  <a:cubicBezTo>
                    <a:pt x="527" y="89"/>
                    <a:pt x="530" y="90"/>
                    <a:pt x="533" y="89"/>
                  </a:cubicBezTo>
                  <a:cubicBezTo>
                    <a:pt x="534" y="89"/>
                    <a:pt x="535" y="88"/>
                    <a:pt x="534" y="88"/>
                  </a:cubicBezTo>
                  <a:cubicBezTo>
                    <a:pt x="533" y="88"/>
                    <a:pt x="533" y="88"/>
                    <a:pt x="532" y="89"/>
                  </a:cubicBezTo>
                  <a:cubicBezTo>
                    <a:pt x="527" y="89"/>
                    <a:pt x="522" y="87"/>
                    <a:pt x="517" y="89"/>
                  </a:cubicBezTo>
                  <a:cubicBezTo>
                    <a:pt x="517" y="89"/>
                    <a:pt x="516" y="89"/>
                    <a:pt x="516" y="89"/>
                  </a:cubicBezTo>
                  <a:close/>
                  <a:moveTo>
                    <a:pt x="516" y="133"/>
                  </a:moveTo>
                  <a:cubicBezTo>
                    <a:pt x="516" y="134"/>
                    <a:pt x="520" y="134"/>
                    <a:pt x="520" y="133"/>
                  </a:cubicBezTo>
                  <a:cubicBezTo>
                    <a:pt x="519" y="132"/>
                    <a:pt x="517" y="133"/>
                    <a:pt x="516" y="133"/>
                  </a:cubicBezTo>
                  <a:close/>
                  <a:moveTo>
                    <a:pt x="517" y="137"/>
                  </a:moveTo>
                  <a:cubicBezTo>
                    <a:pt x="517" y="137"/>
                    <a:pt x="517" y="138"/>
                    <a:pt x="517" y="138"/>
                  </a:cubicBezTo>
                  <a:cubicBezTo>
                    <a:pt x="520" y="139"/>
                    <a:pt x="525" y="138"/>
                    <a:pt x="524" y="137"/>
                  </a:cubicBezTo>
                  <a:cubicBezTo>
                    <a:pt x="522" y="136"/>
                    <a:pt x="520" y="137"/>
                    <a:pt x="518" y="137"/>
                  </a:cubicBezTo>
                  <a:cubicBezTo>
                    <a:pt x="518" y="137"/>
                    <a:pt x="517" y="137"/>
                    <a:pt x="517" y="137"/>
                  </a:cubicBezTo>
                  <a:close/>
                  <a:moveTo>
                    <a:pt x="522" y="100"/>
                  </a:moveTo>
                  <a:cubicBezTo>
                    <a:pt x="522" y="100"/>
                    <a:pt x="523" y="101"/>
                    <a:pt x="523" y="101"/>
                  </a:cubicBezTo>
                  <a:cubicBezTo>
                    <a:pt x="524" y="101"/>
                    <a:pt x="524" y="101"/>
                    <a:pt x="525" y="101"/>
                  </a:cubicBezTo>
                  <a:cubicBezTo>
                    <a:pt x="525" y="101"/>
                    <a:pt x="526" y="101"/>
                    <a:pt x="526" y="101"/>
                  </a:cubicBezTo>
                  <a:cubicBezTo>
                    <a:pt x="525" y="100"/>
                    <a:pt x="523" y="99"/>
                    <a:pt x="522" y="100"/>
                  </a:cubicBezTo>
                  <a:close/>
                  <a:moveTo>
                    <a:pt x="523" y="84"/>
                  </a:moveTo>
                  <a:cubicBezTo>
                    <a:pt x="522" y="84"/>
                    <a:pt x="524" y="84"/>
                    <a:pt x="524" y="84"/>
                  </a:cubicBezTo>
                  <a:cubicBezTo>
                    <a:pt x="523" y="84"/>
                    <a:pt x="523" y="84"/>
                    <a:pt x="523" y="84"/>
                  </a:cubicBezTo>
                  <a:close/>
                  <a:moveTo>
                    <a:pt x="524" y="85"/>
                  </a:moveTo>
                  <a:cubicBezTo>
                    <a:pt x="523" y="85"/>
                    <a:pt x="525" y="85"/>
                    <a:pt x="525" y="85"/>
                  </a:cubicBezTo>
                  <a:cubicBezTo>
                    <a:pt x="524" y="85"/>
                    <a:pt x="524" y="85"/>
                    <a:pt x="524" y="85"/>
                  </a:cubicBezTo>
                  <a:close/>
                  <a:moveTo>
                    <a:pt x="525" y="137"/>
                  </a:moveTo>
                  <a:cubicBezTo>
                    <a:pt x="523" y="138"/>
                    <a:pt x="534" y="139"/>
                    <a:pt x="533" y="137"/>
                  </a:cubicBezTo>
                  <a:cubicBezTo>
                    <a:pt x="532" y="136"/>
                    <a:pt x="530" y="137"/>
                    <a:pt x="529" y="137"/>
                  </a:cubicBezTo>
                  <a:cubicBezTo>
                    <a:pt x="528" y="137"/>
                    <a:pt x="526" y="136"/>
                    <a:pt x="525" y="137"/>
                  </a:cubicBezTo>
                  <a:close/>
                  <a:moveTo>
                    <a:pt x="527" y="103"/>
                  </a:moveTo>
                  <a:cubicBezTo>
                    <a:pt x="527" y="103"/>
                    <a:pt x="530" y="103"/>
                    <a:pt x="529" y="103"/>
                  </a:cubicBezTo>
                  <a:cubicBezTo>
                    <a:pt x="529" y="102"/>
                    <a:pt x="528" y="103"/>
                    <a:pt x="527" y="103"/>
                  </a:cubicBezTo>
                  <a:close/>
                  <a:moveTo>
                    <a:pt x="529" y="141"/>
                  </a:moveTo>
                  <a:cubicBezTo>
                    <a:pt x="529" y="141"/>
                    <a:pt x="531" y="141"/>
                    <a:pt x="530" y="141"/>
                  </a:cubicBezTo>
                  <a:cubicBezTo>
                    <a:pt x="530" y="141"/>
                    <a:pt x="530" y="141"/>
                    <a:pt x="529" y="141"/>
                  </a:cubicBezTo>
                  <a:close/>
                  <a:moveTo>
                    <a:pt x="533" y="130"/>
                  </a:moveTo>
                  <a:cubicBezTo>
                    <a:pt x="534" y="130"/>
                    <a:pt x="534" y="130"/>
                    <a:pt x="534" y="130"/>
                  </a:cubicBezTo>
                  <a:cubicBezTo>
                    <a:pt x="534" y="130"/>
                    <a:pt x="533" y="130"/>
                    <a:pt x="533" y="130"/>
                  </a:cubicBezTo>
                  <a:close/>
                  <a:moveTo>
                    <a:pt x="534" y="127"/>
                  </a:moveTo>
                  <a:cubicBezTo>
                    <a:pt x="533" y="127"/>
                    <a:pt x="535" y="127"/>
                    <a:pt x="535" y="127"/>
                  </a:cubicBezTo>
                  <a:cubicBezTo>
                    <a:pt x="534" y="127"/>
                    <a:pt x="534" y="127"/>
                    <a:pt x="534" y="127"/>
                  </a:cubicBezTo>
                  <a:close/>
                  <a:moveTo>
                    <a:pt x="536" y="89"/>
                  </a:moveTo>
                  <a:cubicBezTo>
                    <a:pt x="535" y="89"/>
                    <a:pt x="540" y="89"/>
                    <a:pt x="539" y="89"/>
                  </a:cubicBezTo>
                  <a:cubicBezTo>
                    <a:pt x="538" y="88"/>
                    <a:pt x="537" y="88"/>
                    <a:pt x="536" y="89"/>
                  </a:cubicBezTo>
                  <a:close/>
                  <a:moveTo>
                    <a:pt x="536" y="127"/>
                  </a:moveTo>
                  <a:cubicBezTo>
                    <a:pt x="536" y="127"/>
                    <a:pt x="537" y="127"/>
                    <a:pt x="537" y="127"/>
                  </a:cubicBezTo>
                  <a:cubicBezTo>
                    <a:pt x="537" y="127"/>
                    <a:pt x="536" y="127"/>
                    <a:pt x="536" y="127"/>
                  </a:cubicBezTo>
                  <a:close/>
                  <a:moveTo>
                    <a:pt x="537" y="125"/>
                  </a:moveTo>
                  <a:cubicBezTo>
                    <a:pt x="536" y="126"/>
                    <a:pt x="539" y="126"/>
                    <a:pt x="539" y="126"/>
                  </a:cubicBezTo>
                  <a:cubicBezTo>
                    <a:pt x="538" y="125"/>
                    <a:pt x="537" y="125"/>
                    <a:pt x="537" y="125"/>
                  </a:cubicBezTo>
                  <a:close/>
                  <a:moveTo>
                    <a:pt x="538" y="127"/>
                  </a:moveTo>
                  <a:cubicBezTo>
                    <a:pt x="538" y="127"/>
                    <a:pt x="539" y="127"/>
                    <a:pt x="539" y="127"/>
                  </a:cubicBezTo>
                  <a:cubicBezTo>
                    <a:pt x="539" y="127"/>
                    <a:pt x="538" y="127"/>
                    <a:pt x="538" y="127"/>
                  </a:cubicBezTo>
                  <a:close/>
                  <a:moveTo>
                    <a:pt x="539" y="114"/>
                  </a:moveTo>
                  <a:cubicBezTo>
                    <a:pt x="538" y="115"/>
                    <a:pt x="542" y="115"/>
                    <a:pt x="541" y="114"/>
                  </a:cubicBezTo>
                  <a:cubicBezTo>
                    <a:pt x="541" y="113"/>
                    <a:pt x="539" y="113"/>
                    <a:pt x="539" y="114"/>
                  </a:cubicBezTo>
                  <a:close/>
                  <a:moveTo>
                    <a:pt x="539" y="124"/>
                  </a:moveTo>
                  <a:cubicBezTo>
                    <a:pt x="537" y="124"/>
                    <a:pt x="544" y="124"/>
                    <a:pt x="543" y="124"/>
                  </a:cubicBezTo>
                  <a:cubicBezTo>
                    <a:pt x="542" y="123"/>
                    <a:pt x="540" y="123"/>
                    <a:pt x="539" y="124"/>
                  </a:cubicBezTo>
                  <a:close/>
                  <a:moveTo>
                    <a:pt x="540" y="121"/>
                  </a:moveTo>
                  <a:cubicBezTo>
                    <a:pt x="539" y="121"/>
                    <a:pt x="542" y="122"/>
                    <a:pt x="542" y="121"/>
                  </a:cubicBezTo>
                  <a:cubicBezTo>
                    <a:pt x="541" y="121"/>
                    <a:pt x="540" y="120"/>
                    <a:pt x="540" y="121"/>
                  </a:cubicBezTo>
                  <a:close/>
                  <a:moveTo>
                    <a:pt x="540" y="134"/>
                  </a:moveTo>
                  <a:cubicBezTo>
                    <a:pt x="538" y="135"/>
                    <a:pt x="548" y="135"/>
                    <a:pt x="546" y="134"/>
                  </a:cubicBezTo>
                  <a:cubicBezTo>
                    <a:pt x="544" y="133"/>
                    <a:pt x="542" y="134"/>
                    <a:pt x="541" y="134"/>
                  </a:cubicBezTo>
                  <a:cubicBezTo>
                    <a:pt x="540" y="134"/>
                    <a:pt x="540" y="134"/>
                    <a:pt x="540" y="134"/>
                  </a:cubicBezTo>
                  <a:close/>
                  <a:moveTo>
                    <a:pt x="541" y="127"/>
                  </a:moveTo>
                  <a:cubicBezTo>
                    <a:pt x="541" y="127"/>
                    <a:pt x="542" y="127"/>
                    <a:pt x="542" y="127"/>
                  </a:cubicBezTo>
                  <a:cubicBezTo>
                    <a:pt x="542" y="127"/>
                    <a:pt x="541" y="127"/>
                    <a:pt x="541" y="127"/>
                  </a:cubicBezTo>
                  <a:close/>
                  <a:moveTo>
                    <a:pt x="541" y="132"/>
                  </a:moveTo>
                  <a:cubicBezTo>
                    <a:pt x="539" y="133"/>
                    <a:pt x="551" y="133"/>
                    <a:pt x="548" y="132"/>
                  </a:cubicBezTo>
                  <a:cubicBezTo>
                    <a:pt x="546" y="132"/>
                    <a:pt x="544" y="132"/>
                    <a:pt x="542" y="132"/>
                  </a:cubicBezTo>
                  <a:cubicBezTo>
                    <a:pt x="542" y="132"/>
                    <a:pt x="541" y="132"/>
                    <a:pt x="541" y="132"/>
                  </a:cubicBezTo>
                  <a:close/>
                  <a:moveTo>
                    <a:pt x="543" y="125"/>
                  </a:moveTo>
                  <a:cubicBezTo>
                    <a:pt x="543" y="125"/>
                    <a:pt x="543" y="125"/>
                    <a:pt x="543" y="125"/>
                  </a:cubicBezTo>
                  <a:cubicBezTo>
                    <a:pt x="543" y="125"/>
                    <a:pt x="543" y="125"/>
                    <a:pt x="543" y="125"/>
                  </a:cubicBezTo>
                  <a:close/>
                  <a:moveTo>
                    <a:pt x="545" y="121"/>
                  </a:moveTo>
                  <a:cubicBezTo>
                    <a:pt x="545" y="121"/>
                    <a:pt x="548" y="121"/>
                    <a:pt x="547" y="120"/>
                  </a:cubicBezTo>
                  <a:cubicBezTo>
                    <a:pt x="547" y="120"/>
                    <a:pt x="546" y="120"/>
                    <a:pt x="545" y="121"/>
                  </a:cubicBezTo>
                  <a:close/>
                  <a:moveTo>
                    <a:pt x="547" y="121"/>
                  </a:moveTo>
                  <a:cubicBezTo>
                    <a:pt x="546" y="122"/>
                    <a:pt x="551" y="122"/>
                    <a:pt x="550" y="121"/>
                  </a:cubicBezTo>
                  <a:cubicBezTo>
                    <a:pt x="550" y="120"/>
                    <a:pt x="548" y="121"/>
                    <a:pt x="547" y="121"/>
                  </a:cubicBezTo>
                  <a:close/>
                  <a:moveTo>
                    <a:pt x="547" y="125"/>
                  </a:moveTo>
                  <a:cubicBezTo>
                    <a:pt x="546" y="125"/>
                    <a:pt x="551" y="126"/>
                    <a:pt x="550" y="125"/>
                  </a:cubicBezTo>
                  <a:cubicBezTo>
                    <a:pt x="550" y="124"/>
                    <a:pt x="548" y="124"/>
                    <a:pt x="547" y="125"/>
                  </a:cubicBezTo>
                  <a:cubicBezTo>
                    <a:pt x="547" y="125"/>
                    <a:pt x="547" y="125"/>
                    <a:pt x="547" y="125"/>
                  </a:cubicBezTo>
                  <a:close/>
                  <a:moveTo>
                    <a:pt x="555" y="120"/>
                  </a:moveTo>
                  <a:cubicBezTo>
                    <a:pt x="554" y="121"/>
                    <a:pt x="555" y="121"/>
                    <a:pt x="555" y="121"/>
                  </a:cubicBezTo>
                  <a:cubicBezTo>
                    <a:pt x="556" y="121"/>
                    <a:pt x="555" y="120"/>
                    <a:pt x="555" y="120"/>
                  </a:cubicBezTo>
                  <a:close/>
                  <a:moveTo>
                    <a:pt x="555" y="100"/>
                  </a:moveTo>
                  <a:cubicBezTo>
                    <a:pt x="554" y="101"/>
                    <a:pt x="559" y="101"/>
                    <a:pt x="558" y="100"/>
                  </a:cubicBezTo>
                  <a:cubicBezTo>
                    <a:pt x="557" y="99"/>
                    <a:pt x="556" y="100"/>
                    <a:pt x="555" y="100"/>
                  </a:cubicBezTo>
                  <a:close/>
                  <a:moveTo>
                    <a:pt x="555" y="123"/>
                  </a:moveTo>
                  <a:cubicBezTo>
                    <a:pt x="555" y="123"/>
                    <a:pt x="556" y="123"/>
                    <a:pt x="556" y="123"/>
                  </a:cubicBezTo>
                  <a:cubicBezTo>
                    <a:pt x="556" y="123"/>
                    <a:pt x="556" y="123"/>
                    <a:pt x="555" y="123"/>
                  </a:cubicBezTo>
                  <a:close/>
                  <a:moveTo>
                    <a:pt x="557" y="73"/>
                  </a:moveTo>
                  <a:cubicBezTo>
                    <a:pt x="555" y="74"/>
                    <a:pt x="562" y="73"/>
                    <a:pt x="561" y="73"/>
                  </a:cubicBezTo>
                  <a:cubicBezTo>
                    <a:pt x="560" y="73"/>
                    <a:pt x="560" y="73"/>
                    <a:pt x="560" y="73"/>
                  </a:cubicBezTo>
                  <a:cubicBezTo>
                    <a:pt x="562" y="72"/>
                    <a:pt x="564" y="72"/>
                    <a:pt x="565" y="72"/>
                  </a:cubicBezTo>
                  <a:cubicBezTo>
                    <a:pt x="570" y="72"/>
                    <a:pt x="574" y="71"/>
                    <a:pt x="579" y="71"/>
                  </a:cubicBezTo>
                  <a:cubicBezTo>
                    <a:pt x="580" y="71"/>
                    <a:pt x="582" y="71"/>
                    <a:pt x="581" y="70"/>
                  </a:cubicBezTo>
                  <a:cubicBezTo>
                    <a:pt x="581" y="69"/>
                    <a:pt x="578" y="70"/>
                    <a:pt x="576" y="70"/>
                  </a:cubicBezTo>
                  <a:cubicBezTo>
                    <a:pt x="570" y="70"/>
                    <a:pt x="565" y="70"/>
                    <a:pt x="559" y="71"/>
                  </a:cubicBezTo>
                  <a:cubicBezTo>
                    <a:pt x="558" y="71"/>
                    <a:pt x="557" y="71"/>
                    <a:pt x="557" y="72"/>
                  </a:cubicBezTo>
                  <a:cubicBezTo>
                    <a:pt x="556" y="72"/>
                    <a:pt x="556" y="73"/>
                    <a:pt x="558" y="73"/>
                  </a:cubicBezTo>
                  <a:cubicBezTo>
                    <a:pt x="557" y="73"/>
                    <a:pt x="557" y="73"/>
                    <a:pt x="557" y="73"/>
                  </a:cubicBezTo>
                  <a:close/>
                  <a:moveTo>
                    <a:pt x="557" y="84"/>
                  </a:moveTo>
                  <a:cubicBezTo>
                    <a:pt x="557" y="84"/>
                    <a:pt x="557" y="84"/>
                    <a:pt x="557" y="84"/>
                  </a:cubicBezTo>
                  <a:cubicBezTo>
                    <a:pt x="557" y="84"/>
                    <a:pt x="556" y="84"/>
                    <a:pt x="557" y="84"/>
                  </a:cubicBezTo>
                  <a:close/>
                  <a:moveTo>
                    <a:pt x="558" y="103"/>
                  </a:moveTo>
                  <a:cubicBezTo>
                    <a:pt x="558" y="103"/>
                    <a:pt x="558" y="103"/>
                    <a:pt x="558" y="103"/>
                  </a:cubicBezTo>
                  <a:cubicBezTo>
                    <a:pt x="558" y="103"/>
                    <a:pt x="557" y="103"/>
                    <a:pt x="558" y="103"/>
                  </a:cubicBezTo>
                  <a:close/>
                  <a:moveTo>
                    <a:pt x="559" y="107"/>
                  </a:moveTo>
                  <a:cubicBezTo>
                    <a:pt x="559" y="107"/>
                    <a:pt x="560" y="107"/>
                    <a:pt x="560" y="107"/>
                  </a:cubicBezTo>
                  <a:cubicBezTo>
                    <a:pt x="560" y="107"/>
                    <a:pt x="559" y="107"/>
                    <a:pt x="559" y="107"/>
                  </a:cubicBezTo>
                  <a:close/>
                  <a:moveTo>
                    <a:pt x="561" y="128"/>
                  </a:moveTo>
                  <a:cubicBezTo>
                    <a:pt x="559" y="129"/>
                    <a:pt x="570" y="129"/>
                    <a:pt x="568" y="128"/>
                  </a:cubicBezTo>
                  <a:cubicBezTo>
                    <a:pt x="566" y="127"/>
                    <a:pt x="564" y="127"/>
                    <a:pt x="562" y="128"/>
                  </a:cubicBezTo>
                  <a:cubicBezTo>
                    <a:pt x="561" y="128"/>
                    <a:pt x="561" y="128"/>
                    <a:pt x="561" y="128"/>
                  </a:cubicBezTo>
                  <a:close/>
                  <a:moveTo>
                    <a:pt x="562" y="84"/>
                  </a:moveTo>
                  <a:cubicBezTo>
                    <a:pt x="561" y="84"/>
                    <a:pt x="565" y="86"/>
                    <a:pt x="566" y="85"/>
                  </a:cubicBezTo>
                  <a:cubicBezTo>
                    <a:pt x="566" y="84"/>
                    <a:pt x="564" y="83"/>
                    <a:pt x="563" y="84"/>
                  </a:cubicBezTo>
                  <a:cubicBezTo>
                    <a:pt x="562" y="84"/>
                    <a:pt x="562" y="83"/>
                    <a:pt x="562" y="84"/>
                  </a:cubicBezTo>
                  <a:close/>
                  <a:moveTo>
                    <a:pt x="563" y="73"/>
                  </a:moveTo>
                  <a:cubicBezTo>
                    <a:pt x="562" y="73"/>
                    <a:pt x="566" y="74"/>
                    <a:pt x="565" y="73"/>
                  </a:cubicBezTo>
                  <a:cubicBezTo>
                    <a:pt x="564" y="72"/>
                    <a:pt x="563" y="73"/>
                    <a:pt x="563" y="73"/>
                  </a:cubicBezTo>
                  <a:close/>
                  <a:moveTo>
                    <a:pt x="565" y="130"/>
                  </a:moveTo>
                  <a:cubicBezTo>
                    <a:pt x="565" y="130"/>
                    <a:pt x="565" y="130"/>
                    <a:pt x="565" y="130"/>
                  </a:cubicBezTo>
                  <a:cubicBezTo>
                    <a:pt x="565" y="130"/>
                    <a:pt x="564" y="130"/>
                    <a:pt x="565" y="130"/>
                  </a:cubicBezTo>
                  <a:close/>
                  <a:moveTo>
                    <a:pt x="566" y="73"/>
                  </a:moveTo>
                  <a:cubicBezTo>
                    <a:pt x="565" y="75"/>
                    <a:pt x="571" y="74"/>
                    <a:pt x="574" y="74"/>
                  </a:cubicBezTo>
                  <a:cubicBezTo>
                    <a:pt x="574" y="73"/>
                    <a:pt x="576" y="73"/>
                    <a:pt x="575" y="73"/>
                  </a:cubicBezTo>
                  <a:cubicBezTo>
                    <a:pt x="574" y="71"/>
                    <a:pt x="572" y="73"/>
                    <a:pt x="570" y="73"/>
                  </a:cubicBezTo>
                  <a:cubicBezTo>
                    <a:pt x="569" y="73"/>
                    <a:pt x="567" y="72"/>
                    <a:pt x="566" y="73"/>
                  </a:cubicBezTo>
                  <a:close/>
                  <a:moveTo>
                    <a:pt x="567" y="100"/>
                  </a:moveTo>
                  <a:cubicBezTo>
                    <a:pt x="567" y="100"/>
                    <a:pt x="567" y="100"/>
                    <a:pt x="567" y="100"/>
                  </a:cubicBezTo>
                  <a:cubicBezTo>
                    <a:pt x="567" y="100"/>
                    <a:pt x="566" y="100"/>
                    <a:pt x="567" y="100"/>
                  </a:cubicBezTo>
                  <a:close/>
                  <a:moveTo>
                    <a:pt x="567" y="84"/>
                  </a:moveTo>
                  <a:cubicBezTo>
                    <a:pt x="567" y="84"/>
                    <a:pt x="567" y="85"/>
                    <a:pt x="567" y="85"/>
                  </a:cubicBezTo>
                  <a:cubicBezTo>
                    <a:pt x="568" y="85"/>
                    <a:pt x="568" y="83"/>
                    <a:pt x="567" y="84"/>
                  </a:cubicBezTo>
                  <a:close/>
                  <a:moveTo>
                    <a:pt x="571" y="87"/>
                  </a:moveTo>
                  <a:cubicBezTo>
                    <a:pt x="571" y="87"/>
                    <a:pt x="572" y="87"/>
                    <a:pt x="572" y="87"/>
                  </a:cubicBezTo>
                  <a:cubicBezTo>
                    <a:pt x="572" y="87"/>
                    <a:pt x="571" y="86"/>
                    <a:pt x="571" y="87"/>
                  </a:cubicBezTo>
                  <a:close/>
                  <a:moveTo>
                    <a:pt x="573" y="87"/>
                  </a:moveTo>
                  <a:cubicBezTo>
                    <a:pt x="574" y="87"/>
                    <a:pt x="574" y="87"/>
                    <a:pt x="574" y="87"/>
                  </a:cubicBezTo>
                  <a:cubicBezTo>
                    <a:pt x="574" y="87"/>
                    <a:pt x="573" y="87"/>
                    <a:pt x="573" y="87"/>
                  </a:cubicBezTo>
                  <a:close/>
                  <a:moveTo>
                    <a:pt x="574" y="128"/>
                  </a:moveTo>
                  <a:cubicBezTo>
                    <a:pt x="573" y="128"/>
                    <a:pt x="575" y="128"/>
                    <a:pt x="575" y="128"/>
                  </a:cubicBezTo>
                  <a:cubicBezTo>
                    <a:pt x="574" y="128"/>
                    <a:pt x="574" y="128"/>
                    <a:pt x="574" y="128"/>
                  </a:cubicBezTo>
                  <a:close/>
                  <a:moveTo>
                    <a:pt x="575" y="98"/>
                  </a:moveTo>
                  <a:cubicBezTo>
                    <a:pt x="574" y="99"/>
                    <a:pt x="581" y="98"/>
                    <a:pt x="580" y="98"/>
                  </a:cubicBezTo>
                  <a:cubicBezTo>
                    <a:pt x="578" y="97"/>
                    <a:pt x="577" y="97"/>
                    <a:pt x="575" y="98"/>
                  </a:cubicBezTo>
                  <a:close/>
                  <a:moveTo>
                    <a:pt x="576" y="109"/>
                  </a:moveTo>
                  <a:cubicBezTo>
                    <a:pt x="575" y="110"/>
                    <a:pt x="577" y="110"/>
                    <a:pt x="577" y="109"/>
                  </a:cubicBezTo>
                  <a:cubicBezTo>
                    <a:pt x="577" y="109"/>
                    <a:pt x="576" y="109"/>
                    <a:pt x="576" y="109"/>
                  </a:cubicBezTo>
                  <a:close/>
                  <a:moveTo>
                    <a:pt x="576" y="128"/>
                  </a:moveTo>
                  <a:cubicBezTo>
                    <a:pt x="576" y="129"/>
                    <a:pt x="578" y="128"/>
                    <a:pt x="578" y="128"/>
                  </a:cubicBezTo>
                  <a:cubicBezTo>
                    <a:pt x="577" y="128"/>
                    <a:pt x="576" y="128"/>
                    <a:pt x="576" y="128"/>
                  </a:cubicBezTo>
                  <a:close/>
                  <a:moveTo>
                    <a:pt x="577" y="87"/>
                  </a:moveTo>
                  <a:cubicBezTo>
                    <a:pt x="576" y="87"/>
                    <a:pt x="578" y="88"/>
                    <a:pt x="579" y="87"/>
                  </a:cubicBezTo>
                  <a:cubicBezTo>
                    <a:pt x="579" y="87"/>
                    <a:pt x="579" y="87"/>
                    <a:pt x="579" y="87"/>
                  </a:cubicBezTo>
                  <a:cubicBezTo>
                    <a:pt x="578" y="86"/>
                    <a:pt x="577" y="86"/>
                    <a:pt x="577" y="87"/>
                  </a:cubicBezTo>
                  <a:close/>
                  <a:moveTo>
                    <a:pt x="579" y="73"/>
                  </a:moveTo>
                  <a:cubicBezTo>
                    <a:pt x="579" y="73"/>
                    <a:pt x="580" y="73"/>
                    <a:pt x="580" y="73"/>
                  </a:cubicBezTo>
                  <a:cubicBezTo>
                    <a:pt x="580" y="72"/>
                    <a:pt x="579" y="73"/>
                    <a:pt x="579" y="73"/>
                  </a:cubicBezTo>
                  <a:close/>
                  <a:moveTo>
                    <a:pt x="581" y="129"/>
                  </a:moveTo>
                  <a:cubicBezTo>
                    <a:pt x="579" y="130"/>
                    <a:pt x="587" y="130"/>
                    <a:pt x="585" y="129"/>
                  </a:cubicBezTo>
                  <a:cubicBezTo>
                    <a:pt x="585" y="129"/>
                    <a:pt x="584" y="129"/>
                    <a:pt x="584" y="129"/>
                  </a:cubicBezTo>
                  <a:cubicBezTo>
                    <a:pt x="586" y="129"/>
                    <a:pt x="588" y="128"/>
                    <a:pt x="589" y="128"/>
                  </a:cubicBezTo>
                  <a:cubicBezTo>
                    <a:pt x="590" y="129"/>
                    <a:pt x="589" y="129"/>
                    <a:pt x="589" y="129"/>
                  </a:cubicBezTo>
                  <a:cubicBezTo>
                    <a:pt x="591" y="129"/>
                    <a:pt x="593" y="129"/>
                    <a:pt x="595" y="129"/>
                  </a:cubicBezTo>
                  <a:cubicBezTo>
                    <a:pt x="596" y="129"/>
                    <a:pt x="599" y="129"/>
                    <a:pt x="598" y="128"/>
                  </a:cubicBezTo>
                  <a:cubicBezTo>
                    <a:pt x="598" y="128"/>
                    <a:pt x="598" y="128"/>
                    <a:pt x="597" y="128"/>
                  </a:cubicBezTo>
                  <a:cubicBezTo>
                    <a:pt x="594" y="126"/>
                    <a:pt x="589" y="128"/>
                    <a:pt x="585" y="128"/>
                  </a:cubicBezTo>
                  <a:cubicBezTo>
                    <a:pt x="585" y="128"/>
                    <a:pt x="584" y="128"/>
                    <a:pt x="584" y="128"/>
                  </a:cubicBezTo>
                  <a:cubicBezTo>
                    <a:pt x="583" y="128"/>
                    <a:pt x="582" y="127"/>
                    <a:pt x="581" y="128"/>
                  </a:cubicBezTo>
                  <a:cubicBezTo>
                    <a:pt x="580" y="128"/>
                    <a:pt x="579" y="128"/>
                    <a:pt x="579" y="128"/>
                  </a:cubicBezTo>
                  <a:cubicBezTo>
                    <a:pt x="577" y="129"/>
                    <a:pt x="578" y="129"/>
                    <a:pt x="581" y="129"/>
                  </a:cubicBezTo>
                  <a:cubicBezTo>
                    <a:pt x="581" y="129"/>
                    <a:pt x="581" y="129"/>
                    <a:pt x="581" y="129"/>
                  </a:cubicBezTo>
                  <a:close/>
                  <a:moveTo>
                    <a:pt x="581" y="78"/>
                  </a:moveTo>
                  <a:cubicBezTo>
                    <a:pt x="578" y="79"/>
                    <a:pt x="593" y="78"/>
                    <a:pt x="590" y="78"/>
                  </a:cubicBezTo>
                  <a:cubicBezTo>
                    <a:pt x="587" y="77"/>
                    <a:pt x="584" y="77"/>
                    <a:pt x="581" y="78"/>
                  </a:cubicBezTo>
                  <a:cubicBezTo>
                    <a:pt x="581" y="78"/>
                    <a:pt x="581" y="78"/>
                    <a:pt x="581" y="78"/>
                  </a:cubicBezTo>
                  <a:close/>
                  <a:moveTo>
                    <a:pt x="583" y="76"/>
                  </a:moveTo>
                  <a:cubicBezTo>
                    <a:pt x="581" y="77"/>
                    <a:pt x="589" y="76"/>
                    <a:pt x="591" y="76"/>
                  </a:cubicBezTo>
                  <a:cubicBezTo>
                    <a:pt x="592" y="76"/>
                    <a:pt x="595" y="76"/>
                    <a:pt x="594" y="76"/>
                  </a:cubicBezTo>
                  <a:cubicBezTo>
                    <a:pt x="591" y="74"/>
                    <a:pt x="589" y="75"/>
                    <a:pt x="586" y="76"/>
                  </a:cubicBezTo>
                  <a:cubicBezTo>
                    <a:pt x="585" y="76"/>
                    <a:pt x="584" y="76"/>
                    <a:pt x="583" y="76"/>
                  </a:cubicBezTo>
                  <a:close/>
                  <a:moveTo>
                    <a:pt x="584" y="98"/>
                  </a:moveTo>
                  <a:cubicBezTo>
                    <a:pt x="584" y="98"/>
                    <a:pt x="586" y="98"/>
                    <a:pt x="586" y="98"/>
                  </a:cubicBezTo>
                  <a:cubicBezTo>
                    <a:pt x="585" y="98"/>
                    <a:pt x="585" y="98"/>
                    <a:pt x="584" y="98"/>
                  </a:cubicBezTo>
                  <a:close/>
                  <a:moveTo>
                    <a:pt x="586" y="124"/>
                  </a:moveTo>
                  <a:cubicBezTo>
                    <a:pt x="584" y="126"/>
                    <a:pt x="592" y="124"/>
                    <a:pt x="595" y="124"/>
                  </a:cubicBezTo>
                  <a:cubicBezTo>
                    <a:pt x="596" y="124"/>
                    <a:pt x="597" y="124"/>
                    <a:pt x="597" y="123"/>
                  </a:cubicBezTo>
                  <a:cubicBezTo>
                    <a:pt x="596" y="123"/>
                    <a:pt x="595" y="123"/>
                    <a:pt x="595" y="123"/>
                  </a:cubicBezTo>
                  <a:cubicBezTo>
                    <a:pt x="595" y="122"/>
                    <a:pt x="596" y="122"/>
                    <a:pt x="595" y="122"/>
                  </a:cubicBezTo>
                  <a:cubicBezTo>
                    <a:pt x="594" y="122"/>
                    <a:pt x="594" y="123"/>
                    <a:pt x="592" y="123"/>
                  </a:cubicBezTo>
                  <a:cubicBezTo>
                    <a:pt x="591" y="124"/>
                    <a:pt x="591" y="123"/>
                    <a:pt x="590" y="123"/>
                  </a:cubicBezTo>
                  <a:cubicBezTo>
                    <a:pt x="589" y="123"/>
                    <a:pt x="590" y="122"/>
                    <a:pt x="590" y="122"/>
                  </a:cubicBezTo>
                  <a:cubicBezTo>
                    <a:pt x="589" y="121"/>
                    <a:pt x="589" y="123"/>
                    <a:pt x="588" y="123"/>
                  </a:cubicBezTo>
                  <a:cubicBezTo>
                    <a:pt x="588" y="124"/>
                    <a:pt x="587" y="123"/>
                    <a:pt x="586" y="124"/>
                  </a:cubicBezTo>
                  <a:close/>
                  <a:moveTo>
                    <a:pt x="588" y="71"/>
                  </a:moveTo>
                  <a:cubicBezTo>
                    <a:pt x="587" y="71"/>
                    <a:pt x="592" y="71"/>
                    <a:pt x="591" y="71"/>
                  </a:cubicBezTo>
                  <a:cubicBezTo>
                    <a:pt x="590" y="70"/>
                    <a:pt x="589" y="70"/>
                    <a:pt x="588" y="71"/>
                  </a:cubicBezTo>
                  <a:close/>
                  <a:moveTo>
                    <a:pt x="592" y="86"/>
                  </a:moveTo>
                  <a:cubicBezTo>
                    <a:pt x="592" y="86"/>
                    <a:pt x="592" y="87"/>
                    <a:pt x="592" y="87"/>
                  </a:cubicBezTo>
                  <a:cubicBezTo>
                    <a:pt x="592" y="87"/>
                    <a:pt x="592" y="86"/>
                    <a:pt x="592" y="86"/>
                  </a:cubicBezTo>
                  <a:cubicBezTo>
                    <a:pt x="592" y="86"/>
                    <a:pt x="592" y="86"/>
                    <a:pt x="592" y="86"/>
                  </a:cubicBezTo>
                  <a:close/>
                  <a:moveTo>
                    <a:pt x="593" y="71"/>
                  </a:moveTo>
                  <a:cubicBezTo>
                    <a:pt x="592" y="71"/>
                    <a:pt x="594" y="71"/>
                    <a:pt x="594" y="71"/>
                  </a:cubicBezTo>
                  <a:cubicBezTo>
                    <a:pt x="593" y="70"/>
                    <a:pt x="593" y="71"/>
                    <a:pt x="593" y="71"/>
                  </a:cubicBezTo>
                  <a:close/>
                  <a:moveTo>
                    <a:pt x="595" y="86"/>
                  </a:moveTo>
                  <a:cubicBezTo>
                    <a:pt x="595" y="86"/>
                    <a:pt x="596" y="87"/>
                    <a:pt x="597" y="87"/>
                  </a:cubicBezTo>
                  <a:cubicBezTo>
                    <a:pt x="597" y="87"/>
                    <a:pt x="597" y="86"/>
                    <a:pt x="597" y="86"/>
                  </a:cubicBezTo>
                  <a:cubicBezTo>
                    <a:pt x="597" y="86"/>
                    <a:pt x="596" y="86"/>
                    <a:pt x="595" y="86"/>
                  </a:cubicBezTo>
                  <a:close/>
                  <a:moveTo>
                    <a:pt x="597" y="71"/>
                  </a:moveTo>
                  <a:cubicBezTo>
                    <a:pt x="594" y="72"/>
                    <a:pt x="604" y="71"/>
                    <a:pt x="608" y="71"/>
                  </a:cubicBezTo>
                  <a:cubicBezTo>
                    <a:pt x="609" y="71"/>
                    <a:pt x="610" y="71"/>
                    <a:pt x="611" y="71"/>
                  </a:cubicBezTo>
                  <a:cubicBezTo>
                    <a:pt x="611" y="71"/>
                    <a:pt x="611" y="72"/>
                    <a:pt x="611" y="72"/>
                  </a:cubicBezTo>
                  <a:cubicBezTo>
                    <a:pt x="612" y="72"/>
                    <a:pt x="613" y="71"/>
                    <a:pt x="614" y="71"/>
                  </a:cubicBezTo>
                  <a:cubicBezTo>
                    <a:pt x="619" y="69"/>
                    <a:pt x="624" y="70"/>
                    <a:pt x="630" y="70"/>
                  </a:cubicBezTo>
                  <a:cubicBezTo>
                    <a:pt x="632" y="70"/>
                    <a:pt x="635" y="70"/>
                    <a:pt x="634" y="71"/>
                  </a:cubicBezTo>
                  <a:cubicBezTo>
                    <a:pt x="634" y="71"/>
                    <a:pt x="633" y="71"/>
                    <a:pt x="633" y="71"/>
                  </a:cubicBezTo>
                  <a:cubicBezTo>
                    <a:pt x="636" y="72"/>
                    <a:pt x="639" y="71"/>
                    <a:pt x="642" y="71"/>
                  </a:cubicBezTo>
                  <a:cubicBezTo>
                    <a:pt x="644" y="71"/>
                    <a:pt x="651" y="71"/>
                    <a:pt x="648" y="70"/>
                  </a:cubicBezTo>
                  <a:cubicBezTo>
                    <a:pt x="646" y="69"/>
                    <a:pt x="639" y="70"/>
                    <a:pt x="642" y="69"/>
                  </a:cubicBezTo>
                  <a:cubicBezTo>
                    <a:pt x="645" y="69"/>
                    <a:pt x="649" y="69"/>
                    <a:pt x="652" y="69"/>
                  </a:cubicBezTo>
                  <a:cubicBezTo>
                    <a:pt x="653" y="70"/>
                    <a:pt x="655" y="69"/>
                    <a:pt x="655" y="70"/>
                  </a:cubicBezTo>
                  <a:cubicBezTo>
                    <a:pt x="655" y="70"/>
                    <a:pt x="654" y="71"/>
                    <a:pt x="654" y="71"/>
                  </a:cubicBezTo>
                  <a:cubicBezTo>
                    <a:pt x="656" y="72"/>
                    <a:pt x="658" y="71"/>
                    <a:pt x="659" y="71"/>
                  </a:cubicBezTo>
                  <a:cubicBezTo>
                    <a:pt x="662" y="71"/>
                    <a:pt x="664" y="72"/>
                    <a:pt x="666" y="70"/>
                  </a:cubicBezTo>
                  <a:cubicBezTo>
                    <a:pt x="667" y="70"/>
                    <a:pt x="667" y="70"/>
                    <a:pt x="667" y="70"/>
                  </a:cubicBezTo>
                  <a:cubicBezTo>
                    <a:pt x="667" y="70"/>
                    <a:pt x="667" y="69"/>
                    <a:pt x="667" y="69"/>
                  </a:cubicBezTo>
                  <a:cubicBezTo>
                    <a:pt x="668" y="68"/>
                    <a:pt x="670" y="69"/>
                    <a:pt x="671" y="68"/>
                  </a:cubicBezTo>
                  <a:cubicBezTo>
                    <a:pt x="676" y="68"/>
                    <a:pt x="681" y="70"/>
                    <a:pt x="686" y="68"/>
                  </a:cubicBezTo>
                  <a:cubicBezTo>
                    <a:pt x="686" y="68"/>
                    <a:pt x="686" y="68"/>
                    <a:pt x="686" y="67"/>
                  </a:cubicBezTo>
                  <a:cubicBezTo>
                    <a:pt x="683" y="66"/>
                    <a:pt x="680" y="67"/>
                    <a:pt x="677" y="67"/>
                  </a:cubicBezTo>
                  <a:cubicBezTo>
                    <a:pt x="654" y="67"/>
                    <a:pt x="635" y="69"/>
                    <a:pt x="612" y="69"/>
                  </a:cubicBezTo>
                  <a:cubicBezTo>
                    <a:pt x="611" y="69"/>
                    <a:pt x="609" y="69"/>
                    <a:pt x="608" y="70"/>
                  </a:cubicBezTo>
                  <a:cubicBezTo>
                    <a:pt x="604" y="71"/>
                    <a:pt x="601" y="69"/>
                    <a:pt x="597" y="71"/>
                  </a:cubicBezTo>
                  <a:close/>
                  <a:moveTo>
                    <a:pt x="598" y="77"/>
                  </a:moveTo>
                  <a:cubicBezTo>
                    <a:pt x="596" y="78"/>
                    <a:pt x="604" y="78"/>
                    <a:pt x="603" y="77"/>
                  </a:cubicBezTo>
                  <a:cubicBezTo>
                    <a:pt x="601" y="76"/>
                    <a:pt x="599" y="76"/>
                    <a:pt x="598" y="77"/>
                  </a:cubicBezTo>
                  <a:close/>
                  <a:moveTo>
                    <a:pt x="598" y="123"/>
                  </a:moveTo>
                  <a:cubicBezTo>
                    <a:pt x="599" y="123"/>
                    <a:pt x="599" y="124"/>
                    <a:pt x="599" y="123"/>
                  </a:cubicBezTo>
                  <a:cubicBezTo>
                    <a:pt x="599" y="123"/>
                    <a:pt x="598" y="123"/>
                    <a:pt x="598" y="123"/>
                  </a:cubicBezTo>
                  <a:close/>
                  <a:moveTo>
                    <a:pt x="601" y="123"/>
                  </a:moveTo>
                  <a:cubicBezTo>
                    <a:pt x="601" y="123"/>
                    <a:pt x="601" y="123"/>
                    <a:pt x="601" y="123"/>
                  </a:cubicBezTo>
                  <a:cubicBezTo>
                    <a:pt x="602" y="123"/>
                    <a:pt x="601" y="123"/>
                    <a:pt x="601" y="123"/>
                  </a:cubicBezTo>
                  <a:close/>
                  <a:moveTo>
                    <a:pt x="604" y="77"/>
                  </a:moveTo>
                  <a:cubicBezTo>
                    <a:pt x="604" y="77"/>
                    <a:pt x="606" y="77"/>
                    <a:pt x="605" y="77"/>
                  </a:cubicBezTo>
                  <a:cubicBezTo>
                    <a:pt x="605" y="77"/>
                    <a:pt x="605" y="77"/>
                    <a:pt x="604" y="77"/>
                  </a:cubicBezTo>
                  <a:close/>
                  <a:moveTo>
                    <a:pt x="605" y="128"/>
                  </a:moveTo>
                  <a:cubicBezTo>
                    <a:pt x="605" y="128"/>
                    <a:pt x="605" y="128"/>
                    <a:pt x="605" y="128"/>
                  </a:cubicBezTo>
                  <a:cubicBezTo>
                    <a:pt x="606" y="128"/>
                    <a:pt x="605" y="128"/>
                    <a:pt x="605" y="128"/>
                  </a:cubicBezTo>
                  <a:close/>
                  <a:moveTo>
                    <a:pt x="607" y="86"/>
                  </a:moveTo>
                  <a:cubicBezTo>
                    <a:pt x="606" y="87"/>
                    <a:pt x="609" y="87"/>
                    <a:pt x="609" y="87"/>
                  </a:cubicBezTo>
                  <a:cubicBezTo>
                    <a:pt x="609" y="86"/>
                    <a:pt x="607" y="86"/>
                    <a:pt x="607" y="86"/>
                  </a:cubicBezTo>
                  <a:close/>
                  <a:moveTo>
                    <a:pt x="608" y="77"/>
                  </a:moveTo>
                  <a:cubicBezTo>
                    <a:pt x="607" y="78"/>
                    <a:pt x="615" y="78"/>
                    <a:pt x="613" y="77"/>
                  </a:cubicBezTo>
                  <a:cubicBezTo>
                    <a:pt x="612" y="76"/>
                    <a:pt x="610" y="76"/>
                    <a:pt x="608" y="77"/>
                  </a:cubicBezTo>
                  <a:close/>
                  <a:moveTo>
                    <a:pt x="610" y="134"/>
                  </a:moveTo>
                  <a:cubicBezTo>
                    <a:pt x="609" y="134"/>
                    <a:pt x="611" y="135"/>
                    <a:pt x="612" y="136"/>
                  </a:cubicBezTo>
                  <a:cubicBezTo>
                    <a:pt x="615" y="136"/>
                    <a:pt x="623" y="135"/>
                    <a:pt x="620" y="135"/>
                  </a:cubicBezTo>
                  <a:cubicBezTo>
                    <a:pt x="618" y="134"/>
                    <a:pt x="612" y="136"/>
                    <a:pt x="613" y="134"/>
                  </a:cubicBezTo>
                  <a:cubicBezTo>
                    <a:pt x="614" y="134"/>
                    <a:pt x="617" y="134"/>
                    <a:pt x="616" y="134"/>
                  </a:cubicBezTo>
                  <a:cubicBezTo>
                    <a:pt x="614" y="133"/>
                    <a:pt x="612" y="133"/>
                    <a:pt x="610" y="134"/>
                  </a:cubicBezTo>
                  <a:cubicBezTo>
                    <a:pt x="610" y="134"/>
                    <a:pt x="610" y="134"/>
                    <a:pt x="610" y="134"/>
                  </a:cubicBezTo>
                  <a:close/>
                  <a:moveTo>
                    <a:pt x="610" y="128"/>
                  </a:moveTo>
                  <a:cubicBezTo>
                    <a:pt x="608" y="129"/>
                    <a:pt x="616" y="130"/>
                    <a:pt x="618" y="129"/>
                  </a:cubicBezTo>
                  <a:cubicBezTo>
                    <a:pt x="619" y="129"/>
                    <a:pt x="619" y="128"/>
                    <a:pt x="619" y="128"/>
                  </a:cubicBezTo>
                  <a:cubicBezTo>
                    <a:pt x="618" y="128"/>
                    <a:pt x="618" y="127"/>
                    <a:pt x="617" y="127"/>
                  </a:cubicBezTo>
                  <a:cubicBezTo>
                    <a:pt x="617" y="127"/>
                    <a:pt x="617" y="127"/>
                    <a:pt x="616" y="127"/>
                  </a:cubicBezTo>
                  <a:cubicBezTo>
                    <a:pt x="616" y="127"/>
                    <a:pt x="616" y="128"/>
                    <a:pt x="615" y="128"/>
                  </a:cubicBezTo>
                  <a:cubicBezTo>
                    <a:pt x="614" y="128"/>
                    <a:pt x="612" y="128"/>
                    <a:pt x="610" y="128"/>
                  </a:cubicBezTo>
                  <a:close/>
                  <a:moveTo>
                    <a:pt x="616" y="64"/>
                  </a:moveTo>
                  <a:cubicBezTo>
                    <a:pt x="616" y="64"/>
                    <a:pt x="616" y="64"/>
                    <a:pt x="617" y="64"/>
                  </a:cubicBezTo>
                  <a:cubicBezTo>
                    <a:pt x="617" y="64"/>
                    <a:pt x="616" y="64"/>
                    <a:pt x="616" y="64"/>
                  </a:cubicBezTo>
                  <a:close/>
                  <a:moveTo>
                    <a:pt x="617" y="142"/>
                  </a:moveTo>
                  <a:cubicBezTo>
                    <a:pt x="615" y="142"/>
                    <a:pt x="626" y="142"/>
                    <a:pt x="624" y="142"/>
                  </a:cubicBezTo>
                  <a:cubicBezTo>
                    <a:pt x="621" y="141"/>
                    <a:pt x="619" y="141"/>
                    <a:pt x="617" y="142"/>
                  </a:cubicBezTo>
                  <a:cubicBezTo>
                    <a:pt x="617" y="142"/>
                    <a:pt x="617" y="142"/>
                    <a:pt x="617" y="142"/>
                  </a:cubicBezTo>
                  <a:close/>
                  <a:moveTo>
                    <a:pt x="618" y="134"/>
                  </a:moveTo>
                  <a:cubicBezTo>
                    <a:pt x="615" y="136"/>
                    <a:pt x="624" y="133"/>
                    <a:pt x="628" y="134"/>
                  </a:cubicBezTo>
                  <a:cubicBezTo>
                    <a:pt x="628" y="134"/>
                    <a:pt x="629" y="134"/>
                    <a:pt x="629" y="134"/>
                  </a:cubicBezTo>
                  <a:cubicBezTo>
                    <a:pt x="629" y="135"/>
                    <a:pt x="629" y="135"/>
                    <a:pt x="629" y="136"/>
                  </a:cubicBezTo>
                  <a:cubicBezTo>
                    <a:pt x="631" y="136"/>
                    <a:pt x="632" y="135"/>
                    <a:pt x="633" y="135"/>
                  </a:cubicBezTo>
                  <a:cubicBezTo>
                    <a:pt x="635" y="135"/>
                    <a:pt x="636" y="136"/>
                    <a:pt x="638" y="136"/>
                  </a:cubicBezTo>
                  <a:cubicBezTo>
                    <a:pt x="638" y="136"/>
                    <a:pt x="639" y="135"/>
                    <a:pt x="639" y="135"/>
                  </a:cubicBezTo>
                  <a:cubicBezTo>
                    <a:pt x="639" y="135"/>
                    <a:pt x="638" y="134"/>
                    <a:pt x="639" y="134"/>
                  </a:cubicBezTo>
                  <a:cubicBezTo>
                    <a:pt x="640" y="133"/>
                    <a:pt x="641" y="133"/>
                    <a:pt x="641" y="134"/>
                  </a:cubicBezTo>
                  <a:cubicBezTo>
                    <a:pt x="641" y="134"/>
                    <a:pt x="640" y="135"/>
                    <a:pt x="640" y="135"/>
                  </a:cubicBezTo>
                  <a:cubicBezTo>
                    <a:pt x="641" y="136"/>
                    <a:pt x="646" y="136"/>
                    <a:pt x="644" y="135"/>
                  </a:cubicBezTo>
                  <a:cubicBezTo>
                    <a:pt x="644" y="134"/>
                    <a:pt x="642" y="134"/>
                    <a:pt x="643" y="134"/>
                  </a:cubicBezTo>
                  <a:cubicBezTo>
                    <a:pt x="645" y="132"/>
                    <a:pt x="647" y="134"/>
                    <a:pt x="650" y="133"/>
                  </a:cubicBezTo>
                  <a:cubicBezTo>
                    <a:pt x="650" y="133"/>
                    <a:pt x="651" y="133"/>
                    <a:pt x="651" y="133"/>
                  </a:cubicBezTo>
                  <a:cubicBezTo>
                    <a:pt x="650" y="131"/>
                    <a:pt x="648" y="133"/>
                    <a:pt x="647" y="133"/>
                  </a:cubicBezTo>
                  <a:cubicBezTo>
                    <a:pt x="643" y="133"/>
                    <a:pt x="641" y="133"/>
                    <a:pt x="638" y="133"/>
                  </a:cubicBezTo>
                  <a:cubicBezTo>
                    <a:pt x="637" y="133"/>
                    <a:pt x="635" y="132"/>
                    <a:pt x="635" y="132"/>
                  </a:cubicBezTo>
                  <a:cubicBezTo>
                    <a:pt x="636" y="131"/>
                    <a:pt x="639" y="131"/>
                    <a:pt x="638" y="131"/>
                  </a:cubicBezTo>
                  <a:cubicBezTo>
                    <a:pt x="637" y="130"/>
                    <a:pt x="635" y="131"/>
                    <a:pt x="634" y="131"/>
                  </a:cubicBezTo>
                  <a:cubicBezTo>
                    <a:pt x="634" y="131"/>
                    <a:pt x="633" y="131"/>
                    <a:pt x="633" y="132"/>
                  </a:cubicBezTo>
                  <a:cubicBezTo>
                    <a:pt x="633" y="132"/>
                    <a:pt x="634" y="132"/>
                    <a:pt x="634" y="132"/>
                  </a:cubicBezTo>
                  <a:cubicBezTo>
                    <a:pt x="634" y="134"/>
                    <a:pt x="631" y="133"/>
                    <a:pt x="629" y="133"/>
                  </a:cubicBezTo>
                  <a:cubicBezTo>
                    <a:pt x="626" y="133"/>
                    <a:pt x="624" y="133"/>
                    <a:pt x="621" y="133"/>
                  </a:cubicBezTo>
                  <a:cubicBezTo>
                    <a:pt x="620" y="133"/>
                    <a:pt x="619" y="133"/>
                    <a:pt x="618" y="134"/>
                  </a:cubicBezTo>
                  <a:close/>
                  <a:moveTo>
                    <a:pt x="620" y="140"/>
                  </a:moveTo>
                  <a:cubicBezTo>
                    <a:pt x="618" y="142"/>
                    <a:pt x="630" y="139"/>
                    <a:pt x="628" y="141"/>
                  </a:cubicBezTo>
                  <a:cubicBezTo>
                    <a:pt x="627" y="142"/>
                    <a:pt x="626" y="142"/>
                    <a:pt x="626" y="142"/>
                  </a:cubicBezTo>
                  <a:cubicBezTo>
                    <a:pt x="629" y="144"/>
                    <a:pt x="633" y="139"/>
                    <a:pt x="636" y="140"/>
                  </a:cubicBezTo>
                  <a:cubicBezTo>
                    <a:pt x="637" y="140"/>
                    <a:pt x="637" y="141"/>
                    <a:pt x="637" y="142"/>
                  </a:cubicBezTo>
                  <a:cubicBezTo>
                    <a:pt x="637" y="142"/>
                    <a:pt x="637" y="141"/>
                    <a:pt x="638" y="141"/>
                  </a:cubicBezTo>
                  <a:cubicBezTo>
                    <a:pt x="639" y="141"/>
                    <a:pt x="643" y="140"/>
                    <a:pt x="642" y="141"/>
                  </a:cubicBezTo>
                  <a:cubicBezTo>
                    <a:pt x="641" y="142"/>
                    <a:pt x="638" y="141"/>
                    <a:pt x="639" y="142"/>
                  </a:cubicBezTo>
                  <a:cubicBezTo>
                    <a:pt x="641" y="142"/>
                    <a:pt x="645" y="141"/>
                    <a:pt x="644" y="139"/>
                  </a:cubicBezTo>
                  <a:cubicBezTo>
                    <a:pt x="643" y="138"/>
                    <a:pt x="641" y="139"/>
                    <a:pt x="639" y="139"/>
                  </a:cubicBezTo>
                  <a:cubicBezTo>
                    <a:pt x="633" y="140"/>
                    <a:pt x="627" y="138"/>
                    <a:pt x="622" y="140"/>
                  </a:cubicBezTo>
                  <a:cubicBezTo>
                    <a:pt x="621" y="140"/>
                    <a:pt x="620" y="140"/>
                    <a:pt x="620" y="140"/>
                  </a:cubicBezTo>
                  <a:close/>
                  <a:moveTo>
                    <a:pt x="621" y="88"/>
                  </a:moveTo>
                  <a:cubicBezTo>
                    <a:pt x="621" y="88"/>
                    <a:pt x="623" y="88"/>
                    <a:pt x="622" y="88"/>
                  </a:cubicBezTo>
                  <a:cubicBezTo>
                    <a:pt x="622" y="88"/>
                    <a:pt x="622" y="88"/>
                    <a:pt x="621" y="88"/>
                  </a:cubicBezTo>
                  <a:close/>
                  <a:moveTo>
                    <a:pt x="621" y="90"/>
                  </a:moveTo>
                  <a:cubicBezTo>
                    <a:pt x="621" y="90"/>
                    <a:pt x="624" y="90"/>
                    <a:pt x="624" y="90"/>
                  </a:cubicBezTo>
                  <a:cubicBezTo>
                    <a:pt x="623" y="89"/>
                    <a:pt x="622" y="89"/>
                    <a:pt x="621" y="90"/>
                  </a:cubicBezTo>
                  <a:close/>
                  <a:moveTo>
                    <a:pt x="621" y="122"/>
                  </a:moveTo>
                  <a:cubicBezTo>
                    <a:pt x="620" y="123"/>
                    <a:pt x="627" y="123"/>
                    <a:pt x="626" y="122"/>
                  </a:cubicBezTo>
                  <a:cubicBezTo>
                    <a:pt x="625" y="121"/>
                    <a:pt x="623" y="121"/>
                    <a:pt x="622" y="122"/>
                  </a:cubicBezTo>
                  <a:cubicBezTo>
                    <a:pt x="622" y="122"/>
                    <a:pt x="621" y="122"/>
                    <a:pt x="621" y="122"/>
                  </a:cubicBezTo>
                  <a:close/>
                  <a:moveTo>
                    <a:pt x="622" y="127"/>
                  </a:moveTo>
                  <a:cubicBezTo>
                    <a:pt x="622" y="127"/>
                    <a:pt x="624" y="127"/>
                    <a:pt x="623" y="127"/>
                  </a:cubicBezTo>
                  <a:cubicBezTo>
                    <a:pt x="623" y="126"/>
                    <a:pt x="623" y="127"/>
                    <a:pt x="622" y="127"/>
                  </a:cubicBezTo>
                  <a:close/>
                  <a:moveTo>
                    <a:pt x="623" y="137"/>
                  </a:moveTo>
                  <a:cubicBezTo>
                    <a:pt x="623" y="138"/>
                    <a:pt x="626" y="137"/>
                    <a:pt x="625" y="137"/>
                  </a:cubicBezTo>
                  <a:cubicBezTo>
                    <a:pt x="625" y="136"/>
                    <a:pt x="624" y="137"/>
                    <a:pt x="624" y="137"/>
                  </a:cubicBezTo>
                  <a:cubicBezTo>
                    <a:pt x="623" y="137"/>
                    <a:pt x="623" y="137"/>
                    <a:pt x="623" y="137"/>
                  </a:cubicBezTo>
                  <a:close/>
                  <a:moveTo>
                    <a:pt x="624" y="88"/>
                  </a:moveTo>
                  <a:cubicBezTo>
                    <a:pt x="624" y="88"/>
                    <a:pt x="624" y="88"/>
                    <a:pt x="624" y="88"/>
                  </a:cubicBezTo>
                  <a:cubicBezTo>
                    <a:pt x="624" y="88"/>
                    <a:pt x="623" y="88"/>
                    <a:pt x="624" y="88"/>
                  </a:cubicBezTo>
                  <a:close/>
                  <a:moveTo>
                    <a:pt x="624" y="135"/>
                  </a:moveTo>
                  <a:cubicBezTo>
                    <a:pt x="624" y="135"/>
                    <a:pt x="625" y="136"/>
                    <a:pt x="625" y="136"/>
                  </a:cubicBezTo>
                  <a:cubicBezTo>
                    <a:pt x="625" y="136"/>
                    <a:pt x="627" y="135"/>
                    <a:pt x="626" y="135"/>
                  </a:cubicBezTo>
                  <a:cubicBezTo>
                    <a:pt x="626" y="135"/>
                    <a:pt x="625" y="134"/>
                    <a:pt x="624" y="135"/>
                  </a:cubicBezTo>
                  <a:close/>
                  <a:moveTo>
                    <a:pt x="625" y="89"/>
                  </a:moveTo>
                  <a:cubicBezTo>
                    <a:pt x="625" y="89"/>
                    <a:pt x="625" y="89"/>
                    <a:pt x="625" y="89"/>
                  </a:cubicBezTo>
                  <a:cubicBezTo>
                    <a:pt x="625" y="89"/>
                    <a:pt x="624" y="89"/>
                    <a:pt x="625" y="89"/>
                  </a:cubicBezTo>
                  <a:close/>
                  <a:moveTo>
                    <a:pt x="626" y="73"/>
                  </a:moveTo>
                  <a:cubicBezTo>
                    <a:pt x="622" y="74"/>
                    <a:pt x="640" y="73"/>
                    <a:pt x="636" y="72"/>
                  </a:cubicBezTo>
                  <a:cubicBezTo>
                    <a:pt x="633" y="72"/>
                    <a:pt x="630" y="72"/>
                    <a:pt x="626" y="73"/>
                  </a:cubicBezTo>
                  <a:cubicBezTo>
                    <a:pt x="626" y="73"/>
                    <a:pt x="626" y="72"/>
                    <a:pt x="626" y="73"/>
                  </a:cubicBezTo>
                  <a:close/>
                  <a:moveTo>
                    <a:pt x="627" y="71"/>
                  </a:moveTo>
                  <a:cubicBezTo>
                    <a:pt x="626" y="71"/>
                    <a:pt x="629" y="71"/>
                    <a:pt x="629" y="71"/>
                  </a:cubicBezTo>
                  <a:cubicBezTo>
                    <a:pt x="628" y="70"/>
                    <a:pt x="627" y="70"/>
                    <a:pt x="627" y="71"/>
                  </a:cubicBezTo>
                  <a:close/>
                  <a:moveTo>
                    <a:pt x="627" y="91"/>
                  </a:moveTo>
                  <a:cubicBezTo>
                    <a:pt x="626" y="91"/>
                    <a:pt x="629" y="92"/>
                    <a:pt x="628" y="91"/>
                  </a:cubicBezTo>
                  <a:cubicBezTo>
                    <a:pt x="628" y="91"/>
                    <a:pt x="627" y="91"/>
                    <a:pt x="627" y="91"/>
                  </a:cubicBezTo>
                  <a:close/>
                  <a:moveTo>
                    <a:pt x="627" y="88"/>
                  </a:moveTo>
                  <a:cubicBezTo>
                    <a:pt x="627" y="88"/>
                    <a:pt x="629" y="88"/>
                    <a:pt x="629" y="88"/>
                  </a:cubicBezTo>
                  <a:cubicBezTo>
                    <a:pt x="628" y="88"/>
                    <a:pt x="628" y="88"/>
                    <a:pt x="627" y="88"/>
                  </a:cubicBezTo>
                  <a:close/>
                  <a:moveTo>
                    <a:pt x="628" y="137"/>
                  </a:moveTo>
                  <a:cubicBezTo>
                    <a:pt x="626" y="138"/>
                    <a:pt x="632" y="137"/>
                    <a:pt x="634" y="138"/>
                  </a:cubicBezTo>
                  <a:cubicBezTo>
                    <a:pt x="637" y="138"/>
                    <a:pt x="640" y="137"/>
                    <a:pt x="643" y="137"/>
                  </a:cubicBezTo>
                  <a:cubicBezTo>
                    <a:pt x="643" y="137"/>
                    <a:pt x="645" y="137"/>
                    <a:pt x="645" y="136"/>
                  </a:cubicBezTo>
                  <a:cubicBezTo>
                    <a:pt x="643" y="135"/>
                    <a:pt x="640" y="137"/>
                    <a:pt x="638" y="137"/>
                  </a:cubicBezTo>
                  <a:cubicBezTo>
                    <a:pt x="636" y="136"/>
                    <a:pt x="634" y="136"/>
                    <a:pt x="632" y="137"/>
                  </a:cubicBezTo>
                  <a:cubicBezTo>
                    <a:pt x="631" y="137"/>
                    <a:pt x="629" y="136"/>
                    <a:pt x="628" y="137"/>
                  </a:cubicBezTo>
                  <a:close/>
                  <a:moveTo>
                    <a:pt x="629" y="91"/>
                  </a:moveTo>
                  <a:cubicBezTo>
                    <a:pt x="629" y="91"/>
                    <a:pt x="629" y="91"/>
                    <a:pt x="630" y="91"/>
                  </a:cubicBezTo>
                  <a:cubicBezTo>
                    <a:pt x="630" y="91"/>
                    <a:pt x="629" y="91"/>
                    <a:pt x="629" y="91"/>
                  </a:cubicBezTo>
                  <a:close/>
                  <a:moveTo>
                    <a:pt x="633" y="141"/>
                  </a:moveTo>
                  <a:cubicBezTo>
                    <a:pt x="632" y="141"/>
                    <a:pt x="636" y="142"/>
                    <a:pt x="636" y="141"/>
                  </a:cubicBezTo>
                  <a:cubicBezTo>
                    <a:pt x="635" y="141"/>
                    <a:pt x="634" y="141"/>
                    <a:pt x="633" y="141"/>
                  </a:cubicBezTo>
                  <a:close/>
                  <a:moveTo>
                    <a:pt x="634" y="85"/>
                  </a:moveTo>
                  <a:cubicBezTo>
                    <a:pt x="634" y="85"/>
                    <a:pt x="634" y="85"/>
                    <a:pt x="634" y="85"/>
                  </a:cubicBezTo>
                  <a:cubicBezTo>
                    <a:pt x="634" y="85"/>
                    <a:pt x="633" y="85"/>
                    <a:pt x="634" y="85"/>
                  </a:cubicBezTo>
                  <a:close/>
                  <a:moveTo>
                    <a:pt x="636" y="87"/>
                  </a:moveTo>
                  <a:cubicBezTo>
                    <a:pt x="635" y="87"/>
                    <a:pt x="637" y="88"/>
                    <a:pt x="637" y="87"/>
                  </a:cubicBezTo>
                  <a:cubicBezTo>
                    <a:pt x="636" y="87"/>
                    <a:pt x="636" y="87"/>
                    <a:pt x="636" y="87"/>
                  </a:cubicBezTo>
                  <a:close/>
                  <a:moveTo>
                    <a:pt x="637" y="100"/>
                  </a:moveTo>
                  <a:cubicBezTo>
                    <a:pt x="637" y="100"/>
                    <a:pt x="638" y="100"/>
                    <a:pt x="638" y="100"/>
                  </a:cubicBezTo>
                  <a:cubicBezTo>
                    <a:pt x="638" y="100"/>
                    <a:pt x="637" y="100"/>
                    <a:pt x="637" y="100"/>
                  </a:cubicBezTo>
                  <a:close/>
                  <a:moveTo>
                    <a:pt x="637" y="121"/>
                  </a:moveTo>
                  <a:cubicBezTo>
                    <a:pt x="637" y="121"/>
                    <a:pt x="637" y="121"/>
                    <a:pt x="638" y="121"/>
                  </a:cubicBezTo>
                  <a:cubicBezTo>
                    <a:pt x="638" y="121"/>
                    <a:pt x="637" y="121"/>
                    <a:pt x="637" y="121"/>
                  </a:cubicBezTo>
                  <a:close/>
                  <a:moveTo>
                    <a:pt x="638" y="104"/>
                  </a:moveTo>
                  <a:cubicBezTo>
                    <a:pt x="638" y="104"/>
                    <a:pt x="638" y="105"/>
                    <a:pt x="638" y="105"/>
                  </a:cubicBezTo>
                  <a:cubicBezTo>
                    <a:pt x="639" y="105"/>
                    <a:pt x="639" y="104"/>
                    <a:pt x="638" y="104"/>
                  </a:cubicBezTo>
                  <a:cubicBezTo>
                    <a:pt x="638" y="104"/>
                    <a:pt x="638" y="104"/>
                    <a:pt x="638" y="104"/>
                  </a:cubicBezTo>
                  <a:close/>
                  <a:moveTo>
                    <a:pt x="641" y="110"/>
                  </a:moveTo>
                  <a:cubicBezTo>
                    <a:pt x="639" y="112"/>
                    <a:pt x="646" y="111"/>
                    <a:pt x="649" y="110"/>
                  </a:cubicBezTo>
                  <a:cubicBezTo>
                    <a:pt x="650" y="110"/>
                    <a:pt x="652" y="110"/>
                    <a:pt x="651" y="110"/>
                  </a:cubicBezTo>
                  <a:cubicBezTo>
                    <a:pt x="650" y="108"/>
                    <a:pt x="647" y="110"/>
                    <a:pt x="645" y="110"/>
                  </a:cubicBezTo>
                  <a:cubicBezTo>
                    <a:pt x="644" y="110"/>
                    <a:pt x="642" y="110"/>
                    <a:pt x="641" y="110"/>
                  </a:cubicBezTo>
                  <a:close/>
                  <a:moveTo>
                    <a:pt x="642" y="98"/>
                  </a:moveTo>
                  <a:cubicBezTo>
                    <a:pt x="642" y="98"/>
                    <a:pt x="643" y="98"/>
                    <a:pt x="643" y="98"/>
                  </a:cubicBezTo>
                  <a:cubicBezTo>
                    <a:pt x="643" y="98"/>
                    <a:pt x="642" y="98"/>
                    <a:pt x="642" y="98"/>
                  </a:cubicBezTo>
                  <a:close/>
                  <a:moveTo>
                    <a:pt x="644" y="109"/>
                  </a:moveTo>
                  <a:cubicBezTo>
                    <a:pt x="643" y="109"/>
                    <a:pt x="646" y="109"/>
                    <a:pt x="646" y="109"/>
                  </a:cubicBezTo>
                  <a:cubicBezTo>
                    <a:pt x="645" y="108"/>
                    <a:pt x="644" y="108"/>
                    <a:pt x="644" y="109"/>
                  </a:cubicBezTo>
                  <a:close/>
                  <a:moveTo>
                    <a:pt x="645" y="101"/>
                  </a:moveTo>
                  <a:cubicBezTo>
                    <a:pt x="643" y="103"/>
                    <a:pt x="649" y="103"/>
                    <a:pt x="652" y="102"/>
                  </a:cubicBezTo>
                  <a:cubicBezTo>
                    <a:pt x="653" y="101"/>
                    <a:pt x="647" y="100"/>
                    <a:pt x="645" y="101"/>
                  </a:cubicBezTo>
                  <a:cubicBezTo>
                    <a:pt x="645" y="101"/>
                    <a:pt x="645" y="101"/>
                    <a:pt x="645" y="101"/>
                  </a:cubicBezTo>
                  <a:close/>
                  <a:moveTo>
                    <a:pt x="645" y="139"/>
                  </a:moveTo>
                  <a:cubicBezTo>
                    <a:pt x="645" y="139"/>
                    <a:pt x="646" y="140"/>
                    <a:pt x="647" y="140"/>
                  </a:cubicBezTo>
                  <a:cubicBezTo>
                    <a:pt x="648" y="140"/>
                    <a:pt x="650" y="140"/>
                    <a:pt x="649" y="139"/>
                  </a:cubicBezTo>
                  <a:cubicBezTo>
                    <a:pt x="649" y="139"/>
                    <a:pt x="648" y="139"/>
                    <a:pt x="647" y="139"/>
                  </a:cubicBezTo>
                  <a:cubicBezTo>
                    <a:pt x="646" y="139"/>
                    <a:pt x="646" y="139"/>
                    <a:pt x="645" y="139"/>
                  </a:cubicBezTo>
                  <a:close/>
                  <a:moveTo>
                    <a:pt x="648" y="136"/>
                  </a:moveTo>
                  <a:cubicBezTo>
                    <a:pt x="648" y="136"/>
                    <a:pt x="648" y="136"/>
                    <a:pt x="648" y="136"/>
                  </a:cubicBezTo>
                  <a:cubicBezTo>
                    <a:pt x="648" y="135"/>
                    <a:pt x="647" y="136"/>
                    <a:pt x="648" y="136"/>
                  </a:cubicBezTo>
                  <a:close/>
                  <a:moveTo>
                    <a:pt x="649" y="75"/>
                  </a:moveTo>
                  <a:cubicBezTo>
                    <a:pt x="648" y="76"/>
                    <a:pt x="652" y="76"/>
                    <a:pt x="651" y="75"/>
                  </a:cubicBezTo>
                  <a:cubicBezTo>
                    <a:pt x="650" y="75"/>
                    <a:pt x="650" y="75"/>
                    <a:pt x="649" y="75"/>
                  </a:cubicBezTo>
                  <a:close/>
                  <a:moveTo>
                    <a:pt x="651" y="134"/>
                  </a:moveTo>
                  <a:cubicBezTo>
                    <a:pt x="651" y="134"/>
                    <a:pt x="651" y="135"/>
                    <a:pt x="651" y="135"/>
                  </a:cubicBezTo>
                  <a:cubicBezTo>
                    <a:pt x="652" y="134"/>
                    <a:pt x="652" y="134"/>
                    <a:pt x="651" y="134"/>
                  </a:cubicBezTo>
                  <a:cubicBezTo>
                    <a:pt x="651" y="134"/>
                    <a:pt x="651" y="134"/>
                    <a:pt x="651" y="134"/>
                  </a:cubicBezTo>
                  <a:close/>
                  <a:moveTo>
                    <a:pt x="653" y="110"/>
                  </a:moveTo>
                  <a:cubicBezTo>
                    <a:pt x="652" y="110"/>
                    <a:pt x="655" y="111"/>
                    <a:pt x="655" y="110"/>
                  </a:cubicBezTo>
                  <a:cubicBezTo>
                    <a:pt x="655" y="109"/>
                    <a:pt x="653" y="109"/>
                    <a:pt x="653" y="110"/>
                  </a:cubicBezTo>
                  <a:close/>
                  <a:moveTo>
                    <a:pt x="653" y="133"/>
                  </a:moveTo>
                  <a:cubicBezTo>
                    <a:pt x="650" y="135"/>
                    <a:pt x="659" y="133"/>
                    <a:pt x="662" y="133"/>
                  </a:cubicBezTo>
                  <a:cubicBezTo>
                    <a:pt x="665" y="132"/>
                    <a:pt x="668" y="133"/>
                    <a:pt x="672" y="134"/>
                  </a:cubicBezTo>
                  <a:cubicBezTo>
                    <a:pt x="676" y="135"/>
                    <a:pt x="679" y="132"/>
                    <a:pt x="683" y="133"/>
                  </a:cubicBezTo>
                  <a:cubicBezTo>
                    <a:pt x="686" y="133"/>
                    <a:pt x="691" y="134"/>
                    <a:pt x="690" y="133"/>
                  </a:cubicBezTo>
                  <a:cubicBezTo>
                    <a:pt x="689" y="132"/>
                    <a:pt x="686" y="132"/>
                    <a:pt x="687" y="132"/>
                  </a:cubicBezTo>
                  <a:cubicBezTo>
                    <a:pt x="689" y="131"/>
                    <a:pt x="698" y="132"/>
                    <a:pt x="695" y="131"/>
                  </a:cubicBezTo>
                  <a:cubicBezTo>
                    <a:pt x="694" y="130"/>
                    <a:pt x="692" y="132"/>
                    <a:pt x="691" y="132"/>
                  </a:cubicBezTo>
                  <a:cubicBezTo>
                    <a:pt x="679" y="130"/>
                    <a:pt x="669" y="133"/>
                    <a:pt x="657" y="132"/>
                  </a:cubicBezTo>
                  <a:cubicBezTo>
                    <a:pt x="656" y="131"/>
                    <a:pt x="654" y="131"/>
                    <a:pt x="653" y="133"/>
                  </a:cubicBezTo>
                  <a:close/>
                  <a:moveTo>
                    <a:pt x="653" y="135"/>
                  </a:moveTo>
                  <a:cubicBezTo>
                    <a:pt x="650" y="135"/>
                    <a:pt x="657" y="138"/>
                    <a:pt x="659" y="136"/>
                  </a:cubicBezTo>
                  <a:cubicBezTo>
                    <a:pt x="659" y="136"/>
                    <a:pt x="659" y="136"/>
                    <a:pt x="659" y="135"/>
                  </a:cubicBezTo>
                  <a:cubicBezTo>
                    <a:pt x="658" y="134"/>
                    <a:pt x="656" y="135"/>
                    <a:pt x="654" y="135"/>
                  </a:cubicBezTo>
                  <a:cubicBezTo>
                    <a:pt x="654" y="135"/>
                    <a:pt x="653" y="135"/>
                    <a:pt x="653" y="135"/>
                  </a:cubicBezTo>
                  <a:close/>
                  <a:moveTo>
                    <a:pt x="655" y="140"/>
                  </a:moveTo>
                  <a:cubicBezTo>
                    <a:pt x="655" y="139"/>
                    <a:pt x="656" y="140"/>
                    <a:pt x="656" y="140"/>
                  </a:cubicBezTo>
                  <a:cubicBezTo>
                    <a:pt x="656" y="139"/>
                    <a:pt x="655" y="140"/>
                    <a:pt x="655" y="140"/>
                  </a:cubicBezTo>
                  <a:close/>
                  <a:moveTo>
                    <a:pt x="655" y="101"/>
                  </a:moveTo>
                  <a:cubicBezTo>
                    <a:pt x="651" y="103"/>
                    <a:pt x="665" y="101"/>
                    <a:pt x="671" y="101"/>
                  </a:cubicBezTo>
                  <a:cubicBezTo>
                    <a:pt x="684" y="101"/>
                    <a:pt x="695" y="101"/>
                    <a:pt x="708" y="100"/>
                  </a:cubicBezTo>
                  <a:cubicBezTo>
                    <a:pt x="709" y="100"/>
                    <a:pt x="711" y="100"/>
                    <a:pt x="710" y="99"/>
                  </a:cubicBezTo>
                  <a:cubicBezTo>
                    <a:pt x="709" y="98"/>
                    <a:pt x="707" y="99"/>
                    <a:pt x="705" y="99"/>
                  </a:cubicBezTo>
                  <a:cubicBezTo>
                    <a:pt x="694" y="99"/>
                    <a:pt x="684" y="100"/>
                    <a:pt x="673" y="100"/>
                  </a:cubicBezTo>
                  <a:cubicBezTo>
                    <a:pt x="667" y="101"/>
                    <a:pt x="662" y="100"/>
                    <a:pt x="656" y="101"/>
                  </a:cubicBezTo>
                  <a:cubicBezTo>
                    <a:pt x="656" y="101"/>
                    <a:pt x="656" y="101"/>
                    <a:pt x="655" y="101"/>
                  </a:cubicBezTo>
                  <a:close/>
                  <a:moveTo>
                    <a:pt x="656" y="110"/>
                  </a:moveTo>
                  <a:cubicBezTo>
                    <a:pt x="652" y="113"/>
                    <a:pt x="665" y="110"/>
                    <a:pt x="670" y="110"/>
                  </a:cubicBezTo>
                  <a:cubicBezTo>
                    <a:pt x="672" y="110"/>
                    <a:pt x="676" y="110"/>
                    <a:pt x="675" y="109"/>
                  </a:cubicBezTo>
                  <a:cubicBezTo>
                    <a:pt x="671" y="108"/>
                    <a:pt x="667" y="109"/>
                    <a:pt x="663" y="110"/>
                  </a:cubicBezTo>
                  <a:cubicBezTo>
                    <a:pt x="663" y="110"/>
                    <a:pt x="662" y="110"/>
                    <a:pt x="662" y="110"/>
                  </a:cubicBezTo>
                  <a:cubicBezTo>
                    <a:pt x="660" y="110"/>
                    <a:pt x="657" y="108"/>
                    <a:pt x="656" y="110"/>
                  </a:cubicBezTo>
                  <a:close/>
                  <a:moveTo>
                    <a:pt x="657" y="62"/>
                  </a:moveTo>
                  <a:cubicBezTo>
                    <a:pt x="658" y="62"/>
                    <a:pt x="658" y="62"/>
                    <a:pt x="658" y="62"/>
                  </a:cubicBezTo>
                  <a:cubicBezTo>
                    <a:pt x="658" y="62"/>
                    <a:pt x="657" y="62"/>
                    <a:pt x="657" y="62"/>
                  </a:cubicBezTo>
                  <a:close/>
                  <a:moveTo>
                    <a:pt x="659" y="84"/>
                  </a:moveTo>
                  <a:cubicBezTo>
                    <a:pt x="659" y="84"/>
                    <a:pt x="660" y="85"/>
                    <a:pt x="660" y="85"/>
                  </a:cubicBezTo>
                  <a:cubicBezTo>
                    <a:pt x="660" y="84"/>
                    <a:pt x="659" y="85"/>
                    <a:pt x="659" y="84"/>
                  </a:cubicBezTo>
                  <a:close/>
                  <a:moveTo>
                    <a:pt x="661" y="135"/>
                  </a:moveTo>
                  <a:cubicBezTo>
                    <a:pt x="660" y="135"/>
                    <a:pt x="662" y="135"/>
                    <a:pt x="662" y="135"/>
                  </a:cubicBezTo>
                  <a:cubicBezTo>
                    <a:pt x="661" y="135"/>
                    <a:pt x="661" y="135"/>
                    <a:pt x="661" y="135"/>
                  </a:cubicBezTo>
                  <a:close/>
                  <a:moveTo>
                    <a:pt x="662" y="79"/>
                  </a:moveTo>
                  <a:cubicBezTo>
                    <a:pt x="661" y="79"/>
                    <a:pt x="665" y="80"/>
                    <a:pt x="665" y="79"/>
                  </a:cubicBezTo>
                  <a:cubicBezTo>
                    <a:pt x="665" y="78"/>
                    <a:pt x="663" y="79"/>
                    <a:pt x="662" y="79"/>
                  </a:cubicBezTo>
                  <a:close/>
                  <a:moveTo>
                    <a:pt x="662" y="82"/>
                  </a:moveTo>
                  <a:cubicBezTo>
                    <a:pt x="662" y="82"/>
                    <a:pt x="666" y="82"/>
                    <a:pt x="665" y="82"/>
                  </a:cubicBezTo>
                  <a:cubicBezTo>
                    <a:pt x="664" y="81"/>
                    <a:pt x="663" y="82"/>
                    <a:pt x="662" y="82"/>
                  </a:cubicBezTo>
                  <a:close/>
                  <a:moveTo>
                    <a:pt x="665" y="139"/>
                  </a:moveTo>
                  <a:cubicBezTo>
                    <a:pt x="665" y="139"/>
                    <a:pt x="666" y="139"/>
                    <a:pt x="666" y="139"/>
                  </a:cubicBezTo>
                  <a:cubicBezTo>
                    <a:pt x="666" y="139"/>
                    <a:pt x="665" y="139"/>
                    <a:pt x="665" y="139"/>
                  </a:cubicBezTo>
                  <a:close/>
                  <a:moveTo>
                    <a:pt x="666" y="61"/>
                  </a:moveTo>
                  <a:cubicBezTo>
                    <a:pt x="665" y="62"/>
                    <a:pt x="668" y="62"/>
                    <a:pt x="668" y="61"/>
                  </a:cubicBezTo>
                  <a:cubicBezTo>
                    <a:pt x="667" y="61"/>
                    <a:pt x="667" y="61"/>
                    <a:pt x="666" y="61"/>
                  </a:cubicBezTo>
                  <a:close/>
                  <a:moveTo>
                    <a:pt x="667" y="84"/>
                  </a:moveTo>
                  <a:cubicBezTo>
                    <a:pt x="667" y="85"/>
                    <a:pt x="669" y="85"/>
                    <a:pt x="669" y="85"/>
                  </a:cubicBezTo>
                  <a:cubicBezTo>
                    <a:pt x="669" y="84"/>
                    <a:pt x="668" y="84"/>
                    <a:pt x="667" y="84"/>
                  </a:cubicBezTo>
                  <a:close/>
                  <a:moveTo>
                    <a:pt x="667" y="135"/>
                  </a:moveTo>
                  <a:cubicBezTo>
                    <a:pt x="665" y="137"/>
                    <a:pt x="672" y="136"/>
                    <a:pt x="675" y="136"/>
                  </a:cubicBezTo>
                  <a:cubicBezTo>
                    <a:pt x="675" y="136"/>
                    <a:pt x="676" y="136"/>
                    <a:pt x="677" y="136"/>
                  </a:cubicBezTo>
                  <a:cubicBezTo>
                    <a:pt x="677" y="136"/>
                    <a:pt x="678" y="136"/>
                    <a:pt x="678" y="137"/>
                  </a:cubicBezTo>
                  <a:cubicBezTo>
                    <a:pt x="678" y="138"/>
                    <a:pt x="675" y="136"/>
                    <a:pt x="674" y="138"/>
                  </a:cubicBezTo>
                  <a:cubicBezTo>
                    <a:pt x="674" y="138"/>
                    <a:pt x="674" y="139"/>
                    <a:pt x="674" y="139"/>
                  </a:cubicBezTo>
                  <a:cubicBezTo>
                    <a:pt x="675" y="139"/>
                    <a:pt x="676" y="139"/>
                    <a:pt x="676" y="139"/>
                  </a:cubicBezTo>
                  <a:cubicBezTo>
                    <a:pt x="675" y="140"/>
                    <a:pt x="671" y="140"/>
                    <a:pt x="672" y="140"/>
                  </a:cubicBezTo>
                  <a:cubicBezTo>
                    <a:pt x="674" y="141"/>
                    <a:pt x="676" y="141"/>
                    <a:pt x="678" y="141"/>
                  </a:cubicBezTo>
                  <a:cubicBezTo>
                    <a:pt x="681" y="141"/>
                    <a:pt x="683" y="140"/>
                    <a:pt x="685" y="140"/>
                  </a:cubicBezTo>
                  <a:cubicBezTo>
                    <a:pt x="687" y="140"/>
                    <a:pt x="688" y="141"/>
                    <a:pt x="690" y="140"/>
                  </a:cubicBezTo>
                  <a:cubicBezTo>
                    <a:pt x="690" y="140"/>
                    <a:pt x="691" y="140"/>
                    <a:pt x="691" y="139"/>
                  </a:cubicBezTo>
                  <a:cubicBezTo>
                    <a:pt x="689" y="138"/>
                    <a:pt x="685" y="139"/>
                    <a:pt x="686" y="139"/>
                  </a:cubicBezTo>
                  <a:cubicBezTo>
                    <a:pt x="688" y="138"/>
                    <a:pt x="695" y="139"/>
                    <a:pt x="693" y="138"/>
                  </a:cubicBezTo>
                  <a:cubicBezTo>
                    <a:pt x="692" y="137"/>
                    <a:pt x="690" y="138"/>
                    <a:pt x="689" y="138"/>
                  </a:cubicBezTo>
                  <a:cubicBezTo>
                    <a:pt x="686" y="138"/>
                    <a:pt x="684" y="137"/>
                    <a:pt x="682" y="137"/>
                  </a:cubicBezTo>
                  <a:cubicBezTo>
                    <a:pt x="681" y="137"/>
                    <a:pt x="679" y="137"/>
                    <a:pt x="679" y="137"/>
                  </a:cubicBezTo>
                  <a:cubicBezTo>
                    <a:pt x="680" y="135"/>
                    <a:pt x="681" y="136"/>
                    <a:pt x="682" y="136"/>
                  </a:cubicBezTo>
                  <a:cubicBezTo>
                    <a:pt x="686" y="136"/>
                    <a:pt x="689" y="136"/>
                    <a:pt x="693" y="135"/>
                  </a:cubicBezTo>
                  <a:cubicBezTo>
                    <a:pt x="693" y="135"/>
                    <a:pt x="694" y="135"/>
                    <a:pt x="694" y="135"/>
                  </a:cubicBezTo>
                  <a:cubicBezTo>
                    <a:pt x="693" y="134"/>
                    <a:pt x="691" y="134"/>
                    <a:pt x="689" y="135"/>
                  </a:cubicBezTo>
                  <a:cubicBezTo>
                    <a:pt x="682" y="135"/>
                    <a:pt x="677" y="134"/>
                    <a:pt x="670" y="135"/>
                  </a:cubicBezTo>
                  <a:cubicBezTo>
                    <a:pt x="669" y="135"/>
                    <a:pt x="668" y="134"/>
                    <a:pt x="667" y="135"/>
                  </a:cubicBezTo>
                  <a:close/>
                  <a:moveTo>
                    <a:pt x="668" y="139"/>
                  </a:moveTo>
                  <a:cubicBezTo>
                    <a:pt x="668" y="139"/>
                    <a:pt x="668" y="141"/>
                    <a:pt x="668" y="141"/>
                  </a:cubicBezTo>
                  <a:cubicBezTo>
                    <a:pt x="669" y="141"/>
                    <a:pt x="671" y="141"/>
                    <a:pt x="670" y="140"/>
                  </a:cubicBezTo>
                  <a:cubicBezTo>
                    <a:pt x="670" y="140"/>
                    <a:pt x="669" y="140"/>
                    <a:pt x="669" y="140"/>
                  </a:cubicBezTo>
                  <a:cubicBezTo>
                    <a:pt x="670" y="139"/>
                    <a:pt x="671" y="138"/>
                    <a:pt x="670" y="138"/>
                  </a:cubicBezTo>
                  <a:cubicBezTo>
                    <a:pt x="670" y="138"/>
                    <a:pt x="669" y="138"/>
                    <a:pt x="668" y="139"/>
                  </a:cubicBezTo>
                  <a:close/>
                  <a:moveTo>
                    <a:pt x="669" y="82"/>
                  </a:moveTo>
                  <a:cubicBezTo>
                    <a:pt x="669" y="82"/>
                    <a:pt x="671" y="82"/>
                    <a:pt x="670" y="82"/>
                  </a:cubicBezTo>
                  <a:cubicBezTo>
                    <a:pt x="670" y="82"/>
                    <a:pt x="670" y="82"/>
                    <a:pt x="669" y="82"/>
                  </a:cubicBezTo>
                  <a:close/>
                  <a:moveTo>
                    <a:pt x="670" y="96"/>
                  </a:moveTo>
                  <a:cubicBezTo>
                    <a:pt x="669" y="96"/>
                    <a:pt x="671" y="98"/>
                    <a:pt x="671" y="97"/>
                  </a:cubicBezTo>
                  <a:cubicBezTo>
                    <a:pt x="671" y="96"/>
                    <a:pt x="670" y="96"/>
                    <a:pt x="670" y="96"/>
                  </a:cubicBezTo>
                  <a:close/>
                  <a:moveTo>
                    <a:pt x="672" y="73"/>
                  </a:moveTo>
                  <a:cubicBezTo>
                    <a:pt x="671" y="73"/>
                    <a:pt x="672" y="74"/>
                    <a:pt x="673" y="74"/>
                  </a:cubicBezTo>
                  <a:cubicBezTo>
                    <a:pt x="673" y="74"/>
                    <a:pt x="674" y="74"/>
                    <a:pt x="675" y="74"/>
                  </a:cubicBezTo>
                  <a:cubicBezTo>
                    <a:pt x="673" y="75"/>
                    <a:pt x="671" y="75"/>
                    <a:pt x="669" y="75"/>
                  </a:cubicBezTo>
                  <a:cubicBezTo>
                    <a:pt x="666" y="75"/>
                    <a:pt x="664" y="74"/>
                    <a:pt x="662" y="75"/>
                  </a:cubicBezTo>
                  <a:cubicBezTo>
                    <a:pt x="657" y="77"/>
                    <a:pt x="672" y="75"/>
                    <a:pt x="678" y="75"/>
                  </a:cubicBezTo>
                  <a:cubicBezTo>
                    <a:pt x="679" y="75"/>
                    <a:pt x="681" y="75"/>
                    <a:pt x="681" y="75"/>
                  </a:cubicBezTo>
                  <a:cubicBezTo>
                    <a:pt x="680" y="75"/>
                    <a:pt x="679" y="75"/>
                    <a:pt x="678" y="74"/>
                  </a:cubicBezTo>
                  <a:cubicBezTo>
                    <a:pt x="682" y="74"/>
                    <a:pt x="685" y="73"/>
                    <a:pt x="688" y="73"/>
                  </a:cubicBezTo>
                  <a:cubicBezTo>
                    <a:pt x="704" y="73"/>
                    <a:pt x="717" y="73"/>
                    <a:pt x="733" y="72"/>
                  </a:cubicBezTo>
                  <a:cubicBezTo>
                    <a:pt x="734" y="72"/>
                    <a:pt x="737" y="72"/>
                    <a:pt x="736" y="71"/>
                  </a:cubicBezTo>
                  <a:cubicBezTo>
                    <a:pt x="734" y="71"/>
                    <a:pt x="732" y="72"/>
                    <a:pt x="731" y="72"/>
                  </a:cubicBezTo>
                  <a:cubicBezTo>
                    <a:pt x="726" y="72"/>
                    <a:pt x="722" y="72"/>
                    <a:pt x="718" y="72"/>
                  </a:cubicBezTo>
                  <a:cubicBezTo>
                    <a:pt x="717" y="72"/>
                    <a:pt x="716" y="71"/>
                    <a:pt x="716" y="71"/>
                  </a:cubicBezTo>
                  <a:cubicBezTo>
                    <a:pt x="715" y="71"/>
                    <a:pt x="716" y="70"/>
                    <a:pt x="716" y="70"/>
                  </a:cubicBezTo>
                  <a:cubicBezTo>
                    <a:pt x="715" y="70"/>
                    <a:pt x="713" y="70"/>
                    <a:pt x="711" y="70"/>
                  </a:cubicBezTo>
                  <a:cubicBezTo>
                    <a:pt x="711" y="70"/>
                    <a:pt x="711" y="71"/>
                    <a:pt x="711" y="71"/>
                  </a:cubicBezTo>
                  <a:cubicBezTo>
                    <a:pt x="712" y="71"/>
                    <a:pt x="715" y="71"/>
                    <a:pt x="714" y="71"/>
                  </a:cubicBezTo>
                  <a:cubicBezTo>
                    <a:pt x="712" y="73"/>
                    <a:pt x="709" y="72"/>
                    <a:pt x="706" y="72"/>
                  </a:cubicBezTo>
                  <a:cubicBezTo>
                    <a:pt x="694" y="73"/>
                    <a:pt x="685" y="72"/>
                    <a:pt x="674" y="73"/>
                  </a:cubicBezTo>
                  <a:cubicBezTo>
                    <a:pt x="673" y="73"/>
                    <a:pt x="672" y="73"/>
                    <a:pt x="672" y="73"/>
                  </a:cubicBezTo>
                  <a:close/>
                  <a:moveTo>
                    <a:pt x="673" y="84"/>
                  </a:moveTo>
                  <a:cubicBezTo>
                    <a:pt x="672" y="86"/>
                    <a:pt x="676" y="86"/>
                    <a:pt x="678" y="85"/>
                  </a:cubicBezTo>
                  <a:cubicBezTo>
                    <a:pt x="678" y="85"/>
                    <a:pt x="679" y="84"/>
                    <a:pt x="678" y="84"/>
                  </a:cubicBezTo>
                  <a:cubicBezTo>
                    <a:pt x="677" y="83"/>
                    <a:pt x="675" y="83"/>
                    <a:pt x="674" y="84"/>
                  </a:cubicBezTo>
                  <a:cubicBezTo>
                    <a:pt x="674" y="84"/>
                    <a:pt x="673" y="84"/>
                    <a:pt x="673" y="84"/>
                  </a:cubicBezTo>
                  <a:close/>
                  <a:moveTo>
                    <a:pt x="673" y="96"/>
                  </a:moveTo>
                  <a:cubicBezTo>
                    <a:pt x="674" y="96"/>
                    <a:pt x="674" y="96"/>
                    <a:pt x="674" y="96"/>
                  </a:cubicBezTo>
                  <a:cubicBezTo>
                    <a:pt x="674" y="96"/>
                    <a:pt x="673" y="96"/>
                    <a:pt x="673" y="96"/>
                  </a:cubicBezTo>
                  <a:close/>
                  <a:moveTo>
                    <a:pt x="673" y="98"/>
                  </a:moveTo>
                  <a:cubicBezTo>
                    <a:pt x="673" y="99"/>
                    <a:pt x="675" y="99"/>
                    <a:pt x="675" y="99"/>
                  </a:cubicBezTo>
                  <a:cubicBezTo>
                    <a:pt x="675" y="98"/>
                    <a:pt x="674" y="98"/>
                    <a:pt x="673" y="98"/>
                  </a:cubicBezTo>
                  <a:close/>
                  <a:moveTo>
                    <a:pt x="677" y="90"/>
                  </a:moveTo>
                  <a:cubicBezTo>
                    <a:pt x="677" y="91"/>
                    <a:pt x="680" y="92"/>
                    <a:pt x="680" y="91"/>
                  </a:cubicBezTo>
                  <a:cubicBezTo>
                    <a:pt x="680" y="90"/>
                    <a:pt x="678" y="90"/>
                    <a:pt x="677" y="90"/>
                  </a:cubicBezTo>
                  <a:close/>
                  <a:moveTo>
                    <a:pt x="678" y="109"/>
                  </a:moveTo>
                  <a:cubicBezTo>
                    <a:pt x="677" y="110"/>
                    <a:pt x="681" y="110"/>
                    <a:pt x="682" y="109"/>
                  </a:cubicBezTo>
                  <a:cubicBezTo>
                    <a:pt x="683" y="109"/>
                    <a:pt x="684" y="110"/>
                    <a:pt x="684" y="109"/>
                  </a:cubicBezTo>
                  <a:cubicBezTo>
                    <a:pt x="683" y="108"/>
                    <a:pt x="681" y="108"/>
                    <a:pt x="679" y="109"/>
                  </a:cubicBezTo>
                  <a:cubicBezTo>
                    <a:pt x="679" y="109"/>
                    <a:pt x="678" y="109"/>
                    <a:pt x="678" y="109"/>
                  </a:cubicBezTo>
                  <a:close/>
                  <a:moveTo>
                    <a:pt x="678" y="71"/>
                  </a:moveTo>
                  <a:cubicBezTo>
                    <a:pt x="678" y="71"/>
                    <a:pt x="680" y="71"/>
                    <a:pt x="680" y="71"/>
                  </a:cubicBezTo>
                  <a:cubicBezTo>
                    <a:pt x="679" y="71"/>
                    <a:pt x="679" y="71"/>
                    <a:pt x="678" y="71"/>
                  </a:cubicBezTo>
                  <a:close/>
                  <a:moveTo>
                    <a:pt x="679" y="111"/>
                  </a:moveTo>
                  <a:cubicBezTo>
                    <a:pt x="679" y="112"/>
                    <a:pt x="682" y="113"/>
                    <a:pt x="683" y="111"/>
                  </a:cubicBezTo>
                  <a:cubicBezTo>
                    <a:pt x="683" y="110"/>
                    <a:pt x="680" y="110"/>
                    <a:pt x="679" y="111"/>
                  </a:cubicBezTo>
                  <a:close/>
                  <a:moveTo>
                    <a:pt x="680" y="83"/>
                  </a:moveTo>
                  <a:cubicBezTo>
                    <a:pt x="680" y="83"/>
                    <a:pt x="681" y="84"/>
                    <a:pt x="681" y="84"/>
                  </a:cubicBezTo>
                  <a:cubicBezTo>
                    <a:pt x="681" y="83"/>
                    <a:pt x="680" y="84"/>
                    <a:pt x="680" y="83"/>
                  </a:cubicBezTo>
                  <a:close/>
                  <a:moveTo>
                    <a:pt x="680" y="128"/>
                  </a:moveTo>
                  <a:cubicBezTo>
                    <a:pt x="681" y="128"/>
                    <a:pt x="681" y="128"/>
                    <a:pt x="681" y="128"/>
                  </a:cubicBezTo>
                  <a:cubicBezTo>
                    <a:pt x="681" y="128"/>
                    <a:pt x="680" y="128"/>
                    <a:pt x="680" y="128"/>
                  </a:cubicBezTo>
                  <a:close/>
                  <a:moveTo>
                    <a:pt x="680" y="130"/>
                  </a:moveTo>
                  <a:cubicBezTo>
                    <a:pt x="678" y="131"/>
                    <a:pt x="689" y="131"/>
                    <a:pt x="687" y="130"/>
                  </a:cubicBezTo>
                  <a:cubicBezTo>
                    <a:pt x="685" y="129"/>
                    <a:pt x="683" y="130"/>
                    <a:pt x="682" y="130"/>
                  </a:cubicBezTo>
                  <a:cubicBezTo>
                    <a:pt x="681" y="130"/>
                    <a:pt x="681" y="130"/>
                    <a:pt x="680" y="130"/>
                  </a:cubicBezTo>
                  <a:close/>
                  <a:moveTo>
                    <a:pt x="681" y="107"/>
                  </a:moveTo>
                  <a:cubicBezTo>
                    <a:pt x="680" y="107"/>
                    <a:pt x="682" y="107"/>
                    <a:pt x="682" y="107"/>
                  </a:cubicBezTo>
                  <a:cubicBezTo>
                    <a:pt x="682" y="107"/>
                    <a:pt x="681" y="107"/>
                    <a:pt x="681" y="107"/>
                  </a:cubicBezTo>
                  <a:close/>
                  <a:moveTo>
                    <a:pt x="682" y="128"/>
                  </a:moveTo>
                  <a:cubicBezTo>
                    <a:pt x="683" y="128"/>
                    <a:pt x="683" y="128"/>
                    <a:pt x="683" y="128"/>
                  </a:cubicBezTo>
                  <a:cubicBezTo>
                    <a:pt x="683" y="128"/>
                    <a:pt x="682" y="128"/>
                    <a:pt x="682" y="128"/>
                  </a:cubicBezTo>
                  <a:close/>
                  <a:moveTo>
                    <a:pt x="684" y="128"/>
                  </a:moveTo>
                  <a:cubicBezTo>
                    <a:pt x="684" y="128"/>
                    <a:pt x="688" y="128"/>
                    <a:pt x="687" y="128"/>
                  </a:cubicBezTo>
                  <a:cubicBezTo>
                    <a:pt x="686" y="127"/>
                    <a:pt x="685" y="127"/>
                    <a:pt x="684" y="128"/>
                  </a:cubicBezTo>
                  <a:close/>
                  <a:moveTo>
                    <a:pt x="685" y="64"/>
                  </a:moveTo>
                  <a:cubicBezTo>
                    <a:pt x="684" y="64"/>
                    <a:pt x="689" y="64"/>
                    <a:pt x="688" y="64"/>
                  </a:cubicBezTo>
                  <a:cubicBezTo>
                    <a:pt x="687" y="63"/>
                    <a:pt x="686" y="63"/>
                    <a:pt x="685" y="64"/>
                  </a:cubicBezTo>
                  <a:close/>
                  <a:moveTo>
                    <a:pt x="685" y="74"/>
                  </a:moveTo>
                  <a:cubicBezTo>
                    <a:pt x="684" y="75"/>
                    <a:pt x="688" y="75"/>
                    <a:pt x="687" y="74"/>
                  </a:cubicBezTo>
                  <a:cubicBezTo>
                    <a:pt x="686" y="74"/>
                    <a:pt x="686" y="74"/>
                    <a:pt x="685" y="74"/>
                  </a:cubicBezTo>
                  <a:close/>
                  <a:moveTo>
                    <a:pt x="685" y="98"/>
                  </a:moveTo>
                  <a:cubicBezTo>
                    <a:pt x="685" y="98"/>
                    <a:pt x="686" y="98"/>
                    <a:pt x="686" y="98"/>
                  </a:cubicBezTo>
                  <a:cubicBezTo>
                    <a:pt x="686" y="98"/>
                    <a:pt x="685" y="98"/>
                    <a:pt x="685" y="98"/>
                  </a:cubicBezTo>
                  <a:close/>
                  <a:moveTo>
                    <a:pt x="687" y="62"/>
                  </a:moveTo>
                  <a:cubicBezTo>
                    <a:pt x="686" y="63"/>
                    <a:pt x="692" y="63"/>
                    <a:pt x="691" y="62"/>
                  </a:cubicBezTo>
                  <a:cubicBezTo>
                    <a:pt x="690" y="62"/>
                    <a:pt x="689" y="62"/>
                    <a:pt x="687" y="62"/>
                  </a:cubicBezTo>
                  <a:close/>
                  <a:moveTo>
                    <a:pt x="688" y="67"/>
                  </a:moveTo>
                  <a:cubicBezTo>
                    <a:pt x="688" y="67"/>
                    <a:pt x="688" y="67"/>
                    <a:pt x="688" y="67"/>
                  </a:cubicBezTo>
                  <a:cubicBezTo>
                    <a:pt x="688" y="67"/>
                    <a:pt x="688" y="67"/>
                    <a:pt x="688" y="67"/>
                  </a:cubicBezTo>
                  <a:close/>
                  <a:moveTo>
                    <a:pt x="690" y="128"/>
                  </a:moveTo>
                  <a:cubicBezTo>
                    <a:pt x="686" y="129"/>
                    <a:pt x="704" y="128"/>
                    <a:pt x="701" y="127"/>
                  </a:cubicBezTo>
                  <a:cubicBezTo>
                    <a:pt x="699" y="127"/>
                    <a:pt x="698" y="128"/>
                    <a:pt x="697" y="128"/>
                  </a:cubicBezTo>
                  <a:cubicBezTo>
                    <a:pt x="694" y="128"/>
                    <a:pt x="692" y="127"/>
                    <a:pt x="690" y="128"/>
                  </a:cubicBezTo>
                  <a:close/>
                  <a:moveTo>
                    <a:pt x="690" y="98"/>
                  </a:moveTo>
                  <a:cubicBezTo>
                    <a:pt x="690" y="98"/>
                    <a:pt x="691" y="99"/>
                    <a:pt x="691" y="98"/>
                  </a:cubicBezTo>
                  <a:cubicBezTo>
                    <a:pt x="691" y="98"/>
                    <a:pt x="691" y="98"/>
                    <a:pt x="690" y="98"/>
                  </a:cubicBezTo>
                  <a:close/>
                  <a:moveTo>
                    <a:pt x="691" y="63"/>
                  </a:moveTo>
                  <a:cubicBezTo>
                    <a:pt x="690" y="64"/>
                    <a:pt x="693" y="63"/>
                    <a:pt x="694" y="63"/>
                  </a:cubicBezTo>
                  <a:cubicBezTo>
                    <a:pt x="694" y="63"/>
                    <a:pt x="694" y="63"/>
                    <a:pt x="694" y="63"/>
                  </a:cubicBezTo>
                  <a:cubicBezTo>
                    <a:pt x="702" y="63"/>
                    <a:pt x="709" y="65"/>
                    <a:pt x="717" y="63"/>
                  </a:cubicBezTo>
                  <a:cubicBezTo>
                    <a:pt x="717" y="63"/>
                    <a:pt x="718" y="63"/>
                    <a:pt x="718" y="63"/>
                  </a:cubicBezTo>
                  <a:cubicBezTo>
                    <a:pt x="715" y="62"/>
                    <a:pt x="713" y="63"/>
                    <a:pt x="710" y="63"/>
                  </a:cubicBezTo>
                  <a:cubicBezTo>
                    <a:pt x="707" y="63"/>
                    <a:pt x="702" y="64"/>
                    <a:pt x="703" y="62"/>
                  </a:cubicBezTo>
                  <a:cubicBezTo>
                    <a:pt x="704" y="62"/>
                    <a:pt x="708" y="62"/>
                    <a:pt x="707" y="62"/>
                  </a:cubicBezTo>
                  <a:cubicBezTo>
                    <a:pt x="703" y="61"/>
                    <a:pt x="700" y="62"/>
                    <a:pt x="696" y="62"/>
                  </a:cubicBezTo>
                  <a:cubicBezTo>
                    <a:pt x="695" y="62"/>
                    <a:pt x="693" y="63"/>
                    <a:pt x="692" y="63"/>
                  </a:cubicBezTo>
                  <a:cubicBezTo>
                    <a:pt x="692" y="64"/>
                    <a:pt x="691" y="63"/>
                    <a:pt x="691" y="63"/>
                  </a:cubicBezTo>
                  <a:close/>
                  <a:moveTo>
                    <a:pt x="692" y="66"/>
                  </a:moveTo>
                  <a:cubicBezTo>
                    <a:pt x="692" y="66"/>
                    <a:pt x="692" y="66"/>
                    <a:pt x="692" y="66"/>
                  </a:cubicBezTo>
                  <a:cubicBezTo>
                    <a:pt x="692" y="66"/>
                    <a:pt x="692" y="66"/>
                    <a:pt x="692" y="66"/>
                  </a:cubicBezTo>
                  <a:close/>
                  <a:moveTo>
                    <a:pt x="693" y="133"/>
                  </a:moveTo>
                  <a:cubicBezTo>
                    <a:pt x="693" y="133"/>
                    <a:pt x="694" y="132"/>
                    <a:pt x="694" y="133"/>
                  </a:cubicBezTo>
                  <a:cubicBezTo>
                    <a:pt x="694" y="133"/>
                    <a:pt x="693" y="133"/>
                    <a:pt x="693" y="133"/>
                  </a:cubicBezTo>
                  <a:close/>
                  <a:moveTo>
                    <a:pt x="695" y="66"/>
                  </a:moveTo>
                  <a:cubicBezTo>
                    <a:pt x="693" y="67"/>
                    <a:pt x="699" y="67"/>
                    <a:pt x="701" y="67"/>
                  </a:cubicBezTo>
                  <a:cubicBezTo>
                    <a:pt x="701" y="67"/>
                    <a:pt x="702" y="67"/>
                    <a:pt x="702" y="66"/>
                  </a:cubicBezTo>
                  <a:cubicBezTo>
                    <a:pt x="701" y="66"/>
                    <a:pt x="700" y="66"/>
                    <a:pt x="698" y="66"/>
                  </a:cubicBezTo>
                  <a:cubicBezTo>
                    <a:pt x="697" y="66"/>
                    <a:pt x="696" y="66"/>
                    <a:pt x="695" y="66"/>
                  </a:cubicBezTo>
                  <a:close/>
                  <a:moveTo>
                    <a:pt x="696" y="133"/>
                  </a:moveTo>
                  <a:cubicBezTo>
                    <a:pt x="696" y="133"/>
                    <a:pt x="696" y="132"/>
                    <a:pt x="696" y="133"/>
                  </a:cubicBezTo>
                  <a:cubicBezTo>
                    <a:pt x="696" y="133"/>
                    <a:pt x="696" y="133"/>
                    <a:pt x="696" y="133"/>
                  </a:cubicBezTo>
                  <a:close/>
                  <a:moveTo>
                    <a:pt x="696" y="129"/>
                  </a:moveTo>
                  <a:cubicBezTo>
                    <a:pt x="696" y="129"/>
                    <a:pt x="698" y="129"/>
                    <a:pt x="697" y="129"/>
                  </a:cubicBezTo>
                  <a:cubicBezTo>
                    <a:pt x="697" y="129"/>
                    <a:pt x="697" y="129"/>
                    <a:pt x="696" y="129"/>
                  </a:cubicBezTo>
                  <a:close/>
                  <a:moveTo>
                    <a:pt x="697" y="131"/>
                  </a:moveTo>
                  <a:cubicBezTo>
                    <a:pt x="696" y="131"/>
                    <a:pt x="701" y="132"/>
                    <a:pt x="700" y="131"/>
                  </a:cubicBezTo>
                  <a:cubicBezTo>
                    <a:pt x="700" y="130"/>
                    <a:pt x="698" y="131"/>
                    <a:pt x="697" y="131"/>
                  </a:cubicBezTo>
                  <a:close/>
                  <a:moveTo>
                    <a:pt x="698" y="75"/>
                  </a:moveTo>
                  <a:cubicBezTo>
                    <a:pt x="695" y="76"/>
                    <a:pt x="709" y="76"/>
                    <a:pt x="706" y="75"/>
                  </a:cubicBezTo>
                  <a:cubicBezTo>
                    <a:pt x="703" y="74"/>
                    <a:pt x="701" y="75"/>
                    <a:pt x="698" y="75"/>
                  </a:cubicBezTo>
                  <a:cubicBezTo>
                    <a:pt x="698" y="75"/>
                    <a:pt x="698" y="75"/>
                    <a:pt x="698" y="75"/>
                  </a:cubicBezTo>
                  <a:close/>
                  <a:moveTo>
                    <a:pt x="698" y="137"/>
                  </a:moveTo>
                  <a:cubicBezTo>
                    <a:pt x="698" y="137"/>
                    <a:pt x="698" y="137"/>
                    <a:pt x="698" y="137"/>
                  </a:cubicBezTo>
                  <a:cubicBezTo>
                    <a:pt x="698" y="138"/>
                    <a:pt x="698" y="137"/>
                    <a:pt x="698" y="137"/>
                  </a:cubicBezTo>
                  <a:close/>
                  <a:moveTo>
                    <a:pt x="699" y="139"/>
                  </a:moveTo>
                  <a:cubicBezTo>
                    <a:pt x="698" y="140"/>
                    <a:pt x="701" y="140"/>
                    <a:pt x="701" y="139"/>
                  </a:cubicBezTo>
                  <a:cubicBezTo>
                    <a:pt x="701" y="138"/>
                    <a:pt x="699" y="139"/>
                    <a:pt x="699" y="139"/>
                  </a:cubicBezTo>
                  <a:close/>
                  <a:moveTo>
                    <a:pt x="699" y="77"/>
                  </a:moveTo>
                  <a:cubicBezTo>
                    <a:pt x="699" y="77"/>
                    <a:pt x="699" y="78"/>
                    <a:pt x="700" y="78"/>
                  </a:cubicBezTo>
                  <a:cubicBezTo>
                    <a:pt x="700" y="78"/>
                    <a:pt x="700" y="77"/>
                    <a:pt x="699" y="77"/>
                  </a:cubicBezTo>
                  <a:close/>
                  <a:moveTo>
                    <a:pt x="700" y="132"/>
                  </a:moveTo>
                  <a:cubicBezTo>
                    <a:pt x="699" y="133"/>
                    <a:pt x="702" y="133"/>
                    <a:pt x="701" y="132"/>
                  </a:cubicBezTo>
                  <a:cubicBezTo>
                    <a:pt x="701" y="132"/>
                    <a:pt x="700" y="132"/>
                    <a:pt x="700" y="132"/>
                  </a:cubicBezTo>
                  <a:close/>
                  <a:moveTo>
                    <a:pt x="700" y="137"/>
                  </a:moveTo>
                  <a:cubicBezTo>
                    <a:pt x="699" y="139"/>
                    <a:pt x="704" y="139"/>
                    <a:pt x="706" y="138"/>
                  </a:cubicBezTo>
                  <a:cubicBezTo>
                    <a:pt x="706" y="138"/>
                    <a:pt x="707" y="138"/>
                    <a:pt x="707" y="138"/>
                  </a:cubicBezTo>
                  <a:cubicBezTo>
                    <a:pt x="705" y="137"/>
                    <a:pt x="703" y="137"/>
                    <a:pt x="701" y="137"/>
                  </a:cubicBezTo>
                  <a:cubicBezTo>
                    <a:pt x="701" y="138"/>
                    <a:pt x="700" y="137"/>
                    <a:pt x="700" y="137"/>
                  </a:cubicBezTo>
                  <a:close/>
                  <a:moveTo>
                    <a:pt x="701" y="76"/>
                  </a:moveTo>
                  <a:cubicBezTo>
                    <a:pt x="700" y="77"/>
                    <a:pt x="702" y="78"/>
                    <a:pt x="703" y="78"/>
                  </a:cubicBezTo>
                  <a:cubicBezTo>
                    <a:pt x="705" y="79"/>
                    <a:pt x="707" y="78"/>
                    <a:pt x="709" y="77"/>
                  </a:cubicBezTo>
                  <a:cubicBezTo>
                    <a:pt x="710" y="77"/>
                    <a:pt x="711" y="77"/>
                    <a:pt x="711" y="76"/>
                  </a:cubicBezTo>
                  <a:cubicBezTo>
                    <a:pt x="710" y="76"/>
                    <a:pt x="709" y="76"/>
                    <a:pt x="708" y="76"/>
                  </a:cubicBezTo>
                  <a:cubicBezTo>
                    <a:pt x="706" y="76"/>
                    <a:pt x="705" y="77"/>
                    <a:pt x="703" y="77"/>
                  </a:cubicBezTo>
                  <a:cubicBezTo>
                    <a:pt x="702" y="77"/>
                    <a:pt x="702" y="76"/>
                    <a:pt x="701" y="76"/>
                  </a:cubicBezTo>
                  <a:close/>
                  <a:moveTo>
                    <a:pt x="702" y="139"/>
                  </a:moveTo>
                  <a:cubicBezTo>
                    <a:pt x="701" y="140"/>
                    <a:pt x="704" y="140"/>
                    <a:pt x="705" y="140"/>
                  </a:cubicBezTo>
                  <a:cubicBezTo>
                    <a:pt x="706" y="139"/>
                    <a:pt x="703" y="139"/>
                    <a:pt x="702" y="139"/>
                  </a:cubicBezTo>
                  <a:close/>
                  <a:moveTo>
                    <a:pt x="703" y="66"/>
                  </a:moveTo>
                  <a:cubicBezTo>
                    <a:pt x="703" y="66"/>
                    <a:pt x="704" y="67"/>
                    <a:pt x="704" y="67"/>
                  </a:cubicBezTo>
                  <a:cubicBezTo>
                    <a:pt x="704" y="67"/>
                    <a:pt x="703" y="66"/>
                    <a:pt x="703" y="66"/>
                  </a:cubicBezTo>
                  <a:close/>
                  <a:moveTo>
                    <a:pt x="703" y="68"/>
                  </a:moveTo>
                  <a:cubicBezTo>
                    <a:pt x="702" y="69"/>
                    <a:pt x="706" y="69"/>
                    <a:pt x="705" y="68"/>
                  </a:cubicBezTo>
                  <a:cubicBezTo>
                    <a:pt x="705" y="68"/>
                    <a:pt x="704" y="68"/>
                    <a:pt x="703" y="68"/>
                  </a:cubicBezTo>
                  <a:close/>
                  <a:moveTo>
                    <a:pt x="705" y="70"/>
                  </a:moveTo>
                  <a:cubicBezTo>
                    <a:pt x="704" y="70"/>
                    <a:pt x="707" y="71"/>
                    <a:pt x="706" y="70"/>
                  </a:cubicBezTo>
                  <a:cubicBezTo>
                    <a:pt x="706" y="70"/>
                    <a:pt x="705" y="70"/>
                    <a:pt x="705" y="70"/>
                  </a:cubicBezTo>
                  <a:close/>
                  <a:moveTo>
                    <a:pt x="706" y="66"/>
                  </a:moveTo>
                  <a:cubicBezTo>
                    <a:pt x="705" y="67"/>
                    <a:pt x="708" y="68"/>
                    <a:pt x="708" y="67"/>
                  </a:cubicBezTo>
                  <a:cubicBezTo>
                    <a:pt x="709" y="66"/>
                    <a:pt x="706" y="66"/>
                    <a:pt x="706" y="66"/>
                  </a:cubicBezTo>
                  <a:close/>
                  <a:moveTo>
                    <a:pt x="708" y="68"/>
                  </a:moveTo>
                  <a:cubicBezTo>
                    <a:pt x="708" y="68"/>
                    <a:pt x="708" y="68"/>
                    <a:pt x="708" y="68"/>
                  </a:cubicBezTo>
                  <a:cubicBezTo>
                    <a:pt x="708" y="68"/>
                    <a:pt x="707" y="68"/>
                    <a:pt x="708" y="68"/>
                  </a:cubicBezTo>
                  <a:close/>
                  <a:moveTo>
                    <a:pt x="709" y="75"/>
                  </a:moveTo>
                  <a:cubicBezTo>
                    <a:pt x="708" y="75"/>
                    <a:pt x="712" y="75"/>
                    <a:pt x="711" y="75"/>
                  </a:cubicBezTo>
                  <a:cubicBezTo>
                    <a:pt x="710" y="74"/>
                    <a:pt x="709" y="75"/>
                    <a:pt x="709" y="75"/>
                  </a:cubicBezTo>
                  <a:close/>
                  <a:moveTo>
                    <a:pt x="709" y="66"/>
                  </a:moveTo>
                  <a:cubicBezTo>
                    <a:pt x="707" y="67"/>
                    <a:pt x="715" y="66"/>
                    <a:pt x="714" y="68"/>
                  </a:cubicBezTo>
                  <a:cubicBezTo>
                    <a:pt x="714" y="68"/>
                    <a:pt x="711" y="68"/>
                    <a:pt x="712" y="69"/>
                  </a:cubicBezTo>
                  <a:cubicBezTo>
                    <a:pt x="713" y="70"/>
                    <a:pt x="714" y="69"/>
                    <a:pt x="716" y="69"/>
                  </a:cubicBezTo>
                  <a:cubicBezTo>
                    <a:pt x="716" y="69"/>
                    <a:pt x="717" y="69"/>
                    <a:pt x="717" y="68"/>
                  </a:cubicBezTo>
                  <a:cubicBezTo>
                    <a:pt x="716" y="68"/>
                    <a:pt x="715" y="68"/>
                    <a:pt x="715" y="67"/>
                  </a:cubicBezTo>
                  <a:cubicBezTo>
                    <a:pt x="716" y="66"/>
                    <a:pt x="720" y="67"/>
                    <a:pt x="719" y="66"/>
                  </a:cubicBezTo>
                  <a:cubicBezTo>
                    <a:pt x="716" y="65"/>
                    <a:pt x="714" y="66"/>
                    <a:pt x="711" y="66"/>
                  </a:cubicBezTo>
                  <a:cubicBezTo>
                    <a:pt x="710" y="66"/>
                    <a:pt x="710" y="66"/>
                    <a:pt x="709" y="66"/>
                  </a:cubicBezTo>
                  <a:close/>
                  <a:moveTo>
                    <a:pt x="709" y="127"/>
                  </a:moveTo>
                  <a:cubicBezTo>
                    <a:pt x="709" y="127"/>
                    <a:pt x="710" y="127"/>
                    <a:pt x="710" y="127"/>
                  </a:cubicBezTo>
                  <a:cubicBezTo>
                    <a:pt x="710" y="127"/>
                    <a:pt x="709" y="127"/>
                    <a:pt x="709" y="127"/>
                  </a:cubicBezTo>
                  <a:close/>
                  <a:moveTo>
                    <a:pt x="711" y="98"/>
                  </a:moveTo>
                  <a:cubicBezTo>
                    <a:pt x="708" y="99"/>
                    <a:pt x="722" y="98"/>
                    <a:pt x="719" y="99"/>
                  </a:cubicBezTo>
                  <a:cubicBezTo>
                    <a:pt x="716" y="99"/>
                    <a:pt x="709" y="99"/>
                    <a:pt x="712" y="100"/>
                  </a:cubicBezTo>
                  <a:cubicBezTo>
                    <a:pt x="715" y="102"/>
                    <a:pt x="719" y="100"/>
                    <a:pt x="723" y="100"/>
                  </a:cubicBezTo>
                  <a:cubicBezTo>
                    <a:pt x="727" y="100"/>
                    <a:pt x="731" y="99"/>
                    <a:pt x="735" y="101"/>
                  </a:cubicBezTo>
                  <a:cubicBezTo>
                    <a:pt x="735" y="101"/>
                    <a:pt x="735" y="101"/>
                    <a:pt x="735" y="101"/>
                  </a:cubicBezTo>
                  <a:cubicBezTo>
                    <a:pt x="737" y="102"/>
                    <a:pt x="740" y="101"/>
                    <a:pt x="739" y="101"/>
                  </a:cubicBezTo>
                  <a:cubicBezTo>
                    <a:pt x="738" y="100"/>
                    <a:pt x="736" y="100"/>
                    <a:pt x="737" y="100"/>
                  </a:cubicBezTo>
                  <a:cubicBezTo>
                    <a:pt x="737" y="99"/>
                    <a:pt x="739" y="99"/>
                    <a:pt x="740" y="99"/>
                  </a:cubicBezTo>
                  <a:cubicBezTo>
                    <a:pt x="754" y="98"/>
                    <a:pt x="767" y="99"/>
                    <a:pt x="781" y="98"/>
                  </a:cubicBezTo>
                  <a:cubicBezTo>
                    <a:pt x="782" y="98"/>
                    <a:pt x="784" y="98"/>
                    <a:pt x="784" y="97"/>
                  </a:cubicBezTo>
                  <a:cubicBezTo>
                    <a:pt x="784" y="96"/>
                    <a:pt x="783" y="96"/>
                    <a:pt x="783" y="96"/>
                  </a:cubicBezTo>
                  <a:cubicBezTo>
                    <a:pt x="782" y="95"/>
                    <a:pt x="781" y="95"/>
                    <a:pt x="780" y="95"/>
                  </a:cubicBezTo>
                  <a:cubicBezTo>
                    <a:pt x="779" y="95"/>
                    <a:pt x="779" y="95"/>
                    <a:pt x="778" y="95"/>
                  </a:cubicBezTo>
                  <a:cubicBezTo>
                    <a:pt x="777" y="95"/>
                    <a:pt x="776" y="96"/>
                    <a:pt x="776" y="97"/>
                  </a:cubicBezTo>
                  <a:cubicBezTo>
                    <a:pt x="777" y="97"/>
                    <a:pt x="778" y="97"/>
                    <a:pt x="778" y="97"/>
                  </a:cubicBezTo>
                  <a:cubicBezTo>
                    <a:pt x="776" y="98"/>
                    <a:pt x="772" y="98"/>
                    <a:pt x="773" y="97"/>
                  </a:cubicBezTo>
                  <a:cubicBezTo>
                    <a:pt x="773" y="96"/>
                    <a:pt x="775" y="96"/>
                    <a:pt x="774" y="96"/>
                  </a:cubicBezTo>
                  <a:cubicBezTo>
                    <a:pt x="774" y="95"/>
                    <a:pt x="772" y="95"/>
                    <a:pt x="771" y="96"/>
                  </a:cubicBezTo>
                  <a:cubicBezTo>
                    <a:pt x="770" y="96"/>
                    <a:pt x="770" y="96"/>
                    <a:pt x="770" y="97"/>
                  </a:cubicBezTo>
                  <a:cubicBezTo>
                    <a:pt x="771" y="97"/>
                    <a:pt x="772" y="96"/>
                    <a:pt x="772" y="97"/>
                  </a:cubicBezTo>
                  <a:cubicBezTo>
                    <a:pt x="768" y="100"/>
                    <a:pt x="763" y="97"/>
                    <a:pt x="759" y="98"/>
                  </a:cubicBezTo>
                  <a:cubicBezTo>
                    <a:pt x="754" y="98"/>
                    <a:pt x="750" y="98"/>
                    <a:pt x="745" y="98"/>
                  </a:cubicBezTo>
                  <a:cubicBezTo>
                    <a:pt x="744" y="98"/>
                    <a:pt x="743" y="98"/>
                    <a:pt x="742" y="97"/>
                  </a:cubicBezTo>
                  <a:cubicBezTo>
                    <a:pt x="742" y="97"/>
                    <a:pt x="743" y="97"/>
                    <a:pt x="743" y="97"/>
                  </a:cubicBezTo>
                  <a:cubicBezTo>
                    <a:pt x="742" y="96"/>
                    <a:pt x="740" y="97"/>
                    <a:pt x="740" y="96"/>
                  </a:cubicBezTo>
                  <a:cubicBezTo>
                    <a:pt x="741" y="95"/>
                    <a:pt x="743" y="96"/>
                    <a:pt x="743" y="95"/>
                  </a:cubicBezTo>
                  <a:cubicBezTo>
                    <a:pt x="743" y="94"/>
                    <a:pt x="742" y="94"/>
                    <a:pt x="742" y="93"/>
                  </a:cubicBezTo>
                  <a:cubicBezTo>
                    <a:pt x="742" y="93"/>
                    <a:pt x="743" y="92"/>
                    <a:pt x="742" y="92"/>
                  </a:cubicBezTo>
                  <a:cubicBezTo>
                    <a:pt x="742" y="92"/>
                    <a:pt x="741" y="92"/>
                    <a:pt x="740" y="93"/>
                  </a:cubicBezTo>
                  <a:cubicBezTo>
                    <a:pt x="740" y="93"/>
                    <a:pt x="739" y="93"/>
                    <a:pt x="739" y="94"/>
                  </a:cubicBezTo>
                  <a:cubicBezTo>
                    <a:pt x="739" y="94"/>
                    <a:pt x="740" y="94"/>
                    <a:pt x="739" y="95"/>
                  </a:cubicBezTo>
                  <a:cubicBezTo>
                    <a:pt x="738" y="96"/>
                    <a:pt x="733" y="93"/>
                    <a:pt x="733" y="96"/>
                  </a:cubicBezTo>
                  <a:cubicBezTo>
                    <a:pt x="733" y="98"/>
                    <a:pt x="739" y="94"/>
                    <a:pt x="739" y="96"/>
                  </a:cubicBezTo>
                  <a:cubicBezTo>
                    <a:pt x="739" y="98"/>
                    <a:pt x="737" y="97"/>
                    <a:pt x="735" y="97"/>
                  </a:cubicBezTo>
                  <a:cubicBezTo>
                    <a:pt x="735" y="97"/>
                    <a:pt x="735" y="97"/>
                    <a:pt x="735" y="97"/>
                  </a:cubicBezTo>
                  <a:cubicBezTo>
                    <a:pt x="734" y="98"/>
                    <a:pt x="733" y="98"/>
                    <a:pt x="731" y="98"/>
                  </a:cubicBezTo>
                  <a:cubicBezTo>
                    <a:pt x="726" y="97"/>
                    <a:pt x="722" y="97"/>
                    <a:pt x="717" y="97"/>
                  </a:cubicBezTo>
                  <a:cubicBezTo>
                    <a:pt x="715" y="98"/>
                    <a:pt x="713" y="97"/>
                    <a:pt x="711" y="98"/>
                  </a:cubicBezTo>
                  <a:close/>
                  <a:moveTo>
                    <a:pt x="712" y="77"/>
                  </a:moveTo>
                  <a:cubicBezTo>
                    <a:pt x="711" y="77"/>
                    <a:pt x="716" y="78"/>
                    <a:pt x="715" y="77"/>
                  </a:cubicBezTo>
                  <a:cubicBezTo>
                    <a:pt x="714" y="76"/>
                    <a:pt x="713" y="76"/>
                    <a:pt x="712" y="77"/>
                  </a:cubicBezTo>
                  <a:close/>
                  <a:moveTo>
                    <a:pt x="713" y="75"/>
                  </a:moveTo>
                  <a:cubicBezTo>
                    <a:pt x="710" y="76"/>
                    <a:pt x="718" y="76"/>
                    <a:pt x="720" y="76"/>
                  </a:cubicBezTo>
                  <a:cubicBezTo>
                    <a:pt x="721" y="76"/>
                    <a:pt x="722" y="76"/>
                    <a:pt x="722" y="76"/>
                  </a:cubicBezTo>
                  <a:cubicBezTo>
                    <a:pt x="725" y="76"/>
                    <a:pt x="727" y="76"/>
                    <a:pt x="729" y="75"/>
                  </a:cubicBezTo>
                  <a:cubicBezTo>
                    <a:pt x="730" y="75"/>
                    <a:pt x="730" y="75"/>
                    <a:pt x="730" y="75"/>
                  </a:cubicBezTo>
                  <a:cubicBezTo>
                    <a:pt x="727" y="73"/>
                    <a:pt x="724" y="75"/>
                    <a:pt x="722" y="75"/>
                  </a:cubicBezTo>
                  <a:cubicBezTo>
                    <a:pt x="718" y="75"/>
                    <a:pt x="715" y="74"/>
                    <a:pt x="713" y="75"/>
                  </a:cubicBezTo>
                  <a:close/>
                  <a:moveTo>
                    <a:pt x="714" y="93"/>
                  </a:moveTo>
                  <a:cubicBezTo>
                    <a:pt x="714" y="93"/>
                    <a:pt x="714" y="93"/>
                    <a:pt x="714" y="93"/>
                  </a:cubicBezTo>
                  <a:cubicBezTo>
                    <a:pt x="714" y="93"/>
                    <a:pt x="713" y="93"/>
                    <a:pt x="714" y="93"/>
                  </a:cubicBezTo>
                  <a:close/>
                  <a:moveTo>
                    <a:pt x="716" y="102"/>
                  </a:moveTo>
                  <a:cubicBezTo>
                    <a:pt x="714" y="103"/>
                    <a:pt x="719" y="102"/>
                    <a:pt x="721" y="102"/>
                  </a:cubicBezTo>
                  <a:cubicBezTo>
                    <a:pt x="723" y="102"/>
                    <a:pt x="726" y="103"/>
                    <a:pt x="726" y="101"/>
                  </a:cubicBezTo>
                  <a:cubicBezTo>
                    <a:pt x="725" y="100"/>
                    <a:pt x="722" y="101"/>
                    <a:pt x="721" y="101"/>
                  </a:cubicBezTo>
                  <a:cubicBezTo>
                    <a:pt x="719" y="101"/>
                    <a:pt x="718" y="101"/>
                    <a:pt x="716" y="102"/>
                  </a:cubicBezTo>
                  <a:cubicBezTo>
                    <a:pt x="716" y="102"/>
                    <a:pt x="716" y="102"/>
                    <a:pt x="716" y="102"/>
                  </a:cubicBezTo>
                  <a:close/>
                  <a:moveTo>
                    <a:pt x="716" y="118"/>
                  </a:moveTo>
                  <a:cubicBezTo>
                    <a:pt x="716" y="118"/>
                    <a:pt x="716" y="118"/>
                    <a:pt x="716" y="118"/>
                  </a:cubicBezTo>
                  <a:cubicBezTo>
                    <a:pt x="716" y="118"/>
                    <a:pt x="715" y="118"/>
                    <a:pt x="716" y="118"/>
                  </a:cubicBezTo>
                  <a:close/>
                  <a:moveTo>
                    <a:pt x="716" y="138"/>
                  </a:moveTo>
                  <a:cubicBezTo>
                    <a:pt x="715" y="139"/>
                    <a:pt x="718" y="140"/>
                    <a:pt x="719" y="140"/>
                  </a:cubicBezTo>
                  <a:cubicBezTo>
                    <a:pt x="720" y="140"/>
                    <a:pt x="722" y="139"/>
                    <a:pt x="721" y="139"/>
                  </a:cubicBezTo>
                  <a:cubicBezTo>
                    <a:pt x="721" y="138"/>
                    <a:pt x="720" y="139"/>
                    <a:pt x="719" y="139"/>
                  </a:cubicBezTo>
                  <a:cubicBezTo>
                    <a:pt x="718" y="139"/>
                    <a:pt x="717" y="138"/>
                    <a:pt x="716" y="138"/>
                  </a:cubicBezTo>
                  <a:close/>
                  <a:moveTo>
                    <a:pt x="717" y="106"/>
                  </a:moveTo>
                  <a:cubicBezTo>
                    <a:pt x="716" y="106"/>
                    <a:pt x="721" y="106"/>
                    <a:pt x="720" y="105"/>
                  </a:cubicBezTo>
                  <a:cubicBezTo>
                    <a:pt x="719" y="105"/>
                    <a:pt x="718" y="105"/>
                    <a:pt x="717" y="106"/>
                  </a:cubicBezTo>
                  <a:close/>
                  <a:moveTo>
                    <a:pt x="720" y="68"/>
                  </a:moveTo>
                  <a:cubicBezTo>
                    <a:pt x="720" y="68"/>
                    <a:pt x="720" y="68"/>
                    <a:pt x="721" y="68"/>
                  </a:cubicBezTo>
                  <a:cubicBezTo>
                    <a:pt x="721" y="68"/>
                    <a:pt x="720" y="68"/>
                    <a:pt x="720" y="68"/>
                  </a:cubicBezTo>
                  <a:close/>
                  <a:moveTo>
                    <a:pt x="721" y="66"/>
                  </a:moveTo>
                  <a:cubicBezTo>
                    <a:pt x="719" y="66"/>
                    <a:pt x="725" y="66"/>
                    <a:pt x="724" y="66"/>
                  </a:cubicBezTo>
                  <a:cubicBezTo>
                    <a:pt x="723" y="65"/>
                    <a:pt x="722" y="65"/>
                    <a:pt x="721" y="66"/>
                  </a:cubicBezTo>
                  <a:close/>
                  <a:moveTo>
                    <a:pt x="722" y="77"/>
                  </a:moveTo>
                  <a:cubicBezTo>
                    <a:pt x="721" y="78"/>
                    <a:pt x="726" y="78"/>
                    <a:pt x="725" y="77"/>
                  </a:cubicBezTo>
                  <a:cubicBezTo>
                    <a:pt x="724" y="76"/>
                    <a:pt x="723" y="76"/>
                    <a:pt x="722" y="77"/>
                  </a:cubicBezTo>
                  <a:close/>
                  <a:moveTo>
                    <a:pt x="722" y="105"/>
                  </a:moveTo>
                  <a:cubicBezTo>
                    <a:pt x="721" y="106"/>
                    <a:pt x="729" y="106"/>
                    <a:pt x="727" y="105"/>
                  </a:cubicBezTo>
                  <a:cubicBezTo>
                    <a:pt x="726" y="104"/>
                    <a:pt x="724" y="104"/>
                    <a:pt x="723" y="105"/>
                  </a:cubicBezTo>
                  <a:cubicBezTo>
                    <a:pt x="722" y="105"/>
                    <a:pt x="722" y="105"/>
                    <a:pt x="722" y="105"/>
                  </a:cubicBezTo>
                  <a:close/>
                  <a:moveTo>
                    <a:pt x="723" y="117"/>
                  </a:moveTo>
                  <a:cubicBezTo>
                    <a:pt x="722" y="117"/>
                    <a:pt x="726" y="117"/>
                    <a:pt x="725" y="117"/>
                  </a:cubicBezTo>
                  <a:cubicBezTo>
                    <a:pt x="724" y="116"/>
                    <a:pt x="723" y="116"/>
                    <a:pt x="723" y="117"/>
                  </a:cubicBezTo>
                  <a:close/>
                  <a:moveTo>
                    <a:pt x="724" y="68"/>
                  </a:moveTo>
                  <a:cubicBezTo>
                    <a:pt x="723" y="68"/>
                    <a:pt x="727" y="68"/>
                    <a:pt x="726" y="68"/>
                  </a:cubicBezTo>
                  <a:cubicBezTo>
                    <a:pt x="725" y="67"/>
                    <a:pt x="724" y="68"/>
                    <a:pt x="724" y="68"/>
                  </a:cubicBezTo>
                  <a:close/>
                  <a:moveTo>
                    <a:pt x="728" y="117"/>
                  </a:moveTo>
                  <a:cubicBezTo>
                    <a:pt x="728" y="117"/>
                    <a:pt x="728" y="117"/>
                    <a:pt x="728" y="117"/>
                  </a:cubicBezTo>
                  <a:cubicBezTo>
                    <a:pt x="728" y="117"/>
                    <a:pt x="727" y="117"/>
                    <a:pt x="728" y="117"/>
                  </a:cubicBezTo>
                  <a:close/>
                  <a:moveTo>
                    <a:pt x="728" y="62"/>
                  </a:moveTo>
                  <a:cubicBezTo>
                    <a:pt x="727" y="64"/>
                    <a:pt x="732" y="63"/>
                    <a:pt x="735" y="63"/>
                  </a:cubicBezTo>
                  <a:cubicBezTo>
                    <a:pt x="752" y="63"/>
                    <a:pt x="767" y="61"/>
                    <a:pt x="785" y="61"/>
                  </a:cubicBezTo>
                  <a:cubicBezTo>
                    <a:pt x="801" y="61"/>
                    <a:pt x="815" y="59"/>
                    <a:pt x="831" y="59"/>
                  </a:cubicBezTo>
                  <a:cubicBezTo>
                    <a:pt x="832" y="59"/>
                    <a:pt x="834" y="59"/>
                    <a:pt x="833" y="59"/>
                  </a:cubicBezTo>
                  <a:cubicBezTo>
                    <a:pt x="831" y="57"/>
                    <a:pt x="828" y="59"/>
                    <a:pt x="825" y="59"/>
                  </a:cubicBezTo>
                  <a:cubicBezTo>
                    <a:pt x="817" y="59"/>
                    <a:pt x="811" y="58"/>
                    <a:pt x="803" y="58"/>
                  </a:cubicBezTo>
                  <a:cubicBezTo>
                    <a:pt x="802" y="58"/>
                    <a:pt x="802" y="59"/>
                    <a:pt x="801" y="59"/>
                  </a:cubicBezTo>
                  <a:cubicBezTo>
                    <a:pt x="801" y="59"/>
                    <a:pt x="802" y="60"/>
                    <a:pt x="802" y="60"/>
                  </a:cubicBezTo>
                  <a:cubicBezTo>
                    <a:pt x="800" y="60"/>
                    <a:pt x="796" y="60"/>
                    <a:pt x="797" y="59"/>
                  </a:cubicBezTo>
                  <a:cubicBezTo>
                    <a:pt x="798" y="59"/>
                    <a:pt x="800" y="59"/>
                    <a:pt x="799" y="59"/>
                  </a:cubicBezTo>
                  <a:cubicBezTo>
                    <a:pt x="797" y="58"/>
                    <a:pt x="795" y="58"/>
                    <a:pt x="793" y="59"/>
                  </a:cubicBezTo>
                  <a:cubicBezTo>
                    <a:pt x="793" y="59"/>
                    <a:pt x="792" y="59"/>
                    <a:pt x="793" y="59"/>
                  </a:cubicBezTo>
                  <a:cubicBezTo>
                    <a:pt x="793" y="60"/>
                    <a:pt x="794" y="59"/>
                    <a:pt x="794" y="60"/>
                  </a:cubicBezTo>
                  <a:cubicBezTo>
                    <a:pt x="793" y="62"/>
                    <a:pt x="789" y="60"/>
                    <a:pt x="787" y="60"/>
                  </a:cubicBezTo>
                  <a:cubicBezTo>
                    <a:pt x="778" y="60"/>
                    <a:pt x="770" y="62"/>
                    <a:pt x="761" y="61"/>
                  </a:cubicBezTo>
                  <a:cubicBezTo>
                    <a:pt x="760" y="61"/>
                    <a:pt x="760" y="61"/>
                    <a:pt x="759" y="61"/>
                  </a:cubicBezTo>
                  <a:cubicBezTo>
                    <a:pt x="759" y="61"/>
                    <a:pt x="759" y="60"/>
                    <a:pt x="759" y="60"/>
                  </a:cubicBezTo>
                  <a:cubicBezTo>
                    <a:pt x="757" y="59"/>
                    <a:pt x="756" y="60"/>
                    <a:pt x="755" y="60"/>
                  </a:cubicBezTo>
                  <a:cubicBezTo>
                    <a:pt x="747" y="61"/>
                    <a:pt x="740" y="60"/>
                    <a:pt x="732" y="61"/>
                  </a:cubicBezTo>
                  <a:cubicBezTo>
                    <a:pt x="731" y="61"/>
                    <a:pt x="729" y="61"/>
                    <a:pt x="728" y="62"/>
                  </a:cubicBezTo>
                  <a:cubicBezTo>
                    <a:pt x="728" y="63"/>
                    <a:pt x="728" y="62"/>
                    <a:pt x="728" y="62"/>
                  </a:cubicBezTo>
                  <a:close/>
                  <a:moveTo>
                    <a:pt x="728" y="68"/>
                  </a:moveTo>
                  <a:cubicBezTo>
                    <a:pt x="728" y="68"/>
                    <a:pt x="729" y="68"/>
                    <a:pt x="729" y="68"/>
                  </a:cubicBezTo>
                  <a:cubicBezTo>
                    <a:pt x="729" y="68"/>
                    <a:pt x="728" y="68"/>
                    <a:pt x="728" y="68"/>
                  </a:cubicBezTo>
                  <a:close/>
                  <a:moveTo>
                    <a:pt x="729" y="65"/>
                  </a:moveTo>
                  <a:cubicBezTo>
                    <a:pt x="725" y="67"/>
                    <a:pt x="736" y="67"/>
                    <a:pt x="740" y="66"/>
                  </a:cubicBezTo>
                  <a:cubicBezTo>
                    <a:pt x="741" y="66"/>
                    <a:pt x="742" y="66"/>
                    <a:pt x="741" y="65"/>
                  </a:cubicBezTo>
                  <a:cubicBezTo>
                    <a:pt x="739" y="64"/>
                    <a:pt x="736" y="65"/>
                    <a:pt x="733" y="65"/>
                  </a:cubicBezTo>
                  <a:cubicBezTo>
                    <a:pt x="732" y="65"/>
                    <a:pt x="730" y="65"/>
                    <a:pt x="729" y="65"/>
                  </a:cubicBezTo>
                  <a:close/>
                  <a:moveTo>
                    <a:pt x="729" y="105"/>
                  </a:moveTo>
                  <a:cubicBezTo>
                    <a:pt x="728" y="106"/>
                    <a:pt x="733" y="105"/>
                    <a:pt x="732" y="105"/>
                  </a:cubicBezTo>
                  <a:cubicBezTo>
                    <a:pt x="731" y="104"/>
                    <a:pt x="730" y="105"/>
                    <a:pt x="729" y="105"/>
                  </a:cubicBezTo>
                  <a:close/>
                  <a:moveTo>
                    <a:pt x="730" y="82"/>
                  </a:moveTo>
                  <a:cubicBezTo>
                    <a:pt x="729" y="82"/>
                    <a:pt x="735" y="82"/>
                    <a:pt x="733" y="82"/>
                  </a:cubicBezTo>
                  <a:cubicBezTo>
                    <a:pt x="732" y="81"/>
                    <a:pt x="731" y="81"/>
                    <a:pt x="730" y="82"/>
                  </a:cubicBezTo>
                  <a:close/>
                  <a:moveTo>
                    <a:pt x="730" y="77"/>
                  </a:moveTo>
                  <a:cubicBezTo>
                    <a:pt x="730" y="77"/>
                    <a:pt x="732" y="77"/>
                    <a:pt x="731" y="77"/>
                  </a:cubicBezTo>
                  <a:cubicBezTo>
                    <a:pt x="731" y="77"/>
                    <a:pt x="731" y="77"/>
                    <a:pt x="730" y="77"/>
                  </a:cubicBezTo>
                  <a:close/>
                  <a:moveTo>
                    <a:pt x="732" y="130"/>
                  </a:moveTo>
                  <a:cubicBezTo>
                    <a:pt x="731" y="131"/>
                    <a:pt x="735" y="131"/>
                    <a:pt x="735" y="130"/>
                  </a:cubicBezTo>
                  <a:cubicBezTo>
                    <a:pt x="734" y="130"/>
                    <a:pt x="733" y="130"/>
                    <a:pt x="732" y="130"/>
                  </a:cubicBezTo>
                  <a:cubicBezTo>
                    <a:pt x="732" y="130"/>
                    <a:pt x="732" y="130"/>
                    <a:pt x="732" y="130"/>
                  </a:cubicBezTo>
                  <a:close/>
                  <a:moveTo>
                    <a:pt x="732" y="75"/>
                  </a:moveTo>
                  <a:cubicBezTo>
                    <a:pt x="731" y="76"/>
                    <a:pt x="739" y="75"/>
                    <a:pt x="737" y="75"/>
                  </a:cubicBezTo>
                  <a:cubicBezTo>
                    <a:pt x="736" y="74"/>
                    <a:pt x="734" y="74"/>
                    <a:pt x="732" y="75"/>
                  </a:cubicBezTo>
                  <a:cubicBezTo>
                    <a:pt x="732" y="75"/>
                    <a:pt x="732" y="75"/>
                    <a:pt x="732" y="75"/>
                  </a:cubicBezTo>
                  <a:close/>
                  <a:moveTo>
                    <a:pt x="734" y="121"/>
                  </a:moveTo>
                  <a:cubicBezTo>
                    <a:pt x="733" y="122"/>
                    <a:pt x="737" y="121"/>
                    <a:pt x="737" y="121"/>
                  </a:cubicBezTo>
                  <a:cubicBezTo>
                    <a:pt x="736" y="120"/>
                    <a:pt x="735" y="120"/>
                    <a:pt x="734" y="121"/>
                  </a:cubicBezTo>
                  <a:close/>
                  <a:moveTo>
                    <a:pt x="734" y="67"/>
                  </a:moveTo>
                  <a:cubicBezTo>
                    <a:pt x="734" y="68"/>
                    <a:pt x="735" y="68"/>
                    <a:pt x="735" y="68"/>
                  </a:cubicBezTo>
                  <a:cubicBezTo>
                    <a:pt x="736" y="68"/>
                    <a:pt x="736" y="68"/>
                    <a:pt x="737" y="68"/>
                  </a:cubicBezTo>
                  <a:cubicBezTo>
                    <a:pt x="737" y="68"/>
                    <a:pt x="738" y="68"/>
                    <a:pt x="738" y="67"/>
                  </a:cubicBezTo>
                  <a:cubicBezTo>
                    <a:pt x="737" y="66"/>
                    <a:pt x="735" y="67"/>
                    <a:pt x="734" y="67"/>
                  </a:cubicBezTo>
                  <a:close/>
                  <a:moveTo>
                    <a:pt x="734" y="83"/>
                  </a:moveTo>
                  <a:cubicBezTo>
                    <a:pt x="734" y="83"/>
                    <a:pt x="736" y="84"/>
                    <a:pt x="736" y="83"/>
                  </a:cubicBezTo>
                  <a:cubicBezTo>
                    <a:pt x="736" y="83"/>
                    <a:pt x="735" y="83"/>
                    <a:pt x="734" y="83"/>
                  </a:cubicBezTo>
                  <a:close/>
                  <a:moveTo>
                    <a:pt x="735" y="85"/>
                  </a:moveTo>
                  <a:cubicBezTo>
                    <a:pt x="735" y="85"/>
                    <a:pt x="739" y="85"/>
                    <a:pt x="738" y="84"/>
                  </a:cubicBezTo>
                  <a:cubicBezTo>
                    <a:pt x="738" y="84"/>
                    <a:pt x="737" y="84"/>
                    <a:pt x="737" y="84"/>
                  </a:cubicBezTo>
                  <a:cubicBezTo>
                    <a:pt x="736" y="84"/>
                    <a:pt x="736" y="85"/>
                    <a:pt x="735" y="85"/>
                  </a:cubicBezTo>
                  <a:close/>
                  <a:moveTo>
                    <a:pt x="736" y="82"/>
                  </a:moveTo>
                  <a:cubicBezTo>
                    <a:pt x="736" y="82"/>
                    <a:pt x="737" y="83"/>
                    <a:pt x="738" y="83"/>
                  </a:cubicBezTo>
                  <a:cubicBezTo>
                    <a:pt x="739" y="83"/>
                    <a:pt x="740" y="82"/>
                    <a:pt x="739" y="82"/>
                  </a:cubicBezTo>
                  <a:cubicBezTo>
                    <a:pt x="739" y="81"/>
                    <a:pt x="737" y="81"/>
                    <a:pt x="736" y="82"/>
                  </a:cubicBezTo>
                  <a:close/>
                  <a:moveTo>
                    <a:pt x="739" y="68"/>
                  </a:moveTo>
                  <a:cubicBezTo>
                    <a:pt x="737" y="69"/>
                    <a:pt x="749" y="68"/>
                    <a:pt x="746" y="67"/>
                  </a:cubicBezTo>
                  <a:cubicBezTo>
                    <a:pt x="744" y="67"/>
                    <a:pt x="741" y="67"/>
                    <a:pt x="739" y="68"/>
                  </a:cubicBezTo>
                  <a:cubicBezTo>
                    <a:pt x="739" y="68"/>
                    <a:pt x="739" y="68"/>
                    <a:pt x="739" y="68"/>
                  </a:cubicBezTo>
                  <a:close/>
                  <a:moveTo>
                    <a:pt x="739" y="113"/>
                  </a:moveTo>
                  <a:cubicBezTo>
                    <a:pt x="740" y="113"/>
                    <a:pt x="740" y="113"/>
                    <a:pt x="740" y="113"/>
                  </a:cubicBezTo>
                  <a:cubicBezTo>
                    <a:pt x="740" y="113"/>
                    <a:pt x="739" y="113"/>
                    <a:pt x="739" y="113"/>
                  </a:cubicBezTo>
                  <a:close/>
                  <a:moveTo>
                    <a:pt x="740" y="71"/>
                  </a:moveTo>
                  <a:cubicBezTo>
                    <a:pt x="739" y="72"/>
                    <a:pt x="747" y="71"/>
                    <a:pt x="745" y="71"/>
                  </a:cubicBezTo>
                  <a:cubicBezTo>
                    <a:pt x="744" y="70"/>
                    <a:pt x="743" y="71"/>
                    <a:pt x="742" y="71"/>
                  </a:cubicBezTo>
                  <a:cubicBezTo>
                    <a:pt x="742" y="71"/>
                    <a:pt x="741" y="71"/>
                    <a:pt x="740" y="71"/>
                  </a:cubicBezTo>
                  <a:close/>
                  <a:moveTo>
                    <a:pt x="740" y="83"/>
                  </a:moveTo>
                  <a:cubicBezTo>
                    <a:pt x="740" y="84"/>
                    <a:pt x="743" y="83"/>
                    <a:pt x="744" y="83"/>
                  </a:cubicBezTo>
                  <a:cubicBezTo>
                    <a:pt x="744" y="83"/>
                    <a:pt x="744" y="82"/>
                    <a:pt x="743" y="82"/>
                  </a:cubicBezTo>
                  <a:cubicBezTo>
                    <a:pt x="743" y="82"/>
                    <a:pt x="744" y="82"/>
                    <a:pt x="744" y="82"/>
                  </a:cubicBezTo>
                  <a:cubicBezTo>
                    <a:pt x="744" y="81"/>
                    <a:pt x="741" y="81"/>
                    <a:pt x="740" y="83"/>
                  </a:cubicBezTo>
                  <a:close/>
                  <a:moveTo>
                    <a:pt x="741" y="128"/>
                  </a:moveTo>
                  <a:cubicBezTo>
                    <a:pt x="740" y="128"/>
                    <a:pt x="744" y="128"/>
                    <a:pt x="743" y="128"/>
                  </a:cubicBezTo>
                  <a:cubicBezTo>
                    <a:pt x="743" y="128"/>
                    <a:pt x="742" y="128"/>
                    <a:pt x="741" y="128"/>
                  </a:cubicBezTo>
                  <a:close/>
                  <a:moveTo>
                    <a:pt x="741" y="114"/>
                  </a:moveTo>
                  <a:cubicBezTo>
                    <a:pt x="741" y="114"/>
                    <a:pt x="742" y="115"/>
                    <a:pt x="742" y="115"/>
                  </a:cubicBezTo>
                  <a:cubicBezTo>
                    <a:pt x="743" y="115"/>
                    <a:pt x="742" y="114"/>
                    <a:pt x="741" y="114"/>
                  </a:cubicBezTo>
                  <a:close/>
                  <a:moveTo>
                    <a:pt x="743" y="66"/>
                  </a:moveTo>
                  <a:cubicBezTo>
                    <a:pt x="742" y="66"/>
                    <a:pt x="746" y="66"/>
                    <a:pt x="745" y="65"/>
                  </a:cubicBezTo>
                  <a:cubicBezTo>
                    <a:pt x="745" y="65"/>
                    <a:pt x="744" y="65"/>
                    <a:pt x="743" y="66"/>
                  </a:cubicBezTo>
                  <a:close/>
                  <a:moveTo>
                    <a:pt x="744" y="94"/>
                  </a:moveTo>
                  <a:cubicBezTo>
                    <a:pt x="743" y="95"/>
                    <a:pt x="745" y="96"/>
                    <a:pt x="746" y="96"/>
                  </a:cubicBezTo>
                  <a:cubicBezTo>
                    <a:pt x="746" y="96"/>
                    <a:pt x="747" y="96"/>
                    <a:pt x="747" y="96"/>
                  </a:cubicBezTo>
                  <a:cubicBezTo>
                    <a:pt x="747" y="96"/>
                    <a:pt x="747" y="95"/>
                    <a:pt x="747" y="95"/>
                  </a:cubicBezTo>
                  <a:cubicBezTo>
                    <a:pt x="747" y="94"/>
                    <a:pt x="745" y="94"/>
                    <a:pt x="744" y="94"/>
                  </a:cubicBezTo>
                  <a:close/>
                  <a:moveTo>
                    <a:pt x="744" y="113"/>
                  </a:moveTo>
                  <a:cubicBezTo>
                    <a:pt x="742" y="114"/>
                    <a:pt x="748" y="114"/>
                    <a:pt x="750" y="113"/>
                  </a:cubicBezTo>
                  <a:cubicBezTo>
                    <a:pt x="751" y="112"/>
                    <a:pt x="751" y="112"/>
                    <a:pt x="751" y="112"/>
                  </a:cubicBezTo>
                  <a:cubicBezTo>
                    <a:pt x="749" y="111"/>
                    <a:pt x="747" y="111"/>
                    <a:pt x="745" y="113"/>
                  </a:cubicBezTo>
                  <a:cubicBezTo>
                    <a:pt x="744" y="113"/>
                    <a:pt x="744" y="112"/>
                    <a:pt x="744" y="113"/>
                  </a:cubicBezTo>
                  <a:close/>
                  <a:moveTo>
                    <a:pt x="745" y="82"/>
                  </a:moveTo>
                  <a:cubicBezTo>
                    <a:pt x="745" y="82"/>
                    <a:pt x="748" y="82"/>
                    <a:pt x="748" y="82"/>
                  </a:cubicBezTo>
                  <a:cubicBezTo>
                    <a:pt x="747" y="81"/>
                    <a:pt x="746" y="81"/>
                    <a:pt x="745" y="82"/>
                  </a:cubicBezTo>
                  <a:close/>
                  <a:moveTo>
                    <a:pt x="747" y="114"/>
                  </a:moveTo>
                  <a:cubicBezTo>
                    <a:pt x="747" y="114"/>
                    <a:pt x="747" y="115"/>
                    <a:pt x="747" y="115"/>
                  </a:cubicBezTo>
                  <a:cubicBezTo>
                    <a:pt x="748" y="115"/>
                    <a:pt x="750" y="114"/>
                    <a:pt x="749" y="114"/>
                  </a:cubicBezTo>
                  <a:cubicBezTo>
                    <a:pt x="748" y="114"/>
                    <a:pt x="748" y="114"/>
                    <a:pt x="747" y="114"/>
                  </a:cubicBezTo>
                  <a:close/>
                  <a:moveTo>
                    <a:pt x="747" y="118"/>
                  </a:moveTo>
                  <a:cubicBezTo>
                    <a:pt x="746" y="119"/>
                    <a:pt x="749" y="119"/>
                    <a:pt x="748" y="118"/>
                  </a:cubicBezTo>
                  <a:cubicBezTo>
                    <a:pt x="748" y="118"/>
                    <a:pt x="747" y="118"/>
                    <a:pt x="747" y="118"/>
                  </a:cubicBezTo>
                  <a:close/>
                  <a:moveTo>
                    <a:pt x="747" y="65"/>
                  </a:moveTo>
                  <a:cubicBezTo>
                    <a:pt x="746" y="65"/>
                    <a:pt x="753" y="65"/>
                    <a:pt x="751" y="65"/>
                  </a:cubicBezTo>
                  <a:cubicBezTo>
                    <a:pt x="750" y="64"/>
                    <a:pt x="749" y="64"/>
                    <a:pt x="747" y="65"/>
                  </a:cubicBezTo>
                  <a:close/>
                  <a:moveTo>
                    <a:pt x="747" y="105"/>
                  </a:moveTo>
                  <a:cubicBezTo>
                    <a:pt x="748" y="105"/>
                    <a:pt x="748" y="105"/>
                    <a:pt x="748" y="105"/>
                  </a:cubicBezTo>
                  <a:cubicBezTo>
                    <a:pt x="748" y="105"/>
                    <a:pt x="747" y="105"/>
                    <a:pt x="747" y="105"/>
                  </a:cubicBezTo>
                  <a:close/>
                  <a:moveTo>
                    <a:pt x="747" y="123"/>
                  </a:moveTo>
                  <a:cubicBezTo>
                    <a:pt x="747" y="123"/>
                    <a:pt x="749" y="123"/>
                    <a:pt x="748" y="123"/>
                  </a:cubicBezTo>
                  <a:cubicBezTo>
                    <a:pt x="748" y="122"/>
                    <a:pt x="747" y="123"/>
                    <a:pt x="747" y="123"/>
                  </a:cubicBezTo>
                  <a:close/>
                  <a:moveTo>
                    <a:pt x="748" y="96"/>
                  </a:moveTo>
                  <a:cubicBezTo>
                    <a:pt x="748" y="96"/>
                    <a:pt x="749" y="97"/>
                    <a:pt x="749" y="97"/>
                  </a:cubicBezTo>
                  <a:cubicBezTo>
                    <a:pt x="750" y="97"/>
                    <a:pt x="753" y="96"/>
                    <a:pt x="752" y="96"/>
                  </a:cubicBezTo>
                  <a:cubicBezTo>
                    <a:pt x="751" y="95"/>
                    <a:pt x="750" y="95"/>
                    <a:pt x="748" y="96"/>
                  </a:cubicBezTo>
                  <a:close/>
                  <a:moveTo>
                    <a:pt x="748" y="128"/>
                  </a:moveTo>
                  <a:cubicBezTo>
                    <a:pt x="748" y="128"/>
                    <a:pt x="750" y="129"/>
                    <a:pt x="750" y="128"/>
                  </a:cubicBezTo>
                  <a:cubicBezTo>
                    <a:pt x="749" y="128"/>
                    <a:pt x="749" y="128"/>
                    <a:pt x="748" y="128"/>
                  </a:cubicBezTo>
                  <a:close/>
                  <a:moveTo>
                    <a:pt x="749" y="71"/>
                  </a:moveTo>
                  <a:cubicBezTo>
                    <a:pt x="749" y="71"/>
                    <a:pt x="750" y="71"/>
                    <a:pt x="750" y="71"/>
                  </a:cubicBezTo>
                  <a:cubicBezTo>
                    <a:pt x="750" y="71"/>
                    <a:pt x="749" y="71"/>
                    <a:pt x="749" y="71"/>
                  </a:cubicBezTo>
                  <a:close/>
                  <a:moveTo>
                    <a:pt x="749" y="94"/>
                  </a:moveTo>
                  <a:cubicBezTo>
                    <a:pt x="748" y="94"/>
                    <a:pt x="751" y="95"/>
                    <a:pt x="752" y="94"/>
                  </a:cubicBezTo>
                  <a:cubicBezTo>
                    <a:pt x="752" y="93"/>
                    <a:pt x="750" y="93"/>
                    <a:pt x="749" y="94"/>
                  </a:cubicBezTo>
                  <a:close/>
                  <a:moveTo>
                    <a:pt x="749" y="123"/>
                  </a:moveTo>
                  <a:cubicBezTo>
                    <a:pt x="749" y="124"/>
                    <a:pt x="749" y="124"/>
                    <a:pt x="750" y="124"/>
                  </a:cubicBezTo>
                  <a:cubicBezTo>
                    <a:pt x="751" y="125"/>
                    <a:pt x="755" y="124"/>
                    <a:pt x="754" y="123"/>
                  </a:cubicBezTo>
                  <a:cubicBezTo>
                    <a:pt x="753" y="122"/>
                    <a:pt x="751" y="123"/>
                    <a:pt x="749" y="123"/>
                  </a:cubicBezTo>
                  <a:cubicBezTo>
                    <a:pt x="749" y="123"/>
                    <a:pt x="749" y="123"/>
                    <a:pt x="749" y="123"/>
                  </a:cubicBezTo>
                  <a:close/>
                  <a:moveTo>
                    <a:pt x="751" y="128"/>
                  </a:moveTo>
                  <a:cubicBezTo>
                    <a:pt x="751" y="129"/>
                    <a:pt x="755" y="128"/>
                    <a:pt x="754" y="128"/>
                  </a:cubicBezTo>
                  <a:cubicBezTo>
                    <a:pt x="753" y="127"/>
                    <a:pt x="752" y="128"/>
                    <a:pt x="751" y="128"/>
                  </a:cubicBezTo>
                  <a:close/>
                  <a:moveTo>
                    <a:pt x="753" y="120"/>
                  </a:moveTo>
                  <a:cubicBezTo>
                    <a:pt x="754" y="120"/>
                    <a:pt x="754" y="120"/>
                    <a:pt x="754" y="120"/>
                  </a:cubicBezTo>
                  <a:cubicBezTo>
                    <a:pt x="754" y="120"/>
                    <a:pt x="753" y="120"/>
                    <a:pt x="753" y="120"/>
                  </a:cubicBezTo>
                  <a:close/>
                  <a:moveTo>
                    <a:pt x="754" y="112"/>
                  </a:moveTo>
                  <a:cubicBezTo>
                    <a:pt x="749" y="114"/>
                    <a:pt x="763" y="112"/>
                    <a:pt x="768" y="112"/>
                  </a:cubicBezTo>
                  <a:cubicBezTo>
                    <a:pt x="771" y="112"/>
                    <a:pt x="774" y="111"/>
                    <a:pt x="778" y="112"/>
                  </a:cubicBezTo>
                  <a:cubicBezTo>
                    <a:pt x="778" y="113"/>
                    <a:pt x="778" y="113"/>
                    <a:pt x="778" y="113"/>
                  </a:cubicBezTo>
                  <a:cubicBezTo>
                    <a:pt x="776" y="114"/>
                    <a:pt x="769" y="112"/>
                    <a:pt x="771" y="114"/>
                  </a:cubicBezTo>
                  <a:cubicBezTo>
                    <a:pt x="772" y="116"/>
                    <a:pt x="775" y="114"/>
                    <a:pt x="777" y="114"/>
                  </a:cubicBezTo>
                  <a:cubicBezTo>
                    <a:pt x="779" y="114"/>
                    <a:pt x="781" y="114"/>
                    <a:pt x="783" y="114"/>
                  </a:cubicBezTo>
                  <a:cubicBezTo>
                    <a:pt x="785" y="114"/>
                    <a:pt x="787" y="116"/>
                    <a:pt x="788" y="115"/>
                  </a:cubicBezTo>
                  <a:cubicBezTo>
                    <a:pt x="791" y="114"/>
                    <a:pt x="794" y="114"/>
                    <a:pt x="796" y="113"/>
                  </a:cubicBezTo>
                  <a:cubicBezTo>
                    <a:pt x="797" y="113"/>
                    <a:pt x="799" y="113"/>
                    <a:pt x="799" y="113"/>
                  </a:cubicBezTo>
                  <a:cubicBezTo>
                    <a:pt x="799" y="112"/>
                    <a:pt x="798" y="112"/>
                    <a:pt x="798" y="112"/>
                  </a:cubicBezTo>
                  <a:cubicBezTo>
                    <a:pt x="799" y="111"/>
                    <a:pt x="801" y="113"/>
                    <a:pt x="802" y="112"/>
                  </a:cubicBezTo>
                  <a:cubicBezTo>
                    <a:pt x="802" y="111"/>
                    <a:pt x="801" y="111"/>
                    <a:pt x="802" y="110"/>
                  </a:cubicBezTo>
                  <a:cubicBezTo>
                    <a:pt x="803" y="110"/>
                    <a:pt x="805" y="111"/>
                    <a:pt x="804" y="110"/>
                  </a:cubicBezTo>
                  <a:cubicBezTo>
                    <a:pt x="803" y="110"/>
                    <a:pt x="802" y="110"/>
                    <a:pt x="802" y="110"/>
                  </a:cubicBezTo>
                  <a:cubicBezTo>
                    <a:pt x="801" y="110"/>
                    <a:pt x="802" y="109"/>
                    <a:pt x="802" y="109"/>
                  </a:cubicBezTo>
                  <a:cubicBezTo>
                    <a:pt x="801" y="109"/>
                    <a:pt x="800" y="108"/>
                    <a:pt x="799" y="109"/>
                  </a:cubicBezTo>
                  <a:cubicBezTo>
                    <a:pt x="799" y="109"/>
                    <a:pt x="800" y="110"/>
                    <a:pt x="800" y="110"/>
                  </a:cubicBezTo>
                  <a:cubicBezTo>
                    <a:pt x="799" y="111"/>
                    <a:pt x="797" y="110"/>
                    <a:pt x="796" y="110"/>
                  </a:cubicBezTo>
                  <a:cubicBezTo>
                    <a:pt x="794" y="110"/>
                    <a:pt x="793" y="110"/>
                    <a:pt x="791" y="110"/>
                  </a:cubicBezTo>
                  <a:cubicBezTo>
                    <a:pt x="791" y="110"/>
                    <a:pt x="792" y="109"/>
                    <a:pt x="792" y="109"/>
                  </a:cubicBezTo>
                  <a:cubicBezTo>
                    <a:pt x="790" y="108"/>
                    <a:pt x="788" y="109"/>
                    <a:pt x="786" y="109"/>
                  </a:cubicBezTo>
                  <a:cubicBezTo>
                    <a:pt x="785" y="109"/>
                    <a:pt x="782" y="109"/>
                    <a:pt x="782" y="108"/>
                  </a:cubicBezTo>
                  <a:cubicBezTo>
                    <a:pt x="783" y="107"/>
                    <a:pt x="785" y="108"/>
                    <a:pt x="786" y="108"/>
                  </a:cubicBezTo>
                  <a:cubicBezTo>
                    <a:pt x="788" y="108"/>
                    <a:pt x="795" y="108"/>
                    <a:pt x="793" y="106"/>
                  </a:cubicBezTo>
                  <a:cubicBezTo>
                    <a:pt x="791" y="105"/>
                    <a:pt x="789" y="107"/>
                    <a:pt x="787" y="106"/>
                  </a:cubicBezTo>
                  <a:cubicBezTo>
                    <a:pt x="786" y="106"/>
                    <a:pt x="785" y="106"/>
                    <a:pt x="784" y="106"/>
                  </a:cubicBezTo>
                  <a:cubicBezTo>
                    <a:pt x="782" y="106"/>
                    <a:pt x="779" y="107"/>
                    <a:pt x="777" y="105"/>
                  </a:cubicBezTo>
                  <a:cubicBezTo>
                    <a:pt x="777" y="105"/>
                    <a:pt x="776" y="105"/>
                    <a:pt x="776" y="105"/>
                  </a:cubicBezTo>
                  <a:cubicBezTo>
                    <a:pt x="776" y="105"/>
                    <a:pt x="778" y="104"/>
                    <a:pt x="777" y="104"/>
                  </a:cubicBezTo>
                  <a:cubicBezTo>
                    <a:pt x="776" y="103"/>
                    <a:pt x="775" y="103"/>
                    <a:pt x="774" y="104"/>
                  </a:cubicBezTo>
                  <a:cubicBezTo>
                    <a:pt x="773" y="104"/>
                    <a:pt x="771" y="104"/>
                    <a:pt x="771" y="105"/>
                  </a:cubicBezTo>
                  <a:cubicBezTo>
                    <a:pt x="772" y="105"/>
                    <a:pt x="773" y="106"/>
                    <a:pt x="773" y="106"/>
                  </a:cubicBezTo>
                  <a:cubicBezTo>
                    <a:pt x="772" y="107"/>
                    <a:pt x="770" y="107"/>
                    <a:pt x="768" y="107"/>
                  </a:cubicBezTo>
                  <a:cubicBezTo>
                    <a:pt x="765" y="107"/>
                    <a:pt x="754" y="107"/>
                    <a:pt x="758" y="108"/>
                  </a:cubicBezTo>
                  <a:cubicBezTo>
                    <a:pt x="759" y="108"/>
                    <a:pt x="761" y="107"/>
                    <a:pt x="761" y="108"/>
                  </a:cubicBezTo>
                  <a:cubicBezTo>
                    <a:pt x="760" y="109"/>
                    <a:pt x="757" y="108"/>
                    <a:pt x="757" y="109"/>
                  </a:cubicBezTo>
                  <a:cubicBezTo>
                    <a:pt x="758" y="110"/>
                    <a:pt x="761" y="110"/>
                    <a:pt x="760" y="111"/>
                  </a:cubicBezTo>
                  <a:cubicBezTo>
                    <a:pt x="760" y="113"/>
                    <a:pt x="756" y="111"/>
                    <a:pt x="754" y="112"/>
                  </a:cubicBezTo>
                  <a:close/>
                  <a:moveTo>
                    <a:pt x="755" y="118"/>
                  </a:moveTo>
                  <a:cubicBezTo>
                    <a:pt x="756" y="118"/>
                    <a:pt x="756" y="118"/>
                    <a:pt x="756" y="118"/>
                  </a:cubicBezTo>
                  <a:cubicBezTo>
                    <a:pt x="756" y="119"/>
                    <a:pt x="755" y="118"/>
                    <a:pt x="755" y="118"/>
                  </a:cubicBezTo>
                  <a:close/>
                  <a:moveTo>
                    <a:pt x="757" y="87"/>
                  </a:moveTo>
                  <a:cubicBezTo>
                    <a:pt x="757" y="87"/>
                    <a:pt x="757" y="87"/>
                    <a:pt x="757" y="87"/>
                  </a:cubicBezTo>
                  <a:cubicBezTo>
                    <a:pt x="758" y="87"/>
                    <a:pt x="757" y="87"/>
                    <a:pt x="757" y="87"/>
                  </a:cubicBezTo>
                  <a:close/>
                  <a:moveTo>
                    <a:pt x="757" y="118"/>
                  </a:moveTo>
                  <a:cubicBezTo>
                    <a:pt x="756" y="119"/>
                    <a:pt x="763" y="119"/>
                    <a:pt x="761" y="118"/>
                  </a:cubicBezTo>
                  <a:cubicBezTo>
                    <a:pt x="760" y="118"/>
                    <a:pt x="759" y="118"/>
                    <a:pt x="757" y="118"/>
                  </a:cubicBezTo>
                  <a:close/>
                  <a:moveTo>
                    <a:pt x="758" y="93"/>
                  </a:moveTo>
                  <a:cubicBezTo>
                    <a:pt x="757" y="93"/>
                    <a:pt x="759" y="94"/>
                    <a:pt x="759" y="94"/>
                  </a:cubicBezTo>
                  <a:cubicBezTo>
                    <a:pt x="759" y="93"/>
                    <a:pt x="758" y="93"/>
                    <a:pt x="758" y="93"/>
                  </a:cubicBezTo>
                  <a:close/>
                  <a:moveTo>
                    <a:pt x="759" y="114"/>
                  </a:moveTo>
                  <a:cubicBezTo>
                    <a:pt x="758" y="114"/>
                    <a:pt x="761" y="114"/>
                    <a:pt x="760" y="114"/>
                  </a:cubicBezTo>
                  <a:cubicBezTo>
                    <a:pt x="760" y="114"/>
                    <a:pt x="759" y="114"/>
                    <a:pt x="759" y="114"/>
                  </a:cubicBezTo>
                  <a:close/>
                  <a:moveTo>
                    <a:pt x="760" y="96"/>
                  </a:moveTo>
                  <a:cubicBezTo>
                    <a:pt x="759" y="97"/>
                    <a:pt x="764" y="97"/>
                    <a:pt x="763" y="96"/>
                  </a:cubicBezTo>
                  <a:cubicBezTo>
                    <a:pt x="762" y="95"/>
                    <a:pt x="761" y="95"/>
                    <a:pt x="760" y="96"/>
                  </a:cubicBezTo>
                  <a:close/>
                  <a:moveTo>
                    <a:pt x="760" y="94"/>
                  </a:moveTo>
                  <a:cubicBezTo>
                    <a:pt x="760" y="94"/>
                    <a:pt x="761" y="95"/>
                    <a:pt x="761" y="95"/>
                  </a:cubicBezTo>
                  <a:cubicBezTo>
                    <a:pt x="763" y="95"/>
                    <a:pt x="764" y="94"/>
                    <a:pt x="766" y="94"/>
                  </a:cubicBezTo>
                  <a:cubicBezTo>
                    <a:pt x="768" y="94"/>
                    <a:pt x="770" y="94"/>
                    <a:pt x="773" y="94"/>
                  </a:cubicBezTo>
                  <a:cubicBezTo>
                    <a:pt x="774" y="94"/>
                    <a:pt x="776" y="94"/>
                    <a:pt x="775" y="93"/>
                  </a:cubicBezTo>
                  <a:cubicBezTo>
                    <a:pt x="773" y="92"/>
                    <a:pt x="771" y="93"/>
                    <a:pt x="769" y="93"/>
                  </a:cubicBezTo>
                  <a:cubicBezTo>
                    <a:pt x="767" y="93"/>
                    <a:pt x="765" y="93"/>
                    <a:pt x="763" y="93"/>
                  </a:cubicBezTo>
                  <a:cubicBezTo>
                    <a:pt x="762" y="93"/>
                    <a:pt x="761" y="93"/>
                    <a:pt x="760" y="93"/>
                  </a:cubicBezTo>
                  <a:cubicBezTo>
                    <a:pt x="760" y="93"/>
                    <a:pt x="760" y="94"/>
                    <a:pt x="760" y="94"/>
                  </a:cubicBezTo>
                  <a:close/>
                  <a:moveTo>
                    <a:pt x="761" y="89"/>
                  </a:moveTo>
                  <a:cubicBezTo>
                    <a:pt x="760" y="90"/>
                    <a:pt x="763" y="90"/>
                    <a:pt x="765" y="89"/>
                  </a:cubicBezTo>
                  <a:cubicBezTo>
                    <a:pt x="765" y="89"/>
                    <a:pt x="767" y="89"/>
                    <a:pt x="766" y="89"/>
                  </a:cubicBezTo>
                  <a:cubicBezTo>
                    <a:pt x="766" y="88"/>
                    <a:pt x="765" y="89"/>
                    <a:pt x="765" y="88"/>
                  </a:cubicBezTo>
                  <a:cubicBezTo>
                    <a:pt x="765" y="88"/>
                    <a:pt x="766" y="88"/>
                    <a:pt x="766" y="87"/>
                  </a:cubicBezTo>
                  <a:cubicBezTo>
                    <a:pt x="766" y="87"/>
                    <a:pt x="766" y="86"/>
                    <a:pt x="766" y="86"/>
                  </a:cubicBezTo>
                  <a:cubicBezTo>
                    <a:pt x="764" y="86"/>
                    <a:pt x="764" y="88"/>
                    <a:pt x="763" y="88"/>
                  </a:cubicBezTo>
                  <a:cubicBezTo>
                    <a:pt x="762" y="89"/>
                    <a:pt x="761" y="89"/>
                    <a:pt x="761" y="89"/>
                  </a:cubicBezTo>
                  <a:close/>
                  <a:moveTo>
                    <a:pt x="763" y="118"/>
                  </a:moveTo>
                  <a:cubicBezTo>
                    <a:pt x="763" y="118"/>
                    <a:pt x="765" y="119"/>
                    <a:pt x="764" y="118"/>
                  </a:cubicBezTo>
                  <a:cubicBezTo>
                    <a:pt x="764" y="118"/>
                    <a:pt x="764" y="118"/>
                    <a:pt x="763" y="118"/>
                  </a:cubicBezTo>
                  <a:close/>
                  <a:moveTo>
                    <a:pt x="764" y="113"/>
                  </a:moveTo>
                  <a:cubicBezTo>
                    <a:pt x="763" y="114"/>
                    <a:pt x="764" y="114"/>
                    <a:pt x="765" y="114"/>
                  </a:cubicBezTo>
                  <a:cubicBezTo>
                    <a:pt x="766" y="115"/>
                    <a:pt x="770" y="114"/>
                    <a:pt x="769" y="113"/>
                  </a:cubicBezTo>
                  <a:cubicBezTo>
                    <a:pt x="767" y="113"/>
                    <a:pt x="766" y="113"/>
                    <a:pt x="764" y="113"/>
                  </a:cubicBezTo>
                  <a:cubicBezTo>
                    <a:pt x="764" y="114"/>
                    <a:pt x="764" y="113"/>
                    <a:pt x="764" y="113"/>
                  </a:cubicBezTo>
                  <a:close/>
                  <a:moveTo>
                    <a:pt x="764" y="96"/>
                  </a:moveTo>
                  <a:cubicBezTo>
                    <a:pt x="764" y="97"/>
                    <a:pt x="767" y="96"/>
                    <a:pt x="767" y="96"/>
                  </a:cubicBezTo>
                  <a:cubicBezTo>
                    <a:pt x="766" y="95"/>
                    <a:pt x="765" y="95"/>
                    <a:pt x="764" y="96"/>
                  </a:cubicBezTo>
                  <a:close/>
                  <a:moveTo>
                    <a:pt x="766" y="85"/>
                  </a:moveTo>
                  <a:cubicBezTo>
                    <a:pt x="765" y="85"/>
                    <a:pt x="768" y="85"/>
                    <a:pt x="768" y="84"/>
                  </a:cubicBezTo>
                  <a:cubicBezTo>
                    <a:pt x="767" y="84"/>
                    <a:pt x="766" y="84"/>
                    <a:pt x="766" y="85"/>
                  </a:cubicBezTo>
                  <a:close/>
                  <a:moveTo>
                    <a:pt x="767" y="118"/>
                  </a:moveTo>
                  <a:cubicBezTo>
                    <a:pt x="767" y="118"/>
                    <a:pt x="767" y="118"/>
                    <a:pt x="767" y="118"/>
                  </a:cubicBezTo>
                  <a:cubicBezTo>
                    <a:pt x="767" y="118"/>
                    <a:pt x="767" y="118"/>
                    <a:pt x="767" y="118"/>
                  </a:cubicBezTo>
                  <a:close/>
                  <a:moveTo>
                    <a:pt x="767" y="104"/>
                  </a:moveTo>
                  <a:cubicBezTo>
                    <a:pt x="767" y="104"/>
                    <a:pt x="768" y="105"/>
                    <a:pt x="768" y="105"/>
                  </a:cubicBezTo>
                  <a:cubicBezTo>
                    <a:pt x="768" y="104"/>
                    <a:pt x="768" y="104"/>
                    <a:pt x="767" y="104"/>
                  </a:cubicBezTo>
                  <a:close/>
                  <a:moveTo>
                    <a:pt x="769" y="123"/>
                  </a:moveTo>
                  <a:cubicBezTo>
                    <a:pt x="767" y="124"/>
                    <a:pt x="775" y="125"/>
                    <a:pt x="775" y="123"/>
                  </a:cubicBezTo>
                  <a:cubicBezTo>
                    <a:pt x="775" y="122"/>
                    <a:pt x="774" y="122"/>
                    <a:pt x="773" y="121"/>
                  </a:cubicBezTo>
                  <a:cubicBezTo>
                    <a:pt x="773" y="121"/>
                    <a:pt x="773" y="122"/>
                    <a:pt x="772" y="122"/>
                  </a:cubicBezTo>
                  <a:cubicBezTo>
                    <a:pt x="772" y="122"/>
                    <a:pt x="772" y="122"/>
                    <a:pt x="772" y="122"/>
                  </a:cubicBezTo>
                  <a:cubicBezTo>
                    <a:pt x="771" y="122"/>
                    <a:pt x="772" y="123"/>
                    <a:pt x="771" y="123"/>
                  </a:cubicBezTo>
                  <a:cubicBezTo>
                    <a:pt x="770" y="124"/>
                    <a:pt x="770" y="123"/>
                    <a:pt x="769" y="123"/>
                  </a:cubicBezTo>
                  <a:close/>
                  <a:moveTo>
                    <a:pt x="769" y="84"/>
                  </a:moveTo>
                  <a:cubicBezTo>
                    <a:pt x="768" y="85"/>
                    <a:pt x="774" y="85"/>
                    <a:pt x="773" y="84"/>
                  </a:cubicBezTo>
                  <a:cubicBezTo>
                    <a:pt x="772" y="83"/>
                    <a:pt x="770" y="84"/>
                    <a:pt x="769" y="84"/>
                  </a:cubicBezTo>
                  <a:close/>
                  <a:moveTo>
                    <a:pt x="769" y="89"/>
                  </a:moveTo>
                  <a:cubicBezTo>
                    <a:pt x="768" y="90"/>
                    <a:pt x="777" y="89"/>
                    <a:pt x="775" y="88"/>
                  </a:cubicBezTo>
                  <a:cubicBezTo>
                    <a:pt x="774" y="87"/>
                    <a:pt x="772" y="87"/>
                    <a:pt x="770" y="88"/>
                  </a:cubicBezTo>
                  <a:cubicBezTo>
                    <a:pt x="770" y="88"/>
                    <a:pt x="770" y="88"/>
                    <a:pt x="769" y="89"/>
                  </a:cubicBezTo>
                  <a:close/>
                  <a:moveTo>
                    <a:pt x="770" y="86"/>
                  </a:moveTo>
                  <a:cubicBezTo>
                    <a:pt x="770" y="86"/>
                    <a:pt x="770" y="86"/>
                    <a:pt x="770" y="86"/>
                  </a:cubicBezTo>
                  <a:cubicBezTo>
                    <a:pt x="770" y="86"/>
                    <a:pt x="770" y="86"/>
                    <a:pt x="770" y="86"/>
                  </a:cubicBezTo>
                  <a:close/>
                  <a:moveTo>
                    <a:pt x="770" y="64"/>
                  </a:moveTo>
                  <a:cubicBezTo>
                    <a:pt x="770" y="64"/>
                    <a:pt x="771" y="64"/>
                    <a:pt x="771" y="64"/>
                  </a:cubicBezTo>
                  <a:cubicBezTo>
                    <a:pt x="771" y="64"/>
                    <a:pt x="770" y="64"/>
                    <a:pt x="770" y="64"/>
                  </a:cubicBezTo>
                  <a:close/>
                  <a:moveTo>
                    <a:pt x="772" y="119"/>
                  </a:moveTo>
                  <a:cubicBezTo>
                    <a:pt x="771" y="119"/>
                    <a:pt x="773" y="120"/>
                    <a:pt x="773" y="119"/>
                  </a:cubicBezTo>
                  <a:cubicBezTo>
                    <a:pt x="772" y="119"/>
                    <a:pt x="772" y="119"/>
                    <a:pt x="772" y="119"/>
                  </a:cubicBezTo>
                  <a:close/>
                  <a:moveTo>
                    <a:pt x="772" y="64"/>
                  </a:moveTo>
                  <a:cubicBezTo>
                    <a:pt x="769" y="67"/>
                    <a:pt x="779" y="64"/>
                    <a:pt x="783" y="64"/>
                  </a:cubicBezTo>
                  <a:cubicBezTo>
                    <a:pt x="784" y="64"/>
                    <a:pt x="786" y="64"/>
                    <a:pt x="785" y="64"/>
                  </a:cubicBezTo>
                  <a:cubicBezTo>
                    <a:pt x="782" y="63"/>
                    <a:pt x="779" y="63"/>
                    <a:pt x="775" y="64"/>
                  </a:cubicBezTo>
                  <a:cubicBezTo>
                    <a:pt x="774" y="64"/>
                    <a:pt x="773" y="64"/>
                    <a:pt x="772" y="64"/>
                  </a:cubicBezTo>
                  <a:close/>
                  <a:moveTo>
                    <a:pt x="777" y="70"/>
                  </a:moveTo>
                  <a:cubicBezTo>
                    <a:pt x="775" y="72"/>
                    <a:pt x="782" y="71"/>
                    <a:pt x="785" y="71"/>
                  </a:cubicBezTo>
                  <a:cubicBezTo>
                    <a:pt x="786" y="71"/>
                    <a:pt x="786" y="71"/>
                    <a:pt x="786" y="70"/>
                  </a:cubicBezTo>
                  <a:cubicBezTo>
                    <a:pt x="785" y="69"/>
                    <a:pt x="783" y="70"/>
                    <a:pt x="782" y="70"/>
                  </a:cubicBezTo>
                  <a:cubicBezTo>
                    <a:pt x="780" y="70"/>
                    <a:pt x="779" y="69"/>
                    <a:pt x="777" y="70"/>
                  </a:cubicBezTo>
                  <a:close/>
                  <a:moveTo>
                    <a:pt x="778" y="66"/>
                  </a:moveTo>
                  <a:cubicBezTo>
                    <a:pt x="777" y="67"/>
                    <a:pt x="782" y="67"/>
                    <a:pt x="781" y="66"/>
                  </a:cubicBezTo>
                  <a:cubicBezTo>
                    <a:pt x="780" y="65"/>
                    <a:pt x="780" y="66"/>
                    <a:pt x="779" y="66"/>
                  </a:cubicBezTo>
                  <a:cubicBezTo>
                    <a:pt x="778" y="66"/>
                    <a:pt x="778" y="66"/>
                    <a:pt x="778" y="66"/>
                  </a:cubicBezTo>
                  <a:close/>
                  <a:moveTo>
                    <a:pt x="778" y="132"/>
                  </a:moveTo>
                  <a:cubicBezTo>
                    <a:pt x="777" y="133"/>
                    <a:pt x="784" y="133"/>
                    <a:pt x="783" y="132"/>
                  </a:cubicBezTo>
                  <a:cubicBezTo>
                    <a:pt x="782" y="132"/>
                    <a:pt x="781" y="132"/>
                    <a:pt x="780" y="132"/>
                  </a:cubicBezTo>
                  <a:cubicBezTo>
                    <a:pt x="780" y="132"/>
                    <a:pt x="779" y="132"/>
                    <a:pt x="778" y="132"/>
                  </a:cubicBezTo>
                  <a:close/>
                  <a:moveTo>
                    <a:pt x="778" y="135"/>
                  </a:moveTo>
                  <a:cubicBezTo>
                    <a:pt x="777" y="135"/>
                    <a:pt x="784" y="136"/>
                    <a:pt x="783" y="135"/>
                  </a:cubicBezTo>
                  <a:cubicBezTo>
                    <a:pt x="782" y="134"/>
                    <a:pt x="780" y="135"/>
                    <a:pt x="779" y="135"/>
                  </a:cubicBezTo>
                  <a:cubicBezTo>
                    <a:pt x="779" y="135"/>
                    <a:pt x="779" y="135"/>
                    <a:pt x="778" y="135"/>
                  </a:cubicBezTo>
                  <a:close/>
                  <a:moveTo>
                    <a:pt x="780" y="116"/>
                  </a:moveTo>
                  <a:cubicBezTo>
                    <a:pt x="779" y="117"/>
                    <a:pt x="784" y="117"/>
                    <a:pt x="783" y="116"/>
                  </a:cubicBezTo>
                  <a:cubicBezTo>
                    <a:pt x="782" y="116"/>
                    <a:pt x="781" y="116"/>
                    <a:pt x="780" y="116"/>
                  </a:cubicBezTo>
                  <a:close/>
                  <a:moveTo>
                    <a:pt x="780" y="115"/>
                  </a:moveTo>
                  <a:cubicBezTo>
                    <a:pt x="780" y="115"/>
                    <a:pt x="782" y="115"/>
                    <a:pt x="781" y="115"/>
                  </a:cubicBezTo>
                  <a:cubicBezTo>
                    <a:pt x="781" y="115"/>
                    <a:pt x="781" y="115"/>
                    <a:pt x="780" y="115"/>
                  </a:cubicBezTo>
                  <a:close/>
                  <a:moveTo>
                    <a:pt x="780" y="123"/>
                  </a:moveTo>
                  <a:cubicBezTo>
                    <a:pt x="779" y="124"/>
                    <a:pt x="787" y="123"/>
                    <a:pt x="785" y="123"/>
                  </a:cubicBezTo>
                  <a:cubicBezTo>
                    <a:pt x="783" y="122"/>
                    <a:pt x="782" y="122"/>
                    <a:pt x="780" y="123"/>
                  </a:cubicBezTo>
                  <a:close/>
                  <a:moveTo>
                    <a:pt x="781" y="73"/>
                  </a:moveTo>
                  <a:cubicBezTo>
                    <a:pt x="780" y="73"/>
                    <a:pt x="784" y="74"/>
                    <a:pt x="784" y="73"/>
                  </a:cubicBezTo>
                  <a:cubicBezTo>
                    <a:pt x="783" y="72"/>
                    <a:pt x="782" y="72"/>
                    <a:pt x="781" y="73"/>
                  </a:cubicBezTo>
                  <a:close/>
                  <a:moveTo>
                    <a:pt x="782" y="105"/>
                  </a:moveTo>
                  <a:cubicBezTo>
                    <a:pt x="782" y="104"/>
                    <a:pt x="782" y="106"/>
                    <a:pt x="782" y="106"/>
                  </a:cubicBezTo>
                  <a:cubicBezTo>
                    <a:pt x="782" y="106"/>
                    <a:pt x="782" y="105"/>
                    <a:pt x="782" y="105"/>
                  </a:cubicBezTo>
                  <a:close/>
                  <a:moveTo>
                    <a:pt x="783" y="121"/>
                  </a:moveTo>
                  <a:cubicBezTo>
                    <a:pt x="783" y="121"/>
                    <a:pt x="784" y="122"/>
                    <a:pt x="784" y="122"/>
                  </a:cubicBezTo>
                  <a:cubicBezTo>
                    <a:pt x="785" y="122"/>
                    <a:pt x="786" y="122"/>
                    <a:pt x="787" y="122"/>
                  </a:cubicBezTo>
                  <a:cubicBezTo>
                    <a:pt x="788" y="121"/>
                    <a:pt x="790" y="122"/>
                    <a:pt x="789" y="121"/>
                  </a:cubicBezTo>
                  <a:cubicBezTo>
                    <a:pt x="788" y="120"/>
                    <a:pt x="786" y="121"/>
                    <a:pt x="784" y="121"/>
                  </a:cubicBezTo>
                  <a:cubicBezTo>
                    <a:pt x="784" y="121"/>
                    <a:pt x="784" y="121"/>
                    <a:pt x="783" y="121"/>
                  </a:cubicBezTo>
                  <a:close/>
                  <a:moveTo>
                    <a:pt x="784" y="95"/>
                  </a:moveTo>
                  <a:cubicBezTo>
                    <a:pt x="782" y="96"/>
                    <a:pt x="790" y="96"/>
                    <a:pt x="789" y="95"/>
                  </a:cubicBezTo>
                  <a:cubicBezTo>
                    <a:pt x="788" y="94"/>
                    <a:pt x="786" y="95"/>
                    <a:pt x="785" y="95"/>
                  </a:cubicBezTo>
                  <a:cubicBezTo>
                    <a:pt x="784" y="95"/>
                    <a:pt x="784" y="95"/>
                    <a:pt x="784" y="95"/>
                  </a:cubicBezTo>
                  <a:close/>
                  <a:moveTo>
                    <a:pt x="786" y="84"/>
                  </a:moveTo>
                  <a:cubicBezTo>
                    <a:pt x="784" y="85"/>
                    <a:pt x="791" y="85"/>
                    <a:pt x="790" y="84"/>
                  </a:cubicBezTo>
                  <a:cubicBezTo>
                    <a:pt x="788" y="84"/>
                    <a:pt x="787" y="84"/>
                    <a:pt x="786" y="84"/>
                  </a:cubicBezTo>
                  <a:close/>
                  <a:moveTo>
                    <a:pt x="786" y="132"/>
                  </a:moveTo>
                  <a:cubicBezTo>
                    <a:pt x="785" y="132"/>
                    <a:pt x="788" y="133"/>
                    <a:pt x="787" y="132"/>
                  </a:cubicBezTo>
                  <a:cubicBezTo>
                    <a:pt x="787" y="132"/>
                    <a:pt x="786" y="132"/>
                    <a:pt x="786" y="132"/>
                  </a:cubicBezTo>
                  <a:close/>
                  <a:moveTo>
                    <a:pt x="787" y="116"/>
                  </a:moveTo>
                  <a:cubicBezTo>
                    <a:pt x="787" y="116"/>
                    <a:pt x="789" y="116"/>
                    <a:pt x="789" y="116"/>
                  </a:cubicBezTo>
                  <a:cubicBezTo>
                    <a:pt x="788" y="116"/>
                    <a:pt x="788" y="116"/>
                    <a:pt x="787" y="116"/>
                  </a:cubicBezTo>
                  <a:close/>
                  <a:moveTo>
                    <a:pt x="788" y="64"/>
                  </a:moveTo>
                  <a:cubicBezTo>
                    <a:pt x="786" y="65"/>
                    <a:pt x="791" y="64"/>
                    <a:pt x="792" y="64"/>
                  </a:cubicBezTo>
                  <a:cubicBezTo>
                    <a:pt x="802" y="63"/>
                    <a:pt x="810" y="64"/>
                    <a:pt x="820" y="63"/>
                  </a:cubicBezTo>
                  <a:cubicBezTo>
                    <a:pt x="821" y="63"/>
                    <a:pt x="823" y="63"/>
                    <a:pt x="823" y="62"/>
                  </a:cubicBezTo>
                  <a:cubicBezTo>
                    <a:pt x="821" y="61"/>
                    <a:pt x="819" y="63"/>
                    <a:pt x="817" y="63"/>
                  </a:cubicBezTo>
                  <a:cubicBezTo>
                    <a:pt x="807" y="64"/>
                    <a:pt x="799" y="62"/>
                    <a:pt x="790" y="63"/>
                  </a:cubicBezTo>
                  <a:cubicBezTo>
                    <a:pt x="789" y="63"/>
                    <a:pt x="788" y="63"/>
                    <a:pt x="788" y="64"/>
                  </a:cubicBezTo>
                  <a:close/>
                  <a:moveTo>
                    <a:pt x="788" y="70"/>
                  </a:moveTo>
                  <a:cubicBezTo>
                    <a:pt x="787" y="70"/>
                    <a:pt x="787" y="70"/>
                    <a:pt x="788" y="70"/>
                  </a:cubicBezTo>
                  <a:cubicBezTo>
                    <a:pt x="791" y="71"/>
                    <a:pt x="794" y="70"/>
                    <a:pt x="797" y="70"/>
                  </a:cubicBezTo>
                  <a:cubicBezTo>
                    <a:pt x="802" y="70"/>
                    <a:pt x="806" y="70"/>
                    <a:pt x="811" y="70"/>
                  </a:cubicBezTo>
                  <a:cubicBezTo>
                    <a:pt x="811" y="70"/>
                    <a:pt x="812" y="70"/>
                    <a:pt x="812" y="69"/>
                  </a:cubicBezTo>
                  <a:cubicBezTo>
                    <a:pt x="811" y="68"/>
                    <a:pt x="809" y="69"/>
                    <a:pt x="807" y="69"/>
                  </a:cubicBezTo>
                  <a:cubicBezTo>
                    <a:pt x="801" y="69"/>
                    <a:pt x="797" y="70"/>
                    <a:pt x="791" y="70"/>
                  </a:cubicBezTo>
                  <a:cubicBezTo>
                    <a:pt x="790" y="70"/>
                    <a:pt x="789" y="69"/>
                    <a:pt x="788" y="70"/>
                  </a:cubicBezTo>
                  <a:close/>
                  <a:moveTo>
                    <a:pt x="788" y="88"/>
                  </a:moveTo>
                  <a:cubicBezTo>
                    <a:pt x="788" y="88"/>
                    <a:pt x="788" y="88"/>
                    <a:pt x="788" y="88"/>
                  </a:cubicBezTo>
                  <a:cubicBezTo>
                    <a:pt x="788" y="88"/>
                    <a:pt x="787" y="88"/>
                    <a:pt x="788" y="88"/>
                  </a:cubicBezTo>
                  <a:close/>
                  <a:moveTo>
                    <a:pt x="788" y="135"/>
                  </a:moveTo>
                  <a:cubicBezTo>
                    <a:pt x="787" y="135"/>
                    <a:pt x="789" y="135"/>
                    <a:pt x="789" y="135"/>
                  </a:cubicBezTo>
                  <a:cubicBezTo>
                    <a:pt x="788" y="135"/>
                    <a:pt x="788" y="135"/>
                    <a:pt x="788" y="135"/>
                  </a:cubicBezTo>
                  <a:close/>
                  <a:moveTo>
                    <a:pt x="789" y="59"/>
                  </a:moveTo>
                  <a:cubicBezTo>
                    <a:pt x="788" y="59"/>
                    <a:pt x="792" y="59"/>
                    <a:pt x="791" y="59"/>
                  </a:cubicBezTo>
                  <a:cubicBezTo>
                    <a:pt x="790" y="58"/>
                    <a:pt x="790" y="59"/>
                    <a:pt x="789" y="59"/>
                  </a:cubicBezTo>
                  <a:close/>
                  <a:moveTo>
                    <a:pt x="789" y="66"/>
                  </a:moveTo>
                  <a:cubicBezTo>
                    <a:pt x="789" y="66"/>
                    <a:pt x="789" y="66"/>
                    <a:pt x="790" y="66"/>
                  </a:cubicBezTo>
                  <a:cubicBezTo>
                    <a:pt x="790" y="66"/>
                    <a:pt x="789" y="66"/>
                    <a:pt x="789" y="66"/>
                  </a:cubicBezTo>
                  <a:close/>
                  <a:moveTo>
                    <a:pt x="790" y="73"/>
                  </a:moveTo>
                  <a:cubicBezTo>
                    <a:pt x="788" y="73"/>
                    <a:pt x="795" y="73"/>
                    <a:pt x="794" y="73"/>
                  </a:cubicBezTo>
                  <a:cubicBezTo>
                    <a:pt x="792" y="72"/>
                    <a:pt x="791" y="72"/>
                    <a:pt x="790" y="73"/>
                  </a:cubicBezTo>
                  <a:close/>
                  <a:moveTo>
                    <a:pt x="790" y="96"/>
                  </a:moveTo>
                  <a:cubicBezTo>
                    <a:pt x="790" y="96"/>
                    <a:pt x="790" y="96"/>
                    <a:pt x="790" y="96"/>
                  </a:cubicBezTo>
                  <a:cubicBezTo>
                    <a:pt x="790" y="96"/>
                    <a:pt x="789" y="96"/>
                    <a:pt x="790" y="96"/>
                  </a:cubicBezTo>
                  <a:close/>
                  <a:moveTo>
                    <a:pt x="791" y="66"/>
                  </a:moveTo>
                  <a:cubicBezTo>
                    <a:pt x="788" y="67"/>
                    <a:pt x="802" y="67"/>
                    <a:pt x="799" y="65"/>
                  </a:cubicBezTo>
                  <a:cubicBezTo>
                    <a:pt x="798" y="64"/>
                    <a:pt x="796" y="66"/>
                    <a:pt x="794" y="66"/>
                  </a:cubicBezTo>
                  <a:cubicBezTo>
                    <a:pt x="793" y="66"/>
                    <a:pt x="792" y="65"/>
                    <a:pt x="791" y="66"/>
                  </a:cubicBezTo>
                  <a:close/>
                  <a:moveTo>
                    <a:pt x="791" y="84"/>
                  </a:moveTo>
                  <a:cubicBezTo>
                    <a:pt x="790" y="85"/>
                    <a:pt x="796" y="85"/>
                    <a:pt x="795" y="84"/>
                  </a:cubicBezTo>
                  <a:cubicBezTo>
                    <a:pt x="794" y="84"/>
                    <a:pt x="792" y="84"/>
                    <a:pt x="791" y="84"/>
                  </a:cubicBezTo>
                  <a:close/>
                  <a:moveTo>
                    <a:pt x="791" y="88"/>
                  </a:moveTo>
                  <a:cubicBezTo>
                    <a:pt x="790" y="88"/>
                    <a:pt x="794" y="88"/>
                    <a:pt x="793" y="88"/>
                  </a:cubicBezTo>
                  <a:cubicBezTo>
                    <a:pt x="792" y="88"/>
                    <a:pt x="792" y="88"/>
                    <a:pt x="791" y="88"/>
                  </a:cubicBezTo>
                  <a:close/>
                  <a:moveTo>
                    <a:pt x="792" y="68"/>
                  </a:moveTo>
                  <a:cubicBezTo>
                    <a:pt x="791" y="68"/>
                    <a:pt x="794" y="69"/>
                    <a:pt x="793" y="68"/>
                  </a:cubicBezTo>
                  <a:cubicBezTo>
                    <a:pt x="793" y="68"/>
                    <a:pt x="792" y="68"/>
                    <a:pt x="792" y="68"/>
                  </a:cubicBezTo>
                  <a:close/>
                  <a:moveTo>
                    <a:pt x="793" y="96"/>
                  </a:moveTo>
                  <a:cubicBezTo>
                    <a:pt x="793" y="96"/>
                    <a:pt x="793" y="96"/>
                    <a:pt x="793" y="96"/>
                  </a:cubicBezTo>
                  <a:cubicBezTo>
                    <a:pt x="793" y="96"/>
                    <a:pt x="792" y="96"/>
                    <a:pt x="793" y="96"/>
                  </a:cubicBezTo>
                  <a:close/>
                  <a:moveTo>
                    <a:pt x="793" y="132"/>
                  </a:moveTo>
                  <a:cubicBezTo>
                    <a:pt x="792" y="133"/>
                    <a:pt x="797" y="133"/>
                    <a:pt x="796" y="132"/>
                  </a:cubicBezTo>
                  <a:cubicBezTo>
                    <a:pt x="795" y="132"/>
                    <a:pt x="794" y="132"/>
                    <a:pt x="793" y="132"/>
                  </a:cubicBezTo>
                  <a:close/>
                  <a:moveTo>
                    <a:pt x="794" y="114"/>
                  </a:moveTo>
                  <a:cubicBezTo>
                    <a:pt x="794" y="114"/>
                    <a:pt x="794" y="114"/>
                    <a:pt x="794" y="114"/>
                  </a:cubicBezTo>
                  <a:cubicBezTo>
                    <a:pt x="794" y="114"/>
                    <a:pt x="793" y="114"/>
                    <a:pt x="794" y="114"/>
                  </a:cubicBezTo>
                  <a:close/>
                  <a:moveTo>
                    <a:pt x="794" y="105"/>
                  </a:moveTo>
                  <a:cubicBezTo>
                    <a:pt x="793" y="105"/>
                    <a:pt x="795" y="107"/>
                    <a:pt x="796" y="107"/>
                  </a:cubicBezTo>
                  <a:cubicBezTo>
                    <a:pt x="798" y="108"/>
                    <a:pt x="804" y="107"/>
                    <a:pt x="802" y="106"/>
                  </a:cubicBezTo>
                  <a:cubicBezTo>
                    <a:pt x="801" y="106"/>
                    <a:pt x="800" y="106"/>
                    <a:pt x="799" y="106"/>
                  </a:cubicBezTo>
                  <a:cubicBezTo>
                    <a:pt x="798" y="106"/>
                    <a:pt x="797" y="106"/>
                    <a:pt x="795" y="106"/>
                  </a:cubicBezTo>
                  <a:cubicBezTo>
                    <a:pt x="795" y="106"/>
                    <a:pt x="795" y="106"/>
                    <a:pt x="794" y="105"/>
                  </a:cubicBezTo>
                  <a:close/>
                  <a:moveTo>
                    <a:pt x="794" y="121"/>
                  </a:moveTo>
                  <a:cubicBezTo>
                    <a:pt x="793" y="121"/>
                    <a:pt x="797" y="121"/>
                    <a:pt x="798" y="122"/>
                  </a:cubicBezTo>
                  <a:cubicBezTo>
                    <a:pt x="800" y="122"/>
                    <a:pt x="803" y="124"/>
                    <a:pt x="803" y="122"/>
                  </a:cubicBezTo>
                  <a:cubicBezTo>
                    <a:pt x="804" y="121"/>
                    <a:pt x="801" y="121"/>
                    <a:pt x="800" y="121"/>
                  </a:cubicBezTo>
                  <a:cubicBezTo>
                    <a:pt x="798" y="121"/>
                    <a:pt x="796" y="120"/>
                    <a:pt x="794" y="121"/>
                  </a:cubicBezTo>
                  <a:close/>
                  <a:moveTo>
                    <a:pt x="796" y="114"/>
                  </a:moveTo>
                  <a:cubicBezTo>
                    <a:pt x="795" y="114"/>
                    <a:pt x="800" y="115"/>
                    <a:pt x="799" y="114"/>
                  </a:cubicBezTo>
                  <a:cubicBezTo>
                    <a:pt x="799" y="113"/>
                    <a:pt x="797" y="113"/>
                    <a:pt x="796" y="114"/>
                  </a:cubicBezTo>
                  <a:close/>
                  <a:moveTo>
                    <a:pt x="796" y="116"/>
                  </a:moveTo>
                  <a:cubicBezTo>
                    <a:pt x="795" y="116"/>
                    <a:pt x="799" y="117"/>
                    <a:pt x="799" y="116"/>
                  </a:cubicBezTo>
                  <a:cubicBezTo>
                    <a:pt x="799" y="115"/>
                    <a:pt x="797" y="115"/>
                    <a:pt x="796" y="116"/>
                  </a:cubicBezTo>
                  <a:close/>
                  <a:moveTo>
                    <a:pt x="797" y="109"/>
                  </a:moveTo>
                  <a:cubicBezTo>
                    <a:pt x="797" y="109"/>
                    <a:pt x="798" y="109"/>
                    <a:pt x="798" y="108"/>
                  </a:cubicBezTo>
                  <a:cubicBezTo>
                    <a:pt x="797" y="108"/>
                    <a:pt x="797" y="109"/>
                    <a:pt x="797" y="109"/>
                  </a:cubicBezTo>
                  <a:close/>
                  <a:moveTo>
                    <a:pt x="797" y="73"/>
                  </a:moveTo>
                  <a:cubicBezTo>
                    <a:pt x="797" y="73"/>
                    <a:pt x="798" y="73"/>
                    <a:pt x="798" y="73"/>
                  </a:cubicBezTo>
                  <a:cubicBezTo>
                    <a:pt x="798" y="73"/>
                    <a:pt x="797" y="73"/>
                    <a:pt x="797" y="73"/>
                  </a:cubicBezTo>
                  <a:close/>
                  <a:moveTo>
                    <a:pt x="798" y="122"/>
                  </a:moveTo>
                  <a:cubicBezTo>
                    <a:pt x="798" y="122"/>
                    <a:pt x="798" y="122"/>
                    <a:pt x="799" y="122"/>
                  </a:cubicBezTo>
                  <a:cubicBezTo>
                    <a:pt x="799" y="122"/>
                    <a:pt x="798" y="122"/>
                    <a:pt x="798" y="122"/>
                  </a:cubicBezTo>
                  <a:close/>
                  <a:moveTo>
                    <a:pt x="800" y="73"/>
                  </a:moveTo>
                  <a:cubicBezTo>
                    <a:pt x="799" y="74"/>
                    <a:pt x="804" y="73"/>
                    <a:pt x="803" y="72"/>
                  </a:cubicBezTo>
                  <a:cubicBezTo>
                    <a:pt x="802" y="71"/>
                    <a:pt x="801" y="72"/>
                    <a:pt x="800" y="73"/>
                  </a:cubicBezTo>
                  <a:cubicBezTo>
                    <a:pt x="800" y="73"/>
                    <a:pt x="800" y="73"/>
                    <a:pt x="800" y="73"/>
                  </a:cubicBezTo>
                  <a:close/>
                  <a:moveTo>
                    <a:pt x="802" y="105"/>
                  </a:moveTo>
                  <a:cubicBezTo>
                    <a:pt x="801" y="105"/>
                    <a:pt x="802" y="106"/>
                    <a:pt x="802" y="106"/>
                  </a:cubicBezTo>
                  <a:cubicBezTo>
                    <a:pt x="803" y="106"/>
                    <a:pt x="802" y="105"/>
                    <a:pt x="802" y="105"/>
                  </a:cubicBezTo>
                  <a:close/>
                  <a:moveTo>
                    <a:pt x="804" y="66"/>
                  </a:moveTo>
                  <a:cubicBezTo>
                    <a:pt x="803" y="66"/>
                    <a:pt x="806" y="66"/>
                    <a:pt x="805" y="66"/>
                  </a:cubicBezTo>
                  <a:cubicBezTo>
                    <a:pt x="805" y="65"/>
                    <a:pt x="804" y="66"/>
                    <a:pt x="804" y="66"/>
                  </a:cubicBezTo>
                  <a:close/>
                  <a:moveTo>
                    <a:pt x="805" y="73"/>
                  </a:moveTo>
                  <a:cubicBezTo>
                    <a:pt x="803" y="73"/>
                    <a:pt x="809" y="74"/>
                    <a:pt x="808" y="73"/>
                  </a:cubicBezTo>
                  <a:cubicBezTo>
                    <a:pt x="807" y="72"/>
                    <a:pt x="806" y="72"/>
                    <a:pt x="805" y="73"/>
                  </a:cubicBezTo>
                  <a:close/>
                  <a:moveTo>
                    <a:pt x="806" y="65"/>
                  </a:moveTo>
                  <a:cubicBezTo>
                    <a:pt x="806" y="66"/>
                    <a:pt x="810" y="66"/>
                    <a:pt x="809" y="65"/>
                  </a:cubicBezTo>
                  <a:cubicBezTo>
                    <a:pt x="808" y="65"/>
                    <a:pt x="807" y="65"/>
                    <a:pt x="806" y="65"/>
                  </a:cubicBezTo>
                  <a:close/>
                  <a:moveTo>
                    <a:pt x="807" y="128"/>
                  </a:moveTo>
                  <a:cubicBezTo>
                    <a:pt x="807" y="128"/>
                    <a:pt x="807" y="129"/>
                    <a:pt x="808" y="129"/>
                  </a:cubicBezTo>
                  <a:cubicBezTo>
                    <a:pt x="808" y="129"/>
                    <a:pt x="808" y="128"/>
                    <a:pt x="807" y="128"/>
                  </a:cubicBezTo>
                  <a:close/>
                  <a:moveTo>
                    <a:pt x="808" y="96"/>
                  </a:moveTo>
                  <a:cubicBezTo>
                    <a:pt x="808" y="96"/>
                    <a:pt x="808" y="96"/>
                    <a:pt x="808" y="96"/>
                  </a:cubicBezTo>
                  <a:cubicBezTo>
                    <a:pt x="808" y="96"/>
                    <a:pt x="807" y="96"/>
                    <a:pt x="808" y="96"/>
                  </a:cubicBezTo>
                  <a:close/>
                  <a:moveTo>
                    <a:pt x="808" y="121"/>
                  </a:moveTo>
                  <a:cubicBezTo>
                    <a:pt x="807" y="122"/>
                    <a:pt x="811" y="122"/>
                    <a:pt x="810" y="121"/>
                  </a:cubicBezTo>
                  <a:cubicBezTo>
                    <a:pt x="810" y="121"/>
                    <a:pt x="808" y="121"/>
                    <a:pt x="808" y="121"/>
                  </a:cubicBezTo>
                  <a:close/>
                  <a:moveTo>
                    <a:pt x="810" y="109"/>
                  </a:moveTo>
                  <a:cubicBezTo>
                    <a:pt x="809" y="110"/>
                    <a:pt x="810" y="110"/>
                    <a:pt x="810" y="110"/>
                  </a:cubicBezTo>
                  <a:cubicBezTo>
                    <a:pt x="810" y="111"/>
                    <a:pt x="809" y="111"/>
                    <a:pt x="810" y="111"/>
                  </a:cubicBezTo>
                  <a:cubicBezTo>
                    <a:pt x="811" y="112"/>
                    <a:pt x="812" y="111"/>
                    <a:pt x="813" y="111"/>
                  </a:cubicBezTo>
                  <a:cubicBezTo>
                    <a:pt x="813" y="111"/>
                    <a:pt x="815" y="111"/>
                    <a:pt x="815" y="110"/>
                  </a:cubicBezTo>
                  <a:cubicBezTo>
                    <a:pt x="814" y="109"/>
                    <a:pt x="812" y="111"/>
                    <a:pt x="812" y="110"/>
                  </a:cubicBezTo>
                  <a:cubicBezTo>
                    <a:pt x="812" y="109"/>
                    <a:pt x="815" y="109"/>
                    <a:pt x="815" y="108"/>
                  </a:cubicBezTo>
                  <a:cubicBezTo>
                    <a:pt x="814" y="108"/>
                    <a:pt x="813" y="108"/>
                    <a:pt x="813" y="108"/>
                  </a:cubicBezTo>
                  <a:cubicBezTo>
                    <a:pt x="811" y="109"/>
                    <a:pt x="810" y="109"/>
                    <a:pt x="810" y="109"/>
                  </a:cubicBezTo>
                  <a:close/>
                  <a:moveTo>
                    <a:pt x="810" y="65"/>
                  </a:moveTo>
                  <a:cubicBezTo>
                    <a:pt x="810" y="65"/>
                    <a:pt x="812" y="65"/>
                    <a:pt x="811" y="65"/>
                  </a:cubicBezTo>
                  <a:cubicBezTo>
                    <a:pt x="811" y="65"/>
                    <a:pt x="811" y="65"/>
                    <a:pt x="810" y="65"/>
                  </a:cubicBezTo>
                  <a:close/>
                  <a:moveTo>
                    <a:pt x="812" y="72"/>
                  </a:moveTo>
                  <a:cubicBezTo>
                    <a:pt x="812" y="72"/>
                    <a:pt x="813" y="73"/>
                    <a:pt x="813" y="72"/>
                  </a:cubicBezTo>
                  <a:cubicBezTo>
                    <a:pt x="813" y="72"/>
                    <a:pt x="812" y="72"/>
                    <a:pt x="812" y="72"/>
                  </a:cubicBezTo>
                  <a:close/>
                  <a:moveTo>
                    <a:pt x="812" y="121"/>
                  </a:moveTo>
                  <a:cubicBezTo>
                    <a:pt x="811" y="122"/>
                    <a:pt x="815" y="122"/>
                    <a:pt x="814" y="121"/>
                  </a:cubicBezTo>
                  <a:cubicBezTo>
                    <a:pt x="813" y="121"/>
                    <a:pt x="813" y="121"/>
                    <a:pt x="812" y="121"/>
                  </a:cubicBezTo>
                  <a:close/>
                  <a:moveTo>
                    <a:pt x="812" y="127"/>
                  </a:moveTo>
                  <a:cubicBezTo>
                    <a:pt x="812" y="127"/>
                    <a:pt x="812" y="129"/>
                    <a:pt x="813" y="128"/>
                  </a:cubicBezTo>
                  <a:cubicBezTo>
                    <a:pt x="813" y="128"/>
                    <a:pt x="812" y="127"/>
                    <a:pt x="812" y="127"/>
                  </a:cubicBezTo>
                  <a:close/>
                  <a:moveTo>
                    <a:pt x="813" y="69"/>
                  </a:moveTo>
                  <a:cubicBezTo>
                    <a:pt x="813" y="69"/>
                    <a:pt x="814" y="70"/>
                    <a:pt x="814" y="70"/>
                  </a:cubicBezTo>
                  <a:cubicBezTo>
                    <a:pt x="817" y="70"/>
                    <a:pt x="819" y="70"/>
                    <a:pt x="822" y="69"/>
                  </a:cubicBezTo>
                  <a:cubicBezTo>
                    <a:pt x="823" y="69"/>
                    <a:pt x="825" y="69"/>
                    <a:pt x="824" y="69"/>
                  </a:cubicBezTo>
                  <a:cubicBezTo>
                    <a:pt x="821" y="67"/>
                    <a:pt x="819" y="69"/>
                    <a:pt x="816" y="69"/>
                  </a:cubicBezTo>
                  <a:cubicBezTo>
                    <a:pt x="815" y="69"/>
                    <a:pt x="814" y="68"/>
                    <a:pt x="813" y="69"/>
                  </a:cubicBezTo>
                  <a:close/>
                  <a:moveTo>
                    <a:pt x="814" y="118"/>
                  </a:moveTo>
                  <a:cubicBezTo>
                    <a:pt x="813" y="119"/>
                    <a:pt x="817" y="118"/>
                    <a:pt x="816" y="118"/>
                  </a:cubicBezTo>
                  <a:cubicBezTo>
                    <a:pt x="815" y="117"/>
                    <a:pt x="814" y="118"/>
                    <a:pt x="814" y="118"/>
                  </a:cubicBezTo>
                  <a:close/>
                  <a:moveTo>
                    <a:pt x="814" y="106"/>
                  </a:moveTo>
                  <a:cubicBezTo>
                    <a:pt x="814" y="106"/>
                    <a:pt x="815" y="107"/>
                    <a:pt x="815" y="106"/>
                  </a:cubicBezTo>
                  <a:cubicBezTo>
                    <a:pt x="815" y="106"/>
                    <a:pt x="814" y="106"/>
                    <a:pt x="814" y="106"/>
                  </a:cubicBezTo>
                  <a:close/>
                  <a:moveTo>
                    <a:pt x="815" y="65"/>
                  </a:moveTo>
                  <a:cubicBezTo>
                    <a:pt x="813" y="66"/>
                    <a:pt x="823" y="65"/>
                    <a:pt x="821" y="65"/>
                  </a:cubicBezTo>
                  <a:cubicBezTo>
                    <a:pt x="819" y="64"/>
                    <a:pt x="817" y="64"/>
                    <a:pt x="815" y="65"/>
                  </a:cubicBezTo>
                  <a:cubicBezTo>
                    <a:pt x="815" y="65"/>
                    <a:pt x="815" y="65"/>
                    <a:pt x="815" y="65"/>
                  </a:cubicBezTo>
                  <a:close/>
                  <a:moveTo>
                    <a:pt x="816" y="110"/>
                  </a:moveTo>
                  <a:cubicBezTo>
                    <a:pt x="816" y="110"/>
                    <a:pt x="817" y="111"/>
                    <a:pt x="817" y="110"/>
                  </a:cubicBezTo>
                  <a:cubicBezTo>
                    <a:pt x="817" y="110"/>
                    <a:pt x="816" y="110"/>
                    <a:pt x="816" y="110"/>
                  </a:cubicBezTo>
                  <a:close/>
                  <a:moveTo>
                    <a:pt x="818" y="112"/>
                  </a:moveTo>
                  <a:cubicBezTo>
                    <a:pt x="817" y="112"/>
                    <a:pt x="821" y="112"/>
                    <a:pt x="820" y="112"/>
                  </a:cubicBezTo>
                  <a:cubicBezTo>
                    <a:pt x="820" y="112"/>
                    <a:pt x="819" y="112"/>
                    <a:pt x="818" y="112"/>
                  </a:cubicBezTo>
                  <a:close/>
                  <a:moveTo>
                    <a:pt x="818" y="121"/>
                  </a:moveTo>
                  <a:cubicBezTo>
                    <a:pt x="818" y="121"/>
                    <a:pt x="818" y="121"/>
                    <a:pt x="819" y="121"/>
                  </a:cubicBezTo>
                  <a:cubicBezTo>
                    <a:pt x="819" y="121"/>
                    <a:pt x="818" y="121"/>
                    <a:pt x="818" y="121"/>
                  </a:cubicBezTo>
                  <a:close/>
                  <a:moveTo>
                    <a:pt x="819" y="118"/>
                  </a:moveTo>
                  <a:cubicBezTo>
                    <a:pt x="819" y="118"/>
                    <a:pt x="819" y="118"/>
                    <a:pt x="819" y="118"/>
                  </a:cubicBezTo>
                  <a:cubicBezTo>
                    <a:pt x="819" y="118"/>
                    <a:pt x="818" y="118"/>
                    <a:pt x="819" y="118"/>
                  </a:cubicBezTo>
                  <a:close/>
                  <a:moveTo>
                    <a:pt x="819" y="110"/>
                  </a:moveTo>
                  <a:cubicBezTo>
                    <a:pt x="818" y="112"/>
                    <a:pt x="826" y="110"/>
                    <a:pt x="824" y="109"/>
                  </a:cubicBezTo>
                  <a:cubicBezTo>
                    <a:pt x="824" y="109"/>
                    <a:pt x="824" y="109"/>
                    <a:pt x="823" y="109"/>
                  </a:cubicBezTo>
                  <a:cubicBezTo>
                    <a:pt x="823" y="109"/>
                    <a:pt x="823" y="110"/>
                    <a:pt x="823" y="110"/>
                  </a:cubicBezTo>
                  <a:cubicBezTo>
                    <a:pt x="822" y="110"/>
                    <a:pt x="822" y="109"/>
                    <a:pt x="822" y="109"/>
                  </a:cubicBezTo>
                  <a:cubicBezTo>
                    <a:pt x="821" y="110"/>
                    <a:pt x="820" y="109"/>
                    <a:pt x="819" y="110"/>
                  </a:cubicBezTo>
                  <a:cubicBezTo>
                    <a:pt x="819" y="110"/>
                    <a:pt x="819" y="110"/>
                    <a:pt x="819" y="110"/>
                  </a:cubicBezTo>
                  <a:close/>
                  <a:moveTo>
                    <a:pt x="819" y="104"/>
                  </a:moveTo>
                  <a:cubicBezTo>
                    <a:pt x="820" y="104"/>
                    <a:pt x="820" y="104"/>
                    <a:pt x="820" y="104"/>
                  </a:cubicBezTo>
                  <a:cubicBezTo>
                    <a:pt x="820" y="104"/>
                    <a:pt x="819" y="104"/>
                    <a:pt x="819" y="104"/>
                  </a:cubicBezTo>
                  <a:close/>
                  <a:moveTo>
                    <a:pt x="820" y="96"/>
                  </a:moveTo>
                  <a:cubicBezTo>
                    <a:pt x="818" y="96"/>
                    <a:pt x="828" y="96"/>
                    <a:pt x="826" y="95"/>
                  </a:cubicBezTo>
                  <a:cubicBezTo>
                    <a:pt x="824" y="95"/>
                    <a:pt x="822" y="95"/>
                    <a:pt x="820" y="96"/>
                  </a:cubicBezTo>
                  <a:close/>
                  <a:moveTo>
                    <a:pt x="821" y="104"/>
                  </a:moveTo>
                  <a:cubicBezTo>
                    <a:pt x="822" y="104"/>
                    <a:pt x="822" y="104"/>
                    <a:pt x="822" y="104"/>
                  </a:cubicBezTo>
                  <a:cubicBezTo>
                    <a:pt x="822" y="104"/>
                    <a:pt x="821" y="104"/>
                    <a:pt x="821" y="104"/>
                  </a:cubicBezTo>
                  <a:close/>
                  <a:moveTo>
                    <a:pt x="822" y="128"/>
                  </a:moveTo>
                  <a:cubicBezTo>
                    <a:pt x="822" y="128"/>
                    <a:pt x="822" y="128"/>
                    <a:pt x="822" y="128"/>
                  </a:cubicBezTo>
                  <a:cubicBezTo>
                    <a:pt x="822" y="128"/>
                    <a:pt x="821" y="128"/>
                    <a:pt x="822" y="128"/>
                  </a:cubicBezTo>
                  <a:close/>
                  <a:moveTo>
                    <a:pt x="822" y="112"/>
                  </a:moveTo>
                  <a:cubicBezTo>
                    <a:pt x="822" y="112"/>
                    <a:pt x="823" y="112"/>
                    <a:pt x="823" y="112"/>
                  </a:cubicBezTo>
                  <a:cubicBezTo>
                    <a:pt x="823" y="112"/>
                    <a:pt x="822" y="112"/>
                    <a:pt x="822" y="112"/>
                  </a:cubicBezTo>
                  <a:close/>
                  <a:moveTo>
                    <a:pt x="822" y="113"/>
                  </a:moveTo>
                  <a:cubicBezTo>
                    <a:pt x="822" y="113"/>
                    <a:pt x="823" y="114"/>
                    <a:pt x="823" y="113"/>
                  </a:cubicBezTo>
                  <a:cubicBezTo>
                    <a:pt x="823" y="113"/>
                    <a:pt x="822" y="113"/>
                    <a:pt x="822" y="113"/>
                  </a:cubicBezTo>
                  <a:close/>
                  <a:moveTo>
                    <a:pt x="822" y="135"/>
                  </a:moveTo>
                  <a:cubicBezTo>
                    <a:pt x="822" y="135"/>
                    <a:pt x="823" y="135"/>
                    <a:pt x="823" y="135"/>
                  </a:cubicBezTo>
                  <a:cubicBezTo>
                    <a:pt x="823" y="135"/>
                    <a:pt x="822" y="135"/>
                    <a:pt x="822" y="135"/>
                  </a:cubicBezTo>
                  <a:close/>
                  <a:moveTo>
                    <a:pt x="822" y="116"/>
                  </a:moveTo>
                  <a:cubicBezTo>
                    <a:pt x="821" y="117"/>
                    <a:pt x="826" y="117"/>
                    <a:pt x="825" y="118"/>
                  </a:cubicBezTo>
                  <a:cubicBezTo>
                    <a:pt x="824" y="119"/>
                    <a:pt x="822" y="117"/>
                    <a:pt x="822" y="118"/>
                  </a:cubicBezTo>
                  <a:cubicBezTo>
                    <a:pt x="822" y="120"/>
                    <a:pt x="825" y="118"/>
                    <a:pt x="826" y="118"/>
                  </a:cubicBezTo>
                  <a:cubicBezTo>
                    <a:pt x="829" y="118"/>
                    <a:pt x="833" y="120"/>
                    <a:pt x="833" y="118"/>
                  </a:cubicBezTo>
                  <a:cubicBezTo>
                    <a:pt x="833" y="117"/>
                    <a:pt x="833" y="117"/>
                    <a:pt x="833" y="117"/>
                  </a:cubicBezTo>
                  <a:cubicBezTo>
                    <a:pt x="834" y="117"/>
                    <a:pt x="834" y="117"/>
                    <a:pt x="835" y="117"/>
                  </a:cubicBezTo>
                  <a:cubicBezTo>
                    <a:pt x="836" y="117"/>
                    <a:pt x="837" y="116"/>
                    <a:pt x="837" y="117"/>
                  </a:cubicBezTo>
                  <a:cubicBezTo>
                    <a:pt x="837" y="118"/>
                    <a:pt x="835" y="118"/>
                    <a:pt x="835" y="118"/>
                  </a:cubicBezTo>
                  <a:cubicBezTo>
                    <a:pt x="837" y="119"/>
                    <a:pt x="838" y="118"/>
                    <a:pt x="839" y="118"/>
                  </a:cubicBezTo>
                  <a:cubicBezTo>
                    <a:pt x="840" y="118"/>
                    <a:pt x="841" y="117"/>
                    <a:pt x="841" y="117"/>
                  </a:cubicBezTo>
                  <a:cubicBezTo>
                    <a:pt x="840" y="117"/>
                    <a:pt x="839" y="117"/>
                    <a:pt x="839" y="116"/>
                  </a:cubicBezTo>
                  <a:cubicBezTo>
                    <a:pt x="841" y="116"/>
                    <a:pt x="846" y="116"/>
                    <a:pt x="844" y="116"/>
                  </a:cubicBezTo>
                  <a:cubicBezTo>
                    <a:pt x="840" y="114"/>
                    <a:pt x="836" y="116"/>
                    <a:pt x="832" y="116"/>
                  </a:cubicBezTo>
                  <a:cubicBezTo>
                    <a:pt x="829" y="116"/>
                    <a:pt x="826" y="115"/>
                    <a:pt x="822" y="116"/>
                  </a:cubicBezTo>
                  <a:close/>
                  <a:moveTo>
                    <a:pt x="823" y="144"/>
                  </a:moveTo>
                  <a:cubicBezTo>
                    <a:pt x="823" y="144"/>
                    <a:pt x="823" y="144"/>
                    <a:pt x="824" y="144"/>
                  </a:cubicBezTo>
                  <a:cubicBezTo>
                    <a:pt x="824" y="144"/>
                    <a:pt x="823" y="144"/>
                    <a:pt x="823" y="144"/>
                  </a:cubicBezTo>
                  <a:close/>
                  <a:moveTo>
                    <a:pt x="823" y="104"/>
                  </a:moveTo>
                  <a:cubicBezTo>
                    <a:pt x="822" y="105"/>
                    <a:pt x="829" y="105"/>
                    <a:pt x="828" y="104"/>
                  </a:cubicBezTo>
                  <a:cubicBezTo>
                    <a:pt x="826" y="104"/>
                    <a:pt x="825" y="104"/>
                    <a:pt x="823" y="104"/>
                  </a:cubicBezTo>
                  <a:close/>
                  <a:moveTo>
                    <a:pt x="824" y="128"/>
                  </a:moveTo>
                  <a:cubicBezTo>
                    <a:pt x="822" y="129"/>
                    <a:pt x="828" y="129"/>
                    <a:pt x="830" y="128"/>
                  </a:cubicBezTo>
                  <a:cubicBezTo>
                    <a:pt x="832" y="127"/>
                    <a:pt x="826" y="127"/>
                    <a:pt x="824" y="128"/>
                  </a:cubicBezTo>
                  <a:close/>
                  <a:moveTo>
                    <a:pt x="825" y="121"/>
                  </a:moveTo>
                  <a:cubicBezTo>
                    <a:pt x="824" y="122"/>
                    <a:pt x="827" y="122"/>
                    <a:pt x="827" y="121"/>
                  </a:cubicBezTo>
                  <a:cubicBezTo>
                    <a:pt x="827" y="121"/>
                    <a:pt x="825" y="121"/>
                    <a:pt x="825" y="121"/>
                  </a:cubicBezTo>
                  <a:close/>
                  <a:moveTo>
                    <a:pt x="825" y="65"/>
                  </a:moveTo>
                  <a:cubicBezTo>
                    <a:pt x="826" y="65"/>
                    <a:pt x="826" y="65"/>
                    <a:pt x="826" y="65"/>
                  </a:cubicBezTo>
                  <a:cubicBezTo>
                    <a:pt x="826" y="65"/>
                    <a:pt x="825" y="65"/>
                    <a:pt x="825" y="65"/>
                  </a:cubicBezTo>
                  <a:close/>
                  <a:moveTo>
                    <a:pt x="825" y="69"/>
                  </a:moveTo>
                  <a:cubicBezTo>
                    <a:pt x="824" y="69"/>
                    <a:pt x="830" y="69"/>
                    <a:pt x="829" y="69"/>
                  </a:cubicBezTo>
                  <a:cubicBezTo>
                    <a:pt x="828" y="68"/>
                    <a:pt x="826" y="68"/>
                    <a:pt x="825" y="69"/>
                  </a:cubicBezTo>
                  <a:close/>
                  <a:moveTo>
                    <a:pt x="826" y="62"/>
                  </a:moveTo>
                  <a:cubicBezTo>
                    <a:pt x="826" y="63"/>
                    <a:pt x="830" y="63"/>
                    <a:pt x="829" y="62"/>
                  </a:cubicBezTo>
                  <a:cubicBezTo>
                    <a:pt x="828" y="62"/>
                    <a:pt x="827" y="62"/>
                    <a:pt x="826" y="62"/>
                  </a:cubicBezTo>
                  <a:close/>
                  <a:moveTo>
                    <a:pt x="827" y="89"/>
                  </a:moveTo>
                  <a:cubicBezTo>
                    <a:pt x="827" y="89"/>
                    <a:pt x="827" y="88"/>
                    <a:pt x="827" y="89"/>
                  </a:cubicBezTo>
                  <a:cubicBezTo>
                    <a:pt x="828" y="89"/>
                    <a:pt x="827" y="89"/>
                    <a:pt x="827" y="89"/>
                  </a:cubicBezTo>
                  <a:close/>
                  <a:moveTo>
                    <a:pt x="827" y="110"/>
                  </a:moveTo>
                  <a:cubicBezTo>
                    <a:pt x="827" y="112"/>
                    <a:pt x="831" y="111"/>
                    <a:pt x="833" y="110"/>
                  </a:cubicBezTo>
                  <a:cubicBezTo>
                    <a:pt x="835" y="110"/>
                    <a:pt x="839" y="111"/>
                    <a:pt x="838" y="109"/>
                  </a:cubicBezTo>
                  <a:cubicBezTo>
                    <a:pt x="838" y="109"/>
                    <a:pt x="837" y="109"/>
                    <a:pt x="836" y="109"/>
                  </a:cubicBezTo>
                  <a:cubicBezTo>
                    <a:pt x="835" y="108"/>
                    <a:pt x="833" y="109"/>
                    <a:pt x="832" y="109"/>
                  </a:cubicBezTo>
                  <a:cubicBezTo>
                    <a:pt x="831" y="109"/>
                    <a:pt x="831" y="108"/>
                    <a:pt x="832" y="108"/>
                  </a:cubicBezTo>
                  <a:cubicBezTo>
                    <a:pt x="833" y="107"/>
                    <a:pt x="839" y="108"/>
                    <a:pt x="837" y="107"/>
                  </a:cubicBezTo>
                  <a:cubicBezTo>
                    <a:pt x="835" y="106"/>
                    <a:pt x="832" y="107"/>
                    <a:pt x="830" y="107"/>
                  </a:cubicBezTo>
                  <a:cubicBezTo>
                    <a:pt x="829" y="107"/>
                    <a:pt x="827" y="107"/>
                    <a:pt x="828" y="108"/>
                  </a:cubicBezTo>
                  <a:cubicBezTo>
                    <a:pt x="828" y="108"/>
                    <a:pt x="830" y="108"/>
                    <a:pt x="829" y="108"/>
                  </a:cubicBezTo>
                  <a:cubicBezTo>
                    <a:pt x="829" y="109"/>
                    <a:pt x="828" y="109"/>
                    <a:pt x="828" y="109"/>
                  </a:cubicBezTo>
                  <a:cubicBezTo>
                    <a:pt x="827" y="110"/>
                    <a:pt x="827" y="110"/>
                    <a:pt x="827" y="110"/>
                  </a:cubicBezTo>
                  <a:close/>
                  <a:moveTo>
                    <a:pt x="827" y="138"/>
                  </a:moveTo>
                  <a:cubicBezTo>
                    <a:pt x="827" y="138"/>
                    <a:pt x="827" y="139"/>
                    <a:pt x="828" y="139"/>
                  </a:cubicBezTo>
                  <a:cubicBezTo>
                    <a:pt x="828" y="139"/>
                    <a:pt x="829" y="138"/>
                    <a:pt x="829" y="138"/>
                  </a:cubicBezTo>
                  <a:cubicBezTo>
                    <a:pt x="830" y="138"/>
                    <a:pt x="831" y="138"/>
                    <a:pt x="830" y="137"/>
                  </a:cubicBezTo>
                  <a:cubicBezTo>
                    <a:pt x="829" y="137"/>
                    <a:pt x="828" y="137"/>
                    <a:pt x="827" y="138"/>
                  </a:cubicBezTo>
                  <a:close/>
                  <a:moveTo>
                    <a:pt x="829" y="82"/>
                  </a:moveTo>
                  <a:cubicBezTo>
                    <a:pt x="829" y="82"/>
                    <a:pt x="829" y="82"/>
                    <a:pt x="829" y="82"/>
                  </a:cubicBezTo>
                  <a:cubicBezTo>
                    <a:pt x="830" y="83"/>
                    <a:pt x="833" y="82"/>
                    <a:pt x="832" y="82"/>
                  </a:cubicBezTo>
                  <a:cubicBezTo>
                    <a:pt x="831" y="81"/>
                    <a:pt x="830" y="81"/>
                    <a:pt x="829" y="82"/>
                  </a:cubicBezTo>
                  <a:close/>
                  <a:moveTo>
                    <a:pt x="830" y="79"/>
                  </a:moveTo>
                  <a:cubicBezTo>
                    <a:pt x="830" y="79"/>
                    <a:pt x="832" y="80"/>
                    <a:pt x="832" y="80"/>
                  </a:cubicBezTo>
                  <a:cubicBezTo>
                    <a:pt x="832" y="79"/>
                    <a:pt x="831" y="79"/>
                    <a:pt x="830" y="79"/>
                  </a:cubicBezTo>
                  <a:close/>
                  <a:moveTo>
                    <a:pt x="831" y="68"/>
                  </a:moveTo>
                  <a:cubicBezTo>
                    <a:pt x="830" y="68"/>
                    <a:pt x="831" y="69"/>
                    <a:pt x="832" y="69"/>
                  </a:cubicBezTo>
                  <a:cubicBezTo>
                    <a:pt x="834" y="69"/>
                    <a:pt x="839" y="69"/>
                    <a:pt x="837" y="68"/>
                  </a:cubicBezTo>
                  <a:cubicBezTo>
                    <a:pt x="835" y="68"/>
                    <a:pt x="833" y="67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lose/>
                  <a:moveTo>
                    <a:pt x="831" y="121"/>
                  </a:moveTo>
                  <a:cubicBezTo>
                    <a:pt x="830" y="123"/>
                    <a:pt x="835" y="122"/>
                    <a:pt x="836" y="121"/>
                  </a:cubicBezTo>
                  <a:cubicBezTo>
                    <a:pt x="837" y="121"/>
                    <a:pt x="838" y="121"/>
                    <a:pt x="838" y="121"/>
                  </a:cubicBezTo>
                  <a:cubicBezTo>
                    <a:pt x="837" y="119"/>
                    <a:pt x="835" y="120"/>
                    <a:pt x="833" y="120"/>
                  </a:cubicBezTo>
                  <a:cubicBezTo>
                    <a:pt x="832" y="120"/>
                    <a:pt x="831" y="120"/>
                    <a:pt x="831" y="121"/>
                  </a:cubicBezTo>
                  <a:cubicBezTo>
                    <a:pt x="831" y="121"/>
                    <a:pt x="831" y="121"/>
                    <a:pt x="831" y="121"/>
                  </a:cubicBezTo>
                  <a:close/>
                  <a:moveTo>
                    <a:pt x="831" y="111"/>
                  </a:moveTo>
                  <a:cubicBezTo>
                    <a:pt x="831" y="112"/>
                    <a:pt x="832" y="112"/>
                    <a:pt x="832" y="112"/>
                  </a:cubicBezTo>
                  <a:cubicBezTo>
                    <a:pt x="835" y="113"/>
                    <a:pt x="837" y="112"/>
                    <a:pt x="839" y="112"/>
                  </a:cubicBezTo>
                  <a:cubicBezTo>
                    <a:pt x="840" y="112"/>
                    <a:pt x="842" y="112"/>
                    <a:pt x="841" y="111"/>
                  </a:cubicBezTo>
                  <a:cubicBezTo>
                    <a:pt x="839" y="110"/>
                    <a:pt x="836" y="111"/>
                    <a:pt x="833" y="111"/>
                  </a:cubicBezTo>
                  <a:cubicBezTo>
                    <a:pt x="833" y="111"/>
                    <a:pt x="832" y="111"/>
                    <a:pt x="831" y="111"/>
                  </a:cubicBezTo>
                  <a:close/>
                  <a:moveTo>
                    <a:pt x="832" y="105"/>
                  </a:moveTo>
                  <a:cubicBezTo>
                    <a:pt x="832" y="105"/>
                    <a:pt x="832" y="106"/>
                    <a:pt x="832" y="106"/>
                  </a:cubicBezTo>
                  <a:cubicBezTo>
                    <a:pt x="833" y="106"/>
                    <a:pt x="836" y="105"/>
                    <a:pt x="835" y="104"/>
                  </a:cubicBezTo>
                  <a:cubicBezTo>
                    <a:pt x="834" y="104"/>
                    <a:pt x="833" y="104"/>
                    <a:pt x="832" y="105"/>
                  </a:cubicBezTo>
                  <a:close/>
                  <a:moveTo>
                    <a:pt x="834" y="131"/>
                  </a:moveTo>
                  <a:cubicBezTo>
                    <a:pt x="835" y="131"/>
                    <a:pt x="835" y="131"/>
                    <a:pt x="835" y="131"/>
                  </a:cubicBezTo>
                  <a:cubicBezTo>
                    <a:pt x="835" y="131"/>
                    <a:pt x="834" y="131"/>
                    <a:pt x="834" y="131"/>
                  </a:cubicBezTo>
                  <a:close/>
                  <a:moveTo>
                    <a:pt x="836" y="130"/>
                  </a:moveTo>
                  <a:cubicBezTo>
                    <a:pt x="835" y="130"/>
                    <a:pt x="838" y="130"/>
                    <a:pt x="837" y="130"/>
                  </a:cubicBezTo>
                  <a:cubicBezTo>
                    <a:pt x="837" y="129"/>
                    <a:pt x="836" y="130"/>
                    <a:pt x="836" y="130"/>
                  </a:cubicBezTo>
                  <a:close/>
                  <a:moveTo>
                    <a:pt x="836" y="134"/>
                  </a:moveTo>
                  <a:cubicBezTo>
                    <a:pt x="835" y="134"/>
                    <a:pt x="839" y="134"/>
                    <a:pt x="838" y="133"/>
                  </a:cubicBezTo>
                  <a:cubicBezTo>
                    <a:pt x="838" y="133"/>
                    <a:pt x="837" y="133"/>
                    <a:pt x="837" y="133"/>
                  </a:cubicBezTo>
                  <a:cubicBezTo>
                    <a:pt x="836" y="133"/>
                    <a:pt x="836" y="134"/>
                    <a:pt x="836" y="134"/>
                  </a:cubicBezTo>
                  <a:close/>
                  <a:moveTo>
                    <a:pt x="836" y="142"/>
                  </a:moveTo>
                  <a:cubicBezTo>
                    <a:pt x="836" y="142"/>
                    <a:pt x="838" y="142"/>
                    <a:pt x="837" y="142"/>
                  </a:cubicBezTo>
                  <a:cubicBezTo>
                    <a:pt x="837" y="142"/>
                    <a:pt x="837" y="142"/>
                    <a:pt x="836" y="142"/>
                  </a:cubicBezTo>
                  <a:close/>
                  <a:moveTo>
                    <a:pt x="837" y="95"/>
                  </a:moveTo>
                  <a:cubicBezTo>
                    <a:pt x="836" y="96"/>
                    <a:pt x="841" y="97"/>
                    <a:pt x="841" y="95"/>
                  </a:cubicBezTo>
                  <a:cubicBezTo>
                    <a:pt x="840" y="94"/>
                    <a:pt x="838" y="94"/>
                    <a:pt x="837" y="95"/>
                  </a:cubicBezTo>
                  <a:close/>
                  <a:moveTo>
                    <a:pt x="837" y="105"/>
                  </a:moveTo>
                  <a:cubicBezTo>
                    <a:pt x="836" y="106"/>
                    <a:pt x="841" y="106"/>
                    <a:pt x="840" y="105"/>
                  </a:cubicBezTo>
                  <a:cubicBezTo>
                    <a:pt x="839" y="104"/>
                    <a:pt x="838" y="104"/>
                    <a:pt x="837" y="105"/>
                  </a:cubicBezTo>
                  <a:close/>
                  <a:moveTo>
                    <a:pt x="837" y="51"/>
                  </a:moveTo>
                  <a:cubicBezTo>
                    <a:pt x="837" y="51"/>
                    <a:pt x="839" y="52"/>
                    <a:pt x="839" y="52"/>
                  </a:cubicBezTo>
                  <a:cubicBezTo>
                    <a:pt x="838" y="51"/>
                    <a:pt x="838" y="51"/>
                    <a:pt x="837" y="51"/>
                  </a:cubicBezTo>
                  <a:close/>
                  <a:moveTo>
                    <a:pt x="837" y="84"/>
                  </a:moveTo>
                  <a:cubicBezTo>
                    <a:pt x="837" y="84"/>
                    <a:pt x="841" y="84"/>
                    <a:pt x="840" y="84"/>
                  </a:cubicBezTo>
                  <a:cubicBezTo>
                    <a:pt x="839" y="84"/>
                    <a:pt x="838" y="84"/>
                    <a:pt x="837" y="84"/>
                  </a:cubicBezTo>
                  <a:close/>
                  <a:moveTo>
                    <a:pt x="838" y="93"/>
                  </a:moveTo>
                  <a:cubicBezTo>
                    <a:pt x="837" y="94"/>
                    <a:pt x="842" y="94"/>
                    <a:pt x="841" y="93"/>
                  </a:cubicBezTo>
                  <a:cubicBezTo>
                    <a:pt x="840" y="93"/>
                    <a:pt x="839" y="93"/>
                    <a:pt x="838" y="93"/>
                  </a:cubicBezTo>
                  <a:close/>
                  <a:moveTo>
                    <a:pt x="838" y="141"/>
                  </a:moveTo>
                  <a:cubicBezTo>
                    <a:pt x="839" y="141"/>
                    <a:pt x="839" y="141"/>
                    <a:pt x="839" y="141"/>
                  </a:cubicBezTo>
                  <a:cubicBezTo>
                    <a:pt x="839" y="141"/>
                    <a:pt x="838" y="141"/>
                    <a:pt x="838" y="141"/>
                  </a:cubicBezTo>
                  <a:close/>
                  <a:moveTo>
                    <a:pt x="839" y="135"/>
                  </a:moveTo>
                  <a:cubicBezTo>
                    <a:pt x="838" y="135"/>
                    <a:pt x="840" y="136"/>
                    <a:pt x="840" y="135"/>
                  </a:cubicBezTo>
                  <a:cubicBezTo>
                    <a:pt x="840" y="135"/>
                    <a:pt x="840" y="135"/>
                    <a:pt x="840" y="135"/>
                  </a:cubicBezTo>
                  <a:cubicBezTo>
                    <a:pt x="840" y="135"/>
                    <a:pt x="839" y="135"/>
                    <a:pt x="839" y="135"/>
                  </a:cubicBezTo>
                  <a:close/>
                  <a:moveTo>
                    <a:pt x="840" y="141"/>
                  </a:moveTo>
                  <a:cubicBezTo>
                    <a:pt x="840" y="141"/>
                    <a:pt x="840" y="142"/>
                    <a:pt x="841" y="142"/>
                  </a:cubicBezTo>
                  <a:cubicBezTo>
                    <a:pt x="842" y="142"/>
                    <a:pt x="843" y="142"/>
                    <a:pt x="843" y="141"/>
                  </a:cubicBezTo>
                  <a:cubicBezTo>
                    <a:pt x="842" y="141"/>
                    <a:pt x="841" y="140"/>
                    <a:pt x="840" y="141"/>
                  </a:cubicBezTo>
                  <a:close/>
                  <a:moveTo>
                    <a:pt x="841" y="104"/>
                  </a:moveTo>
                  <a:cubicBezTo>
                    <a:pt x="840" y="104"/>
                    <a:pt x="842" y="105"/>
                    <a:pt x="842" y="106"/>
                  </a:cubicBezTo>
                  <a:cubicBezTo>
                    <a:pt x="844" y="106"/>
                    <a:pt x="846" y="106"/>
                    <a:pt x="849" y="105"/>
                  </a:cubicBezTo>
                  <a:cubicBezTo>
                    <a:pt x="849" y="105"/>
                    <a:pt x="850" y="105"/>
                    <a:pt x="850" y="105"/>
                  </a:cubicBezTo>
                  <a:cubicBezTo>
                    <a:pt x="849" y="104"/>
                    <a:pt x="847" y="104"/>
                    <a:pt x="846" y="104"/>
                  </a:cubicBezTo>
                  <a:cubicBezTo>
                    <a:pt x="845" y="104"/>
                    <a:pt x="844" y="104"/>
                    <a:pt x="843" y="104"/>
                  </a:cubicBezTo>
                  <a:cubicBezTo>
                    <a:pt x="842" y="104"/>
                    <a:pt x="842" y="103"/>
                    <a:pt x="841" y="104"/>
                  </a:cubicBezTo>
                  <a:close/>
                  <a:moveTo>
                    <a:pt x="841" y="133"/>
                  </a:moveTo>
                  <a:cubicBezTo>
                    <a:pt x="841" y="133"/>
                    <a:pt x="841" y="133"/>
                    <a:pt x="841" y="133"/>
                  </a:cubicBezTo>
                  <a:cubicBezTo>
                    <a:pt x="842" y="133"/>
                    <a:pt x="841" y="133"/>
                    <a:pt x="841" y="133"/>
                  </a:cubicBezTo>
                  <a:close/>
                  <a:moveTo>
                    <a:pt x="842" y="79"/>
                  </a:moveTo>
                  <a:cubicBezTo>
                    <a:pt x="842" y="79"/>
                    <a:pt x="842" y="79"/>
                    <a:pt x="842" y="79"/>
                  </a:cubicBezTo>
                  <a:cubicBezTo>
                    <a:pt x="842" y="79"/>
                    <a:pt x="842" y="79"/>
                    <a:pt x="842" y="79"/>
                  </a:cubicBezTo>
                  <a:close/>
                  <a:moveTo>
                    <a:pt x="842" y="93"/>
                  </a:moveTo>
                  <a:cubicBezTo>
                    <a:pt x="842" y="94"/>
                    <a:pt x="843" y="94"/>
                    <a:pt x="843" y="94"/>
                  </a:cubicBezTo>
                  <a:cubicBezTo>
                    <a:pt x="843" y="94"/>
                    <a:pt x="843" y="93"/>
                    <a:pt x="842" y="93"/>
                  </a:cubicBezTo>
                  <a:close/>
                  <a:moveTo>
                    <a:pt x="843" y="107"/>
                  </a:moveTo>
                  <a:cubicBezTo>
                    <a:pt x="842" y="107"/>
                    <a:pt x="846" y="108"/>
                    <a:pt x="845" y="107"/>
                  </a:cubicBezTo>
                  <a:cubicBezTo>
                    <a:pt x="845" y="106"/>
                    <a:pt x="844" y="106"/>
                    <a:pt x="843" y="107"/>
                  </a:cubicBezTo>
                  <a:close/>
                  <a:moveTo>
                    <a:pt x="843" y="130"/>
                  </a:moveTo>
                  <a:cubicBezTo>
                    <a:pt x="842" y="131"/>
                    <a:pt x="846" y="131"/>
                    <a:pt x="845" y="130"/>
                  </a:cubicBezTo>
                  <a:cubicBezTo>
                    <a:pt x="845" y="129"/>
                    <a:pt x="844" y="130"/>
                    <a:pt x="843" y="130"/>
                  </a:cubicBezTo>
                  <a:close/>
                  <a:moveTo>
                    <a:pt x="843" y="144"/>
                  </a:moveTo>
                  <a:cubicBezTo>
                    <a:pt x="842" y="144"/>
                    <a:pt x="843" y="145"/>
                    <a:pt x="844" y="145"/>
                  </a:cubicBezTo>
                  <a:cubicBezTo>
                    <a:pt x="844" y="144"/>
                    <a:pt x="843" y="144"/>
                    <a:pt x="843" y="144"/>
                  </a:cubicBezTo>
                  <a:close/>
                  <a:moveTo>
                    <a:pt x="843" y="133"/>
                  </a:moveTo>
                  <a:cubicBezTo>
                    <a:pt x="843" y="134"/>
                    <a:pt x="844" y="134"/>
                    <a:pt x="844" y="134"/>
                  </a:cubicBezTo>
                  <a:cubicBezTo>
                    <a:pt x="845" y="134"/>
                    <a:pt x="846" y="133"/>
                    <a:pt x="847" y="133"/>
                  </a:cubicBezTo>
                  <a:cubicBezTo>
                    <a:pt x="848" y="133"/>
                    <a:pt x="851" y="133"/>
                    <a:pt x="850" y="133"/>
                  </a:cubicBezTo>
                  <a:cubicBezTo>
                    <a:pt x="848" y="132"/>
                    <a:pt x="846" y="132"/>
                    <a:pt x="845" y="133"/>
                  </a:cubicBezTo>
                  <a:cubicBezTo>
                    <a:pt x="844" y="133"/>
                    <a:pt x="844" y="133"/>
                    <a:pt x="843" y="133"/>
                  </a:cubicBezTo>
                  <a:close/>
                  <a:moveTo>
                    <a:pt x="844" y="142"/>
                  </a:moveTo>
                  <a:cubicBezTo>
                    <a:pt x="843" y="144"/>
                    <a:pt x="849" y="142"/>
                    <a:pt x="851" y="142"/>
                  </a:cubicBezTo>
                  <a:cubicBezTo>
                    <a:pt x="852" y="142"/>
                    <a:pt x="853" y="142"/>
                    <a:pt x="853" y="142"/>
                  </a:cubicBezTo>
                  <a:cubicBezTo>
                    <a:pt x="852" y="140"/>
                    <a:pt x="850" y="142"/>
                    <a:pt x="848" y="141"/>
                  </a:cubicBezTo>
                  <a:cubicBezTo>
                    <a:pt x="847" y="141"/>
                    <a:pt x="847" y="141"/>
                    <a:pt x="846" y="141"/>
                  </a:cubicBezTo>
                  <a:cubicBezTo>
                    <a:pt x="846" y="141"/>
                    <a:pt x="845" y="141"/>
                    <a:pt x="845" y="142"/>
                  </a:cubicBezTo>
                  <a:cubicBezTo>
                    <a:pt x="845" y="142"/>
                    <a:pt x="844" y="142"/>
                    <a:pt x="844" y="142"/>
                  </a:cubicBezTo>
                  <a:close/>
                  <a:moveTo>
                    <a:pt x="848" y="130"/>
                  </a:moveTo>
                  <a:cubicBezTo>
                    <a:pt x="847" y="131"/>
                    <a:pt x="853" y="131"/>
                    <a:pt x="852" y="130"/>
                  </a:cubicBezTo>
                  <a:cubicBezTo>
                    <a:pt x="851" y="130"/>
                    <a:pt x="849" y="130"/>
                    <a:pt x="848" y="130"/>
                  </a:cubicBezTo>
                  <a:close/>
                  <a:moveTo>
                    <a:pt x="848" y="134"/>
                  </a:moveTo>
                  <a:cubicBezTo>
                    <a:pt x="847" y="134"/>
                    <a:pt x="849" y="136"/>
                    <a:pt x="849" y="135"/>
                  </a:cubicBezTo>
                  <a:cubicBezTo>
                    <a:pt x="850" y="135"/>
                    <a:pt x="848" y="134"/>
                    <a:pt x="848" y="134"/>
                  </a:cubicBezTo>
                  <a:close/>
                  <a:moveTo>
                    <a:pt x="848" y="107"/>
                  </a:moveTo>
                  <a:cubicBezTo>
                    <a:pt x="849" y="107"/>
                    <a:pt x="849" y="107"/>
                    <a:pt x="849" y="106"/>
                  </a:cubicBezTo>
                  <a:cubicBezTo>
                    <a:pt x="849" y="106"/>
                    <a:pt x="848" y="107"/>
                    <a:pt x="848" y="107"/>
                  </a:cubicBezTo>
                  <a:close/>
                  <a:moveTo>
                    <a:pt x="848" y="117"/>
                  </a:moveTo>
                  <a:cubicBezTo>
                    <a:pt x="848" y="117"/>
                    <a:pt x="852" y="117"/>
                    <a:pt x="851" y="117"/>
                  </a:cubicBezTo>
                  <a:cubicBezTo>
                    <a:pt x="850" y="116"/>
                    <a:pt x="849" y="116"/>
                    <a:pt x="848" y="117"/>
                  </a:cubicBezTo>
                  <a:close/>
                  <a:moveTo>
                    <a:pt x="848" y="137"/>
                  </a:moveTo>
                  <a:cubicBezTo>
                    <a:pt x="848" y="137"/>
                    <a:pt x="850" y="137"/>
                    <a:pt x="849" y="137"/>
                  </a:cubicBezTo>
                  <a:cubicBezTo>
                    <a:pt x="849" y="137"/>
                    <a:pt x="849" y="137"/>
                    <a:pt x="848" y="137"/>
                  </a:cubicBezTo>
                  <a:close/>
                  <a:moveTo>
                    <a:pt x="851" y="115"/>
                  </a:moveTo>
                  <a:cubicBezTo>
                    <a:pt x="851" y="115"/>
                    <a:pt x="853" y="116"/>
                    <a:pt x="853" y="115"/>
                  </a:cubicBezTo>
                  <a:cubicBezTo>
                    <a:pt x="852" y="115"/>
                    <a:pt x="852" y="115"/>
                    <a:pt x="851" y="115"/>
                  </a:cubicBezTo>
                  <a:close/>
                  <a:moveTo>
                    <a:pt x="853" y="126"/>
                  </a:moveTo>
                  <a:cubicBezTo>
                    <a:pt x="853" y="126"/>
                    <a:pt x="855" y="126"/>
                    <a:pt x="854" y="126"/>
                  </a:cubicBezTo>
                  <a:cubicBezTo>
                    <a:pt x="854" y="126"/>
                    <a:pt x="854" y="126"/>
                    <a:pt x="853" y="126"/>
                  </a:cubicBezTo>
                  <a:close/>
                  <a:moveTo>
                    <a:pt x="853" y="130"/>
                  </a:moveTo>
                  <a:cubicBezTo>
                    <a:pt x="851" y="132"/>
                    <a:pt x="859" y="130"/>
                    <a:pt x="862" y="130"/>
                  </a:cubicBezTo>
                  <a:cubicBezTo>
                    <a:pt x="867" y="130"/>
                    <a:pt x="871" y="131"/>
                    <a:pt x="876" y="130"/>
                  </a:cubicBezTo>
                  <a:cubicBezTo>
                    <a:pt x="876" y="130"/>
                    <a:pt x="877" y="129"/>
                    <a:pt x="877" y="129"/>
                  </a:cubicBezTo>
                  <a:cubicBezTo>
                    <a:pt x="876" y="128"/>
                    <a:pt x="875" y="129"/>
                    <a:pt x="874" y="129"/>
                  </a:cubicBezTo>
                  <a:cubicBezTo>
                    <a:pt x="873" y="129"/>
                    <a:pt x="871" y="129"/>
                    <a:pt x="870" y="129"/>
                  </a:cubicBezTo>
                  <a:cubicBezTo>
                    <a:pt x="865" y="130"/>
                    <a:pt x="860" y="129"/>
                    <a:pt x="855" y="129"/>
                  </a:cubicBezTo>
                  <a:cubicBezTo>
                    <a:pt x="854" y="129"/>
                    <a:pt x="854" y="129"/>
                    <a:pt x="853" y="130"/>
                  </a:cubicBezTo>
                  <a:close/>
                  <a:moveTo>
                    <a:pt x="854" y="132"/>
                  </a:moveTo>
                  <a:cubicBezTo>
                    <a:pt x="854" y="132"/>
                    <a:pt x="854" y="132"/>
                    <a:pt x="854" y="132"/>
                  </a:cubicBezTo>
                  <a:cubicBezTo>
                    <a:pt x="854" y="132"/>
                    <a:pt x="854" y="132"/>
                    <a:pt x="854" y="132"/>
                  </a:cubicBezTo>
                  <a:close/>
                  <a:moveTo>
                    <a:pt x="855" y="143"/>
                  </a:moveTo>
                  <a:cubicBezTo>
                    <a:pt x="854" y="143"/>
                    <a:pt x="855" y="144"/>
                    <a:pt x="855" y="144"/>
                  </a:cubicBezTo>
                  <a:cubicBezTo>
                    <a:pt x="856" y="144"/>
                    <a:pt x="855" y="143"/>
                    <a:pt x="855" y="143"/>
                  </a:cubicBezTo>
                  <a:close/>
                  <a:moveTo>
                    <a:pt x="856" y="126"/>
                  </a:moveTo>
                  <a:cubicBezTo>
                    <a:pt x="855" y="126"/>
                    <a:pt x="861" y="126"/>
                    <a:pt x="860" y="126"/>
                  </a:cubicBezTo>
                  <a:cubicBezTo>
                    <a:pt x="859" y="125"/>
                    <a:pt x="857" y="125"/>
                    <a:pt x="856" y="126"/>
                  </a:cubicBezTo>
                  <a:close/>
                  <a:moveTo>
                    <a:pt x="856" y="141"/>
                  </a:moveTo>
                  <a:cubicBezTo>
                    <a:pt x="855" y="142"/>
                    <a:pt x="860" y="142"/>
                    <a:pt x="859" y="141"/>
                  </a:cubicBezTo>
                  <a:cubicBezTo>
                    <a:pt x="858" y="141"/>
                    <a:pt x="857" y="141"/>
                    <a:pt x="856" y="141"/>
                  </a:cubicBezTo>
                  <a:close/>
                  <a:moveTo>
                    <a:pt x="856" y="116"/>
                  </a:moveTo>
                  <a:cubicBezTo>
                    <a:pt x="856" y="116"/>
                    <a:pt x="857" y="116"/>
                    <a:pt x="857" y="116"/>
                  </a:cubicBezTo>
                  <a:cubicBezTo>
                    <a:pt x="857" y="116"/>
                    <a:pt x="856" y="116"/>
                    <a:pt x="856" y="116"/>
                  </a:cubicBezTo>
                  <a:close/>
                  <a:moveTo>
                    <a:pt x="856" y="127"/>
                  </a:moveTo>
                  <a:cubicBezTo>
                    <a:pt x="856" y="127"/>
                    <a:pt x="857" y="127"/>
                    <a:pt x="857" y="127"/>
                  </a:cubicBezTo>
                  <a:cubicBezTo>
                    <a:pt x="857" y="127"/>
                    <a:pt x="856" y="127"/>
                    <a:pt x="856" y="127"/>
                  </a:cubicBezTo>
                  <a:close/>
                  <a:moveTo>
                    <a:pt x="856" y="140"/>
                  </a:moveTo>
                  <a:cubicBezTo>
                    <a:pt x="856" y="140"/>
                    <a:pt x="857" y="140"/>
                    <a:pt x="857" y="140"/>
                  </a:cubicBezTo>
                  <a:cubicBezTo>
                    <a:pt x="857" y="140"/>
                    <a:pt x="856" y="140"/>
                    <a:pt x="856" y="140"/>
                  </a:cubicBezTo>
                  <a:close/>
                  <a:moveTo>
                    <a:pt x="859" y="133"/>
                  </a:moveTo>
                  <a:cubicBezTo>
                    <a:pt x="859" y="133"/>
                    <a:pt x="861" y="133"/>
                    <a:pt x="860" y="133"/>
                  </a:cubicBezTo>
                  <a:cubicBezTo>
                    <a:pt x="860" y="133"/>
                    <a:pt x="860" y="133"/>
                    <a:pt x="859" y="133"/>
                  </a:cubicBezTo>
                  <a:close/>
                  <a:moveTo>
                    <a:pt x="860" y="93"/>
                  </a:moveTo>
                  <a:cubicBezTo>
                    <a:pt x="859" y="93"/>
                    <a:pt x="860" y="95"/>
                    <a:pt x="861" y="94"/>
                  </a:cubicBezTo>
                  <a:cubicBezTo>
                    <a:pt x="861" y="94"/>
                    <a:pt x="860" y="93"/>
                    <a:pt x="860" y="93"/>
                  </a:cubicBezTo>
                  <a:close/>
                  <a:moveTo>
                    <a:pt x="860" y="103"/>
                  </a:moveTo>
                  <a:cubicBezTo>
                    <a:pt x="860" y="103"/>
                    <a:pt x="862" y="103"/>
                    <a:pt x="862" y="103"/>
                  </a:cubicBezTo>
                  <a:cubicBezTo>
                    <a:pt x="861" y="103"/>
                    <a:pt x="861" y="103"/>
                    <a:pt x="860" y="103"/>
                  </a:cubicBezTo>
                  <a:close/>
                  <a:moveTo>
                    <a:pt x="861" y="116"/>
                  </a:moveTo>
                  <a:cubicBezTo>
                    <a:pt x="861" y="116"/>
                    <a:pt x="862" y="116"/>
                    <a:pt x="862" y="116"/>
                  </a:cubicBezTo>
                  <a:cubicBezTo>
                    <a:pt x="862" y="116"/>
                    <a:pt x="861" y="116"/>
                    <a:pt x="861" y="116"/>
                  </a:cubicBezTo>
                  <a:close/>
                  <a:moveTo>
                    <a:pt x="863" y="143"/>
                  </a:moveTo>
                  <a:cubicBezTo>
                    <a:pt x="863" y="143"/>
                    <a:pt x="864" y="143"/>
                    <a:pt x="864" y="143"/>
                  </a:cubicBezTo>
                  <a:cubicBezTo>
                    <a:pt x="864" y="143"/>
                    <a:pt x="863" y="143"/>
                    <a:pt x="863" y="143"/>
                  </a:cubicBezTo>
                  <a:close/>
                  <a:moveTo>
                    <a:pt x="866" y="140"/>
                  </a:moveTo>
                  <a:cubicBezTo>
                    <a:pt x="866" y="140"/>
                    <a:pt x="866" y="140"/>
                    <a:pt x="866" y="140"/>
                  </a:cubicBezTo>
                  <a:cubicBezTo>
                    <a:pt x="866" y="140"/>
                    <a:pt x="866" y="140"/>
                    <a:pt x="866" y="140"/>
                  </a:cubicBezTo>
                  <a:close/>
                  <a:moveTo>
                    <a:pt x="866" y="105"/>
                  </a:moveTo>
                  <a:cubicBezTo>
                    <a:pt x="866" y="106"/>
                    <a:pt x="867" y="106"/>
                    <a:pt x="867" y="106"/>
                  </a:cubicBezTo>
                  <a:cubicBezTo>
                    <a:pt x="867" y="106"/>
                    <a:pt x="866" y="106"/>
                    <a:pt x="865" y="106"/>
                  </a:cubicBezTo>
                  <a:cubicBezTo>
                    <a:pt x="863" y="106"/>
                    <a:pt x="858" y="107"/>
                    <a:pt x="859" y="105"/>
                  </a:cubicBezTo>
                  <a:cubicBezTo>
                    <a:pt x="860" y="105"/>
                    <a:pt x="861" y="105"/>
                    <a:pt x="861" y="104"/>
                  </a:cubicBezTo>
                  <a:cubicBezTo>
                    <a:pt x="860" y="104"/>
                    <a:pt x="859" y="104"/>
                    <a:pt x="858" y="104"/>
                  </a:cubicBezTo>
                  <a:cubicBezTo>
                    <a:pt x="857" y="104"/>
                    <a:pt x="857" y="104"/>
                    <a:pt x="856" y="104"/>
                  </a:cubicBezTo>
                  <a:cubicBezTo>
                    <a:pt x="855" y="104"/>
                    <a:pt x="855" y="104"/>
                    <a:pt x="855" y="104"/>
                  </a:cubicBezTo>
                  <a:cubicBezTo>
                    <a:pt x="854" y="104"/>
                    <a:pt x="852" y="105"/>
                    <a:pt x="853" y="105"/>
                  </a:cubicBezTo>
                  <a:cubicBezTo>
                    <a:pt x="853" y="106"/>
                    <a:pt x="855" y="105"/>
                    <a:pt x="855" y="106"/>
                  </a:cubicBezTo>
                  <a:cubicBezTo>
                    <a:pt x="854" y="107"/>
                    <a:pt x="851" y="106"/>
                    <a:pt x="852" y="107"/>
                  </a:cubicBezTo>
                  <a:cubicBezTo>
                    <a:pt x="853" y="110"/>
                    <a:pt x="863" y="107"/>
                    <a:pt x="860" y="109"/>
                  </a:cubicBezTo>
                  <a:cubicBezTo>
                    <a:pt x="857" y="110"/>
                    <a:pt x="854" y="109"/>
                    <a:pt x="851" y="109"/>
                  </a:cubicBezTo>
                  <a:cubicBezTo>
                    <a:pt x="848" y="109"/>
                    <a:pt x="845" y="109"/>
                    <a:pt x="842" y="109"/>
                  </a:cubicBezTo>
                  <a:cubicBezTo>
                    <a:pt x="841" y="109"/>
                    <a:pt x="840" y="109"/>
                    <a:pt x="840" y="109"/>
                  </a:cubicBezTo>
                  <a:cubicBezTo>
                    <a:pt x="838" y="111"/>
                    <a:pt x="845" y="110"/>
                    <a:pt x="847" y="110"/>
                  </a:cubicBezTo>
                  <a:cubicBezTo>
                    <a:pt x="854" y="110"/>
                    <a:pt x="859" y="110"/>
                    <a:pt x="866" y="109"/>
                  </a:cubicBezTo>
                  <a:cubicBezTo>
                    <a:pt x="866" y="109"/>
                    <a:pt x="868" y="109"/>
                    <a:pt x="867" y="109"/>
                  </a:cubicBezTo>
                  <a:cubicBezTo>
                    <a:pt x="866" y="108"/>
                    <a:pt x="861" y="109"/>
                    <a:pt x="862" y="108"/>
                  </a:cubicBezTo>
                  <a:cubicBezTo>
                    <a:pt x="864" y="107"/>
                    <a:pt x="868" y="108"/>
                    <a:pt x="868" y="107"/>
                  </a:cubicBezTo>
                  <a:cubicBezTo>
                    <a:pt x="868" y="106"/>
                    <a:pt x="868" y="106"/>
                    <a:pt x="867" y="106"/>
                  </a:cubicBezTo>
                  <a:cubicBezTo>
                    <a:pt x="868" y="106"/>
                    <a:pt x="868" y="106"/>
                    <a:pt x="868" y="106"/>
                  </a:cubicBezTo>
                  <a:cubicBezTo>
                    <a:pt x="869" y="107"/>
                    <a:pt x="869" y="107"/>
                    <a:pt x="870" y="108"/>
                  </a:cubicBezTo>
                  <a:cubicBezTo>
                    <a:pt x="870" y="108"/>
                    <a:pt x="870" y="107"/>
                    <a:pt x="870" y="107"/>
                  </a:cubicBezTo>
                  <a:cubicBezTo>
                    <a:pt x="871" y="108"/>
                    <a:pt x="872" y="108"/>
                    <a:pt x="872" y="108"/>
                  </a:cubicBezTo>
                  <a:cubicBezTo>
                    <a:pt x="871" y="109"/>
                    <a:pt x="867" y="108"/>
                    <a:pt x="868" y="109"/>
                  </a:cubicBezTo>
                  <a:cubicBezTo>
                    <a:pt x="873" y="110"/>
                    <a:pt x="877" y="109"/>
                    <a:pt x="881" y="108"/>
                  </a:cubicBezTo>
                  <a:cubicBezTo>
                    <a:pt x="881" y="108"/>
                    <a:pt x="883" y="108"/>
                    <a:pt x="883" y="108"/>
                  </a:cubicBezTo>
                  <a:cubicBezTo>
                    <a:pt x="881" y="107"/>
                    <a:pt x="875" y="108"/>
                    <a:pt x="876" y="106"/>
                  </a:cubicBezTo>
                  <a:cubicBezTo>
                    <a:pt x="877" y="106"/>
                    <a:pt x="878" y="106"/>
                    <a:pt x="878" y="106"/>
                  </a:cubicBezTo>
                  <a:cubicBezTo>
                    <a:pt x="877" y="104"/>
                    <a:pt x="874" y="107"/>
                    <a:pt x="872" y="107"/>
                  </a:cubicBezTo>
                  <a:cubicBezTo>
                    <a:pt x="871" y="107"/>
                    <a:pt x="870" y="106"/>
                    <a:pt x="869" y="106"/>
                  </a:cubicBezTo>
                  <a:cubicBezTo>
                    <a:pt x="869" y="105"/>
                    <a:pt x="869" y="105"/>
                    <a:pt x="869" y="105"/>
                  </a:cubicBezTo>
                  <a:cubicBezTo>
                    <a:pt x="868" y="104"/>
                    <a:pt x="867" y="104"/>
                    <a:pt x="866" y="105"/>
                  </a:cubicBezTo>
                  <a:close/>
                  <a:moveTo>
                    <a:pt x="868" y="61"/>
                  </a:moveTo>
                  <a:cubicBezTo>
                    <a:pt x="868" y="61"/>
                    <a:pt x="869" y="61"/>
                    <a:pt x="869" y="61"/>
                  </a:cubicBezTo>
                  <a:cubicBezTo>
                    <a:pt x="869" y="61"/>
                    <a:pt x="868" y="61"/>
                    <a:pt x="868" y="61"/>
                  </a:cubicBezTo>
                  <a:close/>
                  <a:moveTo>
                    <a:pt x="868" y="132"/>
                  </a:moveTo>
                  <a:cubicBezTo>
                    <a:pt x="868" y="132"/>
                    <a:pt x="869" y="133"/>
                    <a:pt x="869" y="133"/>
                  </a:cubicBezTo>
                  <a:cubicBezTo>
                    <a:pt x="869" y="133"/>
                    <a:pt x="870" y="134"/>
                    <a:pt x="870" y="134"/>
                  </a:cubicBezTo>
                  <a:cubicBezTo>
                    <a:pt x="870" y="134"/>
                    <a:pt x="871" y="133"/>
                    <a:pt x="871" y="133"/>
                  </a:cubicBezTo>
                  <a:cubicBezTo>
                    <a:pt x="872" y="132"/>
                    <a:pt x="875" y="132"/>
                    <a:pt x="874" y="132"/>
                  </a:cubicBezTo>
                  <a:cubicBezTo>
                    <a:pt x="873" y="131"/>
                    <a:pt x="871" y="131"/>
                    <a:pt x="869" y="132"/>
                  </a:cubicBezTo>
                  <a:cubicBezTo>
                    <a:pt x="869" y="132"/>
                    <a:pt x="869" y="131"/>
                    <a:pt x="868" y="132"/>
                  </a:cubicBezTo>
                  <a:close/>
                  <a:moveTo>
                    <a:pt x="869" y="141"/>
                  </a:moveTo>
                  <a:cubicBezTo>
                    <a:pt x="869" y="141"/>
                    <a:pt x="872" y="141"/>
                    <a:pt x="871" y="141"/>
                  </a:cubicBezTo>
                  <a:cubicBezTo>
                    <a:pt x="871" y="140"/>
                    <a:pt x="870" y="140"/>
                    <a:pt x="869" y="140"/>
                  </a:cubicBezTo>
                  <a:cubicBezTo>
                    <a:pt x="869" y="140"/>
                    <a:pt x="869" y="140"/>
                    <a:pt x="869" y="141"/>
                  </a:cubicBezTo>
                  <a:close/>
                  <a:moveTo>
                    <a:pt x="869" y="103"/>
                  </a:moveTo>
                  <a:cubicBezTo>
                    <a:pt x="869" y="103"/>
                    <a:pt x="869" y="103"/>
                    <a:pt x="870" y="103"/>
                  </a:cubicBezTo>
                  <a:cubicBezTo>
                    <a:pt x="870" y="103"/>
                    <a:pt x="869" y="103"/>
                    <a:pt x="869" y="103"/>
                  </a:cubicBezTo>
                  <a:close/>
                  <a:moveTo>
                    <a:pt x="871" y="104"/>
                  </a:moveTo>
                  <a:cubicBezTo>
                    <a:pt x="871" y="104"/>
                    <a:pt x="873" y="105"/>
                    <a:pt x="873" y="104"/>
                  </a:cubicBezTo>
                  <a:cubicBezTo>
                    <a:pt x="873" y="103"/>
                    <a:pt x="872" y="103"/>
                    <a:pt x="871" y="104"/>
                  </a:cubicBezTo>
                  <a:close/>
                  <a:moveTo>
                    <a:pt x="874" y="57"/>
                  </a:moveTo>
                  <a:cubicBezTo>
                    <a:pt x="874" y="57"/>
                    <a:pt x="874" y="57"/>
                    <a:pt x="874" y="57"/>
                  </a:cubicBezTo>
                  <a:cubicBezTo>
                    <a:pt x="874" y="57"/>
                    <a:pt x="873" y="57"/>
                    <a:pt x="874" y="57"/>
                  </a:cubicBezTo>
                  <a:close/>
                  <a:moveTo>
                    <a:pt x="874" y="103"/>
                  </a:moveTo>
                  <a:cubicBezTo>
                    <a:pt x="873" y="103"/>
                    <a:pt x="876" y="104"/>
                    <a:pt x="877" y="103"/>
                  </a:cubicBezTo>
                  <a:cubicBezTo>
                    <a:pt x="877" y="102"/>
                    <a:pt x="875" y="102"/>
                    <a:pt x="874" y="103"/>
                  </a:cubicBezTo>
                  <a:close/>
                  <a:moveTo>
                    <a:pt x="875" y="67"/>
                  </a:moveTo>
                  <a:cubicBezTo>
                    <a:pt x="871" y="68"/>
                    <a:pt x="883" y="68"/>
                    <a:pt x="887" y="67"/>
                  </a:cubicBezTo>
                  <a:cubicBezTo>
                    <a:pt x="887" y="67"/>
                    <a:pt x="888" y="66"/>
                    <a:pt x="887" y="66"/>
                  </a:cubicBezTo>
                  <a:cubicBezTo>
                    <a:pt x="885" y="65"/>
                    <a:pt x="883" y="66"/>
                    <a:pt x="880" y="66"/>
                  </a:cubicBezTo>
                  <a:cubicBezTo>
                    <a:pt x="878" y="66"/>
                    <a:pt x="877" y="66"/>
                    <a:pt x="875" y="67"/>
                  </a:cubicBezTo>
                  <a:close/>
                  <a:moveTo>
                    <a:pt x="879" y="132"/>
                  </a:moveTo>
                  <a:cubicBezTo>
                    <a:pt x="879" y="132"/>
                    <a:pt x="881" y="132"/>
                    <a:pt x="881" y="132"/>
                  </a:cubicBezTo>
                  <a:cubicBezTo>
                    <a:pt x="880" y="131"/>
                    <a:pt x="880" y="132"/>
                    <a:pt x="879" y="132"/>
                  </a:cubicBezTo>
                  <a:close/>
                  <a:moveTo>
                    <a:pt x="882" y="132"/>
                  </a:moveTo>
                  <a:cubicBezTo>
                    <a:pt x="881" y="132"/>
                    <a:pt x="883" y="132"/>
                    <a:pt x="883" y="132"/>
                  </a:cubicBezTo>
                  <a:cubicBezTo>
                    <a:pt x="882" y="132"/>
                    <a:pt x="882" y="132"/>
                    <a:pt x="882" y="132"/>
                  </a:cubicBezTo>
                  <a:close/>
                  <a:moveTo>
                    <a:pt x="887" y="134"/>
                  </a:moveTo>
                  <a:cubicBezTo>
                    <a:pt x="887" y="134"/>
                    <a:pt x="887" y="134"/>
                    <a:pt x="887" y="134"/>
                  </a:cubicBezTo>
                  <a:cubicBezTo>
                    <a:pt x="887" y="134"/>
                    <a:pt x="886" y="134"/>
                    <a:pt x="887" y="134"/>
                  </a:cubicBezTo>
                  <a:close/>
                  <a:moveTo>
                    <a:pt x="888" y="108"/>
                  </a:moveTo>
                  <a:cubicBezTo>
                    <a:pt x="887" y="108"/>
                    <a:pt x="889" y="108"/>
                    <a:pt x="889" y="108"/>
                  </a:cubicBezTo>
                  <a:cubicBezTo>
                    <a:pt x="889" y="108"/>
                    <a:pt x="888" y="108"/>
                    <a:pt x="888" y="108"/>
                  </a:cubicBezTo>
                  <a:close/>
                  <a:moveTo>
                    <a:pt x="889" y="66"/>
                  </a:moveTo>
                  <a:cubicBezTo>
                    <a:pt x="890" y="66"/>
                    <a:pt x="890" y="66"/>
                    <a:pt x="890" y="66"/>
                  </a:cubicBezTo>
                  <a:cubicBezTo>
                    <a:pt x="890" y="66"/>
                    <a:pt x="889" y="66"/>
                    <a:pt x="889" y="66"/>
                  </a:cubicBezTo>
                  <a:close/>
                  <a:moveTo>
                    <a:pt x="891" y="107"/>
                  </a:moveTo>
                  <a:cubicBezTo>
                    <a:pt x="890" y="108"/>
                    <a:pt x="894" y="108"/>
                    <a:pt x="893" y="107"/>
                  </a:cubicBezTo>
                  <a:cubicBezTo>
                    <a:pt x="892" y="107"/>
                    <a:pt x="892" y="107"/>
                    <a:pt x="891" y="107"/>
                  </a:cubicBezTo>
                  <a:close/>
                  <a:moveTo>
                    <a:pt x="891" y="66"/>
                  </a:moveTo>
                  <a:cubicBezTo>
                    <a:pt x="890" y="67"/>
                    <a:pt x="898" y="66"/>
                    <a:pt x="896" y="66"/>
                  </a:cubicBezTo>
                  <a:cubicBezTo>
                    <a:pt x="895" y="65"/>
                    <a:pt x="893" y="65"/>
                    <a:pt x="892" y="66"/>
                  </a:cubicBezTo>
                  <a:cubicBezTo>
                    <a:pt x="892" y="66"/>
                    <a:pt x="892" y="66"/>
                    <a:pt x="891" y="66"/>
                  </a:cubicBezTo>
                  <a:close/>
                  <a:moveTo>
                    <a:pt x="893" y="109"/>
                  </a:moveTo>
                  <a:cubicBezTo>
                    <a:pt x="893" y="109"/>
                    <a:pt x="893" y="109"/>
                    <a:pt x="894" y="109"/>
                  </a:cubicBezTo>
                  <a:cubicBezTo>
                    <a:pt x="894" y="109"/>
                    <a:pt x="893" y="109"/>
                    <a:pt x="893" y="109"/>
                  </a:cubicBezTo>
                  <a:close/>
                  <a:moveTo>
                    <a:pt x="897" y="107"/>
                  </a:moveTo>
                  <a:cubicBezTo>
                    <a:pt x="896" y="108"/>
                    <a:pt x="900" y="108"/>
                    <a:pt x="899" y="107"/>
                  </a:cubicBezTo>
                  <a:cubicBezTo>
                    <a:pt x="898" y="107"/>
                    <a:pt x="898" y="107"/>
                    <a:pt x="897" y="107"/>
                  </a:cubicBezTo>
                  <a:close/>
                  <a:moveTo>
                    <a:pt x="899" y="66"/>
                  </a:moveTo>
                  <a:cubicBezTo>
                    <a:pt x="898" y="66"/>
                    <a:pt x="902" y="66"/>
                    <a:pt x="901" y="66"/>
                  </a:cubicBezTo>
                  <a:cubicBezTo>
                    <a:pt x="901" y="65"/>
                    <a:pt x="900" y="65"/>
                    <a:pt x="899" y="66"/>
                  </a:cubicBezTo>
                  <a:close/>
                  <a:moveTo>
                    <a:pt x="901" y="104"/>
                  </a:moveTo>
                  <a:cubicBezTo>
                    <a:pt x="901" y="104"/>
                    <a:pt x="902" y="106"/>
                    <a:pt x="902" y="105"/>
                  </a:cubicBezTo>
                  <a:cubicBezTo>
                    <a:pt x="903" y="105"/>
                    <a:pt x="902" y="104"/>
                    <a:pt x="901" y="104"/>
                  </a:cubicBezTo>
                  <a:close/>
                  <a:moveTo>
                    <a:pt x="903" y="66"/>
                  </a:moveTo>
                  <a:cubicBezTo>
                    <a:pt x="903" y="66"/>
                    <a:pt x="903" y="65"/>
                    <a:pt x="903" y="66"/>
                  </a:cubicBezTo>
                  <a:cubicBezTo>
                    <a:pt x="904" y="66"/>
                    <a:pt x="903" y="66"/>
                    <a:pt x="903" y="66"/>
                  </a:cubicBezTo>
                  <a:close/>
                  <a:moveTo>
                    <a:pt x="906" y="107"/>
                  </a:moveTo>
                  <a:cubicBezTo>
                    <a:pt x="906" y="107"/>
                    <a:pt x="907" y="107"/>
                    <a:pt x="907" y="107"/>
                  </a:cubicBezTo>
                  <a:cubicBezTo>
                    <a:pt x="907" y="107"/>
                    <a:pt x="906" y="107"/>
                    <a:pt x="906" y="107"/>
                  </a:cubicBezTo>
                  <a:close/>
                  <a:moveTo>
                    <a:pt x="907" y="132"/>
                  </a:moveTo>
                  <a:cubicBezTo>
                    <a:pt x="908" y="132"/>
                    <a:pt x="908" y="132"/>
                    <a:pt x="908" y="132"/>
                  </a:cubicBezTo>
                  <a:cubicBezTo>
                    <a:pt x="908" y="132"/>
                    <a:pt x="907" y="132"/>
                    <a:pt x="907" y="132"/>
                  </a:cubicBezTo>
                  <a:close/>
                  <a:moveTo>
                    <a:pt x="908" y="107"/>
                  </a:moveTo>
                  <a:cubicBezTo>
                    <a:pt x="906" y="108"/>
                    <a:pt x="917" y="108"/>
                    <a:pt x="915" y="107"/>
                  </a:cubicBezTo>
                  <a:cubicBezTo>
                    <a:pt x="913" y="106"/>
                    <a:pt x="911" y="106"/>
                    <a:pt x="909" y="107"/>
                  </a:cubicBezTo>
                  <a:cubicBezTo>
                    <a:pt x="909" y="107"/>
                    <a:pt x="909" y="107"/>
                    <a:pt x="908" y="107"/>
                  </a:cubicBezTo>
                  <a:close/>
                  <a:moveTo>
                    <a:pt x="910" y="55"/>
                  </a:moveTo>
                  <a:cubicBezTo>
                    <a:pt x="910" y="55"/>
                    <a:pt x="912" y="55"/>
                    <a:pt x="912" y="55"/>
                  </a:cubicBezTo>
                  <a:cubicBezTo>
                    <a:pt x="911" y="55"/>
                    <a:pt x="911" y="55"/>
                    <a:pt x="910" y="55"/>
                  </a:cubicBezTo>
                  <a:close/>
                  <a:moveTo>
                    <a:pt x="914" y="104"/>
                  </a:moveTo>
                  <a:cubicBezTo>
                    <a:pt x="914" y="104"/>
                    <a:pt x="915" y="105"/>
                    <a:pt x="915" y="105"/>
                  </a:cubicBezTo>
                  <a:cubicBezTo>
                    <a:pt x="916" y="105"/>
                    <a:pt x="915" y="104"/>
                    <a:pt x="915" y="104"/>
                  </a:cubicBezTo>
                  <a:cubicBezTo>
                    <a:pt x="915" y="104"/>
                    <a:pt x="915" y="104"/>
                    <a:pt x="914" y="104"/>
                  </a:cubicBezTo>
                  <a:close/>
                  <a:moveTo>
                    <a:pt x="915" y="103"/>
                  </a:moveTo>
                  <a:cubicBezTo>
                    <a:pt x="915" y="103"/>
                    <a:pt x="916" y="103"/>
                    <a:pt x="916" y="103"/>
                  </a:cubicBezTo>
                  <a:cubicBezTo>
                    <a:pt x="916" y="102"/>
                    <a:pt x="915" y="103"/>
                    <a:pt x="915" y="103"/>
                  </a:cubicBezTo>
                  <a:close/>
                  <a:moveTo>
                    <a:pt x="915" y="108"/>
                  </a:moveTo>
                  <a:cubicBezTo>
                    <a:pt x="914" y="109"/>
                    <a:pt x="921" y="109"/>
                    <a:pt x="919" y="108"/>
                  </a:cubicBezTo>
                  <a:cubicBezTo>
                    <a:pt x="918" y="108"/>
                    <a:pt x="917" y="108"/>
                    <a:pt x="915" y="108"/>
                  </a:cubicBezTo>
                  <a:close/>
                  <a:moveTo>
                    <a:pt x="918" y="131"/>
                  </a:moveTo>
                  <a:cubicBezTo>
                    <a:pt x="917" y="131"/>
                    <a:pt x="920" y="131"/>
                    <a:pt x="919" y="131"/>
                  </a:cubicBezTo>
                  <a:cubicBezTo>
                    <a:pt x="919" y="130"/>
                    <a:pt x="918" y="131"/>
                    <a:pt x="918" y="131"/>
                  </a:cubicBezTo>
                  <a:close/>
                  <a:moveTo>
                    <a:pt x="920" y="104"/>
                  </a:moveTo>
                  <a:cubicBezTo>
                    <a:pt x="919" y="104"/>
                    <a:pt x="920" y="105"/>
                    <a:pt x="921" y="105"/>
                  </a:cubicBezTo>
                  <a:cubicBezTo>
                    <a:pt x="921" y="105"/>
                    <a:pt x="921" y="104"/>
                    <a:pt x="921" y="104"/>
                  </a:cubicBezTo>
                  <a:cubicBezTo>
                    <a:pt x="920" y="104"/>
                    <a:pt x="920" y="104"/>
                    <a:pt x="920" y="104"/>
                  </a:cubicBezTo>
                  <a:close/>
                  <a:moveTo>
                    <a:pt x="920" y="114"/>
                  </a:moveTo>
                  <a:cubicBezTo>
                    <a:pt x="920" y="114"/>
                    <a:pt x="920" y="114"/>
                    <a:pt x="920" y="114"/>
                  </a:cubicBezTo>
                  <a:cubicBezTo>
                    <a:pt x="921" y="114"/>
                    <a:pt x="920" y="114"/>
                    <a:pt x="920" y="114"/>
                  </a:cubicBezTo>
                  <a:close/>
                  <a:moveTo>
                    <a:pt x="922" y="42"/>
                  </a:moveTo>
                  <a:cubicBezTo>
                    <a:pt x="922" y="41"/>
                    <a:pt x="923" y="42"/>
                    <a:pt x="923" y="42"/>
                  </a:cubicBezTo>
                  <a:cubicBezTo>
                    <a:pt x="923" y="41"/>
                    <a:pt x="921" y="42"/>
                    <a:pt x="922" y="42"/>
                  </a:cubicBezTo>
                  <a:close/>
                  <a:moveTo>
                    <a:pt x="925" y="41"/>
                  </a:moveTo>
                  <a:cubicBezTo>
                    <a:pt x="924" y="42"/>
                    <a:pt x="929" y="42"/>
                    <a:pt x="928" y="41"/>
                  </a:cubicBezTo>
                  <a:cubicBezTo>
                    <a:pt x="927" y="41"/>
                    <a:pt x="926" y="41"/>
                    <a:pt x="925" y="41"/>
                  </a:cubicBezTo>
                  <a:close/>
                  <a:moveTo>
                    <a:pt x="926" y="102"/>
                  </a:moveTo>
                  <a:cubicBezTo>
                    <a:pt x="926" y="103"/>
                    <a:pt x="929" y="103"/>
                    <a:pt x="928" y="102"/>
                  </a:cubicBezTo>
                  <a:cubicBezTo>
                    <a:pt x="928" y="102"/>
                    <a:pt x="927" y="102"/>
                    <a:pt x="926" y="102"/>
                  </a:cubicBezTo>
                  <a:close/>
                  <a:moveTo>
                    <a:pt x="930" y="41"/>
                  </a:moveTo>
                  <a:cubicBezTo>
                    <a:pt x="929" y="41"/>
                    <a:pt x="931" y="41"/>
                    <a:pt x="931" y="41"/>
                  </a:cubicBezTo>
                  <a:cubicBezTo>
                    <a:pt x="930" y="41"/>
                    <a:pt x="930" y="41"/>
                    <a:pt x="930" y="41"/>
                  </a:cubicBezTo>
                  <a:close/>
                  <a:moveTo>
                    <a:pt x="931" y="135"/>
                  </a:moveTo>
                  <a:cubicBezTo>
                    <a:pt x="930" y="135"/>
                    <a:pt x="937" y="135"/>
                    <a:pt x="935" y="135"/>
                  </a:cubicBezTo>
                  <a:cubicBezTo>
                    <a:pt x="934" y="134"/>
                    <a:pt x="933" y="134"/>
                    <a:pt x="931" y="135"/>
                  </a:cubicBezTo>
                  <a:close/>
                  <a:moveTo>
                    <a:pt x="938" y="103"/>
                  </a:moveTo>
                  <a:cubicBezTo>
                    <a:pt x="938" y="103"/>
                    <a:pt x="939" y="104"/>
                    <a:pt x="939" y="103"/>
                  </a:cubicBezTo>
                  <a:cubicBezTo>
                    <a:pt x="940" y="103"/>
                    <a:pt x="939" y="103"/>
                    <a:pt x="938" y="103"/>
                  </a:cubicBezTo>
                  <a:close/>
                  <a:moveTo>
                    <a:pt x="941" y="103"/>
                  </a:moveTo>
                  <a:cubicBezTo>
                    <a:pt x="940" y="103"/>
                    <a:pt x="943" y="103"/>
                    <a:pt x="943" y="103"/>
                  </a:cubicBezTo>
                  <a:cubicBezTo>
                    <a:pt x="942" y="102"/>
                    <a:pt x="941" y="102"/>
                    <a:pt x="941" y="103"/>
                  </a:cubicBezTo>
                  <a:close/>
                  <a:moveTo>
                    <a:pt x="946" y="40"/>
                  </a:moveTo>
                  <a:cubicBezTo>
                    <a:pt x="943" y="41"/>
                    <a:pt x="951" y="41"/>
                    <a:pt x="953" y="41"/>
                  </a:cubicBezTo>
                  <a:cubicBezTo>
                    <a:pt x="953" y="41"/>
                    <a:pt x="954" y="40"/>
                    <a:pt x="954" y="40"/>
                  </a:cubicBezTo>
                  <a:cubicBezTo>
                    <a:pt x="951" y="39"/>
                    <a:pt x="949" y="40"/>
                    <a:pt x="947" y="40"/>
                  </a:cubicBezTo>
                  <a:cubicBezTo>
                    <a:pt x="946" y="40"/>
                    <a:pt x="946" y="40"/>
                    <a:pt x="946" y="40"/>
                  </a:cubicBezTo>
                  <a:close/>
                  <a:moveTo>
                    <a:pt x="948" y="107"/>
                  </a:moveTo>
                  <a:cubicBezTo>
                    <a:pt x="948" y="107"/>
                    <a:pt x="950" y="107"/>
                    <a:pt x="950" y="107"/>
                  </a:cubicBezTo>
                  <a:cubicBezTo>
                    <a:pt x="949" y="107"/>
                    <a:pt x="949" y="107"/>
                    <a:pt x="948" y="107"/>
                  </a:cubicBezTo>
                  <a:close/>
                  <a:moveTo>
                    <a:pt x="949" y="103"/>
                  </a:moveTo>
                  <a:cubicBezTo>
                    <a:pt x="948" y="103"/>
                    <a:pt x="952" y="103"/>
                    <a:pt x="951" y="103"/>
                  </a:cubicBezTo>
                  <a:cubicBezTo>
                    <a:pt x="951" y="102"/>
                    <a:pt x="949" y="102"/>
                    <a:pt x="949" y="103"/>
                  </a:cubicBezTo>
                  <a:close/>
                  <a:moveTo>
                    <a:pt x="950" y="134"/>
                  </a:moveTo>
                  <a:cubicBezTo>
                    <a:pt x="949" y="134"/>
                    <a:pt x="952" y="136"/>
                    <a:pt x="952" y="135"/>
                  </a:cubicBezTo>
                  <a:cubicBezTo>
                    <a:pt x="953" y="134"/>
                    <a:pt x="951" y="134"/>
                    <a:pt x="950" y="134"/>
                  </a:cubicBezTo>
                  <a:close/>
                  <a:moveTo>
                    <a:pt x="951" y="136"/>
                  </a:moveTo>
                  <a:cubicBezTo>
                    <a:pt x="951" y="136"/>
                    <a:pt x="951" y="137"/>
                    <a:pt x="952" y="137"/>
                  </a:cubicBezTo>
                  <a:cubicBezTo>
                    <a:pt x="953" y="138"/>
                    <a:pt x="955" y="137"/>
                    <a:pt x="954" y="136"/>
                  </a:cubicBezTo>
                  <a:cubicBezTo>
                    <a:pt x="953" y="135"/>
                    <a:pt x="952" y="135"/>
                    <a:pt x="951" y="136"/>
                  </a:cubicBezTo>
                  <a:close/>
                  <a:moveTo>
                    <a:pt x="952" y="102"/>
                  </a:moveTo>
                  <a:cubicBezTo>
                    <a:pt x="950" y="103"/>
                    <a:pt x="960" y="103"/>
                    <a:pt x="958" y="102"/>
                  </a:cubicBezTo>
                  <a:cubicBezTo>
                    <a:pt x="956" y="102"/>
                    <a:pt x="954" y="101"/>
                    <a:pt x="952" y="102"/>
                  </a:cubicBezTo>
                  <a:close/>
                  <a:moveTo>
                    <a:pt x="952" y="140"/>
                  </a:moveTo>
                  <a:cubicBezTo>
                    <a:pt x="952" y="140"/>
                    <a:pt x="953" y="141"/>
                    <a:pt x="953" y="141"/>
                  </a:cubicBezTo>
                  <a:cubicBezTo>
                    <a:pt x="955" y="141"/>
                    <a:pt x="956" y="141"/>
                    <a:pt x="958" y="141"/>
                  </a:cubicBezTo>
                  <a:cubicBezTo>
                    <a:pt x="962" y="141"/>
                    <a:pt x="965" y="141"/>
                    <a:pt x="969" y="140"/>
                  </a:cubicBezTo>
                  <a:cubicBezTo>
                    <a:pt x="970" y="140"/>
                    <a:pt x="971" y="140"/>
                    <a:pt x="971" y="139"/>
                  </a:cubicBezTo>
                  <a:cubicBezTo>
                    <a:pt x="969" y="138"/>
                    <a:pt x="967" y="139"/>
                    <a:pt x="965" y="139"/>
                  </a:cubicBezTo>
                  <a:cubicBezTo>
                    <a:pt x="964" y="140"/>
                    <a:pt x="962" y="139"/>
                    <a:pt x="960" y="139"/>
                  </a:cubicBezTo>
                  <a:cubicBezTo>
                    <a:pt x="958" y="140"/>
                    <a:pt x="956" y="139"/>
                    <a:pt x="954" y="139"/>
                  </a:cubicBezTo>
                  <a:cubicBezTo>
                    <a:pt x="953" y="140"/>
                    <a:pt x="953" y="140"/>
                    <a:pt x="952" y="140"/>
                  </a:cubicBezTo>
                  <a:close/>
                  <a:moveTo>
                    <a:pt x="954" y="107"/>
                  </a:moveTo>
                  <a:cubicBezTo>
                    <a:pt x="954" y="107"/>
                    <a:pt x="954" y="107"/>
                    <a:pt x="954" y="107"/>
                  </a:cubicBezTo>
                  <a:cubicBezTo>
                    <a:pt x="954" y="107"/>
                    <a:pt x="953" y="107"/>
                    <a:pt x="954" y="107"/>
                  </a:cubicBezTo>
                  <a:close/>
                  <a:moveTo>
                    <a:pt x="955" y="101"/>
                  </a:moveTo>
                  <a:cubicBezTo>
                    <a:pt x="954" y="101"/>
                    <a:pt x="959" y="101"/>
                    <a:pt x="958" y="101"/>
                  </a:cubicBezTo>
                  <a:cubicBezTo>
                    <a:pt x="957" y="100"/>
                    <a:pt x="956" y="100"/>
                    <a:pt x="955" y="101"/>
                  </a:cubicBezTo>
                  <a:close/>
                  <a:moveTo>
                    <a:pt x="956" y="136"/>
                  </a:moveTo>
                  <a:cubicBezTo>
                    <a:pt x="956" y="136"/>
                    <a:pt x="957" y="136"/>
                    <a:pt x="957" y="136"/>
                  </a:cubicBezTo>
                  <a:cubicBezTo>
                    <a:pt x="957" y="136"/>
                    <a:pt x="956" y="136"/>
                    <a:pt x="956" y="136"/>
                  </a:cubicBezTo>
                  <a:close/>
                  <a:moveTo>
                    <a:pt x="957" y="40"/>
                  </a:moveTo>
                  <a:cubicBezTo>
                    <a:pt x="956" y="40"/>
                    <a:pt x="958" y="40"/>
                    <a:pt x="958" y="40"/>
                  </a:cubicBezTo>
                  <a:cubicBezTo>
                    <a:pt x="957" y="39"/>
                    <a:pt x="957" y="40"/>
                    <a:pt x="957" y="40"/>
                  </a:cubicBezTo>
                  <a:close/>
                  <a:moveTo>
                    <a:pt x="957" y="107"/>
                  </a:moveTo>
                  <a:cubicBezTo>
                    <a:pt x="956" y="107"/>
                    <a:pt x="961" y="107"/>
                    <a:pt x="960" y="106"/>
                  </a:cubicBezTo>
                  <a:cubicBezTo>
                    <a:pt x="959" y="106"/>
                    <a:pt x="958" y="106"/>
                    <a:pt x="957" y="107"/>
                  </a:cubicBezTo>
                  <a:cubicBezTo>
                    <a:pt x="957" y="107"/>
                    <a:pt x="957" y="107"/>
                    <a:pt x="957" y="107"/>
                  </a:cubicBezTo>
                  <a:close/>
                  <a:moveTo>
                    <a:pt x="959" y="40"/>
                  </a:moveTo>
                  <a:cubicBezTo>
                    <a:pt x="960" y="40"/>
                    <a:pt x="960" y="40"/>
                    <a:pt x="960" y="40"/>
                  </a:cubicBezTo>
                  <a:cubicBezTo>
                    <a:pt x="960" y="40"/>
                    <a:pt x="959" y="40"/>
                    <a:pt x="959" y="40"/>
                  </a:cubicBezTo>
                  <a:close/>
                  <a:moveTo>
                    <a:pt x="960" y="101"/>
                  </a:moveTo>
                  <a:cubicBezTo>
                    <a:pt x="960" y="101"/>
                    <a:pt x="960" y="101"/>
                    <a:pt x="960" y="101"/>
                  </a:cubicBezTo>
                  <a:cubicBezTo>
                    <a:pt x="960" y="101"/>
                    <a:pt x="959" y="101"/>
                    <a:pt x="960" y="101"/>
                  </a:cubicBezTo>
                  <a:close/>
                  <a:moveTo>
                    <a:pt x="960" y="102"/>
                  </a:moveTo>
                  <a:cubicBezTo>
                    <a:pt x="959" y="102"/>
                    <a:pt x="962" y="102"/>
                    <a:pt x="961" y="102"/>
                  </a:cubicBezTo>
                  <a:cubicBezTo>
                    <a:pt x="961" y="102"/>
                    <a:pt x="960" y="102"/>
                    <a:pt x="960" y="102"/>
                  </a:cubicBezTo>
                  <a:close/>
                  <a:moveTo>
                    <a:pt x="961" y="40"/>
                  </a:moveTo>
                  <a:cubicBezTo>
                    <a:pt x="962" y="40"/>
                    <a:pt x="962" y="40"/>
                    <a:pt x="962" y="40"/>
                  </a:cubicBezTo>
                  <a:cubicBezTo>
                    <a:pt x="962" y="40"/>
                    <a:pt x="961" y="40"/>
                    <a:pt x="961" y="40"/>
                  </a:cubicBezTo>
                  <a:close/>
                  <a:moveTo>
                    <a:pt x="962" y="106"/>
                  </a:moveTo>
                  <a:cubicBezTo>
                    <a:pt x="961" y="106"/>
                    <a:pt x="963" y="106"/>
                    <a:pt x="963" y="106"/>
                  </a:cubicBezTo>
                  <a:cubicBezTo>
                    <a:pt x="962" y="106"/>
                    <a:pt x="962" y="106"/>
                    <a:pt x="962" y="106"/>
                  </a:cubicBezTo>
                  <a:close/>
                  <a:moveTo>
                    <a:pt x="963" y="102"/>
                  </a:moveTo>
                  <a:cubicBezTo>
                    <a:pt x="962" y="102"/>
                    <a:pt x="966" y="103"/>
                    <a:pt x="966" y="102"/>
                  </a:cubicBezTo>
                  <a:cubicBezTo>
                    <a:pt x="965" y="101"/>
                    <a:pt x="964" y="101"/>
                    <a:pt x="963" y="102"/>
                  </a:cubicBezTo>
                  <a:close/>
                  <a:moveTo>
                    <a:pt x="964" y="106"/>
                  </a:moveTo>
                  <a:cubicBezTo>
                    <a:pt x="964" y="106"/>
                    <a:pt x="966" y="106"/>
                    <a:pt x="966" y="106"/>
                  </a:cubicBezTo>
                  <a:cubicBezTo>
                    <a:pt x="965" y="106"/>
                    <a:pt x="965" y="106"/>
                    <a:pt x="964" y="106"/>
                  </a:cubicBezTo>
                  <a:close/>
                  <a:moveTo>
                    <a:pt x="967" y="46"/>
                  </a:moveTo>
                  <a:cubicBezTo>
                    <a:pt x="965" y="46"/>
                    <a:pt x="974" y="46"/>
                    <a:pt x="972" y="46"/>
                  </a:cubicBezTo>
                  <a:cubicBezTo>
                    <a:pt x="970" y="45"/>
                    <a:pt x="969" y="45"/>
                    <a:pt x="967" y="46"/>
                  </a:cubicBezTo>
                  <a:close/>
                  <a:moveTo>
                    <a:pt x="969" y="106"/>
                  </a:moveTo>
                  <a:cubicBezTo>
                    <a:pt x="969" y="106"/>
                    <a:pt x="969" y="107"/>
                    <a:pt x="970" y="107"/>
                  </a:cubicBezTo>
                  <a:cubicBezTo>
                    <a:pt x="970" y="106"/>
                    <a:pt x="969" y="106"/>
                    <a:pt x="969" y="106"/>
                  </a:cubicBezTo>
                  <a:close/>
                  <a:moveTo>
                    <a:pt x="973" y="39"/>
                  </a:moveTo>
                  <a:cubicBezTo>
                    <a:pt x="972" y="39"/>
                    <a:pt x="974" y="39"/>
                    <a:pt x="974" y="39"/>
                  </a:cubicBezTo>
                  <a:cubicBezTo>
                    <a:pt x="974" y="38"/>
                    <a:pt x="973" y="39"/>
                    <a:pt x="973" y="39"/>
                  </a:cubicBezTo>
                  <a:close/>
                  <a:moveTo>
                    <a:pt x="973" y="139"/>
                  </a:moveTo>
                  <a:cubicBezTo>
                    <a:pt x="972" y="139"/>
                    <a:pt x="976" y="139"/>
                    <a:pt x="976" y="139"/>
                  </a:cubicBezTo>
                  <a:cubicBezTo>
                    <a:pt x="975" y="139"/>
                    <a:pt x="974" y="139"/>
                    <a:pt x="973" y="139"/>
                  </a:cubicBezTo>
                  <a:close/>
                  <a:moveTo>
                    <a:pt x="975" y="45"/>
                  </a:moveTo>
                  <a:cubicBezTo>
                    <a:pt x="974" y="45"/>
                    <a:pt x="977" y="46"/>
                    <a:pt x="977" y="45"/>
                  </a:cubicBezTo>
                  <a:cubicBezTo>
                    <a:pt x="977" y="45"/>
                    <a:pt x="976" y="45"/>
                    <a:pt x="975" y="45"/>
                  </a:cubicBezTo>
                  <a:close/>
                  <a:moveTo>
                    <a:pt x="977" y="134"/>
                  </a:moveTo>
                  <a:cubicBezTo>
                    <a:pt x="973" y="136"/>
                    <a:pt x="986" y="135"/>
                    <a:pt x="990" y="135"/>
                  </a:cubicBezTo>
                  <a:cubicBezTo>
                    <a:pt x="992" y="135"/>
                    <a:pt x="995" y="135"/>
                    <a:pt x="994" y="133"/>
                  </a:cubicBezTo>
                  <a:cubicBezTo>
                    <a:pt x="994" y="133"/>
                    <a:pt x="992" y="134"/>
                    <a:pt x="991" y="134"/>
                  </a:cubicBezTo>
                  <a:cubicBezTo>
                    <a:pt x="989" y="134"/>
                    <a:pt x="987" y="134"/>
                    <a:pt x="984" y="134"/>
                  </a:cubicBezTo>
                  <a:cubicBezTo>
                    <a:pt x="982" y="134"/>
                    <a:pt x="979" y="134"/>
                    <a:pt x="977" y="134"/>
                  </a:cubicBezTo>
                  <a:close/>
                  <a:moveTo>
                    <a:pt x="979" y="45"/>
                  </a:moveTo>
                  <a:cubicBezTo>
                    <a:pt x="976" y="46"/>
                    <a:pt x="985" y="46"/>
                    <a:pt x="989" y="45"/>
                  </a:cubicBezTo>
                  <a:cubicBezTo>
                    <a:pt x="989" y="45"/>
                    <a:pt x="990" y="45"/>
                    <a:pt x="989" y="45"/>
                  </a:cubicBezTo>
                  <a:cubicBezTo>
                    <a:pt x="987" y="43"/>
                    <a:pt x="984" y="45"/>
                    <a:pt x="981" y="45"/>
                  </a:cubicBezTo>
                  <a:cubicBezTo>
                    <a:pt x="980" y="45"/>
                    <a:pt x="979" y="45"/>
                    <a:pt x="979" y="45"/>
                  </a:cubicBezTo>
                  <a:close/>
                  <a:moveTo>
                    <a:pt x="985" y="133"/>
                  </a:moveTo>
                  <a:cubicBezTo>
                    <a:pt x="984" y="134"/>
                    <a:pt x="989" y="133"/>
                    <a:pt x="988" y="132"/>
                  </a:cubicBezTo>
                  <a:cubicBezTo>
                    <a:pt x="987" y="131"/>
                    <a:pt x="986" y="132"/>
                    <a:pt x="985" y="133"/>
                  </a:cubicBezTo>
                  <a:cubicBezTo>
                    <a:pt x="985" y="133"/>
                    <a:pt x="985" y="133"/>
                    <a:pt x="985" y="133"/>
                  </a:cubicBezTo>
                  <a:close/>
                  <a:moveTo>
                    <a:pt x="989" y="105"/>
                  </a:moveTo>
                  <a:cubicBezTo>
                    <a:pt x="990" y="105"/>
                    <a:pt x="990" y="105"/>
                    <a:pt x="990" y="105"/>
                  </a:cubicBezTo>
                  <a:cubicBezTo>
                    <a:pt x="990" y="105"/>
                    <a:pt x="989" y="105"/>
                    <a:pt x="989" y="105"/>
                  </a:cubicBezTo>
                  <a:close/>
                  <a:moveTo>
                    <a:pt x="991" y="45"/>
                  </a:moveTo>
                  <a:cubicBezTo>
                    <a:pt x="989" y="46"/>
                    <a:pt x="996" y="45"/>
                    <a:pt x="998" y="44"/>
                  </a:cubicBezTo>
                  <a:cubicBezTo>
                    <a:pt x="999" y="44"/>
                    <a:pt x="1001" y="44"/>
                    <a:pt x="1000" y="44"/>
                  </a:cubicBezTo>
                  <a:cubicBezTo>
                    <a:pt x="998" y="43"/>
                    <a:pt x="996" y="44"/>
                    <a:pt x="993" y="44"/>
                  </a:cubicBezTo>
                  <a:cubicBezTo>
                    <a:pt x="993" y="44"/>
                    <a:pt x="992" y="44"/>
                    <a:pt x="991" y="45"/>
                  </a:cubicBezTo>
                  <a:close/>
                  <a:moveTo>
                    <a:pt x="1002" y="134"/>
                  </a:moveTo>
                  <a:cubicBezTo>
                    <a:pt x="1003" y="134"/>
                    <a:pt x="1003" y="134"/>
                    <a:pt x="1003" y="133"/>
                  </a:cubicBezTo>
                  <a:cubicBezTo>
                    <a:pt x="1003" y="133"/>
                    <a:pt x="1002" y="134"/>
                    <a:pt x="1002" y="134"/>
                  </a:cubicBezTo>
                  <a:close/>
                  <a:moveTo>
                    <a:pt x="1004" y="43"/>
                  </a:moveTo>
                  <a:cubicBezTo>
                    <a:pt x="1004" y="43"/>
                    <a:pt x="1004" y="43"/>
                    <a:pt x="1004" y="43"/>
                  </a:cubicBezTo>
                  <a:cubicBezTo>
                    <a:pt x="1004" y="44"/>
                    <a:pt x="1004" y="43"/>
                    <a:pt x="1004" y="43"/>
                  </a:cubicBezTo>
                  <a:close/>
                  <a:moveTo>
                    <a:pt x="1006" y="43"/>
                  </a:moveTo>
                  <a:cubicBezTo>
                    <a:pt x="1006" y="44"/>
                    <a:pt x="1008" y="44"/>
                    <a:pt x="1008" y="43"/>
                  </a:cubicBezTo>
                  <a:cubicBezTo>
                    <a:pt x="1007" y="43"/>
                    <a:pt x="1007" y="43"/>
                    <a:pt x="1006" y="43"/>
                  </a:cubicBezTo>
                  <a:close/>
                  <a:moveTo>
                    <a:pt x="1009" y="43"/>
                  </a:moveTo>
                  <a:cubicBezTo>
                    <a:pt x="1006" y="44"/>
                    <a:pt x="1015" y="44"/>
                    <a:pt x="1018" y="43"/>
                  </a:cubicBezTo>
                  <a:cubicBezTo>
                    <a:pt x="1019" y="43"/>
                    <a:pt x="1020" y="43"/>
                    <a:pt x="1020" y="42"/>
                  </a:cubicBezTo>
                  <a:cubicBezTo>
                    <a:pt x="1018" y="41"/>
                    <a:pt x="1015" y="43"/>
                    <a:pt x="1013" y="43"/>
                  </a:cubicBezTo>
                  <a:cubicBezTo>
                    <a:pt x="1012" y="43"/>
                    <a:pt x="1010" y="42"/>
                    <a:pt x="1009" y="43"/>
                  </a:cubicBezTo>
                  <a:close/>
                  <a:moveTo>
                    <a:pt x="1018" y="132"/>
                  </a:moveTo>
                  <a:cubicBezTo>
                    <a:pt x="1018" y="132"/>
                    <a:pt x="1020" y="132"/>
                    <a:pt x="1020" y="132"/>
                  </a:cubicBezTo>
                  <a:cubicBezTo>
                    <a:pt x="1019" y="132"/>
                    <a:pt x="1019" y="132"/>
                    <a:pt x="1018" y="132"/>
                  </a:cubicBezTo>
                  <a:close/>
                  <a:moveTo>
                    <a:pt x="1023" y="42"/>
                  </a:moveTo>
                  <a:cubicBezTo>
                    <a:pt x="1022" y="43"/>
                    <a:pt x="1028" y="42"/>
                    <a:pt x="1027" y="42"/>
                  </a:cubicBezTo>
                  <a:cubicBezTo>
                    <a:pt x="1026" y="42"/>
                    <a:pt x="1024" y="42"/>
                    <a:pt x="1023" y="42"/>
                  </a:cubicBezTo>
                  <a:close/>
                  <a:moveTo>
                    <a:pt x="1026" y="130"/>
                  </a:moveTo>
                  <a:cubicBezTo>
                    <a:pt x="1024" y="131"/>
                    <a:pt x="1034" y="131"/>
                    <a:pt x="1032" y="130"/>
                  </a:cubicBezTo>
                  <a:cubicBezTo>
                    <a:pt x="1031" y="129"/>
                    <a:pt x="1028" y="130"/>
                    <a:pt x="1026" y="130"/>
                  </a:cubicBezTo>
                  <a:cubicBezTo>
                    <a:pt x="1026" y="130"/>
                    <a:pt x="1026" y="130"/>
                    <a:pt x="1026" y="130"/>
                  </a:cubicBezTo>
                  <a:close/>
                  <a:moveTo>
                    <a:pt x="1029" y="131"/>
                  </a:moveTo>
                  <a:cubicBezTo>
                    <a:pt x="1029" y="131"/>
                    <a:pt x="1031" y="132"/>
                    <a:pt x="1030" y="131"/>
                  </a:cubicBezTo>
                  <a:cubicBezTo>
                    <a:pt x="1030" y="131"/>
                    <a:pt x="1030" y="131"/>
                    <a:pt x="1029" y="131"/>
                  </a:cubicBezTo>
                  <a:close/>
                  <a:moveTo>
                    <a:pt x="1032" y="42"/>
                  </a:moveTo>
                  <a:cubicBezTo>
                    <a:pt x="1031" y="42"/>
                    <a:pt x="1034" y="42"/>
                    <a:pt x="1034" y="42"/>
                  </a:cubicBezTo>
                  <a:cubicBezTo>
                    <a:pt x="1033" y="41"/>
                    <a:pt x="1032" y="42"/>
                    <a:pt x="1032" y="42"/>
                  </a:cubicBezTo>
                  <a:close/>
                  <a:moveTo>
                    <a:pt x="1035" y="41"/>
                  </a:moveTo>
                  <a:cubicBezTo>
                    <a:pt x="1034" y="42"/>
                    <a:pt x="1038" y="42"/>
                    <a:pt x="1037" y="41"/>
                  </a:cubicBezTo>
                  <a:cubicBezTo>
                    <a:pt x="1036" y="41"/>
                    <a:pt x="1035" y="41"/>
                    <a:pt x="1035" y="41"/>
                  </a:cubicBezTo>
                  <a:close/>
                  <a:moveTo>
                    <a:pt x="1035" y="130"/>
                  </a:moveTo>
                  <a:cubicBezTo>
                    <a:pt x="1034" y="130"/>
                    <a:pt x="1037" y="130"/>
                    <a:pt x="1036" y="130"/>
                  </a:cubicBezTo>
                  <a:cubicBezTo>
                    <a:pt x="1036" y="130"/>
                    <a:pt x="1035" y="130"/>
                    <a:pt x="1035" y="130"/>
                  </a:cubicBezTo>
                  <a:close/>
                  <a:moveTo>
                    <a:pt x="1035" y="131"/>
                  </a:moveTo>
                  <a:cubicBezTo>
                    <a:pt x="1035" y="131"/>
                    <a:pt x="1036" y="132"/>
                    <a:pt x="1036" y="132"/>
                  </a:cubicBezTo>
                  <a:cubicBezTo>
                    <a:pt x="1038" y="132"/>
                    <a:pt x="1039" y="132"/>
                    <a:pt x="1041" y="131"/>
                  </a:cubicBezTo>
                  <a:cubicBezTo>
                    <a:pt x="1041" y="131"/>
                    <a:pt x="1042" y="131"/>
                    <a:pt x="1042" y="131"/>
                  </a:cubicBezTo>
                  <a:cubicBezTo>
                    <a:pt x="1040" y="130"/>
                    <a:pt x="1037" y="131"/>
                    <a:pt x="1035" y="131"/>
                  </a:cubicBezTo>
                  <a:cubicBezTo>
                    <a:pt x="1035" y="131"/>
                    <a:pt x="1035" y="131"/>
                    <a:pt x="1035" y="131"/>
                  </a:cubicBezTo>
                  <a:close/>
                  <a:moveTo>
                    <a:pt x="1043" y="130"/>
                  </a:moveTo>
                  <a:cubicBezTo>
                    <a:pt x="1043" y="131"/>
                    <a:pt x="1043" y="131"/>
                    <a:pt x="1043" y="131"/>
                  </a:cubicBezTo>
                  <a:cubicBezTo>
                    <a:pt x="1044" y="132"/>
                    <a:pt x="1044" y="131"/>
                    <a:pt x="1045" y="131"/>
                  </a:cubicBezTo>
                  <a:cubicBezTo>
                    <a:pt x="1051" y="132"/>
                    <a:pt x="1057" y="130"/>
                    <a:pt x="1064" y="130"/>
                  </a:cubicBezTo>
                  <a:cubicBezTo>
                    <a:pt x="1064" y="130"/>
                    <a:pt x="1066" y="130"/>
                    <a:pt x="1066" y="129"/>
                  </a:cubicBezTo>
                  <a:cubicBezTo>
                    <a:pt x="1065" y="126"/>
                    <a:pt x="1060" y="129"/>
                    <a:pt x="1057" y="129"/>
                  </a:cubicBezTo>
                  <a:cubicBezTo>
                    <a:pt x="1052" y="129"/>
                    <a:pt x="1048" y="129"/>
                    <a:pt x="1044" y="130"/>
                  </a:cubicBezTo>
                  <a:cubicBezTo>
                    <a:pt x="1044" y="130"/>
                    <a:pt x="1043" y="130"/>
                    <a:pt x="1043" y="130"/>
                  </a:cubicBezTo>
                  <a:close/>
                  <a:moveTo>
                    <a:pt x="1049" y="38"/>
                  </a:moveTo>
                  <a:cubicBezTo>
                    <a:pt x="1049" y="39"/>
                    <a:pt x="1049" y="39"/>
                    <a:pt x="1050" y="39"/>
                  </a:cubicBezTo>
                  <a:cubicBezTo>
                    <a:pt x="1050" y="40"/>
                    <a:pt x="1052" y="39"/>
                    <a:pt x="1051" y="38"/>
                  </a:cubicBezTo>
                  <a:cubicBezTo>
                    <a:pt x="1051" y="38"/>
                    <a:pt x="1050" y="38"/>
                    <a:pt x="1049" y="38"/>
                  </a:cubicBezTo>
                  <a:close/>
                  <a:moveTo>
                    <a:pt x="1053" y="38"/>
                  </a:moveTo>
                  <a:cubicBezTo>
                    <a:pt x="1052" y="39"/>
                    <a:pt x="1058" y="39"/>
                    <a:pt x="1057" y="38"/>
                  </a:cubicBezTo>
                  <a:cubicBezTo>
                    <a:pt x="1057" y="37"/>
                    <a:pt x="1055" y="38"/>
                    <a:pt x="1054" y="38"/>
                  </a:cubicBezTo>
                  <a:cubicBezTo>
                    <a:pt x="1054" y="39"/>
                    <a:pt x="1054" y="38"/>
                    <a:pt x="1053" y="38"/>
                  </a:cubicBezTo>
                  <a:close/>
                  <a:moveTo>
                    <a:pt x="1059" y="38"/>
                  </a:moveTo>
                  <a:cubicBezTo>
                    <a:pt x="1055" y="39"/>
                    <a:pt x="1066" y="38"/>
                    <a:pt x="1071" y="38"/>
                  </a:cubicBezTo>
                  <a:cubicBezTo>
                    <a:pt x="1072" y="38"/>
                    <a:pt x="1073" y="38"/>
                    <a:pt x="1075" y="38"/>
                  </a:cubicBezTo>
                  <a:cubicBezTo>
                    <a:pt x="1083" y="36"/>
                    <a:pt x="1090" y="37"/>
                    <a:pt x="1097" y="36"/>
                  </a:cubicBezTo>
                  <a:cubicBezTo>
                    <a:pt x="1102" y="35"/>
                    <a:pt x="1107" y="35"/>
                    <a:pt x="1112" y="34"/>
                  </a:cubicBezTo>
                  <a:cubicBezTo>
                    <a:pt x="1113" y="34"/>
                    <a:pt x="1117" y="34"/>
                    <a:pt x="1116" y="33"/>
                  </a:cubicBezTo>
                  <a:cubicBezTo>
                    <a:pt x="1115" y="31"/>
                    <a:pt x="1112" y="33"/>
                    <a:pt x="1110" y="33"/>
                  </a:cubicBezTo>
                  <a:cubicBezTo>
                    <a:pt x="1107" y="33"/>
                    <a:pt x="1104" y="33"/>
                    <a:pt x="1100" y="34"/>
                  </a:cubicBezTo>
                  <a:cubicBezTo>
                    <a:pt x="1100" y="34"/>
                    <a:pt x="1099" y="34"/>
                    <a:pt x="1100" y="34"/>
                  </a:cubicBezTo>
                  <a:cubicBezTo>
                    <a:pt x="1100" y="35"/>
                    <a:pt x="1102" y="35"/>
                    <a:pt x="1101" y="35"/>
                  </a:cubicBezTo>
                  <a:cubicBezTo>
                    <a:pt x="1099" y="36"/>
                    <a:pt x="1097" y="34"/>
                    <a:pt x="1094" y="34"/>
                  </a:cubicBezTo>
                  <a:cubicBezTo>
                    <a:pt x="1084" y="35"/>
                    <a:pt x="1075" y="36"/>
                    <a:pt x="1064" y="37"/>
                  </a:cubicBezTo>
                  <a:cubicBezTo>
                    <a:pt x="1062" y="37"/>
                    <a:pt x="1061" y="37"/>
                    <a:pt x="1060" y="38"/>
                  </a:cubicBezTo>
                  <a:cubicBezTo>
                    <a:pt x="1059" y="38"/>
                    <a:pt x="1059" y="38"/>
                    <a:pt x="1059" y="38"/>
                  </a:cubicBezTo>
                  <a:close/>
                  <a:moveTo>
                    <a:pt x="1067" y="128"/>
                  </a:moveTo>
                  <a:cubicBezTo>
                    <a:pt x="1067" y="128"/>
                    <a:pt x="1067" y="129"/>
                    <a:pt x="1068" y="129"/>
                  </a:cubicBezTo>
                  <a:cubicBezTo>
                    <a:pt x="1070" y="130"/>
                    <a:pt x="1075" y="129"/>
                    <a:pt x="1073" y="129"/>
                  </a:cubicBezTo>
                  <a:cubicBezTo>
                    <a:pt x="1072" y="128"/>
                    <a:pt x="1067" y="129"/>
                    <a:pt x="1069" y="128"/>
                  </a:cubicBezTo>
                  <a:cubicBezTo>
                    <a:pt x="1071" y="127"/>
                    <a:pt x="1079" y="129"/>
                    <a:pt x="1076" y="127"/>
                  </a:cubicBezTo>
                  <a:cubicBezTo>
                    <a:pt x="1074" y="126"/>
                    <a:pt x="1072" y="128"/>
                    <a:pt x="1069" y="128"/>
                  </a:cubicBezTo>
                  <a:cubicBezTo>
                    <a:pt x="1069" y="128"/>
                    <a:pt x="1068" y="128"/>
                    <a:pt x="1067" y="128"/>
                  </a:cubicBezTo>
                  <a:close/>
                  <a:moveTo>
                    <a:pt x="1078" y="127"/>
                  </a:moveTo>
                  <a:cubicBezTo>
                    <a:pt x="1078" y="127"/>
                    <a:pt x="1080" y="128"/>
                    <a:pt x="1080" y="128"/>
                  </a:cubicBezTo>
                  <a:cubicBezTo>
                    <a:pt x="1080" y="127"/>
                    <a:pt x="1079" y="128"/>
                    <a:pt x="1078" y="127"/>
                  </a:cubicBezTo>
                  <a:close/>
                  <a:moveTo>
                    <a:pt x="1081" y="127"/>
                  </a:moveTo>
                  <a:cubicBezTo>
                    <a:pt x="1080" y="128"/>
                    <a:pt x="1083" y="128"/>
                    <a:pt x="1083" y="128"/>
                  </a:cubicBezTo>
                  <a:cubicBezTo>
                    <a:pt x="1083" y="127"/>
                    <a:pt x="1081" y="127"/>
                    <a:pt x="1081" y="127"/>
                  </a:cubicBezTo>
                  <a:close/>
                  <a:moveTo>
                    <a:pt x="1086" y="127"/>
                  </a:moveTo>
                  <a:cubicBezTo>
                    <a:pt x="1086" y="127"/>
                    <a:pt x="1086" y="127"/>
                    <a:pt x="1086" y="127"/>
                  </a:cubicBezTo>
                  <a:cubicBezTo>
                    <a:pt x="1087" y="127"/>
                    <a:pt x="1086" y="127"/>
                    <a:pt x="1086" y="127"/>
                  </a:cubicBezTo>
                  <a:close/>
                  <a:moveTo>
                    <a:pt x="1090" y="133"/>
                  </a:moveTo>
                  <a:cubicBezTo>
                    <a:pt x="1091" y="133"/>
                    <a:pt x="1091" y="133"/>
                    <a:pt x="1091" y="133"/>
                  </a:cubicBezTo>
                  <a:cubicBezTo>
                    <a:pt x="1091" y="133"/>
                    <a:pt x="1090" y="133"/>
                    <a:pt x="1090" y="133"/>
                  </a:cubicBezTo>
                  <a:close/>
                  <a:moveTo>
                    <a:pt x="1093" y="133"/>
                  </a:moveTo>
                  <a:cubicBezTo>
                    <a:pt x="1094" y="133"/>
                    <a:pt x="1094" y="133"/>
                    <a:pt x="1094" y="133"/>
                  </a:cubicBezTo>
                  <a:cubicBezTo>
                    <a:pt x="1094" y="133"/>
                    <a:pt x="1093" y="133"/>
                    <a:pt x="1093" y="133"/>
                  </a:cubicBezTo>
                  <a:close/>
                  <a:moveTo>
                    <a:pt x="1104" y="133"/>
                  </a:moveTo>
                  <a:cubicBezTo>
                    <a:pt x="1104" y="133"/>
                    <a:pt x="1106" y="133"/>
                    <a:pt x="1106" y="133"/>
                  </a:cubicBezTo>
                  <a:cubicBezTo>
                    <a:pt x="1105" y="132"/>
                    <a:pt x="1105" y="133"/>
                    <a:pt x="1104" y="133"/>
                  </a:cubicBezTo>
                  <a:close/>
                  <a:moveTo>
                    <a:pt x="1115" y="133"/>
                  </a:moveTo>
                  <a:cubicBezTo>
                    <a:pt x="1115" y="133"/>
                    <a:pt x="1115" y="133"/>
                    <a:pt x="1115" y="133"/>
                  </a:cubicBezTo>
                  <a:cubicBezTo>
                    <a:pt x="1115" y="133"/>
                    <a:pt x="1115" y="133"/>
                    <a:pt x="1115" y="133"/>
                  </a:cubicBezTo>
                  <a:close/>
                  <a:moveTo>
                    <a:pt x="1117" y="32"/>
                  </a:moveTo>
                  <a:cubicBezTo>
                    <a:pt x="1118" y="32"/>
                    <a:pt x="1118" y="32"/>
                    <a:pt x="1118" y="32"/>
                  </a:cubicBezTo>
                  <a:cubicBezTo>
                    <a:pt x="1118" y="32"/>
                    <a:pt x="1117" y="32"/>
                    <a:pt x="1117" y="32"/>
                  </a:cubicBezTo>
                  <a:close/>
                  <a:moveTo>
                    <a:pt x="1122" y="31"/>
                  </a:moveTo>
                  <a:cubicBezTo>
                    <a:pt x="1121" y="32"/>
                    <a:pt x="1125" y="32"/>
                    <a:pt x="1125" y="31"/>
                  </a:cubicBezTo>
                  <a:cubicBezTo>
                    <a:pt x="1124" y="30"/>
                    <a:pt x="1123" y="31"/>
                    <a:pt x="1122" y="31"/>
                  </a:cubicBezTo>
                  <a:cubicBezTo>
                    <a:pt x="1122" y="31"/>
                    <a:pt x="1122" y="31"/>
                    <a:pt x="1122" y="31"/>
                  </a:cubicBezTo>
                  <a:close/>
                  <a:moveTo>
                    <a:pt x="1127" y="17"/>
                  </a:moveTo>
                  <a:cubicBezTo>
                    <a:pt x="1127" y="17"/>
                    <a:pt x="1127" y="17"/>
                    <a:pt x="1127" y="17"/>
                  </a:cubicBezTo>
                  <a:cubicBezTo>
                    <a:pt x="1128" y="17"/>
                    <a:pt x="1127" y="17"/>
                    <a:pt x="1127" y="17"/>
                  </a:cubicBezTo>
                  <a:close/>
                  <a:moveTo>
                    <a:pt x="1129" y="130"/>
                  </a:moveTo>
                  <a:cubicBezTo>
                    <a:pt x="1129" y="130"/>
                    <a:pt x="1129" y="131"/>
                    <a:pt x="1129" y="131"/>
                  </a:cubicBezTo>
                  <a:cubicBezTo>
                    <a:pt x="1130" y="131"/>
                    <a:pt x="1131" y="130"/>
                    <a:pt x="1130" y="130"/>
                  </a:cubicBezTo>
                  <a:cubicBezTo>
                    <a:pt x="1130" y="130"/>
                    <a:pt x="1129" y="130"/>
                    <a:pt x="1129" y="130"/>
                  </a:cubicBezTo>
                  <a:close/>
                  <a:moveTo>
                    <a:pt x="1129" y="30"/>
                  </a:moveTo>
                  <a:cubicBezTo>
                    <a:pt x="1129" y="30"/>
                    <a:pt x="1129" y="31"/>
                    <a:pt x="1130" y="31"/>
                  </a:cubicBezTo>
                  <a:cubicBezTo>
                    <a:pt x="1130" y="31"/>
                    <a:pt x="1130" y="30"/>
                    <a:pt x="1130" y="30"/>
                  </a:cubicBezTo>
                  <a:cubicBezTo>
                    <a:pt x="1130" y="30"/>
                    <a:pt x="1129" y="30"/>
                    <a:pt x="1129" y="30"/>
                  </a:cubicBezTo>
                  <a:close/>
                  <a:moveTo>
                    <a:pt x="1131" y="29"/>
                  </a:moveTo>
                  <a:cubicBezTo>
                    <a:pt x="1131" y="30"/>
                    <a:pt x="1132" y="30"/>
                    <a:pt x="1132" y="30"/>
                  </a:cubicBezTo>
                  <a:cubicBezTo>
                    <a:pt x="1134" y="31"/>
                    <a:pt x="1135" y="30"/>
                    <a:pt x="1137" y="29"/>
                  </a:cubicBezTo>
                  <a:cubicBezTo>
                    <a:pt x="1137" y="29"/>
                    <a:pt x="1138" y="29"/>
                    <a:pt x="1137" y="29"/>
                  </a:cubicBezTo>
                  <a:cubicBezTo>
                    <a:pt x="1136" y="28"/>
                    <a:pt x="1133" y="28"/>
                    <a:pt x="1132" y="29"/>
                  </a:cubicBezTo>
                  <a:cubicBezTo>
                    <a:pt x="1132" y="29"/>
                    <a:pt x="1131" y="29"/>
                    <a:pt x="1131" y="29"/>
                  </a:cubicBezTo>
                  <a:close/>
                  <a:moveTo>
                    <a:pt x="1140" y="15"/>
                  </a:moveTo>
                  <a:cubicBezTo>
                    <a:pt x="1140" y="15"/>
                    <a:pt x="1140" y="15"/>
                    <a:pt x="1140" y="15"/>
                  </a:cubicBezTo>
                  <a:cubicBezTo>
                    <a:pt x="1140" y="15"/>
                    <a:pt x="1140" y="15"/>
                    <a:pt x="1140" y="15"/>
                  </a:cubicBezTo>
                  <a:close/>
                  <a:moveTo>
                    <a:pt x="1141" y="30"/>
                  </a:moveTo>
                  <a:cubicBezTo>
                    <a:pt x="1140" y="30"/>
                    <a:pt x="1142" y="32"/>
                    <a:pt x="1142" y="31"/>
                  </a:cubicBezTo>
                  <a:cubicBezTo>
                    <a:pt x="1142" y="30"/>
                    <a:pt x="1141" y="30"/>
                    <a:pt x="1141" y="30"/>
                  </a:cubicBezTo>
                  <a:close/>
                  <a:moveTo>
                    <a:pt x="1143" y="30"/>
                  </a:moveTo>
                  <a:cubicBezTo>
                    <a:pt x="1143" y="30"/>
                    <a:pt x="1143" y="31"/>
                    <a:pt x="1144" y="31"/>
                  </a:cubicBezTo>
                  <a:cubicBezTo>
                    <a:pt x="1144" y="31"/>
                    <a:pt x="1144" y="31"/>
                    <a:pt x="1145" y="31"/>
                  </a:cubicBezTo>
                  <a:cubicBezTo>
                    <a:pt x="1145" y="30"/>
                    <a:pt x="1146" y="30"/>
                    <a:pt x="1145" y="30"/>
                  </a:cubicBezTo>
                  <a:cubicBezTo>
                    <a:pt x="1145" y="29"/>
                    <a:pt x="1144" y="29"/>
                    <a:pt x="1143" y="30"/>
                  </a:cubicBezTo>
                  <a:close/>
                  <a:moveTo>
                    <a:pt x="1148" y="123"/>
                  </a:moveTo>
                  <a:cubicBezTo>
                    <a:pt x="1148" y="123"/>
                    <a:pt x="1148" y="123"/>
                    <a:pt x="1148" y="123"/>
                  </a:cubicBezTo>
                  <a:cubicBezTo>
                    <a:pt x="1149" y="123"/>
                    <a:pt x="1148" y="123"/>
                    <a:pt x="1148" y="123"/>
                  </a:cubicBezTo>
                  <a:close/>
                  <a:moveTo>
                    <a:pt x="1151" y="51"/>
                  </a:moveTo>
                  <a:cubicBezTo>
                    <a:pt x="1151" y="50"/>
                    <a:pt x="1151" y="52"/>
                    <a:pt x="1151" y="52"/>
                  </a:cubicBezTo>
                  <a:cubicBezTo>
                    <a:pt x="1151" y="52"/>
                    <a:pt x="1151" y="51"/>
                    <a:pt x="1151" y="51"/>
                  </a:cubicBezTo>
                  <a:close/>
                  <a:moveTo>
                    <a:pt x="1151" y="68"/>
                  </a:moveTo>
                  <a:cubicBezTo>
                    <a:pt x="1152" y="68"/>
                    <a:pt x="1152" y="68"/>
                    <a:pt x="1152" y="68"/>
                  </a:cubicBezTo>
                  <a:cubicBezTo>
                    <a:pt x="1152" y="68"/>
                    <a:pt x="1151" y="68"/>
                    <a:pt x="1151" y="68"/>
                  </a:cubicBezTo>
                  <a:close/>
                  <a:moveTo>
                    <a:pt x="1153" y="122"/>
                  </a:moveTo>
                  <a:cubicBezTo>
                    <a:pt x="1152" y="123"/>
                    <a:pt x="1158" y="122"/>
                    <a:pt x="1157" y="121"/>
                  </a:cubicBezTo>
                  <a:cubicBezTo>
                    <a:pt x="1157" y="120"/>
                    <a:pt x="1154" y="120"/>
                    <a:pt x="1153" y="121"/>
                  </a:cubicBezTo>
                  <a:cubicBezTo>
                    <a:pt x="1153" y="122"/>
                    <a:pt x="1153" y="122"/>
                    <a:pt x="1153" y="122"/>
                  </a:cubicBezTo>
                  <a:close/>
                  <a:moveTo>
                    <a:pt x="1153" y="67"/>
                  </a:moveTo>
                  <a:cubicBezTo>
                    <a:pt x="1151" y="69"/>
                    <a:pt x="1159" y="67"/>
                    <a:pt x="1162" y="67"/>
                  </a:cubicBezTo>
                  <a:cubicBezTo>
                    <a:pt x="1164" y="67"/>
                    <a:pt x="1170" y="66"/>
                    <a:pt x="1168" y="66"/>
                  </a:cubicBezTo>
                  <a:cubicBezTo>
                    <a:pt x="1165" y="65"/>
                    <a:pt x="1162" y="66"/>
                    <a:pt x="1159" y="67"/>
                  </a:cubicBezTo>
                  <a:cubicBezTo>
                    <a:pt x="1157" y="67"/>
                    <a:pt x="1155" y="66"/>
                    <a:pt x="1153" y="67"/>
                  </a:cubicBezTo>
                  <a:close/>
                  <a:moveTo>
                    <a:pt x="1157" y="65"/>
                  </a:moveTo>
                  <a:cubicBezTo>
                    <a:pt x="1157" y="67"/>
                    <a:pt x="1161" y="65"/>
                    <a:pt x="1163" y="65"/>
                  </a:cubicBezTo>
                  <a:cubicBezTo>
                    <a:pt x="1165" y="64"/>
                    <a:pt x="1167" y="64"/>
                    <a:pt x="1169" y="63"/>
                  </a:cubicBezTo>
                  <a:cubicBezTo>
                    <a:pt x="1169" y="63"/>
                    <a:pt x="1170" y="63"/>
                    <a:pt x="1170" y="63"/>
                  </a:cubicBezTo>
                  <a:cubicBezTo>
                    <a:pt x="1168" y="62"/>
                    <a:pt x="1166" y="63"/>
                    <a:pt x="1165" y="63"/>
                  </a:cubicBezTo>
                  <a:cubicBezTo>
                    <a:pt x="1162" y="63"/>
                    <a:pt x="1158" y="63"/>
                    <a:pt x="1158" y="65"/>
                  </a:cubicBezTo>
                  <a:cubicBezTo>
                    <a:pt x="1158" y="65"/>
                    <a:pt x="1157" y="65"/>
                    <a:pt x="1157" y="65"/>
                  </a:cubicBezTo>
                  <a:close/>
                  <a:moveTo>
                    <a:pt x="1159" y="42"/>
                  </a:moveTo>
                  <a:cubicBezTo>
                    <a:pt x="1158" y="42"/>
                    <a:pt x="1161" y="43"/>
                    <a:pt x="1160" y="42"/>
                  </a:cubicBezTo>
                  <a:cubicBezTo>
                    <a:pt x="1160" y="42"/>
                    <a:pt x="1159" y="42"/>
                    <a:pt x="1159" y="42"/>
                  </a:cubicBezTo>
                  <a:close/>
                  <a:moveTo>
                    <a:pt x="1163" y="59"/>
                  </a:moveTo>
                  <a:cubicBezTo>
                    <a:pt x="1161" y="60"/>
                    <a:pt x="1167" y="62"/>
                    <a:pt x="1167" y="60"/>
                  </a:cubicBezTo>
                  <a:cubicBezTo>
                    <a:pt x="1167" y="60"/>
                    <a:pt x="1166" y="60"/>
                    <a:pt x="1165" y="60"/>
                  </a:cubicBezTo>
                  <a:cubicBezTo>
                    <a:pt x="1165" y="59"/>
                    <a:pt x="1164" y="58"/>
                    <a:pt x="1163" y="59"/>
                  </a:cubicBezTo>
                  <a:close/>
                  <a:moveTo>
                    <a:pt x="1166" y="82"/>
                  </a:moveTo>
                  <a:cubicBezTo>
                    <a:pt x="1165" y="83"/>
                    <a:pt x="1168" y="83"/>
                    <a:pt x="1167" y="82"/>
                  </a:cubicBezTo>
                  <a:cubicBezTo>
                    <a:pt x="1167" y="82"/>
                    <a:pt x="1166" y="82"/>
                    <a:pt x="1166" y="82"/>
                  </a:cubicBezTo>
                  <a:close/>
                  <a:moveTo>
                    <a:pt x="1166" y="74"/>
                  </a:moveTo>
                  <a:cubicBezTo>
                    <a:pt x="1165" y="75"/>
                    <a:pt x="1171" y="74"/>
                    <a:pt x="1170" y="74"/>
                  </a:cubicBezTo>
                  <a:cubicBezTo>
                    <a:pt x="1169" y="73"/>
                    <a:pt x="1167" y="73"/>
                    <a:pt x="1166" y="74"/>
                  </a:cubicBezTo>
                  <a:close/>
                  <a:moveTo>
                    <a:pt x="1168" y="81"/>
                  </a:moveTo>
                  <a:cubicBezTo>
                    <a:pt x="1168" y="81"/>
                    <a:pt x="1170" y="81"/>
                    <a:pt x="1169" y="81"/>
                  </a:cubicBezTo>
                  <a:cubicBezTo>
                    <a:pt x="1169" y="81"/>
                    <a:pt x="1169" y="81"/>
                    <a:pt x="1168" y="81"/>
                  </a:cubicBezTo>
                  <a:close/>
                  <a:moveTo>
                    <a:pt x="1168" y="86"/>
                  </a:moveTo>
                  <a:cubicBezTo>
                    <a:pt x="1168" y="86"/>
                    <a:pt x="1169" y="86"/>
                    <a:pt x="1169" y="86"/>
                  </a:cubicBezTo>
                  <a:cubicBezTo>
                    <a:pt x="1169" y="86"/>
                    <a:pt x="1168" y="86"/>
                    <a:pt x="1168" y="86"/>
                  </a:cubicBezTo>
                  <a:close/>
                  <a:moveTo>
                    <a:pt x="1170" y="112"/>
                  </a:moveTo>
                  <a:cubicBezTo>
                    <a:pt x="1170" y="112"/>
                    <a:pt x="1172" y="112"/>
                    <a:pt x="1171" y="112"/>
                  </a:cubicBezTo>
                  <a:cubicBezTo>
                    <a:pt x="1171" y="112"/>
                    <a:pt x="1171" y="112"/>
                    <a:pt x="1170" y="112"/>
                  </a:cubicBezTo>
                  <a:close/>
                  <a:moveTo>
                    <a:pt x="1171" y="65"/>
                  </a:moveTo>
                  <a:cubicBezTo>
                    <a:pt x="1170" y="65"/>
                    <a:pt x="1170" y="66"/>
                    <a:pt x="1171" y="66"/>
                  </a:cubicBezTo>
                  <a:cubicBezTo>
                    <a:pt x="1171" y="66"/>
                    <a:pt x="1173" y="65"/>
                    <a:pt x="1172" y="65"/>
                  </a:cubicBezTo>
                  <a:cubicBezTo>
                    <a:pt x="1172" y="65"/>
                    <a:pt x="1171" y="65"/>
                    <a:pt x="1171" y="65"/>
                  </a:cubicBezTo>
                  <a:close/>
                  <a:moveTo>
                    <a:pt x="1171" y="99"/>
                  </a:moveTo>
                  <a:cubicBezTo>
                    <a:pt x="1171" y="99"/>
                    <a:pt x="1171" y="99"/>
                    <a:pt x="1171" y="99"/>
                  </a:cubicBezTo>
                  <a:cubicBezTo>
                    <a:pt x="1171" y="99"/>
                    <a:pt x="1171" y="99"/>
                    <a:pt x="1171" y="99"/>
                  </a:cubicBezTo>
                  <a:close/>
                  <a:moveTo>
                    <a:pt x="1172" y="74"/>
                  </a:moveTo>
                  <a:cubicBezTo>
                    <a:pt x="1172" y="73"/>
                    <a:pt x="1172" y="73"/>
                    <a:pt x="1172" y="73"/>
                  </a:cubicBezTo>
                  <a:cubicBezTo>
                    <a:pt x="1172" y="73"/>
                    <a:pt x="1172" y="74"/>
                    <a:pt x="1172" y="74"/>
                  </a:cubicBezTo>
                  <a:close/>
                  <a:moveTo>
                    <a:pt x="1172" y="68"/>
                  </a:moveTo>
                  <a:cubicBezTo>
                    <a:pt x="1172" y="68"/>
                    <a:pt x="1174" y="69"/>
                    <a:pt x="1174" y="68"/>
                  </a:cubicBezTo>
                  <a:cubicBezTo>
                    <a:pt x="1174" y="68"/>
                    <a:pt x="1173" y="68"/>
                    <a:pt x="1172" y="68"/>
                  </a:cubicBezTo>
                  <a:close/>
                  <a:moveTo>
                    <a:pt x="1173" y="111"/>
                  </a:moveTo>
                  <a:cubicBezTo>
                    <a:pt x="1173" y="111"/>
                    <a:pt x="1175" y="111"/>
                    <a:pt x="1174" y="111"/>
                  </a:cubicBezTo>
                  <a:cubicBezTo>
                    <a:pt x="1174" y="111"/>
                    <a:pt x="1174" y="111"/>
                    <a:pt x="1173" y="111"/>
                  </a:cubicBezTo>
                  <a:close/>
                  <a:moveTo>
                    <a:pt x="1174" y="56"/>
                  </a:moveTo>
                  <a:cubicBezTo>
                    <a:pt x="1174" y="56"/>
                    <a:pt x="1177" y="56"/>
                    <a:pt x="1176" y="55"/>
                  </a:cubicBezTo>
                  <a:cubicBezTo>
                    <a:pt x="1176" y="55"/>
                    <a:pt x="1175" y="55"/>
                    <a:pt x="1174" y="56"/>
                  </a:cubicBezTo>
                  <a:close/>
                  <a:moveTo>
                    <a:pt x="1174" y="69"/>
                  </a:moveTo>
                  <a:cubicBezTo>
                    <a:pt x="1173" y="69"/>
                    <a:pt x="1178" y="70"/>
                    <a:pt x="1178" y="69"/>
                  </a:cubicBezTo>
                  <a:cubicBezTo>
                    <a:pt x="1177" y="68"/>
                    <a:pt x="1175" y="68"/>
                    <a:pt x="1174" y="69"/>
                  </a:cubicBezTo>
                  <a:close/>
                  <a:moveTo>
                    <a:pt x="1175" y="65"/>
                  </a:moveTo>
                  <a:cubicBezTo>
                    <a:pt x="1174" y="65"/>
                    <a:pt x="1177" y="65"/>
                    <a:pt x="1176" y="65"/>
                  </a:cubicBezTo>
                  <a:cubicBezTo>
                    <a:pt x="1176" y="65"/>
                    <a:pt x="1175" y="65"/>
                    <a:pt x="1175" y="65"/>
                  </a:cubicBezTo>
                  <a:close/>
                  <a:moveTo>
                    <a:pt x="1181" y="61"/>
                  </a:moveTo>
                  <a:cubicBezTo>
                    <a:pt x="1180" y="62"/>
                    <a:pt x="1182" y="62"/>
                    <a:pt x="1183" y="61"/>
                  </a:cubicBezTo>
                  <a:cubicBezTo>
                    <a:pt x="1183" y="61"/>
                    <a:pt x="1183" y="59"/>
                    <a:pt x="1183" y="60"/>
                  </a:cubicBezTo>
                  <a:cubicBezTo>
                    <a:pt x="1182" y="60"/>
                    <a:pt x="1182" y="60"/>
                    <a:pt x="1181" y="61"/>
                  </a:cubicBezTo>
                  <a:cubicBezTo>
                    <a:pt x="1181" y="61"/>
                    <a:pt x="1181" y="61"/>
                    <a:pt x="1181" y="61"/>
                  </a:cubicBezTo>
                  <a:close/>
                  <a:moveTo>
                    <a:pt x="586" y="172"/>
                  </a:moveTo>
                  <a:cubicBezTo>
                    <a:pt x="586" y="171"/>
                    <a:pt x="590" y="172"/>
                    <a:pt x="589" y="173"/>
                  </a:cubicBezTo>
                  <a:cubicBezTo>
                    <a:pt x="588" y="173"/>
                    <a:pt x="586" y="174"/>
                    <a:pt x="586" y="172"/>
                  </a:cubicBezTo>
                  <a:close/>
                  <a:moveTo>
                    <a:pt x="585" y="105"/>
                  </a:moveTo>
                  <a:cubicBezTo>
                    <a:pt x="585" y="104"/>
                    <a:pt x="588" y="105"/>
                    <a:pt x="588" y="106"/>
                  </a:cubicBezTo>
                  <a:cubicBezTo>
                    <a:pt x="588" y="107"/>
                    <a:pt x="585" y="106"/>
                    <a:pt x="585" y="105"/>
                  </a:cubicBezTo>
                  <a:close/>
                  <a:moveTo>
                    <a:pt x="584" y="87"/>
                  </a:moveTo>
                  <a:cubicBezTo>
                    <a:pt x="584" y="87"/>
                    <a:pt x="586" y="87"/>
                    <a:pt x="586" y="88"/>
                  </a:cubicBezTo>
                  <a:cubicBezTo>
                    <a:pt x="586" y="88"/>
                    <a:pt x="584" y="88"/>
                    <a:pt x="584" y="87"/>
                  </a:cubicBezTo>
                  <a:close/>
                  <a:moveTo>
                    <a:pt x="583" y="41"/>
                  </a:moveTo>
                  <a:cubicBezTo>
                    <a:pt x="583" y="40"/>
                    <a:pt x="584" y="41"/>
                    <a:pt x="584" y="41"/>
                  </a:cubicBezTo>
                  <a:cubicBezTo>
                    <a:pt x="584" y="41"/>
                    <a:pt x="583" y="41"/>
                    <a:pt x="583" y="41"/>
                  </a:cubicBezTo>
                  <a:close/>
                  <a:moveTo>
                    <a:pt x="583" y="113"/>
                  </a:moveTo>
                  <a:cubicBezTo>
                    <a:pt x="583" y="113"/>
                    <a:pt x="585" y="114"/>
                    <a:pt x="584" y="114"/>
                  </a:cubicBezTo>
                  <a:cubicBezTo>
                    <a:pt x="584" y="114"/>
                    <a:pt x="583" y="114"/>
                    <a:pt x="583" y="113"/>
                  </a:cubicBezTo>
                  <a:close/>
                  <a:moveTo>
                    <a:pt x="582" y="101"/>
                  </a:moveTo>
                  <a:cubicBezTo>
                    <a:pt x="583" y="101"/>
                    <a:pt x="584" y="101"/>
                    <a:pt x="584" y="101"/>
                  </a:cubicBezTo>
                  <a:cubicBezTo>
                    <a:pt x="585" y="101"/>
                    <a:pt x="586" y="101"/>
                    <a:pt x="586" y="102"/>
                  </a:cubicBezTo>
                  <a:cubicBezTo>
                    <a:pt x="585" y="103"/>
                    <a:pt x="584" y="102"/>
                    <a:pt x="583" y="102"/>
                  </a:cubicBezTo>
                  <a:cubicBezTo>
                    <a:pt x="583" y="102"/>
                    <a:pt x="582" y="102"/>
                    <a:pt x="582" y="101"/>
                  </a:cubicBezTo>
                  <a:close/>
                  <a:moveTo>
                    <a:pt x="582" y="144"/>
                  </a:moveTo>
                  <a:cubicBezTo>
                    <a:pt x="582" y="141"/>
                    <a:pt x="587" y="143"/>
                    <a:pt x="590" y="143"/>
                  </a:cubicBezTo>
                  <a:cubicBezTo>
                    <a:pt x="594" y="143"/>
                    <a:pt x="604" y="142"/>
                    <a:pt x="601" y="144"/>
                  </a:cubicBezTo>
                  <a:cubicBezTo>
                    <a:pt x="599" y="145"/>
                    <a:pt x="596" y="144"/>
                    <a:pt x="594" y="144"/>
                  </a:cubicBezTo>
                  <a:cubicBezTo>
                    <a:pt x="592" y="144"/>
                    <a:pt x="589" y="144"/>
                    <a:pt x="587" y="145"/>
                  </a:cubicBezTo>
                  <a:cubicBezTo>
                    <a:pt x="585" y="145"/>
                    <a:pt x="582" y="145"/>
                    <a:pt x="582" y="144"/>
                  </a:cubicBezTo>
                  <a:close/>
                  <a:moveTo>
                    <a:pt x="581" y="173"/>
                  </a:moveTo>
                  <a:cubicBezTo>
                    <a:pt x="581" y="172"/>
                    <a:pt x="583" y="173"/>
                    <a:pt x="584" y="173"/>
                  </a:cubicBezTo>
                  <a:cubicBezTo>
                    <a:pt x="585" y="173"/>
                    <a:pt x="585" y="173"/>
                    <a:pt x="585" y="173"/>
                  </a:cubicBezTo>
                  <a:cubicBezTo>
                    <a:pt x="584" y="174"/>
                    <a:pt x="581" y="174"/>
                    <a:pt x="581" y="173"/>
                  </a:cubicBezTo>
                  <a:close/>
                  <a:moveTo>
                    <a:pt x="580" y="151"/>
                  </a:moveTo>
                  <a:cubicBezTo>
                    <a:pt x="580" y="150"/>
                    <a:pt x="581" y="151"/>
                    <a:pt x="582" y="151"/>
                  </a:cubicBezTo>
                  <a:cubicBezTo>
                    <a:pt x="596" y="149"/>
                    <a:pt x="608" y="150"/>
                    <a:pt x="622" y="150"/>
                  </a:cubicBezTo>
                  <a:cubicBezTo>
                    <a:pt x="626" y="150"/>
                    <a:pt x="630" y="150"/>
                    <a:pt x="635" y="149"/>
                  </a:cubicBezTo>
                  <a:cubicBezTo>
                    <a:pt x="635" y="149"/>
                    <a:pt x="636" y="148"/>
                    <a:pt x="637" y="148"/>
                  </a:cubicBezTo>
                  <a:cubicBezTo>
                    <a:pt x="638" y="148"/>
                    <a:pt x="638" y="147"/>
                    <a:pt x="639" y="147"/>
                  </a:cubicBezTo>
                  <a:cubicBezTo>
                    <a:pt x="640" y="147"/>
                    <a:pt x="642" y="147"/>
                    <a:pt x="642" y="148"/>
                  </a:cubicBezTo>
                  <a:cubicBezTo>
                    <a:pt x="641" y="148"/>
                    <a:pt x="640" y="148"/>
                    <a:pt x="641" y="149"/>
                  </a:cubicBezTo>
                  <a:cubicBezTo>
                    <a:pt x="643" y="150"/>
                    <a:pt x="645" y="149"/>
                    <a:pt x="647" y="148"/>
                  </a:cubicBezTo>
                  <a:cubicBezTo>
                    <a:pt x="648" y="148"/>
                    <a:pt x="648" y="148"/>
                    <a:pt x="649" y="147"/>
                  </a:cubicBezTo>
                  <a:cubicBezTo>
                    <a:pt x="650" y="147"/>
                    <a:pt x="650" y="147"/>
                    <a:pt x="650" y="147"/>
                  </a:cubicBezTo>
                  <a:cubicBezTo>
                    <a:pt x="651" y="146"/>
                    <a:pt x="653" y="146"/>
                    <a:pt x="653" y="147"/>
                  </a:cubicBezTo>
                  <a:cubicBezTo>
                    <a:pt x="653" y="148"/>
                    <a:pt x="651" y="148"/>
                    <a:pt x="652" y="148"/>
                  </a:cubicBezTo>
                  <a:cubicBezTo>
                    <a:pt x="653" y="149"/>
                    <a:pt x="654" y="148"/>
                    <a:pt x="655" y="148"/>
                  </a:cubicBezTo>
                  <a:cubicBezTo>
                    <a:pt x="655" y="149"/>
                    <a:pt x="655" y="147"/>
                    <a:pt x="655" y="147"/>
                  </a:cubicBezTo>
                  <a:cubicBezTo>
                    <a:pt x="656" y="147"/>
                    <a:pt x="655" y="149"/>
                    <a:pt x="655" y="149"/>
                  </a:cubicBezTo>
                  <a:cubicBezTo>
                    <a:pt x="655" y="150"/>
                    <a:pt x="654" y="150"/>
                    <a:pt x="654" y="150"/>
                  </a:cubicBezTo>
                  <a:cubicBezTo>
                    <a:pt x="652" y="151"/>
                    <a:pt x="650" y="151"/>
                    <a:pt x="648" y="151"/>
                  </a:cubicBezTo>
                  <a:cubicBezTo>
                    <a:pt x="646" y="151"/>
                    <a:pt x="645" y="150"/>
                    <a:pt x="643" y="150"/>
                  </a:cubicBezTo>
                  <a:cubicBezTo>
                    <a:pt x="638" y="151"/>
                    <a:pt x="633" y="150"/>
                    <a:pt x="628" y="151"/>
                  </a:cubicBezTo>
                  <a:cubicBezTo>
                    <a:pt x="626" y="151"/>
                    <a:pt x="623" y="153"/>
                    <a:pt x="621" y="152"/>
                  </a:cubicBezTo>
                  <a:cubicBezTo>
                    <a:pt x="620" y="152"/>
                    <a:pt x="620" y="151"/>
                    <a:pt x="619" y="151"/>
                  </a:cubicBezTo>
                  <a:cubicBezTo>
                    <a:pt x="616" y="150"/>
                    <a:pt x="607" y="151"/>
                    <a:pt x="610" y="152"/>
                  </a:cubicBezTo>
                  <a:cubicBezTo>
                    <a:pt x="611" y="152"/>
                    <a:pt x="615" y="152"/>
                    <a:pt x="614" y="152"/>
                  </a:cubicBezTo>
                  <a:cubicBezTo>
                    <a:pt x="612" y="153"/>
                    <a:pt x="610" y="152"/>
                    <a:pt x="608" y="152"/>
                  </a:cubicBezTo>
                  <a:cubicBezTo>
                    <a:pt x="607" y="152"/>
                    <a:pt x="605" y="152"/>
                    <a:pt x="604" y="152"/>
                  </a:cubicBezTo>
                  <a:cubicBezTo>
                    <a:pt x="601" y="152"/>
                    <a:pt x="598" y="151"/>
                    <a:pt x="595" y="151"/>
                  </a:cubicBezTo>
                  <a:cubicBezTo>
                    <a:pt x="594" y="151"/>
                    <a:pt x="592" y="151"/>
                    <a:pt x="590" y="151"/>
                  </a:cubicBezTo>
                  <a:cubicBezTo>
                    <a:pt x="590" y="152"/>
                    <a:pt x="589" y="152"/>
                    <a:pt x="589" y="153"/>
                  </a:cubicBezTo>
                  <a:cubicBezTo>
                    <a:pt x="587" y="153"/>
                    <a:pt x="585" y="153"/>
                    <a:pt x="584" y="153"/>
                  </a:cubicBezTo>
                  <a:cubicBezTo>
                    <a:pt x="583" y="153"/>
                    <a:pt x="582" y="152"/>
                    <a:pt x="582" y="152"/>
                  </a:cubicBezTo>
                  <a:cubicBezTo>
                    <a:pt x="581" y="152"/>
                    <a:pt x="580" y="151"/>
                    <a:pt x="580" y="151"/>
                  </a:cubicBezTo>
                  <a:close/>
                  <a:moveTo>
                    <a:pt x="579" y="92"/>
                  </a:moveTo>
                  <a:cubicBezTo>
                    <a:pt x="579" y="91"/>
                    <a:pt x="582" y="92"/>
                    <a:pt x="583" y="92"/>
                  </a:cubicBezTo>
                  <a:cubicBezTo>
                    <a:pt x="592" y="92"/>
                    <a:pt x="616" y="91"/>
                    <a:pt x="607" y="92"/>
                  </a:cubicBezTo>
                  <a:cubicBezTo>
                    <a:pt x="603" y="92"/>
                    <a:pt x="599" y="91"/>
                    <a:pt x="595" y="92"/>
                  </a:cubicBezTo>
                  <a:cubicBezTo>
                    <a:pt x="594" y="92"/>
                    <a:pt x="594" y="93"/>
                    <a:pt x="593" y="94"/>
                  </a:cubicBezTo>
                  <a:cubicBezTo>
                    <a:pt x="593" y="94"/>
                    <a:pt x="593" y="94"/>
                    <a:pt x="593" y="94"/>
                  </a:cubicBezTo>
                  <a:cubicBezTo>
                    <a:pt x="592" y="96"/>
                    <a:pt x="587" y="95"/>
                    <a:pt x="589" y="94"/>
                  </a:cubicBezTo>
                  <a:cubicBezTo>
                    <a:pt x="590" y="93"/>
                    <a:pt x="591" y="94"/>
                    <a:pt x="592" y="93"/>
                  </a:cubicBezTo>
                  <a:cubicBezTo>
                    <a:pt x="592" y="93"/>
                    <a:pt x="593" y="93"/>
                    <a:pt x="592" y="92"/>
                  </a:cubicBezTo>
                  <a:cubicBezTo>
                    <a:pt x="590" y="91"/>
                    <a:pt x="587" y="93"/>
                    <a:pt x="584" y="93"/>
                  </a:cubicBezTo>
                  <a:cubicBezTo>
                    <a:pt x="583" y="93"/>
                    <a:pt x="579" y="94"/>
                    <a:pt x="579" y="92"/>
                  </a:cubicBezTo>
                  <a:close/>
                  <a:moveTo>
                    <a:pt x="579" y="113"/>
                  </a:moveTo>
                  <a:cubicBezTo>
                    <a:pt x="579" y="113"/>
                    <a:pt x="581" y="114"/>
                    <a:pt x="580" y="114"/>
                  </a:cubicBezTo>
                  <a:cubicBezTo>
                    <a:pt x="580" y="114"/>
                    <a:pt x="579" y="114"/>
                    <a:pt x="579" y="113"/>
                  </a:cubicBezTo>
                  <a:close/>
                  <a:moveTo>
                    <a:pt x="579" y="172"/>
                  </a:moveTo>
                  <a:cubicBezTo>
                    <a:pt x="579" y="172"/>
                    <a:pt x="580" y="173"/>
                    <a:pt x="580" y="173"/>
                  </a:cubicBezTo>
                  <a:cubicBezTo>
                    <a:pt x="579" y="174"/>
                    <a:pt x="579" y="173"/>
                    <a:pt x="579" y="172"/>
                  </a:cubicBezTo>
                  <a:close/>
                  <a:moveTo>
                    <a:pt x="578" y="145"/>
                  </a:moveTo>
                  <a:cubicBezTo>
                    <a:pt x="578" y="144"/>
                    <a:pt x="581" y="144"/>
                    <a:pt x="581" y="145"/>
                  </a:cubicBezTo>
                  <a:cubicBezTo>
                    <a:pt x="581" y="146"/>
                    <a:pt x="578" y="146"/>
                    <a:pt x="578" y="145"/>
                  </a:cubicBezTo>
                  <a:close/>
                  <a:moveTo>
                    <a:pt x="577" y="92"/>
                  </a:moveTo>
                  <a:cubicBezTo>
                    <a:pt x="577" y="92"/>
                    <a:pt x="579" y="92"/>
                    <a:pt x="578" y="93"/>
                  </a:cubicBezTo>
                  <a:cubicBezTo>
                    <a:pt x="578" y="93"/>
                    <a:pt x="577" y="93"/>
                    <a:pt x="577" y="92"/>
                  </a:cubicBezTo>
                  <a:close/>
                  <a:moveTo>
                    <a:pt x="576" y="101"/>
                  </a:moveTo>
                  <a:cubicBezTo>
                    <a:pt x="577" y="100"/>
                    <a:pt x="579" y="101"/>
                    <a:pt x="580" y="101"/>
                  </a:cubicBezTo>
                  <a:cubicBezTo>
                    <a:pt x="581" y="101"/>
                    <a:pt x="580" y="100"/>
                    <a:pt x="581" y="100"/>
                  </a:cubicBezTo>
                  <a:cubicBezTo>
                    <a:pt x="581" y="101"/>
                    <a:pt x="581" y="102"/>
                    <a:pt x="581" y="102"/>
                  </a:cubicBezTo>
                  <a:cubicBezTo>
                    <a:pt x="580" y="103"/>
                    <a:pt x="579" y="103"/>
                    <a:pt x="577" y="102"/>
                  </a:cubicBezTo>
                  <a:cubicBezTo>
                    <a:pt x="577" y="102"/>
                    <a:pt x="576" y="101"/>
                    <a:pt x="576" y="101"/>
                  </a:cubicBezTo>
                  <a:close/>
                  <a:moveTo>
                    <a:pt x="576" y="42"/>
                  </a:moveTo>
                  <a:cubicBezTo>
                    <a:pt x="576" y="40"/>
                    <a:pt x="579" y="42"/>
                    <a:pt x="580" y="42"/>
                  </a:cubicBezTo>
                  <a:cubicBezTo>
                    <a:pt x="591" y="42"/>
                    <a:pt x="600" y="41"/>
                    <a:pt x="611" y="41"/>
                  </a:cubicBezTo>
                  <a:cubicBezTo>
                    <a:pt x="611" y="41"/>
                    <a:pt x="613" y="41"/>
                    <a:pt x="612" y="41"/>
                  </a:cubicBezTo>
                  <a:cubicBezTo>
                    <a:pt x="610" y="42"/>
                    <a:pt x="608" y="42"/>
                    <a:pt x="606" y="42"/>
                  </a:cubicBezTo>
                  <a:cubicBezTo>
                    <a:pt x="596" y="42"/>
                    <a:pt x="588" y="44"/>
                    <a:pt x="578" y="42"/>
                  </a:cubicBezTo>
                  <a:cubicBezTo>
                    <a:pt x="577" y="42"/>
                    <a:pt x="576" y="42"/>
                    <a:pt x="576" y="42"/>
                  </a:cubicBezTo>
                  <a:close/>
                  <a:moveTo>
                    <a:pt x="575" y="94"/>
                  </a:moveTo>
                  <a:cubicBezTo>
                    <a:pt x="576" y="93"/>
                    <a:pt x="578" y="94"/>
                    <a:pt x="580" y="94"/>
                  </a:cubicBezTo>
                  <a:cubicBezTo>
                    <a:pt x="582" y="94"/>
                    <a:pt x="588" y="93"/>
                    <a:pt x="586" y="95"/>
                  </a:cubicBezTo>
                  <a:cubicBezTo>
                    <a:pt x="586" y="95"/>
                    <a:pt x="585" y="95"/>
                    <a:pt x="584" y="95"/>
                  </a:cubicBezTo>
                  <a:cubicBezTo>
                    <a:pt x="581" y="95"/>
                    <a:pt x="579" y="96"/>
                    <a:pt x="576" y="95"/>
                  </a:cubicBezTo>
                  <a:cubicBezTo>
                    <a:pt x="576" y="95"/>
                    <a:pt x="575" y="94"/>
                    <a:pt x="575" y="94"/>
                  </a:cubicBezTo>
                  <a:close/>
                  <a:moveTo>
                    <a:pt x="574" y="145"/>
                  </a:moveTo>
                  <a:cubicBezTo>
                    <a:pt x="573" y="143"/>
                    <a:pt x="578" y="144"/>
                    <a:pt x="577" y="145"/>
                  </a:cubicBezTo>
                  <a:cubicBezTo>
                    <a:pt x="576" y="146"/>
                    <a:pt x="574" y="146"/>
                    <a:pt x="574" y="145"/>
                  </a:cubicBezTo>
                  <a:close/>
                  <a:moveTo>
                    <a:pt x="573" y="94"/>
                  </a:moveTo>
                  <a:cubicBezTo>
                    <a:pt x="573" y="94"/>
                    <a:pt x="574" y="95"/>
                    <a:pt x="574" y="95"/>
                  </a:cubicBezTo>
                  <a:cubicBezTo>
                    <a:pt x="574" y="95"/>
                    <a:pt x="573" y="95"/>
                    <a:pt x="573" y="94"/>
                  </a:cubicBezTo>
                  <a:close/>
                  <a:moveTo>
                    <a:pt x="573" y="89"/>
                  </a:moveTo>
                  <a:cubicBezTo>
                    <a:pt x="573" y="88"/>
                    <a:pt x="576" y="89"/>
                    <a:pt x="575" y="89"/>
                  </a:cubicBezTo>
                  <a:cubicBezTo>
                    <a:pt x="574" y="90"/>
                    <a:pt x="573" y="90"/>
                    <a:pt x="573" y="89"/>
                  </a:cubicBezTo>
                  <a:close/>
                  <a:moveTo>
                    <a:pt x="572" y="42"/>
                  </a:moveTo>
                  <a:cubicBezTo>
                    <a:pt x="572" y="42"/>
                    <a:pt x="574" y="42"/>
                    <a:pt x="574" y="42"/>
                  </a:cubicBezTo>
                  <a:cubicBezTo>
                    <a:pt x="575" y="42"/>
                    <a:pt x="576" y="42"/>
                    <a:pt x="575" y="43"/>
                  </a:cubicBezTo>
                  <a:cubicBezTo>
                    <a:pt x="575" y="43"/>
                    <a:pt x="572" y="43"/>
                    <a:pt x="572" y="42"/>
                  </a:cubicBezTo>
                  <a:close/>
                  <a:moveTo>
                    <a:pt x="572" y="173"/>
                  </a:moveTo>
                  <a:cubicBezTo>
                    <a:pt x="572" y="173"/>
                    <a:pt x="573" y="173"/>
                    <a:pt x="573" y="173"/>
                  </a:cubicBezTo>
                  <a:cubicBezTo>
                    <a:pt x="573" y="173"/>
                    <a:pt x="572" y="173"/>
                    <a:pt x="572" y="173"/>
                  </a:cubicBezTo>
                  <a:close/>
                  <a:moveTo>
                    <a:pt x="571" y="152"/>
                  </a:moveTo>
                  <a:cubicBezTo>
                    <a:pt x="571" y="150"/>
                    <a:pt x="573" y="151"/>
                    <a:pt x="574" y="151"/>
                  </a:cubicBezTo>
                  <a:cubicBezTo>
                    <a:pt x="576" y="151"/>
                    <a:pt x="580" y="151"/>
                    <a:pt x="578" y="152"/>
                  </a:cubicBezTo>
                  <a:cubicBezTo>
                    <a:pt x="577" y="153"/>
                    <a:pt x="575" y="153"/>
                    <a:pt x="573" y="152"/>
                  </a:cubicBezTo>
                  <a:cubicBezTo>
                    <a:pt x="572" y="152"/>
                    <a:pt x="571" y="152"/>
                    <a:pt x="571" y="152"/>
                  </a:cubicBezTo>
                  <a:close/>
                  <a:moveTo>
                    <a:pt x="570" y="90"/>
                  </a:moveTo>
                  <a:cubicBezTo>
                    <a:pt x="570" y="89"/>
                    <a:pt x="573" y="91"/>
                    <a:pt x="572" y="91"/>
                  </a:cubicBezTo>
                  <a:cubicBezTo>
                    <a:pt x="572" y="91"/>
                    <a:pt x="571" y="91"/>
                    <a:pt x="570" y="90"/>
                  </a:cubicBezTo>
                  <a:close/>
                  <a:moveTo>
                    <a:pt x="568" y="145"/>
                  </a:moveTo>
                  <a:cubicBezTo>
                    <a:pt x="568" y="144"/>
                    <a:pt x="570" y="144"/>
                    <a:pt x="571" y="144"/>
                  </a:cubicBezTo>
                  <a:cubicBezTo>
                    <a:pt x="572" y="144"/>
                    <a:pt x="572" y="145"/>
                    <a:pt x="572" y="145"/>
                  </a:cubicBezTo>
                  <a:cubicBezTo>
                    <a:pt x="571" y="146"/>
                    <a:pt x="570" y="146"/>
                    <a:pt x="569" y="146"/>
                  </a:cubicBezTo>
                  <a:cubicBezTo>
                    <a:pt x="569" y="146"/>
                    <a:pt x="568" y="146"/>
                    <a:pt x="568" y="145"/>
                  </a:cubicBezTo>
                  <a:close/>
                  <a:moveTo>
                    <a:pt x="567" y="92"/>
                  </a:moveTo>
                  <a:cubicBezTo>
                    <a:pt x="567" y="92"/>
                    <a:pt x="570" y="93"/>
                    <a:pt x="569" y="93"/>
                  </a:cubicBezTo>
                  <a:cubicBezTo>
                    <a:pt x="568" y="93"/>
                    <a:pt x="567" y="93"/>
                    <a:pt x="567" y="92"/>
                  </a:cubicBezTo>
                  <a:close/>
                  <a:moveTo>
                    <a:pt x="566" y="173"/>
                  </a:moveTo>
                  <a:cubicBezTo>
                    <a:pt x="566" y="173"/>
                    <a:pt x="568" y="174"/>
                    <a:pt x="567" y="174"/>
                  </a:cubicBezTo>
                  <a:cubicBezTo>
                    <a:pt x="567" y="174"/>
                    <a:pt x="566" y="174"/>
                    <a:pt x="566" y="173"/>
                  </a:cubicBezTo>
                  <a:close/>
                  <a:moveTo>
                    <a:pt x="565" y="145"/>
                  </a:moveTo>
                  <a:cubicBezTo>
                    <a:pt x="565" y="144"/>
                    <a:pt x="567" y="145"/>
                    <a:pt x="567" y="145"/>
                  </a:cubicBezTo>
                  <a:cubicBezTo>
                    <a:pt x="566" y="145"/>
                    <a:pt x="565" y="145"/>
                    <a:pt x="565" y="145"/>
                  </a:cubicBezTo>
                  <a:close/>
                  <a:moveTo>
                    <a:pt x="565" y="78"/>
                  </a:moveTo>
                  <a:cubicBezTo>
                    <a:pt x="565" y="77"/>
                    <a:pt x="568" y="77"/>
                    <a:pt x="568" y="78"/>
                  </a:cubicBezTo>
                  <a:cubicBezTo>
                    <a:pt x="567" y="79"/>
                    <a:pt x="565" y="79"/>
                    <a:pt x="565" y="78"/>
                  </a:cubicBezTo>
                  <a:close/>
                  <a:moveTo>
                    <a:pt x="565" y="79"/>
                  </a:moveTo>
                  <a:cubicBezTo>
                    <a:pt x="565" y="78"/>
                    <a:pt x="567" y="79"/>
                    <a:pt x="568" y="79"/>
                  </a:cubicBezTo>
                  <a:cubicBezTo>
                    <a:pt x="569" y="79"/>
                    <a:pt x="570" y="79"/>
                    <a:pt x="570" y="79"/>
                  </a:cubicBezTo>
                  <a:cubicBezTo>
                    <a:pt x="569" y="81"/>
                    <a:pt x="567" y="80"/>
                    <a:pt x="566" y="80"/>
                  </a:cubicBezTo>
                  <a:cubicBezTo>
                    <a:pt x="565" y="79"/>
                    <a:pt x="565" y="79"/>
                    <a:pt x="565" y="79"/>
                  </a:cubicBezTo>
                  <a:close/>
                  <a:moveTo>
                    <a:pt x="564" y="55"/>
                  </a:moveTo>
                  <a:cubicBezTo>
                    <a:pt x="564" y="54"/>
                    <a:pt x="569" y="55"/>
                    <a:pt x="567" y="56"/>
                  </a:cubicBezTo>
                  <a:cubicBezTo>
                    <a:pt x="566" y="56"/>
                    <a:pt x="564" y="56"/>
                    <a:pt x="564" y="55"/>
                  </a:cubicBezTo>
                  <a:close/>
                  <a:moveTo>
                    <a:pt x="564" y="117"/>
                  </a:moveTo>
                  <a:cubicBezTo>
                    <a:pt x="564" y="117"/>
                    <a:pt x="564" y="117"/>
                    <a:pt x="564" y="117"/>
                  </a:cubicBezTo>
                  <a:cubicBezTo>
                    <a:pt x="565" y="117"/>
                    <a:pt x="566" y="117"/>
                    <a:pt x="567" y="117"/>
                  </a:cubicBezTo>
                  <a:cubicBezTo>
                    <a:pt x="568" y="117"/>
                    <a:pt x="570" y="117"/>
                    <a:pt x="569" y="117"/>
                  </a:cubicBezTo>
                  <a:cubicBezTo>
                    <a:pt x="568" y="119"/>
                    <a:pt x="566" y="118"/>
                    <a:pt x="564" y="118"/>
                  </a:cubicBezTo>
                  <a:cubicBezTo>
                    <a:pt x="564" y="118"/>
                    <a:pt x="564" y="118"/>
                    <a:pt x="564" y="117"/>
                  </a:cubicBezTo>
                  <a:close/>
                  <a:moveTo>
                    <a:pt x="563" y="145"/>
                  </a:moveTo>
                  <a:cubicBezTo>
                    <a:pt x="563" y="144"/>
                    <a:pt x="564" y="145"/>
                    <a:pt x="564" y="145"/>
                  </a:cubicBezTo>
                  <a:cubicBezTo>
                    <a:pt x="563" y="145"/>
                    <a:pt x="563" y="145"/>
                    <a:pt x="563" y="145"/>
                  </a:cubicBezTo>
                  <a:close/>
                  <a:moveTo>
                    <a:pt x="562" y="173"/>
                  </a:moveTo>
                  <a:cubicBezTo>
                    <a:pt x="562" y="173"/>
                    <a:pt x="564" y="174"/>
                    <a:pt x="564" y="174"/>
                  </a:cubicBezTo>
                  <a:cubicBezTo>
                    <a:pt x="563" y="174"/>
                    <a:pt x="562" y="174"/>
                    <a:pt x="562" y="173"/>
                  </a:cubicBezTo>
                  <a:close/>
                  <a:moveTo>
                    <a:pt x="562" y="143"/>
                  </a:moveTo>
                  <a:cubicBezTo>
                    <a:pt x="562" y="142"/>
                    <a:pt x="564" y="143"/>
                    <a:pt x="564" y="144"/>
                  </a:cubicBezTo>
                  <a:cubicBezTo>
                    <a:pt x="563" y="144"/>
                    <a:pt x="562" y="144"/>
                    <a:pt x="562" y="143"/>
                  </a:cubicBezTo>
                  <a:close/>
                  <a:moveTo>
                    <a:pt x="562" y="125"/>
                  </a:moveTo>
                  <a:cubicBezTo>
                    <a:pt x="562" y="124"/>
                    <a:pt x="564" y="125"/>
                    <a:pt x="565" y="125"/>
                  </a:cubicBezTo>
                  <a:cubicBezTo>
                    <a:pt x="568" y="125"/>
                    <a:pt x="571" y="124"/>
                    <a:pt x="573" y="125"/>
                  </a:cubicBezTo>
                  <a:cubicBezTo>
                    <a:pt x="573" y="125"/>
                    <a:pt x="574" y="125"/>
                    <a:pt x="574" y="126"/>
                  </a:cubicBezTo>
                  <a:cubicBezTo>
                    <a:pt x="572" y="127"/>
                    <a:pt x="569" y="126"/>
                    <a:pt x="567" y="126"/>
                  </a:cubicBezTo>
                  <a:cubicBezTo>
                    <a:pt x="565" y="126"/>
                    <a:pt x="564" y="126"/>
                    <a:pt x="563" y="126"/>
                  </a:cubicBezTo>
                  <a:cubicBezTo>
                    <a:pt x="562" y="126"/>
                    <a:pt x="562" y="126"/>
                    <a:pt x="562" y="125"/>
                  </a:cubicBezTo>
                  <a:close/>
                  <a:moveTo>
                    <a:pt x="560" y="145"/>
                  </a:moveTo>
                  <a:cubicBezTo>
                    <a:pt x="560" y="144"/>
                    <a:pt x="562" y="145"/>
                    <a:pt x="562" y="145"/>
                  </a:cubicBezTo>
                  <a:cubicBezTo>
                    <a:pt x="561" y="146"/>
                    <a:pt x="560" y="145"/>
                    <a:pt x="560" y="145"/>
                  </a:cubicBezTo>
                  <a:close/>
                  <a:moveTo>
                    <a:pt x="560" y="95"/>
                  </a:moveTo>
                  <a:cubicBezTo>
                    <a:pt x="560" y="94"/>
                    <a:pt x="561" y="95"/>
                    <a:pt x="562" y="94"/>
                  </a:cubicBezTo>
                  <a:cubicBezTo>
                    <a:pt x="565" y="94"/>
                    <a:pt x="574" y="94"/>
                    <a:pt x="571" y="95"/>
                  </a:cubicBezTo>
                  <a:cubicBezTo>
                    <a:pt x="568" y="96"/>
                    <a:pt x="565" y="96"/>
                    <a:pt x="562" y="95"/>
                  </a:cubicBezTo>
                  <a:cubicBezTo>
                    <a:pt x="561" y="95"/>
                    <a:pt x="560" y="96"/>
                    <a:pt x="560" y="95"/>
                  </a:cubicBezTo>
                  <a:close/>
                  <a:moveTo>
                    <a:pt x="559" y="173"/>
                  </a:moveTo>
                  <a:cubicBezTo>
                    <a:pt x="559" y="173"/>
                    <a:pt x="560" y="174"/>
                    <a:pt x="560" y="174"/>
                  </a:cubicBezTo>
                  <a:cubicBezTo>
                    <a:pt x="560" y="174"/>
                    <a:pt x="559" y="174"/>
                    <a:pt x="559" y="173"/>
                  </a:cubicBezTo>
                  <a:close/>
                  <a:moveTo>
                    <a:pt x="559" y="152"/>
                  </a:moveTo>
                  <a:cubicBezTo>
                    <a:pt x="559" y="151"/>
                    <a:pt x="560" y="152"/>
                    <a:pt x="561" y="152"/>
                  </a:cubicBezTo>
                  <a:cubicBezTo>
                    <a:pt x="564" y="151"/>
                    <a:pt x="566" y="151"/>
                    <a:pt x="568" y="152"/>
                  </a:cubicBezTo>
                  <a:cubicBezTo>
                    <a:pt x="569" y="152"/>
                    <a:pt x="570" y="151"/>
                    <a:pt x="570" y="152"/>
                  </a:cubicBezTo>
                  <a:cubicBezTo>
                    <a:pt x="569" y="153"/>
                    <a:pt x="567" y="152"/>
                    <a:pt x="566" y="153"/>
                  </a:cubicBezTo>
                  <a:cubicBezTo>
                    <a:pt x="564" y="153"/>
                    <a:pt x="563" y="153"/>
                    <a:pt x="562" y="153"/>
                  </a:cubicBezTo>
                  <a:cubicBezTo>
                    <a:pt x="561" y="153"/>
                    <a:pt x="560" y="153"/>
                    <a:pt x="560" y="152"/>
                  </a:cubicBezTo>
                  <a:cubicBezTo>
                    <a:pt x="559" y="152"/>
                    <a:pt x="558" y="152"/>
                    <a:pt x="559" y="152"/>
                  </a:cubicBezTo>
                  <a:close/>
                  <a:moveTo>
                    <a:pt x="559" y="125"/>
                  </a:moveTo>
                  <a:cubicBezTo>
                    <a:pt x="559" y="125"/>
                    <a:pt x="561" y="125"/>
                    <a:pt x="561" y="126"/>
                  </a:cubicBezTo>
                  <a:cubicBezTo>
                    <a:pt x="560" y="126"/>
                    <a:pt x="559" y="126"/>
                    <a:pt x="559" y="125"/>
                  </a:cubicBezTo>
                  <a:close/>
                  <a:moveTo>
                    <a:pt x="558" y="79"/>
                  </a:moveTo>
                  <a:cubicBezTo>
                    <a:pt x="558" y="79"/>
                    <a:pt x="558" y="79"/>
                    <a:pt x="558" y="79"/>
                  </a:cubicBezTo>
                  <a:cubicBezTo>
                    <a:pt x="557" y="79"/>
                    <a:pt x="556" y="79"/>
                    <a:pt x="555" y="79"/>
                  </a:cubicBezTo>
                  <a:cubicBezTo>
                    <a:pt x="548" y="79"/>
                    <a:pt x="543" y="79"/>
                    <a:pt x="536" y="79"/>
                  </a:cubicBezTo>
                  <a:cubicBezTo>
                    <a:pt x="535" y="79"/>
                    <a:pt x="534" y="80"/>
                    <a:pt x="534" y="79"/>
                  </a:cubicBezTo>
                  <a:cubicBezTo>
                    <a:pt x="534" y="77"/>
                    <a:pt x="536" y="79"/>
                    <a:pt x="537" y="79"/>
                  </a:cubicBezTo>
                  <a:cubicBezTo>
                    <a:pt x="545" y="79"/>
                    <a:pt x="552" y="76"/>
                    <a:pt x="560" y="78"/>
                  </a:cubicBezTo>
                  <a:cubicBezTo>
                    <a:pt x="561" y="78"/>
                    <a:pt x="562" y="78"/>
                    <a:pt x="562" y="78"/>
                  </a:cubicBezTo>
                  <a:cubicBezTo>
                    <a:pt x="562" y="79"/>
                    <a:pt x="561" y="79"/>
                    <a:pt x="561" y="79"/>
                  </a:cubicBezTo>
                  <a:cubicBezTo>
                    <a:pt x="561" y="79"/>
                    <a:pt x="561" y="79"/>
                    <a:pt x="561" y="80"/>
                  </a:cubicBezTo>
                  <a:cubicBezTo>
                    <a:pt x="560" y="80"/>
                    <a:pt x="558" y="80"/>
                    <a:pt x="558" y="79"/>
                  </a:cubicBezTo>
                  <a:close/>
                  <a:moveTo>
                    <a:pt x="557" y="136"/>
                  </a:moveTo>
                  <a:cubicBezTo>
                    <a:pt x="557" y="135"/>
                    <a:pt x="559" y="136"/>
                    <a:pt x="561" y="136"/>
                  </a:cubicBezTo>
                  <a:cubicBezTo>
                    <a:pt x="569" y="136"/>
                    <a:pt x="577" y="136"/>
                    <a:pt x="585" y="136"/>
                  </a:cubicBezTo>
                  <a:cubicBezTo>
                    <a:pt x="586" y="136"/>
                    <a:pt x="587" y="136"/>
                    <a:pt x="588" y="136"/>
                  </a:cubicBezTo>
                  <a:cubicBezTo>
                    <a:pt x="588" y="136"/>
                    <a:pt x="589" y="136"/>
                    <a:pt x="589" y="137"/>
                  </a:cubicBezTo>
                  <a:cubicBezTo>
                    <a:pt x="591" y="137"/>
                    <a:pt x="593" y="135"/>
                    <a:pt x="593" y="137"/>
                  </a:cubicBezTo>
                  <a:cubicBezTo>
                    <a:pt x="593" y="139"/>
                    <a:pt x="590" y="137"/>
                    <a:pt x="588" y="137"/>
                  </a:cubicBezTo>
                  <a:cubicBezTo>
                    <a:pt x="585" y="137"/>
                    <a:pt x="582" y="137"/>
                    <a:pt x="579" y="138"/>
                  </a:cubicBezTo>
                  <a:cubicBezTo>
                    <a:pt x="579" y="138"/>
                    <a:pt x="577" y="138"/>
                    <a:pt x="577" y="139"/>
                  </a:cubicBezTo>
                  <a:cubicBezTo>
                    <a:pt x="577" y="141"/>
                    <a:pt x="581" y="139"/>
                    <a:pt x="584" y="139"/>
                  </a:cubicBezTo>
                  <a:cubicBezTo>
                    <a:pt x="589" y="138"/>
                    <a:pt x="593" y="138"/>
                    <a:pt x="599" y="138"/>
                  </a:cubicBezTo>
                  <a:cubicBezTo>
                    <a:pt x="599" y="138"/>
                    <a:pt x="601" y="138"/>
                    <a:pt x="601" y="139"/>
                  </a:cubicBezTo>
                  <a:cubicBezTo>
                    <a:pt x="599" y="141"/>
                    <a:pt x="594" y="138"/>
                    <a:pt x="591" y="139"/>
                  </a:cubicBezTo>
                  <a:cubicBezTo>
                    <a:pt x="590" y="140"/>
                    <a:pt x="589" y="141"/>
                    <a:pt x="587" y="141"/>
                  </a:cubicBezTo>
                  <a:cubicBezTo>
                    <a:pt x="582" y="142"/>
                    <a:pt x="578" y="142"/>
                    <a:pt x="574" y="141"/>
                  </a:cubicBezTo>
                  <a:cubicBezTo>
                    <a:pt x="573" y="141"/>
                    <a:pt x="571" y="140"/>
                    <a:pt x="572" y="140"/>
                  </a:cubicBezTo>
                  <a:cubicBezTo>
                    <a:pt x="573" y="140"/>
                    <a:pt x="574" y="140"/>
                    <a:pt x="575" y="140"/>
                  </a:cubicBezTo>
                  <a:cubicBezTo>
                    <a:pt x="576" y="140"/>
                    <a:pt x="582" y="140"/>
                    <a:pt x="580" y="140"/>
                  </a:cubicBezTo>
                  <a:cubicBezTo>
                    <a:pt x="578" y="139"/>
                    <a:pt x="571" y="140"/>
                    <a:pt x="574" y="139"/>
                  </a:cubicBezTo>
                  <a:cubicBezTo>
                    <a:pt x="575" y="139"/>
                    <a:pt x="577" y="139"/>
                    <a:pt x="576" y="138"/>
                  </a:cubicBezTo>
                  <a:cubicBezTo>
                    <a:pt x="575" y="137"/>
                    <a:pt x="570" y="136"/>
                    <a:pt x="572" y="137"/>
                  </a:cubicBezTo>
                  <a:cubicBezTo>
                    <a:pt x="572" y="138"/>
                    <a:pt x="574" y="138"/>
                    <a:pt x="573" y="138"/>
                  </a:cubicBezTo>
                  <a:cubicBezTo>
                    <a:pt x="572" y="139"/>
                    <a:pt x="571" y="138"/>
                    <a:pt x="570" y="138"/>
                  </a:cubicBezTo>
                  <a:cubicBezTo>
                    <a:pt x="569" y="138"/>
                    <a:pt x="569" y="137"/>
                    <a:pt x="569" y="137"/>
                  </a:cubicBezTo>
                  <a:cubicBezTo>
                    <a:pt x="568" y="137"/>
                    <a:pt x="566" y="137"/>
                    <a:pt x="567" y="138"/>
                  </a:cubicBezTo>
                  <a:cubicBezTo>
                    <a:pt x="568" y="138"/>
                    <a:pt x="569" y="138"/>
                    <a:pt x="569" y="138"/>
                  </a:cubicBezTo>
                  <a:cubicBezTo>
                    <a:pt x="567" y="139"/>
                    <a:pt x="566" y="138"/>
                    <a:pt x="564" y="138"/>
                  </a:cubicBezTo>
                  <a:cubicBezTo>
                    <a:pt x="564" y="138"/>
                    <a:pt x="563" y="139"/>
                    <a:pt x="562" y="139"/>
                  </a:cubicBezTo>
                  <a:cubicBezTo>
                    <a:pt x="562" y="139"/>
                    <a:pt x="561" y="139"/>
                    <a:pt x="560" y="139"/>
                  </a:cubicBezTo>
                  <a:cubicBezTo>
                    <a:pt x="559" y="139"/>
                    <a:pt x="559" y="138"/>
                    <a:pt x="558" y="138"/>
                  </a:cubicBezTo>
                  <a:cubicBezTo>
                    <a:pt x="558" y="138"/>
                    <a:pt x="556" y="137"/>
                    <a:pt x="557" y="136"/>
                  </a:cubicBezTo>
                  <a:close/>
                  <a:moveTo>
                    <a:pt x="557" y="60"/>
                  </a:moveTo>
                  <a:cubicBezTo>
                    <a:pt x="557" y="59"/>
                    <a:pt x="559" y="60"/>
                    <a:pt x="560" y="60"/>
                  </a:cubicBezTo>
                  <a:cubicBezTo>
                    <a:pt x="562" y="60"/>
                    <a:pt x="566" y="59"/>
                    <a:pt x="565" y="60"/>
                  </a:cubicBezTo>
                  <a:cubicBezTo>
                    <a:pt x="563" y="62"/>
                    <a:pt x="561" y="61"/>
                    <a:pt x="559" y="61"/>
                  </a:cubicBezTo>
                  <a:cubicBezTo>
                    <a:pt x="558" y="61"/>
                    <a:pt x="557" y="61"/>
                    <a:pt x="557" y="60"/>
                  </a:cubicBezTo>
                  <a:close/>
                  <a:moveTo>
                    <a:pt x="556" y="143"/>
                  </a:moveTo>
                  <a:cubicBezTo>
                    <a:pt x="556" y="142"/>
                    <a:pt x="558" y="143"/>
                    <a:pt x="558" y="144"/>
                  </a:cubicBezTo>
                  <a:cubicBezTo>
                    <a:pt x="557" y="144"/>
                    <a:pt x="556" y="144"/>
                    <a:pt x="556" y="143"/>
                  </a:cubicBezTo>
                  <a:close/>
                  <a:moveTo>
                    <a:pt x="556" y="138"/>
                  </a:moveTo>
                  <a:cubicBezTo>
                    <a:pt x="556" y="138"/>
                    <a:pt x="558" y="139"/>
                    <a:pt x="557" y="139"/>
                  </a:cubicBezTo>
                  <a:cubicBezTo>
                    <a:pt x="557" y="139"/>
                    <a:pt x="556" y="139"/>
                    <a:pt x="556" y="138"/>
                  </a:cubicBezTo>
                  <a:close/>
                  <a:moveTo>
                    <a:pt x="554" y="60"/>
                  </a:moveTo>
                  <a:cubicBezTo>
                    <a:pt x="554" y="60"/>
                    <a:pt x="555" y="61"/>
                    <a:pt x="555" y="61"/>
                  </a:cubicBezTo>
                  <a:cubicBezTo>
                    <a:pt x="555" y="61"/>
                    <a:pt x="554" y="61"/>
                    <a:pt x="554" y="60"/>
                  </a:cubicBezTo>
                  <a:close/>
                  <a:moveTo>
                    <a:pt x="554" y="127"/>
                  </a:moveTo>
                  <a:cubicBezTo>
                    <a:pt x="554" y="126"/>
                    <a:pt x="557" y="128"/>
                    <a:pt x="556" y="128"/>
                  </a:cubicBezTo>
                  <a:cubicBezTo>
                    <a:pt x="555" y="129"/>
                    <a:pt x="554" y="128"/>
                    <a:pt x="554" y="127"/>
                  </a:cubicBezTo>
                  <a:close/>
                  <a:moveTo>
                    <a:pt x="554" y="80"/>
                  </a:moveTo>
                  <a:cubicBezTo>
                    <a:pt x="554" y="79"/>
                    <a:pt x="555" y="80"/>
                    <a:pt x="555" y="80"/>
                  </a:cubicBezTo>
                  <a:cubicBezTo>
                    <a:pt x="555" y="80"/>
                    <a:pt x="554" y="80"/>
                    <a:pt x="554" y="80"/>
                  </a:cubicBezTo>
                  <a:close/>
                  <a:moveTo>
                    <a:pt x="553" y="152"/>
                  </a:moveTo>
                  <a:cubicBezTo>
                    <a:pt x="554" y="152"/>
                    <a:pt x="554" y="152"/>
                    <a:pt x="554" y="152"/>
                  </a:cubicBezTo>
                  <a:cubicBezTo>
                    <a:pt x="555" y="152"/>
                    <a:pt x="556" y="152"/>
                    <a:pt x="556" y="153"/>
                  </a:cubicBezTo>
                  <a:cubicBezTo>
                    <a:pt x="555" y="153"/>
                    <a:pt x="553" y="153"/>
                    <a:pt x="553" y="152"/>
                  </a:cubicBezTo>
                  <a:close/>
                  <a:moveTo>
                    <a:pt x="553" y="138"/>
                  </a:moveTo>
                  <a:cubicBezTo>
                    <a:pt x="553" y="138"/>
                    <a:pt x="554" y="139"/>
                    <a:pt x="554" y="139"/>
                  </a:cubicBezTo>
                  <a:cubicBezTo>
                    <a:pt x="554" y="139"/>
                    <a:pt x="553" y="139"/>
                    <a:pt x="553" y="138"/>
                  </a:cubicBezTo>
                  <a:close/>
                  <a:moveTo>
                    <a:pt x="553" y="95"/>
                  </a:moveTo>
                  <a:cubicBezTo>
                    <a:pt x="553" y="95"/>
                    <a:pt x="554" y="96"/>
                    <a:pt x="554" y="96"/>
                  </a:cubicBezTo>
                  <a:cubicBezTo>
                    <a:pt x="553" y="96"/>
                    <a:pt x="553" y="95"/>
                    <a:pt x="553" y="95"/>
                  </a:cubicBezTo>
                  <a:close/>
                  <a:moveTo>
                    <a:pt x="551" y="145"/>
                  </a:moveTo>
                  <a:cubicBezTo>
                    <a:pt x="551" y="145"/>
                    <a:pt x="553" y="145"/>
                    <a:pt x="552" y="145"/>
                  </a:cubicBezTo>
                  <a:cubicBezTo>
                    <a:pt x="552" y="146"/>
                    <a:pt x="551" y="146"/>
                    <a:pt x="551" y="145"/>
                  </a:cubicBezTo>
                  <a:close/>
                  <a:moveTo>
                    <a:pt x="551" y="127"/>
                  </a:moveTo>
                  <a:cubicBezTo>
                    <a:pt x="551" y="127"/>
                    <a:pt x="553" y="128"/>
                    <a:pt x="553" y="128"/>
                  </a:cubicBezTo>
                  <a:cubicBezTo>
                    <a:pt x="552" y="128"/>
                    <a:pt x="551" y="128"/>
                    <a:pt x="551" y="127"/>
                  </a:cubicBezTo>
                  <a:close/>
                  <a:moveTo>
                    <a:pt x="551" y="85"/>
                  </a:moveTo>
                  <a:cubicBezTo>
                    <a:pt x="551" y="85"/>
                    <a:pt x="552" y="86"/>
                    <a:pt x="552" y="86"/>
                  </a:cubicBezTo>
                  <a:cubicBezTo>
                    <a:pt x="552" y="86"/>
                    <a:pt x="551" y="85"/>
                    <a:pt x="551" y="85"/>
                  </a:cubicBezTo>
                  <a:close/>
                  <a:moveTo>
                    <a:pt x="550" y="80"/>
                  </a:moveTo>
                  <a:cubicBezTo>
                    <a:pt x="550" y="79"/>
                    <a:pt x="552" y="79"/>
                    <a:pt x="552" y="80"/>
                  </a:cubicBezTo>
                  <a:cubicBezTo>
                    <a:pt x="551" y="80"/>
                    <a:pt x="550" y="80"/>
                    <a:pt x="550" y="80"/>
                  </a:cubicBezTo>
                  <a:close/>
                  <a:moveTo>
                    <a:pt x="548" y="138"/>
                  </a:moveTo>
                  <a:cubicBezTo>
                    <a:pt x="548" y="137"/>
                    <a:pt x="550" y="138"/>
                    <a:pt x="550" y="138"/>
                  </a:cubicBezTo>
                  <a:cubicBezTo>
                    <a:pt x="551" y="138"/>
                    <a:pt x="552" y="138"/>
                    <a:pt x="552" y="139"/>
                  </a:cubicBezTo>
                  <a:cubicBezTo>
                    <a:pt x="551" y="139"/>
                    <a:pt x="548" y="139"/>
                    <a:pt x="548" y="138"/>
                  </a:cubicBezTo>
                  <a:close/>
                  <a:moveTo>
                    <a:pt x="548" y="62"/>
                  </a:moveTo>
                  <a:cubicBezTo>
                    <a:pt x="548" y="61"/>
                    <a:pt x="549" y="61"/>
                    <a:pt x="549" y="61"/>
                  </a:cubicBezTo>
                  <a:cubicBezTo>
                    <a:pt x="549" y="62"/>
                    <a:pt x="548" y="62"/>
                    <a:pt x="548" y="62"/>
                  </a:cubicBezTo>
                  <a:close/>
                  <a:moveTo>
                    <a:pt x="546" y="94"/>
                  </a:moveTo>
                  <a:cubicBezTo>
                    <a:pt x="546" y="93"/>
                    <a:pt x="547" y="94"/>
                    <a:pt x="547" y="94"/>
                  </a:cubicBezTo>
                  <a:cubicBezTo>
                    <a:pt x="547" y="94"/>
                    <a:pt x="546" y="94"/>
                    <a:pt x="546" y="94"/>
                  </a:cubicBezTo>
                  <a:close/>
                  <a:moveTo>
                    <a:pt x="545" y="80"/>
                  </a:moveTo>
                  <a:cubicBezTo>
                    <a:pt x="545" y="79"/>
                    <a:pt x="547" y="80"/>
                    <a:pt x="547" y="80"/>
                  </a:cubicBezTo>
                  <a:cubicBezTo>
                    <a:pt x="546" y="81"/>
                    <a:pt x="545" y="80"/>
                    <a:pt x="545" y="80"/>
                  </a:cubicBezTo>
                  <a:close/>
                  <a:moveTo>
                    <a:pt x="545" y="141"/>
                  </a:moveTo>
                  <a:cubicBezTo>
                    <a:pt x="545" y="141"/>
                    <a:pt x="546" y="141"/>
                    <a:pt x="546" y="141"/>
                  </a:cubicBezTo>
                  <a:cubicBezTo>
                    <a:pt x="548" y="140"/>
                    <a:pt x="549" y="141"/>
                    <a:pt x="550" y="141"/>
                  </a:cubicBezTo>
                  <a:cubicBezTo>
                    <a:pt x="554" y="141"/>
                    <a:pt x="556" y="139"/>
                    <a:pt x="559" y="140"/>
                  </a:cubicBezTo>
                  <a:cubicBezTo>
                    <a:pt x="562" y="140"/>
                    <a:pt x="565" y="139"/>
                    <a:pt x="568" y="140"/>
                  </a:cubicBezTo>
                  <a:cubicBezTo>
                    <a:pt x="569" y="140"/>
                    <a:pt x="570" y="141"/>
                    <a:pt x="570" y="141"/>
                  </a:cubicBezTo>
                  <a:cubicBezTo>
                    <a:pt x="569" y="142"/>
                    <a:pt x="567" y="142"/>
                    <a:pt x="566" y="142"/>
                  </a:cubicBezTo>
                  <a:cubicBezTo>
                    <a:pt x="562" y="142"/>
                    <a:pt x="558" y="142"/>
                    <a:pt x="554" y="142"/>
                  </a:cubicBezTo>
                  <a:cubicBezTo>
                    <a:pt x="551" y="142"/>
                    <a:pt x="549" y="143"/>
                    <a:pt x="546" y="142"/>
                  </a:cubicBezTo>
                  <a:cubicBezTo>
                    <a:pt x="545" y="142"/>
                    <a:pt x="545" y="142"/>
                    <a:pt x="545" y="141"/>
                  </a:cubicBezTo>
                  <a:close/>
                  <a:moveTo>
                    <a:pt x="544" y="60"/>
                  </a:moveTo>
                  <a:cubicBezTo>
                    <a:pt x="544" y="60"/>
                    <a:pt x="546" y="60"/>
                    <a:pt x="545" y="61"/>
                  </a:cubicBezTo>
                  <a:cubicBezTo>
                    <a:pt x="545" y="61"/>
                    <a:pt x="543" y="61"/>
                    <a:pt x="544" y="60"/>
                  </a:cubicBezTo>
                  <a:close/>
                  <a:moveTo>
                    <a:pt x="542" y="141"/>
                  </a:moveTo>
                  <a:cubicBezTo>
                    <a:pt x="542" y="140"/>
                    <a:pt x="544" y="141"/>
                    <a:pt x="544" y="141"/>
                  </a:cubicBezTo>
                  <a:cubicBezTo>
                    <a:pt x="543" y="142"/>
                    <a:pt x="542" y="141"/>
                    <a:pt x="542" y="141"/>
                  </a:cubicBezTo>
                  <a:close/>
                  <a:moveTo>
                    <a:pt x="541" y="94"/>
                  </a:moveTo>
                  <a:cubicBezTo>
                    <a:pt x="541" y="93"/>
                    <a:pt x="542" y="94"/>
                    <a:pt x="542" y="94"/>
                  </a:cubicBezTo>
                  <a:cubicBezTo>
                    <a:pt x="542" y="94"/>
                    <a:pt x="541" y="94"/>
                    <a:pt x="541" y="94"/>
                  </a:cubicBezTo>
                  <a:close/>
                  <a:moveTo>
                    <a:pt x="541" y="146"/>
                  </a:moveTo>
                  <a:cubicBezTo>
                    <a:pt x="541" y="144"/>
                    <a:pt x="545" y="145"/>
                    <a:pt x="547" y="145"/>
                  </a:cubicBezTo>
                  <a:cubicBezTo>
                    <a:pt x="548" y="145"/>
                    <a:pt x="550" y="145"/>
                    <a:pt x="549" y="146"/>
                  </a:cubicBezTo>
                  <a:cubicBezTo>
                    <a:pt x="547" y="146"/>
                    <a:pt x="545" y="146"/>
                    <a:pt x="543" y="146"/>
                  </a:cubicBezTo>
                  <a:cubicBezTo>
                    <a:pt x="542" y="146"/>
                    <a:pt x="541" y="146"/>
                    <a:pt x="541" y="146"/>
                  </a:cubicBezTo>
                  <a:close/>
                  <a:moveTo>
                    <a:pt x="539" y="153"/>
                  </a:moveTo>
                  <a:cubicBezTo>
                    <a:pt x="539" y="152"/>
                    <a:pt x="541" y="152"/>
                    <a:pt x="542" y="152"/>
                  </a:cubicBezTo>
                  <a:cubicBezTo>
                    <a:pt x="545" y="152"/>
                    <a:pt x="547" y="152"/>
                    <a:pt x="550" y="152"/>
                  </a:cubicBezTo>
                  <a:cubicBezTo>
                    <a:pt x="551" y="152"/>
                    <a:pt x="553" y="152"/>
                    <a:pt x="552" y="153"/>
                  </a:cubicBezTo>
                  <a:cubicBezTo>
                    <a:pt x="551" y="155"/>
                    <a:pt x="548" y="153"/>
                    <a:pt x="545" y="153"/>
                  </a:cubicBezTo>
                  <a:cubicBezTo>
                    <a:pt x="543" y="153"/>
                    <a:pt x="539" y="155"/>
                    <a:pt x="539" y="153"/>
                  </a:cubicBezTo>
                  <a:close/>
                  <a:moveTo>
                    <a:pt x="539" y="60"/>
                  </a:moveTo>
                  <a:cubicBezTo>
                    <a:pt x="539" y="60"/>
                    <a:pt x="541" y="61"/>
                    <a:pt x="540" y="61"/>
                  </a:cubicBezTo>
                  <a:cubicBezTo>
                    <a:pt x="540" y="62"/>
                    <a:pt x="538" y="61"/>
                    <a:pt x="539" y="60"/>
                  </a:cubicBezTo>
                  <a:close/>
                  <a:moveTo>
                    <a:pt x="537" y="80"/>
                  </a:moveTo>
                  <a:cubicBezTo>
                    <a:pt x="537" y="80"/>
                    <a:pt x="539" y="81"/>
                    <a:pt x="539" y="81"/>
                  </a:cubicBezTo>
                  <a:cubicBezTo>
                    <a:pt x="538" y="81"/>
                    <a:pt x="537" y="81"/>
                    <a:pt x="537" y="80"/>
                  </a:cubicBezTo>
                  <a:close/>
                  <a:moveTo>
                    <a:pt x="535" y="71"/>
                  </a:moveTo>
                  <a:cubicBezTo>
                    <a:pt x="535" y="70"/>
                    <a:pt x="537" y="71"/>
                    <a:pt x="538" y="71"/>
                  </a:cubicBezTo>
                  <a:cubicBezTo>
                    <a:pt x="539" y="71"/>
                    <a:pt x="539" y="72"/>
                    <a:pt x="539" y="72"/>
                  </a:cubicBezTo>
                  <a:cubicBezTo>
                    <a:pt x="538" y="72"/>
                    <a:pt x="535" y="73"/>
                    <a:pt x="535" y="71"/>
                  </a:cubicBezTo>
                  <a:close/>
                  <a:moveTo>
                    <a:pt x="533" y="56"/>
                  </a:moveTo>
                  <a:cubicBezTo>
                    <a:pt x="533" y="56"/>
                    <a:pt x="534" y="57"/>
                    <a:pt x="534" y="57"/>
                  </a:cubicBezTo>
                  <a:cubicBezTo>
                    <a:pt x="534" y="57"/>
                    <a:pt x="533" y="57"/>
                    <a:pt x="533" y="56"/>
                  </a:cubicBezTo>
                  <a:close/>
                  <a:moveTo>
                    <a:pt x="531" y="175"/>
                  </a:moveTo>
                  <a:cubicBezTo>
                    <a:pt x="531" y="173"/>
                    <a:pt x="535" y="175"/>
                    <a:pt x="534" y="175"/>
                  </a:cubicBezTo>
                  <a:cubicBezTo>
                    <a:pt x="533" y="175"/>
                    <a:pt x="531" y="176"/>
                    <a:pt x="531" y="175"/>
                  </a:cubicBezTo>
                  <a:close/>
                  <a:moveTo>
                    <a:pt x="530" y="144"/>
                  </a:moveTo>
                  <a:cubicBezTo>
                    <a:pt x="530" y="143"/>
                    <a:pt x="533" y="144"/>
                    <a:pt x="532" y="145"/>
                  </a:cubicBezTo>
                  <a:cubicBezTo>
                    <a:pt x="532" y="145"/>
                    <a:pt x="530" y="145"/>
                    <a:pt x="530" y="144"/>
                  </a:cubicBezTo>
                  <a:close/>
                  <a:moveTo>
                    <a:pt x="529" y="92"/>
                  </a:moveTo>
                  <a:cubicBezTo>
                    <a:pt x="529" y="91"/>
                    <a:pt x="531" y="92"/>
                    <a:pt x="531" y="93"/>
                  </a:cubicBezTo>
                  <a:cubicBezTo>
                    <a:pt x="530" y="93"/>
                    <a:pt x="529" y="93"/>
                    <a:pt x="529" y="92"/>
                  </a:cubicBezTo>
                  <a:close/>
                  <a:moveTo>
                    <a:pt x="527" y="116"/>
                  </a:moveTo>
                  <a:cubicBezTo>
                    <a:pt x="527" y="116"/>
                    <a:pt x="528" y="116"/>
                    <a:pt x="528" y="116"/>
                  </a:cubicBezTo>
                  <a:cubicBezTo>
                    <a:pt x="529" y="116"/>
                    <a:pt x="529" y="115"/>
                    <a:pt x="530" y="115"/>
                  </a:cubicBezTo>
                  <a:cubicBezTo>
                    <a:pt x="531" y="115"/>
                    <a:pt x="534" y="115"/>
                    <a:pt x="533" y="116"/>
                  </a:cubicBezTo>
                  <a:cubicBezTo>
                    <a:pt x="532" y="116"/>
                    <a:pt x="531" y="117"/>
                    <a:pt x="530" y="117"/>
                  </a:cubicBezTo>
                  <a:cubicBezTo>
                    <a:pt x="539" y="117"/>
                    <a:pt x="548" y="117"/>
                    <a:pt x="558" y="117"/>
                  </a:cubicBezTo>
                  <a:cubicBezTo>
                    <a:pt x="560" y="117"/>
                    <a:pt x="563" y="116"/>
                    <a:pt x="562" y="117"/>
                  </a:cubicBezTo>
                  <a:cubicBezTo>
                    <a:pt x="561" y="118"/>
                    <a:pt x="560" y="118"/>
                    <a:pt x="559" y="119"/>
                  </a:cubicBezTo>
                  <a:cubicBezTo>
                    <a:pt x="556" y="119"/>
                    <a:pt x="554" y="119"/>
                    <a:pt x="552" y="119"/>
                  </a:cubicBezTo>
                  <a:cubicBezTo>
                    <a:pt x="545" y="119"/>
                    <a:pt x="539" y="118"/>
                    <a:pt x="533" y="118"/>
                  </a:cubicBezTo>
                  <a:cubicBezTo>
                    <a:pt x="529" y="119"/>
                    <a:pt x="526" y="120"/>
                    <a:pt x="523" y="119"/>
                  </a:cubicBezTo>
                  <a:cubicBezTo>
                    <a:pt x="523" y="119"/>
                    <a:pt x="523" y="119"/>
                    <a:pt x="522" y="119"/>
                  </a:cubicBezTo>
                  <a:cubicBezTo>
                    <a:pt x="522" y="119"/>
                    <a:pt x="523" y="119"/>
                    <a:pt x="523" y="118"/>
                  </a:cubicBezTo>
                  <a:cubicBezTo>
                    <a:pt x="521" y="118"/>
                    <a:pt x="518" y="119"/>
                    <a:pt x="518" y="118"/>
                  </a:cubicBezTo>
                  <a:cubicBezTo>
                    <a:pt x="518" y="117"/>
                    <a:pt x="521" y="118"/>
                    <a:pt x="522" y="118"/>
                  </a:cubicBezTo>
                  <a:cubicBezTo>
                    <a:pt x="524" y="118"/>
                    <a:pt x="526" y="118"/>
                    <a:pt x="528" y="117"/>
                  </a:cubicBezTo>
                  <a:cubicBezTo>
                    <a:pt x="528" y="117"/>
                    <a:pt x="527" y="117"/>
                    <a:pt x="527" y="116"/>
                  </a:cubicBezTo>
                  <a:close/>
                  <a:moveTo>
                    <a:pt x="527" y="96"/>
                  </a:moveTo>
                  <a:cubicBezTo>
                    <a:pt x="527" y="95"/>
                    <a:pt x="529" y="96"/>
                    <a:pt x="530" y="96"/>
                  </a:cubicBezTo>
                  <a:cubicBezTo>
                    <a:pt x="532" y="96"/>
                    <a:pt x="534" y="95"/>
                    <a:pt x="536" y="95"/>
                  </a:cubicBezTo>
                  <a:cubicBezTo>
                    <a:pt x="538" y="94"/>
                    <a:pt x="540" y="95"/>
                    <a:pt x="542" y="95"/>
                  </a:cubicBezTo>
                  <a:cubicBezTo>
                    <a:pt x="543" y="95"/>
                    <a:pt x="543" y="95"/>
                    <a:pt x="544" y="95"/>
                  </a:cubicBezTo>
                  <a:cubicBezTo>
                    <a:pt x="546" y="95"/>
                    <a:pt x="548" y="95"/>
                    <a:pt x="550" y="95"/>
                  </a:cubicBezTo>
                  <a:cubicBezTo>
                    <a:pt x="550" y="95"/>
                    <a:pt x="552" y="95"/>
                    <a:pt x="551" y="95"/>
                  </a:cubicBezTo>
                  <a:cubicBezTo>
                    <a:pt x="551" y="97"/>
                    <a:pt x="549" y="96"/>
                    <a:pt x="548" y="96"/>
                  </a:cubicBezTo>
                  <a:cubicBezTo>
                    <a:pt x="544" y="96"/>
                    <a:pt x="540" y="96"/>
                    <a:pt x="536" y="97"/>
                  </a:cubicBezTo>
                  <a:cubicBezTo>
                    <a:pt x="535" y="97"/>
                    <a:pt x="534" y="97"/>
                    <a:pt x="533" y="97"/>
                  </a:cubicBezTo>
                  <a:cubicBezTo>
                    <a:pt x="533" y="97"/>
                    <a:pt x="532" y="97"/>
                    <a:pt x="532" y="97"/>
                  </a:cubicBezTo>
                  <a:cubicBezTo>
                    <a:pt x="530" y="97"/>
                    <a:pt x="528" y="97"/>
                    <a:pt x="527" y="96"/>
                  </a:cubicBezTo>
                  <a:cubicBezTo>
                    <a:pt x="527" y="96"/>
                    <a:pt x="527" y="96"/>
                    <a:pt x="527" y="96"/>
                  </a:cubicBezTo>
                  <a:close/>
                  <a:moveTo>
                    <a:pt x="527" y="152"/>
                  </a:moveTo>
                  <a:cubicBezTo>
                    <a:pt x="527" y="151"/>
                    <a:pt x="529" y="152"/>
                    <a:pt x="528" y="152"/>
                  </a:cubicBezTo>
                  <a:cubicBezTo>
                    <a:pt x="528" y="152"/>
                    <a:pt x="527" y="152"/>
                    <a:pt x="527" y="152"/>
                  </a:cubicBezTo>
                  <a:close/>
                  <a:moveTo>
                    <a:pt x="526" y="146"/>
                  </a:moveTo>
                  <a:cubicBezTo>
                    <a:pt x="527" y="144"/>
                    <a:pt x="530" y="145"/>
                    <a:pt x="532" y="145"/>
                  </a:cubicBezTo>
                  <a:cubicBezTo>
                    <a:pt x="534" y="145"/>
                    <a:pt x="541" y="146"/>
                    <a:pt x="539" y="146"/>
                  </a:cubicBezTo>
                  <a:cubicBezTo>
                    <a:pt x="535" y="147"/>
                    <a:pt x="532" y="147"/>
                    <a:pt x="529" y="147"/>
                  </a:cubicBezTo>
                  <a:cubicBezTo>
                    <a:pt x="528" y="147"/>
                    <a:pt x="526" y="147"/>
                    <a:pt x="526" y="146"/>
                  </a:cubicBezTo>
                  <a:close/>
                  <a:moveTo>
                    <a:pt x="526" y="69"/>
                  </a:moveTo>
                  <a:cubicBezTo>
                    <a:pt x="526" y="69"/>
                    <a:pt x="527" y="69"/>
                    <a:pt x="527" y="70"/>
                  </a:cubicBezTo>
                  <a:cubicBezTo>
                    <a:pt x="526" y="70"/>
                    <a:pt x="526" y="70"/>
                    <a:pt x="526" y="69"/>
                  </a:cubicBezTo>
                  <a:close/>
                  <a:moveTo>
                    <a:pt x="525" y="115"/>
                  </a:moveTo>
                  <a:cubicBezTo>
                    <a:pt x="525" y="115"/>
                    <a:pt x="527" y="116"/>
                    <a:pt x="527" y="116"/>
                  </a:cubicBezTo>
                  <a:cubicBezTo>
                    <a:pt x="526" y="116"/>
                    <a:pt x="525" y="116"/>
                    <a:pt x="525" y="115"/>
                  </a:cubicBezTo>
                  <a:close/>
                  <a:moveTo>
                    <a:pt x="525" y="97"/>
                  </a:moveTo>
                  <a:cubicBezTo>
                    <a:pt x="525" y="96"/>
                    <a:pt x="527" y="96"/>
                    <a:pt x="527" y="97"/>
                  </a:cubicBezTo>
                  <a:cubicBezTo>
                    <a:pt x="526" y="97"/>
                    <a:pt x="525" y="97"/>
                    <a:pt x="525" y="97"/>
                  </a:cubicBezTo>
                  <a:close/>
                  <a:moveTo>
                    <a:pt x="525" y="153"/>
                  </a:moveTo>
                  <a:cubicBezTo>
                    <a:pt x="525" y="152"/>
                    <a:pt x="527" y="153"/>
                    <a:pt x="528" y="153"/>
                  </a:cubicBezTo>
                  <a:cubicBezTo>
                    <a:pt x="530" y="152"/>
                    <a:pt x="533" y="152"/>
                    <a:pt x="535" y="152"/>
                  </a:cubicBezTo>
                  <a:cubicBezTo>
                    <a:pt x="536" y="152"/>
                    <a:pt x="538" y="153"/>
                    <a:pt x="537" y="153"/>
                  </a:cubicBezTo>
                  <a:cubicBezTo>
                    <a:pt x="537" y="153"/>
                    <a:pt x="536" y="153"/>
                    <a:pt x="536" y="153"/>
                  </a:cubicBezTo>
                  <a:cubicBezTo>
                    <a:pt x="535" y="154"/>
                    <a:pt x="533" y="156"/>
                    <a:pt x="532" y="155"/>
                  </a:cubicBezTo>
                  <a:cubicBezTo>
                    <a:pt x="532" y="155"/>
                    <a:pt x="533" y="154"/>
                    <a:pt x="533" y="154"/>
                  </a:cubicBezTo>
                  <a:cubicBezTo>
                    <a:pt x="532" y="153"/>
                    <a:pt x="532" y="154"/>
                    <a:pt x="531" y="154"/>
                  </a:cubicBezTo>
                  <a:cubicBezTo>
                    <a:pt x="530" y="154"/>
                    <a:pt x="530" y="155"/>
                    <a:pt x="530" y="155"/>
                  </a:cubicBezTo>
                  <a:cubicBezTo>
                    <a:pt x="529" y="155"/>
                    <a:pt x="529" y="154"/>
                    <a:pt x="528" y="154"/>
                  </a:cubicBezTo>
                  <a:cubicBezTo>
                    <a:pt x="527" y="154"/>
                    <a:pt x="526" y="155"/>
                    <a:pt x="525" y="154"/>
                  </a:cubicBezTo>
                  <a:cubicBezTo>
                    <a:pt x="525" y="154"/>
                    <a:pt x="525" y="153"/>
                    <a:pt x="525" y="153"/>
                  </a:cubicBezTo>
                  <a:close/>
                  <a:moveTo>
                    <a:pt x="524" y="74"/>
                  </a:moveTo>
                  <a:cubicBezTo>
                    <a:pt x="525" y="73"/>
                    <a:pt x="527" y="73"/>
                    <a:pt x="528" y="74"/>
                  </a:cubicBezTo>
                  <a:cubicBezTo>
                    <a:pt x="528" y="74"/>
                    <a:pt x="529" y="74"/>
                    <a:pt x="529" y="75"/>
                  </a:cubicBezTo>
                  <a:cubicBezTo>
                    <a:pt x="528" y="76"/>
                    <a:pt x="526" y="75"/>
                    <a:pt x="525" y="75"/>
                  </a:cubicBezTo>
                  <a:cubicBezTo>
                    <a:pt x="525" y="75"/>
                    <a:pt x="524" y="74"/>
                    <a:pt x="524" y="74"/>
                  </a:cubicBezTo>
                  <a:close/>
                  <a:moveTo>
                    <a:pt x="522" y="175"/>
                  </a:moveTo>
                  <a:cubicBezTo>
                    <a:pt x="522" y="175"/>
                    <a:pt x="524" y="176"/>
                    <a:pt x="524" y="176"/>
                  </a:cubicBezTo>
                  <a:cubicBezTo>
                    <a:pt x="523" y="176"/>
                    <a:pt x="522" y="176"/>
                    <a:pt x="522" y="175"/>
                  </a:cubicBezTo>
                  <a:close/>
                  <a:moveTo>
                    <a:pt x="522" y="153"/>
                  </a:moveTo>
                  <a:cubicBezTo>
                    <a:pt x="522" y="153"/>
                    <a:pt x="523" y="154"/>
                    <a:pt x="523" y="154"/>
                  </a:cubicBezTo>
                  <a:cubicBezTo>
                    <a:pt x="523" y="154"/>
                    <a:pt x="522" y="154"/>
                    <a:pt x="522" y="153"/>
                  </a:cubicBezTo>
                  <a:close/>
                  <a:moveTo>
                    <a:pt x="520" y="104"/>
                  </a:moveTo>
                  <a:cubicBezTo>
                    <a:pt x="520" y="103"/>
                    <a:pt x="521" y="105"/>
                    <a:pt x="521" y="105"/>
                  </a:cubicBezTo>
                  <a:cubicBezTo>
                    <a:pt x="520" y="105"/>
                    <a:pt x="520" y="104"/>
                    <a:pt x="520" y="104"/>
                  </a:cubicBezTo>
                  <a:close/>
                  <a:moveTo>
                    <a:pt x="520" y="81"/>
                  </a:moveTo>
                  <a:cubicBezTo>
                    <a:pt x="520" y="79"/>
                    <a:pt x="523" y="81"/>
                    <a:pt x="524" y="81"/>
                  </a:cubicBezTo>
                  <a:cubicBezTo>
                    <a:pt x="528" y="81"/>
                    <a:pt x="538" y="80"/>
                    <a:pt x="534" y="81"/>
                  </a:cubicBezTo>
                  <a:cubicBezTo>
                    <a:pt x="531" y="82"/>
                    <a:pt x="527" y="81"/>
                    <a:pt x="524" y="81"/>
                  </a:cubicBezTo>
                  <a:cubicBezTo>
                    <a:pt x="523" y="81"/>
                    <a:pt x="520" y="82"/>
                    <a:pt x="520" y="81"/>
                  </a:cubicBezTo>
                  <a:close/>
                  <a:moveTo>
                    <a:pt x="520" y="95"/>
                  </a:moveTo>
                  <a:cubicBezTo>
                    <a:pt x="520" y="94"/>
                    <a:pt x="522" y="95"/>
                    <a:pt x="521" y="95"/>
                  </a:cubicBezTo>
                  <a:cubicBezTo>
                    <a:pt x="521" y="95"/>
                    <a:pt x="520" y="95"/>
                    <a:pt x="520" y="95"/>
                  </a:cubicBezTo>
                  <a:close/>
                  <a:moveTo>
                    <a:pt x="519" y="152"/>
                  </a:moveTo>
                  <a:cubicBezTo>
                    <a:pt x="519" y="152"/>
                    <a:pt x="520" y="153"/>
                    <a:pt x="520" y="153"/>
                  </a:cubicBezTo>
                  <a:cubicBezTo>
                    <a:pt x="520" y="153"/>
                    <a:pt x="519" y="153"/>
                    <a:pt x="519" y="152"/>
                  </a:cubicBezTo>
                  <a:close/>
                  <a:moveTo>
                    <a:pt x="519" y="97"/>
                  </a:moveTo>
                  <a:cubicBezTo>
                    <a:pt x="519" y="96"/>
                    <a:pt x="521" y="98"/>
                    <a:pt x="520" y="98"/>
                  </a:cubicBezTo>
                  <a:cubicBezTo>
                    <a:pt x="520" y="98"/>
                    <a:pt x="519" y="98"/>
                    <a:pt x="519" y="97"/>
                  </a:cubicBezTo>
                  <a:close/>
                  <a:moveTo>
                    <a:pt x="518" y="175"/>
                  </a:moveTo>
                  <a:cubicBezTo>
                    <a:pt x="518" y="174"/>
                    <a:pt x="522" y="175"/>
                    <a:pt x="521" y="176"/>
                  </a:cubicBezTo>
                  <a:cubicBezTo>
                    <a:pt x="521" y="176"/>
                    <a:pt x="518" y="176"/>
                    <a:pt x="518" y="175"/>
                  </a:cubicBezTo>
                  <a:close/>
                  <a:moveTo>
                    <a:pt x="516" y="114"/>
                  </a:moveTo>
                  <a:cubicBezTo>
                    <a:pt x="516" y="114"/>
                    <a:pt x="518" y="116"/>
                    <a:pt x="517" y="116"/>
                  </a:cubicBezTo>
                  <a:cubicBezTo>
                    <a:pt x="516" y="116"/>
                    <a:pt x="515" y="115"/>
                    <a:pt x="516" y="114"/>
                  </a:cubicBezTo>
                  <a:close/>
                  <a:moveTo>
                    <a:pt x="516" y="81"/>
                  </a:moveTo>
                  <a:cubicBezTo>
                    <a:pt x="516" y="81"/>
                    <a:pt x="517" y="82"/>
                    <a:pt x="517" y="82"/>
                  </a:cubicBezTo>
                  <a:cubicBezTo>
                    <a:pt x="517" y="82"/>
                    <a:pt x="516" y="82"/>
                    <a:pt x="516" y="81"/>
                  </a:cubicBezTo>
                  <a:close/>
                  <a:moveTo>
                    <a:pt x="515" y="175"/>
                  </a:moveTo>
                  <a:cubicBezTo>
                    <a:pt x="515" y="174"/>
                    <a:pt x="518" y="175"/>
                    <a:pt x="517" y="176"/>
                  </a:cubicBezTo>
                  <a:cubicBezTo>
                    <a:pt x="517" y="176"/>
                    <a:pt x="515" y="176"/>
                    <a:pt x="515" y="175"/>
                  </a:cubicBezTo>
                  <a:close/>
                  <a:moveTo>
                    <a:pt x="515" y="97"/>
                  </a:moveTo>
                  <a:cubicBezTo>
                    <a:pt x="515" y="96"/>
                    <a:pt x="516" y="97"/>
                    <a:pt x="516" y="97"/>
                  </a:cubicBezTo>
                  <a:cubicBezTo>
                    <a:pt x="515" y="97"/>
                    <a:pt x="515" y="97"/>
                    <a:pt x="515" y="97"/>
                  </a:cubicBezTo>
                  <a:close/>
                  <a:moveTo>
                    <a:pt x="514" y="125"/>
                  </a:moveTo>
                  <a:cubicBezTo>
                    <a:pt x="514" y="125"/>
                    <a:pt x="517" y="126"/>
                    <a:pt x="516" y="126"/>
                  </a:cubicBezTo>
                  <a:cubicBezTo>
                    <a:pt x="516" y="126"/>
                    <a:pt x="514" y="126"/>
                    <a:pt x="514" y="125"/>
                  </a:cubicBezTo>
                  <a:close/>
                  <a:moveTo>
                    <a:pt x="514" y="95"/>
                  </a:moveTo>
                  <a:cubicBezTo>
                    <a:pt x="514" y="93"/>
                    <a:pt x="516" y="94"/>
                    <a:pt x="517" y="95"/>
                  </a:cubicBezTo>
                  <a:cubicBezTo>
                    <a:pt x="518" y="95"/>
                    <a:pt x="519" y="95"/>
                    <a:pt x="518" y="95"/>
                  </a:cubicBezTo>
                  <a:cubicBezTo>
                    <a:pt x="517" y="96"/>
                    <a:pt x="515" y="96"/>
                    <a:pt x="514" y="95"/>
                  </a:cubicBezTo>
                  <a:cubicBezTo>
                    <a:pt x="514" y="95"/>
                    <a:pt x="514" y="95"/>
                    <a:pt x="514" y="95"/>
                  </a:cubicBezTo>
                  <a:close/>
                  <a:moveTo>
                    <a:pt x="513" y="67"/>
                  </a:moveTo>
                  <a:cubicBezTo>
                    <a:pt x="513" y="66"/>
                    <a:pt x="515" y="67"/>
                    <a:pt x="517" y="67"/>
                  </a:cubicBezTo>
                  <a:cubicBezTo>
                    <a:pt x="525" y="66"/>
                    <a:pt x="532" y="66"/>
                    <a:pt x="541" y="66"/>
                  </a:cubicBezTo>
                  <a:cubicBezTo>
                    <a:pt x="542" y="66"/>
                    <a:pt x="542" y="65"/>
                    <a:pt x="543" y="65"/>
                  </a:cubicBezTo>
                  <a:cubicBezTo>
                    <a:pt x="548" y="64"/>
                    <a:pt x="552" y="65"/>
                    <a:pt x="557" y="65"/>
                  </a:cubicBezTo>
                  <a:cubicBezTo>
                    <a:pt x="560" y="65"/>
                    <a:pt x="569" y="64"/>
                    <a:pt x="566" y="65"/>
                  </a:cubicBezTo>
                  <a:cubicBezTo>
                    <a:pt x="564" y="66"/>
                    <a:pt x="562" y="66"/>
                    <a:pt x="560" y="66"/>
                  </a:cubicBezTo>
                  <a:cubicBezTo>
                    <a:pt x="555" y="67"/>
                    <a:pt x="552" y="67"/>
                    <a:pt x="547" y="67"/>
                  </a:cubicBezTo>
                  <a:cubicBezTo>
                    <a:pt x="545" y="66"/>
                    <a:pt x="544" y="66"/>
                    <a:pt x="542" y="66"/>
                  </a:cubicBezTo>
                  <a:cubicBezTo>
                    <a:pt x="539" y="67"/>
                    <a:pt x="536" y="66"/>
                    <a:pt x="533" y="67"/>
                  </a:cubicBezTo>
                  <a:cubicBezTo>
                    <a:pt x="533" y="67"/>
                    <a:pt x="533" y="67"/>
                    <a:pt x="533" y="67"/>
                  </a:cubicBezTo>
                  <a:cubicBezTo>
                    <a:pt x="532" y="67"/>
                    <a:pt x="533" y="68"/>
                    <a:pt x="533" y="68"/>
                  </a:cubicBezTo>
                  <a:cubicBezTo>
                    <a:pt x="531" y="69"/>
                    <a:pt x="528" y="68"/>
                    <a:pt x="525" y="68"/>
                  </a:cubicBezTo>
                  <a:cubicBezTo>
                    <a:pt x="521" y="68"/>
                    <a:pt x="518" y="68"/>
                    <a:pt x="514" y="67"/>
                  </a:cubicBezTo>
                  <a:cubicBezTo>
                    <a:pt x="514" y="67"/>
                    <a:pt x="513" y="67"/>
                    <a:pt x="513" y="67"/>
                  </a:cubicBezTo>
                  <a:close/>
                  <a:moveTo>
                    <a:pt x="513" y="80"/>
                  </a:moveTo>
                  <a:cubicBezTo>
                    <a:pt x="513" y="79"/>
                    <a:pt x="515" y="79"/>
                    <a:pt x="516" y="79"/>
                  </a:cubicBezTo>
                  <a:cubicBezTo>
                    <a:pt x="517" y="79"/>
                    <a:pt x="523" y="79"/>
                    <a:pt x="521" y="80"/>
                  </a:cubicBezTo>
                  <a:cubicBezTo>
                    <a:pt x="519" y="80"/>
                    <a:pt x="517" y="80"/>
                    <a:pt x="514" y="80"/>
                  </a:cubicBezTo>
                  <a:cubicBezTo>
                    <a:pt x="514" y="80"/>
                    <a:pt x="513" y="80"/>
                    <a:pt x="513" y="80"/>
                  </a:cubicBezTo>
                  <a:close/>
                  <a:moveTo>
                    <a:pt x="512" y="44"/>
                  </a:moveTo>
                  <a:cubicBezTo>
                    <a:pt x="512" y="43"/>
                    <a:pt x="514" y="44"/>
                    <a:pt x="515" y="44"/>
                  </a:cubicBezTo>
                  <a:cubicBezTo>
                    <a:pt x="516" y="44"/>
                    <a:pt x="518" y="45"/>
                    <a:pt x="517" y="45"/>
                  </a:cubicBezTo>
                  <a:cubicBezTo>
                    <a:pt x="516" y="46"/>
                    <a:pt x="514" y="45"/>
                    <a:pt x="512" y="45"/>
                  </a:cubicBezTo>
                  <a:cubicBezTo>
                    <a:pt x="512" y="45"/>
                    <a:pt x="512" y="45"/>
                    <a:pt x="512" y="44"/>
                  </a:cubicBezTo>
                  <a:close/>
                  <a:moveTo>
                    <a:pt x="511" y="129"/>
                  </a:moveTo>
                  <a:cubicBezTo>
                    <a:pt x="511" y="128"/>
                    <a:pt x="512" y="130"/>
                    <a:pt x="512" y="130"/>
                  </a:cubicBezTo>
                  <a:cubicBezTo>
                    <a:pt x="512" y="130"/>
                    <a:pt x="511" y="129"/>
                    <a:pt x="511" y="129"/>
                  </a:cubicBezTo>
                  <a:close/>
                  <a:moveTo>
                    <a:pt x="511" y="97"/>
                  </a:moveTo>
                  <a:cubicBezTo>
                    <a:pt x="511" y="96"/>
                    <a:pt x="513" y="97"/>
                    <a:pt x="512" y="97"/>
                  </a:cubicBezTo>
                  <a:cubicBezTo>
                    <a:pt x="512" y="97"/>
                    <a:pt x="511" y="97"/>
                    <a:pt x="511" y="97"/>
                  </a:cubicBezTo>
                  <a:close/>
                  <a:moveTo>
                    <a:pt x="510" y="115"/>
                  </a:moveTo>
                  <a:cubicBezTo>
                    <a:pt x="511" y="114"/>
                    <a:pt x="513" y="115"/>
                    <a:pt x="513" y="116"/>
                  </a:cubicBezTo>
                  <a:cubicBezTo>
                    <a:pt x="512" y="117"/>
                    <a:pt x="510" y="116"/>
                    <a:pt x="510" y="115"/>
                  </a:cubicBezTo>
                  <a:close/>
                  <a:moveTo>
                    <a:pt x="510" y="176"/>
                  </a:moveTo>
                  <a:cubicBezTo>
                    <a:pt x="510" y="175"/>
                    <a:pt x="511" y="176"/>
                    <a:pt x="511" y="176"/>
                  </a:cubicBezTo>
                  <a:cubicBezTo>
                    <a:pt x="511" y="176"/>
                    <a:pt x="510" y="176"/>
                    <a:pt x="510" y="176"/>
                  </a:cubicBezTo>
                  <a:close/>
                  <a:moveTo>
                    <a:pt x="509" y="74"/>
                  </a:moveTo>
                  <a:cubicBezTo>
                    <a:pt x="510" y="73"/>
                    <a:pt x="512" y="74"/>
                    <a:pt x="514" y="74"/>
                  </a:cubicBezTo>
                  <a:cubicBezTo>
                    <a:pt x="515" y="74"/>
                    <a:pt x="519" y="74"/>
                    <a:pt x="518" y="75"/>
                  </a:cubicBezTo>
                  <a:cubicBezTo>
                    <a:pt x="516" y="75"/>
                    <a:pt x="514" y="75"/>
                    <a:pt x="512" y="75"/>
                  </a:cubicBezTo>
                  <a:cubicBezTo>
                    <a:pt x="511" y="75"/>
                    <a:pt x="510" y="75"/>
                    <a:pt x="510" y="75"/>
                  </a:cubicBezTo>
                  <a:cubicBezTo>
                    <a:pt x="510" y="75"/>
                    <a:pt x="509" y="74"/>
                    <a:pt x="509" y="74"/>
                  </a:cubicBezTo>
                  <a:close/>
                  <a:moveTo>
                    <a:pt x="508" y="97"/>
                  </a:moveTo>
                  <a:cubicBezTo>
                    <a:pt x="508" y="97"/>
                    <a:pt x="510" y="98"/>
                    <a:pt x="509" y="98"/>
                  </a:cubicBezTo>
                  <a:cubicBezTo>
                    <a:pt x="509" y="98"/>
                    <a:pt x="508" y="98"/>
                    <a:pt x="508" y="97"/>
                  </a:cubicBezTo>
                  <a:close/>
                  <a:moveTo>
                    <a:pt x="506" y="93"/>
                  </a:moveTo>
                  <a:cubicBezTo>
                    <a:pt x="506" y="92"/>
                    <a:pt x="507" y="93"/>
                    <a:pt x="507" y="93"/>
                  </a:cubicBezTo>
                  <a:cubicBezTo>
                    <a:pt x="507" y="93"/>
                    <a:pt x="506" y="93"/>
                    <a:pt x="506" y="93"/>
                  </a:cubicBezTo>
                  <a:close/>
                  <a:moveTo>
                    <a:pt x="505" y="131"/>
                  </a:moveTo>
                  <a:cubicBezTo>
                    <a:pt x="505" y="131"/>
                    <a:pt x="508" y="132"/>
                    <a:pt x="507" y="132"/>
                  </a:cubicBezTo>
                  <a:cubicBezTo>
                    <a:pt x="506" y="132"/>
                    <a:pt x="505" y="132"/>
                    <a:pt x="505" y="131"/>
                  </a:cubicBezTo>
                  <a:close/>
                  <a:moveTo>
                    <a:pt x="505" y="176"/>
                  </a:moveTo>
                  <a:cubicBezTo>
                    <a:pt x="505" y="175"/>
                    <a:pt x="506" y="176"/>
                    <a:pt x="506" y="176"/>
                  </a:cubicBezTo>
                  <a:cubicBezTo>
                    <a:pt x="506" y="176"/>
                    <a:pt x="505" y="176"/>
                    <a:pt x="505" y="176"/>
                  </a:cubicBezTo>
                  <a:close/>
                  <a:moveTo>
                    <a:pt x="503" y="81"/>
                  </a:moveTo>
                  <a:cubicBezTo>
                    <a:pt x="503" y="81"/>
                    <a:pt x="503" y="81"/>
                    <a:pt x="503" y="81"/>
                  </a:cubicBezTo>
                  <a:cubicBezTo>
                    <a:pt x="503" y="81"/>
                    <a:pt x="503" y="81"/>
                    <a:pt x="503" y="81"/>
                  </a:cubicBezTo>
                  <a:cubicBezTo>
                    <a:pt x="502" y="81"/>
                    <a:pt x="500" y="80"/>
                    <a:pt x="500" y="80"/>
                  </a:cubicBezTo>
                  <a:cubicBezTo>
                    <a:pt x="501" y="78"/>
                    <a:pt x="503" y="80"/>
                    <a:pt x="505" y="80"/>
                  </a:cubicBezTo>
                  <a:cubicBezTo>
                    <a:pt x="507" y="80"/>
                    <a:pt x="513" y="80"/>
                    <a:pt x="511" y="80"/>
                  </a:cubicBezTo>
                  <a:cubicBezTo>
                    <a:pt x="509" y="81"/>
                    <a:pt x="507" y="81"/>
                    <a:pt x="505" y="81"/>
                  </a:cubicBezTo>
                  <a:cubicBezTo>
                    <a:pt x="506" y="81"/>
                    <a:pt x="507" y="81"/>
                    <a:pt x="507" y="81"/>
                  </a:cubicBezTo>
                  <a:cubicBezTo>
                    <a:pt x="509" y="81"/>
                    <a:pt x="512" y="81"/>
                    <a:pt x="511" y="82"/>
                  </a:cubicBezTo>
                  <a:cubicBezTo>
                    <a:pt x="510" y="84"/>
                    <a:pt x="508" y="82"/>
                    <a:pt x="506" y="82"/>
                  </a:cubicBezTo>
                  <a:cubicBezTo>
                    <a:pt x="505" y="82"/>
                    <a:pt x="502" y="82"/>
                    <a:pt x="503" y="81"/>
                  </a:cubicBezTo>
                  <a:close/>
                  <a:moveTo>
                    <a:pt x="503" y="36"/>
                  </a:moveTo>
                  <a:cubicBezTo>
                    <a:pt x="503" y="35"/>
                    <a:pt x="505" y="36"/>
                    <a:pt x="506" y="36"/>
                  </a:cubicBezTo>
                  <a:cubicBezTo>
                    <a:pt x="507" y="36"/>
                    <a:pt x="508" y="36"/>
                    <a:pt x="508" y="36"/>
                  </a:cubicBezTo>
                  <a:cubicBezTo>
                    <a:pt x="507" y="38"/>
                    <a:pt x="505" y="37"/>
                    <a:pt x="503" y="36"/>
                  </a:cubicBezTo>
                  <a:cubicBezTo>
                    <a:pt x="503" y="36"/>
                    <a:pt x="503" y="36"/>
                    <a:pt x="503" y="36"/>
                  </a:cubicBezTo>
                  <a:close/>
                  <a:moveTo>
                    <a:pt x="500" y="45"/>
                  </a:moveTo>
                  <a:cubicBezTo>
                    <a:pt x="500" y="44"/>
                    <a:pt x="503" y="45"/>
                    <a:pt x="504" y="45"/>
                  </a:cubicBezTo>
                  <a:cubicBezTo>
                    <a:pt x="504" y="45"/>
                    <a:pt x="505" y="45"/>
                    <a:pt x="505" y="45"/>
                  </a:cubicBezTo>
                  <a:cubicBezTo>
                    <a:pt x="503" y="46"/>
                    <a:pt x="501" y="46"/>
                    <a:pt x="500" y="45"/>
                  </a:cubicBezTo>
                  <a:cubicBezTo>
                    <a:pt x="500" y="45"/>
                    <a:pt x="500" y="45"/>
                    <a:pt x="500" y="45"/>
                  </a:cubicBezTo>
                  <a:close/>
                  <a:moveTo>
                    <a:pt x="499" y="137"/>
                  </a:moveTo>
                  <a:cubicBezTo>
                    <a:pt x="499" y="136"/>
                    <a:pt x="502" y="136"/>
                    <a:pt x="501" y="137"/>
                  </a:cubicBezTo>
                  <a:cubicBezTo>
                    <a:pt x="500" y="138"/>
                    <a:pt x="499" y="138"/>
                    <a:pt x="499" y="137"/>
                  </a:cubicBezTo>
                  <a:close/>
                  <a:moveTo>
                    <a:pt x="496" y="112"/>
                  </a:moveTo>
                  <a:cubicBezTo>
                    <a:pt x="496" y="112"/>
                    <a:pt x="498" y="113"/>
                    <a:pt x="497" y="114"/>
                  </a:cubicBezTo>
                  <a:cubicBezTo>
                    <a:pt x="496" y="114"/>
                    <a:pt x="495" y="113"/>
                    <a:pt x="496" y="112"/>
                  </a:cubicBezTo>
                  <a:close/>
                  <a:moveTo>
                    <a:pt x="494" y="117"/>
                  </a:moveTo>
                  <a:cubicBezTo>
                    <a:pt x="494" y="116"/>
                    <a:pt x="496" y="117"/>
                    <a:pt x="497" y="117"/>
                  </a:cubicBezTo>
                  <a:cubicBezTo>
                    <a:pt x="498" y="118"/>
                    <a:pt x="498" y="118"/>
                    <a:pt x="498" y="118"/>
                  </a:cubicBezTo>
                  <a:cubicBezTo>
                    <a:pt x="497" y="119"/>
                    <a:pt x="494" y="119"/>
                    <a:pt x="494" y="117"/>
                  </a:cubicBezTo>
                  <a:close/>
                  <a:moveTo>
                    <a:pt x="494" y="97"/>
                  </a:moveTo>
                  <a:cubicBezTo>
                    <a:pt x="494" y="96"/>
                    <a:pt x="496" y="97"/>
                    <a:pt x="497" y="97"/>
                  </a:cubicBezTo>
                  <a:cubicBezTo>
                    <a:pt x="498" y="97"/>
                    <a:pt x="500" y="97"/>
                    <a:pt x="499" y="98"/>
                  </a:cubicBezTo>
                  <a:cubicBezTo>
                    <a:pt x="498" y="98"/>
                    <a:pt x="496" y="98"/>
                    <a:pt x="494" y="98"/>
                  </a:cubicBezTo>
                  <a:cubicBezTo>
                    <a:pt x="494" y="98"/>
                    <a:pt x="494" y="97"/>
                    <a:pt x="494" y="97"/>
                  </a:cubicBezTo>
                  <a:close/>
                  <a:moveTo>
                    <a:pt x="492" y="154"/>
                  </a:moveTo>
                  <a:cubicBezTo>
                    <a:pt x="492" y="153"/>
                    <a:pt x="495" y="154"/>
                    <a:pt x="496" y="154"/>
                  </a:cubicBezTo>
                  <a:cubicBezTo>
                    <a:pt x="500" y="154"/>
                    <a:pt x="504" y="155"/>
                    <a:pt x="508" y="154"/>
                  </a:cubicBezTo>
                  <a:cubicBezTo>
                    <a:pt x="508" y="154"/>
                    <a:pt x="509" y="153"/>
                    <a:pt x="509" y="153"/>
                  </a:cubicBezTo>
                  <a:cubicBezTo>
                    <a:pt x="506" y="152"/>
                    <a:pt x="496" y="154"/>
                    <a:pt x="499" y="153"/>
                  </a:cubicBezTo>
                  <a:cubicBezTo>
                    <a:pt x="501" y="152"/>
                    <a:pt x="503" y="152"/>
                    <a:pt x="506" y="152"/>
                  </a:cubicBezTo>
                  <a:cubicBezTo>
                    <a:pt x="510" y="152"/>
                    <a:pt x="514" y="151"/>
                    <a:pt x="518" y="153"/>
                  </a:cubicBezTo>
                  <a:cubicBezTo>
                    <a:pt x="519" y="153"/>
                    <a:pt x="518" y="153"/>
                    <a:pt x="518" y="153"/>
                  </a:cubicBezTo>
                  <a:cubicBezTo>
                    <a:pt x="519" y="154"/>
                    <a:pt x="522" y="153"/>
                    <a:pt x="521" y="154"/>
                  </a:cubicBezTo>
                  <a:cubicBezTo>
                    <a:pt x="519" y="155"/>
                    <a:pt x="517" y="153"/>
                    <a:pt x="515" y="154"/>
                  </a:cubicBezTo>
                  <a:cubicBezTo>
                    <a:pt x="514" y="154"/>
                    <a:pt x="513" y="155"/>
                    <a:pt x="512" y="155"/>
                  </a:cubicBezTo>
                  <a:cubicBezTo>
                    <a:pt x="511" y="155"/>
                    <a:pt x="511" y="155"/>
                    <a:pt x="510" y="155"/>
                  </a:cubicBezTo>
                  <a:cubicBezTo>
                    <a:pt x="510" y="155"/>
                    <a:pt x="510" y="155"/>
                    <a:pt x="510" y="156"/>
                  </a:cubicBezTo>
                  <a:cubicBezTo>
                    <a:pt x="508" y="157"/>
                    <a:pt x="506" y="155"/>
                    <a:pt x="504" y="155"/>
                  </a:cubicBezTo>
                  <a:cubicBezTo>
                    <a:pt x="503" y="154"/>
                    <a:pt x="502" y="155"/>
                    <a:pt x="500" y="155"/>
                  </a:cubicBezTo>
                  <a:cubicBezTo>
                    <a:pt x="498" y="154"/>
                    <a:pt x="495" y="156"/>
                    <a:pt x="493" y="155"/>
                  </a:cubicBezTo>
                  <a:cubicBezTo>
                    <a:pt x="492" y="155"/>
                    <a:pt x="492" y="154"/>
                    <a:pt x="492" y="154"/>
                  </a:cubicBezTo>
                  <a:close/>
                  <a:moveTo>
                    <a:pt x="491" y="139"/>
                  </a:moveTo>
                  <a:cubicBezTo>
                    <a:pt x="491" y="138"/>
                    <a:pt x="493" y="139"/>
                    <a:pt x="493" y="139"/>
                  </a:cubicBezTo>
                  <a:cubicBezTo>
                    <a:pt x="492" y="140"/>
                    <a:pt x="491" y="140"/>
                    <a:pt x="491" y="139"/>
                  </a:cubicBezTo>
                  <a:close/>
                  <a:moveTo>
                    <a:pt x="490" y="68"/>
                  </a:moveTo>
                  <a:cubicBezTo>
                    <a:pt x="490" y="67"/>
                    <a:pt x="492" y="68"/>
                    <a:pt x="493" y="68"/>
                  </a:cubicBezTo>
                  <a:cubicBezTo>
                    <a:pt x="499" y="67"/>
                    <a:pt x="504" y="66"/>
                    <a:pt x="510" y="67"/>
                  </a:cubicBezTo>
                  <a:cubicBezTo>
                    <a:pt x="511" y="67"/>
                    <a:pt x="513" y="67"/>
                    <a:pt x="512" y="67"/>
                  </a:cubicBezTo>
                  <a:cubicBezTo>
                    <a:pt x="511" y="68"/>
                    <a:pt x="509" y="68"/>
                    <a:pt x="508" y="68"/>
                  </a:cubicBezTo>
                  <a:cubicBezTo>
                    <a:pt x="503" y="68"/>
                    <a:pt x="498" y="68"/>
                    <a:pt x="493" y="68"/>
                  </a:cubicBezTo>
                  <a:cubicBezTo>
                    <a:pt x="492" y="68"/>
                    <a:pt x="490" y="69"/>
                    <a:pt x="490" y="68"/>
                  </a:cubicBezTo>
                  <a:close/>
                  <a:moveTo>
                    <a:pt x="490" y="105"/>
                  </a:moveTo>
                  <a:cubicBezTo>
                    <a:pt x="490" y="105"/>
                    <a:pt x="492" y="106"/>
                    <a:pt x="491" y="106"/>
                  </a:cubicBezTo>
                  <a:cubicBezTo>
                    <a:pt x="490" y="106"/>
                    <a:pt x="490" y="105"/>
                    <a:pt x="490" y="105"/>
                  </a:cubicBezTo>
                  <a:close/>
                  <a:moveTo>
                    <a:pt x="489" y="140"/>
                  </a:moveTo>
                  <a:cubicBezTo>
                    <a:pt x="490" y="139"/>
                    <a:pt x="491" y="140"/>
                    <a:pt x="492" y="140"/>
                  </a:cubicBezTo>
                  <a:cubicBezTo>
                    <a:pt x="493" y="140"/>
                    <a:pt x="495" y="141"/>
                    <a:pt x="494" y="141"/>
                  </a:cubicBezTo>
                  <a:cubicBezTo>
                    <a:pt x="493" y="142"/>
                    <a:pt x="492" y="142"/>
                    <a:pt x="491" y="141"/>
                  </a:cubicBezTo>
                  <a:cubicBezTo>
                    <a:pt x="490" y="141"/>
                    <a:pt x="489" y="141"/>
                    <a:pt x="489" y="140"/>
                  </a:cubicBezTo>
                  <a:close/>
                  <a:moveTo>
                    <a:pt x="489" y="119"/>
                  </a:moveTo>
                  <a:cubicBezTo>
                    <a:pt x="489" y="118"/>
                    <a:pt x="491" y="120"/>
                    <a:pt x="492" y="120"/>
                  </a:cubicBezTo>
                  <a:cubicBezTo>
                    <a:pt x="493" y="120"/>
                    <a:pt x="494" y="119"/>
                    <a:pt x="494" y="120"/>
                  </a:cubicBezTo>
                  <a:cubicBezTo>
                    <a:pt x="495" y="121"/>
                    <a:pt x="491" y="121"/>
                    <a:pt x="490" y="120"/>
                  </a:cubicBezTo>
                  <a:cubicBezTo>
                    <a:pt x="489" y="120"/>
                    <a:pt x="489" y="119"/>
                    <a:pt x="489" y="119"/>
                  </a:cubicBezTo>
                  <a:close/>
                  <a:moveTo>
                    <a:pt x="489" y="98"/>
                  </a:moveTo>
                  <a:cubicBezTo>
                    <a:pt x="489" y="97"/>
                    <a:pt x="491" y="98"/>
                    <a:pt x="491" y="98"/>
                  </a:cubicBezTo>
                  <a:cubicBezTo>
                    <a:pt x="490" y="98"/>
                    <a:pt x="489" y="98"/>
                    <a:pt x="489" y="98"/>
                  </a:cubicBezTo>
                  <a:close/>
                  <a:moveTo>
                    <a:pt x="489" y="154"/>
                  </a:moveTo>
                  <a:cubicBezTo>
                    <a:pt x="489" y="153"/>
                    <a:pt x="492" y="154"/>
                    <a:pt x="491" y="155"/>
                  </a:cubicBezTo>
                  <a:cubicBezTo>
                    <a:pt x="490" y="155"/>
                    <a:pt x="489" y="155"/>
                    <a:pt x="489" y="154"/>
                  </a:cubicBezTo>
                  <a:close/>
                  <a:moveTo>
                    <a:pt x="488" y="63"/>
                  </a:moveTo>
                  <a:cubicBezTo>
                    <a:pt x="488" y="62"/>
                    <a:pt x="489" y="63"/>
                    <a:pt x="489" y="63"/>
                  </a:cubicBezTo>
                  <a:cubicBezTo>
                    <a:pt x="489" y="63"/>
                    <a:pt x="488" y="63"/>
                    <a:pt x="488" y="63"/>
                  </a:cubicBezTo>
                  <a:close/>
                  <a:moveTo>
                    <a:pt x="487" y="104"/>
                  </a:moveTo>
                  <a:cubicBezTo>
                    <a:pt x="487" y="104"/>
                    <a:pt x="488" y="105"/>
                    <a:pt x="488" y="105"/>
                  </a:cubicBezTo>
                  <a:cubicBezTo>
                    <a:pt x="488" y="105"/>
                    <a:pt x="487" y="104"/>
                    <a:pt x="487" y="104"/>
                  </a:cubicBezTo>
                  <a:close/>
                  <a:moveTo>
                    <a:pt x="486" y="122"/>
                  </a:moveTo>
                  <a:cubicBezTo>
                    <a:pt x="486" y="122"/>
                    <a:pt x="487" y="123"/>
                    <a:pt x="487" y="123"/>
                  </a:cubicBezTo>
                  <a:cubicBezTo>
                    <a:pt x="487" y="123"/>
                    <a:pt x="486" y="123"/>
                    <a:pt x="486" y="122"/>
                  </a:cubicBezTo>
                  <a:close/>
                  <a:moveTo>
                    <a:pt x="486" y="120"/>
                  </a:moveTo>
                  <a:cubicBezTo>
                    <a:pt x="486" y="120"/>
                    <a:pt x="489" y="120"/>
                    <a:pt x="488" y="121"/>
                  </a:cubicBezTo>
                  <a:cubicBezTo>
                    <a:pt x="488" y="122"/>
                    <a:pt x="486" y="121"/>
                    <a:pt x="486" y="120"/>
                  </a:cubicBezTo>
                  <a:close/>
                  <a:moveTo>
                    <a:pt x="485" y="107"/>
                  </a:moveTo>
                  <a:cubicBezTo>
                    <a:pt x="485" y="105"/>
                    <a:pt x="489" y="107"/>
                    <a:pt x="488" y="107"/>
                  </a:cubicBezTo>
                  <a:cubicBezTo>
                    <a:pt x="487" y="107"/>
                    <a:pt x="485" y="108"/>
                    <a:pt x="485" y="107"/>
                  </a:cubicBezTo>
                  <a:close/>
                  <a:moveTo>
                    <a:pt x="485" y="118"/>
                  </a:moveTo>
                  <a:cubicBezTo>
                    <a:pt x="485" y="117"/>
                    <a:pt x="487" y="118"/>
                    <a:pt x="488" y="118"/>
                  </a:cubicBezTo>
                  <a:cubicBezTo>
                    <a:pt x="488" y="118"/>
                    <a:pt x="489" y="118"/>
                    <a:pt x="489" y="118"/>
                  </a:cubicBezTo>
                  <a:cubicBezTo>
                    <a:pt x="487" y="119"/>
                    <a:pt x="485" y="119"/>
                    <a:pt x="485" y="118"/>
                  </a:cubicBezTo>
                  <a:close/>
                  <a:moveTo>
                    <a:pt x="484" y="120"/>
                  </a:moveTo>
                  <a:cubicBezTo>
                    <a:pt x="484" y="120"/>
                    <a:pt x="485" y="121"/>
                    <a:pt x="485" y="121"/>
                  </a:cubicBezTo>
                  <a:cubicBezTo>
                    <a:pt x="485" y="121"/>
                    <a:pt x="484" y="121"/>
                    <a:pt x="484" y="120"/>
                  </a:cubicBezTo>
                  <a:close/>
                  <a:moveTo>
                    <a:pt x="484" y="148"/>
                  </a:moveTo>
                  <a:cubicBezTo>
                    <a:pt x="484" y="147"/>
                    <a:pt x="485" y="147"/>
                    <a:pt x="486" y="147"/>
                  </a:cubicBezTo>
                  <a:cubicBezTo>
                    <a:pt x="490" y="147"/>
                    <a:pt x="498" y="148"/>
                    <a:pt x="496" y="146"/>
                  </a:cubicBezTo>
                  <a:cubicBezTo>
                    <a:pt x="495" y="146"/>
                    <a:pt x="494" y="146"/>
                    <a:pt x="494" y="146"/>
                  </a:cubicBezTo>
                  <a:cubicBezTo>
                    <a:pt x="497" y="144"/>
                    <a:pt x="500" y="145"/>
                    <a:pt x="504" y="145"/>
                  </a:cubicBezTo>
                  <a:cubicBezTo>
                    <a:pt x="506" y="145"/>
                    <a:pt x="508" y="145"/>
                    <a:pt x="509" y="145"/>
                  </a:cubicBezTo>
                  <a:cubicBezTo>
                    <a:pt x="510" y="145"/>
                    <a:pt x="511" y="146"/>
                    <a:pt x="512" y="146"/>
                  </a:cubicBezTo>
                  <a:cubicBezTo>
                    <a:pt x="514" y="147"/>
                    <a:pt x="515" y="146"/>
                    <a:pt x="517" y="146"/>
                  </a:cubicBezTo>
                  <a:cubicBezTo>
                    <a:pt x="518" y="146"/>
                    <a:pt x="518" y="145"/>
                    <a:pt x="519" y="145"/>
                  </a:cubicBezTo>
                  <a:cubicBezTo>
                    <a:pt x="521" y="145"/>
                    <a:pt x="527" y="145"/>
                    <a:pt x="525" y="147"/>
                  </a:cubicBezTo>
                  <a:cubicBezTo>
                    <a:pt x="525" y="148"/>
                    <a:pt x="523" y="147"/>
                    <a:pt x="521" y="147"/>
                  </a:cubicBezTo>
                  <a:cubicBezTo>
                    <a:pt x="517" y="146"/>
                    <a:pt x="513" y="147"/>
                    <a:pt x="509" y="148"/>
                  </a:cubicBezTo>
                  <a:cubicBezTo>
                    <a:pt x="501" y="148"/>
                    <a:pt x="493" y="148"/>
                    <a:pt x="485" y="148"/>
                  </a:cubicBezTo>
                  <a:cubicBezTo>
                    <a:pt x="485" y="148"/>
                    <a:pt x="484" y="148"/>
                    <a:pt x="484" y="148"/>
                  </a:cubicBezTo>
                  <a:close/>
                  <a:moveTo>
                    <a:pt x="483" y="107"/>
                  </a:moveTo>
                  <a:cubicBezTo>
                    <a:pt x="483" y="106"/>
                    <a:pt x="484" y="107"/>
                    <a:pt x="484" y="107"/>
                  </a:cubicBezTo>
                  <a:cubicBezTo>
                    <a:pt x="484" y="107"/>
                    <a:pt x="483" y="107"/>
                    <a:pt x="483" y="107"/>
                  </a:cubicBezTo>
                  <a:close/>
                  <a:moveTo>
                    <a:pt x="483" y="130"/>
                  </a:moveTo>
                  <a:cubicBezTo>
                    <a:pt x="483" y="129"/>
                    <a:pt x="485" y="130"/>
                    <a:pt x="486" y="129"/>
                  </a:cubicBezTo>
                  <a:cubicBezTo>
                    <a:pt x="489" y="129"/>
                    <a:pt x="491" y="130"/>
                    <a:pt x="494" y="129"/>
                  </a:cubicBezTo>
                  <a:cubicBezTo>
                    <a:pt x="498" y="129"/>
                    <a:pt x="502" y="129"/>
                    <a:pt x="507" y="129"/>
                  </a:cubicBezTo>
                  <a:cubicBezTo>
                    <a:pt x="508" y="129"/>
                    <a:pt x="509" y="129"/>
                    <a:pt x="508" y="130"/>
                  </a:cubicBezTo>
                  <a:cubicBezTo>
                    <a:pt x="507" y="132"/>
                    <a:pt x="502" y="128"/>
                    <a:pt x="502" y="130"/>
                  </a:cubicBezTo>
                  <a:cubicBezTo>
                    <a:pt x="501" y="131"/>
                    <a:pt x="502" y="131"/>
                    <a:pt x="501" y="131"/>
                  </a:cubicBezTo>
                  <a:cubicBezTo>
                    <a:pt x="501" y="132"/>
                    <a:pt x="500" y="132"/>
                    <a:pt x="499" y="132"/>
                  </a:cubicBezTo>
                  <a:cubicBezTo>
                    <a:pt x="499" y="132"/>
                    <a:pt x="499" y="132"/>
                    <a:pt x="498" y="132"/>
                  </a:cubicBezTo>
                  <a:cubicBezTo>
                    <a:pt x="495" y="132"/>
                    <a:pt x="493" y="132"/>
                    <a:pt x="490" y="132"/>
                  </a:cubicBezTo>
                  <a:cubicBezTo>
                    <a:pt x="490" y="132"/>
                    <a:pt x="490" y="132"/>
                    <a:pt x="490" y="132"/>
                  </a:cubicBezTo>
                  <a:cubicBezTo>
                    <a:pt x="489" y="132"/>
                    <a:pt x="488" y="132"/>
                    <a:pt x="488" y="132"/>
                  </a:cubicBezTo>
                  <a:cubicBezTo>
                    <a:pt x="487" y="132"/>
                    <a:pt x="487" y="132"/>
                    <a:pt x="486" y="132"/>
                  </a:cubicBezTo>
                  <a:cubicBezTo>
                    <a:pt x="485" y="132"/>
                    <a:pt x="485" y="132"/>
                    <a:pt x="484" y="131"/>
                  </a:cubicBezTo>
                  <a:cubicBezTo>
                    <a:pt x="483" y="131"/>
                    <a:pt x="482" y="130"/>
                    <a:pt x="483" y="130"/>
                  </a:cubicBezTo>
                  <a:close/>
                  <a:moveTo>
                    <a:pt x="481" y="155"/>
                  </a:moveTo>
                  <a:cubicBezTo>
                    <a:pt x="481" y="154"/>
                    <a:pt x="483" y="155"/>
                    <a:pt x="485" y="155"/>
                  </a:cubicBezTo>
                  <a:cubicBezTo>
                    <a:pt x="485" y="155"/>
                    <a:pt x="486" y="155"/>
                    <a:pt x="486" y="155"/>
                  </a:cubicBezTo>
                  <a:cubicBezTo>
                    <a:pt x="484" y="156"/>
                    <a:pt x="482" y="156"/>
                    <a:pt x="481" y="155"/>
                  </a:cubicBezTo>
                  <a:cubicBezTo>
                    <a:pt x="481" y="155"/>
                    <a:pt x="481" y="155"/>
                    <a:pt x="481" y="155"/>
                  </a:cubicBezTo>
                  <a:close/>
                  <a:moveTo>
                    <a:pt x="481" y="148"/>
                  </a:moveTo>
                  <a:cubicBezTo>
                    <a:pt x="481" y="147"/>
                    <a:pt x="482" y="148"/>
                    <a:pt x="482" y="148"/>
                  </a:cubicBezTo>
                  <a:cubicBezTo>
                    <a:pt x="482" y="148"/>
                    <a:pt x="481" y="148"/>
                    <a:pt x="481" y="148"/>
                  </a:cubicBezTo>
                  <a:close/>
                  <a:moveTo>
                    <a:pt x="481" y="124"/>
                  </a:moveTo>
                  <a:cubicBezTo>
                    <a:pt x="482" y="123"/>
                    <a:pt x="485" y="125"/>
                    <a:pt x="486" y="124"/>
                  </a:cubicBezTo>
                  <a:cubicBezTo>
                    <a:pt x="488" y="124"/>
                    <a:pt x="489" y="123"/>
                    <a:pt x="491" y="123"/>
                  </a:cubicBezTo>
                  <a:cubicBezTo>
                    <a:pt x="492" y="123"/>
                    <a:pt x="492" y="124"/>
                    <a:pt x="492" y="124"/>
                  </a:cubicBezTo>
                  <a:cubicBezTo>
                    <a:pt x="493" y="124"/>
                    <a:pt x="496" y="124"/>
                    <a:pt x="495" y="123"/>
                  </a:cubicBezTo>
                  <a:cubicBezTo>
                    <a:pt x="494" y="123"/>
                    <a:pt x="491" y="123"/>
                    <a:pt x="492" y="122"/>
                  </a:cubicBezTo>
                  <a:cubicBezTo>
                    <a:pt x="494" y="121"/>
                    <a:pt x="497" y="122"/>
                    <a:pt x="499" y="122"/>
                  </a:cubicBezTo>
                  <a:cubicBezTo>
                    <a:pt x="499" y="123"/>
                    <a:pt x="500" y="122"/>
                    <a:pt x="501" y="122"/>
                  </a:cubicBezTo>
                  <a:cubicBezTo>
                    <a:pt x="501" y="123"/>
                    <a:pt x="500" y="123"/>
                    <a:pt x="500" y="123"/>
                  </a:cubicBezTo>
                  <a:cubicBezTo>
                    <a:pt x="502" y="125"/>
                    <a:pt x="504" y="123"/>
                    <a:pt x="505" y="123"/>
                  </a:cubicBezTo>
                  <a:cubicBezTo>
                    <a:pt x="508" y="123"/>
                    <a:pt x="510" y="122"/>
                    <a:pt x="512" y="123"/>
                  </a:cubicBezTo>
                  <a:cubicBezTo>
                    <a:pt x="512" y="123"/>
                    <a:pt x="514" y="123"/>
                    <a:pt x="514" y="124"/>
                  </a:cubicBezTo>
                  <a:cubicBezTo>
                    <a:pt x="513" y="125"/>
                    <a:pt x="510" y="124"/>
                    <a:pt x="510" y="125"/>
                  </a:cubicBezTo>
                  <a:cubicBezTo>
                    <a:pt x="510" y="126"/>
                    <a:pt x="511" y="126"/>
                    <a:pt x="510" y="126"/>
                  </a:cubicBezTo>
                  <a:cubicBezTo>
                    <a:pt x="509" y="128"/>
                    <a:pt x="501" y="125"/>
                    <a:pt x="503" y="127"/>
                  </a:cubicBezTo>
                  <a:cubicBezTo>
                    <a:pt x="504" y="128"/>
                    <a:pt x="509" y="127"/>
                    <a:pt x="507" y="128"/>
                  </a:cubicBezTo>
                  <a:cubicBezTo>
                    <a:pt x="504" y="129"/>
                    <a:pt x="502" y="128"/>
                    <a:pt x="499" y="128"/>
                  </a:cubicBezTo>
                  <a:cubicBezTo>
                    <a:pt x="497" y="128"/>
                    <a:pt x="492" y="129"/>
                    <a:pt x="493" y="128"/>
                  </a:cubicBezTo>
                  <a:cubicBezTo>
                    <a:pt x="494" y="127"/>
                    <a:pt x="497" y="127"/>
                    <a:pt x="496" y="127"/>
                  </a:cubicBezTo>
                  <a:cubicBezTo>
                    <a:pt x="494" y="126"/>
                    <a:pt x="493" y="127"/>
                    <a:pt x="492" y="127"/>
                  </a:cubicBezTo>
                  <a:cubicBezTo>
                    <a:pt x="489" y="128"/>
                    <a:pt x="484" y="130"/>
                    <a:pt x="485" y="128"/>
                  </a:cubicBezTo>
                  <a:cubicBezTo>
                    <a:pt x="485" y="127"/>
                    <a:pt x="489" y="128"/>
                    <a:pt x="489" y="127"/>
                  </a:cubicBezTo>
                  <a:cubicBezTo>
                    <a:pt x="488" y="126"/>
                    <a:pt x="484" y="128"/>
                    <a:pt x="485" y="127"/>
                  </a:cubicBezTo>
                  <a:cubicBezTo>
                    <a:pt x="485" y="126"/>
                    <a:pt x="488" y="126"/>
                    <a:pt x="487" y="126"/>
                  </a:cubicBezTo>
                  <a:cubicBezTo>
                    <a:pt x="485" y="125"/>
                    <a:pt x="480" y="126"/>
                    <a:pt x="481" y="124"/>
                  </a:cubicBezTo>
                  <a:close/>
                  <a:moveTo>
                    <a:pt x="480" y="143"/>
                  </a:moveTo>
                  <a:cubicBezTo>
                    <a:pt x="480" y="142"/>
                    <a:pt x="482" y="143"/>
                    <a:pt x="482" y="143"/>
                  </a:cubicBezTo>
                  <a:cubicBezTo>
                    <a:pt x="481" y="143"/>
                    <a:pt x="480" y="143"/>
                    <a:pt x="480" y="143"/>
                  </a:cubicBezTo>
                  <a:close/>
                  <a:moveTo>
                    <a:pt x="478" y="68"/>
                  </a:moveTo>
                  <a:cubicBezTo>
                    <a:pt x="478" y="67"/>
                    <a:pt x="480" y="68"/>
                    <a:pt x="481" y="68"/>
                  </a:cubicBezTo>
                  <a:cubicBezTo>
                    <a:pt x="483" y="68"/>
                    <a:pt x="488" y="68"/>
                    <a:pt x="487" y="69"/>
                  </a:cubicBezTo>
                  <a:cubicBezTo>
                    <a:pt x="485" y="70"/>
                    <a:pt x="483" y="69"/>
                    <a:pt x="481" y="69"/>
                  </a:cubicBezTo>
                  <a:cubicBezTo>
                    <a:pt x="479" y="69"/>
                    <a:pt x="478" y="69"/>
                    <a:pt x="478" y="68"/>
                  </a:cubicBezTo>
                  <a:close/>
                  <a:moveTo>
                    <a:pt x="477" y="141"/>
                  </a:moveTo>
                  <a:cubicBezTo>
                    <a:pt x="477" y="140"/>
                    <a:pt x="480" y="141"/>
                    <a:pt x="480" y="142"/>
                  </a:cubicBezTo>
                  <a:cubicBezTo>
                    <a:pt x="479" y="142"/>
                    <a:pt x="477" y="142"/>
                    <a:pt x="477" y="141"/>
                  </a:cubicBezTo>
                  <a:close/>
                  <a:moveTo>
                    <a:pt x="477" y="128"/>
                  </a:moveTo>
                  <a:cubicBezTo>
                    <a:pt x="477" y="128"/>
                    <a:pt x="478" y="129"/>
                    <a:pt x="478" y="129"/>
                  </a:cubicBezTo>
                  <a:cubicBezTo>
                    <a:pt x="478" y="129"/>
                    <a:pt x="477" y="129"/>
                    <a:pt x="477" y="128"/>
                  </a:cubicBezTo>
                  <a:close/>
                  <a:moveTo>
                    <a:pt x="476" y="46"/>
                  </a:moveTo>
                  <a:cubicBezTo>
                    <a:pt x="476" y="46"/>
                    <a:pt x="477" y="46"/>
                    <a:pt x="477" y="46"/>
                  </a:cubicBezTo>
                  <a:cubicBezTo>
                    <a:pt x="477" y="46"/>
                    <a:pt x="476" y="46"/>
                    <a:pt x="476" y="46"/>
                  </a:cubicBezTo>
                  <a:close/>
                  <a:moveTo>
                    <a:pt x="475" y="131"/>
                  </a:moveTo>
                  <a:cubicBezTo>
                    <a:pt x="475" y="131"/>
                    <a:pt x="478" y="132"/>
                    <a:pt x="477" y="132"/>
                  </a:cubicBezTo>
                  <a:cubicBezTo>
                    <a:pt x="477" y="132"/>
                    <a:pt x="475" y="132"/>
                    <a:pt x="475" y="131"/>
                  </a:cubicBezTo>
                  <a:close/>
                  <a:moveTo>
                    <a:pt x="474" y="141"/>
                  </a:moveTo>
                  <a:cubicBezTo>
                    <a:pt x="474" y="140"/>
                    <a:pt x="477" y="141"/>
                    <a:pt x="476" y="141"/>
                  </a:cubicBezTo>
                  <a:cubicBezTo>
                    <a:pt x="476" y="142"/>
                    <a:pt x="474" y="142"/>
                    <a:pt x="474" y="141"/>
                  </a:cubicBezTo>
                  <a:close/>
                  <a:moveTo>
                    <a:pt x="474" y="122"/>
                  </a:moveTo>
                  <a:cubicBezTo>
                    <a:pt x="474" y="122"/>
                    <a:pt x="475" y="123"/>
                    <a:pt x="475" y="123"/>
                  </a:cubicBezTo>
                  <a:cubicBezTo>
                    <a:pt x="475" y="123"/>
                    <a:pt x="474" y="123"/>
                    <a:pt x="474" y="122"/>
                  </a:cubicBezTo>
                  <a:close/>
                  <a:moveTo>
                    <a:pt x="474" y="177"/>
                  </a:moveTo>
                  <a:cubicBezTo>
                    <a:pt x="474" y="177"/>
                    <a:pt x="475" y="178"/>
                    <a:pt x="475" y="178"/>
                  </a:cubicBezTo>
                  <a:cubicBezTo>
                    <a:pt x="475" y="178"/>
                    <a:pt x="474" y="178"/>
                    <a:pt x="474" y="177"/>
                  </a:cubicBezTo>
                  <a:close/>
                  <a:moveTo>
                    <a:pt x="473" y="46"/>
                  </a:moveTo>
                  <a:cubicBezTo>
                    <a:pt x="473" y="45"/>
                    <a:pt x="475" y="46"/>
                    <a:pt x="474" y="46"/>
                  </a:cubicBezTo>
                  <a:cubicBezTo>
                    <a:pt x="473" y="46"/>
                    <a:pt x="473" y="46"/>
                    <a:pt x="473" y="46"/>
                  </a:cubicBezTo>
                  <a:close/>
                  <a:moveTo>
                    <a:pt x="471" y="99"/>
                  </a:moveTo>
                  <a:cubicBezTo>
                    <a:pt x="471" y="97"/>
                    <a:pt x="476" y="98"/>
                    <a:pt x="474" y="98"/>
                  </a:cubicBezTo>
                  <a:cubicBezTo>
                    <a:pt x="473" y="98"/>
                    <a:pt x="472" y="99"/>
                    <a:pt x="471" y="99"/>
                  </a:cubicBezTo>
                  <a:cubicBezTo>
                    <a:pt x="471" y="99"/>
                    <a:pt x="471" y="99"/>
                    <a:pt x="471" y="99"/>
                  </a:cubicBezTo>
                  <a:close/>
                  <a:moveTo>
                    <a:pt x="470" y="155"/>
                  </a:moveTo>
                  <a:cubicBezTo>
                    <a:pt x="470" y="154"/>
                    <a:pt x="473" y="155"/>
                    <a:pt x="473" y="156"/>
                  </a:cubicBezTo>
                  <a:cubicBezTo>
                    <a:pt x="472" y="156"/>
                    <a:pt x="470" y="156"/>
                    <a:pt x="470" y="155"/>
                  </a:cubicBezTo>
                  <a:close/>
                  <a:moveTo>
                    <a:pt x="470" y="144"/>
                  </a:moveTo>
                  <a:cubicBezTo>
                    <a:pt x="470" y="143"/>
                    <a:pt x="472" y="143"/>
                    <a:pt x="473" y="144"/>
                  </a:cubicBezTo>
                  <a:cubicBezTo>
                    <a:pt x="473" y="144"/>
                    <a:pt x="473" y="144"/>
                    <a:pt x="473" y="144"/>
                  </a:cubicBezTo>
                  <a:cubicBezTo>
                    <a:pt x="472" y="145"/>
                    <a:pt x="470" y="145"/>
                    <a:pt x="470" y="144"/>
                  </a:cubicBezTo>
                  <a:close/>
                  <a:moveTo>
                    <a:pt x="468" y="123"/>
                  </a:moveTo>
                  <a:cubicBezTo>
                    <a:pt x="468" y="122"/>
                    <a:pt x="470" y="123"/>
                    <a:pt x="470" y="124"/>
                  </a:cubicBezTo>
                  <a:cubicBezTo>
                    <a:pt x="469" y="124"/>
                    <a:pt x="468" y="124"/>
                    <a:pt x="468" y="123"/>
                  </a:cubicBezTo>
                  <a:close/>
                  <a:moveTo>
                    <a:pt x="468" y="97"/>
                  </a:moveTo>
                  <a:cubicBezTo>
                    <a:pt x="468" y="96"/>
                    <a:pt x="470" y="97"/>
                    <a:pt x="470" y="97"/>
                  </a:cubicBezTo>
                  <a:cubicBezTo>
                    <a:pt x="469" y="97"/>
                    <a:pt x="468" y="97"/>
                    <a:pt x="468" y="97"/>
                  </a:cubicBezTo>
                  <a:close/>
                  <a:moveTo>
                    <a:pt x="467" y="83"/>
                  </a:moveTo>
                  <a:cubicBezTo>
                    <a:pt x="467" y="82"/>
                    <a:pt x="468" y="83"/>
                    <a:pt x="468" y="83"/>
                  </a:cubicBezTo>
                  <a:cubicBezTo>
                    <a:pt x="468" y="84"/>
                    <a:pt x="467" y="83"/>
                    <a:pt x="467" y="83"/>
                  </a:cubicBezTo>
                  <a:close/>
                  <a:moveTo>
                    <a:pt x="467" y="69"/>
                  </a:moveTo>
                  <a:cubicBezTo>
                    <a:pt x="467" y="68"/>
                    <a:pt x="468" y="69"/>
                    <a:pt x="468" y="69"/>
                  </a:cubicBezTo>
                  <a:cubicBezTo>
                    <a:pt x="468" y="69"/>
                    <a:pt x="467" y="69"/>
                    <a:pt x="467" y="69"/>
                  </a:cubicBezTo>
                  <a:close/>
                  <a:moveTo>
                    <a:pt x="466" y="177"/>
                  </a:moveTo>
                  <a:cubicBezTo>
                    <a:pt x="466" y="176"/>
                    <a:pt x="468" y="177"/>
                    <a:pt x="468" y="178"/>
                  </a:cubicBezTo>
                  <a:cubicBezTo>
                    <a:pt x="467" y="178"/>
                    <a:pt x="466" y="178"/>
                    <a:pt x="466" y="177"/>
                  </a:cubicBezTo>
                  <a:close/>
                  <a:moveTo>
                    <a:pt x="466" y="143"/>
                  </a:moveTo>
                  <a:cubicBezTo>
                    <a:pt x="466" y="142"/>
                    <a:pt x="470" y="143"/>
                    <a:pt x="469" y="143"/>
                  </a:cubicBezTo>
                  <a:cubicBezTo>
                    <a:pt x="468" y="144"/>
                    <a:pt x="466" y="144"/>
                    <a:pt x="466" y="143"/>
                  </a:cubicBezTo>
                  <a:close/>
                  <a:moveTo>
                    <a:pt x="465" y="155"/>
                  </a:moveTo>
                  <a:cubicBezTo>
                    <a:pt x="465" y="154"/>
                    <a:pt x="469" y="155"/>
                    <a:pt x="468" y="156"/>
                  </a:cubicBezTo>
                  <a:cubicBezTo>
                    <a:pt x="467" y="156"/>
                    <a:pt x="465" y="156"/>
                    <a:pt x="465" y="155"/>
                  </a:cubicBezTo>
                  <a:close/>
                  <a:moveTo>
                    <a:pt x="463" y="155"/>
                  </a:moveTo>
                  <a:cubicBezTo>
                    <a:pt x="463" y="155"/>
                    <a:pt x="464" y="156"/>
                    <a:pt x="464" y="156"/>
                  </a:cubicBezTo>
                  <a:cubicBezTo>
                    <a:pt x="464" y="156"/>
                    <a:pt x="463" y="156"/>
                    <a:pt x="463" y="155"/>
                  </a:cubicBezTo>
                  <a:close/>
                  <a:moveTo>
                    <a:pt x="462" y="110"/>
                  </a:moveTo>
                  <a:cubicBezTo>
                    <a:pt x="462" y="109"/>
                    <a:pt x="465" y="109"/>
                    <a:pt x="465" y="110"/>
                  </a:cubicBezTo>
                  <a:cubicBezTo>
                    <a:pt x="464" y="111"/>
                    <a:pt x="462" y="110"/>
                    <a:pt x="462" y="110"/>
                  </a:cubicBezTo>
                  <a:close/>
                  <a:moveTo>
                    <a:pt x="462" y="83"/>
                  </a:moveTo>
                  <a:cubicBezTo>
                    <a:pt x="462" y="82"/>
                    <a:pt x="464" y="83"/>
                    <a:pt x="464" y="83"/>
                  </a:cubicBezTo>
                  <a:cubicBezTo>
                    <a:pt x="463" y="84"/>
                    <a:pt x="462" y="83"/>
                    <a:pt x="462" y="83"/>
                  </a:cubicBezTo>
                  <a:close/>
                  <a:moveTo>
                    <a:pt x="462" y="113"/>
                  </a:moveTo>
                  <a:cubicBezTo>
                    <a:pt x="462" y="112"/>
                    <a:pt x="463" y="113"/>
                    <a:pt x="463" y="113"/>
                  </a:cubicBezTo>
                  <a:cubicBezTo>
                    <a:pt x="463" y="113"/>
                    <a:pt x="462" y="113"/>
                    <a:pt x="462" y="113"/>
                  </a:cubicBezTo>
                  <a:close/>
                  <a:moveTo>
                    <a:pt x="461" y="123"/>
                  </a:moveTo>
                  <a:cubicBezTo>
                    <a:pt x="462" y="123"/>
                    <a:pt x="466" y="123"/>
                    <a:pt x="465" y="123"/>
                  </a:cubicBezTo>
                  <a:cubicBezTo>
                    <a:pt x="464" y="124"/>
                    <a:pt x="463" y="124"/>
                    <a:pt x="462" y="124"/>
                  </a:cubicBezTo>
                  <a:cubicBezTo>
                    <a:pt x="461" y="124"/>
                    <a:pt x="461" y="124"/>
                    <a:pt x="461" y="123"/>
                  </a:cubicBezTo>
                  <a:close/>
                  <a:moveTo>
                    <a:pt x="460" y="108"/>
                  </a:moveTo>
                  <a:cubicBezTo>
                    <a:pt x="460" y="107"/>
                    <a:pt x="463" y="108"/>
                    <a:pt x="463" y="108"/>
                  </a:cubicBezTo>
                  <a:cubicBezTo>
                    <a:pt x="462" y="108"/>
                    <a:pt x="460" y="108"/>
                    <a:pt x="460" y="108"/>
                  </a:cubicBezTo>
                  <a:close/>
                  <a:moveTo>
                    <a:pt x="460" y="72"/>
                  </a:moveTo>
                  <a:cubicBezTo>
                    <a:pt x="460" y="71"/>
                    <a:pt x="461" y="72"/>
                    <a:pt x="461" y="72"/>
                  </a:cubicBezTo>
                  <a:cubicBezTo>
                    <a:pt x="461" y="72"/>
                    <a:pt x="460" y="72"/>
                    <a:pt x="460" y="72"/>
                  </a:cubicBezTo>
                  <a:close/>
                  <a:moveTo>
                    <a:pt x="458" y="118"/>
                  </a:moveTo>
                  <a:cubicBezTo>
                    <a:pt x="458" y="117"/>
                    <a:pt x="461" y="118"/>
                    <a:pt x="461" y="118"/>
                  </a:cubicBezTo>
                  <a:cubicBezTo>
                    <a:pt x="460" y="119"/>
                    <a:pt x="458" y="118"/>
                    <a:pt x="458" y="118"/>
                  </a:cubicBezTo>
                  <a:close/>
                  <a:moveTo>
                    <a:pt x="458" y="105"/>
                  </a:moveTo>
                  <a:cubicBezTo>
                    <a:pt x="458" y="104"/>
                    <a:pt x="461" y="105"/>
                    <a:pt x="460" y="105"/>
                  </a:cubicBezTo>
                  <a:cubicBezTo>
                    <a:pt x="460" y="105"/>
                    <a:pt x="458" y="105"/>
                    <a:pt x="458" y="105"/>
                  </a:cubicBezTo>
                  <a:close/>
                  <a:moveTo>
                    <a:pt x="457" y="121"/>
                  </a:moveTo>
                  <a:cubicBezTo>
                    <a:pt x="457" y="120"/>
                    <a:pt x="459" y="120"/>
                    <a:pt x="459" y="121"/>
                  </a:cubicBezTo>
                  <a:cubicBezTo>
                    <a:pt x="458" y="121"/>
                    <a:pt x="457" y="121"/>
                    <a:pt x="457" y="121"/>
                  </a:cubicBezTo>
                  <a:close/>
                  <a:moveTo>
                    <a:pt x="457" y="83"/>
                  </a:moveTo>
                  <a:cubicBezTo>
                    <a:pt x="457" y="82"/>
                    <a:pt x="458" y="83"/>
                    <a:pt x="459" y="83"/>
                  </a:cubicBezTo>
                  <a:cubicBezTo>
                    <a:pt x="459" y="83"/>
                    <a:pt x="460" y="83"/>
                    <a:pt x="460" y="83"/>
                  </a:cubicBezTo>
                  <a:cubicBezTo>
                    <a:pt x="459" y="84"/>
                    <a:pt x="457" y="84"/>
                    <a:pt x="457" y="83"/>
                  </a:cubicBezTo>
                  <a:close/>
                  <a:moveTo>
                    <a:pt x="456" y="178"/>
                  </a:moveTo>
                  <a:cubicBezTo>
                    <a:pt x="456" y="177"/>
                    <a:pt x="457" y="178"/>
                    <a:pt x="457" y="178"/>
                  </a:cubicBezTo>
                  <a:cubicBezTo>
                    <a:pt x="457" y="178"/>
                    <a:pt x="456" y="178"/>
                    <a:pt x="456" y="178"/>
                  </a:cubicBezTo>
                  <a:close/>
                  <a:moveTo>
                    <a:pt x="456" y="113"/>
                  </a:moveTo>
                  <a:cubicBezTo>
                    <a:pt x="456" y="113"/>
                    <a:pt x="457" y="114"/>
                    <a:pt x="457" y="114"/>
                  </a:cubicBezTo>
                  <a:cubicBezTo>
                    <a:pt x="457" y="114"/>
                    <a:pt x="456" y="113"/>
                    <a:pt x="456" y="113"/>
                  </a:cubicBezTo>
                  <a:close/>
                  <a:moveTo>
                    <a:pt x="453" y="104"/>
                  </a:moveTo>
                  <a:cubicBezTo>
                    <a:pt x="453" y="103"/>
                    <a:pt x="454" y="104"/>
                    <a:pt x="454" y="104"/>
                  </a:cubicBezTo>
                  <a:cubicBezTo>
                    <a:pt x="454" y="104"/>
                    <a:pt x="453" y="104"/>
                    <a:pt x="453" y="104"/>
                  </a:cubicBezTo>
                  <a:close/>
                  <a:moveTo>
                    <a:pt x="453" y="117"/>
                  </a:moveTo>
                  <a:cubicBezTo>
                    <a:pt x="453" y="117"/>
                    <a:pt x="454" y="118"/>
                    <a:pt x="454" y="118"/>
                  </a:cubicBezTo>
                  <a:cubicBezTo>
                    <a:pt x="453" y="118"/>
                    <a:pt x="453" y="118"/>
                    <a:pt x="453" y="117"/>
                  </a:cubicBezTo>
                  <a:cubicBezTo>
                    <a:pt x="453" y="117"/>
                    <a:pt x="453" y="117"/>
                    <a:pt x="453" y="117"/>
                  </a:cubicBezTo>
                  <a:close/>
                  <a:moveTo>
                    <a:pt x="453" y="86"/>
                  </a:moveTo>
                  <a:cubicBezTo>
                    <a:pt x="453" y="85"/>
                    <a:pt x="455" y="86"/>
                    <a:pt x="454" y="86"/>
                  </a:cubicBezTo>
                  <a:cubicBezTo>
                    <a:pt x="454" y="86"/>
                    <a:pt x="453" y="86"/>
                    <a:pt x="453" y="86"/>
                  </a:cubicBezTo>
                  <a:close/>
                  <a:moveTo>
                    <a:pt x="452" y="69"/>
                  </a:moveTo>
                  <a:cubicBezTo>
                    <a:pt x="452" y="68"/>
                    <a:pt x="454" y="69"/>
                    <a:pt x="455" y="69"/>
                  </a:cubicBezTo>
                  <a:cubicBezTo>
                    <a:pt x="459" y="69"/>
                    <a:pt x="469" y="69"/>
                    <a:pt x="465" y="69"/>
                  </a:cubicBezTo>
                  <a:cubicBezTo>
                    <a:pt x="461" y="70"/>
                    <a:pt x="458" y="70"/>
                    <a:pt x="454" y="70"/>
                  </a:cubicBezTo>
                  <a:cubicBezTo>
                    <a:pt x="453" y="70"/>
                    <a:pt x="452" y="70"/>
                    <a:pt x="452" y="69"/>
                  </a:cubicBezTo>
                  <a:close/>
                  <a:moveTo>
                    <a:pt x="451" y="156"/>
                  </a:moveTo>
                  <a:cubicBezTo>
                    <a:pt x="451" y="154"/>
                    <a:pt x="453" y="156"/>
                    <a:pt x="455" y="156"/>
                  </a:cubicBezTo>
                  <a:cubicBezTo>
                    <a:pt x="457" y="156"/>
                    <a:pt x="464" y="155"/>
                    <a:pt x="462" y="156"/>
                  </a:cubicBezTo>
                  <a:cubicBezTo>
                    <a:pt x="459" y="157"/>
                    <a:pt x="455" y="157"/>
                    <a:pt x="452" y="156"/>
                  </a:cubicBezTo>
                  <a:cubicBezTo>
                    <a:pt x="451" y="156"/>
                    <a:pt x="451" y="156"/>
                    <a:pt x="451" y="156"/>
                  </a:cubicBezTo>
                  <a:close/>
                  <a:moveTo>
                    <a:pt x="451" y="95"/>
                  </a:moveTo>
                  <a:cubicBezTo>
                    <a:pt x="451" y="93"/>
                    <a:pt x="453" y="95"/>
                    <a:pt x="455" y="95"/>
                  </a:cubicBezTo>
                  <a:cubicBezTo>
                    <a:pt x="461" y="95"/>
                    <a:pt x="467" y="93"/>
                    <a:pt x="473" y="94"/>
                  </a:cubicBezTo>
                  <a:cubicBezTo>
                    <a:pt x="473" y="94"/>
                    <a:pt x="474" y="95"/>
                    <a:pt x="474" y="95"/>
                  </a:cubicBezTo>
                  <a:cubicBezTo>
                    <a:pt x="471" y="96"/>
                    <a:pt x="468" y="95"/>
                    <a:pt x="464" y="95"/>
                  </a:cubicBezTo>
                  <a:cubicBezTo>
                    <a:pt x="460" y="96"/>
                    <a:pt x="456" y="97"/>
                    <a:pt x="452" y="95"/>
                  </a:cubicBezTo>
                  <a:cubicBezTo>
                    <a:pt x="451" y="95"/>
                    <a:pt x="451" y="95"/>
                    <a:pt x="451" y="95"/>
                  </a:cubicBezTo>
                  <a:close/>
                  <a:moveTo>
                    <a:pt x="450" y="149"/>
                  </a:moveTo>
                  <a:cubicBezTo>
                    <a:pt x="450" y="148"/>
                    <a:pt x="452" y="148"/>
                    <a:pt x="453" y="148"/>
                  </a:cubicBezTo>
                  <a:cubicBezTo>
                    <a:pt x="457" y="148"/>
                    <a:pt x="461" y="148"/>
                    <a:pt x="465" y="147"/>
                  </a:cubicBezTo>
                  <a:cubicBezTo>
                    <a:pt x="466" y="147"/>
                    <a:pt x="467" y="147"/>
                    <a:pt x="467" y="147"/>
                  </a:cubicBezTo>
                  <a:cubicBezTo>
                    <a:pt x="468" y="146"/>
                    <a:pt x="468" y="147"/>
                    <a:pt x="469" y="147"/>
                  </a:cubicBezTo>
                  <a:cubicBezTo>
                    <a:pt x="469" y="147"/>
                    <a:pt x="469" y="147"/>
                    <a:pt x="470" y="147"/>
                  </a:cubicBezTo>
                  <a:cubicBezTo>
                    <a:pt x="471" y="147"/>
                    <a:pt x="473" y="147"/>
                    <a:pt x="475" y="148"/>
                  </a:cubicBezTo>
                  <a:cubicBezTo>
                    <a:pt x="475" y="148"/>
                    <a:pt x="476" y="149"/>
                    <a:pt x="475" y="149"/>
                  </a:cubicBezTo>
                  <a:cubicBezTo>
                    <a:pt x="475" y="149"/>
                    <a:pt x="474" y="149"/>
                    <a:pt x="473" y="149"/>
                  </a:cubicBezTo>
                  <a:cubicBezTo>
                    <a:pt x="472" y="149"/>
                    <a:pt x="471" y="149"/>
                    <a:pt x="470" y="149"/>
                  </a:cubicBezTo>
                  <a:cubicBezTo>
                    <a:pt x="465" y="150"/>
                    <a:pt x="461" y="149"/>
                    <a:pt x="456" y="149"/>
                  </a:cubicBezTo>
                  <a:cubicBezTo>
                    <a:pt x="454" y="149"/>
                    <a:pt x="451" y="151"/>
                    <a:pt x="450" y="149"/>
                  </a:cubicBezTo>
                  <a:cubicBezTo>
                    <a:pt x="450" y="149"/>
                    <a:pt x="450" y="149"/>
                    <a:pt x="450" y="149"/>
                  </a:cubicBezTo>
                  <a:close/>
                  <a:moveTo>
                    <a:pt x="449" y="120"/>
                  </a:moveTo>
                  <a:cubicBezTo>
                    <a:pt x="449" y="119"/>
                    <a:pt x="451" y="119"/>
                    <a:pt x="452" y="119"/>
                  </a:cubicBezTo>
                  <a:cubicBezTo>
                    <a:pt x="452" y="119"/>
                    <a:pt x="454" y="119"/>
                    <a:pt x="453" y="120"/>
                  </a:cubicBezTo>
                  <a:cubicBezTo>
                    <a:pt x="452" y="120"/>
                    <a:pt x="451" y="120"/>
                    <a:pt x="450" y="120"/>
                  </a:cubicBezTo>
                  <a:cubicBezTo>
                    <a:pt x="450" y="120"/>
                    <a:pt x="449" y="120"/>
                    <a:pt x="449" y="120"/>
                  </a:cubicBezTo>
                  <a:close/>
                  <a:moveTo>
                    <a:pt x="449" y="97"/>
                  </a:moveTo>
                  <a:cubicBezTo>
                    <a:pt x="450" y="96"/>
                    <a:pt x="452" y="97"/>
                    <a:pt x="453" y="97"/>
                  </a:cubicBezTo>
                  <a:cubicBezTo>
                    <a:pt x="457" y="97"/>
                    <a:pt x="461" y="95"/>
                    <a:pt x="464" y="97"/>
                  </a:cubicBezTo>
                  <a:cubicBezTo>
                    <a:pt x="464" y="97"/>
                    <a:pt x="465" y="97"/>
                    <a:pt x="465" y="97"/>
                  </a:cubicBezTo>
                  <a:cubicBezTo>
                    <a:pt x="465" y="98"/>
                    <a:pt x="463" y="98"/>
                    <a:pt x="464" y="98"/>
                  </a:cubicBezTo>
                  <a:cubicBezTo>
                    <a:pt x="465" y="99"/>
                    <a:pt x="468" y="98"/>
                    <a:pt x="467" y="99"/>
                  </a:cubicBezTo>
                  <a:cubicBezTo>
                    <a:pt x="466" y="101"/>
                    <a:pt x="463" y="99"/>
                    <a:pt x="461" y="99"/>
                  </a:cubicBezTo>
                  <a:cubicBezTo>
                    <a:pt x="457" y="100"/>
                    <a:pt x="454" y="101"/>
                    <a:pt x="450" y="100"/>
                  </a:cubicBezTo>
                  <a:cubicBezTo>
                    <a:pt x="450" y="100"/>
                    <a:pt x="450" y="99"/>
                    <a:pt x="450" y="99"/>
                  </a:cubicBezTo>
                  <a:cubicBezTo>
                    <a:pt x="451" y="98"/>
                    <a:pt x="453" y="99"/>
                    <a:pt x="454" y="99"/>
                  </a:cubicBezTo>
                  <a:cubicBezTo>
                    <a:pt x="455" y="99"/>
                    <a:pt x="459" y="99"/>
                    <a:pt x="458" y="98"/>
                  </a:cubicBezTo>
                  <a:cubicBezTo>
                    <a:pt x="456" y="96"/>
                    <a:pt x="453" y="99"/>
                    <a:pt x="450" y="98"/>
                  </a:cubicBezTo>
                  <a:cubicBezTo>
                    <a:pt x="450" y="98"/>
                    <a:pt x="449" y="98"/>
                    <a:pt x="449" y="97"/>
                  </a:cubicBezTo>
                  <a:close/>
                  <a:moveTo>
                    <a:pt x="449" y="108"/>
                  </a:moveTo>
                  <a:cubicBezTo>
                    <a:pt x="449" y="108"/>
                    <a:pt x="449" y="107"/>
                    <a:pt x="449" y="107"/>
                  </a:cubicBezTo>
                  <a:cubicBezTo>
                    <a:pt x="448" y="107"/>
                    <a:pt x="446" y="107"/>
                    <a:pt x="445" y="108"/>
                  </a:cubicBezTo>
                  <a:cubicBezTo>
                    <a:pt x="445" y="108"/>
                    <a:pt x="445" y="108"/>
                    <a:pt x="445" y="109"/>
                  </a:cubicBezTo>
                  <a:cubicBezTo>
                    <a:pt x="444" y="109"/>
                    <a:pt x="443" y="109"/>
                    <a:pt x="443" y="109"/>
                  </a:cubicBezTo>
                  <a:cubicBezTo>
                    <a:pt x="443" y="108"/>
                    <a:pt x="444" y="108"/>
                    <a:pt x="443" y="108"/>
                  </a:cubicBezTo>
                  <a:cubicBezTo>
                    <a:pt x="441" y="106"/>
                    <a:pt x="439" y="108"/>
                    <a:pt x="436" y="108"/>
                  </a:cubicBezTo>
                  <a:cubicBezTo>
                    <a:pt x="435" y="107"/>
                    <a:pt x="434" y="107"/>
                    <a:pt x="434" y="107"/>
                  </a:cubicBezTo>
                  <a:cubicBezTo>
                    <a:pt x="433" y="106"/>
                    <a:pt x="433" y="106"/>
                    <a:pt x="433" y="106"/>
                  </a:cubicBezTo>
                  <a:cubicBezTo>
                    <a:pt x="433" y="105"/>
                    <a:pt x="435" y="106"/>
                    <a:pt x="437" y="107"/>
                  </a:cubicBezTo>
                  <a:cubicBezTo>
                    <a:pt x="440" y="107"/>
                    <a:pt x="443" y="106"/>
                    <a:pt x="446" y="106"/>
                  </a:cubicBezTo>
                  <a:cubicBezTo>
                    <a:pt x="447" y="106"/>
                    <a:pt x="453" y="106"/>
                    <a:pt x="451" y="107"/>
                  </a:cubicBezTo>
                  <a:cubicBezTo>
                    <a:pt x="451" y="107"/>
                    <a:pt x="451" y="107"/>
                    <a:pt x="451" y="107"/>
                  </a:cubicBezTo>
                  <a:cubicBezTo>
                    <a:pt x="452" y="107"/>
                    <a:pt x="454" y="108"/>
                    <a:pt x="455" y="108"/>
                  </a:cubicBezTo>
                  <a:cubicBezTo>
                    <a:pt x="457" y="108"/>
                    <a:pt x="460" y="107"/>
                    <a:pt x="459" y="108"/>
                  </a:cubicBezTo>
                  <a:cubicBezTo>
                    <a:pt x="457" y="110"/>
                    <a:pt x="453" y="109"/>
                    <a:pt x="451" y="109"/>
                  </a:cubicBezTo>
                  <a:cubicBezTo>
                    <a:pt x="450" y="108"/>
                    <a:pt x="449" y="109"/>
                    <a:pt x="449" y="108"/>
                  </a:cubicBezTo>
                  <a:close/>
                  <a:moveTo>
                    <a:pt x="447" y="98"/>
                  </a:moveTo>
                  <a:cubicBezTo>
                    <a:pt x="447" y="97"/>
                    <a:pt x="449" y="98"/>
                    <a:pt x="448" y="98"/>
                  </a:cubicBezTo>
                  <a:cubicBezTo>
                    <a:pt x="448" y="98"/>
                    <a:pt x="447" y="98"/>
                    <a:pt x="447" y="98"/>
                  </a:cubicBezTo>
                  <a:close/>
                  <a:moveTo>
                    <a:pt x="447" y="92"/>
                  </a:moveTo>
                  <a:cubicBezTo>
                    <a:pt x="447" y="91"/>
                    <a:pt x="450" y="93"/>
                    <a:pt x="452" y="93"/>
                  </a:cubicBezTo>
                  <a:cubicBezTo>
                    <a:pt x="453" y="93"/>
                    <a:pt x="453" y="92"/>
                    <a:pt x="453" y="92"/>
                  </a:cubicBezTo>
                  <a:cubicBezTo>
                    <a:pt x="454" y="92"/>
                    <a:pt x="456" y="91"/>
                    <a:pt x="456" y="92"/>
                  </a:cubicBezTo>
                  <a:cubicBezTo>
                    <a:pt x="456" y="93"/>
                    <a:pt x="456" y="93"/>
                    <a:pt x="455" y="94"/>
                  </a:cubicBezTo>
                  <a:cubicBezTo>
                    <a:pt x="453" y="94"/>
                    <a:pt x="452" y="94"/>
                    <a:pt x="450" y="94"/>
                  </a:cubicBezTo>
                  <a:cubicBezTo>
                    <a:pt x="449" y="93"/>
                    <a:pt x="447" y="93"/>
                    <a:pt x="447" y="92"/>
                  </a:cubicBezTo>
                  <a:close/>
                  <a:moveTo>
                    <a:pt x="445" y="118"/>
                  </a:moveTo>
                  <a:cubicBezTo>
                    <a:pt x="445" y="117"/>
                    <a:pt x="447" y="118"/>
                    <a:pt x="448" y="118"/>
                  </a:cubicBezTo>
                  <a:cubicBezTo>
                    <a:pt x="449" y="118"/>
                    <a:pt x="450" y="117"/>
                    <a:pt x="451" y="118"/>
                  </a:cubicBezTo>
                  <a:cubicBezTo>
                    <a:pt x="451" y="119"/>
                    <a:pt x="447" y="119"/>
                    <a:pt x="445" y="119"/>
                  </a:cubicBezTo>
                  <a:cubicBezTo>
                    <a:pt x="445" y="118"/>
                    <a:pt x="445" y="118"/>
                    <a:pt x="445" y="118"/>
                  </a:cubicBezTo>
                  <a:close/>
                  <a:moveTo>
                    <a:pt x="444" y="121"/>
                  </a:moveTo>
                  <a:cubicBezTo>
                    <a:pt x="444" y="120"/>
                    <a:pt x="445" y="121"/>
                    <a:pt x="445" y="121"/>
                  </a:cubicBezTo>
                  <a:cubicBezTo>
                    <a:pt x="445" y="121"/>
                    <a:pt x="444" y="121"/>
                    <a:pt x="444" y="121"/>
                  </a:cubicBezTo>
                  <a:close/>
                  <a:moveTo>
                    <a:pt x="444" y="93"/>
                  </a:moveTo>
                  <a:cubicBezTo>
                    <a:pt x="444" y="92"/>
                    <a:pt x="447" y="93"/>
                    <a:pt x="446" y="94"/>
                  </a:cubicBezTo>
                  <a:cubicBezTo>
                    <a:pt x="446" y="94"/>
                    <a:pt x="444" y="94"/>
                    <a:pt x="444" y="93"/>
                  </a:cubicBezTo>
                  <a:close/>
                  <a:moveTo>
                    <a:pt x="442" y="178"/>
                  </a:moveTo>
                  <a:cubicBezTo>
                    <a:pt x="442" y="178"/>
                    <a:pt x="443" y="179"/>
                    <a:pt x="443" y="179"/>
                  </a:cubicBezTo>
                  <a:cubicBezTo>
                    <a:pt x="443" y="179"/>
                    <a:pt x="442" y="179"/>
                    <a:pt x="442" y="178"/>
                  </a:cubicBezTo>
                  <a:close/>
                  <a:moveTo>
                    <a:pt x="442" y="134"/>
                  </a:moveTo>
                  <a:cubicBezTo>
                    <a:pt x="442" y="133"/>
                    <a:pt x="444" y="134"/>
                    <a:pt x="444" y="134"/>
                  </a:cubicBezTo>
                  <a:cubicBezTo>
                    <a:pt x="443" y="134"/>
                    <a:pt x="442" y="135"/>
                    <a:pt x="442" y="134"/>
                  </a:cubicBezTo>
                  <a:close/>
                  <a:moveTo>
                    <a:pt x="442" y="156"/>
                  </a:moveTo>
                  <a:cubicBezTo>
                    <a:pt x="442" y="155"/>
                    <a:pt x="444" y="156"/>
                    <a:pt x="444" y="156"/>
                  </a:cubicBezTo>
                  <a:cubicBezTo>
                    <a:pt x="446" y="156"/>
                    <a:pt x="448" y="156"/>
                    <a:pt x="447" y="157"/>
                  </a:cubicBezTo>
                  <a:cubicBezTo>
                    <a:pt x="447" y="158"/>
                    <a:pt x="445" y="157"/>
                    <a:pt x="444" y="157"/>
                  </a:cubicBezTo>
                  <a:cubicBezTo>
                    <a:pt x="444" y="157"/>
                    <a:pt x="442" y="157"/>
                    <a:pt x="442" y="156"/>
                  </a:cubicBezTo>
                  <a:close/>
                  <a:moveTo>
                    <a:pt x="440" y="108"/>
                  </a:moveTo>
                  <a:cubicBezTo>
                    <a:pt x="440" y="108"/>
                    <a:pt x="441" y="109"/>
                    <a:pt x="441" y="109"/>
                  </a:cubicBezTo>
                  <a:cubicBezTo>
                    <a:pt x="441" y="109"/>
                    <a:pt x="440" y="109"/>
                    <a:pt x="440" y="108"/>
                  </a:cubicBezTo>
                  <a:close/>
                  <a:moveTo>
                    <a:pt x="440" y="103"/>
                  </a:moveTo>
                  <a:cubicBezTo>
                    <a:pt x="440" y="103"/>
                    <a:pt x="441" y="104"/>
                    <a:pt x="441" y="104"/>
                  </a:cubicBezTo>
                  <a:cubicBezTo>
                    <a:pt x="441" y="104"/>
                    <a:pt x="440" y="104"/>
                    <a:pt x="440" y="103"/>
                  </a:cubicBezTo>
                  <a:close/>
                  <a:moveTo>
                    <a:pt x="440" y="70"/>
                  </a:moveTo>
                  <a:cubicBezTo>
                    <a:pt x="440" y="68"/>
                    <a:pt x="442" y="70"/>
                    <a:pt x="444" y="70"/>
                  </a:cubicBezTo>
                  <a:cubicBezTo>
                    <a:pt x="446" y="70"/>
                    <a:pt x="452" y="69"/>
                    <a:pt x="450" y="70"/>
                  </a:cubicBezTo>
                  <a:cubicBezTo>
                    <a:pt x="447" y="71"/>
                    <a:pt x="444" y="71"/>
                    <a:pt x="441" y="70"/>
                  </a:cubicBezTo>
                  <a:cubicBezTo>
                    <a:pt x="440" y="70"/>
                    <a:pt x="440" y="70"/>
                    <a:pt x="440" y="70"/>
                  </a:cubicBezTo>
                  <a:close/>
                  <a:moveTo>
                    <a:pt x="438" y="118"/>
                  </a:moveTo>
                  <a:cubicBezTo>
                    <a:pt x="439" y="117"/>
                    <a:pt x="438" y="119"/>
                    <a:pt x="438" y="119"/>
                  </a:cubicBezTo>
                  <a:cubicBezTo>
                    <a:pt x="438" y="119"/>
                    <a:pt x="438" y="118"/>
                    <a:pt x="438" y="118"/>
                  </a:cubicBezTo>
                  <a:close/>
                  <a:moveTo>
                    <a:pt x="437" y="109"/>
                  </a:moveTo>
                  <a:cubicBezTo>
                    <a:pt x="437" y="108"/>
                    <a:pt x="440" y="109"/>
                    <a:pt x="439" y="109"/>
                  </a:cubicBezTo>
                  <a:cubicBezTo>
                    <a:pt x="439" y="110"/>
                    <a:pt x="437" y="109"/>
                    <a:pt x="437" y="109"/>
                  </a:cubicBezTo>
                  <a:close/>
                  <a:moveTo>
                    <a:pt x="437" y="120"/>
                  </a:moveTo>
                  <a:cubicBezTo>
                    <a:pt x="437" y="119"/>
                    <a:pt x="439" y="120"/>
                    <a:pt x="438" y="120"/>
                  </a:cubicBezTo>
                  <a:cubicBezTo>
                    <a:pt x="438" y="120"/>
                    <a:pt x="437" y="120"/>
                    <a:pt x="437" y="120"/>
                  </a:cubicBezTo>
                  <a:close/>
                  <a:moveTo>
                    <a:pt x="436" y="154"/>
                  </a:moveTo>
                  <a:cubicBezTo>
                    <a:pt x="436" y="154"/>
                    <a:pt x="437" y="155"/>
                    <a:pt x="436" y="155"/>
                  </a:cubicBezTo>
                  <a:cubicBezTo>
                    <a:pt x="436" y="155"/>
                    <a:pt x="436" y="154"/>
                    <a:pt x="436" y="154"/>
                  </a:cubicBezTo>
                  <a:close/>
                  <a:moveTo>
                    <a:pt x="436" y="150"/>
                  </a:moveTo>
                  <a:cubicBezTo>
                    <a:pt x="436" y="148"/>
                    <a:pt x="439" y="149"/>
                    <a:pt x="440" y="149"/>
                  </a:cubicBezTo>
                  <a:cubicBezTo>
                    <a:pt x="443" y="148"/>
                    <a:pt x="449" y="148"/>
                    <a:pt x="447" y="149"/>
                  </a:cubicBezTo>
                  <a:cubicBezTo>
                    <a:pt x="445" y="151"/>
                    <a:pt x="442" y="150"/>
                    <a:pt x="439" y="150"/>
                  </a:cubicBezTo>
                  <a:cubicBezTo>
                    <a:pt x="438" y="150"/>
                    <a:pt x="436" y="151"/>
                    <a:pt x="436" y="150"/>
                  </a:cubicBezTo>
                  <a:close/>
                  <a:moveTo>
                    <a:pt x="435" y="148"/>
                  </a:moveTo>
                  <a:cubicBezTo>
                    <a:pt x="435" y="147"/>
                    <a:pt x="438" y="148"/>
                    <a:pt x="439" y="148"/>
                  </a:cubicBezTo>
                  <a:cubicBezTo>
                    <a:pt x="439" y="148"/>
                    <a:pt x="440" y="148"/>
                    <a:pt x="439" y="148"/>
                  </a:cubicBezTo>
                  <a:cubicBezTo>
                    <a:pt x="438" y="149"/>
                    <a:pt x="435" y="149"/>
                    <a:pt x="435" y="148"/>
                  </a:cubicBezTo>
                  <a:close/>
                  <a:moveTo>
                    <a:pt x="435" y="122"/>
                  </a:moveTo>
                  <a:cubicBezTo>
                    <a:pt x="436" y="121"/>
                    <a:pt x="437" y="122"/>
                    <a:pt x="439" y="122"/>
                  </a:cubicBezTo>
                  <a:cubicBezTo>
                    <a:pt x="439" y="122"/>
                    <a:pt x="439" y="122"/>
                    <a:pt x="439" y="123"/>
                  </a:cubicBezTo>
                  <a:cubicBezTo>
                    <a:pt x="438" y="123"/>
                    <a:pt x="437" y="123"/>
                    <a:pt x="436" y="123"/>
                  </a:cubicBezTo>
                  <a:cubicBezTo>
                    <a:pt x="435" y="123"/>
                    <a:pt x="435" y="123"/>
                    <a:pt x="435" y="123"/>
                  </a:cubicBezTo>
                  <a:cubicBezTo>
                    <a:pt x="435" y="123"/>
                    <a:pt x="435" y="122"/>
                    <a:pt x="435" y="122"/>
                  </a:cubicBezTo>
                  <a:close/>
                  <a:moveTo>
                    <a:pt x="434" y="94"/>
                  </a:moveTo>
                  <a:cubicBezTo>
                    <a:pt x="435" y="93"/>
                    <a:pt x="436" y="94"/>
                    <a:pt x="435" y="94"/>
                  </a:cubicBezTo>
                  <a:cubicBezTo>
                    <a:pt x="435" y="95"/>
                    <a:pt x="434" y="94"/>
                    <a:pt x="434" y="94"/>
                  </a:cubicBezTo>
                  <a:close/>
                  <a:moveTo>
                    <a:pt x="434" y="73"/>
                  </a:moveTo>
                  <a:cubicBezTo>
                    <a:pt x="434" y="72"/>
                    <a:pt x="435" y="73"/>
                    <a:pt x="435" y="73"/>
                  </a:cubicBezTo>
                  <a:cubicBezTo>
                    <a:pt x="435" y="73"/>
                    <a:pt x="434" y="73"/>
                    <a:pt x="434" y="73"/>
                  </a:cubicBezTo>
                  <a:close/>
                  <a:moveTo>
                    <a:pt x="433" y="109"/>
                  </a:moveTo>
                  <a:cubicBezTo>
                    <a:pt x="433" y="108"/>
                    <a:pt x="437" y="109"/>
                    <a:pt x="436" y="109"/>
                  </a:cubicBezTo>
                  <a:cubicBezTo>
                    <a:pt x="435" y="110"/>
                    <a:pt x="433" y="110"/>
                    <a:pt x="433" y="109"/>
                  </a:cubicBezTo>
                  <a:close/>
                  <a:moveTo>
                    <a:pt x="433" y="155"/>
                  </a:moveTo>
                  <a:cubicBezTo>
                    <a:pt x="433" y="154"/>
                    <a:pt x="434" y="155"/>
                    <a:pt x="434" y="155"/>
                  </a:cubicBezTo>
                  <a:cubicBezTo>
                    <a:pt x="434" y="155"/>
                    <a:pt x="433" y="155"/>
                    <a:pt x="433" y="155"/>
                  </a:cubicBezTo>
                  <a:close/>
                  <a:moveTo>
                    <a:pt x="433" y="143"/>
                  </a:moveTo>
                  <a:cubicBezTo>
                    <a:pt x="433" y="142"/>
                    <a:pt x="434" y="142"/>
                    <a:pt x="435" y="142"/>
                  </a:cubicBezTo>
                  <a:cubicBezTo>
                    <a:pt x="435" y="142"/>
                    <a:pt x="436" y="142"/>
                    <a:pt x="435" y="143"/>
                  </a:cubicBezTo>
                  <a:cubicBezTo>
                    <a:pt x="435" y="143"/>
                    <a:pt x="433" y="144"/>
                    <a:pt x="433" y="143"/>
                  </a:cubicBezTo>
                  <a:close/>
                  <a:moveTo>
                    <a:pt x="433" y="131"/>
                  </a:moveTo>
                  <a:cubicBezTo>
                    <a:pt x="433" y="131"/>
                    <a:pt x="434" y="132"/>
                    <a:pt x="434" y="132"/>
                  </a:cubicBezTo>
                  <a:cubicBezTo>
                    <a:pt x="435" y="132"/>
                    <a:pt x="437" y="131"/>
                    <a:pt x="436" y="132"/>
                  </a:cubicBezTo>
                  <a:cubicBezTo>
                    <a:pt x="436" y="133"/>
                    <a:pt x="432" y="132"/>
                    <a:pt x="433" y="131"/>
                  </a:cubicBezTo>
                  <a:close/>
                  <a:moveTo>
                    <a:pt x="432" y="157"/>
                  </a:moveTo>
                  <a:cubicBezTo>
                    <a:pt x="432" y="155"/>
                    <a:pt x="436" y="156"/>
                    <a:pt x="438" y="156"/>
                  </a:cubicBezTo>
                  <a:cubicBezTo>
                    <a:pt x="439" y="156"/>
                    <a:pt x="442" y="156"/>
                    <a:pt x="441" y="157"/>
                  </a:cubicBezTo>
                  <a:cubicBezTo>
                    <a:pt x="439" y="158"/>
                    <a:pt x="437" y="157"/>
                    <a:pt x="435" y="157"/>
                  </a:cubicBezTo>
                  <a:cubicBezTo>
                    <a:pt x="435" y="157"/>
                    <a:pt x="434" y="157"/>
                    <a:pt x="434" y="157"/>
                  </a:cubicBezTo>
                  <a:cubicBezTo>
                    <a:pt x="433" y="157"/>
                    <a:pt x="432" y="157"/>
                    <a:pt x="432" y="157"/>
                  </a:cubicBezTo>
                  <a:close/>
                  <a:moveTo>
                    <a:pt x="431" y="103"/>
                  </a:moveTo>
                  <a:cubicBezTo>
                    <a:pt x="431" y="102"/>
                    <a:pt x="432" y="103"/>
                    <a:pt x="433" y="103"/>
                  </a:cubicBezTo>
                  <a:cubicBezTo>
                    <a:pt x="433" y="104"/>
                    <a:pt x="434" y="103"/>
                    <a:pt x="434" y="103"/>
                  </a:cubicBezTo>
                  <a:cubicBezTo>
                    <a:pt x="434" y="104"/>
                    <a:pt x="431" y="104"/>
                    <a:pt x="431" y="103"/>
                  </a:cubicBezTo>
                  <a:close/>
                  <a:moveTo>
                    <a:pt x="430" y="143"/>
                  </a:moveTo>
                  <a:cubicBezTo>
                    <a:pt x="430" y="142"/>
                    <a:pt x="432" y="143"/>
                    <a:pt x="431" y="143"/>
                  </a:cubicBezTo>
                  <a:cubicBezTo>
                    <a:pt x="431" y="143"/>
                    <a:pt x="430" y="143"/>
                    <a:pt x="430" y="143"/>
                  </a:cubicBezTo>
                  <a:close/>
                  <a:moveTo>
                    <a:pt x="430" y="94"/>
                  </a:moveTo>
                  <a:cubicBezTo>
                    <a:pt x="430" y="93"/>
                    <a:pt x="433" y="94"/>
                    <a:pt x="432" y="94"/>
                  </a:cubicBezTo>
                  <a:cubicBezTo>
                    <a:pt x="432" y="95"/>
                    <a:pt x="430" y="95"/>
                    <a:pt x="430" y="94"/>
                  </a:cubicBezTo>
                  <a:close/>
                  <a:moveTo>
                    <a:pt x="429" y="142"/>
                  </a:moveTo>
                  <a:cubicBezTo>
                    <a:pt x="429" y="142"/>
                    <a:pt x="430" y="142"/>
                    <a:pt x="430" y="142"/>
                  </a:cubicBezTo>
                  <a:cubicBezTo>
                    <a:pt x="430" y="142"/>
                    <a:pt x="429" y="142"/>
                    <a:pt x="429" y="142"/>
                  </a:cubicBezTo>
                  <a:close/>
                  <a:moveTo>
                    <a:pt x="429" y="119"/>
                  </a:moveTo>
                  <a:cubicBezTo>
                    <a:pt x="429" y="118"/>
                    <a:pt x="430" y="119"/>
                    <a:pt x="430" y="119"/>
                  </a:cubicBezTo>
                  <a:cubicBezTo>
                    <a:pt x="430" y="119"/>
                    <a:pt x="429" y="119"/>
                    <a:pt x="429" y="119"/>
                  </a:cubicBezTo>
                  <a:close/>
                  <a:moveTo>
                    <a:pt x="429" y="154"/>
                  </a:moveTo>
                  <a:cubicBezTo>
                    <a:pt x="429" y="154"/>
                    <a:pt x="430" y="155"/>
                    <a:pt x="429" y="155"/>
                  </a:cubicBezTo>
                  <a:cubicBezTo>
                    <a:pt x="429" y="156"/>
                    <a:pt x="428" y="155"/>
                    <a:pt x="429" y="154"/>
                  </a:cubicBezTo>
                  <a:close/>
                  <a:moveTo>
                    <a:pt x="428" y="109"/>
                  </a:moveTo>
                  <a:cubicBezTo>
                    <a:pt x="428" y="108"/>
                    <a:pt x="431" y="109"/>
                    <a:pt x="431" y="109"/>
                  </a:cubicBezTo>
                  <a:cubicBezTo>
                    <a:pt x="430" y="110"/>
                    <a:pt x="428" y="109"/>
                    <a:pt x="428" y="109"/>
                  </a:cubicBezTo>
                  <a:close/>
                  <a:moveTo>
                    <a:pt x="427" y="133"/>
                  </a:moveTo>
                  <a:cubicBezTo>
                    <a:pt x="427" y="133"/>
                    <a:pt x="429" y="133"/>
                    <a:pt x="429" y="133"/>
                  </a:cubicBezTo>
                  <a:cubicBezTo>
                    <a:pt x="428" y="133"/>
                    <a:pt x="428" y="132"/>
                    <a:pt x="427" y="132"/>
                  </a:cubicBezTo>
                  <a:cubicBezTo>
                    <a:pt x="426" y="132"/>
                    <a:pt x="426" y="132"/>
                    <a:pt x="426" y="132"/>
                  </a:cubicBezTo>
                  <a:cubicBezTo>
                    <a:pt x="426" y="130"/>
                    <a:pt x="429" y="132"/>
                    <a:pt x="431" y="132"/>
                  </a:cubicBezTo>
                  <a:cubicBezTo>
                    <a:pt x="431" y="132"/>
                    <a:pt x="433" y="132"/>
                    <a:pt x="432" y="132"/>
                  </a:cubicBezTo>
                  <a:cubicBezTo>
                    <a:pt x="432" y="133"/>
                    <a:pt x="431" y="133"/>
                    <a:pt x="430" y="133"/>
                  </a:cubicBezTo>
                  <a:cubicBezTo>
                    <a:pt x="430" y="133"/>
                    <a:pt x="430" y="133"/>
                    <a:pt x="430" y="133"/>
                  </a:cubicBezTo>
                  <a:cubicBezTo>
                    <a:pt x="430" y="133"/>
                    <a:pt x="431" y="134"/>
                    <a:pt x="430" y="134"/>
                  </a:cubicBezTo>
                  <a:cubicBezTo>
                    <a:pt x="430" y="135"/>
                    <a:pt x="427" y="135"/>
                    <a:pt x="427" y="133"/>
                  </a:cubicBezTo>
                  <a:close/>
                  <a:moveTo>
                    <a:pt x="427" y="123"/>
                  </a:moveTo>
                  <a:cubicBezTo>
                    <a:pt x="427" y="122"/>
                    <a:pt x="431" y="123"/>
                    <a:pt x="430" y="123"/>
                  </a:cubicBezTo>
                  <a:cubicBezTo>
                    <a:pt x="429" y="123"/>
                    <a:pt x="427" y="123"/>
                    <a:pt x="427" y="123"/>
                  </a:cubicBezTo>
                  <a:close/>
                  <a:moveTo>
                    <a:pt x="427" y="103"/>
                  </a:moveTo>
                  <a:cubicBezTo>
                    <a:pt x="427" y="103"/>
                    <a:pt x="429" y="104"/>
                    <a:pt x="428" y="104"/>
                  </a:cubicBezTo>
                  <a:cubicBezTo>
                    <a:pt x="428" y="104"/>
                    <a:pt x="427" y="104"/>
                    <a:pt x="427" y="103"/>
                  </a:cubicBezTo>
                  <a:close/>
                  <a:moveTo>
                    <a:pt x="427" y="155"/>
                  </a:moveTo>
                  <a:cubicBezTo>
                    <a:pt x="427" y="154"/>
                    <a:pt x="428" y="155"/>
                    <a:pt x="428" y="155"/>
                  </a:cubicBezTo>
                  <a:cubicBezTo>
                    <a:pt x="427" y="156"/>
                    <a:pt x="427" y="155"/>
                    <a:pt x="427" y="155"/>
                  </a:cubicBezTo>
                  <a:close/>
                  <a:moveTo>
                    <a:pt x="423" y="96"/>
                  </a:moveTo>
                  <a:cubicBezTo>
                    <a:pt x="423" y="95"/>
                    <a:pt x="427" y="96"/>
                    <a:pt x="426" y="96"/>
                  </a:cubicBezTo>
                  <a:cubicBezTo>
                    <a:pt x="426" y="97"/>
                    <a:pt x="425" y="97"/>
                    <a:pt x="424" y="96"/>
                  </a:cubicBezTo>
                  <a:cubicBezTo>
                    <a:pt x="424" y="96"/>
                    <a:pt x="423" y="96"/>
                    <a:pt x="423" y="96"/>
                  </a:cubicBezTo>
                  <a:close/>
                  <a:moveTo>
                    <a:pt x="423" y="70"/>
                  </a:moveTo>
                  <a:cubicBezTo>
                    <a:pt x="423" y="69"/>
                    <a:pt x="426" y="70"/>
                    <a:pt x="427" y="70"/>
                  </a:cubicBezTo>
                  <a:cubicBezTo>
                    <a:pt x="431" y="70"/>
                    <a:pt x="434" y="69"/>
                    <a:pt x="437" y="70"/>
                  </a:cubicBezTo>
                  <a:cubicBezTo>
                    <a:pt x="437" y="70"/>
                    <a:pt x="437" y="70"/>
                    <a:pt x="437" y="70"/>
                  </a:cubicBezTo>
                  <a:cubicBezTo>
                    <a:pt x="437" y="71"/>
                    <a:pt x="436" y="71"/>
                    <a:pt x="435" y="71"/>
                  </a:cubicBezTo>
                  <a:cubicBezTo>
                    <a:pt x="435" y="71"/>
                    <a:pt x="436" y="72"/>
                    <a:pt x="436" y="72"/>
                  </a:cubicBezTo>
                  <a:cubicBezTo>
                    <a:pt x="434" y="73"/>
                    <a:pt x="432" y="72"/>
                    <a:pt x="430" y="72"/>
                  </a:cubicBezTo>
                  <a:cubicBezTo>
                    <a:pt x="428" y="72"/>
                    <a:pt x="424" y="73"/>
                    <a:pt x="425" y="72"/>
                  </a:cubicBezTo>
                  <a:cubicBezTo>
                    <a:pt x="427" y="70"/>
                    <a:pt x="435" y="71"/>
                    <a:pt x="432" y="71"/>
                  </a:cubicBezTo>
                  <a:cubicBezTo>
                    <a:pt x="429" y="70"/>
                    <a:pt x="426" y="72"/>
                    <a:pt x="424" y="71"/>
                  </a:cubicBezTo>
                  <a:cubicBezTo>
                    <a:pt x="423" y="71"/>
                    <a:pt x="423" y="71"/>
                    <a:pt x="423" y="70"/>
                  </a:cubicBezTo>
                  <a:close/>
                  <a:moveTo>
                    <a:pt x="423" y="112"/>
                  </a:moveTo>
                  <a:cubicBezTo>
                    <a:pt x="423" y="111"/>
                    <a:pt x="425" y="111"/>
                    <a:pt x="426" y="111"/>
                  </a:cubicBezTo>
                  <a:cubicBezTo>
                    <a:pt x="434" y="110"/>
                    <a:pt x="441" y="110"/>
                    <a:pt x="449" y="110"/>
                  </a:cubicBezTo>
                  <a:cubicBezTo>
                    <a:pt x="451" y="110"/>
                    <a:pt x="459" y="109"/>
                    <a:pt x="456" y="111"/>
                  </a:cubicBezTo>
                  <a:cubicBezTo>
                    <a:pt x="453" y="112"/>
                    <a:pt x="450" y="111"/>
                    <a:pt x="447" y="111"/>
                  </a:cubicBezTo>
                  <a:cubicBezTo>
                    <a:pt x="438" y="111"/>
                    <a:pt x="432" y="112"/>
                    <a:pt x="423" y="112"/>
                  </a:cubicBezTo>
                  <a:cubicBezTo>
                    <a:pt x="423" y="112"/>
                    <a:pt x="423" y="112"/>
                    <a:pt x="423" y="112"/>
                  </a:cubicBezTo>
                  <a:close/>
                  <a:moveTo>
                    <a:pt x="422" y="157"/>
                  </a:moveTo>
                  <a:cubicBezTo>
                    <a:pt x="422" y="156"/>
                    <a:pt x="424" y="157"/>
                    <a:pt x="426" y="157"/>
                  </a:cubicBezTo>
                  <a:cubicBezTo>
                    <a:pt x="428" y="157"/>
                    <a:pt x="433" y="156"/>
                    <a:pt x="431" y="157"/>
                  </a:cubicBezTo>
                  <a:cubicBezTo>
                    <a:pt x="430" y="159"/>
                    <a:pt x="428" y="157"/>
                    <a:pt x="426" y="157"/>
                  </a:cubicBezTo>
                  <a:cubicBezTo>
                    <a:pt x="425" y="157"/>
                    <a:pt x="422" y="158"/>
                    <a:pt x="422" y="157"/>
                  </a:cubicBezTo>
                  <a:close/>
                  <a:moveTo>
                    <a:pt x="421" y="96"/>
                  </a:moveTo>
                  <a:cubicBezTo>
                    <a:pt x="421" y="96"/>
                    <a:pt x="422" y="97"/>
                    <a:pt x="422" y="97"/>
                  </a:cubicBezTo>
                  <a:cubicBezTo>
                    <a:pt x="422" y="97"/>
                    <a:pt x="421" y="97"/>
                    <a:pt x="421" y="96"/>
                  </a:cubicBezTo>
                  <a:close/>
                  <a:moveTo>
                    <a:pt x="420" y="123"/>
                  </a:moveTo>
                  <a:cubicBezTo>
                    <a:pt x="420" y="122"/>
                    <a:pt x="423" y="123"/>
                    <a:pt x="422" y="123"/>
                  </a:cubicBezTo>
                  <a:cubicBezTo>
                    <a:pt x="421" y="123"/>
                    <a:pt x="420" y="123"/>
                    <a:pt x="420" y="123"/>
                  </a:cubicBezTo>
                  <a:close/>
                  <a:moveTo>
                    <a:pt x="420" y="129"/>
                  </a:moveTo>
                  <a:cubicBezTo>
                    <a:pt x="420" y="128"/>
                    <a:pt x="423" y="128"/>
                    <a:pt x="422" y="128"/>
                  </a:cubicBezTo>
                  <a:cubicBezTo>
                    <a:pt x="422" y="128"/>
                    <a:pt x="420" y="127"/>
                    <a:pt x="420" y="127"/>
                  </a:cubicBezTo>
                  <a:cubicBezTo>
                    <a:pt x="422" y="125"/>
                    <a:pt x="424" y="127"/>
                    <a:pt x="426" y="127"/>
                  </a:cubicBezTo>
                  <a:cubicBezTo>
                    <a:pt x="428" y="126"/>
                    <a:pt x="432" y="126"/>
                    <a:pt x="431" y="126"/>
                  </a:cubicBezTo>
                  <a:cubicBezTo>
                    <a:pt x="430" y="125"/>
                    <a:pt x="429" y="125"/>
                    <a:pt x="429" y="125"/>
                  </a:cubicBezTo>
                  <a:cubicBezTo>
                    <a:pt x="430" y="123"/>
                    <a:pt x="435" y="124"/>
                    <a:pt x="433" y="126"/>
                  </a:cubicBezTo>
                  <a:cubicBezTo>
                    <a:pt x="433" y="126"/>
                    <a:pt x="432" y="126"/>
                    <a:pt x="432" y="126"/>
                  </a:cubicBezTo>
                  <a:cubicBezTo>
                    <a:pt x="435" y="127"/>
                    <a:pt x="437" y="126"/>
                    <a:pt x="440" y="126"/>
                  </a:cubicBezTo>
                  <a:cubicBezTo>
                    <a:pt x="440" y="126"/>
                    <a:pt x="441" y="126"/>
                    <a:pt x="441" y="126"/>
                  </a:cubicBezTo>
                  <a:cubicBezTo>
                    <a:pt x="439" y="125"/>
                    <a:pt x="433" y="126"/>
                    <a:pt x="435" y="125"/>
                  </a:cubicBezTo>
                  <a:cubicBezTo>
                    <a:pt x="436" y="122"/>
                    <a:pt x="439" y="124"/>
                    <a:pt x="442" y="124"/>
                  </a:cubicBezTo>
                  <a:cubicBezTo>
                    <a:pt x="444" y="124"/>
                    <a:pt x="445" y="124"/>
                    <a:pt x="447" y="124"/>
                  </a:cubicBezTo>
                  <a:cubicBezTo>
                    <a:pt x="449" y="124"/>
                    <a:pt x="452" y="124"/>
                    <a:pt x="455" y="124"/>
                  </a:cubicBezTo>
                  <a:cubicBezTo>
                    <a:pt x="456" y="124"/>
                    <a:pt x="456" y="124"/>
                    <a:pt x="457" y="124"/>
                  </a:cubicBezTo>
                  <a:cubicBezTo>
                    <a:pt x="458" y="124"/>
                    <a:pt x="457" y="125"/>
                    <a:pt x="457" y="125"/>
                  </a:cubicBezTo>
                  <a:cubicBezTo>
                    <a:pt x="459" y="126"/>
                    <a:pt x="461" y="125"/>
                    <a:pt x="463" y="125"/>
                  </a:cubicBezTo>
                  <a:cubicBezTo>
                    <a:pt x="468" y="125"/>
                    <a:pt x="472" y="124"/>
                    <a:pt x="478" y="124"/>
                  </a:cubicBezTo>
                  <a:cubicBezTo>
                    <a:pt x="478" y="124"/>
                    <a:pt x="479" y="124"/>
                    <a:pt x="480" y="125"/>
                  </a:cubicBezTo>
                  <a:cubicBezTo>
                    <a:pt x="480" y="125"/>
                    <a:pt x="479" y="125"/>
                    <a:pt x="479" y="125"/>
                  </a:cubicBezTo>
                  <a:cubicBezTo>
                    <a:pt x="479" y="126"/>
                    <a:pt x="477" y="126"/>
                    <a:pt x="478" y="126"/>
                  </a:cubicBezTo>
                  <a:cubicBezTo>
                    <a:pt x="479" y="127"/>
                    <a:pt x="482" y="127"/>
                    <a:pt x="481" y="127"/>
                  </a:cubicBezTo>
                  <a:cubicBezTo>
                    <a:pt x="480" y="129"/>
                    <a:pt x="474" y="127"/>
                    <a:pt x="475" y="128"/>
                  </a:cubicBezTo>
                  <a:cubicBezTo>
                    <a:pt x="476" y="129"/>
                    <a:pt x="476" y="129"/>
                    <a:pt x="476" y="129"/>
                  </a:cubicBezTo>
                  <a:cubicBezTo>
                    <a:pt x="475" y="130"/>
                    <a:pt x="473" y="129"/>
                    <a:pt x="472" y="129"/>
                  </a:cubicBezTo>
                  <a:cubicBezTo>
                    <a:pt x="462" y="130"/>
                    <a:pt x="454" y="130"/>
                    <a:pt x="444" y="130"/>
                  </a:cubicBezTo>
                  <a:cubicBezTo>
                    <a:pt x="443" y="130"/>
                    <a:pt x="441" y="130"/>
                    <a:pt x="442" y="129"/>
                  </a:cubicBezTo>
                  <a:cubicBezTo>
                    <a:pt x="445" y="128"/>
                    <a:pt x="449" y="131"/>
                    <a:pt x="451" y="129"/>
                  </a:cubicBezTo>
                  <a:cubicBezTo>
                    <a:pt x="451" y="129"/>
                    <a:pt x="451" y="129"/>
                    <a:pt x="451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48" y="127"/>
                    <a:pt x="446" y="129"/>
                    <a:pt x="444" y="128"/>
                  </a:cubicBezTo>
                  <a:cubicBezTo>
                    <a:pt x="444" y="128"/>
                    <a:pt x="444" y="128"/>
                    <a:pt x="444" y="128"/>
                  </a:cubicBezTo>
                  <a:cubicBezTo>
                    <a:pt x="444" y="128"/>
                    <a:pt x="446" y="128"/>
                    <a:pt x="445" y="127"/>
                  </a:cubicBezTo>
                  <a:cubicBezTo>
                    <a:pt x="444" y="127"/>
                    <a:pt x="442" y="127"/>
                    <a:pt x="440" y="127"/>
                  </a:cubicBezTo>
                  <a:cubicBezTo>
                    <a:pt x="440" y="128"/>
                    <a:pt x="439" y="128"/>
                    <a:pt x="439" y="128"/>
                  </a:cubicBezTo>
                  <a:cubicBezTo>
                    <a:pt x="438" y="128"/>
                    <a:pt x="439" y="129"/>
                    <a:pt x="439" y="129"/>
                  </a:cubicBezTo>
                  <a:cubicBezTo>
                    <a:pt x="438" y="131"/>
                    <a:pt x="435" y="130"/>
                    <a:pt x="433" y="130"/>
                  </a:cubicBezTo>
                  <a:cubicBezTo>
                    <a:pt x="431" y="130"/>
                    <a:pt x="429" y="131"/>
                    <a:pt x="427" y="130"/>
                  </a:cubicBezTo>
                  <a:cubicBezTo>
                    <a:pt x="426" y="130"/>
                    <a:pt x="425" y="129"/>
                    <a:pt x="426" y="129"/>
                  </a:cubicBezTo>
                  <a:cubicBezTo>
                    <a:pt x="427" y="128"/>
                    <a:pt x="430" y="128"/>
                    <a:pt x="429" y="128"/>
                  </a:cubicBezTo>
                  <a:cubicBezTo>
                    <a:pt x="426" y="127"/>
                    <a:pt x="424" y="129"/>
                    <a:pt x="421" y="130"/>
                  </a:cubicBezTo>
                  <a:cubicBezTo>
                    <a:pt x="421" y="130"/>
                    <a:pt x="420" y="130"/>
                    <a:pt x="420" y="129"/>
                  </a:cubicBezTo>
                  <a:close/>
                  <a:moveTo>
                    <a:pt x="417" y="136"/>
                  </a:moveTo>
                  <a:cubicBezTo>
                    <a:pt x="417" y="136"/>
                    <a:pt x="418" y="136"/>
                    <a:pt x="418" y="136"/>
                  </a:cubicBezTo>
                  <a:cubicBezTo>
                    <a:pt x="418" y="136"/>
                    <a:pt x="417" y="136"/>
                    <a:pt x="417" y="136"/>
                  </a:cubicBezTo>
                  <a:close/>
                  <a:moveTo>
                    <a:pt x="417" y="71"/>
                  </a:moveTo>
                  <a:cubicBezTo>
                    <a:pt x="417" y="70"/>
                    <a:pt x="419" y="71"/>
                    <a:pt x="418" y="71"/>
                  </a:cubicBezTo>
                  <a:cubicBezTo>
                    <a:pt x="418" y="71"/>
                    <a:pt x="417" y="71"/>
                    <a:pt x="417" y="71"/>
                  </a:cubicBezTo>
                  <a:close/>
                  <a:moveTo>
                    <a:pt x="415" y="100"/>
                  </a:moveTo>
                  <a:cubicBezTo>
                    <a:pt x="415" y="100"/>
                    <a:pt x="418" y="100"/>
                    <a:pt x="417" y="100"/>
                  </a:cubicBezTo>
                  <a:cubicBezTo>
                    <a:pt x="417" y="101"/>
                    <a:pt x="415" y="101"/>
                    <a:pt x="415" y="100"/>
                  </a:cubicBezTo>
                  <a:close/>
                  <a:moveTo>
                    <a:pt x="415" y="147"/>
                  </a:moveTo>
                  <a:cubicBezTo>
                    <a:pt x="415" y="147"/>
                    <a:pt x="416" y="148"/>
                    <a:pt x="416" y="148"/>
                  </a:cubicBezTo>
                  <a:cubicBezTo>
                    <a:pt x="416" y="148"/>
                    <a:pt x="415" y="148"/>
                    <a:pt x="415" y="147"/>
                  </a:cubicBezTo>
                  <a:close/>
                  <a:moveTo>
                    <a:pt x="414" y="106"/>
                  </a:moveTo>
                  <a:cubicBezTo>
                    <a:pt x="414" y="105"/>
                    <a:pt x="419" y="106"/>
                    <a:pt x="418" y="107"/>
                  </a:cubicBezTo>
                  <a:cubicBezTo>
                    <a:pt x="417" y="107"/>
                    <a:pt x="415" y="107"/>
                    <a:pt x="414" y="106"/>
                  </a:cubicBezTo>
                  <a:close/>
                  <a:moveTo>
                    <a:pt x="413" y="110"/>
                  </a:moveTo>
                  <a:cubicBezTo>
                    <a:pt x="413" y="109"/>
                    <a:pt x="415" y="109"/>
                    <a:pt x="415" y="110"/>
                  </a:cubicBezTo>
                  <a:cubicBezTo>
                    <a:pt x="415" y="110"/>
                    <a:pt x="413" y="110"/>
                    <a:pt x="413" y="110"/>
                  </a:cubicBezTo>
                  <a:close/>
                  <a:moveTo>
                    <a:pt x="411" y="99"/>
                  </a:moveTo>
                  <a:cubicBezTo>
                    <a:pt x="411" y="98"/>
                    <a:pt x="413" y="99"/>
                    <a:pt x="414" y="99"/>
                  </a:cubicBezTo>
                  <a:cubicBezTo>
                    <a:pt x="415" y="99"/>
                    <a:pt x="417" y="99"/>
                    <a:pt x="416" y="99"/>
                  </a:cubicBezTo>
                  <a:cubicBezTo>
                    <a:pt x="414" y="100"/>
                    <a:pt x="413" y="100"/>
                    <a:pt x="411" y="99"/>
                  </a:cubicBezTo>
                  <a:cubicBezTo>
                    <a:pt x="411" y="99"/>
                    <a:pt x="411" y="99"/>
                    <a:pt x="411" y="99"/>
                  </a:cubicBezTo>
                  <a:close/>
                  <a:moveTo>
                    <a:pt x="410" y="76"/>
                  </a:moveTo>
                  <a:cubicBezTo>
                    <a:pt x="410" y="76"/>
                    <a:pt x="412" y="76"/>
                    <a:pt x="412" y="76"/>
                  </a:cubicBezTo>
                  <a:cubicBezTo>
                    <a:pt x="411" y="77"/>
                    <a:pt x="410" y="77"/>
                    <a:pt x="410" y="76"/>
                  </a:cubicBezTo>
                  <a:close/>
                  <a:moveTo>
                    <a:pt x="410" y="155"/>
                  </a:moveTo>
                  <a:cubicBezTo>
                    <a:pt x="410" y="154"/>
                    <a:pt x="412" y="155"/>
                    <a:pt x="413" y="155"/>
                  </a:cubicBezTo>
                  <a:cubicBezTo>
                    <a:pt x="415" y="154"/>
                    <a:pt x="420" y="154"/>
                    <a:pt x="418" y="155"/>
                  </a:cubicBezTo>
                  <a:cubicBezTo>
                    <a:pt x="417" y="157"/>
                    <a:pt x="415" y="155"/>
                    <a:pt x="414" y="155"/>
                  </a:cubicBezTo>
                  <a:cubicBezTo>
                    <a:pt x="412" y="155"/>
                    <a:pt x="410" y="156"/>
                    <a:pt x="410" y="155"/>
                  </a:cubicBezTo>
                  <a:close/>
                  <a:moveTo>
                    <a:pt x="409" y="85"/>
                  </a:moveTo>
                  <a:cubicBezTo>
                    <a:pt x="409" y="84"/>
                    <a:pt x="410" y="85"/>
                    <a:pt x="410" y="85"/>
                  </a:cubicBezTo>
                  <a:cubicBezTo>
                    <a:pt x="410" y="85"/>
                    <a:pt x="409" y="85"/>
                    <a:pt x="409" y="85"/>
                  </a:cubicBezTo>
                  <a:close/>
                  <a:moveTo>
                    <a:pt x="409" y="127"/>
                  </a:moveTo>
                  <a:cubicBezTo>
                    <a:pt x="409" y="126"/>
                    <a:pt x="411" y="127"/>
                    <a:pt x="411" y="128"/>
                  </a:cubicBezTo>
                  <a:cubicBezTo>
                    <a:pt x="410" y="128"/>
                    <a:pt x="409" y="128"/>
                    <a:pt x="409" y="127"/>
                  </a:cubicBezTo>
                  <a:close/>
                  <a:moveTo>
                    <a:pt x="408" y="76"/>
                  </a:moveTo>
                  <a:cubicBezTo>
                    <a:pt x="408" y="75"/>
                    <a:pt x="409" y="76"/>
                    <a:pt x="409" y="76"/>
                  </a:cubicBezTo>
                  <a:cubicBezTo>
                    <a:pt x="409" y="76"/>
                    <a:pt x="408" y="76"/>
                    <a:pt x="408" y="76"/>
                  </a:cubicBezTo>
                  <a:close/>
                  <a:moveTo>
                    <a:pt x="408" y="179"/>
                  </a:moveTo>
                  <a:cubicBezTo>
                    <a:pt x="408" y="179"/>
                    <a:pt x="410" y="180"/>
                    <a:pt x="409" y="180"/>
                  </a:cubicBezTo>
                  <a:cubicBezTo>
                    <a:pt x="409" y="180"/>
                    <a:pt x="408" y="180"/>
                    <a:pt x="408" y="179"/>
                  </a:cubicBezTo>
                  <a:close/>
                  <a:moveTo>
                    <a:pt x="407" y="150"/>
                  </a:moveTo>
                  <a:cubicBezTo>
                    <a:pt x="407" y="150"/>
                    <a:pt x="408" y="150"/>
                    <a:pt x="408" y="150"/>
                  </a:cubicBezTo>
                  <a:cubicBezTo>
                    <a:pt x="408" y="150"/>
                    <a:pt x="407" y="150"/>
                    <a:pt x="407" y="150"/>
                  </a:cubicBezTo>
                  <a:close/>
                  <a:moveTo>
                    <a:pt x="407" y="97"/>
                  </a:moveTo>
                  <a:cubicBezTo>
                    <a:pt x="407" y="96"/>
                    <a:pt x="409" y="97"/>
                    <a:pt x="410" y="97"/>
                  </a:cubicBezTo>
                  <a:cubicBezTo>
                    <a:pt x="411" y="97"/>
                    <a:pt x="411" y="97"/>
                    <a:pt x="411" y="97"/>
                  </a:cubicBezTo>
                  <a:cubicBezTo>
                    <a:pt x="410" y="98"/>
                    <a:pt x="407" y="98"/>
                    <a:pt x="407" y="97"/>
                  </a:cubicBezTo>
                  <a:close/>
                  <a:moveTo>
                    <a:pt x="407" y="133"/>
                  </a:moveTo>
                  <a:cubicBezTo>
                    <a:pt x="407" y="132"/>
                    <a:pt x="408" y="132"/>
                    <a:pt x="408" y="133"/>
                  </a:cubicBezTo>
                  <a:cubicBezTo>
                    <a:pt x="409" y="133"/>
                    <a:pt x="409" y="133"/>
                    <a:pt x="408" y="134"/>
                  </a:cubicBezTo>
                  <a:cubicBezTo>
                    <a:pt x="408" y="134"/>
                    <a:pt x="407" y="134"/>
                    <a:pt x="407" y="133"/>
                  </a:cubicBezTo>
                  <a:close/>
                  <a:moveTo>
                    <a:pt x="406" y="85"/>
                  </a:moveTo>
                  <a:cubicBezTo>
                    <a:pt x="406" y="84"/>
                    <a:pt x="408" y="85"/>
                    <a:pt x="408" y="85"/>
                  </a:cubicBezTo>
                  <a:cubicBezTo>
                    <a:pt x="407" y="85"/>
                    <a:pt x="406" y="85"/>
                    <a:pt x="406" y="85"/>
                  </a:cubicBezTo>
                  <a:close/>
                  <a:moveTo>
                    <a:pt x="405" y="90"/>
                  </a:moveTo>
                  <a:cubicBezTo>
                    <a:pt x="405" y="90"/>
                    <a:pt x="406" y="90"/>
                    <a:pt x="406" y="90"/>
                  </a:cubicBezTo>
                  <a:cubicBezTo>
                    <a:pt x="407" y="89"/>
                    <a:pt x="408" y="88"/>
                    <a:pt x="409" y="89"/>
                  </a:cubicBezTo>
                  <a:cubicBezTo>
                    <a:pt x="410" y="89"/>
                    <a:pt x="409" y="90"/>
                    <a:pt x="408" y="91"/>
                  </a:cubicBezTo>
                  <a:cubicBezTo>
                    <a:pt x="407" y="91"/>
                    <a:pt x="405" y="91"/>
                    <a:pt x="405" y="90"/>
                  </a:cubicBezTo>
                  <a:close/>
                  <a:moveTo>
                    <a:pt x="403" y="88"/>
                  </a:moveTo>
                  <a:cubicBezTo>
                    <a:pt x="403" y="87"/>
                    <a:pt x="405" y="88"/>
                    <a:pt x="405" y="88"/>
                  </a:cubicBezTo>
                  <a:cubicBezTo>
                    <a:pt x="404" y="89"/>
                    <a:pt x="403" y="88"/>
                    <a:pt x="403" y="88"/>
                  </a:cubicBezTo>
                  <a:close/>
                  <a:moveTo>
                    <a:pt x="403" y="76"/>
                  </a:moveTo>
                  <a:cubicBezTo>
                    <a:pt x="403" y="75"/>
                    <a:pt x="406" y="76"/>
                    <a:pt x="405" y="77"/>
                  </a:cubicBezTo>
                  <a:cubicBezTo>
                    <a:pt x="405" y="78"/>
                    <a:pt x="403" y="77"/>
                    <a:pt x="403" y="76"/>
                  </a:cubicBezTo>
                  <a:close/>
                  <a:moveTo>
                    <a:pt x="403" y="129"/>
                  </a:moveTo>
                  <a:cubicBezTo>
                    <a:pt x="403" y="128"/>
                    <a:pt x="404" y="129"/>
                    <a:pt x="404" y="129"/>
                  </a:cubicBezTo>
                  <a:cubicBezTo>
                    <a:pt x="404" y="129"/>
                    <a:pt x="403" y="129"/>
                    <a:pt x="403" y="129"/>
                  </a:cubicBezTo>
                  <a:close/>
                  <a:moveTo>
                    <a:pt x="403" y="97"/>
                  </a:moveTo>
                  <a:cubicBezTo>
                    <a:pt x="403" y="96"/>
                    <a:pt x="405" y="97"/>
                    <a:pt x="405" y="98"/>
                  </a:cubicBezTo>
                  <a:cubicBezTo>
                    <a:pt x="404" y="98"/>
                    <a:pt x="403" y="98"/>
                    <a:pt x="403" y="97"/>
                  </a:cubicBezTo>
                  <a:close/>
                  <a:moveTo>
                    <a:pt x="403" y="90"/>
                  </a:moveTo>
                  <a:cubicBezTo>
                    <a:pt x="403" y="90"/>
                    <a:pt x="405" y="91"/>
                    <a:pt x="404" y="91"/>
                  </a:cubicBezTo>
                  <a:cubicBezTo>
                    <a:pt x="403" y="91"/>
                    <a:pt x="403" y="91"/>
                    <a:pt x="403" y="90"/>
                  </a:cubicBezTo>
                  <a:close/>
                  <a:moveTo>
                    <a:pt x="400" y="130"/>
                  </a:moveTo>
                  <a:cubicBezTo>
                    <a:pt x="400" y="130"/>
                    <a:pt x="400" y="129"/>
                    <a:pt x="400" y="129"/>
                  </a:cubicBezTo>
                  <a:cubicBezTo>
                    <a:pt x="399" y="130"/>
                    <a:pt x="397" y="130"/>
                    <a:pt x="395" y="130"/>
                  </a:cubicBezTo>
                  <a:cubicBezTo>
                    <a:pt x="394" y="129"/>
                    <a:pt x="393" y="129"/>
                    <a:pt x="392" y="129"/>
                  </a:cubicBezTo>
                  <a:cubicBezTo>
                    <a:pt x="391" y="129"/>
                    <a:pt x="391" y="130"/>
                    <a:pt x="390" y="130"/>
                  </a:cubicBezTo>
                  <a:cubicBezTo>
                    <a:pt x="389" y="130"/>
                    <a:pt x="388" y="130"/>
                    <a:pt x="386" y="130"/>
                  </a:cubicBezTo>
                  <a:cubicBezTo>
                    <a:pt x="385" y="130"/>
                    <a:pt x="383" y="130"/>
                    <a:pt x="382" y="130"/>
                  </a:cubicBezTo>
                  <a:cubicBezTo>
                    <a:pt x="381" y="130"/>
                    <a:pt x="381" y="130"/>
                    <a:pt x="381" y="130"/>
                  </a:cubicBezTo>
                  <a:cubicBezTo>
                    <a:pt x="378" y="130"/>
                    <a:pt x="375" y="130"/>
                    <a:pt x="373" y="130"/>
                  </a:cubicBezTo>
                  <a:cubicBezTo>
                    <a:pt x="372" y="130"/>
                    <a:pt x="372" y="130"/>
                    <a:pt x="371" y="129"/>
                  </a:cubicBezTo>
                  <a:cubicBezTo>
                    <a:pt x="371" y="129"/>
                    <a:pt x="370" y="129"/>
                    <a:pt x="370" y="129"/>
                  </a:cubicBezTo>
                  <a:cubicBezTo>
                    <a:pt x="371" y="128"/>
                    <a:pt x="372" y="128"/>
                    <a:pt x="374" y="128"/>
                  </a:cubicBezTo>
                  <a:cubicBezTo>
                    <a:pt x="376" y="128"/>
                    <a:pt x="378" y="129"/>
                    <a:pt x="380" y="128"/>
                  </a:cubicBezTo>
                  <a:cubicBezTo>
                    <a:pt x="381" y="128"/>
                    <a:pt x="381" y="128"/>
                    <a:pt x="381" y="128"/>
                  </a:cubicBezTo>
                  <a:cubicBezTo>
                    <a:pt x="378" y="126"/>
                    <a:pt x="370" y="128"/>
                    <a:pt x="373" y="127"/>
                  </a:cubicBezTo>
                  <a:cubicBezTo>
                    <a:pt x="374" y="126"/>
                    <a:pt x="377" y="126"/>
                    <a:pt x="379" y="126"/>
                  </a:cubicBezTo>
                  <a:cubicBezTo>
                    <a:pt x="380" y="126"/>
                    <a:pt x="382" y="126"/>
                    <a:pt x="384" y="127"/>
                  </a:cubicBezTo>
                  <a:cubicBezTo>
                    <a:pt x="385" y="127"/>
                    <a:pt x="385" y="128"/>
                    <a:pt x="386" y="128"/>
                  </a:cubicBezTo>
                  <a:cubicBezTo>
                    <a:pt x="387" y="128"/>
                    <a:pt x="387" y="127"/>
                    <a:pt x="388" y="127"/>
                  </a:cubicBezTo>
                  <a:cubicBezTo>
                    <a:pt x="388" y="127"/>
                    <a:pt x="389" y="127"/>
                    <a:pt x="389" y="127"/>
                  </a:cubicBezTo>
                  <a:cubicBezTo>
                    <a:pt x="389" y="127"/>
                    <a:pt x="389" y="127"/>
                    <a:pt x="389" y="127"/>
                  </a:cubicBezTo>
                  <a:cubicBezTo>
                    <a:pt x="389" y="126"/>
                    <a:pt x="392" y="127"/>
                    <a:pt x="391" y="127"/>
                  </a:cubicBezTo>
                  <a:cubicBezTo>
                    <a:pt x="391" y="127"/>
                    <a:pt x="391" y="127"/>
                    <a:pt x="391" y="127"/>
                  </a:cubicBezTo>
                  <a:cubicBezTo>
                    <a:pt x="394" y="127"/>
                    <a:pt x="397" y="128"/>
                    <a:pt x="400" y="128"/>
                  </a:cubicBezTo>
                  <a:cubicBezTo>
                    <a:pt x="401" y="127"/>
                    <a:pt x="403" y="127"/>
                    <a:pt x="402" y="128"/>
                  </a:cubicBezTo>
                  <a:cubicBezTo>
                    <a:pt x="402" y="128"/>
                    <a:pt x="401" y="129"/>
                    <a:pt x="401" y="129"/>
                  </a:cubicBezTo>
                  <a:cubicBezTo>
                    <a:pt x="401" y="129"/>
                    <a:pt x="403" y="130"/>
                    <a:pt x="403" y="130"/>
                  </a:cubicBezTo>
                  <a:cubicBezTo>
                    <a:pt x="402" y="130"/>
                    <a:pt x="400" y="130"/>
                    <a:pt x="400" y="130"/>
                  </a:cubicBezTo>
                  <a:close/>
                  <a:moveTo>
                    <a:pt x="400" y="76"/>
                  </a:moveTo>
                  <a:cubicBezTo>
                    <a:pt x="400" y="76"/>
                    <a:pt x="402" y="76"/>
                    <a:pt x="402" y="77"/>
                  </a:cubicBezTo>
                  <a:cubicBezTo>
                    <a:pt x="401" y="77"/>
                    <a:pt x="400" y="77"/>
                    <a:pt x="400" y="76"/>
                  </a:cubicBezTo>
                  <a:close/>
                  <a:moveTo>
                    <a:pt x="399" y="71"/>
                  </a:moveTo>
                  <a:cubicBezTo>
                    <a:pt x="399" y="70"/>
                    <a:pt x="402" y="72"/>
                    <a:pt x="403" y="71"/>
                  </a:cubicBezTo>
                  <a:cubicBezTo>
                    <a:pt x="404" y="71"/>
                    <a:pt x="407" y="71"/>
                    <a:pt x="406" y="72"/>
                  </a:cubicBezTo>
                  <a:cubicBezTo>
                    <a:pt x="405" y="73"/>
                    <a:pt x="403" y="72"/>
                    <a:pt x="401" y="72"/>
                  </a:cubicBezTo>
                  <a:cubicBezTo>
                    <a:pt x="400" y="72"/>
                    <a:pt x="399" y="72"/>
                    <a:pt x="399" y="71"/>
                  </a:cubicBezTo>
                  <a:close/>
                  <a:moveTo>
                    <a:pt x="399" y="155"/>
                  </a:moveTo>
                  <a:cubicBezTo>
                    <a:pt x="399" y="155"/>
                    <a:pt x="401" y="156"/>
                    <a:pt x="400" y="156"/>
                  </a:cubicBezTo>
                  <a:cubicBezTo>
                    <a:pt x="400" y="156"/>
                    <a:pt x="399" y="156"/>
                    <a:pt x="399" y="155"/>
                  </a:cubicBezTo>
                  <a:close/>
                  <a:moveTo>
                    <a:pt x="398" y="180"/>
                  </a:moveTo>
                  <a:cubicBezTo>
                    <a:pt x="398" y="179"/>
                    <a:pt x="400" y="179"/>
                    <a:pt x="400" y="180"/>
                  </a:cubicBezTo>
                  <a:cubicBezTo>
                    <a:pt x="399" y="180"/>
                    <a:pt x="398" y="180"/>
                    <a:pt x="398" y="180"/>
                  </a:cubicBezTo>
                  <a:close/>
                  <a:moveTo>
                    <a:pt x="398" y="99"/>
                  </a:moveTo>
                  <a:cubicBezTo>
                    <a:pt x="398" y="99"/>
                    <a:pt x="399" y="100"/>
                    <a:pt x="399" y="100"/>
                  </a:cubicBezTo>
                  <a:cubicBezTo>
                    <a:pt x="399" y="100"/>
                    <a:pt x="398" y="100"/>
                    <a:pt x="398" y="99"/>
                  </a:cubicBezTo>
                  <a:close/>
                  <a:moveTo>
                    <a:pt x="395" y="134"/>
                  </a:moveTo>
                  <a:cubicBezTo>
                    <a:pt x="395" y="132"/>
                    <a:pt x="398" y="133"/>
                    <a:pt x="399" y="134"/>
                  </a:cubicBezTo>
                  <a:cubicBezTo>
                    <a:pt x="401" y="134"/>
                    <a:pt x="403" y="134"/>
                    <a:pt x="403" y="135"/>
                  </a:cubicBezTo>
                  <a:cubicBezTo>
                    <a:pt x="402" y="136"/>
                    <a:pt x="401" y="135"/>
                    <a:pt x="399" y="135"/>
                  </a:cubicBezTo>
                  <a:cubicBezTo>
                    <a:pt x="398" y="135"/>
                    <a:pt x="396" y="136"/>
                    <a:pt x="395" y="135"/>
                  </a:cubicBezTo>
                  <a:cubicBezTo>
                    <a:pt x="395" y="134"/>
                    <a:pt x="395" y="134"/>
                    <a:pt x="395" y="134"/>
                  </a:cubicBezTo>
                  <a:close/>
                  <a:moveTo>
                    <a:pt x="395" y="90"/>
                  </a:moveTo>
                  <a:cubicBezTo>
                    <a:pt x="395" y="89"/>
                    <a:pt x="396" y="90"/>
                    <a:pt x="396" y="90"/>
                  </a:cubicBezTo>
                  <a:cubicBezTo>
                    <a:pt x="396" y="90"/>
                    <a:pt x="395" y="90"/>
                    <a:pt x="395" y="90"/>
                  </a:cubicBezTo>
                  <a:close/>
                  <a:moveTo>
                    <a:pt x="394" y="97"/>
                  </a:moveTo>
                  <a:cubicBezTo>
                    <a:pt x="394" y="96"/>
                    <a:pt x="398" y="97"/>
                    <a:pt x="397" y="98"/>
                  </a:cubicBezTo>
                  <a:cubicBezTo>
                    <a:pt x="396" y="98"/>
                    <a:pt x="394" y="98"/>
                    <a:pt x="394" y="97"/>
                  </a:cubicBezTo>
                  <a:close/>
                  <a:moveTo>
                    <a:pt x="394" y="120"/>
                  </a:moveTo>
                  <a:cubicBezTo>
                    <a:pt x="394" y="119"/>
                    <a:pt x="395" y="120"/>
                    <a:pt x="396" y="120"/>
                  </a:cubicBezTo>
                  <a:cubicBezTo>
                    <a:pt x="399" y="119"/>
                    <a:pt x="405" y="119"/>
                    <a:pt x="403" y="120"/>
                  </a:cubicBezTo>
                  <a:cubicBezTo>
                    <a:pt x="402" y="120"/>
                    <a:pt x="402" y="120"/>
                    <a:pt x="401" y="121"/>
                  </a:cubicBezTo>
                  <a:cubicBezTo>
                    <a:pt x="400" y="121"/>
                    <a:pt x="399" y="121"/>
                    <a:pt x="398" y="121"/>
                  </a:cubicBezTo>
                  <a:cubicBezTo>
                    <a:pt x="396" y="121"/>
                    <a:pt x="394" y="122"/>
                    <a:pt x="394" y="120"/>
                  </a:cubicBezTo>
                  <a:close/>
                  <a:moveTo>
                    <a:pt x="393" y="131"/>
                  </a:moveTo>
                  <a:cubicBezTo>
                    <a:pt x="393" y="130"/>
                    <a:pt x="395" y="131"/>
                    <a:pt x="396" y="131"/>
                  </a:cubicBezTo>
                  <a:cubicBezTo>
                    <a:pt x="397" y="131"/>
                    <a:pt x="400" y="131"/>
                    <a:pt x="399" y="132"/>
                  </a:cubicBezTo>
                  <a:cubicBezTo>
                    <a:pt x="397" y="132"/>
                    <a:pt x="396" y="132"/>
                    <a:pt x="394" y="132"/>
                  </a:cubicBezTo>
                  <a:cubicBezTo>
                    <a:pt x="393" y="131"/>
                    <a:pt x="393" y="132"/>
                    <a:pt x="393" y="131"/>
                  </a:cubicBezTo>
                  <a:close/>
                  <a:moveTo>
                    <a:pt x="393" y="90"/>
                  </a:moveTo>
                  <a:cubicBezTo>
                    <a:pt x="393" y="89"/>
                    <a:pt x="394" y="90"/>
                    <a:pt x="394" y="90"/>
                  </a:cubicBezTo>
                  <a:cubicBezTo>
                    <a:pt x="394" y="90"/>
                    <a:pt x="393" y="90"/>
                    <a:pt x="393" y="90"/>
                  </a:cubicBezTo>
                  <a:close/>
                  <a:moveTo>
                    <a:pt x="390" y="97"/>
                  </a:moveTo>
                  <a:cubicBezTo>
                    <a:pt x="390" y="96"/>
                    <a:pt x="394" y="97"/>
                    <a:pt x="393" y="98"/>
                  </a:cubicBezTo>
                  <a:cubicBezTo>
                    <a:pt x="392" y="98"/>
                    <a:pt x="390" y="98"/>
                    <a:pt x="390" y="97"/>
                  </a:cubicBezTo>
                  <a:close/>
                  <a:moveTo>
                    <a:pt x="390" y="146"/>
                  </a:moveTo>
                  <a:cubicBezTo>
                    <a:pt x="390" y="146"/>
                    <a:pt x="391" y="146"/>
                    <a:pt x="391" y="146"/>
                  </a:cubicBezTo>
                  <a:cubicBezTo>
                    <a:pt x="391" y="146"/>
                    <a:pt x="390" y="146"/>
                    <a:pt x="390" y="146"/>
                  </a:cubicBezTo>
                  <a:close/>
                  <a:moveTo>
                    <a:pt x="390" y="81"/>
                  </a:moveTo>
                  <a:cubicBezTo>
                    <a:pt x="390" y="80"/>
                    <a:pt x="392" y="81"/>
                    <a:pt x="393" y="81"/>
                  </a:cubicBezTo>
                  <a:cubicBezTo>
                    <a:pt x="393" y="81"/>
                    <a:pt x="394" y="81"/>
                    <a:pt x="394" y="82"/>
                  </a:cubicBezTo>
                  <a:cubicBezTo>
                    <a:pt x="393" y="82"/>
                    <a:pt x="392" y="82"/>
                    <a:pt x="391" y="81"/>
                  </a:cubicBezTo>
                  <a:cubicBezTo>
                    <a:pt x="391" y="81"/>
                    <a:pt x="390" y="82"/>
                    <a:pt x="390" y="81"/>
                  </a:cubicBezTo>
                  <a:close/>
                  <a:moveTo>
                    <a:pt x="389" y="132"/>
                  </a:moveTo>
                  <a:cubicBezTo>
                    <a:pt x="389" y="131"/>
                    <a:pt x="390" y="131"/>
                    <a:pt x="391" y="131"/>
                  </a:cubicBezTo>
                  <a:cubicBezTo>
                    <a:pt x="392" y="131"/>
                    <a:pt x="392" y="132"/>
                    <a:pt x="392" y="132"/>
                  </a:cubicBezTo>
                  <a:cubicBezTo>
                    <a:pt x="391" y="133"/>
                    <a:pt x="389" y="133"/>
                    <a:pt x="389" y="132"/>
                  </a:cubicBezTo>
                  <a:close/>
                  <a:moveTo>
                    <a:pt x="389" y="85"/>
                  </a:moveTo>
                  <a:cubicBezTo>
                    <a:pt x="389" y="85"/>
                    <a:pt x="391" y="86"/>
                    <a:pt x="390" y="86"/>
                  </a:cubicBezTo>
                  <a:cubicBezTo>
                    <a:pt x="390" y="86"/>
                    <a:pt x="389" y="86"/>
                    <a:pt x="389" y="85"/>
                  </a:cubicBezTo>
                  <a:close/>
                  <a:moveTo>
                    <a:pt x="387" y="123"/>
                  </a:moveTo>
                  <a:cubicBezTo>
                    <a:pt x="387" y="122"/>
                    <a:pt x="388" y="123"/>
                    <a:pt x="388" y="123"/>
                  </a:cubicBezTo>
                  <a:cubicBezTo>
                    <a:pt x="388" y="123"/>
                    <a:pt x="387" y="123"/>
                    <a:pt x="387" y="123"/>
                  </a:cubicBezTo>
                  <a:close/>
                  <a:moveTo>
                    <a:pt x="387" y="101"/>
                  </a:moveTo>
                  <a:cubicBezTo>
                    <a:pt x="387" y="100"/>
                    <a:pt x="389" y="101"/>
                    <a:pt x="390" y="101"/>
                  </a:cubicBezTo>
                  <a:cubicBezTo>
                    <a:pt x="398" y="101"/>
                    <a:pt x="404" y="100"/>
                    <a:pt x="412" y="100"/>
                  </a:cubicBezTo>
                  <a:cubicBezTo>
                    <a:pt x="413" y="100"/>
                    <a:pt x="414" y="100"/>
                    <a:pt x="414" y="101"/>
                  </a:cubicBezTo>
                  <a:cubicBezTo>
                    <a:pt x="413" y="103"/>
                    <a:pt x="410" y="101"/>
                    <a:pt x="407" y="101"/>
                  </a:cubicBezTo>
                  <a:cubicBezTo>
                    <a:pt x="407" y="101"/>
                    <a:pt x="406" y="102"/>
                    <a:pt x="405" y="102"/>
                  </a:cubicBezTo>
                  <a:cubicBezTo>
                    <a:pt x="405" y="102"/>
                    <a:pt x="404" y="102"/>
                    <a:pt x="404" y="101"/>
                  </a:cubicBezTo>
                  <a:cubicBezTo>
                    <a:pt x="398" y="100"/>
                    <a:pt x="394" y="102"/>
                    <a:pt x="389" y="102"/>
                  </a:cubicBezTo>
                  <a:cubicBezTo>
                    <a:pt x="388" y="102"/>
                    <a:pt x="387" y="102"/>
                    <a:pt x="387" y="101"/>
                  </a:cubicBezTo>
                  <a:close/>
                  <a:moveTo>
                    <a:pt x="387" y="97"/>
                  </a:moveTo>
                  <a:cubicBezTo>
                    <a:pt x="387" y="97"/>
                    <a:pt x="390" y="97"/>
                    <a:pt x="389" y="98"/>
                  </a:cubicBezTo>
                  <a:cubicBezTo>
                    <a:pt x="389" y="98"/>
                    <a:pt x="387" y="98"/>
                    <a:pt x="387" y="97"/>
                  </a:cubicBezTo>
                  <a:close/>
                  <a:moveTo>
                    <a:pt x="387" y="95"/>
                  </a:moveTo>
                  <a:cubicBezTo>
                    <a:pt x="387" y="94"/>
                    <a:pt x="389" y="95"/>
                    <a:pt x="390" y="95"/>
                  </a:cubicBezTo>
                  <a:cubicBezTo>
                    <a:pt x="395" y="94"/>
                    <a:pt x="399" y="96"/>
                    <a:pt x="404" y="94"/>
                  </a:cubicBezTo>
                  <a:cubicBezTo>
                    <a:pt x="404" y="94"/>
                    <a:pt x="405" y="94"/>
                    <a:pt x="405" y="93"/>
                  </a:cubicBezTo>
                  <a:cubicBezTo>
                    <a:pt x="404" y="92"/>
                    <a:pt x="402" y="94"/>
                    <a:pt x="401" y="94"/>
                  </a:cubicBezTo>
                  <a:cubicBezTo>
                    <a:pt x="400" y="94"/>
                    <a:pt x="399" y="93"/>
                    <a:pt x="400" y="93"/>
                  </a:cubicBezTo>
                  <a:cubicBezTo>
                    <a:pt x="401" y="92"/>
                    <a:pt x="403" y="92"/>
                    <a:pt x="405" y="92"/>
                  </a:cubicBezTo>
                  <a:cubicBezTo>
                    <a:pt x="413" y="91"/>
                    <a:pt x="420" y="92"/>
                    <a:pt x="428" y="92"/>
                  </a:cubicBezTo>
                  <a:cubicBezTo>
                    <a:pt x="428" y="92"/>
                    <a:pt x="430" y="91"/>
                    <a:pt x="430" y="92"/>
                  </a:cubicBezTo>
                  <a:cubicBezTo>
                    <a:pt x="428" y="94"/>
                    <a:pt x="421" y="92"/>
                    <a:pt x="423" y="93"/>
                  </a:cubicBezTo>
                  <a:cubicBezTo>
                    <a:pt x="424" y="95"/>
                    <a:pt x="429" y="92"/>
                    <a:pt x="429" y="94"/>
                  </a:cubicBezTo>
                  <a:cubicBezTo>
                    <a:pt x="429" y="96"/>
                    <a:pt x="426" y="95"/>
                    <a:pt x="424" y="95"/>
                  </a:cubicBezTo>
                  <a:cubicBezTo>
                    <a:pt x="422" y="96"/>
                    <a:pt x="420" y="95"/>
                    <a:pt x="418" y="95"/>
                  </a:cubicBezTo>
                  <a:cubicBezTo>
                    <a:pt x="417" y="95"/>
                    <a:pt x="416" y="96"/>
                    <a:pt x="417" y="96"/>
                  </a:cubicBezTo>
                  <a:cubicBezTo>
                    <a:pt x="417" y="97"/>
                    <a:pt x="418" y="96"/>
                    <a:pt x="419" y="96"/>
                  </a:cubicBezTo>
                  <a:cubicBezTo>
                    <a:pt x="419" y="96"/>
                    <a:pt x="419" y="97"/>
                    <a:pt x="419" y="97"/>
                  </a:cubicBezTo>
                  <a:cubicBezTo>
                    <a:pt x="418" y="97"/>
                    <a:pt x="418" y="97"/>
                    <a:pt x="417" y="97"/>
                  </a:cubicBezTo>
                  <a:cubicBezTo>
                    <a:pt x="416" y="98"/>
                    <a:pt x="411" y="97"/>
                    <a:pt x="413" y="96"/>
                  </a:cubicBezTo>
                  <a:cubicBezTo>
                    <a:pt x="414" y="96"/>
                    <a:pt x="416" y="96"/>
                    <a:pt x="415" y="96"/>
                  </a:cubicBezTo>
                  <a:cubicBezTo>
                    <a:pt x="413" y="94"/>
                    <a:pt x="410" y="96"/>
                    <a:pt x="407" y="96"/>
                  </a:cubicBezTo>
                  <a:cubicBezTo>
                    <a:pt x="401" y="96"/>
                    <a:pt x="395" y="97"/>
                    <a:pt x="389" y="96"/>
                  </a:cubicBezTo>
                  <a:cubicBezTo>
                    <a:pt x="388" y="96"/>
                    <a:pt x="387" y="96"/>
                    <a:pt x="387" y="95"/>
                  </a:cubicBezTo>
                  <a:close/>
                  <a:moveTo>
                    <a:pt x="386" y="76"/>
                  </a:moveTo>
                  <a:cubicBezTo>
                    <a:pt x="387" y="75"/>
                    <a:pt x="389" y="76"/>
                    <a:pt x="390" y="76"/>
                  </a:cubicBezTo>
                  <a:cubicBezTo>
                    <a:pt x="392" y="76"/>
                    <a:pt x="393" y="76"/>
                    <a:pt x="395" y="76"/>
                  </a:cubicBezTo>
                  <a:cubicBezTo>
                    <a:pt x="395" y="76"/>
                    <a:pt x="396" y="77"/>
                    <a:pt x="396" y="77"/>
                  </a:cubicBezTo>
                  <a:cubicBezTo>
                    <a:pt x="395" y="78"/>
                    <a:pt x="392" y="77"/>
                    <a:pt x="390" y="77"/>
                  </a:cubicBezTo>
                  <a:cubicBezTo>
                    <a:pt x="389" y="77"/>
                    <a:pt x="386" y="78"/>
                    <a:pt x="386" y="76"/>
                  </a:cubicBezTo>
                  <a:close/>
                  <a:moveTo>
                    <a:pt x="385" y="146"/>
                  </a:moveTo>
                  <a:cubicBezTo>
                    <a:pt x="385" y="145"/>
                    <a:pt x="387" y="145"/>
                    <a:pt x="387" y="145"/>
                  </a:cubicBezTo>
                  <a:cubicBezTo>
                    <a:pt x="388" y="145"/>
                    <a:pt x="388" y="145"/>
                    <a:pt x="388" y="145"/>
                  </a:cubicBezTo>
                  <a:cubicBezTo>
                    <a:pt x="389" y="146"/>
                    <a:pt x="389" y="146"/>
                    <a:pt x="388" y="146"/>
                  </a:cubicBezTo>
                  <a:cubicBezTo>
                    <a:pt x="387" y="147"/>
                    <a:pt x="385" y="147"/>
                    <a:pt x="385" y="146"/>
                  </a:cubicBezTo>
                  <a:close/>
                  <a:moveTo>
                    <a:pt x="385" y="157"/>
                  </a:moveTo>
                  <a:cubicBezTo>
                    <a:pt x="385" y="157"/>
                    <a:pt x="386" y="157"/>
                    <a:pt x="386" y="157"/>
                  </a:cubicBezTo>
                  <a:cubicBezTo>
                    <a:pt x="386" y="157"/>
                    <a:pt x="385" y="157"/>
                    <a:pt x="385" y="157"/>
                  </a:cubicBezTo>
                  <a:close/>
                  <a:moveTo>
                    <a:pt x="384" y="149"/>
                  </a:moveTo>
                  <a:cubicBezTo>
                    <a:pt x="384" y="149"/>
                    <a:pt x="385" y="150"/>
                    <a:pt x="385" y="150"/>
                  </a:cubicBezTo>
                  <a:cubicBezTo>
                    <a:pt x="385" y="150"/>
                    <a:pt x="384" y="150"/>
                    <a:pt x="384" y="149"/>
                  </a:cubicBezTo>
                  <a:close/>
                  <a:moveTo>
                    <a:pt x="384" y="96"/>
                  </a:moveTo>
                  <a:cubicBezTo>
                    <a:pt x="384" y="95"/>
                    <a:pt x="385" y="96"/>
                    <a:pt x="385" y="96"/>
                  </a:cubicBezTo>
                  <a:cubicBezTo>
                    <a:pt x="385" y="96"/>
                    <a:pt x="384" y="96"/>
                    <a:pt x="384" y="96"/>
                  </a:cubicBezTo>
                  <a:close/>
                  <a:moveTo>
                    <a:pt x="384" y="132"/>
                  </a:moveTo>
                  <a:cubicBezTo>
                    <a:pt x="384" y="131"/>
                    <a:pt x="385" y="132"/>
                    <a:pt x="385" y="132"/>
                  </a:cubicBezTo>
                  <a:cubicBezTo>
                    <a:pt x="385" y="132"/>
                    <a:pt x="384" y="132"/>
                    <a:pt x="384" y="132"/>
                  </a:cubicBezTo>
                  <a:close/>
                  <a:moveTo>
                    <a:pt x="383" y="158"/>
                  </a:moveTo>
                  <a:cubicBezTo>
                    <a:pt x="384" y="157"/>
                    <a:pt x="386" y="158"/>
                    <a:pt x="387" y="158"/>
                  </a:cubicBezTo>
                  <a:cubicBezTo>
                    <a:pt x="390" y="158"/>
                    <a:pt x="396" y="158"/>
                    <a:pt x="394" y="156"/>
                  </a:cubicBezTo>
                  <a:cubicBezTo>
                    <a:pt x="393" y="156"/>
                    <a:pt x="389" y="157"/>
                    <a:pt x="390" y="156"/>
                  </a:cubicBezTo>
                  <a:cubicBezTo>
                    <a:pt x="392" y="155"/>
                    <a:pt x="395" y="155"/>
                    <a:pt x="397" y="155"/>
                  </a:cubicBezTo>
                  <a:cubicBezTo>
                    <a:pt x="397" y="156"/>
                    <a:pt x="398" y="156"/>
                    <a:pt x="398" y="157"/>
                  </a:cubicBezTo>
                  <a:cubicBezTo>
                    <a:pt x="397" y="157"/>
                    <a:pt x="395" y="157"/>
                    <a:pt x="396" y="157"/>
                  </a:cubicBezTo>
                  <a:cubicBezTo>
                    <a:pt x="397" y="159"/>
                    <a:pt x="399" y="157"/>
                    <a:pt x="401" y="157"/>
                  </a:cubicBezTo>
                  <a:cubicBezTo>
                    <a:pt x="407" y="157"/>
                    <a:pt x="413" y="156"/>
                    <a:pt x="419" y="157"/>
                  </a:cubicBezTo>
                  <a:cubicBezTo>
                    <a:pt x="420" y="157"/>
                    <a:pt x="421" y="157"/>
                    <a:pt x="421" y="157"/>
                  </a:cubicBezTo>
                  <a:cubicBezTo>
                    <a:pt x="419" y="159"/>
                    <a:pt x="416" y="158"/>
                    <a:pt x="413" y="158"/>
                  </a:cubicBezTo>
                  <a:cubicBezTo>
                    <a:pt x="408" y="159"/>
                    <a:pt x="403" y="158"/>
                    <a:pt x="397" y="159"/>
                  </a:cubicBezTo>
                  <a:cubicBezTo>
                    <a:pt x="393" y="159"/>
                    <a:pt x="390" y="160"/>
                    <a:pt x="386" y="159"/>
                  </a:cubicBezTo>
                  <a:cubicBezTo>
                    <a:pt x="385" y="159"/>
                    <a:pt x="383" y="159"/>
                    <a:pt x="383" y="158"/>
                  </a:cubicBezTo>
                  <a:close/>
                  <a:moveTo>
                    <a:pt x="383" y="144"/>
                  </a:moveTo>
                  <a:cubicBezTo>
                    <a:pt x="383" y="144"/>
                    <a:pt x="387" y="145"/>
                    <a:pt x="386" y="145"/>
                  </a:cubicBezTo>
                  <a:cubicBezTo>
                    <a:pt x="385" y="146"/>
                    <a:pt x="383" y="145"/>
                    <a:pt x="383" y="144"/>
                  </a:cubicBezTo>
                  <a:close/>
                  <a:moveTo>
                    <a:pt x="382" y="134"/>
                  </a:moveTo>
                  <a:cubicBezTo>
                    <a:pt x="382" y="132"/>
                    <a:pt x="385" y="134"/>
                    <a:pt x="386" y="134"/>
                  </a:cubicBezTo>
                  <a:cubicBezTo>
                    <a:pt x="387" y="134"/>
                    <a:pt x="389" y="133"/>
                    <a:pt x="390" y="134"/>
                  </a:cubicBezTo>
                  <a:cubicBezTo>
                    <a:pt x="390" y="134"/>
                    <a:pt x="391" y="133"/>
                    <a:pt x="391" y="134"/>
                  </a:cubicBezTo>
                  <a:cubicBezTo>
                    <a:pt x="392" y="134"/>
                    <a:pt x="391" y="134"/>
                    <a:pt x="391" y="134"/>
                  </a:cubicBezTo>
                  <a:cubicBezTo>
                    <a:pt x="390" y="135"/>
                    <a:pt x="388" y="135"/>
                    <a:pt x="387" y="135"/>
                  </a:cubicBezTo>
                  <a:cubicBezTo>
                    <a:pt x="386" y="135"/>
                    <a:pt x="385" y="135"/>
                    <a:pt x="384" y="135"/>
                  </a:cubicBezTo>
                  <a:cubicBezTo>
                    <a:pt x="383" y="134"/>
                    <a:pt x="382" y="134"/>
                    <a:pt x="382" y="134"/>
                  </a:cubicBezTo>
                  <a:close/>
                  <a:moveTo>
                    <a:pt x="382" y="77"/>
                  </a:moveTo>
                  <a:cubicBezTo>
                    <a:pt x="382" y="77"/>
                    <a:pt x="383" y="77"/>
                    <a:pt x="383" y="77"/>
                  </a:cubicBezTo>
                  <a:cubicBezTo>
                    <a:pt x="383" y="77"/>
                    <a:pt x="382" y="77"/>
                    <a:pt x="382" y="77"/>
                  </a:cubicBezTo>
                  <a:close/>
                  <a:moveTo>
                    <a:pt x="381" y="132"/>
                  </a:moveTo>
                  <a:cubicBezTo>
                    <a:pt x="381" y="131"/>
                    <a:pt x="382" y="132"/>
                    <a:pt x="382" y="132"/>
                  </a:cubicBezTo>
                  <a:cubicBezTo>
                    <a:pt x="382" y="132"/>
                    <a:pt x="381" y="132"/>
                    <a:pt x="381" y="132"/>
                  </a:cubicBezTo>
                  <a:close/>
                  <a:moveTo>
                    <a:pt x="380" y="90"/>
                  </a:moveTo>
                  <a:cubicBezTo>
                    <a:pt x="380" y="89"/>
                    <a:pt x="382" y="90"/>
                    <a:pt x="383" y="90"/>
                  </a:cubicBezTo>
                  <a:cubicBezTo>
                    <a:pt x="386" y="90"/>
                    <a:pt x="388" y="89"/>
                    <a:pt x="390" y="90"/>
                  </a:cubicBezTo>
                  <a:cubicBezTo>
                    <a:pt x="391" y="90"/>
                    <a:pt x="392" y="89"/>
                    <a:pt x="392" y="90"/>
                  </a:cubicBezTo>
                  <a:cubicBezTo>
                    <a:pt x="392" y="91"/>
                    <a:pt x="390" y="91"/>
                    <a:pt x="389" y="91"/>
                  </a:cubicBezTo>
                  <a:cubicBezTo>
                    <a:pt x="387" y="91"/>
                    <a:pt x="385" y="91"/>
                    <a:pt x="382" y="91"/>
                  </a:cubicBezTo>
                  <a:cubicBezTo>
                    <a:pt x="381" y="91"/>
                    <a:pt x="380" y="91"/>
                    <a:pt x="380" y="90"/>
                  </a:cubicBezTo>
                  <a:close/>
                  <a:moveTo>
                    <a:pt x="380" y="50"/>
                  </a:moveTo>
                  <a:cubicBezTo>
                    <a:pt x="380" y="49"/>
                    <a:pt x="382" y="50"/>
                    <a:pt x="381" y="50"/>
                  </a:cubicBezTo>
                  <a:cubicBezTo>
                    <a:pt x="381" y="50"/>
                    <a:pt x="380" y="50"/>
                    <a:pt x="380" y="50"/>
                  </a:cubicBezTo>
                  <a:close/>
                  <a:moveTo>
                    <a:pt x="379" y="135"/>
                  </a:moveTo>
                  <a:cubicBezTo>
                    <a:pt x="379" y="134"/>
                    <a:pt x="380" y="135"/>
                    <a:pt x="380" y="135"/>
                  </a:cubicBezTo>
                  <a:cubicBezTo>
                    <a:pt x="380" y="135"/>
                    <a:pt x="379" y="135"/>
                    <a:pt x="379" y="135"/>
                  </a:cubicBezTo>
                  <a:close/>
                  <a:moveTo>
                    <a:pt x="378" y="116"/>
                  </a:moveTo>
                  <a:cubicBezTo>
                    <a:pt x="378" y="115"/>
                    <a:pt x="380" y="116"/>
                    <a:pt x="379" y="117"/>
                  </a:cubicBezTo>
                  <a:cubicBezTo>
                    <a:pt x="379" y="117"/>
                    <a:pt x="378" y="116"/>
                    <a:pt x="378" y="116"/>
                  </a:cubicBezTo>
                  <a:close/>
                  <a:moveTo>
                    <a:pt x="378" y="84"/>
                  </a:moveTo>
                  <a:cubicBezTo>
                    <a:pt x="378" y="84"/>
                    <a:pt x="380" y="85"/>
                    <a:pt x="380" y="85"/>
                  </a:cubicBezTo>
                  <a:cubicBezTo>
                    <a:pt x="379" y="85"/>
                    <a:pt x="378" y="85"/>
                    <a:pt x="378" y="84"/>
                  </a:cubicBezTo>
                  <a:close/>
                  <a:moveTo>
                    <a:pt x="376" y="109"/>
                  </a:moveTo>
                  <a:cubicBezTo>
                    <a:pt x="376" y="108"/>
                    <a:pt x="378" y="109"/>
                    <a:pt x="379" y="109"/>
                  </a:cubicBezTo>
                  <a:cubicBezTo>
                    <a:pt x="380" y="109"/>
                    <a:pt x="382" y="109"/>
                    <a:pt x="381" y="110"/>
                  </a:cubicBezTo>
                  <a:cubicBezTo>
                    <a:pt x="380" y="110"/>
                    <a:pt x="378" y="111"/>
                    <a:pt x="376" y="110"/>
                  </a:cubicBezTo>
                  <a:cubicBezTo>
                    <a:pt x="376" y="110"/>
                    <a:pt x="376" y="109"/>
                    <a:pt x="376" y="109"/>
                  </a:cubicBezTo>
                  <a:close/>
                  <a:moveTo>
                    <a:pt x="374" y="82"/>
                  </a:moveTo>
                  <a:cubicBezTo>
                    <a:pt x="374" y="82"/>
                    <a:pt x="376" y="82"/>
                    <a:pt x="376" y="82"/>
                  </a:cubicBezTo>
                  <a:cubicBezTo>
                    <a:pt x="377" y="82"/>
                    <a:pt x="377" y="82"/>
                    <a:pt x="377" y="82"/>
                  </a:cubicBezTo>
                  <a:cubicBezTo>
                    <a:pt x="379" y="82"/>
                    <a:pt x="380" y="81"/>
                    <a:pt x="381" y="81"/>
                  </a:cubicBezTo>
                  <a:cubicBezTo>
                    <a:pt x="383" y="81"/>
                    <a:pt x="386" y="82"/>
                    <a:pt x="385" y="82"/>
                  </a:cubicBezTo>
                  <a:cubicBezTo>
                    <a:pt x="383" y="83"/>
                    <a:pt x="381" y="82"/>
                    <a:pt x="379" y="82"/>
                  </a:cubicBezTo>
                  <a:cubicBezTo>
                    <a:pt x="378" y="83"/>
                    <a:pt x="374" y="84"/>
                    <a:pt x="374" y="82"/>
                  </a:cubicBezTo>
                  <a:close/>
                  <a:moveTo>
                    <a:pt x="374" y="80"/>
                  </a:moveTo>
                  <a:cubicBezTo>
                    <a:pt x="374" y="80"/>
                    <a:pt x="377" y="81"/>
                    <a:pt x="376" y="81"/>
                  </a:cubicBezTo>
                  <a:cubicBezTo>
                    <a:pt x="375" y="81"/>
                    <a:pt x="374" y="81"/>
                    <a:pt x="374" y="80"/>
                  </a:cubicBezTo>
                  <a:close/>
                  <a:moveTo>
                    <a:pt x="373" y="121"/>
                  </a:moveTo>
                  <a:cubicBezTo>
                    <a:pt x="373" y="119"/>
                    <a:pt x="375" y="121"/>
                    <a:pt x="377" y="121"/>
                  </a:cubicBezTo>
                  <a:cubicBezTo>
                    <a:pt x="379" y="120"/>
                    <a:pt x="388" y="120"/>
                    <a:pt x="385" y="121"/>
                  </a:cubicBezTo>
                  <a:cubicBezTo>
                    <a:pt x="382" y="122"/>
                    <a:pt x="379" y="121"/>
                    <a:pt x="375" y="121"/>
                  </a:cubicBezTo>
                  <a:cubicBezTo>
                    <a:pt x="374" y="121"/>
                    <a:pt x="373" y="122"/>
                    <a:pt x="373" y="121"/>
                  </a:cubicBezTo>
                  <a:close/>
                  <a:moveTo>
                    <a:pt x="372" y="96"/>
                  </a:moveTo>
                  <a:cubicBezTo>
                    <a:pt x="372" y="96"/>
                    <a:pt x="373" y="96"/>
                    <a:pt x="374" y="96"/>
                  </a:cubicBezTo>
                  <a:cubicBezTo>
                    <a:pt x="375" y="95"/>
                    <a:pt x="379" y="95"/>
                    <a:pt x="378" y="96"/>
                  </a:cubicBezTo>
                  <a:cubicBezTo>
                    <a:pt x="377" y="97"/>
                    <a:pt x="376" y="97"/>
                    <a:pt x="374" y="97"/>
                  </a:cubicBezTo>
                  <a:cubicBezTo>
                    <a:pt x="374" y="97"/>
                    <a:pt x="371" y="97"/>
                    <a:pt x="372" y="96"/>
                  </a:cubicBezTo>
                  <a:close/>
                  <a:moveTo>
                    <a:pt x="372" y="90"/>
                  </a:moveTo>
                  <a:cubicBezTo>
                    <a:pt x="372" y="89"/>
                    <a:pt x="373" y="90"/>
                    <a:pt x="373" y="90"/>
                  </a:cubicBezTo>
                  <a:cubicBezTo>
                    <a:pt x="373" y="90"/>
                    <a:pt x="372" y="90"/>
                    <a:pt x="372" y="90"/>
                  </a:cubicBezTo>
                  <a:close/>
                  <a:moveTo>
                    <a:pt x="371" y="102"/>
                  </a:moveTo>
                  <a:cubicBezTo>
                    <a:pt x="371" y="100"/>
                    <a:pt x="373" y="102"/>
                    <a:pt x="374" y="102"/>
                  </a:cubicBezTo>
                  <a:cubicBezTo>
                    <a:pt x="375" y="102"/>
                    <a:pt x="378" y="102"/>
                    <a:pt x="377" y="102"/>
                  </a:cubicBezTo>
                  <a:cubicBezTo>
                    <a:pt x="376" y="103"/>
                    <a:pt x="374" y="102"/>
                    <a:pt x="373" y="102"/>
                  </a:cubicBezTo>
                  <a:cubicBezTo>
                    <a:pt x="372" y="102"/>
                    <a:pt x="371" y="102"/>
                    <a:pt x="371" y="102"/>
                  </a:cubicBezTo>
                  <a:close/>
                  <a:moveTo>
                    <a:pt x="371" y="81"/>
                  </a:moveTo>
                  <a:cubicBezTo>
                    <a:pt x="371" y="81"/>
                    <a:pt x="372" y="82"/>
                    <a:pt x="372" y="82"/>
                  </a:cubicBezTo>
                  <a:cubicBezTo>
                    <a:pt x="372" y="82"/>
                    <a:pt x="371" y="82"/>
                    <a:pt x="371" y="81"/>
                  </a:cubicBezTo>
                  <a:close/>
                  <a:moveTo>
                    <a:pt x="370" y="98"/>
                  </a:moveTo>
                  <a:cubicBezTo>
                    <a:pt x="370" y="97"/>
                    <a:pt x="372" y="99"/>
                    <a:pt x="372" y="99"/>
                  </a:cubicBezTo>
                  <a:cubicBezTo>
                    <a:pt x="371" y="99"/>
                    <a:pt x="370" y="98"/>
                    <a:pt x="370" y="98"/>
                  </a:cubicBezTo>
                  <a:close/>
                  <a:moveTo>
                    <a:pt x="369" y="78"/>
                  </a:moveTo>
                  <a:cubicBezTo>
                    <a:pt x="369" y="77"/>
                    <a:pt x="371" y="78"/>
                    <a:pt x="372" y="77"/>
                  </a:cubicBezTo>
                  <a:cubicBezTo>
                    <a:pt x="374" y="77"/>
                    <a:pt x="379" y="75"/>
                    <a:pt x="379" y="77"/>
                  </a:cubicBezTo>
                  <a:cubicBezTo>
                    <a:pt x="379" y="78"/>
                    <a:pt x="378" y="78"/>
                    <a:pt x="378" y="78"/>
                  </a:cubicBezTo>
                  <a:cubicBezTo>
                    <a:pt x="376" y="79"/>
                    <a:pt x="374" y="78"/>
                    <a:pt x="372" y="78"/>
                  </a:cubicBezTo>
                  <a:cubicBezTo>
                    <a:pt x="371" y="78"/>
                    <a:pt x="369" y="79"/>
                    <a:pt x="369" y="78"/>
                  </a:cubicBezTo>
                  <a:close/>
                  <a:moveTo>
                    <a:pt x="368" y="157"/>
                  </a:moveTo>
                  <a:cubicBezTo>
                    <a:pt x="368" y="157"/>
                    <a:pt x="369" y="157"/>
                    <a:pt x="369" y="157"/>
                  </a:cubicBezTo>
                  <a:cubicBezTo>
                    <a:pt x="370" y="157"/>
                    <a:pt x="368" y="157"/>
                    <a:pt x="368" y="157"/>
                  </a:cubicBezTo>
                  <a:close/>
                  <a:moveTo>
                    <a:pt x="368" y="131"/>
                  </a:moveTo>
                  <a:cubicBezTo>
                    <a:pt x="368" y="129"/>
                    <a:pt x="371" y="131"/>
                    <a:pt x="372" y="131"/>
                  </a:cubicBezTo>
                  <a:cubicBezTo>
                    <a:pt x="374" y="131"/>
                    <a:pt x="375" y="130"/>
                    <a:pt x="376" y="131"/>
                  </a:cubicBezTo>
                  <a:cubicBezTo>
                    <a:pt x="376" y="131"/>
                    <a:pt x="376" y="131"/>
                    <a:pt x="376" y="132"/>
                  </a:cubicBezTo>
                  <a:cubicBezTo>
                    <a:pt x="376" y="132"/>
                    <a:pt x="377" y="132"/>
                    <a:pt x="377" y="133"/>
                  </a:cubicBezTo>
                  <a:cubicBezTo>
                    <a:pt x="376" y="133"/>
                    <a:pt x="375" y="133"/>
                    <a:pt x="374" y="132"/>
                  </a:cubicBezTo>
                  <a:cubicBezTo>
                    <a:pt x="374" y="132"/>
                    <a:pt x="375" y="132"/>
                    <a:pt x="375" y="132"/>
                  </a:cubicBezTo>
                  <a:cubicBezTo>
                    <a:pt x="374" y="130"/>
                    <a:pt x="371" y="132"/>
                    <a:pt x="370" y="132"/>
                  </a:cubicBezTo>
                  <a:cubicBezTo>
                    <a:pt x="369" y="131"/>
                    <a:pt x="368" y="131"/>
                    <a:pt x="368" y="131"/>
                  </a:cubicBezTo>
                  <a:close/>
                  <a:moveTo>
                    <a:pt x="368" y="90"/>
                  </a:moveTo>
                  <a:cubicBezTo>
                    <a:pt x="368" y="89"/>
                    <a:pt x="371" y="90"/>
                    <a:pt x="371" y="90"/>
                  </a:cubicBezTo>
                  <a:cubicBezTo>
                    <a:pt x="370" y="91"/>
                    <a:pt x="367" y="91"/>
                    <a:pt x="368" y="90"/>
                  </a:cubicBezTo>
                  <a:close/>
                  <a:moveTo>
                    <a:pt x="367" y="143"/>
                  </a:moveTo>
                  <a:cubicBezTo>
                    <a:pt x="367" y="143"/>
                    <a:pt x="368" y="144"/>
                    <a:pt x="368" y="144"/>
                  </a:cubicBezTo>
                  <a:cubicBezTo>
                    <a:pt x="368" y="144"/>
                    <a:pt x="367" y="143"/>
                    <a:pt x="367" y="143"/>
                  </a:cubicBezTo>
                  <a:close/>
                  <a:moveTo>
                    <a:pt x="367" y="111"/>
                  </a:moveTo>
                  <a:cubicBezTo>
                    <a:pt x="367" y="111"/>
                    <a:pt x="367" y="111"/>
                    <a:pt x="367" y="110"/>
                  </a:cubicBezTo>
                  <a:cubicBezTo>
                    <a:pt x="366" y="111"/>
                    <a:pt x="364" y="111"/>
                    <a:pt x="363" y="110"/>
                  </a:cubicBezTo>
                  <a:cubicBezTo>
                    <a:pt x="363" y="110"/>
                    <a:pt x="363" y="110"/>
                    <a:pt x="363" y="110"/>
                  </a:cubicBezTo>
                  <a:cubicBezTo>
                    <a:pt x="363" y="109"/>
                    <a:pt x="366" y="110"/>
                    <a:pt x="367" y="110"/>
                  </a:cubicBezTo>
                  <a:cubicBezTo>
                    <a:pt x="367" y="110"/>
                    <a:pt x="368" y="110"/>
                    <a:pt x="368" y="110"/>
                  </a:cubicBezTo>
                  <a:cubicBezTo>
                    <a:pt x="369" y="110"/>
                    <a:pt x="370" y="111"/>
                    <a:pt x="371" y="111"/>
                  </a:cubicBezTo>
                  <a:cubicBezTo>
                    <a:pt x="374" y="111"/>
                    <a:pt x="376" y="110"/>
                    <a:pt x="379" y="110"/>
                  </a:cubicBezTo>
                  <a:cubicBezTo>
                    <a:pt x="379" y="111"/>
                    <a:pt x="380" y="111"/>
                    <a:pt x="380" y="111"/>
                  </a:cubicBezTo>
                  <a:cubicBezTo>
                    <a:pt x="378" y="113"/>
                    <a:pt x="376" y="111"/>
                    <a:pt x="375" y="111"/>
                  </a:cubicBezTo>
                  <a:cubicBezTo>
                    <a:pt x="372" y="111"/>
                    <a:pt x="370" y="112"/>
                    <a:pt x="368" y="111"/>
                  </a:cubicBezTo>
                  <a:cubicBezTo>
                    <a:pt x="367" y="111"/>
                    <a:pt x="367" y="111"/>
                    <a:pt x="367" y="111"/>
                  </a:cubicBezTo>
                  <a:close/>
                  <a:moveTo>
                    <a:pt x="367" y="72"/>
                  </a:moveTo>
                  <a:cubicBezTo>
                    <a:pt x="367" y="71"/>
                    <a:pt x="370" y="72"/>
                    <a:pt x="371" y="72"/>
                  </a:cubicBezTo>
                  <a:cubicBezTo>
                    <a:pt x="378" y="72"/>
                    <a:pt x="384" y="71"/>
                    <a:pt x="391" y="72"/>
                  </a:cubicBezTo>
                  <a:cubicBezTo>
                    <a:pt x="391" y="72"/>
                    <a:pt x="393" y="72"/>
                    <a:pt x="393" y="72"/>
                  </a:cubicBezTo>
                  <a:cubicBezTo>
                    <a:pt x="391" y="74"/>
                    <a:pt x="388" y="72"/>
                    <a:pt x="386" y="72"/>
                  </a:cubicBezTo>
                  <a:cubicBezTo>
                    <a:pt x="379" y="72"/>
                    <a:pt x="374" y="74"/>
                    <a:pt x="368" y="73"/>
                  </a:cubicBezTo>
                  <a:cubicBezTo>
                    <a:pt x="368" y="73"/>
                    <a:pt x="367" y="73"/>
                    <a:pt x="367" y="72"/>
                  </a:cubicBezTo>
                  <a:close/>
                  <a:moveTo>
                    <a:pt x="367" y="137"/>
                  </a:moveTo>
                  <a:cubicBezTo>
                    <a:pt x="367" y="137"/>
                    <a:pt x="368" y="138"/>
                    <a:pt x="368" y="138"/>
                  </a:cubicBezTo>
                  <a:cubicBezTo>
                    <a:pt x="368" y="138"/>
                    <a:pt x="367" y="137"/>
                    <a:pt x="367" y="137"/>
                  </a:cubicBezTo>
                  <a:close/>
                  <a:moveTo>
                    <a:pt x="366" y="92"/>
                  </a:moveTo>
                  <a:cubicBezTo>
                    <a:pt x="366" y="91"/>
                    <a:pt x="368" y="91"/>
                    <a:pt x="369" y="91"/>
                  </a:cubicBezTo>
                  <a:cubicBezTo>
                    <a:pt x="371" y="91"/>
                    <a:pt x="379" y="91"/>
                    <a:pt x="376" y="92"/>
                  </a:cubicBezTo>
                  <a:cubicBezTo>
                    <a:pt x="375" y="93"/>
                    <a:pt x="374" y="92"/>
                    <a:pt x="373" y="92"/>
                  </a:cubicBezTo>
                  <a:cubicBezTo>
                    <a:pt x="371" y="93"/>
                    <a:pt x="368" y="94"/>
                    <a:pt x="366" y="92"/>
                  </a:cubicBezTo>
                  <a:cubicBezTo>
                    <a:pt x="366" y="92"/>
                    <a:pt x="366" y="92"/>
                    <a:pt x="366" y="92"/>
                  </a:cubicBezTo>
                  <a:close/>
                  <a:moveTo>
                    <a:pt x="366" y="78"/>
                  </a:moveTo>
                  <a:cubicBezTo>
                    <a:pt x="366" y="77"/>
                    <a:pt x="368" y="78"/>
                    <a:pt x="368" y="78"/>
                  </a:cubicBezTo>
                  <a:cubicBezTo>
                    <a:pt x="367" y="79"/>
                    <a:pt x="366" y="79"/>
                    <a:pt x="366" y="78"/>
                  </a:cubicBezTo>
                  <a:close/>
                  <a:moveTo>
                    <a:pt x="364" y="134"/>
                  </a:moveTo>
                  <a:cubicBezTo>
                    <a:pt x="364" y="133"/>
                    <a:pt x="367" y="134"/>
                    <a:pt x="368" y="134"/>
                  </a:cubicBezTo>
                  <a:cubicBezTo>
                    <a:pt x="369" y="134"/>
                    <a:pt x="372" y="134"/>
                    <a:pt x="371" y="135"/>
                  </a:cubicBezTo>
                  <a:cubicBezTo>
                    <a:pt x="370" y="135"/>
                    <a:pt x="369" y="135"/>
                    <a:pt x="369" y="135"/>
                  </a:cubicBezTo>
                  <a:cubicBezTo>
                    <a:pt x="368" y="135"/>
                    <a:pt x="368" y="136"/>
                    <a:pt x="367" y="136"/>
                  </a:cubicBezTo>
                  <a:cubicBezTo>
                    <a:pt x="367" y="135"/>
                    <a:pt x="367" y="135"/>
                    <a:pt x="367" y="135"/>
                  </a:cubicBezTo>
                  <a:cubicBezTo>
                    <a:pt x="366" y="134"/>
                    <a:pt x="364" y="135"/>
                    <a:pt x="364" y="134"/>
                  </a:cubicBezTo>
                  <a:close/>
                  <a:moveTo>
                    <a:pt x="363" y="90"/>
                  </a:moveTo>
                  <a:cubicBezTo>
                    <a:pt x="363" y="90"/>
                    <a:pt x="365" y="90"/>
                    <a:pt x="364" y="91"/>
                  </a:cubicBezTo>
                  <a:cubicBezTo>
                    <a:pt x="364" y="91"/>
                    <a:pt x="363" y="91"/>
                    <a:pt x="363" y="90"/>
                  </a:cubicBezTo>
                  <a:close/>
                  <a:moveTo>
                    <a:pt x="362" y="136"/>
                  </a:moveTo>
                  <a:cubicBezTo>
                    <a:pt x="362" y="135"/>
                    <a:pt x="363" y="136"/>
                    <a:pt x="363" y="136"/>
                  </a:cubicBezTo>
                  <a:cubicBezTo>
                    <a:pt x="363" y="136"/>
                    <a:pt x="362" y="136"/>
                    <a:pt x="362" y="136"/>
                  </a:cubicBezTo>
                  <a:cubicBezTo>
                    <a:pt x="362" y="136"/>
                    <a:pt x="362" y="136"/>
                    <a:pt x="362" y="136"/>
                  </a:cubicBezTo>
                  <a:close/>
                  <a:moveTo>
                    <a:pt x="362" y="78"/>
                  </a:moveTo>
                  <a:cubicBezTo>
                    <a:pt x="362" y="77"/>
                    <a:pt x="364" y="78"/>
                    <a:pt x="363" y="78"/>
                  </a:cubicBezTo>
                  <a:cubicBezTo>
                    <a:pt x="363" y="78"/>
                    <a:pt x="362" y="78"/>
                    <a:pt x="362" y="78"/>
                  </a:cubicBezTo>
                  <a:close/>
                  <a:moveTo>
                    <a:pt x="361" y="98"/>
                  </a:moveTo>
                  <a:cubicBezTo>
                    <a:pt x="362" y="98"/>
                    <a:pt x="363" y="99"/>
                    <a:pt x="362" y="99"/>
                  </a:cubicBezTo>
                  <a:cubicBezTo>
                    <a:pt x="362" y="100"/>
                    <a:pt x="361" y="99"/>
                    <a:pt x="361" y="98"/>
                  </a:cubicBezTo>
                  <a:close/>
                  <a:moveTo>
                    <a:pt x="359" y="94"/>
                  </a:moveTo>
                  <a:cubicBezTo>
                    <a:pt x="359" y="93"/>
                    <a:pt x="361" y="94"/>
                    <a:pt x="363" y="94"/>
                  </a:cubicBezTo>
                  <a:cubicBezTo>
                    <a:pt x="365" y="94"/>
                    <a:pt x="368" y="93"/>
                    <a:pt x="370" y="94"/>
                  </a:cubicBezTo>
                  <a:cubicBezTo>
                    <a:pt x="370" y="94"/>
                    <a:pt x="371" y="94"/>
                    <a:pt x="371" y="94"/>
                  </a:cubicBezTo>
                  <a:cubicBezTo>
                    <a:pt x="371" y="95"/>
                    <a:pt x="370" y="95"/>
                    <a:pt x="370" y="96"/>
                  </a:cubicBezTo>
                  <a:cubicBezTo>
                    <a:pt x="370" y="96"/>
                    <a:pt x="371" y="96"/>
                    <a:pt x="370" y="97"/>
                  </a:cubicBezTo>
                  <a:cubicBezTo>
                    <a:pt x="369" y="98"/>
                    <a:pt x="368" y="97"/>
                    <a:pt x="366" y="97"/>
                  </a:cubicBezTo>
                  <a:cubicBezTo>
                    <a:pt x="366" y="97"/>
                    <a:pt x="366" y="97"/>
                    <a:pt x="366" y="96"/>
                  </a:cubicBezTo>
                  <a:cubicBezTo>
                    <a:pt x="366" y="96"/>
                    <a:pt x="368" y="96"/>
                    <a:pt x="368" y="95"/>
                  </a:cubicBezTo>
                  <a:cubicBezTo>
                    <a:pt x="367" y="94"/>
                    <a:pt x="365" y="95"/>
                    <a:pt x="363" y="95"/>
                  </a:cubicBezTo>
                  <a:cubicBezTo>
                    <a:pt x="362" y="95"/>
                    <a:pt x="359" y="96"/>
                    <a:pt x="359" y="94"/>
                  </a:cubicBezTo>
                  <a:close/>
                  <a:moveTo>
                    <a:pt x="358" y="78"/>
                  </a:moveTo>
                  <a:cubicBezTo>
                    <a:pt x="358" y="77"/>
                    <a:pt x="360" y="78"/>
                    <a:pt x="359" y="78"/>
                  </a:cubicBezTo>
                  <a:cubicBezTo>
                    <a:pt x="359" y="78"/>
                    <a:pt x="358" y="79"/>
                    <a:pt x="358" y="78"/>
                  </a:cubicBezTo>
                  <a:close/>
                  <a:moveTo>
                    <a:pt x="357" y="157"/>
                  </a:moveTo>
                  <a:cubicBezTo>
                    <a:pt x="357" y="156"/>
                    <a:pt x="359" y="157"/>
                    <a:pt x="361" y="157"/>
                  </a:cubicBezTo>
                  <a:cubicBezTo>
                    <a:pt x="363" y="157"/>
                    <a:pt x="369" y="157"/>
                    <a:pt x="367" y="157"/>
                  </a:cubicBezTo>
                  <a:cubicBezTo>
                    <a:pt x="364" y="158"/>
                    <a:pt x="361" y="158"/>
                    <a:pt x="358" y="157"/>
                  </a:cubicBezTo>
                  <a:cubicBezTo>
                    <a:pt x="357" y="157"/>
                    <a:pt x="357" y="157"/>
                    <a:pt x="357" y="157"/>
                  </a:cubicBezTo>
                  <a:close/>
                  <a:moveTo>
                    <a:pt x="356" y="159"/>
                  </a:moveTo>
                  <a:cubicBezTo>
                    <a:pt x="356" y="158"/>
                    <a:pt x="358" y="159"/>
                    <a:pt x="359" y="159"/>
                  </a:cubicBezTo>
                  <a:cubicBezTo>
                    <a:pt x="366" y="158"/>
                    <a:pt x="373" y="159"/>
                    <a:pt x="380" y="158"/>
                  </a:cubicBezTo>
                  <a:cubicBezTo>
                    <a:pt x="381" y="158"/>
                    <a:pt x="383" y="159"/>
                    <a:pt x="383" y="159"/>
                  </a:cubicBezTo>
                  <a:cubicBezTo>
                    <a:pt x="382" y="160"/>
                    <a:pt x="381" y="159"/>
                    <a:pt x="381" y="159"/>
                  </a:cubicBezTo>
                  <a:cubicBezTo>
                    <a:pt x="375" y="160"/>
                    <a:pt x="370" y="160"/>
                    <a:pt x="365" y="160"/>
                  </a:cubicBezTo>
                  <a:cubicBezTo>
                    <a:pt x="362" y="160"/>
                    <a:pt x="360" y="161"/>
                    <a:pt x="357" y="160"/>
                  </a:cubicBezTo>
                  <a:cubicBezTo>
                    <a:pt x="357" y="160"/>
                    <a:pt x="356" y="160"/>
                    <a:pt x="356" y="159"/>
                  </a:cubicBezTo>
                  <a:close/>
                  <a:moveTo>
                    <a:pt x="356" y="127"/>
                  </a:moveTo>
                  <a:cubicBezTo>
                    <a:pt x="356" y="127"/>
                    <a:pt x="358" y="128"/>
                    <a:pt x="357" y="128"/>
                  </a:cubicBezTo>
                  <a:cubicBezTo>
                    <a:pt x="357" y="128"/>
                    <a:pt x="356" y="128"/>
                    <a:pt x="356" y="127"/>
                  </a:cubicBezTo>
                  <a:close/>
                  <a:moveTo>
                    <a:pt x="356" y="106"/>
                  </a:moveTo>
                  <a:cubicBezTo>
                    <a:pt x="356" y="105"/>
                    <a:pt x="358" y="106"/>
                    <a:pt x="359" y="106"/>
                  </a:cubicBezTo>
                  <a:cubicBezTo>
                    <a:pt x="363" y="106"/>
                    <a:pt x="366" y="106"/>
                    <a:pt x="369" y="106"/>
                  </a:cubicBezTo>
                  <a:cubicBezTo>
                    <a:pt x="372" y="106"/>
                    <a:pt x="375" y="105"/>
                    <a:pt x="378" y="105"/>
                  </a:cubicBezTo>
                  <a:cubicBezTo>
                    <a:pt x="391" y="105"/>
                    <a:pt x="403" y="102"/>
                    <a:pt x="416" y="103"/>
                  </a:cubicBezTo>
                  <a:cubicBezTo>
                    <a:pt x="418" y="103"/>
                    <a:pt x="422" y="103"/>
                    <a:pt x="421" y="104"/>
                  </a:cubicBezTo>
                  <a:cubicBezTo>
                    <a:pt x="420" y="104"/>
                    <a:pt x="420" y="104"/>
                    <a:pt x="419" y="104"/>
                  </a:cubicBezTo>
                  <a:cubicBezTo>
                    <a:pt x="417" y="105"/>
                    <a:pt x="415" y="105"/>
                    <a:pt x="412" y="105"/>
                  </a:cubicBezTo>
                  <a:cubicBezTo>
                    <a:pt x="411" y="106"/>
                    <a:pt x="410" y="106"/>
                    <a:pt x="409" y="106"/>
                  </a:cubicBezTo>
                  <a:cubicBezTo>
                    <a:pt x="409" y="107"/>
                    <a:pt x="408" y="108"/>
                    <a:pt x="408" y="108"/>
                  </a:cubicBezTo>
                  <a:cubicBezTo>
                    <a:pt x="410" y="108"/>
                    <a:pt x="411" y="106"/>
                    <a:pt x="413" y="107"/>
                  </a:cubicBezTo>
                  <a:cubicBezTo>
                    <a:pt x="413" y="107"/>
                    <a:pt x="413" y="108"/>
                    <a:pt x="414" y="108"/>
                  </a:cubicBezTo>
                  <a:cubicBezTo>
                    <a:pt x="415" y="108"/>
                    <a:pt x="418" y="107"/>
                    <a:pt x="417" y="108"/>
                  </a:cubicBezTo>
                  <a:cubicBezTo>
                    <a:pt x="416" y="109"/>
                    <a:pt x="414" y="108"/>
                    <a:pt x="412" y="109"/>
                  </a:cubicBezTo>
                  <a:cubicBezTo>
                    <a:pt x="412" y="109"/>
                    <a:pt x="412" y="110"/>
                    <a:pt x="412" y="110"/>
                  </a:cubicBezTo>
                  <a:cubicBezTo>
                    <a:pt x="410" y="111"/>
                    <a:pt x="408" y="110"/>
                    <a:pt x="406" y="111"/>
                  </a:cubicBezTo>
                  <a:cubicBezTo>
                    <a:pt x="405" y="111"/>
                    <a:pt x="404" y="111"/>
                    <a:pt x="404" y="111"/>
                  </a:cubicBezTo>
                  <a:cubicBezTo>
                    <a:pt x="404" y="114"/>
                    <a:pt x="413" y="110"/>
                    <a:pt x="412" y="112"/>
                  </a:cubicBezTo>
                  <a:cubicBezTo>
                    <a:pt x="412" y="113"/>
                    <a:pt x="410" y="114"/>
                    <a:pt x="411" y="114"/>
                  </a:cubicBezTo>
                  <a:cubicBezTo>
                    <a:pt x="411" y="114"/>
                    <a:pt x="411" y="114"/>
                    <a:pt x="412" y="114"/>
                  </a:cubicBezTo>
                  <a:cubicBezTo>
                    <a:pt x="415" y="116"/>
                    <a:pt x="419" y="115"/>
                    <a:pt x="422" y="115"/>
                  </a:cubicBezTo>
                  <a:cubicBezTo>
                    <a:pt x="424" y="115"/>
                    <a:pt x="425" y="114"/>
                    <a:pt x="427" y="114"/>
                  </a:cubicBezTo>
                  <a:cubicBezTo>
                    <a:pt x="429" y="113"/>
                    <a:pt x="432" y="114"/>
                    <a:pt x="434" y="114"/>
                  </a:cubicBezTo>
                  <a:cubicBezTo>
                    <a:pt x="438" y="113"/>
                    <a:pt x="441" y="113"/>
                    <a:pt x="444" y="114"/>
                  </a:cubicBezTo>
                  <a:cubicBezTo>
                    <a:pt x="446" y="115"/>
                    <a:pt x="448" y="113"/>
                    <a:pt x="450" y="113"/>
                  </a:cubicBezTo>
                  <a:cubicBezTo>
                    <a:pt x="451" y="113"/>
                    <a:pt x="452" y="112"/>
                    <a:pt x="454" y="113"/>
                  </a:cubicBezTo>
                  <a:cubicBezTo>
                    <a:pt x="454" y="113"/>
                    <a:pt x="455" y="113"/>
                    <a:pt x="455" y="113"/>
                  </a:cubicBezTo>
                  <a:cubicBezTo>
                    <a:pt x="455" y="114"/>
                    <a:pt x="454" y="114"/>
                    <a:pt x="454" y="115"/>
                  </a:cubicBezTo>
                  <a:cubicBezTo>
                    <a:pt x="456" y="116"/>
                    <a:pt x="458" y="114"/>
                    <a:pt x="461" y="114"/>
                  </a:cubicBezTo>
                  <a:cubicBezTo>
                    <a:pt x="462" y="114"/>
                    <a:pt x="462" y="115"/>
                    <a:pt x="463" y="115"/>
                  </a:cubicBezTo>
                  <a:cubicBezTo>
                    <a:pt x="464" y="114"/>
                    <a:pt x="465" y="113"/>
                    <a:pt x="465" y="114"/>
                  </a:cubicBezTo>
                  <a:cubicBezTo>
                    <a:pt x="465" y="114"/>
                    <a:pt x="465" y="114"/>
                    <a:pt x="464" y="115"/>
                  </a:cubicBezTo>
                  <a:cubicBezTo>
                    <a:pt x="461" y="119"/>
                    <a:pt x="455" y="116"/>
                    <a:pt x="450" y="116"/>
                  </a:cubicBezTo>
                  <a:cubicBezTo>
                    <a:pt x="446" y="116"/>
                    <a:pt x="442" y="116"/>
                    <a:pt x="437" y="116"/>
                  </a:cubicBezTo>
                  <a:cubicBezTo>
                    <a:pt x="436" y="116"/>
                    <a:pt x="436" y="117"/>
                    <a:pt x="435" y="117"/>
                  </a:cubicBezTo>
                  <a:cubicBezTo>
                    <a:pt x="434" y="117"/>
                    <a:pt x="434" y="116"/>
                    <a:pt x="433" y="116"/>
                  </a:cubicBezTo>
                  <a:cubicBezTo>
                    <a:pt x="433" y="116"/>
                    <a:pt x="433" y="117"/>
                    <a:pt x="433" y="117"/>
                  </a:cubicBezTo>
                  <a:cubicBezTo>
                    <a:pt x="432" y="117"/>
                    <a:pt x="432" y="117"/>
                    <a:pt x="431" y="117"/>
                  </a:cubicBezTo>
                  <a:cubicBezTo>
                    <a:pt x="430" y="117"/>
                    <a:pt x="430" y="117"/>
                    <a:pt x="429" y="117"/>
                  </a:cubicBezTo>
                  <a:cubicBezTo>
                    <a:pt x="424" y="116"/>
                    <a:pt x="419" y="116"/>
                    <a:pt x="414" y="117"/>
                  </a:cubicBezTo>
                  <a:cubicBezTo>
                    <a:pt x="413" y="117"/>
                    <a:pt x="412" y="117"/>
                    <a:pt x="411" y="117"/>
                  </a:cubicBezTo>
                  <a:cubicBezTo>
                    <a:pt x="411" y="117"/>
                    <a:pt x="410" y="117"/>
                    <a:pt x="409" y="117"/>
                  </a:cubicBezTo>
                  <a:cubicBezTo>
                    <a:pt x="409" y="117"/>
                    <a:pt x="409" y="117"/>
                    <a:pt x="409" y="117"/>
                  </a:cubicBezTo>
                  <a:cubicBezTo>
                    <a:pt x="408" y="117"/>
                    <a:pt x="408" y="118"/>
                    <a:pt x="407" y="118"/>
                  </a:cubicBezTo>
                  <a:cubicBezTo>
                    <a:pt x="406" y="118"/>
                    <a:pt x="405" y="118"/>
                    <a:pt x="404" y="118"/>
                  </a:cubicBezTo>
                  <a:cubicBezTo>
                    <a:pt x="401" y="118"/>
                    <a:pt x="398" y="118"/>
                    <a:pt x="395" y="118"/>
                  </a:cubicBezTo>
                  <a:cubicBezTo>
                    <a:pt x="394" y="118"/>
                    <a:pt x="394" y="118"/>
                    <a:pt x="393" y="118"/>
                  </a:cubicBezTo>
                  <a:cubicBezTo>
                    <a:pt x="393" y="118"/>
                    <a:pt x="392" y="118"/>
                    <a:pt x="392" y="118"/>
                  </a:cubicBezTo>
                  <a:cubicBezTo>
                    <a:pt x="390" y="118"/>
                    <a:pt x="387" y="117"/>
                    <a:pt x="387" y="118"/>
                  </a:cubicBezTo>
                  <a:cubicBezTo>
                    <a:pt x="388" y="118"/>
                    <a:pt x="388" y="119"/>
                    <a:pt x="388" y="119"/>
                  </a:cubicBezTo>
                  <a:cubicBezTo>
                    <a:pt x="386" y="120"/>
                    <a:pt x="383" y="119"/>
                    <a:pt x="380" y="119"/>
                  </a:cubicBezTo>
                  <a:cubicBezTo>
                    <a:pt x="377" y="119"/>
                    <a:pt x="375" y="119"/>
                    <a:pt x="373" y="119"/>
                  </a:cubicBezTo>
                  <a:cubicBezTo>
                    <a:pt x="371" y="119"/>
                    <a:pt x="369" y="118"/>
                    <a:pt x="370" y="118"/>
                  </a:cubicBezTo>
                  <a:cubicBezTo>
                    <a:pt x="373" y="115"/>
                    <a:pt x="378" y="119"/>
                    <a:pt x="382" y="117"/>
                  </a:cubicBezTo>
                  <a:cubicBezTo>
                    <a:pt x="383" y="117"/>
                    <a:pt x="383" y="117"/>
                    <a:pt x="383" y="116"/>
                  </a:cubicBezTo>
                  <a:cubicBezTo>
                    <a:pt x="382" y="116"/>
                    <a:pt x="380" y="116"/>
                    <a:pt x="381" y="116"/>
                  </a:cubicBezTo>
                  <a:cubicBezTo>
                    <a:pt x="382" y="115"/>
                    <a:pt x="384" y="116"/>
                    <a:pt x="385" y="116"/>
                  </a:cubicBezTo>
                  <a:cubicBezTo>
                    <a:pt x="386" y="116"/>
                    <a:pt x="386" y="115"/>
                    <a:pt x="386" y="115"/>
                  </a:cubicBezTo>
                  <a:cubicBezTo>
                    <a:pt x="389" y="114"/>
                    <a:pt x="391" y="115"/>
                    <a:pt x="394" y="115"/>
                  </a:cubicBezTo>
                  <a:cubicBezTo>
                    <a:pt x="399" y="114"/>
                    <a:pt x="403" y="116"/>
                    <a:pt x="408" y="115"/>
                  </a:cubicBezTo>
                  <a:cubicBezTo>
                    <a:pt x="408" y="114"/>
                    <a:pt x="409" y="114"/>
                    <a:pt x="409" y="114"/>
                  </a:cubicBezTo>
                  <a:cubicBezTo>
                    <a:pt x="409" y="113"/>
                    <a:pt x="407" y="114"/>
                    <a:pt x="408" y="113"/>
                  </a:cubicBezTo>
                  <a:cubicBezTo>
                    <a:pt x="408" y="113"/>
                    <a:pt x="409" y="113"/>
                    <a:pt x="409" y="113"/>
                  </a:cubicBezTo>
                  <a:cubicBezTo>
                    <a:pt x="407" y="112"/>
                    <a:pt x="405" y="113"/>
                    <a:pt x="404" y="113"/>
                  </a:cubicBezTo>
                  <a:cubicBezTo>
                    <a:pt x="398" y="115"/>
                    <a:pt x="393" y="113"/>
                    <a:pt x="387" y="113"/>
                  </a:cubicBezTo>
                  <a:cubicBezTo>
                    <a:pt x="381" y="113"/>
                    <a:pt x="375" y="115"/>
                    <a:pt x="369" y="114"/>
                  </a:cubicBezTo>
                  <a:cubicBezTo>
                    <a:pt x="369" y="114"/>
                    <a:pt x="369" y="113"/>
                    <a:pt x="369" y="113"/>
                  </a:cubicBezTo>
                  <a:cubicBezTo>
                    <a:pt x="370" y="112"/>
                    <a:pt x="372" y="113"/>
                    <a:pt x="373" y="113"/>
                  </a:cubicBezTo>
                  <a:cubicBezTo>
                    <a:pt x="377" y="113"/>
                    <a:pt x="380" y="112"/>
                    <a:pt x="384" y="112"/>
                  </a:cubicBezTo>
                  <a:cubicBezTo>
                    <a:pt x="388" y="112"/>
                    <a:pt x="391" y="112"/>
                    <a:pt x="394" y="112"/>
                  </a:cubicBezTo>
                  <a:cubicBezTo>
                    <a:pt x="395" y="112"/>
                    <a:pt x="395" y="111"/>
                    <a:pt x="396" y="111"/>
                  </a:cubicBezTo>
                  <a:cubicBezTo>
                    <a:pt x="397" y="111"/>
                    <a:pt x="397" y="112"/>
                    <a:pt x="398" y="112"/>
                  </a:cubicBezTo>
                  <a:cubicBezTo>
                    <a:pt x="398" y="112"/>
                    <a:pt x="398" y="111"/>
                    <a:pt x="398" y="111"/>
                  </a:cubicBezTo>
                  <a:cubicBezTo>
                    <a:pt x="397" y="110"/>
                    <a:pt x="395" y="111"/>
                    <a:pt x="394" y="111"/>
                  </a:cubicBezTo>
                  <a:cubicBezTo>
                    <a:pt x="390" y="110"/>
                    <a:pt x="386" y="112"/>
                    <a:pt x="381" y="111"/>
                  </a:cubicBezTo>
                  <a:cubicBezTo>
                    <a:pt x="381" y="111"/>
                    <a:pt x="381" y="111"/>
                    <a:pt x="381" y="111"/>
                  </a:cubicBezTo>
                  <a:cubicBezTo>
                    <a:pt x="383" y="109"/>
                    <a:pt x="392" y="110"/>
                    <a:pt x="389" y="109"/>
                  </a:cubicBezTo>
                  <a:cubicBezTo>
                    <a:pt x="387" y="109"/>
                    <a:pt x="382" y="110"/>
                    <a:pt x="384" y="109"/>
                  </a:cubicBezTo>
                  <a:cubicBezTo>
                    <a:pt x="385" y="108"/>
                    <a:pt x="386" y="108"/>
                    <a:pt x="387" y="108"/>
                  </a:cubicBezTo>
                  <a:cubicBezTo>
                    <a:pt x="388" y="108"/>
                    <a:pt x="388" y="107"/>
                    <a:pt x="388" y="107"/>
                  </a:cubicBezTo>
                  <a:cubicBezTo>
                    <a:pt x="389" y="107"/>
                    <a:pt x="389" y="108"/>
                    <a:pt x="389" y="108"/>
                  </a:cubicBezTo>
                  <a:cubicBezTo>
                    <a:pt x="390" y="108"/>
                    <a:pt x="391" y="108"/>
                    <a:pt x="391" y="107"/>
                  </a:cubicBezTo>
                  <a:cubicBezTo>
                    <a:pt x="391" y="106"/>
                    <a:pt x="389" y="105"/>
                    <a:pt x="389" y="105"/>
                  </a:cubicBezTo>
                  <a:cubicBezTo>
                    <a:pt x="388" y="106"/>
                    <a:pt x="388" y="107"/>
                    <a:pt x="388" y="107"/>
                  </a:cubicBezTo>
                  <a:cubicBezTo>
                    <a:pt x="387" y="107"/>
                    <a:pt x="386" y="106"/>
                    <a:pt x="385" y="106"/>
                  </a:cubicBezTo>
                  <a:cubicBezTo>
                    <a:pt x="380" y="106"/>
                    <a:pt x="376" y="107"/>
                    <a:pt x="372" y="107"/>
                  </a:cubicBezTo>
                  <a:cubicBezTo>
                    <a:pt x="367" y="106"/>
                    <a:pt x="362" y="107"/>
                    <a:pt x="357" y="107"/>
                  </a:cubicBezTo>
                  <a:cubicBezTo>
                    <a:pt x="357" y="107"/>
                    <a:pt x="356" y="107"/>
                    <a:pt x="356" y="106"/>
                  </a:cubicBezTo>
                  <a:close/>
                  <a:moveTo>
                    <a:pt x="355" y="123"/>
                  </a:moveTo>
                  <a:cubicBezTo>
                    <a:pt x="355" y="122"/>
                    <a:pt x="356" y="123"/>
                    <a:pt x="356" y="123"/>
                  </a:cubicBezTo>
                  <a:cubicBezTo>
                    <a:pt x="356" y="123"/>
                    <a:pt x="355" y="123"/>
                    <a:pt x="355" y="123"/>
                  </a:cubicBezTo>
                  <a:close/>
                  <a:moveTo>
                    <a:pt x="355" y="152"/>
                  </a:moveTo>
                  <a:cubicBezTo>
                    <a:pt x="355" y="151"/>
                    <a:pt x="357" y="152"/>
                    <a:pt x="359" y="152"/>
                  </a:cubicBezTo>
                  <a:cubicBezTo>
                    <a:pt x="362" y="152"/>
                    <a:pt x="371" y="151"/>
                    <a:pt x="368" y="152"/>
                  </a:cubicBezTo>
                  <a:cubicBezTo>
                    <a:pt x="366" y="153"/>
                    <a:pt x="363" y="153"/>
                    <a:pt x="361" y="153"/>
                  </a:cubicBezTo>
                  <a:cubicBezTo>
                    <a:pt x="359" y="153"/>
                    <a:pt x="357" y="154"/>
                    <a:pt x="355" y="152"/>
                  </a:cubicBezTo>
                  <a:cubicBezTo>
                    <a:pt x="355" y="152"/>
                    <a:pt x="355" y="152"/>
                    <a:pt x="355" y="152"/>
                  </a:cubicBezTo>
                  <a:close/>
                  <a:moveTo>
                    <a:pt x="355" y="118"/>
                  </a:moveTo>
                  <a:cubicBezTo>
                    <a:pt x="355" y="117"/>
                    <a:pt x="357" y="118"/>
                    <a:pt x="358" y="118"/>
                  </a:cubicBezTo>
                  <a:cubicBezTo>
                    <a:pt x="359" y="117"/>
                    <a:pt x="362" y="117"/>
                    <a:pt x="361" y="118"/>
                  </a:cubicBezTo>
                  <a:cubicBezTo>
                    <a:pt x="360" y="120"/>
                    <a:pt x="358" y="119"/>
                    <a:pt x="356" y="119"/>
                  </a:cubicBezTo>
                  <a:cubicBezTo>
                    <a:pt x="356" y="119"/>
                    <a:pt x="355" y="119"/>
                    <a:pt x="355" y="118"/>
                  </a:cubicBezTo>
                  <a:close/>
                  <a:moveTo>
                    <a:pt x="355" y="91"/>
                  </a:moveTo>
                  <a:cubicBezTo>
                    <a:pt x="355" y="90"/>
                    <a:pt x="357" y="91"/>
                    <a:pt x="358" y="91"/>
                  </a:cubicBezTo>
                  <a:cubicBezTo>
                    <a:pt x="360" y="92"/>
                    <a:pt x="362" y="91"/>
                    <a:pt x="363" y="92"/>
                  </a:cubicBezTo>
                  <a:cubicBezTo>
                    <a:pt x="364" y="92"/>
                    <a:pt x="364" y="93"/>
                    <a:pt x="364" y="93"/>
                  </a:cubicBezTo>
                  <a:cubicBezTo>
                    <a:pt x="363" y="93"/>
                    <a:pt x="362" y="93"/>
                    <a:pt x="361" y="93"/>
                  </a:cubicBezTo>
                  <a:cubicBezTo>
                    <a:pt x="359" y="93"/>
                    <a:pt x="356" y="94"/>
                    <a:pt x="355" y="92"/>
                  </a:cubicBezTo>
                  <a:cubicBezTo>
                    <a:pt x="355" y="92"/>
                    <a:pt x="355" y="91"/>
                    <a:pt x="355" y="91"/>
                  </a:cubicBezTo>
                  <a:close/>
                  <a:moveTo>
                    <a:pt x="354" y="149"/>
                  </a:moveTo>
                  <a:cubicBezTo>
                    <a:pt x="355" y="147"/>
                    <a:pt x="357" y="149"/>
                    <a:pt x="359" y="149"/>
                  </a:cubicBezTo>
                  <a:cubicBezTo>
                    <a:pt x="368" y="148"/>
                    <a:pt x="377" y="148"/>
                    <a:pt x="386" y="147"/>
                  </a:cubicBezTo>
                  <a:cubicBezTo>
                    <a:pt x="388" y="147"/>
                    <a:pt x="392" y="146"/>
                    <a:pt x="391" y="148"/>
                  </a:cubicBezTo>
                  <a:cubicBezTo>
                    <a:pt x="391" y="149"/>
                    <a:pt x="390" y="148"/>
                    <a:pt x="390" y="149"/>
                  </a:cubicBezTo>
                  <a:cubicBezTo>
                    <a:pt x="390" y="149"/>
                    <a:pt x="390" y="150"/>
                    <a:pt x="390" y="150"/>
                  </a:cubicBezTo>
                  <a:cubicBezTo>
                    <a:pt x="392" y="151"/>
                    <a:pt x="394" y="150"/>
                    <a:pt x="396" y="150"/>
                  </a:cubicBezTo>
                  <a:cubicBezTo>
                    <a:pt x="399" y="150"/>
                    <a:pt x="409" y="150"/>
                    <a:pt x="405" y="150"/>
                  </a:cubicBezTo>
                  <a:cubicBezTo>
                    <a:pt x="398" y="152"/>
                    <a:pt x="392" y="151"/>
                    <a:pt x="385" y="151"/>
                  </a:cubicBezTo>
                  <a:cubicBezTo>
                    <a:pt x="384" y="151"/>
                    <a:pt x="382" y="151"/>
                    <a:pt x="383" y="150"/>
                  </a:cubicBezTo>
                  <a:cubicBezTo>
                    <a:pt x="384" y="149"/>
                    <a:pt x="389" y="151"/>
                    <a:pt x="388" y="149"/>
                  </a:cubicBezTo>
                  <a:cubicBezTo>
                    <a:pt x="388" y="148"/>
                    <a:pt x="387" y="149"/>
                    <a:pt x="386" y="148"/>
                  </a:cubicBezTo>
                  <a:cubicBezTo>
                    <a:pt x="381" y="147"/>
                    <a:pt x="376" y="149"/>
                    <a:pt x="371" y="149"/>
                  </a:cubicBezTo>
                  <a:cubicBezTo>
                    <a:pt x="370" y="149"/>
                    <a:pt x="369" y="149"/>
                    <a:pt x="368" y="149"/>
                  </a:cubicBezTo>
                  <a:cubicBezTo>
                    <a:pt x="367" y="150"/>
                    <a:pt x="367" y="151"/>
                    <a:pt x="366" y="150"/>
                  </a:cubicBezTo>
                  <a:cubicBezTo>
                    <a:pt x="366" y="150"/>
                    <a:pt x="367" y="149"/>
                    <a:pt x="366" y="149"/>
                  </a:cubicBezTo>
                  <a:cubicBezTo>
                    <a:pt x="366" y="149"/>
                    <a:pt x="365" y="149"/>
                    <a:pt x="364" y="149"/>
                  </a:cubicBezTo>
                  <a:cubicBezTo>
                    <a:pt x="364" y="150"/>
                    <a:pt x="363" y="151"/>
                    <a:pt x="363" y="150"/>
                  </a:cubicBezTo>
                  <a:cubicBezTo>
                    <a:pt x="363" y="150"/>
                    <a:pt x="363" y="149"/>
                    <a:pt x="363" y="149"/>
                  </a:cubicBezTo>
                  <a:cubicBezTo>
                    <a:pt x="362" y="149"/>
                    <a:pt x="362" y="149"/>
                    <a:pt x="361" y="149"/>
                  </a:cubicBezTo>
                  <a:cubicBezTo>
                    <a:pt x="361" y="149"/>
                    <a:pt x="360" y="150"/>
                    <a:pt x="361" y="150"/>
                  </a:cubicBezTo>
                  <a:cubicBezTo>
                    <a:pt x="361" y="150"/>
                    <a:pt x="362" y="150"/>
                    <a:pt x="362" y="150"/>
                  </a:cubicBezTo>
                  <a:cubicBezTo>
                    <a:pt x="361" y="152"/>
                    <a:pt x="359" y="149"/>
                    <a:pt x="357" y="149"/>
                  </a:cubicBezTo>
                  <a:cubicBezTo>
                    <a:pt x="356" y="149"/>
                    <a:pt x="354" y="149"/>
                    <a:pt x="354" y="149"/>
                  </a:cubicBezTo>
                  <a:close/>
                  <a:moveTo>
                    <a:pt x="352" y="127"/>
                  </a:moveTo>
                  <a:cubicBezTo>
                    <a:pt x="352" y="126"/>
                    <a:pt x="356" y="127"/>
                    <a:pt x="355" y="128"/>
                  </a:cubicBezTo>
                  <a:cubicBezTo>
                    <a:pt x="354" y="128"/>
                    <a:pt x="352" y="128"/>
                    <a:pt x="352" y="127"/>
                  </a:cubicBezTo>
                  <a:close/>
                  <a:moveTo>
                    <a:pt x="352" y="91"/>
                  </a:moveTo>
                  <a:cubicBezTo>
                    <a:pt x="352" y="91"/>
                    <a:pt x="353" y="92"/>
                    <a:pt x="353" y="92"/>
                  </a:cubicBezTo>
                  <a:cubicBezTo>
                    <a:pt x="353" y="92"/>
                    <a:pt x="352" y="92"/>
                    <a:pt x="352" y="91"/>
                  </a:cubicBezTo>
                  <a:close/>
                  <a:moveTo>
                    <a:pt x="351" y="152"/>
                  </a:moveTo>
                  <a:cubicBezTo>
                    <a:pt x="351" y="152"/>
                    <a:pt x="352" y="153"/>
                    <a:pt x="352" y="153"/>
                  </a:cubicBezTo>
                  <a:cubicBezTo>
                    <a:pt x="352" y="153"/>
                    <a:pt x="351" y="152"/>
                    <a:pt x="351" y="152"/>
                  </a:cubicBezTo>
                  <a:close/>
                  <a:moveTo>
                    <a:pt x="351" y="135"/>
                  </a:moveTo>
                  <a:cubicBezTo>
                    <a:pt x="351" y="134"/>
                    <a:pt x="355" y="135"/>
                    <a:pt x="354" y="135"/>
                  </a:cubicBezTo>
                  <a:cubicBezTo>
                    <a:pt x="353" y="136"/>
                    <a:pt x="351" y="136"/>
                    <a:pt x="351" y="135"/>
                  </a:cubicBezTo>
                  <a:close/>
                  <a:moveTo>
                    <a:pt x="349" y="92"/>
                  </a:moveTo>
                  <a:cubicBezTo>
                    <a:pt x="349" y="91"/>
                    <a:pt x="350" y="91"/>
                    <a:pt x="351" y="91"/>
                  </a:cubicBezTo>
                  <a:cubicBezTo>
                    <a:pt x="351" y="91"/>
                    <a:pt x="351" y="92"/>
                    <a:pt x="351" y="92"/>
                  </a:cubicBezTo>
                  <a:cubicBezTo>
                    <a:pt x="350" y="92"/>
                    <a:pt x="349" y="93"/>
                    <a:pt x="349" y="92"/>
                  </a:cubicBezTo>
                  <a:close/>
                  <a:moveTo>
                    <a:pt x="349" y="159"/>
                  </a:moveTo>
                  <a:cubicBezTo>
                    <a:pt x="349" y="159"/>
                    <a:pt x="351" y="160"/>
                    <a:pt x="350" y="160"/>
                  </a:cubicBezTo>
                  <a:cubicBezTo>
                    <a:pt x="350" y="160"/>
                    <a:pt x="349" y="160"/>
                    <a:pt x="349" y="159"/>
                  </a:cubicBezTo>
                  <a:close/>
                  <a:moveTo>
                    <a:pt x="347" y="125"/>
                  </a:moveTo>
                  <a:cubicBezTo>
                    <a:pt x="347" y="125"/>
                    <a:pt x="348" y="126"/>
                    <a:pt x="348" y="126"/>
                  </a:cubicBezTo>
                  <a:cubicBezTo>
                    <a:pt x="348" y="126"/>
                    <a:pt x="347" y="126"/>
                    <a:pt x="347" y="125"/>
                  </a:cubicBezTo>
                  <a:close/>
                  <a:moveTo>
                    <a:pt x="346" y="124"/>
                  </a:moveTo>
                  <a:cubicBezTo>
                    <a:pt x="346" y="123"/>
                    <a:pt x="350" y="124"/>
                    <a:pt x="349" y="125"/>
                  </a:cubicBezTo>
                  <a:cubicBezTo>
                    <a:pt x="348" y="125"/>
                    <a:pt x="346" y="125"/>
                    <a:pt x="346" y="124"/>
                  </a:cubicBezTo>
                  <a:close/>
                  <a:moveTo>
                    <a:pt x="346" y="109"/>
                  </a:moveTo>
                  <a:cubicBezTo>
                    <a:pt x="346" y="108"/>
                    <a:pt x="347" y="109"/>
                    <a:pt x="347" y="109"/>
                  </a:cubicBezTo>
                  <a:cubicBezTo>
                    <a:pt x="347" y="109"/>
                    <a:pt x="346" y="109"/>
                    <a:pt x="346" y="109"/>
                  </a:cubicBezTo>
                  <a:close/>
                  <a:moveTo>
                    <a:pt x="345" y="125"/>
                  </a:moveTo>
                  <a:cubicBezTo>
                    <a:pt x="345" y="125"/>
                    <a:pt x="347" y="126"/>
                    <a:pt x="346" y="126"/>
                  </a:cubicBezTo>
                  <a:cubicBezTo>
                    <a:pt x="346" y="126"/>
                    <a:pt x="345" y="126"/>
                    <a:pt x="345" y="125"/>
                  </a:cubicBezTo>
                  <a:close/>
                  <a:moveTo>
                    <a:pt x="345" y="159"/>
                  </a:moveTo>
                  <a:cubicBezTo>
                    <a:pt x="345" y="159"/>
                    <a:pt x="346" y="160"/>
                    <a:pt x="346" y="160"/>
                  </a:cubicBezTo>
                  <a:cubicBezTo>
                    <a:pt x="346" y="160"/>
                    <a:pt x="345" y="160"/>
                    <a:pt x="345" y="159"/>
                  </a:cubicBezTo>
                  <a:close/>
                  <a:moveTo>
                    <a:pt x="344" y="119"/>
                  </a:moveTo>
                  <a:cubicBezTo>
                    <a:pt x="344" y="118"/>
                    <a:pt x="346" y="119"/>
                    <a:pt x="347" y="119"/>
                  </a:cubicBezTo>
                  <a:cubicBezTo>
                    <a:pt x="348" y="119"/>
                    <a:pt x="347" y="118"/>
                    <a:pt x="347" y="118"/>
                  </a:cubicBezTo>
                  <a:cubicBezTo>
                    <a:pt x="348" y="118"/>
                    <a:pt x="350" y="119"/>
                    <a:pt x="349" y="119"/>
                  </a:cubicBezTo>
                  <a:cubicBezTo>
                    <a:pt x="348" y="120"/>
                    <a:pt x="346" y="121"/>
                    <a:pt x="344" y="119"/>
                  </a:cubicBezTo>
                  <a:cubicBezTo>
                    <a:pt x="344" y="119"/>
                    <a:pt x="344" y="119"/>
                    <a:pt x="344" y="119"/>
                  </a:cubicBezTo>
                  <a:close/>
                  <a:moveTo>
                    <a:pt x="342" y="122"/>
                  </a:moveTo>
                  <a:cubicBezTo>
                    <a:pt x="342" y="121"/>
                    <a:pt x="346" y="121"/>
                    <a:pt x="345" y="122"/>
                  </a:cubicBezTo>
                  <a:cubicBezTo>
                    <a:pt x="345" y="123"/>
                    <a:pt x="342" y="123"/>
                    <a:pt x="342" y="122"/>
                  </a:cubicBezTo>
                  <a:close/>
                  <a:moveTo>
                    <a:pt x="341" y="87"/>
                  </a:moveTo>
                  <a:cubicBezTo>
                    <a:pt x="341" y="87"/>
                    <a:pt x="342" y="88"/>
                    <a:pt x="342" y="88"/>
                  </a:cubicBezTo>
                  <a:cubicBezTo>
                    <a:pt x="342" y="88"/>
                    <a:pt x="341" y="88"/>
                    <a:pt x="341" y="87"/>
                  </a:cubicBezTo>
                  <a:close/>
                  <a:moveTo>
                    <a:pt x="341" y="133"/>
                  </a:moveTo>
                  <a:cubicBezTo>
                    <a:pt x="341" y="132"/>
                    <a:pt x="343" y="133"/>
                    <a:pt x="344" y="133"/>
                  </a:cubicBezTo>
                  <a:cubicBezTo>
                    <a:pt x="344" y="133"/>
                    <a:pt x="345" y="133"/>
                    <a:pt x="345" y="133"/>
                  </a:cubicBezTo>
                  <a:cubicBezTo>
                    <a:pt x="344" y="135"/>
                    <a:pt x="342" y="134"/>
                    <a:pt x="341" y="133"/>
                  </a:cubicBezTo>
                  <a:cubicBezTo>
                    <a:pt x="341" y="133"/>
                    <a:pt x="341" y="133"/>
                    <a:pt x="341" y="133"/>
                  </a:cubicBezTo>
                  <a:close/>
                  <a:moveTo>
                    <a:pt x="341" y="99"/>
                  </a:moveTo>
                  <a:cubicBezTo>
                    <a:pt x="341" y="99"/>
                    <a:pt x="342" y="100"/>
                    <a:pt x="342" y="100"/>
                  </a:cubicBezTo>
                  <a:cubicBezTo>
                    <a:pt x="342" y="100"/>
                    <a:pt x="341" y="100"/>
                    <a:pt x="341" y="99"/>
                  </a:cubicBezTo>
                  <a:close/>
                  <a:moveTo>
                    <a:pt x="341" y="160"/>
                  </a:moveTo>
                  <a:cubicBezTo>
                    <a:pt x="341" y="159"/>
                    <a:pt x="342" y="160"/>
                    <a:pt x="343" y="160"/>
                  </a:cubicBezTo>
                  <a:cubicBezTo>
                    <a:pt x="343" y="160"/>
                    <a:pt x="344" y="160"/>
                    <a:pt x="344" y="160"/>
                  </a:cubicBezTo>
                  <a:cubicBezTo>
                    <a:pt x="343" y="161"/>
                    <a:pt x="341" y="161"/>
                    <a:pt x="341" y="160"/>
                  </a:cubicBezTo>
                  <a:close/>
                  <a:moveTo>
                    <a:pt x="340" y="90"/>
                  </a:moveTo>
                  <a:cubicBezTo>
                    <a:pt x="340" y="90"/>
                    <a:pt x="341" y="90"/>
                    <a:pt x="341" y="90"/>
                  </a:cubicBezTo>
                  <a:cubicBezTo>
                    <a:pt x="341" y="90"/>
                    <a:pt x="340" y="90"/>
                    <a:pt x="340" y="90"/>
                  </a:cubicBezTo>
                  <a:close/>
                  <a:moveTo>
                    <a:pt x="339" y="132"/>
                  </a:moveTo>
                  <a:cubicBezTo>
                    <a:pt x="339" y="131"/>
                    <a:pt x="342" y="132"/>
                    <a:pt x="341" y="132"/>
                  </a:cubicBezTo>
                  <a:cubicBezTo>
                    <a:pt x="340" y="133"/>
                    <a:pt x="339" y="133"/>
                    <a:pt x="339" y="132"/>
                  </a:cubicBezTo>
                  <a:close/>
                  <a:moveTo>
                    <a:pt x="338" y="133"/>
                  </a:moveTo>
                  <a:cubicBezTo>
                    <a:pt x="338" y="133"/>
                    <a:pt x="339" y="134"/>
                    <a:pt x="339" y="134"/>
                  </a:cubicBezTo>
                  <a:cubicBezTo>
                    <a:pt x="339" y="134"/>
                    <a:pt x="338" y="134"/>
                    <a:pt x="338" y="133"/>
                  </a:cubicBezTo>
                  <a:close/>
                  <a:moveTo>
                    <a:pt x="337" y="87"/>
                  </a:moveTo>
                  <a:cubicBezTo>
                    <a:pt x="337" y="87"/>
                    <a:pt x="338" y="87"/>
                    <a:pt x="338" y="87"/>
                  </a:cubicBezTo>
                  <a:cubicBezTo>
                    <a:pt x="337" y="87"/>
                    <a:pt x="336" y="87"/>
                    <a:pt x="336" y="87"/>
                  </a:cubicBezTo>
                  <a:cubicBezTo>
                    <a:pt x="336" y="87"/>
                    <a:pt x="337" y="88"/>
                    <a:pt x="336" y="88"/>
                  </a:cubicBezTo>
                  <a:cubicBezTo>
                    <a:pt x="336" y="88"/>
                    <a:pt x="334" y="88"/>
                    <a:pt x="334" y="87"/>
                  </a:cubicBezTo>
                  <a:cubicBezTo>
                    <a:pt x="334" y="87"/>
                    <a:pt x="334" y="87"/>
                    <a:pt x="334" y="87"/>
                  </a:cubicBezTo>
                  <a:cubicBezTo>
                    <a:pt x="332" y="88"/>
                    <a:pt x="330" y="88"/>
                    <a:pt x="327" y="87"/>
                  </a:cubicBezTo>
                  <a:cubicBezTo>
                    <a:pt x="327" y="87"/>
                    <a:pt x="326" y="87"/>
                    <a:pt x="327" y="86"/>
                  </a:cubicBezTo>
                  <a:cubicBezTo>
                    <a:pt x="328" y="86"/>
                    <a:pt x="335" y="86"/>
                    <a:pt x="332" y="85"/>
                  </a:cubicBezTo>
                  <a:cubicBezTo>
                    <a:pt x="329" y="84"/>
                    <a:pt x="325" y="85"/>
                    <a:pt x="321" y="84"/>
                  </a:cubicBezTo>
                  <a:cubicBezTo>
                    <a:pt x="321" y="84"/>
                    <a:pt x="321" y="84"/>
                    <a:pt x="321" y="83"/>
                  </a:cubicBezTo>
                  <a:cubicBezTo>
                    <a:pt x="321" y="83"/>
                    <a:pt x="322" y="83"/>
                    <a:pt x="323" y="83"/>
                  </a:cubicBezTo>
                  <a:cubicBezTo>
                    <a:pt x="326" y="83"/>
                    <a:pt x="328" y="83"/>
                    <a:pt x="330" y="82"/>
                  </a:cubicBezTo>
                  <a:cubicBezTo>
                    <a:pt x="333" y="81"/>
                    <a:pt x="336" y="82"/>
                    <a:pt x="338" y="81"/>
                  </a:cubicBezTo>
                  <a:cubicBezTo>
                    <a:pt x="346" y="80"/>
                    <a:pt x="353" y="80"/>
                    <a:pt x="361" y="80"/>
                  </a:cubicBezTo>
                  <a:cubicBezTo>
                    <a:pt x="362" y="80"/>
                    <a:pt x="363" y="81"/>
                    <a:pt x="364" y="81"/>
                  </a:cubicBezTo>
                  <a:cubicBezTo>
                    <a:pt x="364" y="82"/>
                    <a:pt x="365" y="83"/>
                    <a:pt x="366" y="83"/>
                  </a:cubicBezTo>
                  <a:cubicBezTo>
                    <a:pt x="367" y="83"/>
                    <a:pt x="368" y="83"/>
                    <a:pt x="368" y="83"/>
                  </a:cubicBezTo>
                  <a:cubicBezTo>
                    <a:pt x="370" y="83"/>
                    <a:pt x="374" y="82"/>
                    <a:pt x="373" y="83"/>
                  </a:cubicBezTo>
                  <a:cubicBezTo>
                    <a:pt x="370" y="85"/>
                    <a:pt x="367" y="84"/>
                    <a:pt x="363" y="84"/>
                  </a:cubicBezTo>
                  <a:cubicBezTo>
                    <a:pt x="356" y="85"/>
                    <a:pt x="336" y="84"/>
                    <a:pt x="343" y="85"/>
                  </a:cubicBezTo>
                  <a:cubicBezTo>
                    <a:pt x="346" y="86"/>
                    <a:pt x="349" y="85"/>
                    <a:pt x="352" y="85"/>
                  </a:cubicBezTo>
                  <a:cubicBezTo>
                    <a:pt x="360" y="86"/>
                    <a:pt x="383" y="84"/>
                    <a:pt x="375" y="85"/>
                  </a:cubicBezTo>
                  <a:cubicBezTo>
                    <a:pt x="363" y="87"/>
                    <a:pt x="353" y="86"/>
                    <a:pt x="341" y="87"/>
                  </a:cubicBezTo>
                  <a:cubicBezTo>
                    <a:pt x="340" y="87"/>
                    <a:pt x="339" y="87"/>
                    <a:pt x="338" y="87"/>
                  </a:cubicBezTo>
                  <a:cubicBezTo>
                    <a:pt x="339" y="87"/>
                    <a:pt x="340" y="88"/>
                    <a:pt x="340" y="88"/>
                  </a:cubicBezTo>
                  <a:cubicBezTo>
                    <a:pt x="339" y="88"/>
                    <a:pt x="337" y="88"/>
                    <a:pt x="337" y="87"/>
                  </a:cubicBezTo>
                  <a:close/>
                  <a:moveTo>
                    <a:pt x="336" y="133"/>
                  </a:moveTo>
                  <a:cubicBezTo>
                    <a:pt x="336" y="133"/>
                    <a:pt x="337" y="134"/>
                    <a:pt x="337" y="134"/>
                  </a:cubicBezTo>
                  <a:cubicBezTo>
                    <a:pt x="337" y="134"/>
                    <a:pt x="336" y="134"/>
                    <a:pt x="336" y="133"/>
                  </a:cubicBezTo>
                  <a:close/>
                  <a:moveTo>
                    <a:pt x="335" y="150"/>
                  </a:moveTo>
                  <a:cubicBezTo>
                    <a:pt x="335" y="148"/>
                    <a:pt x="338" y="150"/>
                    <a:pt x="339" y="150"/>
                  </a:cubicBezTo>
                  <a:cubicBezTo>
                    <a:pt x="342" y="149"/>
                    <a:pt x="348" y="148"/>
                    <a:pt x="347" y="150"/>
                  </a:cubicBezTo>
                  <a:cubicBezTo>
                    <a:pt x="346" y="150"/>
                    <a:pt x="345" y="150"/>
                    <a:pt x="344" y="150"/>
                  </a:cubicBezTo>
                  <a:cubicBezTo>
                    <a:pt x="341" y="150"/>
                    <a:pt x="338" y="151"/>
                    <a:pt x="336" y="150"/>
                  </a:cubicBezTo>
                  <a:cubicBezTo>
                    <a:pt x="335" y="150"/>
                    <a:pt x="335" y="150"/>
                    <a:pt x="335" y="150"/>
                  </a:cubicBezTo>
                  <a:close/>
                  <a:moveTo>
                    <a:pt x="334" y="74"/>
                  </a:moveTo>
                  <a:cubicBezTo>
                    <a:pt x="334" y="73"/>
                    <a:pt x="336" y="74"/>
                    <a:pt x="337" y="74"/>
                  </a:cubicBezTo>
                  <a:cubicBezTo>
                    <a:pt x="338" y="74"/>
                    <a:pt x="339" y="74"/>
                    <a:pt x="339" y="75"/>
                  </a:cubicBezTo>
                  <a:cubicBezTo>
                    <a:pt x="337" y="75"/>
                    <a:pt x="336" y="75"/>
                    <a:pt x="334" y="75"/>
                  </a:cubicBezTo>
                  <a:cubicBezTo>
                    <a:pt x="334" y="74"/>
                    <a:pt x="334" y="74"/>
                    <a:pt x="334" y="74"/>
                  </a:cubicBezTo>
                  <a:close/>
                  <a:moveTo>
                    <a:pt x="334" y="153"/>
                  </a:moveTo>
                  <a:cubicBezTo>
                    <a:pt x="334" y="152"/>
                    <a:pt x="335" y="152"/>
                    <a:pt x="336" y="152"/>
                  </a:cubicBezTo>
                  <a:cubicBezTo>
                    <a:pt x="340" y="152"/>
                    <a:pt x="342" y="152"/>
                    <a:pt x="346" y="152"/>
                  </a:cubicBezTo>
                  <a:cubicBezTo>
                    <a:pt x="346" y="152"/>
                    <a:pt x="348" y="152"/>
                    <a:pt x="347" y="153"/>
                  </a:cubicBezTo>
                  <a:cubicBezTo>
                    <a:pt x="345" y="154"/>
                    <a:pt x="342" y="153"/>
                    <a:pt x="340" y="153"/>
                  </a:cubicBezTo>
                  <a:cubicBezTo>
                    <a:pt x="338" y="153"/>
                    <a:pt x="335" y="154"/>
                    <a:pt x="334" y="153"/>
                  </a:cubicBezTo>
                  <a:cubicBezTo>
                    <a:pt x="334" y="153"/>
                    <a:pt x="334" y="153"/>
                    <a:pt x="334" y="153"/>
                  </a:cubicBezTo>
                  <a:close/>
                  <a:moveTo>
                    <a:pt x="333" y="99"/>
                  </a:moveTo>
                  <a:cubicBezTo>
                    <a:pt x="333" y="98"/>
                    <a:pt x="334" y="99"/>
                    <a:pt x="334" y="100"/>
                  </a:cubicBezTo>
                  <a:cubicBezTo>
                    <a:pt x="334" y="100"/>
                    <a:pt x="333" y="99"/>
                    <a:pt x="333" y="99"/>
                  </a:cubicBezTo>
                  <a:close/>
                  <a:moveTo>
                    <a:pt x="331" y="134"/>
                  </a:moveTo>
                  <a:cubicBezTo>
                    <a:pt x="331" y="133"/>
                    <a:pt x="332" y="134"/>
                    <a:pt x="332" y="134"/>
                  </a:cubicBezTo>
                  <a:cubicBezTo>
                    <a:pt x="332" y="134"/>
                    <a:pt x="331" y="134"/>
                    <a:pt x="331" y="134"/>
                  </a:cubicBezTo>
                  <a:close/>
                  <a:moveTo>
                    <a:pt x="330" y="74"/>
                  </a:moveTo>
                  <a:cubicBezTo>
                    <a:pt x="330" y="73"/>
                    <a:pt x="334" y="74"/>
                    <a:pt x="333" y="75"/>
                  </a:cubicBezTo>
                  <a:cubicBezTo>
                    <a:pt x="332" y="75"/>
                    <a:pt x="330" y="75"/>
                    <a:pt x="330" y="74"/>
                  </a:cubicBezTo>
                  <a:close/>
                  <a:moveTo>
                    <a:pt x="330" y="120"/>
                  </a:moveTo>
                  <a:cubicBezTo>
                    <a:pt x="330" y="119"/>
                    <a:pt x="332" y="120"/>
                    <a:pt x="334" y="119"/>
                  </a:cubicBezTo>
                  <a:cubicBezTo>
                    <a:pt x="334" y="119"/>
                    <a:pt x="335" y="119"/>
                    <a:pt x="336" y="119"/>
                  </a:cubicBezTo>
                  <a:cubicBezTo>
                    <a:pt x="336" y="119"/>
                    <a:pt x="337" y="118"/>
                    <a:pt x="337" y="118"/>
                  </a:cubicBezTo>
                  <a:cubicBezTo>
                    <a:pt x="336" y="118"/>
                    <a:pt x="335" y="118"/>
                    <a:pt x="335" y="118"/>
                  </a:cubicBezTo>
                  <a:cubicBezTo>
                    <a:pt x="337" y="116"/>
                    <a:pt x="340" y="117"/>
                    <a:pt x="343" y="117"/>
                  </a:cubicBezTo>
                  <a:cubicBezTo>
                    <a:pt x="345" y="117"/>
                    <a:pt x="349" y="117"/>
                    <a:pt x="348" y="118"/>
                  </a:cubicBezTo>
                  <a:cubicBezTo>
                    <a:pt x="346" y="119"/>
                    <a:pt x="338" y="117"/>
                    <a:pt x="341" y="118"/>
                  </a:cubicBezTo>
                  <a:cubicBezTo>
                    <a:pt x="342" y="119"/>
                    <a:pt x="343" y="119"/>
                    <a:pt x="343" y="119"/>
                  </a:cubicBezTo>
                  <a:cubicBezTo>
                    <a:pt x="342" y="122"/>
                    <a:pt x="338" y="120"/>
                    <a:pt x="335" y="120"/>
                  </a:cubicBezTo>
                  <a:cubicBezTo>
                    <a:pt x="333" y="120"/>
                    <a:pt x="330" y="122"/>
                    <a:pt x="330" y="120"/>
                  </a:cubicBezTo>
                  <a:close/>
                  <a:moveTo>
                    <a:pt x="330" y="97"/>
                  </a:moveTo>
                  <a:cubicBezTo>
                    <a:pt x="330" y="96"/>
                    <a:pt x="332" y="97"/>
                    <a:pt x="333" y="97"/>
                  </a:cubicBezTo>
                  <a:cubicBezTo>
                    <a:pt x="334" y="97"/>
                    <a:pt x="334" y="97"/>
                    <a:pt x="335" y="97"/>
                  </a:cubicBezTo>
                  <a:cubicBezTo>
                    <a:pt x="336" y="96"/>
                    <a:pt x="339" y="96"/>
                    <a:pt x="338" y="96"/>
                  </a:cubicBezTo>
                  <a:cubicBezTo>
                    <a:pt x="336" y="95"/>
                    <a:pt x="330" y="96"/>
                    <a:pt x="332" y="95"/>
                  </a:cubicBezTo>
                  <a:cubicBezTo>
                    <a:pt x="334" y="94"/>
                    <a:pt x="336" y="95"/>
                    <a:pt x="338" y="95"/>
                  </a:cubicBezTo>
                  <a:cubicBezTo>
                    <a:pt x="340" y="95"/>
                    <a:pt x="345" y="95"/>
                    <a:pt x="343" y="95"/>
                  </a:cubicBezTo>
                  <a:cubicBezTo>
                    <a:pt x="342" y="96"/>
                    <a:pt x="338" y="95"/>
                    <a:pt x="339" y="96"/>
                  </a:cubicBezTo>
                  <a:cubicBezTo>
                    <a:pt x="340" y="97"/>
                    <a:pt x="342" y="96"/>
                    <a:pt x="343" y="96"/>
                  </a:cubicBezTo>
                  <a:cubicBezTo>
                    <a:pt x="343" y="96"/>
                    <a:pt x="344" y="96"/>
                    <a:pt x="344" y="96"/>
                  </a:cubicBezTo>
                  <a:cubicBezTo>
                    <a:pt x="346" y="96"/>
                    <a:pt x="348" y="96"/>
                    <a:pt x="350" y="97"/>
                  </a:cubicBezTo>
                  <a:cubicBezTo>
                    <a:pt x="350" y="97"/>
                    <a:pt x="351" y="97"/>
                    <a:pt x="351" y="97"/>
                  </a:cubicBezTo>
                  <a:cubicBezTo>
                    <a:pt x="350" y="99"/>
                    <a:pt x="348" y="97"/>
                    <a:pt x="346" y="98"/>
                  </a:cubicBezTo>
                  <a:cubicBezTo>
                    <a:pt x="341" y="98"/>
                    <a:pt x="336" y="99"/>
                    <a:pt x="331" y="98"/>
                  </a:cubicBezTo>
                  <a:cubicBezTo>
                    <a:pt x="331" y="98"/>
                    <a:pt x="330" y="98"/>
                    <a:pt x="330" y="97"/>
                  </a:cubicBezTo>
                  <a:close/>
                  <a:moveTo>
                    <a:pt x="330" y="79"/>
                  </a:moveTo>
                  <a:cubicBezTo>
                    <a:pt x="330" y="78"/>
                    <a:pt x="333" y="79"/>
                    <a:pt x="334" y="79"/>
                  </a:cubicBezTo>
                  <a:cubicBezTo>
                    <a:pt x="341" y="78"/>
                    <a:pt x="348" y="77"/>
                    <a:pt x="355" y="78"/>
                  </a:cubicBezTo>
                  <a:cubicBezTo>
                    <a:pt x="356" y="79"/>
                    <a:pt x="357" y="79"/>
                    <a:pt x="357" y="79"/>
                  </a:cubicBezTo>
                  <a:cubicBezTo>
                    <a:pt x="356" y="80"/>
                    <a:pt x="354" y="79"/>
                    <a:pt x="352" y="79"/>
                  </a:cubicBezTo>
                  <a:cubicBezTo>
                    <a:pt x="345" y="79"/>
                    <a:pt x="339" y="80"/>
                    <a:pt x="332" y="80"/>
                  </a:cubicBezTo>
                  <a:cubicBezTo>
                    <a:pt x="332" y="80"/>
                    <a:pt x="330" y="80"/>
                    <a:pt x="330" y="79"/>
                  </a:cubicBezTo>
                  <a:close/>
                  <a:moveTo>
                    <a:pt x="328" y="112"/>
                  </a:moveTo>
                  <a:cubicBezTo>
                    <a:pt x="328" y="111"/>
                    <a:pt x="330" y="112"/>
                    <a:pt x="332" y="112"/>
                  </a:cubicBezTo>
                  <a:cubicBezTo>
                    <a:pt x="332" y="112"/>
                    <a:pt x="333" y="113"/>
                    <a:pt x="333" y="113"/>
                  </a:cubicBezTo>
                  <a:cubicBezTo>
                    <a:pt x="331" y="113"/>
                    <a:pt x="329" y="114"/>
                    <a:pt x="328" y="113"/>
                  </a:cubicBezTo>
                  <a:cubicBezTo>
                    <a:pt x="328" y="112"/>
                    <a:pt x="328" y="112"/>
                    <a:pt x="328" y="112"/>
                  </a:cubicBezTo>
                  <a:close/>
                  <a:moveTo>
                    <a:pt x="328" y="114"/>
                  </a:moveTo>
                  <a:cubicBezTo>
                    <a:pt x="328" y="114"/>
                    <a:pt x="330" y="115"/>
                    <a:pt x="329" y="115"/>
                  </a:cubicBezTo>
                  <a:cubicBezTo>
                    <a:pt x="328" y="115"/>
                    <a:pt x="328" y="115"/>
                    <a:pt x="328" y="114"/>
                  </a:cubicBezTo>
                  <a:close/>
                  <a:moveTo>
                    <a:pt x="327" y="150"/>
                  </a:moveTo>
                  <a:cubicBezTo>
                    <a:pt x="327" y="148"/>
                    <a:pt x="329" y="150"/>
                    <a:pt x="330" y="150"/>
                  </a:cubicBezTo>
                  <a:cubicBezTo>
                    <a:pt x="331" y="150"/>
                    <a:pt x="334" y="150"/>
                    <a:pt x="333" y="150"/>
                  </a:cubicBezTo>
                  <a:cubicBezTo>
                    <a:pt x="331" y="151"/>
                    <a:pt x="329" y="151"/>
                    <a:pt x="327" y="150"/>
                  </a:cubicBezTo>
                  <a:cubicBezTo>
                    <a:pt x="327" y="150"/>
                    <a:pt x="327" y="150"/>
                    <a:pt x="327" y="150"/>
                  </a:cubicBezTo>
                  <a:close/>
                  <a:moveTo>
                    <a:pt x="326" y="122"/>
                  </a:moveTo>
                  <a:cubicBezTo>
                    <a:pt x="326" y="122"/>
                    <a:pt x="328" y="123"/>
                    <a:pt x="328" y="123"/>
                  </a:cubicBezTo>
                  <a:cubicBezTo>
                    <a:pt x="327" y="123"/>
                    <a:pt x="326" y="123"/>
                    <a:pt x="326" y="122"/>
                  </a:cubicBezTo>
                  <a:close/>
                  <a:moveTo>
                    <a:pt x="326" y="92"/>
                  </a:moveTo>
                  <a:cubicBezTo>
                    <a:pt x="327" y="91"/>
                    <a:pt x="328" y="91"/>
                    <a:pt x="330" y="91"/>
                  </a:cubicBezTo>
                  <a:cubicBezTo>
                    <a:pt x="335" y="91"/>
                    <a:pt x="339" y="91"/>
                    <a:pt x="343" y="92"/>
                  </a:cubicBezTo>
                  <a:cubicBezTo>
                    <a:pt x="345" y="92"/>
                    <a:pt x="346" y="91"/>
                    <a:pt x="347" y="91"/>
                  </a:cubicBezTo>
                  <a:cubicBezTo>
                    <a:pt x="348" y="92"/>
                    <a:pt x="347" y="93"/>
                    <a:pt x="347" y="93"/>
                  </a:cubicBezTo>
                  <a:cubicBezTo>
                    <a:pt x="344" y="93"/>
                    <a:pt x="342" y="92"/>
                    <a:pt x="340" y="93"/>
                  </a:cubicBezTo>
                  <a:cubicBezTo>
                    <a:pt x="340" y="93"/>
                    <a:pt x="339" y="94"/>
                    <a:pt x="339" y="94"/>
                  </a:cubicBezTo>
                  <a:cubicBezTo>
                    <a:pt x="338" y="94"/>
                    <a:pt x="337" y="94"/>
                    <a:pt x="337" y="94"/>
                  </a:cubicBezTo>
                  <a:cubicBezTo>
                    <a:pt x="334" y="94"/>
                    <a:pt x="331" y="93"/>
                    <a:pt x="329" y="93"/>
                  </a:cubicBezTo>
                  <a:cubicBezTo>
                    <a:pt x="328" y="93"/>
                    <a:pt x="326" y="93"/>
                    <a:pt x="326" y="92"/>
                  </a:cubicBezTo>
                  <a:close/>
                  <a:moveTo>
                    <a:pt x="323" y="92"/>
                  </a:moveTo>
                  <a:cubicBezTo>
                    <a:pt x="323" y="92"/>
                    <a:pt x="324" y="93"/>
                    <a:pt x="324" y="93"/>
                  </a:cubicBezTo>
                  <a:cubicBezTo>
                    <a:pt x="324" y="93"/>
                    <a:pt x="323" y="93"/>
                    <a:pt x="323" y="92"/>
                  </a:cubicBezTo>
                  <a:close/>
                  <a:moveTo>
                    <a:pt x="323" y="150"/>
                  </a:moveTo>
                  <a:cubicBezTo>
                    <a:pt x="323" y="149"/>
                    <a:pt x="325" y="150"/>
                    <a:pt x="325" y="150"/>
                  </a:cubicBezTo>
                  <a:cubicBezTo>
                    <a:pt x="324" y="151"/>
                    <a:pt x="323" y="151"/>
                    <a:pt x="323" y="150"/>
                  </a:cubicBezTo>
                  <a:close/>
                  <a:moveTo>
                    <a:pt x="321" y="111"/>
                  </a:moveTo>
                  <a:cubicBezTo>
                    <a:pt x="321" y="110"/>
                    <a:pt x="323" y="111"/>
                    <a:pt x="324" y="111"/>
                  </a:cubicBezTo>
                  <a:cubicBezTo>
                    <a:pt x="330" y="110"/>
                    <a:pt x="335" y="110"/>
                    <a:pt x="341" y="110"/>
                  </a:cubicBezTo>
                  <a:cubicBezTo>
                    <a:pt x="339" y="109"/>
                    <a:pt x="336" y="108"/>
                    <a:pt x="334" y="108"/>
                  </a:cubicBezTo>
                  <a:cubicBezTo>
                    <a:pt x="328" y="109"/>
                    <a:pt x="324" y="109"/>
                    <a:pt x="319" y="109"/>
                  </a:cubicBezTo>
                  <a:cubicBezTo>
                    <a:pt x="318" y="109"/>
                    <a:pt x="317" y="109"/>
                    <a:pt x="317" y="108"/>
                  </a:cubicBezTo>
                  <a:cubicBezTo>
                    <a:pt x="317" y="108"/>
                    <a:pt x="318" y="108"/>
                    <a:pt x="319" y="107"/>
                  </a:cubicBezTo>
                  <a:cubicBezTo>
                    <a:pt x="321" y="106"/>
                    <a:pt x="323" y="107"/>
                    <a:pt x="325" y="107"/>
                  </a:cubicBezTo>
                  <a:cubicBezTo>
                    <a:pt x="334" y="106"/>
                    <a:pt x="341" y="106"/>
                    <a:pt x="350" y="106"/>
                  </a:cubicBezTo>
                  <a:cubicBezTo>
                    <a:pt x="350" y="106"/>
                    <a:pt x="352" y="106"/>
                    <a:pt x="352" y="107"/>
                  </a:cubicBezTo>
                  <a:cubicBezTo>
                    <a:pt x="351" y="107"/>
                    <a:pt x="350" y="108"/>
                    <a:pt x="349" y="108"/>
                  </a:cubicBezTo>
                  <a:cubicBezTo>
                    <a:pt x="347" y="108"/>
                    <a:pt x="343" y="108"/>
                    <a:pt x="344" y="109"/>
                  </a:cubicBezTo>
                  <a:cubicBezTo>
                    <a:pt x="344" y="109"/>
                    <a:pt x="345" y="109"/>
                    <a:pt x="345" y="109"/>
                  </a:cubicBezTo>
                  <a:cubicBezTo>
                    <a:pt x="344" y="110"/>
                    <a:pt x="344" y="110"/>
                    <a:pt x="344" y="110"/>
                  </a:cubicBezTo>
                  <a:cubicBezTo>
                    <a:pt x="347" y="110"/>
                    <a:pt x="350" y="110"/>
                    <a:pt x="353" y="110"/>
                  </a:cubicBezTo>
                  <a:cubicBezTo>
                    <a:pt x="353" y="110"/>
                    <a:pt x="355" y="110"/>
                    <a:pt x="354" y="111"/>
                  </a:cubicBezTo>
                  <a:cubicBezTo>
                    <a:pt x="354" y="111"/>
                    <a:pt x="351" y="111"/>
                    <a:pt x="352" y="111"/>
                  </a:cubicBezTo>
                  <a:cubicBezTo>
                    <a:pt x="352" y="112"/>
                    <a:pt x="354" y="112"/>
                    <a:pt x="353" y="112"/>
                  </a:cubicBezTo>
                  <a:cubicBezTo>
                    <a:pt x="351" y="113"/>
                    <a:pt x="349" y="112"/>
                    <a:pt x="346" y="112"/>
                  </a:cubicBezTo>
                  <a:cubicBezTo>
                    <a:pt x="345" y="112"/>
                    <a:pt x="342" y="113"/>
                    <a:pt x="343" y="113"/>
                  </a:cubicBezTo>
                  <a:cubicBezTo>
                    <a:pt x="345" y="114"/>
                    <a:pt x="352" y="112"/>
                    <a:pt x="350" y="114"/>
                  </a:cubicBezTo>
                  <a:cubicBezTo>
                    <a:pt x="350" y="115"/>
                    <a:pt x="349" y="115"/>
                    <a:pt x="349" y="115"/>
                  </a:cubicBezTo>
                  <a:cubicBezTo>
                    <a:pt x="346" y="116"/>
                    <a:pt x="343" y="113"/>
                    <a:pt x="341" y="115"/>
                  </a:cubicBezTo>
                  <a:cubicBezTo>
                    <a:pt x="341" y="115"/>
                    <a:pt x="341" y="116"/>
                    <a:pt x="341" y="116"/>
                  </a:cubicBezTo>
                  <a:cubicBezTo>
                    <a:pt x="341" y="116"/>
                    <a:pt x="342" y="116"/>
                    <a:pt x="341" y="116"/>
                  </a:cubicBezTo>
                  <a:cubicBezTo>
                    <a:pt x="340" y="117"/>
                    <a:pt x="339" y="116"/>
                    <a:pt x="337" y="115"/>
                  </a:cubicBezTo>
                  <a:cubicBezTo>
                    <a:pt x="335" y="115"/>
                    <a:pt x="330" y="115"/>
                    <a:pt x="332" y="114"/>
                  </a:cubicBezTo>
                  <a:cubicBezTo>
                    <a:pt x="334" y="114"/>
                    <a:pt x="338" y="115"/>
                    <a:pt x="338" y="113"/>
                  </a:cubicBezTo>
                  <a:cubicBezTo>
                    <a:pt x="338" y="112"/>
                    <a:pt x="335" y="113"/>
                    <a:pt x="334" y="112"/>
                  </a:cubicBezTo>
                  <a:cubicBezTo>
                    <a:pt x="334" y="112"/>
                    <a:pt x="335" y="112"/>
                    <a:pt x="335" y="112"/>
                  </a:cubicBezTo>
                  <a:cubicBezTo>
                    <a:pt x="332" y="110"/>
                    <a:pt x="329" y="112"/>
                    <a:pt x="326" y="112"/>
                  </a:cubicBezTo>
                  <a:cubicBezTo>
                    <a:pt x="324" y="112"/>
                    <a:pt x="321" y="113"/>
                    <a:pt x="321" y="111"/>
                  </a:cubicBezTo>
                  <a:close/>
                  <a:moveTo>
                    <a:pt x="320" y="148"/>
                  </a:moveTo>
                  <a:cubicBezTo>
                    <a:pt x="320" y="148"/>
                    <a:pt x="320" y="148"/>
                    <a:pt x="320" y="148"/>
                  </a:cubicBezTo>
                  <a:cubicBezTo>
                    <a:pt x="321" y="147"/>
                    <a:pt x="321" y="146"/>
                    <a:pt x="321" y="147"/>
                  </a:cubicBezTo>
                  <a:cubicBezTo>
                    <a:pt x="322" y="147"/>
                    <a:pt x="322" y="148"/>
                    <a:pt x="322" y="148"/>
                  </a:cubicBezTo>
                  <a:cubicBezTo>
                    <a:pt x="322" y="148"/>
                    <a:pt x="322" y="148"/>
                    <a:pt x="322" y="149"/>
                  </a:cubicBezTo>
                  <a:cubicBezTo>
                    <a:pt x="321" y="149"/>
                    <a:pt x="320" y="149"/>
                    <a:pt x="320" y="148"/>
                  </a:cubicBezTo>
                  <a:close/>
                  <a:moveTo>
                    <a:pt x="319" y="145"/>
                  </a:moveTo>
                  <a:cubicBezTo>
                    <a:pt x="319" y="144"/>
                    <a:pt x="320" y="145"/>
                    <a:pt x="320" y="145"/>
                  </a:cubicBezTo>
                  <a:cubicBezTo>
                    <a:pt x="320" y="145"/>
                    <a:pt x="319" y="145"/>
                    <a:pt x="319" y="145"/>
                  </a:cubicBezTo>
                  <a:close/>
                  <a:moveTo>
                    <a:pt x="319" y="92"/>
                  </a:moveTo>
                  <a:cubicBezTo>
                    <a:pt x="319" y="91"/>
                    <a:pt x="320" y="92"/>
                    <a:pt x="320" y="92"/>
                  </a:cubicBezTo>
                  <a:cubicBezTo>
                    <a:pt x="320" y="92"/>
                    <a:pt x="321" y="92"/>
                    <a:pt x="321" y="92"/>
                  </a:cubicBezTo>
                  <a:cubicBezTo>
                    <a:pt x="320" y="93"/>
                    <a:pt x="319" y="93"/>
                    <a:pt x="319" y="92"/>
                  </a:cubicBezTo>
                  <a:close/>
                  <a:moveTo>
                    <a:pt x="318" y="150"/>
                  </a:moveTo>
                  <a:cubicBezTo>
                    <a:pt x="318" y="149"/>
                    <a:pt x="320" y="150"/>
                    <a:pt x="320" y="151"/>
                  </a:cubicBezTo>
                  <a:cubicBezTo>
                    <a:pt x="319" y="151"/>
                    <a:pt x="318" y="151"/>
                    <a:pt x="318" y="150"/>
                  </a:cubicBezTo>
                  <a:close/>
                  <a:moveTo>
                    <a:pt x="318" y="98"/>
                  </a:moveTo>
                  <a:cubicBezTo>
                    <a:pt x="318" y="97"/>
                    <a:pt x="319" y="98"/>
                    <a:pt x="319" y="98"/>
                  </a:cubicBezTo>
                  <a:cubicBezTo>
                    <a:pt x="319" y="99"/>
                    <a:pt x="318" y="98"/>
                    <a:pt x="318" y="98"/>
                  </a:cubicBezTo>
                  <a:close/>
                  <a:moveTo>
                    <a:pt x="316" y="146"/>
                  </a:moveTo>
                  <a:cubicBezTo>
                    <a:pt x="316" y="145"/>
                    <a:pt x="319" y="146"/>
                    <a:pt x="318" y="147"/>
                  </a:cubicBezTo>
                  <a:cubicBezTo>
                    <a:pt x="318" y="147"/>
                    <a:pt x="316" y="147"/>
                    <a:pt x="316" y="146"/>
                  </a:cubicBezTo>
                  <a:close/>
                  <a:moveTo>
                    <a:pt x="316" y="84"/>
                  </a:moveTo>
                  <a:cubicBezTo>
                    <a:pt x="316" y="83"/>
                    <a:pt x="317" y="84"/>
                    <a:pt x="317" y="84"/>
                  </a:cubicBezTo>
                  <a:cubicBezTo>
                    <a:pt x="316" y="84"/>
                    <a:pt x="315" y="84"/>
                    <a:pt x="316" y="84"/>
                  </a:cubicBezTo>
                  <a:close/>
                  <a:moveTo>
                    <a:pt x="315" y="147"/>
                  </a:moveTo>
                  <a:cubicBezTo>
                    <a:pt x="315" y="147"/>
                    <a:pt x="317" y="148"/>
                    <a:pt x="317" y="148"/>
                  </a:cubicBezTo>
                  <a:cubicBezTo>
                    <a:pt x="316" y="148"/>
                    <a:pt x="315" y="148"/>
                    <a:pt x="315" y="147"/>
                  </a:cubicBezTo>
                  <a:close/>
                  <a:moveTo>
                    <a:pt x="315" y="119"/>
                  </a:moveTo>
                  <a:cubicBezTo>
                    <a:pt x="315" y="118"/>
                    <a:pt x="316" y="119"/>
                    <a:pt x="317" y="119"/>
                  </a:cubicBezTo>
                  <a:cubicBezTo>
                    <a:pt x="318" y="119"/>
                    <a:pt x="319" y="119"/>
                    <a:pt x="319" y="119"/>
                  </a:cubicBezTo>
                  <a:cubicBezTo>
                    <a:pt x="321" y="119"/>
                    <a:pt x="322" y="119"/>
                    <a:pt x="324" y="119"/>
                  </a:cubicBezTo>
                  <a:cubicBezTo>
                    <a:pt x="324" y="119"/>
                    <a:pt x="324" y="118"/>
                    <a:pt x="324" y="118"/>
                  </a:cubicBezTo>
                  <a:cubicBezTo>
                    <a:pt x="325" y="118"/>
                    <a:pt x="324" y="119"/>
                    <a:pt x="325" y="119"/>
                  </a:cubicBezTo>
                  <a:cubicBezTo>
                    <a:pt x="326" y="120"/>
                    <a:pt x="330" y="119"/>
                    <a:pt x="329" y="120"/>
                  </a:cubicBezTo>
                  <a:cubicBezTo>
                    <a:pt x="329" y="121"/>
                    <a:pt x="327" y="121"/>
                    <a:pt x="326" y="121"/>
                  </a:cubicBezTo>
                  <a:cubicBezTo>
                    <a:pt x="323" y="121"/>
                    <a:pt x="319" y="122"/>
                    <a:pt x="316" y="120"/>
                  </a:cubicBezTo>
                  <a:cubicBezTo>
                    <a:pt x="315" y="120"/>
                    <a:pt x="315" y="120"/>
                    <a:pt x="315" y="119"/>
                  </a:cubicBezTo>
                  <a:close/>
                  <a:moveTo>
                    <a:pt x="314" y="150"/>
                  </a:moveTo>
                  <a:cubicBezTo>
                    <a:pt x="314" y="149"/>
                    <a:pt x="317" y="150"/>
                    <a:pt x="316" y="151"/>
                  </a:cubicBezTo>
                  <a:cubicBezTo>
                    <a:pt x="315" y="151"/>
                    <a:pt x="314" y="151"/>
                    <a:pt x="314" y="150"/>
                  </a:cubicBezTo>
                  <a:close/>
                  <a:moveTo>
                    <a:pt x="314" y="98"/>
                  </a:moveTo>
                  <a:cubicBezTo>
                    <a:pt x="314" y="98"/>
                    <a:pt x="315" y="97"/>
                    <a:pt x="315" y="97"/>
                  </a:cubicBezTo>
                  <a:cubicBezTo>
                    <a:pt x="316" y="97"/>
                    <a:pt x="316" y="98"/>
                    <a:pt x="316" y="98"/>
                  </a:cubicBezTo>
                  <a:cubicBezTo>
                    <a:pt x="316" y="99"/>
                    <a:pt x="314" y="99"/>
                    <a:pt x="314" y="98"/>
                  </a:cubicBezTo>
                  <a:close/>
                  <a:moveTo>
                    <a:pt x="311" y="107"/>
                  </a:moveTo>
                  <a:cubicBezTo>
                    <a:pt x="311" y="107"/>
                    <a:pt x="314" y="108"/>
                    <a:pt x="313" y="108"/>
                  </a:cubicBezTo>
                  <a:cubicBezTo>
                    <a:pt x="313" y="109"/>
                    <a:pt x="311" y="108"/>
                    <a:pt x="311" y="107"/>
                  </a:cubicBezTo>
                  <a:close/>
                  <a:moveTo>
                    <a:pt x="311" y="132"/>
                  </a:moveTo>
                  <a:cubicBezTo>
                    <a:pt x="311" y="132"/>
                    <a:pt x="312" y="133"/>
                    <a:pt x="312" y="133"/>
                  </a:cubicBezTo>
                  <a:cubicBezTo>
                    <a:pt x="311" y="133"/>
                    <a:pt x="311" y="133"/>
                    <a:pt x="311" y="132"/>
                  </a:cubicBezTo>
                  <a:close/>
                  <a:moveTo>
                    <a:pt x="310" y="134"/>
                  </a:moveTo>
                  <a:cubicBezTo>
                    <a:pt x="310" y="133"/>
                    <a:pt x="315" y="134"/>
                    <a:pt x="313" y="135"/>
                  </a:cubicBezTo>
                  <a:cubicBezTo>
                    <a:pt x="312" y="135"/>
                    <a:pt x="310" y="135"/>
                    <a:pt x="310" y="134"/>
                  </a:cubicBezTo>
                  <a:close/>
                  <a:moveTo>
                    <a:pt x="310" y="143"/>
                  </a:moveTo>
                  <a:cubicBezTo>
                    <a:pt x="310" y="143"/>
                    <a:pt x="311" y="144"/>
                    <a:pt x="311" y="144"/>
                  </a:cubicBezTo>
                  <a:cubicBezTo>
                    <a:pt x="311" y="144"/>
                    <a:pt x="310" y="144"/>
                    <a:pt x="310" y="143"/>
                  </a:cubicBezTo>
                  <a:close/>
                  <a:moveTo>
                    <a:pt x="310" y="92"/>
                  </a:moveTo>
                  <a:cubicBezTo>
                    <a:pt x="310" y="91"/>
                    <a:pt x="312" y="92"/>
                    <a:pt x="313" y="92"/>
                  </a:cubicBezTo>
                  <a:cubicBezTo>
                    <a:pt x="314" y="92"/>
                    <a:pt x="317" y="92"/>
                    <a:pt x="316" y="92"/>
                  </a:cubicBezTo>
                  <a:cubicBezTo>
                    <a:pt x="314" y="93"/>
                    <a:pt x="312" y="93"/>
                    <a:pt x="310" y="92"/>
                  </a:cubicBezTo>
                  <a:cubicBezTo>
                    <a:pt x="310" y="92"/>
                    <a:pt x="310" y="92"/>
                    <a:pt x="310" y="92"/>
                  </a:cubicBezTo>
                  <a:close/>
                  <a:moveTo>
                    <a:pt x="309" y="89"/>
                  </a:moveTo>
                  <a:cubicBezTo>
                    <a:pt x="309" y="89"/>
                    <a:pt x="311" y="90"/>
                    <a:pt x="311" y="90"/>
                  </a:cubicBezTo>
                  <a:cubicBezTo>
                    <a:pt x="310" y="90"/>
                    <a:pt x="309" y="90"/>
                    <a:pt x="309" y="89"/>
                  </a:cubicBezTo>
                  <a:close/>
                  <a:moveTo>
                    <a:pt x="309" y="115"/>
                  </a:moveTo>
                  <a:cubicBezTo>
                    <a:pt x="309" y="115"/>
                    <a:pt x="310" y="116"/>
                    <a:pt x="310" y="116"/>
                  </a:cubicBezTo>
                  <a:cubicBezTo>
                    <a:pt x="310" y="116"/>
                    <a:pt x="309" y="116"/>
                    <a:pt x="309" y="115"/>
                  </a:cubicBezTo>
                  <a:close/>
                  <a:moveTo>
                    <a:pt x="308" y="108"/>
                  </a:moveTo>
                  <a:cubicBezTo>
                    <a:pt x="308" y="107"/>
                    <a:pt x="311" y="108"/>
                    <a:pt x="310" y="108"/>
                  </a:cubicBezTo>
                  <a:cubicBezTo>
                    <a:pt x="310" y="109"/>
                    <a:pt x="308" y="109"/>
                    <a:pt x="308" y="108"/>
                  </a:cubicBezTo>
                  <a:close/>
                  <a:moveTo>
                    <a:pt x="306" y="136"/>
                  </a:moveTo>
                  <a:cubicBezTo>
                    <a:pt x="306" y="135"/>
                    <a:pt x="308" y="136"/>
                    <a:pt x="309" y="136"/>
                  </a:cubicBezTo>
                  <a:cubicBezTo>
                    <a:pt x="309" y="136"/>
                    <a:pt x="311" y="136"/>
                    <a:pt x="310" y="136"/>
                  </a:cubicBezTo>
                  <a:cubicBezTo>
                    <a:pt x="309" y="137"/>
                    <a:pt x="306" y="138"/>
                    <a:pt x="306" y="136"/>
                  </a:cubicBezTo>
                  <a:close/>
                  <a:moveTo>
                    <a:pt x="306" y="113"/>
                  </a:moveTo>
                  <a:cubicBezTo>
                    <a:pt x="306" y="113"/>
                    <a:pt x="308" y="113"/>
                    <a:pt x="308" y="114"/>
                  </a:cubicBezTo>
                  <a:cubicBezTo>
                    <a:pt x="307" y="114"/>
                    <a:pt x="306" y="114"/>
                    <a:pt x="306" y="113"/>
                  </a:cubicBezTo>
                  <a:close/>
                  <a:moveTo>
                    <a:pt x="305" y="92"/>
                  </a:moveTo>
                  <a:cubicBezTo>
                    <a:pt x="305" y="92"/>
                    <a:pt x="306" y="92"/>
                    <a:pt x="306" y="92"/>
                  </a:cubicBezTo>
                  <a:cubicBezTo>
                    <a:pt x="306" y="92"/>
                    <a:pt x="305" y="92"/>
                    <a:pt x="305" y="92"/>
                  </a:cubicBezTo>
                  <a:close/>
                  <a:moveTo>
                    <a:pt x="304" y="152"/>
                  </a:moveTo>
                  <a:cubicBezTo>
                    <a:pt x="304" y="151"/>
                    <a:pt x="307" y="152"/>
                    <a:pt x="306" y="153"/>
                  </a:cubicBezTo>
                  <a:cubicBezTo>
                    <a:pt x="306" y="153"/>
                    <a:pt x="304" y="153"/>
                    <a:pt x="304" y="152"/>
                  </a:cubicBezTo>
                  <a:close/>
                  <a:moveTo>
                    <a:pt x="304" y="94"/>
                  </a:moveTo>
                  <a:cubicBezTo>
                    <a:pt x="304" y="93"/>
                    <a:pt x="306" y="94"/>
                    <a:pt x="307" y="94"/>
                  </a:cubicBezTo>
                  <a:cubicBezTo>
                    <a:pt x="309" y="94"/>
                    <a:pt x="315" y="94"/>
                    <a:pt x="313" y="94"/>
                  </a:cubicBezTo>
                  <a:cubicBezTo>
                    <a:pt x="311" y="95"/>
                    <a:pt x="309" y="95"/>
                    <a:pt x="307" y="95"/>
                  </a:cubicBezTo>
                  <a:cubicBezTo>
                    <a:pt x="306" y="95"/>
                    <a:pt x="304" y="95"/>
                    <a:pt x="304" y="94"/>
                  </a:cubicBezTo>
                  <a:close/>
                  <a:moveTo>
                    <a:pt x="304" y="149"/>
                  </a:moveTo>
                  <a:cubicBezTo>
                    <a:pt x="304" y="148"/>
                    <a:pt x="306" y="149"/>
                    <a:pt x="305" y="149"/>
                  </a:cubicBezTo>
                  <a:cubicBezTo>
                    <a:pt x="305" y="149"/>
                    <a:pt x="304" y="149"/>
                    <a:pt x="304" y="149"/>
                  </a:cubicBezTo>
                  <a:close/>
                  <a:moveTo>
                    <a:pt x="304" y="112"/>
                  </a:moveTo>
                  <a:cubicBezTo>
                    <a:pt x="304" y="111"/>
                    <a:pt x="306" y="112"/>
                    <a:pt x="305" y="113"/>
                  </a:cubicBezTo>
                  <a:cubicBezTo>
                    <a:pt x="305" y="113"/>
                    <a:pt x="304" y="112"/>
                    <a:pt x="304" y="112"/>
                  </a:cubicBezTo>
                  <a:close/>
                  <a:moveTo>
                    <a:pt x="303" y="161"/>
                  </a:moveTo>
                  <a:cubicBezTo>
                    <a:pt x="303" y="160"/>
                    <a:pt x="305" y="162"/>
                    <a:pt x="304" y="162"/>
                  </a:cubicBezTo>
                  <a:cubicBezTo>
                    <a:pt x="304" y="162"/>
                    <a:pt x="303" y="162"/>
                    <a:pt x="303" y="161"/>
                  </a:cubicBezTo>
                  <a:close/>
                  <a:moveTo>
                    <a:pt x="302" y="101"/>
                  </a:moveTo>
                  <a:cubicBezTo>
                    <a:pt x="302" y="100"/>
                    <a:pt x="304" y="101"/>
                    <a:pt x="305" y="101"/>
                  </a:cubicBezTo>
                  <a:cubicBezTo>
                    <a:pt x="306" y="101"/>
                    <a:pt x="309" y="101"/>
                    <a:pt x="308" y="101"/>
                  </a:cubicBezTo>
                  <a:cubicBezTo>
                    <a:pt x="307" y="102"/>
                    <a:pt x="305" y="102"/>
                    <a:pt x="303" y="101"/>
                  </a:cubicBezTo>
                  <a:cubicBezTo>
                    <a:pt x="303" y="101"/>
                    <a:pt x="302" y="101"/>
                    <a:pt x="302" y="101"/>
                  </a:cubicBezTo>
                  <a:close/>
                  <a:moveTo>
                    <a:pt x="301" y="144"/>
                  </a:moveTo>
                  <a:cubicBezTo>
                    <a:pt x="301" y="143"/>
                    <a:pt x="302" y="144"/>
                    <a:pt x="302" y="144"/>
                  </a:cubicBezTo>
                  <a:cubicBezTo>
                    <a:pt x="302" y="144"/>
                    <a:pt x="301" y="144"/>
                    <a:pt x="301" y="144"/>
                  </a:cubicBezTo>
                  <a:close/>
                  <a:moveTo>
                    <a:pt x="300" y="92"/>
                  </a:moveTo>
                  <a:cubicBezTo>
                    <a:pt x="300" y="92"/>
                    <a:pt x="303" y="93"/>
                    <a:pt x="303" y="93"/>
                  </a:cubicBezTo>
                  <a:cubicBezTo>
                    <a:pt x="302" y="93"/>
                    <a:pt x="300" y="93"/>
                    <a:pt x="300" y="92"/>
                  </a:cubicBezTo>
                  <a:close/>
                  <a:moveTo>
                    <a:pt x="300" y="112"/>
                  </a:moveTo>
                  <a:cubicBezTo>
                    <a:pt x="300" y="111"/>
                    <a:pt x="303" y="112"/>
                    <a:pt x="302" y="113"/>
                  </a:cubicBezTo>
                  <a:cubicBezTo>
                    <a:pt x="302" y="114"/>
                    <a:pt x="300" y="113"/>
                    <a:pt x="300" y="112"/>
                  </a:cubicBezTo>
                  <a:close/>
                  <a:moveTo>
                    <a:pt x="299" y="132"/>
                  </a:moveTo>
                  <a:cubicBezTo>
                    <a:pt x="300" y="131"/>
                    <a:pt x="300" y="131"/>
                    <a:pt x="301" y="131"/>
                  </a:cubicBezTo>
                  <a:cubicBezTo>
                    <a:pt x="304" y="130"/>
                    <a:pt x="308" y="131"/>
                    <a:pt x="312" y="131"/>
                  </a:cubicBezTo>
                  <a:cubicBezTo>
                    <a:pt x="313" y="131"/>
                    <a:pt x="314" y="131"/>
                    <a:pt x="315" y="131"/>
                  </a:cubicBezTo>
                  <a:cubicBezTo>
                    <a:pt x="317" y="130"/>
                    <a:pt x="322" y="130"/>
                    <a:pt x="320" y="130"/>
                  </a:cubicBezTo>
                  <a:cubicBezTo>
                    <a:pt x="318" y="129"/>
                    <a:pt x="310" y="130"/>
                    <a:pt x="313" y="129"/>
                  </a:cubicBezTo>
                  <a:cubicBezTo>
                    <a:pt x="314" y="128"/>
                    <a:pt x="316" y="130"/>
                    <a:pt x="317" y="129"/>
                  </a:cubicBezTo>
                  <a:cubicBezTo>
                    <a:pt x="320" y="129"/>
                    <a:pt x="322" y="128"/>
                    <a:pt x="324" y="128"/>
                  </a:cubicBezTo>
                  <a:cubicBezTo>
                    <a:pt x="328" y="129"/>
                    <a:pt x="338" y="128"/>
                    <a:pt x="334" y="129"/>
                  </a:cubicBezTo>
                  <a:cubicBezTo>
                    <a:pt x="331" y="130"/>
                    <a:pt x="328" y="128"/>
                    <a:pt x="326" y="130"/>
                  </a:cubicBezTo>
                  <a:cubicBezTo>
                    <a:pt x="325" y="130"/>
                    <a:pt x="325" y="130"/>
                    <a:pt x="325" y="130"/>
                  </a:cubicBezTo>
                  <a:cubicBezTo>
                    <a:pt x="326" y="131"/>
                    <a:pt x="327" y="130"/>
                    <a:pt x="328" y="130"/>
                  </a:cubicBezTo>
                  <a:cubicBezTo>
                    <a:pt x="329" y="130"/>
                    <a:pt x="330" y="130"/>
                    <a:pt x="331" y="130"/>
                  </a:cubicBezTo>
                  <a:cubicBezTo>
                    <a:pt x="334" y="130"/>
                    <a:pt x="336" y="131"/>
                    <a:pt x="339" y="130"/>
                  </a:cubicBezTo>
                  <a:cubicBezTo>
                    <a:pt x="339" y="129"/>
                    <a:pt x="337" y="129"/>
                    <a:pt x="338" y="129"/>
                  </a:cubicBezTo>
                  <a:cubicBezTo>
                    <a:pt x="339" y="129"/>
                    <a:pt x="341" y="130"/>
                    <a:pt x="343" y="130"/>
                  </a:cubicBezTo>
                  <a:cubicBezTo>
                    <a:pt x="348" y="129"/>
                    <a:pt x="352" y="129"/>
                    <a:pt x="357" y="129"/>
                  </a:cubicBezTo>
                  <a:cubicBezTo>
                    <a:pt x="358" y="129"/>
                    <a:pt x="358" y="129"/>
                    <a:pt x="359" y="129"/>
                  </a:cubicBezTo>
                  <a:cubicBezTo>
                    <a:pt x="360" y="129"/>
                    <a:pt x="360" y="129"/>
                    <a:pt x="361" y="129"/>
                  </a:cubicBezTo>
                  <a:cubicBezTo>
                    <a:pt x="363" y="128"/>
                    <a:pt x="369" y="129"/>
                    <a:pt x="367" y="130"/>
                  </a:cubicBezTo>
                  <a:cubicBezTo>
                    <a:pt x="367" y="130"/>
                    <a:pt x="366" y="129"/>
                    <a:pt x="366" y="130"/>
                  </a:cubicBezTo>
                  <a:cubicBezTo>
                    <a:pt x="365" y="130"/>
                    <a:pt x="363" y="130"/>
                    <a:pt x="362" y="130"/>
                  </a:cubicBezTo>
                  <a:cubicBezTo>
                    <a:pt x="361" y="130"/>
                    <a:pt x="360" y="131"/>
                    <a:pt x="360" y="131"/>
                  </a:cubicBezTo>
                  <a:cubicBezTo>
                    <a:pt x="360" y="131"/>
                    <a:pt x="361" y="131"/>
                    <a:pt x="361" y="132"/>
                  </a:cubicBezTo>
                  <a:cubicBezTo>
                    <a:pt x="360" y="132"/>
                    <a:pt x="359" y="131"/>
                    <a:pt x="358" y="131"/>
                  </a:cubicBezTo>
                  <a:cubicBezTo>
                    <a:pt x="356" y="130"/>
                    <a:pt x="354" y="130"/>
                    <a:pt x="352" y="130"/>
                  </a:cubicBezTo>
                  <a:cubicBezTo>
                    <a:pt x="351" y="130"/>
                    <a:pt x="351" y="131"/>
                    <a:pt x="350" y="131"/>
                  </a:cubicBezTo>
                  <a:cubicBezTo>
                    <a:pt x="350" y="130"/>
                    <a:pt x="349" y="129"/>
                    <a:pt x="348" y="130"/>
                  </a:cubicBezTo>
                  <a:cubicBezTo>
                    <a:pt x="347" y="130"/>
                    <a:pt x="347" y="130"/>
                    <a:pt x="346" y="130"/>
                  </a:cubicBezTo>
                  <a:cubicBezTo>
                    <a:pt x="344" y="131"/>
                    <a:pt x="341" y="131"/>
                    <a:pt x="338" y="131"/>
                  </a:cubicBezTo>
                  <a:cubicBezTo>
                    <a:pt x="338" y="131"/>
                    <a:pt x="336" y="131"/>
                    <a:pt x="337" y="131"/>
                  </a:cubicBezTo>
                  <a:cubicBezTo>
                    <a:pt x="337" y="132"/>
                    <a:pt x="338" y="132"/>
                    <a:pt x="338" y="132"/>
                  </a:cubicBezTo>
                  <a:cubicBezTo>
                    <a:pt x="335" y="133"/>
                    <a:pt x="333" y="131"/>
                    <a:pt x="331" y="132"/>
                  </a:cubicBezTo>
                  <a:cubicBezTo>
                    <a:pt x="330" y="132"/>
                    <a:pt x="331" y="132"/>
                    <a:pt x="331" y="132"/>
                  </a:cubicBezTo>
                  <a:cubicBezTo>
                    <a:pt x="330" y="132"/>
                    <a:pt x="330" y="132"/>
                    <a:pt x="329" y="132"/>
                  </a:cubicBezTo>
                  <a:cubicBezTo>
                    <a:pt x="326" y="133"/>
                    <a:pt x="323" y="133"/>
                    <a:pt x="319" y="133"/>
                  </a:cubicBezTo>
                  <a:cubicBezTo>
                    <a:pt x="319" y="133"/>
                    <a:pt x="318" y="132"/>
                    <a:pt x="318" y="132"/>
                  </a:cubicBezTo>
                  <a:cubicBezTo>
                    <a:pt x="317" y="131"/>
                    <a:pt x="316" y="132"/>
                    <a:pt x="314" y="132"/>
                  </a:cubicBezTo>
                  <a:cubicBezTo>
                    <a:pt x="312" y="132"/>
                    <a:pt x="310" y="131"/>
                    <a:pt x="308" y="131"/>
                  </a:cubicBezTo>
                  <a:cubicBezTo>
                    <a:pt x="306" y="132"/>
                    <a:pt x="305" y="132"/>
                    <a:pt x="304" y="132"/>
                  </a:cubicBezTo>
                  <a:cubicBezTo>
                    <a:pt x="303" y="132"/>
                    <a:pt x="302" y="131"/>
                    <a:pt x="301" y="131"/>
                  </a:cubicBezTo>
                  <a:cubicBezTo>
                    <a:pt x="301" y="131"/>
                    <a:pt x="301" y="132"/>
                    <a:pt x="301" y="132"/>
                  </a:cubicBezTo>
                  <a:cubicBezTo>
                    <a:pt x="300" y="132"/>
                    <a:pt x="299" y="132"/>
                    <a:pt x="299" y="132"/>
                  </a:cubicBezTo>
                  <a:close/>
                  <a:moveTo>
                    <a:pt x="298" y="115"/>
                  </a:moveTo>
                  <a:cubicBezTo>
                    <a:pt x="298" y="114"/>
                    <a:pt x="301" y="115"/>
                    <a:pt x="302" y="115"/>
                  </a:cubicBezTo>
                  <a:cubicBezTo>
                    <a:pt x="303" y="115"/>
                    <a:pt x="306" y="115"/>
                    <a:pt x="305" y="116"/>
                  </a:cubicBezTo>
                  <a:cubicBezTo>
                    <a:pt x="303" y="117"/>
                    <a:pt x="301" y="116"/>
                    <a:pt x="299" y="116"/>
                  </a:cubicBezTo>
                  <a:cubicBezTo>
                    <a:pt x="299" y="116"/>
                    <a:pt x="298" y="116"/>
                    <a:pt x="298" y="115"/>
                  </a:cubicBezTo>
                  <a:close/>
                  <a:moveTo>
                    <a:pt x="298" y="96"/>
                  </a:moveTo>
                  <a:cubicBezTo>
                    <a:pt x="298" y="96"/>
                    <a:pt x="300" y="96"/>
                    <a:pt x="300" y="97"/>
                  </a:cubicBezTo>
                  <a:cubicBezTo>
                    <a:pt x="300" y="98"/>
                    <a:pt x="298" y="97"/>
                    <a:pt x="298" y="97"/>
                  </a:cubicBezTo>
                  <a:cubicBezTo>
                    <a:pt x="298" y="97"/>
                    <a:pt x="298" y="97"/>
                    <a:pt x="298" y="96"/>
                  </a:cubicBezTo>
                  <a:close/>
                  <a:moveTo>
                    <a:pt x="298" y="94"/>
                  </a:moveTo>
                  <a:cubicBezTo>
                    <a:pt x="298" y="94"/>
                    <a:pt x="299" y="94"/>
                    <a:pt x="300" y="94"/>
                  </a:cubicBezTo>
                  <a:cubicBezTo>
                    <a:pt x="301" y="94"/>
                    <a:pt x="301" y="95"/>
                    <a:pt x="301" y="95"/>
                  </a:cubicBezTo>
                  <a:cubicBezTo>
                    <a:pt x="300" y="96"/>
                    <a:pt x="298" y="96"/>
                    <a:pt x="298" y="94"/>
                  </a:cubicBezTo>
                  <a:close/>
                  <a:moveTo>
                    <a:pt x="297" y="154"/>
                  </a:moveTo>
                  <a:cubicBezTo>
                    <a:pt x="297" y="153"/>
                    <a:pt x="302" y="154"/>
                    <a:pt x="301" y="155"/>
                  </a:cubicBezTo>
                  <a:cubicBezTo>
                    <a:pt x="300" y="155"/>
                    <a:pt x="299" y="155"/>
                    <a:pt x="298" y="155"/>
                  </a:cubicBezTo>
                  <a:cubicBezTo>
                    <a:pt x="297" y="154"/>
                    <a:pt x="297" y="154"/>
                    <a:pt x="297" y="154"/>
                  </a:cubicBezTo>
                  <a:close/>
                  <a:moveTo>
                    <a:pt x="297" y="123"/>
                  </a:moveTo>
                  <a:cubicBezTo>
                    <a:pt x="297" y="122"/>
                    <a:pt x="300" y="123"/>
                    <a:pt x="301" y="123"/>
                  </a:cubicBezTo>
                  <a:cubicBezTo>
                    <a:pt x="301" y="123"/>
                    <a:pt x="302" y="124"/>
                    <a:pt x="302" y="124"/>
                  </a:cubicBezTo>
                  <a:cubicBezTo>
                    <a:pt x="300" y="124"/>
                    <a:pt x="298" y="125"/>
                    <a:pt x="297" y="124"/>
                  </a:cubicBezTo>
                  <a:cubicBezTo>
                    <a:pt x="297" y="123"/>
                    <a:pt x="297" y="123"/>
                    <a:pt x="297" y="123"/>
                  </a:cubicBezTo>
                  <a:close/>
                  <a:moveTo>
                    <a:pt x="297" y="112"/>
                  </a:moveTo>
                  <a:cubicBezTo>
                    <a:pt x="297" y="112"/>
                    <a:pt x="298" y="113"/>
                    <a:pt x="298" y="113"/>
                  </a:cubicBezTo>
                  <a:cubicBezTo>
                    <a:pt x="298" y="113"/>
                    <a:pt x="297" y="113"/>
                    <a:pt x="297" y="112"/>
                  </a:cubicBezTo>
                  <a:close/>
                  <a:moveTo>
                    <a:pt x="295" y="108"/>
                  </a:moveTo>
                  <a:cubicBezTo>
                    <a:pt x="295" y="107"/>
                    <a:pt x="297" y="108"/>
                    <a:pt x="298" y="108"/>
                  </a:cubicBezTo>
                  <a:cubicBezTo>
                    <a:pt x="300" y="108"/>
                    <a:pt x="304" y="108"/>
                    <a:pt x="303" y="109"/>
                  </a:cubicBezTo>
                  <a:cubicBezTo>
                    <a:pt x="301" y="110"/>
                    <a:pt x="299" y="109"/>
                    <a:pt x="296" y="109"/>
                  </a:cubicBezTo>
                  <a:cubicBezTo>
                    <a:pt x="296" y="109"/>
                    <a:pt x="295" y="109"/>
                    <a:pt x="295" y="108"/>
                  </a:cubicBezTo>
                  <a:close/>
                  <a:moveTo>
                    <a:pt x="295" y="130"/>
                  </a:moveTo>
                  <a:cubicBezTo>
                    <a:pt x="295" y="129"/>
                    <a:pt x="296" y="129"/>
                    <a:pt x="297" y="129"/>
                  </a:cubicBezTo>
                  <a:cubicBezTo>
                    <a:pt x="298" y="130"/>
                    <a:pt x="300" y="130"/>
                    <a:pt x="299" y="130"/>
                  </a:cubicBezTo>
                  <a:cubicBezTo>
                    <a:pt x="298" y="131"/>
                    <a:pt x="297" y="131"/>
                    <a:pt x="295" y="130"/>
                  </a:cubicBezTo>
                  <a:cubicBezTo>
                    <a:pt x="295" y="130"/>
                    <a:pt x="295" y="130"/>
                    <a:pt x="295" y="130"/>
                  </a:cubicBezTo>
                  <a:close/>
                  <a:moveTo>
                    <a:pt x="295" y="99"/>
                  </a:moveTo>
                  <a:cubicBezTo>
                    <a:pt x="295" y="97"/>
                    <a:pt x="299" y="99"/>
                    <a:pt x="301" y="98"/>
                  </a:cubicBezTo>
                  <a:cubicBezTo>
                    <a:pt x="302" y="98"/>
                    <a:pt x="302" y="96"/>
                    <a:pt x="303" y="96"/>
                  </a:cubicBezTo>
                  <a:cubicBezTo>
                    <a:pt x="304" y="97"/>
                    <a:pt x="304" y="97"/>
                    <a:pt x="305" y="97"/>
                  </a:cubicBezTo>
                  <a:cubicBezTo>
                    <a:pt x="305" y="98"/>
                    <a:pt x="306" y="98"/>
                    <a:pt x="306" y="98"/>
                  </a:cubicBezTo>
                  <a:cubicBezTo>
                    <a:pt x="307" y="98"/>
                    <a:pt x="308" y="99"/>
                    <a:pt x="309" y="98"/>
                  </a:cubicBezTo>
                  <a:cubicBezTo>
                    <a:pt x="309" y="98"/>
                    <a:pt x="309" y="98"/>
                    <a:pt x="310" y="97"/>
                  </a:cubicBezTo>
                  <a:cubicBezTo>
                    <a:pt x="311" y="97"/>
                    <a:pt x="313" y="99"/>
                    <a:pt x="312" y="99"/>
                  </a:cubicBezTo>
                  <a:cubicBezTo>
                    <a:pt x="312" y="100"/>
                    <a:pt x="311" y="99"/>
                    <a:pt x="310" y="99"/>
                  </a:cubicBezTo>
                  <a:cubicBezTo>
                    <a:pt x="305" y="100"/>
                    <a:pt x="301" y="100"/>
                    <a:pt x="296" y="99"/>
                  </a:cubicBezTo>
                  <a:cubicBezTo>
                    <a:pt x="296" y="99"/>
                    <a:pt x="295" y="99"/>
                    <a:pt x="295" y="99"/>
                  </a:cubicBezTo>
                  <a:close/>
                  <a:moveTo>
                    <a:pt x="294" y="76"/>
                  </a:moveTo>
                  <a:cubicBezTo>
                    <a:pt x="294" y="75"/>
                    <a:pt x="295" y="76"/>
                    <a:pt x="295" y="76"/>
                  </a:cubicBezTo>
                  <a:cubicBezTo>
                    <a:pt x="295" y="76"/>
                    <a:pt x="294" y="76"/>
                    <a:pt x="294" y="76"/>
                  </a:cubicBezTo>
                  <a:close/>
                  <a:moveTo>
                    <a:pt x="293" y="92"/>
                  </a:moveTo>
                  <a:cubicBezTo>
                    <a:pt x="293" y="91"/>
                    <a:pt x="295" y="92"/>
                    <a:pt x="296" y="92"/>
                  </a:cubicBezTo>
                  <a:cubicBezTo>
                    <a:pt x="297" y="93"/>
                    <a:pt x="298" y="92"/>
                    <a:pt x="298" y="93"/>
                  </a:cubicBezTo>
                  <a:cubicBezTo>
                    <a:pt x="297" y="94"/>
                    <a:pt x="295" y="93"/>
                    <a:pt x="293" y="93"/>
                  </a:cubicBezTo>
                  <a:cubicBezTo>
                    <a:pt x="293" y="93"/>
                    <a:pt x="293" y="93"/>
                    <a:pt x="293" y="92"/>
                  </a:cubicBezTo>
                  <a:close/>
                  <a:moveTo>
                    <a:pt x="289" y="92"/>
                  </a:moveTo>
                  <a:cubicBezTo>
                    <a:pt x="289" y="92"/>
                    <a:pt x="290" y="93"/>
                    <a:pt x="290" y="93"/>
                  </a:cubicBezTo>
                  <a:cubicBezTo>
                    <a:pt x="290" y="93"/>
                    <a:pt x="289" y="93"/>
                    <a:pt x="289" y="92"/>
                  </a:cubicBezTo>
                  <a:close/>
                  <a:moveTo>
                    <a:pt x="289" y="91"/>
                  </a:moveTo>
                  <a:cubicBezTo>
                    <a:pt x="289" y="90"/>
                    <a:pt x="291" y="90"/>
                    <a:pt x="291" y="90"/>
                  </a:cubicBezTo>
                  <a:cubicBezTo>
                    <a:pt x="295" y="90"/>
                    <a:pt x="298" y="90"/>
                    <a:pt x="301" y="89"/>
                  </a:cubicBezTo>
                  <a:cubicBezTo>
                    <a:pt x="301" y="89"/>
                    <a:pt x="301" y="89"/>
                    <a:pt x="301" y="89"/>
                  </a:cubicBezTo>
                  <a:cubicBezTo>
                    <a:pt x="299" y="88"/>
                    <a:pt x="298" y="88"/>
                    <a:pt x="296" y="88"/>
                  </a:cubicBezTo>
                  <a:cubicBezTo>
                    <a:pt x="295" y="88"/>
                    <a:pt x="291" y="88"/>
                    <a:pt x="292" y="88"/>
                  </a:cubicBezTo>
                  <a:cubicBezTo>
                    <a:pt x="294" y="86"/>
                    <a:pt x="300" y="88"/>
                    <a:pt x="299" y="86"/>
                  </a:cubicBezTo>
                  <a:cubicBezTo>
                    <a:pt x="297" y="85"/>
                    <a:pt x="294" y="86"/>
                    <a:pt x="292" y="86"/>
                  </a:cubicBezTo>
                  <a:cubicBezTo>
                    <a:pt x="282" y="86"/>
                    <a:pt x="274" y="86"/>
                    <a:pt x="265" y="87"/>
                  </a:cubicBezTo>
                  <a:cubicBezTo>
                    <a:pt x="264" y="87"/>
                    <a:pt x="263" y="87"/>
                    <a:pt x="263" y="87"/>
                  </a:cubicBezTo>
                  <a:cubicBezTo>
                    <a:pt x="264" y="89"/>
                    <a:pt x="269" y="87"/>
                    <a:pt x="268" y="89"/>
                  </a:cubicBezTo>
                  <a:cubicBezTo>
                    <a:pt x="267" y="90"/>
                    <a:pt x="265" y="89"/>
                    <a:pt x="264" y="89"/>
                  </a:cubicBezTo>
                  <a:cubicBezTo>
                    <a:pt x="263" y="89"/>
                    <a:pt x="262" y="89"/>
                    <a:pt x="261" y="89"/>
                  </a:cubicBezTo>
                  <a:cubicBezTo>
                    <a:pt x="261" y="89"/>
                    <a:pt x="260" y="89"/>
                    <a:pt x="260" y="89"/>
                  </a:cubicBezTo>
                  <a:cubicBezTo>
                    <a:pt x="260" y="88"/>
                    <a:pt x="260" y="88"/>
                    <a:pt x="260" y="87"/>
                  </a:cubicBezTo>
                  <a:cubicBezTo>
                    <a:pt x="259" y="87"/>
                    <a:pt x="258" y="87"/>
                    <a:pt x="258" y="86"/>
                  </a:cubicBezTo>
                  <a:cubicBezTo>
                    <a:pt x="258" y="85"/>
                    <a:pt x="260" y="86"/>
                    <a:pt x="261" y="86"/>
                  </a:cubicBezTo>
                  <a:cubicBezTo>
                    <a:pt x="262" y="85"/>
                    <a:pt x="262" y="85"/>
                    <a:pt x="263" y="85"/>
                  </a:cubicBezTo>
                  <a:cubicBezTo>
                    <a:pt x="263" y="85"/>
                    <a:pt x="264" y="85"/>
                    <a:pt x="264" y="86"/>
                  </a:cubicBezTo>
                  <a:cubicBezTo>
                    <a:pt x="269" y="87"/>
                    <a:pt x="273" y="85"/>
                    <a:pt x="278" y="85"/>
                  </a:cubicBezTo>
                  <a:cubicBezTo>
                    <a:pt x="281" y="85"/>
                    <a:pt x="284" y="86"/>
                    <a:pt x="287" y="85"/>
                  </a:cubicBezTo>
                  <a:cubicBezTo>
                    <a:pt x="287" y="84"/>
                    <a:pt x="287" y="84"/>
                    <a:pt x="287" y="84"/>
                  </a:cubicBezTo>
                  <a:cubicBezTo>
                    <a:pt x="286" y="84"/>
                    <a:pt x="285" y="84"/>
                    <a:pt x="285" y="84"/>
                  </a:cubicBezTo>
                  <a:cubicBezTo>
                    <a:pt x="287" y="83"/>
                    <a:pt x="289" y="86"/>
                    <a:pt x="291" y="85"/>
                  </a:cubicBezTo>
                  <a:cubicBezTo>
                    <a:pt x="291" y="84"/>
                    <a:pt x="291" y="84"/>
                    <a:pt x="292" y="84"/>
                  </a:cubicBezTo>
                  <a:cubicBezTo>
                    <a:pt x="292" y="83"/>
                    <a:pt x="293" y="84"/>
                    <a:pt x="294" y="84"/>
                  </a:cubicBezTo>
                  <a:cubicBezTo>
                    <a:pt x="298" y="83"/>
                    <a:pt x="302" y="82"/>
                    <a:pt x="306" y="83"/>
                  </a:cubicBezTo>
                  <a:cubicBezTo>
                    <a:pt x="307" y="83"/>
                    <a:pt x="307" y="83"/>
                    <a:pt x="307" y="83"/>
                  </a:cubicBezTo>
                  <a:cubicBezTo>
                    <a:pt x="308" y="83"/>
                    <a:pt x="309" y="84"/>
                    <a:pt x="310" y="84"/>
                  </a:cubicBezTo>
                  <a:cubicBezTo>
                    <a:pt x="311" y="84"/>
                    <a:pt x="314" y="83"/>
                    <a:pt x="314" y="84"/>
                  </a:cubicBezTo>
                  <a:cubicBezTo>
                    <a:pt x="314" y="85"/>
                    <a:pt x="314" y="85"/>
                    <a:pt x="314" y="85"/>
                  </a:cubicBezTo>
                  <a:cubicBezTo>
                    <a:pt x="313" y="85"/>
                    <a:pt x="310" y="85"/>
                    <a:pt x="311" y="85"/>
                  </a:cubicBezTo>
                  <a:cubicBezTo>
                    <a:pt x="311" y="85"/>
                    <a:pt x="313" y="85"/>
                    <a:pt x="312" y="85"/>
                  </a:cubicBezTo>
                  <a:cubicBezTo>
                    <a:pt x="310" y="87"/>
                    <a:pt x="306" y="84"/>
                    <a:pt x="304" y="86"/>
                  </a:cubicBezTo>
                  <a:cubicBezTo>
                    <a:pt x="304" y="87"/>
                    <a:pt x="304" y="88"/>
                    <a:pt x="304" y="88"/>
                  </a:cubicBezTo>
                  <a:cubicBezTo>
                    <a:pt x="303" y="88"/>
                    <a:pt x="303" y="88"/>
                    <a:pt x="302" y="88"/>
                  </a:cubicBezTo>
                  <a:cubicBezTo>
                    <a:pt x="303" y="89"/>
                    <a:pt x="304" y="89"/>
                    <a:pt x="304" y="89"/>
                  </a:cubicBezTo>
                  <a:cubicBezTo>
                    <a:pt x="305" y="90"/>
                    <a:pt x="307" y="90"/>
                    <a:pt x="306" y="90"/>
                  </a:cubicBezTo>
                  <a:cubicBezTo>
                    <a:pt x="305" y="92"/>
                    <a:pt x="303" y="90"/>
                    <a:pt x="301" y="90"/>
                  </a:cubicBezTo>
                  <a:cubicBezTo>
                    <a:pt x="297" y="90"/>
                    <a:pt x="294" y="91"/>
                    <a:pt x="290" y="91"/>
                  </a:cubicBezTo>
                  <a:cubicBezTo>
                    <a:pt x="290" y="91"/>
                    <a:pt x="289" y="91"/>
                    <a:pt x="289" y="91"/>
                  </a:cubicBezTo>
                  <a:close/>
                  <a:moveTo>
                    <a:pt x="289" y="83"/>
                  </a:moveTo>
                  <a:cubicBezTo>
                    <a:pt x="289" y="82"/>
                    <a:pt x="291" y="84"/>
                    <a:pt x="290" y="84"/>
                  </a:cubicBezTo>
                  <a:cubicBezTo>
                    <a:pt x="290" y="84"/>
                    <a:pt x="289" y="84"/>
                    <a:pt x="289" y="83"/>
                  </a:cubicBezTo>
                  <a:close/>
                  <a:moveTo>
                    <a:pt x="288" y="151"/>
                  </a:moveTo>
                  <a:cubicBezTo>
                    <a:pt x="288" y="150"/>
                    <a:pt x="290" y="151"/>
                    <a:pt x="291" y="151"/>
                  </a:cubicBezTo>
                  <a:cubicBezTo>
                    <a:pt x="295" y="150"/>
                    <a:pt x="299" y="150"/>
                    <a:pt x="303" y="150"/>
                  </a:cubicBezTo>
                  <a:cubicBezTo>
                    <a:pt x="303" y="150"/>
                    <a:pt x="305" y="151"/>
                    <a:pt x="304" y="151"/>
                  </a:cubicBezTo>
                  <a:cubicBezTo>
                    <a:pt x="303" y="153"/>
                    <a:pt x="299" y="149"/>
                    <a:pt x="297" y="151"/>
                  </a:cubicBezTo>
                  <a:cubicBezTo>
                    <a:pt x="297" y="151"/>
                    <a:pt x="298" y="152"/>
                    <a:pt x="297" y="153"/>
                  </a:cubicBezTo>
                  <a:cubicBezTo>
                    <a:pt x="296" y="153"/>
                    <a:pt x="294" y="152"/>
                    <a:pt x="293" y="152"/>
                  </a:cubicBezTo>
                  <a:cubicBezTo>
                    <a:pt x="291" y="152"/>
                    <a:pt x="288" y="153"/>
                    <a:pt x="288" y="151"/>
                  </a:cubicBezTo>
                  <a:close/>
                  <a:moveTo>
                    <a:pt x="288" y="149"/>
                  </a:moveTo>
                  <a:cubicBezTo>
                    <a:pt x="288" y="149"/>
                    <a:pt x="289" y="150"/>
                    <a:pt x="289" y="150"/>
                  </a:cubicBezTo>
                  <a:cubicBezTo>
                    <a:pt x="289" y="150"/>
                    <a:pt x="288" y="150"/>
                    <a:pt x="288" y="149"/>
                  </a:cubicBezTo>
                  <a:close/>
                  <a:moveTo>
                    <a:pt x="288" y="101"/>
                  </a:moveTo>
                  <a:cubicBezTo>
                    <a:pt x="288" y="101"/>
                    <a:pt x="290" y="102"/>
                    <a:pt x="289" y="102"/>
                  </a:cubicBezTo>
                  <a:cubicBezTo>
                    <a:pt x="289" y="102"/>
                    <a:pt x="288" y="102"/>
                    <a:pt x="288" y="101"/>
                  </a:cubicBezTo>
                  <a:close/>
                  <a:moveTo>
                    <a:pt x="287" y="154"/>
                  </a:moveTo>
                  <a:cubicBezTo>
                    <a:pt x="287" y="153"/>
                    <a:pt x="290" y="154"/>
                    <a:pt x="291" y="154"/>
                  </a:cubicBezTo>
                  <a:cubicBezTo>
                    <a:pt x="292" y="154"/>
                    <a:pt x="293" y="154"/>
                    <a:pt x="295" y="154"/>
                  </a:cubicBezTo>
                  <a:cubicBezTo>
                    <a:pt x="295" y="154"/>
                    <a:pt x="297" y="154"/>
                    <a:pt x="296" y="155"/>
                  </a:cubicBezTo>
                  <a:cubicBezTo>
                    <a:pt x="295" y="156"/>
                    <a:pt x="293" y="155"/>
                    <a:pt x="291" y="155"/>
                  </a:cubicBezTo>
                  <a:cubicBezTo>
                    <a:pt x="290" y="155"/>
                    <a:pt x="287" y="155"/>
                    <a:pt x="287" y="154"/>
                  </a:cubicBezTo>
                  <a:close/>
                  <a:moveTo>
                    <a:pt x="285" y="116"/>
                  </a:moveTo>
                  <a:cubicBezTo>
                    <a:pt x="285" y="115"/>
                    <a:pt x="289" y="116"/>
                    <a:pt x="288" y="117"/>
                  </a:cubicBezTo>
                  <a:cubicBezTo>
                    <a:pt x="288" y="118"/>
                    <a:pt x="287" y="117"/>
                    <a:pt x="286" y="116"/>
                  </a:cubicBezTo>
                  <a:cubicBezTo>
                    <a:pt x="286" y="116"/>
                    <a:pt x="285" y="116"/>
                    <a:pt x="285" y="116"/>
                  </a:cubicBezTo>
                  <a:close/>
                  <a:moveTo>
                    <a:pt x="284" y="162"/>
                  </a:moveTo>
                  <a:cubicBezTo>
                    <a:pt x="285" y="160"/>
                    <a:pt x="287" y="162"/>
                    <a:pt x="289" y="162"/>
                  </a:cubicBezTo>
                  <a:cubicBezTo>
                    <a:pt x="292" y="161"/>
                    <a:pt x="295" y="161"/>
                    <a:pt x="298" y="161"/>
                  </a:cubicBezTo>
                  <a:cubicBezTo>
                    <a:pt x="299" y="161"/>
                    <a:pt x="301" y="161"/>
                    <a:pt x="300" y="162"/>
                  </a:cubicBezTo>
                  <a:cubicBezTo>
                    <a:pt x="299" y="164"/>
                    <a:pt x="296" y="162"/>
                    <a:pt x="293" y="162"/>
                  </a:cubicBezTo>
                  <a:cubicBezTo>
                    <a:pt x="290" y="162"/>
                    <a:pt x="288" y="163"/>
                    <a:pt x="285" y="162"/>
                  </a:cubicBezTo>
                  <a:cubicBezTo>
                    <a:pt x="285" y="162"/>
                    <a:pt x="284" y="162"/>
                    <a:pt x="284" y="162"/>
                  </a:cubicBezTo>
                  <a:close/>
                  <a:moveTo>
                    <a:pt x="283" y="149"/>
                  </a:moveTo>
                  <a:cubicBezTo>
                    <a:pt x="283" y="148"/>
                    <a:pt x="285" y="149"/>
                    <a:pt x="286" y="149"/>
                  </a:cubicBezTo>
                  <a:cubicBezTo>
                    <a:pt x="287" y="149"/>
                    <a:pt x="288" y="149"/>
                    <a:pt x="287" y="150"/>
                  </a:cubicBezTo>
                  <a:cubicBezTo>
                    <a:pt x="286" y="151"/>
                    <a:pt x="284" y="150"/>
                    <a:pt x="283" y="149"/>
                  </a:cubicBezTo>
                  <a:cubicBezTo>
                    <a:pt x="283" y="149"/>
                    <a:pt x="283" y="149"/>
                    <a:pt x="283" y="149"/>
                  </a:cubicBezTo>
                  <a:close/>
                  <a:moveTo>
                    <a:pt x="283" y="130"/>
                  </a:moveTo>
                  <a:cubicBezTo>
                    <a:pt x="283" y="130"/>
                    <a:pt x="286" y="130"/>
                    <a:pt x="285" y="131"/>
                  </a:cubicBezTo>
                  <a:cubicBezTo>
                    <a:pt x="285" y="131"/>
                    <a:pt x="283" y="131"/>
                    <a:pt x="283" y="130"/>
                  </a:cubicBezTo>
                  <a:close/>
                  <a:moveTo>
                    <a:pt x="283" y="97"/>
                  </a:moveTo>
                  <a:cubicBezTo>
                    <a:pt x="284" y="96"/>
                    <a:pt x="286" y="97"/>
                    <a:pt x="288" y="97"/>
                  </a:cubicBezTo>
                  <a:cubicBezTo>
                    <a:pt x="289" y="97"/>
                    <a:pt x="292" y="97"/>
                    <a:pt x="291" y="97"/>
                  </a:cubicBezTo>
                  <a:cubicBezTo>
                    <a:pt x="289" y="98"/>
                    <a:pt x="287" y="98"/>
                    <a:pt x="285" y="98"/>
                  </a:cubicBezTo>
                  <a:cubicBezTo>
                    <a:pt x="285" y="98"/>
                    <a:pt x="283" y="98"/>
                    <a:pt x="283" y="97"/>
                  </a:cubicBezTo>
                  <a:close/>
                  <a:moveTo>
                    <a:pt x="283" y="94"/>
                  </a:moveTo>
                  <a:cubicBezTo>
                    <a:pt x="283" y="93"/>
                    <a:pt x="285" y="94"/>
                    <a:pt x="286" y="94"/>
                  </a:cubicBezTo>
                  <a:cubicBezTo>
                    <a:pt x="286" y="94"/>
                    <a:pt x="287" y="94"/>
                    <a:pt x="288" y="94"/>
                  </a:cubicBezTo>
                  <a:cubicBezTo>
                    <a:pt x="289" y="95"/>
                    <a:pt x="291" y="94"/>
                    <a:pt x="290" y="95"/>
                  </a:cubicBezTo>
                  <a:cubicBezTo>
                    <a:pt x="290" y="96"/>
                    <a:pt x="289" y="95"/>
                    <a:pt x="288" y="95"/>
                  </a:cubicBezTo>
                  <a:cubicBezTo>
                    <a:pt x="286" y="96"/>
                    <a:pt x="283" y="96"/>
                    <a:pt x="283" y="94"/>
                  </a:cubicBezTo>
                  <a:close/>
                  <a:moveTo>
                    <a:pt x="283" y="154"/>
                  </a:moveTo>
                  <a:cubicBezTo>
                    <a:pt x="283" y="153"/>
                    <a:pt x="286" y="154"/>
                    <a:pt x="285" y="155"/>
                  </a:cubicBezTo>
                  <a:cubicBezTo>
                    <a:pt x="284" y="155"/>
                    <a:pt x="283" y="155"/>
                    <a:pt x="283" y="154"/>
                  </a:cubicBezTo>
                  <a:close/>
                  <a:moveTo>
                    <a:pt x="281" y="93"/>
                  </a:moveTo>
                  <a:cubicBezTo>
                    <a:pt x="281" y="93"/>
                    <a:pt x="282" y="93"/>
                    <a:pt x="282" y="93"/>
                  </a:cubicBezTo>
                  <a:cubicBezTo>
                    <a:pt x="282" y="93"/>
                    <a:pt x="281" y="93"/>
                    <a:pt x="281" y="93"/>
                  </a:cubicBezTo>
                  <a:close/>
                  <a:moveTo>
                    <a:pt x="280" y="160"/>
                  </a:moveTo>
                  <a:cubicBezTo>
                    <a:pt x="280" y="158"/>
                    <a:pt x="282" y="160"/>
                    <a:pt x="284" y="160"/>
                  </a:cubicBezTo>
                  <a:cubicBezTo>
                    <a:pt x="287" y="160"/>
                    <a:pt x="296" y="159"/>
                    <a:pt x="293" y="160"/>
                  </a:cubicBezTo>
                  <a:cubicBezTo>
                    <a:pt x="289" y="161"/>
                    <a:pt x="286" y="161"/>
                    <a:pt x="282" y="160"/>
                  </a:cubicBezTo>
                  <a:cubicBezTo>
                    <a:pt x="281" y="160"/>
                    <a:pt x="280" y="160"/>
                    <a:pt x="280" y="160"/>
                  </a:cubicBezTo>
                  <a:close/>
                  <a:moveTo>
                    <a:pt x="280" y="88"/>
                  </a:moveTo>
                  <a:cubicBezTo>
                    <a:pt x="280" y="87"/>
                    <a:pt x="281" y="87"/>
                    <a:pt x="282" y="87"/>
                  </a:cubicBezTo>
                  <a:cubicBezTo>
                    <a:pt x="285" y="87"/>
                    <a:pt x="287" y="87"/>
                    <a:pt x="290" y="87"/>
                  </a:cubicBezTo>
                  <a:cubicBezTo>
                    <a:pt x="290" y="87"/>
                    <a:pt x="290" y="88"/>
                    <a:pt x="290" y="88"/>
                  </a:cubicBezTo>
                  <a:cubicBezTo>
                    <a:pt x="289" y="89"/>
                    <a:pt x="288" y="88"/>
                    <a:pt x="286" y="89"/>
                  </a:cubicBezTo>
                  <a:cubicBezTo>
                    <a:pt x="284" y="89"/>
                    <a:pt x="282" y="89"/>
                    <a:pt x="280" y="88"/>
                  </a:cubicBezTo>
                  <a:cubicBezTo>
                    <a:pt x="280" y="88"/>
                    <a:pt x="280" y="88"/>
                    <a:pt x="280" y="88"/>
                  </a:cubicBezTo>
                  <a:close/>
                  <a:moveTo>
                    <a:pt x="279" y="94"/>
                  </a:moveTo>
                  <a:cubicBezTo>
                    <a:pt x="279" y="93"/>
                    <a:pt x="283" y="95"/>
                    <a:pt x="282" y="95"/>
                  </a:cubicBezTo>
                  <a:cubicBezTo>
                    <a:pt x="281" y="96"/>
                    <a:pt x="279" y="96"/>
                    <a:pt x="279" y="94"/>
                  </a:cubicBezTo>
                  <a:close/>
                  <a:moveTo>
                    <a:pt x="279" y="120"/>
                  </a:moveTo>
                  <a:cubicBezTo>
                    <a:pt x="279" y="120"/>
                    <a:pt x="280" y="120"/>
                    <a:pt x="281" y="120"/>
                  </a:cubicBezTo>
                  <a:cubicBezTo>
                    <a:pt x="282" y="120"/>
                    <a:pt x="285" y="121"/>
                    <a:pt x="285" y="120"/>
                  </a:cubicBezTo>
                  <a:cubicBezTo>
                    <a:pt x="285" y="120"/>
                    <a:pt x="284" y="120"/>
                    <a:pt x="284" y="119"/>
                  </a:cubicBezTo>
                  <a:cubicBezTo>
                    <a:pt x="286" y="118"/>
                    <a:pt x="288" y="119"/>
                    <a:pt x="290" y="119"/>
                  </a:cubicBezTo>
                  <a:cubicBezTo>
                    <a:pt x="295" y="119"/>
                    <a:pt x="300" y="119"/>
                    <a:pt x="305" y="119"/>
                  </a:cubicBezTo>
                  <a:cubicBezTo>
                    <a:pt x="306" y="119"/>
                    <a:pt x="308" y="119"/>
                    <a:pt x="309" y="120"/>
                  </a:cubicBezTo>
                  <a:cubicBezTo>
                    <a:pt x="311" y="121"/>
                    <a:pt x="304" y="121"/>
                    <a:pt x="302" y="121"/>
                  </a:cubicBezTo>
                  <a:cubicBezTo>
                    <a:pt x="301" y="121"/>
                    <a:pt x="301" y="121"/>
                    <a:pt x="300" y="121"/>
                  </a:cubicBezTo>
                  <a:cubicBezTo>
                    <a:pt x="298" y="121"/>
                    <a:pt x="296" y="122"/>
                    <a:pt x="294" y="122"/>
                  </a:cubicBezTo>
                  <a:cubicBezTo>
                    <a:pt x="294" y="122"/>
                    <a:pt x="293" y="121"/>
                    <a:pt x="293" y="121"/>
                  </a:cubicBezTo>
                  <a:cubicBezTo>
                    <a:pt x="292" y="121"/>
                    <a:pt x="292" y="121"/>
                    <a:pt x="291" y="121"/>
                  </a:cubicBezTo>
                  <a:cubicBezTo>
                    <a:pt x="291" y="121"/>
                    <a:pt x="290" y="121"/>
                    <a:pt x="290" y="121"/>
                  </a:cubicBezTo>
                  <a:cubicBezTo>
                    <a:pt x="287" y="122"/>
                    <a:pt x="285" y="122"/>
                    <a:pt x="282" y="122"/>
                  </a:cubicBezTo>
                  <a:cubicBezTo>
                    <a:pt x="281" y="122"/>
                    <a:pt x="281" y="122"/>
                    <a:pt x="280" y="121"/>
                  </a:cubicBezTo>
                  <a:cubicBezTo>
                    <a:pt x="280" y="121"/>
                    <a:pt x="279" y="121"/>
                    <a:pt x="279" y="120"/>
                  </a:cubicBezTo>
                  <a:close/>
                  <a:moveTo>
                    <a:pt x="279" y="97"/>
                  </a:moveTo>
                  <a:cubicBezTo>
                    <a:pt x="279" y="97"/>
                    <a:pt x="281" y="98"/>
                    <a:pt x="280" y="98"/>
                  </a:cubicBezTo>
                  <a:cubicBezTo>
                    <a:pt x="280" y="98"/>
                    <a:pt x="279" y="98"/>
                    <a:pt x="279" y="97"/>
                  </a:cubicBezTo>
                  <a:close/>
                  <a:moveTo>
                    <a:pt x="278" y="159"/>
                  </a:moveTo>
                  <a:cubicBezTo>
                    <a:pt x="278" y="158"/>
                    <a:pt x="280" y="159"/>
                    <a:pt x="280" y="159"/>
                  </a:cubicBezTo>
                  <a:cubicBezTo>
                    <a:pt x="279" y="159"/>
                    <a:pt x="278" y="159"/>
                    <a:pt x="278" y="159"/>
                  </a:cubicBezTo>
                  <a:close/>
                  <a:moveTo>
                    <a:pt x="276" y="150"/>
                  </a:moveTo>
                  <a:cubicBezTo>
                    <a:pt x="276" y="149"/>
                    <a:pt x="277" y="149"/>
                    <a:pt x="277" y="149"/>
                  </a:cubicBezTo>
                  <a:cubicBezTo>
                    <a:pt x="276" y="149"/>
                    <a:pt x="275" y="148"/>
                    <a:pt x="274" y="148"/>
                  </a:cubicBezTo>
                  <a:cubicBezTo>
                    <a:pt x="274" y="148"/>
                    <a:pt x="273" y="148"/>
                    <a:pt x="273" y="148"/>
                  </a:cubicBezTo>
                  <a:cubicBezTo>
                    <a:pt x="273" y="146"/>
                    <a:pt x="276" y="148"/>
                    <a:pt x="277" y="148"/>
                  </a:cubicBezTo>
                  <a:cubicBezTo>
                    <a:pt x="280" y="148"/>
                    <a:pt x="283" y="148"/>
                    <a:pt x="286" y="148"/>
                  </a:cubicBezTo>
                  <a:cubicBezTo>
                    <a:pt x="290" y="148"/>
                    <a:pt x="297" y="144"/>
                    <a:pt x="297" y="148"/>
                  </a:cubicBezTo>
                  <a:cubicBezTo>
                    <a:pt x="297" y="148"/>
                    <a:pt x="295" y="148"/>
                    <a:pt x="295" y="149"/>
                  </a:cubicBezTo>
                  <a:cubicBezTo>
                    <a:pt x="296" y="149"/>
                    <a:pt x="298" y="149"/>
                    <a:pt x="298" y="150"/>
                  </a:cubicBezTo>
                  <a:cubicBezTo>
                    <a:pt x="297" y="150"/>
                    <a:pt x="296" y="150"/>
                    <a:pt x="295" y="150"/>
                  </a:cubicBezTo>
                  <a:cubicBezTo>
                    <a:pt x="294" y="150"/>
                    <a:pt x="294" y="149"/>
                    <a:pt x="293" y="149"/>
                  </a:cubicBezTo>
                  <a:cubicBezTo>
                    <a:pt x="288" y="148"/>
                    <a:pt x="284" y="149"/>
                    <a:pt x="279" y="149"/>
                  </a:cubicBezTo>
                  <a:cubicBezTo>
                    <a:pt x="280" y="149"/>
                    <a:pt x="281" y="149"/>
                    <a:pt x="281" y="149"/>
                  </a:cubicBezTo>
                  <a:cubicBezTo>
                    <a:pt x="282" y="149"/>
                    <a:pt x="283" y="150"/>
                    <a:pt x="282" y="150"/>
                  </a:cubicBezTo>
                  <a:cubicBezTo>
                    <a:pt x="282" y="151"/>
                    <a:pt x="280" y="150"/>
                    <a:pt x="279" y="150"/>
                  </a:cubicBezTo>
                  <a:cubicBezTo>
                    <a:pt x="278" y="150"/>
                    <a:pt x="276" y="151"/>
                    <a:pt x="276" y="150"/>
                  </a:cubicBezTo>
                  <a:close/>
                  <a:moveTo>
                    <a:pt x="276" y="105"/>
                  </a:moveTo>
                  <a:cubicBezTo>
                    <a:pt x="276" y="105"/>
                    <a:pt x="278" y="106"/>
                    <a:pt x="278" y="106"/>
                  </a:cubicBezTo>
                  <a:cubicBezTo>
                    <a:pt x="277" y="106"/>
                    <a:pt x="276" y="106"/>
                    <a:pt x="276" y="105"/>
                  </a:cubicBezTo>
                  <a:close/>
                  <a:moveTo>
                    <a:pt x="276" y="97"/>
                  </a:moveTo>
                  <a:cubicBezTo>
                    <a:pt x="276" y="97"/>
                    <a:pt x="277" y="98"/>
                    <a:pt x="277" y="98"/>
                  </a:cubicBezTo>
                  <a:cubicBezTo>
                    <a:pt x="277" y="98"/>
                    <a:pt x="276" y="98"/>
                    <a:pt x="276" y="97"/>
                  </a:cubicBezTo>
                  <a:close/>
                  <a:moveTo>
                    <a:pt x="276" y="81"/>
                  </a:moveTo>
                  <a:cubicBezTo>
                    <a:pt x="276" y="80"/>
                    <a:pt x="278" y="81"/>
                    <a:pt x="280" y="81"/>
                  </a:cubicBezTo>
                  <a:cubicBezTo>
                    <a:pt x="284" y="81"/>
                    <a:pt x="287" y="80"/>
                    <a:pt x="291" y="81"/>
                  </a:cubicBezTo>
                  <a:cubicBezTo>
                    <a:pt x="296" y="81"/>
                    <a:pt x="301" y="79"/>
                    <a:pt x="306" y="80"/>
                  </a:cubicBezTo>
                  <a:cubicBezTo>
                    <a:pt x="307" y="80"/>
                    <a:pt x="309" y="81"/>
                    <a:pt x="308" y="81"/>
                  </a:cubicBezTo>
                  <a:cubicBezTo>
                    <a:pt x="307" y="81"/>
                    <a:pt x="307" y="81"/>
                    <a:pt x="306" y="81"/>
                  </a:cubicBezTo>
                  <a:cubicBezTo>
                    <a:pt x="300" y="82"/>
                    <a:pt x="294" y="82"/>
                    <a:pt x="288" y="82"/>
                  </a:cubicBezTo>
                  <a:cubicBezTo>
                    <a:pt x="284" y="82"/>
                    <a:pt x="280" y="83"/>
                    <a:pt x="276" y="82"/>
                  </a:cubicBezTo>
                  <a:cubicBezTo>
                    <a:pt x="276" y="82"/>
                    <a:pt x="276" y="81"/>
                    <a:pt x="276" y="81"/>
                  </a:cubicBezTo>
                  <a:close/>
                  <a:moveTo>
                    <a:pt x="275" y="134"/>
                  </a:moveTo>
                  <a:cubicBezTo>
                    <a:pt x="275" y="133"/>
                    <a:pt x="277" y="135"/>
                    <a:pt x="276" y="135"/>
                  </a:cubicBezTo>
                  <a:cubicBezTo>
                    <a:pt x="276" y="135"/>
                    <a:pt x="275" y="134"/>
                    <a:pt x="275" y="134"/>
                  </a:cubicBezTo>
                  <a:close/>
                  <a:moveTo>
                    <a:pt x="275" y="108"/>
                  </a:moveTo>
                  <a:cubicBezTo>
                    <a:pt x="276" y="107"/>
                    <a:pt x="277" y="109"/>
                    <a:pt x="278" y="109"/>
                  </a:cubicBezTo>
                  <a:cubicBezTo>
                    <a:pt x="279" y="109"/>
                    <a:pt x="280" y="108"/>
                    <a:pt x="281" y="108"/>
                  </a:cubicBezTo>
                  <a:cubicBezTo>
                    <a:pt x="284" y="108"/>
                    <a:pt x="287" y="107"/>
                    <a:pt x="289" y="108"/>
                  </a:cubicBezTo>
                  <a:cubicBezTo>
                    <a:pt x="290" y="108"/>
                    <a:pt x="290" y="108"/>
                    <a:pt x="290" y="108"/>
                  </a:cubicBezTo>
                  <a:cubicBezTo>
                    <a:pt x="290" y="109"/>
                    <a:pt x="289" y="109"/>
                    <a:pt x="289" y="109"/>
                  </a:cubicBezTo>
                  <a:cubicBezTo>
                    <a:pt x="286" y="111"/>
                    <a:pt x="282" y="110"/>
                    <a:pt x="279" y="110"/>
                  </a:cubicBezTo>
                  <a:cubicBezTo>
                    <a:pt x="278" y="110"/>
                    <a:pt x="275" y="110"/>
                    <a:pt x="275" y="108"/>
                  </a:cubicBezTo>
                  <a:close/>
                  <a:moveTo>
                    <a:pt x="275" y="132"/>
                  </a:moveTo>
                  <a:cubicBezTo>
                    <a:pt x="275" y="130"/>
                    <a:pt x="278" y="132"/>
                    <a:pt x="279" y="132"/>
                  </a:cubicBezTo>
                  <a:cubicBezTo>
                    <a:pt x="285" y="131"/>
                    <a:pt x="290" y="130"/>
                    <a:pt x="297" y="131"/>
                  </a:cubicBezTo>
                  <a:cubicBezTo>
                    <a:pt x="297" y="131"/>
                    <a:pt x="299" y="131"/>
                    <a:pt x="299" y="132"/>
                  </a:cubicBezTo>
                  <a:cubicBezTo>
                    <a:pt x="298" y="133"/>
                    <a:pt x="294" y="131"/>
                    <a:pt x="295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4"/>
                    <a:pt x="296" y="133"/>
                    <a:pt x="296" y="134"/>
                  </a:cubicBezTo>
                  <a:cubicBezTo>
                    <a:pt x="295" y="135"/>
                    <a:pt x="293" y="134"/>
                    <a:pt x="292" y="135"/>
                  </a:cubicBezTo>
                  <a:cubicBezTo>
                    <a:pt x="291" y="135"/>
                    <a:pt x="289" y="136"/>
                    <a:pt x="289" y="135"/>
                  </a:cubicBezTo>
                  <a:cubicBezTo>
                    <a:pt x="289" y="135"/>
                    <a:pt x="290" y="134"/>
                    <a:pt x="290" y="134"/>
                  </a:cubicBezTo>
                  <a:cubicBezTo>
                    <a:pt x="288" y="133"/>
                    <a:pt x="286" y="135"/>
                    <a:pt x="284" y="135"/>
                  </a:cubicBezTo>
                  <a:cubicBezTo>
                    <a:pt x="283" y="135"/>
                    <a:pt x="282" y="135"/>
                    <a:pt x="282" y="135"/>
                  </a:cubicBezTo>
                  <a:cubicBezTo>
                    <a:pt x="281" y="135"/>
                    <a:pt x="281" y="135"/>
                    <a:pt x="280" y="135"/>
                  </a:cubicBezTo>
                  <a:cubicBezTo>
                    <a:pt x="279" y="135"/>
                    <a:pt x="277" y="135"/>
                    <a:pt x="278" y="134"/>
                  </a:cubicBezTo>
                  <a:cubicBezTo>
                    <a:pt x="279" y="133"/>
                    <a:pt x="282" y="134"/>
                    <a:pt x="281" y="133"/>
                  </a:cubicBezTo>
                  <a:cubicBezTo>
                    <a:pt x="280" y="132"/>
                    <a:pt x="279" y="133"/>
                    <a:pt x="278" y="133"/>
                  </a:cubicBezTo>
                  <a:cubicBezTo>
                    <a:pt x="277" y="133"/>
                    <a:pt x="275" y="133"/>
                    <a:pt x="275" y="132"/>
                  </a:cubicBezTo>
                  <a:close/>
                  <a:moveTo>
                    <a:pt x="273" y="88"/>
                  </a:moveTo>
                  <a:cubicBezTo>
                    <a:pt x="273" y="88"/>
                    <a:pt x="275" y="88"/>
                    <a:pt x="275" y="88"/>
                  </a:cubicBezTo>
                  <a:cubicBezTo>
                    <a:pt x="274" y="89"/>
                    <a:pt x="273" y="89"/>
                    <a:pt x="273" y="88"/>
                  </a:cubicBezTo>
                  <a:close/>
                  <a:moveTo>
                    <a:pt x="272" y="108"/>
                  </a:moveTo>
                  <a:cubicBezTo>
                    <a:pt x="272" y="108"/>
                    <a:pt x="275" y="109"/>
                    <a:pt x="274" y="109"/>
                  </a:cubicBezTo>
                  <a:cubicBezTo>
                    <a:pt x="274" y="109"/>
                    <a:pt x="272" y="109"/>
                    <a:pt x="272" y="108"/>
                  </a:cubicBezTo>
                  <a:close/>
                  <a:moveTo>
                    <a:pt x="271" y="150"/>
                  </a:moveTo>
                  <a:cubicBezTo>
                    <a:pt x="271" y="149"/>
                    <a:pt x="272" y="150"/>
                    <a:pt x="272" y="150"/>
                  </a:cubicBezTo>
                  <a:cubicBezTo>
                    <a:pt x="272" y="150"/>
                    <a:pt x="271" y="150"/>
                    <a:pt x="271" y="150"/>
                  </a:cubicBezTo>
                  <a:close/>
                  <a:moveTo>
                    <a:pt x="271" y="145"/>
                  </a:moveTo>
                  <a:cubicBezTo>
                    <a:pt x="271" y="144"/>
                    <a:pt x="274" y="145"/>
                    <a:pt x="273" y="145"/>
                  </a:cubicBezTo>
                  <a:cubicBezTo>
                    <a:pt x="272" y="145"/>
                    <a:pt x="271" y="145"/>
                    <a:pt x="271" y="145"/>
                  </a:cubicBezTo>
                  <a:close/>
                  <a:moveTo>
                    <a:pt x="271" y="155"/>
                  </a:moveTo>
                  <a:cubicBezTo>
                    <a:pt x="272" y="153"/>
                    <a:pt x="274" y="155"/>
                    <a:pt x="275" y="155"/>
                  </a:cubicBezTo>
                  <a:cubicBezTo>
                    <a:pt x="276" y="155"/>
                    <a:pt x="278" y="155"/>
                    <a:pt x="278" y="155"/>
                  </a:cubicBezTo>
                  <a:cubicBezTo>
                    <a:pt x="276" y="156"/>
                    <a:pt x="275" y="156"/>
                    <a:pt x="273" y="156"/>
                  </a:cubicBezTo>
                  <a:cubicBezTo>
                    <a:pt x="272" y="156"/>
                    <a:pt x="271" y="155"/>
                    <a:pt x="271" y="155"/>
                  </a:cubicBezTo>
                  <a:close/>
                  <a:moveTo>
                    <a:pt x="271" y="148"/>
                  </a:moveTo>
                  <a:cubicBezTo>
                    <a:pt x="271" y="147"/>
                    <a:pt x="273" y="148"/>
                    <a:pt x="272" y="148"/>
                  </a:cubicBezTo>
                  <a:cubicBezTo>
                    <a:pt x="272" y="148"/>
                    <a:pt x="271" y="148"/>
                    <a:pt x="271" y="148"/>
                  </a:cubicBezTo>
                  <a:close/>
                  <a:moveTo>
                    <a:pt x="270" y="117"/>
                  </a:moveTo>
                  <a:cubicBezTo>
                    <a:pt x="271" y="116"/>
                    <a:pt x="273" y="117"/>
                    <a:pt x="275" y="117"/>
                  </a:cubicBezTo>
                  <a:cubicBezTo>
                    <a:pt x="275" y="117"/>
                    <a:pt x="276" y="116"/>
                    <a:pt x="276" y="116"/>
                  </a:cubicBezTo>
                  <a:cubicBezTo>
                    <a:pt x="276" y="116"/>
                    <a:pt x="276" y="117"/>
                    <a:pt x="277" y="117"/>
                  </a:cubicBezTo>
                  <a:cubicBezTo>
                    <a:pt x="278" y="118"/>
                    <a:pt x="280" y="115"/>
                    <a:pt x="282" y="115"/>
                  </a:cubicBezTo>
                  <a:cubicBezTo>
                    <a:pt x="283" y="115"/>
                    <a:pt x="284" y="116"/>
                    <a:pt x="284" y="117"/>
                  </a:cubicBezTo>
                  <a:cubicBezTo>
                    <a:pt x="283" y="117"/>
                    <a:pt x="282" y="117"/>
                    <a:pt x="281" y="117"/>
                  </a:cubicBezTo>
                  <a:cubicBezTo>
                    <a:pt x="278" y="117"/>
                    <a:pt x="275" y="119"/>
                    <a:pt x="272" y="118"/>
                  </a:cubicBezTo>
                  <a:cubicBezTo>
                    <a:pt x="271" y="118"/>
                    <a:pt x="270" y="117"/>
                    <a:pt x="270" y="117"/>
                  </a:cubicBezTo>
                  <a:close/>
                  <a:moveTo>
                    <a:pt x="270" y="138"/>
                  </a:moveTo>
                  <a:cubicBezTo>
                    <a:pt x="270" y="137"/>
                    <a:pt x="273" y="139"/>
                    <a:pt x="272" y="139"/>
                  </a:cubicBezTo>
                  <a:cubicBezTo>
                    <a:pt x="272" y="140"/>
                    <a:pt x="270" y="139"/>
                    <a:pt x="270" y="138"/>
                  </a:cubicBezTo>
                  <a:close/>
                  <a:moveTo>
                    <a:pt x="269" y="88"/>
                  </a:moveTo>
                  <a:cubicBezTo>
                    <a:pt x="269" y="87"/>
                    <a:pt x="273" y="88"/>
                    <a:pt x="272" y="89"/>
                  </a:cubicBezTo>
                  <a:cubicBezTo>
                    <a:pt x="271" y="89"/>
                    <a:pt x="269" y="89"/>
                    <a:pt x="269" y="88"/>
                  </a:cubicBezTo>
                  <a:close/>
                  <a:moveTo>
                    <a:pt x="269" y="114"/>
                  </a:moveTo>
                  <a:cubicBezTo>
                    <a:pt x="269" y="114"/>
                    <a:pt x="270" y="115"/>
                    <a:pt x="270" y="115"/>
                  </a:cubicBezTo>
                  <a:cubicBezTo>
                    <a:pt x="270" y="115"/>
                    <a:pt x="269" y="115"/>
                    <a:pt x="269" y="114"/>
                  </a:cubicBezTo>
                  <a:close/>
                  <a:moveTo>
                    <a:pt x="269" y="95"/>
                  </a:moveTo>
                  <a:cubicBezTo>
                    <a:pt x="270" y="93"/>
                    <a:pt x="272" y="94"/>
                    <a:pt x="273" y="95"/>
                  </a:cubicBezTo>
                  <a:cubicBezTo>
                    <a:pt x="273" y="95"/>
                    <a:pt x="275" y="95"/>
                    <a:pt x="274" y="95"/>
                  </a:cubicBezTo>
                  <a:cubicBezTo>
                    <a:pt x="273" y="96"/>
                    <a:pt x="271" y="96"/>
                    <a:pt x="269" y="95"/>
                  </a:cubicBezTo>
                  <a:cubicBezTo>
                    <a:pt x="269" y="95"/>
                    <a:pt x="269" y="95"/>
                    <a:pt x="269" y="95"/>
                  </a:cubicBezTo>
                  <a:close/>
                  <a:moveTo>
                    <a:pt x="268" y="152"/>
                  </a:moveTo>
                  <a:cubicBezTo>
                    <a:pt x="268" y="151"/>
                    <a:pt x="269" y="152"/>
                    <a:pt x="269" y="152"/>
                  </a:cubicBezTo>
                  <a:cubicBezTo>
                    <a:pt x="269" y="152"/>
                    <a:pt x="268" y="152"/>
                    <a:pt x="268" y="152"/>
                  </a:cubicBezTo>
                  <a:close/>
                  <a:moveTo>
                    <a:pt x="266" y="113"/>
                  </a:moveTo>
                  <a:cubicBezTo>
                    <a:pt x="267" y="112"/>
                    <a:pt x="269" y="113"/>
                    <a:pt x="271" y="113"/>
                  </a:cubicBezTo>
                  <a:cubicBezTo>
                    <a:pt x="278" y="113"/>
                    <a:pt x="284" y="111"/>
                    <a:pt x="291" y="112"/>
                  </a:cubicBezTo>
                  <a:cubicBezTo>
                    <a:pt x="292" y="112"/>
                    <a:pt x="293" y="113"/>
                    <a:pt x="293" y="113"/>
                  </a:cubicBezTo>
                  <a:cubicBezTo>
                    <a:pt x="292" y="114"/>
                    <a:pt x="290" y="113"/>
                    <a:pt x="289" y="113"/>
                  </a:cubicBezTo>
                  <a:cubicBezTo>
                    <a:pt x="288" y="113"/>
                    <a:pt x="288" y="114"/>
                    <a:pt x="287" y="114"/>
                  </a:cubicBezTo>
                  <a:cubicBezTo>
                    <a:pt x="286" y="114"/>
                    <a:pt x="285" y="114"/>
                    <a:pt x="284" y="114"/>
                  </a:cubicBezTo>
                  <a:cubicBezTo>
                    <a:pt x="281" y="115"/>
                    <a:pt x="278" y="113"/>
                    <a:pt x="274" y="114"/>
                  </a:cubicBezTo>
                  <a:cubicBezTo>
                    <a:pt x="274" y="114"/>
                    <a:pt x="275" y="115"/>
                    <a:pt x="274" y="115"/>
                  </a:cubicBezTo>
                  <a:cubicBezTo>
                    <a:pt x="274" y="115"/>
                    <a:pt x="273" y="115"/>
                    <a:pt x="272" y="114"/>
                  </a:cubicBezTo>
                  <a:cubicBezTo>
                    <a:pt x="272" y="114"/>
                    <a:pt x="273" y="114"/>
                    <a:pt x="273" y="114"/>
                  </a:cubicBezTo>
                  <a:cubicBezTo>
                    <a:pt x="271" y="113"/>
                    <a:pt x="269" y="114"/>
                    <a:pt x="267" y="114"/>
                  </a:cubicBezTo>
                  <a:cubicBezTo>
                    <a:pt x="267" y="114"/>
                    <a:pt x="266" y="113"/>
                    <a:pt x="266" y="113"/>
                  </a:cubicBezTo>
                  <a:close/>
                  <a:moveTo>
                    <a:pt x="265" y="142"/>
                  </a:moveTo>
                  <a:cubicBezTo>
                    <a:pt x="265" y="141"/>
                    <a:pt x="266" y="142"/>
                    <a:pt x="266" y="142"/>
                  </a:cubicBezTo>
                  <a:cubicBezTo>
                    <a:pt x="266" y="142"/>
                    <a:pt x="265" y="142"/>
                    <a:pt x="265" y="142"/>
                  </a:cubicBezTo>
                  <a:close/>
                  <a:moveTo>
                    <a:pt x="264" y="133"/>
                  </a:moveTo>
                  <a:cubicBezTo>
                    <a:pt x="264" y="132"/>
                    <a:pt x="266" y="134"/>
                    <a:pt x="265" y="134"/>
                  </a:cubicBezTo>
                  <a:cubicBezTo>
                    <a:pt x="265" y="134"/>
                    <a:pt x="264" y="133"/>
                    <a:pt x="264" y="133"/>
                  </a:cubicBezTo>
                  <a:close/>
                  <a:moveTo>
                    <a:pt x="263" y="99"/>
                  </a:moveTo>
                  <a:cubicBezTo>
                    <a:pt x="263" y="98"/>
                    <a:pt x="266" y="100"/>
                    <a:pt x="267" y="99"/>
                  </a:cubicBezTo>
                  <a:cubicBezTo>
                    <a:pt x="273" y="99"/>
                    <a:pt x="278" y="98"/>
                    <a:pt x="284" y="99"/>
                  </a:cubicBezTo>
                  <a:cubicBezTo>
                    <a:pt x="286" y="99"/>
                    <a:pt x="292" y="98"/>
                    <a:pt x="290" y="99"/>
                  </a:cubicBezTo>
                  <a:cubicBezTo>
                    <a:pt x="289" y="100"/>
                    <a:pt x="286" y="99"/>
                    <a:pt x="286" y="100"/>
                  </a:cubicBezTo>
                  <a:cubicBezTo>
                    <a:pt x="286" y="101"/>
                    <a:pt x="287" y="101"/>
                    <a:pt x="287" y="102"/>
                  </a:cubicBezTo>
                  <a:cubicBezTo>
                    <a:pt x="286" y="103"/>
                    <a:pt x="283" y="102"/>
                    <a:pt x="281" y="102"/>
                  </a:cubicBezTo>
                  <a:cubicBezTo>
                    <a:pt x="278" y="102"/>
                    <a:pt x="275" y="103"/>
                    <a:pt x="272" y="102"/>
                  </a:cubicBezTo>
                  <a:cubicBezTo>
                    <a:pt x="272" y="102"/>
                    <a:pt x="271" y="102"/>
                    <a:pt x="271" y="101"/>
                  </a:cubicBezTo>
                  <a:cubicBezTo>
                    <a:pt x="271" y="101"/>
                    <a:pt x="272" y="101"/>
                    <a:pt x="272" y="100"/>
                  </a:cubicBezTo>
                  <a:cubicBezTo>
                    <a:pt x="269" y="99"/>
                    <a:pt x="266" y="102"/>
                    <a:pt x="263" y="100"/>
                  </a:cubicBezTo>
                  <a:cubicBezTo>
                    <a:pt x="263" y="100"/>
                    <a:pt x="263" y="100"/>
                    <a:pt x="263" y="99"/>
                  </a:cubicBezTo>
                  <a:close/>
                  <a:moveTo>
                    <a:pt x="263" y="152"/>
                  </a:moveTo>
                  <a:cubicBezTo>
                    <a:pt x="263" y="151"/>
                    <a:pt x="265" y="151"/>
                    <a:pt x="266" y="152"/>
                  </a:cubicBezTo>
                  <a:cubicBezTo>
                    <a:pt x="266" y="152"/>
                    <a:pt x="267" y="152"/>
                    <a:pt x="267" y="152"/>
                  </a:cubicBezTo>
                  <a:cubicBezTo>
                    <a:pt x="266" y="153"/>
                    <a:pt x="262" y="153"/>
                    <a:pt x="263" y="152"/>
                  </a:cubicBezTo>
                  <a:close/>
                  <a:moveTo>
                    <a:pt x="262" y="155"/>
                  </a:moveTo>
                  <a:cubicBezTo>
                    <a:pt x="262" y="155"/>
                    <a:pt x="264" y="155"/>
                    <a:pt x="263" y="155"/>
                  </a:cubicBezTo>
                  <a:cubicBezTo>
                    <a:pt x="263" y="155"/>
                    <a:pt x="262" y="156"/>
                    <a:pt x="262" y="155"/>
                  </a:cubicBezTo>
                  <a:close/>
                  <a:moveTo>
                    <a:pt x="262" y="150"/>
                  </a:moveTo>
                  <a:cubicBezTo>
                    <a:pt x="262" y="150"/>
                    <a:pt x="262" y="149"/>
                    <a:pt x="263" y="149"/>
                  </a:cubicBezTo>
                  <a:cubicBezTo>
                    <a:pt x="264" y="147"/>
                    <a:pt x="271" y="148"/>
                    <a:pt x="269" y="149"/>
                  </a:cubicBezTo>
                  <a:cubicBezTo>
                    <a:pt x="269" y="149"/>
                    <a:pt x="268" y="149"/>
                    <a:pt x="268" y="149"/>
                  </a:cubicBezTo>
                  <a:cubicBezTo>
                    <a:pt x="266" y="149"/>
                    <a:pt x="262" y="148"/>
                    <a:pt x="263" y="149"/>
                  </a:cubicBezTo>
                  <a:cubicBezTo>
                    <a:pt x="264" y="151"/>
                    <a:pt x="271" y="150"/>
                    <a:pt x="269" y="150"/>
                  </a:cubicBezTo>
                  <a:cubicBezTo>
                    <a:pt x="267" y="151"/>
                    <a:pt x="265" y="151"/>
                    <a:pt x="263" y="150"/>
                  </a:cubicBezTo>
                  <a:cubicBezTo>
                    <a:pt x="263" y="150"/>
                    <a:pt x="262" y="150"/>
                    <a:pt x="262" y="150"/>
                  </a:cubicBezTo>
                  <a:close/>
                  <a:moveTo>
                    <a:pt x="262" y="141"/>
                  </a:moveTo>
                  <a:cubicBezTo>
                    <a:pt x="262" y="140"/>
                    <a:pt x="264" y="140"/>
                    <a:pt x="264" y="141"/>
                  </a:cubicBezTo>
                  <a:cubicBezTo>
                    <a:pt x="264" y="141"/>
                    <a:pt x="262" y="141"/>
                    <a:pt x="262" y="141"/>
                  </a:cubicBezTo>
                  <a:close/>
                  <a:moveTo>
                    <a:pt x="261" y="122"/>
                  </a:moveTo>
                  <a:cubicBezTo>
                    <a:pt x="261" y="120"/>
                    <a:pt x="264" y="122"/>
                    <a:pt x="265" y="122"/>
                  </a:cubicBezTo>
                  <a:cubicBezTo>
                    <a:pt x="266" y="122"/>
                    <a:pt x="266" y="121"/>
                    <a:pt x="267" y="121"/>
                  </a:cubicBezTo>
                  <a:cubicBezTo>
                    <a:pt x="267" y="121"/>
                    <a:pt x="268" y="121"/>
                    <a:pt x="268" y="121"/>
                  </a:cubicBezTo>
                  <a:cubicBezTo>
                    <a:pt x="269" y="121"/>
                    <a:pt x="269" y="121"/>
                    <a:pt x="270" y="121"/>
                  </a:cubicBezTo>
                  <a:cubicBezTo>
                    <a:pt x="271" y="121"/>
                    <a:pt x="271" y="121"/>
                    <a:pt x="271" y="121"/>
                  </a:cubicBezTo>
                  <a:cubicBezTo>
                    <a:pt x="273" y="120"/>
                    <a:pt x="275" y="121"/>
                    <a:pt x="277" y="121"/>
                  </a:cubicBezTo>
                  <a:cubicBezTo>
                    <a:pt x="277" y="121"/>
                    <a:pt x="278" y="121"/>
                    <a:pt x="278" y="122"/>
                  </a:cubicBezTo>
                  <a:cubicBezTo>
                    <a:pt x="276" y="123"/>
                    <a:pt x="274" y="121"/>
                    <a:pt x="272" y="121"/>
                  </a:cubicBezTo>
                  <a:cubicBezTo>
                    <a:pt x="271" y="121"/>
                    <a:pt x="271" y="122"/>
                    <a:pt x="270" y="122"/>
                  </a:cubicBezTo>
                  <a:cubicBezTo>
                    <a:pt x="267" y="123"/>
                    <a:pt x="264" y="123"/>
                    <a:pt x="261" y="122"/>
                  </a:cubicBezTo>
                  <a:cubicBezTo>
                    <a:pt x="261" y="122"/>
                    <a:pt x="261" y="122"/>
                    <a:pt x="261" y="122"/>
                  </a:cubicBezTo>
                  <a:close/>
                  <a:moveTo>
                    <a:pt x="259" y="139"/>
                  </a:moveTo>
                  <a:cubicBezTo>
                    <a:pt x="260" y="138"/>
                    <a:pt x="261" y="139"/>
                    <a:pt x="262" y="139"/>
                  </a:cubicBezTo>
                  <a:cubicBezTo>
                    <a:pt x="263" y="139"/>
                    <a:pt x="265" y="139"/>
                    <a:pt x="264" y="139"/>
                  </a:cubicBezTo>
                  <a:cubicBezTo>
                    <a:pt x="263" y="141"/>
                    <a:pt x="261" y="140"/>
                    <a:pt x="260" y="140"/>
                  </a:cubicBezTo>
                  <a:cubicBezTo>
                    <a:pt x="259" y="140"/>
                    <a:pt x="259" y="139"/>
                    <a:pt x="259" y="139"/>
                  </a:cubicBezTo>
                  <a:close/>
                  <a:moveTo>
                    <a:pt x="258" y="152"/>
                  </a:moveTo>
                  <a:cubicBezTo>
                    <a:pt x="258" y="151"/>
                    <a:pt x="261" y="152"/>
                    <a:pt x="260" y="153"/>
                  </a:cubicBezTo>
                  <a:cubicBezTo>
                    <a:pt x="259" y="153"/>
                    <a:pt x="258" y="153"/>
                    <a:pt x="258" y="152"/>
                  </a:cubicBezTo>
                  <a:close/>
                  <a:moveTo>
                    <a:pt x="258" y="121"/>
                  </a:moveTo>
                  <a:cubicBezTo>
                    <a:pt x="258" y="120"/>
                    <a:pt x="261" y="122"/>
                    <a:pt x="260" y="123"/>
                  </a:cubicBezTo>
                  <a:cubicBezTo>
                    <a:pt x="260" y="123"/>
                    <a:pt x="258" y="123"/>
                    <a:pt x="258" y="122"/>
                  </a:cubicBezTo>
                  <a:cubicBezTo>
                    <a:pt x="258" y="122"/>
                    <a:pt x="257" y="121"/>
                    <a:pt x="258" y="121"/>
                  </a:cubicBezTo>
                  <a:close/>
                  <a:moveTo>
                    <a:pt x="257" y="141"/>
                  </a:moveTo>
                  <a:cubicBezTo>
                    <a:pt x="257" y="140"/>
                    <a:pt x="260" y="141"/>
                    <a:pt x="260" y="141"/>
                  </a:cubicBezTo>
                  <a:cubicBezTo>
                    <a:pt x="259" y="142"/>
                    <a:pt x="257" y="142"/>
                    <a:pt x="257" y="141"/>
                  </a:cubicBezTo>
                  <a:close/>
                  <a:moveTo>
                    <a:pt x="256" y="139"/>
                  </a:moveTo>
                  <a:cubicBezTo>
                    <a:pt x="256" y="138"/>
                    <a:pt x="259" y="139"/>
                    <a:pt x="258" y="139"/>
                  </a:cubicBezTo>
                  <a:cubicBezTo>
                    <a:pt x="257" y="140"/>
                    <a:pt x="256" y="139"/>
                    <a:pt x="256" y="139"/>
                  </a:cubicBezTo>
                  <a:close/>
                  <a:moveTo>
                    <a:pt x="255" y="86"/>
                  </a:moveTo>
                  <a:cubicBezTo>
                    <a:pt x="256" y="86"/>
                    <a:pt x="257" y="87"/>
                    <a:pt x="257" y="87"/>
                  </a:cubicBezTo>
                  <a:cubicBezTo>
                    <a:pt x="257" y="88"/>
                    <a:pt x="256" y="87"/>
                    <a:pt x="256" y="87"/>
                  </a:cubicBezTo>
                  <a:cubicBezTo>
                    <a:pt x="255" y="87"/>
                    <a:pt x="255" y="86"/>
                    <a:pt x="255" y="86"/>
                  </a:cubicBezTo>
                  <a:close/>
                  <a:moveTo>
                    <a:pt x="255" y="145"/>
                  </a:moveTo>
                  <a:cubicBezTo>
                    <a:pt x="255" y="145"/>
                    <a:pt x="255" y="145"/>
                    <a:pt x="256" y="145"/>
                  </a:cubicBezTo>
                  <a:cubicBezTo>
                    <a:pt x="256" y="145"/>
                    <a:pt x="257" y="146"/>
                    <a:pt x="257" y="146"/>
                  </a:cubicBezTo>
                  <a:cubicBezTo>
                    <a:pt x="256" y="146"/>
                    <a:pt x="254" y="146"/>
                    <a:pt x="255" y="145"/>
                  </a:cubicBezTo>
                  <a:close/>
                  <a:moveTo>
                    <a:pt x="255" y="115"/>
                  </a:moveTo>
                  <a:cubicBezTo>
                    <a:pt x="255" y="114"/>
                    <a:pt x="258" y="115"/>
                    <a:pt x="257" y="115"/>
                  </a:cubicBezTo>
                  <a:cubicBezTo>
                    <a:pt x="257" y="116"/>
                    <a:pt x="255" y="116"/>
                    <a:pt x="255" y="115"/>
                  </a:cubicBezTo>
                  <a:close/>
                  <a:moveTo>
                    <a:pt x="254" y="125"/>
                  </a:moveTo>
                  <a:cubicBezTo>
                    <a:pt x="254" y="124"/>
                    <a:pt x="257" y="125"/>
                    <a:pt x="256" y="125"/>
                  </a:cubicBezTo>
                  <a:cubicBezTo>
                    <a:pt x="255" y="126"/>
                    <a:pt x="254" y="126"/>
                    <a:pt x="254" y="125"/>
                  </a:cubicBezTo>
                  <a:close/>
                  <a:moveTo>
                    <a:pt x="253" y="152"/>
                  </a:moveTo>
                  <a:cubicBezTo>
                    <a:pt x="253" y="151"/>
                    <a:pt x="256" y="152"/>
                    <a:pt x="256" y="153"/>
                  </a:cubicBezTo>
                  <a:cubicBezTo>
                    <a:pt x="255" y="153"/>
                    <a:pt x="253" y="153"/>
                    <a:pt x="253" y="152"/>
                  </a:cubicBezTo>
                  <a:close/>
                  <a:moveTo>
                    <a:pt x="253" y="150"/>
                  </a:moveTo>
                  <a:cubicBezTo>
                    <a:pt x="253" y="150"/>
                    <a:pt x="254" y="151"/>
                    <a:pt x="254" y="151"/>
                  </a:cubicBezTo>
                  <a:cubicBezTo>
                    <a:pt x="254" y="151"/>
                    <a:pt x="253" y="151"/>
                    <a:pt x="253" y="150"/>
                  </a:cubicBezTo>
                  <a:close/>
                  <a:moveTo>
                    <a:pt x="253" y="133"/>
                  </a:moveTo>
                  <a:cubicBezTo>
                    <a:pt x="253" y="133"/>
                    <a:pt x="253" y="133"/>
                    <a:pt x="254" y="133"/>
                  </a:cubicBezTo>
                  <a:cubicBezTo>
                    <a:pt x="254" y="133"/>
                    <a:pt x="255" y="132"/>
                    <a:pt x="256" y="133"/>
                  </a:cubicBezTo>
                  <a:cubicBezTo>
                    <a:pt x="256" y="133"/>
                    <a:pt x="255" y="133"/>
                    <a:pt x="255" y="133"/>
                  </a:cubicBezTo>
                  <a:cubicBezTo>
                    <a:pt x="255" y="134"/>
                    <a:pt x="256" y="133"/>
                    <a:pt x="256" y="134"/>
                  </a:cubicBezTo>
                  <a:cubicBezTo>
                    <a:pt x="256" y="135"/>
                    <a:pt x="253" y="134"/>
                    <a:pt x="253" y="133"/>
                  </a:cubicBezTo>
                  <a:close/>
                  <a:moveTo>
                    <a:pt x="252" y="100"/>
                  </a:moveTo>
                  <a:cubicBezTo>
                    <a:pt x="251" y="99"/>
                    <a:pt x="254" y="100"/>
                    <a:pt x="255" y="100"/>
                  </a:cubicBezTo>
                  <a:cubicBezTo>
                    <a:pt x="256" y="100"/>
                    <a:pt x="257" y="100"/>
                    <a:pt x="256" y="101"/>
                  </a:cubicBezTo>
                  <a:cubicBezTo>
                    <a:pt x="255" y="101"/>
                    <a:pt x="253" y="101"/>
                    <a:pt x="252" y="101"/>
                  </a:cubicBezTo>
                  <a:cubicBezTo>
                    <a:pt x="252" y="100"/>
                    <a:pt x="252" y="100"/>
                    <a:pt x="252" y="100"/>
                  </a:cubicBezTo>
                  <a:close/>
                  <a:moveTo>
                    <a:pt x="251" y="132"/>
                  </a:moveTo>
                  <a:cubicBezTo>
                    <a:pt x="251" y="132"/>
                    <a:pt x="252" y="133"/>
                    <a:pt x="252" y="133"/>
                  </a:cubicBezTo>
                  <a:cubicBezTo>
                    <a:pt x="252" y="133"/>
                    <a:pt x="251" y="133"/>
                    <a:pt x="251" y="132"/>
                  </a:cubicBezTo>
                  <a:close/>
                  <a:moveTo>
                    <a:pt x="250" y="156"/>
                  </a:moveTo>
                  <a:cubicBezTo>
                    <a:pt x="250" y="155"/>
                    <a:pt x="252" y="155"/>
                    <a:pt x="253" y="155"/>
                  </a:cubicBezTo>
                  <a:cubicBezTo>
                    <a:pt x="254" y="155"/>
                    <a:pt x="258" y="155"/>
                    <a:pt x="257" y="156"/>
                  </a:cubicBezTo>
                  <a:cubicBezTo>
                    <a:pt x="255" y="156"/>
                    <a:pt x="253" y="156"/>
                    <a:pt x="251" y="156"/>
                  </a:cubicBezTo>
                  <a:cubicBezTo>
                    <a:pt x="251" y="156"/>
                    <a:pt x="250" y="156"/>
                    <a:pt x="250" y="156"/>
                  </a:cubicBezTo>
                  <a:close/>
                  <a:moveTo>
                    <a:pt x="248" y="85"/>
                  </a:moveTo>
                  <a:cubicBezTo>
                    <a:pt x="248" y="85"/>
                    <a:pt x="251" y="86"/>
                    <a:pt x="250" y="86"/>
                  </a:cubicBezTo>
                  <a:cubicBezTo>
                    <a:pt x="249" y="86"/>
                    <a:pt x="248" y="86"/>
                    <a:pt x="248" y="85"/>
                  </a:cubicBezTo>
                  <a:close/>
                  <a:moveTo>
                    <a:pt x="248" y="133"/>
                  </a:moveTo>
                  <a:cubicBezTo>
                    <a:pt x="249" y="132"/>
                    <a:pt x="250" y="133"/>
                    <a:pt x="251" y="133"/>
                  </a:cubicBezTo>
                  <a:cubicBezTo>
                    <a:pt x="252" y="134"/>
                    <a:pt x="252" y="135"/>
                    <a:pt x="251" y="135"/>
                  </a:cubicBezTo>
                  <a:cubicBezTo>
                    <a:pt x="251" y="135"/>
                    <a:pt x="250" y="134"/>
                    <a:pt x="250" y="134"/>
                  </a:cubicBezTo>
                  <a:cubicBezTo>
                    <a:pt x="249" y="134"/>
                    <a:pt x="248" y="134"/>
                    <a:pt x="248" y="134"/>
                  </a:cubicBezTo>
                  <a:cubicBezTo>
                    <a:pt x="248" y="133"/>
                    <a:pt x="248" y="133"/>
                    <a:pt x="248" y="133"/>
                  </a:cubicBezTo>
                  <a:close/>
                  <a:moveTo>
                    <a:pt x="248" y="156"/>
                  </a:moveTo>
                  <a:cubicBezTo>
                    <a:pt x="248" y="155"/>
                    <a:pt x="249" y="156"/>
                    <a:pt x="249" y="156"/>
                  </a:cubicBezTo>
                  <a:cubicBezTo>
                    <a:pt x="249" y="156"/>
                    <a:pt x="248" y="156"/>
                    <a:pt x="248" y="156"/>
                  </a:cubicBezTo>
                  <a:close/>
                  <a:moveTo>
                    <a:pt x="248" y="110"/>
                  </a:moveTo>
                  <a:cubicBezTo>
                    <a:pt x="248" y="109"/>
                    <a:pt x="253" y="110"/>
                    <a:pt x="252" y="111"/>
                  </a:cubicBezTo>
                  <a:cubicBezTo>
                    <a:pt x="252" y="111"/>
                    <a:pt x="251" y="110"/>
                    <a:pt x="251" y="110"/>
                  </a:cubicBezTo>
                  <a:cubicBezTo>
                    <a:pt x="249" y="111"/>
                    <a:pt x="248" y="112"/>
                    <a:pt x="248" y="110"/>
                  </a:cubicBezTo>
                  <a:close/>
                  <a:moveTo>
                    <a:pt x="248" y="101"/>
                  </a:moveTo>
                  <a:cubicBezTo>
                    <a:pt x="248" y="100"/>
                    <a:pt x="249" y="100"/>
                    <a:pt x="249" y="101"/>
                  </a:cubicBezTo>
                  <a:cubicBezTo>
                    <a:pt x="249" y="101"/>
                    <a:pt x="248" y="101"/>
                    <a:pt x="248" y="101"/>
                  </a:cubicBezTo>
                  <a:close/>
                  <a:moveTo>
                    <a:pt x="246" y="134"/>
                  </a:moveTo>
                  <a:cubicBezTo>
                    <a:pt x="246" y="133"/>
                    <a:pt x="247" y="134"/>
                    <a:pt x="247" y="134"/>
                  </a:cubicBezTo>
                  <a:cubicBezTo>
                    <a:pt x="246" y="135"/>
                    <a:pt x="246" y="134"/>
                    <a:pt x="246" y="134"/>
                  </a:cubicBezTo>
                  <a:close/>
                  <a:moveTo>
                    <a:pt x="245" y="153"/>
                  </a:moveTo>
                  <a:cubicBezTo>
                    <a:pt x="245" y="152"/>
                    <a:pt x="247" y="153"/>
                    <a:pt x="247" y="153"/>
                  </a:cubicBezTo>
                  <a:cubicBezTo>
                    <a:pt x="246" y="153"/>
                    <a:pt x="245" y="153"/>
                    <a:pt x="245" y="153"/>
                  </a:cubicBezTo>
                  <a:close/>
                  <a:moveTo>
                    <a:pt x="244" y="101"/>
                  </a:moveTo>
                  <a:cubicBezTo>
                    <a:pt x="244" y="100"/>
                    <a:pt x="245" y="101"/>
                    <a:pt x="245" y="101"/>
                  </a:cubicBezTo>
                  <a:cubicBezTo>
                    <a:pt x="245" y="101"/>
                    <a:pt x="244" y="101"/>
                    <a:pt x="244" y="101"/>
                  </a:cubicBezTo>
                  <a:close/>
                  <a:moveTo>
                    <a:pt x="243" y="156"/>
                  </a:moveTo>
                  <a:cubicBezTo>
                    <a:pt x="243" y="155"/>
                    <a:pt x="247" y="156"/>
                    <a:pt x="246" y="156"/>
                  </a:cubicBezTo>
                  <a:cubicBezTo>
                    <a:pt x="245" y="157"/>
                    <a:pt x="243" y="157"/>
                    <a:pt x="243" y="156"/>
                  </a:cubicBezTo>
                  <a:close/>
                  <a:moveTo>
                    <a:pt x="242" y="133"/>
                  </a:moveTo>
                  <a:cubicBezTo>
                    <a:pt x="242" y="133"/>
                    <a:pt x="243" y="134"/>
                    <a:pt x="243" y="134"/>
                  </a:cubicBezTo>
                  <a:cubicBezTo>
                    <a:pt x="242" y="134"/>
                    <a:pt x="241" y="134"/>
                    <a:pt x="242" y="133"/>
                  </a:cubicBezTo>
                  <a:close/>
                  <a:moveTo>
                    <a:pt x="241" y="139"/>
                  </a:moveTo>
                  <a:cubicBezTo>
                    <a:pt x="241" y="139"/>
                    <a:pt x="243" y="140"/>
                    <a:pt x="243" y="140"/>
                  </a:cubicBezTo>
                  <a:cubicBezTo>
                    <a:pt x="242" y="140"/>
                    <a:pt x="241" y="140"/>
                    <a:pt x="241" y="139"/>
                  </a:cubicBezTo>
                  <a:close/>
                  <a:moveTo>
                    <a:pt x="241" y="89"/>
                  </a:moveTo>
                  <a:cubicBezTo>
                    <a:pt x="241" y="89"/>
                    <a:pt x="242" y="90"/>
                    <a:pt x="242" y="90"/>
                  </a:cubicBezTo>
                  <a:cubicBezTo>
                    <a:pt x="242" y="90"/>
                    <a:pt x="241" y="89"/>
                    <a:pt x="241" y="89"/>
                  </a:cubicBezTo>
                  <a:close/>
                  <a:moveTo>
                    <a:pt x="240" y="163"/>
                  </a:moveTo>
                  <a:cubicBezTo>
                    <a:pt x="240" y="163"/>
                    <a:pt x="241" y="164"/>
                    <a:pt x="241" y="164"/>
                  </a:cubicBezTo>
                  <a:cubicBezTo>
                    <a:pt x="241" y="164"/>
                    <a:pt x="240" y="164"/>
                    <a:pt x="240" y="163"/>
                  </a:cubicBezTo>
                  <a:close/>
                  <a:moveTo>
                    <a:pt x="240" y="111"/>
                  </a:moveTo>
                  <a:cubicBezTo>
                    <a:pt x="240" y="109"/>
                    <a:pt x="243" y="110"/>
                    <a:pt x="245" y="110"/>
                  </a:cubicBezTo>
                  <a:cubicBezTo>
                    <a:pt x="245" y="111"/>
                    <a:pt x="247" y="111"/>
                    <a:pt x="246" y="111"/>
                  </a:cubicBezTo>
                  <a:cubicBezTo>
                    <a:pt x="245" y="113"/>
                    <a:pt x="243" y="112"/>
                    <a:pt x="242" y="111"/>
                  </a:cubicBezTo>
                  <a:cubicBezTo>
                    <a:pt x="241" y="111"/>
                    <a:pt x="240" y="112"/>
                    <a:pt x="240" y="111"/>
                  </a:cubicBezTo>
                  <a:close/>
                  <a:moveTo>
                    <a:pt x="239" y="122"/>
                  </a:moveTo>
                  <a:cubicBezTo>
                    <a:pt x="239" y="121"/>
                    <a:pt x="241" y="122"/>
                    <a:pt x="242" y="122"/>
                  </a:cubicBezTo>
                  <a:cubicBezTo>
                    <a:pt x="246" y="122"/>
                    <a:pt x="249" y="122"/>
                    <a:pt x="253" y="122"/>
                  </a:cubicBezTo>
                  <a:cubicBezTo>
                    <a:pt x="254" y="122"/>
                    <a:pt x="257" y="122"/>
                    <a:pt x="256" y="123"/>
                  </a:cubicBezTo>
                  <a:cubicBezTo>
                    <a:pt x="253" y="124"/>
                    <a:pt x="250" y="123"/>
                    <a:pt x="247" y="123"/>
                  </a:cubicBezTo>
                  <a:cubicBezTo>
                    <a:pt x="244" y="123"/>
                    <a:pt x="242" y="124"/>
                    <a:pt x="240" y="123"/>
                  </a:cubicBezTo>
                  <a:cubicBezTo>
                    <a:pt x="240" y="123"/>
                    <a:pt x="239" y="123"/>
                    <a:pt x="239" y="122"/>
                  </a:cubicBezTo>
                  <a:close/>
                  <a:moveTo>
                    <a:pt x="239" y="117"/>
                  </a:moveTo>
                  <a:cubicBezTo>
                    <a:pt x="239" y="115"/>
                    <a:pt x="243" y="117"/>
                    <a:pt x="246" y="117"/>
                  </a:cubicBezTo>
                  <a:cubicBezTo>
                    <a:pt x="247" y="117"/>
                    <a:pt x="248" y="116"/>
                    <a:pt x="248" y="117"/>
                  </a:cubicBezTo>
                  <a:cubicBezTo>
                    <a:pt x="249" y="117"/>
                    <a:pt x="249" y="118"/>
                    <a:pt x="248" y="118"/>
                  </a:cubicBezTo>
                  <a:cubicBezTo>
                    <a:pt x="247" y="118"/>
                    <a:pt x="247" y="118"/>
                    <a:pt x="246" y="118"/>
                  </a:cubicBezTo>
                  <a:cubicBezTo>
                    <a:pt x="244" y="118"/>
                    <a:pt x="243" y="118"/>
                    <a:pt x="241" y="118"/>
                  </a:cubicBezTo>
                  <a:cubicBezTo>
                    <a:pt x="241" y="118"/>
                    <a:pt x="239" y="118"/>
                    <a:pt x="239" y="117"/>
                  </a:cubicBezTo>
                  <a:close/>
                  <a:moveTo>
                    <a:pt x="239" y="161"/>
                  </a:moveTo>
                  <a:cubicBezTo>
                    <a:pt x="239" y="160"/>
                    <a:pt x="243" y="161"/>
                    <a:pt x="242" y="162"/>
                  </a:cubicBezTo>
                  <a:cubicBezTo>
                    <a:pt x="241" y="162"/>
                    <a:pt x="239" y="162"/>
                    <a:pt x="239" y="161"/>
                  </a:cubicBezTo>
                  <a:close/>
                  <a:moveTo>
                    <a:pt x="238" y="150"/>
                  </a:moveTo>
                  <a:cubicBezTo>
                    <a:pt x="238" y="149"/>
                    <a:pt x="241" y="150"/>
                    <a:pt x="241" y="150"/>
                  </a:cubicBezTo>
                  <a:cubicBezTo>
                    <a:pt x="240" y="151"/>
                    <a:pt x="238" y="151"/>
                    <a:pt x="238" y="150"/>
                  </a:cubicBezTo>
                  <a:close/>
                  <a:moveTo>
                    <a:pt x="237" y="87"/>
                  </a:moveTo>
                  <a:cubicBezTo>
                    <a:pt x="237" y="86"/>
                    <a:pt x="239" y="87"/>
                    <a:pt x="240" y="87"/>
                  </a:cubicBezTo>
                  <a:cubicBezTo>
                    <a:pt x="242" y="87"/>
                    <a:pt x="243" y="87"/>
                    <a:pt x="245" y="87"/>
                  </a:cubicBezTo>
                  <a:cubicBezTo>
                    <a:pt x="247" y="87"/>
                    <a:pt x="248" y="87"/>
                    <a:pt x="250" y="87"/>
                  </a:cubicBezTo>
                  <a:cubicBezTo>
                    <a:pt x="250" y="87"/>
                    <a:pt x="251" y="87"/>
                    <a:pt x="251" y="87"/>
                  </a:cubicBezTo>
                  <a:cubicBezTo>
                    <a:pt x="252" y="87"/>
                    <a:pt x="252" y="86"/>
                    <a:pt x="252" y="87"/>
                  </a:cubicBezTo>
                  <a:cubicBezTo>
                    <a:pt x="252" y="89"/>
                    <a:pt x="247" y="87"/>
                    <a:pt x="245" y="88"/>
                  </a:cubicBezTo>
                  <a:cubicBezTo>
                    <a:pt x="242" y="88"/>
                    <a:pt x="239" y="89"/>
                    <a:pt x="237" y="87"/>
                  </a:cubicBezTo>
                  <a:cubicBezTo>
                    <a:pt x="237" y="87"/>
                    <a:pt x="237" y="87"/>
                    <a:pt x="237" y="87"/>
                  </a:cubicBezTo>
                  <a:close/>
                  <a:moveTo>
                    <a:pt x="236" y="154"/>
                  </a:moveTo>
                  <a:cubicBezTo>
                    <a:pt x="236" y="153"/>
                    <a:pt x="240" y="154"/>
                    <a:pt x="239" y="155"/>
                  </a:cubicBezTo>
                  <a:cubicBezTo>
                    <a:pt x="238" y="155"/>
                    <a:pt x="236" y="155"/>
                    <a:pt x="236" y="154"/>
                  </a:cubicBezTo>
                  <a:close/>
                  <a:moveTo>
                    <a:pt x="236" y="143"/>
                  </a:moveTo>
                  <a:cubicBezTo>
                    <a:pt x="236" y="142"/>
                    <a:pt x="237" y="143"/>
                    <a:pt x="237" y="143"/>
                  </a:cubicBezTo>
                  <a:cubicBezTo>
                    <a:pt x="237" y="143"/>
                    <a:pt x="236" y="143"/>
                    <a:pt x="236" y="143"/>
                  </a:cubicBezTo>
                  <a:close/>
                  <a:moveTo>
                    <a:pt x="236" y="139"/>
                  </a:moveTo>
                  <a:cubicBezTo>
                    <a:pt x="235" y="138"/>
                    <a:pt x="242" y="138"/>
                    <a:pt x="240" y="139"/>
                  </a:cubicBezTo>
                  <a:cubicBezTo>
                    <a:pt x="240" y="139"/>
                    <a:pt x="239" y="139"/>
                    <a:pt x="238" y="139"/>
                  </a:cubicBezTo>
                  <a:cubicBezTo>
                    <a:pt x="238" y="139"/>
                    <a:pt x="238" y="140"/>
                    <a:pt x="238" y="140"/>
                  </a:cubicBezTo>
                  <a:cubicBezTo>
                    <a:pt x="238" y="140"/>
                    <a:pt x="237" y="140"/>
                    <a:pt x="237" y="140"/>
                  </a:cubicBezTo>
                  <a:cubicBezTo>
                    <a:pt x="237" y="140"/>
                    <a:pt x="237" y="139"/>
                    <a:pt x="237" y="139"/>
                  </a:cubicBezTo>
                  <a:cubicBezTo>
                    <a:pt x="237" y="139"/>
                    <a:pt x="236" y="140"/>
                    <a:pt x="236" y="139"/>
                  </a:cubicBezTo>
                  <a:close/>
                  <a:moveTo>
                    <a:pt x="234" y="145"/>
                  </a:moveTo>
                  <a:cubicBezTo>
                    <a:pt x="234" y="144"/>
                    <a:pt x="236" y="145"/>
                    <a:pt x="237" y="145"/>
                  </a:cubicBezTo>
                  <a:cubicBezTo>
                    <a:pt x="239" y="145"/>
                    <a:pt x="240" y="145"/>
                    <a:pt x="241" y="145"/>
                  </a:cubicBezTo>
                  <a:cubicBezTo>
                    <a:pt x="242" y="145"/>
                    <a:pt x="242" y="144"/>
                    <a:pt x="242" y="144"/>
                  </a:cubicBezTo>
                  <a:cubicBezTo>
                    <a:pt x="243" y="144"/>
                    <a:pt x="243" y="145"/>
                    <a:pt x="242" y="146"/>
                  </a:cubicBezTo>
                  <a:cubicBezTo>
                    <a:pt x="241" y="147"/>
                    <a:pt x="238" y="146"/>
                    <a:pt x="236" y="146"/>
                  </a:cubicBezTo>
                  <a:cubicBezTo>
                    <a:pt x="235" y="146"/>
                    <a:pt x="234" y="146"/>
                    <a:pt x="234" y="145"/>
                  </a:cubicBezTo>
                  <a:close/>
                  <a:moveTo>
                    <a:pt x="233" y="88"/>
                  </a:moveTo>
                  <a:cubicBezTo>
                    <a:pt x="233" y="87"/>
                    <a:pt x="235" y="87"/>
                    <a:pt x="234" y="88"/>
                  </a:cubicBezTo>
                  <a:cubicBezTo>
                    <a:pt x="234" y="88"/>
                    <a:pt x="233" y="88"/>
                    <a:pt x="233" y="88"/>
                  </a:cubicBezTo>
                  <a:close/>
                  <a:moveTo>
                    <a:pt x="233" y="140"/>
                  </a:moveTo>
                  <a:cubicBezTo>
                    <a:pt x="233" y="139"/>
                    <a:pt x="234" y="141"/>
                    <a:pt x="233" y="141"/>
                  </a:cubicBezTo>
                  <a:cubicBezTo>
                    <a:pt x="233" y="141"/>
                    <a:pt x="232" y="140"/>
                    <a:pt x="233" y="140"/>
                  </a:cubicBezTo>
                  <a:close/>
                  <a:moveTo>
                    <a:pt x="232" y="146"/>
                  </a:moveTo>
                  <a:cubicBezTo>
                    <a:pt x="232" y="146"/>
                    <a:pt x="233" y="147"/>
                    <a:pt x="233" y="147"/>
                  </a:cubicBezTo>
                  <a:cubicBezTo>
                    <a:pt x="233" y="147"/>
                    <a:pt x="232" y="147"/>
                    <a:pt x="232" y="146"/>
                  </a:cubicBezTo>
                  <a:close/>
                  <a:moveTo>
                    <a:pt x="230" y="156"/>
                  </a:moveTo>
                  <a:cubicBezTo>
                    <a:pt x="230" y="156"/>
                    <a:pt x="233" y="156"/>
                    <a:pt x="232" y="156"/>
                  </a:cubicBezTo>
                  <a:cubicBezTo>
                    <a:pt x="232" y="157"/>
                    <a:pt x="230" y="157"/>
                    <a:pt x="230" y="156"/>
                  </a:cubicBezTo>
                  <a:close/>
                  <a:moveTo>
                    <a:pt x="228" y="123"/>
                  </a:moveTo>
                  <a:cubicBezTo>
                    <a:pt x="228" y="122"/>
                    <a:pt x="230" y="123"/>
                    <a:pt x="230" y="123"/>
                  </a:cubicBezTo>
                  <a:cubicBezTo>
                    <a:pt x="229" y="123"/>
                    <a:pt x="228" y="123"/>
                    <a:pt x="228" y="123"/>
                  </a:cubicBezTo>
                  <a:close/>
                  <a:moveTo>
                    <a:pt x="227" y="117"/>
                  </a:moveTo>
                  <a:cubicBezTo>
                    <a:pt x="227" y="117"/>
                    <a:pt x="229" y="118"/>
                    <a:pt x="229" y="118"/>
                  </a:cubicBezTo>
                  <a:cubicBezTo>
                    <a:pt x="228" y="118"/>
                    <a:pt x="227" y="118"/>
                    <a:pt x="227" y="117"/>
                  </a:cubicBezTo>
                  <a:close/>
                  <a:moveTo>
                    <a:pt x="226" y="110"/>
                  </a:moveTo>
                  <a:cubicBezTo>
                    <a:pt x="226" y="109"/>
                    <a:pt x="228" y="110"/>
                    <a:pt x="230" y="110"/>
                  </a:cubicBezTo>
                  <a:cubicBezTo>
                    <a:pt x="231" y="110"/>
                    <a:pt x="235" y="110"/>
                    <a:pt x="234" y="111"/>
                  </a:cubicBezTo>
                  <a:cubicBezTo>
                    <a:pt x="233" y="113"/>
                    <a:pt x="231" y="112"/>
                    <a:pt x="229" y="111"/>
                  </a:cubicBezTo>
                  <a:cubicBezTo>
                    <a:pt x="228" y="111"/>
                    <a:pt x="226" y="112"/>
                    <a:pt x="226" y="110"/>
                  </a:cubicBezTo>
                  <a:close/>
                  <a:moveTo>
                    <a:pt x="225" y="115"/>
                  </a:moveTo>
                  <a:cubicBezTo>
                    <a:pt x="225" y="114"/>
                    <a:pt x="227" y="115"/>
                    <a:pt x="228" y="114"/>
                  </a:cubicBezTo>
                  <a:cubicBezTo>
                    <a:pt x="234" y="114"/>
                    <a:pt x="238" y="115"/>
                    <a:pt x="244" y="114"/>
                  </a:cubicBezTo>
                  <a:cubicBezTo>
                    <a:pt x="247" y="113"/>
                    <a:pt x="255" y="113"/>
                    <a:pt x="252" y="114"/>
                  </a:cubicBezTo>
                  <a:cubicBezTo>
                    <a:pt x="251" y="114"/>
                    <a:pt x="250" y="114"/>
                    <a:pt x="250" y="114"/>
                  </a:cubicBezTo>
                  <a:cubicBezTo>
                    <a:pt x="250" y="115"/>
                    <a:pt x="250" y="115"/>
                    <a:pt x="250" y="116"/>
                  </a:cubicBezTo>
                  <a:cubicBezTo>
                    <a:pt x="250" y="116"/>
                    <a:pt x="249" y="115"/>
                    <a:pt x="249" y="115"/>
                  </a:cubicBezTo>
                  <a:cubicBezTo>
                    <a:pt x="248" y="116"/>
                    <a:pt x="247" y="115"/>
                    <a:pt x="245" y="115"/>
                  </a:cubicBezTo>
                  <a:cubicBezTo>
                    <a:pt x="243" y="116"/>
                    <a:pt x="240" y="116"/>
                    <a:pt x="238" y="116"/>
                  </a:cubicBezTo>
                  <a:cubicBezTo>
                    <a:pt x="237" y="116"/>
                    <a:pt x="236" y="115"/>
                    <a:pt x="235" y="115"/>
                  </a:cubicBezTo>
                  <a:cubicBezTo>
                    <a:pt x="232" y="115"/>
                    <a:pt x="230" y="116"/>
                    <a:pt x="227" y="115"/>
                  </a:cubicBezTo>
                  <a:cubicBezTo>
                    <a:pt x="226" y="115"/>
                    <a:pt x="225" y="116"/>
                    <a:pt x="225" y="115"/>
                  </a:cubicBezTo>
                  <a:close/>
                  <a:moveTo>
                    <a:pt x="223" y="145"/>
                  </a:moveTo>
                  <a:cubicBezTo>
                    <a:pt x="223" y="143"/>
                    <a:pt x="225" y="145"/>
                    <a:pt x="226" y="145"/>
                  </a:cubicBezTo>
                  <a:cubicBezTo>
                    <a:pt x="227" y="145"/>
                    <a:pt x="230" y="144"/>
                    <a:pt x="229" y="144"/>
                  </a:cubicBezTo>
                  <a:cubicBezTo>
                    <a:pt x="228" y="143"/>
                    <a:pt x="226" y="144"/>
                    <a:pt x="226" y="143"/>
                  </a:cubicBezTo>
                  <a:cubicBezTo>
                    <a:pt x="228" y="142"/>
                    <a:pt x="230" y="142"/>
                    <a:pt x="232" y="143"/>
                  </a:cubicBezTo>
                  <a:cubicBezTo>
                    <a:pt x="233" y="143"/>
                    <a:pt x="233" y="143"/>
                    <a:pt x="233" y="143"/>
                  </a:cubicBezTo>
                  <a:cubicBezTo>
                    <a:pt x="234" y="146"/>
                    <a:pt x="228" y="146"/>
                    <a:pt x="225" y="145"/>
                  </a:cubicBezTo>
                  <a:cubicBezTo>
                    <a:pt x="224" y="145"/>
                    <a:pt x="223" y="145"/>
                    <a:pt x="223" y="145"/>
                  </a:cubicBezTo>
                  <a:close/>
                  <a:moveTo>
                    <a:pt x="222" y="90"/>
                  </a:moveTo>
                  <a:cubicBezTo>
                    <a:pt x="222" y="88"/>
                    <a:pt x="224" y="89"/>
                    <a:pt x="226" y="90"/>
                  </a:cubicBezTo>
                  <a:cubicBezTo>
                    <a:pt x="226" y="90"/>
                    <a:pt x="227" y="90"/>
                    <a:pt x="227" y="90"/>
                  </a:cubicBezTo>
                  <a:cubicBezTo>
                    <a:pt x="225" y="91"/>
                    <a:pt x="223" y="91"/>
                    <a:pt x="222" y="90"/>
                  </a:cubicBezTo>
                  <a:cubicBezTo>
                    <a:pt x="222" y="90"/>
                    <a:pt x="222" y="90"/>
                    <a:pt x="222" y="90"/>
                  </a:cubicBezTo>
                  <a:close/>
                  <a:moveTo>
                    <a:pt x="222" y="123"/>
                  </a:moveTo>
                  <a:cubicBezTo>
                    <a:pt x="222" y="121"/>
                    <a:pt x="225" y="122"/>
                    <a:pt x="226" y="123"/>
                  </a:cubicBezTo>
                  <a:cubicBezTo>
                    <a:pt x="227" y="123"/>
                    <a:pt x="228" y="123"/>
                    <a:pt x="228" y="123"/>
                  </a:cubicBezTo>
                  <a:cubicBezTo>
                    <a:pt x="226" y="124"/>
                    <a:pt x="224" y="124"/>
                    <a:pt x="223" y="123"/>
                  </a:cubicBezTo>
                  <a:cubicBezTo>
                    <a:pt x="222" y="123"/>
                    <a:pt x="222" y="123"/>
                    <a:pt x="222" y="123"/>
                  </a:cubicBezTo>
                  <a:close/>
                  <a:moveTo>
                    <a:pt x="221" y="140"/>
                  </a:moveTo>
                  <a:cubicBezTo>
                    <a:pt x="221" y="139"/>
                    <a:pt x="226" y="140"/>
                    <a:pt x="224" y="141"/>
                  </a:cubicBezTo>
                  <a:cubicBezTo>
                    <a:pt x="223" y="141"/>
                    <a:pt x="221" y="141"/>
                    <a:pt x="221" y="140"/>
                  </a:cubicBezTo>
                  <a:close/>
                  <a:moveTo>
                    <a:pt x="221" y="101"/>
                  </a:moveTo>
                  <a:cubicBezTo>
                    <a:pt x="221" y="100"/>
                    <a:pt x="224" y="101"/>
                    <a:pt x="225" y="101"/>
                  </a:cubicBezTo>
                  <a:cubicBezTo>
                    <a:pt x="229" y="101"/>
                    <a:pt x="233" y="100"/>
                    <a:pt x="237" y="101"/>
                  </a:cubicBezTo>
                  <a:cubicBezTo>
                    <a:pt x="238" y="101"/>
                    <a:pt x="240" y="100"/>
                    <a:pt x="239" y="101"/>
                  </a:cubicBezTo>
                  <a:cubicBezTo>
                    <a:pt x="237" y="103"/>
                    <a:pt x="234" y="102"/>
                    <a:pt x="231" y="102"/>
                  </a:cubicBezTo>
                  <a:cubicBezTo>
                    <a:pt x="228" y="102"/>
                    <a:pt x="225" y="103"/>
                    <a:pt x="222" y="102"/>
                  </a:cubicBezTo>
                  <a:cubicBezTo>
                    <a:pt x="221" y="101"/>
                    <a:pt x="221" y="101"/>
                    <a:pt x="221" y="101"/>
                  </a:cubicBezTo>
                  <a:close/>
                  <a:moveTo>
                    <a:pt x="220" y="94"/>
                  </a:moveTo>
                  <a:cubicBezTo>
                    <a:pt x="220" y="93"/>
                    <a:pt x="222" y="94"/>
                    <a:pt x="221" y="94"/>
                  </a:cubicBezTo>
                  <a:cubicBezTo>
                    <a:pt x="221" y="94"/>
                    <a:pt x="220" y="94"/>
                    <a:pt x="220" y="94"/>
                  </a:cubicBezTo>
                  <a:close/>
                  <a:moveTo>
                    <a:pt x="219" y="140"/>
                  </a:moveTo>
                  <a:cubicBezTo>
                    <a:pt x="219" y="140"/>
                    <a:pt x="221" y="141"/>
                    <a:pt x="220" y="141"/>
                  </a:cubicBezTo>
                  <a:cubicBezTo>
                    <a:pt x="220" y="141"/>
                    <a:pt x="219" y="141"/>
                    <a:pt x="219" y="140"/>
                  </a:cubicBezTo>
                  <a:close/>
                  <a:moveTo>
                    <a:pt x="215" y="102"/>
                  </a:moveTo>
                  <a:cubicBezTo>
                    <a:pt x="215" y="101"/>
                    <a:pt x="217" y="102"/>
                    <a:pt x="216" y="102"/>
                  </a:cubicBezTo>
                  <a:cubicBezTo>
                    <a:pt x="216" y="102"/>
                    <a:pt x="215" y="102"/>
                    <a:pt x="215" y="102"/>
                  </a:cubicBezTo>
                  <a:close/>
                  <a:moveTo>
                    <a:pt x="214" y="123"/>
                  </a:moveTo>
                  <a:cubicBezTo>
                    <a:pt x="214" y="123"/>
                    <a:pt x="216" y="123"/>
                    <a:pt x="217" y="123"/>
                  </a:cubicBezTo>
                  <a:cubicBezTo>
                    <a:pt x="217" y="123"/>
                    <a:pt x="218" y="123"/>
                    <a:pt x="218" y="123"/>
                  </a:cubicBezTo>
                  <a:cubicBezTo>
                    <a:pt x="217" y="125"/>
                    <a:pt x="216" y="124"/>
                    <a:pt x="214" y="124"/>
                  </a:cubicBezTo>
                  <a:cubicBezTo>
                    <a:pt x="214" y="124"/>
                    <a:pt x="214" y="124"/>
                    <a:pt x="214" y="123"/>
                  </a:cubicBezTo>
                  <a:close/>
                  <a:moveTo>
                    <a:pt x="214" y="115"/>
                  </a:moveTo>
                  <a:cubicBezTo>
                    <a:pt x="214" y="115"/>
                    <a:pt x="216" y="116"/>
                    <a:pt x="215" y="116"/>
                  </a:cubicBezTo>
                  <a:cubicBezTo>
                    <a:pt x="215" y="116"/>
                    <a:pt x="214" y="116"/>
                    <a:pt x="214" y="115"/>
                  </a:cubicBezTo>
                  <a:close/>
                  <a:moveTo>
                    <a:pt x="213" y="146"/>
                  </a:moveTo>
                  <a:cubicBezTo>
                    <a:pt x="213" y="144"/>
                    <a:pt x="216" y="145"/>
                    <a:pt x="217" y="145"/>
                  </a:cubicBezTo>
                  <a:cubicBezTo>
                    <a:pt x="219" y="145"/>
                    <a:pt x="223" y="144"/>
                    <a:pt x="222" y="146"/>
                  </a:cubicBezTo>
                  <a:cubicBezTo>
                    <a:pt x="220" y="148"/>
                    <a:pt x="217" y="146"/>
                    <a:pt x="215" y="146"/>
                  </a:cubicBezTo>
                  <a:cubicBezTo>
                    <a:pt x="214" y="146"/>
                    <a:pt x="213" y="146"/>
                    <a:pt x="213" y="146"/>
                  </a:cubicBezTo>
                  <a:close/>
                  <a:moveTo>
                    <a:pt x="213" y="134"/>
                  </a:moveTo>
                  <a:cubicBezTo>
                    <a:pt x="213" y="134"/>
                    <a:pt x="214" y="135"/>
                    <a:pt x="214" y="135"/>
                  </a:cubicBezTo>
                  <a:cubicBezTo>
                    <a:pt x="213" y="135"/>
                    <a:pt x="212" y="134"/>
                    <a:pt x="213" y="134"/>
                  </a:cubicBezTo>
                  <a:close/>
                  <a:moveTo>
                    <a:pt x="212" y="141"/>
                  </a:moveTo>
                  <a:cubicBezTo>
                    <a:pt x="212" y="140"/>
                    <a:pt x="213" y="140"/>
                    <a:pt x="214" y="140"/>
                  </a:cubicBezTo>
                  <a:cubicBezTo>
                    <a:pt x="214" y="140"/>
                    <a:pt x="215" y="141"/>
                    <a:pt x="215" y="141"/>
                  </a:cubicBezTo>
                  <a:cubicBezTo>
                    <a:pt x="214" y="142"/>
                    <a:pt x="212" y="142"/>
                    <a:pt x="212" y="141"/>
                  </a:cubicBezTo>
                  <a:close/>
                  <a:moveTo>
                    <a:pt x="212" y="90"/>
                  </a:moveTo>
                  <a:cubicBezTo>
                    <a:pt x="212" y="89"/>
                    <a:pt x="212" y="89"/>
                    <a:pt x="212" y="89"/>
                  </a:cubicBezTo>
                  <a:cubicBezTo>
                    <a:pt x="210" y="89"/>
                    <a:pt x="208" y="89"/>
                    <a:pt x="206" y="89"/>
                  </a:cubicBezTo>
                  <a:cubicBezTo>
                    <a:pt x="206" y="89"/>
                    <a:pt x="204" y="88"/>
                    <a:pt x="204" y="88"/>
                  </a:cubicBezTo>
                  <a:cubicBezTo>
                    <a:pt x="205" y="86"/>
                    <a:pt x="207" y="88"/>
                    <a:pt x="208" y="88"/>
                  </a:cubicBezTo>
                  <a:cubicBezTo>
                    <a:pt x="214" y="88"/>
                    <a:pt x="220" y="86"/>
                    <a:pt x="226" y="87"/>
                  </a:cubicBezTo>
                  <a:cubicBezTo>
                    <a:pt x="226" y="87"/>
                    <a:pt x="228" y="88"/>
                    <a:pt x="228" y="88"/>
                  </a:cubicBezTo>
                  <a:cubicBezTo>
                    <a:pt x="227" y="89"/>
                    <a:pt x="226" y="88"/>
                    <a:pt x="225" y="88"/>
                  </a:cubicBezTo>
                  <a:cubicBezTo>
                    <a:pt x="224" y="88"/>
                    <a:pt x="223" y="89"/>
                    <a:pt x="222" y="89"/>
                  </a:cubicBezTo>
                  <a:cubicBezTo>
                    <a:pt x="219" y="89"/>
                    <a:pt x="216" y="89"/>
                    <a:pt x="213" y="89"/>
                  </a:cubicBezTo>
                  <a:cubicBezTo>
                    <a:pt x="214" y="89"/>
                    <a:pt x="215" y="90"/>
                    <a:pt x="215" y="90"/>
                  </a:cubicBezTo>
                  <a:cubicBezTo>
                    <a:pt x="217" y="90"/>
                    <a:pt x="221" y="90"/>
                    <a:pt x="219" y="90"/>
                  </a:cubicBezTo>
                  <a:cubicBezTo>
                    <a:pt x="218" y="91"/>
                    <a:pt x="216" y="91"/>
                    <a:pt x="214" y="91"/>
                  </a:cubicBezTo>
                  <a:cubicBezTo>
                    <a:pt x="213" y="91"/>
                    <a:pt x="212" y="91"/>
                    <a:pt x="212" y="90"/>
                  </a:cubicBezTo>
                  <a:close/>
                  <a:moveTo>
                    <a:pt x="211" y="115"/>
                  </a:moveTo>
                  <a:cubicBezTo>
                    <a:pt x="211" y="115"/>
                    <a:pt x="213" y="116"/>
                    <a:pt x="212" y="116"/>
                  </a:cubicBezTo>
                  <a:cubicBezTo>
                    <a:pt x="212" y="116"/>
                    <a:pt x="211" y="115"/>
                    <a:pt x="211" y="115"/>
                  </a:cubicBezTo>
                  <a:close/>
                  <a:moveTo>
                    <a:pt x="210" y="118"/>
                  </a:moveTo>
                  <a:cubicBezTo>
                    <a:pt x="210" y="117"/>
                    <a:pt x="213" y="118"/>
                    <a:pt x="212" y="118"/>
                  </a:cubicBezTo>
                  <a:cubicBezTo>
                    <a:pt x="211" y="119"/>
                    <a:pt x="210" y="119"/>
                    <a:pt x="210" y="118"/>
                  </a:cubicBezTo>
                  <a:close/>
                  <a:moveTo>
                    <a:pt x="207" y="123"/>
                  </a:moveTo>
                  <a:cubicBezTo>
                    <a:pt x="207" y="122"/>
                    <a:pt x="209" y="124"/>
                    <a:pt x="209" y="124"/>
                  </a:cubicBezTo>
                  <a:cubicBezTo>
                    <a:pt x="208" y="124"/>
                    <a:pt x="207" y="124"/>
                    <a:pt x="207" y="123"/>
                  </a:cubicBezTo>
                  <a:close/>
                  <a:moveTo>
                    <a:pt x="204" y="124"/>
                  </a:moveTo>
                  <a:cubicBezTo>
                    <a:pt x="204" y="124"/>
                    <a:pt x="205" y="124"/>
                    <a:pt x="205" y="124"/>
                  </a:cubicBezTo>
                  <a:cubicBezTo>
                    <a:pt x="205" y="124"/>
                    <a:pt x="204" y="124"/>
                    <a:pt x="204" y="124"/>
                  </a:cubicBezTo>
                  <a:close/>
                  <a:moveTo>
                    <a:pt x="202" y="137"/>
                  </a:moveTo>
                  <a:cubicBezTo>
                    <a:pt x="202" y="137"/>
                    <a:pt x="203" y="137"/>
                    <a:pt x="203" y="137"/>
                  </a:cubicBezTo>
                  <a:cubicBezTo>
                    <a:pt x="203" y="137"/>
                    <a:pt x="202" y="137"/>
                    <a:pt x="202" y="137"/>
                  </a:cubicBezTo>
                  <a:close/>
                  <a:moveTo>
                    <a:pt x="202" y="134"/>
                  </a:moveTo>
                  <a:cubicBezTo>
                    <a:pt x="202" y="134"/>
                    <a:pt x="203" y="134"/>
                    <a:pt x="203" y="134"/>
                  </a:cubicBezTo>
                  <a:cubicBezTo>
                    <a:pt x="206" y="133"/>
                    <a:pt x="213" y="133"/>
                    <a:pt x="210" y="134"/>
                  </a:cubicBezTo>
                  <a:cubicBezTo>
                    <a:pt x="208" y="135"/>
                    <a:pt x="206" y="135"/>
                    <a:pt x="204" y="134"/>
                  </a:cubicBezTo>
                  <a:cubicBezTo>
                    <a:pt x="203" y="134"/>
                    <a:pt x="202" y="135"/>
                    <a:pt x="202" y="134"/>
                  </a:cubicBezTo>
                  <a:cubicBezTo>
                    <a:pt x="202" y="134"/>
                    <a:pt x="202" y="134"/>
                    <a:pt x="202" y="134"/>
                  </a:cubicBezTo>
                  <a:close/>
                  <a:moveTo>
                    <a:pt x="201" y="157"/>
                  </a:moveTo>
                  <a:cubicBezTo>
                    <a:pt x="201" y="155"/>
                    <a:pt x="203" y="157"/>
                    <a:pt x="205" y="157"/>
                  </a:cubicBezTo>
                  <a:cubicBezTo>
                    <a:pt x="207" y="157"/>
                    <a:pt x="212" y="156"/>
                    <a:pt x="211" y="157"/>
                  </a:cubicBezTo>
                  <a:cubicBezTo>
                    <a:pt x="209" y="158"/>
                    <a:pt x="207" y="158"/>
                    <a:pt x="205" y="158"/>
                  </a:cubicBezTo>
                  <a:cubicBezTo>
                    <a:pt x="203" y="158"/>
                    <a:pt x="201" y="158"/>
                    <a:pt x="201" y="157"/>
                  </a:cubicBezTo>
                  <a:close/>
                  <a:moveTo>
                    <a:pt x="201" y="88"/>
                  </a:moveTo>
                  <a:cubicBezTo>
                    <a:pt x="201" y="88"/>
                    <a:pt x="202" y="89"/>
                    <a:pt x="202" y="89"/>
                  </a:cubicBezTo>
                  <a:cubicBezTo>
                    <a:pt x="202" y="89"/>
                    <a:pt x="201" y="89"/>
                    <a:pt x="201" y="88"/>
                  </a:cubicBezTo>
                  <a:close/>
                  <a:moveTo>
                    <a:pt x="199" y="116"/>
                  </a:moveTo>
                  <a:cubicBezTo>
                    <a:pt x="199" y="114"/>
                    <a:pt x="201" y="115"/>
                    <a:pt x="202" y="115"/>
                  </a:cubicBezTo>
                  <a:cubicBezTo>
                    <a:pt x="205" y="115"/>
                    <a:pt x="212" y="115"/>
                    <a:pt x="210" y="116"/>
                  </a:cubicBezTo>
                  <a:cubicBezTo>
                    <a:pt x="208" y="117"/>
                    <a:pt x="206" y="116"/>
                    <a:pt x="203" y="116"/>
                  </a:cubicBezTo>
                  <a:cubicBezTo>
                    <a:pt x="202" y="116"/>
                    <a:pt x="199" y="117"/>
                    <a:pt x="199" y="116"/>
                  </a:cubicBezTo>
                  <a:close/>
                  <a:moveTo>
                    <a:pt x="197" y="134"/>
                  </a:moveTo>
                  <a:cubicBezTo>
                    <a:pt x="197" y="133"/>
                    <a:pt x="198" y="135"/>
                    <a:pt x="198" y="135"/>
                  </a:cubicBezTo>
                  <a:cubicBezTo>
                    <a:pt x="197" y="135"/>
                    <a:pt x="197" y="134"/>
                    <a:pt x="197" y="134"/>
                  </a:cubicBezTo>
                  <a:close/>
                  <a:moveTo>
                    <a:pt x="197" y="102"/>
                  </a:moveTo>
                  <a:cubicBezTo>
                    <a:pt x="197" y="102"/>
                    <a:pt x="199" y="103"/>
                    <a:pt x="198" y="103"/>
                  </a:cubicBezTo>
                  <a:cubicBezTo>
                    <a:pt x="198" y="103"/>
                    <a:pt x="197" y="103"/>
                    <a:pt x="197" y="102"/>
                  </a:cubicBezTo>
                  <a:close/>
                  <a:moveTo>
                    <a:pt x="196" y="88"/>
                  </a:moveTo>
                  <a:cubicBezTo>
                    <a:pt x="196" y="87"/>
                    <a:pt x="201" y="88"/>
                    <a:pt x="200" y="89"/>
                  </a:cubicBezTo>
                  <a:cubicBezTo>
                    <a:pt x="198" y="89"/>
                    <a:pt x="196" y="89"/>
                    <a:pt x="196" y="88"/>
                  </a:cubicBezTo>
                  <a:close/>
                  <a:moveTo>
                    <a:pt x="195" y="154"/>
                  </a:moveTo>
                  <a:cubicBezTo>
                    <a:pt x="195" y="154"/>
                    <a:pt x="196" y="155"/>
                    <a:pt x="196" y="155"/>
                  </a:cubicBezTo>
                  <a:cubicBezTo>
                    <a:pt x="196" y="155"/>
                    <a:pt x="195" y="155"/>
                    <a:pt x="195" y="154"/>
                  </a:cubicBezTo>
                  <a:close/>
                  <a:moveTo>
                    <a:pt x="192" y="88"/>
                  </a:moveTo>
                  <a:cubicBezTo>
                    <a:pt x="192" y="88"/>
                    <a:pt x="194" y="88"/>
                    <a:pt x="193" y="89"/>
                  </a:cubicBezTo>
                  <a:cubicBezTo>
                    <a:pt x="193" y="89"/>
                    <a:pt x="192" y="89"/>
                    <a:pt x="192" y="88"/>
                  </a:cubicBezTo>
                  <a:close/>
                  <a:moveTo>
                    <a:pt x="192" y="116"/>
                  </a:moveTo>
                  <a:cubicBezTo>
                    <a:pt x="192" y="115"/>
                    <a:pt x="194" y="116"/>
                    <a:pt x="196" y="116"/>
                  </a:cubicBezTo>
                  <a:cubicBezTo>
                    <a:pt x="197" y="115"/>
                    <a:pt x="199" y="116"/>
                    <a:pt x="198" y="117"/>
                  </a:cubicBezTo>
                  <a:cubicBezTo>
                    <a:pt x="197" y="117"/>
                    <a:pt x="196" y="117"/>
                    <a:pt x="194" y="117"/>
                  </a:cubicBezTo>
                  <a:cubicBezTo>
                    <a:pt x="193" y="117"/>
                    <a:pt x="192" y="117"/>
                    <a:pt x="192" y="116"/>
                  </a:cubicBezTo>
                  <a:close/>
                  <a:moveTo>
                    <a:pt x="191" y="165"/>
                  </a:moveTo>
                  <a:cubicBezTo>
                    <a:pt x="191" y="164"/>
                    <a:pt x="195" y="165"/>
                    <a:pt x="194" y="166"/>
                  </a:cubicBezTo>
                  <a:cubicBezTo>
                    <a:pt x="194" y="166"/>
                    <a:pt x="191" y="166"/>
                    <a:pt x="191" y="165"/>
                  </a:cubicBezTo>
                  <a:close/>
                  <a:moveTo>
                    <a:pt x="191" y="120"/>
                  </a:moveTo>
                  <a:cubicBezTo>
                    <a:pt x="191" y="119"/>
                    <a:pt x="194" y="120"/>
                    <a:pt x="195" y="120"/>
                  </a:cubicBezTo>
                  <a:cubicBezTo>
                    <a:pt x="196" y="120"/>
                    <a:pt x="198" y="120"/>
                    <a:pt x="197" y="120"/>
                  </a:cubicBezTo>
                  <a:cubicBezTo>
                    <a:pt x="196" y="121"/>
                    <a:pt x="194" y="121"/>
                    <a:pt x="192" y="120"/>
                  </a:cubicBezTo>
                  <a:cubicBezTo>
                    <a:pt x="192" y="120"/>
                    <a:pt x="191" y="120"/>
                    <a:pt x="191" y="120"/>
                  </a:cubicBezTo>
                  <a:close/>
                  <a:moveTo>
                    <a:pt x="191" y="124"/>
                  </a:moveTo>
                  <a:cubicBezTo>
                    <a:pt x="191" y="122"/>
                    <a:pt x="194" y="123"/>
                    <a:pt x="196" y="123"/>
                  </a:cubicBezTo>
                  <a:cubicBezTo>
                    <a:pt x="198" y="123"/>
                    <a:pt x="200" y="123"/>
                    <a:pt x="202" y="124"/>
                  </a:cubicBezTo>
                  <a:cubicBezTo>
                    <a:pt x="202" y="124"/>
                    <a:pt x="202" y="123"/>
                    <a:pt x="203" y="123"/>
                  </a:cubicBezTo>
                  <a:cubicBezTo>
                    <a:pt x="204" y="126"/>
                    <a:pt x="197" y="125"/>
                    <a:pt x="193" y="124"/>
                  </a:cubicBezTo>
                  <a:cubicBezTo>
                    <a:pt x="193" y="124"/>
                    <a:pt x="191" y="125"/>
                    <a:pt x="191" y="124"/>
                  </a:cubicBezTo>
                  <a:close/>
                  <a:moveTo>
                    <a:pt x="189" y="154"/>
                  </a:moveTo>
                  <a:cubicBezTo>
                    <a:pt x="189" y="153"/>
                    <a:pt x="193" y="154"/>
                    <a:pt x="192" y="155"/>
                  </a:cubicBezTo>
                  <a:cubicBezTo>
                    <a:pt x="191" y="155"/>
                    <a:pt x="189" y="155"/>
                    <a:pt x="189" y="154"/>
                  </a:cubicBezTo>
                  <a:close/>
                  <a:moveTo>
                    <a:pt x="188" y="150"/>
                  </a:moveTo>
                  <a:cubicBezTo>
                    <a:pt x="188" y="149"/>
                    <a:pt x="190" y="150"/>
                    <a:pt x="191" y="150"/>
                  </a:cubicBezTo>
                  <a:cubicBezTo>
                    <a:pt x="198" y="149"/>
                    <a:pt x="204" y="149"/>
                    <a:pt x="211" y="150"/>
                  </a:cubicBezTo>
                  <a:cubicBezTo>
                    <a:pt x="211" y="150"/>
                    <a:pt x="212" y="150"/>
                    <a:pt x="212" y="150"/>
                  </a:cubicBezTo>
                  <a:cubicBezTo>
                    <a:pt x="209" y="152"/>
                    <a:pt x="206" y="150"/>
                    <a:pt x="203" y="150"/>
                  </a:cubicBezTo>
                  <a:cubicBezTo>
                    <a:pt x="198" y="151"/>
                    <a:pt x="194" y="152"/>
                    <a:pt x="189" y="151"/>
                  </a:cubicBezTo>
                  <a:cubicBezTo>
                    <a:pt x="189" y="151"/>
                    <a:pt x="188" y="151"/>
                    <a:pt x="188" y="150"/>
                  </a:cubicBezTo>
                  <a:close/>
                  <a:moveTo>
                    <a:pt x="187" y="154"/>
                  </a:moveTo>
                  <a:cubicBezTo>
                    <a:pt x="187" y="154"/>
                    <a:pt x="189" y="155"/>
                    <a:pt x="188" y="155"/>
                  </a:cubicBezTo>
                  <a:cubicBezTo>
                    <a:pt x="188" y="155"/>
                    <a:pt x="187" y="155"/>
                    <a:pt x="187" y="154"/>
                  </a:cubicBezTo>
                  <a:close/>
                  <a:moveTo>
                    <a:pt x="186" y="102"/>
                  </a:moveTo>
                  <a:cubicBezTo>
                    <a:pt x="186" y="101"/>
                    <a:pt x="190" y="102"/>
                    <a:pt x="189" y="103"/>
                  </a:cubicBezTo>
                  <a:cubicBezTo>
                    <a:pt x="188" y="103"/>
                    <a:pt x="186" y="103"/>
                    <a:pt x="186" y="102"/>
                  </a:cubicBezTo>
                  <a:close/>
                  <a:moveTo>
                    <a:pt x="184" y="150"/>
                  </a:moveTo>
                  <a:cubicBezTo>
                    <a:pt x="184" y="150"/>
                    <a:pt x="185" y="151"/>
                    <a:pt x="185" y="151"/>
                  </a:cubicBezTo>
                  <a:cubicBezTo>
                    <a:pt x="185" y="151"/>
                    <a:pt x="184" y="151"/>
                    <a:pt x="184" y="150"/>
                  </a:cubicBezTo>
                  <a:close/>
                  <a:moveTo>
                    <a:pt x="183" y="89"/>
                  </a:moveTo>
                  <a:cubicBezTo>
                    <a:pt x="183" y="88"/>
                    <a:pt x="187" y="88"/>
                    <a:pt x="186" y="89"/>
                  </a:cubicBezTo>
                  <a:cubicBezTo>
                    <a:pt x="185" y="90"/>
                    <a:pt x="183" y="90"/>
                    <a:pt x="183" y="89"/>
                  </a:cubicBezTo>
                  <a:close/>
                  <a:moveTo>
                    <a:pt x="180" y="140"/>
                  </a:moveTo>
                  <a:cubicBezTo>
                    <a:pt x="180" y="140"/>
                    <a:pt x="181" y="141"/>
                    <a:pt x="181" y="141"/>
                  </a:cubicBezTo>
                  <a:cubicBezTo>
                    <a:pt x="181" y="141"/>
                    <a:pt x="180" y="141"/>
                    <a:pt x="180" y="140"/>
                  </a:cubicBezTo>
                  <a:close/>
                  <a:moveTo>
                    <a:pt x="179" y="124"/>
                  </a:moveTo>
                  <a:cubicBezTo>
                    <a:pt x="179" y="122"/>
                    <a:pt x="188" y="124"/>
                    <a:pt x="186" y="125"/>
                  </a:cubicBezTo>
                  <a:cubicBezTo>
                    <a:pt x="185" y="125"/>
                    <a:pt x="185" y="125"/>
                    <a:pt x="184" y="125"/>
                  </a:cubicBezTo>
                  <a:cubicBezTo>
                    <a:pt x="183" y="125"/>
                    <a:pt x="182" y="125"/>
                    <a:pt x="180" y="125"/>
                  </a:cubicBezTo>
                  <a:cubicBezTo>
                    <a:pt x="180" y="125"/>
                    <a:pt x="179" y="125"/>
                    <a:pt x="179" y="124"/>
                  </a:cubicBezTo>
                  <a:close/>
                  <a:moveTo>
                    <a:pt x="178" y="135"/>
                  </a:moveTo>
                  <a:cubicBezTo>
                    <a:pt x="178" y="134"/>
                    <a:pt x="181" y="135"/>
                    <a:pt x="182" y="135"/>
                  </a:cubicBezTo>
                  <a:cubicBezTo>
                    <a:pt x="186" y="136"/>
                    <a:pt x="189" y="135"/>
                    <a:pt x="192" y="134"/>
                  </a:cubicBezTo>
                  <a:cubicBezTo>
                    <a:pt x="193" y="134"/>
                    <a:pt x="194" y="134"/>
                    <a:pt x="194" y="134"/>
                  </a:cubicBezTo>
                  <a:cubicBezTo>
                    <a:pt x="195" y="134"/>
                    <a:pt x="195" y="133"/>
                    <a:pt x="195" y="133"/>
                  </a:cubicBezTo>
                  <a:cubicBezTo>
                    <a:pt x="196" y="134"/>
                    <a:pt x="198" y="136"/>
                    <a:pt x="197" y="136"/>
                  </a:cubicBezTo>
                  <a:cubicBezTo>
                    <a:pt x="195" y="138"/>
                    <a:pt x="192" y="136"/>
                    <a:pt x="190" y="136"/>
                  </a:cubicBezTo>
                  <a:cubicBezTo>
                    <a:pt x="190" y="136"/>
                    <a:pt x="189" y="136"/>
                    <a:pt x="189" y="136"/>
                  </a:cubicBezTo>
                  <a:cubicBezTo>
                    <a:pt x="187" y="137"/>
                    <a:pt x="185" y="136"/>
                    <a:pt x="183" y="137"/>
                  </a:cubicBezTo>
                  <a:cubicBezTo>
                    <a:pt x="183" y="138"/>
                    <a:pt x="182" y="138"/>
                    <a:pt x="181" y="138"/>
                  </a:cubicBezTo>
                  <a:cubicBezTo>
                    <a:pt x="180" y="138"/>
                    <a:pt x="178" y="137"/>
                    <a:pt x="178" y="135"/>
                  </a:cubicBezTo>
                  <a:close/>
                  <a:moveTo>
                    <a:pt x="177" y="138"/>
                  </a:moveTo>
                  <a:cubicBezTo>
                    <a:pt x="177" y="138"/>
                    <a:pt x="178" y="139"/>
                    <a:pt x="178" y="139"/>
                  </a:cubicBezTo>
                  <a:cubicBezTo>
                    <a:pt x="178" y="139"/>
                    <a:pt x="177" y="139"/>
                    <a:pt x="177" y="138"/>
                  </a:cubicBezTo>
                  <a:close/>
                  <a:moveTo>
                    <a:pt x="177" y="124"/>
                  </a:moveTo>
                  <a:cubicBezTo>
                    <a:pt x="177" y="124"/>
                    <a:pt x="179" y="125"/>
                    <a:pt x="179" y="125"/>
                  </a:cubicBezTo>
                  <a:cubicBezTo>
                    <a:pt x="178" y="125"/>
                    <a:pt x="177" y="125"/>
                    <a:pt x="177" y="124"/>
                  </a:cubicBezTo>
                  <a:close/>
                  <a:moveTo>
                    <a:pt x="173" y="125"/>
                  </a:moveTo>
                  <a:cubicBezTo>
                    <a:pt x="173" y="124"/>
                    <a:pt x="175" y="125"/>
                    <a:pt x="175" y="125"/>
                  </a:cubicBezTo>
                  <a:cubicBezTo>
                    <a:pt x="174" y="125"/>
                    <a:pt x="173" y="125"/>
                    <a:pt x="173" y="125"/>
                  </a:cubicBezTo>
                  <a:close/>
                  <a:moveTo>
                    <a:pt x="171" y="117"/>
                  </a:moveTo>
                  <a:cubicBezTo>
                    <a:pt x="171" y="117"/>
                    <a:pt x="172" y="118"/>
                    <a:pt x="172" y="118"/>
                  </a:cubicBezTo>
                  <a:cubicBezTo>
                    <a:pt x="172" y="118"/>
                    <a:pt x="171" y="117"/>
                    <a:pt x="171" y="117"/>
                  </a:cubicBezTo>
                  <a:close/>
                  <a:moveTo>
                    <a:pt x="169" y="145"/>
                  </a:moveTo>
                  <a:cubicBezTo>
                    <a:pt x="169" y="144"/>
                    <a:pt x="173" y="146"/>
                    <a:pt x="173" y="145"/>
                  </a:cubicBezTo>
                  <a:cubicBezTo>
                    <a:pt x="173" y="144"/>
                    <a:pt x="172" y="144"/>
                    <a:pt x="172" y="143"/>
                  </a:cubicBezTo>
                  <a:cubicBezTo>
                    <a:pt x="173" y="143"/>
                    <a:pt x="174" y="144"/>
                    <a:pt x="175" y="143"/>
                  </a:cubicBezTo>
                  <a:cubicBezTo>
                    <a:pt x="175" y="143"/>
                    <a:pt x="174" y="143"/>
                    <a:pt x="175" y="142"/>
                  </a:cubicBezTo>
                  <a:cubicBezTo>
                    <a:pt x="175" y="142"/>
                    <a:pt x="176" y="142"/>
                    <a:pt x="177" y="142"/>
                  </a:cubicBezTo>
                  <a:cubicBezTo>
                    <a:pt x="178" y="142"/>
                    <a:pt x="179" y="141"/>
                    <a:pt x="180" y="142"/>
                  </a:cubicBezTo>
                  <a:cubicBezTo>
                    <a:pt x="180" y="142"/>
                    <a:pt x="180" y="142"/>
                    <a:pt x="181" y="142"/>
                  </a:cubicBezTo>
                  <a:cubicBezTo>
                    <a:pt x="181" y="142"/>
                    <a:pt x="181" y="142"/>
                    <a:pt x="181" y="141"/>
                  </a:cubicBezTo>
                  <a:cubicBezTo>
                    <a:pt x="183" y="140"/>
                    <a:pt x="186" y="141"/>
                    <a:pt x="189" y="140"/>
                  </a:cubicBezTo>
                  <a:cubicBezTo>
                    <a:pt x="191" y="140"/>
                    <a:pt x="192" y="139"/>
                    <a:pt x="194" y="139"/>
                  </a:cubicBezTo>
                  <a:cubicBezTo>
                    <a:pt x="195" y="140"/>
                    <a:pt x="196" y="140"/>
                    <a:pt x="197" y="140"/>
                  </a:cubicBezTo>
                  <a:cubicBezTo>
                    <a:pt x="199" y="140"/>
                    <a:pt x="201" y="139"/>
                    <a:pt x="203" y="139"/>
                  </a:cubicBezTo>
                  <a:cubicBezTo>
                    <a:pt x="204" y="139"/>
                    <a:pt x="204" y="140"/>
                    <a:pt x="205" y="140"/>
                  </a:cubicBezTo>
                  <a:cubicBezTo>
                    <a:pt x="206" y="140"/>
                    <a:pt x="207" y="139"/>
                    <a:pt x="208" y="140"/>
                  </a:cubicBezTo>
                  <a:cubicBezTo>
                    <a:pt x="208" y="140"/>
                    <a:pt x="208" y="140"/>
                    <a:pt x="208" y="141"/>
                  </a:cubicBezTo>
                  <a:cubicBezTo>
                    <a:pt x="209" y="141"/>
                    <a:pt x="212" y="140"/>
                    <a:pt x="211" y="141"/>
                  </a:cubicBezTo>
                  <a:cubicBezTo>
                    <a:pt x="210" y="142"/>
                    <a:pt x="209" y="141"/>
                    <a:pt x="208" y="141"/>
                  </a:cubicBezTo>
                  <a:cubicBezTo>
                    <a:pt x="207" y="142"/>
                    <a:pt x="205" y="142"/>
                    <a:pt x="206" y="143"/>
                  </a:cubicBezTo>
                  <a:cubicBezTo>
                    <a:pt x="206" y="143"/>
                    <a:pt x="208" y="142"/>
                    <a:pt x="208" y="143"/>
                  </a:cubicBezTo>
                  <a:cubicBezTo>
                    <a:pt x="208" y="143"/>
                    <a:pt x="208" y="144"/>
                    <a:pt x="208" y="145"/>
                  </a:cubicBezTo>
                  <a:cubicBezTo>
                    <a:pt x="209" y="145"/>
                    <a:pt x="210" y="145"/>
                    <a:pt x="210" y="146"/>
                  </a:cubicBezTo>
                  <a:cubicBezTo>
                    <a:pt x="207" y="147"/>
                    <a:pt x="204" y="146"/>
                    <a:pt x="201" y="147"/>
                  </a:cubicBezTo>
                  <a:cubicBezTo>
                    <a:pt x="201" y="147"/>
                    <a:pt x="200" y="148"/>
                    <a:pt x="199" y="148"/>
                  </a:cubicBezTo>
                  <a:cubicBezTo>
                    <a:pt x="196" y="149"/>
                    <a:pt x="193" y="148"/>
                    <a:pt x="190" y="149"/>
                  </a:cubicBezTo>
                  <a:cubicBezTo>
                    <a:pt x="186" y="149"/>
                    <a:pt x="183" y="149"/>
                    <a:pt x="179" y="148"/>
                  </a:cubicBezTo>
                  <a:cubicBezTo>
                    <a:pt x="178" y="148"/>
                    <a:pt x="177" y="148"/>
                    <a:pt x="177" y="148"/>
                  </a:cubicBezTo>
                  <a:cubicBezTo>
                    <a:pt x="176" y="148"/>
                    <a:pt x="176" y="147"/>
                    <a:pt x="175" y="147"/>
                  </a:cubicBezTo>
                  <a:cubicBezTo>
                    <a:pt x="175" y="147"/>
                    <a:pt x="175" y="148"/>
                    <a:pt x="175" y="148"/>
                  </a:cubicBezTo>
                  <a:cubicBezTo>
                    <a:pt x="173" y="148"/>
                    <a:pt x="172" y="147"/>
                    <a:pt x="171" y="146"/>
                  </a:cubicBezTo>
                  <a:cubicBezTo>
                    <a:pt x="170" y="146"/>
                    <a:pt x="169" y="146"/>
                    <a:pt x="169" y="145"/>
                  </a:cubicBezTo>
                  <a:close/>
                  <a:moveTo>
                    <a:pt x="168" y="119"/>
                  </a:moveTo>
                  <a:cubicBezTo>
                    <a:pt x="168" y="118"/>
                    <a:pt x="170" y="120"/>
                    <a:pt x="170" y="120"/>
                  </a:cubicBezTo>
                  <a:cubicBezTo>
                    <a:pt x="169" y="120"/>
                    <a:pt x="168" y="120"/>
                    <a:pt x="168" y="119"/>
                  </a:cubicBezTo>
                  <a:close/>
                  <a:moveTo>
                    <a:pt x="168" y="89"/>
                  </a:moveTo>
                  <a:cubicBezTo>
                    <a:pt x="168" y="89"/>
                    <a:pt x="171" y="89"/>
                    <a:pt x="170" y="90"/>
                  </a:cubicBezTo>
                  <a:cubicBezTo>
                    <a:pt x="169" y="90"/>
                    <a:pt x="168" y="90"/>
                    <a:pt x="168" y="89"/>
                  </a:cubicBezTo>
                  <a:close/>
                  <a:moveTo>
                    <a:pt x="168" y="142"/>
                  </a:moveTo>
                  <a:cubicBezTo>
                    <a:pt x="168" y="141"/>
                    <a:pt x="171" y="143"/>
                    <a:pt x="170" y="143"/>
                  </a:cubicBezTo>
                  <a:cubicBezTo>
                    <a:pt x="169" y="143"/>
                    <a:pt x="169" y="143"/>
                    <a:pt x="168" y="143"/>
                  </a:cubicBezTo>
                  <a:cubicBezTo>
                    <a:pt x="168" y="143"/>
                    <a:pt x="168" y="143"/>
                    <a:pt x="168" y="143"/>
                  </a:cubicBezTo>
                  <a:cubicBezTo>
                    <a:pt x="167" y="143"/>
                    <a:pt x="167" y="142"/>
                    <a:pt x="168" y="142"/>
                  </a:cubicBezTo>
                  <a:close/>
                  <a:moveTo>
                    <a:pt x="165" y="144"/>
                  </a:moveTo>
                  <a:cubicBezTo>
                    <a:pt x="165" y="143"/>
                    <a:pt x="168" y="144"/>
                    <a:pt x="167" y="144"/>
                  </a:cubicBezTo>
                  <a:cubicBezTo>
                    <a:pt x="166" y="145"/>
                    <a:pt x="165" y="145"/>
                    <a:pt x="165" y="144"/>
                  </a:cubicBezTo>
                  <a:close/>
                  <a:moveTo>
                    <a:pt x="165" y="117"/>
                  </a:moveTo>
                  <a:cubicBezTo>
                    <a:pt x="165" y="117"/>
                    <a:pt x="166" y="118"/>
                    <a:pt x="166" y="118"/>
                  </a:cubicBezTo>
                  <a:cubicBezTo>
                    <a:pt x="166" y="118"/>
                    <a:pt x="165" y="117"/>
                    <a:pt x="165" y="117"/>
                  </a:cubicBezTo>
                  <a:close/>
                  <a:moveTo>
                    <a:pt x="165" y="89"/>
                  </a:moveTo>
                  <a:cubicBezTo>
                    <a:pt x="165" y="89"/>
                    <a:pt x="166" y="90"/>
                    <a:pt x="166" y="90"/>
                  </a:cubicBezTo>
                  <a:cubicBezTo>
                    <a:pt x="166" y="90"/>
                    <a:pt x="165" y="90"/>
                    <a:pt x="165" y="89"/>
                  </a:cubicBezTo>
                  <a:close/>
                  <a:moveTo>
                    <a:pt x="164" y="142"/>
                  </a:moveTo>
                  <a:cubicBezTo>
                    <a:pt x="164" y="142"/>
                    <a:pt x="167" y="142"/>
                    <a:pt x="166" y="143"/>
                  </a:cubicBezTo>
                  <a:cubicBezTo>
                    <a:pt x="166" y="143"/>
                    <a:pt x="164" y="143"/>
                    <a:pt x="164" y="142"/>
                  </a:cubicBezTo>
                  <a:close/>
                  <a:moveTo>
                    <a:pt x="161" y="136"/>
                  </a:moveTo>
                  <a:cubicBezTo>
                    <a:pt x="161" y="135"/>
                    <a:pt x="164" y="136"/>
                    <a:pt x="165" y="136"/>
                  </a:cubicBezTo>
                  <a:cubicBezTo>
                    <a:pt x="168" y="136"/>
                    <a:pt x="175" y="135"/>
                    <a:pt x="173" y="136"/>
                  </a:cubicBezTo>
                  <a:cubicBezTo>
                    <a:pt x="170" y="138"/>
                    <a:pt x="168" y="136"/>
                    <a:pt x="165" y="136"/>
                  </a:cubicBezTo>
                  <a:cubicBezTo>
                    <a:pt x="164" y="136"/>
                    <a:pt x="161" y="137"/>
                    <a:pt x="161" y="136"/>
                  </a:cubicBezTo>
                  <a:close/>
                  <a:moveTo>
                    <a:pt x="160" y="92"/>
                  </a:moveTo>
                  <a:cubicBezTo>
                    <a:pt x="160" y="91"/>
                    <a:pt x="161" y="92"/>
                    <a:pt x="161" y="92"/>
                  </a:cubicBezTo>
                  <a:cubicBezTo>
                    <a:pt x="161" y="92"/>
                    <a:pt x="160" y="92"/>
                    <a:pt x="160" y="92"/>
                  </a:cubicBezTo>
                  <a:close/>
                  <a:moveTo>
                    <a:pt x="158" y="117"/>
                  </a:moveTo>
                  <a:cubicBezTo>
                    <a:pt x="158" y="116"/>
                    <a:pt x="160" y="117"/>
                    <a:pt x="161" y="117"/>
                  </a:cubicBezTo>
                  <a:cubicBezTo>
                    <a:pt x="161" y="117"/>
                    <a:pt x="161" y="117"/>
                    <a:pt x="161" y="118"/>
                  </a:cubicBezTo>
                  <a:cubicBezTo>
                    <a:pt x="160" y="118"/>
                    <a:pt x="158" y="118"/>
                    <a:pt x="158" y="117"/>
                  </a:cubicBezTo>
                  <a:close/>
                  <a:moveTo>
                    <a:pt x="155" y="120"/>
                  </a:moveTo>
                  <a:cubicBezTo>
                    <a:pt x="155" y="118"/>
                    <a:pt x="157" y="119"/>
                    <a:pt x="158" y="120"/>
                  </a:cubicBezTo>
                  <a:cubicBezTo>
                    <a:pt x="158" y="120"/>
                    <a:pt x="159" y="120"/>
                    <a:pt x="159" y="120"/>
                  </a:cubicBezTo>
                  <a:cubicBezTo>
                    <a:pt x="157" y="121"/>
                    <a:pt x="155" y="121"/>
                    <a:pt x="155" y="120"/>
                  </a:cubicBezTo>
                  <a:close/>
                  <a:moveTo>
                    <a:pt x="153" y="135"/>
                  </a:moveTo>
                  <a:cubicBezTo>
                    <a:pt x="153" y="135"/>
                    <a:pt x="155" y="136"/>
                    <a:pt x="156" y="136"/>
                  </a:cubicBezTo>
                  <a:cubicBezTo>
                    <a:pt x="157" y="136"/>
                    <a:pt x="161" y="136"/>
                    <a:pt x="160" y="136"/>
                  </a:cubicBezTo>
                  <a:cubicBezTo>
                    <a:pt x="158" y="138"/>
                    <a:pt x="156" y="138"/>
                    <a:pt x="154" y="137"/>
                  </a:cubicBezTo>
                  <a:cubicBezTo>
                    <a:pt x="153" y="137"/>
                    <a:pt x="152" y="136"/>
                    <a:pt x="153" y="135"/>
                  </a:cubicBezTo>
                  <a:close/>
                  <a:moveTo>
                    <a:pt x="152" y="92"/>
                  </a:moveTo>
                  <a:cubicBezTo>
                    <a:pt x="152" y="91"/>
                    <a:pt x="154" y="92"/>
                    <a:pt x="154" y="92"/>
                  </a:cubicBezTo>
                  <a:cubicBezTo>
                    <a:pt x="153" y="92"/>
                    <a:pt x="152" y="92"/>
                    <a:pt x="152" y="92"/>
                  </a:cubicBezTo>
                  <a:close/>
                  <a:moveTo>
                    <a:pt x="150" y="143"/>
                  </a:moveTo>
                  <a:cubicBezTo>
                    <a:pt x="150" y="141"/>
                    <a:pt x="153" y="142"/>
                    <a:pt x="154" y="142"/>
                  </a:cubicBezTo>
                  <a:cubicBezTo>
                    <a:pt x="155" y="143"/>
                    <a:pt x="155" y="144"/>
                    <a:pt x="155" y="144"/>
                  </a:cubicBezTo>
                  <a:cubicBezTo>
                    <a:pt x="154" y="144"/>
                    <a:pt x="153" y="144"/>
                    <a:pt x="152" y="143"/>
                  </a:cubicBezTo>
                  <a:cubicBezTo>
                    <a:pt x="151" y="143"/>
                    <a:pt x="150" y="144"/>
                    <a:pt x="150" y="143"/>
                  </a:cubicBezTo>
                  <a:close/>
                  <a:moveTo>
                    <a:pt x="150" y="125"/>
                  </a:moveTo>
                  <a:cubicBezTo>
                    <a:pt x="150" y="124"/>
                    <a:pt x="153" y="125"/>
                    <a:pt x="152" y="126"/>
                  </a:cubicBezTo>
                  <a:cubicBezTo>
                    <a:pt x="152" y="126"/>
                    <a:pt x="150" y="126"/>
                    <a:pt x="150" y="125"/>
                  </a:cubicBezTo>
                  <a:close/>
                  <a:moveTo>
                    <a:pt x="145" y="118"/>
                  </a:moveTo>
                  <a:cubicBezTo>
                    <a:pt x="145" y="117"/>
                    <a:pt x="146" y="117"/>
                    <a:pt x="147" y="117"/>
                  </a:cubicBezTo>
                  <a:cubicBezTo>
                    <a:pt x="148" y="117"/>
                    <a:pt x="149" y="118"/>
                    <a:pt x="149" y="118"/>
                  </a:cubicBezTo>
                  <a:cubicBezTo>
                    <a:pt x="148" y="119"/>
                    <a:pt x="145" y="119"/>
                    <a:pt x="145" y="118"/>
                  </a:cubicBezTo>
                  <a:close/>
                  <a:moveTo>
                    <a:pt x="144" y="125"/>
                  </a:moveTo>
                  <a:cubicBezTo>
                    <a:pt x="144" y="124"/>
                    <a:pt x="146" y="125"/>
                    <a:pt x="148" y="125"/>
                  </a:cubicBezTo>
                  <a:cubicBezTo>
                    <a:pt x="148" y="125"/>
                    <a:pt x="150" y="125"/>
                    <a:pt x="149" y="126"/>
                  </a:cubicBezTo>
                  <a:cubicBezTo>
                    <a:pt x="148" y="126"/>
                    <a:pt x="146" y="126"/>
                    <a:pt x="144" y="126"/>
                  </a:cubicBezTo>
                  <a:cubicBezTo>
                    <a:pt x="144" y="125"/>
                    <a:pt x="144" y="125"/>
                    <a:pt x="144" y="125"/>
                  </a:cubicBezTo>
                  <a:close/>
                  <a:moveTo>
                    <a:pt x="142" y="125"/>
                  </a:moveTo>
                  <a:cubicBezTo>
                    <a:pt x="142" y="125"/>
                    <a:pt x="143" y="126"/>
                    <a:pt x="143" y="126"/>
                  </a:cubicBezTo>
                  <a:cubicBezTo>
                    <a:pt x="143" y="126"/>
                    <a:pt x="142" y="125"/>
                    <a:pt x="142" y="125"/>
                  </a:cubicBezTo>
                  <a:close/>
                  <a:moveTo>
                    <a:pt x="141" y="147"/>
                  </a:moveTo>
                  <a:cubicBezTo>
                    <a:pt x="141" y="146"/>
                    <a:pt x="143" y="146"/>
                    <a:pt x="144" y="146"/>
                  </a:cubicBezTo>
                  <a:cubicBezTo>
                    <a:pt x="145" y="147"/>
                    <a:pt x="148" y="147"/>
                    <a:pt x="147" y="148"/>
                  </a:cubicBezTo>
                  <a:cubicBezTo>
                    <a:pt x="146" y="149"/>
                    <a:pt x="144" y="149"/>
                    <a:pt x="142" y="148"/>
                  </a:cubicBezTo>
                  <a:cubicBezTo>
                    <a:pt x="141" y="148"/>
                    <a:pt x="141" y="148"/>
                    <a:pt x="141" y="148"/>
                  </a:cubicBezTo>
                  <a:cubicBezTo>
                    <a:pt x="141" y="147"/>
                    <a:pt x="141" y="147"/>
                    <a:pt x="141" y="147"/>
                  </a:cubicBezTo>
                  <a:close/>
                  <a:moveTo>
                    <a:pt x="137" y="143"/>
                  </a:moveTo>
                  <a:cubicBezTo>
                    <a:pt x="137" y="142"/>
                    <a:pt x="139" y="143"/>
                    <a:pt x="141" y="143"/>
                  </a:cubicBezTo>
                  <a:cubicBezTo>
                    <a:pt x="143" y="143"/>
                    <a:pt x="148" y="142"/>
                    <a:pt x="146" y="143"/>
                  </a:cubicBezTo>
                  <a:cubicBezTo>
                    <a:pt x="144" y="145"/>
                    <a:pt x="142" y="144"/>
                    <a:pt x="139" y="143"/>
                  </a:cubicBezTo>
                  <a:cubicBezTo>
                    <a:pt x="138" y="143"/>
                    <a:pt x="137" y="144"/>
                    <a:pt x="137" y="143"/>
                  </a:cubicBezTo>
                  <a:close/>
                  <a:moveTo>
                    <a:pt x="135" y="118"/>
                  </a:moveTo>
                  <a:cubicBezTo>
                    <a:pt x="135" y="117"/>
                    <a:pt x="136" y="118"/>
                    <a:pt x="136" y="118"/>
                  </a:cubicBezTo>
                  <a:cubicBezTo>
                    <a:pt x="136" y="118"/>
                    <a:pt x="135" y="118"/>
                    <a:pt x="135" y="118"/>
                  </a:cubicBezTo>
                  <a:close/>
                  <a:moveTo>
                    <a:pt x="131" y="143"/>
                  </a:moveTo>
                  <a:cubicBezTo>
                    <a:pt x="131" y="142"/>
                    <a:pt x="135" y="144"/>
                    <a:pt x="134" y="144"/>
                  </a:cubicBezTo>
                  <a:cubicBezTo>
                    <a:pt x="133" y="144"/>
                    <a:pt x="132" y="144"/>
                    <a:pt x="131" y="143"/>
                  </a:cubicBezTo>
                  <a:cubicBezTo>
                    <a:pt x="131" y="143"/>
                    <a:pt x="131" y="143"/>
                    <a:pt x="131" y="143"/>
                  </a:cubicBezTo>
                  <a:close/>
                  <a:moveTo>
                    <a:pt x="126" y="143"/>
                  </a:moveTo>
                  <a:cubicBezTo>
                    <a:pt x="126" y="142"/>
                    <a:pt x="127" y="143"/>
                    <a:pt x="128" y="143"/>
                  </a:cubicBezTo>
                  <a:cubicBezTo>
                    <a:pt x="129" y="143"/>
                    <a:pt x="131" y="143"/>
                    <a:pt x="130" y="144"/>
                  </a:cubicBezTo>
                  <a:cubicBezTo>
                    <a:pt x="129" y="145"/>
                    <a:pt x="126" y="144"/>
                    <a:pt x="126" y="143"/>
                  </a:cubicBezTo>
                  <a:close/>
                  <a:moveTo>
                    <a:pt x="118" y="137"/>
                  </a:moveTo>
                  <a:cubicBezTo>
                    <a:pt x="118" y="135"/>
                    <a:pt x="121" y="136"/>
                    <a:pt x="122" y="137"/>
                  </a:cubicBezTo>
                  <a:cubicBezTo>
                    <a:pt x="124" y="137"/>
                    <a:pt x="125" y="138"/>
                    <a:pt x="127" y="138"/>
                  </a:cubicBezTo>
                  <a:cubicBezTo>
                    <a:pt x="128" y="138"/>
                    <a:pt x="130" y="137"/>
                    <a:pt x="132" y="137"/>
                  </a:cubicBezTo>
                  <a:cubicBezTo>
                    <a:pt x="132" y="138"/>
                    <a:pt x="133" y="138"/>
                    <a:pt x="134" y="137"/>
                  </a:cubicBezTo>
                  <a:cubicBezTo>
                    <a:pt x="134" y="137"/>
                    <a:pt x="133" y="137"/>
                    <a:pt x="133" y="136"/>
                  </a:cubicBezTo>
                  <a:cubicBezTo>
                    <a:pt x="134" y="135"/>
                    <a:pt x="136" y="137"/>
                    <a:pt x="137" y="136"/>
                  </a:cubicBezTo>
                  <a:cubicBezTo>
                    <a:pt x="140" y="136"/>
                    <a:pt x="143" y="136"/>
                    <a:pt x="146" y="136"/>
                  </a:cubicBezTo>
                  <a:cubicBezTo>
                    <a:pt x="148" y="136"/>
                    <a:pt x="150" y="136"/>
                    <a:pt x="152" y="136"/>
                  </a:cubicBezTo>
                  <a:cubicBezTo>
                    <a:pt x="152" y="137"/>
                    <a:pt x="152" y="137"/>
                    <a:pt x="152" y="137"/>
                  </a:cubicBezTo>
                  <a:cubicBezTo>
                    <a:pt x="152" y="138"/>
                    <a:pt x="153" y="138"/>
                    <a:pt x="153" y="138"/>
                  </a:cubicBezTo>
                  <a:cubicBezTo>
                    <a:pt x="152" y="139"/>
                    <a:pt x="150" y="138"/>
                    <a:pt x="149" y="138"/>
                  </a:cubicBezTo>
                  <a:cubicBezTo>
                    <a:pt x="148" y="138"/>
                    <a:pt x="148" y="139"/>
                    <a:pt x="147" y="139"/>
                  </a:cubicBezTo>
                  <a:cubicBezTo>
                    <a:pt x="143" y="140"/>
                    <a:pt x="139" y="139"/>
                    <a:pt x="134" y="139"/>
                  </a:cubicBezTo>
                  <a:cubicBezTo>
                    <a:pt x="132" y="139"/>
                    <a:pt x="130" y="138"/>
                    <a:pt x="128" y="138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7" y="138"/>
                    <a:pt x="127" y="139"/>
                    <a:pt x="127" y="139"/>
                  </a:cubicBezTo>
                  <a:cubicBezTo>
                    <a:pt x="125" y="140"/>
                    <a:pt x="123" y="139"/>
                    <a:pt x="122" y="139"/>
                  </a:cubicBezTo>
                  <a:cubicBezTo>
                    <a:pt x="121" y="139"/>
                    <a:pt x="119" y="140"/>
                    <a:pt x="119" y="139"/>
                  </a:cubicBezTo>
                  <a:cubicBezTo>
                    <a:pt x="119" y="138"/>
                    <a:pt x="119" y="138"/>
                    <a:pt x="119" y="137"/>
                  </a:cubicBezTo>
                  <a:cubicBezTo>
                    <a:pt x="119" y="137"/>
                    <a:pt x="118" y="137"/>
                    <a:pt x="118" y="137"/>
                  </a:cubicBezTo>
                  <a:close/>
                  <a:moveTo>
                    <a:pt x="117" y="93"/>
                  </a:moveTo>
                  <a:cubicBezTo>
                    <a:pt x="117" y="92"/>
                    <a:pt x="122" y="93"/>
                    <a:pt x="121" y="93"/>
                  </a:cubicBezTo>
                  <a:cubicBezTo>
                    <a:pt x="119" y="94"/>
                    <a:pt x="117" y="94"/>
                    <a:pt x="117" y="93"/>
                  </a:cubicBezTo>
                  <a:close/>
                  <a:moveTo>
                    <a:pt x="117" y="142"/>
                  </a:moveTo>
                  <a:cubicBezTo>
                    <a:pt x="117" y="141"/>
                    <a:pt x="121" y="142"/>
                    <a:pt x="120" y="142"/>
                  </a:cubicBezTo>
                  <a:cubicBezTo>
                    <a:pt x="119" y="143"/>
                    <a:pt x="117" y="143"/>
                    <a:pt x="117" y="142"/>
                  </a:cubicBezTo>
                  <a:close/>
                  <a:moveTo>
                    <a:pt x="117" y="138"/>
                  </a:moveTo>
                  <a:cubicBezTo>
                    <a:pt x="117" y="138"/>
                    <a:pt x="118" y="139"/>
                    <a:pt x="118" y="139"/>
                  </a:cubicBezTo>
                  <a:cubicBezTo>
                    <a:pt x="117" y="139"/>
                    <a:pt x="117" y="138"/>
                    <a:pt x="117" y="138"/>
                  </a:cubicBezTo>
                  <a:close/>
                  <a:moveTo>
                    <a:pt x="112" y="147"/>
                  </a:moveTo>
                  <a:cubicBezTo>
                    <a:pt x="112" y="147"/>
                    <a:pt x="113" y="147"/>
                    <a:pt x="114" y="147"/>
                  </a:cubicBezTo>
                  <a:cubicBezTo>
                    <a:pt x="114" y="147"/>
                    <a:pt x="114" y="146"/>
                    <a:pt x="114" y="146"/>
                  </a:cubicBezTo>
                  <a:cubicBezTo>
                    <a:pt x="115" y="146"/>
                    <a:pt x="116" y="146"/>
                    <a:pt x="116" y="146"/>
                  </a:cubicBezTo>
                  <a:cubicBezTo>
                    <a:pt x="117" y="147"/>
                    <a:pt x="117" y="146"/>
                    <a:pt x="117" y="146"/>
                  </a:cubicBezTo>
                  <a:cubicBezTo>
                    <a:pt x="119" y="147"/>
                    <a:pt x="122" y="146"/>
                    <a:pt x="121" y="147"/>
                  </a:cubicBezTo>
                  <a:cubicBezTo>
                    <a:pt x="121" y="148"/>
                    <a:pt x="120" y="148"/>
                    <a:pt x="119" y="148"/>
                  </a:cubicBezTo>
                  <a:cubicBezTo>
                    <a:pt x="118" y="149"/>
                    <a:pt x="116" y="149"/>
                    <a:pt x="114" y="149"/>
                  </a:cubicBezTo>
                  <a:cubicBezTo>
                    <a:pt x="113" y="149"/>
                    <a:pt x="112" y="148"/>
                    <a:pt x="112" y="147"/>
                  </a:cubicBezTo>
                  <a:close/>
                  <a:moveTo>
                    <a:pt x="105" y="150"/>
                  </a:moveTo>
                  <a:cubicBezTo>
                    <a:pt x="105" y="150"/>
                    <a:pt x="106" y="151"/>
                    <a:pt x="106" y="151"/>
                  </a:cubicBezTo>
                  <a:cubicBezTo>
                    <a:pt x="106" y="151"/>
                    <a:pt x="105" y="151"/>
                    <a:pt x="105" y="150"/>
                  </a:cubicBezTo>
                  <a:close/>
                  <a:moveTo>
                    <a:pt x="96" y="148"/>
                  </a:moveTo>
                  <a:cubicBezTo>
                    <a:pt x="96" y="146"/>
                    <a:pt x="98" y="148"/>
                    <a:pt x="100" y="147"/>
                  </a:cubicBezTo>
                  <a:cubicBezTo>
                    <a:pt x="103" y="147"/>
                    <a:pt x="106" y="146"/>
                    <a:pt x="108" y="148"/>
                  </a:cubicBezTo>
                  <a:cubicBezTo>
                    <a:pt x="109" y="148"/>
                    <a:pt x="110" y="148"/>
                    <a:pt x="109" y="148"/>
                  </a:cubicBezTo>
                  <a:cubicBezTo>
                    <a:pt x="108" y="149"/>
                    <a:pt x="107" y="148"/>
                    <a:pt x="106" y="148"/>
                  </a:cubicBezTo>
                  <a:cubicBezTo>
                    <a:pt x="102" y="148"/>
                    <a:pt x="99" y="149"/>
                    <a:pt x="96" y="148"/>
                  </a:cubicBezTo>
                  <a:cubicBezTo>
                    <a:pt x="96" y="148"/>
                    <a:pt x="96" y="148"/>
                    <a:pt x="96" y="148"/>
                  </a:cubicBezTo>
                  <a:close/>
                  <a:moveTo>
                    <a:pt x="96" y="149"/>
                  </a:moveTo>
                  <a:cubicBezTo>
                    <a:pt x="96" y="149"/>
                    <a:pt x="97" y="150"/>
                    <a:pt x="97" y="150"/>
                  </a:cubicBezTo>
                  <a:cubicBezTo>
                    <a:pt x="97" y="150"/>
                    <a:pt x="96" y="150"/>
                    <a:pt x="96" y="149"/>
                  </a:cubicBezTo>
                  <a:close/>
                  <a:moveTo>
                    <a:pt x="94" y="119"/>
                  </a:moveTo>
                  <a:cubicBezTo>
                    <a:pt x="94" y="119"/>
                    <a:pt x="95" y="120"/>
                    <a:pt x="95" y="120"/>
                  </a:cubicBezTo>
                  <a:cubicBezTo>
                    <a:pt x="95" y="120"/>
                    <a:pt x="94" y="120"/>
                    <a:pt x="94" y="119"/>
                  </a:cubicBezTo>
                  <a:close/>
                  <a:moveTo>
                    <a:pt x="91" y="119"/>
                  </a:moveTo>
                  <a:cubicBezTo>
                    <a:pt x="91" y="119"/>
                    <a:pt x="92" y="120"/>
                    <a:pt x="92" y="120"/>
                  </a:cubicBezTo>
                  <a:cubicBezTo>
                    <a:pt x="92" y="120"/>
                    <a:pt x="91" y="120"/>
                    <a:pt x="91" y="119"/>
                  </a:cubicBezTo>
                  <a:close/>
                  <a:moveTo>
                    <a:pt x="90" y="153"/>
                  </a:moveTo>
                  <a:cubicBezTo>
                    <a:pt x="90" y="153"/>
                    <a:pt x="92" y="154"/>
                    <a:pt x="91" y="154"/>
                  </a:cubicBezTo>
                  <a:cubicBezTo>
                    <a:pt x="91" y="154"/>
                    <a:pt x="90" y="154"/>
                    <a:pt x="90" y="153"/>
                  </a:cubicBezTo>
                  <a:close/>
                  <a:moveTo>
                    <a:pt x="86" y="148"/>
                  </a:moveTo>
                  <a:cubicBezTo>
                    <a:pt x="86" y="147"/>
                    <a:pt x="87" y="148"/>
                    <a:pt x="87" y="148"/>
                  </a:cubicBezTo>
                  <a:cubicBezTo>
                    <a:pt x="87" y="148"/>
                    <a:pt x="86" y="148"/>
                    <a:pt x="86" y="148"/>
                  </a:cubicBezTo>
                  <a:close/>
                  <a:moveTo>
                    <a:pt x="81" y="94"/>
                  </a:moveTo>
                  <a:cubicBezTo>
                    <a:pt x="81" y="93"/>
                    <a:pt x="82" y="94"/>
                    <a:pt x="82" y="94"/>
                  </a:cubicBezTo>
                  <a:cubicBezTo>
                    <a:pt x="82" y="94"/>
                    <a:pt x="81" y="94"/>
                    <a:pt x="81" y="94"/>
                  </a:cubicBezTo>
                  <a:close/>
                  <a:moveTo>
                    <a:pt x="77" y="139"/>
                  </a:moveTo>
                  <a:cubicBezTo>
                    <a:pt x="77" y="138"/>
                    <a:pt x="78" y="139"/>
                    <a:pt x="78" y="139"/>
                  </a:cubicBezTo>
                  <a:cubicBezTo>
                    <a:pt x="78" y="139"/>
                    <a:pt x="77" y="139"/>
                    <a:pt x="77" y="139"/>
                  </a:cubicBezTo>
                  <a:close/>
                  <a:moveTo>
                    <a:pt x="73" y="148"/>
                  </a:moveTo>
                  <a:cubicBezTo>
                    <a:pt x="73" y="147"/>
                    <a:pt x="76" y="148"/>
                    <a:pt x="76" y="149"/>
                  </a:cubicBezTo>
                  <a:cubicBezTo>
                    <a:pt x="75" y="149"/>
                    <a:pt x="73" y="149"/>
                    <a:pt x="73" y="148"/>
                  </a:cubicBezTo>
                  <a:close/>
                  <a:moveTo>
                    <a:pt x="69" y="150"/>
                  </a:moveTo>
                  <a:cubicBezTo>
                    <a:pt x="69" y="148"/>
                    <a:pt x="71" y="149"/>
                    <a:pt x="73" y="149"/>
                  </a:cubicBezTo>
                  <a:cubicBezTo>
                    <a:pt x="74" y="149"/>
                    <a:pt x="76" y="149"/>
                    <a:pt x="77" y="149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79" y="147"/>
                    <a:pt x="81" y="147"/>
                    <a:pt x="82" y="147"/>
                  </a:cubicBezTo>
                  <a:cubicBezTo>
                    <a:pt x="83" y="147"/>
                    <a:pt x="85" y="147"/>
                    <a:pt x="85" y="148"/>
                  </a:cubicBezTo>
                  <a:cubicBezTo>
                    <a:pt x="83" y="150"/>
                    <a:pt x="81" y="148"/>
                    <a:pt x="79" y="149"/>
                  </a:cubicBezTo>
                  <a:cubicBezTo>
                    <a:pt x="78" y="149"/>
                    <a:pt x="78" y="150"/>
                    <a:pt x="78" y="150"/>
                  </a:cubicBezTo>
                  <a:cubicBezTo>
                    <a:pt x="76" y="151"/>
                    <a:pt x="74" y="151"/>
                    <a:pt x="72" y="151"/>
                  </a:cubicBezTo>
                  <a:cubicBezTo>
                    <a:pt x="71" y="150"/>
                    <a:pt x="69" y="151"/>
                    <a:pt x="69" y="150"/>
                  </a:cubicBezTo>
                  <a:close/>
                  <a:moveTo>
                    <a:pt x="66" y="148"/>
                  </a:moveTo>
                  <a:cubicBezTo>
                    <a:pt x="65" y="147"/>
                    <a:pt x="69" y="147"/>
                    <a:pt x="68" y="148"/>
                  </a:cubicBezTo>
                  <a:cubicBezTo>
                    <a:pt x="68" y="149"/>
                    <a:pt x="66" y="149"/>
                    <a:pt x="66" y="148"/>
                  </a:cubicBezTo>
                  <a:close/>
                  <a:moveTo>
                    <a:pt x="60" y="150"/>
                  </a:moveTo>
                  <a:cubicBezTo>
                    <a:pt x="60" y="148"/>
                    <a:pt x="63" y="150"/>
                    <a:pt x="64" y="150"/>
                  </a:cubicBezTo>
                  <a:cubicBezTo>
                    <a:pt x="65" y="150"/>
                    <a:pt x="69" y="150"/>
                    <a:pt x="68" y="151"/>
                  </a:cubicBezTo>
                  <a:cubicBezTo>
                    <a:pt x="67" y="152"/>
                    <a:pt x="65" y="150"/>
                    <a:pt x="63" y="150"/>
                  </a:cubicBezTo>
                  <a:cubicBezTo>
                    <a:pt x="62" y="150"/>
                    <a:pt x="60" y="151"/>
                    <a:pt x="60" y="150"/>
                  </a:cubicBezTo>
                  <a:close/>
                  <a:moveTo>
                    <a:pt x="56" y="150"/>
                  </a:moveTo>
                  <a:cubicBezTo>
                    <a:pt x="56" y="149"/>
                    <a:pt x="58" y="150"/>
                    <a:pt x="57" y="150"/>
                  </a:cubicBezTo>
                  <a:cubicBezTo>
                    <a:pt x="57" y="150"/>
                    <a:pt x="56" y="150"/>
                    <a:pt x="56" y="15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innerShdw blurRad="50800" dist="50800" dir="13500000">
                <a:schemeClr val="tx1"/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896998" y="2745461"/>
              <a:ext cx="2398003" cy="24622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  <a:scene3d>
                <a:camera prst="orthographicFront"/>
                <a:lightRig rig="balanced" dir="t">
                  <a:rot lat="0" lon="0" rev="0"/>
                </a:lightRig>
              </a:scene3d>
              <a:sp3d extrusionH="57150">
                <a:bevelT w="19050" h="12700" prst="softRound"/>
              </a:sp3d>
            </a:bodyPr>
            <a:lstStyle/>
            <a:p>
              <a:pPr>
                <a:tabLst>
                  <a:tab pos="1968500" algn="l"/>
                </a:tabLst>
              </a:pPr>
              <a:r>
                <a:rPr lang="zh-CN" altLang="en-US" sz="8000" b="1" dirty="0">
                  <a:blipFill>
                    <a:blip r:embed="rId2"/>
                    <a:stretch>
                      <a:fillRect/>
                    </a:stretch>
                  </a:blipFill>
                  <a:effectLst>
                    <a:innerShdw blurRad="63500" dist="50800" dir="13500000">
                      <a:prstClr val="black">
                        <a:alpha val="27000"/>
                      </a:prstClr>
                    </a:innerShdw>
                  </a:effectLst>
                  <a:latin typeface="演示佛系体" panose="00000500000000000000" pitchFamily="2" charset="-122"/>
                  <a:ea typeface="演示佛系体" panose="00000500000000000000" pitchFamily="2" charset="-122"/>
                </a:rPr>
                <a:t>将进酒 </a:t>
              </a: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6211954" y="3333562"/>
            <a:ext cx="270282" cy="304626"/>
          </a:xfrm>
          <a:custGeom>
            <a:avLst/>
            <a:gdLst/>
            <a:ahLst/>
            <a:cxnLst/>
            <a:rect l="l" t="t" r="r" b="b"/>
            <a:pathLst>
              <a:path w="641002" h="722452">
                <a:moveTo>
                  <a:pt x="101811" y="718380"/>
                </a:moveTo>
                <a:cubicBezTo>
                  <a:pt x="103440" y="720009"/>
                  <a:pt x="104255" y="720009"/>
                  <a:pt x="105069" y="719195"/>
                </a:cubicBezTo>
                <a:cubicBezTo>
                  <a:pt x="104255" y="720823"/>
                  <a:pt x="103440" y="722452"/>
                  <a:pt x="101811" y="722452"/>
                </a:cubicBezTo>
                <a:cubicBezTo>
                  <a:pt x="102626" y="721638"/>
                  <a:pt x="100997" y="720009"/>
                  <a:pt x="101811" y="718380"/>
                </a:cubicBezTo>
                <a:close/>
                <a:moveTo>
                  <a:pt x="97739" y="717566"/>
                </a:moveTo>
                <a:lnTo>
                  <a:pt x="96925" y="719195"/>
                </a:lnTo>
                <a:lnTo>
                  <a:pt x="96110" y="720824"/>
                </a:lnTo>
                <a:close/>
                <a:moveTo>
                  <a:pt x="78191" y="716751"/>
                </a:moveTo>
                <a:cubicBezTo>
                  <a:pt x="79006" y="718380"/>
                  <a:pt x="79820" y="719195"/>
                  <a:pt x="78191" y="720009"/>
                </a:cubicBezTo>
                <a:cubicBezTo>
                  <a:pt x="78191" y="720009"/>
                  <a:pt x="76562" y="719195"/>
                  <a:pt x="76562" y="718380"/>
                </a:cubicBezTo>
                <a:close/>
                <a:moveTo>
                  <a:pt x="73406" y="716242"/>
                </a:moveTo>
                <a:cubicBezTo>
                  <a:pt x="73304" y="716344"/>
                  <a:pt x="72897" y="716751"/>
                  <a:pt x="73304" y="717566"/>
                </a:cubicBezTo>
                <a:lnTo>
                  <a:pt x="72489" y="717566"/>
                </a:lnTo>
                <a:lnTo>
                  <a:pt x="71675" y="717566"/>
                </a:lnTo>
                <a:cubicBezTo>
                  <a:pt x="71675" y="716751"/>
                  <a:pt x="71675" y="716751"/>
                  <a:pt x="71675" y="716751"/>
                </a:cubicBezTo>
                <a:cubicBezTo>
                  <a:pt x="73304" y="716344"/>
                  <a:pt x="73508" y="716140"/>
                  <a:pt x="73406" y="716242"/>
                </a:cubicBezTo>
                <a:close/>
                <a:moveTo>
                  <a:pt x="139278" y="715936"/>
                </a:moveTo>
                <a:cubicBezTo>
                  <a:pt x="140093" y="715936"/>
                  <a:pt x="140093" y="715936"/>
                  <a:pt x="140907" y="715936"/>
                </a:cubicBezTo>
                <a:cubicBezTo>
                  <a:pt x="140093" y="715936"/>
                  <a:pt x="140093" y="715936"/>
                  <a:pt x="139278" y="716751"/>
                </a:cubicBezTo>
                <a:cubicBezTo>
                  <a:pt x="139278" y="715936"/>
                  <a:pt x="139278" y="715936"/>
                  <a:pt x="139278" y="715936"/>
                </a:cubicBezTo>
                <a:close/>
                <a:moveTo>
                  <a:pt x="88780" y="715936"/>
                </a:moveTo>
                <a:cubicBezTo>
                  <a:pt x="88780" y="716751"/>
                  <a:pt x="89594" y="718380"/>
                  <a:pt x="89594" y="719194"/>
                </a:cubicBezTo>
                <a:cubicBezTo>
                  <a:pt x="89594" y="717565"/>
                  <a:pt x="87965" y="716751"/>
                  <a:pt x="87151" y="716751"/>
                </a:cubicBezTo>
                <a:close/>
                <a:moveTo>
                  <a:pt x="130318" y="715122"/>
                </a:moveTo>
                <a:cubicBezTo>
                  <a:pt x="130318" y="715122"/>
                  <a:pt x="131133" y="715936"/>
                  <a:pt x="131947" y="715936"/>
                </a:cubicBezTo>
                <a:lnTo>
                  <a:pt x="130318" y="716751"/>
                </a:lnTo>
                <a:cubicBezTo>
                  <a:pt x="131133" y="716751"/>
                  <a:pt x="130318" y="715936"/>
                  <a:pt x="130318" y="715122"/>
                </a:cubicBezTo>
                <a:close/>
                <a:moveTo>
                  <a:pt x="228872" y="714308"/>
                </a:moveTo>
                <a:cubicBezTo>
                  <a:pt x="229687" y="715123"/>
                  <a:pt x="230501" y="715123"/>
                  <a:pt x="230501" y="715123"/>
                </a:cubicBezTo>
                <a:lnTo>
                  <a:pt x="231315" y="717566"/>
                </a:lnTo>
                <a:cubicBezTo>
                  <a:pt x="232130" y="720009"/>
                  <a:pt x="230501" y="716751"/>
                  <a:pt x="228872" y="714308"/>
                </a:cubicBezTo>
                <a:close/>
                <a:moveTo>
                  <a:pt x="122174" y="714308"/>
                </a:moveTo>
                <a:lnTo>
                  <a:pt x="122989" y="715937"/>
                </a:lnTo>
                <a:lnTo>
                  <a:pt x="122174" y="716751"/>
                </a:lnTo>
                <a:close/>
                <a:moveTo>
                  <a:pt x="142535" y="713494"/>
                </a:moveTo>
                <a:cubicBezTo>
                  <a:pt x="146608" y="711865"/>
                  <a:pt x="140906" y="719195"/>
                  <a:pt x="141721" y="715937"/>
                </a:cubicBezTo>
                <a:cubicBezTo>
                  <a:pt x="141721" y="716752"/>
                  <a:pt x="141721" y="712679"/>
                  <a:pt x="142535" y="713494"/>
                </a:cubicBezTo>
                <a:close/>
                <a:moveTo>
                  <a:pt x="79006" y="713494"/>
                </a:moveTo>
                <a:cubicBezTo>
                  <a:pt x="79006" y="712679"/>
                  <a:pt x="79006" y="711050"/>
                  <a:pt x="78192" y="714308"/>
                </a:cubicBezTo>
                <a:cubicBezTo>
                  <a:pt x="78192" y="713494"/>
                  <a:pt x="78192" y="714308"/>
                  <a:pt x="77377" y="715123"/>
                </a:cubicBezTo>
                <a:close/>
                <a:moveTo>
                  <a:pt x="594577" y="713493"/>
                </a:moveTo>
                <a:lnTo>
                  <a:pt x="596206" y="715122"/>
                </a:lnTo>
                <a:lnTo>
                  <a:pt x="593762" y="714308"/>
                </a:lnTo>
                <a:close/>
                <a:moveTo>
                  <a:pt x="119731" y="713493"/>
                </a:moveTo>
                <a:lnTo>
                  <a:pt x="117287" y="717565"/>
                </a:lnTo>
                <a:lnTo>
                  <a:pt x="118102" y="715122"/>
                </a:lnTo>
                <a:close/>
                <a:moveTo>
                  <a:pt x="103440" y="712679"/>
                </a:moveTo>
                <a:cubicBezTo>
                  <a:pt x="104254" y="712679"/>
                  <a:pt x="105883" y="712679"/>
                  <a:pt x="106698" y="713494"/>
                </a:cubicBezTo>
                <a:cubicBezTo>
                  <a:pt x="105069" y="713494"/>
                  <a:pt x="104254" y="714308"/>
                  <a:pt x="103440" y="715123"/>
                </a:cubicBezTo>
                <a:cubicBezTo>
                  <a:pt x="102625" y="715123"/>
                  <a:pt x="102625" y="713494"/>
                  <a:pt x="103440" y="712679"/>
                </a:cubicBezTo>
                <a:close/>
                <a:moveTo>
                  <a:pt x="146608" y="711864"/>
                </a:moveTo>
                <a:cubicBezTo>
                  <a:pt x="146608" y="712679"/>
                  <a:pt x="146608" y="712679"/>
                  <a:pt x="146608" y="713494"/>
                </a:cubicBezTo>
                <a:cubicBezTo>
                  <a:pt x="146608" y="712679"/>
                  <a:pt x="147423" y="712679"/>
                  <a:pt x="148237" y="712679"/>
                </a:cubicBezTo>
                <a:cubicBezTo>
                  <a:pt x="148237" y="711864"/>
                  <a:pt x="147423" y="711864"/>
                  <a:pt x="146608" y="711864"/>
                </a:cubicBezTo>
                <a:close/>
                <a:moveTo>
                  <a:pt x="93667" y="710235"/>
                </a:moveTo>
                <a:lnTo>
                  <a:pt x="93667" y="711050"/>
                </a:lnTo>
                <a:lnTo>
                  <a:pt x="92852" y="711050"/>
                </a:lnTo>
                <a:close/>
                <a:moveTo>
                  <a:pt x="90409" y="710235"/>
                </a:moveTo>
                <a:lnTo>
                  <a:pt x="92852" y="711050"/>
                </a:lnTo>
                <a:lnTo>
                  <a:pt x="90409" y="712678"/>
                </a:lnTo>
                <a:cubicBezTo>
                  <a:pt x="91224" y="711864"/>
                  <a:pt x="90409" y="711050"/>
                  <a:pt x="90409" y="710235"/>
                </a:cubicBezTo>
                <a:close/>
                <a:moveTo>
                  <a:pt x="30951" y="710235"/>
                </a:moveTo>
                <a:lnTo>
                  <a:pt x="33395" y="712678"/>
                </a:lnTo>
                <a:lnTo>
                  <a:pt x="32580" y="712678"/>
                </a:lnTo>
                <a:close/>
                <a:moveTo>
                  <a:pt x="60273" y="706978"/>
                </a:moveTo>
                <a:lnTo>
                  <a:pt x="60273" y="707792"/>
                </a:lnTo>
                <a:cubicBezTo>
                  <a:pt x="61902" y="709421"/>
                  <a:pt x="65974" y="704534"/>
                  <a:pt x="66789" y="708606"/>
                </a:cubicBezTo>
                <a:cubicBezTo>
                  <a:pt x="64345" y="706978"/>
                  <a:pt x="61087" y="709421"/>
                  <a:pt x="59458" y="710235"/>
                </a:cubicBezTo>
                <a:close/>
                <a:moveTo>
                  <a:pt x="110770" y="706977"/>
                </a:moveTo>
                <a:cubicBezTo>
                  <a:pt x="111585" y="709420"/>
                  <a:pt x="109956" y="711049"/>
                  <a:pt x="109141" y="713493"/>
                </a:cubicBezTo>
                <a:cubicBezTo>
                  <a:pt x="105883" y="711864"/>
                  <a:pt x="110770" y="709420"/>
                  <a:pt x="107513" y="710235"/>
                </a:cubicBezTo>
                <a:cubicBezTo>
                  <a:pt x="109141" y="709420"/>
                  <a:pt x="108327" y="706977"/>
                  <a:pt x="110770" y="706977"/>
                </a:cubicBezTo>
                <a:close/>
                <a:moveTo>
                  <a:pt x="597020" y="706163"/>
                </a:moveTo>
                <a:lnTo>
                  <a:pt x="600278" y="708606"/>
                </a:lnTo>
                <a:lnTo>
                  <a:pt x="598649" y="708606"/>
                </a:lnTo>
                <a:close/>
                <a:moveTo>
                  <a:pt x="438194" y="704534"/>
                </a:moveTo>
                <a:lnTo>
                  <a:pt x="438274" y="704653"/>
                </a:lnTo>
                <a:lnTo>
                  <a:pt x="438194" y="705349"/>
                </a:lnTo>
                <a:close/>
                <a:moveTo>
                  <a:pt x="101811" y="702905"/>
                </a:moveTo>
                <a:lnTo>
                  <a:pt x="103440" y="705348"/>
                </a:lnTo>
                <a:lnTo>
                  <a:pt x="100182" y="706977"/>
                </a:lnTo>
                <a:cubicBezTo>
                  <a:pt x="100182" y="705348"/>
                  <a:pt x="99368" y="703719"/>
                  <a:pt x="101811" y="704534"/>
                </a:cubicBezTo>
                <a:close/>
                <a:moveTo>
                  <a:pt x="65974" y="702090"/>
                </a:moveTo>
                <a:lnTo>
                  <a:pt x="67602" y="703719"/>
                </a:lnTo>
                <a:cubicBezTo>
                  <a:pt x="67602" y="705348"/>
                  <a:pt x="65159" y="702905"/>
                  <a:pt x="65159" y="703719"/>
                </a:cubicBezTo>
                <a:close/>
                <a:moveTo>
                  <a:pt x="90409" y="701276"/>
                </a:moveTo>
                <a:cubicBezTo>
                  <a:pt x="91223" y="703719"/>
                  <a:pt x="92037" y="705349"/>
                  <a:pt x="92037" y="707792"/>
                </a:cubicBezTo>
                <a:cubicBezTo>
                  <a:pt x="92852" y="706978"/>
                  <a:pt x="90409" y="703719"/>
                  <a:pt x="88779" y="702905"/>
                </a:cubicBezTo>
                <a:lnTo>
                  <a:pt x="88779" y="702091"/>
                </a:lnTo>
                <a:cubicBezTo>
                  <a:pt x="89594" y="702905"/>
                  <a:pt x="90409" y="701276"/>
                  <a:pt x="90409" y="701276"/>
                </a:cubicBezTo>
                <a:close/>
                <a:moveTo>
                  <a:pt x="136020" y="700461"/>
                </a:moveTo>
                <a:lnTo>
                  <a:pt x="138463" y="701276"/>
                </a:lnTo>
                <a:cubicBezTo>
                  <a:pt x="138463" y="702090"/>
                  <a:pt x="136834" y="702090"/>
                  <a:pt x="135205" y="701276"/>
                </a:cubicBezTo>
                <a:cubicBezTo>
                  <a:pt x="136020" y="701276"/>
                  <a:pt x="136020" y="701276"/>
                  <a:pt x="136020" y="700461"/>
                </a:cubicBezTo>
                <a:close/>
                <a:moveTo>
                  <a:pt x="162898" y="699647"/>
                </a:moveTo>
                <a:cubicBezTo>
                  <a:pt x="163712" y="699647"/>
                  <a:pt x="164527" y="700462"/>
                  <a:pt x="164527" y="701276"/>
                </a:cubicBezTo>
                <a:lnTo>
                  <a:pt x="162083" y="702091"/>
                </a:lnTo>
                <a:cubicBezTo>
                  <a:pt x="162083" y="701276"/>
                  <a:pt x="162898" y="700462"/>
                  <a:pt x="162898" y="699647"/>
                </a:cubicBezTo>
                <a:close/>
                <a:moveTo>
                  <a:pt x="127061" y="698832"/>
                </a:moveTo>
                <a:lnTo>
                  <a:pt x="128690" y="699646"/>
                </a:lnTo>
                <a:lnTo>
                  <a:pt x="127876" y="702090"/>
                </a:lnTo>
                <a:close/>
                <a:moveTo>
                  <a:pt x="112400" y="698832"/>
                </a:moveTo>
                <a:cubicBezTo>
                  <a:pt x="112400" y="698832"/>
                  <a:pt x="113215" y="698832"/>
                  <a:pt x="113215" y="698832"/>
                </a:cubicBezTo>
                <a:cubicBezTo>
                  <a:pt x="114029" y="699646"/>
                  <a:pt x="113215" y="700461"/>
                  <a:pt x="112400" y="700461"/>
                </a:cubicBezTo>
                <a:close/>
                <a:moveTo>
                  <a:pt x="130318" y="698018"/>
                </a:moveTo>
                <a:lnTo>
                  <a:pt x="132761" y="698833"/>
                </a:lnTo>
                <a:lnTo>
                  <a:pt x="131133" y="698833"/>
                </a:lnTo>
                <a:close/>
                <a:moveTo>
                  <a:pt x="197921" y="697203"/>
                </a:moveTo>
                <a:lnTo>
                  <a:pt x="198736" y="697203"/>
                </a:lnTo>
                <a:lnTo>
                  <a:pt x="197921" y="703719"/>
                </a:lnTo>
                <a:close/>
                <a:moveTo>
                  <a:pt x="120545" y="697203"/>
                </a:moveTo>
                <a:cubicBezTo>
                  <a:pt x="121359" y="697203"/>
                  <a:pt x="120545" y="698832"/>
                  <a:pt x="120545" y="700461"/>
                </a:cubicBezTo>
                <a:lnTo>
                  <a:pt x="122988" y="698832"/>
                </a:lnTo>
                <a:cubicBezTo>
                  <a:pt x="122988" y="703719"/>
                  <a:pt x="118916" y="704533"/>
                  <a:pt x="119730" y="707791"/>
                </a:cubicBezTo>
                <a:cubicBezTo>
                  <a:pt x="118916" y="706162"/>
                  <a:pt x="118916" y="703719"/>
                  <a:pt x="116472" y="705348"/>
                </a:cubicBezTo>
                <a:cubicBezTo>
                  <a:pt x="114029" y="706977"/>
                  <a:pt x="118101" y="708606"/>
                  <a:pt x="118916" y="710235"/>
                </a:cubicBezTo>
                <a:lnTo>
                  <a:pt x="117083" y="712679"/>
                </a:lnTo>
                <a:lnTo>
                  <a:pt x="117287" y="712679"/>
                </a:lnTo>
                <a:cubicBezTo>
                  <a:pt x="117287" y="713494"/>
                  <a:pt x="117287" y="715123"/>
                  <a:pt x="115658" y="715937"/>
                </a:cubicBezTo>
                <a:lnTo>
                  <a:pt x="112632" y="712911"/>
                </a:lnTo>
                <a:lnTo>
                  <a:pt x="109141" y="714307"/>
                </a:lnTo>
                <a:cubicBezTo>
                  <a:pt x="108327" y="714307"/>
                  <a:pt x="107513" y="713493"/>
                  <a:pt x="106698" y="713493"/>
                </a:cubicBezTo>
                <a:cubicBezTo>
                  <a:pt x="107513" y="713493"/>
                  <a:pt x="108327" y="713493"/>
                  <a:pt x="109141" y="713493"/>
                </a:cubicBezTo>
                <a:lnTo>
                  <a:pt x="112535" y="712814"/>
                </a:lnTo>
                <a:lnTo>
                  <a:pt x="112400" y="712679"/>
                </a:lnTo>
                <a:lnTo>
                  <a:pt x="113209" y="712679"/>
                </a:lnTo>
                <a:lnTo>
                  <a:pt x="113214" y="712678"/>
                </a:lnTo>
                <a:lnTo>
                  <a:pt x="113212" y="712679"/>
                </a:lnTo>
                <a:lnTo>
                  <a:pt x="113215" y="712679"/>
                </a:lnTo>
                <a:lnTo>
                  <a:pt x="116303" y="712679"/>
                </a:lnTo>
                <a:lnTo>
                  <a:pt x="114843" y="705653"/>
                </a:lnTo>
                <a:cubicBezTo>
                  <a:pt x="114640" y="702904"/>
                  <a:pt x="114844" y="700461"/>
                  <a:pt x="115658" y="699646"/>
                </a:cubicBezTo>
                <a:cubicBezTo>
                  <a:pt x="118101" y="702090"/>
                  <a:pt x="120545" y="699646"/>
                  <a:pt x="120545" y="697203"/>
                </a:cubicBezTo>
                <a:close/>
                <a:moveTo>
                  <a:pt x="32579" y="696389"/>
                </a:moveTo>
                <a:cubicBezTo>
                  <a:pt x="31765" y="698833"/>
                  <a:pt x="34208" y="703719"/>
                  <a:pt x="34208" y="707792"/>
                </a:cubicBezTo>
                <a:lnTo>
                  <a:pt x="30950" y="706163"/>
                </a:lnTo>
                <a:lnTo>
                  <a:pt x="31765" y="705348"/>
                </a:lnTo>
                <a:cubicBezTo>
                  <a:pt x="33394" y="702091"/>
                  <a:pt x="28507" y="698018"/>
                  <a:pt x="32579" y="696389"/>
                </a:cubicBezTo>
                <a:close/>
                <a:moveTo>
                  <a:pt x="28507" y="695574"/>
                </a:moveTo>
                <a:cubicBezTo>
                  <a:pt x="29322" y="695574"/>
                  <a:pt x="27693" y="698018"/>
                  <a:pt x="28507" y="698832"/>
                </a:cubicBezTo>
                <a:lnTo>
                  <a:pt x="26878" y="697203"/>
                </a:lnTo>
                <a:close/>
                <a:moveTo>
                  <a:pt x="268782" y="692317"/>
                </a:moveTo>
                <a:lnTo>
                  <a:pt x="269596" y="692317"/>
                </a:lnTo>
                <a:lnTo>
                  <a:pt x="268855" y="692346"/>
                </a:lnTo>
                <a:close/>
                <a:moveTo>
                  <a:pt x="155568" y="692316"/>
                </a:moveTo>
                <a:lnTo>
                  <a:pt x="155568" y="696388"/>
                </a:lnTo>
                <a:cubicBezTo>
                  <a:pt x="155568" y="695574"/>
                  <a:pt x="155568" y="694760"/>
                  <a:pt x="154753" y="693945"/>
                </a:cubicBezTo>
                <a:close/>
                <a:moveTo>
                  <a:pt x="162898" y="690688"/>
                </a:moveTo>
                <a:cubicBezTo>
                  <a:pt x="165341" y="689873"/>
                  <a:pt x="162083" y="692317"/>
                  <a:pt x="162083" y="693131"/>
                </a:cubicBezTo>
                <a:cubicBezTo>
                  <a:pt x="159640" y="691502"/>
                  <a:pt x="162083" y="690688"/>
                  <a:pt x="162898" y="690688"/>
                </a:cubicBezTo>
                <a:close/>
                <a:moveTo>
                  <a:pt x="58644" y="689058"/>
                </a:moveTo>
                <a:lnTo>
                  <a:pt x="58644" y="689873"/>
                </a:lnTo>
                <a:lnTo>
                  <a:pt x="56200" y="691501"/>
                </a:lnTo>
                <a:close/>
                <a:moveTo>
                  <a:pt x="42354" y="687429"/>
                </a:moveTo>
                <a:lnTo>
                  <a:pt x="42354" y="689058"/>
                </a:lnTo>
                <a:lnTo>
                  <a:pt x="42354" y="689873"/>
                </a:lnTo>
                <a:cubicBezTo>
                  <a:pt x="41539" y="689873"/>
                  <a:pt x="41539" y="689873"/>
                  <a:pt x="41539" y="689873"/>
                </a:cubicBezTo>
                <a:cubicBezTo>
                  <a:pt x="40724" y="685800"/>
                  <a:pt x="40724" y="688244"/>
                  <a:pt x="42354" y="687429"/>
                </a:cubicBezTo>
                <a:close/>
                <a:moveTo>
                  <a:pt x="610052" y="686513"/>
                </a:moveTo>
                <a:cubicBezTo>
                  <a:pt x="610052" y="686615"/>
                  <a:pt x="610459" y="687022"/>
                  <a:pt x="611681" y="686615"/>
                </a:cubicBezTo>
                <a:lnTo>
                  <a:pt x="611681" y="688243"/>
                </a:lnTo>
                <a:lnTo>
                  <a:pt x="611681" y="688244"/>
                </a:lnTo>
                <a:cubicBezTo>
                  <a:pt x="610867" y="688244"/>
                  <a:pt x="610867" y="688244"/>
                  <a:pt x="610867" y="688244"/>
                </a:cubicBezTo>
                <a:cubicBezTo>
                  <a:pt x="610460" y="686615"/>
                  <a:pt x="610052" y="686411"/>
                  <a:pt x="610052" y="686513"/>
                </a:cubicBezTo>
                <a:close/>
                <a:moveTo>
                  <a:pt x="255750" y="684986"/>
                </a:moveTo>
                <a:lnTo>
                  <a:pt x="253307" y="694760"/>
                </a:lnTo>
                <a:lnTo>
                  <a:pt x="252492" y="687429"/>
                </a:lnTo>
                <a:cubicBezTo>
                  <a:pt x="253307" y="688244"/>
                  <a:pt x="254121" y="688244"/>
                  <a:pt x="255750" y="684986"/>
                </a:cubicBezTo>
                <a:close/>
                <a:moveTo>
                  <a:pt x="373035" y="683357"/>
                </a:moveTo>
                <a:cubicBezTo>
                  <a:pt x="373850" y="683357"/>
                  <a:pt x="373850" y="682543"/>
                  <a:pt x="373850" y="683357"/>
                </a:cubicBezTo>
                <a:lnTo>
                  <a:pt x="373280" y="683602"/>
                </a:lnTo>
                <a:close/>
                <a:moveTo>
                  <a:pt x="231315" y="682543"/>
                </a:moveTo>
                <a:cubicBezTo>
                  <a:pt x="232129" y="686615"/>
                  <a:pt x="231315" y="685801"/>
                  <a:pt x="229686" y="686615"/>
                </a:cubicBezTo>
                <a:cubicBezTo>
                  <a:pt x="230500" y="685801"/>
                  <a:pt x="227242" y="685801"/>
                  <a:pt x="228057" y="684172"/>
                </a:cubicBezTo>
                <a:cubicBezTo>
                  <a:pt x="230500" y="686615"/>
                  <a:pt x="228057" y="680914"/>
                  <a:pt x="231315" y="682543"/>
                </a:cubicBezTo>
                <a:close/>
                <a:moveTo>
                  <a:pt x="610052" y="680914"/>
                </a:moveTo>
                <a:cubicBezTo>
                  <a:pt x="612496" y="680099"/>
                  <a:pt x="613310" y="679284"/>
                  <a:pt x="614124" y="680914"/>
                </a:cubicBezTo>
                <a:cubicBezTo>
                  <a:pt x="613310" y="680099"/>
                  <a:pt x="613310" y="681728"/>
                  <a:pt x="611681" y="682543"/>
                </a:cubicBezTo>
                <a:close/>
                <a:moveTo>
                  <a:pt x="40725" y="680914"/>
                </a:moveTo>
                <a:cubicBezTo>
                  <a:pt x="43168" y="680099"/>
                  <a:pt x="43983" y="679284"/>
                  <a:pt x="43983" y="681728"/>
                </a:cubicBezTo>
                <a:cubicBezTo>
                  <a:pt x="43983" y="680914"/>
                  <a:pt x="43168" y="682543"/>
                  <a:pt x="42354" y="683357"/>
                </a:cubicBezTo>
                <a:close/>
                <a:moveTo>
                  <a:pt x="606794" y="680099"/>
                </a:moveTo>
                <a:cubicBezTo>
                  <a:pt x="605979" y="680099"/>
                  <a:pt x="604350" y="680099"/>
                  <a:pt x="607608" y="680914"/>
                </a:cubicBezTo>
                <a:cubicBezTo>
                  <a:pt x="605979" y="680914"/>
                  <a:pt x="607608" y="681728"/>
                  <a:pt x="608423" y="682543"/>
                </a:cubicBezTo>
                <a:close/>
                <a:moveTo>
                  <a:pt x="38282" y="680099"/>
                </a:moveTo>
                <a:cubicBezTo>
                  <a:pt x="37467" y="680099"/>
                  <a:pt x="35838" y="680099"/>
                  <a:pt x="39096" y="680914"/>
                </a:cubicBezTo>
                <a:cubicBezTo>
                  <a:pt x="37467" y="680914"/>
                  <a:pt x="39096" y="681728"/>
                  <a:pt x="39910" y="682543"/>
                </a:cubicBezTo>
                <a:close/>
                <a:moveTo>
                  <a:pt x="599463" y="677656"/>
                </a:moveTo>
                <a:lnTo>
                  <a:pt x="603535" y="682543"/>
                </a:lnTo>
                <a:lnTo>
                  <a:pt x="599463" y="678471"/>
                </a:lnTo>
                <a:close/>
                <a:moveTo>
                  <a:pt x="344528" y="677656"/>
                </a:moveTo>
                <a:lnTo>
                  <a:pt x="346157" y="680099"/>
                </a:lnTo>
                <a:cubicBezTo>
                  <a:pt x="345343" y="679285"/>
                  <a:pt x="344528" y="679285"/>
                  <a:pt x="344528" y="678471"/>
                </a:cubicBezTo>
                <a:close/>
                <a:moveTo>
                  <a:pt x="33394" y="677656"/>
                </a:moveTo>
                <a:lnTo>
                  <a:pt x="36652" y="682543"/>
                </a:lnTo>
                <a:lnTo>
                  <a:pt x="33394" y="678471"/>
                </a:lnTo>
                <a:close/>
                <a:moveTo>
                  <a:pt x="390139" y="676027"/>
                </a:moveTo>
                <a:cubicBezTo>
                  <a:pt x="390954" y="680914"/>
                  <a:pt x="389325" y="676027"/>
                  <a:pt x="387696" y="676842"/>
                </a:cubicBezTo>
                <a:cubicBezTo>
                  <a:pt x="388511" y="676842"/>
                  <a:pt x="389325" y="676027"/>
                  <a:pt x="390139" y="676027"/>
                </a:cubicBezTo>
                <a:close/>
                <a:moveTo>
                  <a:pt x="383624" y="676027"/>
                </a:moveTo>
                <a:cubicBezTo>
                  <a:pt x="386067" y="679285"/>
                  <a:pt x="383624" y="677656"/>
                  <a:pt x="381180" y="681729"/>
                </a:cubicBezTo>
                <a:lnTo>
                  <a:pt x="383624" y="684172"/>
                </a:lnTo>
                <a:cubicBezTo>
                  <a:pt x="382809" y="684172"/>
                  <a:pt x="381994" y="683357"/>
                  <a:pt x="386067" y="686616"/>
                </a:cubicBezTo>
                <a:cubicBezTo>
                  <a:pt x="388511" y="689873"/>
                  <a:pt x="391768" y="685801"/>
                  <a:pt x="393397" y="683357"/>
                </a:cubicBezTo>
                <a:cubicBezTo>
                  <a:pt x="394212" y="684986"/>
                  <a:pt x="392583" y="689873"/>
                  <a:pt x="395841" y="688244"/>
                </a:cubicBezTo>
                <a:cubicBezTo>
                  <a:pt x="399913" y="686616"/>
                  <a:pt x="395026" y="681729"/>
                  <a:pt x="397470" y="680914"/>
                </a:cubicBezTo>
                <a:lnTo>
                  <a:pt x="399099" y="684986"/>
                </a:lnTo>
                <a:cubicBezTo>
                  <a:pt x="402357" y="681729"/>
                  <a:pt x="404800" y="684172"/>
                  <a:pt x="408058" y="684986"/>
                </a:cubicBezTo>
                <a:cubicBezTo>
                  <a:pt x="408058" y="684172"/>
                  <a:pt x="408873" y="684172"/>
                  <a:pt x="408873" y="683357"/>
                </a:cubicBezTo>
                <a:cubicBezTo>
                  <a:pt x="412131" y="685801"/>
                  <a:pt x="415389" y="679285"/>
                  <a:pt x="417832" y="680914"/>
                </a:cubicBezTo>
                <a:cubicBezTo>
                  <a:pt x="417018" y="681729"/>
                  <a:pt x="419461" y="684172"/>
                  <a:pt x="419461" y="684986"/>
                </a:cubicBezTo>
                <a:lnTo>
                  <a:pt x="423533" y="682543"/>
                </a:lnTo>
                <a:cubicBezTo>
                  <a:pt x="421090" y="683357"/>
                  <a:pt x="421090" y="685801"/>
                  <a:pt x="421090" y="688244"/>
                </a:cubicBezTo>
                <a:cubicBezTo>
                  <a:pt x="422719" y="688244"/>
                  <a:pt x="423533" y="686616"/>
                  <a:pt x="424348" y="686616"/>
                </a:cubicBezTo>
                <a:cubicBezTo>
                  <a:pt x="423533" y="688244"/>
                  <a:pt x="422719" y="689059"/>
                  <a:pt x="423533" y="689873"/>
                </a:cubicBezTo>
                <a:lnTo>
                  <a:pt x="428420" y="685801"/>
                </a:lnTo>
                <a:cubicBezTo>
                  <a:pt x="427606" y="684986"/>
                  <a:pt x="427606" y="684986"/>
                  <a:pt x="426791" y="684986"/>
                </a:cubicBezTo>
                <a:cubicBezTo>
                  <a:pt x="427606" y="684986"/>
                  <a:pt x="430049" y="684172"/>
                  <a:pt x="431678" y="685801"/>
                </a:cubicBezTo>
                <a:cubicBezTo>
                  <a:pt x="431678" y="686616"/>
                  <a:pt x="430864" y="687430"/>
                  <a:pt x="430864" y="688244"/>
                </a:cubicBezTo>
                <a:cubicBezTo>
                  <a:pt x="429235" y="685801"/>
                  <a:pt x="428420" y="688244"/>
                  <a:pt x="427606" y="689873"/>
                </a:cubicBezTo>
                <a:cubicBezTo>
                  <a:pt x="430864" y="689873"/>
                  <a:pt x="428420" y="690688"/>
                  <a:pt x="430049" y="692317"/>
                </a:cubicBezTo>
                <a:cubicBezTo>
                  <a:pt x="432493" y="692317"/>
                  <a:pt x="433307" y="689059"/>
                  <a:pt x="432493" y="686616"/>
                </a:cubicBezTo>
                <a:cubicBezTo>
                  <a:pt x="434936" y="687430"/>
                  <a:pt x="435751" y="688244"/>
                  <a:pt x="438194" y="685801"/>
                </a:cubicBezTo>
                <a:lnTo>
                  <a:pt x="437380" y="689059"/>
                </a:lnTo>
                <a:lnTo>
                  <a:pt x="439823" y="688244"/>
                </a:lnTo>
                <a:lnTo>
                  <a:pt x="438194" y="692317"/>
                </a:lnTo>
                <a:cubicBezTo>
                  <a:pt x="442267" y="694760"/>
                  <a:pt x="439009" y="686616"/>
                  <a:pt x="443896" y="688244"/>
                </a:cubicBezTo>
                <a:lnTo>
                  <a:pt x="443896" y="691502"/>
                </a:lnTo>
                <a:cubicBezTo>
                  <a:pt x="445525" y="690688"/>
                  <a:pt x="446339" y="685801"/>
                  <a:pt x="447968" y="689059"/>
                </a:cubicBezTo>
                <a:cubicBezTo>
                  <a:pt x="449597" y="687430"/>
                  <a:pt x="444710" y="684986"/>
                  <a:pt x="448783" y="684172"/>
                </a:cubicBezTo>
                <a:cubicBezTo>
                  <a:pt x="449597" y="685801"/>
                  <a:pt x="451226" y="686616"/>
                  <a:pt x="452855" y="687430"/>
                </a:cubicBezTo>
                <a:cubicBezTo>
                  <a:pt x="454484" y="685801"/>
                  <a:pt x="452041" y="683357"/>
                  <a:pt x="451226" y="684172"/>
                </a:cubicBezTo>
                <a:cubicBezTo>
                  <a:pt x="457742" y="683357"/>
                  <a:pt x="455299" y="694760"/>
                  <a:pt x="461000" y="690688"/>
                </a:cubicBezTo>
                <a:cubicBezTo>
                  <a:pt x="458556" y="688244"/>
                  <a:pt x="462629" y="684986"/>
                  <a:pt x="457742" y="684986"/>
                </a:cubicBezTo>
                <a:cubicBezTo>
                  <a:pt x="460186" y="683357"/>
                  <a:pt x="462629" y="689059"/>
                  <a:pt x="465072" y="685801"/>
                </a:cubicBezTo>
                <a:lnTo>
                  <a:pt x="463443" y="689873"/>
                </a:lnTo>
                <a:cubicBezTo>
                  <a:pt x="464258" y="689873"/>
                  <a:pt x="465072" y="689059"/>
                  <a:pt x="465887" y="688244"/>
                </a:cubicBezTo>
                <a:lnTo>
                  <a:pt x="465887" y="691502"/>
                </a:lnTo>
                <a:cubicBezTo>
                  <a:pt x="469145" y="686616"/>
                  <a:pt x="471588" y="693946"/>
                  <a:pt x="473217" y="687430"/>
                </a:cubicBezTo>
                <a:cubicBezTo>
                  <a:pt x="471588" y="692317"/>
                  <a:pt x="475661" y="686616"/>
                  <a:pt x="476475" y="689059"/>
                </a:cubicBezTo>
                <a:cubicBezTo>
                  <a:pt x="474032" y="693131"/>
                  <a:pt x="469145" y="689059"/>
                  <a:pt x="469145" y="693946"/>
                </a:cubicBezTo>
                <a:cubicBezTo>
                  <a:pt x="469959" y="695575"/>
                  <a:pt x="471588" y="693131"/>
                  <a:pt x="472403" y="694760"/>
                </a:cubicBezTo>
                <a:cubicBezTo>
                  <a:pt x="471588" y="695575"/>
                  <a:pt x="469959" y="697204"/>
                  <a:pt x="469959" y="698018"/>
                </a:cubicBezTo>
                <a:cubicBezTo>
                  <a:pt x="474032" y="700462"/>
                  <a:pt x="475661" y="695575"/>
                  <a:pt x="478104" y="693946"/>
                </a:cubicBezTo>
                <a:lnTo>
                  <a:pt x="474032" y="694760"/>
                </a:lnTo>
                <a:cubicBezTo>
                  <a:pt x="474846" y="689873"/>
                  <a:pt x="476475" y="693946"/>
                  <a:pt x="477290" y="689873"/>
                </a:cubicBezTo>
                <a:cubicBezTo>
                  <a:pt x="478919" y="693131"/>
                  <a:pt x="480548" y="689059"/>
                  <a:pt x="482177" y="690688"/>
                </a:cubicBezTo>
                <a:cubicBezTo>
                  <a:pt x="482177" y="690688"/>
                  <a:pt x="482177" y="691502"/>
                  <a:pt x="481362" y="691502"/>
                </a:cubicBezTo>
                <a:cubicBezTo>
                  <a:pt x="485435" y="691502"/>
                  <a:pt x="487064" y="699647"/>
                  <a:pt x="488693" y="699647"/>
                </a:cubicBezTo>
                <a:cubicBezTo>
                  <a:pt x="490322" y="700462"/>
                  <a:pt x="493580" y="698018"/>
                  <a:pt x="492765" y="695575"/>
                </a:cubicBezTo>
                <a:cubicBezTo>
                  <a:pt x="494394" y="693946"/>
                  <a:pt x="487064" y="697204"/>
                  <a:pt x="489507" y="690688"/>
                </a:cubicBezTo>
                <a:cubicBezTo>
                  <a:pt x="491951" y="698018"/>
                  <a:pt x="494394" y="688244"/>
                  <a:pt x="500095" y="693131"/>
                </a:cubicBezTo>
                <a:cubicBezTo>
                  <a:pt x="497652" y="695575"/>
                  <a:pt x="501725" y="697204"/>
                  <a:pt x="499281" y="698833"/>
                </a:cubicBezTo>
                <a:cubicBezTo>
                  <a:pt x="501725" y="698018"/>
                  <a:pt x="502539" y="697204"/>
                  <a:pt x="503353" y="694760"/>
                </a:cubicBezTo>
                <a:lnTo>
                  <a:pt x="504168" y="697204"/>
                </a:lnTo>
                <a:cubicBezTo>
                  <a:pt x="507426" y="692317"/>
                  <a:pt x="504982" y="692317"/>
                  <a:pt x="509869" y="689873"/>
                </a:cubicBezTo>
                <a:cubicBezTo>
                  <a:pt x="508240" y="691502"/>
                  <a:pt x="512313" y="693131"/>
                  <a:pt x="510684" y="694760"/>
                </a:cubicBezTo>
                <a:cubicBezTo>
                  <a:pt x="512313" y="695575"/>
                  <a:pt x="513942" y="694760"/>
                  <a:pt x="514756" y="693131"/>
                </a:cubicBezTo>
                <a:cubicBezTo>
                  <a:pt x="519643" y="691502"/>
                  <a:pt x="518829" y="695575"/>
                  <a:pt x="523716" y="693131"/>
                </a:cubicBezTo>
                <a:lnTo>
                  <a:pt x="522901" y="691502"/>
                </a:lnTo>
                <a:cubicBezTo>
                  <a:pt x="528603" y="687430"/>
                  <a:pt x="536747" y="689873"/>
                  <a:pt x="543264" y="688244"/>
                </a:cubicBezTo>
                <a:lnTo>
                  <a:pt x="540820" y="687430"/>
                </a:lnTo>
                <a:cubicBezTo>
                  <a:pt x="541634" y="688244"/>
                  <a:pt x="545707" y="684986"/>
                  <a:pt x="547336" y="687430"/>
                </a:cubicBezTo>
                <a:cubicBezTo>
                  <a:pt x="546521" y="687430"/>
                  <a:pt x="545707" y="688244"/>
                  <a:pt x="545707" y="688244"/>
                </a:cubicBezTo>
                <a:cubicBezTo>
                  <a:pt x="545707" y="689873"/>
                  <a:pt x="546521" y="692317"/>
                  <a:pt x="548150" y="692317"/>
                </a:cubicBezTo>
                <a:lnTo>
                  <a:pt x="548965" y="689873"/>
                </a:lnTo>
                <a:lnTo>
                  <a:pt x="549779" y="691502"/>
                </a:lnTo>
                <a:cubicBezTo>
                  <a:pt x="552223" y="691502"/>
                  <a:pt x="548965" y="688244"/>
                  <a:pt x="551408" y="688244"/>
                </a:cubicBezTo>
                <a:cubicBezTo>
                  <a:pt x="553037" y="694760"/>
                  <a:pt x="561182" y="689059"/>
                  <a:pt x="563626" y="694760"/>
                </a:cubicBezTo>
                <a:cubicBezTo>
                  <a:pt x="565255" y="689873"/>
                  <a:pt x="559553" y="693946"/>
                  <a:pt x="561182" y="689873"/>
                </a:cubicBezTo>
                <a:cubicBezTo>
                  <a:pt x="561997" y="689873"/>
                  <a:pt x="561997" y="691502"/>
                  <a:pt x="563626" y="691502"/>
                </a:cubicBezTo>
                <a:lnTo>
                  <a:pt x="562811" y="688244"/>
                </a:lnTo>
                <a:cubicBezTo>
                  <a:pt x="570142" y="689873"/>
                  <a:pt x="572585" y="692317"/>
                  <a:pt x="579101" y="691502"/>
                </a:cubicBezTo>
                <a:lnTo>
                  <a:pt x="579101" y="692317"/>
                </a:lnTo>
                <a:cubicBezTo>
                  <a:pt x="581544" y="693946"/>
                  <a:pt x="583173" y="693131"/>
                  <a:pt x="583988" y="690688"/>
                </a:cubicBezTo>
                <a:cubicBezTo>
                  <a:pt x="584802" y="692317"/>
                  <a:pt x="583173" y="693131"/>
                  <a:pt x="583988" y="693946"/>
                </a:cubicBezTo>
                <a:cubicBezTo>
                  <a:pt x="586024" y="690281"/>
                  <a:pt x="588060" y="691503"/>
                  <a:pt x="589893" y="693030"/>
                </a:cubicBezTo>
                <a:lnTo>
                  <a:pt x="592532" y="693546"/>
                </a:lnTo>
                <a:lnTo>
                  <a:pt x="592947" y="693131"/>
                </a:lnTo>
                <a:lnTo>
                  <a:pt x="592947" y="693627"/>
                </a:lnTo>
                <a:lnTo>
                  <a:pt x="594576" y="693946"/>
                </a:lnTo>
                <a:cubicBezTo>
                  <a:pt x="594169" y="697204"/>
                  <a:pt x="595391" y="700055"/>
                  <a:pt x="596409" y="702702"/>
                </a:cubicBezTo>
                <a:lnTo>
                  <a:pt x="596417" y="702798"/>
                </a:lnTo>
                <a:lnTo>
                  <a:pt x="597834" y="702090"/>
                </a:lnTo>
                <a:cubicBezTo>
                  <a:pt x="599463" y="698832"/>
                  <a:pt x="592947" y="695574"/>
                  <a:pt x="598648" y="693945"/>
                </a:cubicBezTo>
                <a:cubicBezTo>
                  <a:pt x="597019" y="696388"/>
                  <a:pt x="600277" y="700461"/>
                  <a:pt x="601092" y="703719"/>
                </a:cubicBezTo>
                <a:lnTo>
                  <a:pt x="596428" y="702941"/>
                </a:lnTo>
                <a:lnTo>
                  <a:pt x="597020" y="710236"/>
                </a:lnTo>
                <a:lnTo>
                  <a:pt x="597908" y="709792"/>
                </a:lnTo>
                <a:lnTo>
                  <a:pt x="597834" y="709421"/>
                </a:lnTo>
                <a:lnTo>
                  <a:pt x="598241" y="709625"/>
                </a:lnTo>
                <a:lnTo>
                  <a:pt x="598649" y="709421"/>
                </a:lnTo>
                <a:lnTo>
                  <a:pt x="598335" y="709672"/>
                </a:lnTo>
                <a:lnTo>
                  <a:pt x="599463" y="710236"/>
                </a:lnTo>
                <a:lnTo>
                  <a:pt x="598649" y="713493"/>
                </a:lnTo>
                <a:lnTo>
                  <a:pt x="597946" y="709983"/>
                </a:lnTo>
                <a:lnTo>
                  <a:pt x="596104" y="711458"/>
                </a:lnTo>
                <a:cubicBezTo>
                  <a:pt x="594780" y="711458"/>
                  <a:pt x="593355" y="711458"/>
                  <a:pt x="592947" y="713494"/>
                </a:cubicBezTo>
                <a:lnTo>
                  <a:pt x="588060" y="709421"/>
                </a:lnTo>
                <a:cubicBezTo>
                  <a:pt x="588060" y="711050"/>
                  <a:pt x="587246" y="712679"/>
                  <a:pt x="588060" y="713494"/>
                </a:cubicBezTo>
                <a:cubicBezTo>
                  <a:pt x="586431" y="713494"/>
                  <a:pt x="585617" y="713494"/>
                  <a:pt x="587246" y="715937"/>
                </a:cubicBezTo>
                <a:cubicBezTo>
                  <a:pt x="574214" y="706163"/>
                  <a:pt x="561997" y="715123"/>
                  <a:pt x="549779" y="710236"/>
                </a:cubicBezTo>
                <a:cubicBezTo>
                  <a:pt x="548965" y="710236"/>
                  <a:pt x="549779" y="711864"/>
                  <a:pt x="549779" y="712679"/>
                </a:cubicBezTo>
                <a:cubicBezTo>
                  <a:pt x="547336" y="708607"/>
                  <a:pt x="548150" y="714308"/>
                  <a:pt x="546521" y="715123"/>
                </a:cubicBezTo>
                <a:lnTo>
                  <a:pt x="543264" y="709421"/>
                </a:lnTo>
                <a:cubicBezTo>
                  <a:pt x="542449" y="711050"/>
                  <a:pt x="543264" y="712679"/>
                  <a:pt x="543264" y="713494"/>
                </a:cubicBezTo>
                <a:cubicBezTo>
                  <a:pt x="537562" y="715123"/>
                  <a:pt x="531046" y="709421"/>
                  <a:pt x="526159" y="712679"/>
                </a:cubicBezTo>
                <a:cubicBezTo>
                  <a:pt x="524530" y="711050"/>
                  <a:pt x="526974" y="708607"/>
                  <a:pt x="524530" y="707792"/>
                </a:cubicBezTo>
                <a:cubicBezTo>
                  <a:pt x="527788" y="713494"/>
                  <a:pt x="518829" y="710236"/>
                  <a:pt x="520458" y="714308"/>
                </a:cubicBezTo>
                <a:cubicBezTo>
                  <a:pt x="518829" y="707792"/>
                  <a:pt x="513127" y="712679"/>
                  <a:pt x="513942" y="704534"/>
                </a:cubicBezTo>
                <a:cubicBezTo>
                  <a:pt x="511498" y="703720"/>
                  <a:pt x="511498" y="707792"/>
                  <a:pt x="512313" y="708607"/>
                </a:cubicBezTo>
                <a:cubicBezTo>
                  <a:pt x="509869" y="708607"/>
                  <a:pt x="507426" y="708607"/>
                  <a:pt x="504982" y="711050"/>
                </a:cubicBezTo>
                <a:cubicBezTo>
                  <a:pt x="503353" y="709421"/>
                  <a:pt x="491136" y="713494"/>
                  <a:pt x="488693" y="706978"/>
                </a:cubicBezTo>
                <a:cubicBezTo>
                  <a:pt x="490322" y="711050"/>
                  <a:pt x="488693" y="709421"/>
                  <a:pt x="487064" y="711050"/>
                </a:cubicBezTo>
                <a:lnTo>
                  <a:pt x="488693" y="714308"/>
                </a:lnTo>
                <a:lnTo>
                  <a:pt x="484620" y="714308"/>
                </a:lnTo>
                <a:cubicBezTo>
                  <a:pt x="483806" y="715123"/>
                  <a:pt x="483806" y="714308"/>
                  <a:pt x="483806" y="714308"/>
                </a:cubicBezTo>
                <a:cubicBezTo>
                  <a:pt x="482991" y="713494"/>
                  <a:pt x="483806" y="711864"/>
                  <a:pt x="482177" y="711050"/>
                </a:cubicBezTo>
                <a:cubicBezTo>
                  <a:pt x="479733" y="710236"/>
                  <a:pt x="479733" y="712679"/>
                  <a:pt x="478104" y="714308"/>
                </a:cubicBezTo>
                <a:lnTo>
                  <a:pt x="478104" y="715123"/>
                </a:lnTo>
                <a:lnTo>
                  <a:pt x="476475" y="715123"/>
                </a:lnTo>
                <a:cubicBezTo>
                  <a:pt x="474846" y="714308"/>
                  <a:pt x="480548" y="711050"/>
                  <a:pt x="476475" y="709421"/>
                </a:cubicBezTo>
                <a:cubicBezTo>
                  <a:pt x="475661" y="710236"/>
                  <a:pt x="473217" y="715123"/>
                  <a:pt x="472403" y="712679"/>
                </a:cubicBezTo>
                <a:cubicBezTo>
                  <a:pt x="474032" y="712679"/>
                  <a:pt x="474032" y="710236"/>
                  <a:pt x="473217" y="709421"/>
                </a:cubicBezTo>
                <a:lnTo>
                  <a:pt x="469959" y="709421"/>
                </a:lnTo>
                <a:lnTo>
                  <a:pt x="470774" y="713494"/>
                </a:lnTo>
                <a:cubicBezTo>
                  <a:pt x="462629" y="713494"/>
                  <a:pt x="453670" y="710236"/>
                  <a:pt x="443896" y="710236"/>
                </a:cubicBezTo>
                <a:cubicBezTo>
                  <a:pt x="443896" y="708607"/>
                  <a:pt x="442267" y="708607"/>
                  <a:pt x="440740" y="708302"/>
                </a:cubicBezTo>
                <a:lnTo>
                  <a:pt x="438274" y="704653"/>
                </a:lnTo>
                <a:lnTo>
                  <a:pt x="438500" y="702702"/>
                </a:lnTo>
                <a:cubicBezTo>
                  <a:pt x="437787" y="701684"/>
                  <a:pt x="436566" y="700869"/>
                  <a:pt x="435751" y="701276"/>
                </a:cubicBezTo>
                <a:cubicBezTo>
                  <a:pt x="438194" y="702905"/>
                  <a:pt x="432493" y="706978"/>
                  <a:pt x="437380" y="707792"/>
                </a:cubicBezTo>
                <a:lnTo>
                  <a:pt x="433307" y="710236"/>
                </a:lnTo>
                <a:cubicBezTo>
                  <a:pt x="430864" y="720824"/>
                  <a:pt x="423533" y="709421"/>
                  <a:pt x="417832" y="712679"/>
                </a:cubicBezTo>
                <a:cubicBezTo>
                  <a:pt x="418647" y="711864"/>
                  <a:pt x="418647" y="711050"/>
                  <a:pt x="418647" y="711050"/>
                </a:cubicBezTo>
                <a:cubicBezTo>
                  <a:pt x="413760" y="715123"/>
                  <a:pt x="407244" y="708607"/>
                  <a:pt x="406429" y="710236"/>
                </a:cubicBezTo>
                <a:lnTo>
                  <a:pt x="405615" y="706978"/>
                </a:lnTo>
                <a:cubicBezTo>
                  <a:pt x="401542" y="711864"/>
                  <a:pt x="400728" y="711864"/>
                  <a:pt x="395841" y="710236"/>
                </a:cubicBezTo>
                <a:cubicBezTo>
                  <a:pt x="395841" y="710236"/>
                  <a:pt x="396655" y="709421"/>
                  <a:pt x="395841" y="708607"/>
                </a:cubicBezTo>
                <a:cubicBezTo>
                  <a:pt x="395026" y="711050"/>
                  <a:pt x="393397" y="713494"/>
                  <a:pt x="390139" y="712679"/>
                </a:cubicBezTo>
                <a:lnTo>
                  <a:pt x="390139" y="711864"/>
                </a:lnTo>
                <a:lnTo>
                  <a:pt x="384438" y="712679"/>
                </a:lnTo>
                <a:cubicBezTo>
                  <a:pt x="384438" y="703720"/>
                  <a:pt x="375479" y="718381"/>
                  <a:pt x="373850" y="708607"/>
                </a:cubicBezTo>
                <a:cubicBezTo>
                  <a:pt x="373035" y="711050"/>
                  <a:pt x="368963" y="711864"/>
                  <a:pt x="367334" y="713494"/>
                </a:cubicBezTo>
                <a:cubicBezTo>
                  <a:pt x="366519" y="712679"/>
                  <a:pt x="366519" y="712679"/>
                  <a:pt x="366519" y="711864"/>
                </a:cubicBezTo>
                <a:cubicBezTo>
                  <a:pt x="364890" y="716751"/>
                  <a:pt x="360819" y="710236"/>
                  <a:pt x="358375" y="711050"/>
                </a:cubicBezTo>
                <a:cubicBezTo>
                  <a:pt x="356746" y="711864"/>
                  <a:pt x="357561" y="713494"/>
                  <a:pt x="358375" y="715123"/>
                </a:cubicBezTo>
                <a:cubicBezTo>
                  <a:pt x="355932" y="711050"/>
                  <a:pt x="350230" y="719195"/>
                  <a:pt x="349416" y="717566"/>
                </a:cubicBezTo>
                <a:cubicBezTo>
                  <a:pt x="346973" y="716751"/>
                  <a:pt x="348601" y="714308"/>
                  <a:pt x="347787" y="711864"/>
                </a:cubicBezTo>
                <a:cubicBezTo>
                  <a:pt x="344529" y="712679"/>
                  <a:pt x="347787" y="720824"/>
                  <a:pt x="343715" y="716751"/>
                </a:cubicBezTo>
                <a:cubicBezTo>
                  <a:pt x="343715" y="715937"/>
                  <a:pt x="344529" y="715937"/>
                  <a:pt x="344529" y="715123"/>
                </a:cubicBezTo>
                <a:cubicBezTo>
                  <a:pt x="342900" y="715123"/>
                  <a:pt x="339642" y="703720"/>
                  <a:pt x="338013" y="706163"/>
                </a:cubicBezTo>
                <a:lnTo>
                  <a:pt x="338828" y="707792"/>
                </a:lnTo>
                <a:cubicBezTo>
                  <a:pt x="336384" y="710236"/>
                  <a:pt x="332312" y="699647"/>
                  <a:pt x="331497" y="706163"/>
                </a:cubicBezTo>
                <a:lnTo>
                  <a:pt x="331497" y="709421"/>
                </a:lnTo>
                <a:cubicBezTo>
                  <a:pt x="326610" y="705349"/>
                  <a:pt x="329054" y="710236"/>
                  <a:pt x="324167" y="706978"/>
                </a:cubicBezTo>
                <a:lnTo>
                  <a:pt x="324167" y="706163"/>
                </a:lnTo>
                <a:cubicBezTo>
                  <a:pt x="321723" y="706978"/>
                  <a:pt x="320094" y="702905"/>
                  <a:pt x="319280" y="707792"/>
                </a:cubicBezTo>
                <a:lnTo>
                  <a:pt x="320094" y="708607"/>
                </a:lnTo>
                <a:cubicBezTo>
                  <a:pt x="317651" y="709421"/>
                  <a:pt x="317651" y="708607"/>
                  <a:pt x="314393" y="708607"/>
                </a:cubicBezTo>
                <a:cubicBezTo>
                  <a:pt x="313578" y="708607"/>
                  <a:pt x="311949" y="709421"/>
                  <a:pt x="311949" y="708607"/>
                </a:cubicBezTo>
                <a:cubicBezTo>
                  <a:pt x="311949" y="712679"/>
                  <a:pt x="305434" y="710236"/>
                  <a:pt x="303804" y="710236"/>
                </a:cubicBezTo>
                <a:cubicBezTo>
                  <a:pt x="306248" y="709421"/>
                  <a:pt x="305434" y="707792"/>
                  <a:pt x="304619" y="706163"/>
                </a:cubicBezTo>
                <a:cubicBezTo>
                  <a:pt x="302990" y="708607"/>
                  <a:pt x="302176" y="709421"/>
                  <a:pt x="300547" y="706978"/>
                </a:cubicBezTo>
                <a:cubicBezTo>
                  <a:pt x="300547" y="711864"/>
                  <a:pt x="300547" y="717566"/>
                  <a:pt x="296474" y="717566"/>
                </a:cubicBezTo>
                <a:cubicBezTo>
                  <a:pt x="296474" y="716751"/>
                  <a:pt x="297289" y="715937"/>
                  <a:pt x="297289" y="715123"/>
                </a:cubicBezTo>
                <a:cubicBezTo>
                  <a:pt x="296474" y="714308"/>
                  <a:pt x="295660" y="715937"/>
                  <a:pt x="295660" y="715937"/>
                </a:cubicBezTo>
                <a:cubicBezTo>
                  <a:pt x="294845" y="715123"/>
                  <a:pt x="296474" y="714308"/>
                  <a:pt x="295660" y="712679"/>
                </a:cubicBezTo>
                <a:cubicBezTo>
                  <a:pt x="293216" y="716751"/>
                  <a:pt x="290773" y="712679"/>
                  <a:pt x="287515" y="714308"/>
                </a:cubicBezTo>
                <a:cubicBezTo>
                  <a:pt x="289144" y="712679"/>
                  <a:pt x="288329" y="711864"/>
                  <a:pt x="287515" y="710236"/>
                </a:cubicBezTo>
                <a:cubicBezTo>
                  <a:pt x="287515" y="715937"/>
                  <a:pt x="282628" y="705349"/>
                  <a:pt x="284257" y="712679"/>
                </a:cubicBezTo>
                <a:cubicBezTo>
                  <a:pt x="276926" y="708607"/>
                  <a:pt x="265524" y="712679"/>
                  <a:pt x="263080" y="707792"/>
                </a:cubicBezTo>
                <a:cubicBezTo>
                  <a:pt x="262266" y="706163"/>
                  <a:pt x="260637" y="709421"/>
                  <a:pt x="259008" y="709421"/>
                </a:cubicBezTo>
                <a:lnTo>
                  <a:pt x="259008" y="706978"/>
                </a:lnTo>
                <a:cubicBezTo>
                  <a:pt x="255750" y="711050"/>
                  <a:pt x="256564" y="708607"/>
                  <a:pt x="252492" y="712679"/>
                </a:cubicBezTo>
                <a:cubicBezTo>
                  <a:pt x="254121" y="709421"/>
                  <a:pt x="253306" y="708607"/>
                  <a:pt x="251677" y="706163"/>
                </a:cubicBezTo>
                <a:lnTo>
                  <a:pt x="249234" y="711050"/>
                </a:lnTo>
                <a:lnTo>
                  <a:pt x="248419" y="706978"/>
                </a:lnTo>
                <a:cubicBezTo>
                  <a:pt x="246790" y="707792"/>
                  <a:pt x="245976" y="707792"/>
                  <a:pt x="244347" y="706978"/>
                </a:cubicBezTo>
                <a:cubicBezTo>
                  <a:pt x="244347" y="706978"/>
                  <a:pt x="244347" y="706978"/>
                  <a:pt x="244347" y="706163"/>
                </a:cubicBezTo>
                <a:cubicBezTo>
                  <a:pt x="243532" y="711864"/>
                  <a:pt x="238645" y="711050"/>
                  <a:pt x="237831" y="713494"/>
                </a:cubicBezTo>
                <a:cubicBezTo>
                  <a:pt x="237016" y="708607"/>
                  <a:pt x="234573" y="715123"/>
                  <a:pt x="233759" y="710236"/>
                </a:cubicBezTo>
                <a:cubicBezTo>
                  <a:pt x="232944" y="711050"/>
                  <a:pt x="232944" y="711050"/>
                  <a:pt x="232130" y="711864"/>
                </a:cubicBezTo>
                <a:cubicBezTo>
                  <a:pt x="232944" y="713494"/>
                  <a:pt x="232944" y="715937"/>
                  <a:pt x="232130" y="715123"/>
                </a:cubicBezTo>
                <a:lnTo>
                  <a:pt x="231315" y="711864"/>
                </a:lnTo>
                <a:cubicBezTo>
                  <a:pt x="229686" y="712679"/>
                  <a:pt x="228872" y="712679"/>
                  <a:pt x="228057" y="712679"/>
                </a:cubicBezTo>
                <a:cubicBezTo>
                  <a:pt x="228057" y="713494"/>
                  <a:pt x="228057" y="713494"/>
                  <a:pt x="228872" y="714308"/>
                </a:cubicBezTo>
                <a:cubicBezTo>
                  <a:pt x="228057" y="713494"/>
                  <a:pt x="228057" y="713494"/>
                  <a:pt x="227243" y="712679"/>
                </a:cubicBezTo>
                <a:cubicBezTo>
                  <a:pt x="226428" y="712679"/>
                  <a:pt x="226428" y="712679"/>
                  <a:pt x="226428" y="712679"/>
                </a:cubicBezTo>
                <a:cubicBezTo>
                  <a:pt x="225614" y="711864"/>
                  <a:pt x="224799" y="711864"/>
                  <a:pt x="223985" y="712679"/>
                </a:cubicBezTo>
                <a:cubicBezTo>
                  <a:pt x="219912" y="707792"/>
                  <a:pt x="215025" y="719195"/>
                  <a:pt x="210953" y="712679"/>
                </a:cubicBezTo>
                <a:cubicBezTo>
                  <a:pt x="211767" y="713494"/>
                  <a:pt x="212582" y="713494"/>
                  <a:pt x="212582" y="712679"/>
                </a:cubicBezTo>
                <a:cubicBezTo>
                  <a:pt x="208509" y="712679"/>
                  <a:pt x="205251" y="708607"/>
                  <a:pt x="202808" y="711050"/>
                </a:cubicBezTo>
                <a:lnTo>
                  <a:pt x="202808" y="713494"/>
                </a:lnTo>
                <a:cubicBezTo>
                  <a:pt x="199550" y="714308"/>
                  <a:pt x="197921" y="715123"/>
                  <a:pt x="195477" y="715123"/>
                </a:cubicBezTo>
                <a:lnTo>
                  <a:pt x="195477" y="718381"/>
                </a:lnTo>
                <a:cubicBezTo>
                  <a:pt x="192220" y="717566"/>
                  <a:pt x="184889" y="722453"/>
                  <a:pt x="183260" y="715937"/>
                </a:cubicBezTo>
                <a:cubicBezTo>
                  <a:pt x="182446" y="718381"/>
                  <a:pt x="178373" y="715123"/>
                  <a:pt x="176744" y="715937"/>
                </a:cubicBezTo>
                <a:lnTo>
                  <a:pt x="175930" y="713494"/>
                </a:lnTo>
                <a:cubicBezTo>
                  <a:pt x="174301" y="712679"/>
                  <a:pt x="172672" y="713494"/>
                  <a:pt x="171043" y="714308"/>
                </a:cubicBezTo>
                <a:cubicBezTo>
                  <a:pt x="166970" y="708607"/>
                  <a:pt x="162083" y="713494"/>
                  <a:pt x="158011" y="713494"/>
                </a:cubicBezTo>
                <a:lnTo>
                  <a:pt x="158011" y="712679"/>
                </a:lnTo>
                <a:lnTo>
                  <a:pt x="153938" y="714308"/>
                </a:lnTo>
                <a:cubicBezTo>
                  <a:pt x="154753" y="711864"/>
                  <a:pt x="153124" y="715937"/>
                  <a:pt x="151495" y="715123"/>
                </a:cubicBezTo>
                <a:cubicBezTo>
                  <a:pt x="150681" y="716751"/>
                  <a:pt x="148237" y="715937"/>
                  <a:pt x="146608" y="714308"/>
                </a:cubicBezTo>
                <a:lnTo>
                  <a:pt x="144165" y="714308"/>
                </a:lnTo>
                <a:cubicBezTo>
                  <a:pt x="147423" y="712679"/>
                  <a:pt x="144165" y="710236"/>
                  <a:pt x="144165" y="707792"/>
                </a:cubicBezTo>
                <a:lnTo>
                  <a:pt x="142536" y="710236"/>
                </a:lnTo>
                <a:cubicBezTo>
                  <a:pt x="141721" y="709421"/>
                  <a:pt x="144165" y="708607"/>
                  <a:pt x="142536" y="707792"/>
                </a:cubicBezTo>
                <a:cubicBezTo>
                  <a:pt x="141721" y="709421"/>
                  <a:pt x="137649" y="709421"/>
                  <a:pt x="136834" y="711864"/>
                </a:cubicBezTo>
                <a:cubicBezTo>
                  <a:pt x="136834" y="712679"/>
                  <a:pt x="136834" y="712679"/>
                  <a:pt x="137649" y="713494"/>
                </a:cubicBezTo>
                <a:cubicBezTo>
                  <a:pt x="136834" y="713494"/>
                  <a:pt x="136834" y="714308"/>
                  <a:pt x="136834" y="714308"/>
                </a:cubicBezTo>
                <a:cubicBezTo>
                  <a:pt x="134391" y="713494"/>
                  <a:pt x="135205" y="714308"/>
                  <a:pt x="135205" y="715937"/>
                </a:cubicBezTo>
                <a:cubicBezTo>
                  <a:pt x="132762" y="711864"/>
                  <a:pt x="131133" y="714308"/>
                  <a:pt x="129504" y="709421"/>
                </a:cubicBezTo>
                <a:cubicBezTo>
                  <a:pt x="131947" y="715123"/>
                  <a:pt x="123803" y="709421"/>
                  <a:pt x="125431" y="715123"/>
                </a:cubicBezTo>
                <a:cubicBezTo>
                  <a:pt x="123803" y="710236"/>
                  <a:pt x="123803" y="715123"/>
                  <a:pt x="122988" y="711050"/>
                </a:cubicBezTo>
                <a:cubicBezTo>
                  <a:pt x="125431" y="711864"/>
                  <a:pt x="127875" y="707792"/>
                  <a:pt x="130318" y="706163"/>
                </a:cubicBezTo>
                <a:lnTo>
                  <a:pt x="128689" y="703720"/>
                </a:lnTo>
                <a:cubicBezTo>
                  <a:pt x="130318" y="698833"/>
                  <a:pt x="133576" y="705349"/>
                  <a:pt x="134391" y="703720"/>
                </a:cubicBezTo>
                <a:cubicBezTo>
                  <a:pt x="133576" y="705349"/>
                  <a:pt x="131947" y="703720"/>
                  <a:pt x="131947" y="702905"/>
                </a:cubicBezTo>
                <a:lnTo>
                  <a:pt x="132762" y="706978"/>
                </a:lnTo>
                <a:cubicBezTo>
                  <a:pt x="136020" y="708607"/>
                  <a:pt x="137649" y="705349"/>
                  <a:pt x="140092" y="703720"/>
                </a:cubicBezTo>
                <a:cubicBezTo>
                  <a:pt x="137649" y="702091"/>
                  <a:pt x="142536" y="701276"/>
                  <a:pt x="140907" y="698833"/>
                </a:cubicBezTo>
                <a:lnTo>
                  <a:pt x="139278" y="699647"/>
                </a:lnTo>
                <a:cubicBezTo>
                  <a:pt x="138463" y="698833"/>
                  <a:pt x="140092" y="697204"/>
                  <a:pt x="140907" y="696389"/>
                </a:cubicBezTo>
                <a:cubicBezTo>
                  <a:pt x="145794" y="698833"/>
                  <a:pt x="154753" y="696389"/>
                  <a:pt x="156382" y="699647"/>
                </a:cubicBezTo>
                <a:cubicBezTo>
                  <a:pt x="154753" y="698833"/>
                  <a:pt x="153124" y="699647"/>
                  <a:pt x="152310" y="700462"/>
                </a:cubicBezTo>
                <a:lnTo>
                  <a:pt x="154753" y="702091"/>
                </a:lnTo>
                <a:cubicBezTo>
                  <a:pt x="153124" y="702905"/>
                  <a:pt x="151495" y="698833"/>
                  <a:pt x="149052" y="700462"/>
                </a:cubicBezTo>
                <a:cubicBezTo>
                  <a:pt x="149866" y="702905"/>
                  <a:pt x="147423" y="706163"/>
                  <a:pt x="149866" y="709421"/>
                </a:cubicBezTo>
                <a:cubicBezTo>
                  <a:pt x="154753" y="713494"/>
                  <a:pt x="153938" y="703720"/>
                  <a:pt x="160455" y="704534"/>
                </a:cubicBezTo>
                <a:cubicBezTo>
                  <a:pt x="160455" y="703720"/>
                  <a:pt x="158825" y="708607"/>
                  <a:pt x="162083" y="706978"/>
                </a:cubicBezTo>
                <a:cubicBezTo>
                  <a:pt x="166156" y="704534"/>
                  <a:pt x="169414" y="698833"/>
                  <a:pt x="169414" y="693946"/>
                </a:cubicBezTo>
                <a:cubicBezTo>
                  <a:pt x="167785" y="695575"/>
                  <a:pt x="164527" y="698833"/>
                  <a:pt x="163712" y="694760"/>
                </a:cubicBezTo>
                <a:cubicBezTo>
                  <a:pt x="165341" y="693131"/>
                  <a:pt x="168599" y="692317"/>
                  <a:pt x="168599" y="689873"/>
                </a:cubicBezTo>
                <a:cubicBezTo>
                  <a:pt x="170228" y="693946"/>
                  <a:pt x="165341" y="691502"/>
                  <a:pt x="167785" y="694760"/>
                </a:cubicBezTo>
                <a:cubicBezTo>
                  <a:pt x="169414" y="694760"/>
                  <a:pt x="169414" y="693131"/>
                  <a:pt x="170228" y="692317"/>
                </a:cubicBezTo>
                <a:cubicBezTo>
                  <a:pt x="169414" y="693946"/>
                  <a:pt x="171857" y="695575"/>
                  <a:pt x="171857" y="696389"/>
                </a:cubicBezTo>
                <a:cubicBezTo>
                  <a:pt x="175930" y="696389"/>
                  <a:pt x="178373" y="698833"/>
                  <a:pt x="182446" y="698833"/>
                </a:cubicBezTo>
                <a:cubicBezTo>
                  <a:pt x="183260" y="699647"/>
                  <a:pt x="183260" y="701276"/>
                  <a:pt x="183260" y="702091"/>
                </a:cubicBezTo>
                <a:cubicBezTo>
                  <a:pt x="184889" y="700462"/>
                  <a:pt x="188147" y="693946"/>
                  <a:pt x="187333" y="691502"/>
                </a:cubicBezTo>
                <a:cubicBezTo>
                  <a:pt x="189776" y="691502"/>
                  <a:pt x="189776" y="693131"/>
                  <a:pt x="192220" y="692317"/>
                </a:cubicBezTo>
                <a:cubicBezTo>
                  <a:pt x="188962" y="689059"/>
                  <a:pt x="193034" y="693131"/>
                  <a:pt x="193034" y="689059"/>
                </a:cubicBezTo>
                <a:cubicBezTo>
                  <a:pt x="195477" y="689059"/>
                  <a:pt x="193848" y="691502"/>
                  <a:pt x="194663" y="692317"/>
                </a:cubicBezTo>
                <a:cubicBezTo>
                  <a:pt x="195477" y="691502"/>
                  <a:pt x="196292" y="689873"/>
                  <a:pt x="196292" y="689059"/>
                </a:cubicBezTo>
                <a:cubicBezTo>
                  <a:pt x="197921" y="692317"/>
                  <a:pt x="193848" y="697204"/>
                  <a:pt x="195477" y="701276"/>
                </a:cubicBezTo>
                <a:cubicBezTo>
                  <a:pt x="196292" y="702905"/>
                  <a:pt x="201179" y="707792"/>
                  <a:pt x="201179" y="707792"/>
                </a:cubicBezTo>
                <a:cubicBezTo>
                  <a:pt x="201993" y="704534"/>
                  <a:pt x="201993" y="689873"/>
                  <a:pt x="200364" y="684986"/>
                </a:cubicBezTo>
                <a:cubicBezTo>
                  <a:pt x="201179" y="683357"/>
                  <a:pt x="202808" y="688244"/>
                  <a:pt x="203622" y="688244"/>
                </a:cubicBezTo>
                <a:cubicBezTo>
                  <a:pt x="206066" y="692317"/>
                  <a:pt x="207695" y="684986"/>
                  <a:pt x="210138" y="686616"/>
                </a:cubicBezTo>
                <a:lnTo>
                  <a:pt x="208509" y="689059"/>
                </a:lnTo>
                <a:cubicBezTo>
                  <a:pt x="208509" y="689873"/>
                  <a:pt x="211767" y="689059"/>
                  <a:pt x="212582" y="687430"/>
                </a:cubicBezTo>
                <a:cubicBezTo>
                  <a:pt x="212582" y="689059"/>
                  <a:pt x="210953" y="694760"/>
                  <a:pt x="211767" y="696389"/>
                </a:cubicBezTo>
                <a:cubicBezTo>
                  <a:pt x="215840" y="697204"/>
                  <a:pt x="219098" y="689873"/>
                  <a:pt x="219098" y="685801"/>
                </a:cubicBezTo>
                <a:lnTo>
                  <a:pt x="212582" y="689873"/>
                </a:lnTo>
                <a:cubicBezTo>
                  <a:pt x="212582" y="686616"/>
                  <a:pt x="216654" y="686616"/>
                  <a:pt x="216654" y="682543"/>
                </a:cubicBezTo>
                <a:lnTo>
                  <a:pt x="222356" y="683357"/>
                </a:lnTo>
                <a:cubicBezTo>
                  <a:pt x="221541" y="683357"/>
                  <a:pt x="219098" y="684986"/>
                  <a:pt x="219912" y="686616"/>
                </a:cubicBezTo>
                <a:cubicBezTo>
                  <a:pt x="222356" y="686616"/>
                  <a:pt x="221541" y="687430"/>
                  <a:pt x="223170" y="689059"/>
                </a:cubicBezTo>
                <a:cubicBezTo>
                  <a:pt x="220727" y="693131"/>
                  <a:pt x="215025" y="703720"/>
                  <a:pt x="213396" y="709421"/>
                </a:cubicBezTo>
                <a:lnTo>
                  <a:pt x="216654" y="706978"/>
                </a:lnTo>
                <a:lnTo>
                  <a:pt x="217469" y="708607"/>
                </a:lnTo>
                <a:cubicBezTo>
                  <a:pt x="220727" y="706163"/>
                  <a:pt x="224799" y="692317"/>
                  <a:pt x="225614" y="689059"/>
                </a:cubicBezTo>
                <a:cubicBezTo>
                  <a:pt x="228057" y="689873"/>
                  <a:pt x="227243" y="697204"/>
                  <a:pt x="226428" y="698833"/>
                </a:cubicBezTo>
                <a:cubicBezTo>
                  <a:pt x="231315" y="699647"/>
                  <a:pt x="231315" y="689059"/>
                  <a:pt x="235387" y="689873"/>
                </a:cubicBezTo>
                <a:lnTo>
                  <a:pt x="233759" y="688244"/>
                </a:lnTo>
                <a:cubicBezTo>
                  <a:pt x="234573" y="687430"/>
                  <a:pt x="237831" y="689059"/>
                  <a:pt x="237831" y="687430"/>
                </a:cubicBezTo>
                <a:cubicBezTo>
                  <a:pt x="238645" y="689873"/>
                  <a:pt x="239460" y="693946"/>
                  <a:pt x="238645" y="695575"/>
                </a:cubicBezTo>
                <a:lnTo>
                  <a:pt x="242718" y="689059"/>
                </a:lnTo>
                <a:cubicBezTo>
                  <a:pt x="241903" y="689873"/>
                  <a:pt x="241903" y="695575"/>
                  <a:pt x="241903" y="696389"/>
                </a:cubicBezTo>
                <a:cubicBezTo>
                  <a:pt x="243532" y="697204"/>
                  <a:pt x="244347" y="689873"/>
                  <a:pt x="243532" y="689059"/>
                </a:cubicBezTo>
                <a:cubicBezTo>
                  <a:pt x="246790" y="693131"/>
                  <a:pt x="245976" y="690688"/>
                  <a:pt x="248419" y="695575"/>
                </a:cubicBezTo>
                <a:cubicBezTo>
                  <a:pt x="249234" y="695575"/>
                  <a:pt x="248419" y="689873"/>
                  <a:pt x="247605" y="689059"/>
                </a:cubicBezTo>
                <a:cubicBezTo>
                  <a:pt x="249234" y="687430"/>
                  <a:pt x="250863" y="688244"/>
                  <a:pt x="251677" y="689059"/>
                </a:cubicBezTo>
                <a:cubicBezTo>
                  <a:pt x="248419" y="691502"/>
                  <a:pt x="250863" y="702905"/>
                  <a:pt x="250048" y="706978"/>
                </a:cubicBezTo>
                <a:lnTo>
                  <a:pt x="257379" y="689873"/>
                </a:lnTo>
                <a:cubicBezTo>
                  <a:pt x="257379" y="690688"/>
                  <a:pt x="256564" y="696389"/>
                  <a:pt x="256564" y="697204"/>
                </a:cubicBezTo>
                <a:cubicBezTo>
                  <a:pt x="256972" y="694761"/>
                  <a:pt x="259212" y="693335"/>
                  <a:pt x="261859" y="692622"/>
                </a:cubicBezTo>
                <a:lnTo>
                  <a:pt x="268855" y="692346"/>
                </a:lnTo>
                <a:lnTo>
                  <a:pt x="272854" y="693946"/>
                </a:lnTo>
                <a:cubicBezTo>
                  <a:pt x="272854" y="694760"/>
                  <a:pt x="272854" y="694760"/>
                  <a:pt x="272039" y="694760"/>
                </a:cubicBezTo>
                <a:cubicBezTo>
                  <a:pt x="275297" y="698833"/>
                  <a:pt x="276112" y="686616"/>
                  <a:pt x="278556" y="691502"/>
                </a:cubicBezTo>
                <a:cubicBezTo>
                  <a:pt x="275297" y="690688"/>
                  <a:pt x="275297" y="692317"/>
                  <a:pt x="275297" y="694760"/>
                </a:cubicBezTo>
                <a:cubicBezTo>
                  <a:pt x="276926" y="693131"/>
                  <a:pt x="281813" y="695575"/>
                  <a:pt x="280999" y="689059"/>
                </a:cubicBezTo>
                <a:cubicBezTo>
                  <a:pt x="282628" y="689873"/>
                  <a:pt x="283442" y="689059"/>
                  <a:pt x="283442" y="692317"/>
                </a:cubicBezTo>
                <a:lnTo>
                  <a:pt x="288329" y="689059"/>
                </a:lnTo>
                <a:cubicBezTo>
                  <a:pt x="288329" y="689873"/>
                  <a:pt x="287515" y="691502"/>
                  <a:pt x="289144" y="692317"/>
                </a:cubicBezTo>
                <a:cubicBezTo>
                  <a:pt x="285886" y="691502"/>
                  <a:pt x="283442" y="697204"/>
                  <a:pt x="281813" y="693131"/>
                </a:cubicBezTo>
                <a:cubicBezTo>
                  <a:pt x="281813" y="697204"/>
                  <a:pt x="283442" y="698833"/>
                  <a:pt x="281813" y="702091"/>
                </a:cubicBezTo>
                <a:cubicBezTo>
                  <a:pt x="287515" y="699647"/>
                  <a:pt x="290773" y="693131"/>
                  <a:pt x="294031" y="689059"/>
                </a:cubicBezTo>
                <a:lnTo>
                  <a:pt x="298918" y="691502"/>
                </a:lnTo>
                <a:lnTo>
                  <a:pt x="298918" y="689873"/>
                </a:lnTo>
                <a:lnTo>
                  <a:pt x="299732" y="693946"/>
                </a:lnTo>
                <a:cubicBezTo>
                  <a:pt x="299732" y="693131"/>
                  <a:pt x="300547" y="691502"/>
                  <a:pt x="300547" y="692317"/>
                </a:cubicBezTo>
                <a:cubicBezTo>
                  <a:pt x="300547" y="693131"/>
                  <a:pt x="300547" y="693131"/>
                  <a:pt x="300547" y="693946"/>
                </a:cubicBezTo>
                <a:cubicBezTo>
                  <a:pt x="300547" y="693946"/>
                  <a:pt x="301361" y="693946"/>
                  <a:pt x="301361" y="693131"/>
                </a:cubicBezTo>
                <a:cubicBezTo>
                  <a:pt x="301361" y="695575"/>
                  <a:pt x="300547" y="698018"/>
                  <a:pt x="299732" y="700462"/>
                </a:cubicBezTo>
                <a:cubicBezTo>
                  <a:pt x="298918" y="699647"/>
                  <a:pt x="298918" y="698833"/>
                  <a:pt x="298103" y="698018"/>
                </a:cubicBezTo>
                <a:cubicBezTo>
                  <a:pt x="297289" y="699647"/>
                  <a:pt x="296474" y="702091"/>
                  <a:pt x="298103" y="703720"/>
                </a:cubicBezTo>
                <a:cubicBezTo>
                  <a:pt x="298103" y="703720"/>
                  <a:pt x="298918" y="702905"/>
                  <a:pt x="298918" y="702905"/>
                </a:cubicBezTo>
                <a:cubicBezTo>
                  <a:pt x="298103" y="704534"/>
                  <a:pt x="297289" y="705349"/>
                  <a:pt x="298103" y="706163"/>
                </a:cubicBezTo>
                <a:lnTo>
                  <a:pt x="302176" y="703720"/>
                </a:lnTo>
                <a:cubicBezTo>
                  <a:pt x="302176" y="702905"/>
                  <a:pt x="301361" y="702091"/>
                  <a:pt x="300547" y="700462"/>
                </a:cubicBezTo>
                <a:cubicBezTo>
                  <a:pt x="302990" y="698018"/>
                  <a:pt x="306248" y="694760"/>
                  <a:pt x="303804" y="691502"/>
                </a:cubicBezTo>
                <a:lnTo>
                  <a:pt x="306248" y="693946"/>
                </a:lnTo>
                <a:cubicBezTo>
                  <a:pt x="309506" y="689873"/>
                  <a:pt x="308691" y="690688"/>
                  <a:pt x="312764" y="687430"/>
                </a:cubicBezTo>
                <a:cubicBezTo>
                  <a:pt x="312764" y="689059"/>
                  <a:pt x="311949" y="690688"/>
                  <a:pt x="312764" y="691502"/>
                </a:cubicBezTo>
                <a:cubicBezTo>
                  <a:pt x="316022" y="686616"/>
                  <a:pt x="320094" y="697204"/>
                  <a:pt x="320909" y="693131"/>
                </a:cubicBezTo>
                <a:cubicBezTo>
                  <a:pt x="323352" y="692317"/>
                  <a:pt x="321723" y="689059"/>
                  <a:pt x="323352" y="688244"/>
                </a:cubicBezTo>
                <a:cubicBezTo>
                  <a:pt x="323352" y="689059"/>
                  <a:pt x="322538" y="689873"/>
                  <a:pt x="323352" y="689873"/>
                </a:cubicBezTo>
                <a:lnTo>
                  <a:pt x="324981" y="686616"/>
                </a:lnTo>
                <a:cubicBezTo>
                  <a:pt x="324981" y="687430"/>
                  <a:pt x="323352" y="688244"/>
                  <a:pt x="324981" y="689873"/>
                </a:cubicBezTo>
                <a:cubicBezTo>
                  <a:pt x="328239" y="687430"/>
                  <a:pt x="329868" y="685801"/>
                  <a:pt x="333126" y="687430"/>
                </a:cubicBezTo>
                <a:cubicBezTo>
                  <a:pt x="337199" y="686616"/>
                  <a:pt x="331497" y="680914"/>
                  <a:pt x="334755" y="681729"/>
                </a:cubicBezTo>
                <a:cubicBezTo>
                  <a:pt x="335570" y="684172"/>
                  <a:pt x="335570" y="687430"/>
                  <a:pt x="338013" y="687430"/>
                </a:cubicBezTo>
                <a:cubicBezTo>
                  <a:pt x="339642" y="685801"/>
                  <a:pt x="339642" y="683357"/>
                  <a:pt x="341271" y="682543"/>
                </a:cubicBezTo>
                <a:lnTo>
                  <a:pt x="341271" y="686616"/>
                </a:lnTo>
                <a:cubicBezTo>
                  <a:pt x="342900" y="686616"/>
                  <a:pt x="344529" y="685801"/>
                  <a:pt x="344529" y="689059"/>
                </a:cubicBezTo>
                <a:cubicBezTo>
                  <a:pt x="346158" y="687430"/>
                  <a:pt x="346973" y="687430"/>
                  <a:pt x="347787" y="688244"/>
                </a:cubicBezTo>
                <a:cubicBezTo>
                  <a:pt x="351045" y="685801"/>
                  <a:pt x="346158" y="680099"/>
                  <a:pt x="345343" y="678471"/>
                </a:cubicBezTo>
                <a:cubicBezTo>
                  <a:pt x="347787" y="680914"/>
                  <a:pt x="349416" y="679285"/>
                  <a:pt x="351045" y="684172"/>
                </a:cubicBezTo>
                <a:lnTo>
                  <a:pt x="348601" y="684986"/>
                </a:lnTo>
                <a:lnTo>
                  <a:pt x="351859" y="684986"/>
                </a:lnTo>
                <a:lnTo>
                  <a:pt x="353183" y="684986"/>
                </a:lnTo>
                <a:cubicBezTo>
                  <a:pt x="354099" y="683968"/>
                  <a:pt x="354710" y="683358"/>
                  <a:pt x="355932" y="687430"/>
                </a:cubicBezTo>
                <a:cubicBezTo>
                  <a:pt x="354303" y="687430"/>
                  <a:pt x="352674" y="689059"/>
                  <a:pt x="353488" y="691502"/>
                </a:cubicBezTo>
                <a:lnTo>
                  <a:pt x="355932" y="689873"/>
                </a:lnTo>
                <a:cubicBezTo>
                  <a:pt x="356746" y="690688"/>
                  <a:pt x="355117" y="690688"/>
                  <a:pt x="355932" y="691502"/>
                </a:cubicBezTo>
                <a:cubicBezTo>
                  <a:pt x="355932" y="690688"/>
                  <a:pt x="357561" y="689059"/>
                  <a:pt x="358375" y="687430"/>
                </a:cubicBezTo>
                <a:lnTo>
                  <a:pt x="363261" y="686616"/>
                </a:lnTo>
                <a:cubicBezTo>
                  <a:pt x="362447" y="686616"/>
                  <a:pt x="362447" y="688244"/>
                  <a:pt x="363261" y="688244"/>
                </a:cubicBezTo>
                <a:lnTo>
                  <a:pt x="366519" y="685801"/>
                </a:lnTo>
                <a:cubicBezTo>
                  <a:pt x="365705" y="686616"/>
                  <a:pt x="366519" y="687430"/>
                  <a:pt x="368148" y="688244"/>
                </a:cubicBezTo>
                <a:cubicBezTo>
                  <a:pt x="369777" y="688652"/>
                  <a:pt x="370388" y="686412"/>
                  <a:pt x="370999" y="684579"/>
                </a:cubicBezTo>
                <a:lnTo>
                  <a:pt x="373280" y="683602"/>
                </a:lnTo>
                <a:lnTo>
                  <a:pt x="374664" y="684986"/>
                </a:lnTo>
                <a:cubicBezTo>
                  <a:pt x="374664" y="676842"/>
                  <a:pt x="383624" y="684172"/>
                  <a:pt x="383624" y="676027"/>
                </a:cubicBezTo>
                <a:close/>
                <a:moveTo>
                  <a:pt x="33395" y="669307"/>
                </a:moveTo>
                <a:cubicBezTo>
                  <a:pt x="34209" y="669918"/>
                  <a:pt x="35024" y="671140"/>
                  <a:pt x="35838" y="671954"/>
                </a:cubicBezTo>
                <a:cubicBezTo>
                  <a:pt x="33395" y="669511"/>
                  <a:pt x="31766" y="671139"/>
                  <a:pt x="30951" y="670325"/>
                </a:cubicBezTo>
                <a:cubicBezTo>
                  <a:pt x="31766" y="668696"/>
                  <a:pt x="32580" y="668696"/>
                  <a:pt x="33395" y="669307"/>
                </a:cubicBezTo>
                <a:close/>
                <a:moveTo>
                  <a:pt x="613310" y="668696"/>
                </a:moveTo>
                <a:cubicBezTo>
                  <a:pt x="611681" y="668696"/>
                  <a:pt x="610866" y="670325"/>
                  <a:pt x="610052" y="671139"/>
                </a:cubicBezTo>
                <a:lnTo>
                  <a:pt x="608423" y="669511"/>
                </a:lnTo>
                <a:cubicBezTo>
                  <a:pt x="610052" y="669511"/>
                  <a:pt x="611681" y="668696"/>
                  <a:pt x="613310" y="668696"/>
                </a:cubicBezTo>
                <a:close/>
                <a:moveTo>
                  <a:pt x="43168" y="667067"/>
                </a:moveTo>
                <a:cubicBezTo>
                  <a:pt x="42354" y="667067"/>
                  <a:pt x="41539" y="668696"/>
                  <a:pt x="40725" y="669511"/>
                </a:cubicBezTo>
                <a:lnTo>
                  <a:pt x="39910" y="667882"/>
                </a:lnTo>
                <a:cubicBezTo>
                  <a:pt x="40725" y="667882"/>
                  <a:pt x="42354" y="667067"/>
                  <a:pt x="43168" y="667067"/>
                </a:cubicBezTo>
                <a:close/>
                <a:moveTo>
                  <a:pt x="602722" y="664624"/>
                </a:moveTo>
                <a:lnTo>
                  <a:pt x="605165" y="667067"/>
                </a:lnTo>
                <a:cubicBezTo>
                  <a:pt x="604351" y="666253"/>
                  <a:pt x="602722" y="667067"/>
                  <a:pt x="601907" y="667067"/>
                </a:cubicBezTo>
                <a:close/>
                <a:moveTo>
                  <a:pt x="598648" y="664624"/>
                </a:moveTo>
                <a:cubicBezTo>
                  <a:pt x="598648" y="664624"/>
                  <a:pt x="593761" y="667067"/>
                  <a:pt x="592947" y="668696"/>
                </a:cubicBezTo>
                <a:lnTo>
                  <a:pt x="592133" y="668696"/>
                </a:lnTo>
                <a:cubicBezTo>
                  <a:pt x="592133" y="667882"/>
                  <a:pt x="591318" y="667067"/>
                  <a:pt x="590504" y="667067"/>
                </a:cubicBezTo>
                <a:cubicBezTo>
                  <a:pt x="592947" y="666253"/>
                  <a:pt x="595391" y="665439"/>
                  <a:pt x="598648" y="664624"/>
                </a:cubicBezTo>
                <a:close/>
                <a:moveTo>
                  <a:pt x="601092" y="663809"/>
                </a:moveTo>
                <a:lnTo>
                  <a:pt x="602721" y="663809"/>
                </a:lnTo>
                <a:lnTo>
                  <a:pt x="602721" y="664624"/>
                </a:lnTo>
                <a:close/>
                <a:moveTo>
                  <a:pt x="32580" y="662995"/>
                </a:moveTo>
                <a:cubicBezTo>
                  <a:pt x="31765" y="662180"/>
                  <a:pt x="28507" y="664624"/>
                  <a:pt x="27693" y="667067"/>
                </a:cubicBezTo>
                <a:lnTo>
                  <a:pt x="26878" y="667067"/>
                </a:lnTo>
                <a:cubicBezTo>
                  <a:pt x="27693" y="666253"/>
                  <a:pt x="26064" y="665438"/>
                  <a:pt x="26064" y="665438"/>
                </a:cubicBezTo>
                <a:cubicBezTo>
                  <a:pt x="28507" y="663809"/>
                  <a:pt x="30137" y="663809"/>
                  <a:pt x="32580" y="662995"/>
                </a:cubicBezTo>
                <a:close/>
                <a:moveTo>
                  <a:pt x="160964" y="662995"/>
                </a:moveTo>
                <a:cubicBezTo>
                  <a:pt x="161269" y="663402"/>
                  <a:pt x="161677" y="664217"/>
                  <a:pt x="162084" y="663809"/>
                </a:cubicBezTo>
                <a:cubicBezTo>
                  <a:pt x="161269" y="663809"/>
                  <a:pt x="161269" y="664624"/>
                  <a:pt x="160455" y="664624"/>
                </a:cubicBezTo>
                <a:cubicBezTo>
                  <a:pt x="160455" y="662588"/>
                  <a:pt x="160659" y="662588"/>
                  <a:pt x="160964" y="662995"/>
                </a:cubicBezTo>
                <a:close/>
                <a:moveTo>
                  <a:pt x="610052" y="661366"/>
                </a:moveTo>
                <a:cubicBezTo>
                  <a:pt x="609237" y="662181"/>
                  <a:pt x="607609" y="662995"/>
                  <a:pt x="606794" y="662995"/>
                </a:cubicBezTo>
                <a:cubicBezTo>
                  <a:pt x="606794" y="662995"/>
                  <a:pt x="606794" y="662995"/>
                  <a:pt x="606794" y="662181"/>
                </a:cubicBezTo>
                <a:close/>
                <a:moveTo>
                  <a:pt x="34209" y="661366"/>
                </a:moveTo>
                <a:lnTo>
                  <a:pt x="35838" y="661366"/>
                </a:lnTo>
                <a:lnTo>
                  <a:pt x="35023" y="662181"/>
                </a:lnTo>
                <a:lnTo>
                  <a:pt x="36652" y="664623"/>
                </a:lnTo>
                <a:cubicBezTo>
                  <a:pt x="35838" y="663809"/>
                  <a:pt x="35023" y="664623"/>
                  <a:pt x="34209" y="664623"/>
                </a:cubicBezTo>
                <a:lnTo>
                  <a:pt x="35023" y="662181"/>
                </a:lnTo>
                <a:close/>
                <a:moveTo>
                  <a:pt x="186518" y="660551"/>
                </a:moveTo>
                <a:cubicBezTo>
                  <a:pt x="186518" y="661366"/>
                  <a:pt x="187333" y="661366"/>
                  <a:pt x="187333" y="662180"/>
                </a:cubicBezTo>
                <a:lnTo>
                  <a:pt x="187333" y="662994"/>
                </a:lnTo>
                <a:close/>
                <a:moveTo>
                  <a:pt x="40724" y="659737"/>
                </a:moveTo>
                <a:cubicBezTo>
                  <a:pt x="39910" y="660552"/>
                  <a:pt x="39095" y="661366"/>
                  <a:pt x="38281" y="661366"/>
                </a:cubicBezTo>
                <a:cubicBezTo>
                  <a:pt x="38281" y="660552"/>
                  <a:pt x="38281" y="660552"/>
                  <a:pt x="38281" y="660552"/>
                </a:cubicBezTo>
                <a:close/>
                <a:moveTo>
                  <a:pt x="611681" y="658922"/>
                </a:moveTo>
                <a:lnTo>
                  <a:pt x="616568" y="661366"/>
                </a:lnTo>
                <a:lnTo>
                  <a:pt x="613310" y="659737"/>
                </a:lnTo>
                <a:close/>
                <a:moveTo>
                  <a:pt x="170821" y="657664"/>
                </a:moveTo>
                <a:lnTo>
                  <a:pt x="171043" y="658108"/>
                </a:lnTo>
                <a:cubicBezTo>
                  <a:pt x="171043" y="658108"/>
                  <a:pt x="171043" y="658922"/>
                  <a:pt x="170228" y="658108"/>
                </a:cubicBezTo>
                <a:close/>
                <a:moveTo>
                  <a:pt x="42354" y="656479"/>
                </a:moveTo>
                <a:lnTo>
                  <a:pt x="45612" y="658922"/>
                </a:lnTo>
                <a:lnTo>
                  <a:pt x="43168" y="657294"/>
                </a:lnTo>
                <a:close/>
                <a:moveTo>
                  <a:pt x="605165" y="654850"/>
                </a:moveTo>
                <a:cubicBezTo>
                  <a:pt x="605980" y="655665"/>
                  <a:pt x="606794" y="655665"/>
                  <a:pt x="607609" y="656479"/>
                </a:cubicBezTo>
                <a:cubicBezTo>
                  <a:pt x="607609" y="656479"/>
                  <a:pt x="606794" y="657294"/>
                  <a:pt x="605980" y="656479"/>
                </a:cubicBezTo>
                <a:cubicBezTo>
                  <a:pt x="605980" y="655665"/>
                  <a:pt x="605165" y="655665"/>
                  <a:pt x="605165" y="654850"/>
                </a:cubicBezTo>
                <a:close/>
                <a:moveTo>
                  <a:pt x="252492" y="654035"/>
                </a:moveTo>
                <a:cubicBezTo>
                  <a:pt x="252492" y="654849"/>
                  <a:pt x="253306" y="654849"/>
                  <a:pt x="253306" y="656478"/>
                </a:cubicBezTo>
                <a:cubicBezTo>
                  <a:pt x="251677" y="654035"/>
                  <a:pt x="253306" y="659736"/>
                  <a:pt x="251677" y="658107"/>
                </a:cubicBezTo>
                <a:cubicBezTo>
                  <a:pt x="250863" y="654035"/>
                  <a:pt x="251677" y="654849"/>
                  <a:pt x="252492" y="654035"/>
                </a:cubicBezTo>
                <a:close/>
                <a:moveTo>
                  <a:pt x="595391" y="652406"/>
                </a:moveTo>
                <a:lnTo>
                  <a:pt x="597020" y="656478"/>
                </a:lnTo>
                <a:cubicBezTo>
                  <a:pt x="595391" y="656478"/>
                  <a:pt x="593762" y="657293"/>
                  <a:pt x="593762" y="654035"/>
                </a:cubicBezTo>
                <a:lnTo>
                  <a:pt x="592133" y="654035"/>
                </a:lnTo>
                <a:close/>
                <a:moveTo>
                  <a:pt x="614124" y="650777"/>
                </a:moveTo>
                <a:cubicBezTo>
                  <a:pt x="615753" y="652406"/>
                  <a:pt x="617382" y="653221"/>
                  <a:pt x="618196" y="654849"/>
                </a:cubicBezTo>
                <a:cubicBezTo>
                  <a:pt x="616567" y="653221"/>
                  <a:pt x="614938" y="655664"/>
                  <a:pt x="612495" y="654849"/>
                </a:cubicBezTo>
                <a:cubicBezTo>
                  <a:pt x="614938" y="652406"/>
                  <a:pt x="614938" y="651592"/>
                  <a:pt x="614124" y="650777"/>
                </a:cubicBezTo>
                <a:close/>
                <a:moveTo>
                  <a:pt x="441555" y="649556"/>
                </a:moveTo>
                <a:cubicBezTo>
                  <a:pt x="441656" y="650370"/>
                  <a:pt x="441860" y="651999"/>
                  <a:pt x="442267" y="653221"/>
                </a:cubicBezTo>
                <a:lnTo>
                  <a:pt x="441453" y="650777"/>
                </a:lnTo>
                <a:cubicBezTo>
                  <a:pt x="441453" y="648741"/>
                  <a:pt x="441453" y="648741"/>
                  <a:pt x="441555" y="649556"/>
                </a:cubicBezTo>
                <a:close/>
                <a:moveTo>
                  <a:pt x="624713" y="649148"/>
                </a:moveTo>
                <a:lnTo>
                  <a:pt x="627971" y="650777"/>
                </a:lnTo>
                <a:lnTo>
                  <a:pt x="626342" y="650777"/>
                </a:lnTo>
                <a:close/>
                <a:moveTo>
                  <a:pt x="606794" y="649148"/>
                </a:moveTo>
                <a:cubicBezTo>
                  <a:pt x="606794" y="649963"/>
                  <a:pt x="606794" y="651591"/>
                  <a:pt x="608423" y="652406"/>
                </a:cubicBezTo>
                <a:cubicBezTo>
                  <a:pt x="608423" y="654035"/>
                  <a:pt x="605979" y="653220"/>
                  <a:pt x="605979" y="653220"/>
                </a:cubicBezTo>
                <a:cubicBezTo>
                  <a:pt x="605979" y="651591"/>
                  <a:pt x="605979" y="650777"/>
                  <a:pt x="606794" y="649148"/>
                </a:cubicBezTo>
                <a:close/>
                <a:moveTo>
                  <a:pt x="29322" y="649148"/>
                </a:moveTo>
                <a:lnTo>
                  <a:pt x="30950" y="653220"/>
                </a:lnTo>
                <a:cubicBezTo>
                  <a:pt x="30136" y="653220"/>
                  <a:pt x="28507" y="654035"/>
                  <a:pt x="28507" y="651591"/>
                </a:cubicBezTo>
                <a:lnTo>
                  <a:pt x="26878" y="651591"/>
                </a:lnTo>
                <a:close/>
                <a:moveTo>
                  <a:pt x="475038" y="648094"/>
                </a:moveTo>
                <a:lnTo>
                  <a:pt x="475439" y="649296"/>
                </a:lnTo>
                <a:lnTo>
                  <a:pt x="474846" y="650777"/>
                </a:lnTo>
                <a:close/>
                <a:moveTo>
                  <a:pt x="474032" y="647519"/>
                </a:moveTo>
                <a:lnTo>
                  <a:pt x="474032" y="647520"/>
                </a:lnTo>
                <a:lnTo>
                  <a:pt x="474032" y="649963"/>
                </a:lnTo>
                <a:cubicBezTo>
                  <a:pt x="473217" y="647519"/>
                  <a:pt x="474032" y="653221"/>
                  <a:pt x="473217" y="651591"/>
                </a:cubicBezTo>
                <a:cubicBezTo>
                  <a:pt x="473217" y="647519"/>
                  <a:pt x="474032" y="648334"/>
                  <a:pt x="474032" y="647519"/>
                </a:cubicBezTo>
                <a:close/>
                <a:moveTo>
                  <a:pt x="476476" y="646705"/>
                </a:moveTo>
                <a:cubicBezTo>
                  <a:pt x="476476" y="649963"/>
                  <a:pt x="475661" y="649963"/>
                  <a:pt x="475661" y="654035"/>
                </a:cubicBezTo>
                <a:lnTo>
                  <a:pt x="474846" y="653221"/>
                </a:lnTo>
                <a:cubicBezTo>
                  <a:pt x="475661" y="653221"/>
                  <a:pt x="475661" y="651592"/>
                  <a:pt x="475661" y="649963"/>
                </a:cubicBezTo>
                <a:lnTo>
                  <a:pt x="475439" y="649296"/>
                </a:lnTo>
                <a:close/>
                <a:moveTo>
                  <a:pt x="237832" y="645891"/>
                </a:moveTo>
                <a:lnTo>
                  <a:pt x="238646" y="653221"/>
                </a:lnTo>
                <a:cubicBezTo>
                  <a:pt x="238646" y="652407"/>
                  <a:pt x="237832" y="652407"/>
                  <a:pt x="237017" y="655665"/>
                </a:cubicBezTo>
                <a:close/>
                <a:moveTo>
                  <a:pt x="597020" y="645076"/>
                </a:moveTo>
                <a:cubicBezTo>
                  <a:pt x="601092" y="643447"/>
                  <a:pt x="602722" y="645890"/>
                  <a:pt x="605979" y="646705"/>
                </a:cubicBezTo>
                <a:cubicBezTo>
                  <a:pt x="603536" y="649963"/>
                  <a:pt x="600278" y="644261"/>
                  <a:pt x="601092" y="648334"/>
                </a:cubicBezTo>
                <a:cubicBezTo>
                  <a:pt x="600278" y="646705"/>
                  <a:pt x="597020" y="647519"/>
                  <a:pt x="597020" y="645076"/>
                </a:cubicBezTo>
                <a:close/>
                <a:moveTo>
                  <a:pt x="294031" y="645076"/>
                </a:moveTo>
                <a:cubicBezTo>
                  <a:pt x="294846" y="645891"/>
                  <a:pt x="294846" y="646705"/>
                  <a:pt x="294846" y="647519"/>
                </a:cubicBezTo>
                <a:lnTo>
                  <a:pt x="294031" y="649148"/>
                </a:lnTo>
                <a:close/>
                <a:moveTo>
                  <a:pt x="475268" y="644877"/>
                </a:moveTo>
                <a:lnTo>
                  <a:pt x="475038" y="648094"/>
                </a:lnTo>
                <a:lnTo>
                  <a:pt x="474846" y="647519"/>
                </a:lnTo>
                <a:close/>
                <a:moveTo>
                  <a:pt x="38282" y="644262"/>
                </a:moveTo>
                <a:cubicBezTo>
                  <a:pt x="38282" y="645891"/>
                  <a:pt x="39096" y="647520"/>
                  <a:pt x="39910" y="648334"/>
                </a:cubicBezTo>
                <a:cubicBezTo>
                  <a:pt x="39910" y="649964"/>
                  <a:pt x="38282" y="649149"/>
                  <a:pt x="37467" y="649149"/>
                </a:cubicBezTo>
                <a:cubicBezTo>
                  <a:pt x="37467" y="647520"/>
                  <a:pt x="37467" y="645891"/>
                  <a:pt x="38282" y="644262"/>
                </a:cubicBezTo>
                <a:close/>
                <a:moveTo>
                  <a:pt x="481363" y="644261"/>
                </a:moveTo>
                <a:cubicBezTo>
                  <a:pt x="482177" y="647519"/>
                  <a:pt x="481363" y="643447"/>
                  <a:pt x="481363" y="647519"/>
                </a:cubicBezTo>
                <a:cubicBezTo>
                  <a:pt x="481363" y="647519"/>
                  <a:pt x="481363" y="645076"/>
                  <a:pt x="481363" y="644261"/>
                </a:cubicBezTo>
                <a:close/>
                <a:moveTo>
                  <a:pt x="475569" y="642992"/>
                </a:moveTo>
                <a:lnTo>
                  <a:pt x="475268" y="644877"/>
                </a:lnTo>
                <a:lnTo>
                  <a:pt x="475355" y="643651"/>
                </a:lnTo>
                <a:close/>
                <a:moveTo>
                  <a:pt x="606794" y="641818"/>
                </a:moveTo>
                <a:lnTo>
                  <a:pt x="608423" y="646705"/>
                </a:lnTo>
                <a:cubicBezTo>
                  <a:pt x="607609" y="647519"/>
                  <a:pt x="607609" y="648334"/>
                  <a:pt x="606794" y="649148"/>
                </a:cubicBezTo>
                <a:cubicBezTo>
                  <a:pt x="605979" y="648334"/>
                  <a:pt x="605979" y="647519"/>
                  <a:pt x="605979" y="646705"/>
                </a:cubicBezTo>
                <a:cubicBezTo>
                  <a:pt x="605165" y="644261"/>
                  <a:pt x="605165" y="643447"/>
                  <a:pt x="606794" y="641818"/>
                </a:cubicBezTo>
                <a:close/>
                <a:moveTo>
                  <a:pt x="586431" y="641818"/>
                </a:moveTo>
                <a:cubicBezTo>
                  <a:pt x="587246" y="640189"/>
                  <a:pt x="588874" y="641003"/>
                  <a:pt x="588874" y="642632"/>
                </a:cubicBezTo>
                <a:lnTo>
                  <a:pt x="587246" y="642632"/>
                </a:lnTo>
                <a:cubicBezTo>
                  <a:pt x="586431" y="642632"/>
                  <a:pt x="587246" y="641818"/>
                  <a:pt x="586431" y="641818"/>
                </a:cubicBezTo>
                <a:close/>
                <a:moveTo>
                  <a:pt x="307063" y="641818"/>
                </a:moveTo>
                <a:lnTo>
                  <a:pt x="308692" y="641818"/>
                </a:lnTo>
                <a:lnTo>
                  <a:pt x="308692" y="642632"/>
                </a:lnTo>
                <a:close/>
                <a:moveTo>
                  <a:pt x="469145" y="640189"/>
                </a:moveTo>
                <a:lnTo>
                  <a:pt x="469145" y="647519"/>
                </a:lnTo>
                <a:cubicBezTo>
                  <a:pt x="469145" y="646705"/>
                  <a:pt x="468330" y="646705"/>
                  <a:pt x="468330" y="649963"/>
                </a:cubicBezTo>
                <a:close/>
                <a:moveTo>
                  <a:pt x="303805" y="639375"/>
                </a:moveTo>
                <a:cubicBezTo>
                  <a:pt x="303805" y="638560"/>
                  <a:pt x="304620" y="639375"/>
                  <a:pt x="305434" y="639375"/>
                </a:cubicBezTo>
                <a:cubicBezTo>
                  <a:pt x="305434" y="639375"/>
                  <a:pt x="305434" y="639375"/>
                  <a:pt x="305434" y="640190"/>
                </a:cubicBezTo>
                <a:close/>
                <a:moveTo>
                  <a:pt x="310321" y="638560"/>
                </a:moveTo>
                <a:lnTo>
                  <a:pt x="310321" y="641818"/>
                </a:lnTo>
                <a:lnTo>
                  <a:pt x="309506" y="641004"/>
                </a:lnTo>
                <a:close/>
                <a:moveTo>
                  <a:pt x="290773" y="638560"/>
                </a:moveTo>
                <a:cubicBezTo>
                  <a:pt x="290773" y="640189"/>
                  <a:pt x="289959" y="640189"/>
                  <a:pt x="289959" y="641004"/>
                </a:cubicBezTo>
                <a:cubicBezTo>
                  <a:pt x="289144" y="641004"/>
                  <a:pt x="289144" y="640189"/>
                  <a:pt x="289144" y="639375"/>
                </a:cubicBezTo>
                <a:close/>
                <a:moveTo>
                  <a:pt x="605165" y="636931"/>
                </a:moveTo>
                <a:cubicBezTo>
                  <a:pt x="606794" y="636931"/>
                  <a:pt x="607609" y="636931"/>
                  <a:pt x="609237" y="638560"/>
                </a:cubicBezTo>
                <a:cubicBezTo>
                  <a:pt x="606794" y="640189"/>
                  <a:pt x="605980" y="641003"/>
                  <a:pt x="605165" y="641818"/>
                </a:cubicBezTo>
                <a:lnTo>
                  <a:pt x="605165" y="641003"/>
                </a:lnTo>
                <a:close/>
                <a:moveTo>
                  <a:pt x="344529" y="636931"/>
                </a:moveTo>
                <a:cubicBezTo>
                  <a:pt x="344529" y="636117"/>
                  <a:pt x="345344" y="637746"/>
                  <a:pt x="346158" y="636931"/>
                </a:cubicBezTo>
                <a:lnTo>
                  <a:pt x="345344" y="638560"/>
                </a:lnTo>
                <a:close/>
                <a:moveTo>
                  <a:pt x="270411" y="636931"/>
                </a:moveTo>
                <a:lnTo>
                  <a:pt x="270411" y="643447"/>
                </a:lnTo>
                <a:lnTo>
                  <a:pt x="269596" y="643447"/>
                </a:lnTo>
                <a:close/>
                <a:moveTo>
                  <a:pt x="23620" y="636931"/>
                </a:moveTo>
                <a:cubicBezTo>
                  <a:pt x="23620" y="634487"/>
                  <a:pt x="25249" y="636117"/>
                  <a:pt x="25249" y="637746"/>
                </a:cubicBezTo>
                <a:lnTo>
                  <a:pt x="23620" y="637746"/>
                </a:lnTo>
                <a:cubicBezTo>
                  <a:pt x="23620" y="637746"/>
                  <a:pt x="23620" y="636931"/>
                  <a:pt x="23620" y="636931"/>
                </a:cubicBezTo>
                <a:close/>
                <a:moveTo>
                  <a:pt x="626341" y="636117"/>
                </a:moveTo>
                <a:cubicBezTo>
                  <a:pt x="625527" y="638560"/>
                  <a:pt x="627970" y="642633"/>
                  <a:pt x="627970" y="645891"/>
                </a:cubicBezTo>
                <a:lnTo>
                  <a:pt x="624713" y="645076"/>
                </a:lnTo>
                <a:lnTo>
                  <a:pt x="625527" y="644262"/>
                </a:lnTo>
                <a:cubicBezTo>
                  <a:pt x="627156" y="641819"/>
                  <a:pt x="622269" y="637746"/>
                  <a:pt x="626341" y="636117"/>
                </a:cubicBezTo>
                <a:close/>
                <a:moveTo>
                  <a:pt x="622269" y="635302"/>
                </a:moveTo>
                <a:cubicBezTo>
                  <a:pt x="623083" y="635302"/>
                  <a:pt x="621454" y="637746"/>
                  <a:pt x="622269" y="638560"/>
                </a:cubicBezTo>
                <a:lnTo>
                  <a:pt x="620640" y="636931"/>
                </a:lnTo>
                <a:close/>
                <a:moveTo>
                  <a:pt x="606794" y="634488"/>
                </a:moveTo>
                <a:lnTo>
                  <a:pt x="611681" y="636932"/>
                </a:lnTo>
                <a:lnTo>
                  <a:pt x="607609" y="636117"/>
                </a:lnTo>
                <a:close/>
                <a:moveTo>
                  <a:pt x="325796" y="634488"/>
                </a:moveTo>
                <a:cubicBezTo>
                  <a:pt x="325796" y="635303"/>
                  <a:pt x="325796" y="636932"/>
                  <a:pt x="324982" y="636932"/>
                </a:cubicBezTo>
                <a:lnTo>
                  <a:pt x="324982" y="638560"/>
                </a:lnTo>
                <a:lnTo>
                  <a:pt x="324167" y="636117"/>
                </a:lnTo>
                <a:close/>
                <a:moveTo>
                  <a:pt x="240275" y="634488"/>
                </a:moveTo>
                <a:lnTo>
                  <a:pt x="240291" y="635253"/>
                </a:lnTo>
                <a:lnTo>
                  <a:pt x="240275" y="635302"/>
                </a:lnTo>
                <a:lnTo>
                  <a:pt x="240208" y="634768"/>
                </a:lnTo>
                <a:close/>
                <a:moveTo>
                  <a:pt x="494394" y="632859"/>
                </a:moveTo>
                <a:lnTo>
                  <a:pt x="494394" y="633673"/>
                </a:lnTo>
                <a:lnTo>
                  <a:pt x="494191" y="633470"/>
                </a:lnTo>
                <a:close/>
                <a:moveTo>
                  <a:pt x="493580" y="632859"/>
                </a:moveTo>
                <a:lnTo>
                  <a:pt x="494191" y="633470"/>
                </a:lnTo>
                <a:lnTo>
                  <a:pt x="493987" y="634081"/>
                </a:lnTo>
                <a:cubicBezTo>
                  <a:pt x="493783" y="633266"/>
                  <a:pt x="493580" y="632045"/>
                  <a:pt x="493580" y="632859"/>
                </a:cubicBezTo>
                <a:close/>
                <a:moveTo>
                  <a:pt x="330683" y="632859"/>
                </a:moveTo>
                <a:cubicBezTo>
                  <a:pt x="329868" y="633674"/>
                  <a:pt x="331498" y="636931"/>
                  <a:pt x="332312" y="637746"/>
                </a:cubicBezTo>
                <a:lnTo>
                  <a:pt x="332312" y="638560"/>
                </a:lnTo>
                <a:cubicBezTo>
                  <a:pt x="331498" y="637746"/>
                  <a:pt x="331498" y="639375"/>
                  <a:pt x="331498" y="639375"/>
                </a:cubicBezTo>
                <a:cubicBezTo>
                  <a:pt x="330683" y="636931"/>
                  <a:pt x="330683" y="635302"/>
                  <a:pt x="330683" y="632859"/>
                </a:cubicBezTo>
                <a:close/>
                <a:moveTo>
                  <a:pt x="27032" y="632622"/>
                </a:moveTo>
                <a:lnTo>
                  <a:pt x="26878" y="633236"/>
                </a:lnTo>
                <a:lnTo>
                  <a:pt x="28610" y="632890"/>
                </a:lnTo>
                <a:close/>
                <a:moveTo>
                  <a:pt x="352674" y="632044"/>
                </a:moveTo>
                <a:lnTo>
                  <a:pt x="351045" y="634487"/>
                </a:lnTo>
                <a:lnTo>
                  <a:pt x="351860" y="632859"/>
                </a:lnTo>
                <a:close/>
                <a:moveTo>
                  <a:pt x="350231" y="631230"/>
                </a:moveTo>
                <a:lnTo>
                  <a:pt x="349416" y="634488"/>
                </a:lnTo>
                <a:lnTo>
                  <a:pt x="349416" y="633674"/>
                </a:lnTo>
                <a:cubicBezTo>
                  <a:pt x="347788" y="632045"/>
                  <a:pt x="346159" y="636932"/>
                  <a:pt x="345344" y="632859"/>
                </a:cubicBezTo>
                <a:cubicBezTo>
                  <a:pt x="346159" y="633674"/>
                  <a:pt x="347788" y="631230"/>
                  <a:pt x="350231" y="631230"/>
                </a:cubicBezTo>
                <a:close/>
                <a:moveTo>
                  <a:pt x="608423" y="630415"/>
                </a:moveTo>
                <a:lnTo>
                  <a:pt x="610866" y="631230"/>
                </a:lnTo>
                <a:lnTo>
                  <a:pt x="607608" y="631230"/>
                </a:lnTo>
                <a:close/>
                <a:moveTo>
                  <a:pt x="583988" y="630415"/>
                </a:moveTo>
                <a:cubicBezTo>
                  <a:pt x="589689" y="629601"/>
                  <a:pt x="591318" y="635302"/>
                  <a:pt x="595391" y="633673"/>
                </a:cubicBezTo>
                <a:cubicBezTo>
                  <a:pt x="593762" y="635302"/>
                  <a:pt x="591318" y="634488"/>
                  <a:pt x="592947" y="637746"/>
                </a:cubicBezTo>
                <a:cubicBezTo>
                  <a:pt x="596205" y="639375"/>
                  <a:pt x="598649" y="635302"/>
                  <a:pt x="600278" y="634488"/>
                </a:cubicBezTo>
                <a:cubicBezTo>
                  <a:pt x="602721" y="636931"/>
                  <a:pt x="603536" y="636931"/>
                  <a:pt x="605165" y="636931"/>
                </a:cubicBezTo>
                <a:cubicBezTo>
                  <a:pt x="599463" y="638560"/>
                  <a:pt x="588875" y="640189"/>
                  <a:pt x="586431" y="637746"/>
                </a:cubicBezTo>
                <a:cubicBezTo>
                  <a:pt x="590504" y="635302"/>
                  <a:pt x="587246" y="632859"/>
                  <a:pt x="583988" y="632859"/>
                </a:cubicBezTo>
                <a:cubicBezTo>
                  <a:pt x="584802" y="632044"/>
                  <a:pt x="586431" y="632859"/>
                  <a:pt x="586431" y="632859"/>
                </a:cubicBezTo>
                <a:close/>
                <a:moveTo>
                  <a:pt x="30014" y="629846"/>
                </a:moveTo>
                <a:lnTo>
                  <a:pt x="29322" y="631229"/>
                </a:lnTo>
                <a:lnTo>
                  <a:pt x="30448" y="631042"/>
                </a:lnTo>
                <a:close/>
                <a:moveTo>
                  <a:pt x="494394" y="629601"/>
                </a:moveTo>
                <a:lnTo>
                  <a:pt x="494394" y="632859"/>
                </a:lnTo>
                <a:lnTo>
                  <a:pt x="493743" y="630904"/>
                </a:lnTo>
                <a:close/>
                <a:moveTo>
                  <a:pt x="330683" y="628786"/>
                </a:moveTo>
                <a:cubicBezTo>
                  <a:pt x="330683" y="629601"/>
                  <a:pt x="330683" y="630415"/>
                  <a:pt x="330683" y="631229"/>
                </a:cubicBezTo>
                <a:lnTo>
                  <a:pt x="329868" y="630415"/>
                </a:lnTo>
                <a:close/>
                <a:moveTo>
                  <a:pt x="39810" y="628484"/>
                </a:moveTo>
                <a:lnTo>
                  <a:pt x="39601" y="628764"/>
                </a:lnTo>
                <a:lnTo>
                  <a:pt x="39979" y="628991"/>
                </a:lnTo>
                <a:close/>
                <a:moveTo>
                  <a:pt x="500911" y="627972"/>
                </a:moveTo>
                <a:cubicBezTo>
                  <a:pt x="500911" y="628787"/>
                  <a:pt x="500911" y="630415"/>
                  <a:pt x="500096" y="630415"/>
                </a:cubicBezTo>
                <a:lnTo>
                  <a:pt x="500096" y="629601"/>
                </a:lnTo>
                <a:close/>
                <a:moveTo>
                  <a:pt x="320908" y="627972"/>
                </a:moveTo>
                <a:cubicBezTo>
                  <a:pt x="322537" y="629601"/>
                  <a:pt x="319280" y="631229"/>
                  <a:pt x="321723" y="631229"/>
                </a:cubicBezTo>
                <a:cubicBezTo>
                  <a:pt x="320908" y="632044"/>
                  <a:pt x="321723" y="634487"/>
                  <a:pt x="320094" y="634487"/>
                </a:cubicBezTo>
                <a:cubicBezTo>
                  <a:pt x="319280" y="632044"/>
                  <a:pt x="320908" y="630415"/>
                  <a:pt x="320908" y="627972"/>
                </a:cubicBezTo>
                <a:close/>
                <a:moveTo>
                  <a:pt x="316022" y="627972"/>
                </a:moveTo>
                <a:cubicBezTo>
                  <a:pt x="316837" y="632044"/>
                  <a:pt x="317651" y="640189"/>
                  <a:pt x="316837" y="641818"/>
                </a:cubicBezTo>
                <a:cubicBezTo>
                  <a:pt x="316022" y="639375"/>
                  <a:pt x="314394" y="641818"/>
                  <a:pt x="314394" y="644262"/>
                </a:cubicBezTo>
                <a:cubicBezTo>
                  <a:pt x="313579" y="643447"/>
                  <a:pt x="314394" y="642633"/>
                  <a:pt x="315208" y="641004"/>
                </a:cubicBezTo>
                <a:lnTo>
                  <a:pt x="313579" y="642633"/>
                </a:lnTo>
                <a:cubicBezTo>
                  <a:pt x="313579" y="637746"/>
                  <a:pt x="316022" y="636931"/>
                  <a:pt x="315208" y="633674"/>
                </a:cubicBezTo>
                <a:cubicBezTo>
                  <a:pt x="315208" y="635302"/>
                  <a:pt x="315208" y="637746"/>
                  <a:pt x="316837" y="636117"/>
                </a:cubicBezTo>
                <a:cubicBezTo>
                  <a:pt x="317651" y="634488"/>
                  <a:pt x="316022" y="632859"/>
                  <a:pt x="315208" y="631230"/>
                </a:cubicBezTo>
                <a:cubicBezTo>
                  <a:pt x="316022" y="629601"/>
                  <a:pt x="316022" y="628787"/>
                  <a:pt x="316022" y="627972"/>
                </a:cubicBezTo>
                <a:close/>
                <a:moveTo>
                  <a:pt x="73304" y="627972"/>
                </a:moveTo>
                <a:lnTo>
                  <a:pt x="73271" y="628135"/>
                </a:lnTo>
                <a:lnTo>
                  <a:pt x="73261" y="628133"/>
                </a:lnTo>
                <a:close/>
                <a:moveTo>
                  <a:pt x="72490" y="627972"/>
                </a:moveTo>
                <a:lnTo>
                  <a:pt x="73261" y="628133"/>
                </a:lnTo>
                <a:lnTo>
                  <a:pt x="72490" y="631026"/>
                </a:lnTo>
                <a:close/>
                <a:moveTo>
                  <a:pt x="634792" y="627870"/>
                </a:moveTo>
                <a:cubicBezTo>
                  <a:pt x="634893" y="627972"/>
                  <a:pt x="635301" y="628379"/>
                  <a:pt x="636116" y="627972"/>
                </a:cubicBezTo>
                <a:cubicBezTo>
                  <a:pt x="636116" y="628786"/>
                  <a:pt x="636116" y="629601"/>
                  <a:pt x="636116" y="629601"/>
                </a:cubicBezTo>
                <a:cubicBezTo>
                  <a:pt x="635301" y="629601"/>
                  <a:pt x="635301" y="629601"/>
                  <a:pt x="635301" y="629601"/>
                </a:cubicBezTo>
                <a:cubicBezTo>
                  <a:pt x="634894" y="627972"/>
                  <a:pt x="634690" y="627768"/>
                  <a:pt x="634792" y="627870"/>
                </a:cubicBezTo>
                <a:close/>
                <a:moveTo>
                  <a:pt x="321723" y="627157"/>
                </a:moveTo>
                <a:cubicBezTo>
                  <a:pt x="321723" y="627157"/>
                  <a:pt x="321723" y="627972"/>
                  <a:pt x="322537" y="627972"/>
                </a:cubicBezTo>
                <a:cubicBezTo>
                  <a:pt x="321723" y="627972"/>
                  <a:pt x="321723" y="627972"/>
                  <a:pt x="320908" y="627972"/>
                </a:cubicBezTo>
                <a:cubicBezTo>
                  <a:pt x="320908" y="627157"/>
                  <a:pt x="320908" y="627157"/>
                  <a:pt x="321723" y="627157"/>
                </a:cubicBezTo>
                <a:close/>
                <a:moveTo>
                  <a:pt x="320908" y="627157"/>
                </a:moveTo>
                <a:cubicBezTo>
                  <a:pt x="320908" y="627157"/>
                  <a:pt x="320094" y="627157"/>
                  <a:pt x="320908" y="627972"/>
                </a:cubicBezTo>
                <a:cubicBezTo>
                  <a:pt x="320094" y="627972"/>
                  <a:pt x="319280" y="627972"/>
                  <a:pt x="318465" y="628786"/>
                </a:cubicBezTo>
                <a:close/>
                <a:moveTo>
                  <a:pt x="299732" y="627157"/>
                </a:moveTo>
                <a:cubicBezTo>
                  <a:pt x="299732" y="627972"/>
                  <a:pt x="299732" y="627972"/>
                  <a:pt x="299732" y="628786"/>
                </a:cubicBezTo>
                <a:cubicBezTo>
                  <a:pt x="298918" y="629601"/>
                  <a:pt x="298918" y="628786"/>
                  <a:pt x="298918" y="627972"/>
                </a:cubicBezTo>
                <a:cubicBezTo>
                  <a:pt x="298918" y="627972"/>
                  <a:pt x="299732" y="627972"/>
                  <a:pt x="299732" y="627157"/>
                </a:cubicBezTo>
                <a:close/>
                <a:moveTo>
                  <a:pt x="43168" y="627157"/>
                </a:moveTo>
                <a:lnTo>
                  <a:pt x="43168" y="631229"/>
                </a:lnTo>
                <a:cubicBezTo>
                  <a:pt x="42354" y="630415"/>
                  <a:pt x="42354" y="631229"/>
                  <a:pt x="42354" y="630415"/>
                </a:cubicBezTo>
                <a:close/>
                <a:moveTo>
                  <a:pt x="501725" y="626343"/>
                </a:moveTo>
                <a:cubicBezTo>
                  <a:pt x="501725" y="627158"/>
                  <a:pt x="502540" y="630415"/>
                  <a:pt x="502540" y="631230"/>
                </a:cubicBezTo>
                <a:lnTo>
                  <a:pt x="502540" y="632045"/>
                </a:lnTo>
                <a:cubicBezTo>
                  <a:pt x="502540" y="631230"/>
                  <a:pt x="502540" y="632859"/>
                  <a:pt x="502540" y="632859"/>
                </a:cubicBezTo>
                <a:cubicBezTo>
                  <a:pt x="502540" y="630415"/>
                  <a:pt x="502540" y="628787"/>
                  <a:pt x="501725" y="626343"/>
                </a:cubicBezTo>
                <a:close/>
                <a:moveTo>
                  <a:pt x="397470" y="626343"/>
                </a:moveTo>
                <a:lnTo>
                  <a:pt x="397507" y="627089"/>
                </a:lnTo>
                <a:lnTo>
                  <a:pt x="397470" y="627157"/>
                </a:lnTo>
                <a:close/>
                <a:moveTo>
                  <a:pt x="510684" y="625528"/>
                </a:moveTo>
                <a:lnTo>
                  <a:pt x="510684" y="626342"/>
                </a:lnTo>
                <a:lnTo>
                  <a:pt x="509869" y="627971"/>
                </a:lnTo>
                <a:close/>
                <a:moveTo>
                  <a:pt x="338828" y="625528"/>
                </a:moveTo>
                <a:cubicBezTo>
                  <a:pt x="338828" y="626342"/>
                  <a:pt x="338013" y="627971"/>
                  <a:pt x="338828" y="626342"/>
                </a:cubicBezTo>
                <a:cubicBezTo>
                  <a:pt x="338013" y="629600"/>
                  <a:pt x="338013" y="627971"/>
                  <a:pt x="338013" y="627157"/>
                </a:cubicBezTo>
                <a:close/>
                <a:moveTo>
                  <a:pt x="324167" y="625528"/>
                </a:moveTo>
                <a:cubicBezTo>
                  <a:pt x="324981" y="625528"/>
                  <a:pt x="324167" y="627157"/>
                  <a:pt x="324981" y="627971"/>
                </a:cubicBezTo>
                <a:cubicBezTo>
                  <a:pt x="324167" y="627971"/>
                  <a:pt x="323353" y="627971"/>
                  <a:pt x="322538" y="627157"/>
                </a:cubicBezTo>
                <a:cubicBezTo>
                  <a:pt x="323353" y="627157"/>
                  <a:pt x="323353" y="626342"/>
                  <a:pt x="324167" y="625528"/>
                </a:cubicBezTo>
                <a:close/>
                <a:moveTo>
                  <a:pt x="597834" y="624714"/>
                </a:moveTo>
                <a:cubicBezTo>
                  <a:pt x="599463" y="626343"/>
                  <a:pt x="601092" y="627972"/>
                  <a:pt x="596206" y="627972"/>
                </a:cubicBezTo>
                <a:cubicBezTo>
                  <a:pt x="595391" y="626343"/>
                  <a:pt x="594576" y="624714"/>
                  <a:pt x="597834" y="624714"/>
                </a:cubicBezTo>
                <a:close/>
                <a:moveTo>
                  <a:pt x="509055" y="624714"/>
                </a:moveTo>
                <a:lnTo>
                  <a:pt x="509055" y="627157"/>
                </a:lnTo>
                <a:cubicBezTo>
                  <a:pt x="508241" y="625529"/>
                  <a:pt x="507426" y="630415"/>
                  <a:pt x="507426" y="626343"/>
                </a:cubicBezTo>
                <a:cubicBezTo>
                  <a:pt x="508241" y="627157"/>
                  <a:pt x="509055" y="625529"/>
                  <a:pt x="509055" y="624714"/>
                </a:cubicBezTo>
                <a:close/>
                <a:moveTo>
                  <a:pt x="317651" y="624714"/>
                </a:moveTo>
                <a:cubicBezTo>
                  <a:pt x="317651" y="626343"/>
                  <a:pt x="318465" y="627157"/>
                  <a:pt x="318465" y="627972"/>
                </a:cubicBezTo>
                <a:lnTo>
                  <a:pt x="316836" y="627972"/>
                </a:lnTo>
                <a:cubicBezTo>
                  <a:pt x="316836" y="627157"/>
                  <a:pt x="316836" y="625529"/>
                  <a:pt x="317651" y="624714"/>
                </a:cubicBezTo>
                <a:close/>
                <a:moveTo>
                  <a:pt x="302176" y="624714"/>
                </a:moveTo>
                <a:cubicBezTo>
                  <a:pt x="301361" y="623899"/>
                  <a:pt x="301361" y="627972"/>
                  <a:pt x="301361" y="627157"/>
                </a:cubicBezTo>
                <a:cubicBezTo>
                  <a:pt x="299732" y="628786"/>
                  <a:pt x="302176" y="621456"/>
                  <a:pt x="302176" y="624714"/>
                </a:cubicBezTo>
                <a:close/>
                <a:moveTo>
                  <a:pt x="588061" y="623899"/>
                </a:moveTo>
                <a:lnTo>
                  <a:pt x="591318" y="625528"/>
                </a:lnTo>
                <a:lnTo>
                  <a:pt x="587246" y="625528"/>
                </a:lnTo>
                <a:close/>
                <a:moveTo>
                  <a:pt x="313579" y="623899"/>
                </a:moveTo>
                <a:lnTo>
                  <a:pt x="313579" y="626342"/>
                </a:lnTo>
                <a:lnTo>
                  <a:pt x="312764" y="625528"/>
                </a:lnTo>
                <a:close/>
                <a:moveTo>
                  <a:pt x="308692" y="623899"/>
                </a:moveTo>
                <a:cubicBezTo>
                  <a:pt x="308692" y="623899"/>
                  <a:pt x="308692" y="624714"/>
                  <a:pt x="308692" y="625528"/>
                </a:cubicBezTo>
                <a:cubicBezTo>
                  <a:pt x="308692" y="625528"/>
                  <a:pt x="308692" y="624714"/>
                  <a:pt x="307877" y="624714"/>
                </a:cubicBezTo>
                <a:close/>
                <a:moveTo>
                  <a:pt x="27693" y="623462"/>
                </a:moveTo>
                <a:cubicBezTo>
                  <a:pt x="26879" y="625091"/>
                  <a:pt x="26268" y="624480"/>
                  <a:pt x="25555" y="623666"/>
                </a:cubicBezTo>
                <a:lnTo>
                  <a:pt x="25330" y="623583"/>
                </a:lnTo>
                <a:lnTo>
                  <a:pt x="27896" y="624917"/>
                </a:lnTo>
                <a:lnTo>
                  <a:pt x="28272" y="625056"/>
                </a:lnTo>
                <a:close/>
                <a:moveTo>
                  <a:pt x="635301" y="623085"/>
                </a:moveTo>
                <a:cubicBezTo>
                  <a:pt x="636930" y="621456"/>
                  <a:pt x="637744" y="621456"/>
                  <a:pt x="638559" y="623085"/>
                </a:cubicBezTo>
                <a:cubicBezTo>
                  <a:pt x="638559" y="622270"/>
                  <a:pt x="637744" y="623899"/>
                  <a:pt x="636930" y="624714"/>
                </a:cubicBezTo>
                <a:close/>
                <a:moveTo>
                  <a:pt x="316022" y="623085"/>
                </a:moveTo>
                <a:lnTo>
                  <a:pt x="316022" y="626343"/>
                </a:lnTo>
                <a:lnTo>
                  <a:pt x="315208" y="627157"/>
                </a:lnTo>
                <a:close/>
                <a:moveTo>
                  <a:pt x="207695" y="623085"/>
                </a:moveTo>
                <a:lnTo>
                  <a:pt x="213208" y="624463"/>
                </a:lnTo>
                <a:lnTo>
                  <a:pt x="213396" y="623899"/>
                </a:lnTo>
                <a:lnTo>
                  <a:pt x="213263" y="624477"/>
                </a:lnTo>
                <a:lnTo>
                  <a:pt x="214211" y="624714"/>
                </a:lnTo>
                <a:lnTo>
                  <a:pt x="215025" y="627157"/>
                </a:lnTo>
                <a:lnTo>
                  <a:pt x="213396" y="627022"/>
                </a:lnTo>
                <a:lnTo>
                  <a:pt x="213396" y="628786"/>
                </a:lnTo>
                <a:cubicBezTo>
                  <a:pt x="215025" y="624714"/>
                  <a:pt x="215840" y="628786"/>
                  <a:pt x="218283" y="627157"/>
                </a:cubicBezTo>
                <a:cubicBezTo>
                  <a:pt x="217469" y="628786"/>
                  <a:pt x="218283" y="629601"/>
                  <a:pt x="218283" y="631230"/>
                </a:cubicBezTo>
                <a:cubicBezTo>
                  <a:pt x="219098" y="625528"/>
                  <a:pt x="221541" y="636117"/>
                  <a:pt x="220727" y="628786"/>
                </a:cubicBezTo>
                <a:cubicBezTo>
                  <a:pt x="224799" y="632859"/>
                  <a:pt x="231315" y="628786"/>
                  <a:pt x="232944" y="633673"/>
                </a:cubicBezTo>
                <a:cubicBezTo>
                  <a:pt x="233759" y="635302"/>
                  <a:pt x="234573" y="632044"/>
                  <a:pt x="235388" y="632044"/>
                </a:cubicBezTo>
                <a:lnTo>
                  <a:pt x="235388" y="634488"/>
                </a:lnTo>
                <a:cubicBezTo>
                  <a:pt x="237831" y="630415"/>
                  <a:pt x="237017" y="632859"/>
                  <a:pt x="239460" y="628786"/>
                </a:cubicBezTo>
                <a:lnTo>
                  <a:pt x="240208" y="634768"/>
                </a:lnTo>
                <a:lnTo>
                  <a:pt x="236202" y="651592"/>
                </a:lnTo>
                <a:cubicBezTo>
                  <a:pt x="237017" y="650777"/>
                  <a:pt x="237017" y="645076"/>
                  <a:pt x="237017" y="644262"/>
                </a:cubicBezTo>
                <a:cubicBezTo>
                  <a:pt x="237017" y="649148"/>
                  <a:pt x="232130" y="649963"/>
                  <a:pt x="229686" y="649148"/>
                </a:cubicBezTo>
                <a:lnTo>
                  <a:pt x="227420" y="647637"/>
                </a:lnTo>
                <a:lnTo>
                  <a:pt x="228057" y="646705"/>
                </a:lnTo>
                <a:cubicBezTo>
                  <a:pt x="228057" y="646705"/>
                  <a:pt x="227243" y="646705"/>
                  <a:pt x="227243" y="647519"/>
                </a:cubicBezTo>
                <a:lnTo>
                  <a:pt x="227420" y="647637"/>
                </a:lnTo>
                <a:lnTo>
                  <a:pt x="226734" y="648639"/>
                </a:lnTo>
                <a:cubicBezTo>
                  <a:pt x="226225" y="650574"/>
                  <a:pt x="225614" y="652407"/>
                  <a:pt x="224799" y="649963"/>
                </a:cubicBezTo>
                <a:cubicBezTo>
                  <a:pt x="226428" y="650777"/>
                  <a:pt x="226428" y="649148"/>
                  <a:pt x="226428" y="646705"/>
                </a:cubicBezTo>
                <a:cubicBezTo>
                  <a:pt x="225614" y="648334"/>
                  <a:pt x="222356" y="645891"/>
                  <a:pt x="223170" y="652406"/>
                </a:cubicBezTo>
                <a:cubicBezTo>
                  <a:pt x="222356" y="651592"/>
                  <a:pt x="221541" y="652406"/>
                  <a:pt x="221541" y="649148"/>
                </a:cubicBezTo>
                <a:lnTo>
                  <a:pt x="218283" y="652406"/>
                </a:lnTo>
                <a:cubicBezTo>
                  <a:pt x="218283" y="651592"/>
                  <a:pt x="218283" y="649963"/>
                  <a:pt x="217469" y="649148"/>
                </a:cubicBezTo>
                <a:cubicBezTo>
                  <a:pt x="219098" y="649963"/>
                  <a:pt x="220727" y="644262"/>
                  <a:pt x="221541" y="648334"/>
                </a:cubicBezTo>
                <a:cubicBezTo>
                  <a:pt x="221541" y="644262"/>
                  <a:pt x="220727" y="642632"/>
                  <a:pt x="221541" y="639375"/>
                </a:cubicBezTo>
                <a:cubicBezTo>
                  <a:pt x="219098" y="641818"/>
                  <a:pt x="216654" y="648334"/>
                  <a:pt x="215025" y="652406"/>
                </a:cubicBezTo>
                <a:lnTo>
                  <a:pt x="212582" y="649963"/>
                </a:lnTo>
                <a:lnTo>
                  <a:pt x="212582" y="651592"/>
                </a:lnTo>
                <a:lnTo>
                  <a:pt x="211767" y="647519"/>
                </a:lnTo>
                <a:cubicBezTo>
                  <a:pt x="210953" y="648334"/>
                  <a:pt x="210953" y="649963"/>
                  <a:pt x="210953" y="649148"/>
                </a:cubicBezTo>
                <a:cubicBezTo>
                  <a:pt x="210953" y="648334"/>
                  <a:pt x="210953" y="648334"/>
                  <a:pt x="210953" y="647519"/>
                </a:cubicBezTo>
                <a:cubicBezTo>
                  <a:pt x="210138" y="647519"/>
                  <a:pt x="210138" y="647519"/>
                  <a:pt x="210138" y="648334"/>
                </a:cubicBezTo>
                <a:cubicBezTo>
                  <a:pt x="210138" y="645891"/>
                  <a:pt x="210138" y="643447"/>
                  <a:pt x="210953" y="641004"/>
                </a:cubicBezTo>
                <a:cubicBezTo>
                  <a:pt x="210953" y="641818"/>
                  <a:pt x="211767" y="642632"/>
                  <a:pt x="211767" y="643447"/>
                </a:cubicBezTo>
                <a:lnTo>
                  <a:pt x="211767" y="638560"/>
                </a:lnTo>
                <a:cubicBezTo>
                  <a:pt x="211767" y="638560"/>
                  <a:pt x="211767" y="637746"/>
                  <a:pt x="211767" y="637746"/>
                </a:cubicBezTo>
                <a:lnTo>
                  <a:pt x="211767" y="635302"/>
                </a:lnTo>
                <a:lnTo>
                  <a:pt x="209324" y="637746"/>
                </a:lnTo>
                <a:cubicBezTo>
                  <a:pt x="209324" y="638560"/>
                  <a:pt x="209324" y="639375"/>
                  <a:pt x="210138" y="641004"/>
                </a:cubicBezTo>
                <a:cubicBezTo>
                  <a:pt x="208509" y="643447"/>
                  <a:pt x="207695" y="646705"/>
                  <a:pt x="208509" y="649963"/>
                </a:cubicBezTo>
                <a:lnTo>
                  <a:pt x="206880" y="647519"/>
                </a:lnTo>
                <a:cubicBezTo>
                  <a:pt x="204437" y="651592"/>
                  <a:pt x="205252" y="650777"/>
                  <a:pt x="202808" y="654035"/>
                </a:cubicBezTo>
                <a:cubicBezTo>
                  <a:pt x="202808" y="652406"/>
                  <a:pt x="203622" y="650777"/>
                  <a:pt x="202808" y="649963"/>
                </a:cubicBezTo>
                <a:cubicBezTo>
                  <a:pt x="201179" y="654850"/>
                  <a:pt x="198736" y="644262"/>
                  <a:pt x="198736" y="648334"/>
                </a:cubicBezTo>
                <a:cubicBezTo>
                  <a:pt x="197107" y="649148"/>
                  <a:pt x="197921" y="652406"/>
                  <a:pt x="197107" y="653221"/>
                </a:cubicBezTo>
                <a:cubicBezTo>
                  <a:pt x="197107" y="652406"/>
                  <a:pt x="197107" y="651592"/>
                  <a:pt x="197107" y="651592"/>
                </a:cubicBezTo>
                <a:lnTo>
                  <a:pt x="196292" y="654850"/>
                </a:lnTo>
                <a:cubicBezTo>
                  <a:pt x="196292" y="654035"/>
                  <a:pt x="197107" y="653221"/>
                  <a:pt x="196292" y="651592"/>
                </a:cubicBezTo>
                <a:cubicBezTo>
                  <a:pt x="193849" y="654035"/>
                  <a:pt x="193034" y="655664"/>
                  <a:pt x="191405" y="654035"/>
                </a:cubicBezTo>
                <a:cubicBezTo>
                  <a:pt x="188962" y="654850"/>
                  <a:pt x="192220" y="660551"/>
                  <a:pt x="190591" y="659737"/>
                </a:cubicBezTo>
                <a:cubicBezTo>
                  <a:pt x="190591" y="657293"/>
                  <a:pt x="190591" y="654035"/>
                  <a:pt x="188962" y="654035"/>
                </a:cubicBezTo>
                <a:cubicBezTo>
                  <a:pt x="188147" y="655664"/>
                  <a:pt x="188147" y="658108"/>
                  <a:pt x="187333" y="658922"/>
                </a:cubicBezTo>
                <a:lnTo>
                  <a:pt x="187333" y="654850"/>
                </a:lnTo>
                <a:cubicBezTo>
                  <a:pt x="186518" y="654850"/>
                  <a:pt x="185704" y="655664"/>
                  <a:pt x="185704" y="652406"/>
                </a:cubicBezTo>
                <a:cubicBezTo>
                  <a:pt x="184889" y="654035"/>
                  <a:pt x="184889" y="654035"/>
                  <a:pt x="184075" y="653221"/>
                </a:cubicBezTo>
                <a:cubicBezTo>
                  <a:pt x="182446" y="655664"/>
                  <a:pt x="185704" y="661366"/>
                  <a:pt x="185704" y="662995"/>
                </a:cubicBezTo>
                <a:cubicBezTo>
                  <a:pt x="184075" y="660551"/>
                  <a:pt x="183260" y="662180"/>
                  <a:pt x="182446" y="657293"/>
                </a:cubicBezTo>
                <a:lnTo>
                  <a:pt x="184075" y="656479"/>
                </a:lnTo>
                <a:cubicBezTo>
                  <a:pt x="180817" y="651592"/>
                  <a:pt x="181631" y="662180"/>
                  <a:pt x="180002" y="654035"/>
                </a:cubicBezTo>
                <a:cubicBezTo>
                  <a:pt x="180817" y="654035"/>
                  <a:pt x="182446" y="652406"/>
                  <a:pt x="181631" y="649963"/>
                </a:cubicBezTo>
                <a:lnTo>
                  <a:pt x="180002" y="651592"/>
                </a:lnTo>
                <a:cubicBezTo>
                  <a:pt x="180002" y="650777"/>
                  <a:pt x="180817" y="650777"/>
                  <a:pt x="180002" y="649963"/>
                </a:cubicBezTo>
                <a:cubicBezTo>
                  <a:pt x="179188" y="650777"/>
                  <a:pt x="178373" y="652406"/>
                  <a:pt x="178373" y="654035"/>
                </a:cubicBezTo>
                <a:lnTo>
                  <a:pt x="175930" y="654850"/>
                </a:lnTo>
                <a:cubicBezTo>
                  <a:pt x="175930" y="654850"/>
                  <a:pt x="176744" y="653221"/>
                  <a:pt x="175930" y="653221"/>
                </a:cubicBezTo>
                <a:lnTo>
                  <a:pt x="174301" y="655664"/>
                </a:lnTo>
                <a:cubicBezTo>
                  <a:pt x="175115" y="654850"/>
                  <a:pt x="174301" y="654035"/>
                  <a:pt x="173486" y="653221"/>
                </a:cubicBezTo>
                <a:cubicBezTo>
                  <a:pt x="172672" y="652814"/>
                  <a:pt x="172264" y="655053"/>
                  <a:pt x="171857" y="656886"/>
                </a:cubicBezTo>
                <a:lnTo>
                  <a:pt x="170821" y="657664"/>
                </a:lnTo>
                <a:lnTo>
                  <a:pt x="170228" y="656479"/>
                </a:lnTo>
                <a:cubicBezTo>
                  <a:pt x="169414" y="664624"/>
                  <a:pt x="164527" y="657293"/>
                  <a:pt x="164527" y="665438"/>
                </a:cubicBezTo>
                <a:cubicBezTo>
                  <a:pt x="163713" y="662180"/>
                  <a:pt x="164527" y="663809"/>
                  <a:pt x="166156" y="659737"/>
                </a:cubicBezTo>
                <a:lnTo>
                  <a:pt x="164527" y="657293"/>
                </a:lnTo>
                <a:cubicBezTo>
                  <a:pt x="165341" y="656479"/>
                  <a:pt x="165341" y="657293"/>
                  <a:pt x="165341" y="656479"/>
                </a:cubicBezTo>
                <a:cubicBezTo>
                  <a:pt x="163713" y="653221"/>
                  <a:pt x="162083" y="657293"/>
                  <a:pt x="161269" y="659737"/>
                </a:cubicBezTo>
                <a:cubicBezTo>
                  <a:pt x="160455" y="658108"/>
                  <a:pt x="161269" y="653221"/>
                  <a:pt x="159640" y="654850"/>
                </a:cubicBezTo>
                <a:cubicBezTo>
                  <a:pt x="157196" y="656479"/>
                  <a:pt x="160455" y="661366"/>
                  <a:pt x="158826" y="662180"/>
                </a:cubicBezTo>
                <a:lnTo>
                  <a:pt x="158011" y="658108"/>
                </a:lnTo>
                <a:cubicBezTo>
                  <a:pt x="156382" y="661366"/>
                  <a:pt x="154753" y="658922"/>
                  <a:pt x="153124" y="658108"/>
                </a:cubicBezTo>
                <a:cubicBezTo>
                  <a:pt x="152310" y="658922"/>
                  <a:pt x="152310" y="658922"/>
                  <a:pt x="152310" y="659737"/>
                </a:cubicBezTo>
                <a:cubicBezTo>
                  <a:pt x="150681" y="657293"/>
                  <a:pt x="149052" y="663809"/>
                  <a:pt x="147423" y="662180"/>
                </a:cubicBezTo>
                <a:cubicBezTo>
                  <a:pt x="148237" y="661366"/>
                  <a:pt x="146608" y="658922"/>
                  <a:pt x="146608" y="658108"/>
                </a:cubicBezTo>
                <a:lnTo>
                  <a:pt x="144165" y="660551"/>
                </a:lnTo>
                <a:cubicBezTo>
                  <a:pt x="145794" y="659737"/>
                  <a:pt x="145794" y="657293"/>
                  <a:pt x="145794" y="654850"/>
                </a:cubicBezTo>
                <a:cubicBezTo>
                  <a:pt x="144979" y="654850"/>
                  <a:pt x="144979" y="656479"/>
                  <a:pt x="144165" y="656479"/>
                </a:cubicBezTo>
                <a:cubicBezTo>
                  <a:pt x="144165" y="654850"/>
                  <a:pt x="144979" y="654035"/>
                  <a:pt x="144165" y="653221"/>
                </a:cubicBezTo>
                <a:lnTo>
                  <a:pt x="141721" y="657293"/>
                </a:lnTo>
                <a:cubicBezTo>
                  <a:pt x="141721" y="658108"/>
                  <a:pt x="142536" y="658108"/>
                  <a:pt x="142536" y="658108"/>
                </a:cubicBezTo>
                <a:cubicBezTo>
                  <a:pt x="141721" y="658108"/>
                  <a:pt x="140092" y="658922"/>
                  <a:pt x="139278" y="657293"/>
                </a:cubicBezTo>
                <a:cubicBezTo>
                  <a:pt x="140092" y="656479"/>
                  <a:pt x="140092" y="655664"/>
                  <a:pt x="140092" y="654850"/>
                </a:cubicBezTo>
                <a:cubicBezTo>
                  <a:pt x="140907" y="657293"/>
                  <a:pt x="140907" y="654850"/>
                  <a:pt x="141721" y="653221"/>
                </a:cubicBezTo>
                <a:cubicBezTo>
                  <a:pt x="139278" y="653221"/>
                  <a:pt x="140907" y="652406"/>
                  <a:pt x="140092" y="650777"/>
                </a:cubicBezTo>
                <a:cubicBezTo>
                  <a:pt x="138463" y="650777"/>
                  <a:pt x="138463" y="654035"/>
                  <a:pt x="138463" y="656479"/>
                </a:cubicBezTo>
                <a:cubicBezTo>
                  <a:pt x="136834" y="655664"/>
                  <a:pt x="136834" y="654850"/>
                  <a:pt x="135205" y="657293"/>
                </a:cubicBezTo>
                <a:lnTo>
                  <a:pt x="135205" y="654035"/>
                </a:lnTo>
                <a:lnTo>
                  <a:pt x="133576" y="654850"/>
                </a:lnTo>
                <a:lnTo>
                  <a:pt x="134391" y="650777"/>
                </a:lnTo>
                <a:cubicBezTo>
                  <a:pt x="131948" y="648334"/>
                  <a:pt x="134391" y="656479"/>
                  <a:pt x="131133" y="654850"/>
                </a:cubicBezTo>
                <a:lnTo>
                  <a:pt x="131133" y="651592"/>
                </a:lnTo>
                <a:cubicBezTo>
                  <a:pt x="130318" y="652406"/>
                  <a:pt x="129504" y="657293"/>
                  <a:pt x="128689" y="654035"/>
                </a:cubicBezTo>
                <a:cubicBezTo>
                  <a:pt x="127875" y="655664"/>
                  <a:pt x="130318" y="658108"/>
                  <a:pt x="127875" y="658922"/>
                </a:cubicBezTo>
                <a:cubicBezTo>
                  <a:pt x="127061" y="657293"/>
                  <a:pt x="126246" y="656479"/>
                  <a:pt x="125431" y="655664"/>
                </a:cubicBezTo>
                <a:cubicBezTo>
                  <a:pt x="124617" y="657293"/>
                  <a:pt x="125431" y="659737"/>
                  <a:pt x="126246" y="658922"/>
                </a:cubicBezTo>
                <a:cubicBezTo>
                  <a:pt x="122174" y="659737"/>
                  <a:pt x="123803" y="648334"/>
                  <a:pt x="120544" y="652406"/>
                </a:cubicBezTo>
                <a:cubicBezTo>
                  <a:pt x="121359" y="654850"/>
                  <a:pt x="119730" y="658108"/>
                  <a:pt x="122174" y="658108"/>
                </a:cubicBezTo>
                <a:cubicBezTo>
                  <a:pt x="120544" y="659737"/>
                  <a:pt x="119730" y="654035"/>
                  <a:pt x="118101" y="657293"/>
                </a:cubicBezTo>
                <a:lnTo>
                  <a:pt x="118916" y="653221"/>
                </a:lnTo>
                <a:cubicBezTo>
                  <a:pt x="118101" y="653221"/>
                  <a:pt x="117287" y="654035"/>
                  <a:pt x="117287" y="654850"/>
                </a:cubicBezTo>
                <a:lnTo>
                  <a:pt x="117287" y="651592"/>
                </a:lnTo>
                <a:cubicBezTo>
                  <a:pt x="115658" y="656479"/>
                  <a:pt x="114029" y="649148"/>
                  <a:pt x="113214" y="655664"/>
                </a:cubicBezTo>
                <a:cubicBezTo>
                  <a:pt x="114029" y="650777"/>
                  <a:pt x="112400" y="656479"/>
                  <a:pt x="111585" y="654035"/>
                </a:cubicBezTo>
                <a:cubicBezTo>
                  <a:pt x="113214" y="649963"/>
                  <a:pt x="115658" y="654035"/>
                  <a:pt x="115658" y="649148"/>
                </a:cubicBezTo>
                <a:cubicBezTo>
                  <a:pt x="114843" y="647519"/>
                  <a:pt x="114843" y="649963"/>
                  <a:pt x="114029" y="648334"/>
                </a:cubicBezTo>
                <a:cubicBezTo>
                  <a:pt x="114843" y="647519"/>
                  <a:pt x="115658" y="645891"/>
                  <a:pt x="115658" y="645076"/>
                </a:cubicBezTo>
                <a:cubicBezTo>
                  <a:pt x="113214" y="642632"/>
                  <a:pt x="112400" y="647519"/>
                  <a:pt x="110771" y="649148"/>
                </a:cubicBezTo>
                <a:lnTo>
                  <a:pt x="113214" y="648334"/>
                </a:lnTo>
                <a:cubicBezTo>
                  <a:pt x="113214" y="653221"/>
                  <a:pt x="112400" y="649148"/>
                  <a:pt x="111585" y="653221"/>
                </a:cubicBezTo>
                <a:cubicBezTo>
                  <a:pt x="109956" y="649963"/>
                  <a:pt x="109142" y="654035"/>
                  <a:pt x="108327" y="652406"/>
                </a:cubicBezTo>
                <a:cubicBezTo>
                  <a:pt x="109142" y="652406"/>
                  <a:pt x="109142" y="651592"/>
                  <a:pt x="109142" y="651592"/>
                </a:cubicBezTo>
                <a:cubicBezTo>
                  <a:pt x="106698" y="651592"/>
                  <a:pt x="105884" y="643447"/>
                  <a:pt x="105069" y="643447"/>
                </a:cubicBezTo>
                <a:cubicBezTo>
                  <a:pt x="103440" y="642632"/>
                  <a:pt x="101811" y="645076"/>
                  <a:pt x="102626" y="647519"/>
                </a:cubicBezTo>
                <a:cubicBezTo>
                  <a:pt x="101811" y="649148"/>
                  <a:pt x="105884" y="645891"/>
                  <a:pt x="104255" y="652406"/>
                </a:cubicBezTo>
                <a:cubicBezTo>
                  <a:pt x="103440" y="645076"/>
                  <a:pt x="101811" y="654850"/>
                  <a:pt x="98553" y="649963"/>
                </a:cubicBezTo>
                <a:cubicBezTo>
                  <a:pt x="100182" y="647519"/>
                  <a:pt x="98553" y="645891"/>
                  <a:pt x="99368" y="644262"/>
                </a:cubicBezTo>
                <a:cubicBezTo>
                  <a:pt x="97739" y="645076"/>
                  <a:pt x="97739" y="645891"/>
                  <a:pt x="96924" y="648334"/>
                </a:cubicBezTo>
                <a:lnTo>
                  <a:pt x="96110" y="645891"/>
                </a:lnTo>
                <a:cubicBezTo>
                  <a:pt x="94481" y="650777"/>
                  <a:pt x="96110" y="650777"/>
                  <a:pt x="92852" y="653221"/>
                </a:cubicBezTo>
                <a:cubicBezTo>
                  <a:pt x="93666" y="651592"/>
                  <a:pt x="91223" y="649963"/>
                  <a:pt x="92037" y="648334"/>
                </a:cubicBezTo>
                <a:cubicBezTo>
                  <a:pt x="91223" y="647519"/>
                  <a:pt x="90409" y="648334"/>
                  <a:pt x="89594" y="649963"/>
                </a:cubicBezTo>
                <a:cubicBezTo>
                  <a:pt x="87151" y="651592"/>
                  <a:pt x="87151" y="647519"/>
                  <a:pt x="84707" y="649963"/>
                </a:cubicBezTo>
                <a:lnTo>
                  <a:pt x="84707" y="651592"/>
                </a:lnTo>
                <a:cubicBezTo>
                  <a:pt x="81449" y="655664"/>
                  <a:pt x="77377" y="653221"/>
                  <a:pt x="73304" y="654850"/>
                </a:cubicBezTo>
                <a:lnTo>
                  <a:pt x="74933" y="655664"/>
                </a:lnTo>
                <a:cubicBezTo>
                  <a:pt x="74933" y="654850"/>
                  <a:pt x="72490" y="658108"/>
                  <a:pt x="71675" y="655664"/>
                </a:cubicBezTo>
                <a:cubicBezTo>
                  <a:pt x="71675" y="655664"/>
                  <a:pt x="72490" y="654850"/>
                  <a:pt x="72490" y="654850"/>
                </a:cubicBezTo>
                <a:cubicBezTo>
                  <a:pt x="72490" y="653221"/>
                  <a:pt x="71675" y="650777"/>
                  <a:pt x="70861" y="650777"/>
                </a:cubicBezTo>
                <a:lnTo>
                  <a:pt x="70861" y="651592"/>
                </a:lnTo>
                <a:cubicBezTo>
                  <a:pt x="70046" y="651592"/>
                  <a:pt x="71675" y="654850"/>
                  <a:pt x="70046" y="654850"/>
                </a:cubicBezTo>
                <a:cubicBezTo>
                  <a:pt x="69232" y="648334"/>
                  <a:pt x="63530" y="654035"/>
                  <a:pt x="62716" y="648334"/>
                </a:cubicBezTo>
                <a:cubicBezTo>
                  <a:pt x="61901" y="653221"/>
                  <a:pt x="65159" y="649148"/>
                  <a:pt x="64345" y="653221"/>
                </a:cubicBezTo>
                <a:cubicBezTo>
                  <a:pt x="63530" y="653221"/>
                  <a:pt x="63530" y="651592"/>
                  <a:pt x="62716" y="651592"/>
                </a:cubicBezTo>
                <a:lnTo>
                  <a:pt x="62716" y="654850"/>
                </a:lnTo>
                <a:cubicBezTo>
                  <a:pt x="58643" y="653221"/>
                  <a:pt x="57014" y="650777"/>
                  <a:pt x="53757" y="651592"/>
                </a:cubicBezTo>
                <a:lnTo>
                  <a:pt x="53757" y="650777"/>
                </a:lnTo>
                <a:cubicBezTo>
                  <a:pt x="52942" y="649148"/>
                  <a:pt x="52127" y="649963"/>
                  <a:pt x="51313" y="652406"/>
                </a:cubicBezTo>
                <a:cubicBezTo>
                  <a:pt x="50499" y="650777"/>
                  <a:pt x="52127" y="649963"/>
                  <a:pt x="51313" y="649148"/>
                </a:cubicBezTo>
                <a:cubicBezTo>
                  <a:pt x="50092" y="652814"/>
                  <a:pt x="49073" y="651592"/>
                  <a:pt x="48157" y="650065"/>
                </a:cubicBezTo>
                <a:lnTo>
                  <a:pt x="46325" y="649405"/>
                </a:lnTo>
                <a:lnTo>
                  <a:pt x="47240" y="650778"/>
                </a:lnTo>
                <a:cubicBezTo>
                  <a:pt x="46426" y="649149"/>
                  <a:pt x="44797" y="651592"/>
                  <a:pt x="43168" y="650778"/>
                </a:cubicBezTo>
                <a:lnTo>
                  <a:pt x="43874" y="646542"/>
                </a:lnTo>
                <a:lnTo>
                  <a:pt x="43983" y="645891"/>
                </a:lnTo>
                <a:lnTo>
                  <a:pt x="45516" y="648192"/>
                </a:lnTo>
                <a:lnTo>
                  <a:pt x="43983" y="632859"/>
                </a:lnTo>
                <a:lnTo>
                  <a:pt x="43168" y="633673"/>
                </a:lnTo>
                <a:cubicBezTo>
                  <a:pt x="43168" y="629601"/>
                  <a:pt x="45612" y="633673"/>
                  <a:pt x="46426" y="629601"/>
                </a:cubicBezTo>
                <a:lnTo>
                  <a:pt x="49684" y="633673"/>
                </a:lnTo>
                <a:cubicBezTo>
                  <a:pt x="49684" y="632044"/>
                  <a:pt x="50499" y="630415"/>
                  <a:pt x="49684" y="629601"/>
                </a:cubicBezTo>
                <a:lnTo>
                  <a:pt x="50243" y="627925"/>
                </a:lnTo>
                <a:lnTo>
                  <a:pt x="44676" y="626912"/>
                </a:lnTo>
                <a:lnTo>
                  <a:pt x="44798" y="627157"/>
                </a:lnTo>
                <a:lnTo>
                  <a:pt x="44798" y="627971"/>
                </a:lnTo>
                <a:lnTo>
                  <a:pt x="44430" y="626868"/>
                </a:lnTo>
                <a:lnTo>
                  <a:pt x="41540" y="626342"/>
                </a:lnTo>
                <a:lnTo>
                  <a:pt x="44099" y="625877"/>
                </a:lnTo>
                <a:lnTo>
                  <a:pt x="43983" y="625528"/>
                </a:lnTo>
                <a:lnTo>
                  <a:pt x="44153" y="625867"/>
                </a:lnTo>
                <a:lnTo>
                  <a:pt x="44900" y="625732"/>
                </a:lnTo>
                <a:cubicBezTo>
                  <a:pt x="45816" y="626139"/>
                  <a:pt x="46427" y="626343"/>
                  <a:pt x="46427" y="623899"/>
                </a:cubicBezTo>
                <a:lnTo>
                  <a:pt x="50295" y="627768"/>
                </a:lnTo>
                <a:lnTo>
                  <a:pt x="50499" y="627157"/>
                </a:lnTo>
                <a:lnTo>
                  <a:pt x="58643" y="630659"/>
                </a:lnTo>
                <a:lnTo>
                  <a:pt x="58643" y="630415"/>
                </a:lnTo>
                <a:lnTo>
                  <a:pt x="60272" y="630415"/>
                </a:lnTo>
                <a:cubicBezTo>
                  <a:pt x="61086" y="628786"/>
                  <a:pt x="61901" y="629601"/>
                  <a:pt x="62715" y="631229"/>
                </a:cubicBezTo>
                <a:lnTo>
                  <a:pt x="59970" y="631229"/>
                </a:lnTo>
                <a:lnTo>
                  <a:pt x="61392" y="631841"/>
                </a:lnTo>
                <a:cubicBezTo>
                  <a:pt x="64956" y="631434"/>
                  <a:pt x="68417" y="630416"/>
                  <a:pt x="71675" y="632859"/>
                </a:cubicBezTo>
                <a:cubicBezTo>
                  <a:pt x="72490" y="632859"/>
                  <a:pt x="71675" y="631230"/>
                  <a:pt x="71675" y="630415"/>
                </a:cubicBezTo>
                <a:cubicBezTo>
                  <a:pt x="72083" y="632452"/>
                  <a:pt x="72286" y="632044"/>
                  <a:pt x="72490" y="631026"/>
                </a:cubicBezTo>
                <a:lnTo>
                  <a:pt x="72490" y="632044"/>
                </a:lnTo>
                <a:lnTo>
                  <a:pt x="73271" y="628135"/>
                </a:lnTo>
                <a:lnTo>
                  <a:pt x="77377" y="628990"/>
                </a:lnTo>
                <a:lnTo>
                  <a:pt x="79006" y="628922"/>
                </a:lnTo>
                <a:lnTo>
                  <a:pt x="79006" y="624714"/>
                </a:lnTo>
                <a:cubicBezTo>
                  <a:pt x="80635" y="625529"/>
                  <a:pt x="81449" y="625529"/>
                  <a:pt x="83078" y="627157"/>
                </a:cubicBezTo>
                <a:lnTo>
                  <a:pt x="80975" y="628840"/>
                </a:lnTo>
                <a:lnTo>
                  <a:pt x="82264" y="628786"/>
                </a:lnTo>
                <a:cubicBezTo>
                  <a:pt x="83078" y="630415"/>
                  <a:pt x="82264" y="632859"/>
                  <a:pt x="83078" y="633673"/>
                </a:cubicBezTo>
                <a:cubicBezTo>
                  <a:pt x="81449" y="627972"/>
                  <a:pt x="86336" y="631230"/>
                  <a:pt x="85522" y="627157"/>
                </a:cubicBezTo>
                <a:cubicBezTo>
                  <a:pt x="87151" y="633673"/>
                  <a:pt x="90409" y="628786"/>
                  <a:pt x="89594" y="636931"/>
                </a:cubicBezTo>
                <a:cubicBezTo>
                  <a:pt x="91223" y="637746"/>
                  <a:pt x="91223" y="633673"/>
                  <a:pt x="90409" y="632859"/>
                </a:cubicBezTo>
                <a:cubicBezTo>
                  <a:pt x="92037" y="632859"/>
                  <a:pt x="92852" y="632859"/>
                  <a:pt x="94481" y="630415"/>
                </a:cubicBezTo>
                <a:cubicBezTo>
                  <a:pt x="95296" y="632044"/>
                  <a:pt x="101811" y="627972"/>
                  <a:pt x="103440" y="634488"/>
                </a:cubicBezTo>
                <a:cubicBezTo>
                  <a:pt x="101811" y="630415"/>
                  <a:pt x="103440" y="632044"/>
                  <a:pt x="104255" y="630415"/>
                </a:cubicBezTo>
                <a:lnTo>
                  <a:pt x="103440" y="627157"/>
                </a:lnTo>
                <a:lnTo>
                  <a:pt x="105884" y="627157"/>
                </a:lnTo>
                <a:cubicBezTo>
                  <a:pt x="106698" y="626343"/>
                  <a:pt x="106698" y="627157"/>
                  <a:pt x="106698" y="627157"/>
                </a:cubicBezTo>
                <a:cubicBezTo>
                  <a:pt x="106698" y="627972"/>
                  <a:pt x="106698" y="629601"/>
                  <a:pt x="107513" y="630415"/>
                </a:cubicBezTo>
                <a:cubicBezTo>
                  <a:pt x="109142" y="631230"/>
                  <a:pt x="109142" y="628786"/>
                  <a:pt x="109956" y="627157"/>
                </a:cubicBezTo>
                <a:lnTo>
                  <a:pt x="109956" y="626343"/>
                </a:lnTo>
                <a:lnTo>
                  <a:pt x="110771" y="626343"/>
                </a:lnTo>
                <a:cubicBezTo>
                  <a:pt x="111585" y="627157"/>
                  <a:pt x="108327" y="630415"/>
                  <a:pt x="110771" y="632044"/>
                </a:cubicBezTo>
                <a:cubicBezTo>
                  <a:pt x="110771" y="631230"/>
                  <a:pt x="112400" y="626343"/>
                  <a:pt x="113214" y="628786"/>
                </a:cubicBezTo>
                <a:cubicBezTo>
                  <a:pt x="111585" y="628786"/>
                  <a:pt x="111585" y="631230"/>
                  <a:pt x="112400" y="632044"/>
                </a:cubicBezTo>
                <a:lnTo>
                  <a:pt x="114029" y="632044"/>
                </a:lnTo>
                <a:lnTo>
                  <a:pt x="113214" y="627972"/>
                </a:lnTo>
                <a:cubicBezTo>
                  <a:pt x="118101" y="627972"/>
                  <a:pt x="122988" y="631230"/>
                  <a:pt x="128689" y="631230"/>
                </a:cubicBezTo>
                <a:cubicBezTo>
                  <a:pt x="128689" y="634488"/>
                  <a:pt x="132762" y="631230"/>
                  <a:pt x="131948" y="636931"/>
                </a:cubicBezTo>
                <a:lnTo>
                  <a:pt x="131948" y="636117"/>
                </a:lnTo>
                <a:cubicBezTo>
                  <a:pt x="131133" y="636931"/>
                  <a:pt x="132762" y="641004"/>
                  <a:pt x="133576" y="640189"/>
                </a:cubicBezTo>
                <a:cubicBezTo>
                  <a:pt x="132762" y="638560"/>
                  <a:pt x="135205" y="634488"/>
                  <a:pt x="132762" y="633673"/>
                </a:cubicBezTo>
                <a:lnTo>
                  <a:pt x="135205" y="631230"/>
                </a:lnTo>
                <a:cubicBezTo>
                  <a:pt x="136834" y="620641"/>
                  <a:pt x="140907" y="632044"/>
                  <a:pt x="144165" y="628786"/>
                </a:cubicBezTo>
                <a:cubicBezTo>
                  <a:pt x="144165" y="629601"/>
                  <a:pt x="144165" y="630415"/>
                  <a:pt x="144165" y="630415"/>
                </a:cubicBezTo>
                <a:cubicBezTo>
                  <a:pt x="147423" y="626343"/>
                  <a:pt x="150681" y="632859"/>
                  <a:pt x="151495" y="631230"/>
                </a:cubicBezTo>
                <a:lnTo>
                  <a:pt x="151495" y="634488"/>
                </a:lnTo>
                <a:cubicBezTo>
                  <a:pt x="153939" y="629601"/>
                  <a:pt x="153939" y="629601"/>
                  <a:pt x="157196" y="631230"/>
                </a:cubicBezTo>
                <a:cubicBezTo>
                  <a:pt x="157196" y="631230"/>
                  <a:pt x="156382" y="632044"/>
                  <a:pt x="157196" y="632859"/>
                </a:cubicBezTo>
                <a:cubicBezTo>
                  <a:pt x="158011" y="630415"/>
                  <a:pt x="158826" y="627972"/>
                  <a:pt x="160455" y="628786"/>
                </a:cubicBezTo>
                <a:lnTo>
                  <a:pt x="160455" y="629601"/>
                </a:lnTo>
                <a:lnTo>
                  <a:pt x="163713" y="628786"/>
                </a:lnTo>
                <a:cubicBezTo>
                  <a:pt x="163713" y="637746"/>
                  <a:pt x="169414" y="623085"/>
                  <a:pt x="170228" y="632859"/>
                </a:cubicBezTo>
                <a:cubicBezTo>
                  <a:pt x="171043" y="630415"/>
                  <a:pt x="173486" y="629601"/>
                  <a:pt x="174301" y="627972"/>
                </a:cubicBezTo>
                <a:cubicBezTo>
                  <a:pt x="174301" y="628786"/>
                  <a:pt x="174301" y="628786"/>
                  <a:pt x="174301" y="629601"/>
                </a:cubicBezTo>
                <a:cubicBezTo>
                  <a:pt x="175930" y="624714"/>
                  <a:pt x="177559" y="631230"/>
                  <a:pt x="179188" y="630415"/>
                </a:cubicBezTo>
                <a:cubicBezTo>
                  <a:pt x="180002" y="629601"/>
                  <a:pt x="179188" y="627972"/>
                  <a:pt x="179188" y="626343"/>
                </a:cubicBezTo>
                <a:cubicBezTo>
                  <a:pt x="180817" y="630415"/>
                  <a:pt x="183260" y="622270"/>
                  <a:pt x="184075" y="623899"/>
                </a:cubicBezTo>
                <a:cubicBezTo>
                  <a:pt x="185704" y="624714"/>
                  <a:pt x="184889" y="627157"/>
                  <a:pt x="184889" y="629601"/>
                </a:cubicBezTo>
                <a:cubicBezTo>
                  <a:pt x="187333" y="628786"/>
                  <a:pt x="184889" y="620641"/>
                  <a:pt x="187333" y="624714"/>
                </a:cubicBezTo>
                <a:cubicBezTo>
                  <a:pt x="186518" y="625528"/>
                  <a:pt x="186518" y="625528"/>
                  <a:pt x="186518" y="626343"/>
                </a:cubicBezTo>
                <a:cubicBezTo>
                  <a:pt x="186926" y="626343"/>
                  <a:pt x="187537" y="629194"/>
                  <a:pt x="188147" y="631739"/>
                </a:cubicBezTo>
                <a:lnTo>
                  <a:pt x="189079" y="633776"/>
                </a:lnTo>
                <a:lnTo>
                  <a:pt x="188962" y="633673"/>
                </a:lnTo>
                <a:lnTo>
                  <a:pt x="189776" y="635302"/>
                </a:lnTo>
                <a:lnTo>
                  <a:pt x="189079" y="633776"/>
                </a:lnTo>
                <a:lnTo>
                  <a:pt x="191609" y="636015"/>
                </a:lnTo>
                <a:cubicBezTo>
                  <a:pt x="192423" y="637542"/>
                  <a:pt x="193034" y="638560"/>
                  <a:pt x="193034" y="635302"/>
                </a:cubicBezTo>
                <a:lnTo>
                  <a:pt x="193034" y="632044"/>
                </a:lnTo>
                <a:cubicBezTo>
                  <a:pt x="195478" y="636117"/>
                  <a:pt x="193849" y="631230"/>
                  <a:pt x="197107" y="634488"/>
                </a:cubicBezTo>
                <a:lnTo>
                  <a:pt x="197107" y="635302"/>
                </a:lnTo>
                <a:cubicBezTo>
                  <a:pt x="197921" y="634488"/>
                  <a:pt x="198736" y="638560"/>
                  <a:pt x="199550" y="633673"/>
                </a:cubicBezTo>
                <a:lnTo>
                  <a:pt x="198736" y="632859"/>
                </a:lnTo>
                <a:cubicBezTo>
                  <a:pt x="200365" y="632044"/>
                  <a:pt x="200365" y="632859"/>
                  <a:pt x="201993" y="632859"/>
                </a:cubicBezTo>
                <a:cubicBezTo>
                  <a:pt x="202808" y="632859"/>
                  <a:pt x="203622" y="632044"/>
                  <a:pt x="203622" y="632859"/>
                </a:cubicBezTo>
                <a:cubicBezTo>
                  <a:pt x="203622" y="628786"/>
                  <a:pt x="207695" y="631230"/>
                  <a:pt x="208509" y="631230"/>
                </a:cubicBezTo>
                <a:cubicBezTo>
                  <a:pt x="207695" y="632044"/>
                  <a:pt x="208509" y="633673"/>
                  <a:pt x="208509" y="635302"/>
                </a:cubicBezTo>
                <a:cubicBezTo>
                  <a:pt x="209324" y="632859"/>
                  <a:pt x="210138" y="632044"/>
                  <a:pt x="210953" y="634488"/>
                </a:cubicBezTo>
                <a:lnTo>
                  <a:pt x="212689" y="626963"/>
                </a:lnTo>
                <a:lnTo>
                  <a:pt x="212582" y="626954"/>
                </a:lnTo>
                <a:cubicBezTo>
                  <a:pt x="211157" y="625936"/>
                  <a:pt x="209324" y="624307"/>
                  <a:pt x="207695" y="623085"/>
                </a:cubicBezTo>
                <a:close/>
                <a:moveTo>
                  <a:pt x="251372" y="622881"/>
                </a:moveTo>
                <a:cubicBezTo>
                  <a:pt x="251678" y="623695"/>
                  <a:pt x="252085" y="625121"/>
                  <a:pt x="252492" y="626342"/>
                </a:cubicBezTo>
                <a:cubicBezTo>
                  <a:pt x="252492" y="626342"/>
                  <a:pt x="251678" y="625528"/>
                  <a:pt x="250863" y="625528"/>
                </a:cubicBezTo>
                <a:lnTo>
                  <a:pt x="250863" y="623084"/>
                </a:lnTo>
                <a:cubicBezTo>
                  <a:pt x="250863" y="621863"/>
                  <a:pt x="251067" y="622066"/>
                  <a:pt x="251372" y="622881"/>
                </a:cubicBezTo>
                <a:close/>
                <a:moveTo>
                  <a:pt x="332312" y="622270"/>
                </a:moveTo>
                <a:cubicBezTo>
                  <a:pt x="332312" y="623085"/>
                  <a:pt x="333127" y="623899"/>
                  <a:pt x="333941" y="624714"/>
                </a:cubicBezTo>
                <a:lnTo>
                  <a:pt x="333127" y="625528"/>
                </a:lnTo>
                <a:cubicBezTo>
                  <a:pt x="332312" y="624714"/>
                  <a:pt x="332312" y="623085"/>
                  <a:pt x="332312" y="622270"/>
                </a:cubicBezTo>
                <a:close/>
                <a:moveTo>
                  <a:pt x="79820" y="622270"/>
                </a:moveTo>
                <a:lnTo>
                  <a:pt x="85522" y="624714"/>
                </a:lnTo>
                <a:lnTo>
                  <a:pt x="81449" y="624714"/>
                </a:lnTo>
                <a:close/>
                <a:moveTo>
                  <a:pt x="273974" y="622168"/>
                </a:moveTo>
                <a:cubicBezTo>
                  <a:pt x="275298" y="621863"/>
                  <a:pt x="276520" y="622270"/>
                  <a:pt x="276927" y="625528"/>
                </a:cubicBezTo>
                <a:cubicBezTo>
                  <a:pt x="276927" y="623085"/>
                  <a:pt x="279370" y="626343"/>
                  <a:pt x="280184" y="625528"/>
                </a:cubicBezTo>
                <a:lnTo>
                  <a:pt x="280184" y="627972"/>
                </a:lnTo>
                <a:cubicBezTo>
                  <a:pt x="281814" y="628786"/>
                  <a:pt x="282628" y="627972"/>
                  <a:pt x="283442" y="627157"/>
                </a:cubicBezTo>
                <a:cubicBezTo>
                  <a:pt x="285886" y="632859"/>
                  <a:pt x="288329" y="627972"/>
                  <a:pt x="290773" y="627972"/>
                </a:cubicBezTo>
                <a:lnTo>
                  <a:pt x="290773" y="628786"/>
                </a:lnTo>
                <a:lnTo>
                  <a:pt x="293216" y="627157"/>
                </a:lnTo>
                <a:cubicBezTo>
                  <a:pt x="292402" y="629601"/>
                  <a:pt x="293216" y="625528"/>
                  <a:pt x="294031" y="626343"/>
                </a:cubicBezTo>
                <a:cubicBezTo>
                  <a:pt x="294845" y="624714"/>
                  <a:pt x="296474" y="625528"/>
                  <a:pt x="297289" y="627157"/>
                </a:cubicBezTo>
                <a:lnTo>
                  <a:pt x="298918" y="627157"/>
                </a:lnTo>
                <a:lnTo>
                  <a:pt x="298918" y="627972"/>
                </a:lnTo>
                <a:lnTo>
                  <a:pt x="298918" y="633673"/>
                </a:lnTo>
                <a:lnTo>
                  <a:pt x="299732" y="631230"/>
                </a:lnTo>
                <a:cubicBezTo>
                  <a:pt x="299732" y="632044"/>
                  <a:pt x="298918" y="632859"/>
                  <a:pt x="299732" y="633673"/>
                </a:cubicBezTo>
                <a:cubicBezTo>
                  <a:pt x="300547" y="632044"/>
                  <a:pt x="302176" y="632044"/>
                  <a:pt x="302990" y="629601"/>
                </a:cubicBezTo>
                <a:cubicBezTo>
                  <a:pt x="302990" y="628786"/>
                  <a:pt x="302176" y="628786"/>
                  <a:pt x="302176" y="627972"/>
                </a:cubicBezTo>
                <a:cubicBezTo>
                  <a:pt x="302176" y="627972"/>
                  <a:pt x="302176" y="627157"/>
                  <a:pt x="302176" y="627157"/>
                </a:cubicBezTo>
                <a:cubicBezTo>
                  <a:pt x="303805" y="627972"/>
                  <a:pt x="302990" y="627157"/>
                  <a:pt x="302990" y="625528"/>
                </a:cubicBezTo>
                <a:cubicBezTo>
                  <a:pt x="304619" y="629601"/>
                  <a:pt x="305434" y="627157"/>
                  <a:pt x="306248" y="632044"/>
                </a:cubicBezTo>
                <a:cubicBezTo>
                  <a:pt x="304619" y="626343"/>
                  <a:pt x="309506" y="632044"/>
                  <a:pt x="308692" y="626343"/>
                </a:cubicBezTo>
                <a:cubicBezTo>
                  <a:pt x="310321" y="631230"/>
                  <a:pt x="309506" y="626343"/>
                  <a:pt x="310321" y="630415"/>
                </a:cubicBezTo>
                <a:cubicBezTo>
                  <a:pt x="308692" y="629601"/>
                  <a:pt x="307063" y="633673"/>
                  <a:pt x="306248" y="635302"/>
                </a:cubicBezTo>
                <a:lnTo>
                  <a:pt x="307063" y="637746"/>
                </a:lnTo>
                <a:cubicBezTo>
                  <a:pt x="306248" y="642632"/>
                  <a:pt x="304619" y="636117"/>
                  <a:pt x="303805" y="637746"/>
                </a:cubicBezTo>
                <a:cubicBezTo>
                  <a:pt x="304619" y="636117"/>
                  <a:pt x="305434" y="637746"/>
                  <a:pt x="305434" y="638560"/>
                </a:cubicBezTo>
                <a:lnTo>
                  <a:pt x="305434" y="634488"/>
                </a:lnTo>
                <a:cubicBezTo>
                  <a:pt x="303805" y="632859"/>
                  <a:pt x="302176" y="636117"/>
                  <a:pt x="301361" y="637746"/>
                </a:cubicBezTo>
                <a:cubicBezTo>
                  <a:pt x="302176" y="639375"/>
                  <a:pt x="299732" y="640189"/>
                  <a:pt x="300547" y="642632"/>
                </a:cubicBezTo>
                <a:lnTo>
                  <a:pt x="301361" y="641818"/>
                </a:lnTo>
                <a:cubicBezTo>
                  <a:pt x="302176" y="642632"/>
                  <a:pt x="301361" y="644262"/>
                  <a:pt x="300547" y="645076"/>
                </a:cubicBezTo>
                <a:cubicBezTo>
                  <a:pt x="297289" y="642632"/>
                  <a:pt x="292402" y="645076"/>
                  <a:pt x="291587" y="641818"/>
                </a:cubicBezTo>
                <a:cubicBezTo>
                  <a:pt x="292402" y="642632"/>
                  <a:pt x="293216" y="641818"/>
                  <a:pt x="294031" y="641004"/>
                </a:cubicBezTo>
                <a:lnTo>
                  <a:pt x="292402" y="639375"/>
                </a:lnTo>
                <a:cubicBezTo>
                  <a:pt x="293216" y="638560"/>
                  <a:pt x="294031" y="642632"/>
                  <a:pt x="295660" y="641004"/>
                </a:cubicBezTo>
                <a:cubicBezTo>
                  <a:pt x="295660" y="638560"/>
                  <a:pt x="296474" y="635302"/>
                  <a:pt x="295660" y="632044"/>
                </a:cubicBezTo>
                <a:cubicBezTo>
                  <a:pt x="293216" y="627972"/>
                  <a:pt x="293216" y="637746"/>
                  <a:pt x="289958" y="636931"/>
                </a:cubicBezTo>
                <a:cubicBezTo>
                  <a:pt x="289958" y="637746"/>
                  <a:pt x="290773" y="632859"/>
                  <a:pt x="289144" y="634488"/>
                </a:cubicBezTo>
                <a:cubicBezTo>
                  <a:pt x="286700" y="636931"/>
                  <a:pt x="285071" y="642632"/>
                  <a:pt x="285071" y="647519"/>
                </a:cubicBezTo>
                <a:cubicBezTo>
                  <a:pt x="285886" y="645891"/>
                  <a:pt x="288329" y="642632"/>
                  <a:pt x="288329" y="646705"/>
                </a:cubicBezTo>
                <a:cubicBezTo>
                  <a:pt x="287515" y="648334"/>
                  <a:pt x="285886" y="649148"/>
                  <a:pt x="285886" y="651592"/>
                </a:cubicBezTo>
                <a:cubicBezTo>
                  <a:pt x="285071" y="647519"/>
                  <a:pt x="288329" y="649963"/>
                  <a:pt x="286700" y="646705"/>
                </a:cubicBezTo>
                <a:cubicBezTo>
                  <a:pt x="285886" y="646705"/>
                  <a:pt x="285071" y="648334"/>
                  <a:pt x="285071" y="649148"/>
                </a:cubicBezTo>
                <a:cubicBezTo>
                  <a:pt x="285886" y="647519"/>
                  <a:pt x="284257" y="645891"/>
                  <a:pt x="284257" y="645076"/>
                </a:cubicBezTo>
                <a:cubicBezTo>
                  <a:pt x="282628" y="645076"/>
                  <a:pt x="280999" y="642632"/>
                  <a:pt x="278556" y="642632"/>
                </a:cubicBezTo>
                <a:cubicBezTo>
                  <a:pt x="278556" y="641818"/>
                  <a:pt x="278556" y="640189"/>
                  <a:pt x="278556" y="639375"/>
                </a:cubicBezTo>
                <a:cubicBezTo>
                  <a:pt x="277741" y="641004"/>
                  <a:pt x="275297" y="647519"/>
                  <a:pt x="276112" y="649963"/>
                </a:cubicBezTo>
                <a:cubicBezTo>
                  <a:pt x="275297" y="649963"/>
                  <a:pt x="274483" y="648334"/>
                  <a:pt x="273669" y="649148"/>
                </a:cubicBezTo>
                <a:cubicBezTo>
                  <a:pt x="275297" y="652406"/>
                  <a:pt x="272854" y="648334"/>
                  <a:pt x="272854" y="652406"/>
                </a:cubicBezTo>
                <a:cubicBezTo>
                  <a:pt x="272040" y="652406"/>
                  <a:pt x="272854" y="649963"/>
                  <a:pt x="272040" y="649148"/>
                </a:cubicBezTo>
                <a:cubicBezTo>
                  <a:pt x="272040" y="649963"/>
                  <a:pt x="271225" y="651592"/>
                  <a:pt x="271225" y="652406"/>
                </a:cubicBezTo>
                <a:cubicBezTo>
                  <a:pt x="270411" y="649148"/>
                  <a:pt x="272854" y="644262"/>
                  <a:pt x="272040" y="640189"/>
                </a:cubicBezTo>
                <a:lnTo>
                  <a:pt x="270411" y="636931"/>
                </a:lnTo>
                <a:lnTo>
                  <a:pt x="268782" y="633673"/>
                </a:lnTo>
                <a:cubicBezTo>
                  <a:pt x="268782" y="636931"/>
                  <a:pt x="268782" y="651592"/>
                  <a:pt x="269596" y="656479"/>
                </a:cubicBezTo>
                <a:cubicBezTo>
                  <a:pt x="269596" y="658108"/>
                  <a:pt x="268782" y="653221"/>
                  <a:pt x="267967" y="653221"/>
                </a:cubicBezTo>
                <a:cubicBezTo>
                  <a:pt x="267153" y="649148"/>
                  <a:pt x="266338" y="656479"/>
                  <a:pt x="264709" y="654850"/>
                </a:cubicBezTo>
                <a:lnTo>
                  <a:pt x="265524" y="652406"/>
                </a:lnTo>
                <a:cubicBezTo>
                  <a:pt x="265524" y="651592"/>
                  <a:pt x="263080" y="652406"/>
                  <a:pt x="263080" y="654035"/>
                </a:cubicBezTo>
                <a:cubicBezTo>
                  <a:pt x="262266" y="652406"/>
                  <a:pt x="263895" y="646705"/>
                  <a:pt x="263080" y="645076"/>
                </a:cubicBezTo>
                <a:cubicBezTo>
                  <a:pt x="261451" y="644262"/>
                  <a:pt x="259008" y="651592"/>
                  <a:pt x="259008" y="655664"/>
                </a:cubicBezTo>
                <a:lnTo>
                  <a:pt x="262266" y="651592"/>
                </a:lnTo>
                <a:cubicBezTo>
                  <a:pt x="262266" y="654850"/>
                  <a:pt x="259822" y="654850"/>
                  <a:pt x="259822" y="658922"/>
                </a:cubicBezTo>
                <a:lnTo>
                  <a:pt x="256564" y="658108"/>
                </a:lnTo>
                <a:cubicBezTo>
                  <a:pt x="256564" y="658108"/>
                  <a:pt x="258193" y="656479"/>
                  <a:pt x="257379" y="654850"/>
                </a:cubicBezTo>
                <a:cubicBezTo>
                  <a:pt x="255750" y="654850"/>
                  <a:pt x="256564" y="654035"/>
                  <a:pt x="255750" y="652406"/>
                </a:cubicBezTo>
                <a:cubicBezTo>
                  <a:pt x="257379" y="648334"/>
                  <a:pt x="260637" y="637746"/>
                  <a:pt x="261451" y="632044"/>
                </a:cubicBezTo>
                <a:lnTo>
                  <a:pt x="259822" y="634488"/>
                </a:lnTo>
                <a:lnTo>
                  <a:pt x="259008" y="632859"/>
                </a:lnTo>
                <a:cubicBezTo>
                  <a:pt x="256564" y="635302"/>
                  <a:pt x="254935" y="649148"/>
                  <a:pt x="254121" y="652406"/>
                </a:cubicBezTo>
                <a:cubicBezTo>
                  <a:pt x="252492" y="651592"/>
                  <a:pt x="253306" y="644262"/>
                  <a:pt x="253306" y="642632"/>
                </a:cubicBezTo>
                <a:cubicBezTo>
                  <a:pt x="250863" y="641818"/>
                  <a:pt x="250863" y="652406"/>
                  <a:pt x="248419" y="651592"/>
                </a:cubicBezTo>
                <a:lnTo>
                  <a:pt x="249234" y="653221"/>
                </a:lnTo>
                <a:cubicBezTo>
                  <a:pt x="248419" y="654035"/>
                  <a:pt x="246790" y="652406"/>
                  <a:pt x="246790" y="654035"/>
                </a:cubicBezTo>
                <a:cubicBezTo>
                  <a:pt x="246790" y="651592"/>
                  <a:pt x="245976" y="647519"/>
                  <a:pt x="246790" y="645891"/>
                </a:cubicBezTo>
                <a:lnTo>
                  <a:pt x="244347" y="652406"/>
                </a:lnTo>
                <a:cubicBezTo>
                  <a:pt x="244347" y="651592"/>
                  <a:pt x="244347" y="645891"/>
                  <a:pt x="244347" y="645076"/>
                </a:cubicBezTo>
                <a:cubicBezTo>
                  <a:pt x="243532" y="644262"/>
                  <a:pt x="242718" y="651592"/>
                  <a:pt x="243532" y="652406"/>
                </a:cubicBezTo>
                <a:cubicBezTo>
                  <a:pt x="241904" y="648334"/>
                  <a:pt x="242718" y="650777"/>
                  <a:pt x="241089" y="645891"/>
                </a:cubicBezTo>
                <a:cubicBezTo>
                  <a:pt x="241089" y="645891"/>
                  <a:pt x="241904" y="651592"/>
                  <a:pt x="241904" y="652406"/>
                </a:cubicBezTo>
                <a:cubicBezTo>
                  <a:pt x="241089" y="654035"/>
                  <a:pt x="240275" y="653221"/>
                  <a:pt x="239460" y="652406"/>
                </a:cubicBezTo>
                <a:cubicBezTo>
                  <a:pt x="240275" y="651185"/>
                  <a:pt x="240478" y="647723"/>
                  <a:pt x="240478" y="644058"/>
                </a:cubicBezTo>
                <a:lnTo>
                  <a:pt x="240291" y="635253"/>
                </a:lnTo>
                <a:lnTo>
                  <a:pt x="241904" y="630415"/>
                </a:lnTo>
                <a:lnTo>
                  <a:pt x="241904" y="634488"/>
                </a:lnTo>
                <a:cubicBezTo>
                  <a:pt x="242718" y="633673"/>
                  <a:pt x="243532" y="633673"/>
                  <a:pt x="244347" y="634488"/>
                </a:cubicBezTo>
                <a:cubicBezTo>
                  <a:pt x="244347" y="634488"/>
                  <a:pt x="244347" y="634488"/>
                  <a:pt x="244347" y="635302"/>
                </a:cubicBezTo>
                <a:cubicBezTo>
                  <a:pt x="244347" y="629601"/>
                  <a:pt x="246790" y="630415"/>
                  <a:pt x="247605" y="627972"/>
                </a:cubicBezTo>
                <a:cubicBezTo>
                  <a:pt x="248419" y="632859"/>
                  <a:pt x="249234" y="626343"/>
                  <a:pt x="250048" y="631230"/>
                </a:cubicBezTo>
                <a:cubicBezTo>
                  <a:pt x="250048" y="630415"/>
                  <a:pt x="250863" y="630415"/>
                  <a:pt x="250863" y="629601"/>
                </a:cubicBezTo>
                <a:cubicBezTo>
                  <a:pt x="251677" y="628786"/>
                  <a:pt x="251677" y="628786"/>
                  <a:pt x="252492" y="628786"/>
                </a:cubicBezTo>
                <a:cubicBezTo>
                  <a:pt x="253306" y="629601"/>
                  <a:pt x="253306" y="629601"/>
                  <a:pt x="254121" y="628786"/>
                </a:cubicBezTo>
                <a:cubicBezTo>
                  <a:pt x="255750" y="633673"/>
                  <a:pt x="259008" y="622270"/>
                  <a:pt x="261451" y="628786"/>
                </a:cubicBezTo>
                <a:cubicBezTo>
                  <a:pt x="261451" y="627972"/>
                  <a:pt x="260637" y="627972"/>
                  <a:pt x="260637" y="628786"/>
                </a:cubicBezTo>
                <a:cubicBezTo>
                  <a:pt x="263080" y="628786"/>
                  <a:pt x="264709" y="632859"/>
                  <a:pt x="266338" y="630415"/>
                </a:cubicBezTo>
                <a:lnTo>
                  <a:pt x="266338" y="627972"/>
                </a:lnTo>
                <a:cubicBezTo>
                  <a:pt x="267967" y="627157"/>
                  <a:pt x="268782" y="626343"/>
                  <a:pt x="270411" y="626343"/>
                </a:cubicBezTo>
                <a:lnTo>
                  <a:pt x="270411" y="623085"/>
                </a:lnTo>
                <a:cubicBezTo>
                  <a:pt x="271226" y="623492"/>
                  <a:pt x="272651" y="622474"/>
                  <a:pt x="273974" y="622168"/>
                </a:cubicBezTo>
                <a:close/>
                <a:moveTo>
                  <a:pt x="632043" y="621456"/>
                </a:moveTo>
                <a:cubicBezTo>
                  <a:pt x="631228" y="621456"/>
                  <a:pt x="629599" y="621456"/>
                  <a:pt x="632857" y="622270"/>
                </a:cubicBezTo>
                <a:cubicBezTo>
                  <a:pt x="631228" y="622270"/>
                  <a:pt x="632857" y="623085"/>
                  <a:pt x="633671" y="623899"/>
                </a:cubicBezTo>
                <a:close/>
                <a:moveTo>
                  <a:pt x="499281" y="621456"/>
                </a:moveTo>
                <a:cubicBezTo>
                  <a:pt x="499281" y="623085"/>
                  <a:pt x="498466" y="625529"/>
                  <a:pt x="500095" y="624714"/>
                </a:cubicBezTo>
                <a:cubicBezTo>
                  <a:pt x="499281" y="625529"/>
                  <a:pt x="500095" y="627972"/>
                  <a:pt x="499281" y="627972"/>
                </a:cubicBezTo>
                <a:cubicBezTo>
                  <a:pt x="498466" y="625529"/>
                  <a:pt x="499281" y="623899"/>
                  <a:pt x="499281" y="621456"/>
                </a:cubicBezTo>
                <a:close/>
                <a:moveTo>
                  <a:pt x="497652" y="621456"/>
                </a:moveTo>
                <a:cubicBezTo>
                  <a:pt x="497652" y="625528"/>
                  <a:pt x="498467" y="633673"/>
                  <a:pt x="497652" y="635302"/>
                </a:cubicBezTo>
                <a:cubicBezTo>
                  <a:pt x="497652" y="632859"/>
                  <a:pt x="496838" y="635302"/>
                  <a:pt x="496838" y="637746"/>
                </a:cubicBezTo>
                <a:cubicBezTo>
                  <a:pt x="496023" y="636931"/>
                  <a:pt x="496838" y="636117"/>
                  <a:pt x="496838" y="634488"/>
                </a:cubicBezTo>
                <a:lnTo>
                  <a:pt x="496023" y="636117"/>
                </a:lnTo>
                <a:cubicBezTo>
                  <a:pt x="496023" y="631230"/>
                  <a:pt x="496838" y="630415"/>
                  <a:pt x="496838" y="627157"/>
                </a:cubicBezTo>
                <a:cubicBezTo>
                  <a:pt x="496838" y="628786"/>
                  <a:pt x="496838" y="631230"/>
                  <a:pt x="497652" y="629601"/>
                </a:cubicBezTo>
                <a:cubicBezTo>
                  <a:pt x="497652" y="627972"/>
                  <a:pt x="496838" y="626343"/>
                  <a:pt x="496838" y="624714"/>
                </a:cubicBezTo>
                <a:cubicBezTo>
                  <a:pt x="497652" y="623085"/>
                  <a:pt x="497652" y="622270"/>
                  <a:pt x="497652" y="621456"/>
                </a:cubicBezTo>
                <a:close/>
                <a:moveTo>
                  <a:pt x="338013" y="621456"/>
                </a:moveTo>
                <a:cubicBezTo>
                  <a:pt x="338013" y="621456"/>
                  <a:pt x="338828" y="622270"/>
                  <a:pt x="338828" y="623085"/>
                </a:cubicBezTo>
                <a:lnTo>
                  <a:pt x="338013" y="624714"/>
                </a:lnTo>
                <a:cubicBezTo>
                  <a:pt x="338013" y="622270"/>
                  <a:pt x="337198" y="621456"/>
                  <a:pt x="338013" y="621456"/>
                </a:cubicBezTo>
                <a:close/>
                <a:moveTo>
                  <a:pt x="627156" y="619827"/>
                </a:moveTo>
                <a:lnTo>
                  <a:pt x="630414" y="623899"/>
                </a:lnTo>
                <a:lnTo>
                  <a:pt x="627156" y="620642"/>
                </a:lnTo>
                <a:close/>
                <a:moveTo>
                  <a:pt x="610052" y="619827"/>
                </a:moveTo>
                <a:lnTo>
                  <a:pt x="610866" y="622270"/>
                </a:lnTo>
                <a:cubicBezTo>
                  <a:pt x="610866" y="621456"/>
                  <a:pt x="609237" y="622270"/>
                  <a:pt x="608423" y="621456"/>
                </a:cubicBezTo>
                <a:cubicBezTo>
                  <a:pt x="609237" y="621456"/>
                  <a:pt x="610052" y="620642"/>
                  <a:pt x="610052" y="619827"/>
                </a:cubicBezTo>
                <a:close/>
                <a:moveTo>
                  <a:pt x="586432" y="619827"/>
                </a:moveTo>
                <a:lnTo>
                  <a:pt x="586432" y="621456"/>
                </a:lnTo>
                <a:lnTo>
                  <a:pt x="585617" y="622270"/>
                </a:lnTo>
                <a:close/>
                <a:moveTo>
                  <a:pt x="500096" y="619827"/>
                </a:moveTo>
                <a:lnTo>
                  <a:pt x="500096" y="621456"/>
                </a:lnTo>
                <a:lnTo>
                  <a:pt x="500096" y="622270"/>
                </a:lnTo>
                <a:cubicBezTo>
                  <a:pt x="500096" y="622270"/>
                  <a:pt x="499281" y="622270"/>
                  <a:pt x="499281" y="621456"/>
                </a:cubicBezTo>
                <a:cubicBezTo>
                  <a:pt x="500096" y="621456"/>
                  <a:pt x="500096" y="620641"/>
                  <a:pt x="500096" y="619827"/>
                </a:cubicBezTo>
                <a:close/>
                <a:moveTo>
                  <a:pt x="328239" y="619827"/>
                </a:moveTo>
                <a:lnTo>
                  <a:pt x="327425" y="623085"/>
                </a:lnTo>
                <a:lnTo>
                  <a:pt x="327425" y="622270"/>
                </a:lnTo>
                <a:close/>
                <a:moveTo>
                  <a:pt x="41540" y="619827"/>
                </a:moveTo>
                <a:cubicBezTo>
                  <a:pt x="41540" y="621456"/>
                  <a:pt x="41540" y="622270"/>
                  <a:pt x="40725" y="623899"/>
                </a:cubicBezTo>
                <a:cubicBezTo>
                  <a:pt x="40725" y="623085"/>
                  <a:pt x="40725" y="621456"/>
                  <a:pt x="39096" y="620641"/>
                </a:cubicBezTo>
                <a:cubicBezTo>
                  <a:pt x="39096" y="619012"/>
                  <a:pt x="40725" y="619827"/>
                  <a:pt x="41540" y="619827"/>
                </a:cubicBezTo>
                <a:close/>
                <a:moveTo>
                  <a:pt x="448783" y="619012"/>
                </a:moveTo>
                <a:cubicBezTo>
                  <a:pt x="448783" y="619827"/>
                  <a:pt x="448783" y="622270"/>
                  <a:pt x="448783" y="624714"/>
                </a:cubicBezTo>
                <a:cubicBezTo>
                  <a:pt x="449597" y="623899"/>
                  <a:pt x="448783" y="615754"/>
                  <a:pt x="449597" y="619827"/>
                </a:cubicBezTo>
                <a:cubicBezTo>
                  <a:pt x="449597" y="620641"/>
                  <a:pt x="449597" y="620641"/>
                  <a:pt x="449597" y="621456"/>
                </a:cubicBezTo>
                <a:cubicBezTo>
                  <a:pt x="450412" y="621456"/>
                  <a:pt x="451226" y="632859"/>
                  <a:pt x="451226" y="630415"/>
                </a:cubicBezTo>
                <a:lnTo>
                  <a:pt x="451226" y="628786"/>
                </a:lnTo>
                <a:cubicBezTo>
                  <a:pt x="452041" y="626343"/>
                  <a:pt x="452855" y="636931"/>
                  <a:pt x="452855" y="630415"/>
                </a:cubicBezTo>
                <a:lnTo>
                  <a:pt x="452855" y="627157"/>
                </a:lnTo>
                <a:cubicBezTo>
                  <a:pt x="453670" y="631230"/>
                  <a:pt x="453670" y="626343"/>
                  <a:pt x="454484" y="629601"/>
                </a:cubicBezTo>
                <a:lnTo>
                  <a:pt x="454484" y="630415"/>
                </a:lnTo>
                <a:cubicBezTo>
                  <a:pt x="454484" y="629601"/>
                  <a:pt x="455299" y="633673"/>
                  <a:pt x="455299" y="628786"/>
                </a:cubicBezTo>
                <a:lnTo>
                  <a:pt x="455299" y="627972"/>
                </a:lnTo>
                <a:cubicBezTo>
                  <a:pt x="456113" y="627157"/>
                  <a:pt x="456113" y="627972"/>
                  <a:pt x="456928" y="627972"/>
                </a:cubicBezTo>
                <a:cubicBezTo>
                  <a:pt x="457742" y="627972"/>
                  <a:pt x="457742" y="627157"/>
                  <a:pt x="457742" y="627972"/>
                </a:cubicBezTo>
                <a:cubicBezTo>
                  <a:pt x="457742" y="623899"/>
                  <a:pt x="459371" y="626343"/>
                  <a:pt x="459371" y="626343"/>
                </a:cubicBezTo>
                <a:cubicBezTo>
                  <a:pt x="459371" y="627157"/>
                  <a:pt x="459371" y="628786"/>
                  <a:pt x="459371" y="630415"/>
                </a:cubicBezTo>
                <a:cubicBezTo>
                  <a:pt x="459371" y="627972"/>
                  <a:pt x="460186" y="627157"/>
                  <a:pt x="460186" y="629601"/>
                </a:cubicBezTo>
                <a:cubicBezTo>
                  <a:pt x="460186" y="624714"/>
                  <a:pt x="460186" y="619012"/>
                  <a:pt x="461000" y="619012"/>
                </a:cubicBezTo>
                <a:lnTo>
                  <a:pt x="461000" y="620641"/>
                </a:lnTo>
                <a:lnTo>
                  <a:pt x="461000" y="621456"/>
                </a:lnTo>
                <a:lnTo>
                  <a:pt x="461000" y="623899"/>
                </a:lnTo>
                <a:cubicBezTo>
                  <a:pt x="461815" y="619827"/>
                  <a:pt x="461815" y="623899"/>
                  <a:pt x="462629" y="622270"/>
                </a:cubicBezTo>
                <a:cubicBezTo>
                  <a:pt x="462629" y="623899"/>
                  <a:pt x="462629" y="624714"/>
                  <a:pt x="462629" y="626343"/>
                </a:cubicBezTo>
                <a:cubicBezTo>
                  <a:pt x="462629" y="620641"/>
                  <a:pt x="463444" y="631230"/>
                  <a:pt x="463444" y="623899"/>
                </a:cubicBezTo>
                <a:cubicBezTo>
                  <a:pt x="465073" y="627972"/>
                  <a:pt x="466702" y="623899"/>
                  <a:pt x="467516" y="628786"/>
                </a:cubicBezTo>
                <a:cubicBezTo>
                  <a:pt x="467516" y="630415"/>
                  <a:pt x="468331" y="627157"/>
                  <a:pt x="468331" y="627157"/>
                </a:cubicBezTo>
                <a:lnTo>
                  <a:pt x="468331" y="629601"/>
                </a:lnTo>
                <a:cubicBezTo>
                  <a:pt x="469145" y="625528"/>
                  <a:pt x="469145" y="627972"/>
                  <a:pt x="469960" y="623899"/>
                </a:cubicBezTo>
                <a:lnTo>
                  <a:pt x="469960" y="629601"/>
                </a:lnTo>
                <a:lnTo>
                  <a:pt x="468331" y="646705"/>
                </a:lnTo>
                <a:cubicBezTo>
                  <a:pt x="468331" y="645891"/>
                  <a:pt x="468331" y="640189"/>
                  <a:pt x="468331" y="639375"/>
                </a:cubicBezTo>
                <a:cubicBezTo>
                  <a:pt x="468331" y="644261"/>
                  <a:pt x="466702" y="645076"/>
                  <a:pt x="465887" y="644261"/>
                </a:cubicBezTo>
                <a:cubicBezTo>
                  <a:pt x="465887" y="642632"/>
                  <a:pt x="465073" y="641004"/>
                  <a:pt x="465073" y="642632"/>
                </a:cubicBezTo>
                <a:cubicBezTo>
                  <a:pt x="465073" y="641818"/>
                  <a:pt x="465073" y="641818"/>
                  <a:pt x="465073" y="641818"/>
                </a:cubicBezTo>
                <a:cubicBezTo>
                  <a:pt x="464665" y="639782"/>
                  <a:pt x="464462" y="641818"/>
                  <a:pt x="464258" y="643753"/>
                </a:cubicBezTo>
                <a:lnTo>
                  <a:pt x="463691" y="644674"/>
                </a:lnTo>
                <a:lnTo>
                  <a:pt x="463770" y="643773"/>
                </a:lnTo>
                <a:lnTo>
                  <a:pt x="464258" y="641818"/>
                </a:lnTo>
                <a:cubicBezTo>
                  <a:pt x="464258" y="642633"/>
                  <a:pt x="464054" y="642429"/>
                  <a:pt x="463851" y="642836"/>
                </a:cubicBezTo>
                <a:lnTo>
                  <a:pt x="463770" y="643773"/>
                </a:lnTo>
                <a:lnTo>
                  <a:pt x="463444" y="645076"/>
                </a:lnTo>
                <a:lnTo>
                  <a:pt x="463691" y="644674"/>
                </a:lnTo>
                <a:lnTo>
                  <a:pt x="463444" y="647519"/>
                </a:lnTo>
                <a:cubicBezTo>
                  <a:pt x="462629" y="646705"/>
                  <a:pt x="462629" y="647519"/>
                  <a:pt x="462629" y="644261"/>
                </a:cubicBezTo>
                <a:lnTo>
                  <a:pt x="461815" y="647519"/>
                </a:lnTo>
                <a:cubicBezTo>
                  <a:pt x="461815" y="646705"/>
                  <a:pt x="461815" y="645076"/>
                  <a:pt x="461815" y="644261"/>
                </a:cubicBezTo>
                <a:cubicBezTo>
                  <a:pt x="462629" y="645076"/>
                  <a:pt x="463444" y="639375"/>
                  <a:pt x="463444" y="643447"/>
                </a:cubicBezTo>
                <a:cubicBezTo>
                  <a:pt x="463444" y="639375"/>
                  <a:pt x="463444" y="637746"/>
                  <a:pt x="463444" y="634488"/>
                </a:cubicBezTo>
                <a:cubicBezTo>
                  <a:pt x="462629" y="636931"/>
                  <a:pt x="461815" y="643447"/>
                  <a:pt x="461000" y="647519"/>
                </a:cubicBezTo>
                <a:lnTo>
                  <a:pt x="460186" y="645076"/>
                </a:lnTo>
                <a:lnTo>
                  <a:pt x="460186" y="644261"/>
                </a:lnTo>
                <a:lnTo>
                  <a:pt x="460186" y="643447"/>
                </a:lnTo>
                <a:cubicBezTo>
                  <a:pt x="460186" y="642632"/>
                  <a:pt x="460186" y="642632"/>
                  <a:pt x="460186" y="642632"/>
                </a:cubicBezTo>
                <a:lnTo>
                  <a:pt x="460186" y="641818"/>
                </a:lnTo>
                <a:lnTo>
                  <a:pt x="460186" y="638560"/>
                </a:lnTo>
                <a:cubicBezTo>
                  <a:pt x="460186" y="637746"/>
                  <a:pt x="460186" y="636931"/>
                  <a:pt x="460186" y="636117"/>
                </a:cubicBezTo>
                <a:lnTo>
                  <a:pt x="460186" y="633673"/>
                </a:lnTo>
                <a:cubicBezTo>
                  <a:pt x="460186" y="633673"/>
                  <a:pt x="460186" y="632859"/>
                  <a:pt x="460186" y="632859"/>
                </a:cubicBezTo>
                <a:lnTo>
                  <a:pt x="460186" y="630415"/>
                </a:lnTo>
                <a:lnTo>
                  <a:pt x="459371" y="632859"/>
                </a:lnTo>
                <a:cubicBezTo>
                  <a:pt x="459371" y="633673"/>
                  <a:pt x="459371" y="634488"/>
                  <a:pt x="459371" y="636117"/>
                </a:cubicBezTo>
                <a:cubicBezTo>
                  <a:pt x="458557" y="638560"/>
                  <a:pt x="457742" y="641818"/>
                  <a:pt x="458557" y="645076"/>
                </a:cubicBezTo>
                <a:lnTo>
                  <a:pt x="457742" y="642632"/>
                </a:lnTo>
                <a:cubicBezTo>
                  <a:pt x="456928" y="646705"/>
                  <a:pt x="456928" y="645891"/>
                  <a:pt x="456113" y="649148"/>
                </a:cubicBezTo>
                <a:cubicBezTo>
                  <a:pt x="456113" y="647519"/>
                  <a:pt x="456113" y="645891"/>
                  <a:pt x="456113" y="645076"/>
                </a:cubicBezTo>
                <a:cubicBezTo>
                  <a:pt x="455299" y="649963"/>
                  <a:pt x="454484" y="639375"/>
                  <a:pt x="454484" y="643447"/>
                </a:cubicBezTo>
                <a:cubicBezTo>
                  <a:pt x="453670" y="644261"/>
                  <a:pt x="453670" y="647519"/>
                  <a:pt x="453670" y="648334"/>
                </a:cubicBezTo>
                <a:lnTo>
                  <a:pt x="453670" y="646705"/>
                </a:lnTo>
                <a:cubicBezTo>
                  <a:pt x="452855" y="649148"/>
                  <a:pt x="452855" y="650777"/>
                  <a:pt x="452041" y="649148"/>
                </a:cubicBezTo>
                <a:cubicBezTo>
                  <a:pt x="451226" y="649963"/>
                  <a:pt x="452855" y="655664"/>
                  <a:pt x="452041" y="654850"/>
                </a:cubicBezTo>
                <a:cubicBezTo>
                  <a:pt x="452041" y="652406"/>
                  <a:pt x="452041" y="649148"/>
                  <a:pt x="451226" y="649148"/>
                </a:cubicBezTo>
                <a:cubicBezTo>
                  <a:pt x="450412" y="650777"/>
                  <a:pt x="450412" y="653221"/>
                  <a:pt x="450412" y="654035"/>
                </a:cubicBezTo>
                <a:lnTo>
                  <a:pt x="450412" y="649963"/>
                </a:lnTo>
                <a:cubicBezTo>
                  <a:pt x="449597" y="649963"/>
                  <a:pt x="449597" y="650777"/>
                  <a:pt x="449597" y="647519"/>
                </a:cubicBezTo>
                <a:cubicBezTo>
                  <a:pt x="448783" y="649148"/>
                  <a:pt x="448783" y="649148"/>
                  <a:pt x="448783" y="648334"/>
                </a:cubicBezTo>
                <a:cubicBezTo>
                  <a:pt x="448783" y="650777"/>
                  <a:pt x="449597" y="656479"/>
                  <a:pt x="449597" y="658108"/>
                </a:cubicBezTo>
                <a:cubicBezTo>
                  <a:pt x="448783" y="655664"/>
                  <a:pt x="447968" y="657293"/>
                  <a:pt x="447968" y="652406"/>
                </a:cubicBezTo>
                <a:lnTo>
                  <a:pt x="448783" y="649963"/>
                </a:lnTo>
                <a:cubicBezTo>
                  <a:pt x="447968" y="645076"/>
                  <a:pt x="447968" y="655664"/>
                  <a:pt x="447154" y="647519"/>
                </a:cubicBezTo>
                <a:cubicBezTo>
                  <a:pt x="447968" y="647519"/>
                  <a:pt x="447968" y="645891"/>
                  <a:pt x="447968" y="643447"/>
                </a:cubicBezTo>
                <a:lnTo>
                  <a:pt x="447154" y="645076"/>
                </a:lnTo>
                <a:cubicBezTo>
                  <a:pt x="447154" y="644261"/>
                  <a:pt x="447154" y="644261"/>
                  <a:pt x="447154" y="643447"/>
                </a:cubicBezTo>
                <a:cubicBezTo>
                  <a:pt x="447154" y="644261"/>
                  <a:pt x="446339" y="645891"/>
                  <a:pt x="446339" y="647519"/>
                </a:cubicBezTo>
                <a:lnTo>
                  <a:pt x="445525" y="648334"/>
                </a:lnTo>
                <a:cubicBezTo>
                  <a:pt x="445525" y="648334"/>
                  <a:pt x="445525" y="646705"/>
                  <a:pt x="445525" y="646705"/>
                </a:cubicBezTo>
                <a:lnTo>
                  <a:pt x="444711" y="649148"/>
                </a:lnTo>
                <a:cubicBezTo>
                  <a:pt x="445525" y="648334"/>
                  <a:pt x="444711" y="647519"/>
                  <a:pt x="444711" y="646705"/>
                </a:cubicBezTo>
                <a:cubicBezTo>
                  <a:pt x="443896" y="645891"/>
                  <a:pt x="443896" y="655664"/>
                  <a:pt x="443081" y="651592"/>
                </a:cubicBezTo>
                <a:lnTo>
                  <a:pt x="443081" y="649963"/>
                </a:lnTo>
                <a:cubicBezTo>
                  <a:pt x="443081" y="658108"/>
                  <a:pt x="441453" y="650777"/>
                  <a:pt x="441453" y="658922"/>
                </a:cubicBezTo>
                <a:cubicBezTo>
                  <a:pt x="441453" y="655664"/>
                  <a:pt x="441453" y="657293"/>
                  <a:pt x="442267" y="653221"/>
                </a:cubicBezTo>
                <a:cubicBezTo>
                  <a:pt x="441453" y="651592"/>
                  <a:pt x="442267" y="646705"/>
                  <a:pt x="441453" y="648334"/>
                </a:cubicBezTo>
                <a:lnTo>
                  <a:pt x="441453" y="650777"/>
                </a:lnTo>
                <a:lnTo>
                  <a:pt x="441453" y="655664"/>
                </a:lnTo>
                <a:lnTo>
                  <a:pt x="440638" y="651592"/>
                </a:lnTo>
                <a:cubicBezTo>
                  <a:pt x="439824" y="654850"/>
                  <a:pt x="439824" y="652406"/>
                  <a:pt x="439009" y="651592"/>
                </a:cubicBezTo>
                <a:cubicBezTo>
                  <a:pt x="439009" y="652406"/>
                  <a:pt x="439009" y="652406"/>
                  <a:pt x="439009" y="653221"/>
                </a:cubicBezTo>
                <a:cubicBezTo>
                  <a:pt x="439009" y="650777"/>
                  <a:pt x="438194" y="657293"/>
                  <a:pt x="437380" y="655664"/>
                </a:cubicBezTo>
                <a:lnTo>
                  <a:pt x="437380" y="652406"/>
                </a:lnTo>
                <a:lnTo>
                  <a:pt x="437380" y="651592"/>
                </a:lnTo>
                <a:lnTo>
                  <a:pt x="436566" y="654035"/>
                </a:lnTo>
                <a:cubicBezTo>
                  <a:pt x="437380" y="653221"/>
                  <a:pt x="437380" y="650777"/>
                  <a:pt x="437380" y="648334"/>
                </a:cubicBezTo>
                <a:cubicBezTo>
                  <a:pt x="436566" y="648334"/>
                  <a:pt x="436566" y="649963"/>
                  <a:pt x="436566" y="649963"/>
                </a:cubicBezTo>
                <a:cubicBezTo>
                  <a:pt x="436566" y="648334"/>
                  <a:pt x="436566" y="647519"/>
                  <a:pt x="436566" y="646705"/>
                </a:cubicBezTo>
                <a:lnTo>
                  <a:pt x="435751" y="650777"/>
                </a:lnTo>
                <a:cubicBezTo>
                  <a:pt x="435751" y="651592"/>
                  <a:pt x="435751" y="651592"/>
                  <a:pt x="435751" y="651592"/>
                </a:cubicBezTo>
                <a:cubicBezTo>
                  <a:pt x="435751" y="651592"/>
                  <a:pt x="434937" y="652406"/>
                  <a:pt x="434937" y="650777"/>
                </a:cubicBezTo>
                <a:cubicBezTo>
                  <a:pt x="434937" y="649963"/>
                  <a:pt x="434937" y="649148"/>
                  <a:pt x="434937" y="648334"/>
                </a:cubicBezTo>
                <a:cubicBezTo>
                  <a:pt x="435751" y="650777"/>
                  <a:pt x="435751" y="648334"/>
                  <a:pt x="435751" y="646705"/>
                </a:cubicBezTo>
                <a:cubicBezTo>
                  <a:pt x="434937" y="646705"/>
                  <a:pt x="434937" y="645891"/>
                  <a:pt x="434937" y="644261"/>
                </a:cubicBezTo>
                <a:cubicBezTo>
                  <a:pt x="434122" y="644261"/>
                  <a:pt x="434122" y="647519"/>
                  <a:pt x="434122" y="649963"/>
                </a:cubicBezTo>
                <a:cubicBezTo>
                  <a:pt x="433308" y="649148"/>
                  <a:pt x="433308" y="648334"/>
                  <a:pt x="432493" y="650777"/>
                </a:cubicBezTo>
                <a:lnTo>
                  <a:pt x="432493" y="647519"/>
                </a:lnTo>
                <a:lnTo>
                  <a:pt x="431679" y="648334"/>
                </a:lnTo>
                <a:lnTo>
                  <a:pt x="431679" y="644261"/>
                </a:lnTo>
                <a:cubicBezTo>
                  <a:pt x="430050" y="641818"/>
                  <a:pt x="430864" y="649963"/>
                  <a:pt x="430050" y="648334"/>
                </a:cubicBezTo>
                <a:lnTo>
                  <a:pt x="430050" y="645076"/>
                </a:lnTo>
                <a:cubicBezTo>
                  <a:pt x="430050" y="645891"/>
                  <a:pt x="429235" y="650777"/>
                  <a:pt x="429235" y="647519"/>
                </a:cubicBezTo>
                <a:cubicBezTo>
                  <a:pt x="429235" y="649148"/>
                  <a:pt x="430050" y="651592"/>
                  <a:pt x="429235" y="652406"/>
                </a:cubicBezTo>
                <a:cubicBezTo>
                  <a:pt x="427606" y="653221"/>
                  <a:pt x="428421" y="641818"/>
                  <a:pt x="426792" y="645891"/>
                </a:cubicBezTo>
                <a:cubicBezTo>
                  <a:pt x="427606" y="648334"/>
                  <a:pt x="426792" y="651592"/>
                  <a:pt x="427606" y="651592"/>
                </a:cubicBezTo>
                <a:cubicBezTo>
                  <a:pt x="426792" y="653221"/>
                  <a:pt x="426792" y="647519"/>
                  <a:pt x="425977" y="650777"/>
                </a:cubicBezTo>
                <a:lnTo>
                  <a:pt x="425977" y="646705"/>
                </a:lnTo>
                <a:cubicBezTo>
                  <a:pt x="425163" y="646705"/>
                  <a:pt x="425163" y="647519"/>
                  <a:pt x="425163" y="648334"/>
                </a:cubicBezTo>
                <a:lnTo>
                  <a:pt x="425163" y="645076"/>
                </a:lnTo>
                <a:cubicBezTo>
                  <a:pt x="424348" y="649963"/>
                  <a:pt x="423534" y="642632"/>
                  <a:pt x="423534" y="649148"/>
                </a:cubicBezTo>
                <a:cubicBezTo>
                  <a:pt x="423534" y="644261"/>
                  <a:pt x="422719" y="649963"/>
                  <a:pt x="422719" y="647519"/>
                </a:cubicBezTo>
                <a:cubicBezTo>
                  <a:pt x="423534" y="643447"/>
                  <a:pt x="424348" y="647519"/>
                  <a:pt x="424348" y="642632"/>
                </a:cubicBezTo>
                <a:cubicBezTo>
                  <a:pt x="424348" y="641004"/>
                  <a:pt x="423534" y="643447"/>
                  <a:pt x="423534" y="641818"/>
                </a:cubicBezTo>
                <a:cubicBezTo>
                  <a:pt x="424348" y="641004"/>
                  <a:pt x="424348" y="639375"/>
                  <a:pt x="424348" y="638560"/>
                </a:cubicBezTo>
                <a:cubicBezTo>
                  <a:pt x="423534" y="636117"/>
                  <a:pt x="423534" y="641004"/>
                  <a:pt x="422719" y="642632"/>
                </a:cubicBezTo>
                <a:lnTo>
                  <a:pt x="423534" y="641818"/>
                </a:lnTo>
                <a:cubicBezTo>
                  <a:pt x="423534" y="646705"/>
                  <a:pt x="422719" y="642632"/>
                  <a:pt x="422719" y="646705"/>
                </a:cubicBezTo>
                <a:cubicBezTo>
                  <a:pt x="422719" y="643447"/>
                  <a:pt x="421905" y="647519"/>
                  <a:pt x="421905" y="645891"/>
                </a:cubicBezTo>
                <a:cubicBezTo>
                  <a:pt x="421905" y="645891"/>
                  <a:pt x="421905" y="645076"/>
                  <a:pt x="421905" y="645076"/>
                </a:cubicBezTo>
                <a:cubicBezTo>
                  <a:pt x="421090" y="645076"/>
                  <a:pt x="420276" y="636931"/>
                  <a:pt x="420276" y="636931"/>
                </a:cubicBezTo>
                <a:cubicBezTo>
                  <a:pt x="420276" y="636117"/>
                  <a:pt x="419461" y="638560"/>
                  <a:pt x="419461" y="641004"/>
                </a:cubicBezTo>
                <a:cubicBezTo>
                  <a:pt x="419461" y="642632"/>
                  <a:pt x="421090" y="639375"/>
                  <a:pt x="420276" y="645891"/>
                </a:cubicBezTo>
                <a:cubicBezTo>
                  <a:pt x="419461" y="638560"/>
                  <a:pt x="418647" y="648334"/>
                  <a:pt x="417832" y="643447"/>
                </a:cubicBezTo>
                <a:cubicBezTo>
                  <a:pt x="417832" y="641004"/>
                  <a:pt x="417018" y="639375"/>
                  <a:pt x="417832" y="637746"/>
                </a:cubicBezTo>
                <a:cubicBezTo>
                  <a:pt x="417018" y="638560"/>
                  <a:pt x="417018" y="639375"/>
                  <a:pt x="417018" y="641818"/>
                </a:cubicBezTo>
                <a:lnTo>
                  <a:pt x="417018" y="639375"/>
                </a:lnTo>
                <a:cubicBezTo>
                  <a:pt x="416203" y="644261"/>
                  <a:pt x="416203" y="644261"/>
                  <a:pt x="415389" y="646705"/>
                </a:cubicBezTo>
                <a:cubicBezTo>
                  <a:pt x="416203" y="645076"/>
                  <a:pt x="415389" y="643447"/>
                  <a:pt x="415389" y="641818"/>
                </a:cubicBezTo>
                <a:cubicBezTo>
                  <a:pt x="415389" y="641004"/>
                  <a:pt x="414574" y="641818"/>
                  <a:pt x="414574" y="643447"/>
                </a:cubicBezTo>
                <a:cubicBezTo>
                  <a:pt x="413760" y="645076"/>
                  <a:pt x="413760" y="641004"/>
                  <a:pt x="412945" y="643447"/>
                </a:cubicBezTo>
                <a:lnTo>
                  <a:pt x="412945" y="645076"/>
                </a:lnTo>
                <a:cubicBezTo>
                  <a:pt x="412131" y="649148"/>
                  <a:pt x="410502" y="646705"/>
                  <a:pt x="408873" y="648334"/>
                </a:cubicBezTo>
                <a:lnTo>
                  <a:pt x="409687" y="649148"/>
                </a:lnTo>
                <a:cubicBezTo>
                  <a:pt x="408873" y="648334"/>
                  <a:pt x="408873" y="651592"/>
                  <a:pt x="408058" y="649148"/>
                </a:cubicBezTo>
                <a:cubicBezTo>
                  <a:pt x="408058" y="649148"/>
                  <a:pt x="408058" y="648334"/>
                  <a:pt x="408058" y="648334"/>
                </a:cubicBezTo>
                <a:cubicBezTo>
                  <a:pt x="408058" y="646705"/>
                  <a:pt x="407244" y="644261"/>
                  <a:pt x="407244" y="644261"/>
                </a:cubicBezTo>
                <a:lnTo>
                  <a:pt x="407244" y="645076"/>
                </a:lnTo>
                <a:lnTo>
                  <a:pt x="407244" y="646705"/>
                </a:lnTo>
                <a:lnTo>
                  <a:pt x="407244" y="648334"/>
                </a:lnTo>
                <a:cubicBezTo>
                  <a:pt x="407244" y="641818"/>
                  <a:pt x="405615" y="647519"/>
                  <a:pt x="404801" y="641818"/>
                </a:cubicBezTo>
                <a:cubicBezTo>
                  <a:pt x="404801" y="646705"/>
                  <a:pt x="405615" y="642632"/>
                  <a:pt x="405615" y="646705"/>
                </a:cubicBezTo>
                <a:cubicBezTo>
                  <a:pt x="404801" y="646705"/>
                  <a:pt x="404801" y="645076"/>
                  <a:pt x="404801" y="645076"/>
                </a:cubicBezTo>
                <a:lnTo>
                  <a:pt x="404801" y="648334"/>
                </a:lnTo>
                <a:cubicBezTo>
                  <a:pt x="403171" y="646705"/>
                  <a:pt x="403171" y="644261"/>
                  <a:pt x="401542" y="645076"/>
                </a:cubicBezTo>
                <a:lnTo>
                  <a:pt x="401542" y="644261"/>
                </a:lnTo>
                <a:cubicBezTo>
                  <a:pt x="401542" y="642632"/>
                  <a:pt x="400728" y="643447"/>
                  <a:pt x="400728" y="645891"/>
                </a:cubicBezTo>
                <a:cubicBezTo>
                  <a:pt x="400728" y="644261"/>
                  <a:pt x="400728" y="643447"/>
                  <a:pt x="400728" y="642632"/>
                </a:cubicBezTo>
                <a:cubicBezTo>
                  <a:pt x="399914" y="649963"/>
                  <a:pt x="399099" y="637746"/>
                  <a:pt x="398285" y="642632"/>
                </a:cubicBezTo>
                <a:lnTo>
                  <a:pt x="397507" y="627089"/>
                </a:lnTo>
                <a:lnTo>
                  <a:pt x="398590" y="625121"/>
                </a:lnTo>
                <a:cubicBezTo>
                  <a:pt x="398896" y="625121"/>
                  <a:pt x="399099" y="625121"/>
                  <a:pt x="399099" y="623085"/>
                </a:cubicBezTo>
                <a:lnTo>
                  <a:pt x="399914" y="627157"/>
                </a:lnTo>
                <a:cubicBezTo>
                  <a:pt x="399914" y="625528"/>
                  <a:pt x="399914" y="623899"/>
                  <a:pt x="399914" y="623085"/>
                </a:cubicBezTo>
                <a:cubicBezTo>
                  <a:pt x="399914" y="623085"/>
                  <a:pt x="399914" y="623085"/>
                  <a:pt x="399914" y="620641"/>
                </a:cubicBezTo>
                <a:cubicBezTo>
                  <a:pt x="402357" y="630415"/>
                  <a:pt x="404801" y="621456"/>
                  <a:pt x="407244" y="626343"/>
                </a:cubicBezTo>
                <a:cubicBezTo>
                  <a:pt x="407244" y="626343"/>
                  <a:pt x="407244" y="624714"/>
                  <a:pt x="407244" y="623899"/>
                </a:cubicBezTo>
                <a:cubicBezTo>
                  <a:pt x="408058" y="627972"/>
                  <a:pt x="408058" y="622270"/>
                  <a:pt x="408058" y="621456"/>
                </a:cubicBezTo>
                <a:lnTo>
                  <a:pt x="408873" y="627157"/>
                </a:lnTo>
                <a:cubicBezTo>
                  <a:pt x="408873" y="625528"/>
                  <a:pt x="408873" y="623899"/>
                  <a:pt x="408873" y="623085"/>
                </a:cubicBezTo>
                <a:cubicBezTo>
                  <a:pt x="409687" y="621456"/>
                  <a:pt x="411316" y="627157"/>
                  <a:pt x="412131" y="623899"/>
                </a:cubicBezTo>
                <a:cubicBezTo>
                  <a:pt x="412131" y="625528"/>
                  <a:pt x="411316" y="627972"/>
                  <a:pt x="412131" y="628786"/>
                </a:cubicBezTo>
                <a:cubicBezTo>
                  <a:pt x="411316" y="623085"/>
                  <a:pt x="412945" y="626343"/>
                  <a:pt x="412945" y="622270"/>
                </a:cubicBezTo>
                <a:cubicBezTo>
                  <a:pt x="413760" y="628786"/>
                  <a:pt x="414574" y="623899"/>
                  <a:pt x="414574" y="632044"/>
                </a:cubicBezTo>
                <a:cubicBezTo>
                  <a:pt x="414574" y="632859"/>
                  <a:pt x="414574" y="628786"/>
                  <a:pt x="414574" y="627972"/>
                </a:cubicBezTo>
                <a:cubicBezTo>
                  <a:pt x="415389" y="627972"/>
                  <a:pt x="415389" y="627972"/>
                  <a:pt x="416203" y="625528"/>
                </a:cubicBezTo>
                <a:cubicBezTo>
                  <a:pt x="416203" y="627157"/>
                  <a:pt x="418647" y="623085"/>
                  <a:pt x="419461" y="629601"/>
                </a:cubicBezTo>
                <a:cubicBezTo>
                  <a:pt x="418647" y="625528"/>
                  <a:pt x="419461" y="627157"/>
                  <a:pt x="419461" y="625528"/>
                </a:cubicBezTo>
                <a:lnTo>
                  <a:pt x="419461" y="622270"/>
                </a:lnTo>
                <a:lnTo>
                  <a:pt x="420276" y="622270"/>
                </a:lnTo>
                <a:cubicBezTo>
                  <a:pt x="420276" y="623085"/>
                  <a:pt x="420276" y="624714"/>
                  <a:pt x="420276" y="625528"/>
                </a:cubicBezTo>
                <a:cubicBezTo>
                  <a:pt x="421090" y="626343"/>
                  <a:pt x="421090" y="623899"/>
                  <a:pt x="421090" y="622270"/>
                </a:cubicBezTo>
                <a:lnTo>
                  <a:pt x="421090" y="627157"/>
                </a:lnTo>
                <a:cubicBezTo>
                  <a:pt x="421090" y="626343"/>
                  <a:pt x="421905" y="621456"/>
                  <a:pt x="421905" y="623899"/>
                </a:cubicBezTo>
                <a:cubicBezTo>
                  <a:pt x="421905" y="623899"/>
                  <a:pt x="421905" y="626343"/>
                  <a:pt x="421905" y="627157"/>
                </a:cubicBezTo>
                <a:lnTo>
                  <a:pt x="422719" y="627157"/>
                </a:lnTo>
                <a:lnTo>
                  <a:pt x="422719" y="623085"/>
                </a:lnTo>
                <a:cubicBezTo>
                  <a:pt x="424348" y="623085"/>
                  <a:pt x="426792" y="626343"/>
                  <a:pt x="428421" y="626343"/>
                </a:cubicBezTo>
                <a:cubicBezTo>
                  <a:pt x="427606" y="629601"/>
                  <a:pt x="429235" y="626343"/>
                  <a:pt x="429235" y="632044"/>
                </a:cubicBezTo>
                <a:lnTo>
                  <a:pt x="429235" y="631230"/>
                </a:lnTo>
                <a:cubicBezTo>
                  <a:pt x="429235" y="632044"/>
                  <a:pt x="430050" y="636117"/>
                  <a:pt x="430050" y="635302"/>
                </a:cubicBezTo>
                <a:cubicBezTo>
                  <a:pt x="430050" y="633673"/>
                  <a:pt x="430864" y="629601"/>
                  <a:pt x="430050" y="628786"/>
                </a:cubicBezTo>
                <a:lnTo>
                  <a:pt x="430864" y="626343"/>
                </a:lnTo>
                <a:cubicBezTo>
                  <a:pt x="431679" y="615754"/>
                  <a:pt x="433308" y="627157"/>
                  <a:pt x="434122" y="623899"/>
                </a:cubicBezTo>
                <a:cubicBezTo>
                  <a:pt x="434122" y="624714"/>
                  <a:pt x="434122" y="625528"/>
                  <a:pt x="434122" y="625528"/>
                </a:cubicBezTo>
                <a:cubicBezTo>
                  <a:pt x="434937" y="621456"/>
                  <a:pt x="436566" y="627972"/>
                  <a:pt x="436566" y="626343"/>
                </a:cubicBezTo>
                <a:lnTo>
                  <a:pt x="436566" y="629601"/>
                </a:lnTo>
                <a:cubicBezTo>
                  <a:pt x="438194" y="624714"/>
                  <a:pt x="438194" y="624714"/>
                  <a:pt x="439009" y="626343"/>
                </a:cubicBezTo>
                <a:cubicBezTo>
                  <a:pt x="439009" y="626343"/>
                  <a:pt x="439009" y="627157"/>
                  <a:pt x="439009" y="627972"/>
                </a:cubicBezTo>
                <a:cubicBezTo>
                  <a:pt x="439824" y="625528"/>
                  <a:pt x="439824" y="623085"/>
                  <a:pt x="440638" y="623899"/>
                </a:cubicBezTo>
                <a:lnTo>
                  <a:pt x="440638" y="624714"/>
                </a:lnTo>
                <a:lnTo>
                  <a:pt x="441453" y="623899"/>
                </a:lnTo>
                <a:cubicBezTo>
                  <a:pt x="441453" y="632859"/>
                  <a:pt x="443896" y="618198"/>
                  <a:pt x="443896" y="627972"/>
                </a:cubicBezTo>
                <a:cubicBezTo>
                  <a:pt x="444711" y="625528"/>
                  <a:pt x="445525" y="624714"/>
                  <a:pt x="445525" y="623085"/>
                </a:cubicBezTo>
                <a:cubicBezTo>
                  <a:pt x="445525" y="623899"/>
                  <a:pt x="445525" y="623899"/>
                  <a:pt x="445525" y="624714"/>
                </a:cubicBezTo>
                <a:cubicBezTo>
                  <a:pt x="445525" y="619827"/>
                  <a:pt x="446339" y="626343"/>
                  <a:pt x="447154" y="625528"/>
                </a:cubicBezTo>
                <a:cubicBezTo>
                  <a:pt x="447154" y="624714"/>
                  <a:pt x="447154" y="623085"/>
                  <a:pt x="447154" y="621456"/>
                </a:cubicBezTo>
                <a:cubicBezTo>
                  <a:pt x="447154" y="625528"/>
                  <a:pt x="448783" y="617383"/>
                  <a:pt x="448783" y="619012"/>
                </a:cubicBezTo>
                <a:close/>
                <a:moveTo>
                  <a:pt x="397470" y="619012"/>
                </a:moveTo>
                <a:lnTo>
                  <a:pt x="398285" y="620641"/>
                </a:lnTo>
                <a:lnTo>
                  <a:pt x="398285" y="621456"/>
                </a:lnTo>
                <a:close/>
                <a:moveTo>
                  <a:pt x="491951" y="618198"/>
                </a:moveTo>
                <a:cubicBezTo>
                  <a:pt x="491951" y="617384"/>
                  <a:pt x="491951" y="621456"/>
                  <a:pt x="491951" y="620641"/>
                </a:cubicBezTo>
                <a:cubicBezTo>
                  <a:pt x="491136" y="622270"/>
                  <a:pt x="491951" y="615754"/>
                  <a:pt x="491951" y="618198"/>
                </a:cubicBezTo>
                <a:close/>
                <a:moveTo>
                  <a:pt x="324981" y="618198"/>
                </a:moveTo>
                <a:cubicBezTo>
                  <a:pt x="324166" y="619013"/>
                  <a:pt x="325795" y="620642"/>
                  <a:pt x="324981" y="622270"/>
                </a:cubicBezTo>
                <a:cubicBezTo>
                  <a:pt x="324166" y="620642"/>
                  <a:pt x="323352" y="620642"/>
                  <a:pt x="323352" y="621456"/>
                </a:cubicBezTo>
                <a:cubicBezTo>
                  <a:pt x="323352" y="619827"/>
                  <a:pt x="324166" y="618198"/>
                  <a:pt x="324981" y="618198"/>
                </a:cubicBezTo>
                <a:close/>
                <a:moveTo>
                  <a:pt x="82264" y="618198"/>
                </a:moveTo>
                <a:lnTo>
                  <a:pt x="83893" y="619827"/>
                </a:lnTo>
                <a:lnTo>
                  <a:pt x="80635" y="619013"/>
                </a:lnTo>
                <a:close/>
                <a:moveTo>
                  <a:pt x="57014" y="618198"/>
                </a:moveTo>
                <a:cubicBezTo>
                  <a:pt x="62716" y="617384"/>
                  <a:pt x="64344" y="623085"/>
                  <a:pt x="68417" y="621456"/>
                </a:cubicBezTo>
                <a:cubicBezTo>
                  <a:pt x="66788" y="623085"/>
                  <a:pt x="64344" y="622271"/>
                  <a:pt x="65973" y="625529"/>
                </a:cubicBezTo>
                <a:cubicBezTo>
                  <a:pt x="69231" y="627158"/>
                  <a:pt x="71675" y="623085"/>
                  <a:pt x="73304" y="622271"/>
                </a:cubicBezTo>
                <a:cubicBezTo>
                  <a:pt x="75747" y="624714"/>
                  <a:pt x="76562" y="624714"/>
                  <a:pt x="78191" y="624714"/>
                </a:cubicBezTo>
                <a:cubicBezTo>
                  <a:pt x="72489" y="626343"/>
                  <a:pt x="61901" y="627972"/>
                  <a:pt x="59457" y="625529"/>
                </a:cubicBezTo>
                <a:cubicBezTo>
                  <a:pt x="63530" y="623900"/>
                  <a:pt x="60272" y="620642"/>
                  <a:pt x="57014" y="620642"/>
                </a:cubicBezTo>
                <a:cubicBezTo>
                  <a:pt x="57829" y="619827"/>
                  <a:pt x="59457" y="621456"/>
                  <a:pt x="59457" y="620642"/>
                </a:cubicBezTo>
                <a:close/>
                <a:moveTo>
                  <a:pt x="482890" y="617281"/>
                </a:moveTo>
                <a:cubicBezTo>
                  <a:pt x="483399" y="616976"/>
                  <a:pt x="483806" y="617383"/>
                  <a:pt x="483806" y="620641"/>
                </a:cubicBezTo>
                <a:cubicBezTo>
                  <a:pt x="484620" y="618198"/>
                  <a:pt x="485435" y="621456"/>
                  <a:pt x="485435" y="620641"/>
                </a:cubicBezTo>
                <a:lnTo>
                  <a:pt x="485435" y="623085"/>
                </a:lnTo>
                <a:cubicBezTo>
                  <a:pt x="485435" y="623899"/>
                  <a:pt x="486250" y="623085"/>
                  <a:pt x="486250" y="622270"/>
                </a:cubicBezTo>
                <a:cubicBezTo>
                  <a:pt x="487064" y="627972"/>
                  <a:pt x="487878" y="623085"/>
                  <a:pt x="488693" y="623085"/>
                </a:cubicBezTo>
                <a:lnTo>
                  <a:pt x="488693" y="623899"/>
                </a:lnTo>
                <a:lnTo>
                  <a:pt x="489507" y="622270"/>
                </a:lnTo>
                <a:cubicBezTo>
                  <a:pt x="489507" y="624714"/>
                  <a:pt x="490322" y="620641"/>
                  <a:pt x="490322" y="621456"/>
                </a:cubicBezTo>
                <a:cubicBezTo>
                  <a:pt x="490322" y="619827"/>
                  <a:pt x="491136" y="620641"/>
                  <a:pt x="491136" y="622270"/>
                </a:cubicBezTo>
                <a:lnTo>
                  <a:pt x="491951" y="622270"/>
                </a:lnTo>
                <a:lnTo>
                  <a:pt x="491951" y="626343"/>
                </a:lnTo>
                <a:lnTo>
                  <a:pt x="491951" y="628786"/>
                </a:lnTo>
                <a:cubicBezTo>
                  <a:pt x="491951" y="627157"/>
                  <a:pt x="492765" y="627157"/>
                  <a:pt x="492765" y="624714"/>
                </a:cubicBezTo>
                <a:cubicBezTo>
                  <a:pt x="492765" y="623899"/>
                  <a:pt x="492765" y="623899"/>
                  <a:pt x="492765" y="623085"/>
                </a:cubicBezTo>
                <a:cubicBezTo>
                  <a:pt x="492765" y="623085"/>
                  <a:pt x="492765" y="622270"/>
                  <a:pt x="492765" y="622270"/>
                </a:cubicBezTo>
                <a:cubicBezTo>
                  <a:pt x="492765" y="623085"/>
                  <a:pt x="492765" y="622270"/>
                  <a:pt x="492765" y="620641"/>
                </a:cubicBezTo>
                <a:cubicBezTo>
                  <a:pt x="492765" y="624714"/>
                  <a:pt x="493580" y="622270"/>
                  <a:pt x="493580" y="627157"/>
                </a:cubicBezTo>
                <a:cubicBezTo>
                  <a:pt x="492765" y="621456"/>
                  <a:pt x="494394" y="627157"/>
                  <a:pt x="494394" y="621456"/>
                </a:cubicBezTo>
                <a:cubicBezTo>
                  <a:pt x="495209" y="626343"/>
                  <a:pt x="495209" y="621456"/>
                  <a:pt x="495209" y="625528"/>
                </a:cubicBezTo>
                <a:cubicBezTo>
                  <a:pt x="494394" y="624714"/>
                  <a:pt x="494394" y="628786"/>
                  <a:pt x="493580" y="630415"/>
                </a:cubicBezTo>
                <a:lnTo>
                  <a:pt x="493743" y="630904"/>
                </a:lnTo>
                <a:lnTo>
                  <a:pt x="492765" y="632859"/>
                </a:lnTo>
                <a:lnTo>
                  <a:pt x="492765" y="636931"/>
                </a:lnTo>
                <a:lnTo>
                  <a:pt x="492765" y="637746"/>
                </a:lnTo>
                <a:lnTo>
                  <a:pt x="492765" y="640189"/>
                </a:lnTo>
                <a:cubicBezTo>
                  <a:pt x="491951" y="637746"/>
                  <a:pt x="489507" y="640189"/>
                  <a:pt x="489507" y="636931"/>
                </a:cubicBezTo>
                <a:cubicBezTo>
                  <a:pt x="489507" y="637746"/>
                  <a:pt x="490322" y="636931"/>
                  <a:pt x="490322" y="636117"/>
                </a:cubicBezTo>
                <a:lnTo>
                  <a:pt x="489507" y="634488"/>
                </a:lnTo>
                <a:cubicBezTo>
                  <a:pt x="490322" y="633673"/>
                  <a:pt x="490322" y="637746"/>
                  <a:pt x="491136" y="636117"/>
                </a:cubicBezTo>
                <a:cubicBezTo>
                  <a:pt x="491136" y="633673"/>
                  <a:pt x="491951" y="630415"/>
                  <a:pt x="491136" y="627157"/>
                </a:cubicBezTo>
                <a:cubicBezTo>
                  <a:pt x="489507" y="623085"/>
                  <a:pt x="490322" y="632859"/>
                  <a:pt x="488693" y="632044"/>
                </a:cubicBezTo>
                <a:cubicBezTo>
                  <a:pt x="487878" y="632859"/>
                  <a:pt x="488693" y="627972"/>
                  <a:pt x="487878" y="629601"/>
                </a:cubicBezTo>
                <a:lnTo>
                  <a:pt x="487413" y="633325"/>
                </a:lnTo>
                <a:lnTo>
                  <a:pt x="487879" y="632859"/>
                </a:lnTo>
                <a:lnTo>
                  <a:pt x="487227" y="634814"/>
                </a:lnTo>
                <a:lnTo>
                  <a:pt x="486250" y="642632"/>
                </a:lnTo>
                <a:cubicBezTo>
                  <a:pt x="486250" y="641004"/>
                  <a:pt x="487064" y="637746"/>
                  <a:pt x="487064" y="641818"/>
                </a:cubicBezTo>
                <a:cubicBezTo>
                  <a:pt x="487064" y="643447"/>
                  <a:pt x="486250" y="644261"/>
                  <a:pt x="486250" y="646705"/>
                </a:cubicBezTo>
                <a:cubicBezTo>
                  <a:pt x="485435" y="642632"/>
                  <a:pt x="487064" y="645076"/>
                  <a:pt x="486250" y="641818"/>
                </a:cubicBezTo>
                <a:cubicBezTo>
                  <a:pt x="485435" y="641818"/>
                  <a:pt x="485435" y="643447"/>
                  <a:pt x="485435" y="644261"/>
                </a:cubicBezTo>
                <a:cubicBezTo>
                  <a:pt x="486250" y="642632"/>
                  <a:pt x="485435" y="641004"/>
                  <a:pt x="485435" y="640189"/>
                </a:cubicBezTo>
                <a:cubicBezTo>
                  <a:pt x="484620" y="640189"/>
                  <a:pt x="483806" y="637746"/>
                  <a:pt x="482991" y="637746"/>
                </a:cubicBezTo>
                <a:cubicBezTo>
                  <a:pt x="482991" y="636931"/>
                  <a:pt x="482991" y="635302"/>
                  <a:pt x="482991" y="634488"/>
                </a:cubicBezTo>
                <a:cubicBezTo>
                  <a:pt x="482991" y="636117"/>
                  <a:pt x="482177" y="642632"/>
                  <a:pt x="482177" y="645076"/>
                </a:cubicBezTo>
                <a:cubicBezTo>
                  <a:pt x="482177" y="645076"/>
                  <a:pt x="482177" y="643447"/>
                  <a:pt x="481363" y="644261"/>
                </a:cubicBezTo>
                <a:lnTo>
                  <a:pt x="481363" y="635302"/>
                </a:lnTo>
                <a:lnTo>
                  <a:pt x="480548" y="632044"/>
                </a:lnTo>
                <a:lnTo>
                  <a:pt x="479733" y="628786"/>
                </a:lnTo>
                <a:cubicBezTo>
                  <a:pt x="479733" y="632044"/>
                  <a:pt x="479733" y="646705"/>
                  <a:pt x="479733" y="651592"/>
                </a:cubicBezTo>
                <a:cubicBezTo>
                  <a:pt x="479733" y="653221"/>
                  <a:pt x="478919" y="648334"/>
                  <a:pt x="478919" y="648334"/>
                </a:cubicBezTo>
                <a:cubicBezTo>
                  <a:pt x="478105" y="644261"/>
                  <a:pt x="478105" y="651592"/>
                  <a:pt x="477290" y="649963"/>
                </a:cubicBezTo>
                <a:lnTo>
                  <a:pt x="477290" y="647519"/>
                </a:lnTo>
                <a:cubicBezTo>
                  <a:pt x="477290" y="646705"/>
                  <a:pt x="476476" y="647519"/>
                  <a:pt x="476476" y="649148"/>
                </a:cubicBezTo>
                <a:lnTo>
                  <a:pt x="476476" y="646705"/>
                </a:lnTo>
                <a:lnTo>
                  <a:pt x="476476" y="640189"/>
                </a:lnTo>
                <a:lnTo>
                  <a:pt x="475569" y="642992"/>
                </a:lnTo>
                <a:lnTo>
                  <a:pt x="476374" y="637949"/>
                </a:lnTo>
                <a:cubicBezTo>
                  <a:pt x="476883" y="634081"/>
                  <a:pt x="477290" y="630008"/>
                  <a:pt x="477290" y="627157"/>
                </a:cubicBezTo>
                <a:lnTo>
                  <a:pt x="476476" y="629601"/>
                </a:lnTo>
                <a:lnTo>
                  <a:pt x="476476" y="627972"/>
                </a:lnTo>
                <a:cubicBezTo>
                  <a:pt x="475661" y="630415"/>
                  <a:pt x="474846" y="644261"/>
                  <a:pt x="474846" y="647519"/>
                </a:cubicBezTo>
                <a:cubicBezTo>
                  <a:pt x="474846" y="646705"/>
                  <a:pt x="474846" y="639375"/>
                  <a:pt x="474846" y="637746"/>
                </a:cubicBezTo>
                <a:cubicBezTo>
                  <a:pt x="474032" y="636931"/>
                  <a:pt x="474032" y="647519"/>
                  <a:pt x="473218" y="646705"/>
                </a:cubicBezTo>
                <a:lnTo>
                  <a:pt x="473218" y="648334"/>
                </a:lnTo>
                <a:cubicBezTo>
                  <a:pt x="473218" y="649148"/>
                  <a:pt x="472403" y="647519"/>
                  <a:pt x="472403" y="649148"/>
                </a:cubicBezTo>
                <a:cubicBezTo>
                  <a:pt x="472403" y="646705"/>
                  <a:pt x="472403" y="642632"/>
                  <a:pt x="472403" y="641004"/>
                </a:cubicBezTo>
                <a:lnTo>
                  <a:pt x="471589" y="647519"/>
                </a:lnTo>
                <a:cubicBezTo>
                  <a:pt x="470774" y="643447"/>
                  <a:pt x="471589" y="645891"/>
                  <a:pt x="470774" y="641004"/>
                </a:cubicBezTo>
                <a:cubicBezTo>
                  <a:pt x="470774" y="641004"/>
                  <a:pt x="470774" y="646705"/>
                  <a:pt x="470774" y="647519"/>
                </a:cubicBezTo>
                <a:cubicBezTo>
                  <a:pt x="470774" y="649148"/>
                  <a:pt x="469960" y="648334"/>
                  <a:pt x="469960" y="647519"/>
                </a:cubicBezTo>
                <a:cubicBezTo>
                  <a:pt x="469960" y="646298"/>
                  <a:pt x="469960" y="642836"/>
                  <a:pt x="469960" y="639171"/>
                </a:cubicBezTo>
                <a:lnTo>
                  <a:pt x="469960" y="630415"/>
                </a:lnTo>
                <a:lnTo>
                  <a:pt x="470774" y="625528"/>
                </a:lnTo>
                <a:lnTo>
                  <a:pt x="470774" y="629601"/>
                </a:lnTo>
                <a:cubicBezTo>
                  <a:pt x="470774" y="628786"/>
                  <a:pt x="471589" y="628786"/>
                  <a:pt x="471589" y="629601"/>
                </a:cubicBezTo>
                <a:cubicBezTo>
                  <a:pt x="471589" y="629601"/>
                  <a:pt x="471589" y="629601"/>
                  <a:pt x="471589" y="630415"/>
                </a:cubicBezTo>
                <a:cubicBezTo>
                  <a:pt x="472403" y="624714"/>
                  <a:pt x="473218" y="625528"/>
                  <a:pt x="473218" y="623085"/>
                </a:cubicBezTo>
                <a:cubicBezTo>
                  <a:pt x="473218" y="627972"/>
                  <a:pt x="474032" y="621456"/>
                  <a:pt x="474032" y="626343"/>
                </a:cubicBezTo>
                <a:cubicBezTo>
                  <a:pt x="474032" y="625528"/>
                  <a:pt x="474032" y="625528"/>
                  <a:pt x="474032" y="624714"/>
                </a:cubicBezTo>
                <a:cubicBezTo>
                  <a:pt x="474846" y="623899"/>
                  <a:pt x="474846" y="623899"/>
                  <a:pt x="474846" y="623899"/>
                </a:cubicBezTo>
                <a:cubicBezTo>
                  <a:pt x="475661" y="624714"/>
                  <a:pt x="475661" y="624714"/>
                  <a:pt x="475661" y="623899"/>
                </a:cubicBezTo>
                <a:cubicBezTo>
                  <a:pt x="476476" y="628786"/>
                  <a:pt x="477290" y="617383"/>
                  <a:pt x="478105" y="623899"/>
                </a:cubicBezTo>
                <a:cubicBezTo>
                  <a:pt x="478105" y="623899"/>
                  <a:pt x="478919" y="627972"/>
                  <a:pt x="479733" y="625528"/>
                </a:cubicBezTo>
                <a:lnTo>
                  <a:pt x="479733" y="623085"/>
                </a:lnTo>
                <a:cubicBezTo>
                  <a:pt x="480548" y="622270"/>
                  <a:pt x="480548" y="621456"/>
                  <a:pt x="481363" y="621456"/>
                </a:cubicBezTo>
                <a:lnTo>
                  <a:pt x="481363" y="618198"/>
                </a:lnTo>
                <a:cubicBezTo>
                  <a:pt x="481770" y="618605"/>
                  <a:pt x="482381" y="617587"/>
                  <a:pt x="482890" y="617281"/>
                </a:cubicBezTo>
                <a:close/>
                <a:moveTo>
                  <a:pt x="50499" y="615754"/>
                </a:moveTo>
                <a:cubicBezTo>
                  <a:pt x="51313" y="615754"/>
                  <a:pt x="53757" y="615754"/>
                  <a:pt x="53757" y="618197"/>
                </a:cubicBezTo>
                <a:lnTo>
                  <a:pt x="55386" y="618197"/>
                </a:lnTo>
                <a:lnTo>
                  <a:pt x="52128" y="619826"/>
                </a:lnTo>
                <a:close/>
                <a:moveTo>
                  <a:pt x="39096" y="615754"/>
                </a:moveTo>
                <a:cubicBezTo>
                  <a:pt x="39911" y="615754"/>
                  <a:pt x="39911" y="615754"/>
                  <a:pt x="40725" y="615754"/>
                </a:cubicBezTo>
                <a:cubicBezTo>
                  <a:pt x="40725" y="616569"/>
                  <a:pt x="41540" y="616569"/>
                  <a:pt x="41540" y="617383"/>
                </a:cubicBezTo>
                <a:cubicBezTo>
                  <a:pt x="40725" y="616569"/>
                  <a:pt x="39911" y="616569"/>
                  <a:pt x="39096" y="615754"/>
                </a:cubicBezTo>
                <a:close/>
                <a:moveTo>
                  <a:pt x="589690" y="613311"/>
                </a:moveTo>
                <a:cubicBezTo>
                  <a:pt x="591319" y="613311"/>
                  <a:pt x="590504" y="614940"/>
                  <a:pt x="590504" y="616569"/>
                </a:cubicBezTo>
                <a:cubicBezTo>
                  <a:pt x="589690" y="615754"/>
                  <a:pt x="589690" y="615754"/>
                  <a:pt x="588875" y="615754"/>
                </a:cubicBezTo>
                <a:close/>
                <a:moveTo>
                  <a:pt x="71675" y="612496"/>
                </a:moveTo>
                <a:cubicBezTo>
                  <a:pt x="72490" y="614125"/>
                  <a:pt x="74119" y="615754"/>
                  <a:pt x="70047" y="615754"/>
                </a:cubicBezTo>
                <a:cubicBezTo>
                  <a:pt x="69232" y="614125"/>
                  <a:pt x="68417" y="612496"/>
                  <a:pt x="71675" y="612496"/>
                </a:cubicBezTo>
                <a:close/>
                <a:moveTo>
                  <a:pt x="61087" y="612496"/>
                </a:moveTo>
                <a:lnTo>
                  <a:pt x="64344" y="613311"/>
                </a:lnTo>
                <a:lnTo>
                  <a:pt x="60272" y="613311"/>
                </a:lnTo>
                <a:close/>
                <a:moveTo>
                  <a:pt x="500096" y="611682"/>
                </a:moveTo>
                <a:cubicBezTo>
                  <a:pt x="500096" y="612497"/>
                  <a:pt x="500096" y="614125"/>
                  <a:pt x="500096" y="615754"/>
                </a:cubicBezTo>
                <a:cubicBezTo>
                  <a:pt x="500096" y="614125"/>
                  <a:pt x="500096" y="614125"/>
                  <a:pt x="499281" y="614940"/>
                </a:cubicBezTo>
                <a:cubicBezTo>
                  <a:pt x="499281" y="613311"/>
                  <a:pt x="500096" y="611682"/>
                  <a:pt x="500096" y="611682"/>
                </a:cubicBezTo>
                <a:close/>
                <a:moveTo>
                  <a:pt x="40725" y="611682"/>
                </a:moveTo>
                <a:lnTo>
                  <a:pt x="41539" y="614125"/>
                </a:lnTo>
                <a:cubicBezTo>
                  <a:pt x="41539" y="613311"/>
                  <a:pt x="40725" y="614125"/>
                  <a:pt x="39910" y="614125"/>
                </a:cubicBezTo>
                <a:cubicBezTo>
                  <a:pt x="39910" y="613311"/>
                  <a:pt x="40725" y="613311"/>
                  <a:pt x="40725" y="611682"/>
                </a:cubicBezTo>
                <a:close/>
                <a:moveTo>
                  <a:pt x="636930" y="610053"/>
                </a:moveTo>
                <a:cubicBezTo>
                  <a:pt x="636116" y="610053"/>
                  <a:pt x="635301" y="611682"/>
                  <a:pt x="634487" y="612497"/>
                </a:cubicBezTo>
                <a:lnTo>
                  <a:pt x="633672" y="610868"/>
                </a:lnTo>
                <a:cubicBezTo>
                  <a:pt x="634487" y="610868"/>
                  <a:pt x="636116" y="610053"/>
                  <a:pt x="636930" y="610053"/>
                </a:cubicBezTo>
                <a:close/>
                <a:moveTo>
                  <a:pt x="609237" y="610053"/>
                </a:moveTo>
                <a:cubicBezTo>
                  <a:pt x="609237" y="610868"/>
                  <a:pt x="609237" y="611682"/>
                  <a:pt x="610052" y="611682"/>
                </a:cubicBezTo>
                <a:cubicBezTo>
                  <a:pt x="610052" y="611682"/>
                  <a:pt x="609237" y="611682"/>
                  <a:pt x="609237" y="611682"/>
                </a:cubicBezTo>
                <a:cubicBezTo>
                  <a:pt x="609237" y="610868"/>
                  <a:pt x="609237" y="610868"/>
                  <a:pt x="609237" y="610053"/>
                </a:cubicBezTo>
                <a:close/>
                <a:moveTo>
                  <a:pt x="259244" y="607697"/>
                </a:moveTo>
                <a:lnTo>
                  <a:pt x="260344" y="608106"/>
                </a:lnTo>
                <a:lnTo>
                  <a:pt x="259822" y="609238"/>
                </a:lnTo>
                <a:close/>
                <a:moveTo>
                  <a:pt x="608525" y="607609"/>
                </a:moveTo>
                <a:cubicBezTo>
                  <a:pt x="610052" y="608424"/>
                  <a:pt x="611274" y="609646"/>
                  <a:pt x="609237" y="609238"/>
                </a:cubicBezTo>
                <a:cubicBezTo>
                  <a:pt x="610052" y="609238"/>
                  <a:pt x="605165" y="609238"/>
                  <a:pt x="605979" y="608424"/>
                </a:cubicBezTo>
                <a:cubicBezTo>
                  <a:pt x="605165" y="606388"/>
                  <a:pt x="606998" y="606795"/>
                  <a:pt x="608525" y="607609"/>
                </a:cubicBezTo>
                <a:close/>
                <a:moveTo>
                  <a:pt x="83893" y="607609"/>
                </a:moveTo>
                <a:lnTo>
                  <a:pt x="84707" y="610052"/>
                </a:lnTo>
                <a:cubicBezTo>
                  <a:pt x="83893" y="609238"/>
                  <a:pt x="83079" y="610052"/>
                  <a:pt x="82264" y="610052"/>
                </a:cubicBezTo>
                <a:cubicBezTo>
                  <a:pt x="83079" y="609238"/>
                  <a:pt x="83893" y="608424"/>
                  <a:pt x="83893" y="607609"/>
                </a:cubicBezTo>
                <a:close/>
                <a:moveTo>
                  <a:pt x="60273" y="607609"/>
                </a:moveTo>
                <a:lnTo>
                  <a:pt x="60273" y="609238"/>
                </a:lnTo>
                <a:lnTo>
                  <a:pt x="59458" y="610052"/>
                </a:lnTo>
                <a:close/>
                <a:moveTo>
                  <a:pt x="44797" y="607609"/>
                </a:moveTo>
                <a:lnTo>
                  <a:pt x="45612" y="608424"/>
                </a:lnTo>
                <a:lnTo>
                  <a:pt x="44797" y="608424"/>
                </a:lnTo>
                <a:close/>
                <a:moveTo>
                  <a:pt x="37467" y="607173"/>
                </a:moveTo>
                <a:cubicBezTo>
                  <a:pt x="36652" y="607987"/>
                  <a:pt x="35837" y="608802"/>
                  <a:pt x="36652" y="609616"/>
                </a:cubicBezTo>
                <a:cubicBezTo>
                  <a:pt x="37467" y="609616"/>
                  <a:pt x="37467" y="609616"/>
                  <a:pt x="38281" y="609616"/>
                </a:cubicBezTo>
                <a:cubicBezTo>
                  <a:pt x="37467" y="609616"/>
                  <a:pt x="37467" y="608802"/>
                  <a:pt x="37467" y="607173"/>
                </a:cubicBezTo>
                <a:close/>
                <a:moveTo>
                  <a:pt x="628785" y="605980"/>
                </a:moveTo>
                <a:lnTo>
                  <a:pt x="630413" y="608424"/>
                </a:lnTo>
                <a:cubicBezTo>
                  <a:pt x="629599" y="607609"/>
                  <a:pt x="628785" y="608424"/>
                  <a:pt x="627970" y="608424"/>
                </a:cubicBezTo>
                <a:close/>
                <a:moveTo>
                  <a:pt x="626341" y="605980"/>
                </a:moveTo>
                <a:cubicBezTo>
                  <a:pt x="625526" y="605980"/>
                  <a:pt x="622268" y="608424"/>
                  <a:pt x="621454" y="610052"/>
                </a:cubicBezTo>
                <a:lnTo>
                  <a:pt x="620640" y="610052"/>
                </a:lnTo>
                <a:cubicBezTo>
                  <a:pt x="621454" y="609238"/>
                  <a:pt x="619825" y="608424"/>
                  <a:pt x="619825" y="608424"/>
                </a:cubicBezTo>
                <a:cubicBezTo>
                  <a:pt x="622268" y="607609"/>
                  <a:pt x="623898" y="606795"/>
                  <a:pt x="626341" y="605980"/>
                </a:cubicBezTo>
                <a:close/>
                <a:moveTo>
                  <a:pt x="627970" y="605166"/>
                </a:moveTo>
                <a:lnTo>
                  <a:pt x="629599" y="605166"/>
                </a:lnTo>
                <a:lnTo>
                  <a:pt x="628785" y="605980"/>
                </a:lnTo>
                <a:close/>
                <a:moveTo>
                  <a:pt x="42354" y="605166"/>
                </a:moveTo>
                <a:cubicBezTo>
                  <a:pt x="43168" y="605980"/>
                  <a:pt x="44797" y="605166"/>
                  <a:pt x="45612" y="605166"/>
                </a:cubicBezTo>
                <a:lnTo>
                  <a:pt x="44797" y="607609"/>
                </a:lnTo>
                <a:close/>
                <a:moveTo>
                  <a:pt x="634486" y="603537"/>
                </a:moveTo>
                <a:cubicBezTo>
                  <a:pt x="633672" y="604352"/>
                  <a:pt x="632858" y="605166"/>
                  <a:pt x="632043" y="605166"/>
                </a:cubicBezTo>
                <a:cubicBezTo>
                  <a:pt x="632043" y="604352"/>
                  <a:pt x="632043" y="604352"/>
                  <a:pt x="632043" y="604352"/>
                </a:cubicBezTo>
                <a:close/>
                <a:moveTo>
                  <a:pt x="54572" y="603537"/>
                </a:moveTo>
                <a:lnTo>
                  <a:pt x="55386" y="603537"/>
                </a:lnTo>
                <a:cubicBezTo>
                  <a:pt x="55386" y="604352"/>
                  <a:pt x="56200" y="605167"/>
                  <a:pt x="57015" y="605167"/>
                </a:cubicBezTo>
                <a:cubicBezTo>
                  <a:pt x="53757" y="605981"/>
                  <a:pt x="52128" y="606795"/>
                  <a:pt x="48870" y="607610"/>
                </a:cubicBezTo>
                <a:cubicBezTo>
                  <a:pt x="48870" y="607610"/>
                  <a:pt x="53757" y="605167"/>
                  <a:pt x="54572" y="603537"/>
                </a:cubicBezTo>
                <a:close/>
                <a:moveTo>
                  <a:pt x="468432" y="602418"/>
                </a:moveTo>
                <a:cubicBezTo>
                  <a:pt x="468738" y="602927"/>
                  <a:pt x="469145" y="603945"/>
                  <a:pt x="469145" y="603537"/>
                </a:cubicBezTo>
                <a:cubicBezTo>
                  <a:pt x="469145" y="603537"/>
                  <a:pt x="468330" y="604352"/>
                  <a:pt x="468330" y="604352"/>
                </a:cubicBezTo>
                <a:cubicBezTo>
                  <a:pt x="467923" y="601909"/>
                  <a:pt x="468127" y="601909"/>
                  <a:pt x="468432" y="602418"/>
                </a:cubicBezTo>
                <a:close/>
                <a:moveTo>
                  <a:pt x="63530" y="601094"/>
                </a:moveTo>
                <a:cubicBezTo>
                  <a:pt x="64345" y="601094"/>
                  <a:pt x="63530" y="602723"/>
                  <a:pt x="64345" y="604352"/>
                </a:cubicBezTo>
                <a:cubicBezTo>
                  <a:pt x="63530" y="603537"/>
                  <a:pt x="63530" y="603537"/>
                  <a:pt x="62716" y="603537"/>
                </a:cubicBezTo>
                <a:close/>
                <a:moveTo>
                  <a:pt x="636115" y="600279"/>
                </a:moveTo>
                <a:lnTo>
                  <a:pt x="639373" y="602722"/>
                </a:lnTo>
                <a:lnTo>
                  <a:pt x="636930" y="601094"/>
                </a:lnTo>
                <a:close/>
                <a:moveTo>
                  <a:pt x="39910" y="600279"/>
                </a:moveTo>
                <a:cubicBezTo>
                  <a:pt x="39910" y="601094"/>
                  <a:pt x="39910" y="601908"/>
                  <a:pt x="40725" y="601908"/>
                </a:cubicBezTo>
                <a:cubicBezTo>
                  <a:pt x="39910" y="601908"/>
                  <a:pt x="39910" y="601908"/>
                  <a:pt x="39910" y="601908"/>
                </a:cubicBezTo>
                <a:cubicBezTo>
                  <a:pt x="39910" y="601908"/>
                  <a:pt x="39910" y="601094"/>
                  <a:pt x="39910" y="600279"/>
                </a:cubicBezTo>
                <a:close/>
                <a:moveTo>
                  <a:pt x="82264" y="597836"/>
                </a:moveTo>
                <a:cubicBezTo>
                  <a:pt x="82264" y="598651"/>
                  <a:pt x="82264" y="598651"/>
                  <a:pt x="83079" y="599465"/>
                </a:cubicBezTo>
                <a:cubicBezTo>
                  <a:pt x="83079" y="599465"/>
                  <a:pt x="82264" y="599465"/>
                  <a:pt x="82264" y="599465"/>
                </a:cubicBezTo>
                <a:cubicBezTo>
                  <a:pt x="82264" y="598651"/>
                  <a:pt x="82264" y="598651"/>
                  <a:pt x="82264" y="597836"/>
                </a:cubicBezTo>
                <a:close/>
                <a:moveTo>
                  <a:pt x="40114" y="597326"/>
                </a:moveTo>
                <a:cubicBezTo>
                  <a:pt x="41336" y="598243"/>
                  <a:pt x="42354" y="599465"/>
                  <a:pt x="40725" y="598650"/>
                </a:cubicBezTo>
                <a:cubicBezTo>
                  <a:pt x="41540" y="598650"/>
                  <a:pt x="37467" y="598650"/>
                  <a:pt x="38282" y="597835"/>
                </a:cubicBezTo>
                <a:cubicBezTo>
                  <a:pt x="37468" y="595799"/>
                  <a:pt x="38893" y="596410"/>
                  <a:pt x="40114" y="597326"/>
                </a:cubicBezTo>
                <a:close/>
                <a:moveTo>
                  <a:pt x="482991" y="597021"/>
                </a:moveTo>
                <a:cubicBezTo>
                  <a:pt x="482991" y="597021"/>
                  <a:pt x="482991" y="597021"/>
                  <a:pt x="483806" y="597835"/>
                </a:cubicBezTo>
                <a:lnTo>
                  <a:pt x="483806" y="598650"/>
                </a:lnTo>
                <a:close/>
                <a:moveTo>
                  <a:pt x="82060" y="594883"/>
                </a:moveTo>
                <a:cubicBezTo>
                  <a:pt x="83689" y="595799"/>
                  <a:pt x="85115" y="597021"/>
                  <a:pt x="83078" y="596207"/>
                </a:cubicBezTo>
                <a:cubicBezTo>
                  <a:pt x="83892" y="596207"/>
                  <a:pt x="79006" y="596207"/>
                  <a:pt x="79820" y="595392"/>
                </a:cubicBezTo>
                <a:cubicBezTo>
                  <a:pt x="78599" y="593356"/>
                  <a:pt x="80431" y="593967"/>
                  <a:pt x="82060" y="594883"/>
                </a:cubicBezTo>
                <a:close/>
                <a:moveTo>
                  <a:pt x="623083" y="593763"/>
                </a:moveTo>
                <a:lnTo>
                  <a:pt x="624712" y="597835"/>
                </a:lnTo>
                <a:cubicBezTo>
                  <a:pt x="623898" y="597835"/>
                  <a:pt x="622269" y="597835"/>
                  <a:pt x="622269" y="595392"/>
                </a:cubicBezTo>
                <a:lnTo>
                  <a:pt x="620640" y="595392"/>
                </a:lnTo>
                <a:close/>
                <a:moveTo>
                  <a:pt x="577472" y="593763"/>
                </a:moveTo>
                <a:lnTo>
                  <a:pt x="582359" y="593763"/>
                </a:lnTo>
                <a:cubicBezTo>
                  <a:pt x="580730" y="593763"/>
                  <a:pt x="579916" y="593763"/>
                  <a:pt x="579101" y="594578"/>
                </a:cubicBezTo>
                <a:close/>
                <a:moveTo>
                  <a:pt x="215840" y="592134"/>
                </a:moveTo>
                <a:cubicBezTo>
                  <a:pt x="216654" y="596207"/>
                  <a:pt x="215025" y="595392"/>
                  <a:pt x="211767" y="597021"/>
                </a:cubicBezTo>
                <a:lnTo>
                  <a:pt x="211253" y="596464"/>
                </a:lnTo>
                <a:lnTo>
                  <a:pt x="210546" y="595698"/>
                </a:lnTo>
                <a:cubicBezTo>
                  <a:pt x="209528" y="595189"/>
                  <a:pt x="208510" y="594578"/>
                  <a:pt x="209324" y="593763"/>
                </a:cubicBezTo>
                <a:cubicBezTo>
                  <a:pt x="214211" y="596207"/>
                  <a:pt x="210138" y="589691"/>
                  <a:pt x="215840" y="592134"/>
                </a:cubicBezTo>
                <a:close/>
                <a:moveTo>
                  <a:pt x="637744" y="591320"/>
                </a:moveTo>
                <a:cubicBezTo>
                  <a:pt x="639373" y="592135"/>
                  <a:pt x="641002" y="593763"/>
                  <a:pt x="641002" y="595392"/>
                </a:cubicBezTo>
                <a:cubicBezTo>
                  <a:pt x="640188" y="593763"/>
                  <a:pt x="638559" y="596207"/>
                  <a:pt x="636930" y="595392"/>
                </a:cubicBezTo>
                <a:cubicBezTo>
                  <a:pt x="638559" y="593763"/>
                  <a:pt x="638559" y="592949"/>
                  <a:pt x="637744" y="591320"/>
                </a:cubicBezTo>
                <a:close/>
                <a:moveTo>
                  <a:pt x="632043" y="590505"/>
                </a:moveTo>
                <a:cubicBezTo>
                  <a:pt x="632043" y="591320"/>
                  <a:pt x="632857" y="592949"/>
                  <a:pt x="633671" y="593763"/>
                </a:cubicBezTo>
                <a:cubicBezTo>
                  <a:pt x="633671" y="594577"/>
                  <a:pt x="632043" y="594577"/>
                  <a:pt x="631228" y="594577"/>
                </a:cubicBezTo>
                <a:cubicBezTo>
                  <a:pt x="631228" y="592949"/>
                  <a:pt x="631228" y="592134"/>
                  <a:pt x="632043" y="590505"/>
                </a:cubicBezTo>
                <a:close/>
                <a:moveTo>
                  <a:pt x="43168" y="589691"/>
                </a:moveTo>
                <a:lnTo>
                  <a:pt x="48055" y="592949"/>
                </a:lnTo>
                <a:lnTo>
                  <a:pt x="48055" y="593763"/>
                </a:lnTo>
                <a:close/>
                <a:moveTo>
                  <a:pt x="38281" y="589691"/>
                </a:moveTo>
                <a:lnTo>
                  <a:pt x="39910" y="592135"/>
                </a:lnTo>
                <a:cubicBezTo>
                  <a:pt x="40724" y="592135"/>
                  <a:pt x="42353" y="592135"/>
                  <a:pt x="39095" y="591320"/>
                </a:cubicBezTo>
                <a:cubicBezTo>
                  <a:pt x="41539" y="591320"/>
                  <a:pt x="39910" y="590506"/>
                  <a:pt x="38281" y="589691"/>
                </a:cubicBezTo>
                <a:close/>
                <a:moveTo>
                  <a:pt x="263080" y="586433"/>
                </a:moveTo>
                <a:cubicBezTo>
                  <a:pt x="263894" y="590505"/>
                  <a:pt x="263080" y="593763"/>
                  <a:pt x="263080" y="597022"/>
                </a:cubicBezTo>
                <a:cubicBezTo>
                  <a:pt x="261451" y="594578"/>
                  <a:pt x="259822" y="592949"/>
                  <a:pt x="258193" y="590505"/>
                </a:cubicBezTo>
                <a:cubicBezTo>
                  <a:pt x="259822" y="590505"/>
                  <a:pt x="262265" y="590505"/>
                  <a:pt x="263080" y="586433"/>
                </a:cubicBezTo>
                <a:close/>
                <a:moveTo>
                  <a:pt x="624713" y="585618"/>
                </a:moveTo>
                <a:cubicBezTo>
                  <a:pt x="627156" y="583989"/>
                  <a:pt x="628785" y="586432"/>
                  <a:pt x="631229" y="587247"/>
                </a:cubicBezTo>
                <a:cubicBezTo>
                  <a:pt x="629600" y="590505"/>
                  <a:pt x="627971" y="584804"/>
                  <a:pt x="627971" y="589690"/>
                </a:cubicBezTo>
                <a:cubicBezTo>
                  <a:pt x="627156" y="587247"/>
                  <a:pt x="624713" y="588876"/>
                  <a:pt x="624713" y="585618"/>
                </a:cubicBezTo>
                <a:close/>
                <a:moveTo>
                  <a:pt x="575639" y="584804"/>
                </a:moveTo>
                <a:cubicBezTo>
                  <a:pt x="576454" y="585415"/>
                  <a:pt x="577472" y="586433"/>
                  <a:pt x="578286" y="586433"/>
                </a:cubicBezTo>
                <a:cubicBezTo>
                  <a:pt x="577472" y="588876"/>
                  <a:pt x="575843" y="586433"/>
                  <a:pt x="574214" y="585618"/>
                </a:cubicBezTo>
                <a:cubicBezTo>
                  <a:pt x="574214" y="583989"/>
                  <a:pt x="574825" y="584193"/>
                  <a:pt x="575639" y="584804"/>
                </a:cubicBezTo>
                <a:close/>
                <a:moveTo>
                  <a:pt x="589689" y="583989"/>
                </a:moveTo>
                <a:lnTo>
                  <a:pt x="590504" y="586432"/>
                </a:lnTo>
                <a:cubicBezTo>
                  <a:pt x="589689" y="586432"/>
                  <a:pt x="588875" y="585618"/>
                  <a:pt x="588061" y="585618"/>
                </a:cubicBezTo>
                <a:cubicBezTo>
                  <a:pt x="587246" y="584804"/>
                  <a:pt x="588061" y="583989"/>
                  <a:pt x="589689" y="583989"/>
                </a:cubicBezTo>
                <a:close/>
                <a:moveTo>
                  <a:pt x="617382" y="583175"/>
                </a:moveTo>
                <a:cubicBezTo>
                  <a:pt x="617382" y="581546"/>
                  <a:pt x="619011" y="582360"/>
                  <a:pt x="619011" y="583990"/>
                </a:cubicBezTo>
                <a:lnTo>
                  <a:pt x="617382" y="583990"/>
                </a:lnTo>
                <a:cubicBezTo>
                  <a:pt x="617382" y="583990"/>
                  <a:pt x="617382" y="583175"/>
                  <a:pt x="617382" y="583175"/>
                </a:cubicBezTo>
                <a:close/>
                <a:moveTo>
                  <a:pt x="630414" y="582360"/>
                </a:moveTo>
                <a:lnTo>
                  <a:pt x="632043" y="587247"/>
                </a:lnTo>
                <a:cubicBezTo>
                  <a:pt x="632043" y="588062"/>
                  <a:pt x="631229" y="588876"/>
                  <a:pt x="631229" y="589690"/>
                </a:cubicBezTo>
                <a:cubicBezTo>
                  <a:pt x="631229" y="588876"/>
                  <a:pt x="631229" y="588062"/>
                  <a:pt x="631229" y="587247"/>
                </a:cubicBezTo>
                <a:cubicBezTo>
                  <a:pt x="631229" y="585618"/>
                  <a:pt x="631229" y="583989"/>
                  <a:pt x="630414" y="582360"/>
                </a:cubicBezTo>
                <a:close/>
                <a:moveTo>
                  <a:pt x="16290" y="580731"/>
                </a:moveTo>
                <a:lnTo>
                  <a:pt x="20362" y="580731"/>
                </a:lnTo>
                <a:cubicBezTo>
                  <a:pt x="19548" y="581545"/>
                  <a:pt x="18733" y="581545"/>
                  <a:pt x="17919" y="582360"/>
                </a:cubicBezTo>
                <a:close/>
                <a:moveTo>
                  <a:pt x="520458" y="579917"/>
                </a:moveTo>
                <a:cubicBezTo>
                  <a:pt x="521273" y="580732"/>
                  <a:pt x="522087" y="580732"/>
                  <a:pt x="522902" y="582360"/>
                </a:cubicBezTo>
                <a:cubicBezTo>
                  <a:pt x="522902" y="581546"/>
                  <a:pt x="522087" y="582360"/>
                  <a:pt x="521273" y="581546"/>
                </a:cubicBezTo>
                <a:close/>
                <a:moveTo>
                  <a:pt x="51313" y="579917"/>
                </a:moveTo>
                <a:lnTo>
                  <a:pt x="56200" y="579917"/>
                </a:lnTo>
                <a:cubicBezTo>
                  <a:pt x="54571" y="580732"/>
                  <a:pt x="53757" y="580732"/>
                  <a:pt x="52942" y="581546"/>
                </a:cubicBezTo>
                <a:close/>
                <a:moveTo>
                  <a:pt x="148237" y="579102"/>
                </a:moveTo>
                <a:lnTo>
                  <a:pt x="149052" y="579917"/>
                </a:lnTo>
                <a:lnTo>
                  <a:pt x="144165" y="583989"/>
                </a:lnTo>
                <a:close/>
                <a:moveTo>
                  <a:pt x="509055" y="578288"/>
                </a:moveTo>
                <a:lnTo>
                  <a:pt x="509870" y="579103"/>
                </a:lnTo>
                <a:lnTo>
                  <a:pt x="510684" y="579917"/>
                </a:lnTo>
                <a:close/>
                <a:moveTo>
                  <a:pt x="631228" y="577473"/>
                </a:moveTo>
                <a:lnTo>
                  <a:pt x="634486" y="579917"/>
                </a:lnTo>
                <a:cubicBezTo>
                  <a:pt x="632857" y="581545"/>
                  <a:pt x="632043" y="582360"/>
                  <a:pt x="631228" y="583175"/>
                </a:cubicBezTo>
                <a:lnTo>
                  <a:pt x="631228" y="582360"/>
                </a:lnTo>
                <a:close/>
                <a:moveTo>
                  <a:pt x="524530" y="576659"/>
                </a:moveTo>
                <a:lnTo>
                  <a:pt x="525345" y="577473"/>
                </a:lnTo>
                <a:lnTo>
                  <a:pt x="526159" y="579102"/>
                </a:lnTo>
                <a:close/>
                <a:moveTo>
                  <a:pt x="520458" y="576659"/>
                </a:moveTo>
                <a:cubicBezTo>
                  <a:pt x="522087" y="577473"/>
                  <a:pt x="522902" y="578288"/>
                  <a:pt x="523716" y="579102"/>
                </a:cubicBezTo>
                <a:cubicBezTo>
                  <a:pt x="522902" y="578288"/>
                  <a:pt x="522087" y="578288"/>
                  <a:pt x="521273" y="577473"/>
                </a:cubicBezTo>
                <a:close/>
                <a:moveTo>
                  <a:pt x="525345" y="575844"/>
                </a:moveTo>
                <a:cubicBezTo>
                  <a:pt x="526974" y="576659"/>
                  <a:pt x="526974" y="576659"/>
                  <a:pt x="526974" y="575844"/>
                </a:cubicBezTo>
                <a:cubicBezTo>
                  <a:pt x="527788" y="576659"/>
                  <a:pt x="528603" y="577473"/>
                  <a:pt x="528603" y="578287"/>
                </a:cubicBezTo>
                <a:cubicBezTo>
                  <a:pt x="527788" y="577473"/>
                  <a:pt x="526974" y="577473"/>
                  <a:pt x="525345" y="575844"/>
                </a:cubicBezTo>
                <a:close/>
                <a:moveTo>
                  <a:pt x="632043" y="575030"/>
                </a:moveTo>
                <a:lnTo>
                  <a:pt x="636115" y="577473"/>
                </a:lnTo>
                <a:lnTo>
                  <a:pt x="633672" y="576659"/>
                </a:lnTo>
                <a:close/>
                <a:moveTo>
                  <a:pt x="54571" y="575030"/>
                </a:moveTo>
                <a:lnTo>
                  <a:pt x="56200" y="576659"/>
                </a:lnTo>
                <a:lnTo>
                  <a:pt x="54571" y="578288"/>
                </a:lnTo>
                <a:cubicBezTo>
                  <a:pt x="52127" y="578288"/>
                  <a:pt x="54571" y="575845"/>
                  <a:pt x="54571" y="575030"/>
                </a:cubicBezTo>
                <a:close/>
                <a:moveTo>
                  <a:pt x="608423" y="573401"/>
                </a:moveTo>
                <a:cubicBezTo>
                  <a:pt x="610866" y="575030"/>
                  <a:pt x="610051" y="576659"/>
                  <a:pt x="608423" y="577473"/>
                </a:cubicBezTo>
                <a:cubicBezTo>
                  <a:pt x="608423" y="576659"/>
                  <a:pt x="608423" y="575030"/>
                  <a:pt x="607608" y="574216"/>
                </a:cubicBezTo>
                <a:cubicBezTo>
                  <a:pt x="607608" y="574216"/>
                  <a:pt x="608423" y="573401"/>
                  <a:pt x="608423" y="573401"/>
                </a:cubicBezTo>
                <a:close/>
                <a:moveTo>
                  <a:pt x="509869" y="573401"/>
                </a:moveTo>
                <a:cubicBezTo>
                  <a:pt x="509869" y="575030"/>
                  <a:pt x="510684" y="574216"/>
                  <a:pt x="511498" y="575845"/>
                </a:cubicBezTo>
                <a:lnTo>
                  <a:pt x="511498" y="576659"/>
                </a:lnTo>
                <a:lnTo>
                  <a:pt x="511498" y="578288"/>
                </a:lnTo>
                <a:lnTo>
                  <a:pt x="511498" y="579103"/>
                </a:lnTo>
                <a:lnTo>
                  <a:pt x="509055" y="576659"/>
                </a:lnTo>
                <a:lnTo>
                  <a:pt x="509870" y="577474"/>
                </a:lnTo>
                <a:cubicBezTo>
                  <a:pt x="510684" y="577881"/>
                  <a:pt x="510276" y="577067"/>
                  <a:pt x="510073" y="576456"/>
                </a:cubicBezTo>
                <a:lnTo>
                  <a:pt x="510928" y="576578"/>
                </a:lnTo>
                <a:close/>
                <a:moveTo>
                  <a:pt x="511330" y="572418"/>
                </a:moveTo>
                <a:lnTo>
                  <a:pt x="512150" y="573238"/>
                </a:lnTo>
                <a:lnTo>
                  <a:pt x="512313" y="574216"/>
                </a:lnTo>
                <a:close/>
                <a:moveTo>
                  <a:pt x="521272" y="571772"/>
                </a:moveTo>
                <a:cubicBezTo>
                  <a:pt x="521272" y="571772"/>
                  <a:pt x="521272" y="571772"/>
                  <a:pt x="522087" y="571772"/>
                </a:cubicBezTo>
                <a:cubicBezTo>
                  <a:pt x="522087" y="572587"/>
                  <a:pt x="522087" y="572587"/>
                  <a:pt x="522901" y="573401"/>
                </a:cubicBezTo>
                <a:cubicBezTo>
                  <a:pt x="522901" y="574215"/>
                  <a:pt x="522087" y="572587"/>
                  <a:pt x="521272" y="571772"/>
                </a:cubicBezTo>
                <a:close/>
                <a:moveTo>
                  <a:pt x="500910" y="571772"/>
                </a:moveTo>
                <a:lnTo>
                  <a:pt x="504982" y="578288"/>
                </a:lnTo>
                <a:cubicBezTo>
                  <a:pt x="504168" y="578288"/>
                  <a:pt x="503353" y="577473"/>
                  <a:pt x="504982" y="580731"/>
                </a:cubicBezTo>
                <a:close/>
                <a:moveTo>
                  <a:pt x="15272" y="571467"/>
                </a:moveTo>
                <a:cubicBezTo>
                  <a:pt x="15883" y="572179"/>
                  <a:pt x="16697" y="573401"/>
                  <a:pt x="17104" y="573401"/>
                </a:cubicBezTo>
                <a:cubicBezTo>
                  <a:pt x="16290" y="576659"/>
                  <a:pt x="15475" y="573401"/>
                  <a:pt x="14661" y="572587"/>
                </a:cubicBezTo>
                <a:cubicBezTo>
                  <a:pt x="14254" y="570551"/>
                  <a:pt x="14661" y="570754"/>
                  <a:pt x="15272" y="571467"/>
                </a:cubicBezTo>
                <a:close/>
                <a:moveTo>
                  <a:pt x="492154" y="571365"/>
                </a:moveTo>
                <a:lnTo>
                  <a:pt x="492087" y="571501"/>
                </a:lnTo>
                <a:lnTo>
                  <a:pt x="492765" y="574215"/>
                </a:lnTo>
                <a:lnTo>
                  <a:pt x="493173" y="573402"/>
                </a:lnTo>
                <a:close/>
                <a:moveTo>
                  <a:pt x="633671" y="570957"/>
                </a:moveTo>
                <a:lnTo>
                  <a:pt x="635300" y="572586"/>
                </a:lnTo>
                <a:lnTo>
                  <a:pt x="632857" y="571772"/>
                </a:lnTo>
                <a:close/>
                <a:moveTo>
                  <a:pt x="616568" y="570957"/>
                </a:moveTo>
                <a:cubicBezTo>
                  <a:pt x="621455" y="570143"/>
                  <a:pt x="622269" y="575844"/>
                  <a:pt x="625527" y="574215"/>
                </a:cubicBezTo>
                <a:cubicBezTo>
                  <a:pt x="623898" y="575844"/>
                  <a:pt x="621455" y="575030"/>
                  <a:pt x="623084" y="578287"/>
                </a:cubicBezTo>
                <a:cubicBezTo>
                  <a:pt x="624713" y="579917"/>
                  <a:pt x="626342" y="575844"/>
                  <a:pt x="627971" y="575030"/>
                </a:cubicBezTo>
                <a:cubicBezTo>
                  <a:pt x="629600" y="577473"/>
                  <a:pt x="630414" y="577473"/>
                  <a:pt x="631229" y="577473"/>
                </a:cubicBezTo>
                <a:lnTo>
                  <a:pt x="631228" y="577473"/>
                </a:lnTo>
                <a:lnTo>
                  <a:pt x="623389" y="579408"/>
                </a:lnTo>
                <a:cubicBezTo>
                  <a:pt x="620640" y="579713"/>
                  <a:pt x="618197" y="579509"/>
                  <a:pt x="617382" y="578287"/>
                </a:cubicBezTo>
                <a:cubicBezTo>
                  <a:pt x="619826" y="576659"/>
                  <a:pt x="617382" y="573401"/>
                  <a:pt x="614939" y="573401"/>
                </a:cubicBezTo>
                <a:cubicBezTo>
                  <a:pt x="615754" y="572586"/>
                  <a:pt x="616568" y="574215"/>
                  <a:pt x="618197" y="573401"/>
                </a:cubicBezTo>
                <a:close/>
                <a:moveTo>
                  <a:pt x="63530" y="570957"/>
                </a:moveTo>
                <a:lnTo>
                  <a:pt x="64345" y="573400"/>
                </a:lnTo>
                <a:cubicBezTo>
                  <a:pt x="62716" y="573400"/>
                  <a:pt x="61902" y="572586"/>
                  <a:pt x="61902" y="572586"/>
                </a:cubicBezTo>
                <a:cubicBezTo>
                  <a:pt x="61087" y="571772"/>
                  <a:pt x="61902" y="570957"/>
                  <a:pt x="63530" y="570957"/>
                </a:cubicBezTo>
                <a:close/>
                <a:moveTo>
                  <a:pt x="511499" y="569329"/>
                </a:moveTo>
                <a:cubicBezTo>
                  <a:pt x="513128" y="571772"/>
                  <a:pt x="512313" y="572587"/>
                  <a:pt x="514757" y="575845"/>
                </a:cubicBezTo>
                <a:lnTo>
                  <a:pt x="513128" y="575845"/>
                </a:lnTo>
                <a:cubicBezTo>
                  <a:pt x="513942" y="575845"/>
                  <a:pt x="513942" y="575030"/>
                  <a:pt x="512313" y="573401"/>
                </a:cubicBezTo>
                <a:lnTo>
                  <a:pt x="512150" y="573238"/>
                </a:lnTo>
                <a:close/>
                <a:moveTo>
                  <a:pt x="526159" y="569328"/>
                </a:moveTo>
                <a:lnTo>
                  <a:pt x="526974" y="570143"/>
                </a:lnTo>
                <a:lnTo>
                  <a:pt x="527788" y="570957"/>
                </a:lnTo>
                <a:close/>
                <a:moveTo>
                  <a:pt x="513128" y="568515"/>
                </a:moveTo>
                <a:lnTo>
                  <a:pt x="513128" y="569004"/>
                </a:lnTo>
                <a:lnTo>
                  <a:pt x="513331" y="569126"/>
                </a:lnTo>
                <a:close/>
                <a:moveTo>
                  <a:pt x="528603" y="568514"/>
                </a:moveTo>
                <a:cubicBezTo>
                  <a:pt x="528603" y="568514"/>
                  <a:pt x="529418" y="568514"/>
                  <a:pt x="529418" y="568514"/>
                </a:cubicBezTo>
                <a:lnTo>
                  <a:pt x="529418" y="569328"/>
                </a:lnTo>
                <a:cubicBezTo>
                  <a:pt x="529418" y="569328"/>
                  <a:pt x="528603" y="568514"/>
                  <a:pt x="528603" y="568514"/>
                </a:cubicBezTo>
                <a:close/>
                <a:moveTo>
                  <a:pt x="518014" y="567700"/>
                </a:moveTo>
                <a:cubicBezTo>
                  <a:pt x="520457" y="568515"/>
                  <a:pt x="521272" y="570143"/>
                  <a:pt x="522901" y="571772"/>
                </a:cubicBezTo>
                <a:cubicBezTo>
                  <a:pt x="520457" y="570958"/>
                  <a:pt x="519643" y="568515"/>
                  <a:pt x="520457" y="570143"/>
                </a:cubicBezTo>
                <a:cubicBezTo>
                  <a:pt x="519643" y="569329"/>
                  <a:pt x="518014" y="568515"/>
                  <a:pt x="518014" y="567700"/>
                </a:cubicBezTo>
                <a:close/>
                <a:moveTo>
                  <a:pt x="45612" y="567700"/>
                </a:moveTo>
                <a:lnTo>
                  <a:pt x="50499" y="568515"/>
                </a:lnTo>
                <a:lnTo>
                  <a:pt x="48870" y="569329"/>
                </a:lnTo>
                <a:lnTo>
                  <a:pt x="49498" y="571782"/>
                </a:lnTo>
                <a:lnTo>
                  <a:pt x="52127" y="573401"/>
                </a:lnTo>
                <a:lnTo>
                  <a:pt x="49792" y="572934"/>
                </a:lnTo>
                <a:lnTo>
                  <a:pt x="49990" y="573707"/>
                </a:lnTo>
                <a:cubicBezTo>
                  <a:pt x="50703" y="575234"/>
                  <a:pt x="50906" y="576660"/>
                  <a:pt x="48055" y="577474"/>
                </a:cubicBezTo>
                <a:cubicBezTo>
                  <a:pt x="49684" y="575030"/>
                  <a:pt x="46427" y="570958"/>
                  <a:pt x="45612" y="567700"/>
                </a:cubicBezTo>
                <a:close/>
                <a:moveTo>
                  <a:pt x="517326" y="565727"/>
                </a:moveTo>
                <a:lnTo>
                  <a:pt x="521272" y="567699"/>
                </a:lnTo>
                <a:lnTo>
                  <a:pt x="523444" y="569872"/>
                </a:lnTo>
                <a:lnTo>
                  <a:pt x="524530" y="569328"/>
                </a:lnTo>
                <a:lnTo>
                  <a:pt x="527788" y="572586"/>
                </a:lnTo>
                <a:lnTo>
                  <a:pt x="525832" y="571282"/>
                </a:lnTo>
                <a:lnTo>
                  <a:pt x="526159" y="571772"/>
                </a:lnTo>
                <a:cubicBezTo>
                  <a:pt x="524530" y="570957"/>
                  <a:pt x="523715" y="570957"/>
                  <a:pt x="522901" y="570143"/>
                </a:cubicBezTo>
                <a:lnTo>
                  <a:pt x="523373" y="569907"/>
                </a:lnTo>
                <a:close/>
                <a:moveTo>
                  <a:pt x="618197" y="565256"/>
                </a:moveTo>
                <a:lnTo>
                  <a:pt x="620640" y="566071"/>
                </a:lnTo>
                <a:lnTo>
                  <a:pt x="617382" y="566071"/>
                </a:lnTo>
                <a:close/>
                <a:moveTo>
                  <a:pt x="516385" y="565256"/>
                </a:moveTo>
                <a:lnTo>
                  <a:pt x="516888" y="565424"/>
                </a:lnTo>
                <a:lnTo>
                  <a:pt x="517326" y="565727"/>
                </a:lnTo>
                <a:close/>
                <a:moveTo>
                  <a:pt x="528603" y="564442"/>
                </a:moveTo>
                <a:cubicBezTo>
                  <a:pt x="527788" y="562813"/>
                  <a:pt x="532675" y="568514"/>
                  <a:pt x="530232" y="566071"/>
                </a:cubicBezTo>
                <a:cubicBezTo>
                  <a:pt x="531046" y="566885"/>
                  <a:pt x="527788" y="564442"/>
                  <a:pt x="528603" y="564442"/>
                </a:cubicBezTo>
                <a:close/>
                <a:moveTo>
                  <a:pt x="82263" y="564442"/>
                </a:moveTo>
                <a:cubicBezTo>
                  <a:pt x="81449" y="565256"/>
                  <a:pt x="81449" y="566071"/>
                  <a:pt x="79820" y="567700"/>
                </a:cubicBezTo>
                <a:cubicBezTo>
                  <a:pt x="76562" y="567700"/>
                  <a:pt x="79820" y="566071"/>
                  <a:pt x="82263" y="564442"/>
                </a:cubicBezTo>
                <a:close/>
                <a:moveTo>
                  <a:pt x="513942" y="563628"/>
                </a:moveTo>
                <a:lnTo>
                  <a:pt x="513943" y="563629"/>
                </a:lnTo>
                <a:lnTo>
                  <a:pt x="514524" y="564500"/>
                </a:lnTo>
                <a:close/>
                <a:moveTo>
                  <a:pt x="47240" y="562813"/>
                </a:moveTo>
                <a:lnTo>
                  <a:pt x="48055" y="562813"/>
                </a:lnTo>
                <a:lnTo>
                  <a:pt x="50498" y="564442"/>
                </a:lnTo>
                <a:close/>
                <a:moveTo>
                  <a:pt x="519317" y="561347"/>
                </a:moveTo>
                <a:lnTo>
                  <a:pt x="520783" y="561835"/>
                </a:lnTo>
                <a:lnTo>
                  <a:pt x="521272" y="562813"/>
                </a:lnTo>
                <a:close/>
                <a:moveTo>
                  <a:pt x="518422" y="560676"/>
                </a:moveTo>
                <a:lnTo>
                  <a:pt x="519317" y="561347"/>
                </a:lnTo>
                <a:lnTo>
                  <a:pt x="518829" y="561184"/>
                </a:lnTo>
                <a:close/>
                <a:moveTo>
                  <a:pt x="518015" y="560370"/>
                </a:moveTo>
                <a:lnTo>
                  <a:pt x="518178" y="560370"/>
                </a:lnTo>
                <a:lnTo>
                  <a:pt x="518422" y="560676"/>
                </a:lnTo>
                <a:close/>
                <a:moveTo>
                  <a:pt x="634487" y="560369"/>
                </a:moveTo>
                <a:lnTo>
                  <a:pt x="635301" y="562812"/>
                </a:lnTo>
                <a:cubicBezTo>
                  <a:pt x="635301" y="561998"/>
                  <a:pt x="634487" y="562812"/>
                  <a:pt x="633672" y="562812"/>
                </a:cubicBezTo>
                <a:cubicBezTo>
                  <a:pt x="633672" y="561998"/>
                  <a:pt x="634487" y="561183"/>
                  <a:pt x="634487" y="560369"/>
                </a:cubicBezTo>
                <a:close/>
                <a:moveTo>
                  <a:pt x="617382" y="560369"/>
                </a:moveTo>
                <a:lnTo>
                  <a:pt x="617382" y="561998"/>
                </a:lnTo>
                <a:lnTo>
                  <a:pt x="616568" y="562812"/>
                </a:lnTo>
                <a:close/>
                <a:moveTo>
                  <a:pt x="81450" y="560369"/>
                </a:moveTo>
                <a:cubicBezTo>
                  <a:pt x="84707" y="561998"/>
                  <a:pt x="83079" y="562812"/>
                  <a:pt x="81450" y="564441"/>
                </a:cubicBezTo>
                <a:cubicBezTo>
                  <a:pt x="81450" y="563627"/>
                  <a:pt x="81450" y="561998"/>
                  <a:pt x="80635" y="561183"/>
                </a:cubicBezTo>
                <a:cubicBezTo>
                  <a:pt x="80635" y="561183"/>
                  <a:pt x="81450" y="560369"/>
                  <a:pt x="81450" y="560369"/>
                </a:cubicBezTo>
                <a:close/>
                <a:moveTo>
                  <a:pt x="518015" y="560166"/>
                </a:moveTo>
                <a:cubicBezTo>
                  <a:pt x="518829" y="560573"/>
                  <a:pt x="520050" y="561184"/>
                  <a:pt x="519643" y="560370"/>
                </a:cubicBezTo>
                <a:lnTo>
                  <a:pt x="518178" y="560370"/>
                </a:lnTo>
                <a:close/>
                <a:moveTo>
                  <a:pt x="519238" y="559150"/>
                </a:moveTo>
                <a:lnTo>
                  <a:pt x="519643" y="559555"/>
                </a:lnTo>
                <a:lnTo>
                  <a:pt x="520455" y="561179"/>
                </a:lnTo>
                <a:close/>
                <a:moveTo>
                  <a:pt x="514756" y="558740"/>
                </a:moveTo>
                <a:lnTo>
                  <a:pt x="515570" y="558740"/>
                </a:lnTo>
                <a:lnTo>
                  <a:pt x="517199" y="560369"/>
                </a:lnTo>
                <a:close/>
                <a:moveTo>
                  <a:pt x="518015" y="557111"/>
                </a:moveTo>
                <a:lnTo>
                  <a:pt x="519238" y="559150"/>
                </a:lnTo>
                <a:lnTo>
                  <a:pt x="518422" y="558334"/>
                </a:lnTo>
                <a:close/>
                <a:moveTo>
                  <a:pt x="516386" y="556297"/>
                </a:moveTo>
                <a:lnTo>
                  <a:pt x="518014" y="557926"/>
                </a:lnTo>
                <a:lnTo>
                  <a:pt x="518422" y="558334"/>
                </a:lnTo>
                <a:lnTo>
                  <a:pt x="518829" y="559555"/>
                </a:lnTo>
                <a:lnTo>
                  <a:pt x="517607" y="557926"/>
                </a:lnTo>
                <a:close/>
                <a:moveTo>
                  <a:pt x="515572" y="556297"/>
                </a:moveTo>
                <a:lnTo>
                  <a:pt x="516386" y="556297"/>
                </a:lnTo>
                <a:lnTo>
                  <a:pt x="516386" y="557111"/>
                </a:lnTo>
                <a:close/>
                <a:moveTo>
                  <a:pt x="418047" y="556082"/>
                </a:moveTo>
                <a:lnTo>
                  <a:pt x="417832" y="556297"/>
                </a:lnTo>
                <a:lnTo>
                  <a:pt x="417866" y="556194"/>
                </a:lnTo>
                <a:close/>
                <a:moveTo>
                  <a:pt x="430050" y="555482"/>
                </a:moveTo>
                <a:lnTo>
                  <a:pt x="429236" y="556297"/>
                </a:lnTo>
                <a:lnTo>
                  <a:pt x="428421" y="556297"/>
                </a:lnTo>
                <a:close/>
                <a:moveTo>
                  <a:pt x="511499" y="553854"/>
                </a:moveTo>
                <a:lnTo>
                  <a:pt x="513223" y="557015"/>
                </a:lnTo>
                <a:lnTo>
                  <a:pt x="513941" y="556297"/>
                </a:lnTo>
                <a:lnTo>
                  <a:pt x="513128" y="556297"/>
                </a:lnTo>
                <a:cubicBezTo>
                  <a:pt x="513128" y="555483"/>
                  <a:pt x="512313" y="554668"/>
                  <a:pt x="511499" y="553854"/>
                </a:cubicBezTo>
                <a:close/>
                <a:moveTo>
                  <a:pt x="619826" y="553853"/>
                </a:moveTo>
                <a:cubicBezTo>
                  <a:pt x="620640" y="553853"/>
                  <a:pt x="619826" y="555482"/>
                  <a:pt x="619826" y="557111"/>
                </a:cubicBezTo>
                <a:cubicBezTo>
                  <a:pt x="619826" y="556297"/>
                  <a:pt x="619826" y="556297"/>
                  <a:pt x="619011" y="556297"/>
                </a:cubicBezTo>
                <a:close/>
                <a:moveTo>
                  <a:pt x="418647" y="553853"/>
                </a:moveTo>
                <a:lnTo>
                  <a:pt x="417866" y="556194"/>
                </a:lnTo>
                <a:lnTo>
                  <a:pt x="413760" y="558740"/>
                </a:lnTo>
                <a:cubicBezTo>
                  <a:pt x="414574" y="556297"/>
                  <a:pt x="412946" y="557111"/>
                  <a:pt x="410502" y="557925"/>
                </a:cubicBezTo>
                <a:cubicBezTo>
                  <a:pt x="414574" y="554667"/>
                  <a:pt x="416204" y="556297"/>
                  <a:pt x="418647" y="553853"/>
                </a:cubicBezTo>
                <a:close/>
                <a:moveTo>
                  <a:pt x="518015" y="552225"/>
                </a:moveTo>
                <a:lnTo>
                  <a:pt x="518829" y="552225"/>
                </a:lnTo>
                <a:lnTo>
                  <a:pt x="518829" y="552858"/>
                </a:lnTo>
                <a:close/>
                <a:moveTo>
                  <a:pt x="413759" y="552224"/>
                </a:moveTo>
                <a:lnTo>
                  <a:pt x="411316" y="553853"/>
                </a:lnTo>
                <a:lnTo>
                  <a:pt x="411316" y="553038"/>
                </a:lnTo>
                <a:close/>
                <a:moveTo>
                  <a:pt x="504168" y="551410"/>
                </a:moveTo>
                <a:lnTo>
                  <a:pt x="505685" y="553816"/>
                </a:lnTo>
                <a:lnTo>
                  <a:pt x="505798" y="553854"/>
                </a:lnTo>
                <a:lnTo>
                  <a:pt x="505752" y="553923"/>
                </a:lnTo>
                <a:lnTo>
                  <a:pt x="509260" y="559487"/>
                </a:lnTo>
                <a:lnTo>
                  <a:pt x="509499" y="559407"/>
                </a:lnTo>
                <a:lnTo>
                  <a:pt x="510832" y="558962"/>
                </a:lnTo>
                <a:lnTo>
                  <a:pt x="509055" y="556297"/>
                </a:lnTo>
                <a:cubicBezTo>
                  <a:pt x="507426" y="554668"/>
                  <a:pt x="504168" y="551410"/>
                  <a:pt x="504168" y="551410"/>
                </a:cubicBezTo>
                <a:close/>
                <a:moveTo>
                  <a:pt x="427606" y="551410"/>
                </a:moveTo>
                <a:cubicBezTo>
                  <a:pt x="427606" y="552225"/>
                  <a:pt x="428421" y="552225"/>
                  <a:pt x="429235" y="551410"/>
                </a:cubicBezTo>
                <a:lnTo>
                  <a:pt x="427608" y="553037"/>
                </a:lnTo>
                <a:lnTo>
                  <a:pt x="427606" y="553039"/>
                </a:lnTo>
                <a:lnTo>
                  <a:pt x="427606" y="553038"/>
                </a:lnTo>
                <a:close/>
                <a:moveTo>
                  <a:pt x="426791" y="551410"/>
                </a:moveTo>
                <a:cubicBezTo>
                  <a:pt x="425977" y="553853"/>
                  <a:pt x="422719" y="553853"/>
                  <a:pt x="424348" y="553853"/>
                </a:cubicBezTo>
                <a:cubicBezTo>
                  <a:pt x="423533" y="554667"/>
                  <a:pt x="421904" y="556297"/>
                  <a:pt x="421090" y="555482"/>
                </a:cubicBezTo>
                <a:cubicBezTo>
                  <a:pt x="423533" y="553038"/>
                  <a:pt x="424348" y="553038"/>
                  <a:pt x="426791" y="551410"/>
                </a:cubicBezTo>
                <a:close/>
                <a:moveTo>
                  <a:pt x="520344" y="550671"/>
                </a:moveTo>
                <a:lnTo>
                  <a:pt x="523058" y="552398"/>
                </a:lnTo>
                <a:lnTo>
                  <a:pt x="521805" y="552315"/>
                </a:lnTo>
                <a:close/>
                <a:moveTo>
                  <a:pt x="518829" y="550596"/>
                </a:moveTo>
                <a:lnTo>
                  <a:pt x="519236" y="552225"/>
                </a:lnTo>
                <a:lnTo>
                  <a:pt x="518829" y="552225"/>
                </a:lnTo>
                <a:close/>
                <a:moveTo>
                  <a:pt x="633672" y="550595"/>
                </a:moveTo>
                <a:cubicBezTo>
                  <a:pt x="633672" y="551410"/>
                  <a:pt x="633672" y="551410"/>
                  <a:pt x="634487" y="552224"/>
                </a:cubicBezTo>
                <a:cubicBezTo>
                  <a:pt x="633672" y="552224"/>
                  <a:pt x="633672" y="552224"/>
                  <a:pt x="633672" y="552224"/>
                </a:cubicBezTo>
                <a:cubicBezTo>
                  <a:pt x="633672" y="551410"/>
                  <a:pt x="633672" y="551410"/>
                  <a:pt x="633672" y="550595"/>
                </a:cubicBezTo>
                <a:close/>
                <a:moveTo>
                  <a:pt x="434937" y="550595"/>
                </a:moveTo>
                <a:cubicBezTo>
                  <a:pt x="434937" y="551410"/>
                  <a:pt x="434122" y="552224"/>
                  <a:pt x="433308" y="553853"/>
                </a:cubicBezTo>
                <a:cubicBezTo>
                  <a:pt x="433308" y="553853"/>
                  <a:pt x="434122" y="553038"/>
                  <a:pt x="434122" y="552224"/>
                </a:cubicBezTo>
                <a:cubicBezTo>
                  <a:pt x="434122" y="551410"/>
                  <a:pt x="434937" y="551410"/>
                  <a:pt x="434937" y="550595"/>
                </a:cubicBezTo>
                <a:close/>
                <a:moveTo>
                  <a:pt x="433308" y="550595"/>
                </a:moveTo>
                <a:cubicBezTo>
                  <a:pt x="432493" y="552224"/>
                  <a:pt x="432493" y="553038"/>
                  <a:pt x="431679" y="553038"/>
                </a:cubicBezTo>
                <a:lnTo>
                  <a:pt x="430864" y="553853"/>
                </a:lnTo>
                <a:cubicBezTo>
                  <a:pt x="431679" y="552224"/>
                  <a:pt x="432493" y="551410"/>
                  <a:pt x="433308" y="550595"/>
                </a:cubicBezTo>
                <a:close/>
                <a:moveTo>
                  <a:pt x="425977" y="550595"/>
                </a:moveTo>
                <a:cubicBezTo>
                  <a:pt x="425977" y="550595"/>
                  <a:pt x="426791" y="550595"/>
                  <a:pt x="427606" y="550595"/>
                </a:cubicBezTo>
                <a:cubicBezTo>
                  <a:pt x="427606" y="550595"/>
                  <a:pt x="426791" y="550595"/>
                  <a:pt x="426791" y="551410"/>
                </a:cubicBezTo>
                <a:cubicBezTo>
                  <a:pt x="425977" y="551410"/>
                  <a:pt x="425977" y="551410"/>
                  <a:pt x="425977" y="550595"/>
                </a:cubicBezTo>
                <a:close/>
                <a:moveTo>
                  <a:pt x="425163" y="550595"/>
                </a:moveTo>
                <a:cubicBezTo>
                  <a:pt x="423534" y="551817"/>
                  <a:pt x="421091" y="553853"/>
                  <a:pt x="418851" y="555584"/>
                </a:cubicBezTo>
                <a:lnTo>
                  <a:pt x="418047" y="556082"/>
                </a:lnTo>
                <a:lnTo>
                  <a:pt x="421905" y="552224"/>
                </a:lnTo>
                <a:cubicBezTo>
                  <a:pt x="423534" y="551410"/>
                  <a:pt x="424348" y="551410"/>
                  <a:pt x="425163" y="550595"/>
                </a:cubicBezTo>
                <a:close/>
                <a:moveTo>
                  <a:pt x="434121" y="548966"/>
                </a:moveTo>
                <a:lnTo>
                  <a:pt x="431678" y="550595"/>
                </a:lnTo>
                <a:lnTo>
                  <a:pt x="432493" y="549781"/>
                </a:lnTo>
                <a:close/>
                <a:moveTo>
                  <a:pt x="410502" y="548966"/>
                </a:moveTo>
                <a:cubicBezTo>
                  <a:pt x="411317" y="548152"/>
                  <a:pt x="411317" y="548966"/>
                  <a:pt x="411317" y="549781"/>
                </a:cubicBezTo>
                <a:lnTo>
                  <a:pt x="411316" y="549781"/>
                </a:lnTo>
                <a:lnTo>
                  <a:pt x="410502" y="549781"/>
                </a:lnTo>
                <a:close/>
                <a:moveTo>
                  <a:pt x="427606" y="548152"/>
                </a:moveTo>
                <a:cubicBezTo>
                  <a:pt x="425977" y="549781"/>
                  <a:pt x="425977" y="549781"/>
                  <a:pt x="425163" y="550595"/>
                </a:cubicBezTo>
                <a:lnTo>
                  <a:pt x="425163" y="548966"/>
                </a:lnTo>
                <a:cubicBezTo>
                  <a:pt x="425977" y="548966"/>
                  <a:pt x="426792" y="548152"/>
                  <a:pt x="427606" y="548152"/>
                </a:cubicBezTo>
                <a:close/>
                <a:moveTo>
                  <a:pt x="633875" y="547643"/>
                </a:moveTo>
                <a:cubicBezTo>
                  <a:pt x="635097" y="548559"/>
                  <a:pt x="636115" y="549781"/>
                  <a:pt x="634486" y="548966"/>
                </a:cubicBezTo>
                <a:cubicBezTo>
                  <a:pt x="635301" y="548966"/>
                  <a:pt x="631228" y="548966"/>
                  <a:pt x="632043" y="548152"/>
                </a:cubicBezTo>
                <a:cubicBezTo>
                  <a:pt x="631229" y="546116"/>
                  <a:pt x="632654" y="546727"/>
                  <a:pt x="633875" y="547643"/>
                </a:cubicBezTo>
                <a:close/>
                <a:moveTo>
                  <a:pt x="527788" y="547337"/>
                </a:moveTo>
                <a:cubicBezTo>
                  <a:pt x="528603" y="548152"/>
                  <a:pt x="528603" y="548152"/>
                  <a:pt x="529417" y="547337"/>
                </a:cubicBezTo>
                <a:lnTo>
                  <a:pt x="528603" y="548966"/>
                </a:lnTo>
                <a:cubicBezTo>
                  <a:pt x="528603" y="548152"/>
                  <a:pt x="527788" y="547337"/>
                  <a:pt x="527788" y="547337"/>
                </a:cubicBezTo>
                <a:close/>
                <a:moveTo>
                  <a:pt x="434936" y="547337"/>
                </a:moveTo>
                <a:cubicBezTo>
                  <a:pt x="434121" y="547337"/>
                  <a:pt x="433307" y="548966"/>
                  <a:pt x="431678" y="549780"/>
                </a:cubicBezTo>
                <a:cubicBezTo>
                  <a:pt x="432493" y="548152"/>
                  <a:pt x="432493" y="548152"/>
                  <a:pt x="431678" y="548966"/>
                </a:cubicBezTo>
                <a:cubicBezTo>
                  <a:pt x="433307" y="548152"/>
                  <a:pt x="434936" y="547337"/>
                  <a:pt x="434936" y="547337"/>
                </a:cubicBezTo>
                <a:close/>
                <a:moveTo>
                  <a:pt x="428421" y="547337"/>
                </a:moveTo>
                <a:lnTo>
                  <a:pt x="425163" y="548966"/>
                </a:lnTo>
                <a:lnTo>
                  <a:pt x="425977" y="548152"/>
                </a:lnTo>
                <a:close/>
                <a:moveTo>
                  <a:pt x="512324" y="546528"/>
                </a:moveTo>
                <a:lnTo>
                  <a:pt x="513463" y="547098"/>
                </a:lnTo>
                <a:lnTo>
                  <a:pt x="513433" y="547032"/>
                </a:lnTo>
                <a:close/>
                <a:moveTo>
                  <a:pt x="425977" y="546523"/>
                </a:moveTo>
                <a:lnTo>
                  <a:pt x="427606" y="546523"/>
                </a:lnTo>
                <a:lnTo>
                  <a:pt x="425163" y="547338"/>
                </a:lnTo>
                <a:close/>
                <a:moveTo>
                  <a:pt x="584802" y="544894"/>
                </a:moveTo>
                <a:lnTo>
                  <a:pt x="592947" y="545709"/>
                </a:lnTo>
                <a:lnTo>
                  <a:pt x="584802" y="545709"/>
                </a:lnTo>
                <a:close/>
                <a:moveTo>
                  <a:pt x="412131" y="544893"/>
                </a:moveTo>
                <a:lnTo>
                  <a:pt x="411737" y="546312"/>
                </a:lnTo>
                <a:lnTo>
                  <a:pt x="411317" y="546522"/>
                </a:lnTo>
                <a:cubicBezTo>
                  <a:pt x="412131" y="545708"/>
                  <a:pt x="412946" y="544893"/>
                  <a:pt x="412131" y="544893"/>
                </a:cubicBezTo>
                <a:close/>
                <a:moveTo>
                  <a:pt x="425163" y="544079"/>
                </a:moveTo>
                <a:lnTo>
                  <a:pt x="425977" y="544079"/>
                </a:lnTo>
                <a:cubicBezTo>
                  <a:pt x="425977" y="544079"/>
                  <a:pt x="425163" y="544893"/>
                  <a:pt x="424348" y="544893"/>
                </a:cubicBezTo>
                <a:cubicBezTo>
                  <a:pt x="425163" y="544893"/>
                  <a:pt x="425163" y="544079"/>
                  <a:pt x="425163" y="544079"/>
                </a:cubicBezTo>
                <a:close/>
                <a:moveTo>
                  <a:pt x="403171" y="544079"/>
                </a:moveTo>
                <a:cubicBezTo>
                  <a:pt x="401542" y="544079"/>
                  <a:pt x="401542" y="544079"/>
                  <a:pt x="400728" y="544893"/>
                </a:cubicBezTo>
                <a:lnTo>
                  <a:pt x="399913" y="544893"/>
                </a:lnTo>
                <a:close/>
                <a:moveTo>
                  <a:pt x="631229" y="542450"/>
                </a:moveTo>
                <a:cubicBezTo>
                  <a:pt x="630414" y="542450"/>
                  <a:pt x="629599" y="543265"/>
                  <a:pt x="630414" y="544079"/>
                </a:cubicBezTo>
                <a:cubicBezTo>
                  <a:pt x="631229" y="544079"/>
                  <a:pt x="631229" y="544079"/>
                  <a:pt x="632043" y="544079"/>
                </a:cubicBezTo>
                <a:cubicBezTo>
                  <a:pt x="631229" y="544079"/>
                  <a:pt x="631229" y="543265"/>
                  <a:pt x="631229" y="542450"/>
                </a:cubicBezTo>
                <a:close/>
                <a:moveTo>
                  <a:pt x="515577" y="541027"/>
                </a:moveTo>
                <a:lnTo>
                  <a:pt x="518014" y="544203"/>
                </a:lnTo>
                <a:lnTo>
                  <a:pt x="518014" y="544080"/>
                </a:lnTo>
                <a:lnTo>
                  <a:pt x="518014" y="544079"/>
                </a:lnTo>
                <a:lnTo>
                  <a:pt x="518014" y="541636"/>
                </a:lnTo>
                <a:close/>
                <a:moveTo>
                  <a:pt x="532676" y="540821"/>
                </a:moveTo>
                <a:cubicBezTo>
                  <a:pt x="532676" y="541636"/>
                  <a:pt x="532676" y="541636"/>
                  <a:pt x="532676" y="541636"/>
                </a:cubicBezTo>
                <a:cubicBezTo>
                  <a:pt x="531861" y="541636"/>
                  <a:pt x="531861" y="541636"/>
                  <a:pt x="531861" y="541636"/>
                </a:cubicBezTo>
                <a:cubicBezTo>
                  <a:pt x="531861" y="541636"/>
                  <a:pt x="532676" y="540821"/>
                  <a:pt x="532676" y="540821"/>
                </a:cubicBezTo>
                <a:close/>
                <a:moveTo>
                  <a:pt x="531861" y="539192"/>
                </a:moveTo>
                <a:cubicBezTo>
                  <a:pt x="532675" y="535934"/>
                  <a:pt x="535933" y="543265"/>
                  <a:pt x="533490" y="540821"/>
                </a:cubicBezTo>
                <a:cubicBezTo>
                  <a:pt x="534304" y="541635"/>
                  <a:pt x="531047" y="539192"/>
                  <a:pt x="531861" y="539192"/>
                </a:cubicBezTo>
                <a:close/>
                <a:moveTo>
                  <a:pt x="407244" y="538378"/>
                </a:moveTo>
                <a:lnTo>
                  <a:pt x="408058" y="539193"/>
                </a:lnTo>
                <a:lnTo>
                  <a:pt x="406430" y="539193"/>
                </a:lnTo>
                <a:lnTo>
                  <a:pt x="406429" y="539193"/>
                </a:lnTo>
                <a:cubicBezTo>
                  <a:pt x="405615" y="539193"/>
                  <a:pt x="406429" y="538378"/>
                  <a:pt x="407244" y="538378"/>
                </a:cubicBezTo>
                <a:close/>
                <a:moveTo>
                  <a:pt x="515759" y="538315"/>
                </a:moveTo>
                <a:lnTo>
                  <a:pt x="515696" y="538472"/>
                </a:lnTo>
                <a:lnTo>
                  <a:pt x="515571" y="538378"/>
                </a:lnTo>
                <a:close/>
                <a:moveTo>
                  <a:pt x="518014" y="537564"/>
                </a:moveTo>
                <a:lnTo>
                  <a:pt x="515759" y="538315"/>
                </a:lnTo>
                <a:lnTo>
                  <a:pt x="515775" y="538277"/>
                </a:lnTo>
                <a:cubicBezTo>
                  <a:pt x="516996" y="538175"/>
                  <a:pt x="518422" y="538379"/>
                  <a:pt x="518014" y="537564"/>
                </a:cubicBezTo>
                <a:close/>
                <a:moveTo>
                  <a:pt x="397132" y="535339"/>
                </a:moveTo>
                <a:lnTo>
                  <a:pt x="399303" y="536341"/>
                </a:lnTo>
                <a:cubicBezTo>
                  <a:pt x="399914" y="536748"/>
                  <a:pt x="399914" y="537156"/>
                  <a:pt x="398285" y="537563"/>
                </a:cubicBezTo>
                <a:cubicBezTo>
                  <a:pt x="396656" y="536748"/>
                  <a:pt x="395841" y="535120"/>
                  <a:pt x="393398" y="535934"/>
                </a:cubicBezTo>
                <a:cubicBezTo>
                  <a:pt x="395434" y="535120"/>
                  <a:pt x="395841" y="535323"/>
                  <a:pt x="396147" y="535527"/>
                </a:cubicBezTo>
                <a:close/>
                <a:moveTo>
                  <a:pt x="533490" y="535120"/>
                </a:moveTo>
                <a:cubicBezTo>
                  <a:pt x="533490" y="534306"/>
                  <a:pt x="532675" y="534306"/>
                  <a:pt x="532675" y="535935"/>
                </a:cubicBezTo>
                <a:cubicBezTo>
                  <a:pt x="532675" y="536749"/>
                  <a:pt x="533490" y="536749"/>
                  <a:pt x="533490" y="536749"/>
                </a:cubicBezTo>
                <a:cubicBezTo>
                  <a:pt x="532675" y="535935"/>
                  <a:pt x="533490" y="535935"/>
                  <a:pt x="533490" y="535120"/>
                </a:cubicBezTo>
                <a:close/>
                <a:moveTo>
                  <a:pt x="516385" y="535120"/>
                </a:moveTo>
                <a:lnTo>
                  <a:pt x="515570" y="535935"/>
                </a:lnTo>
                <a:lnTo>
                  <a:pt x="514756" y="535935"/>
                </a:lnTo>
                <a:close/>
                <a:moveTo>
                  <a:pt x="396656" y="535120"/>
                </a:moveTo>
                <a:lnTo>
                  <a:pt x="398285" y="535120"/>
                </a:lnTo>
                <a:lnTo>
                  <a:pt x="397132" y="535339"/>
                </a:lnTo>
                <a:close/>
                <a:moveTo>
                  <a:pt x="610052" y="532676"/>
                </a:moveTo>
                <a:lnTo>
                  <a:pt x="614124" y="532676"/>
                </a:lnTo>
                <a:cubicBezTo>
                  <a:pt x="613310" y="533491"/>
                  <a:pt x="612496" y="533491"/>
                  <a:pt x="611681" y="534305"/>
                </a:cubicBezTo>
                <a:close/>
                <a:moveTo>
                  <a:pt x="57829" y="531048"/>
                </a:moveTo>
                <a:lnTo>
                  <a:pt x="66788" y="531863"/>
                </a:lnTo>
                <a:lnTo>
                  <a:pt x="58644" y="531863"/>
                </a:lnTo>
                <a:close/>
                <a:moveTo>
                  <a:pt x="133577" y="526975"/>
                </a:moveTo>
                <a:lnTo>
                  <a:pt x="133848" y="527246"/>
                </a:lnTo>
                <a:lnTo>
                  <a:pt x="133374" y="528195"/>
                </a:lnTo>
                <a:close/>
                <a:moveTo>
                  <a:pt x="609034" y="524532"/>
                </a:moveTo>
                <a:cubicBezTo>
                  <a:pt x="609645" y="525143"/>
                  <a:pt x="610459" y="526161"/>
                  <a:pt x="610866" y="526161"/>
                </a:cubicBezTo>
                <a:cubicBezTo>
                  <a:pt x="610052" y="528604"/>
                  <a:pt x="609237" y="526161"/>
                  <a:pt x="608423" y="525346"/>
                </a:cubicBezTo>
                <a:cubicBezTo>
                  <a:pt x="608016" y="523717"/>
                  <a:pt x="608423" y="523921"/>
                  <a:pt x="609034" y="524532"/>
                </a:cubicBezTo>
                <a:close/>
                <a:moveTo>
                  <a:pt x="144979" y="522088"/>
                </a:moveTo>
                <a:cubicBezTo>
                  <a:pt x="149051" y="520459"/>
                  <a:pt x="144979" y="523717"/>
                  <a:pt x="145793" y="525346"/>
                </a:cubicBezTo>
                <a:cubicBezTo>
                  <a:pt x="140906" y="527790"/>
                  <a:pt x="144979" y="522903"/>
                  <a:pt x="144979" y="522088"/>
                </a:cubicBezTo>
                <a:close/>
                <a:moveTo>
                  <a:pt x="140907" y="521273"/>
                </a:moveTo>
                <a:cubicBezTo>
                  <a:pt x="138464" y="524531"/>
                  <a:pt x="135206" y="529418"/>
                  <a:pt x="136834" y="531047"/>
                </a:cubicBezTo>
                <a:cubicBezTo>
                  <a:pt x="133577" y="531047"/>
                  <a:pt x="134391" y="529418"/>
                  <a:pt x="135206" y="528604"/>
                </a:cubicBezTo>
                <a:lnTo>
                  <a:pt x="133848" y="527246"/>
                </a:lnTo>
                <a:lnTo>
                  <a:pt x="136020" y="522902"/>
                </a:lnTo>
                <a:cubicBezTo>
                  <a:pt x="137649" y="521273"/>
                  <a:pt x="139278" y="519644"/>
                  <a:pt x="140907" y="521273"/>
                </a:cubicBezTo>
                <a:close/>
                <a:moveTo>
                  <a:pt x="519643" y="518830"/>
                </a:moveTo>
                <a:lnTo>
                  <a:pt x="522901" y="521273"/>
                </a:lnTo>
                <a:cubicBezTo>
                  <a:pt x="522087" y="520459"/>
                  <a:pt x="521272" y="520459"/>
                  <a:pt x="520458" y="520459"/>
                </a:cubicBezTo>
                <a:close/>
                <a:moveTo>
                  <a:pt x="115658" y="516387"/>
                </a:moveTo>
                <a:cubicBezTo>
                  <a:pt x="113214" y="519645"/>
                  <a:pt x="111586" y="522903"/>
                  <a:pt x="110771" y="526161"/>
                </a:cubicBezTo>
                <a:cubicBezTo>
                  <a:pt x="109957" y="526161"/>
                  <a:pt x="109957" y="526976"/>
                  <a:pt x="109142" y="527790"/>
                </a:cubicBezTo>
                <a:cubicBezTo>
                  <a:pt x="109142" y="525346"/>
                  <a:pt x="109957" y="523718"/>
                  <a:pt x="111586" y="521274"/>
                </a:cubicBezTo>
                <a:cubicBezTo>
                  <a:pt x="112400" y="518831"/>
                  <a:pt x="114029" y="518016"/>
                  <a:pt x="115658" y="516387"/>
                </a:cubicBezTo>
                <a:close/>
                <a:moveTo>
                  <a:pt x="438423" y="515377"/>
                </a:moveTo>
                <a:lnTo>
                  <a:pt x="438660" y="515398"/>
                </a:lnTo>
                <a:lnTo>
                  <a:pt x="439009" y="515572"/>
                </a:lnTo>
                <a:close/>
                <a:moveTo>
                  <a:pt x="437923" y="515029"/>
                </a:moveTo>
                <a:lnTo>
                  <a:pt x="440638" y="515572"/>
                </a:lnTo>
                <a:lnTo>
                  <a:pt x="438660" y="515398"/>
                </a:lnTo>
                <a:close/>
                <a:moveTo>
                  <a:pt x="156382" y="514758"/>
                </a:moveTo>
                <a:cubicBezTo>
                  <a:pt x="157196" y="515573"/>
                  <a:pt x="157196" y="516387"/>
                  <a:pt x="158825" y="516387"/>
                </a:cubicBezTo>
                <a:cubicBezTo>
                  <a:pt x="158011" y="517201"/>
                  <a:pt x="157196" y="517201"/>
                  <a:pt x="157196" y="518830"/>
                </a:cubicBezTo>
                <a:close/>
                <a:moveTo>
                  <a:pt x="412131" y="514757"/>
                </a:moveTo>
                <a:lnTo>
                  <a:pt x="412130" y="514758"/>
                </a:lnTo>
                <a:lnTo>
                  <a:pt x="412131" y="514758"/>
                </a:lnTo>
                <a:close/>
                <a:moveTo>
                  <a:pt x="140092" y="513943"/>
                </a:moveTo>
                <a:cubicBezTo>
                  <a:pt x="141721" y="513943"/>
                  <a:pt x="140092" y="515572"/>
                  <a:pt x="138463" y="516386"/>
                </a:cubicBezTo>
                <a:cubicBezTo>
                  <a:pt x="136834" y="518015"/>
                  <a:pt x="135205" y="518830"/>
                  <a:pt x="135205" y="517201"/>
                </a:cubicBezTo>
                <a:cubicBezTo>
                  <a:pt x="136834" y="516386"/>
                  <a:pt x="138463" y="515572"/>
                  <a:pt x="140092" y="513943"/>
                </a:cubicBezTo>
                <a:close/>
                <a:moveTo>
                  <a:pt x="521899" y="512441"/>
                </a:moveTo>
                <a:lnTo>
                  <a:pt x="522901" y="513944"/>
                </a:lnTo>
                <a:lnTo>
                  <a:pt x="521748" y="513194"/>
                </a:lnTo>
                <a:close/>
                <a:moveTo>
                  <a:pt x="522087" y="511500"/>
                </a:moveTo>
                <a:lnTo>
                  <a:pt x="522253" y="511696"/>
                </a:lnTo>
                <a:lnTo>
                  <a:pt x="522056" y="511657"/>
                </a:lnTo>
                <a:close/>
                <a:moveTo>
                  <a:pt x="521272" y="511500"/>
                </a:moveTo>
                <a:lnTo>
                  <a:pt x="522056" y="511657"/>
                </a:lnTo>
                <a:lnTo>
                  <a:pt x="521899" y="512441"/>
                </a:lnTo>
                <a:close/>
                <a:moveTo>
                  <a:pt x="518829" y="510686"/>
                </a:moveTo>
                <a:cubicBezTo>
                  <a:pt x="520865" y="511501"/>
                  <a:pt x="520865" y="512111"/>
                  <a:pt x="520865" y="512620"/>
                </a:cubicBezTo>
                <a:lnTo>
                  <a:pt x="521748" y="513194"/>
                </a:lnTo>
                <a:lnTo>
                  <a:pt x="521464" y="514614"/>
                </a:lnTo>
                <a:lnTo>
                  <a:pt x="521272" y="515573"/>
                </a:lnTo>
                <a:cubicBezTo>
                  <a:pt x="520458" y="513944"/>
                  <a:pt x="521272" y="512315"/>
                  <a:pt x="518829" y="510686"/>
                </a:cubicBezTo>
                <a:close/>
                <a:moveTo>
                  <a:pt x="565255" y="509056"/>
                </a:moveTo>
                <a:cubicBezTo>
                  <a:pt x="567698" y="508649"/>
                  <a:pt x="568716" y="508649"/>
                  <a:pt x="569429" y="509056"/>
                </a:cubicBezTo>
                <a:lnTo>
                  <a:pt x="571021" y="510718"/>
                </a:lnTo>
                <a:lnTo>
                  <a:pt x="571771" y="511500"/>
                </a:lnTo>
                <a:cubicBezTo>
                  <a:pt x="569327" y="510686"/>
                  <a:pt x="569327" y="513943"/>
                  <a:pt x="567698" y="513129"/>
                </a:cubicBezTo>
                <a:cubicBezTo>
                  <a:pt x="570142" y="509871"/>
                  <a:pt x="563626" y="512314"/>
                  <a:pt x="565255" y="509056"/>
                </a:cubicBezTo>
                <a:close/>
                <a:moveTo>
                  <a:pt x="610866" y="508242"/>
                </a:moveTo>
                <a:cubicBezTo>
                  <a:pt x="614124" y="508242"/>
                  <a:pt x="610052" y="509871"/>
                  <a:pt x="606794" y="511500"/>
                </a:cubicBezTo>
                <a:cubicBezTo>
                  <a:pt x="607609" y="510686"/>
                  <a:pt x="608423" y="509871"/>
                  <a:pt x="607609" y="509057"/>
                </a:cubicBezTo>
                <a:close/>
                <a:moveTo>
                  <a:pt x="206880" y="506613"/>
                </a:moveTo>
                <a:lnTo>
                  <a:pt x="210138" y="506613"/>
                </a:lnTo>
                <a:lnTo>
                  <a:pt x="211767" y="507428"/>
                </a:lnTo>
                <a:close/>
                <a:moveTo>
                  <a:pt x="514756" y="505798"/>
                </a:moveTo>
                <a:lnTo>
                  <a:pt x="516385" y="507427"/>
                </a:lnTo>
                <a:lnTo>
                  <a:pt x="515570" y="506613"/>
                </a:lnTo>
                <a:close/>
                <a:moveTo>
                  <a:pt x="447154" y="504984"/>
                </a:moveTo>
                <a:cubicBezTo>
                  <a:pt x="448783" y="505798"/>
                  <a:pt x="450412" y="509056"/>
                  <a:pt x="451226" y="508242"/>
                </a:cubicBezTo>
                <a:cubicBezTo>
                  <a:pt x="452041" y="509871"/>
                  <a:pt x="447968" y="505798"/>
                  <a:pt x="449598" y="508242"/>
                </a:cubicBezTo>
                <a:close/>
                <a:moveTo>
                  <a:pt x="193848" y="504984"/>
                </a:moveTo>
                <a:cubicBezTo>
                  <a:pt x="193848" y="504169"/>
                  <a:pt x="197106" y="504169"/>
                  <a:pt x="200364" y="504984"/>
                </a:cubicBezTo>
                <a:cubicBezTo>
                  <a:pt x="199550" y="504984"/>
                  <a:pt x="198735" y="504984"/>
                  <a:pt x="198735" y="505798"/>
                </a:cubicBezTo>
                <a:close/>
                <a:moveTo>
                  <a:pt x="353488" y="503355"/>
                </a:moveTo>
                <a:cubicBezTo>
                  <a:pt x="353488" y="501726"/>
                  <a:pt x="357560" y="503355"/>
                  <a:pt x="359190" y="503355"/>
                </a:cubicBezTo>
                <a:lnTo>
                  <a:pt x="356746" y="504984"/>
                </a:lnTo>
                <a:close/>
                <a:moveTo>
                  <a:pt x="252492" y="503355"/>
                </a:moveTo>
                <a:lnTo>
                  <a:pt x="252492" y="504984"/>
                </a:lnTo>
                <a:cubicBezTo>
                  <a:pt x="252492" y="505798"/>
                  <a:pt x="251677" y="505798"/>
                  <a:pt x="250863" y="505798"/>
                </a:cubicBezTo>
                <a:cubicBezTo>
                  <a:pt x="248419" y="504984"/>
                  <a:pt x="250048" y="504169"/>
                  <a:pt x="252492" y="503355"/>
                </a:cubicBezTo>
                <a:close/>
                <a:moveTo>
                  <a:pt x="217469" y="503355"/>
                </a:moveTo>
                <a:lnTo>
                  <a:pt x="219098" y="505798"/>
                </a:lnTo>
                <a:lnTo>
                  <a:pt x="215840" y="505798"/>
                </a:lnTo>
                <a:close/>
                <a:moveTo>
                  <a:pt x="517199" y="502540"/>
                </a:moveTo>
                <a:cubicBezTo>
                  <a:pt x="516385" y="502540"/>
                  <a:pt x="518014" y="504169"/>
                  <a:pt x="518014" y="506612"/>
                </a:cubicBezTo>
                <a:lnTo>
                  <a:pt x="514756" y="504983"/>
                </a:lnTo>
                <a:lnTo>
                  <a:pt x="515570" y="504983"/>
                </a:lnTo>
                <a:cubicBezTo>
                  <a:pt x="517199" y="504169"/>
                  <a:pt x="513127" y="501725"/>
                  <a:pt x="517199" y="502540"/>
                </a:cubicBezTo>
                <a:close/>
                <a:moveTo>
                  <a:pt x="384439" y="499283"/>
                </a:moveTo>
                <a:lnTo>
                  <a:pt x="383624" y="500097"/>
                </a:lnTo>
                <a:lnTo>
                  <a:pt x="379552" y="501726"/>
                </a:lnTo>
                <a:close/>
                <a:moveTo>
                  <a:pt x="394212" y="499282"/>
                </a:moveTo>
                <a:lnTo>
                  <a:pt x="391447" y="499663"/>
                </a:lnTo>
                <a:lnTo>
                  <a:pt x="392415" y="499744"/>
                </a:lnTo>
                <a:close/>
                <a:moveTo>
                  <a:pt x="215840" y="497654"/>
                </a:moveTo>
                <a:cubicBezTo>
                  <a:pt x="216655" y="500097"/>
                  <a:pt x="219098" y="499283"/>
                  <a:pt x="222356" y="498468"/>
                </a:cubicBezTo>
                <a:cubicBezTo>
                  <a:pt x="222356" y="498468"/>
                  <a:pt x="222356" y="498468"/>
                  <a:pt x="221542" y="498468"/>
                </a:cubicBezTo>
                <a:cubicBezTo>
                  <a:pt x="222356" y="495210"/>
                  <a:pt x="219098" y="496839"/>
                  <a:pt x="215840" y="497654"/>
                </a:cubicBezTo>
                <a:close/>
                <a:moveTo>
                  <a:pt x="373851" y="497653"/>
                </a:moveTo>
                <a:lnTo>
                  <a:pt x="371408" y="500911"/>
                </a:lnTo>
                <a:lnTo>
                  <a:pt x="370593" y="500096"/>
                </a:lnTo>
                <a:cubicBezTo>
                  <a:pt x="365706" y="498468"/>
                  <a:pt x="357561" y="503355"/>
                  <a:pt x="355118" y="498468"/>
                </a:cubicBezTo>
                <a:cubicBezTo>
                  <a:pt x="360005" y="500096"/>
                  <a:pt x="368150" y="498468"/>
                  <a:pt x="373851" y="497653"/>
                </a:cubicBezTo>
                <a:close/>
                <a:moveTo>
                  <a:pt x="280184" y="497653"/>
                </a:moveTo>
                <a:cubicBezTo>
                  <a:pt x="280184" y="499282"/>
                  <a:pt x="280999" y="500911"/>
                  <a:pt x="276926" y="500096"/>
                </a:cubicBezTo>
                <a:lnTo>
                  <a:pt x="276926" y="501725"/>
                </a:lnTo>
                <a:lnTo>
                  <a:pt x="272854" y="499282"/>
                </a:lnTo>
                <a:close/>
                <a:moveTo>
                  <a:pt x="297289" y="496839"/>
                </a:moveTo>
                <a:cubicBezTo>
                  <a:pt x="296475" y="497654"/>
                  <a:pt x="301362" y="500911"/>
                  <a:pt x="304620" y="501726"/>
                </a:cubicBezTo>
                <a:lnTo>
                  <a:pt x="305434" y="501726"/>
                </a:lnTo>
                <a:cubicBezTo>
                  <a:pt x="309506" y="503355"/>
                  <a:pt x="306249" y="504169"/>
                  <a:pt x="304620" y="504984"/>
                </a:cubicBezTo>
                <a:cubicBezTo>
                  <a:pt x="304620" y="504169"/>
                  <a:pt x="306249" y="503355"/>
                  <a:pt x="304620" y="502541"/>
                </a:cubicBezTo>
                <a:cubicBezTo>
                  <a:pt x="302991" y="501726"/>
                  <a:pt x="302176" y="503355"/>
                  <a:pt x="301362" y="503355"/>
                </a:cubicBezTo>
                <a:cubicBezTo>
                  <a:pt x="298918" y="500911"/>
                  <a:pt x="298104" y="499283"/>
                  <a:pt x="297289" y="496839"/>
                </a:cubicBezTo>
                <a:close/>
                <a:moveTo>
                  <a:pt x="327425" y="495391"/>
                </a:moveTo>
                <a:lnTo>
                  <a:pt x="324166" y="496839"/>
                </a:lnTo>
                <a:lnTo>
                  <a:pt x="327425" y="496839"/>
                </a:lnTo>
                <a:close/>
                <a:moveTo>
                  <a:pt x="312764" y="494396"/>
                </a:moveTo>
                <a:cubicBezTo>
                  <a:pt x="308691" y="496025"/>
                  <a:pt x="311949" y="497654"/>
                  <a:pt x="309506" y="499283"/>
                </a:cubicBezTo>
                <a:cubicBezTo>
                  <a:pt x="304619" y="496839"/>
                  <a:pt x="310320" y="496025"/>
                  <a:pt x="312764" y="494396"/>
                </a:cubicBezTo>
                <a:close/>
                <a:moveTo>
                  <a:pt x="294846" y="493581"/>
                </a:moveTo>
                <a:lnTo>
                  <a:pt x="296474" y="494396"/>
                </a:lnTo>
                <a:lnTo>
                  <a:pt x="294031" y="495210"/>
                </a:lnTo>
                <a:close/>
                <a:moveTo>
                  <a:pt x="174301" y="493581"/>
                </a:moveTo>
                <a:cubicBezTo>
                  <a:pt x="173487" y="494395"/>
                  <a:pt x="171858" y="494395"/>
                  <a:pt x="170229" y="494395"/>
                </a:cubicBezTo>
                <a:cubicBezTo>
                  <a:pt x="171043" y="495210"/>
                  <a:pt x="171858" y="496024"/>
                  <a:pt x="174301" y="495210"/>
                </a:cubicBezTo>
                <a:cubicBezTo>
                  <a:pt x="175116" y="494395"/>
                  <a:pt x="175116" y="494395"/>
                  <a:pt x="174301" y="493581"/>
                </a:cubicBezTo>
                <a:close/>
                <a:moveTo>
                  <a:pt x="38281" y="493581"/>
                </a:moveTo>
                <a:cubicBezTo>
                  <a:pt x="43982" y="492767"/>
                  <a:pt x="42353" y="493581"/>
                  <a:pt x="44797" y="496025"/>
                </a:cubicBezTo>
                <a:cubicBezTo>
                  <a:pt x="42353" y="495211"/>
                  <a:pt x="42353" y="498468"/>
                  <a:pt x="40724" y="497654"/>
                </a:cubicBezTo>
                <a:cubicBezTo>
                  <a:pt x="43168" y="494396"/>
                  <a:pt x="36652" y="496839"/>
                  <a:pt x="38281" y="493581"/>
                </a:cubicBezTo>
                <a:close/>
                <a:moveTo>
                  <a:pt x="301361" y="492766"/>
                </a:moveTo>
                <a:cubicBezTo>
                  <a:pt x="300546" y="493581"/>
                  <a:pt x="301361" y="494395"/>
                  <a:pt x="301361" y="495210"/>
                </a:cubicBezTo>
                <a:lnTo>
                  <a:pt x="296474" y="494395"/>
                </a:lnTo>
                <a:close/>
                <a:moveTo>
                  <a:pt x="84707" y="492766"/>
                </a:moveTo>
                <a:cubicBezTo>
                  <a:pt x="87965" y="492766"/>
                  <a:pt x="83893" y="494395"/>
                  <a:pt x="80635" y="496024"/>
                </a:cubicBezTo>
                <a:cubicBezTo>
                  <a:pt x="81450" y="495210"/>
                  <a:pt x="81450" y="494395"/>
                  <a:pt x="81450" y="493581"/>
                </a:cubicBezTo>
                <a:close/>
                <a:moveTo>
                  <a:pt x="520458" y="491952"/>
                </a:moveTo>
                <a:lnTo>
                  <a:pt x="522087" y="492767"/>
                </a:lnTo>
                <a:cubicBezTo>
                  <a:pt x="521272" y="492767"/>
                  <a:pt x="520458" y="492767"/>
                  <a:pt x="519643" y="492767"/>
                </a:cubicBezTo>
                <a:close/>
                <a:moveTo>
                  <a:pt x="517199" y="491952"/>
                </a:moveTo>
                <a:cubicBezTo>
                  <a:pt x="517199" y="491952"/>
                  <a:pt x="513941" y="492767"/>
                  <a:pt x="513127" y="493581"/>
                </a:cubicBezTo>
                <a:lnTo>
                  <a:pt x="512312" y="493581"/>
                </a:lnTo>
                <a:cubicBezTo>
                  <a:pt x="513127" y="493581"/>
                  <a:pt x="511498" y="493581"/>
                  <a:pt x="511498" y="493581"/>
                </a:cubicBezTo>
                <a:cubicBezTo>
                  <a:pt x="513941" y="493581"/>
                  <a:pt x="515570" y="492767"/>
                  <a:pt x="517199" y="491952"/>
                </a:cubicBezTo>
                <a:close/>
                <a:moveTo>
                  <a:pt x="467516" y="491952"/>
                </a:moveTo>
                <a:cubicBezTo>
                  <a:pt x="467516" y="491952"/>
                  <a:pt x="467516" y="491952"/>
                  <a:pt x="468331" y="492767"/>
                </a:cubicBezTo>
                <a:lnTo>
                  <a:pt x="469145" y="493581"/>
                </a:lnTo>
                <a:close/>
                <a:moveTo>
                  <a:pt x="240274" y="491952"/>
                </a:moveTo>
                <a:cubicBezTo>
                  <a:pt x="244347" y="496024"/>
                  <a:pt x="246790" y="504169"/>
                  <a:pt x="242718" y="505798"/>
                </a:cubicBezTo>
                <a:cubicBezTo>
                  <a:pt x="238645" y="503355"/>
                  <a:pt x="232944" y="505798"/>
                  <a:pt x="232944" y="508242"/>
                </a:cubicBezTo>
                <a:cubicBezTo>
                  <a:pt x="231315" y="507427"/>
                  <a:pt x="233758" y="506613"/>
                  <a:pt x="232944" y="505798"/>
                </a:cubicBezTo>
                <a:lnTo>
                  <a:pt x="227242" y="507427"/>
                </a:lnTo>
                <a:cubicBezTo>
                  <a:pt x="226428" y="503355"/>
                  <a:pt x="236202" y="501726"/>
                  <a:pt x="233758" y="498468"/>
                </a:cubicBezTo>
                <a:cubicBezTo>
                  <a:pt x="237016" y="499283"/>
                  <a:pt x="236202" y="501726"/>
                  <a:pt x="241903" y="500097"/>
                </a:cubicBezTo>
                <a:cubicBezTo>
                  <a:pt x="245976" y="498468"/>
                  <a:pt x="237016" y="496839"/>
                  <a:pt x="235387" y="495210"/>
                </a:cubicBezTo>
                <a:cubicBezTo>
                  <a:pt x="240274" y="493581"/>
                  <a:pt x="240274" y="492767"/>
                  <a:pt x="240274" y="491952"/>
                </a:cubicBezTo>
                <a:close/>
                <a:moveTo>
                  <a:pt x="259822" y="491138"/>
                </a:moveTo>
                <a:cubicBezTo>
                  <a:pt x="266338" y="493581"/>
                  <a:pt x="254935" y="495210"/>
                  <a:pt x="263895" y="494395"/>
                </a:cubicBezTo>
                <a:cubicBezTo>
                  <a:pt x="260637" y="495210"/>
                  <a:pt x="262266" y="497653"/>
                  <a:pt x="256565" y="497653"/>
                </a:cubicBezTo>
                <a:cubicBezTo>
                  <a:pt x="254121" y="495210"/>
                  <a:pt x="258194" y="493581"/>
                  <a:pt x="259822" y="491138"/>
                </a:cubicBezTo>
                <a:close/>
                <a:moveTo>
                  <a:pt x="240274" y="491138"/>
                </a:moveTo>
                <a:lnTo>
                  <a:pt x="241089" y="491138"/>
                </a:lnTo>
                <a:lnTo>
                  <a:pt x="240274" y="491952"/>
                </a:lnTo>
                <a:close/>
                <a:moveTo>
                  <a:pt x="461815" y="490323"/>
                </a:moveTo>
                <a:lnTo>
                  <a:pt x="464258" y="493581"/>
                </a:lnTo>
                <a:lnTo>
                  <a:pt x="463444" y="493581"/>
                </a:lnTo>
                <a:close/>
                <a:moveTo>
                  <a:pt x="259822" y="490323"/>
                </a:moveTo>
                <a:cubicBezTo>
                  <a:pt x="261452" y="490323"/>
                  <a:pt x="263080" y="491138"/>
                  <a:pt x="264709" y="491138"/>
                </a:cubicBezTo>
                <a:cubicBezTo>
                  <a:pt x="263080" y="491138"/>
                  <a:pt x="261452" y="491138"/>
                  <a:pt x="259822" y="491138"/>
                </a:cubicBezTo>
                <a:cubicBezTo>
                  <a:pt x="255750" y="491952"/>
                  <a:pt x="253307" y="491952"/>
                  <a:pt x="250863" y="491952"/>
                </a:cubicBezTo>
                <a:close/>
                <a:moveTo>
                  <a:pt x="184890" y="490323"/>
                </a:moveTo>
                <a:cubicBezTo>
                  <a:pt x="184075" y="489508"/>
                  <a:pt x="184890" y="493581"/>
                  <a:pt x="183261" y="492766"/>
                </a:cubicBezTo>
                <a:cubicBezTo>
                  <a:pt x="175116" y="495210"/>
                  <a:pt x="186519" y="487065"/>
                  <a:pt x="184890" y="490323"/>
                </a:cubicBezTo>
                <a:close/>
                <a:moveTo>
                  <a:pt x="513942" y="489509"/>
                </a:moveTo>
                <a:lnTo>
                  <a:pt x="515570" y="490324"/>
                </a:lnTo>
                <a:cubicBezTo>
                  <a:pt x="514756" y="490324"/>
                  <a:pt x="513127" y="491138"/>
                  <a:pt x="513127" y="490324"/>
                </a:cubicBezTo>
                <a:lnTo>
                  <a:pt x="511498" y="490324"/>
                </a:lnTo>
                <a:close/>
                <a:moveTo>
                  <a:pt x="272040" y="489509"/>
                </a:moveTo>
                <a:cubicBezTo>
                  <a:pt x="274483" y="489509"/>
                  <a:pt x="273669" y="491138"/>
                  <a:pt x="273669" y="491952"/>
                </a:cubicBezTo>
                <a:cubicBezTo>
                  <a:pt x="271225" y="491952"/>
                  <a:pt x="267967" y="491952"/>
                  <a:pt x="265524" y="491138"/>
                </a:cubicBezTo>
                <a:cubicBezTo>
                  <a:pt x="267967" y="491138"/>
                  <a:pt x="270411" y="490324"/>
                  <a:pt x="272040" y="489509"/>
                </a:cubicBezTo>
                <a:close/>
                <a:moveTo>
                  <a:pt x="290773" y="488694"/>
                </a:moveTo>
                <a:cubicBezTo>
                  <a:pt x="293216" y="488694"/>
                  <a:pt x="294031" y="490323"/>
                  <a:pt x="294031" y="491138"/>
                </a:cubicBezTo>
                <a:cubicBezTo>
                  <a:pt x="293216" y="491138"/>
                  <a:pt x="292402" y="490323"/>
                  <a:pt x="292402" y="491138"/>
                </a:cubicBezTo>
                <a:close/>
                <a:moveTo>
                  <a:pt x="244346" y="488694"/>
                </a:moveTo>
                <a:cubicBezTo>
                  <a:pt x="246790" y="490323"/>
                  <a:pt x="248419" y="491952"/>
                  <a:pt x="250862" y="491952"/>
                </a:cubicBezTo>
                <a:lnTo>
                  <a:pt x="249233" y="491952"/>
                </a:lnTo>
                <a:lnTo>
                  <a:pt x="240274" y="491952"/>
                </a:lnTo>
                <a:cubicBezTo>
                  <a:pt x="240274" y="491138"/>
                  <a:pt x="241089" y="490323"/>
                  <a:pt x="244346" y="488694"/>
                </a:cubicBezTo>
                <a:close/>
                <a:moveTo>
                  <a:pt x="211767" y="488694"/>
                </a:moveTo>
                <a:cubicBezTo>
                  <a:pt x="210138" y="488694"/>
                  <a:pt x="210952" y="489509"/>
                  <a:pt x="210952" y="490323"/>
                </a:cubicBezTo>
                <a:cubicBezTo>
                  <a:pt x="210138" y="490323"/>
                  <a:pt x="209324" y="489509"/>
                  <a:pt x="206880" y="489509"/>
                </a:cubicBezTo>
                <a:close/>
                <a:moveTo>
                  <a:pt x="197107" y="488694"/>
                </a:moveTo>
                <a:cubicBezTo>
                  <a:pt x="202808" y="492766"/>
                  <a:pt x="206066" y="489508"/>
                  <a:pt x="210139" y="494395"/>
                </a:cubicBezTo>
                <a:cubicBezTo>
                  <a:pt x="204437" y="488694"/>
                  <a:pt x="223170" y="493581"/>
                  <a:pt x="219098" y="488694"/>
                </a:cubicBezTo>
                <a:cubicBezTo>
                  <a:pt x="223170" y="493581"/>
                  <a:pt x="222356" y="489508"/>
                  <a:pt x="224799" y="492766"/>
                </a:cubicBezTo>
                <a:cubicBezTo>
                  <a:pt x="219098" y="491137"/>
                  <a:pt x="213397" y="496024"/>
                  <a:pt x="208510" y="497653"/>
                </a:cubicBezTo>
                <a:lnTo>
                  <a:pt x="213397" y="500096"/>
                </a:lnTo>
                <a:cubicBezTo>
                  <a:pt x="210139" y="504983"/>
                  <a:pt x="202808" y="498468"/>
                  <a:pt x="200365" y="500096"/>
                </a:cubicBezTo>
                <a:cubicBezTo>
                  <a:pt x="202808" y="498468"/>
                  <a:pt x="206881" y="500096"/>
                  <a:pt x="206881" y="500911"/>
                </a:cubicBezTo>
                <a:lnTo>
                  <a:pt x="205252" y="496839"/>
                </a:lnTo>
                <a:cubicBezTo>
                  <a:pt x="198736" y="496024"/>
                  <a:pt x="193849" y="498468"/>
                  <a:pt x="188962" y="500911"/>
                </a:cubicBezTo>
                <a:cubicBezTo>
                  <a:pt x="193849" y="501726"/>
                  <a:pt x="184075" y="503355"/>
                  <a:pt x="187333" y="505798"/>
                </a:cubicBezTo>
                <a:lnTo>
                  <a:pt x="190591" y="504983"/>
                </a:lnTo>
                <a:cubicBezTo>
                  <a:pt x="192220" y="506612"/>
                  <a:pt x="188962" y="508241"/>
                  <a:pt x="187333" y="509056"/>
                </a:cubicBezTo>
                <a:cubicBezTo>
                  <a:pt x="182446" y="508241"/>
                  <a:pt x="174301" y="508241"/>
                  <a:pt x="167785" y="509056"/>
                </a:cubicBezTo>
                <a:cubicBezTo>
                  <a:pt x="161269" y="509870"/>
                  <a:pt x="155568" y="511499"/>
                  <a:pt x="153124" y="510685"/>
                </a:cubicBezTo>
                <a:cubicBezTo>
                  <a:pt x="155568" y="510685"/>
                  <a:pt x="159640" y="509056"/>
                  <a:pt x="161269" y="507427"/>
                </a:cubicBezTo>
                <a:cubicBezTo>
                  <a:pt x="158826" y="507427"/>
                  <a:pt x="157197" y="507427"/>
                  <a:pt x="155568" y="507427"/>
                </a:cubicBezTo>
                <a:cubicBezTo>
                  <a:pt x="159640" y="505798"/>
                  <a:pt x="163713" y="509056"/>
                  <a:pt x="169414" y="506612"/>
                </a:cubicBezTo>
                <a:cubicBezTo>
                  <a:pt x="167785" y="504169"/>
                  <a:pt x="172672" y="500096"/>
                  <a:pt x="166971" y="497653"/>
                </a:cubicBezTo>
                <a:cubicBezTo>
                  <a:pt x="160455" y="496839"/>
                  <a:pt x="158011" y="499282"/>
                  <a:pt x="155568" y="501726"/>
                </a:cubicBezTo>
                <a:cubicBezTo>
                  <a:pt x="153124" y="504983"/>
                  <a:pt x="150681" y="507427"/>
                  <a:pt x="143351" y="509870"/>
                </a:cubicBezTo>
                <a:cubicBezTo>
                  <a:pt x="142536" y="511499"/>
                  <a:pt x="144979" y="504983"/>
                  <a:pt x="137649" y="509870"/>
                </a:cubicBezTo>
                <a:cubicBezTo>
                  <a:pt x="133577" y="513128"/>
                  <a:pt x="131133" y="517201"/>
                  <a:pt x="130319" y="521273"/>
                </a:cubicBezTo>
                <a:cubicBezTo>
                  <a:pt x="129504" y="525346"/>
                  <a:pt x="130319" y="527789"/>
                  <a:pt x="132762" y="529418"/>
                </a:cubicBezTo>
                <a:lnTo>
                  <a:pt x="133374" y="528195"/>
                </a:lnTo>
                <a:lnTo>
                  <a:pt x="132762" y="531862"/>
                </a:lnTo>
                <a:cubicBezTo>
                  <a:pt x="131948" y="529418"/>
                  <a:pt x="128690" y="531862"/>
                  <a:pt x="127875" y="531862"/>
                </a:cubicBezTo>
                <a:cubicBezTo>
                  <a:pt x="124617" y="539192"/>
                  <a:pt x="122174" y="544893"/>
                  <a:pt x="125432" y="553853"/>
                </a:cubicBezTo>
                <a:cubicBezTo>
                  <a:pt x="124617" y="554667"/>
                  <a:pt x="123803" y="556296"/>
                  <a:pt x="122988" y="556296"/>
                </a:cubicBezTo>
                <a:cubicBezTo>
                  <a:pt x="126246" y="560369"/>
                  <a:pt x="136020" y="561998"/>
                  <a:pt x="136834" y="558740"/>
                </a:cubicBezTo>
                <a:cubicBezTo>
                  <a:pt x="140093" y="562812"/>
                  <a:pt x="138464" y="564441"/>
                  <a:pt x="142536" y="566885"/>
                </a:cubicBezTo>
                <a:cubicBezTo>
                  <a:pt x="140907" y="558740"/>
                  <a:pt x="143351" y="568514"/>
                  <a:pt x="146608" y="566070"/>
                </a:cubicBezTo>
                <a:cubicBezTo>
                  <a:pt x="149866" y="569328"/>
                  <a:pt x="145794" y="568514"/>
                  <a:pt x="146608" y="570957"/>
                </a:cubicBezTo>
                <a:cubicBezTo>
                  <a:pt x="147423" y="571772"/>
                  <a:pt x="149866" y="571772"/>
                  <a:pt x="150681" y="570957"/>
                </a:cubicBezTo>
                <a:cubicBezTo>
                  <a:pt x="150681" y="575844"/>
                  <a:pt x="140907" y="573400"/>
                  <a:pt x="140907" y="578287"/>
                </a:cubicBezTo>
                <a:cubicBezTo>
                  <a:pt x="140907" y="579917"/>
                  <a:pt x="141721" y="583174"/>
                  <a:pt x="143351" y="586432"/>
                </a:cubicBezTo>
                <a:cubicBezTo>
                  <a:pt x="144979" y="588876"/>
                  <a:pt x="146608" y="592134"/>
                  <a:pt x="146608" y="592134"/>
                </a:cubicBezTo>
                <a:cubicBezTo>
                  <a:pt x="150681" y="591319"/>
                  <a:pt x="158011" y="579102"/>
                  <a:pt x="158826" y="573400"/>
                </a:cubicBezTo>
                <a:cubicBezTo>
                  <a:pt x="160455" y="571772"/>
                  <a:pt x="160455" y="578287"/>
                  <a:pt x="162084" y="579102"/>
                </a:cubicBezTo>
                <a:cubicBezTo>
                  <a:pt x="163713" y="582360"/>
                  <a:pt x="165342" y="583174"/>
                  <a:pt x="167785" y="583174"/>
                </a:cubicBezTo>
                <a:cubicBezTo>
                  <a:pt x="170229" y="583174"/>
                  <a:pt x="172672" y="583174"/>
                  <a:pt x="174301" y="584804"/>
                </a:cubicBezTo>
                <a:lnTo>
                  <a:pt x="170229" y="584804"/>
                </a:lnTo>
                <a:cubicBezTo>
                  <a:pt x="170229" y="586432"/>
                  <a:pt x="176745" y="588061"/>
                  <a:pt x="178373" y="587247"/>
                </a:cubicBezTo>
                <a:cubicBezTo>
                  <a:pt x="178373" y="588876"/>
                  <a:pt x="171858" y="592134"/>
                  <a:pt x="173487" y="594577"/>
                </a:cubicBezTo>
                <a:cubicBezTo>
                  <a:pt x="181631" y="599464"/>
                  <a:pt x="191405" y="594577"/>
                  <a:pt x="192220" y="590505"/>
                </a:cubicBezTo>
                <a:cubicBezTo>
                  <a:pt x="188147" y="590505"/>
                  <a:pt x="183260" y="590505"/>
                  <a:pt x="179188" y="589690"/>
                </a:cubicBezTo>
                <a:cubicBezTo>
                  <a:pt x="180003" y="586432"/>
                  <a:pt x="188962" y="589690"/>
                  <a:pt x="189776" y="585618"/>
                </a:cubicBezTo>
                <a:cubicBezTo>
                  <a:pt x="193034" y="587247"/>
                  <a:pt x="197107" y="588061"/>
                  <a:pt x="200365" y="589690"/>
                </a:cubicBezTo>
                <a:cubicBezTo>
                  <a:pt x="198736" y="588876"/>
                  <a:pt x="194663" y="588876"/>
                  <a:pt x="195478" y="591319"/>
                </a:cubicBezTo>
                <a:cubicBezTo>
                  <a:pt x="200365" y="592134"/>
                  <a:pt x="197107" y="592134"/>
                  <a:pt x="200365" y="594577"/>
                </a:cubicBezTo>
                <a:cubicBezTo>
                  <a:pt x="194663" y="597835"/>
                  <a:pt x="180003" y="605166"/>
                  <a:pt x="173487" y="607609"/>
                </a:cubicBezTo>
                <a:cubicBezTo>
                  <a:pt x="175930" y="608424"/>
                  <a:pt x="178373" y="608424"/>
                  <a:pt x="180817" y="608424"/>
                </a:cubicBezTo>
                <a:lnTo>
                  <a:pt x="181631" y="610867"/>
                </a:lnTo>
                <a:cubicBezTo>
                  <a:pt x="186518" y="610867"/>
                  <a:pt x="192220" y="608424"/>
                  <a:pt x="196292" y="605166"/>
                </a:cubicBezTo>
                <a:cubicBezTo>
                  <a:pt x="201179" y="602722"/>
                  <a:pt x="203623" y="598650"/>
                  <a:pt x="205252" y="597021"/>
                </a:cubicBezTo>
                <a:cubicBezTo>
                  <a:pt x="209324" y="598650"/>
                  <a:pt x="206881" y="605980"/>
                  <a:pt x="205252" y="606795"/>
                </a:cubicBezTo>
                <a:cubicBezTo>
                  <a:pt x="210139" y="607609"/>
                  <a:pt x="212582" y="605166"/>
                  <a:pt x="215026" y="602722"/>
                </a:cubicBezTo>
                <a:cubicBezTo>
                  <a:pt x="217469" y="600279"/>
                  <a:pt x="219098" y="597835"/>
                  <a:pt x="223985" y="598650"/>
                </a:cubicBezTo>
                <a:lnTo>
                  <a:pt x="220727" y="597021"/>
                </a:lnTo>
                <a:cubicBezTo>
                  <a:pt x="223170" y="596206"/>
                  <a:pt x="230501" y="597835"/>
                  <a:pt x="229686" y="596206"/>
                </a:cubicBezTo>
                <a:cubicBezTo>
                  <a:pt x="231315" y="597835"/>
                  <a:pt x="232944" y="601908"/>
                  <a:pt x="231315" y="603537"/>
                </a:cubicBezTo>
                <a:cubicBezTo>
                  <a:pt x="233759" y="601093"/>
                  <a:pt x="236202" y="598650"/>
                  <a:pt x="238646" y="596206"/>
                </a:cubicBezTo>
                <a:cubicBezTo>
                  <a:pt x="237831" y="597021"/>
                  <a:pt x="238646" y="602722"/>
                  <a:pt x="238646" y="603537"/>
                </a:cubicBezTo>
                <a:cubicBezTo>
                  <a:pt x="241904" y="603537"/>
                  <a:pt x="243533" y="596206"/>
                  <a:pt x="241089" y="595392"/>
                </a:cubicBezTo>
                <a:cubicBezTo>
                  <a:pt x="248420" y="598650"/>
                  <a:pt x="245976" y="597021"/>
                  <a:pt x="252492" y="600279"/>
                </a:cubicBezTo>
                <a:cubicBezTo>
                  <a:pt x="254121" y="599464"/>
                  <a:pt x="250863" y="593763"/>
                  <a:pt x="249234" y="593763"/>
                </a:cubicBezTo>
                <a:cubicBezTo>
                  <a:pt x="253307" y="591319"/>
                  <a:pt x="255750" y="591319"/>
                  <a:pt x="257379" y="591319"/>
                </a:cubicBezTo>
                <a:cubicBezTo>
                  <a:pt x="254529" y="593763"/>
                  <a:pt x="255139" y="597021"/>
                  <a:pt x="256463" y="600279"/>
                </a:cubicBezTo>
                <a:lnTo>
                  <a:pt x="259244" y="607697"/>
                </a:lnTo>
                <a:lnTo>
                  <a:pt x="259008" y="607609"/>
                </a:lnTo>
                <a:cubicBezTo>
                  <a:pt x="257379" y="610052"/>
                  <a:pt x="255750" y="611682"/>
                  <a:pt x="254121" y="614125"/>
                </a:cubicBezTo>
                <a:lnTo>
                  <a:pt x="251678" y="610867"/>
                </a:lnTo>
                <a:cubicBezTo>
                  <a:pt x="249234" y="612496"/>
                  <a:pt x="245976" y="612496"/>
                  <a:pt x="242718" y="612496"/>
                </a:cubicBezTo>
                <a:cubicBezTo>
                  <a:pt x="244347" y="612496"/>
                  <a:pt x="243533" y="612496"/>
                  <a:pt x="243533" y="611682"/>
                </a:cubicBezTo>
                <a:cubicBezTo>
                  <a:pt x="242718" y="617383"/>
                  <a:pt x="230501" y="618197"/>
                  <a:pt x="228872" y="620641"/>
                </a:cubicBezTo>
                <a:cubicBezTo>
                  <a:pt x="225614" y="615754"/>
                  <a:pt x="220727" y="622270"/>
                  <a:pt x="218283" y="617383"/>
                </a:cubicBezTo>
                <a:cubicBezTo>
                  <a:pt x="216655" y="618197"/>
                  <a:pt x="215840" y="619012"/>
                  <a:pt x="214211" y="619012"/>
                </a:cubicBezTo>
                <a:cubicBezTo>
                  <a:pt x="215840" y="621456"/>
                  <a:pt x="215840" y="623899"/>
                  <a:pt x="213397" y="622270"/>
                </a:cubicBezTo>
                <a:cubicBezTo>
                  <a:pt x="213397" y="622270"/>
                  <a:pt x="212582" y="622270"/>
                  <a:pt x="212582" y="622270"/>
                </a:cubicBezTo>
                <a:lnTo>
                  <a:pt x="211768" y="619012"/>
                </a:lnTo>
                <a:cubicBezTo>
                  <a:pt x="208510" y="619012"/>
                  <a:pt x="205252" y="619012"/>
                  <a:pt x="203623" y="619012"/>
                </a:cubicBezTo>
                <a:cubicBezTo>
                  <a:pt x="204437" y="619012"/>
                  <a:pt x="205252" y="619826"/>
                  <a:pt x="206066" y="620641"/>
                </a:cubicBezTo>
                <a:cubicBezTo>
                  <a:pt x="205252" y="620641"/>
                  <a:pt x="203623" y="619826"/>
                  <a:pt x="202808" y="619012"/>
                </a:cubicBezTo>
                <a:cubicBezTo>
                  <a:pt x="201179" y="618197"/>
                  <a:pt x="199550" y="617383"/>
                  <a:pt x="197107" y="618197"/>
                </a:cubicBezTo>
                <a:cubicBezTo>
                  <a:pt x="192220" y="614939"/>
                  <a:pt x="186518" y="615754"/>
                  <a:pt x="180817" y="614939"/>
                </a:cubicBezTo>
                <a:cubicBezTo>
                  <a:pt x="175116" y="614939"/>
                  <a:pt x="169414" y="613311"/>
                  <a:pt x="165342" y="608424"/>
                </a:cubicBezTo>
                <a:cubicBezTo>
                  <a:pt x="166156" y="609238"/>
                  <a:pt x="168600" y="610867"/>
                  <a:pt x="169414" y="610052"/>
                </a:cubicBezTo>
                <a:cubicBezTo>
                  <a:pt x="160455" y="606795"/>
                  <a:pt x="154753" y="598650"/>
                  <a:pt x="149052" y="597021"/>
                </a:cubicBezTo>
                <a:lnTo>
                  <a:pt x="148238" y="599464"/>
                </a:lnTo>
                <a:cubicBezTo>
                  <a:pt x="144979" y="598650"/>
                  <a:pt x="142536" y="597021"/>
                  <a:pt x="140093" y="595392"/>
                </a:cubicBezTo>
                <a:cubicBezTo>
                  <a:pt x="137649" y="593763"/>
                  <a:pt x="135206" y="592948"/>
                  <a:pt x="133577" y="590505"/>
                </a:cubicBezTo>
                <a:lnTo>
                  <a:pt x="131133" y="592948"/>
                </a:lnTo>
                <a:cubicBezTo>
                  <a:pt x="129504" y="591319"/>
                  <a:pt x="127875" y="588876"/>
                  <a:pt x="125432" y="587247"/>
                </a:cubicBezTo>
                <a:cubicBezTo>
                  <a:pt x="123803" y="585618"/>
                  <a:pt x="121359" y="583174"/>
                  <a:pt x="118916" y="580731"/>
                </a:cubicBezTo>
                <a:cubicBezTo>
                  <a:pt x="114029" y="575844"/>
                  <a:pt x="110771" y="570143"/>
                  <a:pt x="112400" y="566070"/>
                </a:cubicBezTo>
                <a:cubicBezTo>
                  <a:pt x="110771" y="566070"/>
                  <a:pt x="109142" y="562812"/>
                  <a:pt x="108327" y="558740"/>
                </a:cubicBezTo>
                <a:cubicBezTo>
                  <a:pt x="106699" y="554667"/>
                  <a:pt x="106699" y="549780"/>
                  <a:pt x="105884" y="546522"/>
                </a:cubicBezTo>
                <a:lnTo>
                  <a:pt x="109142" y="543265"/>
                </a:lnTo>
                <a:cubicBezTo>
                  <a:pt x="109956" y="535120"/>
                  <a:pt x="109956" y="529418"/>
                  <a:pt x="111586" y="524531"/>
                </a:cubicBezTo>
                <a:cubicBezTo>
                  <a:pt x="117287" y="518015"/>
                  <a:pt x="122988" y="513128"/>
                  <a:pt x="127875" y="508241"/>
                </a:cubicBezTo>
                <a:cubicBezTo>
                  <a:pt x="132762" y="504169"/>
                  <a:pt x="137649" y="500096"/>
                  <a:pt x="143351" y="498468"/>
                </a:cubicBezTo>
                <a:lnTo>
                  <a:pt x="143351" y="499282"/>
                </a:lnTo>
                <a:cubicBezTo>
                  <a:pt x="147423" y="497653"/>
                  <a:pt x="150681" y="496024"/>
                  <a:pt x="153939" y="494395"/>
                </a:cubicBezTo>
                <a:cubicBezTo>
                  <a:pt x="151495" y="496839"/>
                  <a:pt x="155568" y="491952"/>
                  <a:pt x="158826" y="491952"/>
                </a:cubicBezTo>
                <a:cubicBezTo>
                  <a:pt x="162084" y="490323"/>
                  <a:pt x="167785" y="490323"/>
                  <a:pt x="171858" y="491137"/>
                </a:cubicBezTo>
                <a:cubicBezTo>
                  <a:pt x="173487" y="491137"/>
                  <a:pt x="175930" y="491137"/>
                  <a:pt x="178373" y="491137"/>
                </a:cubicBezTo>
                <a:cubicBezTo>
                  <a:pt x="170229" y="493581"/>
                  <a:pt x="179188" y="495210"/>
                  <a:pt x="179188" y="497653"/>
                </a:cubicBezTo>
                <a:lnTo>
                  <a:pt x="183260" y="495210"/>
                </a:lnTo>
                <a:cubicBezTo>
                  <a:pt x="184890" y="496024"/>
                  <a:pt x="180817" y="496839"/>
                  <a:pt x="184075" y="497653"/>
                </a:cubicBezTo>
                <a:cubicBezTo>
                  <a:pt x="186518" y="496024"/>
                  <a:pt x="193849" y="496024"/>
                  <a:pt x="196292" y="492766"/>
                </a:cubicBezTo>
                <a:cubicBezTo>
                  <a:pt x="196292" y="491952"/>
                  <a:pt x="194663" y="491952"/>
                  <a:pt x="193849" y="491137"/>
                </a:cubicBezTo>
                <a:cubicBezTo>
                  <a:pt x="193849" y="491137"/>
                  <a:pt x="194663" y="490323"/>
                  <a:pt x="194663" y="490323"/>
                </a:cubicBezTo>
                <a:cubicBezTo>
                  <a:pt x="199550" y="491137"/>
                  <a:pt x="197107" y="490323"/>
                  <a:pt x="197107" y="488694"/>
                </a:cubicBezTo>
                <a:close/>
                <a:moveTo>
                  <a:pt x="229687" y="487879"/>
                </a:moveTo>
                <a:lnTo>
                  <a:pt x="229687" y="490323"/>
                </a:lnTo>
                <a:lnTo>
                  <a:pt x="227243" y="489508"/>
                </a:lnTo>
                <a:close/>
                <a:moveTo>
                  <a:pt x="240274" y="487065"/>
                </a:moveTo>
                <a:lnTo>
                  <a:pt x="239460" y="489508"/>
                </a:lnTo>
                <a:lnTo>
                  <a:pt x="236202" y="491137"/>
                </a:lnTo>
                <a:close/>
                <a:moveTo>
                  <a:pt x="522087" y="486251"/>
                </a:moveTo>
                <a:cubicBezTo>
                  <a:pt x="522087" y="486251"/>
                  <a:pt x="522902" y="487066"/>
                  <a:pt x="523716" y="487066"/>
                </a:cubicBezTo>
                <a:cubicBezTo>
                  <a:pt x="523716" y="487066"/>
                  <a:pt x="522087" y="487066"/>
                  <a:pt x="522087" y="487880"/>
                </a:cubicBezTo>
                <a:cubicBezTo>
                  <a:pt x="521272" y="487066"/>
                  <a:pt x="522087" y="487066"/>
                  <a:pt x="522087" y="486251"/>
                </a:cubicBezTo>
                <a:close/>
                <a:moveTo>
                  <a:pt x="304619" y="486251"/>
                </a:moveTo>
                <a:cubicBezTo>
                  <a:pt x="304619" y="487880"/>
                  <a:pt x="307063" y="487880"/>
                  <a:pt x="309506" y="489509"/>
                </a:cubicBezTo>
                <a:lnTo>
                  <a:pt x="306248" y="490323"/>
                </a:lnTo>
                <a:lnTo>
                  <a:pt x="305967" y="489621"/>
                </a:lnTo>
                <a:close/>
                <a:moveTo>
                  <a:pt x="521272" y="485437"/>
                </a:moveTo>
                <a:cubicBezTo>
                  <a:pt x="519643" y="487066"/>
                  <a:pt x="517199" y="485437"/>
                  <a:pt x="518014" y="487066"/>
                </a:cubicBezTo>
                <a:cubicBezTo>
                  <a:pt x="517199" y="487066"/>
                  <a:pt x="515570" y="487880"/>
                  <a:pt x="514756" y="487066"/>
                </a:cubicBezTo>
                <a:cubicBezTo>
                  <a:pt x="517199" y="485437"/>
                  <a:pt x="518828" y="486251"/>
                  <a:pt x="521272" y="485437"/>
                </a:cubicBezTo>
                <a:close/>
                <a:moveTo>
                  <a:pt x="425162" y="485436"/>
                </a:moveTo>
                <a:lnTo>
                  <a:pt x="425163" y="485436"/>
                </a:lnTo>
                <a:lnTo>
                  <a:pt x="425164" y="485438"/>
                </a:lnTo>
                <a:close/>
                <a:moveTo>
                  <a:pt x="514346" y="485275"/>
                </a:moveTo>
                <a:lnTo>
                  <a:pt x="513127" y="486250"/>
                </a:lnTo>
                <a:lnTo>
                  <a:pt x="513851" y="485526"/>
                </a:lnTo>
                <a:close/>
                <a:moveTo>
                  <a:pt x="482666" y="485028"/>
                </a:moveTo>
                <a:lnTo>
                  <a:pt x="482177" y="486250"/>
                </a:lnTo>
                <a:cubicBezTo>
                  <a:pt x="482177" y="487065"/>
                  <a:pt x="482381" y="486047"/>
                  <a:pt x="482584" y="485130"/>
                </a:cubicBezTo>
                <a:close/>
                <a:moveTo>
                  <a:pt x="520457" y="484622"/>
                </a:moveTo>
                <a:lnTo>
                  <a:pt x="521679" y="485233"/>
                </a:lnTo>
                <a:lnTo>
                  <a:pt x="522086" y="485437"/>
                </a:lnTo>
                <a:cubicBezTo>
                  <a:pt x="522086" y="485437"/>
                  <a:pt x="521272" y="484622"/>
                  <a:pt x="521272" y="485437"/>
                </a:cubicBezTo>
                <a:cubicBezTo>
                  <a:pt x="520457" y="484622"/>
                  <a:pt x="520457" y="484622"/>
                  <a:pt x="520457" y="484622"/>
                </a:cubicBezTo>
                <a:close/>
                <a:moveTo>
                  <a:pt x="424348" y="484622"/>
                </a:moveTo>
                <a:lnTo>
                  <a:pt x="425162" y="485436"/>
                </a:lnTo>
                <a:lnTo>
                  <a:pt x="424348" y="485436"/>
                </a:lnTo>
                <a:close/>
                <a:moveTo>
                  <a:pt x="514756" y="484621"/>
                </a:moveTo>
                <a:lnTo>
                  <a:pt x="513851" y="485526"/>
                </a:lnTo>
                <a:lnTo>
                  <a:pt x="513025" y="485945"/>
                </a:lnTo>
                <a:cubicBezTo>
                  <a:pt x="510480" y="487065"/>
                  <a:pt x="508240" y="487879"/>
                  <a:pt x="507425" y="487879"/>
                </a:cubicBezTo>
                <a:lnTo>
                  <a:pt x="506611" y="487879"/>
                </a:lnTo>
                <a:cubicBezTo>
                  <a:pt x="510684" y="485436"/>
                  <a:pt x="512312" y="486250"/>
                  <a:pt x="514756" y="484621"/>
                </a:cubicBezTo>
                <a:close/>
                <a:moveTo>
                  <a:pt x="7331" y="484621"/>
                </a:moveTo>
                <a:cubicBezTo>
                  <a:pt x="11403" y="483807"/>
                  <a:pt x="10589" y="484621"/>
                  <a:pt x="11403" y="487065"/>
                </a:cubicBezTo>
                <a:cubicBezTo>
                  <a:pt x="10589" y="486251"/>
                  <a:pt x="10589" y="489508"/>
                  <a:pt x="8960" y="488694"/>
                </a:cubicBezTo>
                <a:cubicBezTo>
                  <a:pt x="11403" y="485436"/>
                  <a:pt x="5702" y="488694"/>
                  <a:pt x="7331" y="484621"/>
                </a:cubicBezTo>
                <a:close/>
                <a:moveTo>
                  <a:pt x="615753" y="483807"/>
                </a:moveTo>
                <a:lnTo>
                  <a:pt x="622269" y="484622"/>
                </a:lnTo>
                <a:lnTo>
                  <a:pt x="615753" y="484622"/>
                </a:lnTo>
                <a:close/>
                <a:moveTo>
                  <a:pt x="509055" y="483807"/>
                </a:moveTo>
                <a:lnTo>
                  <a:pt x="505797" y="485436"/>
                </a:lnTo>
                <a:lnTo>
                  <a:pt x="506612" y="484622"/>
                </a:lnTo>
                <a:close/>
                <a:moveTo>
                  <a:pt x="289958" y="483807"/>
                </a:moveTo>
                <a:lnTo>
                  <a:pt x="285071" y="487065"/>
                </a:lnTo>
                <a:lnTo>
                  <a:pt x="287514" y="485436"/>
                </a:lnTo>
                <a:close/>
                <a:moveTo>
                  <a:pt x="42354" y="482993"/>
                </a:moveTo>
                <a:cubicBezTo>
                  <a:pt x="44798" y="482993"/>
                  <a:pt x="41540" y="485436"/>
                  <a:pt x="39096" y="487065"/>
                </a:cubicBezTo>
                <a:cubicBezTo>
                  <a:pt x="39096" y="486251"/>
                  <a:pt x="39911" y="485436"/>
                  <a:pt x="39911" y="483807"/>
                </a:cubicBezTo>
                <a:close/>
                <a:moveTo>
                  <a:pt x="520457" y="482178"/>
                </a:moveTo>
                <a:lnTo>
                  <a:pt x="514346" y="485275"/>
                </a:lnTo>
                <a:lnTo>
                  <a:pt x="517199" y="482993"/>
                </a:lnTo>
                <a:cubicBezTo>
                  <a:pt x="518828" y="482993"/>
                  <a:pt x="519643" y="482993"/>
                  <a:pt x="520457" y="482178"/>
                </a:cubicBezTo>
                <a:close/>
                <a:moveTo>
                  <a:pt x="499281" y="482178"/>
                </a:moveTo>
                <a:cubicBezTo>
                  <a:pt x="498467" y="482993"/>
                  <a:pt x="497653" y="482993"/>
                  <a:pt x="497653" y="483807"/>
                </a:cubicBezTo>
                <a:lnTo>
                  <a:pt x="496838" y="484621"/>
                </a:lnTo>
                <a:close/>
                <a:moveTo>
                  <a:pt x="483806" y="482178"/>
                </a:moveTo>
                <a:cubicBezTo>
                  <a:pt x="482991" y="482993"/>
                  <a:pt x="483806" y="482993"/>
                  <a:pt x="482991" y="484621"/>
                </a:cubicBezTo>
                <a:lnTo>
                  <a:pt x="482666" y="485028"/>
                </a:lnTo>
                <a:close/>
                <a:moveTo>
                  <a:pt x="275298" y="482178"/>
                </a:moveTo>
                <a:cubicBezTo>
                  <a:pt x="273669" y="482993"/>
                  <a:pt x="277742" y="484621"/>
                  <a:pt x="276112" y="486250"/>
                </a:cubicBezTo>
                <a:lnTo>
                  <a:pt x="267816" y="485496"/>
                </a:lnTo>
                <a:lnTo>
                  <a:pt x="267153" y="485436"/>
                </a:lnTo>
                <a:cubicBezTo>
                  <a:pt x="269597" y="483807"/>
                  <a:pt x="272040" y="482178"/>
                  <a:pt x="275298" y="482178"/>
                </a:cubicBezTo>
                <a:close/>
                <a:moveTo>
                  <a:pt x="567698" y="480549"/>
                </a:moveTo>
                <a:lnTo>
                  <a:pt x="581544" y="482993"/>
                </a:lnTo>
                <a:lnTo>
                  <a:pt x="570956" y="484621"/>
                </a:lnTo>
                <a:cubicBezTo>
                  <a:pt x="571770" y="482993"/>
                  <a:pt x="571770" y="482178"/>
                  <a:pt x="567698" y="480549"/>
                </a:cubicBezTo>
                <a:close/>
                <a:moveTo>
                  <a:pt x="470774" y="480549"/>
                </a:moveTo>
                <a:lnTo>
                  <a:pt x="471183" y="481162"/>
                </a:lnTo>
                <a:lnTo>
                  <a:pt x="471589" y="482178"/>
                </a:lnTo>
                <a:close/>
                <a:moveTo>
                  <a:pt x="511499" y="478920"/>
                </a:moveTo>
                <a:lnTo>
                  <a:pt x="511003" y="480310"/>
                </a:lnTo>
                <a:lnTo>
                  <a:pt x="510684" y="480549"/>
                </a:lnTo>
                <a:cubicBezTo>
                  <a:pt x="511499" y="479735"/>
                  <a:pt x="512313" y="478920"/>
                  <a:pt x="511499" y="478920"/>
                </a:cubicBezTo>
                <a:close/>
                <a:moveTo>
                  <a:pt x="497652" y="478920"/>
                </a:moveTo>
                <a:lnTo>
                  <a:pt x="498467" y="478920"/>
                </a:lnTo>
                <a:cubicBezTo>
                  <a:pt x="496838" y="479735"/>
                  <a:pt x="496023" y="480549"/>
                  <a:pt x="494394" y="482178"/>
                </a:cubicBezTo>
                <a:cubicBezTo>
                  <a:pt x="496838" y="478920"/>
                  <a:pt x="495209" y="482178"/>
                  <a:pt x="497652" y="478920"/>
                </a:cubicBezTo>
                <a:close/>
                <a:moveTo>
                  <a:pt x="497245" y="478920"/>
                </a:moveTo>
                <a:lnTo>
                  <a:pt x="497652" y="478920"/>
                </a:lnTo>
                <a:cubicBezTo>
                  <a:pt x="497652" y="478920"/>
                  <a:pt x="496838" y="479735"/>
                  <a:pt x="496023" y="480549"/>
                </a:cubicBezTo>
                <a:close/>
                <a:moveTo>
                  <a:pt x="497800" y="478180"/>
                </a:moveTo>
                <a:lnTo>
                  <a:pt x="497245" y="478920"/>
                </a:lnTo>
                <a:lnTo>
                  <a:pt x="496838" y="478920"/>
                </a:lnTo>
                <a:close/>
                <a:moveTo>
                  <a:pt x="560367" y="478106"/>
                </a:moveTo>
                <a:lnTo>
                  <a:pt x="562811" y="478106"/>
                </a:lnTo>
                <a:cubicBezTo>
                  <a:pt x="565254" y="478106"/>
                  <a:pt x="561996" y="478921"/>
                  <a:pt x="559553" y="479735"/>
                </a:cubicBezTo>
                <a:cubicBezTo>
                  <a:pt x="559553" y="479735"/>
                  <a:pt x="560367" y="478921"/>
                  <a:pt x="560367" y="478106"/>
                </a:cubicBezTo>
                <a:close/>
                <a:moveTo>
                  <a:pt x="473320" y="478106"/>
                </a:moveTo>
                <a:cubicBezTo>
                  <a:pt x="473422" y="477291"/>
                  <a:pt x="473625" y="476884"/>
                  <a:pt x="474032" y="478920"/>
                </a:cubicBezTo>
                <a:lnTo>
                  <a:pt x="474032" y="482178"/>
                </a:lnTo>
                <a:cubicBezTo>
                  <a:pt x="474032" y="482178"/>
                  <a:pt x="473218" y="479735"/>
                  <a:pt x="473218" y="479735"/>
                </a:cubicBezTo>
                <a:cubicBezTo>
                  <a:pt x="473218" y="480142"/>
                  <a:pt x="473218" y="478920"/>
                  <a:pt x="473320" y="478106"/>
                </a:cubicBezTo>
                <a:close/>
                <a:moveTo>
                  <a:pt x="501725" y="476477"/>
                </a:moveTo>
                <a:lnTo>
                  <a:pt x="502539" y="476477"/>
                </a:lnTo>
                <a:cubicBezTo>
                  <a:pt x="502539" y="477292"/>
                  <a:pt x="501725" y="477292"/>
                  <a:pt x="500910" y="477292"/>
                </a:cubicBezTo>
                <a:cubicBezTo>
                  <a:pt x="500910" y="478106"/>
                  <a:pt x="500910" y="477292"/>
                  <a:pt x="501725" y="476477"/>
                </a:cubicBezTo>
                <a:close/>
                <a:moveTo>
                  <a:pt x="520458" y="475662"/>
                </a:moveTo>
                <a:lnTo>
                  <a:pt x="521272" y="475662"/>
                </a:lnTo>
                <a:cubicBezTo>
                  <a:pt x="521272" y="475662"/>
                  <a:pt x="520458" y="476477"/>
                  <a:pt x="519643" y="476477"/>
                </a:cubicBezTo>
                <a:cubicBezTo>
                  <a:pt x="520458" y="476477"/>
                  <a:pt x="520458" y="475662"/>
                  <a:pt x="520458" y="475662"/>
                </a:cubicBezTo>
                <a:close/>
                <a:moveTo>
                  <a:pt x="394212" y="475662"/>
                </a:moveTo>
                <a:lnTo>
                  <a:pt x="394503" y="475953"/>
                </a:lnTo>
                <a:lnTo>
                  <a:pt x="394668" y="475763"/>
                </a:lnTo>
                <a:close/>
                <a:moveTo>
                  <a:pt x="528603" y="473219"/>
                </a:moveTo>
                <a:cubicBezTo>
                  <a:pt x="532675" y="473219"/>
                  <a:pt x="531046" y="473219"/>
                  <a:pt x="533490" y="475662"/>
                </a:cubicBezTo>
                <a:cubicBezTo>
                  <a:pt x="531861" y="474848"/>
                  <a:pt x="531861" y="476477"/>
                  <a:pt x="530232" y="475662"/>
                </a:cubicBezTo>
                <a:cubicBezTo>
                  <a:pt x="532675" y="474034"/>
                  <a:pt x="526974" y="474848"/>
                  <a:pt x="528603" y="473219"/>
                </a:cubicBezTo>
                <a:close/>
                <a:moveTo>
                  <a:pt x="513942" y="472404"/>
                </a:moveTo>
                <a:cubicBezTo>
                  <a:pt x="513128" y="473219"/>
                  <a:pt x="513128" y="473219"/>
                  <a:pt x="513942" y="473219"/>
                </a:cubicBezTo>
                <a:cubicBezTo>
                  <a:pt x="513942" y="473219"/>
                  <a:pt x="514757" y="472404"/>
                  <a:pt x="514757" y="472404"/>
                </a:cubicBezTo>
                <a:cubicBezTo>
                  <a:pt x="513942" y="472404"/>
                  <a:pt x="513942" y="472404"/>
                  <a:pt x="513942" y="472404"/>
                </a:cubicBezTo>
                <a:close/>
                <a:moveTo>
                  <a:pt x="516996" y="472200"/>
                </a:moveTo>
                <a:cubicBezTo>
                  <a:pt x="518015" y="471793"/>
                  <a:pt x="518829" y="471590"/>
                  <a:pt x="517200" y="472404"/>
                </a:cubicBezTo>
                <a:cubicBezTo>
                  <a:pt x="518015" y="471589"/>
                  <a:pt x="515571" y="474033"/>
                  <a:pt x="515571" y="473218"/>
                </a:cubicBezTo>
                <a:cubicBezTo>
                  <a:pt x="514757" y="473218"/>
                  <a:pt x="515978" y="472607"/>
                  <a:pt x="516996" y="472200"/>
                </a:cubicBezTo>
                <a:close/>
                <a:moveTo>
                  <a:pt x="41539" y="465074"/>
                </a:moveTo>
                <a:lnTo>
                  <a:pt x="55385" y="467517"/>
                </a:lnTo>
                <a:lnTo>
                  <a:pt x="44797" y="469146"/>
                </a:lnTo>
                <a:cubicBezTo>
                  <a:pt x="45611" y="467517"/>
                  <a:pt x="45611" y="466703"/>
                  <a:pt x="41539" y="465074"/>
                </a:cubicBezTo>
                <a:close/>
                <a:moveTo>
                  <a:pt x="531861" y="458558"/>
                </a:moveTo>
                <a:lnTo>
                  <a:pt x="541635" y="460187"/>
                </a:lnTo>
                <a:lnTo>
                  <a:pt x="534305" y="460187"/>
                </a:lnTo>
                <a:cubicBezTo>
                  <a:pt x="535119" y="460187"/>
                  <a:pt x="535119" y="459372"/>
                  <a:pt x="531861" y="458558"/>
                </a:cubicBezTo>
                <a:close/>
                <a:moveTo>
                  <a:pt x="385252" y="456114"/>
                </a:moveTo>
                <a:cubicBezTo>
                  <a:pt x="384438" y="456929"/>
                  <a:pt x="384438" y="456929"/>
                  <a:pt x="383624" y="456929"/>
                </a:cubicBezTo>
                <a:lnTo>
                  <a:pt x="382809" y="456929"/>
                </a:lnTo>
                <a:close/>
                <a:moveTo>
                  <a:pt x="468432" y="454486"/>
                </a:moveTo>
                <a:cubicBezTo>
                  <a:pt x="468941" y="454689"/>
                  <a:pt x="469552" y="455300"/>
                  <a:pt x="469960" y="454486"/>
                </a:cubicBezTo>
                <a:cubicBezTo>
                  <a:pt x="469960" y="456114"/>
                  <a:pt x="469960" y="456929"/>
                  <a:pt x="470774" y="458558"/>
                </a:cubicBezTo>
                <a:cubicBezTo>
                  <a:pt x="469960" y="452857"/>
                  <a:pt x="473218" y="462631"/>
                  <a:pt x="471589" y="456114"/>
                </a:cubicBezTo>
                <a:cubicBezTo>
                  <a:pt x="474847" y="460187"/>
                  <a:pt x="478105" y="455300"/>
                  <a:pt x="478919" y="460187"/>
                </a:cubicBezTo>
                <a:cubicBezTo>
                  <a:pt x="479734" y="461816"/>
                  <a:pt x="479734" y="458558"/>
                  <a:pt x="480548" y="458558"/>
                </a:cubicBezTo>
                <a:lnTo>
                  <a:pt x="480548" y="461001"/>
                </a:lnTo>
                <a:cubicBezTo>
                  <a:pt x="481363" y="456929"/>
                  <a:pt x="481363" y="459372"/>
                  <a:pt x="482991" y="455300"/>
                </a:cubicBezTo>
                <a:cubicBezTo>
                  <a:pt x="482177" y="458558"/>
                  <a:pt x="482991" y="459372"/>
                  <a:pt x="482991" y="461816"/>
                </a:cubicBezTo>
                <a:cubicBezTo>
                  <a:pt x="483806" y="460187"/>
                  <a:pt x="483806" y="458558"/>
                  <a:pt x="484620" y="456929"/>
                </a:cubicBezTo>
                <a:lnTo>
                  <a:pt x="484620" y="461001"/>
                </a:lnTo>
                <a:cubicBezTo>
                  <a:pt x="484620" y="459372"/>
                  <a:pt x="485435" y="460187"/>
                  <a:pt x="485435" y="461001"/>
                </a:cubicBezTo>
                <a:cubicBezTo>
                  <a:pt x="485435" y="461001"/>
                  <a:pt x="485435" y="461001"/>
                  <a:pt x="485435" y="461816"/>
                </a:cubicBezTo>
                <a:cubicBezTo>
                  <a:pt x="486250" y="456929"/>
                  <a:pt x="487878" y="457744"/>
                  <a:pt x="488693" y="455300"/>
                </a:cubicBezTo>
                <a:cubicBezTo>
                  <a:pt x="487878" y="461001"/>
                  <a:pt x="490322" y="454486"/>
                  <a:pt x="489507" y="459372"/>
                </a:cubicBezTo>
                <a:cubicBezTo>
                  <a:pt x="489507" y="458558"/>
                  <a:pt x="490322" y="458558"/>
                  <a:pt x="490322" y="457744"/>
                </a:cubicBezTo>
                <a:cubicBezTo>
                  <a:pt x="491136" y="456929"/>
                  <a:pt x="491951" y="456929"/>
                  <a:pt x="491951" y="456929"/>
                </a:cubicBezTo>
                <a:cubicBezTo>
                  <a:pt x="491951" y="457744"/>
                  <a:pt x="491951" y="457744"/>
                  <a:pt x="492765" y="456929"/>
                </a:cubicBezTo>
                <a:cubicBezTo>
                  <a:pt x="492765" y="461816"/>
                  <a:pt x="498467" y="452042"/>
                  <a:pt x="497652" y="458558"/>
                </a:cubicBezTo>
                <a:cubicBezTo>
                  <a:pt x="497652" y="457744"/>
                  <a:pt x="497652" y="457744"/>
                  <a:pt x="496838" y="458558"/>
                </a:cubicBezTo>
                <a:cubicBezTo>
                  <a:pt x="498467" y="459372"/>
                  <a:pt x="497652" y="463445"/>
                  <a:pt x="499281" y="461816"/>
                </a:cubicBezTo>
                <a:lnTo>
                  <a:pt x="500096" y="459372"/>
                </a:lnTo>
                <a:cubicBezTo>
                  <a:pt x="501725" y="458558"/>
                  <a:pt x="502539" y="457744"/>
                  <a:pt x="503354" y="458558"/>
                </a:cubicBezTo>
                <a:lnTo>
                  <a:pt x="504983" y="456114"/>
                </a:lnTo>
                <a:cubicBezTo>
                  <a:pt x="505797" y="457744"/>
                  <a:pt x="510684" y="455300"/>
                  <a:pt x="507426" y="461001"/>
                </a:cubicBezTo>
                <a:cubicBezTo>
                  <a:pt x="509055" y="459372"/>
                  <a:pt x="508241" y="462631"/>
                  <a:pt x="509055" y="462631"/>
                </a:cubicBezTo>
                <a:lnTo>
                  <a:pt x="507426" y="464259"/>
                </a:lnTo>
                <a:cubicBezTo>
                  <a:pt x="507426" y="465888"/>
                  <a:pt x="508241" y="465074"/>
                  <a:pt x="509055" y="465074"/>
                </a:cubicBezTo>
                <a:cubicBezTo>
                  <a:pt x="507426" y="469961"/>
                  <a:pt x="511499" y="466703"/>
                  <a:pt x="512313" y="468332"/>
                </a:cubicBezTo>
                <a:lnTo>
                  <a:pt x="511499" y="469146"/>
                </a:lnTo>
                <a:lnTo>
                  <a:pt x="513942" y="469146"/>
                </a:lnTo>
                <a:cubicBezTo>
                  <a:pt x="511499" y="469961"/>
                  <a:pt x="514757" y="468332"/>
                  <a:pt x="514757" y="469146"/>
                </a:cubicBezTo>
                <a:cubicBezTo>
                  <a:pt x="516386" y="469146"/>
                  <a:pt x="516386" y="469961"/>
                  <a:pt x="515571" y="471590"/>
                </a:cubicBezTo>
                <a:cubicBezTo>
                  <a:pt x="516386" y="471590"/>
                  <a:pt x="516386" y="472404"/>
                  <a:pt x="516386" y="472404"/>
                </a:cubicBezTo>
                <a:cubicBezTo>
                  <a:pt x="514757" y="472404"/>
                  <a:pt x="513942" y="474848"/>
                  <a:pt x="511499" y="476477"/>
                </a:cubicBezTo>
                <a:lnTo>
                  <a:pt x="513942" y="475662"/>
                </a:lnTo>
                <a:cubicBezTo>
                  <a:pt x="513128" y="476477"/>
                  <a:pt x="511499" y="476477"/>
                  <a:pt x="511499" y="477291"/>
                </a:cubicBezTo>
                <a:cubicBezTo>
                  <a:pt x="513128" y="476477"/>
                  <a:pt x="513942" y="478106"/>
                  <a:pt x="516386" y="476477"/>
                </a:cubicBezTo>
                <a:cubicBezTo>
                  <a:pt x="517200" y="475662"/>
                  <a:pt x="518015" y="475662"/>
                  <a:pt x="518015" y="474848"/>
                </a:cubicBezTo>
                <a:cubicBezTo>
                  <a:pt x="518015" y="474033"/>
                  <a:pt x="518829" y="474033"/>
                  <a:pt x="518829" y="474033"/>
                </a:cubicBezTo>
                <a:cubicBezTo>
                  <a:pt x="518829" y="474848"/>
                  <a:pt x="519643" y="474033"/>
                  <a:pt x="520458" y="473219"/>
                </a:cubicBezTo>
                <a:cubicBezTo>
                  <a:pt x="518015" y="475662"/>
                  <a:pt x="520458" y="474848"/>
                  <a:pt x="516386" y="478106"/>
                </a:cubicBezTo>
                <a:cubicBezTo>
                  <a:pt x="521273" y="474033"/>
                  <a:pt x="518015" y="479735"/>
                  <a:pt x="522087" y="476477"/>
                </a:cubicBezTo>
                <a:cubicBezTo>
                  <a:pt x="518015" y="478920"/>
                  <a:pt x="522087" y="476477"/>
                  <a:pt x="518829" y="478920"/>
                </a:cubicBezTo>
                <a:cubicBezTo>
                  <a:pt x="519643" y="477291"/>
                  <a:pt x="515571" y="478106"/>
                  <a:pt x="513942" y="478920"/>
                </a:cubicBezTo>
                <a:lnTo>
                  <a:pt x="512313" y="480549"/>
                </a:lnTo>
                <a:cubicBezTo>
                  <a:pt x="510277" y="481771"/>
                  <a:pt x="510481" y="481160"/>
                  <a:pt x="510990" y="480346"/>
                </a:cubicBezTo>
                <a:lnTo>
                  <a:pt x="511003" y="480310"/>
                </a:lnTo>
                <a:lnTo>
                  <a:pt x="513942" y="478106"/>
                </a:lnTo>
                <a:cubicBezTo>
                  <a:pt x="514757" y="476477"/>
                  <a:pt x="511499" y="477291"/>
                  <a:pt x="509870" y="478106"/>
                </a:cubicBezTo>
                <a:cubicBezTo>
                  <a:pt x="509055" y="478920"/>
                  <a:pt x="507426" y="478920"/>
                  <a:pt x="505797" y="480549"/>
                </a:cubicBezTo>
                <a:lnTo>
                  <a:pt x="506612" y="480549"/>
                </a:lnTo>
                <a:cubicBezTo>
                  <a:pt x="505797" y="481364"/>
                  <a:pt x="504168" y="481364"/>
                  <a:pt x="503354" y="482178"/>
                </a:cubicBezTo>
                <a:cubicBezTo>
                  <a:pt x="504983" y="479735"/>
                  <a:pt x="501725" y="479735"/>
                  <a:pt x="503354" y="477291"/>
                </a:cubicBezTo>
                <a:cubicBezTo>
                  <a:pt x="503354" y="478106"/>
                  <a:pt x="504168" y="478106"/>
                  <a:pt x="504983" y="477291"/>
                </a:cubicBezTo>
                <a:lnTo>
                  <a:pt x="505797" y="475662"/>
                </a:lnTo>
                <a:cubicBezTo>
                  <a:pt x="505797" y="475662"/>
                  <a:pt x="503354" y="478106"/>
                  <a:pt x="504983" y="478106"/>
                </a:cubicBezTo>
                <a:cubicBezTo>
                  <a:pt x="506612" y="476477"/>
                  <a:pt x="509055" y="474848"/>
                  <a:pt x="511499" y="472404"/>
                </a:cubicBezTo>
                <a:cubicBezTo>
                  <a:pt x="513942" y="468332"/>
                  <a:pt x="506612" y="474848"/>
                  <a:pt x="505797" y="473219"/>
                </a:cubicBezTo>
                <a:cubicBezTo>
                  <a:pt x="504983" y="473219"/>
                  <a:pt x="509055" y="470775"/>
                  <a:pt x="507426" y="470775"/>
                </a:cubicBezTo>
                <a:lnTo>
                  <a:pt x="497800" y="478180"/>
                </a:lnTo>
                <a:lnTo>
                  <a:pt x="498467" y="477291"/>
                </a:lnTo>
                <a:cubicBezTo>
                  <a:pt x="497652" y="476477"/>
                  <a:pt x="498467" y="474848"/>
                  <a:pt x="497652" y="474033"/>
                </a:cubicBezTo>
                <a:cubicBezTo>
                  <a:pt x="497652" y="473219"/>
                  <a:pt x="498467" y="472404"/>
                  <a:pt x="499281" y="471590"/>
                </a:cubicBezTo>
                <a:cubicBezTo>
                  <a:pt x="498467" y="472404"/>
                  <a:pt x="494394" y="477291"/>
                  <a:pt x="492765" y="479735"/>
                </a:cubicBezTo>
                <a:cubicBezTo>
                  <a:pt x="492765" y="479735"/>
                  <a:pt x="493580" y="478106"/>
                  <a:pt x="492765" y="478920"/>
                </a:cubicBezTo>
                <a:cubicBezTo>
                  <a:pt x="491136" y="482993"/>
                  <a:pt x="492765" y="478920"/>
                  <a:pt x="490322" y="482178"/>
                </a:cubicBezTo>
                <a:cubicBezTo>
                  <a:pt x="491951" y="479735"/>
                  <a:pt x="495209" y="475662"/>
                  <a:pt x="496838" y="472404"/>
                </a:cubicBezTo>
                <a:cubicBezTo>
                  <a:pt x="497652" y="470775"/>
                  <a:pt x="498467" y="465888"/>
                  <a:pt x="498467" y="465888"/>
                </a:cubicBezTo>
                <a:cubicBezTo>
                  <a:pt x="496838" y="469146"/>
                  <a:pt x="490322" y="482178"/>
                  <a:pt x="487878" y="486251"/>
                </a:cubicBezTo>
                <a:cubicBezTo>
                  <a:pt x="486250" y="488694"/>
                  <a:pt x="488693" y="483807"/>
                  <a:pt x="488693" y="483807"/>
                </a:cubicBezTo>
                <a:cubicBezTo>
                  <a:pt x="489508" y="481771"/>
                  <a:pt x="488897" y="482382"/>
                  <a:pt x="488184" y="483298"/>
                </a:cubicBezTo>
                <a:lnTo>
                  <a:pt x="488058" y="483448"/>
                </a:lnTo>
                <a:lnTo>
                  <a:pt x="487064" y="484622"/>
                </a:lnTo>
                <a:lnTo>
                  <a:pt x="487878" y="482993"/>
                </a:lnTo>
                <a:cubicBezTo>
                  <a:pt x="487878" y="482178"/>
                  <a:pt x="487064" y="482993"/>
                  <a:pt x="486250" y="484622"/>
                </a:cubicBezTo>
                <a:cubicBezTo>
                  <a:pt x="486250" y="482993"/>
                  <a:pt x="488693" y="478106"/>
                  <a:pt x="489507" y="476477"/>
                </a:cubicBezTo>
                <a:cubicBezTo>
                  <a:pt x="488693" y="475662"/>
                  <a:pt x="485435" y="482178"/>
                  <a:pt x="483806" y="486251"/>
                </a:cubicBezTo>
                <a:cubicBezTo>
                  <a:pt x="484620" y="485436"/>
                  <a:pt x="485435" y="483807"/>
                  <a:pt x="486250" y="482993"/>
                </a:cubicBezTo>
                <a:cubicBezTo>
                  <a:pt x="485435" y="486251"/>
                  <a:pt x="484620" y="485436"/>
                  <a:pt x="482991" y="489509"/>
                </a:cubicBezTo>
                <a:lnTo>
                  <a:pt x="482991" y="487879"/>
                </a:lnTo>
                <a:cubicBezTo>
                  <a:pt x="482991" y="487879"/>
                  <a:pt x="482991" y="487065"/>
                  <a:pt x="483806" y="485436"/>
                </a:cubicBezTo>
                <a:cubicBezTo>
                  <a:pt x="482991" y="485436"/>
                  <a:pt x="483806" y="484622"/>
                  <a:pt x="483806" y="482993"/>
                </a:cubicBezTo>
                <a:lnTo>
                  <a:pt x="484929" y="480772"/>
                </a:lnTo>
                <a:lnTo>
                  <a:pt x="484620" y="482178"/>
                </a:lnTo>
                <a:lnTo>
                  <a:pt x="485631" y="479384"/>
                </a:lnTo>
                <a:lnTo>
                  <a:pt x="488387" y="473931"/>
                </a:lnTo>
                <a:cubicBezTo>
                  <a:pt x="490322" y="470368"/>
                  <a:pt x="492358" y="466703"/>
                  <a:pt x="493580" y="464259"/>
                </a:cubicBezTo>
                <a:lnTo>
                  <a:pt x="491951" y="465888"/>
                </a:lnTo>
                <a:lnTo>
                  <a:pt x="492765" y="464259"/>
                </a:lnTo>
                <a:cubicBezTo>
                  <a:pt x="491543" y="465074"/>
                  <a:pt x="489711" y="468739"/>
                  <a:pt x="488082" y="472608"/>
                </a:cubicBezTo>
                <a:lnTo>
                  <a:pt x="485631" y="479384"/>
                </a:lnTo>
                <a:lnTo>
                  <a:pt x="484929" y="480772"/>
                </a:lnTo>
                <a:lnTo>
                  <a:pt x="485537" y="478004"/>
                </a:lnTo>
                <a:cubicBezTo>
                  <a:pt x="486046" y="476070"/>
                  <a:pt x="486657" y="474034"/>
                  <a:pt x="487064" y="473219"/>
                </a:cubicBezTo>
                <a:cubicBezTo>
                  <a:pt x="486250" y="472404"/>
                  <a:pt x="482991" y="482178"/>
                  <a:pt x="482991" y="481364"/>
                </a:cubicBezTo>
                <a:lnTo>
                  <a:pt x="482991" y="482993"/>
                </a:lnTo>
                <a:cubicBezTo>
                  <a:pt x="482991" y="483807"/>
                  <a:pt x="482177" y="482178"/>
                  <a:pt x="482177" y="483807"/>
                </a:cubicBezTo>
                <a:cubicBezTo>
                  <a:pt x="482991" y="482178"/>
                  <a:pt x="482991" y="477291"/>
                  <a:pt x="483806" y="476477"/>
                </a:cubicBezTo>
                <a:cubicBezTo>
                  <a:pt x="482991" y="478920"/>
                  <a:pt x="482991" y="480549"/>
                  <a:pt x="482177" y="482993"/>
                </a:cubicBezTo>
                <a:cubicBezTo>
                  <a:pt x="482177" y="482178"/>
                  <a:pt x="482991" y="476477"/>
                  <a:pt x="482991" y="475662"/>
                </a:cubicBezTo>
                <a:cubicBezTo>
                  <a:pt x="482177" y="474848"/>
                  <a:pt x="481363" y="482178"/>
                  <a:pt x="481363" y="482993"/>
                </a:cubicBezTo>
                <a:cubicBezTo>
                  <a:pt x="481363" y="478106"/>
                  <a:pt x="481363" y="480549"/>
                  <a:pt x="481363" y="475662"/>
                </a:cubicBezTo>
                <a:cubicBezTo>
                  <a:pt x="480548" y="475662"/>
                  <a:pt x="480548" y="481364"/>
                  <a:pt x="480548" y="482178"/>
                </a:cubicBezTo>
                <a:lnTo>
                  <a:pt x="480276" y="482178"/>
                </a:lnTo>
                <a:lnTo>
                  <a:pt x="479733" y="483807"/>
                </a:lnTo>
                <a:lnTo>
                  <a:pt x="479869" y="482178"/>
                </a:lnTo>
                <a:lnTo>
                  <a:pt x="479734" y="482178"/>
                </a:lnTo>
                <a:lnTo>
                  <a:pt x="480113" y="479248"/>
                </a:lnTo>
                <a:lnTo>
                  <a:pt x="480548" y="474033"/>
                </a:lnTo>
                <a:lnTo>
                  <a:pt x="480548" y="475887"/>
                </a:lnTo>
                <a:lnTo>
                  <a:pt x="480854" y="473524"/>
                </a:lnTo>
                <a:cubicBezTo>
                  <a:pt x="481159" y="469961"/>
                  <a:pt x="481363" y="466296"/>
                  <a:pt x="481363" y="464259"/>
                </a:cubicBezTo>
                <a:cubicBezTo>
                  <a:pt x="479734" y="469961"/>
                  <a:pt x="478919" y="475662"/>
                  <a:pt x="478919" y="481364"/>
                </a:cubicBezTo>
                <a:cubicBezTo>
                  <a:pt x="478919" y="480549"/>
                  <a:pt x="478919" y="474848"/>
                  <a:pt x="478919" y="474033"/>
                </a:cubicBezTo>
                <a:cubicBezTo>
                  <a:pt x="478919" y="478920"/>
                  <a:pt x="477290" y="479735"/>
                  <a:pt x="476476" y="478920"/>
                </a:cubicBezTo>
                <a:cubicBezTo>
                  <a:pt x="476476" y="476477"/>
                  <a:pt x="475661" y="475662"/>
                  <a:pt x="475661" y="477291"/>
                </a:cubicBezTo>
                <a:cubicBezTo>
                  <a:pt x="475661" y="476477"/>
                  <a:pt x="475661" y="476477"/>
                  <a:pt x="475661" y="476477"/>
                </a:cubicBezTo>
                <a:cubicBezTo>
                  <a:pt x="474847" y="472404"/>
                  <a:pt x="475661" y="483807"/>
                  <a:pt x="474847" y="479735"/>
                </a:cubicBezTo>
                <a:cubicBezTo>
                  <a:pt x="475661" y="479735"/>
                  <a:pt x="474847" y="478106"/>
                  <a:pt x="474847" y="475662"/>
                </a:cubicBezTo>
                <a:cubicBezTo>
                  <a:pt x="474847" y="477291"/>
                  <a:pt x="473218" y="475662"/>
                  <a:pt x="474847" y="481364"/>
                </a:cubicBezTo>
                <a:cubicBezTo>
                  <a:pt x="474847" y="480549"/>
                  <a:pt x="474847" y="481364"/>
                  <a:pt x="474032" y="478106"/>
                </a:cubicBezTo>
                <a:lnTo>
                  <a:pt x="474032" y="478920"/>
                </a:lnTo>
                <a:cubicBezTo>
                  <a:pt x="473218" y="474848"/>
                  <a:pt x="472403" y="473219"/>
                  <a:pt x="472403" y="469961"/>
                </a:cubicBezTo>
                <a:cubicBezTo>
                  <a:pt x="470774" y="472404"/>
                  <a:pt x="471589" y="478920"/>
                  <a:pt x="472403" y="482993"/>
                </a:cubicBezTo>
                <a:lnTo>
                  <a:pt x="471183" y="481162"/>
                </a:lnTo>
                <a:lnTo>
                  <a:pt x="470424" y="479267"/>
                </a:lnTo>
                <a:lnTo>
                  <a:pt x="468331" y="471590"/>
                </a:lnTo>
                <a:cubicBezTo>
                  <a:pt x="468331" y="472404"/>
                  <a:pt x="469145" y="473219"/>
                  <a:pt x="469145" y="474033"/>
                </a:cubicBezTo>
                <a:cubicBezTo>
                  <a:pt x="468331" y="471590"/>
                  <a:pt x="468331" y="469961"/>
                  <a:pt x="467516" y="468332"/>
                </a:cubicBezTo>
                <a:cubicBezTo>
                  <a:pt x="467516" y="468332"/>
                  <a:pt x="467516" y="469146"/>
                  <a:pt x="467516" y="469146"/>
                </a:cubicBezTo>
                <a:cubicBezTo>
                  <a:pt x="467516" y="467517"/>
                  <a:pt x="466702" y="466703"/>
                  <a:pt x="466702" y="465888"/>
                </a:cubicBezTo>
                <a:lnTo>
                  <a:pt x="466702" y="468332"/>
                </a:lnTo>
                <a:cubicBezTo>
                  <a:pt x="467516" y="469146"/>
                  <a:pt x="467516" y="469961"/>
                  <a:pt x="468331" y="471590"/>
                </a:cubicBezTo>
                <a:cubicBezTo>
                  <a:pt x="469145" y="474033"/>
                  <a:pt x="469145" y="476477"/>
                  <a:pt x="469960" y="478920"/>
                </a:cubicBezTo>
                <a:lnTo>
                  <a:pt x="469960" y="478106"/>
                </a:lnTo>
                <a:lnTo>
                  <a:pt x="470424" y="479267"/>
                </a:lnTo>
                <a:lnTo>
                  <a:pt x="470774" y="480549"/>
                </a:lnTo>
                <a:lnTo>
                  <a:pt x="469960" y="479328"/>
                </a:lnTo>
                <a:lnTo>
                  <a:pt x="469145" y="478106"/>
                </a:lnTo>
                <a:cubicBezTo>
                  <a:pt x="469960" y="482178"/>
                  <a:pt x="469960" y="481364"/>
                  <a:pt x="469960" y="484622"/>
                </a:cubicBezTo>
                <a:cubicBezTo>
                  <a:pt x="469145" y="482993"/>
                  <a:pt x="469145" y="481364"/>
                  <a:pt x="468331" y="480549"/>
                </a:cubicBezTo>
                <a:cubicBezTo>
                  <a:pt x="469960" y="485436"/>
                  <a:pt x="465073" y="475662"/>
                  <a:pt x="466702" y="479735"/>
                </a:cubicBezTo>
                <a:cubicBezTo>
                  <a:pt x="466702" y="481364"/>
                  <a:pt x="468331" y="482993"/>
                  <a:pt x="468331" y="484622"/>
                </a:cubicBezTo>
                <a:cubicBezTo>
                  <a:pt x="468331" y="483807"/>
                  <a:pt x="467516" y="482993"/>
                  <a:pt x="467516" y="482993"/>
                </a:cubicBezTo>
                <a:lnTo>
                  <a:pt x="468331" y="486251"/>
                </a:lnTo>
                <a:cubicBezTo>
                  <a:pt x="467516" y="485436"/>
                  <a:pt x="467516" y="483807"/>
                  <a:pt x="466702" y="482993"/>
                </a:cubicBezTo>
                <a:cubicBezTo>
                  <a:pt x="467516" y="485436"/>
                  <a:pt x="467516" y="487065"/>
                  <a:pt x="466702" y="486251"/>
                </a:cubicBezTo>
                <a:cubicBezTo>
                  <a:pt x="466702" y="487065"/>
                  <a:pt x="469960" y="491138"/>
                  <a:pt x="469145" y="491138"/>
                </a:cubicBezTo>
                <a:cubicBezTo>
                  <a:pt x="467516" y="488694"/>
                  <a:pt x="466702" y="486251"/>
                  <a:pt x="465887" y="486251"/>
                </a:cubicBezTo>
                <a:cubicBezTo>
                  <a:pt x="466702" y="487879"/>
                  <a:pt x="467516" y="490323"/>
                  <a:pt x="467516" y="491138"/>
                </a:cubicBezTo>
                <a:lnTo>
                  <a:pt x="465887" y="487879"/>
                </a:lnTo>
                <a:cubicBezTo>
                  <a:pt x="465887" y="487879"/>
                  <a:pt x="465887" y="488694"/>
                  <a:pt x="464258" y="486251"/>
                </a:cubicBezTo>
                <a:cubicBezTo>
                  <a:pt x="465073" y="487879"/>
                  <a:pt x="465073" y="487879"/>
                  <a:pt x="464258" y="487065"/>
                </a:cubicBezTo>
                <a:cubicBezTo>
                  <a:pt x="465073" y="489509"/>
                  <a:pt x="468331" y="493581"/>
                  <a:pt x="469145" y="495210"/>
                </a:cubicBezTo>
                <a:cubicBezTo>
                  <a:pt x="466702" y="492766"/>
                  <a:pt x="467516" y="494396"/>
                  <a:pt x="465073" y="490323"/>
                </a:cubicBezTo>
                <a:lnTo>
                  <a:pt x="465073" y="489509"/>
                </a:lnTo>
                <a:cubicBezTo>
                  <a:pt x="461815" y="486251"/>
                  <a:pt x="467516" y="494396"/>
                  <a:pt x="462629" y="487879"/>
                </a:cubicBezTo>
                <a:cubicBezTo>
                  <a:pt x="462629" y="488694"/>
                  <a:pt x="462629" y="486251"/>
                  <a:pt x="461000" y="484622"/>
                </a:cubicBezTo>
                <a:cubicBezTo>
                  <a:pt x="461000" y="485436"/>
                  <a:pt x="461815" y="487879"/>
                  <a:pt x="462629" y="488694"/>
                </a:cubicBezTo>
                <a:lnTo>
                  <a:pt x="461815" y="489509"/>
                </a:lnTo>
                <a:cubicBezTo>
                  <a:pt x="461815" y="489509"/>
                  <a:pt x="461000" y="487879"/>
                  <a:pt x="461000" y="487879"/>
                </a:cubicBezTo>
                <a:lnTo>
                  <a:pt x="461815" y="490323"/>
                </a:lnTo>
                <a:cubicBezTo>
                  <a:pt x="461815" y="489509"/>
                  <a:pt x="461000" y="487879"/>
                  <a:pt x="460186" y="487879"/>
                </a:cubicBezTo>
                <a:cubicBezTo>
                  <a:pt x="458557" y="487879"/>
                  <a:pt x="464258" y="496024"/>
                  <a:pt x="461815" y="492766"/>
                </a:cubicBezTo>
                <a:lnTo>
                  <a:pt x="460186" y="491138"/>
                </a:lnTo>
                <a:cubicBezTo>
                  <a:pt x="465073" y="497653"/>
                  <a:pt x="459371" y="492766"/>
                  <a:pt x="464258" y="499283"/>
                </a:cubicBezTo>
                <a:cubicBezTo>
                  <a:pt x="461815" y="496839"/>
                  <a:pt x="462629" y="497653"/>
                  <a:pt x="461000" y="494396"/>
                </a:cubicBezTo>
                <a:lnTo>
                  <a:pt x="459371" y="492766"/>
                </a:lnTo>
                <a:cubicBezTo>
                  <a:pt x="456928" y="489509"/>
                  <a:pt x="459371" y="493581"/>
                  <a:pt x="462629" y="501726"/>
                </a:cubicBezTo>
                <a:cubicBezTo>
                  <a:pt x="461815" y="500911"/>
                  <a:pt x="459371" y="496839"/>
                  <a:pt x="459371" y="498468"/>
                </a:cubicBezTo>
                <a:cubicBezTo>
                  <a:pt x="459371" y="500097"/>
                  <a:pt x="463444" y="503355"/>
                  <a:pt x="463444" y="504169"/>
                </a:cubicBezTo>
                <a:lnTo>
                  <a:pt x="460186" y="500911"/>
                </a:lnTo>
                <a:cubicBezTo>
                  <a:pt x="461815" y="503355"/>
                  <a:pt x="459371" y="501726"/>
                  <a:pt x="458557" y="501726"/>
                </a:cubicBezTo>
                <a:cubicBezTo>
                  <a:pt x="458557" y="501726"/>
                  <a:pt x="459371" y="502540"/>
                  <a:pt x="459371" y="502540"/>
                </a:cubicBezTo>
                <a:cubicBezTo>
                  <a:pt x="456928" y="501726"/>
                  <a:pt x="461000" y="506613"/>
                  <a:pt x="459371" y="505798"/>
                </a:cubicBezTo>
                <a:cubicBezTo>
                  <a:pt x="459371" y="504984"/>
                  <a:pt x="457742" y="504169"/>
                  <a:pt x="456928" y="503355"/>
                </a:cubicBezTo>
                <a:lnTo>
                  <a:pt x="457742" y="505798"/>
                </a:lnTo>
                <a:cubicBezTo>
                  <a:pt x="457742" y="504984"/>
                  <a:pt x="456113" y="502540"/>
                  <a:pt x="454484" y="500911"/>
                </a:cubicBezTo>
                <a:cubicBezTo>
                  <a:pt x="454484" y="500911"/>
                  <a:pt x="455299" y="502540"/>
                  <a:pt x="455299" y="502540"/>
                </a:cubicBezTo>
                <a:cubicBezTo>
                  <a:pt x="455299" y="501726"/>
                  <a:pt x="454484" y="500911"/>
                  <a:pt x="453670" y="500097"/>
                </a:cubicBezTo>
                <a:lnTo>
                  <a:pt x="455299" y="504169"/>
                </a:lnTo>
                <a:cubicBezTo>
                  <a:pt x="456113" y="504169"/>
                  <a:pt x="456113" y="504169"/>
                  <a:pt x="456113" y="504169"/>
                </a:cubicBezTo>
                <a:cubicBezTo>
                  <a:pt x="456113" y="504984"/>
                  <a:pt x="456928" y="506613"/>
                  <a:pt x="455299" y="504984"/>
                </a:cubicBezTo>
                <a:lnTo>
                  <a:pt x="454484" y="503761"/>
                </a:lnTo>
                <a:lnTo>
                  <a:pt x="454484" y="503355"/>
                </a:lnTo>
                <a:lnTo>
                  <a:pt x="453400" y="502000"/>
                </a:lnTo>
                <a:lnTo>
                  <a:pt x="452855" y="500911"/>
                </a:lnTo>
                <a:cubicBezTo>
                  <a:pt x="452855" y="501726"/>
                  <a:pt x="452855" y="500097"/>
                  <a:pt x="451226" y="499283"/>
                </a:cubicBezTo>
                <a:lnTo>
                  <a:pt x="453400" y="502000"/>
                </a:lnTo>
                <a:lnTo>
                  <a:pt x="453670" y="502540"/>
                </a:lnTo>
                <a:lnTo>
                  <a:pt x="454484" y="503761"/>
                </a:lnTo>
                <a:lnTo>
                  <a:pt x="454484" y="504984"/>
                </a:lnTo>
                <a:lnTo>
                  <a:pt x="452041" y="502540"/>
                </a:lnTo>
                <a:lnTo>
                  <a:pt x="452041" y="503355"/>
                </a:lnTo>
                <a:lnTo>
                  <a:pt x="449598" y="500097"/>
                </a:lnTo>
                <a:cubicBezTo>
                  <a:pt x="447154" y="499283"/>
                  <a:pt x="453670" y="504984"/>
                  <a:pt x="451226" y="504169"/>
                </a:cubicBezTo>
                <a:lnTo>
                  <a:pt x="449598" y="501726"/>
                </a:lnTo>
                <a:cubicBezTo>
                  <a:pt x="449598" y="502540"/>
                  <a:pt x="452855" y="506613"/>
                  <a:pt x="450412" y="504169"/>
                </a:cubicBezTo>
                <a:cubicBezTo>
                  <a:pt x="451226" y="504984"/>
                  <a:pt x="453670" y="506613"/>
                  <a:pt x="453670" y="507427"/>
                </a:cubicBezTo>
                <a:cubicBezTo>
                  <a:pt x="452041" y="506613"/>
                  <a:pt x="451226" y="505798"/>
                  <a:pt x="450412" y="505798"/>
                </a:cubicBezTo>
                <a:cubicBezTo>
                  <a:pt x="451226" y="506613"/>
                  <a:pt x="452855" y="508242"/>
                  <a:pt x="452855" y="507427"/>
                </a:cubicBezTo>
                <a:cubicBezTo>
                  <a:pt x="452855" y="509871"/>
                  <a:pt x="445525" y="500911"/>
                  <a:pt x="447154" y="504984"/>
                </a:cubicBezTo>
                <a:cubicBezTo>
                  <a:pt x="447154" y="504984"/>
                  <a:pt x="447968" y="506613"/>
                  <a:pt x="447968" y="506613"/>
                </a:cubicBezTo>
                <a:lnTo>
                  <a:pt x="446339" y="504169"/>
                </a:lnTo>
                <a:cubicBezTo>
                  <a:pt x="449598" y="508242"/>
                  <a:pt x="443896" y="503355"/>
                  <a:pt x="447968" y="508242"/>
                </a:cubicBezTo>
                <a:cubicBezTo>
                  <a:pt x="444711" y="504169"/>
                  <a:pt x="447968" y="509056"/>
                  <a:pt x="446339" y="507427"/>
                </a:cubicBezTo>
                <a:cubicBezTo>
                  <a:pt x="443896" y="504169"/>
                  <a:pt x="447154" y="505798"/>
                  <a:pt x="443896" y="502540"/>
                </a:cubicBezTo>
                <a:cubicBezTo>
                  <a:pt x="443081" y="501726"/>
                  <a:pt x="443896" y="503355"/>
                  <a:pt x="443081" y="502540"/>
                </a:cubicBezTo>
                <a:cubicBezTo>
                  <a:pt x="443081" y="501726"/>
                  <a:pt x="442267" y="500911"/>
                  <a:pt x="441453" y="500097"/>
                </a:cubicBezTo>
                <a:cubicBezTo>
                  <a:pt x="439009" y="498468"/>
                  <a:pt x="442267" y="502540"/>
                  <a:pt x="443081" y="504169"/>
                </a:cubicBezTo>
                <a:lnTo>
                  <a:pt x="443081" y="502540"/>
                </a:lnTo>
                <a:cubicBezTo>
                  <a:pt x="446339" y="506613"/>
                  <a:pt x="443081" y="504169"/>
                  <a:pt x="445525" y="506613"/>
                </a:cubicBezTo>
                <a:cubicBezTo>
                  <a:pt x="443896" y="504984"/>
                  <a:pt x="446339" y="508242"/>
                  <a:pt x="444711" y="507427"/>
                </a:cubicBezTo>
                <a:cubicBezTo>
                  <a:pt x="444711" y="506613"/>
                  <a:pt x="444711" y="506613"/>
                  <a:pt x="444711" y="506613"/>
                </a:cubicBezTo>
                <a:cubicBezTo>
                  <a:pt x="443896" y="507427"/>
                  <a:pt x="437380" y="502540"/>
                  <a:pt x="437380" y="502540"/>
                </a:cubicBezTo>
                <a:cubicBezTo>
                  <a:pt x="436566" y="502540"/>
                  <a:pt x="438195" y="504984"/>
                  <a:pt x="439824" y="505798"/>
                </a:cubicBezTo>
                <a:cubicBezTo>
                  <a:pt x="440638" y="506613"/>
                  <a:pt x="439824" y="503355"/>
                  <a:pt x="443896" y="508242"/>
                </a:cubicBezTo>
                <a:cubicBezTo>
                  <a:pt x="438195" y="503355"/>
                  <a:pt x="444711" y="510685"/>
                  <a:pt x="440638" y="508242"/>
                </a:cubicBezTo>
                <a:cubicBezTo>
                  <a:pt x="439009" y="506613"/>
                  <a:pt x="437380" y="505798"/>
                  <a:pt x="436566" y="504169"/>
                </a:cubicBezTo>
                <a:cubicBezTo>
                  <a:pt x="436566" y="504984"/>
                  <a:pt x="437380" y="505798"/>
                  <a:pt x="439009" y="507427"/>
                </a:cubicBezTo>
                <a:lnTo>
                  <a:pt x="437380" y="505798"/>
                </a:lnTo>
                <a:cubicBezTo>
                  <a:pt x="440638" y="509871"/>
                  <a:pt x="440638" y="509056"/>
                  <a:pt x="442267" y="511500"/>
                </a:cubicBezTo>
                <a:cubicBezTo>
                  <a:pt x="440638" y="509871"/>
                  <a:pt x="439009" y="509056"/>
                  <a:pt x="438195" y="508242"/>
                </a:cubicBezTo>
                <a:cubicBezTo>
                  <a:pt x="437380" y="508242"/>
                  <a:pt x="438195" y="509056"/>
                  <a:pt x="439009" y="509871"/>
                </a:cubicBezTo>
                <a:cubicBezTo>
                  <a:pt x="439824" y="511500"/>
                  <a:pt x="436566" y="509056"/>
                  <a:pt x="438195" y="510685"/>
                </a:cubicBezTo>
                <a:lnTo>
                  <a:pt x="439009" y="511500"/>
                </a:lnTo>
                <a:cubicBezTo>
                  <a:pt x="441453" y="513943"/>
                  <a:pt x="439009" y="513129"/>
                  <a:pt x="440638" y="514758"/>
                </a:cubicBezTo>
                <a:lnTo>
                  <a:pt x="441453" y="514758"/>
                </a:lnTo>
                <a:cubicBezTo>
                  <a:pt x="440638" y="514758"/>
                  <a:pt x="443081" y="516387"/>
                  <a:pt x="441453" y="515572"/>
                </a:cubicBezTo>
                <a:cubicBezTo>
                  <a:pt x="440638" y="515572"/>
                  <a:pt x="440638" y="515572"/>
                  <a:pt x="440638" y="515572"/>
                </a:cubicBezTo>
                <a:cubicBezTo>
                  <a:pt x="440638" y="515572"/>
                  <a:pt x="437380" y="514758"/>
                  <a:pt x="437380" y="514758"/>
                </a:cubicBezTo>
                <a:lnTo>
                  <a:pt x="437923" y="515029"/>
                </a:lnTo>
                <a:lnTo>
                  <a:pt x="436566" y="514758"/>
                </a:lnTo>
                <a:lnTo>
                  <a:pt x="438423" y="515377"/>
                </a:lnTo>
                <a:lnTo>
                  <a:pt x="437177" y="515267"/>
                </a:lnTo>
                <a:cubicBezTo>
                  <a:pt x="437177" y="515572"/>
                  <a:pt x="437381" y="515980"/>
                  <a:pt x="434937" y="515572"/>
                </a:cubicBezTo>
                <a:cubicBezTo>
                  <a:pt x="439009" y="516387"/>
                  <a:pt x="434937" y="514758"/>
                  <a:pt x="439009" y="515572"/>
                </a:cubicBezTo>
                <a:lnTo>
                  <a:pt x="439824" y="515572"/>
                </a:lnTo>
                <a:cubicBezTo>
                  <a:pt x="438195" y="515572"/>
                  <a:pt x="436566" y="515572"/>
                  <a:pt x="438195" y="516387"/>
                </a:cubicBezTo>
                <a:lnTo>
                  <a:pt x="437991" y="516387"/>
                </a:lnTo>
                <a:lnTo>
                  <a:pt x="437380" y="516387"/>
                </a:lnTo>
                <a:lnTo>
                  <a:pt x="436566" y="516387"/>
                </a:lnTo>
                <a:lnTo>
                  <a:pt x="435751" y="516387"/>
                </a:lnTo>
                <a:cubicBezTo>
                  <a:pt x="434937" y="516387"/>
                  <a:pt x="434122" y="516387"/>
                  <a:pt x="433308" y="516387"/>
                </a:cubicBezTo>
                <a:lnTo>
                  <a:pt x="424022" y="515613"/>
                </a:lnTo>
                <a:lnTo>
                  <a:pt x="424348" y="515572"/>
                </a:lnTo>
                <a:cubicBezTo>
                  <a:pt x="424348" y="515572"/>
                  <a:pt x="423534" y="515572"/>
                  <a:pt x="423534" y="515572"/>
                </a:cubicBezTo>
                <a:lnTo>
                  <a:pt x="424022" y="515613"/>
                </a:lnTo>
                <a:lnTo>
                  <a:pt x="421090" y="515980"/>
                </a:lnTo>
                <a:cubicBezTo>
                  <a:pt x="420887" y="516183"/>
                  <a:pt x="420683" y="516387"/>
                  <a:pt x="417832" y="516387"/>
                </a:cubicBezTo>
                <a:lnTo>
                  <a:pt x="417018" y="516387"/>
                </a:lnTo>
                <a:cubicBezTo>
                  <a:pt x="416203" y="516387"/>
                  <a:pt x="416203" y="516387"/>
                  <a:pt x="413760" y="516387"/>
                </a:cubicBezTo>
                <a:cubicBezTo>
                  <a:pt x="416610" y="515980"/>
                  <a:pt x="417628" y="515572"/>
                  <a:pt x="417832" y="515063"/>
                </a:cubicBezTo>
                <a:lnTo>
                  <a:pt x="417643" y="514615"/>
                </a:lnTo>
                <a:lnTo>
                  <a:pt x="417018" y="513129"/>
                </a:lnTo>
                <a:lnTo>
                  <a:pt x="417018" y="509871"/>
                </a:lnTo>
                <a:lnTo>
                  <a:pt x="417018" y="507427"/>
                </a:lnTo>
                <a:cubicBezTo>
                  <a:pt x="417018" y="506613"/>
                  <a:pt x="415389" y="506613"/>
                  <a:pt x="414574" y="506613"/>
                </a:cubicBezTo>
                <a:cubicBezTo>
                  <a:pt x="417832" y="507427"/>
                  <a:pt x="412131" y="505798"/>
                  <a:pt x="412131" y="504984"/>
                </a:cubicBezTo>
                <a:cubicBezTo>
                  <a:pt x="414574" y="504984"/>
                  <a:pt x="416203" y="505798"/>
                  <a:pt x="417832" y="505798"/>
                </a:cubicBezTo>
                <a:cubicBezTo>
                  <a:pt x="416203" y="504984"/>
                  <a:pt x="414574" y="504169"/>
                  <a:pt x="413760" y="504169"/>
                </a:cubicBezTo>
                <a:cubicBezTo>
                  <a:pt x="412946" y="500911"/>
                  <a:pt x="418647" y="501726"/>
                  <a:pt x="417018" y="498468"/>
                </a:cubicBezTo>
                <a:cubicBezTo>
                  <a:pt x="419461" y="499283"/>
                  <a:pt x="421090" y="500911"/>
                  <a:pt x="421905" y="500911"/>
                </a:cubicBezTo>
                <a:cubicBezTo>
                  <a:pt x="416203" y="499283"/>
                  <a:pt x="420276" y="497653"/>
                  <a:pt x="417018" y="496024"/>
                </a:cubicBezTo>
                <a:cubicBezTo>
                  <a:pt x="422719" y="499283"/>
                  <a:pt x="419461" y="494396"/>
                  <a:pt x="425977" y="500097"/>
                </a:cubicBezTo>
                <a:cubicBezTo>
                  <a:pt x="426792" y="499283"/>
                  <a:pt x="423534" y="496839"/>
                  <a:pt x="422719" y="496839"/>
                </a:cubicBezTo>
                <a:cubicBezTo>
                  <a:pt x="423534" y="496024"/>
                  <a:pt x="424348" y="496024"/>
                  <a:pt x="422719" y="493581"/>
                </a:cubicBezTo>
                <a:cubicBezTo>
                  <a:pt x="424348" y="494396"/>
                  <a:pt x="423534" y="489509"/>
                  <a:pt x="428421" y="493581"/>
                </a:cubicBezTo>
                <a:cubicBezTo>
                  <a:pt x="425163" y="491138"/>
                  <a:pt x="426792" y="491952"/>
                  <a:pt x="425977" y="490323"/>
                </a:cubicBezTo>
                <a:lnTo>
                  <a:pt x="423534" y="487879"/>
                </a:lnTo>
                <a:lnTo>
                  <a:pt x="424348" y="487065"/>
                </a:lnTo>
                <a:cubicBezTo>
                  <a:pt x="424348" y="487065"/>
                  <a:pt x="425977" y="488694"/>
                  <a:pt x="426792" y="488694"/>
                </a:cubicBezTo>
                <a:lnTo>
                  <a:pt x="425164" y="485438"/>
                </a:lnTo>
                <a:lnTo>
                  <a:pt x="428421" y="488694"/>
                </a:lnTo>
                <a:cubicBezTo>
                  <a:pt x="427606" y="487879"/>
                  <a:pt x="425163" y="483807"/>
                  <a:pt x="426792" y="485436"/>
                </a:cubicBezTo>
                <a:cubicBezTo>
                  <a:pt x="426792" y="485436"/>
                  <a:pt x="428421" y="487065"/>
                  <a:pt x="429235" y="487879"/>
                </a:cubicBezTo>
                <a:lnTo>
                  <a:pt x="430050" y="487879"/>
                </a:lnTo>
                <a:lnTo>
                  <a:pt x="426792" y="484622"/>
                </a:lnTo>
                <a:cubicBezTo>
                  <a:pt x="428421" y="483807"/>
                  <a:pt x="432493" y="483807"/>
                  <a:pt x="434122" y="482178"/>
                </a:cubicBezTo>
                <a:cubicBezTo>
                  <a:pt x="436566" y="484622"/>
                  <a:pt x="434937" y="481364"/>
                  <a:pt x="439009" y="485436"/>
                </a:cubicBezTo>
                <a:lnTo>
                  <a:pt x="438195" y="485436"/>
                </a:lnTo>
                <a:cubicBezTo>
                  <a:pt x="438195" y="486251"/>
                  <a:pt x="441453" y="488694"/>
                  <a:pt x="441453" y="487879"/>
                </a:cubicBezTo>
                <a:cubicBezTo>
                  <a:pt x="439824" y="486251"/>
                  <a:pt x="438195" y="482993"/>
                  <a:pt x="436566" y="482993"/>
                </a:cubicBezTo>
                <a:lnTo>
                  <a:pt x="435751" y="480549"/>
                </a:lnTo>
                <a:cubicBezTo>
                  <a:pt x="429235" y="471590"/>
                  <a:pt x="438195" y="478920"/>
                  <a:pt x="437380" y="475662"/>
                </a:cubicBezTo>
                <a:cubicBezTo>
                  <a:pt x="437380" y="475662"/>
                  <a:pt x="438195" y="476477"/>
                  <a:pt x="438195" y="476477"/>
                </a:cubicBezTo>
                <a:cubicBezTo>
                  <a:pt x="436566" y="472404"/>
                  <a:pt x="442267" y="476477"/>
                  <a:pt x="441453" y="474848"/>
                </a:cubicBezTo>
                <a:lnTo>
                  <a:pt x="443081" y="477291"/>
                </a:lnTo>
                <a:cubicBezTo>
                  <a:pt x="440638" y="473219"/>
                  <a:pt x="440638" y="472404"/>
                  <a:pt x="443081" y="473219"/>
                </a:cubicBezTo>
                <a:cubicBezTo>
                  <a:pt x="443896" y="474033"/>
                  <a:pt x="443896" y="474848"/>
                  <a:pt x="444711" y="474848"/>
                </a:cubicBezTo>
                <a:cubicBezTo>
                  <a:pt x="443896" y="473219"/>
                  <a:pt x="443081" y="470775"/>
                  <a:pt x="443896" y="470775"/>
                </a:cubicBezTo>
                <a:lnTo>
                  <a:pt x="444711" y="471590"/>
                </a:lnTo>
                <a:lnTo>
                  <a:pt x="445525" y="469961"/>
                </a:lnTo>
                <a:cubicBezTo>
                  <a:pt x="450412" y="477291"/>
                  <a:pt x="443896" y="463445"/>
                  <a:pt x="450412" y="471590"/>
                </a:cubicBezTo>
                <a:cubicBezTo>
                  <a:pt x="449598" y="469146"/>
                  <a:pt x="449598" y="468332"/>
                  <a:pt x="449598" y="466703"/>
                </a:cubicBezTo>
                <a:cubicBezTo>
                  <a:pt x="449598" y="466703"/>
                  <a:pt x="450412" y="467517"/>
                  <a:pt x="450412" y="467517"/>
                </a:cubicBezTo>
                <a:cubicBezTo>
                  <a:pt x="447968" y="462631"/>
                  <a:pt x="452855" y="467517"/>
                  <a:pt x="452855" y="466703"/>
                </a:cubicBezTo>
                <a:cubicBezTo>
                  <a:pt x="452041" y="465074"/>
                  <a:pt x="451226" y="464259"/>
                  <a:pt x="450412" y="462631"/>
                </a:cubicBezTo>
                <a:cubicBezTo>
                  <a:pt x="452855" y="465074"/>
                  <a:pt x="450412" y="456929"/>
                  <a:pt x="451226" y="458558"/>
                </a:cubicBezTo>
                <a:cubicBezTo>
                  <a:pt x="452041" y="458558"/>
                  <a:pt x="453670" y="461816"/>
                  <a:pt x="454484" y="463445"/>
                </a:cubicBezTo>
                <a:cubicBezTo>
                  <a:pt x="455299" y="461816"/>
                  <a:pt x="450412" y="456114"/>
                  <a:pt x="453670" y="458558"/>
                </a:cubicBezTo>
                <a:cubicBezTo>
                  <a:pt x="453670" y="459372"/>
                  <a:pt x="453670" y="459372"/>
                  <a:pt x="453670" y="460187"/>
                </a:cubicBezTo>
                <a:cubicBezTo>
                  <a:pt x="454484" y="460187"/>
                  <a:pt x="460186" y="469961"/>
                  <a:pt x="459371" y="467517"/>
                </a:cubicBezTo>
                <a:lnTo>
                  <a:pt x="458557" y="465888"/>
                </a:lnTo>
                <a:cubicBezTo>
                  <a:pt x="458557" y="462631"/>
                  <a:pt x="463444" y="471590"/>
                  <a:pt x="461000" y="465888"/>
                </a:cubicBezTo>
                <a:lnTo>
                  <a:pt x="459371" y="463445"/>
                </a:lnTo>
                <a:cubicBezTo>
                  <a:pt x="462629" y="465888"/>
                  <a:pt x="460186" y="461816"/>
                  <a:pt x="462629" y="464259"/>
                </a:cubicBezTo>
                <a:lnTo>
                  <a:pt x="462629" y="465074"/>
                </a:lnTo>
                <a:cubicBezTo>
                  <a:pt x="463444" y="464259"/>
                  <a:pt x="465073" y="468332"/>
                  <a:pt x="463444" y="463445"/>
                </a:cubicBezTo>
                <a:lnTo>
                  <a:pt x="462629" y="462631"/>
                </a:lnTo>
                <a:cubicBezTo>
                  <a:pt x="463444" y="462631"/>
                  <a:pt x="463444" y="462631"/>
                  <a:pt x="464258" y="462631"/>
                </a:cubicBezTo>
                <a:cubicBezTo>
                  <a:pt x="464258" y="462631"/>
                  <a:pt x="464258" y="461816"/>
                  <a:pt x="465073" y="462631"/>
                </a:cubicBezTo>
                <a:cubicBezTo>
                  <a:pt x="463444" y="458558"/>
                  <a:pt x="465887" y="460187"/>
                  <a:pt x="466702" y="460187"/>
                </a:cubicBezTo>
                <a:cubicBezTo>
                  <a:pt x="465887" y="461001"/>
                  <a:pt x="466702" y="462631"/>
                  <a:pt x="467516" y="464259"/>
                </a:cubicBezTo>
                <a:cubicBezTo>
                  <a:pt x="466702" y="461001"/>
                  <a:pt x="467516" y="460187"/>
                  <a:pt x="468331" y="462631"/>
                </a:cubicBezTo>
                <a:lnTo>
                  <a:pt x="467354" y="456281"/>
                </a:lnTo>
                <a:lnTo>
                  <a:pt x="467516" y="456929"/>
                </a:lnTo>
                <a:cubicBezTo>
                  <a:pt x="467516" y="454486"/>
                  <a:pt x="467923" y="454282"/>
                  <a:pt x="468432" y="454486"/>
                </a:cubicBezTo>
                <a:close/>
                <a:moveTo>
                  <a:pt x="388511" y="453671"/>
                </a:moveTo>
                <a:lnTo>
                  <a:pt x="389325" y="455300"/>
                </a:lnTo>
                <a:lnTo>
                  <a:pt x="381995" y="455300"/>
                </a:lnTo>
                <a:cubicBezTo>
                  <a:pt x="385253" y="454485"/>
                  <a:pt x="383624" y="453671"/>
                  <a:pt x="388511" y="453671"/>
                </a:cubicBezTo>
                <a:close/>
                <a:moveTo>
                  <a:pt x="466702" y="452042"/>
                </a:moveTo>
                <a:lnTo>
                  <a:pt x="467354" y="456281"/>
                </a:lnTo>
                <a:lnTo>
                  <a:pt x="466702" y="453671"/>
                </a:lnTo>
                <a:close/>
                <a:moveTo>
                  <a:pt x="119730" y="447970"/>
                </a:moveTo>
                <a:lnTo>
                  <a:pt x="122173" y="448785"/>
                </a:lnTo>
                <a:lnTo>
                  <a:pt x="121359" y="448785"/>
                </a:lnTo>
                <a:close/>
                <a:moveTo>
                  <a:pt x="601092" y="447155"/>
                </a:moveTo>
                <a:cubicBezTo>
                  <a:pt x="605164" y="446341"/>
                  <a:pt x="604350" y="447155"/>
                  <a:pt x="605164" y="449599"/>
                </a:cubicBezTo>
                <a:cubicBezTo>
                  <a:pt x="604350" y="448784"/>
                  <a:pt x="604350" y="452042"/>
                  <a:pt x="602721" y="451228"/>
                </a:cubicBezTo>
                <a:cubicBezTo>
                  <a:pt x="605164" y="447970"/>
                  <a:pt x="599463" y="450414"/>
                  <a:pt x="601092" y="447155"/>
                </a:cubicBezTo>
                <a:close/>
                <a:moveTo>
                  <a:pt x="636115" y="446341"/>
                </a:moveTo>
                <a:cubicBezTo>
                  <a:pt x="638558" y="446341"/>
                  <a:pt x="635300" y="447970"/>
                  <a:pt x="632857" y="449599"/>
                </a:cubicBezTo>
                <a:lnTo>
                  <a:pt x="633671" y="447155"/>
                </a:lnTo>
                <a:close/>
                <a:moveTo>
                  <a:pt x="388511" y="445526"/>
                </a:moveTo>
                <a:lnTo>
                  <a:pt x="391768" y="446341"/>
                </a:lnTo>
                <a:lnTo>
                  <a:pt x="387696" y="446341"/>
                </a:lnTo>
                <a:close/>
                <a:moveTo>
                  <a:pt x="390954" y="443897"/>
                </a:moveTo>
                <a:lnTo>
                  <a:pt x="391481" y="444711"/>
                </a:lnTo>
                <a:lnTo>
                  <a:pt x="390954" y="444711"/>
                </a:lnTo>
                <a:cubicBezTo>
                  <a:pt x="390954" y="444711"/>
                  <a:pt x="390954" y="444711"/>
                  <a:pt x="390954" y="443897"/>
                </a:cubicBezTo>
                <a:close/>
                <a:moveTo>
                  <a:pt x="300547" y="442268"/>
                </a:moveTo>
                <a:cubicBezTo>
                  <a:pt x="301362" y="443897"/>
                  <a:pt x="302176" y="444711"/>
                  <a:pt x="301362" y="445526"/>
                </a:cubicBezTo>
                <a:lnTo>
                  <a:pt x="300547" y="445526"/>
                </a:lnTo>
                <a:close/>
                <a:moveTo>
                  <a:pt x="122173" y="442268"/>
                </a:moveTo>
                <a:cubicBezTo>
                  <a:pt x="120544" y="443082"/>
                  <a:pt x="122988" y="444711"/>
                  <a:pt x="123802" y="447155"/>
                </a:cubicBezTo>
                <a:lnTo>
                  <a:pt x="120544" y="446340"/>
                </a:lnTo>
                <a:lnTo>
                  <a:pt x="121359" y="446340"/>
                </a:lnTo>
                <a:cubicBezTo>
                  <a:pt x="122988" y="444711"/>
                  <a:pt x="118101" y="442268"/>
                  <a:pt x="122173" y="442268"/>
                </a:cubicBezTo>
                <a:close/>
                <a:moveTo>
                  <a:pt x="117287" y="441454"/>
                </a:moveTo>
                <a:cubicBezTo>
                  <a:pt x="118916" y="441454"/>
                  <a:pt x="116472" y="442269"/>
                  <a:pt x="117287" y="443083"/>
                </a:cubicBezTo>
                <a:lnTo>
                  <a:pt x="115658" y="442269"/>
                </a:lnTo>
                <a:close/>
                <a:moveTo>
                  <a:pt x="130318" y="436567"/>
                </a:moveTo>
                <a:cubicBezTo>
                  <a:pt x="132761" y="435752"/>
                  <a:pt x="133576" y="435752"/>
                  <a:pt x="133576" y="436567"/>
                </a:cubicBezTo>
                <a:cubicBezTo>
                  <a:pt x="133576" y="436567"/>
                  <a:pt x="132761" y="437381"/>
                  <a:pt x="131947" y="437381"/>
                </a:cubicBezTo>
                <a:close/>
                <a:moveTo>
                  <a:pt x="386067" y="434938"/>
                </a:moveTo>
                <a:cubicBezTo>
                  <a:pt x="390139" y="435753"/>
                  <a:pt x="385252" y="434938"/>
                  <a:pt x="386067" y="436567"/>
                </a:cubicBezTo>
                <a:cubicBezTo>
                  <a:pt x="386067" y="435753"/>
                  <a:pt x="386067" y="434938"/>
                  <a:pt x="386067" y="434938"/>
                </a:cubicBezTo>
                <a:close/>
                <a:moveTo>
                  <a:pt x="412946" y="434937"/>
                </a:moveTo>
                <a:cubicBezTo>
                  <a:pt x="416204" y="438195"/>
                  <a:pt x="417018" y="438195"/>
                  <a:pt x="414575" y="439824"/>
                </a:cubicBezTo>
                <a:cubicBezTo>
                  <a:pt x="414575" y="439010"/>
                  <a:pt x="413760" y="439010"/>
                  <a:pt x="412946" y="439010"/>
                </a:cubicBezTo>
                <a:lnTo>
                  <a:pt x="413775" y="439839"/>
                </a:lnTo>
                <a:lnTo>
                  <a:pt x="413861" y="439825"/>
                </a:lnTo>
                <a:cubicBezTo>
                  <a:pt x="414981" y="439214"/>
                  <a:pt x="416203" y="439011"/>
                  <a:pt x="419461" y="441454"/>
                </a:cubicBezTo>
                <a:cubicBezTo>
                  <a:pt x="420276" y="439825"/>
                  <a:pt x="417018" y="438196"/>
                  <a:pt x="416203" y="438196"/>
                </a:cubicBezTo>
                <a:lnTo>
                  <a:pt x="417119" y="434989"/>
                </a:lnTo>
                <a:lnTo>
                  <a:pt x="416204" y="435752"/>
                </a:lnTo>
                <a:close/>
                <a:moveTo>
                  <a:pt x="418647" y="430865"/>
                </a:moveTo>
                <a:lnTo>
                  <a:pt x="418470" y="431842"/>
                </a:lnTo>
                <a:lnTo>
                  <a:pt x="419168" y="431126"/>
                </a:lnTo>
                <a:close/>
                <a:moveTo>
                  <a:pt x="129504" y="430051"/>
                </a:moveTo>
                <a:cubicBezTo>
                  <a:pt x="131133" y="430051"/>
                  <a:pt x="132762" y="430051"/>
                  <a:pt x="133576" y="430051"/>
                </a:cubicBezTo>
                <a:cubicBezTo>
                  <a:pt x="131948" y="430051"/>
                  <a:pt x="131133" y="430865"/>
                  <a:pt x="130319" y="430865"/>
                </a:cubicBezTo>
                <a:close/>
                <a:moveTo>
                  <a:pt x="586432" y="429236"/>
                </a:moveTo>
                <a:cubicBezTo>
                  <a:pt x="587246" y="429236"/>
                  <a:pt x="587246" y="430051"/>
                  <a:pt x="588875" y="430865"/>
                </a:cubicBezTo>
                <a:cubicBezTo>
                  <a:pt x="588061" y="430865"/>
                  <a:pt x="586432" y="430051"/>
                  <a:pt x="585617" y="430051"/>
                </a:cubicBezTo>
                <a:cubicBezTo>
                  <a:pt x="585617" y="429236"/>
                  <a:pt x="586432" y="429236"/>
                  <a:pt x="586432" y="429236"/>
                </a:cubicBezTo>
                <a:close/>
                <a:moveTo>
                  <a:pt x="544078" y="428422"/>
                </a:moveTo>
                <a:lnTo>
                  <a:pt x="545707" y="430051"/>
                </a:lnTo>
                <a:lnTo>
                  <a:pt x="553852" y="430051"/>
                </a:lnTo>
                <a:cubicBezTo>
                  <a:pt x="553037" y="430051"/>
                  <a:pt x="553852" y="430866"/>
                  <a:pt x="554666" y="430866"/>
                </a:cubicBezTo>
                <a:cubicBezTo>
                  <a:pt x="553852" y="431680"/>
                  <a:pt x="553037" y="430866"/>
                  <a:pt x="551408" y="431680"/>
                </a:cubicBezTo>
                <a:cubicBezTo>
                  <a:pt x="557110" y="432495"/>
                  <a:pt x="553037" y="434938"/>
                  <a:pt x="555481" y="437382"/>
                </a:cubicBezTo>
                <a:cubicBezTo>
                  <a:pt x="553852" y="436567"/>
                  <a:pt x="553037" y="437382"/>
                  <a:pt x="551408" y="438196"/>
                </a:cubicBezTo>
                <a:cubicBezTo>
                  <a:pt x="557110" y="437382"/>
                  <a:pt x="548150" y="443083"/>
                  <a:pt x="554666" y="440640"/>
                </a:cubicBezTo>
                <a:cubicBezTo>
                  <a:pt x="551408" y="447155"/>
                  <a:pt x="556295" y="454486"/>
                  <a:pt x="551408" y="456929"/>
                </a:cubicBezTo>
                <a:cubicBezTo>
                  <a:pt x="549779" y="457744"/>
                  <a:pt x="553037" y="459373"/>
                  <a:pt x="553037" y="460187"/>
                </a:cubicBezTo>
                <a:lnTo>
                  <a:pt x="550594" y="460187"/>
                </a:lnTo>
                <a:cubicBezTo>
                  <a:pt x="554666" y="462631"/>
                  <a:pt x="552223" y="461816"/>
                  <a:pt x="556295" y="465074"/>
                </a:cubicBezTo>
                <a:cubicBezTo>
                  <a:pt x="553852" y="463445"/>
                  <a:pt x="552223" y="464260"/>
                  <a:pt x="549779" y="465074"/>
                </a:cubicBezTo>
                <a:lnTo>
                  <a:pt x="554666" y="467518"/>
                </a:lnTo>
                <a:lnTo>
                  <a:pt x="550594" y="467518"/>
                </a:lnTo>
                <a:cubicBezTo>
                  <a:pt x="552223" y="468332"/>
                  <a:pt x="551408" y="469147"/>
                  <a:pt x="550594" y="469961"/>
                </a:cubicBezTo>
                <a:cubicBezTo>
                  <a:pt x="550594" y="469961"/>
                  <a:pt x="550594" y="469961"/>
                  <a:pt x="549779" y="469961"/>
                </a:cubicBezTo>
                <a:cubicBezTo>
                  <a:pt x="554666" y="470776"/>
                  <a:pt x="553852" y="474848"/>
                  <a:pt x="556295" y="475663"/>
                </a:cubicBezTo>
                <a:cubicBezTo>
                  <a:pt x="550594" y="475663"/>
                  <a:pt x="557110" y="478106"/>
                  <a:pt x="552223" y="478106"/>
                </a:cubicBezTo>
                <a:cubicBezTo>
                  <a:pt x="553037" y="478921"/>
                  <a:pt x="553037" y="478921"/>
                  <a:pt x="553852" y="479735"/>
                </a:cubicBezTo>
                <a:cubicBezTo>
                  <a:pt x="555481" y="479735"/>
                  <a:pt x="557924" y="479735"/>
                  <a:pt x="557110" y="480550"/>
                </a:cubicBezTo>
                <a:lnTo>
                  <a:pt x="553852" y="480550"/>
                </a:lnTo>
                <a:cubicBezTo>
                  <a:pt x="554666" y="481364"/>
                  <a:pt x="554666" y="482179"/>
                  <a:pt x="554666" y="482993"/>
                </a:cubicBezTo>
                <a:cubicBezTo>
                  <a:pt x="553852" y="482993"/>
                  <a:pt x="553037" y="483808"/>
                  <a:pt x="553852" y="484622"/>
                </a:cubicBezTo>
                <a:cubicBezTo>
                  <a:pt x="548965" y="486251"/>
                  <a:pt x="558739" y="492767"/>
                  <a:pt x="551408" y="494396"/>
                </a:cubicBezTo>
                <a:cubicBezTo>
                  <a:pt x="552223" y="493581"/>
                  <a:pt x="552223" y="493581"/>
                  <a:pt x="551408" y="492767"/>
                </a:cubicBezTo>
                <a:cubicBezTo>
                  <a:pt x="550594" y="495211"/>
                  <a:pt x="545707" y="496839"/>
                  <a:pt x="547336" y="499283"/>
                </a:cubicBezTo>
                <a:lnTo>
                  <a:pt x="549779" y="500097"/>
                </a:lnTo>
                <a:cubicBezTo>
                  <a:pt x="550594" y="502541"/>
                  <a:pt x="550594" y="504170"/>
                  <a:pt x="549779" y="505799"/>
                </a:cubicBezTo>
                <a:lnTo>
                  <a:pt x="553037" y="506613"/>
                </a:lnTo>
                <a:cubicBezTo>
                  <a:pt x="551408" y="508242"/>
                  <a:pt x="553852" y="515573"/>
                  <a:pt x="547336" y="513944"/>
                </a:cubicBezTo>
                <a:cubicBezTo>
                  <a:pt x="549779" y="515573"/>
                  <a:pt x="545707" y="516387"/>
                  <a:pt x="545707" y="518016"/>
                </a:cubicBezTo>
                <a:lnTo>
                  <a:pt x="543264" y="517202"/>
                </a:lnTo>
                <a:cubicBezTo>
                  <a:pt x="542449" y="518831"/>
                  <a:pt x="542449" y="519645"/>
                  <a:pt x="542449" y="521274"/>
                </a:cubicBezTo>
                <a:cubicBezTo>
                  <a:pt x="535933" y="522089"/>
                  <a:pt x="539191" y="527790"/>
                  <a:pt x="536747" y="530234"/>
                </a:cubicBezTo>
                <a:lnTo>
                  <a:pt x="535933" y="530234"/>
                </a:lnTo>
                <a:lnTo>
                  <a:pt x="535933" y="533084"/>
                </a:lnTo>
                <a:lnTo>
                  <a:pt x="535933" y="533491"/>
                </a:lnTo>
                <a:lnTo>
                  <a:pt x="535933" y="535120"/>
                </a:lnTo>
                <a:cubicBezTo>
                  <a:pt x="535933" y="536749"/>
                  <a:pt x="534304" y="537564"/>
                  <a:pt x="532675" y="537564"/>
                </a:cubicBezTo>
                <a:lnTo>
                  <a:pt x="531046" y="539193"/>
                </a:lnTo>
                <a:cubicBezTo>
                  <a:pt x="531046" y="536749"/>
                  <a:pt x="528603" y="537564"/>
                  <a:pt x="526159" y="535935"/>
                </a:cubicBezTo>
                <a:lnTo>
                  <a:pt x="526974" y="538378"/>
                </a:lnTo>
                <a:cubicBezTo>
                  <a:pt x="525345" y="537564"/>
                  <a:pt x="525345" y="536749"/>
                  <a:pt x="524530" y="536749"/>
                </a:cubicBezTo>
                <a:cubicBezTo>
                  <a:pt x="525345" y="538378"/>
                  <a:pt x="523716" y="540007"/>
                  <a:pt x="525345" y="542451"/>
                </a:cubicBezTo>
                <a:cubicBezTo>
                  <a:pt x="525345" y="543265"/>
                  <a:pt x="526159" y="543265"/>
                  <a:pt x="526974" y="543265"/>
                </a:cubicBezTo>
                <a:cubicBezTo>
                  <a:pt x="526974" y="543265"/>
                  <a:pt x="527788" y="544080"/>
                  <a:pt x="527788" y="544080"/>
                </a:cubicBezTo>
                <a:cubicBezTo>
                  <a:pt x="526159" y="544894"/>
                  <a:pt x="527788" y="544894"/>
                  <a:pt x="528603" y="545709"/>
                </a:cubicBezTo>
                <a:cubicBezTo>
                  <a:pt x="523716" y="544894"/>
                  <a:pt x="525345" y="547338"/>
                  <a:pt x="520458" y="544894"/>
                </a:cubicBezTo>
                <a:cubicBezTo>
                  <a:pt x="522902" y="546116"/>
                  <a:pt x="522087" y="546931"/>
                  <a:pt x="521273" y="547745"/>
                </a:cubicBezTo>
                <a:lnTo>
                  <a:pt x="521593" y="548866"/>
                </a:lnTo>
                <a:lnTo>
                  <a:pt x="522582" y="550155"/>
                </a:lnTo>
                <a:lnTo>
                  <a:pt x="521906" y="549962"/>
                </a:lnTo>
                <a:lnTo>
                  <a:pt x="522087" y="550596"/>
                </a:lnTo>
                <a:cubicBezTo>
                  <a:pt x="520050" y="549374"/>
                  <a:pt x="519847" y="549374"/>
                  <a:pt x="519745" y="549476"/>
                </a:cubicBezTo>
                <a:lnTo>
                  <a:pt x="519118" y="549292"/>
                </a:lnTo>
                <a:lnTo>
                  <a:pt x="520344" y="550671"/>
                </a:lnTo>
                <a:lnTo>
                  <a:pt x="517050" y="548575"/>
                </a:lnTo>
                <a:lnTo>
                  <a:pt x="518014" y="548850"/>
                </a:lnTo>
                <a:lnTo>
                  <a:pt x="518014" y="548050"/>
                </a:lnTo>
                <a:lnTo>
                  <a:pt x="513846" y="543361"/>
                </a:lnTo>
                <a:lnTo>
                  <a:pt x="515570" y="546522"/>
                </a:lnTo>
                <a:lnTo>
                  <a:pt x="513616" y="546522"/>
                </a:lnTo>
                <a:lnTo>
                  <a:pt x="513761" y="547247"/>
                </a:lnTo>
                <a:lnTo>
                  <a:pt x="515571" y="548152"/>
                </a:lnTo>
                <a:lnTo>
                  <a:pt x="516386" y="548152"/>
                </a:lnTo>
                <a:lnTo>
                  <a:pt x="517050" y="548575"/>
                </a:lnTo>
                <a:lnTo>
                  <a:pt x="515572" y="548152"/>
                </a:lnTo>
                <a:lnTo>
                  <a:pt x="517199" y="548966"/>
                </a:lnTo>
                <a:cubicBezTo>
                  <a:pt x="516385" y="550595"/>
                  <a:pt x="517199" y="551409"/>
                  <a:pt x="518014" y="552224"/>
                </a:cubicBezTo>
                <a:lnTo>
                  <a:pt x="513409" y="548715"/>
                </a:lnTo>
                <a:lnTo>
                  <a:pt x="515571" y="553038"/>
                </a:lnTo>
                <a:lnTo>
                  <a:pt x="515571" y="552224"/>
                </a:lnTo>
                <a:lnTo>
                  <a:pt x="516318" y="553718"/>
                </a:lnTo>
                <a:lnTo>
                  <a:pt x="518015" y="553039"/>
                </a:lnTo>
                <a:cubicBezTo>
                  <a:pt x="518829" y="553854"/>
                  <a:pt x="518829" y="553039"/>
                  <a:pt x="518829" y="553039"/>
                </a:cubicBezTo>
                <a:lnTo>
                  <a:pt x="518829" y="552858"/>
                </a:lnTo>
                <a:lnTo>
                  <a:pt x="519530" y="553404"/>
                </a:lnTo>
                <a:lnTo>
                  <a:pt x="519643" y="553854"/>
                </a:lnTo>
                <a:lnTo>
                  <a:pt x="519645" y="553856"/>
                </a:lnTo>
                <a:lnTo>
                  <a:pt x="519643" y="553853"/>
                </a:lnTo>
                <a:lnTo>
                  <a:pt x="519643" y="553491"/>
                </a:lnTo>
                <a:lnTo>
                  <a:pt x="519530" y="553404"/>
                </a:lnTo>
                <a:lnTo>
                  <a:pt x="519236" y="552225"/>
                </a:lnTo>
                <a:lnTo>
                  <a:pt x="519643" y="552225"/>
                </a:lnTo>
                <a:lnTo>
                  <a:pt x="520458" y="552225"/>
                </a:lnTo>
                <a:lnTo>
                  <a:pt x="521805" y="552315"/>
                </a:lnTo>
                <a:lnTo>
                  <a:pt x="523501" y="554223"/>
                </a:lnTo>
                <a:lnTo>
                  <a:pt x="521272" y="554668"/>
                </a:lnTo>
                <a:lnTo>
                  <a:pt x="521156" y="554668"/>
                </a:lnTo>
                <a:lnTo>
                  <a:pt x="520379" y="554064"/>
                </a:lnTo>
                <a:lnTo>
                  <a:pt x="520621" y="554668"/>
                </a:lnTo>
                <a:lnTo>
                  <a:pt x="521156" y="554668"/>
                </a:lnTo>
                <a:lnTo>
                  <a:pt x="525345" y="557926"/>
                </a:lnTo>
                <a:cubicBezTo>
                  <a:pt x="527788" y="558741"/>
                  <a:pt x="526974" y="557926"/>
                  <a:pt x="525345" y="556297"/>
                </a:cubicBezTo>
                <a:lnTo>
                  <a:pt x="523501" y="554223"/>
                </a:lnTo>
                <a:lnTo>
                  <a:pt x="525345" y="553854"/>
                </a:lnTo>
                <a:lnTo>
                  <a:pt x="523716" y="552817"/>
                </a:lnTo>
                <a:lnTo>
                  <a:pt x="523716" y="553039"/>
                </a:lnTo>
                <a:lnTo>
                  <a:pt x="523106" y="552429"/>
                </a:lnTo>
                <a:lnTo>
                  <a:pt x="523058" y="552398"/>
                </a:lnTo>
                <a:lnTo>
                  <a:pt x="523076" y="552400"/>
                </a:lnTo>
                <a:lnTo>
                  <a:pt x="522087" y="551410"/>
                </a:lnTo>
                <a:lnTo>
                  <a:pt x="523545" y="551410"/>
                </a:lnTo>
                <a:lnTo>
                  <a:pt x="522582" y="550155"/>
                </a:lnTo>
                <a:lnTo>
                  <a:pt x="532675" y="553039"/>
                </a:lnTo>
                <a:lnTo>
                  <a:pt x="524371" y="552486"/>
                </a:lnTo>
                <a:lnTo>
                  <a:pt x="523716" y="551633"/>
                </a:lnTo>
                <a:lnTo>
                  <a:pt x="523716" y="552442"/>
                </a:lnTo>
                <a:lnTo>
                  <a:pt x="524371" y="552486"/>
                </a:lnTo>
                <a:lnTo>
                  <a:pt x="531046" y="561184"/>
                </a:lnTo>
                <a:cubicBezTo>
                  <a:pt x="531861" y="561184"/>
                  <a:pt x="531861" y="561998"/>
                  <a:pt x="531861" y="561998"/>
                </a:cubicBezTo>
                <a:cubicBezTo>
                  <a:pt x="532675" y="563628"/>
                  <a:pt x="531861" y="563628"/>
                  <a:pt x="530232" y="562813"/>
                </a:cubicBezTo>
                <a:lnTo>
                  <a:pt x="529417" y="563628"/>
                </a:lnTo>
                <a:cubicBezTo>
                  <a:pt x="528603" y="561998"/>
                  <a:pt x="526974" y="561184"/>
                  <a:pt x="524530" y="559555"/>
                </a:cubicBezTo>
                <a:lnTo>
                  <a:pt x="526159" y="561184"/>
                </a:lnTo>
                <a:cubicBezTo>
                  <a:pt x="524530" y="560370"/>
                  <a:pt x="524530" y="559555"/>
                  <a:pt x="523716" y="559555"/>
                </a:cubicBezTo>
                <a:cubicBezTo>
                  <a:pt x="524530" y="561184"/>
                  <a:pt x="524530" y="561998"/>
                  <a:pt x="526159" y="563628"/>
                </a:cubicBezTo>
                <a:cubicBezTo>
                  <a:pt x="526974" y="563628"/>
                  <a:pt x="526974" y="564442"/>
                  <a:pt x="527788" y="564442"/>
                </a:cubicBezTo>
                <a:cubicBezTo>
                  <a:pt x="527788" y="564442"/>
                  <a:pt x="528603" y="565256"/>
                  <a:pt x="528603" y="565256"/>
                </a:cubicBezTo>
                <a:cubicBezTo>
                  <a:pt x="527788" y="565256"/>
                  <a:pt x="528603" y="566071"/>
                  <a:pt x="529417" y="566885"/>
                </a:cubicBezTo>
                <a:cubicBezTo>
                  <a:pt x="526159" y="564442"/>
                  <a:pt x="527788" y="566071"/>
                  <a:pt x="523716" y="563628"/>
                </a:cubicBezTo>
                <a:cubicBezTo>
                  <a:pt x="528603" y="566885"/>
                  <a:pt x="522902" y="564442"/>
                  <a:pt x="526974" y="567700"/>
                </a:cubicBezTo>
                <a:cubicBezTo>
                  <a:pt x="523716" y="566071"/>
                  <a:pt x="526974" y="568515"/>
                  <a:pt x="523716" y="566071"/>
                </a:cubicBezTo>
                <a:cubicBezTo>
                  <a:pt x="525345" y="566885"/>
                  <a:pt x="522087" y="563628"/>
                  <a:pt x="521272" y="561998"/>
                </a:cubicBezTo>
                <a:lnTo>
                  <a:pt x="520783" y="561835"/>
                </a:lnTo>
                <a:lnTo>
                  <a:pt x="520455" y="561179"/>
                </a:lnTo>
                <a:lnTo>
                  <a:pt x="520458" y="561184"/>
                </a:lnTo>
                <a:cubicBezTo>
                  <a:pt x="518829" y="559555"/>
                  <a:pt x="518829" y="557926"/>
                  <a:pt x="518829" y="556297"/>
                </a:cubicBezTo>
                <a:lnTo>
                  <a:pt x="517274" y="555520"/>
                </a:lnTo>
                <a:lnTo>
                  <a:pt x="518015" y="557926"/>
                </a:lnTo>
                <a:lnTo>
                  <a:pt x="516658" y="555211"/>
                </a:lnTo>
                <a:lnTo>
                  <a:pt x="515571" y="554668"/>
                </a:lnTo>
                <a:lnTo>
                  <a:pt x="516182" y="554261"/>
                </a:lnTo>
                <a:lnTo>
                  <a:pt x="515979" y="553854"/>
                </a:lnTo>
                <a:lnTo>
                  <a:pt x="516270" y="553737"/>
                </a:lnTo>
                <a:lnTo>
                  <a:pt x="515571" y="553038"/>
                </a:lnTo>
                <a:lnTo>
                  <a:pt x="515979" y="553854"/>
                </a:lnTo>
                <a:lnTo>
                  <a:pt x="513942" y="554668"/>
                </a:lnTo>
                <a:lnTo>
                  <a:pt x="514756" y="555482"/>
                </a:lnTo>
                <a:lnTo>
                  <a:pt x="515570" y="554668"/>
                </a:lnTo>
                <a:lnTo>
                  <a:pt x="515027" y="555753"/>
                </a:lnTo>
                <a:lnTo>
                  <a:pt x="515572" y="556297"/>
                </a:lnTo>
                <a:lnTo>
                  <a:pt x="514755" y="556297"/>
                </a:lnTo>
                <a:lnTo>
                  <a:pt x="513941" y="557925"/>
                </a:lnTo>
                <a:lnTo>
                  <a:pt x="513577" y="557562"/>
                </a:lnTo>
                <a:lnTo>
                  <a:pt x="513455" y="557439"/>
                </a:lnTo>
                <a:lnTo>
                  <a:pt x="513454" y="557438"/>
                </a:lnTo>
                <a:lnTo>
                  <a:pt x="513577" y="557562"/>
                </a:lnTo>
                <a:lnTo>
                  <a:pt x="513941" y="557926"/>
                </a:lnTo>
                <a:lnTo>
                  <a:pt x="513941" y="557925"/>
                </a:lnTo>
                <a:lnTo>
                  <a:pt x="514756" y="558740"/>
                </a:lnTo>
                <a:lnTo>
                  <a:pt x="514164" y="558740"/>
                </a:lnTo>
                <a:lnTo>
                  <a:pt x="516386" y="562813"/>
                </a:lnTo>
                <a:lnTo>
                  <a:pt x="515572" y="562813"/>
                </a:lnTo>
                <a:lnTo>
                  <a:pt x="518829" y="566070"/>
                </a:lnTo>
                <a:lnTo>
                  <a:pt x="516888" y="565424"/>
                </a:lnTo>
                <a:lnTo>
                  <a:pt x="516792" y="565358"/>
                </a:lnTo>
                <a:lnTo>
                  <a:pt x="515363" y="564026"/>
                </a:lnTo>
                <a:lnTo>
                  <a:pt x="515571" y="564442"/>
                </a:lnTo>
                <a:cubicBezTo>
                  <a:pt x="515368" y="564442"/>
                  <a:pt x="515164" y="564442"/>
                  <a:pt x="516386" y="566071"/>
                </a:cubicBezTo>
                <a:lnTo>
                  <a:pt x="513943" y="563629"/>
                </a:lnTo>
                <a:lnTo>
                  <a:pt x="512314" y="561185"/>
                </a:lnTo>
                <a:lnTo>
                  <a:pt x="511227" y="559555"/>
                </a:lnTo>
                <a:lnTo>
                  <a:pt x="510684" y="561183"/>
                </a:lnTo>
                <a:lnTo>
                  <a:pt x="510682" y="561181"/>
                </a:lnTo>
                <a:lnTo>
                  <a:pt x="509725" y="560225"/>
                </a:lnTo>
                <a:lnTo>
                  <a:pt x="510073" y="560777"/>
                </a:lnTo>
                <a:lnTo>
                  <a:pt x="513165" y="564840"/>
                </a:lnTo>
                <a:lnTo>
                  <a:pt x="514524" y="564500"/>
                </a:lnTo>
                <a:lnTo>
                  <a:pt x="514756" y="564442"/>
                </a:lnTo>
                <a:lnTo>
                  <a:pt x="514693" y="564755"/>
                </a:lnTo>
                <a:lnTo>
                  <a:pt x="515571" y="566071"/>
                </a:lnTo>
                <a:lnTo>
                  <a:pt x="514693" y="564755"/>
                </a:lnTo>
                <a:lnTo>
                  <a:pt x="514362" y="566413"/>
                </a:lnTo>
                <a:lnTo>
                  <a:pt x="515263" y="567598"/>
                </a:lnTo>
                <a:lnTo>
                  <a:pt x="515570" y="567700"/>
                </a:lnTo>
                <a:lnTo>
                  <a:pt x="516010" y="568579"/>
                </a:lnTo>
                <a:lnTo>
                  <a:pt x="517200" y="570143"/>
                </a:lnTo>
                <a:cubicBezTo>
                  <a:pt x="518829" y="572587"/>
                  <a:pt x="514757" y="568515"/>
                  <a:pt x="514757" y="568515"/>
                </a:cubicBezTo>
                <a:cubicBezTo>
                  <a:pt x="513128" y="567293"/>
                  <a:pt x="513332" y="568107"/>
                  <a:pt x="513739" y="569125"/>
                </a:cubicBezTo>
                <a:lnTo>
                  <a:pt x="513768" y="569387"/>
                </a:lnTo>
                <a:lnTo>
                  <a:pt x="516385" y="570957"/>
                </a:lnTo>
                <a:lnTo>
                  <a:pt x="513777" y="569467"/>
                </a:lnTo>
                <a:lnTo>
                  <a:pt x="513942" y="570958"/>
                </a:lnTo>
                <a:lnTo>
                  <a:pt x="513367" y="569233"/>
                </a:lnTo>
                <a:lnTo>
                  <a:pt x="513128" y="569096"/>
                </a:lnTo>
                <a:lnTo>
                  <a:pt x="513128" y="570958"/>
                </a:lnTo>
                <a:lnTo>
                  <a:pt x="511123" y="567951"/>
                </a:lnTo>
                <a:lnTo>
                  <a:pt x="510684" y="567700"/>
                </a:lnTo>
                <a:cubicBezTo>
                  <a:pt x="510684" y="567700"/>
                  <a:pt x="511498" y="568514"/>
                  <a:pt x="511498" y="568514"/>
                </a:cubicBezTo>
                <a:cubicBezTo>
                  <a:pt x="510684" y="568514"/>
                  <a:pt x="510684" y="567700"/>
                  <a:pt x="509869" y="566885"/>
                </a:cubicBezTo>
                <a:lnTo>
                  <a:pt x="510847" y="567538"/>
                </a:lnTo>
                <a:lnTo>
                  <a:pt x="508241" y="563628"/>
                </a:lnTo>
                <a:cubicBezTo>
                  <a:pt x="507427" y="563628"/>
                  <a:pt x="507834" y="565461"/>
                  <a:pt x="508750" y="567700"/>
                </a:cubicBezTo>
                <a:lnTo>
                  <a:pt x="511330" y="572418"/>
                </a:lnTo>
                <a:lnTo>
                  <a:pt x="510684" y="571772"/>
                </a:lnTo>
                <a:lnTo>
                  <a:pt x="508528" y="567507"/>
                </a:lnTo>
                <a:lnTo>
                  <a:pt x="509055" y="570142"/>
                </a:lnTo>
                <a:lnTo>
                  <a:pt x="508240" y="567699"/>
                </a:lnTo>
                <a:lnTo>
                  <a:pt x="508240" y="566938"/>
                </a:lnTo>
                <a:lnTo>
                  <a:pt x="506103" y="562711"/>
                </a:lnTo>
                <a:cubicBezTo>
                  <a:pt x="504168" y="559148"/>
                  <a:pt x="502132" y="555483"/>
                  <a:pt x="500910" y="553039"/>
                </a:cubicBezTo>
                <a:lnTo>
                  <a:pt x="501725" y="555483"/>
                </a:lnTo>
                <a:lnTo>
                  <a:pt x="500096" y="553854"/>
                </a:lnTo>
                <a:cubicBezTo>
                  <a:pt x="500910" y="557111"/>
                  <a:pt x="507426" y="568515"/>
                  <a:pt x="509055" y="571772"/>
                </a:cubicBezTo>
                <a:cubicBezTo>
                  <a:pt x="508241" y="570958"/>
                  <a:pt x="504168" y="565256"/>
                  <a:pt x="503354" y="563628"/>
                </a:cubicBezTo>
                <a:cubicBezTo>
                  <a:pt x="502539" y="563628"/>
                  <a:pt x="508241" y="572587"/>
                  <a:pt x="506612" y="572587"/>
                </a:cubicBezTo>
                <a:lnTo>
                  <a:pt x="508241" y="573401"/>
                </a:lnTo>
                <a:cubicBezTo>
                  <a:pt x="508241" y="573401"/>
                  <a:pt x="506612" y="573401"/>
                  <a:pt x="507426" y="574216"/>
                </a:cubicBezTo>
                <a:cubicBezTo>
                  <a:pt x="506612" y="572587"/>
                  <a:pt x="504168" y="568515"/>
                  <a:pt x="503354" y="567700"/>
                </a:cubicBezTo>
                <a:lnTo>
                  <a:pt x="505797" y="574216"/>
                </a:lnTo>
                <a:cubicBezTo>
                  <a:pt x="505797" y="573401"/>
                  <a:pt x="502539" y="568515"/>
                  <a:pt x="501725" y="567700"/>
                </a:cubicBezTo>
                <a:cubicBezTo>
                  <a:pt x="501725" y="567700"/>
                  <a:pt x="504983" y="573401"/>
                  <a:pt x="505797" y="574216"/>
                </a:cubicBezTo>
                <a:cubicBezTo>
                  <a:pt x="504168" y="572587"/>
                  <a:pt x="503761" y="572383"/>
                  <a:pt x="503353" y="572078"/>
                </a:cubicBezTo>
                <a:lnTo>
                  <a:pt x="501561" y="570062"/>
                </a:lnTo>
                <a:lnTo>
                  <a:pt x="501362" y="569962"/>
                </a:lnTo>
                <a:lnTo>
                  <a:pt x="504983" y="575030"/>
                </a:lnTo>
                <a:cubicBezTo>
                  <a:pt x="505797" y="576659"/>
                  <a:pt x="504983" y="575845"/>
                  <a:pt x="504168" y="575845"/>
                </a:cubicBezTo>
                <a:lnTo>
                  <a:pt x="500518" y="569540"/>
                </a:lnTo>
                <a:lnTo>
                  <a:pt x="500096" y="569329"/>
                </a:lnTo>
                <a:lnTo>
                  <a:pt x="500235" y="569051"/>
                </a:lnTo>
                <a:lnTo>
                  <a:pt x="495209" y="560370"/>
                </a:lnTo>
                <a:lnTo>
                  <a:pt x="502539" y="576659"/>
                </a:lnTo>
                <a:cubicBezTo>
                  <a:pt x="502539" y="575845"/>
                  <a:pt x="499281" y="570958"/>
                  <a:pt x="499281" y="570143"/>
                </a:cubicBezTo>
                <a:cubicBezTo>
                  <a:pt x="501725" y="575030"/>
                  <a:pt x="500096" y="576659"/>
                  <a:pt x="498467" y="576659"/>
                </a:cubicBezTo>
                <a:lnTo>
                  <a:pt x="496952" y="575902"/>
                </a:lnTo>
                <a:lnTo>
                  <a:pt x="496838" y="575030"/>
                </a:lnTo>
                <a:cubicBezTo>
                  <a:pt x="496838" y="575030"/>
                  <a:pt x="496838" y="575030"/>
                  <a:pt x="496838" y="575845"/>
                </a:cubicBezTo>
                <a:lnTo>
                  <a:pt x="496952" y="575902"/>
                </a:lnTo>
                <a:lnTo>
                  <a:pt x="497143" y="577372"/>
                </a:lnTo>
                <a:cubicBezTo>
                  <a:pt x="497856" y="579103"/>
                  <a:pt x="498467" y="580732"/>
                  <a:pt x="496838" y="579103"/>
                </a:cubicBezTo>
                <a:cubicBezTo>
                  <a:pt x="497652" y="579917"/>
                  <a:pt x="496838" y="577474"/>
                  <a:pt x="496023" y="575845"/>
                </a:cubicBezTo>
                <a:cubicBezTo>
                  <a:pt x="496838" y="577474"/>
                  <a:pt x="494394" y="576659"/>
                  <a:pt x="497652" y="581546"/>
                </a:cubicBezTo>
                <a:cubicBezTo>
                  <a:pt x="496838" y="580732"/>
                  <a:pt x="496838" y="581546"/>
                  <a:pt x="495209" y="579103"/>
                </a:cubicBezTo>
                <a:lnTo>
                  <a:pt x="496023" y="583175"/>
                </a:lnTo>
                <a:lnTo>
                  <a:pt x="494395" y="580733"/>
                </a:lnTo>
                <a:lnTo>
                  <a:pt x="494394" y="580731"/>
                </a:lnTo>
                <a:lnTo>
                  <a:pt x="494903" y="579001"/>
                </a:lnTo>
                <a:cubicBezTo>
                  <a:pt x="494801" y="578085"/>
                  <a:pt x="494801" y="577474"/>
                  <a:pt x="496023" y="579103"/>
                </a:cubicBezTo>
                <a:lnTo>
                  <a:pt x="494394" y="575844"/>
                </a:lnTo>
                <a:lnTo>
                  <a:pt x="494394" y="575845"/>
                </a:lnTo>
                <a:lnTo>
                  <a:pt x="492766" y="574217"/>
                </a:lnTo>
                <a:lnTo>
                  <a:pt x="494394" y="580731"/>
                </a:lnTo>
                <a:lnTo>
                  <a:pt x="494394" y="580732"/>
                </a:lnTo>
                <a:lnTo>
                  <a:pt x="494395" y="580733"/>
                </a:lnTo>
                <a:lnTo>
                  <a:pt x="495209" y="583990"/>
                </a:lnTo>
                <a:lnTo>
                  <a:pt x="492765" y="582361"/>
                </a:lnTo>
                <a:lnTo>
                  <a:pt x="493580" y="583990"/>
                </a:lnTo>
                <a:lnTo>
                  <a:pt x="491136" y="579917"/>
                </a:lnTo>
                <a:cubicBezTo>
                  <a:pt x="491136" y="580732"/>
                  <a:pt x="491136" y="581546"/>
                  <a:pt x="491136" y="581546"/>
                </a:cubicBezTo>
                <a:cubicBezTo>
                  <a:pt x="491136" y="580732"/>
                  <a:pt x="490322" y="580732"/>
                  <a:pt x="490322" y="579917"/>
                </a:cubicBezTo>
                <a:cubicBezTo>
                  <a:pt x="490322" y="579917"/>
                  <a:pt x="490322" y="579917"/>
                  <a:pt x="490322" y="580732"/>
                </a:cubicBezTo>
                <a:cubicBezTo>
                  <a:pt x="489507" y="579103"/>
                  <a:pt x="488693" y="576659"/>
                  <a:pt x="487878" y="574216"/>
                </a:cubicBezTo>
                <a:cubicBezTo>
                  <a:pt x="488693" y="574216"/>
                  <a:pt x="488693" y="575030"/>
                  <a:pt x="489507" y="575845"/>
                </a:cubicBezTo>
                <a:cubicBezTo>
                  <a:pt x="488693" y="573401"/>
                  <a:pt x="487878" y="570958"/>
                  <a:pt x="487064" y="570143"/>
                </a:cubicBezTo>
                <a:cubicBezTo>
                  <a:pt x="487064" y="570143"/>
                  <a:pt x="487064" y="570958"/>
                  <a:pt x="487064" y="570958"/>
                </a:cubicBezTo>
                <a:cubicBezTo>
                  <a:pt x="486250" y="569329"/>
                  <a:pt x="485435" y="568515"/>
                  <a:pt x="485435" y="567700"/>
                </a:cubicBezTo>
                <a:lnTo>
                  <a:pt x="485435" y="570143"/>
                </a:lnTo>
                <a:cubicBezTo>
                  <a:pt x="485435" y="570143"/>
                  <a:pt x="486250" y="571772"/>
                  <a:pt x="487064" y="572587"/>
                </a:cubicBezTo>
                <a:cubicBezTo>
                  <a:pt x="487878" y="575845"/>
                  <a:pt x="488693" y="579103"/>
                  <a:pt x="490322" y="581546"/>
                </a:cubicBezTo>
                <a:lnTo>
                  <a:pt x="488693" y="579917"/>
                </a:lnTo>
                <a:cubicBezTo>
                  <a:pt x="489507" y="583990"/>
                  <a:pt x="489507" y="583175"/>
                  <a:pt x="489507" y="586433"/>
                </a:cubicBezTo>
                <a:cubicBezTo>
                  <a:pt x="488693" y="585619"/>
                  <a:pt x="488693" y="583990"/>
                  <a:pt x="487878" y="583175"/>
                </a:cubicBezTo>
                <a:cubicBezTo>
                  <a:pt x="489507" y="588062"/>
                  <a:pt x="483806" y="579103"/>
                  <a:pt x="485435" y="583175"/>
                </a:cubicBezTo>
                <a:cubicBezTo>
                  <a:pt x="485435" y="584804"/>
                  <a:pt x="487064" y="586433"/>
                  <a:pt x="487064" y="588062"/>
                </a:cubicBezTo>
                <a:cubicBezTo>
                  <a:pt x="487064" y="587248"/>
                  <a:pt x="486250" y="586433"/>
                  <a:pt x="486250" y="586433"/>
                </a:cubicBezTo>
                <a:lnTo>
                  <a:pt x="487064" y="589691"/>
                </a:lnTo>
                <a:cubicBezTo>
                  <a:pt x="486250" y="588877"/>
                  <a:pt x="486250" y="587248"/>
                  <a:pt x="485435" y="586433"/>
                </a:cubicBezTo>
                <a:cubicBezTo>
                  <a:pt x="485435" y="588877"/>
                  <a:pt x="485435" y="590506"/>
                  <a:pt x="483806" y="589691"/>
                </a:cubicBezTo>
                <a:cubicBezTo>
                  <a:pt x="482991" y="591320"/>
                  <a:pt x="487064" y="595393"/>
                  <a:pt x="485435" y="595393"/>
                </a:cubicBezTo>
                <a:cubicBezTo>
                  <a:pt x="483806" y="593764"/>
                  <a:pt x="482991" y="590506"/>
                  <a:pt x="482177" y="590506"/>
                </a:cubicBezTo>
                <a:cubicBezTo>
                  <a:pt x="482177" y="592135"/>
                  <a:pt x="482991" y="593764"/>
                  <a:pt x="482991" y="595393"/>
                </a:cubicBezTo>
                <a:lnTo>
                  <a:pt x="481363" y="591320"/>
                </a:lnTo>
                <a:cubicBezTo>
                  <a:pt x="480548" y="591320"/>
                  <a:pt x="480548" y="592135"/>
                  <a:pt x="479733" y="589691"/>
                </a:cubicBezTo>
                <a:cubicBezTo>
                  <a:pt x="479733" y="591320"/>
                  <a:pt x="479733" y="591320"/>
                  <a:pt x="478919" y="590506"/>
                </a:cubicBezTo>
                <a:lnTo>
                  <a:pt x="479428" y="591626"/>
                </a:lnTo>
                <a:lnTo>
                  <a:pt x="482991" y="599465"/>
                </a:lnTo>
                <a:cubicBezTo>
                  <a:pt x="480548" y="597022"/>
                  <a:pt x="480548" y="598651"/>
                  <a:pt x="478919" y="594578"/>
                </a:cubicBezTo>
                <a:lnTo>
                  <a:pt x="478919" y="592949"/>
                </a:lnTo>
                <a:cubicBezTo>
                  <a:pt x="475661" y="588877"/>
                  <a:pt x="478919" y="598651"/>
                  <a:pt x="475661" y="591320"/>
                </a:cubicBezTo>
                <a:lnTo>
                  <a:pt x="475661" y="589691"/>
                </a:lnTo>
                <a:cubicBezTo>
                  <a:pt x="474847" y="588877"/>
                  <a:pt x="475661" y="588877"/>
                  <a:pt x="474847" y="588062"/>
                </a:cubicBezTo>
                <a:cubicBezTo>
                  <a:pt x="474847" y="588877"/>
                  <a:pt x="474847" y="590506"/>
                  <a:pt x="474847" y="592135"/>
                </a:cubicBezTo>
                <a:lnTo>
                  <a:pt x="474032" y="592949"/>
                </a:lnTo>
                <a:lnTo>
                  <a:pt x="474032" y="593764"/>
                </a:lnTo>
                <a:cubicBezTo>
                  <a:pt x="474032" y="592949"/>
                  <a:pt x="474032" y="592135"/>
                  <a:pt x="473218" y="591320"/>
                </a:cubicBezTo>
                <a:cubicBezTo>
                  <a:pt x="471589" y="590506"/>
                  <a:pt x="474032" y="599465"/>
                  <a:pt x="472403" y="596207"/>
                </a:cubicBezTo>
                <a:lnTo>
                  <a:pt x="471589" y="594578"/>
                </a:lnTo>
                <a:cubicBezTo>
                  <a:pt x="474032" y="602723"/>
                  <a:pt x="469145" y="596207"/>
                  <a:pt x="470774" y="604352"/>
                </a:cubicBezTo>
                <a:cubicBezTo>
                  <a:pt x="469960" y="601094"/>
                  <a:pt x="470774" y="602723"/>
                  <a:pt x="470774" y="598651"/>
                </a:cubicBezTo>
                <a:lnTo>
                  <a:pt x="469145" y="596207"/>
                </a:lnTo>
                <a:cubicBezTo>
                  <a:pt x="468331" y="592135"/>
                  <a:pt x="468331" y="597022"/>
                  <a:pt x="465073" y="594578"/>
                </a:cubicBezTo>
                <a:cubicBezTo>
                  <a:pt x="464258" y="592949"/>
                  <a:pt x="464258" y="588062"/>
                  <a:pt x="463444" y="589691"/>
                </a:cubicBezTo>
                <a:cubicBezTo>
                  <a:pt x="462629" y="592135"/>
                  <a:pt x="465073" y="596207"/>
                  <a:pt x="464258" y="597022"/>
                </a:cubicBezTo>
                <a:lnTo>
                  <a:pt x="462629" y="592949"/>
                </a:lnTo>
                <a:cubicBezTo>
                  <a:pt x="461815" y="596207"/>
                  <a:pt x="460186" y="593764"/>
                  <a:pt x="459371" y="592949"/>
                </a:cubicBezTo>
                <a:cubicBezTo>
                  <a:pt x="459371" y="593764"/>
                  <a:pt x="459371" y="593764"/>
                  <a:pt x="459371" y="594578"/>
                </a:cubicBezTo>
                <a:cubicBezTo>
                  <a:pt x="457742" y="592949"/>
                  <a:pt x="456928" y="599465"/>
                  <a:pt x="456113" y="597836"/>
                </a:cubicBezTo>
                <a:cubicBezTo>
                  <a:pt x="456113" y="596207"/>
                  <a:pt x="455299" y="594578"/>
                  <a:pt x="455299" y="593764"/>
                </a:cubicBezTo>
                <a:lnTo>
                  <a:pt x="453670" y="596207"/>
                </a:lnTo>
                <a:cubicBezTo>
                  <a:pt x="454484" y="595393"/>
                  <a:pt x="454484" y="592949"/>
                  <a:pt x="454484" y="590506"/>
                </a:cubicBezTo>
                <a:cubicBezTo>
                  <a:pt x="454484" y="590506"/>
                  <a:pt x="453670" y="592135"/>
                  <a:pt x="453670" y="592135"/>
                </a:cubicBezTo>
                <a:cubicBezTo>
                  <a:pt x="453670" y="590506"/>
                  <a:pt x="453670" y="589691"/>
                  <a:pt x="453670" y="588877"/>
                </a:cubicBezTo>
                <a:lnTo>
                  <a:pt x="452041" y="592949"/>
                </a:lnTo>
                <a:cubicBezTo>
                  <a:pt x="452855" y="593764"/>
                  <a:pt x="452855" y="593764"/>
                  <a:pt x="452855" y="593764"/>
                </a:cubicBezTo>
                <a:cubicBezTo>
                  <a:pt x="452855" y="593764"/>
                  <a:pt x="452041" y="594578"/>
                  <a:pt x="451226" y="592949"/>
                </a:cubicBezTo>
                <a:cubicBezTo>
                  <a:pt x="451226" y="592135"/>
                  <a:pt x="451226" y="591320"/>
                  <a:pt x="451226" y="590506"/>
                </a:cubicBezTo>
                <a:cubicBezTo>
                  <a:pt x="451226" y="592949"/>
                  <a:pt x="452041" y="590506"/>
                  <a:pt x="452041" y="588877"/>
                </a:cubicBezTo>
                <a:cubicBezTo>
                  <a:pt x="451226" y="588877"/>
                  <a:pt x="452041" y="588062"/>
                  <a:pt x="451226" y="586433"/>
                </a:cubicBezTo>
                <a:cubicBezTo>
                  <a:pt x="450412" y="586433"/>
                  <a:pt x="450412" y="589691"/>
                  <a:pt x="450412" y="592135"/>
                </a:cubicBezTo>
                <a:cubicBezTo>
                  <a:pt x="449598" y="591320"/>
                  <a:pt x="449598" y="590506"/>
                  <a:pt x="448783" y="592949"/>
                </a:cubicBezTo>
                <a:lnTo>
                  <a:pt x="448783" y="589691"/>
                </a:lnTo>
                <a:lnTo>
                  <a:pt x="447968" y="590506"/>
                </a:lnTo>
                <a:lnTo>
                  <a:pt x="448783" y="586433"/>
                </a:lnTo>
                <a:cubicBezTo>
                  <a:pt x="447968" y="584804"/>
                  <a:pt x="448783" y="592135"/>
                  <a:pt x="447154" y="590506"/>
                </a:cubicBezTo>
                <a:lnTo>
                  <a:pt x="447154" y="587248"/>
                </a:lnTo>
                <a:cubicBezTo>
                  <a:pt x="446339" y="588062"/>
                  <a:pt x="445525" y="592949"/>
                  <a:pt x="445525" y="589691"/>
                </a:cubicBezTo>
                <a:cubicBezTo>
                  <a:pt x="444711" y="591320"/>
                  <a:pt x="446339" y="593764"/>
                  <a:pt x="444711" y="594578"/>
                </a:cubicBezTo>
                <a:cubicBezTo>
                  <a:pt x="444711" y="592949"/>
                  <a:pt x="443896" y="592135"/>
                  <a:pt x="443896" y="591320"/>
                </a:cubicBezTo>
                <a:cubicBezTo>
                  <a:pt x="443081" y="592949"/>
                  <a:pt x="443896" y="594578"/>
                  <a:pt x="443896" y="594578"/>
                </a:cubicBezTo>
                <a:cubicBezTo>
                  <a:pt x="441453" y="595393"/>
                  <a:pt x="443896" y="584804"/>
                  <a:pt x="441453" y="588062"/>
                </a:cubicBezTo>
                <a:cubicBezTo>
                  <a:pt x="441453" y="590506"/>
                  <a:pt x="439824" y="593764"/>
                  <a:pt x="441453" y="593764"/>
                </a:cubicBezTo>
                <a:cubicBezTo>
                  <a:pt x="439824" y="595393"/>
                  <a:pt x="440638" y="588877"/>
                  <a:pt x="439009" y="592135"/>
                </a:cubicBezTo>
                <a:lnTo>
                  <a:pt x="439824" y="588877"/>
                </a:lnTo>
                <a:cubicBezTo>
                  <a:pt x="439824" y="588877"/>
                  <a:pt x="439009" y="589691"/>
                  <a:pt x="439009" y="590506"/>
                </a:cubicBezTo>
                <a:lnTo>
                  <a:pt x="439824" y="588062"/>
                </a:lnTo>
                <a:cubicBezTo>
                  <a:pt x="438194" y="592949"/>
                  <a:pt x="438194" y="585619"/>
                  <a:pt x="436566" y="592135"/>
                </a:cubicBezTo>
                <a:cubicBezTo>
                  <a:pt x="438194" y="587248"/>
                  <a:pt x="435751" y="592949"/>
                  <a:pt x="435751" y="590506"/>
                </a:cubicBezTo>
                <a:cubicBezTo>
                  <a:pt x="437380" y="587248"/>
                  <a:pt x="438194" y="591320"/>
                  <a:pt x="439009" y="586433"/>
                </a:cubicBezTo>
                <a:cubicBezTo>
                  <a:pt x="439009" y="584804"/>
                  <a:pt x="438194" y="587248"/>
                  <a:pt x="438194" y="585619"/>
                </a:cubicBezTo>
                <a:cubicBezTo>
                  <a:pt x="438194" y="585619"/>
                  <a:pt x="439009" y="583990"/>
                  <a:pt x="439009" y="583175"/>
                </a:cubicBezTo>
                <a:cubicBezTo>
                  <a:pt x="438194" y="579917"/>
                  <a:pt x="436566" y="585619"/>
                  <a:pt x="435751" y="586433"/>
                </a:cubicBezTo>
                <a:lnTo>
                  <a:pt x="437380" y="585619"/>
                </a:lnTo>
                <a:cubicBezTo>
                  <a:pt x="436566" y="589691"/>
                  <a:pt x="436566" y="586433"/>
                  <a:pt x="435751" y="589691"/>
                </a:cubicBezTo>
                <a:cubicBezTo>
                  <a:pt x="435751" y="587248"/>
                  <a:pt x="434122" y="590506"/>
                  <a:pt x="434122" y="588877"/>
                </a:cubicBezTo>
                <a:cubicBezTo>
                  <a:pt x="432493" y="588877"/>
                  <a:pt x="434937" y="580732"/>
                  <a:pt x="434122" y="580732"/>
                </a:cubicBezTo>
                <a:cubicBezTo>
                  <a:pt x="433308" y="579917"/>
                  <a:pt x="431679" y="581546"/>
                  <a:pt x="431679" y="583990"/>
                </a:cubicBezTo>
                <a:cubicBezTo>
                  <a:pt x="430864" y="584804"/>
                  <a:pt x="434122" y="583175"/>
                  <a:pt x="431679" y="588877"/>
                </a:cubicBezTo>
                <a:cubicBezTo>
                  <a:pt x="433308" y="581546"/>
                  <a:pt x="429235" y="590506"/>
                  <a:pt x="429235" y="585619"/>
                </a:cubicBezTo>
                <a:cubicBezTo>
                  <a:pt x="430864" y="583175"/>
                  <a:pt x="430050" y="581546"/>
                  <a:pt x="431679" y="579917"/>
                </a:cubicBezTo>
                <a:cubicBezTo>
                  <a:pt x="430864" y="580732"/>
                  <a:pt x="430050" y="581546"/>
                  <a:pt x="429235" y="583175"/>
                </a:cubicBezTo>
                <a:lnTo>
                  <a:pt x="430050" y="580732"/>
                </a:lnTo>
                <a:cubicBezTo>
                  <a:pt x="427606" y="584804"/>
                  <a:pt x="428421" y="584804"/>
                  <a:pt x="425977" y="586433"/>
                </a:cubicBezTo>
                <a:cubicBezTo>
                  <a:pt x="426792" y="584804"/>
                  <a:pt x="426792" y="583175"/>
                  <a:pt x="427606" y="581546"/>
                </a:cubicBezTo>
                <a:cubicBezTo>
                  <a:pt x="427606" y="581546"/>
                  <a:pt x="426792" y="582361"/>
                  <a:pt x="425977" y="583175"/>
                </a:cubicBezTo>
                <a:cubicBezTo>
                  <a:pt x="424348" y="583175"/>
                  <a:pt x="425977" y="579917"/>
                  <a:pt x="423534" y="581546"/>
                </a:cubicBezTo>
                <a:lnTo>
                  <a:pt x="422719" y="583175"/>
                </a:lnTo>
                <a:cubicBezTo>
                  <a:pt x="419461" y="585619"/>
                  <a:pt x="417832" y="582361"/>
                  <a:pt x="415389" y="582361"/>
                </a:cubicBezTo>
                <a:lnTo>
                  <a:pt x="415389" y="583990"/>
                </a:lnTo>
                <a:cubicBezTo>
                  <a:pt x="416203" y="583175"/>
                  <a:pt x="412946" y="584804"/>
                  <a:pt x="413760" y="582361"/>
                </a:cubicBezTo>
                <a:cubicBezTo>
                  <a:pt x="413760" y="582361"/>
                  <a:pt x="414574" y="582361"/>
                  <a:pt x="414574" y="582361"/>
                </a:cubicBezTo>
                <a:cubicBezTo>
                  <a:pt x="415389" y="580732"/>
                  <a:pt x="416203" y="579103"/>
                  <a:pt x="416203" y="578288"/>
                </a:cubicBezTo>
                <a:lnTo>
                  <a:pt x="414574" y="579917"/>
                </a:lnTo>
                <a:lnTo>
                  <a:pt x="415389" y="578288"/>
                </a:lnTo>
                <a:cubicBezTo>
                  <a:pt x="414574" y="578288"/>
                  <a:pt x="413760" y="581546"/>
                  <a:pt x="412946" y="580732"/>
                </a:cubicBezTo>
                <a:cubicBezTo>
                  <a:pt x="416203" y="575030"/>
                  <a:pt x="410502" y="577474"/>
                  <a:pt x="413760" y="572587"/>
                </a:cubicBezTo>
                <a:cubicBezTo>
                  <a:pt x="410502" y="575845"/>
                  <a:pt x="414574" y="573401"/>
                  <a:pt x="411316" y="576659"/>
                </a:cubicBezTo>
                <a:cubicBezTo>
                  <a:pt x="412131" y="575845"/>
                  <a:pt x="412131" y="575030"/>
                  <a:pt x="412131" y="574216"/>
                </a:cubicBezTo>
                <a:lnTo>
                  <a:pt x="410502" y="576659"/>
                </a:lnTo>
                <a:cubicBezTo>
                  <a:pt x="409687" y="573401"/>
                  <a:pt x="410502" y="570958"/>
                  <a:pt x="408873" y="570143"/>
                </a:cubicBezTo>
                <a:lnTo>
                  <a:pt x="407244" y="570143"/>
                </a:lnTo>
                <a:cubicBezTo>
                  <a:pt x="408059" y="569329"/>
                  <a:pt x="408873" y="569329"/>
                  <a:pt x="409687" y="568515"/>
                </a:cubicBezTo>
                <a:cubicBezTo>
                  <a:pt x="403172" y="572587"/>
                  <a:pt x="412946" y="563628"/>
                  <a:pt x="408059" y="566071"/>
                </a:cubicBezTo>
                <a:cubicBezTo>
                  <a:pt x="412946" y="562813"/>
                  <a:pt x="417018" y="558741"/>
                  <a:pt x="421090" y="556297"/>
                </a:cubicBezTo>
                <a:lnTo>
                  <a:pt x="420276" y="556297"/>
                </a:lnTo>
                <a:cubicBezTo>
                  <a:pt x="423534" y="553854"/>
                  <a:pt x="421090" y="557111"/>
                  <a:pt x="424348" y="554668"/>
                </a:cubicBezTo>
                <a:cubicBezTo>
                  <a:pt x="423534" y="555483"/>
                  <a:pt x="422719" y="557111"/>
                  <a:pt x="421905" y="557926"/>
                </a:cubicBezTo>
                <a:cubicBezTo>
                  <a:pt x="422719" y="557111"/>
                  <a:pt x="425163" y="556297"/>
                  <a:pt x="425163" y="555483"/>
                </a:cubicBezTo>
                <a:cubicBezTo>
                  <a:pt x="425163" y="555483"/>
                  <a:pt x="425163" y="555483"/>
                  <a:pt x="426792" y="553854"/>
                </a:cubicBezTo>
                <a:lnTo>
                  <a:pt x="426205" y="557959"/>
                </a:lnTo>
                <a:lnTo>
                  <a:pt x="425977" y="559555"/>
                </a:lnTo>
                <a:cubicBezTo>
                  <a:pt x="427606" y="560370"/>
                  <a:pt x="429235" y="560370"/>
                  <a:pt x="428421" y="562813"/>
                </a:cubicBezTo>
                <a:cubicBezTo>
                  <a:pt x="429235" y="561998"/>
                  <a:pt x="429235" y="561184"/>
                  <a:pt x="430050" y="560370"/>
                </a:cubicBezTo>
                <a:cubicBezTo>
                  <a:pt x="427606" y="563628"/>
                  <a:pt x="430864" y="558741"/>
                  <a:pt x="431679" y="558741"/>
                </a:cubicBezTo>
                <a:lnTo>
                  <a:pt x="429235" y="563628"/>
                </a:lnTo>
                <a:cubicBezTo>
                  <a:pt x="430050" y="562813"/>
                  <a:pt x="430864" y="561184"/>
                  <a:pt x="431679" y="560370"/>
                </a:cubicBezTo>
                <a:cubicBezTo>
                  <a:pt x="432494" y="560370"/>
                  <a:pt x="432494" y="561592"/>
                  <a:pt x="432595" y="562508"/>
                </a:cubicBezTo>
                <a:lnTo>
                  <a:pt x="432697" y="562528"/>
                </a:lnTo>
                <a:lnTo>
                  <a:pt x="432493" y="561998"/>
                </a:lnTo>
                <a:cubicBezTo>
                  <a:pt x="432493" y="562812"/>
                  <a:pt x="433308" y="561183"/>
                  <a:pt x="434122" y="560369"/>
                </a:cubicBezTo>
                <a:lnTo>
                  <a:pt x="434122" y="562812"/>
                </a:lnTo>
                <a:lnTo>
                  <a:pt x="434120" y="562813"/>
                </a:lnTo>
                <a:lnTo>
                  <a:pt x="434122" y="562813"/>
                </a:lnTo>
                <a:cubicBezTo>
                  <a:pt x="434122" y="565256"/>
                  <a:pt x="432493" y="566885"/>
                  <a:pt x="432493" y="567700"/>
                </a:cubicBezTo>
                <a:cubicBezTo>
                  <a:pt x="434122" y="561998"/>
                  <a:pt x="434122" y="566071"/>
                  <a:pt x="435751" y="561998"/>
                </a:cubicBezTo>
                <a:cubicBezTo>
                  <a:pt x="434122" y="566885"/>
                  <a:pt x="436566" y="563628"/>
                  <a:pt x="433308" y="570958"/>
                </a:cubicBezTo>
                <a:cubicBezTo>
                  <a:pt x="433308" y="570958"/>
                  <a:pt x="434937" y="567700"/>
                  <a:pt x="434937" y="566885"/>
                </a:cubicBezTo>
                <a:cubicBezTo>
                  <a:pt x="435751" y="566885"/>
                  <a:pt x="435751" y="567700"/>
                  <a:pt x="437380" y="565256"/>
                </a:cubicBezTo>
                <a:cubicBezTo>
                  <a:pt x="437380" y="566885"/>
                  <a:pt x="440638" y="564442"/>
                  <a:pt x="439824" y="570143"/>
                </a:cubicBezTo>
                <a:cubicBezTo>
                  <a:pt x="440638" y="566885"/>
                  <a:pt x="440638" y="568515"/>
                  <a:pt x="441453" y="566885"/>
                </a:cubicBezTo>
                <a:lnTo>
                  <a:pt x="442267" y="563628"/>
                </a:lnTo>
                <a:lnTo>
                  <a:pt x="443081" y="564442"/>
                </a:lnTo>
                <a:cubicBezTo>
                  <a:pt x="443896" y="565256"/>
                  <a:pt x="443081" y="566885"/>
                  <a:pt x="443081" y="567700"/>
                </a:cubicBezTo>
                <a:cubicBezTo>
                  <a:pt x="443896" y="567700"/>
                  <a:pt x="443896" y="566071"/>
                  <a:pt x="444711" y="564442"/>
                </a:cubicBezTo>
                <a:lnTo>
                  <a:pt x="444711" y="563628"/>
                </a:lnTo>
                <a:lnTo>
                  <a:pt x="445525" y="563628"/>
                </a:lnTo>
                <a:cubicBezTo>
                  <a:pt x="446339" y="563628"/>
                  <a:pt x="443896" y="566885"/>
                  <a:pt x="444711" y="568515"/>
                </a:cubicBezTo>
                <a:cubicBezTo>
                  <a:pt x="445525" y="566885"/>
                  <a:pt x="446339" y="562813"/>
                  <a:pt x="446339" y="565256"/>
                </a:cubicBezTo>
                <a:cubicBezTo>
                  <a:pt x="446339" y="565256"/>
                  <a:pt x="445525" y="567700"/>
                  <a:pt x="445525" y="568515"/>
                </a:cubicBezTo>
                <a:lnTo>
                  <a:pt x="446339" y="568515"/>
                </a:lnTo>
                <a:lnTo>
                  <a:pt x="447154" y="564442"/>
                </a:lnTo>
                <a:cubicBezTo>
                  <a:pt x="448783" y="565256"/>
                  <a:pt x="449598" y="568515"/>
                  <a:pt x="452041" y="568515"/>
                </a:cubicBezTo>
                <a:cubicBezTo>
                  <a:pt x="451226" y="571772"/>
                  <a:pt x="452855" y="568515"/>
                  <a:pt x="452855" y="574216"/>
                </a:cubicBezTo>
                <a:lnTo>
                  <a:pt x="452855" y="573401"/>
                </a:lnTo>
                <a:cubicBezTo>
                  <a:pt x="452855" y="574216"/>
                  <a:pt x="452855" y="578288"/>
                  <a:pt x="453670" y="577474"/>
                </a:cubicBezTo>
                <a:cubicBezTo>
                  <a:pt x="453670" y="575845"/>
                  <a:pt x="454484" y="571772"/>
                  <a:pt x="453670" y="570958"/>
                </a:cubicBezTo>
                <a:lnTo>
                  <a:pt x="454484" y="568515"/>
                </a:lnTo>
                <a:cubicBezTo>
                  <a:pt x="455299" y="557926"/>
                  <a:pt x="456928" y="569329"/>
                  <a:pt x="457742" y="566071"/>
                </a:cubicBezTo>
                <a:cubicBezTo>
                  <a:pt x="457742" y="566885"/>
                  <a:pt x="457742" y="567700"/>
                  <a:pt x="457742" y="567700"/>
                </a:cubicBezTo>
                <a:cubicBezTo>
                  <a:pt x="458557" y="563628"/>
                  <a:pt x="460186" y="570143"/>
                  <a:pt x="460186" y="568515"/>
                </a:cubicBezTo>
                <a:lnTo>
                  <a:pt x="461000" y="571772"/>
                </a:lnTo>
                <a:cubicBezTo>
                  <a:pt x="461000" y="566885"/>
                  <a:pt x="461000" y="566885"/>
                  <a:pt x="462629" y="568515"/>
                </a:cubicBezTo>
                <a:cubicBezTo>
                  <a:pt x="462629" y="568515"/>
                  <a:pt x="462629" y="569329"/>
                  <a:pt x="462629" y="570143"/>
                </a:cubicBezTo>
                <a:cubicBezTo>
                  <a:pt x="462629" y="567700"/>
                  <a:pt x="462629" y="565256"/>
                  <a:pt x="463444" y="566071"/>
                </a:cubicBezTo>
                <a:lnTo>
                  <a:pt x="463444" y="566885"/>
                </a:lnTo>
                <a:lnTo>
                  <a:pt x="464258" y="566071"/>
                </a:lnTo>
                <a:cubicBezTo>
                  <a:pt x="465887" y="575845"/>
                  <a:pt x="465073" y="560370"/>
                  <a:pt x="467516" y="570143"/>
                </a:cubicBezTo>
                <a:cubicBezTo>
                  <a:pt x="466702" y="567700"/>
                  <a:pt x="467516" y="566885"/>
                  <a:pt x="467516" y="565256"/>
                </a:cubicBezTo>
                <a:cubicBezTo>
                  <a:pt x="468331" y="565256"/>
                  <a:pt x="468331" y="566071"/>
                  <a:pt x="468331" y="566071"/>
                </a:cubicBezTo>
                <a:cubicBezTo>
                  <a:pt x="467516" y="561184"/>
                  <a:pt x="470774" y="567700"/>
                  <a:pt x="470774" y="566885"/>
                </a:cubicBezTo>
                <a:cubicBezTo>
                  <a:pt x="470774" y="566071"/>
                  <a:pt x="469960" y="564442"/>
                  <a:pt x="469145" y="562813"/>
                </a:cubicBezTo>
                <a:cubicBezTo>
                  <a:pt x="470774" y="566071"/>
                  <a:pt x="469145" y="557926"/>
                  <a:pt x="469960" y="559555"/>
                </a:cubicBezTo>
                <a:cubicBezTo>
                  <a:pt x="470774" y="559555"/>
                  <a:pt x="471589" y="562813"/>
                  <a:pt x="472403" y="564442"/>
                </a:cubicBezTo>
                <a:cubicBezTo>
                  <a:pt x="472403" y="562813"/>
                  <a:pt x="469145" y="556297"/>
                  <a:pt x="471589" y="559555"/>
                </a:cubicBezTo>
                <a:cubicBezTo>
                  <a:pt x="471589" y="560370"/>
                  <a:pt x="471589" y="560370"/>
                  <a:pt x="471589" y="561184"/>
                </a:cubicBezTo>
                <a:cubicBezTo>
                  <a:pt x="471996" y="561591"/>
                  <a:pt x="473218" y="564238"/>
                  <a:pt x="474338" y="566478"/>
                </a:cubicBezTo>
                <a:lnTo>
                  <a:pt x="476473" y="569325"/>
                </a:lnTo>
                <a:lnTo>
                  <a:pt x="476475" y="569327"/>
                </a:lnTo>
                <a:lnTo>
                  <a:pt x="475661" y="567700"/>
                </a:lnTo>
                <a:lnTo>
                  <a:pt x="477264" y="568921"/>
                </a:lnTo>
                <a:lnTo>
                  <a:pt x="478097" y="568491"/>
                </a:lnTo>
                <a:lnTo>
                  <a:pt x="477290" y="566071"/>
                </a:lnTo>
                <a:cubicBezTo>
                  <a:pt x="479733" y="569329"/>
                  <a:pt x="477290" y="565256"/>
                  <a:pt x="479733" y="567700"/>
                </a:cubicBezTo>
                <a:lnTo>
                  <a:pt x="479733" y="567732"/>
                </a:lnTo>
                <a:lnTo>
                  <a:pt x="480014" y="567822"/>
                </a:lnTo>
                <a:lnTo>
                  <a:pt x="479733" y="566885"/>
                </a:lnTo>
                <a:lnTo>
                  <a:pt x="478919" y="566071"/>
                </a:lnTo>
                <a:cubicBezTo>
                  <a:pt x="479733" y="566071"/>
                  <a:pt x="479733" y="566071"/>
                  <a:pt x="480548" y="566071"/>
                </a:cubicBezTo>
                <a:lnTo>
                  <a:pt x="480403" y="564107"/>
                </a:lnTo>
                <a:lnTo>
                  <a:pt x="479733" y="564442"/>
                </a:lnTo>
                <a:lnTo>
                  <a:pt x="479733" y="562813"/>
                </a:lnTo>
                <a:lnTo>
                  <a:pt x="481360" y="563627"/>
                </a:lnTo>
                <a:lnTo>
                  <a:pt x="481363" y="563628"/>
                </a:lnTo>
                <a:cubicBezTo>
                  <a:pt x="481363" y="564442"/>
                  <a:pt x="482177" y="565256"/>
                  <a:pt x="482991" y="566885"/>
                </a:cubicBezTo>
                <a:cubicBezTo>
                  <a:pt x="481363" y="563628"/>
                  <a:pt x="481363" y="563628"/>
                  <a:pt x="482991" y="565256"/>
                </a:cubicBezTo>
                <a:cubicBezTo>
                  <a:pt x="480548" y="560370"/>
                  <a:pt x="478105" y="556297"/>
                  <a:pt x="478919" y="555483"/>
                </a:cubicBezTo>
                <a:cubicBezTo>
                  <a:pt x="478919" y="555483"/>
                  <a:pt x="478919" y="556297"/>
                  <a:pt x="479733" y="557111"/>
                </a:cubicBezTo>
                <a:cubicBezTo>
                  <a:pt x="480548" y="557926"/>
                  <a:pt x="479733" y="556297"/>
                  <a:pt x="479733" y="556297"/>
                </a:cubicBezTo>
                <a:cubicBezTo>
                  <a:pt x="480548" y="557111"/>
                  <a:pt x="480548" y="557926"/>
                  <a:pt x="481363" y="559555"/>
                </a:cubicBezTo>
                <a:cubicBezTo>
                  <a:pt x="479733" y="555483"/>
                  <a:pt x="482177" y="558741"/>
                  <a:pt x="482177" y="557111"/>
                </a:cubicBezTo>
                <a:cubicBezTo>
                  <a:pt x="482177" y="557926"/>
                  <a:pt x="482991" y="558741"/>
                  <a:pt x="483806" y="560370"/>
                </a:cubicBezTo>
                <a:cubicBezTo>
                  <a:pt x="481363" y="555483"/>
                  <a:pt x="487878" y="563628"/>
                  <a:pt x="483806" y="557926"/>
                </a:cubicBezTo>
                <a:cubicBezTo>
                  <a:pt x="487064" y="560370"/>
                  <a:pt x="487064" y="556297"/>
                  <a:pt x="490322" y="559555"/>
                </a:cubicBezTo>
                <a:cubicBezTo>
                  <a:pt x="491136" y="561184"/>
                  <a:pt x="490322" y="557926"/>
                  <a:pt x="490322" y="557926"/>
                </a:cubicBezTo>
                <a:lnTo>
                  <a:pt x="491136" y="560370"/>
                </a:lnTo>
                <a:cubicBezTo>
                  <a:pt x="489507" y="556297"/>
                  <a:pt x="491136" y="558741"/>
                  <a:pt x="489507" y="554668"/>
                </a:cubicBezTo>
                <a:cubicBezTo>
                  <a:pt x="490322" y="557926"/>
                  <a:pt x="491136" y="558741"/>
                  <a:pt x="492765" y="560370"/>
                </a:cubicBezTo>
                <a:lnTo>
                  <a:pt x="490322" y="555483"/>
                </a:lnTo>
                <a:lnTo>
                  <a:pt x="492765" y="558741"/>
                </a:lnTo>
                <a:cubicBezTo>
                  <a:pt x="492765" y="557111"/>
                  <a:pt x="492765" y="557926"/>
                  <a:pt x="493580" y="557926"/>
                </a:cubicBezTo>
                <a:cubicBezTo>
                  <a:pt x="493580" y="557926"/>
                  <a:pt x="494394" y="557926"/>
                  <a:pt x="494394" y="558741"/>
                </a:cubicBezTo>
                <a:cubicBezTo>
                  <a:pt x="491951" y="554668"/>
                  <a:pt x="492765" y="554668"/>
                  <a:pt x="491951" y="552225"/>
                </a:cubicBezTo>
                <a:cubicBezTo>
                  <a:pt x="494394" y="556297"/>
                  <a:pt x="491951" y="550596"/>
                  <a:pt x="494394" y="554668"/>
                </a:cubicBezTo>
                <a:cubicBezTo>
                  <a:pt x="493580" y="553854"/>
                  <a:pt x="493580" y="553854"/>
                  <a:pt x="493580" y="553039"/>
                </a:cubicBezTo>
                <a:cubicBezTo>
                  <a:pt x="492765" y="551410"/>
                  <a:pt x="491136" y="548967"/>
                  <a:pt x="491951" y="549781"/>
                </a:cubicBezTo>
                <a:lnTo>
                  <a:pt x="493580" y="552225"/>
                </a:lnTo>
                <a:cubicBezTo>
                  <a:pt x="493580" y="551410"/>
                  <a:pt x="493580" y="550596"/>
                  <a:pt x="493580" y="550596"/>
                </a:cubicBezTo>
                <a:cubicBezTo>
                  <a:pt x="494394" y="551410"/>
                  <a:pt x="494394" y="551410"/>
                  <a:pt x="494394" y="550596"/>
                </a:cubicBezTo>
                <a:cubicBezTo>
                  <a:pt x="497652" y="553854"/>
                  <a:pt x="492765" y="544080"/>
                  <a:pt x="496838" y="548967"/>
                </a:cubicBezTo>
                <a:cubicBezTo>
                  <a:pt x="497652" y="548152"/>
                  <a:pt x="500910" y="551410"/>
                  <a:pt x="500096" y="548967"/>
                </a:cubicBezTo>
                <a:lnTo>
                  <a:pt x="498467" y="546523"/>
                </a:lnTo>
                <a:cubicBezTo>
                  <a:pt x="497652" y="544894"/>
                  <a:pt x="497652" y="544080"/>
                  <a:pt x="498467" y="544080"/>
                </a:cubicBezTo>
                <a:lnTo>
                  <a:pt x="496838" y="541636"/>
                </a:lnTo>
                <a:cubicBezTo>
                  <a:pt x="498467" y="541636"/>
                  <a:pt x="496838" y="536749"/>
                  <a:pt x="500910" y="541636"/>
                </a:cubicBezTo>
                <a:cubicBezTo>
                  <a:pt x="500096" y="540007"/>
                  <a:pt x="502539" y="541636"/>
                  <a:pt x="502539" y="540822"/>
                </a:cubicBezTo>
                <a:lnTo>
                  <a:pt x="504168" y="542451"/>
                </a:lnTo>
                <a:cubicBezTo>
                  <a:pt x="504983" y="542451"/>
                  <a:pt x="504983" y="541636"/>
                  <a:pt x="504983" y="540822"/>
                </a:cubicBezTo>
                <a:cubicBezTo>
                  <a:pt x="509055" y="544080"/>
                  <a:pt x="507426" y="539193"/>
                  <a:pt x="508241" y="539193"/>
                </a:cubicBezTo>
                <a:lnTo>
                  <a:pt x="508892" y="539844"/>
                </a:lnTo>
                <a:lnTo>
                  <a:pt x="509055" y="539192"/>
                </a:lnTo>
                <a:lnTo>
                  <a:pt x="509055" y="538378"/>
                </a:lnTo>
                <a:lnTo>
                  <a:pt x="504168" y="526161"/>
                </a:lnTo>
                <a:lnTo>
                  <a:pt x="514983" y="540254"/>
                </a:lnTo>
                <a:lnTo>
                  <a:pt x="515454" y="539076"/>
                </a:lnTo>
                <a:lnTo>
                  <a:pt x="513942" y="537563"/>
                </a:lnTo>
                <a:lnTo>
                  <a:pt x="514757" y="537563"/>
                </a:lnTo>
                <a:lnTo>
                  <a:pt x="515571" y="538785"/>
                </a:lnTo>
                <a:lnTo>
                  <a:pt x="515696" y="538472"/>
                </a:lnTo>
                <a:lnTo>
                  <a:pt x="518829" y="540822"/>
                </a:lnTo>
                <a:lnTo>
                  <a:pt x="519508" y="535390"/>
                </a:lnTo>
                <a:lnTo>
                  <a:pt x="519553" y="535030"/>
                </a:lnTo>
                <a:lnTo>
                  <a:pt x="518829" y="534306"/>
                </a:lnTo>
                <a:lnTo>
                  <a:pt x="519372" y="534035"/>
                </a:lnTo>
                <a:lnTo>
                  <a:pt x="516385" y="531048"/>
                </a:lnTo>
                <a:lnTo>
                  <a:pt x="516385" y="531863"/>
                </a:lnTo>
                <a:cubicBezTo>
                  <a:pt x="514756" y="531048"/>
                  <a:pt x="514756" y="529419"/>
                  <a:pt x="513942" y="528604"/>
                </a:cubicBezTo>
                <a:cubicBezTo>
                  <a:pt x="518014" y="527790"/>
                  <a:pt x="519643" y="521274"/>
                  <a:pt x="522901" y="522089"/>
                </a:cubicBezTo>
                <a:cubicBezTo>
                  <a:pt x="521272" y="522089"/>
                  <a:pt x="521272" y="523718"/>
                  <a:pt x="522087" y="524532"/>
                </a:cubicBezTo>
                <a:lnTo>
                  <a:pt x="524530" y="523718"/>
                </a:lnTo>
                <a:cubicBezTo>
                  <a:pt x="523716" y="525347"/>
                  <a:pt x="520458" y="523718"/>
                  <a:pt x="520458" y="526161"/>
                </a:cubicBezTo>
                <a:cubicBezTo>
                  <a:pt x="522087" y="526976"/>
                  <a:pt x="524530" y="530234"/>
                  <a:pt x="527788" y="531048"/>
                </a:cubicBezTo>
                <a:cubicBezTo>
                  <a:pt x="533490" y="530234"/>
                  <a:pt x="524530" y="525347"/>
                  <a:pt x="527788" y="522089"/>
                </a:cubicBezTo>
                <a:cubicBezTo>
                  <a:pt x="527788" y="521274"/>
                  <a:pt x="531046" y="524532"/>
                  <a:pt x="531046" y="522089"/>
                </a:cubicBezTo>
                <a:lnTo>
                  <a:pt x="522253" y="511696"/>
                </a:lnTo>
                <a:lnTo>
                  <a:pt x="525345" y="512315"/>
                </a:lnTo>
                <a:cubicBezTo>
                  <a:pt x="526159" y="509871"/>
                  <a:pt x="528603" y="509057"/>
                  <a:pt x="530232" y="506613"/>
                </a:cubicBezTo>
                <a:cubicBezTo>
                  <a:pt x="531046" y="506613"/>
                  <a:pt x="532675" y="506613"/>
                  <a:pt x="533490" y="507428"/>
                </a:cubicBezTo>
                <a:cubicBezTo>
                  <a:pt x="533490" y="505799"/>
                  <a:pt x="527788" y="501726"/>
                  <a:pt x="525345" y="500912"/>
                </a:cubicBezTo>
                <a:lnTo>
                  <a:pt x="526770" y="498774"/>
                </a:lnTo>
                <a:lnTo>
                  <a:pt x="526237" y="498507"/>
                </a:lnTo>
                <a:lnTo>
                  <a:pt x="525039" y="498570"/>
                </a:lnTo>
                <a:lnTo>
                  <a:pt x="524724" y="498158"/>
                </a:lnTo>
                <a:lnTo>
                  <a:pt x="523716" y="496839"/>
                </a:lnTo>
                <a:cubicBezTo>
                  <a:pt x="523716" y="495211"/>
                  <a:pt x="526159" y="496839"/>
                  <a:pt x="526974" y="496839"/>
                </a:cubicBezTo>
                <a:cubicBezTo>
                  <a:pt x="526974" y="496839"/>
                  <a:pt x="525345" y="496025"/>
                  <a:pt x="524530" y="495211"/>
                </a:cubicBezTo>
                <a:cubicBezTo>
                  <a:pt x="527788" y="495211"/>
                  <a:pt x="531046" y="500097"/>
                  <a:pt x="535119" y="500097"/>
                </a:cubicBezTo>
                <a:cubicBezTo>
                  <a:pt x="537562" y="500097"/>
                  <a:pt x="543264" y="498468"/>
                  <a:pt x="543264" y="498468"/>
                </a:cubicBezTo>
                <a:lnTo>
                  <a:pt x="537562" y="496839"/>
                </a:lnTo>
                <a:lnTo>
                  <a:pt x="537562" y="496121"/>
                </a:lnTo>
                <a:lnTo>
                  <a:pt x="532878" y="494192"/>
                </a:lnTo>
                <a:lnTo>
                  <a:pt x="528279" y="492982"/>
                </a:lnTo>
                <a:lnTo>
                  <a:pt x="526160" y="494395"/>
                </a:lnTo>
                <a:lnTo>
                  <a:pt x="525345" y="493581"/>
                </a:lnTo>
                <a:lnTo>
                  <a:pt x="528016" y="492913"/>
                </a:lnTo>
                <a:lnTo>
                  <a:pt x="521272" y="491138"/>
                </a:lnTo>
                <a:cubicBezTo>
                  <a:pt x="518829" y="490324"/>
                  <a:pt x="524530" y="491138"/>
                  <a:pt x="524530" y="490324"/>
                </a:cubicBezTo>
                <a:cubicBezTo>
                  <a:pt x="529417" y="490324"/>
                  <a:pt x="522901" y="487066"/>
                  <a:pt x="524530" y="486251"/>
                </a:cubicBezTo>
                <a:lnTo>
                  <a:pt x="526159" y="487880"/>
                </a:lnTo>
                <a:cubicBezTo>
                  <a:pt x="526974" y="487880"/>
                  <a:pt x="526974" y="485437"/>
                  <a:pt x="525345" y="484622"/>
                </a:cubicBezTo>
                <a:lnTo>
                  <a:pt x="529410" y="485842"/>
                </a:lnTo>
                <a:lnTo>
                  <a:pt x="531046" y="486251"/>
                </a:lnTo>
                <a:lnTo>
                  <a:pt x="530883" y="486284"/>
                </a:lnTo>
                <a:lnTo>
                  <a:pt x="533490" y="487066"/>
                </a:lnTo>
                <a:cubicBezTo>
                  <a:pt x="535119" y="484622"/>
                  <a:pt x="528603" y="480550"/>
                  <a:pt x="524530" y="479735"/>
                </a:cubicBezTo>
                <a:cubicBezTo>
                  <a:pt x="525345" y="481364"/>
                  <a:pt x="526974" y="482993"/>
                  <a:pt x="527788" y="484622"/>
                </a:cubicBezTo>
                <a:lnTo>
                  <a:pt x="523197" y="481753"/>
                </a:lnTo>
                <a:lnTo>
                  <a:pt x="520458" y="483807"/>
                </a:lnTo>
                <a:lnTo>
                  <a:pt x="520458" y="482179"/>
                </a:lnTo>
                <a:lnTo>
                  <a:pt x="522901" y="481568"/>
                </a:lnTo>
                <a:lnTo>
                  <a:pt x="522202" y="481132"/>
                </a:lnTo>
                <a:lnTo>
                  <a:pt x="521273" y="481364"/>
                </a:lnTo>
                <a:lnTo>
                  <a:pt x="520458" y="481364"/>
                </a:lnTo>
                <a:lnTo>
                  <a:pt x="522061" y="481043"/>
                </a:lnTo>
                <a:lnTo>
                  <a:pt x="521272" y="480550"/>
                </a:lnTo>
                <a:lnTo>
                  <a:pt x="521924" y="479246"/>
                </a:lnTo>
                <a:lnTo>
                  <a:pt x="520458" y="479734"/>
                </a:lnTo>
                <a:lnTo>
                  <a:pt x="521273" y="478920"/>
                </a:lnTo>
                <a:lnTo>
                  <a:pt x="522087" y="478920"/>
                </a:lnTo>
                <a:lnTo>
                  <a:pt x="522901" y="477292"/>
                </a:lnTo>
                <a:cubicBezTo>
                  <a:pt x="522901" y="477292"/>
                  <a:pt x="523716" y="478921"/>
                  <a:pt x="525345" y="478921"/>
                </a:cubicBezTo>
                <a:cubicBezTo>
                  <a:pt x="525345" y="477292"/>
                  <a:pt x="526159" y="478106"/>
                  <a:pt x="527788" y="477292"/>
                </a:cubicBezTo>
                <a:cubicBezTo>
                  <a:pt x="531860" y="479735"/>
                  <a:pt x="541634" y="486251"/>
                  <a:pt x="546521" y="488694"/>
                </a:cubicBezTo>
                <a:lnTo>
                  <a:pt x="544892" y="486251"/>
                </a:lnTo>
                <a:lnTo>
                  <a:pt x="547336" y="486251"/>
                </a:lnTo>
                <a:cubicBezTo>
                  <a:pt x="545707" y="482993"/>
                  <a:pt x="532675" y="478106"/>
                  <a:pt x="529417" y="476477"/>
                </a:cubicBezTo>
                <a:cubicBezTo>
                  <a:pt x="531046" y="475663"/>
                  <a:pt x="537562" y="477292"/>
                  <a:pt x="539191" y="478106"/>
                </a:cubicBezTo>
                <a:cubicBezTo>
                  <a:pt x="540005" y="474848"/>
                  <a:pt x="529417" y="473219"/>
                  <a:pt x="531046" y="470776"/>
                </a:cubicBezTo>
                <a:lnTo>
                  <a:pt x="529417" y="471590"/>
                </a:lnTo>
                <a:cubicBezTo>
                  <a:pt x="528603" y="470776"/>
                  <a:pt x="531046" y="469147"/>
                  <a:pt x="529417" y="469147"/>
                </a:cubicBezTo>
                <a:cubicBezTo>
                  <a:pt x="531860" y="469147"/>
                  <a:pt x="536747" y="469147"/>
                  <a:pt x="537562" y="469961"/>
                </a:cubicBezTo>
                <a:lnTo>
                  <a:pt x="531046" y="466703"/>
                </a:lnTo>
                <a:cubicBezTo>
                  <a:pt x="531860" y="466703"/>
                  <a:pt x="537562" y="467518"/>
                  <a:pt x="538377" y="467518"/>
                </a:cubicBezTo>
                <a:cubicBezTo>
                  <a:pt x="539191" y="466703"/>
                  <a:pt x="531860" y="465074"/>
                  <a:pt x="531046" y="465889"/>
                </a:cubicBezTo>
                <a:cubicBezTo>
                  <a:pt x="535933" y="464260"/>
                  <a:pt x="533490" y="464260"/>
                  <a:pt x="538377" y="463445"/>
                </a:cubicBezTo>
                <a:cubicBezTo>
                  <a:pt x="538377" y="462631"/>
                  <a:pt x="532675" y="463445"/>
                  <a:pt x="531860" y="463445"/>
                </a:cubicBezTo>
                <a:cubicBezTo>
                  <a:pt x="530232" y="461816"/>
                  <a:pt x="531046" y="461816"/>
                  <a:pt x="531860" y="461002"/>
                </a:cubicBezTo>
                <a:cubicBezTo>
                  <a:pt x="534304" y="462631"/>
                  <a:pt x="545707" y="461816"/>
                  <a:pt x="549779" y="462631"/>
                </a:cubicBezTo>
                <a:cubicBezTo>
                  <a:pt x="544078" y="460187"/>
                  <a:pt x="538377" y="458559"/>
                  <a:pt x="532675" y="456929"/>
                </a:cubicBezTo>
                <a:cubicBezTo>
                  <a:pt x="533490" y="456929"/>
                  <a:pt x="539191" y="457744"/>
                  <a:pt x="540005" y="457744"/>
                </a:cubicBezTo>
                <a:cubicBezTo>
                  <a:pt x="534304" y="456929"/>
                  <a:pt x="533490" y="452042"/>
                  <a:pt x="534304" y="449599"/>
                </a:cubicBezTo>
                <a:lnTo>
                  <a:pt x="535052" y="447357"/>
                </a:lnTo>
                <a:lnTo>
                  <a:pt x="535933" y="447970"/>
                </a:lnTo>
                <a:cubicBezTo>
                  <a:pt x="535933" y="447970"/>
                  <a:pt x="535933" y="447155"/>
                  <a:pt x="535119" y="447155"/>
                </a:cubicBezTo>
                <a:lnTo>
                  <a:pt x="535052" y="447357"/>
                </a:lnTo>
                <a:lnTo>
                  <a:pt x="533591" y="446341"/>
                </a:lnTo>
                <a:cubicBezTo>
                  <a:pt x="531657" y="446137"/>
                  <a:pt x="529824" y="445934"/>
                  <a:pt x="531860" y="444712"/>
                </a:cubicBezTo>
                <a:cubicBezTo>
                  <a:pt x="531860" y="445527"/>
                  <a:pt x="533490" y="445527"/>
                  <a:pt x="535933" y="445527"/>
                </a:cubicBezTo>
                <a:cubicBezTo>
                  <a:pt x="533490" y="444712"/>
                  <a:pt x="535119" y="441454"/>
                  <a:pt x="529417" y="443083"/>
                </a:cubicBezTo>
                <a:cubicBezTo>
                  <a:pt x="530232" y="442269"/>
                  <a:pt x="529417" y="442269"/>
                  <a:pt x="532675" y="441454"/>
                </a:cubicBezTo>
                <a:cubicBezTo>
                  <a:pt x="531046" y="440640"/>
                  <a:pt x="530232" y="440640"/>
                  <a:pt x="528603" y="439825"/>
                </a:cubicBezTo>
                <a:cubicBezTo>
                  <a:pt x="529417" y="439825"/>
                  <a:pt x="531046" y="439825"/>
                  <a:pt x="531046" y="439011"/>
                </a:cubicBezTo>
                <a:cubicBezTo>
                  <a:pt x="530232" y="440640"/>
                  <a:pt x="536747" y="441454"/>
                  <a:pt x="532675" y="443083"/>
                </a:cubicBezTo>
                <a:cubicBezTo>
                  <a:pt x="536747" y="442269"/>
                  <a:pt x="538377" y="441454"/>
                  <a:pt x="541634" y="441454"/>
                </a:cubicBezTo>
                <a:cubicBezTo>
                  <a:pt x="539191" y="437382"/>
                  <a:pt x="532675" y="437382"/>
                  <a:pt x="527788" y="437382"/>
                </a:cubicBezTo>
                <a:cubicBezTo>
                  <a:pt x="528603" y="436567"/>
                  <a:pt x="528603" y="434938"/>
                  <a:pt x="529417" y="434124"/>
                </a:cubicBezTo>
                <a:lnTo>
                  <a:pt x="527788" y="434938"/>
                </a:lnTo>
                <a:lnTo>
                  <a:pt x="531860" y="432495"/>
                </a:lnTo>
                <a:cubicBezTo>
                  <a:pt x="531046" y="432495"/>
                  <a:pt x="530232" y="432495"/>
                  <a:pt x="530232" y="432495"/>
                </a:cubicBezTo>
                <a:cubicBezTo>
                  <a:pt x="531046" y="431680"/>
                  <a:pt x="531046" y="431680"/>
                  <a:pt x="531860" y="431680"/>
                </a:cubicBezTo>
                <a:cubicBezTo>
                  <a:pt x="531046" y="431680"/>
                  <a:pt x="531046" y="431680"/>
                  <a:pt x="530232" y="431680"/>
                </a:cubicBezTo>
                <a:lnTo>
                  <a:pt x="533897" y="430459"/>
                </a:lnTo>
                <a:lnTo>
                  <a:pt x="537256" y="429543"/>
                </a:lnTo>
                <a:lnTo>
                  <a:pt x="535933" y="430866"/>
                </a:lnTo>
                <a:cubicBezTo>
                  <a:pt x="538377" y="430866"/>
                  <a:pt x="540820" y="430866"/>
                  <a:pt x="541634" y="429237"/>
                </a:cubicBezTo>
                <a:cubicBezTo>
                  <a:pt x="541634" y="429237"/>
                  <a:pt x="540820" y="429237"/>
                  <a:pt x="540820" y="429237"/>
                </a:cubicBezTo>
                <a:close/>
                <a:moveTo>
                  <a:pt x="232435" y="428014"/>
                </a:moveTo>
                <a:cubicBezTo>
                  <a:pt x="233555" y="428218"/>
                  <a:pt x="235387" y="428829"/>
                  <a:pt x="237016" y="428421"/>
                </a:cubicBezTo>
                <a:cubicBezTo>
                  <a:pt x="235387" y="428421"/>
                  <a:pt x="233758" y="430050"/>
                  <a:pt x="232129" y="430050"/>
                </a:cubicBezTo>
                <a:cubicBezTo>
                  <a:pt x="230908" y="428014"/>
                  <a:pt x="231315" y="427811"/>
                  <a:pt x="232435" y="428014"/>
                </a:cubicBezTo>
                <a:close/>
                <a:moveTo>
                  <a:pt x="122988" y="427607"/>
                </a:moveTo>
                <a:cubicBezTo>
                  <a:pt x="122173" y="427607"/>
                  <a:pt x="118915" y="428422"/>
                  <a:pt x="118101" y="429236"/>
                </a:cubicBezTo>
                <a:lnTo>
                  <a:pt x="117286" y="429236"/>
                </a:lnTo>
                <a:cubicBezTo>
                  <a:pt x="118101" y="429236"/>
                  <a:pt x="116472" y="428422"/>
                  <a:pt x="116472" y="428422"/>
                </a:cubicBezTo>
                <a:cubicBezTo>
                  <a:pt x="118915" y="427607"/>
                  <a:pt x="120544" y="427607"/>
                  <a:pt x="122988" y="427607"/>
                </a:cubicBezTo>
                <a:close/>
                <a:moveTo>
                  <a:pt x="124617" y="426793"/>
                </a:moveTo>
                <a:lnTo>
                  <a:pt x="126246" y="427608"/>
                </a:lnTo>
                <a:lnTo>
                  <a:pt x="125434" y="427608"/>
                </a:lnTo>
                <a:lnTo>
                  <a:pt x="127061" y="428422"/>
                </a:lnTo>
                <a:cubicBezTo>
                  <a:pt x="126246" y="428422"/>
                  <a:pt x="125432" y="428422"/>
                  <a:pt x="124617" y="428422"/>
                </a:cubicBezTo>
                <a:lnTo>
                  <a:pt x="125432" y="427608"/>
                </a:lnTo>
                <a:close/>
                <a:moveTo>
                  <a:pt x="132762" y="425978"/>
                </a:moveTo>
                <a:lnTo>
                  <a:pt x="133577" y="425978"/>
                </a:lnTo>
                <a:lnTo>
                  <a:pt x="136020" y="426792"/>
                </a:lnTo>
                <a:close/>
                <a:moveTo>
                  <a:pt x="493274" y="422416"/>
                </a:moveTo>
                <a:cubicBezTo>
                  <a:pt x="493580" y="422925"/>
                  <a:pt x="493987" y="423943"/>
                  <a:pt x="494394" y="423535"/>
                </a:cubicBezTo>
                <a:cubicBezTo>
                  <a:pt x="493580" y="423535"/>
                  <a:pt x="492765" y="424350"/>
                  <a:pt x="492765" y="424350"/>
                </a:cubicBezTo>
                <a:cubicBezTo>
                  <a:pt x="492765" y="421907"/>
                  <a:pt x="492969" y="421907"/>
                  <a:pt x="493274" y="422416"/>
                </a:cubicBezTo>
                <a:close/>
                <a:moveTo>
                  <a:pt x="121359" y="421906"/>
                </a:moveTo>
                <a:lnTo>
                  <a:pt x="122174" y="423535"/>
                </a:lnTo>
                <a:cubicBezTo>
                  <a:pt x="120545" y="423535"/>
                  <a:pt x="118916" y="423535"/>
                  <a:pt x="120545" y="422720"/>
                </a:cubicBezTo>
                <a:lnTo>
                  <a:pt x="118916" y="422720"/>
                </a:lnTo>
                <a:close/>
                <a:moveTo>
                  <a:pt x="134391" y="421091"/>
                </a:moveTo>
                <a:cubicBezTo>
                  <a:pt x="136020" y="421906"/>
                  <a:pt x="137648" y="422720"/>
                  <a:pt x="137648" y="423534"/>
                </a:cubicBezTo>
                <a:cubicBezTo>
                  <a:pt x="136834" y="423534"/>
                  <a:pt x="135205" y="424349"/>
                  <a:pt x="133576" y="423534"/>
                </a:cubicBezTo>
                <a:lnTo>
                  <a:pt x="134391" y="421092"/>
                </a:lnTo>
                <a:close/>
                <a:moveTo>
                  <a:pt x="128690" y="419462"/>
                </a:moveTo>
                <a:cubicBezTo>
                  <a:pt x="129504" y="419462"/>
                  <a:pt x="129504" y="419462"/>
                  <a:pt x="130319" y="420277"/>
                </a:cubicBezTo>
                <a:lnTo>
                  <a:pt x="129232" y="420820"/>
                </a:lnTo>
                <a:lnTo>
                  <a:pt x="130318" y="421906"/>
                </a:lnTo>
                <a:cubicBezTo>
                  <a:pt x="130318" y="422720"/>
                  <a:pt x="128689" y="422720"/>
                  <a:pt x="127875" y="421906"/>
                </a:cubicBezTo>
                <a:cubicBezTo>
                  <a:pt x="127875" y="421906"/>
                  <a:pt x="127875" y="421092"/>
                  <a:pt x="128689" y="420277"/>
                </a:cubicBezTo>
                <a:lnTo>
                  <a:pt x="128690" y="420278"/>
                </a:lnTo>
                <a:close/>
                <a:moveTo>
                  <a:pt x="484620" y="418648"/>
                </a:moveTo>
                <a:lnTo>
                  <a:pt x="485435" y="418648"/>
                </a:lnTo>
                <a:lnTo>
                  <a:pt x="485435" y="419463"/>
                </a:lnTo>
                <a:close/>
                <a:moveTo>
                  <a:pt x="260243" y="418384"/>
                </a:moveTo>
                <a:lnTo>
                  <a:pt x="260637" y="418647"/>
                </a:lnTo>
                <a:cubicBezTo>
                  <a:pt x="259822" y="418647"/>
                  <a:pt x="259822" y="418647"/>
                  <a:pt x="259008" y="418647"/>
                </a:cubicBezTo>
                <a:close/>
                <a:moveTo>
                  <a:pt x="603536" y="417834"/>
                </a:moveTo>
                <a:lnTo>
                  <a:pt x="613310" y="420277"/>
                </a:lnTo>
                <a:lnTo>
                  <a:pt x="605979" y="421906"/>
                </a:lnTo>
                <a:cubicBezTo>
                  <a:pt x="606794" y="420277"/>
                  <a:pt x="606794" y="419463"/>
                  <a:pt x="603536" y="417834"/>
                </a:cubicBezTo>
                <a:close/>
                <a:moveTo>
                  <a:pt x="267967" y="417834"/>
                </a:moveTo>
                <a:lnTo>
                  <a:pt x="268782" y="421092"/>
                </a:lnTo>
                <a:lnTo>
                  <a:pt x="267967" y="421092"/>
                </a:lnTo>
                <a:close/>
                <a:moveTo>
                  <a:pt x="122174" y="417834"/>
                </a:moveTo>
                <a:cubicBezTo>
                  <a:pt x="125432" y="417834"/>
                  <a:pt x="126246" y="418648"/>
                  <a:pt x="128690" y="419462"/>
                </a:cubicBezTo>
                <a:cubicBezTo>
                  <a:pt x="127061" y="420277"/>
                  <a:pt x="124617" y="417834"/>
                  <a:pt x="125432" y="420277"/>
                </a:cubicBezTo>
                <a:cubicBezTo>
                  <a:pt x="124617" y="418648"/>
                  <a:pt x="122174" y="419462"/>
                  <a:pt x="122174" y="417834"/>
                </a:cubicBezTo>
                <a:close/>
                <a:moveTo>
                  <a:pt x="127876" y="417019"/>
                </a:moveTo>
                <a:lnTo>
                  <a:pt x="129504" y="419462"/>
                </a:lnTo>
                <a:cubicBezTo>
                  <a:pt x="129504" y="419462"/>
                  <a:pt x="129504" y="418648"/>
                  <a:pt x="128690" y="419462"/>
                </a:cubicBezTo>
                <a:cubicBezTo>
                  <a:pt x="128690" y="417834"/>
                  <a:pt x="128690" y="417834"/>
                  <a:pt x="127876" y="417019"/>
                </a:cubicBezTo>
                <a:close/>
                <a:moveTo>
                  <a:pt x="500680" y="416560"/>
                </a:moveTo>
                <a:lnTo>
                  <a:pt x="500910" y="417020"/>
                </a:lnTo>
                <a:cubicBezTo>
                  <a:pt x="500910" y="417020"/>
                  <a:pt x="500910" y="417020"/>
                  <a:pt x="500095" y="417020"/>
                </a:cubicBezTo>
                <a:close/>
                <a:moveTo>
                  <a:pt x="170000" y="416361"/>
                </a:moveTo>
                <a:lnTo>
                  <a:pt x="167785" y="419462"/>
                </a:lnTo>
                <a:lnTo>
                  <a:pt x="167975" y="417566"/>
                </a:lnTo>
                <a:close/>
                <a:moveTo>
                  <a:pt x="130318" y="414575"/>
                </a:moveTo>
                <a:cubicBezTo>
                  <a:pt x="131133" y="414575"/>
                  <a:pt x="131947" y="414575"/>
                  <a:pt x="132761" y="415390"/>
                </a:cubicBezTo>
                <a:cubicBezTo>
                  <a:pt x="130318" y="416204"/>
                  <a:pt x="129504" y="416204"/>
                  <a:pt x="128689" y="416204"/>
                </a:cubicBezTo>
                <a:close/>
                <a:moveTo>
                  <a:pt x="171858" y="413761"/>
                </a:moveTo>
                <a:lnTo>
                  <a:pt x="172183" y="415063"/>
                </a:lnTo>
                <a:lnTo>
                  <a:pt x="170000" y="416361"/>
                </a:lnTo>
                <a:close/>
                <a:moveTo>
                  <a:pt x="175550" y="413062"/>
                </a:moveTo>
                <a:lnTo>
                  <a:pt x="172672" y="417019"/>
                </a:lnTo>
                <a:lnTo>
                  <a:pt x="172183" y="415063"/>
                </a:lnTo>
                <a:close/>
                <a:moveTo>
                  <a:pt x="129504" y="412947"/>
                </a:moveTo>
                <a:lnTo>
                  <a:pt x="133576" y="414576"/>
                </a:lnTo>
                <a:lnTo>
                  <a:pt x="131133" y="414576"/>
                </a:lnTo>
                <a:close/>
                <a:moveTo>
                  <a:pt x="59457" y="412132"/>
                </a:moveTo>
                <a:cubicBezTo>
                  <a:pt x="60272" y="412132"/>
                  <a:pt x="61086" y="412947"/>
                  <a:pt x="61901" y="413761"/>
                </a:cubicBezTo>
                <a:cubicBezTo>
                  <a:pt x="61086" y="413761"/>
                  <a:pt x="59457" y="412947"/>
                  <a:pt x="58643" y="412947"/>
                </a:cubicBezTo>
                <a:cubicBezTo>
                  <a:pt x="58643" y="412132"/>
                  <a:pt x="59457" y="412132"/>
                  <a:pt x="59457" y="412132"/>
                </a:cubicBezTo>
                <a:close/>
                <a:moveTo>
                  <a:pt x="131948" y="411318"/>
                </a:moveTo>
                <a:lnTo>
                  <a:pt x="133576" y="412133"/>
                </a:lnTo>
                <a:lnTo>
                  <a:pt x="131133" y="412133"/>
                </a:lnTo>
                <a:close/>
                <a:moveTo>
                  <a:pt x="113214" y="409689"/>
                </a:moveTo>
                <a:cubicBezTo>
                  <a:pt x="118101" y="409689"/>
                  <a:pt x="118916" y="412132"/>
                  <a:pt x="122173" y="412132"/>
                </a:cubicBezTo>
                <a:cubicBezTo>
                  <a:pt x="120544" y="412947"/>
                  <a:pt x="118916" y="412132"/>
                  <a:pt x="119730" y="413761"/>
                </a:cubicBezTo>
                <a:cubicBezTo>
                  <a:pt x="122173" y="415390"/>
                  <a:pt x="123803" y="412947"/>
                  <a:pt x="125431" y="412947"/>
                </a:cubicBezTo>
                <a:cubicBezTo>
                  <a:pt x="127060" y="414576"/>
                  <a:pt x="127875" y="414576"/>
                  <a:pt x="128689" y="414576"/>
                </a:cubicBezTo>
                <a:cubicBezTo>
                  <a:pt x="124617" y="414576"/>
                  <a:pt x="116472" y="415390"/>
                  <a:pt x="114843" y="413761"/>
                </a:cubicBezTo>
                <a:cubicBezTo>
                  <a:pt x="118101" y="412947"/>
                  <a:pt x="115658" y="411318"/>
                  <a:pt x="113214" y="411318"/>
                </a:cubicBezTo>
                <a:cubicBezTo>
                  <a:pt x="114029" y="410503"/>
                  <a:pt x="114843" y="411318"/>
                  <a:pt x="114843" y="411318"/>
                </a:cubicBezTo>
                <a:close/>
                <a:moveTo>
                  <a:pt x="123802" y="408060"/>
                </a:moveTo>
                <a:cubicBezTo>
                  <a:pt x="124617" y="408875"/>
                  <a:pt x="126246" y="409689"/>
                  <a:pt x="122173" y="409689"/>
                </a:cubicBezTo>
                <a:cubicBezTo>
                  <a:pt x="122173" y="408875"/>
                  <a:pt x="121359" y="408060"/>
                  <a:pt x="123802" y="408060"/>
                </a:cubicBezTo>
                <a:close/>
                <a:moveTo>
                  <a:pt x="116472" y="407245"/>
                </a:moveTo>
                <a:lnTo>
                  <a:pt x="118916" y="408060"/>
                </a:lnTo>
                <a:lnTo>
                  <a:pt x="115658" y="408060"/>
                </a:lnTo>
                <a:close/>
                <a:moveTo>
                  <a:pt x="187864" y="407032"/>
                </a:moveTo>
                <a:lnTo>
                  <a:pt x="187333" y="409688"/>
                </a:lnTo>
                <a:cubicBezTo>
                  <a:pt x="183260" y="410503"/>
                  <a:pt x="187333" y="406430"/>
                  <a:pt x="181631" y="410503"/>
                </a:cubicBezTo>
                <a:lnTo>
                  <a:pt x="183261" y="408874"/>
                </a:lnTo>
                <a:close/>
                <a:moveTo>
                  <a:pt x="132762" y="406431"/>
                </a:moveTo>
                <a:lnTo>
                  <a:pt x="133577" y="407246"/>
                </a:lnTo>
                <a:cubicBezTo>
                  <a:pt x="133577" y="407246"/>
                  <a:pt x="132762" y="407246"/>
                  <a:pt x="131948" y="407246"/>
                </a:cubicBezTo>
                <a:cubicBezTo>
                  <a:pt x="131948" y="407246"/>
                  <a:pt x="132762" y="407246"/>
                  <a:pt x="132762" y="406431"/>
                </a:cubicBezTo>
                <a:close/>
                <a:moveTo>
                  <a:pt x="115658" y="404802"/>
                </a:moveTo>
                <a:lnTo>
                  <a:pt x="115658" y="405617"/>
                </a:lnTo>
                <a:lnTo>
                  <a:pt x="114843" y="406431"/>
                </a:lnTo>
                <a:close/>
                <a:moveTo>
                  <a:pt x="610052" y="403173"/>
                </a:moveTo>
                <a:lnTo>
                  <a:pt x="610077" y="403913"/>
                </a:lnTo>
                <a:lnTo>
                  <a:pt x="610052" y="403987"/>
                </a:lnTo>
                <a:close/>
                <a:moveTo>
                  <a:pt x="186518" y="402358"/>
                </a:moveTo>
                <a:cubicBezTo>
                  <a:pt x="186518" y="403172"/>
                  <a:pt x="186518" y="404801"/>
                  <a:pt x="186518" y="405616"/>
                </a:cubicBezTo>
                <a:lnTo>
                  <a:pt x="183261" y="408874"/>
                </a:lnTo>
                <a:lnTo>
                  <a:pt x="181224" y="409688"/>
                </a:lnTo>
                <a:lnTo>
                  <a:pt x="175550" y="413062"/>
                </a:lnTo>
                <a:lnTo>
                  <a:pt x="179188" y="408059"/>
                </a:lnTo>
                <a:cubicBezTo>
                  <a:pt x="178373" y="408059"/>
                  <a:pt x="177559" y="408059"/>
                  <a:pt x="176745" y="408874"/>
                </a:cubicBezTo>
                <a:cubicBezTo>
                  <a:pt x="178373" y="407245"/>
                  <a:pt x="182446" y="403172"/>
                  <a:pt x="186518" y="402358"/>
                </a:cubicBezTo>
                <a:close/>
                <a:moveTo>
                  <a:pt x="118102" y="402358"/>
                </a:moveTo>
                <a:cubicBezTo>
                  <a:pt x="118916" y="402358"/>
                  <a:pt x="118916" y="403173"/>
                  <a:pt x="118102" y="403173"/>
                </a:cubicBezTo>
                <a:lnTo>
                  <a:pt x="118101" y="403173"/>
                </a:lnTo>
                <a:lnTo>
                  <a:pt x="117287" y="403173"/>
                </a:lnTo>
                <a:close/>
                <a:moveTo>
                  <a:pt x="132660" y="400220"/>
                </a:moveTo>
                <a:cubicBezTo>
                  <a:pt x="133780" y="400729"/>
                  <a:pt x="134798" y="401543"/>
                  <a:pt x="133576" y="401543"/>
                </a:cubicBezTo>
                <a:cubicBezTo>
                  <a:pt x="134391" y="401543"/>
                  <a:pt x="130318" y="400729"/>
                  <a:pt x="131133" y="400729"/>
                </a:cubicBezTo>
                <a:cubicBezTo>
                  <a:pt x="130319" y="399507"/>
                  <a:pt x="131540" y="399711"/>
                  <a:pt x="132660" y="400220"/>
                </a:cubicBezTo>
                <a:close/>
                <a:moveTo>
                  <a:pt x="109956" y="391770"/>
                </a:moveTo>
                <a:lnTo>
                  <a:pt x="114028" y="391770"/>
                </a:lnTo>
                <a:cubicBezTo>
                  <a:pt x="113214" y="392585"/>
                  <a:pt x="112399" y="392585"/>
                  <a:pt x="111585" y="392585"/>
                </a:cubicBezTo>
                <a:close/>
                <a:moveTo>
                  <a:pt x="260535" y="386170"/>
                </a:moveTo>
                <a:cubicBezTo>
                  <a:pt x="263284" y="386476"/>
                  <a:pt x="265524" y="387697"/>
                  <a:pt x="266338" y="390140"/>
                </a:cubicBezTo>
                <a:cubicBezTo>
                  <a:pt x="267967" y="389326"/>
                  <a:pt x="271225" y="388512"/>
                  <a:pt x="274483" y="388512"/>
                </a:cubicBezTo>
                <a:cubicBezTo>
                  <a:pt x="278556" y="389326"/>
                  <a:pt x="281814" y="389326"/>
                  <a:pt x="284257" y="389326"/>
                </a:cubicBezTo>
                <a:cubicBezTo>
                  <a:pt x="284257" y="390140"/>
                  <a:pt x="284257" y="390140"/>
                  <a:pt x="285072" y="390955"/>
                </a:cubicBezTo>
                <a:cubicBezTo>
                  <a:pt x="288330" y="390140"/>
                  <a:pt x="292402" y="391769"/>
                  <a:pt x="295660" y="394213"/>
                </a:cubicBezTo>
                <a:cubicBezTo>
                  <a:pt x="298918" y="396656"/>
                  <a:pt x="301361" y="399914"/>
                  <a:pt x="303805" y="401543"/>
                </a:cubicBezTo>
                <a:cubicBezTo>
                  <a:pt x="307877" y="403172"/>
                  <a:pt x="307877" y="400729"/>
                  <a:pt x="307063" y="398285"/>
                </a:cubicBezTo>
                <a:cubicBezTo>
                  <a:pt x="309506" y="402358"/>
                  <a:pt x="314393" y="404801"/>
                  <a:pt x="318466" y="407245"/>
                </a:cubicBezTo>
                <a:cubicBezTo>
                  <a:pt x="323353" y="409688"/>
                  <a:pt x="327425" y="412132"/>
                  <a:pt x="327425" y="413761"/>
                </a:cubicBezTo>
                <a:cubicBezTo>
                  <a:pt x="330683" y="418647"/>
                  <a:pt x="325796" y="417833"/>
                  <a:pt x="324982" y="420277"/>
                </a:cubicBezTo>
                <a:cubicBezTo>
                  <a:pt x="330683" y="425978"/>
                  <a:pt x="331498" y="413761"/>
                  <a:pt x="334756" y="425164"/>
                </a:cubicBezTo>
                <a:cubicBezTo>
                  <a:pt x="333941" y="424349"/>
                  <a:pt x="332312" y="422720"/>
                  <a:pt x="332312" y="423534"/>
                </a:cubicBezTo>
                <a:cubicBezTo>
                  <a:pt x="334756" y="427607"/>
                  <a:pt x="329054" y="439010"/>
                  <a:pt x="332312" y="441453"/>
                </a:cubicBezTo>
                <a:lnTo>
                  <a:pt x="332312" y="438195"/>
                </a:lnTo>
                <a:cubicBezTo>
                  <a:pt x="334756" y="441453"/>
                  <a:pt x="334756" y="445526"/>
                  <a:pt x="334756" y="449598"/>
                </a:cubicBezTo>
                <a:cubicBezTo>
                  <a:pt x="334756" y="453671"/>
                  <a:pt x="334756" y="456114"/>
                  <a:pt x="338013" y="456114"/>
                </a:cubicBezTo>
                <a:lnTo>
                  <a:pt x="340457" y="454485"/>
                </a:lnTo>
                <a:cubicBezTo>
                  <a:pt x="340457" y="461001"/>
                  <a:pt x="340457" y="461816"/>
                  <a:pt x="341271" y="463444"/>
                </a:cubicBezTo>
                <a:cubicBezTo>
                  <a:pt x="342086" y="464259"/>
                  <a:pt x="342900" y="465888"/>
                  <a:pt x="342086" y="472404"/>
                </a:cubicBezTo>
                <a:lnTo>
                  <a:pt x="341271" y="472404"/>
                </a:lnTo>
                <a:cubicBezTo>
                  <a:pt x="342900" y="477291"/>
                  <a:pt x="338828" y="480549"/>
                  <a:pt x="343715" y="482992"/>
                </a:cubicBezTo>
                <a:lnTo>
                  <a:pt x="344529" y="481363"/>
                </a:lnTo>
                <a:cubicBezTo>
                  <a:pt x="345344" y="488694"/>
                  <a:pt x="344529" y="488694"/>
                  <a:pt x="344529" y="496024"/>
                </a:cubicBezTo>
                <a:cubicBezTo>
                  <a:pt x="345344" y="496839"/>
                  <a:pt x="345344" y="500096"/>
                  <a:pt x="344529" y="500911"/>
                </a:cubicBezTo>
                <a:cubicBezTo>
                  <a:pt x="346973" y="500911"/>
                  <a:pt x="346973" y="505798"/>
                  <a:pt x="346158" y="509870"/>
                </a:cubicBezTo>
                <a:cubicBezTo>
                  <a:pt x="344529" y="514757"/>
                  <a:pt x="343715" y="518830"/>
                  <a:pt x="342900" y="520459"/>
                </a:cubicBezTo>
                <a:cubicBezTo>
                  <a:pt x="343715" y="514757"/>
                  <a:pt x="341271" y="517201"/>
                  <a:pt x="339643" y="518015"/>
                </a:cubicBezTo>
                <a:cubicBezTo>
                  <a:pt x="342086" y="522088"/>
                  <a:pt x="341271" y="524531"/>
                  <a:pt x="338013" y="527789"/>
                </a:cubicBezTo>
                <a:cubicBezTo>
                  <a:pt x="342086" y="530233"/>
                  <a:pt x="346973" y="532676"/>
                  <a:pt x="343715" y="541635"/>
                </a:cubicBezTo>
                <a:cubicBezTo>
                  <a:pt x="343715" y="540007"/>
                  <a:pt x="344529" y="537563"/>
                  <a:pt x="342900" y="538378"/>
                </a:cubicBezTo>
                <a:cubicBezTo>
                  <a:pt x="342086" y="539192"/>
                  <a:pt x="342086" y="541635"/>
                  <a:pt x="342086" y="542450"/>
                </a:cubicBezTo>
                <a:cubicBezTo>
                  <a:pt x="341271" y="542450"/>
                  <a:pt x="341271" y="540007"/>
                  <a:pt x="339643" y="540007"/>
                </a:cubicBezTo>
                <a:cubicBezTo>
                  <a:pt x="341271" y="547337"/>
                  <a:pt x="335570" y="550595"/>
                  <a:pt x="332312" y="558740"/>
                </a:cubicBezTo>
                <a:cubicBezTo>
                  <a:pt x="332312" y="555482"/>
                  <a:pt x="329869" y="557111"/>
                  <a:pt x="328239" y="557111"/>
                </a:cubicBezTo>
                <a:cubicBezTo>
                  <a:pt x="332312" y="561183"/>
                  <a:pt x="316837" y="564441"/>
                  <a:pt x="324982" y="566070"/>
                </a:cubicBezTo>
                <a:cubicBezTo>
                  <a:pt x="321724" y="569328"/>
                  <a:pt x="317651" y="572586"/>
                  <a:pt x="314393" y="576659"/>
                </a:cubicBezTo>
                <a:cubicBezTo>
                  <a:pt x="310321" y="579917"/>
                  <a:pt x="307063" y="583989"/>
                  <a:pt x="302991" y="587247"/>
                </a:cubicBezTo>
                <a:cubicBezTo>
                  <a:pt x="299732" y="590505"/>
                  <a:pt x="295660" y="593763"/>
                  <a:pt x="292402" y="595392"/>
                </a:cubicBezTo>
                <a:cubicBezTo>
                  <a:pt x="289144" y="597021"/>
                  <a:pt x="285886" y="597835"/>
                  <a:pt x="284257" y="597835"/>
                </a:cubicBezTo>
                <a:cubicBezTo>
                  <a:pt x="280999" y="597021"/>
                  <a:pt x="278556" y="601908"/>
                  <a:pt x="276112" y="603537"/>
                </a:cubicBezTo>
                <a:lnTo>
                  <a:pt x="275298" y="601093"/>
                </a:lnTo>
                <a:cubicBezTo>
                  <a:pt x="269596" y="609238"/>
                  <a:pt x="270411" y="605980"/>
                  <a:pt x="262266" y="613311"/>
                </a:cubicBezTo>
                <a:cubicBezTo>
                  <a:pt x="263895" y="611275"/>
                  <a:pt x="264099" y="610053"/>
                  <a:pt x="263386" y="609238"/>
                </a:cubicBezTo>
                <a:lnTo>
                  <a:pt x="260344" y="608106"/>
                </a:lnTo>
                <a:lnTo>
                  <a:pt x="264709" y="598650"/>
                </a:lnTo>
                <a:cubicBezTo>
                  <a:pt x="266338" y="594577"/>
                  <a:pt x="267153" y="590505"/>
                  <a:pt x="267967" y="587247"/>
                </a:cubicBezTo>
                <a:cubicBezTo>
                  <a:pt x="267967" y="588061"/>
                  <a:pt x="269596" y="593763"/>
                  <a:pt x="269596" y="594577"/>
                </a:cubicBezTo>
                <a:cubicBezTo>
                  <a:pt x="268782" y="589690"/>
                  <a:pt x="282628" y="580731"/>
                  <a:pt x="289144" y="575030"/>
                </a:cubicBezTo>
                <a:lnTo>
                  <a:pt x="288330" y="575844"/>
                </a:lnTo>
                <a:cubicBezTo>
                  <a:pt x="288330" y="578287"/>
                  <a:pt x="294846" y="574215"/>
                  <a:pt x="295660" y="570957"/>
                </a:cubicBezTo>
                <a:cubicBezTo>
                  <a:pt x="296474" y="571772"/>
                  <a:pt x="295660" y="572586"/>
                  <a:pt x="294846" y="573400"/>
                </a:cubicBezTo>
                <a:cubicBezTo>
                  <a:pt x="302176" y="571772"/>
                  <a:pt x="294846" y="562812"/>
                  <a:pt x="301361" y="561183"/>
                </a:cubicBezTo>
                <a:cubicBezTo>
                  <a:pt x="298104" y="565256"/>
                  <a:pt x="298918" y="567699"/>
                  <a:pt x="300547" y="568514"/>
                </a:cubicBezTo>
                <a:cubicBezTo>
                  <a:pt x="301361" y="564441"/>
                  <a:pt x="309506" y="557111"/>
                  <a:pt x="302991" y="555482"/>
                </a:cubicBezTo>
                <a:cubicBezTo>
                  <a:pt x="305434" y="554667"/>
                  <a:pt x="306248" y="552224"/>
                  <a:pt x="308692" y="553853"/>
                </a:cubicBezTo>
                <a:cubicBezTo>
                  <a:pt x="310321" y="550595"/>
                  <a:pt x="310321" y="546522"/>
                  <a:pt x="311135" y="543265"/>
                </a:cubicBezTo>
                <a:cubicBezTo>
                  <a:pt x="311135" y="544079"/>
                  <a:pt x="312764" y="545708"/>
                  <a:pt x="314393" y="543265"/>
                </a:cubicBezTo>
                <a:cubicBezTo>
                  <a:pt x="311135" y="548151"/>
                  <a:pt x="312764" y="556296"/>
                  <a:pt x="307877" y="556296"/>
                </a:cubicBezTo>
                <a:cubicBezTo>
                  <a:pt x="311135" y="558740"/>
                  <a:pt x="314393" y="557925"/>
                  <a:pt x="315208" y="561998"/>
                </a:cubicBezTo>
                <a:cubicBezTo>
                  <a:pt x="320909" y="550595"/>
                  <a:pt x="317651" y="541635"/>
                  <a:pt x="316022" y="533491"/>
                </a:cubicBezTo>
                <a:cubicBezTo>
                  <a:pt x="317651" y="531047"/>
                  <a:pt x="320095" y="528604"/>
                  <a:pt x="321724" y="525346"/>
                </a:cubicBezTo>
                <a:lnTo>
                  <a:pt x="320095" y="524531"/>
                </a:lnTo>
                <a:lnTo>
                  <a:pt x="324982" y="523717"/>
                </a:lnTo>
                <a:cubicBezTo>
                  <a:pt x="324167" y="522088"/>
                  <a:pt x="323353" y="521273"/>
                  <a:pt x="324167" y="521273"/>
                </a:cubicBezTo>
                <a:cubicBezTo>
                  <a:pt x="324982" y="521273"/>
                  <a:pt x="324982" y="521273"/>
                  <a:pt x="325796" y="522088"/>
                </a:cubicBezTo>
                <a:cubicBezTo>
                  <a:pt x="326611" y="521273"/>
                  <a:pt x="325796" y="520459"/>
                  <a:pt x="325796" y="519644"/>
                </a:cubicBezTo>
                <a:lnTo>
                  <a:pt x="331846" y="524182"/>
                </a:lnTo>
                <a:lnTo>
                  <a:pt x="332311" y="523717"/>
                </a:lnTo>
                <a:cubicBezTo>
                  <a:pt x="332311" y="524531"/>
                  <a:pt x="332311" y="526160"/>
                  <a:pt x="333126" y="526975"/>
                </a:cubicBezTo>
                <a:lnTo>
                  <a:pt x="331769" y="524939"/>
                </a:lnTo>
                <a:lnTo>
                  <a:pt x="329054" y="526975"/>
                </a:lnTo>
                <a:cubicBezTo>
                  <a:pt x="330683" y="529418"/>
                  <a:pt x="332312" y="531862"/>
                  <a:pt x="334756" y="529418"/>
                </a:cubicBezTo>
                <a:cubicBezTo>
                  <a:pt x="333941" y="529418"/>
                  <a:pt x="333941" y="528604"/>
                  <a:pt x="333941" y="527789"/>
                </a:cubicBezTo>
                <a:cubicBezTo>
                  <a:pt x="335570" y="529418"/>
                  <a:pt x="336384" y="531047"/>
                  <a:pt x="337199" y="530233"/>
                </a:cubicBezTo>
                <a:lnTo>
                  <a:pt x="337199" y="521273"/>
                </a:lnTo>
                <a:cubicBezTo>
                  <a:pt x="336384" y="522088"/>
                  <a:pt x="334756" y="523717"/>
                  <a:pt x="333126" y="524531"/>
                </a:cubicBezTo>
                <a:cubicBezTo>
                  <a:pt x="332312" y="518830"/>
                  <a:pt x="329054" y="512314"/>
                  <a:pt x="325796" y="516386"/>
                </a:cubicBezTo>
                <a:lnTo>
                  <a:pt x="329054" y="511499"/>
                </a:lnTo>
                <a:cubicBezTo>
                  <a:pt x="324982" y="503355"/>
                  <a:pt x="326611" y="504983"/>
                  <a:pt x="323353" y="496839"/>
                </a:cubicBezTo>
                <a:lnTo>
                  <a:pt x="323352" y="496839"/>
                </a:lnTo>
                <a:lnTo>
                  <a:pt x="327425" y="495210"/>
                </a:lnTo>
                <a:lnTo>
                  <a:pt x="327425" y="491138"/>
                </a:lnTo>
                <a:lnTo>
                  <a:pt x="327425" y="487065"/>
                </a:lnTo>
                <a:cubicBezTo>
                  <a:pt x="328239" y="483807"/>
                  <a:pt x="329869" y="480549"/>
                  <a:pt x="327425" y="480549"/>
                </a:cubicBezTo>
                <a:cubicBezTo>
                  <a:pt x="325796" y="475662"/>
                  <a:pt x="323353" y="478920"/>
                  <a:pt x="321724" y="476476"/>
                </a:cubicBezTo>
                <a:cubicBezTo>
                  <a:pt x="322538" y="476476"/>
                  <a:pt x="323353" y="476476"/>
                  <a:pt x="323353" y="475662"/>
                </a:cubicBezTo>
                <a:cubicBezTo>
                  <a:pt x="321724" y="474847"/>
                  <a:pt x="320909" y="474033"/>
                  <a:pt x="319280" y="473218"/>
                </a:cubicBezTo>
                <a:cubicBezTo>
                  <a:pt x="320095" y="471589"/>
                  <a:pt x="322538" y="475662"/>
                  <a:pt x="322538" y="471589"/>
                </a:cubicBezTo>
                <a:cubicBezTo>
                  <a:pt x="318466" y="465888"/>
                  <a:pt x="316022" y="462630"/>
                  <a:pt x="315208" y="456929"/>
                </a:cubicBezTo>
                <a:cubicBezTo>
                  <a:pt x="311135" y="449598"/>
                  <a:pt x="311135" y="461816"/>
                  <a:pt x="308692" y="456114"/>
                </a:cubicBezTo>
                <a:cubicBezTo>
                  <a:pt x="310321" y="453671"/>
                  <a:pt x="312764" y="452042"/>
                  <a:pt x="311135" y="447969"/>
                </a:cubicBezTo>
                <a:cubicBezTo>
                  <a:pt x="307877" y="447155"/>
                  <a:pt x="307063" y="448784"/>
                  <a:pt x="303805" y="446340"/>
                </a:cubicBezTo>
                <a:lnTo>
                  <a:pt x="307063" y="444711"/>
                </a:lnTo>
                <a:cubicBezTo>
                  <a:pt x="305434" y="441453"/>
                  <a:pt x="302991" y="439824"/>
                  <a:pt x="305434" y="438195"/>
                </a:cubicBezTo>
                <a:cubicBezTo>
                  <a:pt x="302176" y="437381"/>
                  <a:pt x="301361" y="435752"/>
                  <a:pt x="300547" y="434123"/>
                </a:cubicBezTo>
                <a:cubicBezTo>
                  <a:pt x="295660" y="431679"/>
                  <a:pt x="297289" y="442268"/>
                  <a:pt x="296474" y="443897"/>
                </a:cubicBezTo>
                <a:cubicBezTo>
                  <a:pt x="295660" y="438195"/>
                  <a:pt x="292402" y="437381"/>
                  <a:pt x="293217" y="432494"/>
                </a:cubicBezTo>
                <a:cubicBezTo>
                  <a:pt x="294846" y="433308"/>
                  <a:pt x="295660" y="434123"/>
                  <a:pt x="297289" y="434937"/>
                </a:cubicBezTo>
                <a:cubicBezTo>
                  <a:pt x="295660" y="430051"/>
                  <a:pt x="292402" y="429236"/>
                  <a:pt x="290773" y="429236"/>
                </a:cubicBezTo>
                <a:cubicBezTo>
                  <a:pt x="289144" y="429236"/>
                  <a:pt x="287515" y="429236"/>
                  <a:pt x="288330" y="424349"/>
                </a:cubicBezTo>
                <a:cubicBezTo>
                  <a:pt x="290773" y="426792"/>
                  <a:pt x="294846" y="427607"/>
                  <a:pt x="294846" y="424349"/>
                </a:cubicBezTo>
                <a:cubicBezTo>
                  <a:pt x="293217" y="424349"/>
                  <a:pt x="291587" y="423534"/>
                  <a:pt x="289959" y="423534"/>
                </a:cubicBezTo>
                <a:cubicBezTo>
                  <a:pt x="289959" y="421906"/>
                  <a:pt x="292402" y="424349"/>
                  <a:pt x="291587" y="421906"/>
                </a:cubicBezTo>
                <a:cubicBezTo>
                  <a:pt x="289959" y="421906"/>
                  <a:pt x="286701" y="421906"/>
                  <a:pt x="285072" y="422720"/>
                </a:cubicBezTo>
                <a:cubicBezTo>
                  <a:pt x="281814" y="421906"/>
                  <a:pt x="279370" y="421091"/>
                  <a:pt x="276927" y="420277"/>
                </a:cubicBezTo>
                <a:cubicBezTo>
                  <a:pt x="278556" y="420277"/>
                  <a:pt x="279370" y="419462"/>
                  <a:pt x="277741" y="418647"/>
                </a:cubicBezTo>
                <a:cubicBezTo>
                  <a:pt x="276112" y="417833"/>
                  <a:pt x="273669" y="418647"/>
                  <a:pt x="272040" y="418647"/>
                </a:cubicBezTo>
                <a:cubicBezTo>
                  <a:pt x="273669" y="417833"/>
                  <a:pt x="272854" y="417019"/>
                  <a:pt x="270411" y="415390"/>
                </a:cubicBezTo>
                <a:cubicBezTo>
                  <a:pt x="266746" y="414168"/>
                  <a:pt x="265117" y="416001"/>
                  <a:pt x="263793" y="417630"/>
                </a:cubicBezTo>
                <a:lnTo>
                  <a:pt x="260243" y="418384"/>
                </a:lnTo>
                <a:lnTo>
                  <a:pt x="258194" y="417019"/>
                </a:lnTo>
                <a:cubicBezTo>
                  <a:pt x="258194" y="421091"/>
                  <a:pt x="254121" y="421091"/>
                  <a:pt x="250049" y="421906"/>
                </a:cubicBezTo>
                <a:cubicBezTo>
                  <a:pt x="245976" y="422720"/>
                  <a:pt x="241904" y="423534"/>
                  <a:pt x="242718" y="427607"/>
                </a:cubicBezTo>
                <a:cubicBezTo>
                  <a:pt x="238646" y="425164"/>
                  <a:pt x="241904" y="425978"/>
                  <a:pt x="246791" y="421091"/>
                </a:cubicBezTo>
                <a:cubicBezTo>
                  <a:pt x="245162" y="420277"/>
                  <a:pt x="243533" y="420277"/>
                  <a:pt x="241904" y="419462"/>
                </a:cubicBezTo>
                <a:cubicBezTo>
                  <a:pt x="243533" y="418647"/>
                  <a:pt x="245162" y="418647"/>
                  <a:pt x="245976" y="415390"/>
                </a:cubicBezTo>
                <a:cubicBezTo>
                  <a:pt x="239460" y="412946"/>
                  <a:pt x="234573" y="418647"/>
                  <a:pt x="232130" y="421906"/>
                </a:cubicBezTo>
                <a:cubicBezTo>
                  <a:pt x="229686" y="421091"/>
                  <a:pt x="232130" y="415390"/>
                  <a:pt x="226428" y="418647"/>
                </a:cubicBezTo>
                <a:cubicBezTo>
                  <a:pt x="217469" y="423534"/>
                  <a:pt x="229686" y="423534"/>
                  <a:pt x="224799" y="426792"/>
                </a:cubicBezTo>
                <a:lnTo>
                  <a:pt x="219098" y="424349"/>
                </a:lnTo>
                <a:cubicBezTo>
                  <a:pt x="213397" y="430051"/>
                  <a:pt x="206881" y="430051"/>
                  <a:pt x="201179" y="432494"/>
                </a:cubicBezTo>
                <a:cubicBezTo>
                  <a:pt x="200365" y="433308"/>
                  <a:pt x="199550" y="434123"/>
                  <a:pt x="199550" y="434937"/>
                </a:cubicBezTo>
                <a:cubicBezTo>
                  <a:pt x="193034" y="436566"/>
                  <a:pt x="188962" y="445526"/>
                  <a:pt x="184075" y="447155"/>
                </a:cubicBezTo>
                <a:cubicBezTo>
                  <a:pt x="184890" y="445526"/>
                  <a:pt x="180003" y="446340"/>
                  <a:pt x="179188" y="445526"/>
                </a:cubicBezTo>
                <a:lnTo>
                  <a:pt x="162084" y="418647"/>
                </a:lnTo>
                <a:lnTo>
                  <a:pt x="168600" y="411317"/>
                </a:lnTo>
                <a:lnTo>
                  <a:pt x="167975" y="417566"/>
                </a:lnTo>
                <a:lnTo>
                  <a:pt x="166156" y="418647"/>
                </a:lnTo>
                <a:cubicBezTo>
                  <a:pt x="166156" y="418647"/>
                  <a:pt x="166156" y="417833"/>
                  <a:pt x="166156" y="417019"/>
                </a:cubicBezTo>
                <a:cubicBezTo>
                  <a:pt x="166156" y="417019"/>
                  <a:pt x="165342" y="417833"/>
                  <a:pt x="165342" y="417833"/>
                </a:cubicBezTo>
                <a:lnTo>
                  <a:pt x="178373" y="438195"/>
                </a:lnTo>
                <a:cubicBezTo>
                  <a:pt x="187333" y="429236"/>
                  <a:pt x="206881" y="428421"/>
                  <a:pt x="204437" y="417833"/>
                </a:cubicBezTo>
                <a:lnTo>
                  <a:pt x="209324" y="411317"/>
                </a:lnTo>
                <a:cubicBezTo>
                  <a:pt x="200365" y="417019"/>
                  <a:pt x="207695" y="406430"/>
                  <a:pt x="203623" y="407245"/>
                </a:cubicBezTo>
                <a:cubicBezTo>
                  <a:pt x="205252" y="405616"/>
                  <a:pt x="207899" y="404802"/>
                  <a:pt x="209630" y="404802"/>
                </a:cubicBezTo>
                <a:lnTo>
                  <a:pt x="210132" y="407209"/>
                </a:lnTo>
                <a:lnTo>
                  <a:pt x="209324" y="407245"/>
                </a:lnTo>
                <a:lnTo>
                  <a:pt x="210139" y="407245"/>
                </a:lnTo>
                <a:lnTo>
                  <a:pt x="210132" y="407209"/>
                </a:lnTo>
                <a:lnTo>
                  <a:pt x="216247" y="406939"/>
                </a:lnTo>
                <a:cubicBezTo>
                  <a:pt x="219302" y="405208"/>
                  <a:pt x="222356" y="403172"/>
                  <a:pt x="223170" y="404801"/>
                </a:cubicBezTo>
                <a:lnTo>
                  <a:pt x="250939" y="387880"/>
                </a:lnTo>
                <a:lnTo>
                  <a:pt x="251678" y="387697"/>
                </a:lnTo>
                <a:cubicBezTo>
                  <a:pt x="254529" y="386476"/>
                  <a:pt x="257786" y="385865"/>
                  <a:pt x="260535" y="386170"/>
                </a:cubicBezTo>
                <a:close/>
                <a:moveTo>
                  <a:pt x="561997" y="379552"/>
                </a:moveTo>
                <a:cubicBezTo>
                  <a:pt x="561997" y="380367"/>
                  <a:pt x="561997" y="381181"/>
                  <a:pt x="560368" y="381181"/>
                </a:cubicBezTo>
                <a:lnTo>
                  <a:pt x="558739" y="381181"/>
                </a:lnTo>
                <a:close/>
                <a:moveTo>
                  <a:pt x="226428" y="372832"/>
                </a:moveTo>
                <a:lnTo>
                  <a:pt x="226806" y="373258"/>
                </a:lnTo>
                <a:lnTo>
                  <a:pt x="222356" y="374665"/>
                </a:lnTo>
                <a:cubicBezTo>
                  <a:pt x="223171" y="373851"/>
                  <a:pt x="225003" y="373036"/>
                  <a:pt x="226428" y="372832"/>
                </a:cubicBezTo>
                <a:close/>
                <a:moveTo>
                  <a:pt x="456113" y="367335"/>
                </a:moveTo>
                <a:lnTo>
                  <a:pt x="456928" y="367335"/>
                </a:lnTo>
                <a:lnTo>
                  <a:pt x="458556" y="368150"/>
                </a:lnTo>
                <a:close/>
                <a:moveTo>
                  <a:pt x="445525" y="362448"/>
                </a:moveTo>
                <a:cubicBezTo>
                  <a:pt x="446340" y="363262"/>
                  <a:pt x="447969" y="364891"/>
                  <a:pt x="448783" y="364891"/>
                </a:cubicBezTo>
                <a:lnTo>
                  <a:pt x="449597" y="365705"/>
                </a:lnTo>
                <a:lnTo>
                  <a:pt x="449597" y="364891"/>
                </a:lnTo>
                <a:lnTo>
                  <a:pt x="449597" y="364382"/>
                </a:lnTo>
                <a:lnTo>
                  <a:pt x="449597" y="364077"/>
                </a:lnTo>
                <a:lnTo>
                  <a:pt x="449597" y="363873"/>
                </a:lnTo>
                <a:lnTo>
                  <a:pt x="449597" y="363262"/>
                </a:lnTo>
                <a:lnTo>
                  <a:pt x="449597" y="363126"/>
                </a:lnTo>
                <a:close/>
                <a:moveTo>
                  <a:pt x="248419" y="355118"/>
                </a:moveTo>
                <a:cubicBezTo>
                  <a:pt x="250048" y="355118"/>
                  <a:pt x="252492" y="355118"/>
                  <a:pt x="254935" y="355933"/>
                </a:cubicBezTo>
                <a:cubicBezTo>
                  <a:pt x="254121" y="355118"/>
                  <a:pt x="250862" y="355933"/>
                  <a:pt x="250048" y="356747"/>
                </a:cubicBezTo>
                <a:cubicBezTo>
                  <a:pt x="248419" y="356747"/>
                  <a:pt x="247605" y="355933"/>
                  <a:pt x="246790" y="355933"/>
                </a:cubicBezTo>
                <a:cubicBezTo>
                  <a:pt x="247605" y="355933"/>
                  <a:pt x="248419" y="355933"/>
                  <a:pt x="249234" y="355933"/>
                </a:cubicBezTo>
                <a:cubicBezTo>
                  <a:pt x="250048" y="355933"/>
                  <a:pt x="248419" y="355118"/>
                  <a:pt x="248419" y="355118"/>
                </a:cubicBezTo>
                <a:close/>
                <a:moveTo>
                  <a:pt x="561997" y="352674"/>
                </a:moveTo>
                <a:lnTo>
                  <a:pt x="566884" y="352674"/>
                </a:lnTo>
                <a:lnTo>
                  <a:pt x="561997" y="353488"/>
                </a:lnTo>
                <a:close/>
                <a:moveTo>
                  <a:pt x="135206" y="351045"/>
                </a:moveTo>
                <a:lnTo>
                  <a:pt x="137649" y="351045"/>
                </a:lnTo>
                <a:cubicBezTo>
                  <a:pt x="140093" y="351045"/>
                  <a:pt x="136834" y="351860"/>
                  <a:pt x="134391" y="352674"/>
                </a:cubicBezTo>
                <a:cubicBezTo>
                  <a:pt x="135206" y="352674"/>
                  <a:pt x="135206" y="352674"/>
                  <a:pt x="135206" y="351045"/>
                </a:cubicBezTo>
                <a:close/>
                <a:moveTo>
                  <a:pt x="102626" y="350231"/>
                </a:moveTo>
                <a:cubicBezTo>
                  <a:pt x="106698" y="350231"/>
                  <a:pt x="105884" y="350231"/>
                  <a:pt x="106698" y="351046"/>
                </a:cubicBezTo>
                <a:cubicBezTo>
                  <a:pt x="105884" y="351046"/>
                  <a:pt x="105884" y="352675"/>
                  <a:pt x="104255" y="351860"/>
                </a:cubicBezTo>
                <a:cubicBezTo>
                  <a:pt x="106698" y="351046"/>
                  <a:pt x="100997" y="351860"/>
                  <a:pt x="102626" y="350231"/>
                </a:cubicBezTo>
                <a:close/>
                <a:moveTo>
                  <a:pt x="451226" y="349416"/>
                </a:moveTo>
                <a:lnTo>
                  <a:pt x="451226" y="350230"/>
                </a:lnTo>
                <a:lnTo>
                  <a:pt x="451226" y="351045"/>
                </a:lnTo>
                <a:cubicBezTo>
                  <a:pt x="451226" y="352674"/>
                  <a:pt x="451226" y="352063"/>
                  <a:pt x="451226" y="351249"/>
                </a:cubicBezTo>
                <a:lnTo>
                  <a:pt x="451226" y="351859"/>
                </a:lnTo>
                <a:lnTo>
                  <a:pt x="451226" y="352674"/>
                </a:lnTo>
                <a:lnTo>
                  <a:pt x="451226" y="353488"/>
                </a:lnTo>
                <a:lnTo>
                  <a:pt x="451226" y="353896"/>
                </a:lnTo>
                <a:lnTo>
                  <a:pt x="451226" y="353998"/>
                </a:lnTo>
                <a:lnTo>
                  <a:pt x="451226" y="354303"/>
                </a:lnTo>
                <a:lnTo>
                  <a:pt x="451226" y="354405"/>
                </a:lnTo>
                <a:lnTo>
                  <a:pt x="451226" y="355117"/>
                </a:lnTo>
                <a:lnTo>
                  <a:pt x="451226" y="355321"/>
                </a:lnTo>
                <a:lnTo>
                  <a:pt x="451226" y="355830"/>
                </a:lnTo>
                <a:lnTo>
                  <a:pt x="451226" y="355932"/>
                </a:lnTo>
                <a:lnTo>
                  <a:pt x="451226" y="356136"/>
                </a:lnTo>
                <a:lnTo>
                  <a:pt x="451226" y="356441"/>
                </a:lnTo>
                <a:lnTo>
                  <a:pt x="451226" y="356746"/>
                </a:lnTo>
                <a:cubicBezTo>
                  <a:pt x="452040" y="352674"/>
                  <a:pt x="452040" y="355117"/>
                  <a:pt x="452040" y="353488"/>
                </a:cubicBezTo>
                <a:lnTo>
                  <a:pt x="452040" y="355117"/>
                </a:lnTo>
                <a:lnTo>
                  <a:pt x="452040" y="355932"/>
                </a:lnTo>
                <a:lnTo>
                  <a:pt x="452040" y="356746"/>
                </a:lnTo>
                <a:lnTo>
                  <a:pt x="452040" y="357052"/>
                </a:lnTo>
                <a:lnTo>
                  <a:pt x="452040" y="357255"/>
                </a:lnTo>
                <a:lnTo>
                  <a:pt x="452040" y="357561"/>
                </a:lnTo>
                <a:lnTo>
                  <a:pt x="452040" y="358274"/>
                </a:lnTo>
                <a:cubicBezTo>
                  <a:pt x="452040" y="356746"/>
                  <a:pt x="452040" y="355525"/>
                  <a:pt x="452040" y="359190"/>
                </a:cubicBezTo>
                <a:lnTo>
                  <a:pt x="452040" y="360004"/>
                </a:lnTo>
                <a:lnTo>
                  <a:pt x="452040" y="374665"/>
                </a:lnTo>
                <a:lnTo>
                  <a:pt x="452040" y="375480"/>
                </a:lnTo>
                <a:lnTo>
                  <a:pt x="452040" y="376701"/>
                </a:lnTo>
                <a:lnTo>
                  <a:pt x="452040" y="377923"/>
                </a:lnTo>
                <a:lnTo>
                  <a:pt x="452040" y="378737"/>
                </a:lnTo>
                <a:cubicBezTo>
                  <a:pt x="452040" y="378737"/>
                  <a:pt x="452040" y="378737"/>
                  <a:pt x="452040" y="381181"/>
                </a:cubicBezTo>
                <a:cubicBezTo>
                  <a:pt x="452040" y="371407"/>
                  <a:pt x="451226" y="380367"/>
                  <a:pt x="451226" y="375480"/>
                </a:cubicBezTo>
                <a:lnTo>
                  <a:pt x="451226" y="376090"/>
                </a:lnTo>
                <a:lnTo>
                  <a:pt x="451226" y="376294"/>
                </a:lnTo>
                <a:lnTo>
                  <a:pt x="451226" y="376905"/>
                </a:lnTo>
                <a:lnTo>
                  <a:pt x="451226" y="377312"/>
                </a:lnTo>
                <a:lnTo>
                  <a:pt x="451226" y="377516"/>
                </a:lnTo>
                <a:lnTo>
                  <a:pt x="451226" y="377720"/>
                </a:lnTo>
                <a:lnTo>
                  <a:pt x="451226" y="377923"/>
                </a:lnTo>
                <a:lnTo>
                  <a:pt x="451226" y="378737"/>
                </a:lnTo>
                <a:cubicBezTo>
                  <a:pt x="451226" y="378737"/>
                  <a:pt x="450411" y="375480"/>
                  <a:pt x="450411" y="375480"/>
                </a:cubicBezTo>
                <a:lnTo>
                  <a:pt x="450411" y="376091"/>
                </a:lnTo>
                <a:lnTo>
                  <a:pt x="450411" y="376192"/>
                </a:lnTo>
                <a:lnTo>
                  <a:pt x="450411" y="376193"/>
                </a:lnTo>
                <a:lnTo>
                  <a:pt x="450411" y="376294"/>
                </a:lnTo>
                <a:cubicBezTo>
                  <a:pt x="450411" y="378331"/>
                  <a:pt x="450411" y="377720"/>
                  <a:pt x="450411" y="376803"/>
                </a:cubicBezTo>
                <a:lnTo>
                  <a:pt x="450411" y="377109"/>
                </a:lnTo>
                <a:lnTo>
                  <a:pt x="450411" y="377350"/>
                </a:lnTo>
                <a:lnTo>
                  <a:pt x="450411" y="377923"/>
                </a:lnTo>
                <a:cubicBezTo>
                  <a:pt x="449597" y="373850"/>
                  <a:pt x="449597" y="377923"/>
                  <a:pt x="449597" y="373036"/>
                </a:cubicBezTo>
                <a:lnTo>
                  <a:pt x="449597" y="372222"/>
                </a:lnTo>
                <a:lnTo>
                  <a:pt x="449597" y="371407"/>
                </a:lnTo>
                <a:lnTo>
                  <a:pt x="449597" y="371305"/>
                </a:lnTo>
                <a:cubicBezTo>
                  <a:pt x="449597" y="370389"/>
                  <a:pt x="449597" y="369371"/>
                  <a:pt x="449597" y="369778"/>
                </a:cubicBezTo>
                <a:lnTo>
                  <a:pt x="449597" y="368964"/>
                </a:lnTo>
                <a:cubicBezTo>
                  <a:pt x="449597" y="370593"/>
                  <a:pt x="449597" y="368964"/>
                  <a:pt x="449597" y="368149"/>
                </a:cubicBezTo>
                <a:lnTo>
                  <a:pt x="449597" y="367742"/>
                </a:lnTo>
                <a:lnTo>
                  <a:pt x="449597" y="367335"/>
                </a:lnTo>
                <a:lnTo>
                  <a:pt x="449597" y="366964"/>
                </a:lnTo>
                <a:lnTo>
                  <a:pt x="442369" y="370898"/>
                </a:lnTo>
                <a:cubicBezTo>
                  <a:pt x="441453" y="373444"/>
                  <a:pt x="441045" y="376295"/>
                  <a:pt x="437380" y="377109"/>
                </a:cubicBezTo>
                <a:cubicBezTo>
                  <a:pt x="437380" y="377923"/>
                  <a:pt x="439009" y="378738"/>
                  <a:pt x="439824" y="378738"/>
                </a:cubicBezTo>
                <a:cubicBezTo>
                  <a:pt x="436566" y="377923"/>
                  <a:pt x="441453" y="380367"/>
                  <a:pt x="441453" y="381181"/>
                </a:cubicBezTo>
                <a:lnTo>
                  <a:pt x="435751" y="379552"/>
                </a:lnTo>
                <a:cubicBezTo>
                  <a:pt x="437380" y="381181"/>
                  <a:pt x="439009" y="381181"/>
                  <a:pt x="439824" y="381995"/>
                </a:cubicBezTo>
                <a:cubicBezTo>
                  <a:pt x="439824" y="384439"/>
                  <a:pt x="434122" y="384439"/>
                  <a:pt x="435751" y="387697"/>
                </a:cubicBezTo>
                <a:cubicBezTo>
                  <a:pt x="433308" y="387697"/>
                  <a:pt x="431679" y="385254"/>
                  <a:pt x="430864" y="386068"/>
                </a:cubicBezTo>
                <a:cubicBezTo>
                  <a:pt x="436566" y="387697"/>
                  <a:pt x="431679" y="390140"/>
                  <a:pt x="435751" y="390955"/>
                </a:cubicBezTo>
                <a:cubicBezTo>
                  <a:pt x="430050" y="389326"/>
                  <a:pt x="433308" y="393399"/>
                  <a:pt x="425977" y="389326"/>
                </a:cubicBezTo>
                <a:cubicBezTo>
                  <a:pt x="425163" y="390140"/>
                  <a:pt x="428421" y="391769"/>
                  <a:pt x="429236" y="391769"/>
                </a:cubicBezTo>
                <a:cubicBezTo>
                  <a:pt x="428421" y="392584"/>
                  <a:pt x="428421" y="394213"/>
                  <a:pt x="430050" y="395842"/>
                </a:cubicBezTo>
                <a:cubicBezTo>
                  <a:pt x="427606" y="395842"/>
                  <a:pt x="429236" y="402358"/>
                  <a:pt x="423534" y="400729"/>
                </a:cubicBezTo>
                <a:cubicBezTo>
                  <a:pt x="427606" y="401543"/>
                  <a:pt x="425163" y="401543"/>
                  <a:pt x="426792" y="403172"/>
                </a:cubicBezTo>
                <a:lnTo>
                  <a:pt x="430050" y="403987"/>
                </a:lnTo>
                <a:lnTo>
                  <a:pt x="429236" y="405616"/>
                </a:lnTo>
                <a:cubicBezTo>
                  <a:pt x="428421" y="405616"/>
                  <a:pt x="426792" y="404801"/>
                  <a:pt x="425977" y="404801"/>
                </a:cubicBezTo>
                <a:cubicBezTo>
                  <a:pt x="425163" y="406430"/>
                  <a:pt x="426792" y="406430"/>
                  <a:pt x="428421" y="408059"/>
                </a:cubicBezTo>
                <a:lnTo>
                  <a:pt x="429236" y="408059"/>
                </a:lnTo>
                <a:lnTo>
                  <a:pt x="429236" y="408874"/>
                </a:lnTo>
                <a:cubicBezTo>
                  <a:pt x="429236" y="408874"/>
                  <a:pt x="426792" y="405616"/>
                  <a:pt x="424349" y="406430"/>
                </a:cubicBezTo>
                <a:cubicBezTo>
                  <a:pt x="425163" y="406430"/>
                  <a:pt x="429236" y="409688"/>
                  <a:pt x="426792" y="408874"/>
                </a:cubicBezTo>
                <a:cubicBezTo>
                  <a:pt x="426792" y="408059"/>
                  <a:pt x="424349" y="407245"/>
                  <a:pt x="423534" y="407245"/>
                </a:cubicBezTo>
                <a:lnTo>
                  <a:pt x="422719" y="408059"/>
                </a:lnTo>
                <a:lnTo>
                  <a:pt x="426792" y="409688"/>
                </a:lnTo>
                <a:cubicBezTo>
                  <a:pt x="425977" y="412946"/>
                  <a:pt x="421091" y="415390"/>
                  <a:pt x="420276" y="419462"/>
                </a:cubicBezTo>
                <a:cubicBezTo>
                  <a:pt x="416204" y="418648"/>
                  <a:pt x="419462" y="422720"/>
                  <a:pt x="413760" y="420277"/>
                </a:cubicBezTo>
                <a:lnTo>
                  <a:pt x="410502" y="420277"/>
                </a:lnTo>
                <a:cubicBezTo>
                  <a:pt x="412946" y="420277"/>
                  <a:pt x="415389" y="423535"/>
                  <a:pt x="417018" y="421906"/>
                </a:cubicBezTo>
                <a:lnTo>
                  <a:pt x="419462" y="424349"/>
                </a:lnTo>
                <a:cubicBezTo>
                  <a:pt x="422109" y="425571"/>
                  <a:pt x="423331" y="426436"/>
                  <a:pt x="423712" y="427098"/>
                </a:cubicBezTo>
                <a:lnTo>
                  <a:pt x="423349" y="427802"/>
                </a:lnTo>
                <a:lnTo>
                  <a:pt x="428420" y="425979"/>
                </a:lnTo>
                <a:cubicBezTo>
                  <a:pt x="425163" y="424350"/>
                  <a:pt x="427606" y="425164"/>
                  <a:pt x="426791" y="422721"/>
                </a:cubicBezTo>
                <a:lnTo>
                  <a:pt x="423533" y="421092"/>
                </a:lnTo>
                <a:cubicBezTo>
                  <a:pt x="424348" y="421092"/>
                  <a:pt x="425163" y="420277"/>
                  <a:pt x="425977" y="419463"/>
                </a:cubicBezTo>
                <a:cubicBezTo>
                  <a:pt x="425977" y="418648"/>
                  <a:pt x="426791" y="418648"/>
                  <a:pt x="426791" y="418648"/>
                </a:cubicBezTo>
                <a:cubicBezTo>
                  <a:pt x="427606" y="417834"/>
                  <a:pt x="428420" y="419463"/>
                  <a:pt x="430049" y="419463"/>
                </a:cubicBezTo>
                <a:cubicBezTo>
                  <a:pt x="431678" y="417834"/>
                  <a:pt x="430864" y="417020"/>
                  <a:pt x="430049" y="414576"/>
                </a:cubicBezTo>
                <a:lnTo>
                  <a:pt x="429235" y="414576"/>
                </a:lnTo>
                <a:lnTo>
                  <a:pt x="430049" y="413762"/>
                </a:lnTo>
                <a:cubicBezTo>
                  <a:pt x="430864" y="412947"/>
                  <a:pt x="430049" y="418648"/>
                  <a:pt x="433307" y="417834"/>
                </a:cubicBezTo>
                <a:cubicBezTo>
                  <a:pt x="432493" y="417020"/>
                  <a:pt x="430864" y="412947"/>
                  <a:pt x="433307" y="413762"/>
                </a:cubicBezTo>
                <a:cubicBezTo>
                  <a:pt x="431678" y="415390"/>
                  <a:pt x="434122" y="417020"/>
                  <a:pt x="434936" y="417020"/>
                </a:cubicBezTo>
                <a:lnTo>
                  <a:pt x="436565" y="415390"/>
                </a:lnTo>
                <a:lnTo>
                  <a:pt x="433307" y="412947"/>
                </a:lnTo>
                <a:cubicBezTo>
                  <a:pt x="438194" y="408875"/>
                  <a:pt x="445525" y="406431"/>
                  <a:pt x="452041" y="403173"/>
                </a:cubicBezTo>
                <a:cubicBezTo>
                  <a:pt x="453670" y="406431"/>
                  <a:pt x="456928" y="400730"/>
                  <a:pt x="458556" y="406431"/>
                </a:cubicBezTo>
                <a:lnTo>
                  <a:pt x="457742" y="406431"/>
                </a:lnTo>
                <a:cubicBezTo>
                  <a:pt x="456113" y="407246"/>
                  <a:pt x="460185" y="409689"/>
                  <a:pt x="461000" y="408875"/>
                </a:cubicBezTo>
                <a:cubicBezTo>
                  <a:pt x="459371" y="408060"/>
                  <a:pt x="461000" y="402359"/>
                  <a:pt x="457742" y="403173"/>
                </a:cubicBezTo>
                <a:lnTo>
                  <a:pt x="459371" y="399915"/>
                </a:lnTo>
                <a:cubicBezTo>
                  <a:pt x="457742" y="394214"/>
                  <a:pt x="460185" y="394214"/>
                  <a:pt x="462629" y="394214"/>
                </a:cubicBezTo>
                <a:cubicBezTo>
                  <a:pt x="465072" y="394214"/>
                  <a:pt x="468330" y="395843"/>
                  <a:pt x="469959" y="393399"/>
                </a:cubicBezTo>
                <a:cubicBezTo>
                  <a:pt x="469959" y="394214"/>
                  <a:pt x="469959" y="395028"/>
                  <a:pt x="469959" y="395028"/>
                </a:cubicBezTo>
                <a:cubicBezTo>
                  <a:pt x="473217" y="390141"/>
                  <a:pt x="478919" y="395843"/>
                  <a:pt x="479733" y="394214"/>
                </a:cubicBezTo>
                <a:lnTo>
                  <a:pt x="480548" y="397472"/>
                </a:lnTo>
                <a:cubicBezTo>
                  <a:pt x="482991" y="392585"/>
                  <a:pt x="483806" y="391770"/>
                  <a:pt x="487878" y="393399"/>
                </a:cubicBezTo>
                <a:cubicBezTo>
                  <a:pt x="487878" y="393399"/>
                  <a:pt x="487064" y="394214"/>
                  <a:pt x="487878" y="395028"/>
                </a:cubicBezTo>
                <a:cubicBezTo>
                  <a:pt x="488693" y="392585"/>
                  <a:pt x="489507" y="390141"/>
                  <a:pt x="491951" y="390956"/>
                </a:cubicBezTo>
                <a:lnTo>
                  <a:pt x="491951" y="391770"/>
                </a:lnTo>
                <a:cubicBezTo>
                  <a:pt x="492765" y="390956"/>
                  <a:pt x="494394" y="390956"/>
                  <a:pt x="496023" y="390956"/>
                </a:cubicBezTo>
                <a:cubicBezTo>
                  <a:pt x="496023" y="395843"/>
                  <a:pt x="497652" y="394214"/>
                  <a:pt x="500095" y="393399"/>
                </a:cubicBezTo>
                <a:cubicBezTo>
                  <a:pt x="501724" y="392585"/>
                  <a:pt x="504168" y="391770"/>
                  <a:pt x="504168" y="396657"/>
                </a:cubicBezTo>
                <a:cubicBezTo>
                  <a:pt x="505797" y="393399"/>
                  <a:pt x="509055" y="393399"/>
                  <a:pt x="510684" y="392585"/>
                </a:cubicBezTo>
                <a:cubicBezTo>
                  <a:pt x="510684" y="393399"/>
                  <a:pt x="510684" y="393399"/>
                  <a:pt x="510684" y="394214"/>
                </a:cubicBezTo>
                <a:cubicBezTo>
                  <a:pt x="513942" y="390141"/>
                  <a:pt x="515571" y="397472"/>
                  <a:pt x="517200" y="397472"/>
                </a:cubicBezTo>
                <a:cubicBezTo>
                  <a:pt x="518829" y="396657"/>
                  <a:pt x="518829" y="395028"/>
                  <a:pt x="518829" y="393399"/>
                </a:cubicBezTo>
                <a:cubicBezTo>
                  <a:pt x="519643" y="395843"/>
                  <a:pt x="521272" y="395843"/>
                  <a:pt x="523716" y="395028"/>
                </a:cubicBezTo>
                <a:cubicBezTo>
                  <a:pt x="525345" y="394214"/>
                  <a:pt x="527788" y="393399"/>
                  <a:pt x="527788" y="394214"/>
                </a:cubicBezTo>
                <a:cubicBezTo>
                  <a:pt x="529417" y="395843"/>
                  <a:pt x="526974" y="397472"/>
                  <a:pt x="526159" y="399915"/>
                </a:cubicBezTo>
                <a:cubicBezTo>
                  <a:pt x="528603" y="400730"/>
                  <a:pt x="529417" y="392585"/>
                  <a:pt x="531046" y="397472"/>
                </a:cubicBezTo>
                <a:cubicBezTo>
                  <a:pt x="530232" y="397472"/>
                  <a:pt x="529417" y="397472"/>
                  <a:pt x="529417" y="398286"/>
                </a:cubicBezTo>
                <a:cubicBezTo>
                  <a:pt x="530232" y="399915"/>
                  <a:pt x="526159" y="409689"/>
                  <a:pt x="528603" y="408875"/>
                </a:cubicBezTo>
                <a:lnTo>
                  <a:pt x="528603" y="407246"/>
                </a:lnTo>
                <a:cubicBezTo>
                  <a:pt x="532675" y="407246"/>
                  <a:pt x="528603" y="417020"/>
                  <a:pt x="532675" y="412133"/>
                </a:cubicBezTo>
                <a:lnTo>
                  <a:pt x="534304" y="409689"/>
                </a:lnTo>
                <a:cubicBezTo>
                  <a:pt x="534304" y="415390"/>
                  <a:pt x="536747" y="409689"/>
                  <a:pt x="536747" y="415390"/>
                </a:cubicBezTo>
                <a:cubicBezTo>
                  <a:pt x="538377" y="416205"/>
                  <a:pt x="535933" y="419463"/>
                  <a:pt x="540005" y="417020"/>
                </a:cubicBezTo>
                <a:lnTo>
                  <a:pt x="540005" y="416205"/>
                </a:lnTo>
                <a:cubicBezTo>
                  <a:pt x="541634" y="417834"/>
                  <a:pt x="541634" y="417834"/>
                  <a:pt x="542449" y="420277"/>
                </a:cubicBezTo>
                <a:cubicBezTo>
                  <a:pt x="542449" y="420277"/>
                  <a:pt x="544078" y="421092"/>
                  <a:pt x="543264" y="421907"/>
                </a:cubicBezTo>
                <a:cubicBezTo>
                  <a:pt x="546521" y="419463"/>
                  <a:pt x="547336" y="425979"/>
                  <a:pt x="547336" y="426793"/>
                </a:cubicBezTo>
                <a:cubicBezTo>
                  <a:pt x="545707" y="425164"/>
                  <a:pt x="544892" y="426793"/>
                  <a:pt x="543264" y="427608"/>
                </a:cubicBezTo>
                <a:lnTo>
                  <a:pt x="544078" y="428422"/>
                </a:lnTo>
                <a:lnTo>
                  <a:pt x="540820" y="426793"/>
                </a:lnTo>
                <a:cubicBezTo>
                  <a:pt x="540005" y="427608"/>
                  <a:pt x="539191" y="428422"/>
                  <a:pt x="538377" y="429237"/>
                </a:cubicBezTo>
                <a:lnTo>
                  <a:pt x="537256" y="429543"/>
                </a:lnTo>
                <a:lnTo>
                  <a:pt x="537562" y="429237"/>
                </a:lnTo>
                <a:lnTo>
                  <a:pt x="533897" y="430459"/>
                </a:lnTo>
                <a:lnTo>
                  <a:pt x="529417" y="431680"/>
                </a:lnTo>
                <a:cubicBezTo>
                  <a:pt x="530232" y="430866"/>
                  <a:pt x="530232" y="430051"/>
                  <a:pt x="531046" y="429237"/>
                </a:cubicBezTo>
                <a:cubicBezTo>
                  <a:pt x="526159" y="429237"/>
                  <a:pt x="527788" y="429237"/>
                  <a:pt x="523716" y="429237"/>
                </a:cubicBezTo>
                <a:cubicBezTo>
                  <a:pt x="524530" y="427608"/>
                  <a:pt x="526159" y="427608"/>
                  <a:pt x="526974" y="426793"/>
                </a:cubicBezTo>
                <a:cubicBezTo>
                  <a:pt x="522087" y="428422"/>
                  <a:pt x="528603" y="420277"/>
                  <a:pt x="525345" y="422721"/>
                </a:cubicBezTo>
                <a:cubicBezTo>
                  <a:pt x="524530" y="422721"/>
                  <a:pt x="522901" y="425164"/>
                  <a:pt x="521272" y="425164"/>
                </a:cubicBezTo>
                <a:cubicBezTo>
                  <a:pt x="521272" y="425164"/>
                  <a:pt x="522087" y="424350"/>
                  <a:pt x="522087" y="424350"/>
                </a:cubicBezTo>
                <a:lnTo>
                  <a:pt x="518829" y="425979"/>
                </a:lnTo>
                <a:cubicBezTo>
                  <a:pt x="519643" y="425164"/>
                  <a:pt x="521272" y="425164"/>
                  <a:pt x="521272" y="423535"/>
                </a:cubicBezTo>
                <a:cubicBezTo>
                  <a:pt x="518014" y="424350"/>
                  <a:pt x="516385" y="424350"/>
                  <a:pt x="516385" y="422721"/>
                </a:cubicBezTo>
                <a:cubicBezTo>
                  <a:pt x="513942" y="421907"/>
                  <a:pt x="513127" y="428422"/>
                  <a:pt x="512313" y="426793"/>
                </a:cubicBezTo>
                <a:cubicBezTo>
                  <a:pt x="513942" y="424350"/>
                  <a:pt x="515571" y="421907"/>
                  <a:pt x="514756" y="421092"/>
                </a:cubicBezTo>
                <a:cubicBezTo>
                  <a:pt x="513942" y="421907"/>
                  <a:pt x="513127" y="423535"/>
                  <a:pt x="511498" y="424350"/>
                </a:cubicBezTo>
                <a:lnTo>
                  <a:pt x="513942" y="421092"/>
                </a:lnTo>
                <a:cubicBezTo>
                  <a:pt x="513127" y="421092"/>
                  <a:pt x="512313" y="421092"/>
                  <a:pt x="513942" y="418648"/>
                </a:cubicBezTo>
                <a:cubicBezTo>
                  <a:pt x="512313" y="420277"/>
                  <a:pt x="512313" y="419463"/>
                  <a:pt x="512313" y="418648"/>
                </a:cubicBezTo>
                <a:cubicBezTo>
                  <a:pt x="510684" y="420277"/>
                  <a:pt x="509869" y="425979"/>
                  <a:pt x="509055" y="427608"/>
                </a:cubicBezTo>
                <a:cubicBezTo>
                  <a:pt x="509055" y="424350"/>
                  <a:pt x="508240" y="425979"/>
                  <a:pt x="509055" y="421092"/>
                </a:cubicBezTo>
                <a:lnTo>
                  <a:pt x="510684" y="420277"/>
                </a:lnTo>
                <a:cubicBezTo>
                  <a:pt x="509869" y="414576"/>
                  <a:pt x="506611" y="424350"/>
                  <a:pt x="508240" y="416205"/>
                </a:cubicBezTo>
                <a:cubicBezTo>
                  <a:pt x="508240" y="417020"/>
                  <a:pt x="510684" y="415390"/>
                  <a:pt x="510684" y="412947"/>
                </a:cubicBezTo>
                <a:lnTo>
                  <a:pt x="509055" y="414576"/>
                </a:lnTo>
                <a:cubicBezTo>
                  <a:pt x="509055" y="413762"/>
                  <a:pt x="509869" y="414576"/>
                  <a:pt x="509869" y="412947"/>
                </a:cubicBezTo>
                <a:cubicBezTo>
                  <a:pt x="509869" y="413762"/>
                  <a:pt x="508240" y="415390"/>
                  <a:pt x="507426" y="416205"/>
                </a:cubicBezTo>
                <a:lnTo>
                  <a:pt x="504982" y="416205"/>
                </a:lnTo>
                <a:cubicBezTo>
                  <a:pt x="505797" y="416205"/>
                  <a:pt x="505797" y="414576"/>
                  <a:pt x="505797" y="414576"/>
                </a:cubicBezTo>
                <a:lnTo>
                  <a:pt x="504168" y="416205"/>
                </a:lnTo>
                <a:cubicBezTo>
                  <a:pt x="504982" y="415390"/>
                  <a:pt x="504982" y="413762"/>
                  <a:pt x="504168" y="412947"/>
                </a:cubicBezTo>
                <a:cubicBezTo>
                  <a:pt x="502946" y="412133"/>
                  <a:pt x="502131" y="414169"/>
                  <a:pt x="501521" y="415900"/>
                </a:cubicBezTo>
                <a:lnTo>
                  <a:pt x="500680" y="416560"/>
                </a:lnTo>
                <a:lnTo>
                  <a:pt x="500095" y="415390"/>
                </a:lnTo>
                <a:cubicBezTo>
                  <a:pt x="499281" y="423535"/>
                  <a:pt x="496023" y="416205"/>
                  <a:pt x="495208" y="424350"/>
                </a:cubicBezTo>
                <a:cubicBezTo>
                  <a:pt x="494394" y="421092"/>
                  <a:pt x="495208" y="422721"/>
                  <a:pt x="496838" y="418648"/>
                </a:cubicBezTo>
                <a:lnTo>
                  <a:pt x="496023" y="416205"/>
                </a:lnTo>
                <a:cubicBezTo>
                  <a:pt x="496838" y="416205"/>
                  <a:pt x="496838" y="417020"/>
                  <a:pt x="494394" y="412133"/>
                </a:cubicBezTo>
                <a:cubicBezTo>
                  <a:pt x="492765" y="408875"/>
                  <a:pt x="491136" y="412947"/>
                  <a:pt x="490322" y="415390"/>
                </a:cubicBezTo>
                <a:cubicBezTo>
                  <a:pt x="489507" y="413762"/>
                  <a:pt x="490322" y="408875"/>
                  <a:pt x="488693" y="410503"/>
                </a:cubicBezTo>
                <a:cubicBezTo>
                  <a:pt x="486249" y="412133"/>
                  <a:pt x="489507" y="417020"/>
                  <a:pt x="487878" y="417834"/>
                </a:cubicBezTo>
                <a:lnTo>
                  <a:pt x="486249" y="413762"/>
                </a:lnTo>
                <a:cubicBezTo>
                  <a:pt x="484620" y="417834"/>
                  <a:pt x="482991" y="414576"/>
                  <a:pt x="481362" y="414576"/>
                </a:cubicBezTo>
                <a:cubicBezTo>
                  <a:pt x="481362" y="415390"/>
                  <a:pt x="481362" y="415390"/>
                  <a:pt x="481362" y="416205"/>
                </a:cubicBezTo>
                <a:cubicBezTo>
                  <a:pt x="478919" y="415390"/>
                  <a:pt x="478919" y="421092"/>
                  <a:pt x="477290" y="420277"/>
                </a:cubicBezTo>
                <a:cubicBezTo>
                  <a:pt x="477290" y="419463"/>
                  <a:pt x="476475" y="417834"/>
                  <a:pt x="475661" y="417020"/>
                </a:cubicBezTo>
                <a:lnTo>
                  <a:pt x="474032" y="420277"/>
                </a:lnTo>
                <a:cubicBezTo>
                  <a:pt x="474846" y="419463"/>
                  <a:pt x="474032" y="417020"/>
                  <a:pt x="473217" y="414576"/>
                </a:cubicBezTo>
                <a:cubicBezTo>
                  <a:pt x="472403" y="415390"/>
                  <a:pt x="472403" y="416205"/>
                  <a:pt x="472403" y="417020"/>
                </a:cubicBezTo>
                <a:cubicBezTo>
                  <a:pt x="472403" y="416205"/>
                  <a:pt x="472403" y="415390"/>
                  <a:pt x="471588" y="414576"/>
                </a:cubicBezTo>
                <a:cubicBezTo>
                  <a:pt x="471588" y="416205"/>
                  <a:pt x="470774" y="417834"/>
                  <a:pt x="470774" y="419463"/>
                </a:cubicBezTo>
                <a:cubicBezTo>
                  <a:pt x="470774" y="420277"/>
                  <a:pt x="471588" y="420277"/>
                  <a:pt x="471588" y="420277"/>
                </a:cubicBezTo>
                <a:cubicBezTo>
                  <a:pt x="471588" y="421092"/>
                  <a:pt x="470774" y="422721"/>
                  <a:pt x="469145" y="421092"/>
                </a:cubicBezTo>
                <a:cubicBezTo>
                  <a:pt x="468330" y="420277"/>
                  <a:pt x="468330" y="419463"/>
                  <a:pt x="468330" y="418648"/>
                </a:cubicBezTo>
                <a:cubicBezTo>
                  <a:pt x="469959" y="421092"/>
                  <a:pt x="469145" y="418648"/>
                  <a:pt x="469145" y="417020"/>
                </a:cubicBezTo>
                <a:cubicBezTo>
                  <a:pt x="467516" y="417834"/>
                  <a:pt x="468330" y="417020"/>
                  <a:pt x="466701" y="415390"/>
                </a:cubicBezTo>
                <a:cubicBezTo>
                  <a:pt x="465887" y="416205"/>
                  <a:pt x="466701" y="419463"/>
                  <a:pt x="467516" y="421092"/>
                </a:cubicBezTo>
                <a:cubicBezTo>
                  <a:pt x="465887" y="421092"/>
                  <a:pt x="465072" y="421092"/>
                  <a:pt x="465072" y="423535"/>
                </a:cubicBezTo>
                <a:lnTo>
                  <a:pt x="463443" y="420277"/>
                </a:lnTo>
                <a:lnTo>
                  <a:pt x="462629" y="421907"/>
                </a:lnTo>
                <a:lnTo>
                  <a:pt x="461815" y="417834"/>
                </a:lnTo>
                <a:cubicBezTo>
                  <a:pt x="458556" y="417020"/>
                  <a:pt x="464258" y="422721"/>
                  <a:pt x="461000" y="422721"/>
                </a:cubicBezTo>
                <a:lnTo>
                  <a:pt x="459371" y="420277"/>
                </a:lnTo>
                <a:cubicBezTo>
                  <a:pt x="458556" y="421907"/>
                  <a:pt x="461000" y="425979"/>
                  <a:pt x="458556" y="423535"/>
                </a:cubicBezTo>
                <a:cubicBezTo>
                  <a:pt x="458556" y="425164"/>
                  <a:pt x="461815" y="425979"/>
                  <a:pt x="460185" y="427608"/>
                </a:cubicBezTo>
                <a:cubicBezTo>
                  <a:pt x="459371" y="426793"/>
                  <a:pt x="457742" y="425979"/>
                  <a:pt x="456928" y="425979"/>
                </a:cubicBezTo>
                <a:cubicBezTo>
                  <a:pt x="456928" y="426793"/>
                  <a:pt x="459371" y="428422"/>
                  <a:pt x="459371" y="427608"/>
                </a:cubicBezTo>
                <a:cubicBezTo>
                  <a:pt x="457742" y="430866"/>
                  <a:pt x="451226" y="420277"/>
                  <a:pt x="451226" y="425979"/>
                </a:cubicBezTo>
                <a:cubicBezTo>
                  <a:pt x="453670" y="426793"/>
                  <a:pt x="454484" y="430866"/>
                  <a:pt x="456113" y="429237"/>
                </a:cubicBezTo>
                <a:cubicBezTo>
                  <a:pt x="456928" y="431680"/>
                  <a:pt x="452041" y="427608"/>
                  <a:pt x="452855" y="430866"/>
                </a:cubicBezTo>
                <a:lnTo>
                  <a:pt x="451226" y="427608"/>
                </a:lnTo>
                <a:cubicBezTo>
                  <a:pt x="450412" y="428422"/>
                  <a:pt x="451226" y="429237"/>
                  <a:pt x="451226" y="430051"/>
                </a:cubicBezTo>
                <a:lnTo>
                  <a:pt x="449597" y="427608"/>
                </a:lnTo>
                <a:cubicBezTo>
                  <a:pt x="452041" y="432495"/>
                  <a:pt x="445525" y="427608"/>
                  <a:pt x="449597" y="433309"/>
                </a:cubicBezTo>
                <a:cubicBezTo>
                  <a:pt x="446339" y="429237"/>
                  <a:pt x="448783" y="434124"/>
                  <a:pt x="447154" y="433309"/>
                </a:cubicBezTo>
                <a:cubicBezTo>
                  <a:pt x="445525" y="429237"/>
                  <a:pt x="450412" y="430866"/>
                  <a:pt x="447154" y="426793"/>
                </a:cubicBezTo>
                <a:cubicBezTo>
                  <a:pt x="445525" y="425979"/>
                  <a:pt x="447154" y="428422"/>
                  <a:pt x="445525" y="427608"/>
                </a:cubicBezTo>
                <a:cubicBezTo>
                  <a:pt x="445525" y="426793"/>
                  <a:pt x="445525" y="425164"/>
                  <a:pt x="444710" y="424350"/>
                </a:cubicBezTo>
                <a:cubicBezTo>
                  <a:pt x="440638" y="424350"/>
                  <a:pt x="443896" y="429237"/>
                  <a:pt x="443896" y="430866"/>
                </a:cubicBezTo>
                <a:cubicBezTo>
                  <a:pt x="443896" y="430051"/>
                  <a:pt x="444710" y="429237"/>
                  <a:pt x="444710" y="428422"/>
                </a:cubicBezTo>
                <a:cubicBezTo>
                  <a:pt x="447968" y="432495"/>
                  <a:pt x="443896" y="430051"/>
                  <a:pt x="446339" y="433309"/>
                </a:cubicBezTo>
                <a:cubicBezTo>
                  <a:pt x="443896" y="431680"/>
                  <a:pt x="445525" y="434938"/>
                  <a:pt x="443896" y="434938"/>
                </a:cubicBezTo>
                <a:cubicBezTo>
                  <a:pt x="443896" y="434938"/>
                  <a:pt x="443896" y="434124"/>
                  <a:pt x="443896" y="434124"/>
                </a:cubicBezTo>
                <a:cubicBezTo>
                  <a:pt x="442267" y="435753"/>
                  <a:pt x="435751" y="431680"/>
                  <a:pt x="434936" y="432495"/>
                </a:cubicBezTo>
                <a:cubicBezTo>
                  <a:pt x="434122" y="432495"/>
                  <a:pt x="434122" y="435753"/>
                  <a:pt x="436565" y="436567"/>
                </a:cubicBezTo>
                <a:cubicBezTo>
                  <a:pt x="436565" y="438196"/>
                  <a:pt x="437380" y="433309"/>
                  <a:pt x="441452" y="438196"/>
                </a:cubicBezTo>
                <a:cubicBezTo>
                  <a:pt x="434936" y="434938"/>
                  <a:pt x="441452" y="442269"/>
                  <a:pt x="435751" y="442269"/>
                </a:cubicBezTo>
                <a:cubicBezTo>
                  <a:pt x="434122" y="439011"/>
                  <a:pt x="431678" y="440640"/>
                  <a:pt x="430864" y="438196"/>
                </a:cubicBezTo>
                <a:cubicBezTo>
                  <a:pt x="430049" y="439825"/>
                  <a:pt x="430864" y="440640"/>
                  <a:pt x="432493" y="442269"/>
                </a:cubicBezTo>
                <a:lnTo>
                  <a:pt x="430049" y="441454"/>
                </a:lnTo>
                <a:cubicBezTo>
                  <a:pt x="433307" y="446341"/>
                  <a:pt x="433307" y="444712"/>
                  <a:pt x="434122" y="448785"/>
                </a:cubicBezTo>
                <a:cubicBezTo>
                  <a:pt x="433307" y="447155"/>
                  <a:pt x="430864" y="447970"/>
                  <a:pt x="430049" y="446341"/>
                </a:cubicBezTo>
                <a:cubicBezTo>
                  <a:pt x="429235" y="447155"/>
                  <a:pt x="429235" y="447970"/>
                  <a:pt x="430049" y="449599"/>
                </a:cubicBezTo>
                <a:cubicBezTo>
                  <a:pt x="429235" y="452857"/>
                  <a:pt x="425977" y="450414"/>
                  <a:pt x="426791" y="454486"/>
                </a:cubicBezTo>
                <a:lnTo>
                  <a:pt x="428420" y="455300"/>
                </a:lnTo>
                <a:cubicBezTo>
                  <a:pt x="430049" y="461002"/>
                  <a:pt x="425163" y="463445"/>
                  <a:pt x="425163" y="468332"/>
                </a:cubicBezTo>
                <a:lnTo>
                  <a:pt x="426791" y="467518"/>
                </a:lnTo>
                <a:cubicBezTo>
                  <a:pt x="425977" y="467518"/>
                  <a:pt x="427606" y="470776"/>
                  <a:pt x="425163" y="470776"/>
                </a:cubicBezTo>
                <a:cubicBezTo>
                  <a:pt x="425163" y="470776"/>
                  <a:pt x="425163" y="469961"/>
                  <a:pt x="425163" y="469961"/>
                </a:cubicBezTo>
                <a:cubicBezTo>
                  <a:pt x="424348" y="469961"/>
                  <a:pt x="421904" y="469147"/>
                  <a:pt x="421090" y="469961"/>
                </a:cubicBezTo>
                <a:lnTo>
                  <a:pt x="422719" y="471590"/>
                </a:lnTo>
                <a:lnTo>
                  <a:pt x="421090" y="471590"/>
                </a:lnTo>
                <a:cubicBezTo>
                  <a:pt x="420276" y="473219"/>
                  <a:pt x="424348" y="472405"/>
                  <a:pt x="423533" y="474034"/>
                </a:cubicBezTo>
                <a:cubicBezTo>
                  <a:pt x="417018" y="472405"/>
                  <a:pt x="419461" y="479735"/>
                  <a:pt x="413760" y="478921"/>
                </a:cubicBezTo>
                <a:cubicBezTo>
                  <a:pt x="417832" y="481364"/>
                  <a:pt x="416203" y="476477"/>
                  <a:pt x="419461" y="478921"/>
                </a:cubicBezTo>
                <a:cubicBezTo>
                  <a:pt x="418646" y="478921"/>
                  <a:pt x="417832" y="478921"/>
                  <a:pt x="417018" y="479735"/>
                </a:cubicBezTo>
                <a:lnTo>
                  <a:pt x="419461" y="480550"/>
                </a:lnTo>
                <a:cubicBezTo>
                  <a:pt x="416203" y="483808"/>
                  <a:pt x="412945" y="484622"/>
                  <a:pt x="412131" y="488694"/>
                </a:cubicBezTo>
                <a:lnTo>
                  <a:pt x="411316" y="488694"/>
                </a:lnTo>
                <a:cubicBezTo>
                  <a:pt x="409687" y="489509"/>
                  <a:pt x="409687" y="490324"/>
                  <a:pt x="412131" y="491952"/>
                </a:cubicBezTo>
                <a:lnTo>
                  <a:pt x="409835" y="490805"/>
                </a:lnTo>
                <a:lnTo>
                  <a:pt x="409179" y="492461"/>
                </a:lnTo>
                <a:lnTo>
                  <a:pt x="408668" y="493123"/>
                </a:lnTo>
                <a:lnTo>
                  <a:pt x="408567" y="494498"/>
                </a:lnTo>
                <a:lnTo>
                  <a:pt x="406819" y="496413"/>
                </a:lnTo>
                <a:lnTo>
                  <a:pt x="408059" y="497653"/>
                </a:lnTo>
                <a:lnTo>
                  <a:pt x="405615" y="497653"/>
                </a:lnTo>
                <a:cubicBezTo>
                  <a:pt x="409688" y="498468"/>
                  <a:pt x="406430" y="498468"/>
                  <a:pt x="411317" y="500096"/>
                </a:cubicBezTo>
                <a:cubicBezTo>
                  <a:pt x="408059" y="499282"/>
                  <a:pt x="407244" y="499282"/>
                  <a:pt x="404801" y="500096"/>
                </a:cubicBezTo>
                <a:lnTo>
                  <a:pt x="409688" y="500911"/>
                </a:lnTo>
                <a:lnTo>
                  <a:pt x="405615" y="500911"/>
                </a:lnTo>
                <a:cubicBezTo>
                  <a:pt x="406430" y="501726"/>
                  <a:pt x="406430" y="501726"/>
                  <a:pt x="405615" y="502540"/>
                </a:cubicBezTo>
                <a:cubicBezTo>
                  <a:pt x="405615" y="502540"/>
                  <a:pt x="405615" y="502540"/>
                  <a:pt x="404801" y="502540"/>
                </a:cubicBezTo>
                <a:cubicBezTo>
                  <a:pt x="410502" y="502540"/>
                  <a:pt x="409688" y="504983"/>
                  <a:pt x="412131" y="504983"/>
                </a:cubicBezTo>
                <a:cubicBezTo>
                  <a:pt x="407244" y="505798"/>
                  <a:pt x="413760" y="505798"/>
                  <a:pt x="408873" y="506613"/>
                </a:cubicBezTo>
                <a:cubicBezTo>
                  <a:pt x="409688" y="506613"/>
                  <a:pt x="409688" y="507427"/>
                  <a:pt x="410502" y="507427"/>
                </a:cubicBezTo>
                <a:cubicBezTo>
                  <a:pt x="410502" y="508241"/>
                  <a:pt x="411317" y="509056"/>
                  <a:pt x="411317" y="509056"/>
                </a:cubicBezTo>
                <a:cubicBezTo>
                  <a:pt x="410502" y="509056"/>
                  <a:pt x="410502" y="509870"/>
                  <a:pt x="411317" y="509870"/>
                </a:cubicBezTo>
                <a:cubicBezTo>
                  <a:pt x="409280" y="511092"/>
                  <a:pt x="410909" y="511907"/>
                  <a:pt x="412334" y="512721"/>
                </a:cubicBezTo>
                <a:lnTo>
                  <a:pt x="412189" y="514758"/>
                </a:lnTo>
                <a:lnTo>
                  <a:pt x="413760" y="514758"/>
                </a:lnTo>
                <a:lnTo>
                  <a:pt x="412131" y="515573"/>
                </a:lnTo>
                <a:lnTo>
                  <a:pt x="411691" y="515353"/>
                </a:lnTo>
                <a:lnTo>
                  <a:pt x="410400" y="517099"/>
                </a:lnTo>
                <a:cubicBezTo>
                  <a:pt x="409688" y="517812"/>
                  <a:pt x="409280" y="518423"/>
                  <a:pt x="410502" y="518830"/>
                </a:cubicBezTo>
                <a:lnTo>
                  <a:pt x="412946" y="518830"/>
                </a:lnTo>
                <a:cubicBezTo>
                  <a:pt x="414575" y="519644"/>
                  <a:pt x="415389" y="520459"/>
                  <a:pt x="415389" y="521273"/>
                </a:cubicBezTo>
                <a:lnTo>
                  <a:pt x="418647" y="521273"/>
                </a:lnTo>
                <a:cubicBezTo>
                  <a:pt x="417832" y="522088"/>
                  <a:pt x="423534" y="524531"/>
                  <a:pt x="417018" y="526160"/>
                </a:cubicBezTo>
                <a:cubicBezTo>
                  <a:pt x="420276" y="526160"/>
                  <a:pt x="417018" y="527789"/>
                  <a:pt x="417832" y="528604"/>
                </a:cubicBezTo>
                <a:lnTo>
                  <a:pt x="415389" y="529418"/>
                </a:lnTo>
                <a:cubicBezTo>
                  <a:pt x="414575" y="530233"/>
                  <a:pt x="415389" y="531047"/>
                  <a:pt x="416204" y="531047"/>
                </a:cubicBezTo>
                <a:cubicBezTo>
                  <a:pt x="412131" y="533491"/>
                  <a:pt x="417018" y="533491"/>
                  <a:pt x="417018" y="535120"/>
                </a:cubicBezTo>
                <a:lnTo>
                  <a:pt x="416204" y="535120"/>
                </a:lnTo>
                <a:lnTo>
                  <a:pt x="418647" y="535934"/>
                </a:lnTo>
                <a:cubicBezTo>
                  <a:pt x="416204" y="535934"/>
                  <a:pt x="420276" y="535120"/>
                  <a:pt x="419462" y="535934"/>
                </a:cubicBezTo>
                <a:cubicBezTo>
                  <a:pt x="421091" y="535934"/>
                  <a:pt x="421091" y="536748"/>
                  <a:pt x="419462" y="537563"/>
                </a:cubicBezTo>
                <a:lnTo>
                  <a:pt x="419462" y="538378"/>
                </a:lnTo>
                <a:cubicBezTo>
                  <a:pt x="417832" y="538378"/>
                  <a:pt x="416204" y="540007"/>
                  <a:pt x="413760" y="540821"/>
                </a:cubicBezTo>
                <a:lnTo>
                  <a:pt x="416204" y="540821"/>
                </a:lnTo>
                <a:cubicBezTo>
                  <a:pt x="415389" y="541635"/>
                  <a:pt x="413760" y="540821"/>
                  <a:pt x="413760" y="541635"/>
                </a:cubicBezTo>
                <a:cubicBezTo>
                  <a:pt x="415389" y="541635"/>
                  <a:pt x="416204" y="542450"/>
                  <a:pt x="418647" y="541635"/>
                </a:cubicBezTo>
                <a:cubicBezTo>
                  <a:pt x="419462" y="541635"/>
                  <a:pt x="419462" y="540821"/>
                  <a:pt x="420276" y="540821"/>
                </a:cubicBezTo>
                <a:cubicBezTo>
                  <a:pt x="420276" y="540821"/>
                  <a:pt x="421091" y="540821"/>
                  <a:pt x="421091" y="540821"/>
                </a:cubicBezTo>
                <a:cubicBezTo>
                  <a:pt x="421091" y="541635"/>
                  <a:pt x="421905" y="540821"/>
                  <a:pt x="422719" y="540007"/>
                </a:cubicBezTo>
                <a:lnTo>
                  <a:pt x="421398" y="541517"/>
                </a:lnTo>
                <a:lnTo>
                  <a:pt x="422923" y="540923"/>
                </a:lnTo>
                <a:cubicBezTo>
                  <a:pt x="424145" y="540618"/>
                  <a:pt x="425163" y="540414"/>
                  <a:pt x="423534" y="540821"/>
                </a:cubicBezTo>
                <a:lnTo>
                  <a:pt x="421377" y="541541"/>
                </a:lnTo>
                <a:lnTo>
                  <a:pt x="420582" y="542450"/>
                </a:lnTo>
                <a:cubicBezTo>
                  <a:pt x="420276" y="542857"/>
                  <a:pt x="419869" y="543264"/>
                  <a:pt x="417832" y="544893"/>
                </a:cubicBezTo>
                <a:cubicBezTo>
                  <a:pt x="422719" y="541635"/>
                  <a:pt x="419462" y="546522"/>
                  <a:pt x="423534" y="543265"/>
                </a:cubicBezTo>
                <a:cubicBezTo>
                  <a:pt x="419462" y="545708"/>
                  <a:pt x="423534" y="543265"/>
                  <a:pt x="420276" y="545708"/>
                </a:cubicBezTo>
                <a:cubicBezTo>
                  <a:pt x="420276" y="544079"/>
                  <a:pt x="416204" y="545708"/>
                  <a:pt x="414575" y="545708"/>
                </a:cubicBezTo>
                <a:lnTo>
                  <a:pt x="412946" y="547337"/>
                </a:lnTo>
                <a:cubicBezTo>
                  <a:pt x="410909" y="548152"/>
                  <a:pt x="411113" y="547541"/>
                  <a:pt x="411622" y="546726"/>
                </a:cubicBezTo>
                <a:lnTo>
                  <a:pt x="411737" y="546312"/>
                </a:lnTo>
                <a:lnTo>
                  <a:pt x="414575" y="544893"/>
                </a:lnTo>
                <a:cubicBezTo>
                  <a:pt x="415389" y="543265"/>
                  <a:pt x="412131" y="544079"/>
                  <a:pt x="410502" y="544079"/>
                </a:cubicBezTo>
                <a:cubicBezTo>
                  <a:pt x="409688" y="544893"/>
                  <a:pt x="408059" y="544079"/>
                  <a:pt x="405615" y="545708"/>
                </a:cubicBezTo>
                <a:lnTo>
                  <a:pt x="406430" y="546522"/>
                </a:lnTo>
                <a:cubicBezTo>
                  <a:pt x="405615" y="547337"/>
                  <a:pt x="403986" y="547337"/>
                  <a:pt x="403172" y="547337"/>
                </a:cubicBezTo>
                <a:cubicBezTo>
                  <a:pt x="404801" y="544893"/>
                  <a:pt x="401543" y="541635"/>
                  <a:pt x="403986" y="540007"/>
                </a:cubicBezTo>
                <a:cubicBezTo>
                  <a:pt x="403172" y="540007"/>
                  <a:pt x="404801" y="540821"/>
                  <a:pt x="405615" y="540821"/>
                </a:cubicBezTo>
                <a:lnTo>
                  <a:pt x="406430" y="539193"/>
                </a:lnTo>
                <a:lnTo>
                  <a:pt x="405615" y="542450"/>
                </a:lnTo>
                <a:cubicBezTo>
                  <a:pt x="408059" y="541635"/>
                  <a:pt x="411317" y="540821"/>
                  <a:pt x="413760" y="539192"/>
                </a:cubicBezTo>
                <a:cubicBezTo>
                  <a:pt x="416204" y="535934"/>
                  <a:pt x="407244" y="539192"/>
                  <a:pt x="407244" y="536748"/>
                </a:cubicBezTo>
                <a:cubicBezTo>
                  <a:pt x="406430" y="536748"/>
                  <a:pt x="411317" y="535934"/>
                  <a:pt x="409688" y="535120"/>
                </a:cubicBezTo>
                <a:lnTo>
                  <a:pt x="398285" y="535120"/>
                </a:lnTo>
                <a:cubicBezTo>
                  <a:pt x="398285" y="534305"/>
                  <a:pt x="396656" y="534305"/>
                  <a:pt x="395841" y="534305"/>
                </a:cubicBezTo>
                <a:cubicBezTo>
                  <a:pt x="398285" y="534305"/>
                  <a:pt x="399099" y="532676"/>
                  <a:pt x="399914" y="532676"/>
                </a:cubicBezTo>
                <a:cubicBezTo>
                  <a:pt x="399914" y="531047"/>
                  <a:pt x="401543" y="529418"/>
                  <a:pt x="401543" y="527789"/>
                </a:cubicBezTo>
                <a:cubicBezTo>
                  <a:pt x="402357" y="527789"/>
                  <a:pt x="403986" y="526975"/>
                  <a:pt x="404801" y="526975"/>
                </a:cubicBezTo>
                <a:cubicBezTo>
                  <a:pt x="403172" y="526160"/>
                  <a:pt x="396656" y="525346"/>
                  <a:pt x="394212" y="526160"/>
                </a:cubicBezTo>
                <a:cubicBezTo>
                  <a:pt x="393398" y="524531"/>
                  <a:pt x="395841" y="524531"/>
                  <a:pt x="394212" y="523717"/>
                </a:cubicBezTo>
                <a:cubicBezTo>
                  <a:pt x="390954" y="525346"/>
                  <a:pt x="395027" y="523717"/>
                  <a:pt x="390954" y="523717"/>
                </a:cubicBezTo>
                <a:cubicBezTo>
                  <a:pt x="390140" y="522902"/>
                  <a:pt x="392584" y="523717"/>
                  <a:pt x="393398" y="522902"/>
                </a:cubicBezTo>
                <a:cubicBezTo>
                  <a:pt x="392584" y="522902"/>
                  <a:pt x="390954" y="522902"/>
                  <a:pt x="390140" y="522902"/>
                </a:cubicBezTo>
                <a:cubicBezTo>
                  <a:pt x="393398" y="522088"/>
                  <a:pt x="399099" y="522902"/>
                  <a:pt x="402357" y="522088"/>
                </a:cubicBezTo>
                <a:cubicBezTo>
                  <a:pt x="404801" y="521273"/>
                  <a:pt x="408873" y="518830"/>
                  <a:pt x="408873" y="518830"/>
                </a:cubicBezTo>
                <a:cubicBezTo>
                  <a:pt x="404801" y="518830"/>
                  <a:pt x="390954" y="520459"/>
                  <a:pt x="386067" y="521273"/>
                </a:cubicBezTo>
                <a:cubicBezTo>
                  <a:pt x="383624" y="521273"/>
                  <a:pt x="388511" y="520459"/>
                  <a:pt x="388511" y="519644"/>
                </a:cubicBezTo>
                <a:cubicBezTo>
                  <a:pt x="392584" y="518015"/>
                  <a:pt x="385253" y="518015"/>
                  <a:pt x="386882" y="517201"/>
                </a:cubicBezTo>
                <a:lnTo>
                  <a:pt x="389325" y="518015"/>
                </a:lnTo>
                <a:cubicBezTo>
                  <a:pt x="390140" y="518015"/>
                  <a:pt x="389325" y="516386"/>
                  <a:pt x="387697" y="516386"/>
                </a:cubicBezTo>
                <a:cubicBezTo>
                  <a:pt x="389325" y="515572"/>
                  <a:pt x="395027" y="516386"/>
                  <a:pt x="396656" y="515572"/>
                </a:cubicBezTo>
                <a:cubicBezTo>
                  <a:pt x="396656" y="513943"/>
                  <a:pt x="389325" y="513128"/>
                  <a:pt x="385253" y="513128"/>
                </a:cubicBezTo>
                <a:lnTo>
                  <a:pt x="389325" y="515572"/>
                </a:lnTo>
                <a:cubicBezTo>
                  <a:pt x="386067" y="515572"/>
                  <a:pt x="386067" y="513128"/>
                  <a:pt x="381995" y="513943"/>
                </a:cubicBezTo>
                <a:lnTo>
                  <a:pt x="382810" y="511500"/>
                </a:lnTo>
                <a:cubicBezTo>
                  <a:pt x="382810" y="511500"/>
                  <a:pt x="384439" y="513128"/>
                  <a:pt x="386067" y="512314"/>
                </a:cubicBezTo>
                <a:lnTo>
                  <a:pt x="386882" y="511771"/>
                </a:lnTo>
                <a:lnTo>
                  <a:pt x="386475" y="511500"/>
                </a:lnTo>
                <a:cubicBezTo>
                  <a:pt x="385456" y="511500"/>
                  <a:pt x="384438" y="511500"/>
                  <a:pt x="385253" y="510685"/>
                </a:cubicBezTo>
                <a:lnTo>
                  <a:pt x="387859" y="511120"/>
                </a:lnTo>
                <a:lnTo>
                  <a:pt x="388511" y="510685"/>
                </a:lnTo>
                <a:cubicBezTo>
                  <a:pt x="393398" y="512314"/>
                  <a:pt x="403986" y="513943"/>
                  <a:pt x="409688" y="513943"/>
                </a:cubicBezTo>
                <a:lnTo>
                  <a:pt x="407244" y="513128"/>
                </a:lnTo>
                <a:lnTo>
                  <a:pt x="408873" y="512314"/>
                </a:lnTo>
                <a:cubicBezTo>
                  <a:pt x="406430" y="510685"/>
                  <a:pt x="392584" y="509870"/>
                  <a:pt x="389325" y="509870"/>
                </a:cubicBezTo>
                <a:cubicBezTo>
                  <a:pt x="390140" y="509056"/>
                  <a:pt x="397470" y="509056"/>
                  <a:pt x="399099" y="509056"/>
                </a:cubicBezTo>
                <a:cubicBezTo>
                  <a:pt x="399099" y="507427"/>
                  <a:pt x="388511" y="508241"/>
                  <a:pt x="389325" y="505798"/>
                </a:cubicBezTo>
                <a:lnTo>
                  <a:pt x="387697" y="506613"/>
                </a:lnTo>
                <a:cubicBezTo>
                  <a:pt x="386882" y="506613"/>
                  <a:pt x="388511" y="504983"/>
                  <a:pt x="386882" y="504983"/>
                </a:cubicBezTo>
                <a:cubicBezTo>
                  <a:pt x="389325" y="504169"/>
                  <a:pt x="393398" y="504169"/>
                  <a:pt x="395027" y="504169"/>
                </a:cubicBezTo>
                <a:lnTo>
                  <a:pt x="388511" y="502540"/>
                </a:lnTo>
                <a:cubicBezTo>
                  <a:pt x="389325" y="502540"/>
                  <a:pt x="395027" y="502540"/>
                  <a:pt x="395841" y="502540"/>
                </a:cubicBezTo>
                <a:cubicBezTo>
                  <a:pt x="395841" y="501726"/>
                  <a:pt x="388511" y="500911"/>
                  <a:pt x="387697" y="501726"/>
                </a:cubicBezTo>
                <a:lnTo>
                  <a:pt x="389301" y="500896"/>
                </a:lnTo>
                <a:lnTo>
                  <a:pt x="388042" y="500057"/>
                </a:lnTo>
                <a:lnTo>
                  <a:pt x="387697" y="500096"/>
                </a:lnTo>
                <a:lnTo>
                  <a:pt x="387697" y="499827"/>
                </a:lnTo>
                <a:lnTo>
                  <a:pt x="386882" y="499283"/>
                </a:lnTo>
                <a:lnTo>
                  <a:pt x="387697" y="499351"/>
                </a:lnTo>
                <a:lnTo>
                  <a:pt x="387697" y="498468"/>
                </a:lnTo>
                <a:cubicBezTo>
                  <a:pt x="390954" y="500096"/>
                  <a:pt x="401543" y="499282"/>
                  <a:pt x="405615" y="499282"/>
                </a:cubicBezTo>
                <a:cubicBezTo>
                  <a:pt x="399914" y="498468"/>
                  <a:pt x="394212" y="496839"/>
                  <a:pt x="388511" y="496024"/>
                </a:cubicBezTo>
                <a:cubicBezTo>
                  <a:pt x="389325" y="496024"/>
                  <a:pt x="395027" y="496024"/>
                  <a:pt x="395841" y="496024"/>
                </a:cubicBezTo>
                <a:lnTo>
                  <a:pt x="393659" y="493479"/>
                </a:lnTo>
                <a:lnTo>
                  <a:pt x="391598" y="492937"/>
                </a:lnTo>
                <a:lnTo>
                  <a:pt x="390954" y="493581"/>
                </a:lnTo>
                <a:lnTo>
                  <a:pt x="390954" y="494396"/>
                </a:lnTo>
                <a:lnTo>
                  <a:pt x="390509" y="493359"/>
                </a:lnTo>
                <a:lnTo>
                  <a:pt x="387696" y="491952"/>
                </a:lnTo>
                <a:lnTo>
                  <a:pt x="390114" y="492436"/>
                </a:lnTo>
                <a:lnTo>
                  <a:pt x="389732" y="491545"/>
                </a:lnTo>
                <a:lnTo>
                  <a:pt x="388860" y="489509"/>
                </a:lnTo>
                <a:lnTo>
                  <a:pt x="386882" y="489509"/>
                </a:lnTo>
                <a:lnTo>
                  <a:pt x="388511" y="488694"/>
                </a:lnTo>
                <a:lnTo>
                  <a:pt x="391566" y="487676"/>
                </a:lnTo>
                <a:lnTo>
                  <a:pt x="391463" y="487574"/>
                </a:lnTo>
                <a:cubicBezTo>
                  <a:pt x="389529" y="487065"/>
                  <a:pt x="387697" y="486658"/>
                  <a:pt x="390140" y="486250"/>
                </a:cubicBezTo>
                <a:lnTo>
                  <a:pt x="392422" y="487391"/>
                </a:lnTo>
                <a:lnTo>
                  <a:pt x="393077" y="487173"/>
                </a:lnTo>
                <a:lnTo>
                  <a:pt x="392946" y="486886"/>
                </a:lnTo>
                <a:lnTo>
                  <a:pt x="389325" y="485437"/>
                </a:lnTo>
                <a:lnTo>
                  <a:pt x="388735" y="484847"/>
                </a:lnTo>
                <a:lnTo>
                  <a:pt x="387697" y="484621"/>
                </a:lnTo>
                <a:lnTo>
                  <a:pt x="388374" y="484486"/>
                </a:lnTo>
                <a:lnTo>
                  <a:pt x="387696" y="483808"/>
                </a:lnTo>
                <a:lnTo>
                  <a:pt x="389301" y="481956"/>
                </a:lnTo>
                <a:lnTo>
                  <a:pt x="388511" y="481363"/>
                </a:lnTo>
                <a:lnTo>
                  <a:pt x="389815" y="481363"/>
                </a:lnTo>
                <a:lnTo>
                  <a:pt x="391108" y="479871"/>
                </a:lnTo>
                <a:lnTo>
                  <a:pt x="389325" y="478920"/>
                </a:lnTo>
                <a:lnTo>
                  <a:pt x="392584" y="477291"/>
                </a:lnTo>
                <a:lnTo>
                  <a:pt x="393344" y="477291"/>
                </a:lnTo>
                <a:lnTo>
                  <a:pt x="393853" y="476704"/>
                </a:lnTo>
                <a:lnTo>
                  <a:pt x="393398" y="476476"/>
                </a:lnTo>
                <a:lnTo>
                  <a:pt x="394050" y="476476"/>
                </a:lnTo>
                <a:lnTo>
                  <a:pt x="394496" y="475961"/>
                </a:lnTo>
                <a:lnTo>
                  <a:pt x="393398" y="475662"/>
                </a:lnTo>
                <a:lnTo>
                  <a:pt x="395308" y="475025"/>
                </a:lnTo>
                <a:lnTo>
                  <a:pt x="395595" y="474693"/>
                </a:lnTo>
                <a:lnTo>
                  <a:pt x="389325" y="470775"/>
                </a:lnTo>
                <a:cubicBezTo>
                  <a:pt x="390954" y="471589"/>
                  <a:pt x="392584" y="471589"/>
                  <a:pt x="393398" y="471589"/>
                </a:cubicBezTo>
                <a:cubicBezTo>
                  <a:pt x="388511" y="469960"/>
                  <a:pt x="399099" y="469146"/>
                  <a:pt x="395027" y="468331"/>
                </a:cubicBezTo>
                <a:cubicBezTo>
                  <a:pt x="394212" y="467517"/>
                  <a:pt x="390954" y="467517"/>
                  <a:pt x="390140" y="466703"/>
                </a:cubicBezTo>
                <a:cubicBezTo>
                  <a:pt x="390954" y="466703"/>
                  <a:pt x="391769" y="466703"/>
                  <a:pt x="391769" y="466703"/>
                </a:cubicBezTo>
                <a:lnTo>
                  <a:pt x="388511" y="465888"/>
                </a:lnTo>
                <a:cubicBezTo>
                  <a:pt x="389325" y="465074"/>
                  <a:pt x="390140" y="466703"/>
                  <a:pt x="391769" y="465888"/>
                </a:cubicBezTo>
                <a:cubicBezTo>
                  <a:pt x="390140" y="464259"/>
                  <a:pt x="388511" y="462630"/>
                  <a:pt x="390140" y="461816"/>
                </a:cubicBezTo>
                <a:cubicBezTo>
                  <a:pt x="389325" y="459372"/>
                  <a:pt x="383624" y="461816"/>
                  <a:pt x="384439" y="460187"/>
                </a:cubicBezTo>
                <a:cubicBezTo>
                  <a:pt x="387697" y="460187"/>
                  <a:pt x="390140" y="460187"/>
                  <a:pt x="390954" y="459372"/>
                </a:cubicBezTo>
                <a:cubicBezTo>
                  <a:pt x="389325" y="458558"/>
                  <a:pt x="386882" y="457743"/>
                  <a:pt x="386067" y="456929"/>
                </a:cubicBezTo>
                <a:lnTo>
                  <a:pt x="390140" y="457743"/>
                </a:lnTo>
                <a:cubicBezTo>
                  <a:pt x="390140" y="456929"/>
                  <a:pt x="389325" y="456114"/>
                  <a:pt x="392584" y="456929"/>
                </a:cubicBezTo>
                <a:cubicBezTo>
                  <a:pt x="390954" y="456114"/>
                  <a:pt x="390954" y="455300"/>
                  <a:pt x="391769" y="455300"/>
                </a:cubicBezTo>
                <a:lnTo>
                  <a:pt x="391362" y="455300"/>
                </a:lnTo>
                <a:lnTo>
                  <a:pt x="389325" y="455300"/>
                </a:lnTo>
                <a:cubicBezTo>
                  <a:pt x="394212" y="454485"/>
                  <a:pt x="384439" y="452856"/>
                  <a:pt x="392584" y="452856"/>
                </a:cubicBezTo>
                <a:cubicBezTo>
                  <a:pt x="391769" y="453671"/>
                  <a:pt x="393398" y="454485"/>
                  <a:pt x="395841" y="454485"/>
                </a:cubicBezTo>
                <a:lnTo>
                  <a:pt x="394484" y="453128"/>
                </a:lnTo>
                <a:lnTo>
                  <a:pt x="395841" y="453671"/>
                </a:lnTo>
                <a:cubicBezTo>
                  <a:pt x="394212" y="453671"/>
                  <a:pt x="395027" y="452856"/>
                  <a:pt x="394212" y="452856"/>
                </a:cubicBezTo>
                <a:lnTo>
                  <a:pt x="394484" y="453128"/>
                </a:lnTo>
                <a:lnTo>
                  <a:pt x="391769" y="452042"/>
                </a:lnTo>
                <a:lnTo>
                  <a:pt x="391769" y="449598"/>
                </a:lnTo>
                <a:cubicBezTo>
                  <a:pt x="391769" y="449598"/>
                  <a:pt x="393398" y="449598"/>
                  <a:pt x="393398" y="449598"/>
                </a:cubicBezTo>
                <a:lnTo>
                  <a:pt x="391769" y="447969"/>
                </a:lnTo>
                <a:cubicBezTo>
                  <a:pt x="393398" y="448784"/>
                  <a:pt x="394212" y="448784"/>
                  <a:pt x="395027" y="447969"/>
                </a:cubicBezTo>
                <a:cubicBezTo>
                  <a:pt x="395842" y="447155"/>
                  <a:pt x="393805" y="446340"/>
                  <a:pt x="392074" y="445628"/>
                </a:cubicBezTo>
                <a:lnTo>
                  <a:pt x="391481" y="444711"/>
                </a:lnTo>
                <a:lnTo>
                  <a:pt x="392584" y="444711"/>
                </a:lnTo>
                <a:cubicBezTo>
                  <a:pt x="384439" y="442268"/>
                  <a:pt x="392584" y="439824"/>
                  <a:pt x="384439" y="438195"/>
                </a:cubicBezTo>
                <a:cubicBezTo>
                  <a:pt x="388511" y="438195"/>
                  <a:pt x="386882" y="438195"/>
                  <a:pt x="390140" y="440639"/>
                </a:cubicBezTo>
                <a:lnTo>
                  <a:pt x="392584" y="439824"/>
                </a:lnTo>
                <a:cubicBezTo>
                  <a:pt x="392584" y="439824"/>
                  <a:pt x="391769" y="440639"/>
                  <a:pt x="393398" y="441453"/>
                </a:cubicBezTo>
                <a:cubicBezTo>
                  <a:pt x="396656" y="440639"/>
                  <a:pt x="392584" y="439010"/>
                  <a:pt x="390954" y="437381"/>
                </a:cubicBezTo>
                <a:cubicBezTo>
                  <a:pt x="391769" y="437381"/>
                  <a:pt x="396656" y="439010"/>
                  <a:pt x="395841" y="437381"/>
                </a:cubicBezTo>
                <a:cubicBezTo>
                  <a:pt x="395027" y="434937"/>
                  <a:pt x="390140" y="436566"/>
                  <a:pt x="389325" y="434937"/>
                </a:cubicBezTo>
                <a:lnTo>
                  <a:pt x="393398" y="434937"/>
                </a:lnTo>
                <a:cubicBezTo>
                  <a:pt x="390954" y="432494"/>
                  <a:pt x="394212" y="431679"/>
                  <a:pt x="395027" y="430865"/>
                </a:cubicBezTo>
                <a:cubicBezTo>
                  <a:pt x="395027" y="430865"/>
                  <a:pt x="395027" y="430051"/>
                  <a:pt x="394212" y="430051"/>
                </a:cubicBezTo>
                <a:cubicBezTo>
                  <a:pt x="396656" y="429236"/>
                  <a:pt x="390954" y="425978"/>
                  <a:pt x="392584" y="425164"/>
                </a:cubicBezTo>
                <a:cubicBezTo>
                  <a:pt x="393398" y="425164"/>
                  <a:pt x="395841" y="425164"/>
                  <a:pt x="396656" y="425164"/>
                </a:cubicBezTo>
                <a:lnTo>
                  <a:pt x="395027" y="422720"/>
                </a:lnTo>
                <a:cubicBezTo>
                  <a:pt x="395841" y="423535"/>
                  <a:pt x="398285" y="424349"/>
                  <a:pt x="400728" y="425164"/>
                </a:cubicBezTo>
                <a:cubicBezTo>
                  <a:pt x="400728" y="424349"/>
                  <a:pt x="399099" y="424349"/>
                  <a:pt x="399099" y="423535"/>
                </a:cubicBezTo>
                <a:cubicBezTo>
                  <a:pt x="399914" y="423535"/>
                  <a:pt x="400728" y="424349"/>
                  <a:pt x="401543" y="424349"/>
                </a:cubicBezTo>
                <a:lnTo>
                  <a:pt x="398285" y="421091"/>
                </a:lnTo>
                <a:cubicBezTo>
                  <a:pt x="397470" y="421091"/>
                  <a:pt x="397470" y="421091"/>
                  <a:pt x="397470" y="421091"/>
                </a:cubicBezTo>
                <a:cubicBezTo>
                  <a:pt x="397470" y="420277"/>
                  <a:pt x="395841" y="418648"/>
                  <a:pt x="398285" y="418648"/>
                </a:cubicBezTo>
                <a:lnTo>
                  <a:pt x="399099" y="419191"/>
                </a:lnTo>
                <a:lnTo>
                  <a:pt x="399099" y="419462"/>
                </a:lnTo>
                <a:lnTo>
                  <a:pt x="400726" y="420276"/>
                </a:lnTo>
                <a:lnTo>
                  <a:pt x="400728" y="420277"/>
                </a:lnTo>
                <a:cubicBezTo>
                  <a:pt x="397470" y="420277"/>
                  <a:pt x="399914" y="421091"/>
                  <a:pt x="401543" y="421906"/>
                </a:cubicBezTo>
                <a:cubicBezTo>
                  <a:pt x="401543" y="421091"/>
                  <a:pt x="402357" y="421906"/>
                  <a:pt x="403986" y="421906"/>
                </a:cubicBezTo>
                <a:lnTo>
                  <a:pt x="400726" y="420276"/>
                </a:lnTo>
                <a:lnTo>
                  <a:pt x="399099" y="419191"/>
                </a:lnTo>
                <a:lnTo>
                  <a:pt x="399099" y="417019"/>
                </a:lnTo>
                <a:lnTo>
                  <a:pt x="398285" y="415390"/>
                </a:lnTo>
                <a:lnTo>
                  <a:pt x="401543" y="417833"/>
                </a:lnTo>
                <a:cubicBezTo>
                  <a:pt x="404801" y="416204"/>
                  <a:pt x="396656" y="415390"/>
                  <a:pt x="399099" y="413761"/>
                </a:cubicBezTo>
                <a:lnTo>
                  <a:pt x="401543" y="414575"/>
                </a:lnTo>
                <a:cubicBezTo>
                  <a:pt x="400728" y="413761"/>
                  <a:pt x="396656" y="411317"/>
                  <a:pt x="399914" y="412132"/>
                </a:cubicBezTo>
                <a:cubicBezTo>
                  <a:pt x="399099" y="410503"/>
                  <a:pt x="395841" y="412132"/>
                  <a:pt x="395841" y="409688"/>
                </a:cubicBezTo>
                <a:cubicBezTo>
                  <a:pt x="396656" y="409688"/>
                  <a:pt x="398285" y="408874"/>
                  <a:pt x="399099" y="408874"/>
                </a:cubicBezTo>
                <a:cubicBezTo>
                  <a:pt x="398285" y="408059"/>
                  <a:pt x="395841" y="408059"/>
                  <a:pt x="395841" y="408874"/>
                </a:cubicBezTo>
                <a:cubicBezTo>
                  <a:pt x="395841" y="405616"/>
                  <a:pt x="405615" y="410503"/>
                  <a:pt x="403172" y="406430"/>
                </a:cubicBezTo>
                <a:cubicBezTo>
                  <a:pt x="400728" y="406430"/>
                  <a:pt x="398285" y="403172"/>
                  <a:pt x="397470" y="405616"/>
                </a:cubicBezTo>
                <a:cubicBezTo>
                  <a:pt x="396656" y="403987"/>
                  <a:pt x="402357" y="405616"/>
                  <a:pt x="399914" y="403172"/>
                </a:cubicBezTo>
                <a:lnTo>
                  <a:pt x="403172" y="404801"/>
                </a:lnTo>
                <a:cubicBezTo>
                  <a:pt x="403172" y="404801"/>
                  <a:pt x="401543" y="403172"/>
                  <a:pt x="401543" y="403172"/>
                </a:cubicBezTo>
                <a:lnTo>
                  <a:pt x="403986" y="403987"/>
                </a:lnTo>
                <a:cubicBezTo>
                  <a:pt x="399914" y="400729"/>
                  <a:pt x="407244" y="402358"/>
                  <a:pt x="401543" y="399100"/>
                </a:cubicBezTo>
                <a:cubicBezTo>
                  <a:pt x="406430" y="401543"/>
                  <a:pt x="401543" y="398285"/>
                  <a:pt x="403986" y="398285"/>
                </a:cubicBezTo>
                <a:cubicBezTo>
                  <a:pt x="407244" y="400729"/>
                  <a:pt x="403172" y="401543"/>
                  <a:pt x="407244" y="403172"/>
                </a:cubicBezTo>
                <a:cubicBezTo>
                  <a:pt x="408873" y="403987"/>
                  <a:pt x="406430" y="402358"/>
                  <a:pt x="408059" y="402358"/>
                </a:cubicBezTo>
                <a:cubicBezTo>
                  <a:pt x="408873" y="402358"/>
                  <a:pt x="409688" y="403172"/>
                  <a:pt x="410502" y="403987"/>
                </a:cubicBezTo>
                <a:cubicBezTo>
                  <a:pt x="413760" y="403172"/>
                  <a:pt x="408873" y="400729"/>
                  <a:pt x="408059" y="399100"/>
                </a:cubicBezTo>
                <a:lnTo>
                  <a:pt x="408059" y="401543"/>
                </a:lnTo>
                <a:cubicBezTo>
                  <a:pt x="403172" y="399100"/>
                  <a:pt x="407244" y="399914"/>
                  <a:pt x="403986" y="398285"/>
                </a:cubicBezTo>
                <a:cubicBezTo>
                  <a:pt x="407244" y="398285"/>
                  <a:pt x="403986" y="395842"/>
                  <a:pt x="405615" y="395842"/>
                </a:cubicBezTo>
                <a:cubicBezTo>
                  <a:pt x="405615" y="396656"/>
                  <a:pt x="405615" y="396656"/>
                  <a:pt x="405615" y="396656"/>
                </a:cubicBezTo>
                <a:cubicBezTo>
                  <a:pt x="406430" y="395027"/>
                  <a:pt x="413760" y="397471"/>
                  <a:pt x="414575" y="396656"/>
                </a:cubicBezTo>
                <a:cubicBezTo>
                  <a:pt x="415389" y="395842"/>
                  <a:pt x="413760" y="393399"/>
                  <a:pt x="411317" y="393399"/>
                </a:cubicBezTo>
                <a:cubicBezTo>
                  <a:pt x="410502" y="391769"/>
                  <a:pt x="412131" y="395842"/>
                  <a:pt x="406430" y="392584"/>
                </a:cubicBezTo>
                <a:cubicBezTo>
                  <a:pt x="413760" y="395027"/>
                  <a:pt x="404801" y="389326"/>
                  <a:pt x="410502" y="389326"/>
                </a:cubicBezTo>
                <a:cubicBezTo>
                  <a:pt x="412946" y="390955"/>
                  <a:pt x="414575" y="390140"/>
                  <a:pt x="416204" y="391769"/>
                </a:cubicBezTo>
                <a:cubicBezTo>
                  <a:pt x="416204" y="390140"/>
                  <a:pt x="415389" y="390140"/>
                  <a:pt x="413760" y="388512"/>
                </a:cubicBezTo>
                <a:lnTo>
                  <a:pt x="416204" y="389326"/>
                </a:lnTo>
                <a:cubicBezTo>
                  <a:pt x="412131" y="385254"/>
                  <a:pt x="412131" y="386882"/>
                  <a:pt x="410502" y="383625"/>
                </a:cubicBezTo>
                <a:cubicBezTo>
                  <a:pt x="412131" y="385254"/>
                  <a:pt x="414575" y="383625"/>
                  <a:pt x="415389" y="385254"/>
                </a:cubicBezTo>
                <a:cubicBezTo>
                  <a:pt x="416204" y="384439"/>
                  <a:pt x="415389" y="383625"/>
                  <a:pt x="414575" y="382810"/>
                </a:cubicBezTo>
                <a:cubicBezTo>
                  <a:pt x="414575" y="380367"/>
                  <a:pt x="418647" y="382810"/>
                  <a:pt x="417018" y="379552"/>
                </a:cubicBezTo>
                <a:lnTo>
                  <a:pt x="415389" y="378738"/>
                </a:lnTo>
                <a:cubicBezTo>
                  <a:pt x="412946" y="374665"/>
                  <a:pt x="417018" y="372222"/>
                  <a:pt x="417018" y="368964"/>
                </a:cubicBezTo>
                <a:lnTo>
                  <a:pt x="415389" y="368964"/>
                </a:lnTo>
                <a:cubicBezTo>
                  <a:pt x="416204" y="368964"/>
                  <a:pt x="414575" y="366520"/>
                  <a:pt x="417018" y="366520"/>
                </a:cubicBezTo>
                <a:cubicBezTo>
                  <a:pt x="417018" y="366520"/>
                  <a:pt x="417018" y="367335"/>
                  <a:pt x="417018" y="367335"/>
                </a:cubicBezTo>
                <a:cubicBezTo>
                  <a:pt x="418647" y="368149"/>
                  <a:pt x="420276" y="368964"/>
                  <a:pt x="421091" y="368149"/>
                </a:cubicBezTo>
                <a:lnTo>
                  <a:pt x="419462" y="366520"/>
                </a:lnTo>
                <a:lnTo>
                  <a:pt x="421091" y="367335"/>
                </a:lnTo>
                <a:cubicBezTo>
                  <a:pt x="421905" y="366520"/>
                  <a:pt x="417832" y="365706"/>
                  <a:pt x="418647" y="364891"/>
                </a:cubicBezTo>
                <a:cubicBezTo>
                  <a:pt x="425163" y="367335"/>
                  <a:pt x="421905" y="360819"/>
                  <a:pt x="427606" y="363262"/>
                </a:cubicBezTo>
                <a:cubicBezTo>
                  <a:pt x="424349" y="360004"/>
                  <a:pt x="425977" y="364891"/>
                  <a:pt x="422719" y="361633"/>
                </a:cubicBezTo>
                <a:cubicBezTo>
                  <a:pt x="423534" y="361633"/>
                  <a:pt x="424349" y="361633"/>
                  <a:pt x="425163" y="361633"/>
                </a:cubicBezTo>
                <a:lnTo>
                  <a:pt x="422719" y="360004"/>
                </a:lnTo>
                <a:cubicBezTo>
                  <a:pt x="425977" y="357561"/>
                  <a:pt x="429236" y="357561"/>
                  <a:pt x="430050" y="355117"/>
                </a:cubicBezTo>
                <a:lnTo>
                  <a:pt x="430864" y="355932"/>
                </a:lnTo>
                <a:cubicBezTo>
                  <a:pt x="431679" y="355932"/>
                  <a:pt x="431679" y="355117"/>
                  <a:pt x="430050" y="353488"/>
                </a:cubicBezTo>
                <a:cubicBezTo>
                  <a:pt x="430864" y="353488"/>
                  <a:pt x="431679" y="355117"/>
                  <a:pt x="432493" y="355117"/>
                </a:cubicBezTo>
                <a:cubicBezTo>
                  <a:pt x="426792" y="349416"/>
                  <a:pt x="439009" y="355117"/>
                  <a:pt x="434937" y="351045"/>
                </a:cubicBezTo>
                <a:cubicBezTo>
                  <a:pt x="439824" y="354303"/>
                  <a:pt x="445525" y="355932"/>
                  <a:pt x="448783" y="359190"/>
                </a:cubicBezTo>
                <a:lnTo>
                  <a:pt x="448783" y="358375"/>
                </a:lnTo>
                <a:cubicBezTo>
                  <a:pt x="450005" y="359597"/>
                  <a:pt x="449598" y="360208"/>
                  <a:pt x="449292" y="360819"/>
                </a:cubicBezTo>
                <a:lnTo>
                  <a:pt x="449597" y="361484"/>
                </a:lnTo>
                <a:lnTo>
                  <a:pt x="449597" y="360819"/>
                </a:lnTo>
                <a:lnTo>
                  <a:pt x="449597" y="360004"/>
                </a:lnTo>
                <a:lnTo>
                  <a:pt x="449597" y="359597"/>
                </a:lnTo>
                <a:lnTo>
                  <a:pt x="449597" y="359190"/>
                </a:lnTo>
                <a:lnTo>
                  <a:pt x="449597" y="359190"/>
                </a:lnTo>
                <a:lnTo>
                  <a:pt x="449597" y="358986"/>
                </a:lnTo>
                <a:lnTo>
                  <a:pt x="449597" y="358885"/>
                </a:lnTo>
                <a:lnTo>
                  <a:pt x="449597" y="358579"/>
                </a:lnTo>
                <a:lnTo>
                  <a:pt x="449597" y="358375"/>
                </a:lnTo>
                <a:lnTo>
                  <a:pt x="449597" y="358172"/>
                </a:lnTo>
                <a:lnTo>
                  <a:pt x="449597" y="358070"/>
                </a:lnTo>
                <a:lnTo>
                  <a:pt x="449597" y="357866"/>
                </a:lnTo>
                <a:lnTo>
                  <a:pt x="449597" y="357561"/>
                </a:lnTo>
                <a:lnTo>
                  <a:pt x="449597" y="357256"/>
                </a:lnTo>
                <a:lnTo>
                  <a:pt x="449597" y="357255"/>
                </a:lnTo>
                <a:lnTo>
                  <a:pt x="449597" y="356746"/>
                </a:lnTo>
                <a:lnTo>
                  <a:pt x="449597" y="356237"/>
                </a:lnTo>
                <a:lnTo>
                  <a:pt x="449597" y="355117"/>
                </a:lnTo>
                <a:lnTo>
                  <a:pt x="449597" y="354303"/>
                </a:lnTo>
                <a:lnTo>
                  <a:pt x="449597" y="353590"/>
                </a:lnTo>
                <a:lnTo>
                  <a:pt x="449597" y="353488"/>
                </a:lnTo>
                <a:lnTo>
                  <a:pt x="450411" y="351045"/>
                </a:lnTo>
                <a:cubicBezTo>
                  <a:pt x="450411" y="350230"/>
                  <a:pt x="450411" y="349416"/>
                  <a:pt x="451226" y="349416"/>
                </a:cubicBezTo>
                <a:close/>
                <a:moveTo>
                  <a:pt x="449597" y="349416"/>
                </a:moveTo>
                <a:lnTo>
                  <a:pt x="450411" y="351045"/>
                </a:lnTo>
                <a:cubicBezTo>
                  <a:pt x="449597" y="355117"/>
                  <a:pt x="449597" y="344529"/>
                  <a:pt x="449597" y="352674"/>
                </a:cubicBezTo>
                <a:lnTo>
                  <a:pt x="449597" y="351859"/>
                </a:lnTo>
                <a:lnTo>
                  <a:pt x="449597" y="351249"/>
                </a:lnTo>
                <a:lnTo>
                  <a:pt x="449597" y="351045"/>
                </a:lnTo>
                <a:lnTo>
                  <a:pt x="449597" y="350230"/>
                </a:lnTo>
                <a:close/>
                <a:moveTo>
                  <a:pt x="266339" y="349416"/>
                </a:moveTo>
                <a:cubicBezTo>
                  <a:pt x="267967" y="350231"/>
                  <a:pt x="269596" y="351045"/>
                  <a:pt x="269596" y="351860"/>
                </a:cubicBezTo>
                <a:cubicBezTo>
                  <a:pt x="268782" y="351860"/>
                  <a:pt x="267153" y="352674"/>
                  <a:pt x="265524" y="351860"/>
                </a:cubicBezTo>
                <a:cubicBezTo>
                  <a:pt x="267153" y="351045"/>
                  <a:pt x="267153" y="350231"/>
                  <a:pt x="266339" y="349416"/>
                </a:cubicBezTo>
                <a:close/>
                <a:moveTo>
                  <a:pt x="252491" y="349416"/>
                </a:moveTo>
                <a:lnTo>
                  <a:pt x="253306" y="351045"/>
                </a:lnTo>
                <a:cubicBezTo>
                  <a:pt x="252491" y="351045"/>
                  <a:pt x="250862" y="351045"/>
                  <a:pt x="251677" y="350231"/>
                </a:cubicBezTo>
                <a:lnTo>
                  <a:pt x="250048" y="350231"/>
                </a:lnTo>
                <a:close/>
                <a:moveTo>
                  <a:pt x="260637" y="348602"/>
                </a:moveTo>
                <a:cubicBezTo>
                  <a:pt x="261451" y="349416"/>
                  <a:pt x="261451" y="349416"/>
                  <a:pt x="262266" y="350231"/>
                </a:cubicBezTo>
                <a:cubicBezTo>
                  <a:pt x="262266" y="351045"/>
                  <a:pt x="260637" y="350231"/>
                  <a:pt x="259822" y="350231"/>
                </a:cubicBezTo>
                <a:cubicBezTo>
                  <a:pt x="259822" y="349416"/>
                  <a:pt x="259822" y="349416"/>
                  <a:pt x="260637" y="348602"/>
                </a:cubicBezTo>
                <a:close/>
                <a:moveTo>
                  <a:pt x="174301" y="346973"/>
                </a:moveTo>
                <a:cubicBezTo>
                  <a:pt x="175116" y="346973"/>
                  <a:pt x="175930" y="346973"/>
                  <a:pt x="176745" y="346973"/>
                </a:cubicBezTo>
                <a:cubicBezTo>
                  <a:pt x="177559" y="347788"/>
                  <a:pt x="178373" y="349416"/>
                  <a:pt x="180003" y="350231"/>
                </a:cubicBezTo>
                <a:cubicBezTo>
                  <a:pt x="178373" y="349416"/>
                  <a:pt x="175930" y="348602"/>
                  <a:pt x="174301" y="346973"/>
                </a:cubicBezTo>
                <a:close/>
                <a:moveTo>
                  <a:pt x="451226" y="346972"/>
                </a:moveTo>
                <a:lnTo>
                  <a:pt x="451226" y="347787"/>
                </a:lnTo>
                <a:lnTo>
                  <a:pt x="450411" y="351045"/>
                </a:lnTo>
                <a:cubicBezTo>
                  <a:pt x="451226" y="349416"/>
                  <a:pt x="451226" y="347787"/>
                  <a:pt x="451226" y="346972"/>
                </a:cubicBezTo>
                <a:close/>
                <a:moveTo>
                  <a:pt x="254121" y="346159"/>
                </a:moveTo>
                <a:cubicBezTo>
                  <a:pt x="257379" y="346159"/>
                  <a:pt x="258193" y="346973"/>
                  <a:pt x="260637" y="347788"/>
                </a:cubicBezTo>
                <a:cubicBezTo>
                  <a:pt x="259008" y="348602"/>
                  <a:pt x="256564" y="346159"/>
                  <a:pt x="257379" y="347788"/>
                </a:cubicBezTo>
                <a:cubicBezTo>
                  <a:pt x="256564" y="346973"/>
                  <a:pt x="254121" y="347788"/>
                  <a:pt x="254121" y="346159"/>
                </a:cubicBezTo>
                <a:close/>
                <a:moveTo>
                  <a:pt x="259822" y="345344"/>
                </a:moveTo>
                <a:lnTo>
                  <a:pt x="261451" y="347788"/>
                </a:lnTo>
                <a:lnTo>
                  <a:pt x="262266" y="347788"/>
                </a:lnTo>
                <a:cubicBezTo>
                  <a:pt x="261451" y="347788"/>
                  <a:pt x="260637" y="348602"/>
                  <a:pt x="260637" y="348602"/>
                </a:cubicBezTo>
                <a:cubicBezTo>
                  <a:pt x="260637" y="348602"/>
                  <a:pt x="260637" y="348602"/>
                  <a:pt x="260637" y="347788"/>
                </a:cubicBezTo>
                <a:cubicBezTo>
                  <a:pt x="260637" y="346973"/>
                  <a:pt x="260637" y="346159"/>
                  <a:pt x="259822" y="345344"/>
                </a:cubicBezTo>
                <a:close/>
                <a:moveTo>
                  <a:pt x="188147" y="345344"/>
                </a:moveTo>
                <a:cubicBezTo>
                  <a:pt x="188962" y="346159"/>
                  <a:pt x="191405" y="345344"/>
                  <a:pt x="193034" y="345344"/>
                </a:cubicBezTo>
                <a:cubicBezTo>
                  <a:pt x="191405" y="346973"/>
                  <a:pt x="190590" y="347788"/>
                  <a:pt x="188962" y="349416"/>
                </a:cubicBezTo>
                <a:cubicBezTo>
                  <a:pt x="188962" y="347788"/>
                  <a:pt x="188147" y="346973"/>
                  <a:pt x="188147" y="345344"/>
                </a:cubicBezTo>
                <a:close/>
                <a:moveTo>
                  <a:pt x="263895" y="340457"/>
                </a:moveTo>
                <a:lnTo>
                  <a:pt x="264709" y="341271"/>
                </a:lnTo>
                <a:lnTo>
                  <a:pt x="263080" y="341271"/>
                </a:lnTo>
                <a:close/>
                <a:moveTo>
                  <a:pt x="245161" y="338013"/>
                </a:moveTo>
                <a:cubicBezTo>
                  <a:pt x="250048" y="338013"/>
                  <a:pt x="250862" y="340457"/>
                  <a:pt x="254120" y="340457"/>
                </a:cubicBezTo>
                <a:cubicBezTo>
                  <a:pt x="252491" y="341271"/>
                  <a:pt x="250862" y="340457"/>
                  <a:pt x="251677" y="342085"/>
                </a:cubicBezTo>
                <a:cubicBezTo>
                  <a:pt x="254120" y="342900"/>
                  <a:pt x="255749" y="341271"/>
                  <a:pt x="257378" y="341271"/>
                </a:cubicBezTo>
                <a:cubicBezTo>
                  <a:pt x="259007" y="342900"/>
                  <a:pt x="259822" y="342900"/>
                  <a:pt x="260636" y="342900"/>
                </a:cubicBezTo>
                <a:cubicBezTo>
                  <a:pt x="256564" y="343715"/>
                  <a:pt x="248419" y="342900"/>
                  <a:pt x="246790" y="342085"/>
                </a:cubicBezTo>
                <a:cubicBezTo>
                  <a:pt x="250048" y="341271"/>
                  <a:pt x="247604" y="339642"/>
                  <a:pt x="245161" y="339642"/>
                </a:cubicBezTo>
                <a:cubicBezTo>
                  <a:pt x="245976" y="339642"/>
                  <a:pt x="246790" y="340457"/>
                  <a:pt x="246790" y="339642"/>
                </a:cubicBezTo>
                <a:close/>
                <a:moveTo>
                  <a:pt x="255750" y="337199"/>
                </a:moveTo>
                <a:cubicBezTo>
                  <a:pt x="256565" y="338014"/>
                  <a:pt x="258194" y="338828"/>
                  <a:pt x="254121" y="338828"/>
                </a:cubicBezTo>
                <a:cubicBezTo>
                  <a:pt x="254121" y="338014"/>
                  <a:pt x="253307" y="337199"/>
                  <a:pt x="255750" y="337199"/>
                </a:cubicBezTo>
                <a:close/>
                <a:moveTo>
                  <a:pt x="180396" y="336790"/>
                </a:moveTo>
                <a:lnTo>
                  <a:pt x="184890" y="337199"/>
                </a:lnTo>
                <a:cubicBezTo>
                  <a:pt x="183260" y="337199"/>
                  <a:pt x="181631" y="337199"/>
                  <a:pt x="180003" y="337199"/>
                </a:cubicBezTo>
                <a:close/>
                <a:moveTo>
                  <a:pt x="264710" y="336385"/>
                </a:moveTo>
                <a:lnTo>
                  <a:pt x="265524" y="337199"/>
                </a:lnTo>
                <a:cubicBezTo>
                  <a:pt x="265524" y="337199"/>
                  <a:pt x="264710" y="337199"/>
                  <a:pt x="263895" y="337199"/>
                </a:cubicBezTo>
                <a:cubicBezTo>
                  <a:pt x="263895" y="337199"/>
                  <a:pt x="264710" y="337199"/>
                  <a:pt x="264710" y="336385"/>
                </a:cubicBezTo>
                <a:close/>
                <a:moveTo>
                  <a:pt x="248420" y="336385"/>
                </a:moveTo>
                <a:lnTo>
                  <a:pt x="250863" y="337199"/>
                </a:lnTo>
                <a:lnTo>
                  <a:pt x="247605" y="337199"/>
                </a:lnTo>
                <a:close/>
                <a:moveTo>
                  <a:pt x="105884" y="336385"/>
                </a:moveTo>
                <a:lnTo>
                  <a:pt x="115658" y="338014"/>
                </a:lnTo>
                <a:lnTo>
                  <a:pt x="108327" y="338014"/>
                </a:lnTo>
                <a:cubicBezTo>
                  <a:pt x="108327" y="338014"/>
                  <a:pt x="109142" y="337199"/>
                  <a:pt x="105884" y="336385"/>
                </a:cubicBezTo>
                <a:close/>
                <a:moveTo>
                  <a:pt x="4888" y="336385"/>
                </a:moveTo>
                <a:cubicBezTo>
                  <a:pt x="4073" y="338014"/>
                  <a:pt x="4073" y="338828"/>
                  <a:pt x="3259" y="338828"/>
                </a:cubicBezTo>
                <a:lnTo>
                  <a:pt x="2444" y="338828"/>
                </a:lnTo>
                <a:close/>
                <a:moveTo>
                  <a:pt x="247605" y="334756"/>
                </a:moveTo>
                <a:lnTo>
                  <a:pt x="247605" y="335571"/>
                </a:lnTo>
                <a:lnTo>
                  <a:pt x="246790" y="335571"/>
                </a:lnTo>
                <a:close/>
                <a:moveTo>
                  <a:pt x="556295" y="329054"/>
                </a:moveTo>
                <a:cubicBezTo>
                  <a:pt x="561997" y="329054"/>
                  <a:pt x="556295" y="329869"/>
                  <a:pt x="557110" y="332312"/>
                </a:cubicBezTo>
                <a:cubicBezTo>
                  <a:pt x="557110" y="331498"/>
                  <a:pt x="556295" y="329869"/>
                  <a:pt x="556295" y="329054"/>
                </a:cubicBezTo>
                <a:close/>
                <a:moveTo>
                  <a:pt x="7330" y="317214"/>
                </a:moveTo>
                <a:lnTo>
                  <a:pt x="7543" y="317816"/>
                </a:lnTo>
                <a:lnTo>
                  <a:pt x="7330" y="318029"/>
                </a:lnTo>
                <a:cubicBezTo>
                  <a:pt x="7330" y="317214"/>
                  <a:pt x="6516" y="317214"/>
                  <a:pt x="7330" y="317214"/>
                </a:cubicBezTo>
                <a:close/>
                <a:moveTo>
                  <a:pt x="598648" y="315208"/>
                </a:moveTo>
                <a:cubicBezTo>
                  <a:pt x="597834" y="316023"/>
                  <a:pt x="597834" y="316837"/>
                  <a:pt x="597019" y="316837"/>
                </a:cubicBezTo>
                <a:lnTo>
                  <a:pt x="596205" y="316837"/>
                </a:lnTo>
                <a:close/>
                <a:moveTo>
                  <a:pt x="481383" y="314571"/>
                </a:moveTo>
                <a:lnTo>
                  <a:pt x="481383" y="336895"/>
                </a:lnTo>
                <a:cubicBezTo>
                  <a:pt x="481383" y="337689"/>
                  <a:pt x="481631" y="338284"/>
                  <a:pt x="482127" y="338681"/>
                </a:cubicBezTo>
                <a:cubicBezTo>
                  <a:pt x="482623" y="339078"/>
                  <a:pt x="483268" y="339277"/>
                  <a:pt x="484062" y="339277"/>
                </a:cubicBezTo>
                <a:lnTo>
                  <a:pt x="489420" y="339277"/>
                </a:lnTo>
                <a:cubicBezTo>
                  <a:pt x="492793" y="339277"/>
                  <a:pt x="495423" y="338235"/>
                  <a:pt x="497308" y="336151"/>
                </a:cubicBezTo>
                <a:cubicBezTo>
                  <a:pt x="499193" y="334068"/>
                  <a:pt x="500136" y="331141"/>
                  <a:pt x="500136" y="327370"/>
                </a:cubicBezTo>
                <a:cubicBezTo>
                  <a:pt x="500136" y="323005"/>
                  <a:pt x="499143" y="319780"/>
                  <a:pt x="497159" y="317696"/>
                </a:cubicBezTo>
                <a:cubicBezTo>
                  <a:pt x="495175" y="315613"/>
                  <a:pt x="492198" y="314571"/>
                  <a:pt x="488229" y="314571"/>
                </a:cubicBezTo>
                <a:close/>
                <a:moveTo>
                  <a:pt x="126518" y="313581"/>
                </a:moveTo>
                <a:lnTo>
                  <a:pt x="127060" y="314394"/>
                </a:lnTo>
                <a:lnTo>
                  <a:pt x="126764" y="314320"/>
                </a:lnTo>
                <a:close/>
                <a:moveTo>
                  <a:pt x="114028" y="311950"/>
                </a:moveTo>
                <a:cubicBezTo>
                  <a:pt x="116472" y="311950"/>
                  <a:pt x="118915" y="311950"/>
                  <a:pt x="121359" y="312764"/>
                </a:cubicBezTo>
                <a:cubicBezTo>
                  <a:pt x="120544" y="312764"/>
                  <a:pt x="119730" y="313579"/>
                  <a:pt x="118915" y="313579"/>
                </a:cubicBezTo>
                <a:lnTo>
                  <a:pt x="123802" y="313579"/>
                </a:lnTo>
                <a:lnTo>
                  <a:pt x="126764" y="314320"/>
                </a:lnTo>
                <a:lnTo>
                  <a:pt x="127060" y="315208"/>
                </a:lnTo>
                <a:cubicBezTo>
                  <a:pt x="131947" y="315208"/>
                  <a:pt x="137648" y="315208"/>
                  <a:pt x="137648" y="317651"/>
                </a:cubicBezTo>
                <a:cubicBezTo>
                  <a:pt x="136834" y="316837"/>
                  <a:pt x="136020" y="316837"/>
                  <a:pt x="135205" y="316837"/>
                </a:cubicBezTo>
                <a:cubicBezTo>
                  <a:pt x="134390" y="316837"/>
                  <a:pt x="136020" y="317651"/>
                  <a:pt x="136020" y="317651"/>
                </a:cubicBezTo>
                <a:cubicBezTo>
                  <a:pt x="135205" y="318466"/>
                  <a:pt x="134390" y="317651"/>
                  <a:pt x="132761" y="317651"/>
                </a:cubicBezTo>
                <a:cubicBezTo>
                  <a:pt x="136834" y="318466"/>
                  <a:pt x="132761" y="319281"/>
                  <a:pt x="134390" y="321724"/>
                </a:cubicBezTo>
                <a:cubicBezTo>
                  <a:pt x="132761" y="320909"/>
                  <a:pt x="131947" y="321724"/>
                  <a:pt x="130318" y="321724"/>
                </a:cubicBezTo>
                <a:cubicBezTo>
                  <a:pt x="136020" y="322538"/>
                  <a:pt x="125431" y="324982"/>
                  <a:pt x="132761" y="324167"/>
                </a:cubicBezTo>
                <a:cubicBezTo>
                  <a:pt x="127875" y="328240"/>
                  <a:pt x="131947" y="333941"/>
                  <a:pt x="127060" y="335570"/>
                </a:cubicBezTo>
                <a:cubicBezTo>
                  <a:pt x="125431" y="336385"/>
                  <a:pt x="128689" y="337199"/>
                  <a:pt x="128689" y="338014"/>
                </a:cubicBezTo>
                <a:lnTo>
                  <a:pt x="126246" y="338014"/>
                </a:lnTo>
                <a:cubicBezTo>
                  <a:pt x="130318" y="340457"/>
                  <a:pt x="127875" y="339643"/>
                  <a:pt x="131947" y="342086"/>
                </a:cubicBezTo>
                <a:cubicBezTo>
                  <a:pt x="128689" y="341272"/>
                  <a:pt x="127875" y="341272"/>
                  <a:pt x="125431" y="342086"/>
                </a:cubicBezTo>
                <a:lnTo>
                  <a:pt x="130318" y="343715"/>
                </a:lnTo>
                <a:lnTo>
                  <a:pt x="126246" y="343715"/>
                </a:lnTo>
                <a:cubicBezTo>
                  <a:pt x="127875" y="344530"/>
                  <a:pt x="127060" y="345344"/>
                  <a:pt x="126246" y="346159"/>
                </a:cubicBezTo>
                <a:cubicBezTo>
                  <a:pt x="126246" y="346159"/>
                  <a:pt x="126246" y="346159"/>
                  <a:pt x="125431" y="346159"/>
                </a:cubicBezTo>
                <a:cubicBezTo>
                  <a:pt x="130318" y="346973"/>
                  <a:pt x="129503" y="349416"/>
                  <a:pt x="131947" y="350231"/>
                </a:cubicBezTo>
                <a:cubicBezTo>
                  <a:pt x="127060" y="351046"/>
                  <a:pt x="133576" y="352675"/>
                  <a:pt x="128689" y="352675"/>
                </a:cubicBezTo>
                <a:cubicBezTo>
                  <a:pt x="129503" y="352675"/>
                  <a:pt x="129503" y="353489"/>
                  <a:pt x="130318" y="353489"/>
                </a:cubicBezTo>
                <a:cubicBezTo>
                  <a:pt x="131133" y="354303"/>
                  <a:pt x="131133" y="354303"/>
                  <a:pt x="131133" y="355118"/>
                </a:cubicBezTo>
                <a:cubicBezTo>
                  <a:pt x="130318" y="355933"/>
                  <a:pt x="130318" y="355933"/>
                  <a:pt x="131133" y="356747"/>
                </a:cubicBezTo>
                <a:cubicBezTo>
                  <a:pt x="126246" y="358376"/>
                  <a:pt x="136834" y="361634"/>
                  <a:pt x="130318" y="364077"/>
                </a:cubicBezTo>
                <a:cubicBezTo>
                  <a:pt x="131133" y="364077"/>
                  <a:pt x="131133" y="363263"/>
                  <a:pt x="130318" y="363263"/>
                </a:cubicBezTo>
                <a:cubicBezTo>
                  <a:pt x="131133" y="364892"/>
                  <a:pt x="126246" y="366521"/>
                  <a:pt x="128689" y="368150"/>
                </a:cubicBezTo>
                <a:lnTo>
                  <a:pt x="131133" y="368150"/>
                </a:lnTo>
                <a:cubicBezTo>
                  <a:pt x="131947" y="369779"/>
                  <a:pt x="132761" y="371408"/>
                  <a:pt x="132761" y="372222"/>
                </a:cubicBezTo>
                <a:lnTo>
                  <a:pt x="136020" y="372222"/>
                </a:lnTo>
                <a:cubicBezTo>
                  <a:pt x="134390" y="373851"/>
                  <a:pt x="139277" y="377924"/>
                  <a:pt x="132761" y="378738"/>
                </a:cubicBezTo>
                <a:cubicBezTo>
                  <a:pt x="135205" y="379553"/>
                  <a:pt x="131947" y="381182"/>
                  <a:pt x="132761" y="381996"/>
                </a:cubicBezTo>
                <a:lnTo>
                  <a:pt x="130318" y="381996"/>
                </a:lnTo>
                <a:cubicBezTo>
                  <a:pt x="129503" y="383625"/>
                  <a:pt x="130318" y="384440"/>
                  <a:pt x="131133" y="385254"/>
                </a:cubicBezTo>
                <a:cubicBezTo>
                  <a:pt x="126246" y="387698"/>
                  <a:pt x="131133" y="390141"/>
                  <a:pt x="130318" y="392585"/>
                </a:cubicBezTo>
                <a:lnTo>
                  <a:pt x="129503" y="392585"/>
                </a:lnTo>
                <a:lnTo>
                  <a:pt x="131133" y="395028"/>
                </a:lnTo>
                <a:cubicBezTo>
                  <a:pt x="128689" y="395028"/>
                  <a:pt x="132761" y="395842"/>
                  <a:pt x="131947" y="396657"/>
                </a:cubicBezTo>
                <a:cubicBezTo>
                  <a:pt x="133576" y="397472"/>
                  <a:pt x="132761" y="398286"/>
                  <a:pt x="131133" y="399100"/>
                </a:cubicBezTo>
                <a:lnTo>
                  <a:pt x="131133" y="400729"/>
                </a:lnTo>
                <a:cubicBezTo>
                  <a:pt x="129503" y="399100"/>
                  <a:pt x="127060" y="400729"/>
                  <a:pt x="124617" y="400729"/>
                </a:cubicBezTo>
                <a:lnTo>
                  <a:pt x="127060" y="401544"/>
                </a:lnTo>
                <a:cubicBezTo>
                  <a:pt x="126246" y="401544"/>
                  <a:pt x="125431" y="400729"/>
                  <a:pt x="124617" y="401544"/>
                </a:cubicBezTo>
                <a:cubicBezTo>
                  <a:pt x="126246" y="402358"/>
                  <a:pt x="126246" y="403987"/>
                  <a:pt x="128689" y="404802"/>
                </a:cubicBezTo>
                <a:cubicBezTo>
                  <a:pt x="128689" y="404802"/>
                  <a:pt x="129503" y="403987"/>
                  <a:pt x="130318" y="403987"/>
                </a:cubicBezTo>
                <a:cubicBezTo>
                  <a:pt x="130318" y="403987"/>
                  <a:pt x="131133" y="403987"/>
                  <a:pt x="131133" y="403987"/>
                </a:cubicBezTo>
                <a:cubicBezTo>
                  <a:pt x="130318" y="404802"/>
                  <a:pt x="131133" y="404802"/>
                  <a:pt x="132761" y="404802"/>
                </a:cubicBezTo>
                <a:cubicBezTo>
                  <a:pt x="128689" y="405616"/>
                  <a:pt x="131133" y="406431"/>
                  <a:pt x="126246" y="407245"/>
                </a:cubicBezTo>
                <a:cubicBezTo>
                  <a:pt x="131947" y="406431"/>
                  <a:pt x="125431" y="410503"/>
                  <a:pt x="131133" y="409689"/>
                </a:cubicBezTo>
                <a:cubicBezTo>
                  <a:pt x="127060" y="410503"/>
                  <a:pt x="131133" y="410503"/>
                  <a:pt x="127060" y="410503"/>
                </a:cubicBezTo>
                <a:cubicBezTo>
                  <a:pt x="128689" y="409689"/>
                  <a:pt x="124617" y="408060"/>
                  <a:pt x="122988" y="406431"/>
                </a:cubicBezTo>
                <a:lnTo>
                  <a:pt x="120544" y="407245"/>
                </a:lnTo>
                <a:cubicBezTo>
                  <a:pt x="116472" y="406431"/>
                  <a:pt x="122988" y="404802"/>
                  <a:pt x="121359" y="403987"/>
                </a:cubicBezTo>
                <a:cubicBezTo>
                  <a:pt x="122988" y="404802"/>
                  <a:pt x="121359" y="405616"/>
                  <a:pt x="120544" y="405616"/>
                </a:cubicBezTo>
                <a:lnTo>
                  <a:pt x="124617" y="405616"/>
                </a:lnTo>
                <a:cubicBezTo>
                  <a:pt x="126246" y="403987"/>
                  <a:pt x="122988" y="403173"/>
                  <a:pt x="121359" y="401544"/>
                </a:cubicBezTo>
                <a:cubicBezTo>
                  <a:pt x="119730" y="402358"/>
                  <a:pt x="118915" y="399915"/>
                  <a:pt x="116472" y="400729"/>
                </a:cubicBezTo>
                <a:lnTo>
                  <a:pt x="116472" y="401544"/>
                </a:lnTo>
                <a:cubicBezTo>
                  <a:pt x="115657" y="402358"/>
                  <a:pt x="114028" y="401544"/>
                  <a:pt x="113214" y="400729"/>
                </a:cubicBezTo>
                <a:cubicBezTo>
                  <a:pt x="116472" y="398286"/>
                  <a:pt x="114028" y="393399"/>
                  <a:pt x="117286" y="392585"/>
                </a:cubicBezTo>
                <a:cubicBezTo>
                  <a:pt x="116472" y="393399"/>
                  <a:pt x="117286" y="394213"/>
                  <a:pt x="118101" y="395028"/>
                </a:cubicBezTo>
                <a:lnTo>
                  <a:pt x="119730" y="394213"/>
                </a:lnTo>
                <a:cubicBezTo>
                  <a:pt x="119730" y="395028"/>
                  <a:pt x="116472" y="395842"/>
                  <a:pt x="117286" y="397472"/>
                </a:cubicBezTo>
                <a:cubicBezTo>
                  <a:pt x="119730" y="396657"/>
                  <a:pt x="122988" y="398286"/>
                  <a:pt x="126246" y="397472"/>
                </a:cubicBezTo>
                <a:cubicBezTo>
                  <a:pt x="130318" y="394213"/>
                  <a:pt x="120544" y="394213"/>
                  <a:pt x="121359" y="390955"/>
                </a:cubicBezTo>
                <a:cubicBezTo>
                  <a:pt x="120544" y="390955"/>
                  <a:pt x="124617" y="391770"/>
                  <a:pt x="123802" y="390141"/>
                </a:cubicBezTo>
                <a:lnTo>
                  <a:pt x="117290" y="387699"/>
                </a:lnTo>
                <a:lnTo>
                  <a:pt x="117287" y="387698"/>
                </a:lnTo>
                <a:lnTo>
                  <a:pt x="110770" y="385254"/>
                </a:lnTo>
                <a:cubicBezTo>
                  <a:pt x="112399" y="386068"/>
                  <a:pt x="115657" y="388512"/>
                  <a:pt x="111585" y="388512"/>
                </a:cubicBezTo>
                <a:cubicBezTo>
                  <a:pt x="109956" y="386883"/>
                  <a:pt x="109141" y="385254"/>
                  <a:pt x="106698" y="385254"/>
                </a:cubicBezTo>
                <a:cubicBezTo>
                  <a:pt x="110770" y="384440"/>
                  <a:pt x="107512" y="386883"/>
                  <a:pt x="111585" y="386068"/>
                </a:cubicBezTo>
                <a:cubicBezTo>
                  <a:pt x="111585" y="385254"/>
                  <a:pt x="109956" y="384440"/>
                  <a:pt x="109141" y="384440"/>
                </a:cubicBezTo>
                <a:cubicBezTo>
                  <a:pt x="110770" y="384440"/>
                  <a:pt x="112399" y="383625"/>
                  <a:pt x="113214" y="383625"/>
                </a:cubicBezTo>
                <a:cubicBezTo>
                  <a:pt x="113214" y="381182"/>
                  <a:pt x="114843" y="380367"/>
                  <a:pt x="115657" y="377924"/>
                </a:cubicBezTo>
                <a:cubicBezTo>
                  <a:pt x="116472" y="377924"/>
                  <a:pt x="118101" y="377924"/>
                  <a:pt x="118915" y="377924"/>
                </a:cubicBezTo>
                <a:cubicBezTo>
                  <a:pt x="118101" y="376295"/>
                  <a:pt x="111585" y="374666"/>
                  <a:pt x="109141" y="374666"/>
                </a:cubicBezTo>
                <a:cubicBezTo>
                  <a:pt x="109141" y="373037"/>
                  <a:pt x="110770" y="373851"/>
                  <a:pt x="109956" y="372222"/>
                </a:cubicBezTo>
                <a:cubicBezTo>
                  <a:pt x="105883" y="373851"/>
                  <a:pt x="110770" y="372222"/>
                  <a:pt x="106698" y="371408"/>
                </a:cubicBezTo>
                <a:cubicBezTo>
                  <a:pt x="106698" y="369779"/>
                  <a:pt x="109141" y="371408"/>
                  <a:pt x="109956" y="370593"/>
                </a:cubicBezTo>
                <a:cubicBezTo>
                  <a:pt x="109141" y="370593"/>
                  <a:pt x="107512" y="369779"/>
                  <a:pt x="106698" y="369779"/>
                </a:cubicBezTo>
                <a:cubicBezTo>
                  <a:pt x="109956" y="369779"/>
                  <a:pt x="114843" y="372222"/>
                  <a:pt x="118915" y="371408"/>
                </a:cubicBezTo>
                <a:cubicBezTo>
                  <a:pt x="121359" y="370593"/>
                  <a:pt x="126246" y="368150"/>
                  <a:pt x="126246" y="368150"/>
                </a:cubicBezTo>
                <a:cubicBezTo>
                  <a:pt x="122988" y="367335"/>
                  <a:pt x="108327" y="366521"/>
                  <a:pt x="103440" y="367335"/>
                </a:cubicBezTo>
                <a:cubicBezTo>
                  <a:pt x="100996" y="366521"/>
                  <a:pt x="106698" y="366521"/>
                  <a:pt x="106698" y="365706"/>
                </a:cubicBezTo>
                <a:cubicBezTo>
                  <a:pt x="110770" y="364892"/>
                  <a:pt x="103440" y="363263"/>
                  <a:pt x="105069" y="362448"/>
                </a:cubicBezTo>
                <a:lnTo>
                  <a:pt x="107512" y="363263"/>
                </a:lnTo>
                <a:cubicBezTo>
                  <a:pt x="108327" y="363263"/>
                  <a:pt x="107512" y="360820"/>
                  <a:pt x="105883" y="360820"/>
                </a:cubicBezTo>
                <a:cubicBezTo>
                  <a:pt x="107512" y="360820"/>
                  <a:pt x="113214" y="362448"/>
                  <a:pt x="114843" y="361634"/>
                </a:cubicBezTo>
                <a:cubicBezTo>
                  <a:pt x="115657" y="359190"/>
                  <a:pt x="108327" y="356747"/>
                  <a:pt x="104254" y="356747"/>
                </a:cubicBezTo>
                <a:lnTo>
                  <a:pt x="108327" y="360005"/>
                </a:lnTo>
                <a:cubicBezTo>
                  <a:pt x="105069" y="360005"/>
                  <a:pt x="105069" y="357561"/>
                  <a:pt x="100996" y="357561"/>
                </a:cubicBezTo>
                <a:lnTo>
                  <a:pt x="102625" y="354303"/>
                </a:lnTo>
                <a:cubicBezTo>
                  <a:pt x="103440" y="355118"/>
                  <a:pt x="104254" y="355933"/>
                  <a:pt x="105883" y="355933"/>
                </a:cubicBezTo>
                <a:cubicBezTo>
                  <a:pt x="105883" y="354303"/>
                  <a:pt x="106698" y="355118"/>
                  <a:pt x="108327" y="354303"/>
                </a:cubicBezTo>
                <a:cubicBezTo>
                  <a:pt x="112399" y="355933"/>
                  <a:pt x="123802" y="359190"/>
                  <a:pt x="128689" y="360820"/>
                </a:cubicBezTo>
                <a:lnTo>
                  <a:pt x="126246" y="359190"/>
                </a:lnTo>
                <a:lnTo>
                  <a:pt x="127875" y="359190"/>
                </a:lnTo>
                <a:cubicBezTo>
                  <a:pt x="125431" y="356747"/>
                  <a:pt x="111585" y="354303"/>
                  <a:pt x="108327" y="353489"/>
                </a:cubicBezTo>
                <a:cubicBezTo>
                  <a:pt x="109141" y="352675"/>
                  <a:pt x="116472" y="353489"/>
                  <a:pt x="118101" y="353489"/>
                </a:cubicBezTo>
                <a:cubicBezTo>
                  <a:pt x="118915" y="351860"/>
                  <a:pt x="108327" y="351046"/>
                  <a:pt x="109141" y="348602"/>
                </a:cubicBezTo>
                <a:lnTo>
                  <a:pt x="107512" y="349416"/>
                </a:lnTo>
                <a:cubicBezTo>
                  <a:pt x="106698" y="348602"/>
                  <a:pt x="108327" y="346973"/>
                  <a:pt x="106698" y="346973"/>
                </a:cubicBezTo>
                <a:cubicBezTo>
                  <a:pt x="109141" y="346973"/>
                  <a:pt x="114028" y="346159"/>
                  <a:pt x="114843" y="346973"/>
                </a:cubicBezTo>
                <a:lnTo>
                  <a:pt x="108327" y="344530"/>
                </a:lnTo>
                <a:cubicBezTo>
                  <a:pt x="109141" y="345344"/>
                  <a:pt x="114843" y="345344"/>
                  <a:pt x="115657" y="345344"/>
                </a:cubicBezTo>
                <a:cubicBezTo>
                  <a:pt x="116472" y="344530"/>
                  <a:pt x="109141" y="342901"/>
                  <a:pt x="108327" y="343715"/>
                </a:cubicBezTo>
                <a:cubicBezTo>
                  <a:pt x="113214" y="342086"/>
                  <a:pt x="110770" y="342086"/>
                  <a:pt x="115657" y="341272"/>
                </a:cubicBezTo>
                <a:cubicBezTo>
                  <a:pt x="115657" y="340457"/>
                  <a:pt x="109956" y="341272"/>
                  <a:pt x="109141" y="341272"/>
                </a:cubicBezTo>
                <a:cubicBezTo>
                  <a:pt x="107512" y="339643"/>
                  <a:pt x="108327" y="339643"/>
                  <a:pt x="109141" y="338828"/>
                </a:cubicBezTo>
                <a:cubicBezTo>
                  <a:pt x="111585" y="340457"/>
                  <a:pt x="122988" y="339643"/>
                  <a:pt x="127060" y="340457"/>
                </a:cubicBezTo>
                <a:lnTo>
                  <a:pt x="109956" y="335570"/>
                </a:lnTo>
                <a:cubicBezTo>
                  <a:pt x="110770" y="335570"/>
                  <a:pt x="116472" y="336385"/>
                  <a:pt x="117286" y="336385"/>
                </a:cubicBezTo>
                <a:cubicBezTo>
                  <a:pt x="112399" y="335570"/>
                  <a:pt x="111585" y="331498"/>
                  <a:pt x="112399" y="329054"/>
                </a:cubicBezTo>
                <a:lnTo>
                  <a:pt x="113911" y="326787"/>
                </a:lnTo>
                <a:lnTo>
                  <a:pt x="114843" y="327425"/>
                </a:lnTo>
                <a:cubicBezTo>
                  <a:pt x="114843" y="327425"/>
                  <a:pt x="114843" y="326611"/>
                  <a:pt x="114028" y="326611"/>
                </a:cubicBezTo>
                <a:lnTo>
                  <a:pt x="113911" y="326787"/>
                </a:lnTo>
                <a:lnTo>
                  <a:pt x="112908" y="326102"/>
                </a:lnTo>
                <a:cubicBezTo>
                  <a:pt x="110974" y="325593"/>
                  <a:pt x="109142" y="324982"/>
                  <a:pt x="111585" y="324167"/>
                </a:cubicBezTo>
                <a:cubicBezTo>
                  <a:pt x="110770" y="325796"/>
                  <a:pt x="112399" y="325796"/>
                  <a:pt x="114843" y="325796"/>
                </a:cubicBezTo>
                <a:cubicBezTo>
                  <a:pt x="113214" y="324982"/>
                  <a:pt x="115657" y="322538"/>
                  <a:pt x="109141" y="322538"/>
                </a:cubicBezTo>
                <a:cubicBezTo>
                  <a:pt x="109956" y="322538"/>
                  <a:pt x="109141" y="321724"/>
                  <a:pt x="112399" y="321724"/>
                </a:cubicBezTo>
                <a:lnTo>
                  <a:pt x="109141" y="318466"/>
                </a:lnTo>
                <a:cubicBezTo>
                  <a:pt x="109956" y="319281"/>
                  <a:pt x="111585" y="319281"/>
                  <a:pt x="112399" y="318466"/>
                </a:cubicBezTo>
                <a:cubicBezTo>
                  <a:pt x="111585" y="320095"/>
                  <a:pt x="117286" y="321724"/>
                  <a:pt x="113214" y="322538"/>
                </a:cubicBezTo>
                <a:cubicBezTo>
                  <a:pt x="117286" y="323353"/>
                  <a:pt x="118915" y="322538"/>
                  <a:pt x="122173" y="323353"/>
                </a:cubicBezTo>
                <a:cubicBezTo>
                  <a:pt x="120544" y="320095"/>
                  <a:pt x="114028" y="318466"/>
                  <a:pt x="109956" y="316023"/>
                </a:cubicBezTo>
                <a:lnTo>
                  <a:pt x="112399" y="313579"/>
                </a:lnTo>
                <a:lnTo>
                  <a:pt x="114843" y="313579"/>
                </a:lnTo>
                <a:cubicBezTo>
                  <a:pt x="114028" y="312764"/>
                  <a:pt x="112399" y="312764"/>
                  <a:pt x="113214" y="312764"/>
                </a:cubicBezTo>
                <a:cubicBezTo>
                  <a:pt x="114028" y="312764"/>
                  <a:pt x="114028" y="312764"/>
                  <a:pt x="114843" y="312764"/>
                </a:cubicBezTo>
                <a:cubicBezTo>
                  <a:pt x="114843" y="312764"/>
                  <a:pt x="114843" y="311950"/>
                  <a:pt x="114028" y="311950"/>
                </a:cubicBezTo>
                <a:close/>
                <a:moveTo>
                  <a:pt x="6179" y="306804"/>
                </a:moveTo>
                <a:lnTo>
                  <a:pt x="5339" y="306973"/>
                </a:lnTo>
                <a:lnTo>
                  <a:pt x="5702" y="307441"/>
                </a:lnTo>
                <a:close/>
                <a:moveTo>
                  <a:pt x="526032" y="295521"/>
                </a:moveTo>
                <a:lnTo>
                  <a:pt x="519781" y="320227"/>
                </a:lnTo>
                <a:lnTo>
                  <a:pt x="532283" y="320227"/>
                </a:lnTo>
                <a:lnTo>
                  <a:pt x="526329" y="295521"/>
                </a:lnTo>
                <a:close/>
                <a:moveTo>
                  <a:pt x="484062" y="291949"/>
                </a:moveTo>
                <a:cubicBezTo>
                  <a:pt x="483268" y="291949"/>
                  <a:pt x="482623" y="292148"/>
                  <a:pt x="482127" y="292545"/>
                </a:cubicBezTo>
                <a:cubicBezTo>
                  <a:pt x="481631" y="292941"/>
                  <a:pt x="481383" y="293537"/>
                  <a:pt x="481383" y="294330"/>
                </a:cubicBezTo>
                <a:lnTo>
                  <a:pt x="481383" y="312785"/>
                </a:lnTo>
                <a:lnTo>
                  <a:pt x="489122" y="312785"/>
                </a:lnTo>
                <a:cubicBezTo>
                  <a:pt x="491305" y="312785"/>
                  <a:pt x="493389" y="311892"/>
                  <a:pt x="495373" y="310106"/>
                </a:cubicBezTo>
                <a:cubicBezTo>
                  <a:pt x="497357" y="308320"/>
                  <a:pt x="498350" y="305542"/>
                  <a:pt x="498350" y="301772"/>
                </a:cubicBezTo>
                <a:cubicBezTo>
                  <a:pt x="498350" y="298200"/>
                  <a:pt x="497357" y="295670"/>
                  <a:pt x="495373" y="294182"/>
                </a:cubicBezTo>
                <a:cubicBezTo>
                  <a:pt x="493389" y="292693"/>
                  <a:pt x="490809" y="291949"/>
                  <a:pt x="487634" y="291949"/>
                </a:cubicBezTo>
                <a:close/>
                <a:moveTo>
                  <a:pt x="553714" y="290163"/>
                </a:moveTo>
                <a:lnTo>
                  <a:pt x="577526" y="290163"/>
                </a:lnTo>
                <a:lnTo>
                  <a:pt x="577526" y="291949"/>
                </a:lnTo>
                <a:lnTo>
                  <a:pt x="570680" y="291949"/>
                </a:lnTo>
                <a:cubicBezTo>
                  <a:pt x="569886" y="291949"/>
                  <a:pt x="569241" y="292148"/>
                  <a:pt x="568745" y="292545"/>
                </a:cubicBezTo>
                <a:cubicBezTo>
                  <a:pt x="568249" y="292941"/>
                  <a:pt x="568001" y="293537"/>
                  <a:pt x="568001" y="294330"/>
                </a:cubicBezTo>
                <a:lnTo>
                  <a:pt x="568001" y="336895"/>
                </a:lnTo>
                <a:cubicBezTo>
                  <a:pt x="568001" y="337689"/>
                  <a:pt x="568249" y="338284"/>
                  <a:pt x="568745" y="338681"/>
                </a:cubicBezTo>
                <a:cubicBezTo>
                  <a:pt x="569241" y="339078"/>
                  <a:pt x="569886" y="339277"/>
                  <a:pt x="570680" y="339277"/>
                </a:cubicBezTo>
                <a:lnTo>
                  <a:pt x="577526" y="339277"/>
                </a:lnTo>
                <a:lnTo>
                  <a:pt x="577526" y="341063"/>
                </a:lnTo>
                <a:lnTo>
                  <a:pt x="553714" y="341063"/>
                </a:lnTo>
                <a:lnTo>
                  <a:pt x="553714" y="339277"/>
                </a:lnTo>
                <a:lnTo>
                  <a:pt x="560560" y="339277"/>
                </a:lnTo>
                <a:cubicBezTo>
                  <a:pt x="561552" y="339277"/>
                  <a:pt x="562247" y="339078"/>
                  <a:pt x="562643" y="338681"/>
                </a:cubicBezTo>
                <a:cubicBezTo>
                  <a:pt x="563040" y="338284"/>
                  <a:pt x="563239" y="337689"/>
                  <a:pt x="563239" y="336895"/>
                </a:cubicBezTo>
                <a:lnTo>
                  <a:pt x="563239" y="311757"/>
                </a:lnTo>
                <a:lnTo>
                  <a:pt x="563239" y="294330"/>
                </a:lnTo>
                <a:cubicBezTo>
                  <a:pt x="563239" y="293537"/>
                  <a:pt x="563040" y="292941"/>
                  <a:pt x="562643" y="292545"/>
                </a:cubicBezTo>
                <a:cubicBezTo>
                  <a:pt x="562247" y="292148"/>
                  <a:pt x="561552" y="291949"/>
                  <a:pt x="560560" y="291949"/>
                </a:cubicBezTo>
                <a:lnTo>
                  <a:pt x="553714" y="291949"/>
                </a:lnTo>
                <a:close/>
                <a:moveTo>
                  <a:pt x="472156" y="290163"/>
                </a:moveTo>
                <a:lnTo>
                  <a:pt x="489420" y="290163"/>
                </a:lnTo>
                <a:cubicBezTo>
                  <a:pt x="494183" y="290163"/>
                  <a:pt x="497705" y="291106"/>
                  <a:pt x="499987" y="292991"/>
                </a:cubicBezTo>
                <a:cubicBezTo>
                  <a:pt x="502269" y="294876"/>
                  <a:pt x="503410" y="297803"/>
                  <a:pt x="503410" y="301772"/>
                </a:cubicBezTo>
                <a:cubicBezTo>
                  <a:pt x="503410" y="304550"/>
                  <a:pt x="502815" y="306832"/>
                  <a:pt x="501624" y="308618"/>
                </a:cubicBezTo>
                <a:cubicBezTo>
                  <a:pt x="500433" y="310404"/>
                  <a:pt x="497953" y="311991"/>
                  <a:pt x="494183" y="313380"/>
                </a:cubicBezTo>
                <a:cubicBezTo>
                  <a:pt x="498747" y="314770"/>
                  <a:pt x="501822" y="316754"/>
                  <a:pt x="503410" y="319334"/>
                </a:cubicBezTo>
                <a:cubicBezTo>
                  <a:pt x="504997" y="321913"/>
                  <a:pt x="505791" y="324791"/>
                  <a:pt x="505791" y="327966"/>
                </a:cubicBezTo>
                <a:cubicBezTo>
                  <a:pt x="505791" y="331934"/>
                  <a:pt x="504402" y="335109"/>
                  <a:pt x="501624" y="337491"/>
                </a:cubicBezTo>
                <a:cubicBezTo>
                  <a:pt x="498846" y="339872"/>
                  <a:pt x="495075" y="341063"/>
                  <a:pt x="490313" y="341063"/>
                </a:cubicBezTo>
                <a:lnTo>
                  <a:pt x="471561" y="341063"/>
                </a:lnTo>
                <a:lnTo>
                  <a:pt x="471561" y="339277"/>
                </a:lnTo>
                <a:lnTo>
                  <a:pt x="473942" y="339277"/>
                </a:lnTo>
                <a:cubicBezTo>
                  <a:pt x="474934" y="339277"/>
                  <a:pt x="475629" y="339078"/>
                  <a:pt x="476025" y="338681"/>
                </a:cubicBezTo>
                <a:cubicBezTo>
                  <a:pt x="476422" y="338284"/>
                  <a:pt x="476621" y="337689"/>
                  <a:pt x="476621" y="336895"/>
                </a:cubicBezTo>
                <a:lnTo>
                  <a:pt x="476621" y="294330"/>
                </a:lnTo>
                <a:cubicBezTo>
                  <a:pt x="476621" y="293537"/>
                  <a:pt x="476422" y="292941"/>
                  <a:pt x="476025" y="292545"/>
                </a:cubicBezTo>
                <a:cubicBezTo>
                  <a:pt x="475629" y="292148"/>
                  <a:pt x="474934" y="291949"/>
                  <a:pt x="473942" y="291949"/>
                </a:cubicBezTo>
                <a:lnTo>
                  <a:pt x="472156" y="291949"/>
                </a:lnTo>
                <a:close/>
                <a:moveTo>
                  <a:pt x="401314" y="290163"/>
                </a:moveTo>
                <a:lnTo>
                  <a:pt x="425126" y="290163"/>
                </a:lnTo>
                <a:lnTo>
                  <a:pt x="425126" y="291949"/>
                </a:lnTo>
                <a:lnTo>
                  <a:pt x="418280" y="291949"/>
                </a:lnTo>
                <a:cubicBezTo>
                  <a:pt x="417486" y="291949"/>
                  <a:pt x="416841" y="292148"/>
                  <a:pt x="416345" y="292545"/>
                </a:cubicBezTo>
                <a:cubicBezTo>
                  <a:pt x="415849" y="292941"/>
                  <a:pt x="415601" y="293537"/>
                  <a:pt x="415601" y="294330"/>
                </a:cubicBezTo>
                <a:lnTo>
                  <a:pt x="415601" y="336895"/>
                </a:lnTo>
                <a:cubicBezTo>
                  <a:pt x="415601" y="337689"/>
                  <a:pt x="415849" y="338284"/>
                  <a:pt x="416345" y="338681"/>
                </a:cubicBezTo>
                <a:cubicBezTo>
                  <a:pt x="416841" y="339078"/>
                  <a:pt x="417486" y="339277"/>
                  <a:pt x="418280" y="339277"/>
                </a:cubicBezTo>
                <a:lnTo>
                  <a:pt x="425126" y="339277"/>
                </a:lnTo>
                <a:lnTo>
                  <a:pt x="425126" y="341063"/>
                </a:lnTo>
                <a:lnTo>
                  <a:pt x="401314" y="341063"/>
                </a:lnTo>
                <a:lnTo>
                  <a:pt x="401314" y="339277"/>
                </a:lnTo>
                <a:lnTo>
                  <a:pt x="408160" y="339277"/>
                </a:lnTo>
                <a:cubicBezTo>
                  <a:pt x="409152" y="339277"/>
                  <a:pt x="409847" y="339078"/>
                  <a:pt x="410243" y="338681"/>
                </a:cubicBezTo>
                <a:cubicBezTo>
                  <a:pt x="410640" y="338284"/>
                  <a:pt x="410839" y="337689"/>
                  <a:pt x="410839" y="336895"/>
                </a:cubicBezTo>
                <a:lnTo>
                  <a:pt x="410839" y="294330"/>
                </a:lnTo>
                <a:cubicBezTo>
                  <a:pt x="410839" y="293537"/>
                  <a:pt x="410640" y="292941"/>
                  <a:pt x="410243" y="292545"/>
                </a:cubicBezTo>
                <a:cubicBezTo>
                  <a:pt x="409847" y="292148"/>
                  <a:pt x="409152" y="291949"/>
                  <a:pt x="408160" y="291949"/>
                </a:cubicBezTo>
                <a:lnTo>
                  <a:pt x="401314" y="291949"/>
                </a:lnTo>
                <a:close/>
                <a:moveTo>
                  <a:pt x="358749" y="290163"/>
                </a:moveTo>
                <a:lnTo>
                  <a:pt x="372739" y="290163"/>
                </a:lnTo>
                <a:lnTo>
                  <a:pt x="372739" y="291949"/>
                </a:lnTo>
                <a:lnTo>
                  <a:pt x="370655" y="291949"/>
                </a:lnTo>
                <a:cubicBezTo>
                  <a:pt x="369861" y="291949"/>
                  <a:pt x="369216" y="292148"/>
                  <a:pt x="368720" y="292545"/>
                </a:cubicBezTo>
                <a:cubicBezTo>
                  <a:pt x="368224" y="292941"/>
                  <a:pt x="367976" y="293537"/>
                  <a:pt x="367976" y="294330"/>
                </a:cubicBezTo>
                <a:lnTo>
                  <a:pt x="367976" y="336895"/>
                </a:lnTo>
                <a:cubicBezTo>
                  <a:pt x="367976" y="337689"/>
                  <a:pt x="368224" y="338284"/>
                  <a:pt x="368720" y="338681"/>
                </a:cubicBezTo>
                <a:cubicBezTo>
                  <a:pt x="369216" y="339078"/>
                  <a:pt x="369861" y="339277"/>
                  <a:pt x="370655" y="339277"/>
                </a:cubicBezTo>
                <a:lnTo>
                  <a:pt x="378692" y="339277"/>
                </a:lnTo>
                <a:cubicBezTo>
                  <a:pt x="381470" y="339277"/>
                  <a:pt x="383851" y="338433"/>
                  <a:pt x="385836" y="336746"/>
                </a:cubicBezTo>
                <a:cubicBezTo>
                  <a:pt x="387820" y="335060"/>
                  <a:pt x="389308" y="332430"/>
                  <a:pt x="390300" y="328859"/>
                </a:cubicBezTo>
                <a:lnTo>
                  <a:pt x="391789" y="329454"/>
                </a:lnTo>
                <a:lnTo>
                  <a:pt x="389110" y="341063"/>
                </a:lnTo>
                <a:lnTo>
                  <a:pt x="358451" y="341063"/>
                </a:lnTo>
                <a:lnTo>
                  <a:pt x="358451" y="339277"/>
                </a:lnTo>
                <a:lnTo>
                  <a:pt x="360535" y="339277"/>
                </a:lnTo>
                <a:cubicBezTo>
                  <a:pt x="361527" y="339277"/>
                  <a:pt x="362222" y="339078"/>
                  <a:pt x="362618" y="338681"/>
                </a:cubicBezTo>
                <a:cubicBezTo>
                  <a:pt x="363015" y="338284"/>
                  <a:pt x="363214" y="337689"/>
                  <a:pt x="363214" y="336895"/>
                </a:cubicBezTo>
                <a:lnTo>
                  <a:pt x="363214" y="294330"/>
                </a:lnTo>
                <a:cubicBezTo>
                  <a:pt x="363214" y="293537"/>
                  <a:pt x="363015" y="292941"/>
                  <a:pt x="362618" y="292545"/>
                </a:cubicBezTo>
                <a:cubicBezTo>
                  <a:pt x="362222" y="292148"/>
                  <a:pt x="361527" y="291949"/>
                  <a:pt x="360535" y="291949"/>
                </a:cubicBezTo>
                <a:lnTo>
                  <a:pt x="358749" y="291949"/>
                </a:lnTo>
                <a:close/>
                <a:moveTo>
                  <a:pt x="529306" y="288973"/>
                </a:moveTo>
                <a:lnTo>
                  <a:pt x="540617" y="336002"/>
                </a:lnTo>
                <a:cubicBezTo>
                  <a:pt x="541014" y="337193"/>
                  <a:pt x="541510" y="338036"/>
                  <a:pt x="542105" y="338532"/>
                </a:cubicBezTo>
                <a:cubicBezTo>
                  <a:pt x="542700" y="339029"/>
                  <a:pt x="543395" y="339277"/>
                  <a:pt x="544189" y="339277"/>
                </a:cubicBezTo>
                <a:lnTo>
                  <a:pt x="545082" y="339277"/>
                </a:lnTo>
                <a:lnTo>
                  <a:pt x="545082" y="341063"/>
                </a:lnTo>
                <a:lnTo>
                  <a:pt x="532283" y="341063"/>
                </a:lnTo>
                <a:lnTo>
                  <a:pt x="532283" y="339277"/>
                </a:lnTo>
                <a:lnTo>
                  <a:pt x="533473" y="339277"/>
                </a:lnTo>
                <a:cubicBezTo>
                  <a:pt x="534664" y="339277"/>
                  <a:pt x="535358" y="339029"/>
                  <a:pt x="535557" y="338532"/>
                </a:cubicBezTo>
                <a:cubicBezTo>
                  <a:pt x="535755" y="338036"/>
                  <a:pt x="535854" y="337590"/>
                  <a:pt x="535854" y="337193"/>
                </a:cubicBezTo>
                <a:cubicBezTo>
                  <a:pt x="535854" y="336399"/>
                  <a:pt x="535755" y="335705"/>
                  <a:pt x="535557" y="335109"/>
                </a:cubicBezTo>
                <a:lnTo>
                  <a:pt x="532580" y="322013"/>
                </a:lnTo>
                <a:lnTo>
                  <a:pt x="519186" y="322013"/>
                </a:lnTo>
                <a:lnTo>
                  <a:pt x="516507" y="333323"/>
                </a:lnTo>
                <a:cubicBezTo>
                  <a:pt x="516308" y="334316"/>
                  <a:pt x="516209" y="335109"/>
                  <a:pt x="516209" y="335705"/>
                </a:cubicBezTo>
                <a:cubicBezTo>
                  <a:pt x="516209" y="336498"/>
                  <a:pt x="516358" y="337292"/>
                  <a:pt x="516656" y="338086"/>
                </a:cubicBezTo>
                <a:cubicBezTo>
                  <a:pt x="516953" y="338880"/>
                  <a:pt x="517797" y="339277"/>
                  <a:pt x="519186" y="339277"/>
                </a:cubicBezTo>
                <a:lnTo>
                  <a:pt x="520079" y="339277"/>
                </a:lnTo>
                <a:lnTo>
                  <a:pt x="520079" y="341063"/>
                </a:lnTo>
                <a:lnTo>
                  <a:pt x="509065" y="341063"/>
                </a:lnTo>
                <a:lnTo>
                  <a:pt x="509065" y="339277"/>
                </a:lnTo>
                <a:lnTo>
                  <a:pt x="509958" y="339277"/>
                </a:lnTo>
                <a:cubicBezTo>
                  <a:pt x="510752" y="339277"/>
                  <a:pt x="511447" y="339029"/>
                  <a:pt x="512042" y="338532"/>
                </a:cubicBezTo>
                <a:cubicBezTo>
                  <a:pt x="512637" y="338036"/>
                  <a:pt x="513034" y="337193"/>
                  <a:pt x="513233" y="336002"/>
                </a:cubicBezTo>
                <a:lnTo>
                  <a:pt x="524841" y="290461"/>
                </a:lnTo>
                <a:close/>
                <a:moveTo>
                  <a:pt x="599464" y="287515"/>
                </a:moveTo>
                <a:lnTo>
                  <a:pt x="602721" y="287515"/>
                </a:lnTo>
                <a:lnTo>
                  <a:pt x="598649" y="288329"/>
                </a:lnTo>
                <a:close/>
                <a:moveTo>
                  <a:pt x="267152" y="287515"/>
                </a:moveTo>
                <a:lnTo>
                  <a:pt x="269596" y="287515"/>
                </a:lnTo>
                <a:cubicBezTo>
                  <a:pt x="272039" y="287515"/>
                  <a:pt x="268781" y="288329"/>
                  <a:pt x="266338" y="289144"/>
                </a:cubicBezTo>
                <a:cubicBezTo>
                  <a:pt x="266338" y="288329"/>
                  <a:pt x="267152" y="288329"/>
                  <a:pt x="267152" y="287515"/>
                </a:cubicBezTo>
                <a:close/>
                <a:moveTo>
                  <a:pt x="102626" y="287515"/>
                </a:moveTo>
                <a:cubicBezTo>
                  <a:pt x="101811" y="288329"/>
                  <a:pt x="101811" y="288329"/>
                  <a:pt x="100997" y="288329"/>
                </a:cubicBezTo>
                <a:lnTo>
                  <a:pt x="100182" y="288329"/>
                </a:lnTo>
                <a:close/>
                <a:moveTo>
                  <a:pt x="234573" y="286701"/>
                </a:moveTo>
                <a:cubicBezTo>
                  <a:pt x="238645" y="286701"/>
                  <a:pt x="237831" y="286701"/>
                  <a:pt x="238645" y="287516"/>
                </a:cubicBezTo>
                <a:cubicBezTo>
                  <a:pt x="237831" y="287516"/>
                  <a:pt x="237831" y="288330"/>
                  <a:pt x="236202" y="288330"/>
                </a:cubicBezTo>
                <a:cubicBezTo>
                  <a:pt x="238645" y="287516"/>
                  <a:pt x="232944" y="288330"/>
                  <a:pt x="234573" y="286701"/>
                </a:cubicBezTo>
                <a:close/>
                <a:moveTo>
                  <a:pt x="601092" y="281814"/>
                </a:moveTo>
                <a:lnTo>
                  <a:pt x="601325" y="282396"/>
                </a:lnTo>
                <a:lnTo>
                  <a:pt x="601092" y="282628"/>
                </a:lnTo>
                <a:cubicBezTo>
                  <a:pt x="601092" y="281814"/>
                  <a:pt x="600278" y="281814"/>
                  <a:pt x="601092" y="281814"/>
                </a:cubicBezTo>
                <a:close/>
                <a:moveTo>
                  <a:pt x="815" y="279370"/>
                </a:moveTo>
                <a:cubicBezTo>
                  <a:pt x="4887" y="279370"/>
                  <a:pt x="815" y="280184"/>
                  <a:pt x="1630" y="282628"/>
                </a:cubicBezTo>
                <a:cubicBezTo>
                  <a:pt x="1630" y="281813"/>
                  <a:pt x="815" y="280184"/>
                  <a:pt x="815" y="279370"/>
                </a:cubicBezTo>
                <a:close/>
                <a:moveTo>
                  <a:pt x="243532" y="278487"/>
                </a:moveTo>
                <a:lnTo>
                  <a:pt x="241904" y="278555"/>
                </a:lnTo>
                <a:lnTo>
                  <a:pt x="243532" y="278827"/>
                </a:lnTo>
                <a:close/>
                <a:moveTo>
                  <a:pt x="260038" y="278219"/>
                </a:moveTo>
                <a:lnTo>
                  <a:pt x="261451" y="278555"/>
                </a:lnTo>
                <a:lnTo>
                  <a:pt x="259856" y="278589"/>
                </a:lnTo>
                <a:lnTo>
                  <a:pt x="259822" y="278555"/>
                </a:lnTo>
                <a:close/>
                <a:moveTo>
                  <a:pt x="103440" y="274483"/>
                </a:moveTo>
                <a:lnTo>
                  <a:pt x="107512" y="274483"/>
                </a:lnTo>
                <a:lnTo>
                  <a:pt x="103440" y="275298"/>
                </a:lnTo>
                <a:close/>
                <a:moveTo>
                  <a:pt x="105883" y="272040"/>
                </a:moveTo>
                <a:lnTo>
                  <a:pt x="106328" y="272633"/>
                </a:lnTo>
                <a:lnTo>
                  <a:pt x="105883" y="272855"/>
                </a:lnTo>
                <a:cubicBezTo>
                  <a:pt x="105883" y="272855"/>
                  <a:pt x="105883" y="272855"/>
                  <a:pt x="105883" y="272040"/>
                </a:cubicBezTo>
                <a:close/>
                <a:moveTo>
                  <a:pt x="594576" y="263895"/>
                </a:moveTo>
                <a:cubicBezTo>
                  <a:pt x="598648" y="263081"/>
                  <a:pt x="594576" y="264709"/>
                  <a:pt x="595391" y="267153"/>
                </a:cubicBezTo>
                <a:cubicBezTo>
                  <a:pt x="595391" y="266338"/>
                  <a:pt x="594576" y="264709"/>
                  <a:pt x="594576" y="263895"/>
                </a:cubicBezTo>
                <a:close/>
                <a:moveTo>
                  <a:pt x="99368" y="262266"/>
                </a:moveTo>
                <a:cubicBezTo>
                  <a:pt x="104255" y="262266"/>
                  <a:pt x="99368" y="263081"/>
                  <a:pt x="100182" y="263895"/>
                </a:cubicBezTo>
                <a:cubicBezTo>
                  <a:pt x="100182" y="263081"/>
                  <a:pt x="99368" y="263081"/>
                  <a:pt x="99368" y="262266"/>
                </a:cubicBezTo>
                <a:close/>
                <a:moveTo>
                  <a:pt x="340456" y="246791"/>
                </a:moveTo>
                <a:cubicBezTo>
                  <a:pt x="339642" y="246791"/>
                  <a:pt x="342085" y="246791"/>
                  <a:pt x="342085" y="246791"/>
                </a:cubicBezTo>
                <a:lnTo>
                  <a:pt x="341271" y="247605"/>
                </a:lnTo>
                <a:lnTo>
                  <a:pt x="340457" y="247605"/>
                </a:lnTo>
                <a:lnTo>
                  <a:pt x="338828" y="248420"/>
                </a:lnTo>
                <a:lnTo>
                  <a:pt x="339642" y="247605"/>
                </a:lnTo>
                <a:cubicBezTo>
                  <a:pt x="341271" y="246791"/>
                  <a:pt x="336384" y="248420"/>
                  <a:pt x="340456" y="246791"/>
                </a:cubicBezTo>
                <a:close/>
                <a:moveTo>
                  <a:pt x="339643" y="244347"/>
                </a:moveTo>
                <a:cubicBezTo>
                  <a:pt x="339643" y="245162"/>
                  <a:pt x="336384" y="245976"/>
                  <a:pt x="335570" y="245976"/>
                </a:cubicBezTo>
                <a:cubicBezTo>
                  <a:pt x="333941" y="246791"/>
                  <a:pt x="333127" y="246791"/>
                  <a:pt x="332312" y="246791"/>
                </a:cubicBezTo>
                <a:cubicBezTo>
                  <a:pt x="333127" y="245976"/>
                  <a:pt x="333941" y="245976"/>
                  <a:pt x="334756" y="245976"/>
                </a:cubicBezTo>
                <a:cubicBezTo>
                  <a:pt x="335570" y="245976"/>
                  <a:pt x="333941" y="245976"/>
                  <a:pt x="333941" y="245976"/>
                </a:cubicBezTo>
                <a:cubicBezTo>
                  <a:pt x="335570" y="245162"/>
                  <a:pt x="337199" y="245162"/>
                  <a:pt x="339643" y="244347"/>
                </a:cubicBezTo>
                <a:close/>
                <a:moveTo>
                  <a:pt x="337198" y="244347"/>
                </a:moveTo>
                <a:lnTo>
                  <a:pt x="338827" y="244347"/>
                </a:lnTo>
                <a:cubicBezTo>
                  <a:pt x="337198" y="244347"/>
                  <a:pt x="335570" y="244347"/>
                  <a:pt x="336384" y="245162"/>
                </a:cubicBezTo>
                <a:lnTo>
                  <a:pt x="334755" y="245162"/>
                </a:lnTo>
                <a:close/>
                <a:moveTo>
                  <a:pt x="342901" y="243533"/>
                </a:moveTo>
                <a:lnTo>
                  <a:pt x="342901" y="244348"/>
                </a:lnTo>
                <a:lnTo>
                  <a:pt x="342086" y="244348"/>
                </a:lnTo>
                <a:close/>
                <a:moveTo>
                  <a:pt x="337362" y="242556"/>
                </a:moveTo>
                <a:lnTo>
                  <a:pt x="336384" y="242719"/>
                </a:lnTo>
                <a:lnTo>
                  <a:pt x="336690" y="242617"/>
                </a:lnTo>
                <a:close/>
                <a:moveTo>
                  <a:pt x="328239" y="241904"/>
                </a:moveTo>
                <a:lnTo>
                  <a:pt x="329868" y="241904"/>
                </a:lnTo>
                <a:lnTo>
                  <a:pt x="331497" y="241904"/>
                </a:lnTo>
                <a:lnTo>
                  <a:pt x="338828" y="241904"/>
                </a:lnTo>
                <a:lnTo>
                  <a:pt x="336690" y="242617"/>
                </a:lnTo>
                <a:lnTo>
                  <a:pt x="336689" y="242617"/>
                </a:lnTo>
                <a:lnTo>
                  <a:pt x="330742" y="242718"/>
                </a:lnTo>
                <a:lnTo>
                  <a:pt x="330683" y="242719"/>
                </a:lnTo>
                <a:cubicBezTo>
                  <a:pt x="333126" y="241904"/>
                  <a:pt x="330683" y="241904"/>
                  <a:pt x="328239" y="241904"/>
                </a:cubicBezTo>
                <a:close/>
                <a:moveTo>
                  <a:pt x="344529" y="241089"/>
                </a:moveTo>
                <a:lnTo>
                  <a:pt x="346565" y="241497"/>
                </a:lnTo>
                <a:lnTo>
                  <a:pt x="346701" y="241361"/>
                </a:lnTo>
                <a:close/>
                <a:moveTo>
                  <a:pt x="331498" y="240275"/>
                </a:moveTo>
                <a:lnTo>
                  <a:pt x="333941" y="241090"/>
                </a:lnTo>
                <a:lnTo>
                  <a:pt x="330683" y="241090"/>
                </a:lnTo>
                <a:close/>
                <a:moveTo>
                  <a:pt x="331497" y="235388"/>
                </a:moveTo>
                <a:cubicBezTo>
                  <a:pt x="331497" y="235388"/>
                  <a:pt x="332311" y="235388"/>
                  <a:pt x="333126" y="235388"/>
                </a:cubicBezTo>
                <a:lnTo>
                  <a:pt x="333940" y="236203"/>
                </a:lnTo>
                <a:cubicBezTo>
                  <a:pt x="333126" y="236203"/>
                  <a:pt x="332311" y="235388"/>
                  <a:pt x="331497" y="235388"/>
                </a:cubicBezTo>
                <a:close/>
                <a:moveTo>
                  <a:pt x="324167" y="235388"/>
                </a:moveTo>
                <a:lnTo>
                  <a:pt x="328239" y="236203"/>
                </a:lnTo>
                <a:cubicBezTo>
                  <a:pt x="327425" y="236203"/>
                  <a:pt x="326611" y="236203"/>
                  <a:pt x="325796" y="236203"/>
                </a:cubicBezTo>
                <a:close/>
                <a:moveTo>
                  <a:pt x="317651" y="221542"/>
                </a:moveTo>
                <a:cubicBezTo>
                  <a:pt x="316837" y="221542"/>
                  <a:pt x="317855" y="221746"/>
                  <a:pt x="318771" y="221950"/>
                </a:cubicBezTo>
                <a:lnTo>
                  <a:pt x="318872" y="222031"/>
                </a:lnTo>
                <a:close/>
                <a:moveTo>
                  <a:pt x="351860" y="220727"/>
                </a:moveTo>
                <a:cubicBezTo>
                  <a:pt x="353488" y="220727"/>
                  <a:pt x="354303" y="221541"/>
                  <a:pt x="355118" y="221541"/>
                </a:cubicBezTo>
                <a:cubicBezTo>
                  <a:pt x="355118" y="221541"/>
                  <a:pt x="353488" y="220727"/>
                  <a:pt x="354303" y="221541"/>
                </a:cubicBezTo>
                <a:cubicBezTo>
                  <a:pt x="355118" y="221541"/>
                  <a:pt x="355932" y="221541"/>
                  <a:pt x="356746" y="222356"/>
                </a:cubicBezTo>
                <a:lnTo>
                  <a:pt x="353587" y="221566"/>
                </a:lnTo>
                <a:lnTo>
                  <a:pt x="353591" y="221541"/>
                </a:lnTo>
                <a:cubicBezTo>
                  <a:pt x="353896" y="221338"/>
                  <a:pt x="353896" y="221134"/>
                  <a:pt x="351860" y="220727"/>
                </a:cubicBezTo>
                <a:close/>
                <a:moveTo>
                  <a:pt x="235387" y="220727"/>
                </a:moveTo>
                <a:lnTo>
                  <a:pt x="232130" y="221542"/>
                </a:lnTo>
                <a:lnTo>
                  <a:pt x="231315" y="221542"/>
                </a:lnTo>
                <a:close/>
                <a:moveTo>
                  <a:pt x="235912" y="220359"/>
                </a:moveTo>
                <a:lnTo>
                  <a:pt x="236465" y="220543"/>
                </a:lnTo>
                <a:lnTo>
                  <a:pt x="236202" y="221541"/>
                </a:lnTo>
                <a:close/>
                <a:moveTo>
                  <a:pt x="235668" y="219365"/>
                </a:moveTo>
                <a:lnTo>
                  <a:pt x="235912" y="220359"/>
                </a:lnTo>
                <a:lnTo>
                  <a:pt x="235794" y="220319"/>
                </a:lnTo>
                <a:lnTo>
                  <a:pt x="235116" y="219641"/>
                </a:lnTo>
                <a:close/>
                <a:moveTo>
                  <a:pt x="235634" y="219228"/>
                </a:moveTo>
                <a:lnTo>
                  <a:pt x="235814" y="219292"/>
                </a:lnTo>
                <a:lnTo>
                  <a:pt x="235668" y="219365"/>
                </a:lnTo>
                <a:close/>
                <a:moveTo>
                  <a:pt x="234573" y="219098"/>
                </a:moveTo>
                <a:lnTo>
                  <a:pt x="235116" y="219641"/>
                </a:lnTo>
                <a:lnTo>
                  <a:pt x="234573" y="219912"/>
                </a:lnTo>
                <a:cubicBezTo>
                  <a:pt x="234573" y="219912"/>
                  <a:pt x="233759" y="219912"/>
                  <a:pt x="234573" y="219098"/>
                </a:cubicBezTo>
                <a:close/>
                <a:moveTo>
                  <a:pt x="233816" y="218162"/>
                </a:moveTo>
                <a:lnTo>
                  <a:pt x="235538" y="218837"/>
                </a:lnTo>
                <a:lnTo>
                  <a:pt x="235634" y="219228"/>
                </a:lnTo>
                <a:lnTo>
                  <a:pt x="232944" y="218283"/>
                </a:lnTo>
                <a:close/>
                <a:moveTo>
                  <a:pt x="228973" y="214516"/>
                </a:moveTo>
                <a:lnTo>
                  <a:pt x="231334" y="215506"/>
                </a:lnTo>
                <a:lnTo>
                  <a:pt x="230500" y="215840"/>
                </a:lnTo>
                <a:cubicBezTo>
                  <a:pt x="230908" y="216654"/>
                  <a:pt x="232129" y="216247"/>
                  <a:pt x="233555" y="215942"/>
                </a:cubicBezTo>
                <a:lnTo>
                  <a:pt x="234881" y="216163"/>
                </a:lnTo>
                <a:lnTo>
                  <a:pt x="235321" y="217953"/>
                </a:lnTo>
                <a:lnTo>
                  <a:pt x="233816" y="218162"/>
                </a:lnTo>
                <a:lnTo>
                  <a:pt x="231010" y="217061"/>
                </a:lnTo>
                <a:cubicBezTo>
                  <a:pt x="230704" y="216043"/>
                  <a:pt x="230501" y="215025"/>
                  <a:pt x="226428" y="215025"/>
                </a:cubicBezTo>
                <a:cubicBezTo>
                  <a:pt x="228057" y="214210"/>
                  <a:pt x="228464" y="214210"/>
                  <a:pt x="228973" y="214516"/>
                </a:cubicBezTo>
                <a:close/>
                <a:moveTo>
                  <a:pt x="234573" y="214211"/>
                </a:moveTo>
                <a:lnTo>
                  <a:pt x="232130" y="215840"/>
                </a:lnTo>
                <a:lnTo>
                  <a:pt x="231334" y="215506"/>
                </a:lnTo>
                <a:close/>
                <a:moveTo>
                  <a:pt x="328239" y="211767"/>
                </a:moveTo>
                <a:lnTo>
                  <a:pt x="329868" y="211767"/>
                </a:lnTo>
                <a:lnTo>
                  <a:pt x="331821" y="212418"/>
                </a:lnTo>
                <a:close/>
                <a:moveTo>
                  <a:pt x="228363" y="211666"/>
                </a:moveTo>
                <a:cubicBezTo>
                  <a:pt x="227854" y="211971"/>
                  <a:pt x="226836" y="212582"/>
                  <a:pt x="227243" y="213397"/>
                </a:cubicBezTo>
                <a:cubicBezTo>
                  <a:pt x="227243" y="212582"/>
                  <a:pt x="226428" y="212582"/>
                  <a:pt x="226428" y="211768"/>
                </a:cubicBezTo>
                <a:cubicBezTo>
                  <a:pt x="228872" y="211360"/>
                  <a:pt x="228872" y="211360"/>
                  <a:pt x="228363" y="211666"/>
                </a:cubicBezTo>
                <a:close/>
                <a:moveTo>
                  <a:pt x="327422" y="210952"/>
                </a:moveTo>
                <a:lnTo>
                  <a:pt x="330683" y="211767"/>
                </a:lnTo>
                <a:lnTo>
                  <a:pt x="329868" y="211767"/>
                </a:lnTo>
                <a:close/>
                <a:moveTo>
                  <a:pt x="324981" y="210138"/>
                </a:moveTo>
                <a:lnTo>
                  <a:pt x="325796" y="210138"/>
                </a:lnTo>
                <a:lnTo>
                  <a:pt x="328565" y="210692"/>
                </a:lnTo>
                <a:lnTo>
                  <a:pt x="328239" y="210953"/>
                </a:lnTo>
                <a:lnTo>
                  <a:pt x="326204" y="210546"/>
                </a:lnTo>
                <a:close/>
                <a:moveTo>
                  <a:pt x="324167" y="210138"/>
                </a:moveTo>
                <a:lnTo>
                  <a:pt x="326204" y="210546"/>
                </a:lnTo>
                <a:lnTo>
                  <a:pt x="327422" y="210952"/>
                </a:lnTo>
                <a:close/>
                <a:moveTo>
                  <a:pt x="325999" y="208305"/>
                </a:moveTo>
                <a:lnTo>
                  <a:pt x="326203" y="208373"/>
                </a:lnTo>
                <a:lnTo>
                  <a:pt x="324981" y="208509"/>
                </a:lnTo>
                <a:close/>
                <a:moveTo>
                  <a:pt x="318466" y="206880"/>
                </a:moveTo>
                <a:lnTo>
                  <a:pt x="322538" y="206880"/>
                </a:lnTo>
                <a:lnTo>
                  <a:pt x="324167" y="206880"/>
                </a:lnTo>
                <a:cubicBezTo>
                  <a:pt x="323353" y="206880"/>
                  <a:pt x="324574" y="206880"/>
                  <a:pt x="325796" y="206880"/>
                </a:cubicBezTo>
                <a:lnTo>
                  <a:pt x="325932" y="206880"/>
                </a:lnTo>
                <a:lnTo>
                  <a:pt x="327047" y="208096"/>
                </a:lnTo>
                <a:lnTo>
                  <a:pt x="325999" y="208305"/>
                </a:lnTo>
                <a:lnTo>
                  <a:pt x="324167" y="207695"/>
                </a:lnTo>
                <a:cubicBezTo>
                  <a:pt x="323353" y="206880"/>
                  <a:pt x="317651" y="206880"/>
                  <a:pt x="318466" y="206880"/>
                </a:cubicBezTo>
                <a:close/>
                <a:moveTo>
                  <a:pt x="323353" y="204437"/>
                </a:moveTo>
                <a:lnTo>
                  <a:pt x="323692" y="204437"/>
                </a:lnTo>
                <a:lnTo>
                  <a:pt x="324438" y="205251"/>
                </a:lnTo>
                <a:lnTo>
                  <a:pt x="325162" y="206040"/>
                </a:lnTo>
                <a:lnTo>
                  <a:pt x="324981" y="206066"/>
                </a:lnTo>
                <a:lnTo>
                  <a:pt x="325185" y="206066"/>
                </a:lnTo>
                <a:lnTo>
                  <a:pt x="325603" y="206521"/>
                </a:lnTo>
                <a:lnTo>
                  <a:pt x="324167" y="206880"/>
                </a:lnTo>
                <a:cubicBezTo>
                  <a:pt x="322538" y="206066"/>
                  <a:pt x="320094" y="206066"/>
                  <a:pt x="319280" y="206066"/>
                </a:cubicBezTo>
                <a:lnTo>
                  <a:pt x="320909" y="206066"/>
                </a:lnTo>
                <a:lnTo>
                  <a:pt x="321723" y="206066"/>
                </a:lnTo>
                <a:cubicBezTo>
                  <a:pt x="326610" y="205251"/>
                  <a:pt x="316022" y="205251"/>
                  <a:pt x="324167" y="205251"/>
                </a:cubicBezTo>
                <a:close/>
                <a:moveTo>
                  <a:pt x="324371" y="204369"/>
                </a:moveTo>
                <a:lnTo>
                  <a:pt x="324981" y="204437"/>
                </a:lnTo>
                <a:lnTo>
                  <a:pt x="324167" y="204437"/>
                </a:lnTo>
                <a:close/>
                <a:moveTo>
                  <a:pt x="323545" y="204277"/>
                </a:moveTo>
                <a:lnTo>
                  <a:pt x="324315" y="204363"/>
                </a:lnTo>
                <a:lnTo>
                  <a:pt x="324167" y="204437"/>
                </a:lnTo>
                <a:lnTo>
                  <a:pt x="323692" y="204437"/>
                </a:lnTo>
                <a:close/>
                <a:moveTo>
                  <a:pt x="326612" y="203622"/>
                </a:moveTo>
                <a:lnTo>
                  <a:pt x="326697" y="203622"/>
                </a:lnTo>
                <a:lnTo>
                  <a:pt x="324981" y="204437"/>
                </a:lnTo>
                <a:lnTo>
                  <a:pt x="325795" y="203894"/>
                </a:lnTo>
                <a:close/>
                <a:moveTo>
                  <a:pt x="321163" y="203622"/>
                </a:moveTo>
                <a:lnTo>
                  <a:pt x="322945" y="203622"/>
                </a:lnTo>
                <a:lnTo>
                  <a:pt x="323545" y="204277"/>
                </a:lnTo>
                <a:lnTo>
                  <a:pt x="321316" y="204029"/>
                </a:lnTo>
                <a:lnTo>
                  <a:pt x="320094" y="203622"/>
                </a:lnTo>
                <a:close/>
                <a:moveTo>
                  <a:pt x="312764" y="203622"/>
                </a:moveTo>
                <a:lnTo>
                  <a:pt x="312770" y="203622"/>
                </a:lnTo>
                <a:lnTo>
                  <a:pt x="315309" y="203622"/>
                </a:lnTo>
                <a:cubicBezTo>
                  <a:pt x="315819" y="203622"/>
                  <a:pt x="316430" y="203622"/>
                  <a:pt x="318466" y="203622"/>
                </a:cubicBezTo>
                <a:lnTo>
                  <a:pt x="320094" y="203622"/>
                </a:lnTo>
                <a:lnTo>
                  <a:pt x="320094" y="203622"/>
                </a:lnTo>
                <a:lnTo>
                  <a:pt x="317244" y="203622"/>
                </a:lnTo>
                <a:lnTo>
                  <a:pt x="312770" y="203622"/>
                </a:lnTo>
                <a:close/>
                <a:moveTo>
                  <a:pt x="326618" y="203620"/>
                </a:moveTo>
                <a:lnTo>
                  <a:pt x="326612" y="203622"/>
                </a:lnTo>
                <a:lnTo>
                  <a:pt x="326610" y="203622"/>
                </a:lnTo>
                <a:close/>
                <a:moveTo>
                  <a:pt x="326896" y="203527"/>
                </a:moveTo>
                <a:lnTo>
                  <a:pt x="326793" y="203576"/>
                </a:lnTo>
                <a:lnTo>
                  <a:pt x="326618" y="203620"/>
                </a:lnTo>
                <a:close/>
                <a:moveTo>
                  <a:pt x="326814" y="203215"/>
                </a:moveTo>
                <a:lnTo>
                  <a:pt x="325795" y="203894"/>
                </a:lnTo>
                <a:lnTo>
                  <a:pt x="324371" y="204369"/>
                </a:lnTo>
                <a:lnTo>
                  <a:pt x="324315" y="204363"/>
                </a:lnTo>
                <a:lnTo>
                  <a:pt x="325801" y="203620"/>
                </a:lnTo>
                <a:close/>
                <a:moveTo>
                  <a:pt x="326773" y="203134"/>
                </a:moveTo>
                <a:lnTo>
                  <a:pt x="326773" y="203134"/>
                </a:lnTo>
                <a:lnTo>
                  <a:pt x="325801" y="203620"/>
                </a:lnTo>
                <a:lnTo>
                  <a:pt x="325796" y="203622"/>
                </a:lnTo>
                <a:close/>
                <a:moveTo>
                  <a:pt x="329054" y="202808"/>
                </a:moveTo>
                <a:lnTo>
                  <a:pt x="329806" y="202808"/>
                </a:lnTo>
                <a:lnTo>
                  <a:pt x="329739" y="202840"/>
                </a:lnTo>
                <a:lnTo>
                  <a:pt x="328910" y="203047"/>
                </a:lnTo>
                <a:close/>
                <a:moveTo>
                  <a:pt x="327425" y="202808"/>
                </a:moveTo>
                <a:lnTo>
                  <a:pt x="326814" y="203215"/>
                </a:lnTo>
                <a:lnTo>
                  <a:pt x="326773" y="203134"/>
                </a:lnTo>
                <a:close/>
                <a:moveTo>
                  <a:pt x="330341" y="202550"/>
                </a:moveTo>
                <a:lnTo>
                  <a:pt x="330340" y="202551"/>
                </a:lnTo>
                <a:lnTo>
                  <a:pt x="329054" y="202808"/>
                </a:lnTo>
                <a:close/>
                <a:moveTo>
                  <a:pt x="330683" y="201179"/>
                </a:moveTo>
                <a:lnTo>
                  <a:pt x="326773" y="203134"/>
                </a:lnTo>
                <a:lnTo>
                  <a:pt x="326610" y="202808"/>
                </a:lnTo>
                <a:lnTo>
                  <a:pt x="329759" y="201233"/>
                </a:lnTo>
                <a:lnTo>
                  <a:pt x="328239" y="201994"/>
                </a:lnTo>
                <a:close/>
                <a:moveTo>
                  <a:pt x="329113" y="197578"/>
                </a:moveTo>
                <a:lnTo>
                  <a:pt x="329156" y="197921"/>
                </a:lnTo>
                <a:cubicBezTo>
                  <a:pt x="330072" y="197514"/>
                  <a:pt x="330683" y="197106"/>
                  <a:pt x="327425" y="198735"/>
                </a:cubicBezTo>
                <a:close/>
                <a:moveTo>
                  <a:pt x="324919" y="196104"/>
                </a:moveTo>
                <a:lnTo>
                  <a:pt x="324167" y="197107"/>
                </a:lnTo>
                <a:cubicBezTo>
                  <a:pt x="324167" y="197107"/>
                  <a:pt x="324167" y="197107"/>
                  <a:pt x="323353" y="197107"/>
                </a:cubicBezTo>
                <a:lnTo>
                  <a:pt x="324167" y="196292"/>
                </a:lnTo>
                <a:close/>
                <a:moveTo>
                  <a:pt x="265829" y="183261"/>
                </a:moveTo>
                <a:cubicBezTo>
                  <a:pt x="266338" y="183668"/>
                  <a:pt x="267153" y="184482"/>
                  <a:pt x="267967" y="184075"/>
                </a:cubicBezTo>
                <a:cubicBezTo>
                  <a:pt x="267152" y="184075"/>
                  <a:pt x="266338" y="184890"/>
                  <a:pt x="265524" y="184890"/>
                </a:cubicBezTo>
                <a:cubicBezTo>
                  <a:pt x="265117" y="182853"/>
                  <a:pt x="265320" y="182853"/>
                  <a:pt x="265829" y="183261"/>
                </a:cubicBezTo>
                <a:close/>
                <a:moveTo>
                  <a:pt x="307877" y="180817"/>
                </a:moveTo>
                <a:cubicBezTo>
                  <a:pt x="308692" y="181632"/>
                  <a:pt x="309506" y="181632"/>
                  <a:pt x="309506" y="182446"/>
                </a:cubicBezTo>
                <a:lnTo>
                  <a:pt x="309506" y="183260"/>
                </a:lnTo>
                <a:close/>
                <a:moveTo>
                  <a:pt x="242674" y="179006"/>
                </a:moveTo>
                <a:lnTo>
                  <a:pt x="241191" y="179290"/>
                </a:lnTo>
                <a:lnTo>
                  <a:pt x="237405" y="180675"/>
                </a:lnTo>
                <a:lnTo>
                  <a:pt x="240274" y="181631"/>
                </a:lnTo>
                <a:cubicBezTo>
                  <a:pt x="241089" y="180817"/>
                  <a:pt x="238645" y="180817"/>
                  <a:pt x="240274" y="180002"/>
                </a:cubicBezTo>
                <a:cubicBezTo>
                  <a:pt x="241089" y="180817"/>
                  <a:pt x="242718" y="180817"/>
                  <a:pt x="243532" y="180817"/>
                </a:cubicBezTo>
                <a:close/>
                <a:moveTo>
                  <a:pt x="281550" y="178110"/>
                </a:moveTo>
                <a:lnTo>
                  <a:pt x="281814" y="178374"/>
                </a:lnTo>
                <a:cubicBezTo>
                  <a:pt x="280999" y="178374"/>
                  <a:pt x="280999" y="179188"/>
                  <a:pt x="280999" y="178374"/>
                </a:cubicBezTo>
                <a:close/>
                <a:moveTo>
                  <a:pt x="285071" y="176745"/>
                </a:moveTo>
                <a:lnTo>
                  <a:pt x="285886" y="180817"/>
                </a:lnTo>
                <a:lnTo>
                  <a:pt x="285071" y="180003"/>
                </a:lnTo>
                <a:close/>
                <a:moveTo>
                  <a:pt x="255750" y="176745"/>
                </a:moveTo>
                <a:lnTo>
                  <a:pt x="255750" y="177559"/>
                </a:lnTo>
                <a:lnTo>
                  <a:pt x="256052" y="177499"/>
                </a:lnTo>
                <a:close/>
                <a:moveTo>
                  <a:pt x="418646" y="174301"/>
                </a:moveTo>
                <a:cubicBezTo>
                  <a:pt x="418646" y="175116"/>
                  <a:pt x="421090" y="175116"/>
                  <a:pt x="420275" y="176745"/>
                </a:cubicBezTo>
                <a:cubicBezTo>
                  <a:pt x="417832" y="174301"/>
                  <a:pt x="419461" y="180003"/>
                  <a:pt x="417018" y="178373"/>
                </a:cubicBezTo>
                <a:cubicBezTo>
                  <a:pt x="416203" y="174301"/>
                  <a:pt x="417018" y="175116"/>
                  <a:pt x="418646" y="174301"/>
                </a:cubicBezTo>
                <a:close/>
                <a:moveTo>
                  <a:pt x="170228" y="174301"/>
                </a:moveTo>
                <a:lnTo>
                  <a:pt x="171857" y="175116"/>
                </a:lnTo>
                <a:lnTo>
                  <a:pt x="170228" y="175116"/>
                </a:lnTo>
                <a:close/>
                <a:moveTo>
                  <a:pt x="168599" y="170229"/>
                </a:moveTo>
                <a:lnTo>
                  <a:pt x="168599" y="171043"/>
                </a:lnTo>
                <a:lnTo>
                  <a:pt x="168510" y="170940"/>
                </a:lnTo>
                <a:close/>
                <a:moveTo>
                  <a:pt x="332312" y="169414"/>
                </a:moveTo>
                <a:cubicBezTo>
                  <a:pt x="331497" y="174301"/>
                  <a:pt x="332312" y="175115"/>
                  <a:pt x="333941" y="175115"/>
                </a:cubicBezTo>
                <a:cubicBezTo>
                  <a:pt x="335570" y="175115"/>
                  <a:pt x="337199" y="175930"/>
                  <a:pt x="336384" y="178373"/>
                </a:cubicBezTo>
                <a:cubicBezTo>
                  <a:pt x="336384" y="178373"/>
                  <a:pt x="337199" y="177559"/>
                  <a:pt x="338013" y="176744"/>
                </a:cubicBezTo>
                <a:cubicBezTo>
                  <a:pt x="336384" y="180002"/>
                  <a:pt x="339642" y="175115"/>
                  <a:pt x="340457" y="175115"/>
                </a:cubicBezTo>
                <a:lnTo>
                  <a:pt x="337199" y="180002"/>
                </a:lnTo>
                <a:cubicBezTo>
                  <a:pt x="338828" y="179188"/>
                  <a:pt x="339642" y="177559"/>
                  <a:pt x="340457" y="176744"/>
                </a:cubicBezTo>
                <a:cubicBezTo>
                  <a:pt x="342086" y="176744"/>
                  <a:pt x="338828" y="181631"/>
                  <a:pt x="342086" y="180002"/>
                </a:cubicBezTo>
                <a:cubicBezTo>
                  <a:pt x="341271" y="181631"/>
                  <a:pt x="338828" y="182446"/>
                  <a:pt x="338828" y="183260"/>
                </a:cubicBezTo>
                <a:cubicBezTo>
                  <a:pt x="342900" y="179188"/>
                  <a:pt x="342086" y="182446"/>
                  <a:pt x="344529" y="180002"/>
                </a:cubicBezTo>
                <a:cubicBezTo>
                  <a:pt x="340457" y="184075"/>
                  <a:pt x="344529" y="181631"/>
                  <a:pt x="338013" y="186518"/>
                </a:cubicBezTo>
                <a:cubicBezTo>
                  <a:pt x="338013" y="187333"/>
                  <a:pt x="340457" y="184889"/>
                  <a:pt x="341271" y="184075"/>
                </a:cubicBezTo>
                <a:cubicBezTo>
                  <a:pt x="341271" y="184889"/>
                  <a:pt x="341271" y="184889"/>
                  <a:pt x="343715" y="184075"/>
                </a:cubicBezTo>
                <a:cubicBezTo>
                  <a:pt x="342900" y="185704"/>
                  <a:pt x="346973" y="185704"/>
                  <a:pt x="342086" y="188962"/>
                </a:cubicBezTo>
                <a:cubicBezTo>
                  <a:pt x="345344" y="186518"/>
                  <a:pt x="343715" y="188147"/>
                  <a:pt x="345344" y="187333"/>
                </a:cubicBezTo>
                <a:lnTo>
                  <a:pt x="348601" y="185704"/>
                </a:lnTo>
                <a:lnTo>
                  <a:pt x="348601" y="186518"/>
                </a:lnTo>
                <a:cubicBezTo>
                  <a:pt x="348601" y="186518"/>
                  <a:pt x="346973" y="187333"/>
                  <a:pt x="346158" y="188147"/>
                </a:cubicBezTo>
                <a:cubicBezTo>
                  <a:pt x="346158" y="188962"/>
                  <a:pt x="347787" y="188147"/>
                  <a:pt x="349416" y="187333"/>
                </a:cubicBezTo>
                <a:lnTo>
                  <a:pt x="350231" y="187333"/>
                </a:lnTo>
                <a:lnTo>
                  <a:pt x="351045" y="187333"/>
                </a:lnTo>
                <a:cubicBezTo>
                  <a:pt x="351045" y="188147"/>
                  <a:pt x="347787" y="188147"/>
                  <a:pt x="346158" y="189776"/>
                </a:cubicBezTo>
                <a:cubicBezTo>
                  <a:pt x="346973" y="188962"/>
                  <a:pt x="351860" y="187333"/>
                  <a:pt x="349416" y="188962"/>
                </a:cubicBezTo>
                <a:cubicBezTo>
                  <a:pt x="349416" y="188962"/>
                  <a:pt x="346973" y="189776"/>
                  <a:pt x="346158" y="190591"/>
                </a:cubicBezTo>
                <a:lnTo>
                  <a:pt x="346158" y="191405"/>
                </a:lnTo>
                <a:lnTo>
                  <a:pt x="350231" y="188962"/>
                </a:lnTo>
                <a:cubicBezTo>
                  <a:pt x="351045" y="190591"/>
                  <a:pt x="348601" y="193849"/>
                  <a:pt x="349416" y="195478"/>
                </a:cubicBezTo>
                <a:cubicBezTo>
                  <a:pt x="345344" y="196292"/>
                  <a:pt x="349416" y="196292"/>
                  <a:pt x="343715" y="197921"/>
                </a:cubicBezTo>
                <a:lnTo>
                  <a:pt x="344529" y="197921"/>
                </a:lnTo>
                <a:cubicBezTo>
                  <a:pt x="344529" y="197921"/>
                  <a:pt x="340457" y="199550"/>
                  <a:pt x="341271" y="199550"/>
                </a:cubicBezTo>
                <a:cubicBezTo>
                  <a:pt x="342900" y="198735"/>
                  <a:pt x="346973" y="198735"/>
                  <a:pt x="347787" y="197921"/>
                </a:cubicBezTo>
                <a:lnTo>
                  <a:pt x="350231" y="197921"/>
                </a:lnTo>
                <a:cubicBezTo>
                  <a:pt x="360819" y="195478"/>
                  <a:pt x="350231" y="200364"/>
                  <a:pt x="353488" y="200364"/>
                </a:cubicBezTo>
                <a:cubicBezTo>
                  <a:pt x="352674" y="200364"/>
                  <a:pt x="351860" y="200364"/>
                  <a:pt x="351860" y="200364"/>
                </a:cubicBezTo>
                <a:cubicBezTo>
                  <a:pt x="355118" y="200364"/>
                  <a:pt x="349416" y="202808"/>
                  <a:pt x="351045" y="202808"/>
                </a:cubicBezTo>
                <a:lnTo>
                  <a:pt x="347787" y="203622"/>
                </a:lnTo>
                <a:cubicBezTo>
                  <a:pt x="352674" y="203622"/>
                  <a:pt x="352674" y="204437"/>
                  <a:pt x="351045" y="205251"/>
                </a:cubicBezTo>
                <a:cubicBezTo>
                  <a:pt x="351045" y="205251"/>
                  <a:pt x="350231" y="205251"/>
                  <a:pt x="349416" y="205251"/>
                </a:cubicBezTo>
                <a:cubicBezTo>
                  <a:pt x="351860" y="205251"/>
                  <a:pt x="354303" y="205251"/>
                  <a:pt x="353488" y="206066"/>
                </a:cubicBezTo>
                <a:lnTo>
                  <a:pt x="352674" y="206066"/>
                </a:lnTo>
                <a:lnTo>
                  <a:pt x="353488" y="206880"/>
                </a:lnTo>
                <a:cubicBezTo>
                  <a:pt x="344529" y="207695"/>
                  <a:pt x="359190" y="208509"/>
                  <a:pt x="349416" y="209324"/>
                </a:cubicBezTo>
                <a:cubicBezTo>
                  <a:pt x="351860" y="209324"/>
                  <a:pt x="352674" y="210138"/>
                  <a:pt x="354303" y="210138"/>
                </a:cubicBezTo>
                <a:cubicBezTo>
                  <a:pt x="353488" y="210138"/>
                  <a:pt x="353488" y="210138"/>
                  <a:pt x="352674" y="210138"/>
                </a:cubicBezTo>
                <a:cubicBezTo>
                  <a:pt x="357561" y="210953"/>
                  <a:pt x="351045" y="211767"/>
                  <a:pt x="351860" y="211767"/>
                </a:cubicBezTo>
                <a:cubicBezTo>
                  <a:pt x="352674" y="211767"/>
                  <a:pt x="354303" y="211767"/>
                  <a:pt x="355932" y="211767"/>
                </a:cubicBezTo>
                <a:cubicBezTo>
                  <a:pt x="351860" y="211767"/>
                  <a:pt x="360005" y="213396"/>
                  <a:pt x="358375" y="213396"/>
                </a:cubicBezTo>
                <a:cubicBezTo>
                  <a:pt x="357561" y="213396"/>
                  <a:pt x="355118" y="213396"/>
                  <a:pt x="352674" y="213396"/>
                </a:cubicBezTo>
                <a:cubicBezTo>
                  <a:pt x="353488" y="214211"/>
                  <a:pt x="361633" y="213396"/>
                  <a:pt x="357561" y="214211"/>
                </a:cubicBezTo>
                <a:cubicBezTo>
                  <a:pt x="356746" y="214211"/>
                  <a:pt x="356746" y="214211"/>
                  <a:pt x="355932" y="214211"/>
                </a:cubicBezTo>
                <a:cubicBezTo>
                  <a:pt x="355118" y="215025"/>
                  <a:pt x="343715" y="215025"/>
                  <a:pt x="346158" y="215025"/>
                </a:cubicBezTo>
                <a:lnTo>
                  <a:pt x="347787" y="215025"/>
                </a:lnTo>
                <a:cubicBezTo>
                  <a:pt x="350231" y="215025"/>
                  <a:pt x="339642" y="215025"/>
                  <a:pt x="346158" y="215840"/>
                </a:cubicBezTo>
                <a:lnTo>
                  <a:pt x="349416" y="215840"/>
                </a:lnTo>
                <a:cubicBezTo>
                  <a:pt x="345344" y="215840"/>
                  <a:pt x="350231" y="215840"/>
                  <a:pt x="346973" y="216654"/>
                </a:cubicBezTo>
                <a:lnTo>
                  <a:pt x="346158" y="216654"/>
                </a:lnTo>
                <a:cubicBezTo>
                  <a:pt x="346973" y="216654"/>
                  <a:pt x="342900" y="216654"/>
                  <a:pt x="347787" y="217469"/>
                </a:cubicBezTo>
                <a:lnTo>
                  <a:pt x="348601" y="217469"/>
                </a:lnTo>
                <a:cubicBezTo>
                  <a:pt x="349416" y="217469"/>
                  <a:pt x="348601" y="217469"/>
                  <a:pt x="348601" y="218283"/>
                </a:cubicBezTo>
                <a:cubicBezTo>
                  <a:pt x="352674" y="219098"/>
                  <a:pt x="350231" y="219912"/>
                  <a:pt x="350231" y="219912"/>
                </a:cubicBezTo>
                <a:cubicBezTo>
                  <a:pt x="349416" y="219098"/>
                  <a:pt x="347787" y="219098"/>
                  <a:pt x="346158" y="219098"/>
                </a:cubicBezTo>
                <a:cubicBezTo>
                  <a:pt x="348601" y="219912"/>
                  <a:pt x="349416" y="219912"/>
                  <a:pt x="346973" y="219912"/>
                </a:cubicBezTo>
                <a:lnTo>
                  <a:pt x="353587" y="221566"/>
                </a:lnTo>
                <a:lnTo>
                  <a:pt x="353488" y="222356"/>
                </a:lnTo>
                <a:cubicBezTo>
                  <a:pt x="351860" y="221541"/>
                  <a:pt x="351045" y="221541"/>
                  <a:pt x="349416" y="221541"/>
                </a:cubicBezTo>
                <a:cubicBezTo>
                  <a:pt x="355118" y="222356"/>
                  <a:pt x="344529" y="221541"/>
                  <a:pt x="351860" y="222356"/>
                </a:cubicBezTo>
                <a:cubicBezTo>
                  <a:pt x="346973" y="222356"/>
                  <a:pt x="351045" y="225614"/>
                  <a:pt x="346158" y="224799"/>
                </a:cubicBezTo>
                <a:cubicBezTo>
                  <a:pt x="343715" y="223985"/>
                  <a:pt x="346973" y="225614"/>
                  <a:pt x="346973" y="225614"/>
                </a:cubicBezTo>
                <a:lnTo>
                  <a:pt x="344529" y="224799"/>
                </a:lnTo>
                <a:cubicBezTo>
                  <a:pt x="348601" y="226428"/>
                  <a:pt x="346158" y="225614"/>
                  <a:pt x="350231" y="227243"/>
                </a:cubicBezTo>
                <a:cubicBezTo>
                  <a:pt x="346973" y="226428"/>
                  <a:pt x="346158" y="225614"/>
                  <a:pt x="343715" y="225614"/>
                </a:cubicBezTo>
                <a:lnTo>
                  <a:pt x="348601" y="227243"/>
                </a:lnTo>
                <a:lnTo>
                  <a:pt x="345344" y="226428"/>
                </a:lnTo>
                <a:cubicBezTo>
                  <a:pt x="346973" y="227243"/>
                  <a:pt x="346158" y="227243"/>
                  <a:pt x="345344" y="227243"/>
                </a:cubicBezTo>
                <a:cubicBezTo>
                  <a:pt x="345344" y="227243"/>
                  <a:pt x="345344" y="227243"/>
                  <a:pt x="344529" y="227243"/>
                </a:cubicBezTo>
                <a:cubicBezTo>
                  <a:pt x="346973" y="227650"/>
                  <a:pt x="347991" y="228057"/>
                  <a:pt x="348703" y="228465"/>
                </a:cubicBezTo>
                <a:lnTo>
                  <a:pt x="349484" y="228872"/>
                </a:lnTo>
                <a:lnTo>
                  <a:pt x="351045" y="228872"/>
                </a:lnTo>
                <a:cubicBezTo>
                  <a:pt x="352266" y="229280"/>
                  <a:pt x="352063" y="229280"/>
                  <a:pt x="351248" y="229178"/>
                </a:cubicBezTo>
                <a:lnTo>
                  <a:pt x="349830" y="229053"/>
                </a:lnTo>
                <a:lnTo>
                  <a:pt x="351045" y="229686"/>
                </a:lnTo>
                <a:cubicBezTo>
                  <a:pt x="346158" y="228872"/>
                  <a:pt x="352674" y="230501"/>
                  <a:pt x="347787" y="229686"/>
                </a:cubicBezTo>
                <a:cubicBezTo>
                  <a:pt x="348601" y="229686"/>
                  <a:pt x="348601" y="230501"/>
                  <a:pt x="349416" y="230501"/>
                </a:cubicBezTo>
                <a:cubicBezTo>
                  <a:pt x="350231" y="231315"/>
                  <a:pt x="350231" y="231315"/>
                  <a:pt x="350231" y="231315"/>
                </a:cubicBezTo>
                <a:cubicBezTo>
                  <a:pt x="345344" y="230501"/>
                  <a:pt x="355932" y="233759"/>
                  <a:pt x="349416" y="232944"/>
                </a:cubicBezTo>
                <a:cubicBezTo>
                  <a:pt x="350231" y="233759"/>
                  <a:pt x="345344" y="232944"/>
                  <a:pt x="347787" y="233759"/>
                </a:cubicBezTo>
                <a:lnTo>
                  <a:pt x="350231" y="234573"/>
                </a:lnTo>
                <a:cubicBezTo>
                  <a:pt x="351045" y="235387"/>
                  <a:pt x="351860" y="236202"/>
                  <a:pt x="351860" y="236202"/>
                </a:cubicBezTo>
                <a:lnTo>
                  <a:pt x="355118" y="237017"/>
                </a:lnTo>
                <a:cubicBezTo>
                  <a:pt x="354303" y="237017"/>
                  <a:pt x="359190" y="238646"/>
                  <a:pt x="352674" y="237831"/>
                </a:cubicBezTo>
                <a:cubicBezTo>
                  <a:pt x="355118" y="238646"/>
                  <a:pt x="351860" y="238646"/>
                  <a:pt x="352674" y="238646"/>
                </a:cubicBezTo>
                <a:lnTo>
                  <a:pt x="350231" y="238646"/>
                </a:lnTo>
                <a:cubicBezTo>
                  <a:pt x="349416" y="238646"/>
                  <a:pt x="350231" y="239460"/>
                  <a:pt x="351045" y="239460"/>
                </a:cubicBezTo>
                <a:cubicBezTo>
                  <a:pt x="346158" y="239460"/>
                  <a:pt x="350231" y="241089"/>
                  <a:pt x="350231" y="241089"/>
                </a:cubicBezTo>
                <a:lnTo>
                  <a:pt x="349416" y="241089"/>
                </a:lnTo>
                <a:lnTo>
                  <a:pt x="351045" y="241904"/>
                </a:lnTo>
                <a:lnTo>
                  <a:pt x="347787" y="241497"/>
                </a:lnTo>
                <a:lnTo>
                  <a:pt x="348601" y="241904"/>
                </a:lnTo>
                <a:lnTo>
                  <a:pt x="346158" y="241904"/>
                </a:lnTo>
                <a:cubicBezTo>
                  <a:pt x="349009" y="241904"/>
                  <a:pt x="349009" y="242108"/>
                  <a:pt x="349009" y="242311"/>
                </a:cubicBezTo>
                <a:lnTo>
                  <a:pt x="350306" y="242496"/>
                </a:lnTo>
                <a:lnTo>
                  <a:pt x="350503" y="242447"/>
                </a:lnTo>
                <a:lnTo>
                  <a:pt x="351046" y="241904"/>
                </a:lnTo>
                <a:lnTo>
                  <a:pt x="351045" y="241904"/>
                </a:lnTo>
                <a:cubicBezTo>
                  <a:pt x="348601" y="241089"/>
                  <a:pt x="352674" y="241904"/>
                  <a:pt x="351860" y="241904"/>
                </a:cubicBezTo>
                <a:lnTo>
                  <a:pt x="352674" y="241904"/>
                </a:lnTo>
                <a:lnTo>
                  <a:pt x="354303" y="241904"/>
                </a:lnTo>
                <a:lnTo>
                  <a:pt x="350912" y="242583"/>
                </a:lnTo>
                <a:lnTo>
                  <a:pt x="351860" y="242718"/>
                </a:lnTo>
                <a:lnTo>
                  <a:pt x="350236" y="242718"/>
                </a:lnTo>
                <a:lnTo>
                  <a:pt x="350231" y="242719"/>
                </a:lnTo>
                <a:lnTo>
                  <a:pt x="350228" y="242719"/>
                </a:lnTo>
                <a:lnTo>
                  <a:pt x="347788" y="243532"/>
                </a:lnTo>
                <a:lnTo>
                  <a:pt x="346973" y="243532"/>
                </a:lnTo>
                <a:lnTo>
                  <a:pt x="350227" y="242719"/>
                </a:lnTo>
                <a:lnTo>
                  <a:pt x="349416" y="242719"/>
                </a:lnTo>
                <a:lnTo>
                  <a:pt x="349420" y="242718"/>
                </a:lnTo>
                <a:lnTo>
                  <a:pt x="347787" y="242718"/>
                </a:lnTo>
                <a:lnTo>
                  <a:pt x="343475" y="242000"/>
                </a:lnTo>
                <a:lnTo>
                  <a:pt x="337362" y="242556"/>
                </a:lnTo>
                <a:lnTo>
                  <a:pt x="341271" y="241904"/>
                </a:lnTo>
                <a:lnTo>
                  <a:pt x="340457" y="241904"/>
                </a:lnTo>
                <a:cubicBezTo>
                  <a:pt x="335570" y="241089"/>
                  <a:pt x="342086" y="241089"/>
                  <a:pt x="340457" y="241089"/>
                </a:cubicBezTo>
                <a:lnTo>
                  <a:pt x="343715" y="241089"/>
                </a:lnTo>
                <a:cubicBezTo>
                  <a:pt x="345344" y="241089"/>
                  <a:pt x="342086" y="241089"/>
                  <a:pt x="340457" y="240274"/>
                </a:cubicBezTo>
                <a:cubicBezTo>
                  <a:pt x="338828" y="240274"/>
                  <a:pt x="338013" y="239460"/>
                  <a:pt x="335570" y="239460"/>
                </a:cubicBezTo>
                <a:lnTo>
                  <a:pt x="336384" y="239460"/>
                </a:lnTo>
                <a:cubicBezTo>
                  <a:pt x="335570" y="239460"/>
                  <a:pt x="333941" y="238646"/>
                  <a:pt x="333126" y="238646"/>
                </a:cubicBezTo>
                <a:cubicBezTo>
                  <a:pt x="335570" y="237831"/>
                  <a:pt x="333126" y="236202"/>
                  <a:pt x="336384" y="236202"/>
                </a:cubicBezTo>
                <a:cubicBezTo>
                  <a:pt x="335570" y="236202"/>
                  <a:pt x="336384" y="237017"/>
                  <a:pt x="337199" y="237017"/>
                </a:cubicBezTo>
                <a:lnTo>
                  <a:pt x="338828" y="237017"/>
                </a:lnTo>
                <a:cubicBezTo>
                  <a:pt x="338828" y="237831"/>
                  <a:pt x="335570" y="237017"/>
                  <a:pt x="336384" y="237831"/>
                </a:cubicBezTo>
                <a:cubicBezTo>
                  <a:pt x="338828" y="237831"/>
                  <a:pt x="342086" y="238646"/>
                  <a:pt x="345344" y="238646"/>
                </a:cubicBezTo>
                <a:cubicBezTo>
                  <a:pt x="349416" y="238646"/>
                  <a:pt x="339642" y="237831"/>
                  <a:pt x="340457" y="237017"/>
                </a:cubicBezTo>
                <a:cubicBezTo>
                  <a:pt x="339642" y="237017"/>
                  <a:pt x="343715" y="237831"/>
                  <a:pt x="342900" y="237017"/>
                </a:cubicBezTo>
                <a:cubicBezTo>
                  <a:pt x="341271" y="236202"/>
                  <a:pt x="335570" y="234573"/>
                  <a:pt x="330683" y="233759"/>
                </a:cubicBezTo>
                <a:cubicBezTo>
                  <a:pt x="332312" y="233759"/>
                  <a:pt x="335570" y="235387"/>
                  <a:pt x="331497" y="234573"/>
                </a:cubicBezTo>
                <a:cubicBezTo>
                  <a:pt x="329868" y="233759"/>
                  <a:pt x="329054" y="233759"/>
                  <a:pt x="326610" y="232944"/>
                </a:cubicBezTo>
                <a:cubicBezTo>
                  <a:pt x="330683" y="232944"/>
                  <a:pt x="328239" y="233759"/>
                  <a:pt x="331497" y="233759"/>
                </a:cubicBezTo>
                <a:cubicBezTo>
                  <a:pt x="331497" y="233759"/>
                  <a:pt x="329868" y="232944"/>
                  <a:pt x="329054" y="232944"/>
                </a:cubicBezTo>
                <a:cubicBezTo>
                  <a:pt x="330683" y="233759"/>
                  <a:pt x="332312" y="233759"/>
                  <a:pt x="333126" y="233759"/>
                </a:cubicBezTo>
                <a:lnTo>
                  <a:pt x="335357" y="233015"/>
                </a:lnTo>
                <a:lnTo>
                  <a:pt x="338828" y="233759"/>
                </a:lnTo>
                <a:cubicBezTo>
                  <a:pt x="338013" y="233759"/>
                  <a:pt x="336384" y="232944"/>
                  <a:pt x="335570" y="232944"/>
                </a:cubicBezTo>
                <a:lnTo>
                  <a:pt x="335357" y="233015"/>
                </a:lnTo>
                <a:lnTo>
                  <a:pt x="334552" y="232843"/>
                </a:lnTo>
                <a:cubicBezTo>
                  <a:pt x="332515" y="232334"/>
                  <a:pt x="330276" y="231723"/>
                  <a:pt x="329054" y="231315"/>
                </a:cubicBezTo>
                <a:cubicBezTo>
                  <a:pt x="329054" y="230501"/>
                  <a:pt x="330683" y="231315"/>
                  <a:pt x="329868" y="230501"/>
                </a:cubicBezTo>
                <a:cubicBezTo>
                  <a:pt x="325796" y="230501"/>
                  <a:pt x="330683" y="230501"/>
                  <a:pt x="326610" y="229686"/>
                </a:cubicBezTo>
                <a:cubicBezTo>
                  <a:pt x="326610" y="228872"/>
                  <a:pt x="329054" y="229686"/>
                  <a:pt x="329868" y="229686"/>
                </a:cubicBezTo>
                <a:cubicBezTo>
                  <a:pt x="329868" y="229686"/>
                  <a:pt x="328239" y="228872"/>
                  <a:pt x="327425" y="228872"/>
                </a:cubicBezTo>
                <a:cubicBezTo>
                  <a:pt x="330683" y="228872"/>
                  <a:pt x="335570" y="230501"/>
                  <a:pt x="338828" y="231315"/>
                </a:cubicBezTo>
                <a:cubicBezTo>
                  <a:pt x="340457" y="232130"/>
                  <a:pt x="345344" y="232130"/>
                  <a:pt x="345344" y="232130"/>
                </a:cubicBezTo>
                <a:cubicBezTo>
                  <a:pt x="342086" y="231315"/>
                  <a:pt x="328239" y="228057"/>
                  <a:pt x="323353" y="227243"/>
                </a:cubicBezTo>
                <a:cubicBezTo>
                  <a:pt x="321723" y="226428"/>
                  <a:pt x="326610" y="227243"/>
                  <a:pt x="326610" y="227243"/>
                </a:cubicBezTo>
                <a:cubicBezTo>
                  <a:pt x="329868" y="227243"/>
                  <a:pt x="323353" y="225614"/>
                  <a:pt x="324981" y="225614"/>
                </a:cubicBezTo>
                <a:lnTo>
                  <a:pt x="327425" y="226428"/>
                </a:lnTo>
                <a:cubicBezTo>
                  <a:pt x="328239" y="227243"/>
                  <a:pt x="327425" y="226428"/>
                  <a:pt x="325796" y="225614"/>
                </a:cubicBezTo>
                <a:cubicBezTo>
                  <a:pt x="326610" y="226428"/>
                  <a:pt x="332312" y="228057"/>
                  <a:pt x="333941" y="228057"/>
                </a:cubicBezTo>
                <a:cubicBezTo>
                  <a:pt x="334755" y="227243"/>
                  <a:pt x="327425" y="224799"/>
                  <a:pt x="323353" y="223985"/>
                </a:cubicBezTo>
                <a:lnTo>
                  <a:pt x="327425" y="225614"/>
                </a:lnTo>
                <a:cubicBezTo>
                  <a:pt x="324167" y="224799"/>
                  <a:pt x="324167" y="223985"/>
                  <a:pt x="320094" y="223170"/>
                </a:cubicBezTo>
                <a:lnTo>
                  <a:pt x="320744" y="222845"/>
                </a:lnTo>
                <a:lnTo>
                  <a:pt x="319280" y="222357"/>
                </a:lnTo>
                <a:lnTo>
                  <a:pt x="318872" y="222031"/>
                </a:lnTo>
                <a:lnTo>
                  <a:pt x="320817" y="222809"/>
                </a:lnTo>
                <a:lnTo>
                  <a:pt x="321723" y="222356"/>
                </a:lnTo>
                <a:cubicBezTo>
                  <a:pt x="321723" y="222356"/>
                  <a:pt x="322538" y="223170"/>
                  <a:pt x="324167" y="223170"/>
                </a:cubicBezTo>
                <a:cubicBezTo>
                  <a:pt x="324167" y="222356"/>
                  <a:pt x="324981" y="223170"/>
                  <a:pt x="326610" y="223170"/>
                </a:cubicBezTo>
                <a:cubicBezTo>
                  <a:pt x="330683" y="224799"/>
                  <a:pt x="341271" y="228057"/>
                  <a:pt x="346158" y="229686"/>
                </a:cubicBezTo>
                <a:lnTo>
                  <a:pt x="343715" y="228872"/>
                </a:lnTo>
                <a:lnTo>
                  <a:pt x="345344" y="228872"/>
                </a:lnTo>
                <a:cubicBezTo>
                  <a:pt x="342900" y="228057"/>
                  <a:pt x="329868" y="223985"/>
                  <a:pt x="326610" y="223170"/>
                </a:cubicBezTo>
                <a:cubicBezTo>
                  <a:pt x="327425" y="223170"/>
                  <a:pt x="333941" y="224799"/>
                  <a:pt x="335570" y="225614"/>
                </a:cubicBezTo>
                <a:cubicBezTo>
                  <a:pt x="335570" y="225614"/>
                  <a:pt x="325796" y="222356"/>
                  <a:pt x="326610" y="222356"/>
                </a:cubicBezTo>
                <a:lnTo>
                  <a:pt x="324981" y="222356"/>
                </a:lnTo>
                <a:cubicBezTo>
                  <a:pt x="324981" y="222356"/>
                  <a:pt x="326610" y="221541"/>
                  <a:pt x="324981" y="221541"/>
                </a:cubicBezTo>
                <a:cubicBezTo>
                  <a:pt x="326610" y="221541"/>
                  <a:pt x="331497" y="222356"/>
                  <a:pt x="332312" y="223170"/>
                </a:cubicBezTo>
                <a:lnTo>
                  <a:pt x="325796" y="220727"/>
                </a:lnTo>
                <a:cubicBezTo>
                  <a:pt x="326610" y="220727"/>
                  <a:pt x="332312" y="222356"/>
                  <a:pt x="333126" y="222356"/>
                </a:cubicBezTo>
                <a:cubicBezTo>
                  <a:pt x="333126" y="221541"/>
                  <a:pt x="326610" y="219912"/>
                  <a:pt x="325796" y="219912"/>
                </a:cubicBezTo>
                <a:lnTo>
                  <a:pt x="326864" y="220059"/>
                </a:lnTo>
                <a:lnTo>
                  <a:pt x="322538" y="219098"/>
                </a:lnTo>
                <a:cubicBezTo>
                  <a:pt x="322538" y="219098"/>
                  <a:pt x="323352" y="219098"/>
                  <a:pt x="320094" y="218284"/>
                </a:cubicBezTo>
                <a:lnTo>
                  <a:pt x="327608" y="220162"/>
                </a:lnTo>
                <a:lnTo>
                  <a:pt x="328748" y="220319"/>
                </a:lnTo>
                <a:cubicBezTo>
                  <a:pt x="329258" y="220319"/>
                  <a:pt x="329869" y="220319"/>
                  <a:pt x="332312" y="220727"/>
                </a:cubicBezTo>
                <a:cubicBezTo>
                  <a:pt x="332312" y="220727"/>
                  <a:pt x="326610" y="219098"/>
                  <a:pt x="325796" y="219098"/>
                </a:cubicBezTo>
                <a:cubicBezTo>
                  <a:pt x="324167" y="218283"/>
                  <a:pt x="324981" y="218283"/>
                  <a:pt x="325796" y="218283"/>
                </a:cubicBezTo>
                <a:cubicBezTo>
                  <a:pt x="328239" y="219098"/>
                  <a:pt x="338828" y="221541"/>
                  <a:pt x="342900" y="222356"/>
                </a:cubicBezTo>
                <a:lnTo>
                  <a:pt x="325796" y="217469"/>
                </a:lnTo>
                <a:cubicBezTo>
                  <a:pt x="327425" y="217469"/>
                  <a:pt x="332312" y="219098"/>
                  <a:pt x="333126" y="219098"/>
                </a:cubicBezTo>
                <a:cubicBezTo>
                  <a:pt x="328239" y="217469"/>
                  <a:pt x="327425" y="215840"/>
                  <a:pt x="328239" y="215840"/>
                </a:cubicBezTo>
                <a:cubicBezTo>
                  <a:pt x="329868" y="216654"/>
                  <a:pt x="331497" y="216654"/>
                  <a:pt x="329868" y="215840"/>
                </a:cubicBezTo>
                <a:cubicBezTo>
                  <a:pt x="330683" y="215840"/>
                  <a:pt x="330683" y="215840"/>
                  <a:pt x="330683" y="215840"/>
                </a:cubicBezTo>
                <a:cubicBezTo>
                  <a:pt x="334755" y="215840"/>
                  <a:pt x="322538" y="213396"/>
                  <a:pt x="327425" y="214211"/>
                </a:cubicBezTo>
                <a:cubicBezTo>
                  <a:pt x="326610" y="214211"/>
                  <a:pt x="329054" y="215025"/>
                  <a:pt x="330683" y="215025"/>
                </a:cubicBezTo>
                <a:cubicBezTo>
                  <a:pt x="329869" y="215025"/>
                  <a:pt x="329869" y="214821"/>
                  <a:pt x="329359" y="214516"/>
                </a:cubicBezTo>
                <a:lnTo>
                  <a:pt x="324985" y="213397"/>
                </a:lnTo>
                <a:lnTo>
                  <a:pt x="324981" y="213396"/>
                </a:lnTo>
                <a:cubicBezTo>
                  <a:pt x="325796" y="213396"/>
                  <a:pt x="324981" y="212582"/>
                  <a:pt x="328239" y="213396"/>
                </a:cubicBezTo>
                <a:lnTo>
                  <a:pt x="324981" y="211767"/>
                </a:lnTo>
                <a:cubicBezTo>
                  <a:pt x="324981" y="211767"/>
                  <a:pt x="326610" y="211767"/>
                  <a:pt x="327425" y="211767"/>
                </a:cubicBezTo>
                <a:cubicBezTo>
                  <a:pt x="326610" y="211767"/>
                  <a:pt x="332312" y="213396"/>
                  <a:pt x="328239" y="212582"/>
                </a:cubicBezTo>
                <a:cubicBezTo>
                  <a:pt x="332312" y="213396"/>
                  <a:pt x="333941" y="213396"/>
                  <a:pt x="337199" y="214211"/>
                </a:cubicBezTo>
                <a:lnTo>
                  <a:pt x="331821" y="212418"/>
                </a:lnTo>
                <a:lnTo>
                  <a:pt x="337199" y="213396"/>
                </a:lnTo>
                <a:lnTo>
                  <a:pt x="338828" y="213396"/>
                </a:lnTo>
                <a:cubicBezTo>
                  <a:pt x="340457" y="214211"/>
                  <a:pt x="341271" y="214211"/>
                  <a:pt x="342086" y="214211"/>
                </a:cubicBezTo>
                <a:lnTo>
                  <a:pt x="340457" y="213396"/>
                </a:lnTo>
                <a:lnTo>
                  <a:pt x="339642" y="213396"/>
                </a:lnTo>
                <a:cubicBezTo>
                  <a:pt x="338013" y="213396"/>
                  <a:pt x="335570" y="212582"/>
                  <a:pt x="333941" y="212582"/>
                </a:cubicBezTo>
                <a:cubicBezTo>
                  <a:pt x="334755" y="212582"/>
                  <a:pt x="335570" y="212582"/>
                  <a:pt x="336384" y="212582"/>
                </a:cubicBezTo>
                <a:cubicBezTo>
                  <a:pt x="333941" y="211767"/>
                  <a:pt x="331497" y="211767"/>
                  <a:pt x="329054" y="210953"/>
                </a:cubicBezTo>
                <a:lnTo>
                  <a:pt x="329868" y="210953"/>
                </a:lnTo>
                <a:lnTo>
                  <a:pt x="328565" y="210692"/>
                </a:lnTo>
                <a:lnTo>
                  <a:pt x="328749" y="210545"/>
                </a:lnTo>
                <a:cubicBezTo>
                  <a:pt x="330276" y="210545"/>
                  <a:pt x="331905" y="210545"/>
                  <a:pt x="329868" y="210138"/>
                </a:cubicBezTo>
                <a:cubicBezTo>
                  <a:pt x="329054" y="209324"/>
                  <a:pt x="325796" y="209324"/>
                  <a:pt x="324981" y="209324"/>
                </a:cubicBezTo>
                <a:cubicBezTo>
                  <a:pt x="325796" y="209324"/>
                  <a:pt x="326610" y="209324"/>
                  <a:pt x="326610" y="209324"/>
                </a:cubicBezTo>
                <a:lnTo>
                  <a:pt x="323353" y="208509"/>
                </a:lnTo>
                <a:lnTo>
                  <a:pt x="324981" y="208509"/>
                </a:lnTo>
                <a:lnTo>
                  <a:pt x="326610" y="208509"/>
                </a:lnTo>
                <a:lnTo>
                  <a:pt x="326203" y="208373"/>
                </a:lnTo>
                <a:lnTo>
                  <a:pt x="327199" y="208263"/>
                </a:lnTo>
                <a:lnTo>
                  <a:pt x="327425" y="208509"/>
                </a:lnTo>
                <a:cubicBezTo>
                  <a:pt x="329054" y="208509"/>
                  <a:pt x="333941" y="207695"/>
                  <a:pt x="332312" y="207695"/>
                </a:cubicBezTo>
                <a:lnTo>
                  <a:pt x="327199" y="208263"/>
                </a:lnTo>
                <a:lnTo>
                  <a:pt x="327047" y="208096"/>
                </a:lnTo>
                <a:lnTo>
                  <a:pt x="329054" y="207695"/>
                </a:lnTo>
                <a:cubicBezTo>
                  <a:pt x="325796" y="207695"/>
                  <a:pt x="328239" y="206880"/>
                  <a:pt x="329054" y="206880"/>
                </a:cubicBezTo>
                <a:cubicBezTo>
                  <a:pt x="328239" y="206880"/>
                  <a:pt x="328239" y="206880"/>
                  <a:pt x="327425" y="206880"/>
                </a:cubicBezTo>
                <a:lnTo>
                  <a:pt x="325932" y="206880"/>
                </a:lnTo>
                <a:lnTo>
                  <a:pt x="325603" y="206521"/>
                </a:lnTo>
                <a:lnTo>
                  <a:pt x="327425" y="206066"/>
                </a:lnTo>
                <a:lnTo>
                  <a:pt x="325796" y="206066"/>
                </a:lnTo>
                <a:lnTo>
                  <a:pt x="325185" y="206066"/>
                </a:lnTo>
                <a:lnTo>
                  <a:pt x="325162" y="206040"/>
                </a:lnTo>
                <a:lnTo>
                  <a:pt x="330683" y="205251"/>
                </a:lnTo>
                <a:cubicBezTo>
                  <a:pt x="330683" y="205251"/>
                  <a:pt x="329054" y="205251"/>
                  <a:pt x="329054" y="205251"/>
                </a:cubicBezTo>
                <a:cubicBezTo>
                  <a:pt x="329868" y="205251"/>
                  <a:pt x="330683" y="204437"/>
                  <a:pt x="331497" y="204437"/>
                </a:cubicBezTo>
                <a:lnTo>
                  <a:pt x="327425" y="205251"/>
                </a:lnTo>
                <a:cubicBezTo>
                  <a:pt x="326610" y="205251"/>
                  <a:pt x="326610" y="205251"/>
                  <a:pt x="326610" y="205251"/>
                </a:cubicBezTo>
                <a:cubicBezTo>
                  <a:pt x="326610" y="205251"/>
                  <a:pt x="324981" y="205251"/>
                  <a:pt x="326610" y="204437"/>
                </a:cubicBezTo>
                <a:cubicBezTo>
                  <a:pt x="327425" y="204437"/>
                  <a:pt x="328239" y="203622"/>
                  <a:pt x="329054" y="203622"/>
                </a:cubicBezTo>
                <a:cubicBezTo>
                  <a:pt x="326610" y="204437"/>
                  <a:pt x="329054" y="203622"/>
                  <a:pt x="330683" y="203622"/>
                </a:cubicBezTo>
                <a:cubicBezTo>
                  <a:pt x="330683" y="203622"/>
                  <a:pt x="331497" y="203622"/>
                  <a:pt x="333126" y="202808"/>
                </a:cubicBezTo>
                <a:cubicBezTo>
                  <a:pt x="332312" y="201994"/>
                  <a:pt x="329054" y="202808"/>
                  <a:pt x="327425" y="203622"/>
                </a:cubicBezTo>
                <a:lnTo>
                  <a:pt x="326697" y="203622"/>
                </a:lnTo>
                <a:lnTo>
                  <a:pt x="326793" y="203576"/>
                </a:lnTo>
                <a:lnTo>
                  <a:pt x="328910" y="203047"/>
                </a:lnTo>
                <a:lnTo>
                  <a:pt x="328749" y="203317"/>
                </a:lnTo>
                <a:lnTo>
                  <a:pt x="329739" y="202840"/>
                </a:lnTo>
                <a:lnTo>
                  <a:pt x="329868" y="202808"/>
                </a:lnTo>
                <a:lnTo>
                  <a:pt x="329806" y="202808"/>
                </a:lnTo>
                <a:lnTo>
                  <a:pt x="330340" y="202551"/>
                </a:lnTo>
                <a:lnTo>
                  <a:pt x="333126" y="201994"/>
                </a:lnTo>
                <a:cubicBezTo>
                  <a:pt x="333941" y="201586"/>
                  <a:pt x="332515" y="201993"/>
                  <a:pt x="331090" y="202401"/>
                </a:cubicBezTo>
                <a:lnTo>
                  <a:pt x="330341" y="202550"/>
                </a:lnTo>
                <a:lnTo>
                  <a:pt x="331497" y="201994"/>
                </a:lnTo>
                <a:lnTo>
                  <a:pt x="329054" y="202808"/>
                </a:lnTo>
                <a:lnTo>
                  <a:pt x="326896" y="203527"/>
                </a:lnTo>
                <a:lnTo>
                  <a:pt x="329054" y="202502"/>
                </a:lnTo>
                <a:cubicBezTo>
                  <a:pt x="331090" y="201586"/>
                  <a:pt x="332719" y="200771"/>
                  <a:pt x="330683" y="201179"/>
                </a:cubicBezTo>
                <a:lnTo>
                  <a:pt x="329759" y="201233"/>
                </a:lnTo>
                <a:lnTo>
                  <a:pt x="328952" y="201281"/>
                </a:lnTo>
                <a:cubicBezTo>
                  <a:pt x="329257" y="200975"/>
                  <a:pt x="329461" y="200772"/>
                  <a:pt x="326610" y="201994"/>
                </a:cubicBezTo>
                <a:cubicBezTo>
                  <a:pt x="331497" y="200364"/>
                  <a:pt x="326610" y="201994"/>
                  <a:pt x="328239" y="201179"/>
                </a:cubicBezTo>
                <a:cubicBezTo>
                  <a:pt x="332312" y="199550"/>
                  <a:pt x="329054" y="201179"/>
                  <a:pt x="333126" y="199550"/>
                </a:cubicBezTo>
                <a:cubicBezTo>
                  <a:pt x="333941" y="198735"/>
                  <a:pt x="331497" y="199550"/>
                  <a:pt x="333126" y="198735"/>
                </a:cubicBezTo>
                <a:cubicBezTo>
                  <a:pt x="333126" y="198735"/>
                  <a:pt x="334755" y="197921"/>
                  <a:pt x="335570" y="197921"/>
                </a:cubicBezTo>
                <a:cubicBezTo>
                  <a:pt x="338013" y="196292"/>
                  <a:pt x="332312" y="198735"/>
                  <a:pt x="331497" y="198735"/>
                </a:cubicBezTo>
                <a:lnTo>
                  <a:pt x="332312" y="198735"/>
                </a:lnTo>
                <a:cubicBezTo>
                  <a:pt x="328239" y="200364"/>
                  <a:pt x="331497" y="198735"/>
                  <a:pt x="328239" y="200364"/>
                </a:cubicBezTo>
                <a:cubicBezTo>
                  <a:pt x="330683" y="198735"/>
                  <a:pt x="326610" y="200364"/>
                  <a:pt x="328239" y="199550"/>
                </a:cubicBezTo>
                <a:cubicBezTo>
                  <a:pt x="328239" y="199550"/>
                  <a:pt x="329054" y="199550"/>
                  <a:pt x="329054" y="199550"/>
                </a:cubicBezTo>
                <a:cubicBezTo>
                  <a:pt x="329054" y="198735"/>
                  <a:pt x="335570" y="194663"/>
                  <a:pt x="335570" y="194663"/>
                </a:cubicBezTo>
                <a:cubicBezTo>
                  <a:pt x="335570" y="193849"/>
                  <a:pt x="333126" y="195478"/>
                  <a:pt x="331497" y="196292"/>
                </a:cubicBezTo>
                <a:cubicBezTo>
                  <a:pt x="330683" y="196292"/>
                  <a:pt x="331090" y="196088"/>
                  <a:pt x="330988" y="196292"/>
                </a:cubicBezTo>
                <a:lnTo>
                  <a:pt x="329113" y="197578"/>
                </a:lnTo>
                <a:lnTo>
                  <a:pt x="329054" y="197107"/>
                </a:lnTo>
                <a:cubicBezTo>
                  <a:pt x="331497" y="196292"/>
                  <a:pt x="332312" y="194663"/>
                  <a:pt x="333941" y="193849"/>
                </a:cubicBezTo>
                <a:cubicBezTo>
                  <a:pt x="333126" y="193849"/>
                  <a:pt x="332312" y="194663"/>
                  <a:pt x="330683" y="195478"/>
                </a:cubicBezTo>
                <a:lnTo>
                  <a:pt x="332312" y="193849"/>
                </a:lnTo>
                <a:cubicBezTo>
                  <a:pt x="327425" y="197107"/>
                  <a:pt x="328239" y="196292"/>
                  <a:pt x="325796" y="197921"/>
                </a:cubicBezTo>
                <a:cubicBezTo>
                  <a:pt x="327425" y="197107"/>
                  <a:pt x="328239" y="195478"/>
                  <a:pt x="329868" y="194663"/>
                </a:cubicBezTo>
                <a:cubicBezTo>
                  <a:pt x="329868" y="194663"/>
                  <a:pt x="329054" y="194663"/>
                  <a:pt x="328239" y="195478"/>
                </a:cubicBezTo>
                <a:cubicBezTo>
                  <a:pt x="327425" y="196292"/>
                  <a:pt x="330683" y="193034"/>
                  <a:pt x="328239" y="194663"/>
                </a:cubicBezTo>
                <a:lnTo>
                  <a:pt x="327425" y="195478"/>
                </a:lnTo>
                <a:lnTo>
                  <a:pt x="324919" y="196104"/>
                </a:lnTo>
                <a:lnTo>
                  <a:pt x="326610" y="193849"/>
                </a:lnTo>
                <a:lnTo>
                  <a:pt x="324981" y="195478"/>
                </a:lnTo>
                <a:lnTo>
                  <a:pt x="325796" y="193849"/>
                </a:lnTo>
                <a:cubicBezTo>
                  <a:pt x="325796" y="193849"/>
                  <a:pt x="323353" y="196292"/>
                  <a:pt x="323353" y="196292"/>
                </a:cubicBezTo>
                <a:cubicBezTo>
                  <a:pt x="327425" y="191405"/>
                  <a:pt x="323353" y="195478"/>
                  <a:pt x="326610" y="190591"/>
                </a:cubicBezTo>
                <a:cubicBezTo>
                  <a:pt x="324167" y="194663"/>
                  <a:pt x="326610" y="191405"/>
                  <a:pt x="324167" y="194663"/>
                </a:cubicBezTo>
                <a:cubicBezTo>
                  <a:pt x="324167" y="193849"/>
                  <a:pt x="324981" y="193034"/>
                  <a:pt x="324981" y="193034"/>
                </a:cubicBezTo>
                <a:lnTo>
                  <a:pt x="323353" y="195478"/>
                </a:lnTo>
                <a:cubicBezTo>
                  <a:pt x="324167" y="193849"/>
                  <a:pt x="324981" y="192220"/>
                  <a:pt x="324167" y="192220"/>
                </a:cubicBezTo>
                <a:lnTo>
                  <a:pt x="324167" y="191405"/>
                </a:lnTo>
                <a:cubicBezTo>
                  <a:pt x="324167" y="190591"/>
                  <a:pt x="323353" y="190591"/>
                  <a:pt x="322538" y="193034"/>
                </a:cubicBezTo>
                <a:cubicBezTo>
                  <a:pt x="323353" y="191405"/>
                  <a:pt x="323353" y="190591"/>
                  <a:pt x="324167" y="189776"/>
                </a:cubicBezTo>
                <a:cubicBezTo>
                  <a:pt x="320909" y="196292"/>
                  <a:pt x="325796" y="184075"/>
                  <a:pt x="323353" y="188962"/>
                </a:cubicBezTo>
                <a:cubicBezTo>
                  <a:pt x="325796" y="184075"/>
                  <a:pt x="326610" y="178373"/>
                  <a:pt x="329054" y="174301"/>
                </a:cubicBezTo>
                <a:lnTo>
                  <a:pt x="328239" y="175115"/>
                </a:lnTo>
                <a:cubicBezTo>
                  <a:pt x="329054" y="171857"/>
                  <a:pt x="329054" y="175115"/>
                  <a:pt x="330683" y="171857"/>
                </a:cubicBezTo>
                <a:cubicBezTo>
                  <a:pt x="330683" y="173486"/>
                  <a:pt x="329868" y="174301"/>
                  <a:pt x="329868" y="175930"/>
                </a:cubicBezTo>
                <a:cubicBezTo>
                  <a:pt x="330683" y="174301"/>
                  <a:pt x="331497" y="172672"/>
                  <a:pt x="331497" y="171857"/>
                </a:cubicBezTo>
                <a:cubicBezTo>
                  <a:pt x="331497" y="171857"/>
                  <a:pt x="331497" y="171857"/>
                  <a:pt x="332312" y="169414"/>
                </a:cubicBezTo>
                <a:close/>
                <a:moveTo>
                  <a:pt x="380292" y="169385"/>
                </a:moveTo>
                <a:lnTo>
                  <a:pt x="380366" y="169415"/>
                </a:lnTo>
                <a:lnTo>
                  <a:pt x="379551" y="169415"/>
                </a:lnTo>
                <a:close/>
                <a:moveTo>
                  <a:pt x="482177" y="168600"/>
                </a:moveTo>
                <a:cubicBezTo>
                  <a:pt x="484621" y="169415"/>
                  <a:pt x="482177" y="170229"/>
                  <a:pt x="481363" y="171043"/>
                </a:cubicBezTo>
                <a:cubicBezTo>
                  <a:pt x="478919" y="171858"/>
                  <a:pt x="482177" y="169415"/>
                  <a:pt x="482177" y="168600"/>
                </a:cubicBezTo>
                <a:close/>
                <a:moveTo>
                  <a:pt x="395841" y="166156"/>
                </a:moveTo>
                <a:lnTo>
                  <a:pt x="396655" y="173487"/>
                </a:lnTo>
                <a:cubicBezTo>
                  <a:pt x="395841" y="172672"/>
                  <a:pt x="395026" y="172672"/>
                  <a:pt x="393397" y="175930"/>
                </a:cubicBezTo>
                <a:close/>
                <a:moveTo>
                  <a:pt x="488693" y="165342"/>
                </a:moveTo>
                <a:cubicBezTo>
                  <a:pt x="488693" y="166156"/>
                  <a:pt x="488693" y="166971"/>
                  <a:pt x="489508" y="167785"/>
                </a:cubicBezTo>
                <a:lnTo>
                  <a:pt x="488693" y="169414"/>
                </a:lnTo>
                <a:close/>
                <a:moveTo>
                  <a:pt x="510684" y="162084"/>
                </a:moveTo>
                <a:lnTo>
                  <a:pt x="512313" y="162084"/>
                </a:lnTo>
                <a:lnTo>
                  <a:pt x="512313" y="162899"/>
                </a:lnTo>
                <a:close/>
                <a:moveTo>
                  <a:pt x="530232" y="160455"/>
                </a:moveTo>
                <a:lnTo>
                  <a:pt x="530232" y="162084"/>
                </a:lnTo>
                <a:cubicBezTo>
                  <a:pt x="530232" y="162084"/>
                  <a:pt x="529417" y="162084"/>
                  <a:pt x="529417" y="162084"/>
                </a:cubicBezTo>
                <a:cubicBezTo>
                  <a:pt x="527788" y="161270"/>
                  <a:pt x="528602" y="160455"/>
                  <a:pt x="530232" y="160455"/>
                </a:cubicBezTo>
                <a:close/>
                <a:moveTo>
                  <a:pt x="504982" y="159640"/>
                </a:moveTo>
                <a:lnTo>
                  <a:pt x="507428" y="159640"/>
                </a:lnTo>
                <a:lnTo>
                  <a:pt x="508240" y="159640"/>
                </a:lnTo>
                <a:cubicBezTo>
                  <a:pt x="507425" y="159640"/>
                  <a:pt x="507425" y="159640"/>
                  <a:pt x="507425" y="160455"/>
                </a:cubicBezTo>
                <a:close/>
                <a:moveTo>
                  <a:pt x="514757" y="158826"/>
                </a:moveTo>
                <a:lnTo>
                  <a:pt x="515571" y="162084"/>
                </a:lnTo>
                <a:lnTo>
                  <a:pt x="513942" y="161270"/>
                </a:lnTo>
                <a:close/>
                <a:moveTo>
                  <a:pt x="482177" y="158826"/>
                </a:moveTo>
                <a:cubicBezTo>
                  <a:pt x="482177" y="160455"/>
                  <a:pt x="481362" y="160455"/>
                  <a:pt x="481362" y="161270"/>
                </a:cubicBezTo>
                <a:cubicBezTo>
                  <a:pt x="479733" y="161270"/>
                  <a:pt x="479733" y="160455"/>
                  <a:pt x="479733" y="159641"/>
                </a:cubicBezTo>
                <a:close/>
                <a:moveTo>
                  <a:pt x="572585" y="157197"/>
                </a:moveTo>
                <a:cubicBezTo>
                  <a:pt x="572585" y="156383"/>
                  <a:pt x="574214" y="158011"/>
                  <a:pt x="575029" y="157197"/>
                </a:cubicBezTo>
                <a:lnTo>
                  <a:pt x="574214" y="158826"/>
                </a:lnTo>
                <a:close/>
                <a:moveTo>
                  <a:pt x="219098" y="156383"/>
                </a:moveTo>
                <a:lnTo>
                  <a:pt x="219098" y="157197"/>
                </a:lnTo>
                <a:lnTo>
                  <a:pt x="219018" y="157078"/>
                </a:lnTo>
                <a:close/>
                <a:moveTo>
                  <a:pt x="541635" y="153939"/>
                </a:moveTo>
                <a:cubicBezTo>
                  <a:pt x="541635" y="155568"/>
                  <a:pt x="541635" y="157197"/>
                  <a:pt x="540006" y="156383"/>
                </a:cubicBezTo>
                <a:lnTo>
                  <a:pt x="540006" y="158011"/>
                </a:lnTo>
                <a:lnTo>
                  <a:pt x="538377" y="155568"/>
                </a:lnTo>
                <a:close/>
                <a:moveTo>
                  <a:pt x="548965" y="153125"/>
                </a:moveTo>
                <a:cubicBezTo>
                  <a:pt x="548965" y="153939"/>
                  <a:pt x="550594" y="157197"/>
                  <a:pt x="552223" y="158012"/>
                </a:cubicBezTo>
                <a:lnTo>
                  <a:pt x="552223" y="158826"/>
                </a:lnTo>
                <a:cubicBezTo>
                  <a:pt x="551409" y="158012"/>
                  <a:pt x="550594" y="159641"/>
                  <a:pt x="550594" y="159641"/>
                </a:cubicBezTo>
                <a:cubicBezTo>
                  <a:pt x="549780" y="157197"/>
                  <a:pt x="548965" y="155568"/>
                  <a:pt x="548965" y="153125"/>
                </a:cubicBezTo>
                <a:close/>
                <a:moveTo>
                  <a:pt x="585617" y="151495"/>
                </a:moveTo>
                <a:lnTo>
                  <a:pt x="585617" y="153124"/>
                </a:lnTo>
                <a:lnTo>
                  <a:pt x="583988" y="154753"/>
                </a:lnTo>
                <a:close/>
                <a:moveTo>
                  <a:pt x="580730" y="151495"/>
                </a:moveTo>
                <a:lnTo>
                  <a:pt x="579916" y="154753"/>
                </a:lnTo>
                <a:lnTo>
                  <a:pt x="579916" y="153938"/>
                </a:lnTo>
                <a:cubicBezTo>
                  <a:pt x="577472" y="152310"/>
                  <a:pt x="574215" y="157197"/>
                  <a:pt x="573400" y="153124"/>
                </a:cubicBezTo>
                <a:cubicBezTo>
                  <a:pt x="575029" y="153938"/>
                  <a:pt x="578287" y="151495"/>
                  <a:pt x="580730" y="151495"/>
                </a:cubicBezTo>
                <a:close/>
                <a:moveTo>
                  <a:pt x="547336" y="149866"/>
                </a:moveTo>
                <a:lnTo>
                  <a:pt x="548150" y="150681"/>
                </a:lnTo>
                <a:lnTo>
                  <a:pt x="547336" y="151495"/>
                </a:lnTo>
                <a:close/>
                <a:moveTo>
                  <a:pt x="563625" y="149052"/>
                </a:moveTo>
                <a:lnTo>
                  <a:pt x="560367" y="152310"/>
                </a:lnTo>
                <a:lnTo>
                  <a:pt x="559553" y="152310"/>
                </a:lnTo>
                <a:close/>
                <a:moveTo>
                  <a:pt x="549779" y="149052"/>
                </a:moveTo>
                <a:cubicBezTo>
                  <a:pt x="549779" y="149866"/>
                  <a:pt x="549779" y="150681"/>
                  <a:pt x="549779" y="151495"/>
                </a:cubicBezTo>
                <a:lnTo>
                  <a:pt x="548150" y="150681"/>
                </a:lnTo>
                <a:close/>
                <a:moveTo>
                  <a:pt x="532675" y="148238"/>
                </a:moveTo>
                <a:cubicBezTo>
                  <a:pt x="535933" y="149866"/>
                  <a:pt x="531047" y="151495"/>
                  <a:pt x="534305" y="151495"/>
                </a:cubicBezTo>
                <a:cubicBezTo>
                  <a:pt x="532675" y="152310"/>
                  <a:pt x="533490" y="154753"/>
                  <a:pt x="531047" y="154753"/>
                </a:cubicBezTo>
                <a:cubicBezTo>
                  <a:pt x="530232" y="152310"/>
                  <a:pt x="531861" y="150681"/>
                  <a:pt x="532675" y="148238"/>
                </a:cubicBezTo>
                <a:close/>
                <a:moveTo>
                  <a:pt x="524530" y="148238"/>
                </a:moveTo>
                <a:cubicBezTo>
                  <a:pt x="526159" y="152310"/>
                  <a:pt x="526974" y="160455"/>
                  <a:pt x="525345" y="162084"/>
                </a:cubicBezTo>
                <a:cubicBezTo>
                  <a:pt x="523716" y="159641"/>
                  <a:pt x="521272" y="162084"/>
                  <a:pt x="521272" y="164528"/>
                </a:cubicBezTo>
                <a:cubicBezTo>
                  <a:pt x="521272" y="163713"/>
                  <a:pt x="522087" y="162084"/>
                  <a:pt x="522087" y="161270"/>
                </a:cubicBezTo>
                <a:lnTo>
                  <a:pt x="519643" y="162899"/>
                </a:lnTo>
                <a:cubicBezTo>
                  <a:pt x="518829" y="158012"/>
                  <a:pt x="522901" y="157197"/>
                  <a:pt x="522087" y="153939"/>
                </a:cubicBezTo>
                <a:cubicBezTo>
                  <a:pt x="522901" y="155568"/>
                  <a:pt x="522901" y="158012"/>
                  <a:pt x="525345" y="156383"/>
                </a:cubicBezTo>
                <a:cubicBezTo>
                  <a:pt x="526974" y="154754"/>
                  <a:pt x="523716" y="153125"/>
                  <a:pt x="522901" y="151496"/>
                </a:cubicBezTo>
                <a:cubicBezTo>
                  <a:pt x="524530" y="149867"/>
                  <a:pt x="524530" y="149053"/>
                  <a:pt x="524530" y="148238"/>
                </a:cubicBezTo>
                <a:close/>
                <a:moveTo>
                  <a:pt x="533490" y="147423"/>
                </a:moveTo>
                <a:cubicBezTo>
                  <a:pt x="533490" y="147423"/>
                  <a:pt x="534305" y="148238"/>
                  <a:pt x="535119" y="148238"/>
                </a:cubicBezTo>
                <a:cubicBezTo>
                  <a:pt x="534305" y="148238"/>
                  <a:pt x="533490" y="148238"/>
                  <a:pt x="532675" y="148238"/>
                </a:cubicBezTo>
                <a:cubicBezTo>
                  <a:pt x="532675" y="147423"/>
                  <a:pt x="533490" y="147423"/>
                  <a:pt x="533490" y="147423"/>
                </a:cubicBezTo>
                <a:close/>
                <a:moveTo>
                  <a:pt x="532675" y="147423"/>
                </a:moveTo>
                <a:cubicBezTo>
                  <a:pt x="532675" y="147423"/>
                  <a:pt x="531861" y="147423"/>
                  <a:pt x="532675" y="148238"/>
                </a:cubicBezTo>
                <a:cubicBezTo>
                  <a:pt x="531047" y="148238"/>
                  <a:pt x="530232" y="148238"/>
                  <a:pt x="528603" y="149052"/>
                </a:cubicBezTo>
                <a:close/>
                <a:moveTo>
                  <a:pt x="496838" y="147423"/>
                </a:moveTo>
                <a:cubicBezTo>
                  <a:pt x="496838" y="148238"/>
                  <a:pt x="496838" y="148238"/>
                  <a:pt x="496838" y="149052"/>
                </a:cubicBezTo>
                <a:lnTo>
                  <a:pt x="496279" y="148773"/>
                </a:lnTo>
                <a:close/>
                <a:moveTo>
                  <a:pt x="562811" y="145794"/>
                </a:moveTo>
                <a:cubicBezTo>
                  <a:pt x="562811" y="146609"/>
                  <a:pt x="561997" y="147423"/>
                  <a:pt x="561997" y="146609"/>
                </a:cubicBezTo>
                <a:cubicBezTo>
                  <a:pt x="561182" y="149866"/>
                  <a:pt x="561182" y="148238"/>
                  <a:pt x="561182" y="147423"/>
                </a:cubicBezTo>
                <a:close/>
                <a:moveTo>
                  <a:pt x="537562" y="145794"/>
                </a:moveTo>
                <a:cubicBezTo>
                  <a:pt x="539191" y="145794"/>
                  <a:pt x="538377" y="147423"/>
                  <a:pt x="538377" y="148238"/>
                </a:cubicBezTo>
                <a:cubicBezTo>
                  <a:pt x="537562" y="148238"/>
                  <a:pt x="535933" y="148238"/>
                  <a:pt x="535119" y="147423"/>
                </a:cubicBezTo>
                <a:cubicBezTo>
                  <a:pt x="535933" y="147423"/>
                  <a:pt x="536748" y="146609"/>
                  <a:pt x="537562" y="145794"/>
                </a:cubicBezTo>
                <a:close/>
                <a:moveTo>
                  <a:pt x="70046" y="145794"/>
                </a:moveTo>
                <a:lnTo>
                  <a:pt x="71675" y="146609"/>
                </a:lnTo>
                <a:lnTo>
                  <a:pt x="70861" y="147423"/>
                </a:lnTo>
                <a:close/>
                <a:moveTo>
                  <a:pt x="526974" y="144980"/>
                </a:moveTo>
                <a:cubicBezTo>
                  <a:pt x="527788" y="146609"/>
                  <a:pt x="528603" y="147423"/>
                  <a:pt x="528603" y="148238"/>
                </a:cubicBezTo>
                <a:lnTo>
                  <a:pt x="525345" y="148238"/>
                </a:lnTo>
                <a:cubicBezTo>
                  <a:pt x="525345" y="147423"/>
                  <a:pt x="525345" y="145794"/>
                  <a:pt x="526974" y="144980"/>
                </a:cubicBezTo>
                <a:close/>
                <a:moveTo>
                  <a:pt x="504168" y="144980"/>
                </a:moveTo>
                <a:cubicBezTo>
                  <a:pt x="504168" y="145794"/>
                  <a:pt x="504168" y="145794"/>
                  <a:pt x="504168" y="145794"/>
                </a:cubicBezTo>
                <a:cubicBezTo>
                  <a:pt x="503353" y="145794"/>
                  <a:pt x="503353" y="145794"/>
                  <a:pt x="502539" y="145794"/>
                </a:cubicBezTo>
                <a:cubicBezTo>
                  <a:pt x="503353" y="145794"/>
                  <a:pt x="503353" y="144980"/>
                  <a:pt x="504168" y="144980"/>
                </a:cubicBezTo>
                <a:close/>
                <a:moveTo>
                  <a:pt x="501725" y="144980"/>
                </a:moveTo>
                <a:cubicBezTo>
                  <a:pt x="500910" y="144165"/>
                  <a:pt x="501725" y="148238"/>
                  <a:pt x="500910" y="147423"/>
                </a:cubicBezTo>
                <a:cubicBezTo>
                  <a:pt x="497652" y="149052"/>
                  <a:pt x="502539" y="141722"/>
                  <a:pt x="501725" y="144980"/>
                </a:cubicBezTo>
                <a:close/>
                <a:moveTo>
                  <a:pt x="520458" y="144165"/>
                </a:moveTo>
                <a:lnTo>
                  <a:pt x="520458" y="146608"/>
                </a:lnTo>
                <a:lnTo>
                  <a:pt x="519643" y="145794"/>
                </a:lnTo>
                <a:close/>
                <a:moveTo>
                  <a:pt x="512313" y="144165"/>
                </a:moveTo>
                <a:cubicBezTo>
                  <a:pt x="512313" y="144165"/>
                  <a:pt x="512313" y="144980"/>
                  <a:pt x="512313" y="145794"/>
                </a:cubicBezTo>
                <a:cubicBezTo>
                  <a:pt x="512313" y="145794"/>
                  <a:pt x="511498" y="144980"/>
                  <a:pt x="510684" y="144980"/>
                </a:cubicBezTo>
                <a:close/>
                <a:moveTo>
                  <a:pt x="566883" y="143351"/>
                </a:moveTo>
                <a:lnTo>
                  <a:pt x="567698" y="143351"/>
                </a:lnTo>
                <a:lnTo>
                  <a:pt x="568512" y="143351"/>
                </a:lnTo>
                <a:cubicBezTo>
                  <a:pt x="568512" y="144166"/>
                  <a:pt x="568512" y="144166"/>
                  <a:pt x="568512" y="144166"/>
                </a:cubicBezTo>
                <a:cubicBezTo>
                  <a:pt x="565254" y="144980"/>
                  <a:pt x="566883" y="144980"/>
                  <a:pt x="566883" y="143351"/>
                </a:cubicBezTo>
                <a:close/>
                <a:moveTo>
                  <a:pt x="524530" y="143351"/>
                </a:moveTo>
                <a:lnTo>
                  <a:pt x="524530" y="145794"/>
                </a:lnTo>
                <a:lnTo>
                  <a:pt x="522901" y="147423"/>
                </a:lnTo>
                <a:close/>
                <a:moveTo>
                  <a:pt x="416509" y="143147"/>
                </a:moveTo>
                <a:cubicBezTo>
                  <a:pt x="417018" y="143961"/>
                  <a:pt x="417832" y="145386"/>
                  <a:pt x="418647" y="146608"/>
                </a:cubicBezTo>
                <a:cubicBezTo>
                  <a:pt x="418647" y="145794"/>
                  <a:pt x="417832" y="145794"/>
                  <a:pt x="417018" y="145794"/>
                </a:cubicBezTo>
                <a:lnTo>
                  <a:pt x="416204" y="143350"/>
                </a:lnTo>
                <a:cubicBezTo>
                  <a:pt x="415796" y="142128"/>
                  <a:pt x="416000" y="142332"/>
                  <a:pt x="416509" y="143147"/>
                </a:cubicBezTo>
                <a:close/>
                <a:moveTo>
                  <a:pt x="551408" y="142536"/>
                </a:moveTo>
                <a:cubicBezTo>
                  <a:pt x="551408" y="143351"/>
                  <a:pt x="553037" y="144165"/>
                  <a:pt x="553851" y="144980"/>
                </a:cubicBezTo>
                <a:lnTo>
                  <a:pt x="552222" y="145794"/>
                </a:lnTo>
                <a:cubicBezTo>
                  <a:pt x="552222" y="144980"/>
                  <a:pt x="551408" y="143351"/>
                  <a:pt x="551408" y="142536"/>
                </a:cubicBezTo>
                <a:close/>
                <a:moveTo>
                  <a:pt x="561997" y="140907"/>
                </a:moveTo>
                <a:cubicBezTo>
                  <a:pt x="561997" y="140907"/>
                  <a:pt x="563626" y="141721"/>
                  <a:pt x="563626" y="142536"/>
                </a:cubicBezTo>
                <a:lnTo>
                  <a:pt x="561997" y="144165"/>
                </a:lnTo>
                <a:cubicBezTo>
                  <a:pt x="561182" y="142536"/>
                  <a:pt x="560367" y="141721"/>
                  <a:pt x="561997" y="140907"/>
                </a:cubicBezTo>
                <a:close/>
                <a:moveTo>
                  <a:pt x="545707" y="140093"/>
                </a:moveTo>
                <a:lnTo>
                  <a:pt x="544893" y="141722"/>
                </a:lnTo>
                <a:lnTo>
                  <a:pt x="543264" y="143351"/>
                </a:lnTo>
                <a:close/>
                <a:moveTo>
                  <a:pt x="540006" y="138464"/>
                </a:moveTo>
                <a:cubicBezTo>
                  <a:pt x="539192" y="139279"/>
                  <a:pt x="540820" y="140908"/>
                  <a:pt x="540006" y="142536"/>
                </a:cubicBezTo>
                <a:cubicBezTo>
                  <a:pt x="538377" y="140908"/>
                  <a:pt x="537563" y="140908"/>
                  <a:pt x="536748" y="141722"/>
                </a:cubicBezTo>
                <a:cubicBezTo>
                  <a:pt x="537563" y="140093"/>
                  <a:pt x="538377" y="138464"/>
                  <a:pt x="540006" y="138464"/>
                </a:cubicBezTo>
                <a:close/>
                <a:moveTo>
                  <a:pt x="245161" y="116472"/>
                </a:moveTo>
                <a:cubicBezTo>
                  <a:pt x="249234" y="116472"/>
                  <a:pt x="245976" y="118915"/>
                  <a:pt x="250048" y="118915"/>
                </a:cubicBezTo>
                <a:lnTo>
                  <a:pt x="246790" y="122173"/>
                </a:lnTo>
                <a:cubicBezTo>
                  <a:pt x="248419" y="122173"/>
                  <a:pt x="250048" y="122173"/>
                  <a:pt x="250863" y="121359"/>
                </a:cubicBezTo>
                <a:cubicBezTo>
                  <a:pt x="250863" y="122173"/>
                  <a:pt x="251677" y="122173"/>
                  <a:pt x="253306" y="121359"/>
                </a:cubicBezTo>
                <a:cubicBezTo>
                  <a:pt x="244347" y="128689"/>
                  <a:pt x="254935" y="133576"/>
                  <a:pt x="250863" y="140092"/>
                </a:cubicBezTo>
                <a:cubicBezTo>
                  <a:pt x="250863" y="140092"/>
                  <a:pt x="252492" y="139278"/>
                  <a:pt x="253306" y="139278"/>
                </a:cubicBezTo>
                <a:cubicBezTo>
                  <a:pt x="249234" y="140907"/>
                  <a:pt x="254935" y="139278"/>
                  <a:pt x="255750" y="140092"/>
                </a:cubicBezTo>
                <a:lnTo>
                  <a:pt x="250863" y="142536"/>
                </a:lnTo>
                <a:cubicBezTo>
                  <a:pt x="252492" y="142536"/>
                  <a:pt x="254121" y="141721"/>
                  <a:pt x="254935" y="141721"/>
                </a:cubicBezTo>
                <a:cubicBezTo>
                  <a:pt x="255750" y="144165"/>
                  <a:pt x="251677" y="148237"/>
                  <a:pt x="254935" y="149866"/>
                </a:cubicBezTo>
                <a:cubicBezTo>
                  <a:pt x="253306" y="150681"/>
                  <a:pt x="250863" y="150681"/>
                  <a:pt x="250048" y="151495"/>
                </a:cubicBezTo>
                <a:cubicBezTo>
                  <a:pt x="254935" y="149052"/>
                  <a:pt x="252492" y="153938"/>
                  <a:pt x="256564" y="152310"/>
                </a:cubicBezTo>
                <a:lnTo>
                  <a:pt x="256412" y="152440"/>
                </a:lnTo>
                <a:lnTo>
                  <a:pt x="259008" y="151496"/>
                </a:lnTo>
                <a:cubicBezTo>
                  <a:pt x="259008" y="151496"/>
                  <a:pt x="258194" y="152310"/>
                  <a:pt x="259008" y="153125"/>
                </a:cubicBezTo>
                <a:cubicBezTo>
                  <a:pt x="260637" y="150681"/>
                  <a:pt x="261452" y="148238"/>
                  <a:pt x="264709" y="149052"/>
                </a:cubicBezTo>
                <a:lnTo>
                  <a:pt x="264709" y="149867"/>
                </a:lnTo>
                <a:lnTo>
                  <a:pt x="269596" y="149052"/>
                </a:lnTo>
                <a:cubicBezTo>
                  <a:pt x="269596" y="158011"/>
                  <a:pt x="278556" y="143351"/>
                  <a:pt x="280185" y="153125"/>
                </a:cubicBezTo>
                <a:cubicBezTo>
                  <a:pt x="280999" y="150681"/>
                  <a:pt x="285072" y="149867"/>
                  <a:pt x="286701" y="148238"/>
                </a:cubicBezTo>
                <a:cubicBezTo>
                  <a:pt x="286701" y="149052"/>
                  <a:pt x="286701" y="149052"/>
                  <a:pt x="286701" y="149867"/>
                </a:cubicBezTo>
                <a:cubicBezTo>
                  <a:pt x="289143" y="144980"/>
                  <a:pt x="292401" y="151496"/>
                  <a:pt x="294845" y="150681"/>
                </a:cubicBezTo>
                <a:cubicBezTo>
                  <a:pt x="296473" y="149867"/>
                  <a:pt x="295659" y="148238"/>
                  <a:pt x="294845" y="146609"/>
                </a:cubicBezTo>
                <a:cubicBezTo>
                  <a:pt x="298103" y="150681"/>
                  <a:pt x="302990" y="142536"/>
                  <a:pt x="303804" y="144165"/>
                </a:cubicBezTo>
                <a:cubicBezTo>
                  <a:pt x="306247" y="144980"/>
                  <a:pt x="304618" y="147423"/>
                  <a:pt x="305433" y="149867"/>
                </a:cubicBezTo>
                <a:cubicBezTo>
                  <a:pt x="307876" y="149052"/>
                  <a:pt x="304618" y="140907"/>
                  <a:pt x="308691" y="144980"/>
                </a:cubicBezTo>
                <a:cubicBezTo>
                  <a:pt x="308691" y="145794"/>
                  <a:pt x="307876" y="145794"/>
                  <a:pt x="307876" y="146609"/>
                </a:cubicBezTo>
                <a:cubicBezTo>
                  <a:pt x="309505" y="146609"/>
                  <a:pt x="311949" y="158011"/>
                  <a:pt x="313578" y="155568"/>
                </a:cubicBezTo>
                <a:lnTo>
                  <a:pt x="312763" y="153939"/>
                </a:lnTo>
                <a:cubicBezTo>
                  <a:pt x="316021" y="151496"/>
                  <a:pt x="319279" y="162084"/>
                  <a:pt x="320094" y="155568"/>
                </a:cubicBezTo>
                <a:lnTo>
                  <a:pt x="320094" y="152310"/>
                </a:lnTo>
                <a:cubicBezTo>
                  <a:pt x="324981" y="156383"/>
                  <a:pt x="322537" y="151496"/>
                  <a:pt x="327424" y="154754"/>
                </a:cubicBezTo>
                <a:lnTo>
                  <a:pt x="327424" y="155568"/>
                </a:lnTo>
                <a:cubicBezTo>
                  <a:pt x="329053" y="154754"/>
                  <a:pt x="330682" y="158826"/>
                  <a:pt x="331497" y="153939"/>
                </a:cubicBezTo>
                <a:lnTo>
                  <a:pt x="330682" y="153125"/>
                </a:lnTo>
                <a:cubicBezTo>
                  <a:pt x="333125" y="152310"/>
                  <a:pt x="333940" y="153125"/>
                  <a:pt x="336383" y="153125"/>
                </a:cubicBezTo>
                <a:cubicBezTo>
                  <a:pt x="337198" y="153125"/>
                  <a:pt x="338827" y="152310"/>
                  <a:pt x="338827" y="153125"/>
                </a:cubicBezTo>
                <a:cubicBezTo>
                  <a:pt x="338827" y="149052"/>
                  <a:pt x="344528" y="151496"/>
                  <a:pt x="346157" y="151496"/>
                </a:cubicBezTo>
                <a:cubicBezTo>
                  <a:pt x="343714" y="152310"/>
                  <a:pt x="344528" y="153939"/>
                  <a:pt x="345343" y="155568"/>
                </a:cubicBezTo>
                <a:cubicBezTo>
                  <a:pt x="346972" y="153125"/>
                  <a:pt x="347786" y="152310"/>
                  <a:pt x="349415" y="154754"/>
                </a:cubicBezTo>
                <a:cubicBezTo>
                  <a:pt x="349415" y="149867"/>
                  <a:pt x="350230" y="144165"/>
                  <a:pt x="353488" y="144165"/>
                </a:cubicBezTo>
                <a:cubicBezTo>
                  <a:pt x="353488" y="144980"/>
                  <a:pt x="352673" y="145794"/>
                  <a:pt x="352673" y="146609"/>
                </a:cubicBezTo>
                <a:cubicBezTo>
                  <a:pt x="353488" y="147423"/>
                  <a:pt x="354302" y="145794"/>
                  <a:pt x="354302" y="145794"/>
                </a:cubicBezTo>
                <a:cubicBezTo>
                  <a:pt x="355117" y="146609"/>
                  <a:pt x="354302" y="147423"/>
                  <a:pt x="354302" y="149052"/>
                </a:cubicBezTo>
                <a:cubicBezTo>
                  <a:pt x="356746" y="144980"/>
                  <a:pt x="358375" y="149052"/>
                  <a:pt x="361633" y="147423"/>
                </a:cubicBezTo>
                <a:cubicBezTo>
                  <a:pt x="360004" y="149052"/>
                  <a:pt x="361633" y="149867"/>
                  <a:pt x="361633" y="151496"/>
                </a:cubicBezTo>
                <a:cubicBezTo>
                  <a:pt x="361633" y="145794"/>
                  <a:pt x="366520" y="156383"/>
                  <a:pt x="364890" y="149052"/>
                </a:cubicBezTo>
                <a:cubicBezTo>
                  <a:pt x="371407" y="153125"/>
                  <a:pt x="381995" y="149052"/>
                  <a:pt x="384438" y="153939"/>
                </a:cubicBezTo>
                <a:cubicBezTo>
                  <a:pt x="385253" y="155568"/>
                  <a:pt x="387696" y="152310"/>
                  <a:pt x="388511" y="152310"/>
                </a:cubicBezTo>
                <a:lnTo>
                  <a:pt x="388511" y="154754"/>
                </a:lnTo>
                <a:cubicBezTo>
                  <a:pt x="391769" y="150681"/>
                  <a:pt x="390954" y="153125"/>
                  <a:pt x="395027" y="149052"/>
                </a:cubicBezTo>
                <a:cubicBezTo>
                  <a:pt x="393398" y="152310"/>
                  <a:pt x="394212" y="153125"/>
                  <a:pt x="395841" y="155568"/>
                </a:cubicBezTo>
                <a:lnTo>
                  <a:pt x="398285" y="150681"/>
                </a:lnTo>
                <a:lnTo>
                  <a:pt x="399099" y="154754"/>
                </a:lnTo>
                <a:cubicBezTo>
                  <a:pt x="399914" y="153939"/>
                  <a:pt x="401543" y="153939"/>
                  <a:pt x="402357" y="154754"/>
                </a:cubicBezTo>
                <a:cubicBezTo>
                  <a:pt x="402357" y="154754"/>
                  <a:pt x="402357" y="154754"/>
                  <a:pt x="402357" y="155568"/>
                </a:cubicBezTo>
                <a:cubicBezTo>
                  <a:pt x="402357" y="149867"/>
                  <a:pt x="407244" y="150681"/>
                  <a:pt x="408059" y="148238"/>
                </a:cubicBezTo>
                <a:cubicBezTo>
                  <a:pt x="408873" y="153125"/>
                  <a:pt x="411316" y="146609"/>
                  <a:pt x="412131" y="151496"/>
                </a:cubicBezTo>
                <a:cubicBezTo>
                  <a:pt x="412946" y="150681"/>
                  <a:pt x="412946" y="150681"/>
                  <a:pt x="413760" y="149867"/>
                </a:cubicBezTo>
                <a:cubicBezTo>
                  <a:pt x="412946" y="148238"/>
                  <a:pt x="412946" y="145794"/>
                  <a:pt x="413760" y="146609"/>
                </a:cubicBezTo>
                <a:lnTo>
                  <a:pt x="414574" y="149867"/>
                </a:lnTo>
                <a:cubicBezTo>
                  <a:pt x="416203" y="149052"/>
                  <a:pt x="417018" y="149052"/>
                  <a:pt x="417832" y="149052"/>
                </a:cubicBezTo>
                <a:cubicBezTo>
                  <a:pt x="417832" y="148238"/>
                  <a:pt x="417018" y="148238"/>
                  <a:pt x="417018" y="147423"/>
                </a:cubicBezTo>
                <a:cubicBezTo>
                  <a:pt x="417832" y="148238"/>
                  <a:pt x="417832" y="148238"/>
                  <a:pt x="418647" y="149052"/>
                </a:cubicBezTo>
                <a:cubicBezTo>
                  <a:pt x="419461" y="149867"/>
                  <a:pt x="420276" y="149867"/>
                  <a:pt x="421090" y="149052"/>
                </a:cubicBezTo>
                <a:cubicBezTo>
                  <a:pt x="425163" y="153939"/>
                  <a:pt x="430050" y="142536"/>
                  <a:pt x="434122" y="149052"/>
                </a:cubicBezTo>
                <a:cubicBezTo>
                  <a:pt x="433308" y="148238"/>
                  <a:pt x="432493" y="148238"/>
                  <a:pt x="432493" y="149052"/>
                </a:cubicBezTo>
                <a:cubicBezTo>
                  <a:pt x="435751" y="149052"/>
                  <a:pt x="439009" y="153125"/>
                  <a:pt x="441453" y="150681"/>
                </a:cubicBezTo>
                <a:lnTo>
                  <a:pt x="441453" y="148238"/>
                </a:lnTo>
                <a:cubicBezTo>
                  <a:pt x="443896" y="147423"/>
                  <a:pt x="445525" y="146609"/>
                  <a:pt x="447968" y="146609"/>
                </a:cubicBezTo>
                <a:lnTo>
                  <a:pt x="447968" y="143351"/>
                </a:lnTo>
                <a:cubicBezTo>
                  <a:pt x="451226" y="144165"/>
                  <a:pt x="457742" y="139278"/>
                  <a:pt x="459371" y="145794"/>
                </a:cubicBezTo>
                <a:cubicBezTo>
                  <a:pt x="460186" y="143351"/>
                  <a:pt x="463444" y="146609"/>
                  <a:pt x="465073" y="145794"/>
                </a:cubicBezTo>
                <a:lnTo>
                  <a:pt x="465887" y="148238"/>
                </a:lnTo>
                <a:cubicBezTo>
                  <a:pt x="468331" y="149052"/>
                  <a:pt x="469145" y="148238"/>
                  <a:pt x="470774" y="147423"/>
                </a:cubicBezTo>
                <a:cubicBezTo>
                  <a:pt x="475661" y="153125"/>
                  <a:pt x="479734" y="148238"/>
                  <a:pt x="483806" y="148238"/>
                </a:cubicBezTo>
                <a:lnTo>
                  <a:pt x="483806" y="149052"/>
                </a:lnTo>
                <a:lnTo>
                  <a:pt x="487878" y="147423"/>
                </a:lnTo>
                <a:cubicBezTo>
                  <a:pt x="486250" y="149867"/>
                  <a:pt x="488693" y="145794"/>
                  <a:pt x="489508" y="146609"/>
                </a:cubicBezTo>
                <a:cubicBezTo>
                  <a:pt x="491136" y="144980"/>
                  <a:pt x="492765" y="145794"/>
                  <a:pt x="494394" y="147423"/>
                </a:cubicBezTo>
                <a:lnTo>
                  <a:pt x="496838" y="147423"/>
                </a:lnTo>
                <a:cubicBezTo>
                  <a:pt x="496838" y="148238"/>
                  <a:pt x="496023" y="148238"/>
                  <a:pt x="495209" y="148238"/>
                </a:cubicBezTo>
                <a:lnTo>
                  <a:pt x="496279" y="148773"/>
                </a:lnTo>
                <a:lnTo>
                  <a:pt x="495616" y="150376"/>
                </a:lnTo>
                <a:cubicBezTo>
                  <a:pt x="496024" y="151496"/>
                  <a:pt x="496838" y="152717"/>
                  <a:pt x="496838" y="153939"/>
                </a:cubicBezTo>
                <a:lnTo>
                  <a:pt x="498467" y="151496"/>
                </a:lnTo>
                <a:cubicBezTo>
                  <a:pt x="499281" y="152310"/>
                  <a:pt x="497652" y="153125"/>
                  <a:pt x="498467" y="153939"/>
                </a:cubicBezTo>
                <a:cubicBezTo>
                  <a:pt x="500096" y="152310"/>
                  <a:pt x="503354" y="152310"/>
                  <a:pt x="504168" y="149867"/>
                </a:cubicBezTo>
                <a:cubicBezTo>
                  <a:pt x="504168" y="149052"/>
                  <a:pt x="504168" y="149052"/>
                  <a:pt x="503354" y="148238"/>
                </a:cubicBezTo>
                <a:cubicBezTo>
                  <a:pt x="504168" y="148238"/>
                  <a:pt x="504168" y="147423"/>
                  <a:pt x="504168" y="147423"/>
                </a:cubicBezTo>
                <a:cubicBezTo>
                  <a:pt x="506612" y="148238"/>
                  <a:pt x="505797" y="147423"/>
                  <a:pt x="505797" y="145794"/>
                </a:cubicBezTo>
                <a:cubicBezTo>
                  <a:pt x="508241" y="149867"/>
                  <a:pt x="509870" y="147423"/>
                  <a:pt x="511499" y="152310"/>
                </a:cubicBezTo>
                <a:cubicBezTo>
                  <a:pt x="509055" y="146609"/>
                  <a:pt x="517200" y="152310"/>
                  <a:pt x="515571" y="146609"/>
                </a:cubicBezTo>
                <a:cubicBezTo>
                  <a:pt x="517200" y="151496"/>
                  <a:pt x="517200" y="146609"/>
                  <a:pt x="518015" y="150681"/>
                </a:cubicBezTo>
                <a:cubicBezTo>
                  <a:pt x="515571" y="149867"/>
                  <a:pt x="513128" y="153939"/>
                  <a:pt x="511499" y="155568"/>
                </a:cubicBezTo>
                <a:lnTo>
                  <a:pt x="513128" y="158011"/>
                </a:lnTo>
                <a:cubicBezTo>
                  <a:pt x="511499" y="162898"/>
                  <a:pt x="508241" y="156383"/>
                  <a:pt x="507426" y="158011"/>
                </a:cubicBezTo>
                <a:cubicBezTo>
                  <a:pt x="508241" y="156383"/>
                  <a:pt x="509870" y="158011"/>
                  <a:pt x="509870" y="158826"/>
                </a:cubicBezTo>
                <a:lnTo>
                  <a:pt x="509055" y="154754"/>
                </a:lnTo>
                <a:cubicBezTo>
                  <a:pt x="506612" y="153125"/>
                  <a:pt x="504168" y="156383"/>
                  <a:pt x="502539" y="158011"/>
                </a:cubicBezTo>
                <a:cubicBezTo>
                  <a:pt x="504168" y="159641"/>
                  <a:pt x="500096" y="160455"/>
                  <a:pt x="501725" y="162898"/>
                </a:cubicBezTo>
                <a:lnTo>
                  <a:pt x="503354" y="162084"/>
                </a:lnTo>
                <a:cubicBezTo>
                  <a:pt x="504168" y="162898"/>
                  <a:pt x="502539" y="164528"/>
                  <a:pt x="501725" y="165342"/>
                </a:cubicBezTo>
                <a:cubicBezTo>
                  <a:pt x="496838" y="162898"/>
                  <a:pt x="488693" y="165342"/>
                  <a:pt x="487064" y="162084"/>
                </a:cubicBezTo>
                <a:cubicBezTo>
                  <a:pt x="487878" y="162898"/>
                  <a:pt x="489508" y="162084"/>
                  <a:pt x="490322" y="161270"/>
                </a:cubicBezTo>
                <a:lnTo>
                  <a:pt x="487878" y="159641"/>
                </a:lnTo>
                <a:cubicBezTo>
                  <a:pt x="489508" y="158826"/>
                  <a:pt x="491136" y="162898"/>
                  <a:pt x="493580" y="161270"/>
                </a:cubicBezTo>
                <a:cubicBezTo>
                  <a:pt x="492765" y="158826"/>
                  <a:pt x="494394" y="155568"/>
                  <a:pt x="492765" y="152310"/>
                </a:cubicBezTo>
                <a:cubicBezTo>
                  <a:pt x="487878" y="148238"/>
                  <a:pt x="488693" y="158011"/>
                  <a:pt x="482991" y="157197"/>
                </a:cubicBezTo>
                <a:cubicBezTo>
                  <a:pt x="482991" y="158011"/>
                  <a:pt x="484621" y="153125"/>
                  <a:pt x="481363" y="154754"/>
                </a:cubicBezTo>
                <a:cubicBezTo>
                  <a:pt x="478105" y="157197"/>
                  <a:pt x="474847" y="162898"/>
                  <a:pt x="474847" y="167785"/>
                </a:cubicBezTo>
                <a:cubicBezTo>
                  <a:pt x="476476" y="166156"/>
                  <a:pt x="479734" y="162898"/>
                  <a:pt x="480548" y="166971"/>
                </a:cubicBezTo>
                <a:cubicBezTo>
                  <a:pt x="478919" y="168600"/>
                  <a:pt x="475661" y="169415"/>
                  <a:pt x="475661" y="171858"/>
                </a:cubicBezTo>
                <a:cubicBezTo>
                  <a:pt x="474032" y="167785"/>
                  <a:pt x="478919" y="170229"/>
                  <a:pt x="476476" y="166971"/>
                </a:cubicBezTo>
                <a:cubicBezTo>
                  <a:pt x="474847" y="166971"/>
                  <a:pt x="474847" y="168600"/>
                  <a:pt x="474032" y="169415"/>
                </a:cubicBezTo>
                <a:cubicBezTo>
                  <a:pt x="474847" y="167785"/>
                  <a:pt x="472403" y="166156"/>
                  <a:pt x="472403" y="165342"/>
                </a:cubicBezTo>
                <a:cubicBezTo>
                  <a:pt x="469145" y="165342"/>
                  <a:pt x="466702" y="162898"/>
                  <a:pt x="462629" y="162898"/>
                </a:cubicBezTo>
                <a:cubicBezTo>
                  <a:pt x="461815" y="162084"/>
                  <a:pt x="461815" y="160455"/>
                  <a:pt x="461815" y="159641"/>
                </a:cubicBezTo>
                <a:cubicBezTo>
                  <a:pt x="460186" y="161270"/>
                  <a:pt x="456928" y="167785"/>
                  <a:pt x="457742" y="170229"/>
                </a:cubicBezTo>
                <a:cubicBezTo>
                  <a:pt x="456113" y="170229"/>
                  <a:pt x="455299" y="168600"/>
                  <a:pt x="453670" y="169415"/>
                </a:cubicBezTo>
                <a:cubicBezTo>
                  <a:pt x="456928" y="172672"/>
                  <a:pt x="452855" y="168600"/>
                  <a:pt x="452855" y="172672"/>
                </a:cubicBezTo>
                <a:cubicBezTo>
                  <a:pt x="451226" y="172672"/>
                  <a:pt x="452041" y="170229"/>
                  <a:pt x="451226" y="169415"/>
                </a:cubicBezTo>
                <a:cubicBezTo>
                  <a:pt x="451226" y="170229"/>
                  <a:pt x="450412" y="171858"/>
                  <a:pt x="450412" y="172672"/>
                </a:cubicBezTo>
                <a:cubicBezTo>
                  <a:pt x="448783" y="169415"/>
                  <a:pt x="452855" y="164528"/>
                  <a:pt x="451226" y="160455"/>
                </a:cubicBezTo>
                <a:cubicBezTo>
                  <a:pt x="450412" y="158826"/>
                  <a:pt x="445525" y="153939"/>
                  <a:pt x="445525" y="153939"/>
                </a:cubicBezTo>
                <a:cubicBezTo>
                  <a:pt x="444711" y="157197"/>
                  <a:pt x="444711" y="171858"/>
                  <a:pt x="446339" y="176745"/>
                </a:cubicBezTo>
                <a:cubicBezTo>
                  <a:pt x="446339" y="178374"/>
                  <a:pt x="444711" y="173487"/>
                  <a:pt x="443896" y="173487"/>
                </a:cubicBezTo>
                <a:cubicBezTo>
                  <a:pt x="440638" y="169415"/>
                  <a:pt x="439824" y="176745"/>
                  <a:pt x="437380" y="175116"/>
                </a:cubicBezTo>
                <a:lnTo>
                  <a:pt x="439009" y="172672"/>
                </a:lnTo>
                <a:cubicBezTo>
                  <a:pt x="439009" y="171858"/>
                  <a:pt x="435751" y="172672"/>
                  <a:pt x="434937" y="174301"/>
                </a:cubicBezTo>
                <a:cubicBezTo>
                  <a:pt x="434937" y="172672"/>
                  <a:pt x="436566" y="166971"/>
                  <a:pt x="435751" y="165342"/>
                </a:cubicBezTo>
                <a:cubicBezTo>
                  <a:pt x="431679" y="164528"/>
                  <a:pt x="428421" y="171858"/>
                  <a:pt x="428421" y="175930"/>
                </a:cubicBezTo>
                <a:lnTo>
                  <a:pt x="434122" y="171858"/>
                </a:lnTo>
                <a:cubicBezTo>
                  <a:pt x="434122" y="175116"/>
                  <a:pt x="430050" y="175116"/>
                  <a:pt x="430050" y="179188"/>
                </a:cubicBezTo>
                <a:lnTo>
                  <a:pt x="424348" y="178374"/>
                </a:lnTo>
                <a:cubicBezTo>
                  <a:pt x="424348" y="178374"/>
                  <a:pt x="426792" y="176745"/>
                  <a:pt x="425977" y="175116"/>
                </a:cubicBezTo>
                <a:cubicBezTo>
                  <a:pt x="424348" y="175116"/>
                  <a:pt x="425163" y="174301"/>
                  <a:pt x="423534" y="172672"/>
                </a:cubicBezTo>
                <a:cubicBezTo>
                  <a:pt x="426792" y="168600"/>
                  <a:pt x="431679" y="158011"/>
                  <a:pt x="433308" y="152310"/>
                </a:cubicBezTo>
                <a:lnTo>
                  <a:pt x="430864" y="154754"/>
                </a:lnTo>
                <a:lnTo>
                  <a:pt x="430050" y="153125"/>
                </a:lnTo>
                <a:cubicBezTo>
                  <a:pt x="425977" y="155568"/>
                  <a:pt x="422719" y="169415"/>
                  <a:pt x="421905" y="172672"/>
                </a:cubicBezTo>
                <a:cubicBezTo>
                  <a:pt x="419461" y="171858"/>
                  <a:pt x="420276" y="164528"/>
                  <a:pt x="421090" y="162898"/>
                </a:cubicBezTo>
                <a:cubicBezTo>
                  <a:pt x="417018" y="162084"/>
                  <a:pt x="417018" y="172672"/>
                  <a:pt x="412946" y="171858"/>
                </a:cubicBezTo>
                <a:lnTo>
                  <a:pt x="414574" y="173487"/>
                </a:lnTo>
                <a:cubicBezTo>
                  <a:pt x="413760" y="174301"/>
                  <a:pt x="410502" y="172672"/>
                  <a:pt x="410502" y="174301"/>
                </a:cubicBezTo>
                <a:cubicBezTo>
                  <a:pt x="409687" y="171858"/>
                  <a:pt x="408873" y="167785"/>
                  <a:pt x="409687" y="166156"/>
                </a:cubicBezTo>
                <a:lnTo>
                  <a:pt x="405615" y="172672"/>
                </a:lnTo>
                <a:cubicBezTo>
                  <a:pt x="406429" y="171858"/>
                  <a:pt x="406429" y="166156"/>
                  <a:pt x="406429" y="165342"/>
                </a:cubicBezTo>
                <a:cubicBezTo>
                  <a:pt x="404801" y="164528"/>
                  <a:pt x="403986" y="171858"/>
                  <a:pt x="404801" y="172672"/>
                </a:cubicBezTo>
                <a:cubicBezTo>
                  <a:pt x="401543" y="168600"/>
                  <a:pt x="402357" y="171043"/>
                  <a:pt x="399914" y="166156"/>
                </a:cubicBezTo>
                <a:cubicBezTo>
                  <a:pt x="399099" y="166156"/>
                  <a:pt x="399914" y="171858"/>
                  <a:pt x="400728" y="172672"/>
                </a:cubicBezTo>
                <a:cubicBezTo>
                  <a:pt x="399099" y="174301"/>
                  <a:pt x="397470" y="173487"/>
                  <a:pt x="396656" y="172672"/>
                </a:cubicBezTo>
                <a:cubicBezTo>
                  <a:pt x="399914" y="170229"/>
                  <a:pt x="397470" y="158826"/>
                  <a:pt x="398285" y="154754"/>
                </a:cubicBezTo>
                <a:lnTo>
                  <a:pt x="390954" y="171858"/>
                </a:lnTo>
                <a:cubicBezTo>
                  <a:pt x="390954" y="171043"/>
                  <a:pt x="391769" y="165342"/>
                  <a:pt x="391769" y="164528"/>
                </a:cubicBezTo>
                <a:cubicBezTo>
                  <a:pt x="391769" y="166971"/>
                  <a:pt x="389733" y="168397"/>
                  <a:pt x="387187" y="169109"/>
                </a:cubicBezTo>
                <a:lnTo>
                  <a:pt x="380292" y="169385"/>
                </a:lnTo>
                <a:lnTo>
                  <a:pt x="376294" y="167785"/>
                </a:lnTo>
                <a:cubicBezTo>
                  <a:pt x="376294" y="166971"/>
                  <a:pt x="376294" y="166971"/>
                  <a:pt x="377108" y="166971"/>
                </a:cubicBezTo>
                <a:cubicBezTo>
                  <a:pt x="374664" y="162898"/>
                  <a:pt x="373850" y="175116"/>
                  <a:pt x="371407" y="170229"/>
                </a:cubicBezTo>
                <a:cubicBezTo>
                  <a:pt x="373850" y="171043"/>
                  <a:pt x="373850" y="169415"/>
                  <a:pt x="373850" y="166971"/>
                </a:cubicBezTo>
                <a:cubicBezTo>
                  <a:pt x="371407" y="168600"/>
                  <a:pt x="367334" y="166156"/>
                  <a:pt x="368149" y="172672"/>
                </a:cubicBezTo>
                <a:cubicBezTo>
                  <a:pt x="366520" y="171858"/>
                  <a:pt x="365705" y="172672"/>
                  <a:pt x="365705" y="169415"/>
                </a:cubicBezTo>
                <a:lnTo>
                  <a:pt x="360818" y="172672"/>
                </a:lnTo>
                <a:cubicBezTo>
                  <a:pt x="360818" y="171858"/>
                  <a:pt x="361633" y="170229"/>
                  <a:pt x="360004" y="169415"/>
                </a:cubicBezTo>
                <a:cubicBezTo>
                  <a:pt x="362447" y="170229"/>
                  <a:pt x="364890" y="164528"/>
                  <a:pt x="366520" y="168600"/>
                </a:cubicBezTo>
                <a:cubicBezTo>
                  <a:pt x="366520" y="164528"/>
                  <a:pt x="364890" y="162898"/>
                  <a:pt x="366520" y="159641"/>
                </a:cubicBezTo>
                <a:cubicBezTo>
                  <a:pt x="361633" y="162084"/>
                  <a:pt x="358375" y="168600"/>
                  <a:pt x="355117" y="172672"/>
                </a:cubicBezTo>
                <a:lnTo>
                  <a:pt x="350230" y="170229"/>
                </a:lnTo>
                <a:lnTo>
                  <a:pt x="350230" y="171858"/>
                </a:lnTo>
                <a:lnTo>
                  <a:pt x="349415" y="167785"/>
                </a:lnTo>
                <a:cubicBezTo>
                  <a:pt x="349415" y="168600"/>
                  <a:pt x="348601" y="170229"/>
                  <a:pt x="348601" y="169415"/>
                </a:cubicBezTo>
                <a:cubicBezTo>
                  <a:pt x="348601" y="168600"/>
                  <a:pt x="348601" y="168600"/>
                  <a:pt x="348601" y="167785"/>
                </a:cubicBezTo>
                <a:cubicBezTo>
                  <a:pt x="348601" y="167785"/>
                  <a:pt x="347786" y="167785"/>
                  <a:pt x="347786" y="168600"/>
                </a:cubicBezTo>
                <a:cubicBezTo>
                  <a:pt x="347786" y="166156"/>
                  <a:pt x="348601" y="163713"/>
                  <a:pt x="349415" y="161270"/>
                </a:cubicBezTo>
                <a:cubicBezTo>
                  <a:pt x="350230" y="162084"/>
                  <a:pt x="350230" y="162898"/>
                  <a:pt x="351044" y="163713"/>
                </a:cubicBezTo>
                <a:cubicBezTo>
                  <a:pt x="351859" y="162084"/>
                  <a:pt x="352673" y="159641"/>
                  <a:pt x="351044" y="158011"/>
                </a:cubicBezTo>
                <a:cubicBezTo>
                  <a:pt x="351044" y="158011"/>
                  <a:pt x="350230" y="158826"/>
                  <a:pt x="350230" y="158826"/>
                </a:cubicBezTo>
                <a:cubicBezTo>
                  <a:pt x="351044" y="157197"/>
                  <a:pt x="351859" y="156383"/>
                  <a:pt x="351044" y="155568"/>
                </a:cubicBezTo>
                <a:lnTo>
                  <a:pt x="347786" y="158011"/>
                </a:lnTo>
                <a:cubicBezTo>
                  <a:pt x="347786" y="158826"/>
                  <a:pt x="348601" y="159641"/>
                  <a:pt x="349415" y="161270"/>
                </a:cubicBezTo>
                <a:cubicBezTo>
                  <a:pt x="347786" y="163713"/>
                  <a:pt x="345343" y="166971"/>
                  <a:pt x="346972" y="170229"/>
                </a:cubicBezTo>
                <a:lnTo>
                  <a:pt x="344528" y="167785"/>
                </a:lnTo>
                <a:cubicBezTo>
                  <a:pt x="341270" y="171858"/>
                  <a:pt x="342085" y="171043"/>
                  <a:pt x="338012" y="174301"/>
                </a:cubicBezTo>
                <a:cubicBezTo>
                  <a:pt x="338012" y="172672"/>
                  <a:pt x="338827" y="171043"/>
                  <a:pt x="338012" y="170229"/>
                </a:cubicBezTo>
                <a:cubicBezTo>
                  <a:pt x="335569" y="175116"/>
                  <a:pt x="331497" y="164528"/>
                  <a:pt x="330682" y="168600"/>
                </a:cubicBezTo>
                <a:cubicBezTo>
                  <a:pt x="328238" y="169415"/>
                  <a:pt x="329868" y="172672"/>
                  <a:pt x="328238" y="173487"/>
                </a:cubicBezTo>
                <a:cubicBezTo>
                  <a:pt x="328238" y="172672"/>
                  <a:pt x="329053" y="171858"/>
                  <a:pt x="328238" y="171858"/>
                </a:cubicBezTo>
                <a:lnTo>
                  <a:pt x="326610" y="175116"/>
                </a:lnTo>
                <a:cubicBezTo>
                  <a:pt x="326610" y="174301"/>
                  <a:pt x="328238" y="173487"/>
                  <a:pt x="326610" y="171858"/>
                </a:cubicBezTo>
                <a:cubicBezTo>
                  <a:pt x="323352" y="174301"/>
                  <a:pt x="320908" y="175930"/>
                  <a:pt x="318465" y="174301"/>
                </a:cubicBezTo>
                <a:cubicBezTo>
                  <a:pt x="314392" y="175116"/>
                  <a:pt x="320094" y="180817"/>
                  <a:pt x="316836" y="180003"/>
                </a:cubicBezTo>
                <a:cubicBezTo>
                  <a:pt x="316021" y="177559"/>
                  <a:pt x="316021" y="174301"/>
                  <a:pt x="313578" y="174301"/>
                </a:cubicBezTo>
                <a:cubicBezTo>
                  <a:pt x="312763" y="175930"/>
                  <a:pt x="312763" y="178374"/>
                  <a:pt x="311134" y="179188"/>
                </a:cubicBezTo>
                <a:lnTo>
                  <a:pt x="311134" y="175116"/>
                </a:lnTo>
                <a:cubicBezTo>
                  <a:pt x="309505" y="175116"/>
                  <a:pt x="307876" y="175930"/>
                  <a:pt x="307876" y="172672"/>
                </a:cubicBezTo>
                <a:cubicBezTo>
                  <a:pt x="306247" y="174301"/>
                  <a:pt x="305433" y="174301"/>
                  <a:pt x="304618" y="173487"/>
                </a:cubicBezTo>
                <a:cubicBezTo>
                  <a:pt x="302175" y="175930"/>
                  <a:pt x="306247" y="181632"/>
                  <a:pt x="307062" y="183261"/>
                </a:cubicBezTo>
                <a:cubicBezTo>
                  <a:pt x="304618" y="180817"/>
                  <a:pt x="302990" y="182446"/>
                  <a:pt x="301360" y="177559"/>
                </a:cubicBezTo>
                <a:lnTo>
                  <a:pt x="303804" y="176745"/>
                </a:lnTo>
                <a:cubicBezTo>
                  <a:pt x="298917" y="171858"/>
                  <a:pt x="299731" y="182446"/>
                  <a:pt x="297288" y="174301"/>
                </a:cubicBezTo>
                <a:cubicBezTo>
                  <a:pt x="298917" y="174301"/>
                  <a:pt x="300546" y="172672"/>
                  <a:pt x="299731" y="170229"/>
                </a:cubicBezTo>
                <a:lnTo>
                  <a:pt x="297288" y="171858"/>
                </a:lnTo>
                <a:cubicBezTo>
                  <a:pt x="296473" y="171043"/>
                  <a:pt x="298103" y="171043"/>
                  <a:pt x="297288" y="170229"/>
                </a:cubicBezTo>
                <a:cubicBezTo>
                  <a:pt x="296473" y="171043"/>
                  <a:pt x="295659" y="172672"/>
                  <a:pt x="294845" y="174301"/>
                </a:cubicBezTo>
                <a:lnTo>
                  <a:pt x="290773" y="175116"/>
                </a:lnTo>
                <a:cubicBezTo>
                  <a:pt x="291587" y="175116"/>
                  <a:pt x="291587" y="173487"/>
                  <a:pt x="290773" y="173487"/>
                </a:cubicBezTo>
                <a:lnTo>
                  <a:pt x="288329" y="175930"/>
                </a:lnTo>
                <a:cubicBezTo>
                  <a:pt x="289143" y="175116"/>
                  <a:pt x="288329" y="174301"/>
                  <a:pt x="286701" y="173487"/>
                </a:cubicBezTo>
                <a:cubicBezTo>
                  <a:pt x="285072" y="173079"/>
                  <a:pt x="284258" y="175319"/>
                  <a:pt x="283545" y="177152"/>
                </a:cubicBezTo>
                <a:lnTo>
                  <a:pt x="281550" y="178110"/>
                </a:lnTo>
                <a:lnTo>
                  <a:pt x="280185" y="176745"/>
                </a:lnTo>
                <a:cubicBezTo>
                  <a:pt x="280185" y="184890"/>
                  <a:pt x="271225" y="177559"/>
                  <a:pt x="271225" y="185704"/>
                </a:cubicBezTo>
                <a:cubicBezTo>
                  <a:pt x="268782" y="182446"/>
                  <a:pt x="271225" y="184075"/>
                  <a:pt x="273669" y="180003"/>
                </a:cubicBezTo>
                <a:lnTo>
                  <a:pt x="271225" y="177559"/>
                </a:lnTo>
                <a:cubicBezTo>
                  <a:pt x="272040" y="176745"/>
                  <a:pt x="272854" y="177559"/>
                  <a:pt x="268782" y="175116"/>
                </a:cubicBezTo>
                <a:cubicBezTo>
                  <a:pt x="265524" y="171858"/>
                  <a:pt x="263080" y="175930"/>
                  <a:pt x="261452" y="178374"/>
                </a:cubicBezTo>
                <a:cubicBezTo>
                  <a:pt x="260637" y="177559"/>
                  <a:pt x="260841" y="175930"/>
                  <a:pt x="260841" y="174709"/>
                </a:cubicBezTo>
                <a:lnTo>
                  <a:pt x="259438" y="173774"/>
                </a:lnTo>
                <a:lnTo>
                  <a:pt x="258876" y="173854"/>
                </a:lnTo>
                <a:lnTo>
                  <a:pt x="258537" y="174798"/>
                </a:lnTo>
                <a:lnTo>
                  <a:pt x="258600" y="174810"/>
                </a:lnTo>
                <a:cubicBezTo>
                  <a:pt x="259619" y="175115"/>
                  <a:pt x="260230" y="175522"/>
                  <a:pt x="259008" y="175930"/>
                </a:cubicBezTo>
                <a:lnTo>
                  <a:pt x="258131" y="175930"/>
                </a:lnTo>
                <a:lnTo>
                  <a:pt x="257685" y="177172"/>
                </a:lnTo>
                <a:lnTo>
                  <a:pt x="259822" y="176744"/>
                </a:lnTo>
                <a:cubicBezTo>
                  <a:pt x="259822" y="181631"/>
                  <a:pt x="257379" y="185704"/>
                  <a:pt x="258193" y="190590"/>
                </a:cubicBezTo>
                <a:cubicBezTo>
                  <a:pt x="254121" y="190590"/>
                  <a:pt x="258193" y="193849"/>
                  <a:pt x="252492" y="193849"/>
                </a:cubicBezTo>
                <a:lnTo>
                  <a:pt x="253306" y="193849"/>
                </a:lnTo>
                <a:cubicBezTo>
                  <a:pt x="252492" y="193034"/>
                  <a:pt x="248419" y="194663"/>
                  <a:pt x="249234" y="195477"/>
                </a:cubicBezTo>
                <a:cubicBezTo>
                  <a:pt x="250863" y="193849"/>
                  <a:pt x="254935" y="196292"/>
                  <a:pt x="255750" y="193849"/>
                </a:cubicBezTo>
                <a:lnTo>
                  <a:pt x="259008" y="195477"/>
                </a:lnTo>
                <a:cubicBezTo>
                  <a:pt x="270411" y="195477"/>
                  <a:pt x="258193" y="200364"/>
                  <a:pt x="262266" y="202808"/>
                </a:cubicBezTo>
                <a:cubicBezTo>
                  <a:pt x="261451" y="202808"/>
                  <a:pt x="260637" y="202808"/>
                  <a:pt x="260637" y="202808"/>
                </a:cubicBezTo>
                <a:cubicBezTo>
                  <a:pt x="263895" y="204437"/>
                  <a:pt x="258193" y="207695"/>
                  <a:pt x="259822" y="208509"/>
                </a:cubicBezTo>
                <a:lnTo>
                  <a:pt x="256564" y="209324"/>
                </a:lnTo>
                <a:cubicBezTo>
                  <a:pt x="261451" y="211767"/>
                  <a:pt x="261451" y="211767"/>
                  <a:pt x="259822" y="214211"/>
                </a:cubicBezTo>
                <a:cubicBezTo>
                  <a:pt x="259822" y="214211"/>
                  <a:pt x="259008" y="213396"/>
                  <a:pt x="258193" y="214211"/>
                </a:cubicBezTo>
                <a:cubicBezTo>
                  <a:pt x="260637" y="214211"/>
                  <a:pt x="263080" y="215025"/>
                  <a:pt x="262266" y="216654"/>
                </a:cubicBezTo>
                <a:lnTo>
                  <a:pt x="261451" y="216654"/>
                </a:lnTo>
                <a:lnTo>
                  <a:pt x="262266" y="219098"/>
                </a:lnTo>
                <a:cubicBezTo>
                  <a:pt x="253306" y="219912"/>
                  <a:pt x="267967" y="223170"/>
                  <a:pt x="258193" y="224799"/>
                </a:cubicBezTo>
                <a:cubicBezTo>
                  <a:pt x="260637" y="225614"/>
                  <a:pt x="261451" y="227242"/>
                  <a:pt x="263080" y="228057"/>
                </a:cubicBezTo>
                <a:cubicBezTo>
                  <a:pt x="262266" y="228057"/>
                  <a:pt x="262266" y="228057"/>
                  <a:pt x="261451" y="228057"/>
                </a:cubicBezTo>
                <a:cubicBezTo>
                  <a:pt x="266338" y="228872"/>
                  <a:pt x="259822" y="231315"/>
                  <a:pt x="260637" y="232129"/>
                </a:cubicBezTo>
                <a:cubicBezTo>
                  <a:pt x="261451" y="232944"/>
                  <a:pt x="263080" y="232129"/>
                  <a:pt x="264709" y="232129"/>
                </a:cubicBezTo>
                <a:cubicBezTo>
                  <a:pt x="261451" y="233759"/>
                  <a:pt x="269596" y="235387"/>
                  <a:pt x="267967" y="236202"/>
                </a:cubicBezTo>
                <a:cubicBezTo>
                  <a:pt x="267152" y="237016"/>
                  <a:pt x="264709" y="237016"/>
                  <a:pt x="262266" y="237016"/>
                </a:cubicBezTo>
                <a:cubicBezTo>
                  <a:pt x="263080" y="238646"/>
                  <a:pt x="270411" y="236202"/>
                  <a:pt x="267152" y="238646"/>
                </a:cubicBezTo>
                <a:cubicBezTo>
                  <a:pt x="266338" y="237831"/>
                  <a:pt x="266338" y="237831"/>
                  <a:pt x="265524" y="237831"/>
                </a:cubicBezTo>
                <a:cubicBezTo>
                  <a:pt x="265117" y="238239"/>
                  <a:pt x="262266" y="238849"/>
                  <a:pt x="259822" y="239460"/>
                </a:cubicBezTo>
                <a:lnTo>
                  <a:pt x="258192" y="240275"/>
                </a:lnTo>
                <a:lnTo>
                  <a:pt x="258193" y="240274"/>
                </a:lnTo>
                <a:lnTo>
                  <a:pt x="256564" y="241089"/>
                </a:lnTo>
                <a:lnTo>
                  <a:pt x="258192" y="240275"/>
                </a:lnTo>
                <a:lnTo>
                  <a:pt x="256259" y="242922"/>
                </a:lnTo>
                <a:cubicBezTo>
                  <a:pt x="254936" y="243736"/>
                  <a:pt x="254121" y="244347"/>
                  <a:pt x="257379" y="244347"/>
                </a:cubicBezTo>
                <a:lnTo>
                  <a:pt x="260637" y="244347"/>
                </a:lnTo>
                <a:cubicBezTo>
                  <a:pt x="256564" y="247605"/>
                  <a:pt x="261451" y="245976"/>
                  <a:pt x="258193" y="248419"/>
                </a:cubicBezTo>
                <a:lnTo>
                  <a:pt x="257379" y="248419"/>
                </a:lnTo>
                <a:cubicBezTo>
                  <a:pt x="258193" y="250048"/>
                  <a:pt x="254121" y="250048"/>
                  <a:pt x="259008" y="250863"/>
                </a:cubicBezTo>
                <a:lnTo>
                  <a:pt x="259822" y="250863"/>
                </a:lnTo>
                <a:lnTo>
                  <a:pt x="259822" y="252590"/>
                </a:lnTo>
                <a:lnTo>
                  <a:pt x="265626" y="252899"/>
                </a:lnTo>
                <a:cubicBezTo>
                  <a:pt x="273058" y="254732"/>
                  <a:pt x="280185" y="257379"/>
                  <a:pt x="286701" y="259008"/>
                </a:cubicBezTo>
                <a:cubicBezTo>
                  <a:pt x="289959" y="263080"/>
                  <a:pt x="284257" y="262266"/>
                  <a:pt x="288330" y="265524"/>
                </a:cubicBezTo>
                <a:cubicBezTo>
                  <a:pt x="285886" y="261451"/>
                  <a:pt x="289959" y="262266"/>
                  <a:pt x="294031" y="264709"/>
                </a:cubicBezTo>
                <a:cubicBezTo>
                  <a:pt x="298104" y="266338"/>
                  <a:pt x="302176" y="269596"/>
                  <a:pt x="301361" y="266338"/>
                </a:cubicBezTo>
                <a:cubicBezTo>
                  <a:pt x="301361" y="270411"/>
                  <a:pt x="304619" y="274483"/>
                  <a:pt x="307063" y="277741"/>
                </a:cubicBezTo>
                <a:cubicBezTo>
                  <a:pt x="309506" y="281813"/>
                  <a:pt x="310321" y="284257"/>
                  <a:pt x="306248" y="285886"/>
                </a:cubicBezTo>
                <a:cubicBezTo>
                  <a:pt x="309506" y="291587"/>
                  <a:pt x="311950" y="289144"/>
                  <a:pt x="311950" y="286700"/>
                </a:cubicBezTo>
                <a:cubicBezTo>
                  <a:pt x="315208" y="293216"/>
                  <a:pt x="316837" y="299732"/>
                  <a:pt x="320095" y="306248"/>
                </a:cubicBezTo>
                <a:cubicBezTo>
                  <a:pt x="319280" y="308691"/>
                  <a:pt x="320095" y="318465"/>
                  <a:pt x="316022" y="327425"/>
                </a:cubicBezTo>
                <a:cubicBezTo>
                  <a:pt x="311950" y="336384"/>
                  <a:pt x="305434" y="343715"/>
                  <a:pt x="301361" y="343715"/>
                </a:cubicBezTo>
                <a:cubicBezTo>
                  <a:pt x="307877" y="342900"/>
                  <a:pt x="302991" y="345343"/>
                  <a:pt x="301361" y="349416"/>
                </a:cubicBezTo>
                <a:lnTo>
                  <a:pt x="306248" y="348602"/>
                </a:lnTo>
                <a:cubicBezTo>
                  <a:pt x="303805" y="351045"/>
                  <a:pt x="301361" y="352674"/>
                  <a:pt x="298918" y="355117"/>
                </a:cubicBezTo>
                <a:cubicBezTo>
                  <a:pt x="298104" y="356746"/>
                  <a:pt x="297289" y="356746"/>
                  <a:pt x="297289" y="356746"/>
                </a:cubicBezTo>
                <a:cubicBezTo>
                  <a:pt x="295660" y="357561"/>
                  <a:pt x="295660" y="355117"/>
                  <a:pt x="292402" y="356746"/>
                </a:cubicBezTo>
                <a:cubicBezTo>
                  <a:pt x="287515" y="360819"/>
                  <a:pt x="288330" y="362448"/>
                  <a:pt x="286701" y="365706"/>
                </a:cubicBezTo>
                <a:lnTo>
                  <a:pt x="287515" y="365706"/>
                </a:lnTo>
                <a:lnTo>
                  <a:pt x="284257" y="368149"/>
                </a:lnTo>
                <a:cubicBezTo>
                  <a:pt x="281814" y="369778"/>
                  <a:pt x="290773" y="358375"/>
                  <a:pt x="281814" y="363262"/>
                </a:cubicBezTo>
                <a:cubicBezTo>
                  <a:pt x="282628" y="364077"/>
                  <a:pt x="280185" y="371407"/>
                  <a:pt x="276927" y="370593"/>
                </a:cubicBezTo>
                <a:cubicBezTo>
                  <a:pt x="280999" y="368149"/>
                  <a:pt x="279370" y="366520"/>
                  <a:pt x="276927" y="366520"/>
                </a:cubicBezTo>
                <a:lnTo>
                  <a:pt x="271225" y="370593"/>
                </a:lnTo>
                <a:lnTo>
                  <a:pt x="275298" y="373036"/>
                </a:lnTo>
                <a:lnTo>
                  <a:pt x="250939" y="387880"/>
                </a:lnTo>
                <a:lnTo>
                  <a:pt x="243431" y="389733"/>
                </a:lnTo>
                <a:cubicBezTo>
                  <a:pt x="241293" y="389937"/>
                  <a:pt x="239868" y="389326"/>
                  <a:pt x="239460" y="386882"/>
                </a:cubicBezTo>
                <a:cubicBezTo>
                  <a:pt x="235388" y="387697"/>
                  <a:pt x="230501" y="389326"/>
                  <a:pt x="226428" y="390140"/>
                </a:cubicBezTo>
                <a:lnTo>
                  <a:pt x="226428" y="389326"/>
                </a:lnTo>
                <a:cubicBezTo>
                  <a:pt x="218283" y="390955"/>
                  <a:pt x="215840" y="394213"/>
                  <a:pt x="214211" y="397471"/>
                </a:cubicBezTo>
                <a:cubicBezTo>
                  <a:pt x="212582" y="397471"/>
                  <a:pt x="213397" y="395842"/>
                  <a:pt x="213397" y="395842"/>
                </a:cubicBezTo>
                <a:cubicBezTo>
                  <a:pt x="201179" y="398285"/>
                  <a:pt x="200365" y="399914"/>
                  <a:pt x="193849" y="408059"/>
                </a:cubicBezTo>
                <a:lnTo>
                  <a:pt x="191405" y="405616"/>
                </a:lnTo>
                <a:lnTo>
                  <a:pt x="187864" y="407032"/>
                </a:lnTo>
                <a:lnTo>
                  <a:pt x="188962" y="401543"/>
                </a:lnTo>
                <a:cubicBezTo>
                  <a:pt x="194663" y="399100"/>
                  <a:pt x="196292" y="399100"/>
                  <a:pt x="199550" y="393399"/>
                </a:cubicBezTo>
                <a:lnTo>
                  <a:pt x="200365" y="396656"/>
                </a:lnTo>
                <a:lnTo>
                  <a:pt x="204437" y="392584"/>
                </a:lnTo>
                <a:lnTo>
                  <a:pt x="202808" y="398285"/>
                </a:lnTo>
                <a:cubicBezTo>
                  <a:pt x="212582" y="394213"/>
                  <a:pt x="201179" y="392584"/>
                  <a:pt x="211768" y="387697"/>
                </a:cubicBezTo>
                <a:lnTo>
                  <a:pt x="213397" y="390140"/>
                </a:lnTo>
                <a:cubicBezTo>
                  <a:pt x="216655" y="386882"/>
                  <a:pt x="215026" y="381995"/>
                  <a:pt x="219912" y="382810"/>
                </a:cubicBezTo>
                <a:cubicBezTo>
                  <a:pt x="222356" y="378738"/>
                  <a:pt x="210953" y="383625"/>
                  <a:pt x="219098" y="377109"/>
                </a:cubicBezTo>
                <a:cubicBezTo>
                  <a:pt x="221542" y="377109"/>
                  <a:pt x="225614" y="375480"/>
                  <a:pt x="228057" y="374665"/>
                </a:cubicBezTo>
                <a:lnTo>
                  <a:pt x="226806" y="373258"/>
                </a:lnTo>
                <a:lnTo>
                  <a:pt x="234268" y="370898"/>
                </a:lnTo>
                <a:cubicBezTo>
                  <a:pt x="237221" y="371407"/>
                  <a:pt x="239868" y="371815"/>
                  <a:pt x="244347" y="366520"/>
                </a:cubicBezTo>
                <a:cubicBezTo>
                  <a:pt x="239460" y="367335"/>
                  <a:pt x="244347" y="359190"/>
                  <a:pt x="235388" y="365706"/>
                </a:cubicBezTo>
                <a:cubicBezTo>
                  <a:pt x="238646" y="360819"/>
                  <a:pt x="246791" y="363262"/>
                  <a:pt x="249234" y="357561"/>
                </a:cubicBezTo>
                <a:lnTo>
                  <a:pt x="248420" y="362448"/>
                </a:lnTo>
                <a:cubicBezTo>
                  <a:pt x="250049" y="361633"/>
                  <a:pt x="250863" y="359190"/>
                  <a:pt x="251678" y="358375"/>
                </a:cubicBezTo>
                <a:lnTo>
                  <a:pt x="253307" y="360819"/>
                </a:lnTo>
                <a:lnTo>
                  <a:pt x="257974" y="355933"/>
                </a:lnTo>
                <a:lnTo>
                  <a:pt x="256564" y="355933"/>
                </a:lnTo>
                <a:lnTo>
                  <a:pt x="257379" y="355118"/>
                </a:lnTo>
                <a:lnTo>
                  <a:pt x="258308" y="355583"/>
                </a:lnTo>
                <a:lnTo>
                  <a:pt x="259822" y="353998"/>
                </a:lnTo>
                <a:cubicBezTo>
                  <a:pt x="262266" y="352674"/>
                  <a:pt x="264302" y="351452"/>
                  <a:pt x="263895" y="347787"/>
                </a:cubicBezTo>
                <a:cubicBezTo>
                  <a:pt x="264709" y="354303"/>
                  <a:pt x="267153" y="345343"/>
                  <a:pt x="270411" y="345343"/>
                </a:cubicBezTo>
                <a:cubicBezTo>
                  <a:pt x="267967" y="351045"/>
                  <a:pt x="257379" y="354303"/>
                  <a:pt x="259822" y="358375"/>
                </a:cubicBezTo>
                <a:lnTo>
                  <a:pt x="260825" y="357749"/>
                </a:lnTo>
                <a:lnTo>
                  <a:pt x="260637" y="357561"/>
                </a:lnTo>
                <a:lnTo>
                  <a:pt x="261125" y="357561"/>
                </a:lnTo>
                <a:lnTo>
                  <a:pt x="266054" y="354481"/>
                </a:lnTo>
                <a:lnTo>
                  <a:pt x="265524" y="354304"/>
                </a:lnTo>
                <a:lnTo>
                  <a:pt x="264709" y="353489"/>
                </a:lnTo>
                <a:lnTo>
                  <a:pt x="266338" y="354303"/>
                </a:lnTo>
                <a:lnTo>
                  <a:pt x="266338" y="354304"/>
                </a:lnTo>
                <a:lnTo>
                  <a:pt x="267967" y="355118"/>
                </a:lnTo>
                <a:lnTo>
                  <a:pt x="266221" y="354536"/>
                </a:lnTo>
                <a:lnTo>
                  <a:pt x="263895" y="359190"/>
                </a:lnTo>
                <a:cubicBezTo>
                  <a:pt x="272854" y="356746"/>
                  <a:pt x="272854" y="349416"/>
                  <a:pt x="276112" y="345343"/>
                </a:cubicBezTo>
                <a:cubicBezTo>
                  <a:pt x="273669" y="346973"/>
                  <a:pt x="272040" y="349416"/>
                  <a:pt x="269596" y="351045"/>
                </a:cubicBezTo>
                <a:cubicBezTo>
                  <a:pt x="267153" y="346973"/>
                  <a:pt x="272040" y="347787"/>
                  <a:pt x="272040" y="343715"/>
                </a:cubicBezTo>
                <a:cubicBezTo>
                  <a:pt x="276927" y="342900"/>
                  <a:pt x="276927" y="338013"/>
                  <a:pt x="280185" y="337199"/>
                </a:cubicBezTo>
                <a:cubicBezTo>
                  <a:pt x="279370" y="338013"/>
                  <a:pt x="280185" y="338013"/>
                  <a:pt x="279370" y="338828"/>
                </a:cubicBezTo>
                <a:cubicBezTo>
                  <a:pt x="285886" y="332312"/>
                  <a:pt x="293217" y="336384"/>
                  <a:pt x="295660" y="333126"/>
                </a:cubicBezTo>
                <a:cubicBezTo>
                  <a:pt x="298918" y="329868"/>
                  <a:pt x="299732" y="323352"/>
                  <a:pt x="296474" y="324167"/>
                </a:cubicBezTo>
                <a:cubicBezTo>
                  <a:pt x="296474" y="322538"/>
                  <a:pt x="295660" y="325796"/>
                  <a:pt x="294031" y="327425"/>
                </a:cubicBezTo>
                <a:cubicBezTo>
                  <a:pt x="292402" y="329054"/>
                  <a:pt x="289959" y="330683"/>
                  <a:pt x="289144" y="326610"/>
                </a:cubicBezTo>
                <a:cubicBezTo>
                  <a:pt x="293217" y="327425"/>
                  <a:pt x="294846" y="324981"/>
                  <a:pt x="294846" y="321723"/>
                </a:cubicBezTo>
                <a:cubicBezTo>
                  <a:pt x="294846" y="318465"/>
                  <a:pt x="294846" y="316022"/>
                  <a:pt x="298104" y="311950"/>
                </a:cubicBezTo>
                <a:cubicBezTo>
                  <a:pt x="299732" y="316836"/>
                  <a:pt x="302991" y="310321"/>
                  <a:pt x="303805" y="314393"/>
                </a:cubicBezTo>
                <a:cubicBezTo>
                  <a:pt x="303805" y="309506"/>
                  <a:pt x="302991" y="308691"/>
                  <a:pt x="300547" y="307063"/>
                </a:cubicBezTo>
                <a:cubicBezTo>
                  <a:pt x="301361" y="306248"/>
                  <a:pt x="302176" y="306248"/>
                  <a:pt x="302991" y="305434"/>
                </a:cubicBezTo>
                <a:cubicBezTo>
                  <a:pt x="300547" y="302176"/>
                  <a:pt x="298918" y="302990"/>
                  <a:pt x="298104" y="302176"/>
                </a:cubicBezTo>
                <a:cubicBezTo>
                  <a:pt x="296474" y="302176"/>
                  <a:pt x="296474" y="301361"/>
                  <a:pt x="293217" y="298103"/>
                </a:cubicBezTo>
                <a:cubicBezTo>
                  <a:pt x="296474" y="299732"/>
                  <a:pt x="294846" y="294031"/>
                  <a:pt x="297289" y="294845"/>
                </a:cubicBezTo>
                <a:cubicBezTo>
                  <a:pt x="295660" y="292402"/>
                  <a:pt x="294031" y="290773"/>
                  <a:pt x="291587" y="289958"/>
                </a:cubicBezTo>
                <a:lnTo>
                  <a:pt x="292402" y="289958"/>
                </a:lnTo>
                <a:cubicBezTo>
                  <a:pt x="289144" y="286700"/>
                  <a:pt x="287515" y="285071"/>
                  <a:pt x="286701" y="283442"/>
                </a:cubicBezTo>
                <a:cubicBezTo>
                  <a:pt x="285072" y="281813"/>
                  <a:pt x="284257" y="280184"/>
                  <a:pt x="279370" y="279370"/>
                </a:cubicBezTo>
                <a:lnTo>
                  <a:pt x="279370" y="280999"/>
                </a:lnTo>
                <a:cubicBezTo>
                  <a:pt x="273669" y="280184"/>
                  <a:pt x="267967" y="278555"/>
                  <a:pt x="261452" y="277741"/>
                </a:cubicBezTo>
                <a:lnTo>
                  <a:pt x="260315" y="277788"/>
                </a:lnTo>
                <a:lnTo>
                  <a:pt x="260038" y="278219"/>
                </a:lnTo>
                <a:lnTo>
                  <a:pt x="258541" y="277862"/>
                </a:lnTo>
                <a:lnTo>
                  <a:pt x="248094" y="278297"/>
                </a:lnTo>
                <a:lnTo>
                  <a:pt x="251881" y="278759"/>
                </a:lnTo>
                <a:lnTo>
                  <a:pt x="259856" y="278589"/>
                </a:lnTo>
                <a:lnTo>
                  <a:pt x="261451" y="280184"/>
                </a:lnTo>
                <a:lnTo>
                  <a:pt x="259008" y="280184"/>
                </a:lnTo>
                <a:cubicBezTo>
                  <a:pt x="263080" y="281813"/>
                  <a:pt x="260637" y="280999"/>
                  <a:pt x="264709" y="283442"/>
                </a:cubicBezTo>
                <a:cubicBezTo>
                  <a:pt x="261451" y="282628"/>
                  <a:pt x="260637" y="282628"/>
                  <a:pt x="258193" y="283442"/>
                </a:cubicBezTo>
                <a:lnTo>
                  <a:pt x="263080" y="285071"/>
                </a:lnTo>
                <a:lnTo>
                  <a:pt x="259008" y="285071"/>
                </a:lnTo>
                <a:cubicBezTo>
                  <a:pt x="260637" y="285071"/>
                  <a:pt x="259822" y="285886"/>
                  <a:pt x="259008" y="286700"/>
                </a:cubicBezTo>
                <a:cubicBezTo>
                  <a:pt x="259008" y="286700"/>
                  <a:pt x="259008" y="286700"/>
                  <a:pt x="258193" y="286700"/>
                </a:cubicBezTo>
                <a:cubicBezTo>
                  <a:pt x="263895" y="286700"/>
                  <a:pt x="263080" y="289144"/>
                  <a:pt x="265524" y="289958"/>
                </a:cubicBezTo>
                <a:cubicBezTo>
                  <a:pt x="260637" y="289958"/>
                  <a:pt x="267152" y="291587"/>
                  <a:pt x="262266" y="291587"/>
                </a:cubicBezTo>
                <a:cubicBezTo>
                  <a:pt x="263080" y="291587"/>
                  <a:pt x="263080" y="292402"/>
                  <a:pt x="263895" y="292402"/>
                </a:cubicBezTo>
                <a:cubicBezTo>
                  <a:pt x="264709" y="293216"/>
                  <a:pt x="264709" y="294031"/>
                  <a:pt x="264709" y="294031"/>
                </a:cubicBezTo>
                <a:cubicBezTo>
                  <a:pt x="263895" y="294031"/>
                  <a:pt x="263895" y="294031"/>
                  <a:pt x="264709" y="294845"/>
                </a:cubicBezTo>
                <a:cubicBezTo>
                  <a:pt x="260637" y="296474"/>
                  <a:pt x="271225" y="299732"/>
                  <a:pt x="264709" y="301361"/>
                </a:cubicBezTo>
                <a:cubicBezTo>
                  <a:pt x="265524" y="301361"/>
                  <a:pt x="265524" y="300547"/>
                  <a:pt x="264709" y="300547"/>
                </a:cubicBezTo>
                <a:cubicBezTo>
                  <a:pt x="265524" y="302176"/>
                  <a:pt x="260637" y="303805"/>
                  <a:pt x="263080" y="305434"/>
                </a:cubicBezTo>
                <a:lnTo>
                  <a:pt x="265524" y="305434"/>
                </a:lnTo>
                <a:cubicBezTo>
                  <a:pt x="266338" y="306248"/>
                  <a:pt x="267152" y="307877"/>
                  <a:pt x="267152" y="308691"/>
                </a:cubicBezTo>
                <a:lnTo>
                  <a:pt x="270411" y="308691"/>
                </a:lnTo>
                <a:cubicBezTo>
                  <a:pt x="269596" y="310320"/>
                  <a:pt x="274483" y="313578"/>
                  <a:pt x="267967" y="314393"/>
                </a:cubicBezTo>
                <a:cubicBezTo>
                  <a:pt x="270411" y="315207"/>
                  <a:pt x="267152" y="316836"/>
                  <a:pt x="267967" y="317651"/>
                </a:cubicBezTo>
                <a:lnTo>
                  <a:pt x="265524" y="317651"/>
                </a:lnTo>
                <a:cubicBezTo>
                  <a:pt x="264709" y="318465"/>
                  <a:pt x="265524" y="319280"/>
                  <a:pt x="266338" y="320094"/>
                </a:cubicBezTo>
                <a:cubicBezTo>
                  <a:pt x="261451" y="321723"/>
                  <a:pt x="266338" y="324167"/>
                  <a:pt x="265524" y="326610"/>
                </a:cubicBezTo>
                <a:lnTo>
                  <a:pt x="264709" y="326610"/>
                </a:lnTo>
                <a:lnTo>
                  <a:pt x="266337" y="329053"/>
                </a:lnTo>
                <a:lnTo>
                  <a:pt x="266135" y="328850"/>
                </a:lnTo>
                <a:cubicBezTo>
                  <a:pt x="265524" y="328647"/>
                  <a:pt x="265117" y="328647"/>
                  <a:pt x="266338" y="329054"/>
                </a:cubicBezTo>
                <a:lnTo>
                  <a:pt x="266337" y="329053"/>
                </a:lnTo>
                <a:lnTo>
                  <a:pt x="267152" y="329868"/>
                </a:lnTo>
                <a:cubicBezTo>
                  <a:pt x="268782" y="330683"/>
                  <a:pt x="267967" y="331497"/>
                  <a:pt x="266338" y="332312"/>
                </a:cubicBezTo>
                <a:lnTo>
                  <a:pt x="266338" y="333941"/>
                </a:lnTo>
                <a:cubicBezTo>
                  <a:pt x="264709" y="332312"/>
                  <a:pt x="262266" y="333941"/>
                  <a:pt x="259822" y="333941"/>
                </a:cubicBezTo>
                <a:lnTo>
                  <a:pt x="262266" y="334755"/>
                </a:lnTo>
                <a:cubicBezTo>
                  <a:pt x="261451" y="334755"/>
                  <a:pt x="260637" y="333941"/>
                  <a:pt x="259822" y="334755"/>
                </a:cubicBezTo>
                <a:cubicBezTo>
                  <a:pt x="261451" y="335570"/>
                  <a:pt x="261451" y="337199"/>
                  <a:pt x="263895" y="338013"/>
                </a:cubicBezTo>
                <a:cubicBezTo>
                  <a:pt x="263895" y="338013"/>
                  <a:pt x="264709" y="338013"/>
                  <a:pt x="265524" y="338013"/>
                </a:cubicBezTo>
                <a:cubicBezTo>
                  <a:pt x="265524" y="338013"/>
                  <a:pt x="266338" y="338013"/>
                  <a:pt x="266338" y="338013"/>
                </a:cubicBezTo>
                <a:cubicBezTo>
                  <a:pt x="265524" y="338828"/>
                  <a:pt x="266338" y="338828"/>
                  <a:pt x="267967" y="338828"/>
                </a:cubicBezTo>
                <a:cubicBezTo>
                  <a:pt x="263895" y="339642"/>
                  <a:pt x="266338" y="340457"/>
                  <a:pt x="261451" y="341271"/>
                </a:cubicBezTo>
                <a:cubicBezTo>
                  <a:pt x="267152" y="340457"/>
                  <a:pt x="260637" y="343715"/>
                  <a:pt x="266338" y="343715"/>
                </a:cubicBezTo>
                <a:cubicBezTo>
                  <a:pt x="264302" y="344122"/>
                  <a:pt x="264302" y="344326"/>
                  <a:pt x="264302" y="344427"/>
                </a:cubicBezTo>
                <a:lnTo>
                  <a:pt x="263680" y="344458"/>
                </a:lnTo>
                <a:lnTo>
                  <a:pt x="263895" y="344530"/>
                </a:lnTo>
                <a:cubicBezTo>
                  <a:pt x="262266" y="345344"/>
                  <a:pt x="261452" y="345344"/>
                  <a:pt x="260637" y="345344"/>
                </a:cubicBezTo>
                <a:lnTo>
                  <a:pt x="261452" y="343715"/>
                </a:lnTo>
                <a:lnTo>
                  <a:pt x="262052" y="343915"/>
                </a:lnTo>
                <a:lnTo>
                  <a:pt x="261451" y="342188"/>
                </a:lnTo>
                <a:cubicBezTo>
                  <a:pt x="260433" y="341475"/>
                  <a:pt x="259008" y="340864"/>
                  <a:pt x="258193" y="340457"/>
                </a:cubicBezTo>
                <a:lnTo>
                  <a:pt x="255750" y="341271"/>
                </a:lnTo>
                <a:cubicBezTo>
                  <a:pt x="251677" y="340457"/>
                  <a:pt x="258193" y="339642"/>
                  <a:pt x="256564" y="338828"/>
                </a:cubicBezTo>
                <a:cubicBezTo>
                  <a:pt x="258193" y="338828"/>
                  <a:pt x="256564" y="339642"/>
                  <a:pt x="255750" y="339642"/>
                </a:cubicBezTo>
                <a:lnTo>
                  <a:pt x="259822" y="339642"/>
                </a:lnTo>
                <a:cubicBezTo>
                  <a:pt x="261451" y="338013"/>
                  <a:pt x="258193" y="336384"/>
                  <a:pt x="256564" y="335570"/>
                </a:cubicBezTo>
                <a:cubicBezTo>
                  <a:pt x="254935" y="336384"/>
                  <a:pt x="254121" y="333941"/>
                  <a:pt x="251677" y="334755"/>
                </a:cubicBezTo>
                <a:lnTo>
                  <a:pt x="251677" y="335570"/>
                </a:lnTo>
                <a:cubicBezTo>
                  <a:pt x="250863" y="336384"/>
                  <a:pt x="249234" y="335570"/>
                  <a:pt x="248419" y="334755"/>
                </a:cubicBezTo>
                <a:cubicBezTo>
                  <a:pt x="251677" y="332312"/>
                  <a:pt x="249234" y="328239"/>
                  <a:pt x="252492" y="327425"/>
                </a:cubicBezTo>
                <a:cubicBezTo>
                  <a:pt x="251677" y="327425"/>
                  <a:pt x="252492" y="328239"/>
                  <a:pt x="253306" y="329054"/>
                </a:cubicBezTo>
                <a:lnTo>
                  <a:pt x="254935" y="328239"/>
                </a:lnTo>
                <a:cubicBezTo>
                  <a:pt x="254935" y="329054"/>
                  <a:pt x="251677" y="329054"/>
                  <a:pt x="252492" y="330683"/>
                </a:cubicBezTo>
                <a:cubicBezTo>
                  <a:pt x="254935" y="330683"/>
                  <a:pt x="258193" y="332312"/>
                  <a:pt x="261451" y="331497"/>
                </a:cubicBezTo>
                <a:cubicBezTo>
                  <a:pt x="265524" y="329054"/>
                  <a:pt x="255750" y="329054"/>
                  <a:pt x="256564" y="325796"/>
                </a:cubicBezTo>
                <a:cubicBezTo>
                  <a:pt x="255750" y="325796"/>
                  <a:pt x="259822" y="326610"/>
                  <a:pt x="259008" y="324981"/>
                </a:cubicBezTo>
                <a:cubicBezTo>
                  <a:pt x="256564" y="322538"/>
                  <a:pt x="250863" y="320094"/>
                  <a:pt x="245976" y="320094"/>
                </a:cubicBezTo>
                <a:cubicBezTo>
                  <a:pt x="247605" y="321723"/>
                  <a:pt x="250863" y="323352"/>
                  <a:pt x="246790" y="323352"/>
                </a:cubicBezTo>
                <a:cubicBezTo>
                  <a:pt x="245161" y="322538"/>
                  <a:pt x="244347" y="320909"/>
                  <a:pt x="241903" y="320909"/>
                </a:cubicBezTo>
                <a:cubicBezTo>
                  <a:pt x="245976" y="320094"/>
                  <a:pt x="242718" y="322538"/>
                  <a:pt x="246790" y="321723"/>
                </a:cubicBezTo>
                <a:cubicBezTo>
                  <a:pt x="246790" y="320909"/>
                  <a:pt x="245161" y="320094"/>
                  <a:pt x="244347" y="320094"/>
                </a:cubicBezTo>
                <a:cubicBezTo>
                  <a:pt x="245976" y="320094"/>
                  <a:pt x="247605" y="319280"/>
                  <a:pt x="248419" y="319280"/>
                </a:cubicBezTo>
                <a:cubicBezTo>
                  <a:pt x="248419" y="317651"/>
                  <a:pt x="250048" y="316836"/>
                  <a:pt x="250863" y="314393"/>
                </a:cubicBezTo>
                <a:cubicBezTo>
                  <a:pt x="251677" y="314393"/>
                  <a:pt x="253306" y="314393"/>
                  <a:pt x="254121" y="314393"/>
                </a:cubicBezTo>
                <a:cubicBezTo>
                  <a:pt x="252492" y="313578"/>
                  <a:pt x="245976" y="311950"/>
                  <a:pt x="243532" y="311950"/>
                </a:cubicBezTo>
                <a:cubicBezTo>
                  <a:pt x="243532" y="310320"/>
                  <a:pt x="245161" y="310320"/>
                  <a:pt x="244347" y="309506"/>
                </a:cubicBezTo>
                <a:cubicBezTo>
                  <a:pt x="240274" y="311135"/>
                  <a:pt x="245161" y="309506"/>
                  <a:pt x="241089" y="308691"/>
                </a:cubicBezTo>
                <a:cubicBezTo>
                  <a:pt x="241089" y="307877"/>
                  <a:pt x="243532" y="308691"/>
                  <a:pt x="244347" y="307877"/>
                </a:cubicBezTo>
                <a:cubicBezTo>
                  <a:pt x="243532" y="307877"/>
                  <a:pt x="241903" y="307063"/>
                  <a:pt x="241089" y="307063"/>
                </a:cubicBezTo>
                <a:cubicBezTo>
                  <a:pt x="244347" y="306248"/>
                  <a:pt x="249234" y="308691"/>
                  <a:pt x="253306" y="307877"/>
                </a:cubicBezTo>
                <a:cubicBezTo>
                  <a:pt x="255750" y="307877"/>
                  <a:pt x="260637" y="305434"/>
                  <a:pt x="260637" y="305434"/>
                </a:cubicBezTo>
                <a:cubicBezTo>
                  <a:pt x="257379" y="304619"/>
                  <a:pt x="242718" y="303805"/>
                  <a:pt x="237831" y="304619"/>
                </a:cubicBezTo>
                <a:cubicBezTo>
                  <a:pt x="235387" y="303805"/>
                  <a:pt x="241089" y="303805"/>
                  <a:pt x="241089" y="302990"/>
                </a:cubicBezTo>
                <a:cubicBezTo>
                  <a:pt x="245161" y="301361"/>
                  <a:pt x="237831" y="300547"/>
                  <a:pt x="239460" y="299732"/>
                </a:cubicBezTo>
                <a:lnTo>
                  <a:pt x="241903" y="300547"/>
                </a:lnTo>
                <a:cubicBezTo>
                  <a:pt x="242718" y="299732"/>
                  <a:pt x="241903" y="298103"/>
                  <a:pt x="240274" y="298103"/>
                </a:cubicBezTo>
                <a:cubicBezTo>
                  <a:pt x="241903" y="298103"/>
                  <a:pt x="247605" y="299732"/>
                  <a:pt x="249234" y="298918"/>
                </a:cubicBezTo>
                <a:cubicBezTo>
                  <a:pt x="250048" y="297289"/>
                  <a:pt x="242718" y="294845"/>
                  <a:pt x="238645" y="294845"/>
                </a:cubicBezTo>
                <a:lnTo>
                  <a:pt x="242718" y="298103"/>
                </a:lnTo>
                <a:cubicBezTo>
                  <a:pt x="239460" y="298103"/>
                  <a:pt x="239460" y="295660"/>
                  <a:pt x="235387" y="295660"/>
                </a:cubicBezTo>
                <a:lnTo>
                  <a:pt x="237017" y="293216"/>
                </a:lnTo>
                <a:cubicBezTo>
                  <a:pt x="237831" y="293216"/>
                  <a:pt x="238645" y="294031"/>
                  <a:pt x="240274" y="294031"/>
                </a:cubicBezTo>
                <a:cubicBezTo>
                  <a:pt x="240274" y="292402"/>
                  <a:pt x="241089" y="293216"/>
                  <a:pt x="242718" y="292402"/>
                </a:cubicBezTo>
                <a:cubicBezTo>
                  <a:pt x="246790" y="294031"/>
                  <a:pt x="258193" y="297289"/>
                  <a:pt x="263080" y="298103"/>
                </a:cubicBezTo>
                <a:lnTo>
                  <a:pt x="260637" y="296474"/>
                </a:lnTo>
                <a:lnTo>
                  <a:pt x="262266" y="296474"/>
                </a:lnTo>
                <a:cubicBezTo>
                  <a:pt x="259822" y="294031"/>
                  <a:pt x="245976" y="292402"/>
                  <a:pt x="242718" y="291587"/>
                </a:cubicBezTo>
                <a:cubicBezTo>
                  <a:pt x="243532" y="290773"/>
                  <a:pt x="250863" y="291587"/>
                  <a:pt x="252492" y="291587"/>
                </a:cubicBezTo>
                <a:cubicBezTo>
                  <a:pt x="253306" y="289144"/>
                  <a:pt x="242718" y="289144"/>
                  <a:pt x="243532" y="286700"/>
                </a:cubicBezTo>
                <a:lnTo>
                  <a:pt x="241903" y="287515"/>
                </a:lnTo>
                <a:cubicBezTo>
                  <a:pt x="241089" y="286700"/>
                  <a:pt x="242718" y="285071"/>
                  <a:pt x="241089" y="285071"/>
                </a:cubicBezTo>
                <a:cubicBezTo>
                  <a:pt x="243532" y="285071"/>
                  <a:pt x="247605" y="284257"/>
                  <a:pt x="249234" y="285071"/>
                </a:cubicBezTo>
                <a:lnTo>
                  <a:pt x="242718" y="282628"/>
                </a:lnTo>
                <a:cubicBezTo>
                  <a:pt x="243532" y="282628"/>
                  <a:pt x="249234" y="282628"/>
                  <a:pt x="250048" y="282628"/>
                </a:cubicBezTo>
                <a:cubicBezTo>
                  <a:pt x="250863" y="281813"/>
                  <a:pt x="243532" y="280999"/>
                  <a:pt x="242718" y="281813"/>
                </a:cubicBezTo>
                <a:cubicBezTo>
                  <a:pt x="247605" y="280184"/>
                  <a:pt x="245161" y="280184"/>
                  <a:pt x="250048" y="279370"/>
                </a:cubicBezTo>
                <a:cubicBezTo>
                  <a:pt x="250048" y="278963"/>
                  <a:pt x="248623" y="278963"/>
                  <a:pt x="247096" y="279065"/>
                </a:cubicBezTo>
                <a:lnTo>
                  <a:pt x="245684" y="279186"/>
                </a:lnTo>
                <a:lnTo>
                  <a:pt x="246791" y="279370"/>
                </a:lnTo>
                <a:cubicBezTo>
                  <a:pt x="245162" y="278555"/>
                  <a:pt x="238646" y="281813"/>
                  <a:pt x="234573" y="280999"/>
                </a:cubicBezTo>
                <a:cubicBezTo>
                  <a:pt x="235388" y="280999"/>
                  <a:pt x="236202" y="280184"/>
                  <a:pt x="237017" y="280184"/>
                </a:cubicBezTo>
                <a:cubicBezTo>
                  <a:pt x="236202" y="278555"/>
                  <a:pt x="234573" y="276926"/>
                  <a:pt x="231315" y="276926"/>
                </a:cubicBezTo>
                <a:lnTo>
                  <a:pt x="230501" y="279370"/>
                </a:lnTo>
                <a:lnTo>
                  <a:pt x="228872" y="277741"/>
                </a:lnTo>
                <a:cubicBezTo>
                  <a:pt x="223985" y="278555"/>
                  <a:pt x="231315" y="280184"/>
                  <a:pt x="226428" y="281813"/>
                </a:cubicBezTo>
                <a:cubicBezTo>
                  <a:pt x="221542" y="275298"/>
                  <a:pt x="205252" y="287515"/>
                  <a:pt x="199550" y="283442"/>
                </a:cubicBezTo>
                <a:cubicBezTo>
                  <a:pt x="198736" y="289144"/>
                  <a:pt x="208510" y="280184"/>
                  <a:pt x="206881" y="285886"/>
                </a:cubicBezTo>
                <a:cubicBezTo>
                  <a:pt x="205252" y="285886"/>
                  <a:pt x="204437" y="285071"/>
                  <a:pt x="201179" y="285886"/>
                </a:cubicBezTo>
                <a:lnTo>
                  <a:pt x="203623" y="288329"/>
                </a:lnTo>
                <a:cubicBezTo>
                  <a:pt x="196292" y="289958"/>
                  <a:pt x="192220" y="291587"/>
                  <a:pt x="188147" y="293216"/>
                </a:cubicBezTo>
                <a:cubicBezTo>
                  <a:pt x="184075" y="295660"/>
                  <a:pt x="180817" y="298103"/>
                  <a:pt x="179188" y="302176"/>
                </a:cubicBezTo>
                <a:lnTo>
                  <a:pt x="179188" y="301361"/>
                </a:lnTo>
                <a:cubicBezTo>
                  <a:pt x="179188" y="302176"/>
                  <a:pt x="178373" y="302990"/>
                  <a:pt x="178373" y="302990"/>
                </a:cubicBezTo>
                <a:cubicBezTo>
                  <a:pt x="177559" y="305434"/>
                  <a:pt x="178373" y="307063"/>
                  <a:pt x="180003" y="307877"/>
                </a:cubicBezTo>
                <a:cubicBezTo>
                  <a:pt x="178373" y="307877"/>
                  <a:pt x="178373" y="306248"/>
                  <a:pt x="176745" y="307063"/>
                </a:cubicBezTo>
                <a:cubicBezTo>
                  <a:pt x="180003" y="310321"/>
                  <a:pt x="179188" y="311950"/>
                  <a:pt x="179188" y="315207"/>
                </a:cubicBezTo>
                <a:cubicBezTo>
                  <a:pt x="178373" y="318465"/>
                  <a:pt x="179188" y="321723"/>
                  <a:pt x="182446" y="320909"/>
                </a:cubicBezTo>
                <a:cubicBezTo>
                  <a:pt x="180817" y="322538"/>
                  <a:pt x="180817" y="326610"/>
                  <a:pt x="181631" y="329868"/>
                </a:cubicBezTo>
                <a:cubicBezTo>
                  <a:pt x="182039" y="331497"/>
                  <a:pt x="182650" y="333126"/>
                  <a:pt x="182650" y="334450"/>
                </a:cubicBezTo>
                <a:lnTo>
                  <a:pt x="180396" y="336790"/>
                </a:lnTo>
                <a:lnTo>
                  <a:pt x="175930" y="336384"/>
                </a:lnTo>
                <a:cubicBezTo>
                  <a:pt x="171858" y="334755"/>
                  <a:pt x="168600" y="331497"/>
                  <a:pt x="166156" y="331497"/>
                </a:cubicBezTo>
                <a:cubicBezTo>
                  <a:pt x="163713" y="326610"/>
                  <a:pt x="162084" y="321723"/>
                  <a:pt x="162084" y="316022"/>
                </a:cubicBezTo>
                <a:cubicBezTo>
                  <a:pt x="160455" y="316836"/>
                  <a:pt x="158011" y="315207"/>
                  <a:pt x="158011" y="317651"/>
                </a:cubicBezTo>
                <a:cubicBezTo>
                  <a:pt x="156382" y="313578"/>
                  <a:pt x="155568" y="309506"/>
                  <a:pt x="154753" y="316022"/>
                </a:cubicBezTo>
                <a:cubicBezTo>
                  <a:pt x="154753" y="308691"/>
                  <a:pt x="156382" y="301361"/>
                  <a:pt x="159640" y="295660"/>
                </a:cubicBezTo>
                <a:cubicBezTo>
                  <a:pt x="167785" y="280999"/>
                  <a:pt x="180003" y="273668"/>
                  <a:pt x="191405" y="267967"/>
                </a:cubicBezTo>
                <a:cubicBezTo>
                  <a:pt x="202808" y="263080"/>
                  <a:pt x="214211" y="259008"/>
                  <a:pt x="226428" y="258193"/>
                </a:cubicBezTo>
                <a:cubicBezTo>
                  <a:pt x="228057" y="257379"/>
                  <a:pt x="226428" y="256564"/>
                  <a:pt x="225614" y="255750"/>
                </a:cubicBezTo>
                <a:cubicBezTo>
                  <a:pt x="231315" y="258193"/>
                  <a:pt x="229686" y="252492"/>
                  <a:pt x="232944" y="251677"/>
                </a:cubicBezTo>
                <a:cubicBezTo>
                  <a:pt x="236202" y="252492"/>
                  <a:pt x="239460" y="254121"/>
                  <a:pt x="241904" y="255750"/>
                </a:cubicBezTo>
                <a:cubicBezTo>
                  <a:pt x="245162" y="254121"/>
                  <a:pt x="242718" y="252492"/>
                  <a:pt x="242718" y="251677"/>
                </a:cubicBezTo>
                <a:lnTo>
                  <a:pt x="245358" y="251818"/>
                </a:lnTo>
                <a:lnTo>
                  <a:pt x="246790" y="250863"/>
                </a:lnTo>
                <a:cubicBezTo>
                  <a:pt x="242718" y="249234"/>
                  <a:pt x="243532" y="249234"/>
                  <a:pt x="240274" y="247605"/>
                </a:cubicBezTo>
                <a:cubicBezTo>
                  <a:pt x="241903" y="247605"/>
                  <a:pt x="243532" y="247605"/>
                  <a:pt x="244347" y="247605"/>
                </a:cubicBezTo>
                <a:cubicBezTo>
                  <a:pt x="239460" y="245976"/>
                  <a:pt x="250048" y="243532"/>
                  <a:pt x="245976" y="243532"/>
                </a:cubicBezTo>
                <a:cubicBezTo>
                  <a:pt x="245161" y="242718"/>
                  <a:pt x="242718" y="243532"/>
                  <a:pt x="241089" y="242718"/>
                </a:cubicBezTo>
                <a:cubicBezTo>
                  <a:pt x="241903" y="242718"/>
                  <a:pt x="242718" y="242718"/>
                  <a:pt x="242718" y="242718"/>
                </a:cubicBezTo>
                <a:lnTo>
                  <a:pt x="239460" y="241903"/>
                </a:lnTo>
                <a:cubicBezTo>
                  <a:pt x="240274" y="241903"/>
                  <a:pt x="241089" y="242718"/>
                  <a:pt x="242718" y="241903"/>
                </a:cubicBezTo>
                <a:cubicBezTo>
                  <a:pt x="240274" y="240274"/>
                  <a:pt x="238645" y="239460"/>
                  <a:pt x="240274" y="237831"/>
                </a:cubicBezTo>
                <a:cubicBezTo>
                  <a:pt x="239460" y="235387"/>
                  <a:pt x="233759" y="238646"/>
                  <a:pt x="234573" y="237016"/>
                </a:cubicBezTo>
                <a:cubicBezTo>
                  <a:pt x="237017" y="237016"/>
                  <a:pt x="240274" y="236202"/>
                  <a:pt x="240274" y="235387"/>
                </a:cubicBezTo>
                <a:cubicBezTo>
                  <a:pt x="238645" y="235387"/>
                  <a:pt x="236202" y="235387"/>
                  <a:pt x="235387" y="234573"/>
                </a:cubicBezTo>
                <a:lnTo>
                  <a:pt x="239460" y="234573"/>
                </a:lnTo>
                <a:cubicBezTo>
                  <a:pt x="238645" y="233759"/>
                  <a:pt x="237831" y="232944"/>
                  <a:pt x="241089" y="232944"/>
                </a:cubicBezTo>
                <a:cubicBezTo>
                  <a:pt x="239460" y="232129"/>
                  <a:pt x="239460" y="231315"/>
                  <a:pt x="240274" y="231315"/>
                </a:cubicBezTo>
                <a:lnTo>
                  <a:pt x="230503" y="232944"/>
                </a:lnTo>
                <a:lnTo>
                  <a:pt x="230500" y="232945"/>
                </a:lnTo>
                <a:lnTo>
                  <a:pt x="229686" y="232945"/>
                </a:lnTo>
                <a:lnTo>
                  <a:pt x="230906" y="232538"/>
                </a:lnTo>
                <a:lnTo>
                  <a:pt x="232435" y="231010"/>
                </a:lnTo>
                <a:cubicBezTo>
                  <a:pt x="232944" y="230501"/>
                  <a:pt x="233759" y="230094"/>
                  <a:pt x="236202" y="229686"/>
                </a:cubicBezTo>
                <a:cubicBezTo>
                  <a:pt x="234573" y="229686"/>
                  <a:pt x="236202" y="230501"/>
                  <a:pt x="237017" y="230501"/>
                </a:cubicBezTo>
                <a:cubicBezTo>
                  <a:pt x="241903" y="228057"/>
                  <a:pt x="231315" y="228872"/>
                  <a:pt x="239460" y="227242"/>
                </a:cubicBezTo>
                <a:cubicBezTo>
                  <a:pt x="239460" y="228057"/>
                  <a:pt x="241089" y="228872"/>
                  <a:pt x="243532" y="228057"/>
                </a:cubicBezTo>
                <a:lnTo>
                  <a:pt x="241089" y="227242"/>
                </a:lnTo>
                <a:cubicBezTo>
                  <a:pt x="241903" y="227242"/>
                  <a:pt x="241903" y="228057"/>
                  <a:pt x="242718" y="227242"/>
                </a:cubicBezTo>
                <a:cubicBezTo>
                  <a:pt x="241903" y="227242"/>
                  <a:pt x="240274" y="226428"/>
                  <a:pt x="238645" y="226428"/>
                </a:cubicBezTo>
                <a:lnTo>
                  <a:pt x="237831" y="223985"/>
                </a:lnTo>
                <a:cubicBezTo>
                  <a:pt x="237831" y="223985"/>
                  <a:pt x="239460" y="224799"/>
                  <a:pt x="239460" y="223985"/>
                </a:cubicBezTo>
                <a:lnTo>
                  <a:pt x="237017" y="222356"/>
                </a:lnTo>
                <a:cubicBezTo>
                  <a:pt x="237831" y="222356"/>
                  <a:pt x="238645" y="222356"/>
                  <a:pt x="239460" y="221541"/>
                </a:cubicBezTo>
                <a:lnTo>
                  <a:pt x="236465" y="220543"/>
                </a:lnTo>
                <a:lnTo>
                  <a:pt x="236711" y="219607"/>
                </a:lnTo>
                <a:lnTo>
                  <a:pt x="235814" y="219292"/>
                </a:lnTo>
                <a:lnTo>
                  <a:pt x="236202" y="219098"/>
                </a:lnTo>
                <a:lnTo>
                  <a:pt x="235538" y="218837"/>
                </a:lnTo>
                <a:lnTo>
                  <a:pt x="235321" y="217953"/>
                </a:lnTo>
                <a:lnTo>
                  <a:pt x="236609" y="217774"/>
                </a:lnTo>
                <a:cubicBezTo>
                  <a:pt x="237831" y="217672"/>
                  <a:pt x="238646" y="217468"/>
                  <a:pt x="237831" y="216654"/>
                </a:cubicBezTo>
                <a:lnTo>
                  <a:pt x="234881" y="216163"/>
                </a:lnTo>
                <a:lnTo>
                  <a:pt x="234777" y="215738"/>
                </a:lnTo>
                <a:cubicBezTo>
                  <a:pt x="234573" y="214821"/>
                  <a:pt x="234573" y="214618"/>
                  <a:pt x="234573" y="214211"/>
                </a:cubicBezTo>
                <a:cubicBezTo>
                  <a:pt x="231315" y="213396"/>
                  <a:pt x="233759" y="211767"/>
                  <a:pt x="234573" y="210138"/>
                </a:cubicBezTo>
                <a:cubicBezTo>
                  <a:pt x="233759" y="209324"/>
                  <a:pt x="233759" y="209324"/>
                  <a:pt x="232944" y="209324"/>
                </a:cubicBezTo>
                <a:cubicBezTo>
                  <a:pt x="234573" y="207695"/>
                  <a:pt x="228057" y="206880"/>
                  <a:pt x="229686" y="205251"/>
                </a:cubicBezTo>
                <a:cubicBezTo>
                  <a:pt x="231315" y="206066"/>
                  <a:pt x="232944" y="204437"/>
                  <a:pt x="233759" y="204437"/>
                </a:cubicBezTo>
                <a:lnTo>
                  <a:pt x="231315" y="202808"/>
                </a:lnTo>
                <a:cubicBezTo>
                  <a:pt x="232130" y="203622"/>
                  <a:pt x="234573" y="203622"/>
                  <a:pt x="237017" y="203622"/>
                </a:cubicBezTo>
                <a:cubicBezTo>
                  <a:pt x="237017" y="202808"/>
                  <a:pt x="235387" y="202808"/>
                  <a:pt x="235387" y="201994"/>
                </a:cubicBezTo>
                <a:cubicBezTo>
                  <a:pt x="237017" y="201994"/>
                  <a:pt x="237831" y="202808"/>
                  <a:pt x="238645" y="201994"/>
                </a:cubicBezTo>
                <a:lnTo>
                  <a:pt x="234573" y="200364"/>
                </a:lnTo>
                <a:cubicBezTo>
                  <a:pt x="233759" y="200364"/>
                  <a:pt x="233759" y="201179"/>
                  <a:pt x="233759" y="201179"/>
                </a:cubicBezTo>
                <a:cubicBezTo>
                  <a:pt x="233759" y="200364"/>
                  <a:pt x="232130" y="199550"/>
                  <a:pt x="233759" y="198735"/>
                </a:cubicBezTo>
                <a:cubicBezTo>
                  <a:pt x="234573" y="198735"/>
                  <a:pt x="235387" y="198735"/>
                  <a:pt x="236202" y="198735"/>
                </a:cubicBezTo>
                <a:cubicBezTo>
                  <a:pt x="233759" y="200364"/>
                  <a:pt x="236202" y="200364"/>
                  <a:pt x="237831" y="200364"/>
                </a:cubicBezTo>
                <a:cubicBezTo>
                  <a:pt x="237831" y="198735"/>
                  <a:pt x="238645" y="199550"/>
                  <a:pt x="240274" y="198735"/>
                </a:cubicBezTo>
                <a:cubicBezTo>
                  <a:pt x="240274" y="197921"/>
                  <a:pt x="237017" y="197107"/>
                  <a:pt x="234573" y="197921"/>
                </a:cubicBezTo>
                <a:cubicBezTo>
                  <a:pt x="235387" y="197107"/>
                  <a:pt x="236202" y="196292"/>
                  <a:pt x="233759" y="195477"/>
                </a:cubicBezTo>
                <a:lnTo>
                  <a:pt x="237017" y="195477"/>
                </a:lnTo>
                <a:lnTo>
                  <a:pt x="236202" y="194663"/>
                </a:lnTo>
                <a:lnTo>
                  <a:pt x="240274" y="195477"/>
                </a:lnTo>
                <a:cubicBezTo>
                  <a:pt x="242718" y="193034"/>
                  <a:pt x="234573" y="195477"/>
                  <a:pt x="236202" y="193034"/>
                </a:cubicBezTo>
                <a:lnTo>
                  <a:pt x="239460" y="193034"/>
                </a:lnTo>
                <a:cubicBezTo>
                  <a:pt x="238645" y="192220"/>
                  <a:pt x="233759" y="192220"/>
                  <a:pt x="237017" y="191405"/>
                </a:cubicBezTo>
                <a:cubicBezTo>
                  <a:pt x="235387" y="190590"/>
                  <a:pt x="232944" y="193034"/>
                  <a:pt x="232130" y="191405"/>
                </a:cubicBezTo>
                <a:cubicBezTo>
                  <a:pt x="233759" y="190590"/>
                  <a:pt x="234573" y="189776"/>
                  <a:pt x="235387" y="188962"/>
                </a:cubicBezTo>
                <a:cubicBezTo>
                  <a:pt x="233759" y="188962"/>
                  <a:pt x="231315" y="190590"/>
                  <a:pt x="232130" y="190590"/>
                </a:cubicBezTo>
                <a:cubicBezTo>
                  <a:pt x="230500" y="187333"/>
                  <a:pt x="241903" y="187333"/>
                  <a:pt x="237831" y="184889"/>
                </a:cubicBezTo>
                <a:cubicBezTo>
                  <a:pt x="235387" y="186518"/>
                  <a:pt x="232130" y="184889"/>
                  <a:pt x="232130" y="187333"/>
                </a:cubicBezTo>
                <a:cubicBezTo>
                  <a:pt x="230500" y="186518"/>
                  <a:pt x="236202" y="184889"/>
                  <a:pt x="232944" y="184075"/>
                </a:cubicBezTo>
                <a:lnTo>
                  <a:pt x="237017" y="184075"/>
                </a:lnTo>
                <a:cubicBezTo>
                  <a:pt x="237017" y="184075"/>
                  <a:pt x="236202" y="183260"/>
                  <a:pt x="235387" y="183260"/>
                </a:cubicBezTo>
                <a:lnTo>
                  <a:pt x="238645" y="183260"/>
                </a:lnTo>
                <a:cubicBezTo>
                  <a:pt x="232944" y="182446"/>
                  <a:pt x="240274" y="180002"/>
                  <a:pt x="233759" y="180002"/>
                </a:cubicBezTo>
                <a:cubicBezTo>
                  <a:pt x="239460" y="180002"/>
                  <a:pt x="233759" y="179188"/>
                  <a:pt x="235387" y="178373"/>
                </a:cubicBezTo>
                <a:lnTo>
                  <a:pt x="236664" y="179933"/>
                </a:lnTo>
                <a:lnTo>
                  <a:pt x="236140" y="178624"/>
                </a:lnTo>
                <a:lnTo>
                  <a:pt x="235387" y="178373"/>
                </a:lnTo>
                <a:lnTo>
                  <a:pt x="235638" y="177370"/>
                </a:lnTo>
                <a:lnTo>
                  <a:pt x="235388" y="176745"/>
                </a:lnTo>
                <a:lnTo>
                  <a:pt x="231315" y="179188"/>
                </a:lnTo>
                <a:cubicBezTo>
                  <a:pt x="233759" y="178374"/>
                  <a:pt x="233759" y="175930"/>
                  <a:pt x="233759" y="173487"/>
                </a:cubicBezTo>
                <a:cubicBezTo>
                  <a:pt x="232944" y="173487"/>
                  <a:pt x="232130" y="175116"/>
                  <a:pt x="231315" y="175116"/>
                </a:cubicBezTo>
                <a:cubicBezTo>
                  <a:pt x="231315" y="173487"/>
                  <a:pt x="232130" y="172672"/>
                  <a:pt x="231315" y="171858"/>
                </a:cubicBezTo>
                <a:lnTo>
                  <a:pt x="227243" y="175930"/>
                </a:lnTo>
                <a:cubicBezTo>
                  <a:pt x="227243" y="176745"/>
                  <a:pt x="227243" y="176745"/>
                  <a:pt x="228057" y="176745"/>
                </a:cubicBezTo>
                <a:cubicBezTo>
                  <a:pt x="227243" y="176745"/>
                  <a:pt x="224799" y="177559"/>
                  <a:pt x="223170" y="175930"/>
                </a:cubicBezTo>
                <a:cubicBezTo>
                  <a:pt x="223170" y="175116"/>
                  <a:pt x="223985" y="174301"/>
                  <a:pt x="223985" y="173487"/>
                </a:cubicBezTo>
                <a:cubicBezTo>
                  <a:pt x="224799" y="175930"/>
                  <a:pt x="225614" y="173487"/>
                  <a:pt x="226428" y="171858"/>
                </a:cubicBezTo>
                <a:cubicBezTo>
                  <a:pt x="223170" y="171858"/>
                  <a:pt x="225614" y="171043"/>
                  <a:pt x="223985" y="169415"/>
                </a:cubicBezTo>
                <a:cubicBezTo>
                  <a:pt x="221542" y="169415"/>
                  <a:pt x="220727" y="172672"/>
                  <a:pt x="221542" y="175116"/>
                </a:cubicBezTo>
                <a:cubicBezTo>
                  <a:pt x="219098" y="174301"/>
                  <a:pt x="218283" y="173487"/>
                  <a:pt x="215840" y="175930"/>
                </a:cubicBezTo>
                <a:lnTo>
                  <a:pt x="216655" y="172672"/>
                </a:lnTo>
                <a:lnTo>
                  <a:pt x="214211" y="173487"/>
                </a:lnTo>
                <a:lnTo>
                  <a:pt x="215840" y="169415"/>
                </a:lnTo>
                <a:cubicBezTo>
                  <a:pt x="211768" y="166971"/>
                  <a:pt x="215026" y="175116"/>
                  <a:pt x="210139" y="173487"/>
                </a:cubicBezTo>
                <a:lnTo>
                  <a:pt x="210139" y="170229"/>
                </a:lnTo>
                <a:cubicBezTo>
                  <a:pt x="208510" y="171043"/>
                  <a:pt x="207695" y="175930"/>
                  <a:pt x="206066" y="172672"/>
                </a:cubicBezTo>
                <a:cubicBezTo>
                  <a:pt x="204437" y="174301"/>
                  <a:pt x="209324" y="176745"/>
                  <a:pt x="205252" y="177559"/>
                </a:cubicBezTo>
                <a:cubicBezTo>
                  <a:pt x="204437" y="175930"/>
                  <a:pt x="202808" y="175116"/>
                  <a:pt x="201994" y="174301"/>
                </a:cubicBezTo>
                <a:cubicBezTo>
                  <a:pt x="200365" y="175930"/>
                  <a:pt x="202808" y="178374"/>
                  <a:pt x="203623" y="177559"/>
                </a:cubicBezTo>
                <a:cubicBezTo>
                  <a:pt x="197107" y="178374"/>
                  <a:pt x="199550" y="166971"/>
                  <a:pt x="193849" y="171043"/>
                </a:cubicBezTo>
                <a:cubicBezTo>
                  <a:pt x="196292" y="173487"/>
                  <a:pt x="192220" y="176745"/>
                  <a:pt x="197107" y="176745"/>
                </a:cubicBezTo>
                <a:cubicBezTo>
                  <a:pt x="194663" y="178374"/>
                  <a:pt x="193034" y="172672"/>
                  <a:pt x="190591" y="175930"/>
                </a:cubicBezTo>
                <a:lnTo>
                  <a:pt x="192220" y="171858"/>
                </a:lnTo>
                <a:cubicBezTo>
                  <a:pt x="191405" y="171858"/>
                  <a:pt x="190591" y="172672"/>
                  <a:pt x="189776" y="173487"/>
                </a:cubicBezTo>
                <a:lnTo>
                  <a:pt x="189776" y="170229"/>
                </a:lnTo>
                <a:cubicBezTo>
                  <a:pt x="186518" y="175116"/>
                  <a:pt x="184075" y="167785"/>
                  <a:pt x="182446" y="174301"/>
                </a:cubicBezTo>
                <a:cubicBezTo>
                  <a:pt x="183260" y="169415"/>
                  <a:pt x="180003" y="175116"/>
                  <a:pt x="179188" y="172672"/>
                </a:cubicBezTo>
                <a:cubicBezTo>
                  <a:pt x="181631" y="168600"/>
                  <a:pt x="186518" y="172672"/>
                  <a:pt x="186518" y="167785"/>
                </a:cubicBezTo>
                <a:cubicBezTo>
                  <a:pt x="184890" y="166156"/>
                  <a:pt x="184075" y="168600"/>
                  <a:pt x="183260" y="166971"/>
                </a:cubicBezTo>
                <a:cubicBezTo>
                  <a:pt x="184075" y="166156"/>
                  <a:pt x="185704" y="164528"/>
                  <a:pt x="185704" y="163713"/>
                </a:cubicBezTo>
                <a:cubicBezTo>
                  <a:pt x="181631" y="161270"/>
                  <a:pt x="180003" y="166156"/>
                  <a:pt x="177559" y="167785"/>
                </a:cubicBezTo>
                <a:lnTo>
                  <a:pt x="181631" y="166971"/>
                </a:lnTo>
                <a:cubicBezTo>
                  <a:pt x="181631" y="171858"/>
                  <a:pt x="180003" y="167785"/>
                  <a:pt x="179188" y="171858"/>
                </a:cubicBezTo>
                <a:cubicBezTo>
                  <a:pt x="177559" y="168600"/>
                  <a:pt x="175930" y="172672"/>
                  <a:pt x="174301" y="171043"/>
                </a:cubicBezTo>
                <a:cubicBezTo>
                  <a:pt x="174301" y="171043"/>
                  <a:pt x="174301" y="170229"/>
                  <a:pt x="175116" y="170229"/>
                </a:cubicBezTo>
                <a:cubicBezTo>
                  <a:pt x="170229" y="170229"/>
                  <a:pt x="169414" y="162084"/>
                  <a:pt x="167785" y="162084"/>
                </a:cubicBezTo>
                <a:cubicBezTo>
                  <a:pt x="166156" y="161270"/>
                  <a:pt x="163713" y="163713"/>
                  <a:pt x="164527" y="166156"/>
                </a:cubicBezTo>
                <a:cubicBezTo>
                  <a:pt x="163713" y="166970"/>
                  <a:pt x="165138" y="166563"/>
                  <a:pt x="166462" y="166767"/>
                </a:cubicBezTo>
                <a:lnTo>
                  <a:pt x="167333" y="169582"/>
                </a:lnTo>
                <a:lnTo>
                  <a:pt x="168510" y="170940"/>
                </a:lnTo>
                <a:lnTo>
                  <a:pt x="168294" y="172672"/>
                </a:lnTo>
                <a:cubicBezTo>
                  <a:pt x="167785" y="173080"/>
                  <a:pt x="167378" y="173487"/>
                  <a:pt x="168599" y="175116"/>
                </a:cubicBezTo>
                <a:cubicBezTo>
                  <a:pt x="167785" y="174301"/>
                  <a:pt x="166156" y="174301"/>
                  <a:pt x="164527" y="173487"/>
                </a:cubicBezTo>
                <a:cubicBezTo>
                  <a:pt x="165341" y="175116"/>
                  <a:pt x="166156" y="176745"/>
                  <a:pt x="166970" y="176745"/>
                </a:cubicBezTo>
                <a:cubicBezTo>
                  <a:pt x="166970" y="176745"/>
                  <a:pt x="166970" y="177559"/>
                  <a:pt x="168599" y="178374"/>
                </a:cubicBezTo>
                <a:cubicBezTo>
                  <a:pt x="163712" y="176745"/>
                  <a:pt x="161269" y="179188"/>
                  <a:pt x="159640" y="181632"/>
                </a:cubicBezTo>
                <a:cubicBezTo>
                  <a:pt x="158011" y="184075"/>
                  <a:pt x="157196" y="187333"/>
                  <a:pt x="153124" y="188148"/>
                </a:cubicBezTo>
                <a:cubicBezTo>
                  <a:pt x="153124" y="188962"/>
                  <a:pt x="154753" y="189777"/>
                  <a:pt x="155567" y="189777"/>
                </a:cubicBezTo>
                <a:cubicBezTo>
                  <a:pt x="151495" y="188148"/>
                  <a:pt x="156382" y="191406"/>
                  <a:pt x="156382" y="192220"/>
                </a:cubicBezTo>
                <a:lnTo>
                  <a:pt x="150680" y="190591"/>
                </a:lnTo>
                <a:cubicBezTo>
                  <a:pt x="151495" y="192220"/>
                  <a:pt x="153124" y="192220"/>
                  <a:pt x="153938" y="193035"/>
                </a:cubicBezTo>
                <a:cubicBezTo>
                  <a:pt x="153124" y="195478"/>
                  <a:pt x="147422" y="195478"/>
                  <a:pt x="149051" y="199550"/>
                </a:cubicBezTo>
                <a:cubicBezTo>
                  <a:pt x="146608" y="199550"/>
                  <a:pt x="144979" y="197107"/>
                  <a:pt x="144164" y="197922"/>
                </a:cubicBezTo>
                <a:cubicBezTo>
                  <a:pt x="149866" y="199550"/>
                  <a:pt x="144979" y="201994"/>
                  <a:pt x="149051" y="202808"/>
                </a:cubicBezTo>
                <a:cubicBezTo>
                  <a:pt x="143350" y="201180"/>
                  <a:pt x="146608" y="206067"/>
                  <a:pt x="139277" y="201994"/>
                </a:cubicBezTo>
                <a:cubicBezTo>
                  <a:pt x="137648" y="202808"/>
                  <a:pt x="141721" y="204437"/>
                  <a:pt x="142535" y="204437"/>
                </a:cubicBezTo>
                <a:cubicBezTo>
                  <a:pt x="141721" y="205252"/>
                  <a:pt x="141721" y="206067"/>
                  <a:pt x="143350" y="208510"/>
                </a:cubicBezTo>
                <a:cubicBezTo>
                  <a:pt x="140906" y="208510"/>
                  <a:pt x="143350" y="215840"/>
                  <a:pt x="136834" y="215026"/>
                </a:cubicBezTo>
                <a:cubicBezTo>
                  <a:pt x="140906" y="215026"/>
                  <a:pt x="138463" y="215026"/>
                  <a:pt x="140092" y="216655"/>
                </a:cubicBezTo>
                <a:lnTo>
                  <a:pt x="143350" y="216655"/>
                </a:lnTo>
                <a:lnTo>
                  <a:pt x="142535" y="218284"/>
                </a:lnTo>
                <a:cubicBezTo>
                  <a:pt x="143350" y="219098"/>
                  <a:pt x="142535" y="219098"/>
                  <a:pt x="142535" y="219098"/>
                </a:cubicBezTo>
                <a:cubicBezTo>
                  <a:pt x="141721" y="219098"/>
                  <a:pt x="140092" y="218284"/>
                  <a:pt x="139277" y="219098"/>
                </a:cubicBezTo>
                <a:cubicBezTo>
                  <a:pt x="139277" y="220727"/>
                  <a:pt x="140906" y="221542"/>
                  <a:pt x="142535" y="222356"/>
                </a:cubicBezTo>
                <a:lnTo>
                  <a:pt x="143350" y="222356"/>
                </a:lnTo>
                <a:lnTo>
                  <a:pt x="143350" y="223171"/>
                </a:lnTo>
                <a:cubicBezTo>
                  <a:pt x="143350" y="223985"/>
                  <a:pt x="140906" y="219913"/>
                  <a:pt x="138463" y="221542"/>
                </a:cubicBezTo>
                <a:cubicBezTo>
                  <a:pt x="139277" y="221542"/>
                  <a:pt x="143350" y="223985"/>
                  <a:pt x="140906" y="223985"/>
                </a:cubicBezTo>
                <a:cubicBezTo>
                  <a:pt x="140906" y="222356"/>
                  <a:pt x="138463" y="222356"/>
                  <a:pt x="137648" y="222356"/>
                </a:cubicBezTo>
                <a:lnTo>
                  <a:pt x="136834" y="223985"/>
                </a:lnTo>
                <a:lnTo>
                  <a:pt x="140906" y="224800"/>
                </a:lnTo>
                <a:cubicBezTo>
                  <a:pt x="139277" y="228872"/>
                  <a:pt x="135205" y="232945"/>
                  <a:pt x="135205" y="237832"/>
                </a:cubicBezTo>
                <a:cubicBezTo>
                  <a:pt x="131133" y="237017"/>
                  <a:pt x="134390" y="241089"/>
                  <a:pt x="128689" y="240275"/>
                </a:cubicBezTo>
                <a:lnTo>
                  <a:pt x="129503" y="240275"/>
                </a:lnTo>
                <a:cubicBezTo>
                  <a:pt x="128689" y="238646"/>
                  <a:pt x="124617" y="240275"/>
                  <a:pt x="125431" y="241089"/>
                </a:cubicBezTo>
                <a:cubicBezTo>
                  <a:pt x="127060" y="240275"/>
                  <a:pt x="131133" y="243533"/>
                  <a:pt x="131947" y="241089"/>
                </a:cubicBezTo>
                <a:lnTo>
                  <a:pt x="134390" y="243533"/>
                </a:lnTo>
                <a:cubicBezTo>
                  <a:pt x="144979" y="245976"/>
                  <a:pt x="132761" y="248420"/>
                  <a:pt x="136020" y="251678"/>
                </a:cubicBezTo>
                <a:cubicBezTo>
                  <a:pt x="135205" y="251678"/>
                  <a:pt x="134390" y="251678"/>
                  <a:pt x="134390" y="251678"/>
                </a:cubicBezTo>
                <a:cubicBezTo>
                  <a:pt x="137648" y="254936"/>
                  <a:pt x="131133" y="257379"/>
                  <a:pt x="132761" y="258194"/>
                </a:cubicBezTo>
                <a:lnTo>
                  <a:pt x="129503" y="258194"/>
                </a:lnTo>
                <a:cubicBezTo>
                  <a:pt x="134390" y="260637"/>
                  <a:pt x="134390" y="261452"/>
                  <a:pt x="132761" y="263895"/>
                </a:cubicBezTo>
                <a:cubicBezTo>
                  <a:pt x="132761" y="263895"/>
                  <a:pt x="131947" y="263895"/>
                  <a:pt x="131133" y="263895"/>
                </a:cubicBezTo>
                <a:cubicBezTo>
                  <a:pt x="133576" y="264710"/>
                  <a:pt x="136020" y="265524"/>
                  <a:pt x="135205" y="267153"/>
                </a:cubicBezTo>
                <a:lnTo>
                  <a:pt x="134390" y="267153"/>
                </a:lnTo>
                <a:lnTo>
                  <a:pt x="134390" y="270411"/>
                </a:lnTo>
                <a:cubicBezTo>
                  <a:pt x="124617" y="270411"/>
                  <a:pt x="139277" y="275298"/>
                  <a:pt x="129503" y="276112"/>
                </a:cubicBezTo>
                <a:cubicBezTo>
                  <a:pt x="131947" y="276927"/>
                  <a:pt x="132761" y="279371"/>
                  <a:pt x="134390" y="280185"/>
                </a:cubicBezTo>
                <a:cubicBezTo>
                  <a:pt x="133576" y="280185"/>
                  <a:pt x="133576" y="280185"/>
                  <a:pt x="132761" y="280185"/>
                </a:cubicBezTo>
                <a:cubicBezTo>
                  <a:pt x="137648" y="281814"/>
                  <a:pt x="131133" y="283443"/>
                  <a:pt x="131947" y="285072"/>
                </a:cubicBezTo>
                <a:cubicBezTo>
                  <a:pt x="132761" y="285886"/>
                  <a:pt x="134390" y="285072"/>
                  <a:pt x="136020" y="285072"/>
                </a:cubicBezTo>
                <a:cubicBezTo>
                  <a:pt x="131947" y="286701"/>
                  <a:pt x="140092" y="289144"/>
                  <a:pt x="138463" y="289959"/>
                </a:cubicBezTo>
                <a:cubicBezTo>
                  <a:pt x="137648" y="291588"/>
                  <a:pt x="135205" y="290773"/>
                  <a:pt x="132761" y="290773"/>
                </a:cubicBezTo>
                <a:cubicBezTo>
                  <a:pt x="133576" y="293217"/>
                  <a:pt x="141721" y="290773"/>
                  <a:pt x="137648" y="293217"/>
                </a:cubicBezTo>
                <a:cubicBezTo>
                  <a:pt x="136834" y="292402"/>
                  <a:pt x="136834" y="292402"/>
                  <a:pt x="136020" y="292402"/>
                </a:cubicBezTo>
                <a:cubicBezTo>
                  <a:pt x="135613" y="292810"/>
                  <a:pt x="132558" y="293421"/>
                  <a:pt x="129911" y="294032"/>
                </a:cubicBezTo>
                <a:lnTo>
                  <a:pt x="127713" y="295008"/>
                </a:lnTo>
                <a:lnTo>
                  <a:pt x="127875" y="294846"/>
                </a:lnTo>
                <a:lnTo>
                  <a:pt x="126246" y="295660"/>
                </a:lnTo>
                <a:lnTo>
                  <a:pt x="127713" y="295008"/>
                </a:lnTo>
                <a:lnTo>
                  <a:pt x="125533" y="297188"/>
                </a:lnTo>
                <a:cubicBezTo>
                  <a:pt x="124006" y="297900"/>
                  <a:pt x="122988" y="298511"/>
                  <a:pt x="126246" y="298918"/>
                </a:cubicBezTo>
                <a:lnTo>
                  <a:pt x="129503" y="298918"/>
                </a:lnTo>
                <a:cubicBezTo>
                  <a:pt x="125431" y="301362"/>
                  <a:pt x="130318" y="300547"/>
                  <a:pt x="127060" y="302991"/>
                </a:cubicBezTo>
                <a:lnTo>
                  <a:pt x="126246" y="302991"/>
                </a:lnTo>
                <a:cubicBezTo>
                  <a:pt x="127060" y="303805"/>
                  <a:pt x="122988" y="304620"/>
                  <a:pt x="127875" y="305434"/>
                </a:cubicBezTo>
                <a:lnTo>
                  <a:pt x="128689" y="304620"/>
                </a:lnTo>
                <a:cubicBezTo>
                  <a:pt x="129503" y="306249"/>
                  <a:pt x="128689" y="306249"/>
                  <a:pt x="128689" y="307878"/>
                </a:cubicBezTo>
                <a:cubicBezTo>
                  <a:pt x="128689" y="307878"/>
                  <a:pt x="129503" y="308692"/>
                  <a:pt x="128689" y="308692"/>
                </a:cubicBezTo>
                <a:cubicBezTo>
                  <a:pt x="132761" y="309507"/>
                  <a:pt x="130318" y="312764"/>
                  <a:pt x="130318" y="313579"/>
                </a:cubicBezTo>
                <a:cubicBezTo>
                  <a:pt x="129503" y="311950"/>
                  <a:pt x="127875" y="312764"/>
                  <a:pt x="126246" y="312764"/>
                </a:cubicBezTo>
                <a:lnTo>
                  <a:pt x="126518" y="313581"/>
                </a:lnTo>
                <a:lnTo>
                  <a:pt x="125431" y="311950"/>
                </a:lnTo>
                <a:cubicBezTo>
                  <a:pt x="124617" y="311950"/>
                  <a:pt x="123802" y="312764"/>
                  <a:pt x="122173" y="312764"/>
                </a:cubicBezTo>
                <a:cubicBezTo>
                  <a:pt x="119730" y="311950"/>
                  <a:pt x="116472" y="310321"/>
                  <a:pt x="113214" y="311136"/>
                </a:cubicBezTo>
                <a:lnTo>
                  <a:pt x="115657" y="309507"/>
                </a:lnTo>
                <a:cubicBezTo>
                  <a:pt x="111585" y="307063"/>
                  <a:pt x="112399" y="307878"/>
                  <a:pt x="109141" y="305434"/>
                </a:cubicBezTo>
                <a:cubicBezTo>
                  <a:pt x="110770" y="305434"/>
                  <a:pt x="112399" y="305434"/>
                  <a:pt x="113214" y="305434"/>
                </a:cubicBezTo>
                <a:cubicBezTo>
                  <a:pt x="108327" y="303805"/>
                  <a:pt x="118915" y="302176"/>
                  <a:pt x="114843" y="301362"/>
                </a:cubicBezTo>
                <a:cubicBezTo>
                  <a:pt x="114028" y="299733"/>
                  <a:pt x="110770" y="300547"/>
                  <a:pt x="109956" y="299733"/>
                </a:cubicBezTo>
                <a:cubicBezTo>
                  <a:pt x="110770" y="299733"/>
                  <a:pt x="111585" y="299733"/>
                  <a:pt x="111585" y="299733"/>
                </a:cubicBezTo>
                <a:lnTo>
                  <a:pt x="108327" y="298918"/>
                </a:lnTo>
                <a:cubicBezTo>
                  <a:pt x="109141" y="298918"/>
                  <a:pt x="109956" y="299733"/>
                  <a:pt x="111585" y="298918"/>
                </a:cubicBezTo>
                <a:cubicBezTo>
                  <a:pt x="109141" y="296475"/>
                  <a:pt x="107512" y="295660"/>
                  <a:pt x="109141" y="294031"/>
                </a:cubicBezTo>
                <a:cubicBezTo>
                  <a:pt x="108327" y="292402"/>
                  <a:pt x="102625" y="294846"/>
                  <a:pt x="103440" y="293217"/>
                </a:cubicBezTo>
                <a:cubicBezTo>
                  <a:pt x="105883" y="293217"/>
                  <a:pt x="108327" y="292402"/>
                  <a:pt x="109141" y="291588"/>
                </a:cubicBezTo>
                <a:cubicBezTo>
                  <a:pt x="107512" y="290773"/>
                  <a:pt x="105069" y="290773"/>
                  <a:pt x="104254" y="289959"/>
                </a:cubicBezTo>
                <a:lnTo>
                  <a:pt x="108327" y="289959"/>
                </a:lnTo>
                <a:cubicBezTo>
                  <a:pt x="108327" y="289144"/>
                  <a:pt x="107512" y="288330"/>
                  <a:pt x="110770" y="288330"/>
                </a:cubicBezTo>
                <a:cubicBezTo>
                  <a:pt x="109141" y="287515"/>
                  <a:pt x="109141" y="286701"/>
                  <a:pt x="109956" y="286701"/>
                </a:cubicBezTo>
                <a:cubicBezTo>
                  <a:pt x="107512" y="285072"/>
                  <a:pt x="101811" y="287515"/>
                  <a:pt x="100182" y="287515"/>
                </a:cubicBezTo>
                <a:cubicBezTo>
                  <a:pt x="102625" y="285886"/>
                  <a:pt x="100996" y="285072"/>
                  <a:pt x="105883" y="284257"/>
                </a:cubicBezTo>
                <a:lnTo>
                  <a:pt x="106698" y="285886"/>
                </a:lnTo>
                <a:cubicBezTo>
                  <a:pt x="111585" y="282628"/>
                  <a:pt x="100996" y="282628"/>
                  <a:pt x="109141" y="281814"/>
                </a:cubicBezTo>
                <a:cubicBezTo>
                  <a:pt x="109141" y="282628"/>
                  <a:pt x="110770" y="284257"/>
                  <a:pt x="113214" y="283443"/>
                </a:cubicBezTo>
                <a:lnTo>
                  <a:pt x="111585" y="281814"/>
                </a:lnTo>
                <a:cubicBezTo>
                  <a:pt x="112399" y="281814"/>
                  <a:pt x="112399" y="282628"/>
                  <a:pt x="113214" y="281814"/>
                </a:cubicBezTo>
                <a:cubicBezTo>
                  <a:pt x="112399" y="281814"/>
                  <a:pt x="110770" y="280185"/>
                  <a:pt x="109141" y="280185"/>
                </a:cubicBezTo>
                <a:lnTo>
                  <a:pt x="108327" y="277741"/>
                </a:lnTo>
                <a:cubicBezTo>
                  <a:pt x="108327" y="277741"/>
                  <a:pt x="109956" y="278556"/>
                  <a:pt x="109956" y="277741"/>
                </a:cubicBezTo>
                <a:lnTo>
                  <a:pt x="108327" y="276112"/>
                </a:lnTo>
                <a:cubicBezTo>
                  <a:pt x="109141" y="276112"/>
                  <a:pt x="109956" y="276112"/>
                  <a:pt x="110770" y="275298"/>
                </a:cubicBezTo>
                <a:cubicBezTo>
                  <a:pt x="111178" y="274484"/>
                  <a:pt x="108938" y="274076"/>
                  <a:pt x="107105" y="273669"/>
                </a:cubicBezTo>
                <a:lnTo>
                  <a:pt x="106328" y="272633"/>
                </a:lnTo>
                <a:lnTo>
                  <a:pt x="107512" y="272040"/>
                </a:lnTo>
                <a:cubicBezTo>
                  <a:pt x="99368" y="271226"/>
                  <a:pt x="106698" y="267153"/>
                  <a:pt x="98553" y="266339"/>
                </a:cubicBezTo>
                <a:cubicBezTo>
                  <a:pt x="101811" y="265524"/>
                  <a:pt x="100182" y="266339"/>
                  <a:pt x="104254" y="267968"/>
                </a:cubicBezTo>
                <a:lnTo>
                  <a:pt x="106698" y="266339"/>
                </a:lnTo>
                <a:cubicBezTo>
                  <a:pt x="107512" y="267153"/>
                  <a:pt x="106698" y="267153"/>
                  <a:pt x="110770" y="267153"/>
                </a:cubicBezTo>
                <a:cubicBezTo>
                  <a:pt x="114028" y="265524"/>
                  <a:pt x="109956" y="263895"/>
                  <a:pt x="107512" y="263081"/>
                </a:cubicBezTo>
                <a:cubicBezTo>
                  <a:pt x="108327" y="263081"/>
                  <a:pt x="114028" y="263895"/>
                  <a:pt x="112399" y="262266"/>
                </a:cubicBezTo>
                <a:cubicBezTo>
                  <a:pt x="110770" y="259008"/>
                  <a:pt x="105883" y="262266"/>
                  <a:pt x="105069" y="260637"/>
                </a:cubicBezTo>
                <a:lnTo>
                  <a:pt x="109141" y="259823"/>
                </a:lnTo>
                <a:cubicBezTo>
                  <a:pt x="106698" y="258194"/>
                  <a:pt x="109141" y="256565"/>
                  <a:pt x="109956" y="254936"/>
                </a:cubicBezTo>
                <a:cubicBezTo>
                  <a:pt x="109956" y="254121"/>
                  <a:pt x="109956" y="254121"/>
                  <a:pt x="109141" y="254121"/>
                </a:cubicBezTo>
                <a:cubicBezTo>
                  <a:pt x="110770" y="252492"/>
                  <a:pt x="105069" y="250049"/>
                  <a:pt x="106698" y="248420"/>
                </a:cubicBezTo>
                <a:cubicBezTo>
                  <a:pt x="107512" y="248420"/>
                  <a:pt x="109956" y="247605"/>
                  <a:pt x="110770" y="247605"/>
                </a:cubicBezTo>
                <a:lnTo>
                  <a:pt x="108327" y="245162"/>
                </a:lnTo>
                <a:cubicBezTo>
                  <a:pt x="109141" y="245976"/>
                  <a:pt x="111585" y="246791"/>
                  <a:pt x="114028" y="246791"/>
                </a:cubicBezTo>
                <a:cubicBezTo>
                  <a:pt x="114028" y="245976"/>
                  <a:pt x="112399" y="245976"/>
                  <a:pt x="112399" y="245162"/>
                </a:cubicBezTo>
                <a:cubicBezTo>
                  <a:pt x="113214" y="245976"/>
                  <a:pt x="114028" y="245976"/>
                  <a:pt x="114843" y="245976"/>
                </a:cubicBezTo>
                <a:lnTo>
                  <a:pt x="110770" y="242719"/>
                </a:lnTo>
                <a:cubicBezTo>
                  <a:pt x="109956" y="242719"/>
                  <a:pt x="109956" y="243533"/>
                  <a:pt x="109956" y="243533"/>
                </a:cubicBezTo>
                <a:cubicBezTo>
                  <a:pt x="109956" y="242719"/>
                  <a:pt x="108327" y="241089"/>
                  <a:pt x="110770" y="240275"/>
                </a:cubicBezTo>
                <a:cubicBezTo>
                  <a:pt x="111585" y="240275"/>
                  <a:pt x="112399" y="241089"/>
                  <a:pt x="113214" y="241089"/>
                </a:cubicBezTo>
                <a:cubicBezTo>
                  <a:pt x="110770" y="241089"/>
                  <a:pt x="113214" y="241904"/>
                  <a:pt x="114843" y="242719"/>
                </a:cubicBezTo>
                <a:cubicBezTo>
                  <a:pt x="114843" y="241089"/>
                  <a:pt x="115657" y="242719"/>
                  <a:pt x="117286" y="241904"/>
                </a:cubicBezTo>
                <a:cubicBezTo>
                  <a:pt x="117286" y="240275"/>
                  <a:pt x="114843" y="239460"/>
                  <a:pt x="112399" y="239460"/>
                </a:cubicBezTo>
                <a:cubicBezTo>
                  <a:pt x="113214" y="238646"/>
                  <a:pt x="114028" y="237832"/>
                  <a:pt x="111585" y="236202"/>
                </a:cubicBezTo>
                <a:lnTo>
                  <a:pt x="114843" y="237017"/>
                </a:lnTo>
                <a:lnTo>
                  <a:pt x="114028" y="235388"/>
                </a:lnTo>
                <a:lnTo>
                  <a:pt x="118101" y="237017"/>
                </a:lnTo>
                <a:cubicBezTo>
                  <a:pt x="120544" y="234574"/>
                  <a:pt x="112399" y="235388"/>
                  <a:pt x="114843" y="232945"/>
                </a:cubicBezTo>
                <a:lnTo>
                  <a:pt x="118101" y="232945"/>
                </a:lnTo>
                <a:cubicBezTo>
                  <a:pt x="116472" y="232130"/>
                  <a:pt x="112399" y="230501"/>
                  <a:pt x="115657" y="230501"/>
                </a:cubicBezTo>
                <a:cubicBezTo>
                  <a:pt x="114028" y="228872"/>
                  <a:pt x="110770" y="231316"/>
                  <a:pt x="110770" y="228872"/>
                </a:cubicBezTo>
                <a:cubicBezTo>
                  <a:pt x="112399" y="228872"/>
                  <a:pt x="113214" y="228058"/>
                  <a:pt x="114028" y="227243"/>
                </a:cubicBezTo>
                <a:cubicBezTo>
                  <a:pt x="113214" y="226429"/>
                  <a:pt x="110770" y="227243"/>
                  <a:pt x="110770" y="228058"/>
                </a:cubicBezTo>
                <a:cubicBezTo>
                  <a:pt x="109956" y="223985"/>
                  <a:pt x="121359" y="227243"/>
                  <a:pt x="118101" y="223171"/>
                </a:cubicBezTo>
                <a:cubicBezTo>
                  <a:pt x="115657" y="223985"/>
                  <a:pt x="113214" y="220727"/>
                  <a:pt x="112399" y="223985"/>
                </a:cubicBezTo>
                <a:cubicBezTo>
                  <a:pt x="110770" y="222356"/>
                  <a:pt x="117286" y="222356"/>
                  <a:pt x="114028" y="219913"/>
                </a:cubicBezTo>
                <a:lnTo>
                  <a:pt x="117286" y="221542"/>
                </a:lnTo>
                <a:cubicBezTo>
                  <a:pt x="117286" y="220727"/>
                  <a:pt x="115657" y="219913"/>
                  <a:pt x="115657" y="219913"/>
                </a:cubicBezTo>
                <a:lnTo>
                  <a:pt x="118101" y="220727"/>
                </a:lnTo>
                <a:cubicBezTo>
                  <a:pt x="113214" y="218284"/>
                  <a:pt x="121359" y="218284"/>
                  <a:pt x="114843" y="215840"/>
                </a:cubicBezTo>
                <a:cubicBezTo>
                  <a:pt x="119730" y="217469"/>
                  <a:pt x="114843" y="214211"/>
                  <a:pt x="117286" y="214211"/>
                </a:cubicBezTo>
                <a:cubicBezTo>
                  <a:pt x="120544" y="216655"/>
                  <a:pt x="115657" y="218284"/>
                  <a:pt x="120544" y="219913"/>
                </a:cubicBezTo>
                <a:cubicBezTo>
                  <a:pt x="122173" y="219913"/>
                  <a:pt x="119730" y="218284"/>
                  <a:pt x="121359" y="218284"/>
                </a:cubicBezTo>
                <a:cubicBezTo>
                  <a:pt x="122173" y="218284"/>
                  <a:pt x="122988" y="219913"/>
                  <a:pt x="123802" y="219913"/>
                </a:cubicBezTo>
                <a:cubicBezTo>
                  <a:pt x="126246" y="218284"/>
                  <a:pt x="121359" y="215840"/>
                  <a:pt x="120544" y="214211"/>
                </a:cubicBezTo>
                <a:lnTo>
                  <a:pt x="121359" y="216655"/>
                </a:lnTo>
                <a:cubicBezTo>
                  <a:pt x="116472" y="215840"/>
                  <a:pt x="120544" y="215840"/>
                  <a:pt x="117286" y="214211"/>
                </a:cubicBezTo>
                <a:cubicBezTo>
                  <a:pt x="120544" y="213397"/>
                  <a:pt x="117286" y="211768"/>
                  <a:pt x="118915" y="210953"/>
                </a:cubicBezTo>
                <a:cubicBezTo>
                  <a:pt x="118915" y="211768"/>
                  <a:pt x="118915" y="211768"/>
                  <a:pt x="118915" y="211768"/>
                </a:cubicBezTo>
                <a:cubicBezTo>
                  <a:pt x="119730" y="209324"/>
                  <a:pt x="127875" y="210953"/>
                  <a:pt x="127875" y="210139"/>
                </a:cubicBezTo>
                <a:cubicBezTo>
                  <a:pt x="128689" y="209324"/>
                  <a:pt x="127060" y="206881"/>
                  <a:pt x="124617" y="206881"/>
                </a:cubicBezTo>
                <a:cubicBezTo>
                  <a:pt x="123802" y="206067"/>
                  <a:pt x="125431" y="210953"/>
                  <a:pt x="119730" y="207695"/>
                </a:cubicBezTo>
                <a:cubicBezTo>
                  <a:pt x="127060" y="208510"/>
                  <a:pt x="118101" y="203623"/>
                  <a:pt x="123802" y="201994"/>
                </a:cubicBezTo>
                <a:cubicBezTo>
                  <a:pt x="126246" y="204437"/>
                  <a:pt x="127875" y="202808"/>
                  <a:pt x="129503" y="204437"/>
                </a:cubicBezTo>
                <a:cubicBezTo>
                  <a:pt x="129503" y="202808"/>
                  <a:pt x="128689" y="202808"/>
                  <a:pt x="127060" y="201180"/>
                </a:cubicBezTo>
                <a:lnTo>
                  <a:pt x="129503" y="201180"/>
                </a:lnTo>
                <a:cubicBezTo>
                  <a:pt x="125431" y="197922"/>
                  <a:pt x="125431" y="199550"/>
                  <a:pt x="123802" y="195478"/>
                </a:cubicBezTo>
                <a:cubicBezTo>
                  <a:pt x="125431" y="197107"/>
                  <a:pt x="127875" y="195478"/>
                  <a:pt x="128689" y="197107"/>
                </a:cubicBezTo>
                <a:cubicBezTo>
                  <a:pt x="129503" y="196293"/>
                  <a:pt x="128689" y="194663"/>
                  <a:pt x="127875" y="193849"/>
                </a:cubicBezTo>
                <a:cubicBezTo>
                  <a:pt x="127875" y="190591"/>
                  <a:pt x="131133" y="192220"/>
                  <a:pt x="130318" y="188962"/>
                </a:cubicBezTo>
                <a:lnTo>
                  <a:pt x="128689" y="188962"/>
                </a:lnTo>
                <a:cubicBezTo>
                  <a:pt x="127875" y="184075"/>
                  <a:pt x="131947" y="180817"/>
                  <a:pt x="132761" y="176745"/>
                </a:cubicBezTo>
                <a:lnTo>
                  <a:pt x="131133" y="177559"/>
                </a:lnTo>
                <a:cubicBezTo>
                  <a:pt x="131947" y="177559"/>
                  <a:pt x="131133" y="174301"/>
                  <a:pt x="133576" y="174301"/>
                </a:cubicBezTo>
                <a:cubicBezTo>
                  <a:pt x="133576" y="174301"/>
                  <a:pt x="133576" y="175116"/>
                  <a:pt x="133576" y="175116"/>
                </a:cubicBezTo>
                <a:cubicBezTo>
                  <a:pt x="134390" y="175930"/>
                  <a:pt x="136834" y="176745"/>
                  <a:pt x="137648" y="175930"/>
                </a:cubicBezTo>
                <a:lnTo>
                  <a:pt x="136020" y="174301"/>
                </a:lnTo>
                <a:lnTo>
                  <a:pt x="137648" y="175116"/>
                </a:lnTo>
                <a:cubicBezTo>
                  <a:pt x="138463" y="174301"/>
                  <a:pt x="134390" y="173487"/>
                  <a:pt x="135205" y="172672"/>
                </a:cubicBezTo>
                <a:cubicBezTo>
                  <a:pt x="140906" y="175930"/>
                  <a:pt x="139277" y="168600"/>
                  <a:pt x="144979" y="171043"/>
                </a:cubicBezTo>
                <a:cubicBezTo>
                  <a:pt x="141721" y="167785"/>
                  <a:pt x="142535" y="172672"/>
                  <a:pt x="140092" y="169415"/>
                </a:cubicBezTo>
                <a:cubicBezTo>
                  <a:pt x="140906" y="169415"/>
                  <a:pt x="141721" y="170229"/>
                  <a:pt x="142535" y="169415"/>
                </a:cubicBezTo>
                <a:lnTo>
                  <a:pt x="141098" y="168456"/>
                </a:lnTo>
                <a:lnTo>
                  <a:pt x="138565" y="168294"/>
                </a:lnTo>
                <a:cubicBezTo>
                  <a:pt x="137649" y="167785"/>
                  <a:pt x="136835" y="167378"/>
                  <a:pt x="134391" y="168600"/>
                </a:cubicBezTo>
                <a:lnTo>
                  <a:pt x="135206" y="170229"/>
                </a:lnTo>
                <a:cubicBezTo>
                  <a:pt x="129504" y="174301"/>
                  <a:pt x="122174" y="171858"/>
                  <a:pt x="115658" y="173487"/>
                </a:cubicBezTo>
                <a:lnTo>
                  <a:pt x="118101" y="174301"/>
                </a:lnTo>
                <a:cubicBezTo>
                  <a:pt x="118101" y="173487"/>
                  <a:pt x="114029" y="176745"/>
                  <a:pt x="112400" y="174301"/>
                </a:cubicBezTo>
                <a:cubicBezTo>
                  <a:pt x="113214" y="174301"/>
                  <a:pt x="114029" y="173487"/>
                  <a:pt x="114029" y="173487"/>
                </a:cubicBezTo>
                <a:cubicBezTo>
                  <a:pt x="114029" y="171858"/>
                  <a:pt x="113214" y="169415"/>
                  <a:pt x="111586" y="169415"/>
                </a:cubicBezTo>
                <a:lnTo>
                  <a:pt x="110771" y="171858"/>
                </a:lnTo>
                <a:lnTo>
                  <a:pt x="109956" y="170229"/>
                </a:lnTo>
                <a:cubicBezTo>
                  <a:pt x="107513" y="170229"/>
                  <a:pt x="110771" y="173487"/>
                  <a:pt x="108327" y="173487"/>
                </a:cubicBezTo>
                <a:cubicBezTo>
                  <a:pt x="107513" y="166971"/>
                  <a:pt x="98554" y="172672"/>
                  <a:pt x="96925" y="166971"/>
                </a:cubicBezTo>
                <a:cubicBezTo>
                  <a:pt x="95296" y="171858"/>
                  <a:pt x="100997" y="167785"/>
                  <a:pt x="99368" y="171858"/>
                </a:cubicBezTo>
                <a:cubicBezTo>
                  <a:pt x="98554" y="171858"/>
                  <a:pt x="98554" y="170229"/>
                  <a:pt x="96925" y="170229"/>
                </a:cubicBezTo>
                <a:lnTo>
                  <a:pt x="97739" y="173487"/>
                </a:lnTo>
                <a:cubicBezTo>
                  <a:pt x="91223" y="171858"/>
                  <a:pt x="87965" y="169415"/>
                  <a:pt x="82264" y="170229"/>
                </a:cubicBezTo>
                <a:lnTo>
                  <a:pt x="82264" y="169415"/>
                </a:lnTo>
                <a:cubicBezTo>
                  <a:pt x="80635" y="167785"/>
                  <a:pt x="79006" y="168600"/>
                  <a:pt x="78191" y="171043"/>
                </a:cubicBezTo>
                <a:cubicBezTo>
                  <a:pt x="77377" y="169415"/>
                  <a:pt x="79006" y="168600"/>
                  <a:pt x="78191" y="167785"/>
                </a:cubicBezTo>
                <a:cubicBezTo>
                  <a:pt x="74119" y="175116"/>
                  <a:pt x="70861" y="162898"/>
                  <a:pt x="68417" y="167785"/>
                </a:cubicBezTo>
                <a:cubicBezTo>
                  <a:pt x="69232" y="161270"/>
                  <a:pt x="63530" y="156383"/>
                  <a:pt x="65974" y="151496"/>
                </a:cubicBezTo>
                <a:lnTo>
                  <a:pt x="64345" y="152310"/>
                </a:lnTo>
                <a:lnTo>
                  <a:pt x="66823" y="150540"/>
                </a:lnTo>
                <a:lnTo>
                  <a:pt x="67602" y="147423"/>
                </a:lnTo>
                <a:lnTo>
                  <a:pt x="68050" y="149664"/>
                </a:lnTo>
                <a:lnTo>
                  <a:pt x="70047" y="148238"/>
                </a:lnTo>
                <a:lnTo>
                  <a:pt x="74934" y="152310"/>
                </a:lnTo>
                <a:cubicBezTo>
                  <a:pt x="74934" y="150681"/>
                  <a:pt x="75748" y="149052"/>
                  <a:pt x="74934" y="148238"/>
                </a:cubicBezTo>
                <a:cubicBezTo>
                  <a:pt x="76562" y="148238"/>
                  <a:pt x="77377" y="148238"/>
                  <a:pt x="75748" y="145794"/>
                </a:cubicBezTo>
                <a:cubicBezTo>
                  <a:pt x="87151" y="155568"/>
                  <a:pt x="99368" y="146609"/>
                  <a:pt x="110771" y="151496"/>
                </a:cubicBezTo>
                <a:cubicBezTo>
                  <a:pt x="111586" y="151496"/>
                  <a:pt x="110771" y="149867"/>
                  <a:pt x="110771" y="149052"/>
                </a:cubicBezTo>
                <a:cubicBezTo>
                  <a:pt x="113214" y="153125"/>
                  <a:pt x="113214" y="147423"/>
                  <a:pt x="114029" y="146609"/>
                </a:cubicBezTo>
                <a:lnTo>
                  <a:pt x="117287" y="152310"/>
                </a:lnTo>
                <a:cubicBezTo>
                  <a:pt x="118101" y="150681"/>
                  <a:pt x="117287" y="149052"/>
                  <a:pt x="117287" y="148238"/>
                </a:cubicBezTo>
                <a:cubicBezTo>
                  <a:pt x="122988" y="146609"/>
                  <a:pt x="128690" y="152310"/>
                  <a:pt x="133577" y="149052"/>
                </a:cubicBezTo>
                <a:cubicBezTo>
                  <a:pt x="135206" y="150681"/>
                  <a:pt x="133577" y="153125"/>
                  <a:pt x="135206" y="153939"/>
                </a:cubicBezTo>
                <a:cubicBezTo>
                  <a:pt x="132762" y="148238"/>
                  <a:pt x="140907" y="151496"/>
                  <a:pt x="139278" y="147423"/>
                </a:cubicBezTo>
                <a:cubicBezTo>
                  <a:pt x="141721" y="153939"/>
                  <a:pt x="146608" y="149052"/>
                  <a:pt x="145794" y="157197"/>
                </a:cubicBezTo>
                <a:cubicBezTo>
                  <a:pt x="148238" y="158011"/>
                  <a:pt x="148238" y="153939"/>
                  <a:pt x="147423" y="153125"/>
                </a:cubicBezTo>
                <a:cubicBezTo>
                  <a:pt x="149866" y="153125"/>
                  <a:pt x="152310" y="153125"/>
                  <a:pt x="154753" y="150681"/>
                </a:cubicBezTo>
                <a:cubicBezTo>
                  <a:pt x="156382" y="152310"/>
                  <a:pt x="167785" y="148238"/>
                  <a:pt x="170229" y="154754"/>
                </a:cubicBezTo>
                <a:cubicBezTo>
                  <a:pt x="168600" y="150681"/>
                  <a:pt x="170229" y="152310"/>
                  <a:pt x="171858" y="150681"/>
                </a:cubicBezTo>
                <a:lnTo>
                  <a:pt x="170229" y="147423"/>
                </a:lnTo>
                <a:lnTo>
                  <a:pt x="174301" y="147423"/>
                </a:lnTo>
                <a:cubicBezTo>
                  <a:pt x="175116" y="146609"/>
                  <a:pt x="175116" y="147423"/>
                  <a:pt x="175116" y="147423"/>
                </a:cubicBezTo>
                <a:cubicBezTo>
                  <a:pt x="175930" y="148238"/>
                  <a:pt x="175116" y="149867"/>
                  <a:pt x="176745" y="150681"/>
                </a:cubicBezTo>
                <a:cubicBezTo>
                  <a:pt x="179188" y="151496"/>
                  <a:pt x="179188" y="149052"/>
                  <a:pt x="180817" y="147423"/>
                </a:cubicBezTo>
                <a:lnTo>
                  <a:pt x="180817" y="146609"/>
                </a:lnTo>
                <a:lnTo>
                  <a:pt x="182446" y="146609"/>
                </a:lnTo>
                <a:cubicBezTo>
                  <a:pt x="184075" y="147423"/>
                  <a:pt x="178373" y="150681"/>
                  <a:pt x="182446" y="152310"/>
                </a:cubicBezTo>
                <a:cubicBezTo>
                  <a:pt x="182446" y="151496"/>
                  <a:pt x="184890" y="146609"/>
                  <a:pt x="185704" y="149052"/>
                </a:cubicBezTo>
                <a:cubicBezTo>
                  <a:pt x="184075" y="149052"/>
                  <a:pt x="184075" y="151496"/>
                  <a:pt x="184890" y="152310"/>
                </a:cubicBezTo>
                <a:lnTo>
                  <a:pt x="188147" y="152310"/>
                </a:lnTo>
                <a:lnTo>
                  <a:pt x="187333" y="148238"/>
                </a:lnTo>
                <a:cubicBezTo>
                  <a:pt x="195478" y="148238"/>
                  <a:pt x="204437" y="151496"/>
                  <a:pt x="213397" y="151496"/>
                </a:cubicBezTo>
                <a:cubicBezTo>
                  <a:pt x="213397" y="153125"/>
                  <a:pt x="215026" y="153125"/>
                  <a:pt x="216553" y="153430"/>
                </a:cubicBezTo>
                <a:lnTo>
                  <a:pt x="219018" y="157078"/>
                </a:lnTo>
                <a:lnTo>
                  <a:pt x="218793" y="159030"/>
                </a:lnTo>
                <a:cubicBezTo>
                  <a:pt x="219506" y="160048"/>
                  <a:pt x="220728" y="160862"/>
                  <a:pt x="221542" y="160455"/>
                </a:cubicBezTo>
                <a:cubicBezTo>
                  <a:pt x="219913" y="158826"/>
                  <a:pt x="225614" y="154754"/>
                  <a:pt x="220727" y="153939"/>
                </a:cubicBezTo>
                <a:lnTo>
                  <a:pt x="223985" y="151496"/>
                </a:lnTo>
                <a:lnTo>
                  <a:pt x="229365" y="147814"/>
                </a:lnTo>
                <a:lnTo>
                  <a:pt x="228872" y="146608"/>
                </a:lnTo>
                <a:lnTo>
                  <a:pt x="228057" y="148237"/>
                </a:lnTo>
                <a:cubicBezTo>
                  <a:pt x="228057" y="147423"/>
                  <a:pt x="225614" y="146608"/>
                  <a:pt x="227243" y="144979"/>
                </a:cubicBezTo>
                <a:cubicBezTo>
                  <a:pt x="227243" y="144979"/>
                  <a:pt x="228057" y="145794"/>
                  <a:pt x="228057" y="145794"/>
                </a:cubicBezTo>
                <a:cubicBezTo>
                  <a:pt x="229686" y="145794"/>
                  <a:pt x="232130" y="144979"/>
                  <a:pt x="232130" y="144165"/>
                </a:cubicBezTo>
                <a:lnTo>
                  <a:pt x="229686" y="144165"/>
                </a:lnTo>
                <a:lnTo>
                  <a:pt x="231315" y="143350"/>
                </a:lnTo>
                <a:cubicBezTo>
                  <a:pt x="231315" y="142536"/>
                  <a:pt x="228057" y="144165"/>
                  <a:pt x="228057" y="143350"/>
                </a:cubicBezTo>
                <a:cubicBezTo>
                  <a:pt x="234573" y="140907"/>
                  <a:pt x="228057" y="137649"/>
                  <a:pt x="233759" y="136020"/>
                </a:cubicBezTo>
                <a:cubicBezTo>
                  <a:pt x="228872" y="136020"/>
                  <a:pt x="232944" y="138463"/>
                  <a:pt x="228872" y="138463"/>
                </a:cubicBezTo>
                <a:cubicBezTo>
                  <a:pt x="229686" y="137649"/>
                  <a:pt x="230500" y="137649"/>
                  <a:pt x="230500" y="136834"/>
                </a:cubicBezTo>
                <a:lnTo>
                  <a:pt x="228057" y="137649"/>
                </a:lnTo>
                <a:cubicBezTo>
                  <a:pt x="228872" y="134391"/>
                  <a:pt x="230500" y="132762"/>
                  <a:pt x="229686" y="129504"/>
                </a:cubicBezTo>
                <a:lnTo>
                  <a:pt x="230500" y="129504"/>
                </a:lnTo>
                <a:cubicBezTo>
                  <a:pt x="231315" y="128689"/>
                  <a:pt x="230500" y="127875"/>
                  <a:pt x="228057" y="127875"/>
                </a:cubicBezTo>
                <a:cubicBezTo>
                  <a:pt x="229686" y="127060"/>
                  <a:pt x="230500" y="127875"/>
                  <a:pt x="231315" y="127060"/>
                </a:cubicBezTo>
                <a:cubicBezTo>
                  <a:pt x="223170" y="127060"/>
                  <a:pt x="236202" y="122173"/>
                  <a:pt x="230500" y="122173"/>
                </a:cubicBezTo>
                <a:cubicBezTo>
                  <a:pt x="236202" y="120544"/>
                  <a:pt x="241089" y="117287"/>
                  <a:pt x="245976" y="117287"/>
                </a:cubicBezTo>
                <a:close/>
                <a:moveTo>
                  <a:pt x="251677" y="108328"/>
                </a:moveTo>
                <a:lnTo>
                  <a:pt x="250862" y="109957"/>
                </a:lnTo>
                <a:lnTo>
                  <a:pt x="250048" y="109143"/>
                </a:lnTo>
                <a:close/>
                <a:moveTo>
                  <a:pt x="246790" y="108328"/>
                </a:moveTo>
                <a:lnTo>
                  <a:pt x="250048" y="108328"/>
                </a:lnTo>
                <a:lnTo>
                  <a:pt x="245976" y="109143"/>
                </a:lnTo>
                <a:cubicBezTo>
                  <a:pt x="246790" y="108328"/>
                  <a:pt x="246790" y="108328"/>
                  <a:pt x="246790" y="108328"/>
                </a:cubicBezTo>
                <a:close/>
                <a:moveTo>
                  <a:pt x="256361" y="102829"/>
                </a:moveTo>
                <a:cubicBezTo>
                  <a:pt x="256769" y="103440"/>
                  <a:pt x="257380" y="104662"/>
                  <a:pt x="258194" y="104255"/>
                </a:cubicBezTo>
                <a:cubicBezTo>
                  <a:pt x="257379" y="104255"/>
                  <a:pt x="256565" y="105069"/>
                  <a:pt x="255750" y="105069"/>
                </a:cubicBezTo>
                <a:cubicBezTo>
                  <a:pt x="255750" y="102218"/>
                  <a:pt x="255954" y="102218"/>
                  <a:pt x="256361" y="102829"/>
                </a:cubicBezTo>
                <a:close/>
                <a:moveTo>
                  <a:pt x="296474" y="99368"/>
                </a:moveTo>
                <a:cubicBezTo>
                  <a:pt x="297289" y="99368"/>
                  <a:pt x="298103" y="99368"/>
                  <a:pt x="298103" y="100997"/>
                </a:cubicBezTo>
                <a:lnTo>
                  <a:pt x="298103" y="102626"/>
                </a:lnTo>
                <a:close/>
                <a:moveTo>
                  <a:pt x="600278" y="92852"/>
                </a:moveTo>
                <a:lnTo>
                  <a:pt x="605165" y="94481"/>
                </a:lnTo>
                <a:lnTo>
                  <a:pt x="600278" y="95295"/>
                </a:lnTo>
                <a:cubicBezTo>
                  <a:pt x="601907" y="95295"/>
                  <a:pt x="601092" y="93666"/>
                  <a:pt x="600278" y="92852"/>
                </a:cubicBezTo>
                <a:close/>
                <a:moveTo>
                  <a:pt x="402356" y="89594"/>
                </a:moveTo>
                <a:lnTo>
                  <a:pt x="402538" y="90048"/>
                </a:lnTo>
                <a:lnTo>
                  <a:pt x="403985" y="93666"/>
                </a:lnTo>
                <a:cubicBezTo>
                  <a:pt x="401542" y="91223"/>
                  <a:pt x="403171" y="97739"/>
                  <a:pt x="400728" y="96110"/>
                </a:cubicBezTo>
                <a:cubicBezTo>
                  <a:pt x="399913" y="91223"/>
                  <a:pt x="400728" y="92037"/>
                  <a:pt x="402356" y="89594"/>
                </a:cubicBezTo>
                <a:close/>
                <a:moveTo>
                  <a:pt x="380366" y="79820"/>
                </a:moveTo>
                <a:lnTo>
                  <a:pt x="381180" y="90408"/>
                </a:lnTo>
                <a:cubicBezTo>
                  <a:pt x="379551" y="89594"/>
                  <a:pt x="379551" y="89594"/>
                  <a:pt x="377922" y="93666"/>
                </a:cubicBezTo>
                <a:close/>
                <a:moveTo>
                  <a:pt x="469145" y="78191"/>
                </a:moveTo>
                <a:cubicBezTo>
                  <a:pt x="469145" y="79820"/>
                  <a:pt x="469145" y="80634"/>
                  <a:pt x="469960" y="81449"/>
                </a:cubicBezTo>
                <a:lnTo>
                  <a:pt x="469145" y="83078"/>
                </a:lnTo>
                <a:close/>
                <a:moveTo>
                  <a:pt x="490322" y="74934"/>
                </a:moveTo>
                <a:lnTo>
                  <a:pt x="491951" y="74934"/>
                </a:lnTo>
                <a:lnTo>
                  <a:pt x="491951" y="75748"/>
                </a:lnTo>
                <a:close/>
                <a:moveTo>
                  <a:pt x="509055" y="72490"/>
                </a:moveTo>
                <a:lnTo>
                  <a:pt x="509055" y="74119"/>
                </a:lnTo>
                <a:cubicBezTo>
                  <a:pt x="509055" y="74933"/>
                  <a:pt x="508241" y="74119"/>
                  <a:pt x="508241" y="74933"/>
                </a:cubicBezTo>
                <a:cubicBezTo>
                  <a:pt x="506612" y="74119"/>
                  <a:pt x="507426" y="72490"/>
                  <a:pt x="509055" y="72490"/>
                </a:cubicBezTo>
                <a:close/>
                <a:moveTo>
                  <a:pt x="337198" y="72490"/>
                </a:moveTo>
                <a:cubicBezTo>
                  <a:pt x="337198" y="73304"/>
                  <a:pt x="336383" y="74933"/>
                  <a:pt x="336383" y="75748"/>
                </a:cubicBezTo>
                <a:cubicBezTo>
                  <a:pt x="336383" y="75748"/>
                  <a:pt x="336383" y="74933"/>
                  <a:pt x="336383" y="74933"/>
                </a:cubicBezTo>
                <a:cubicBezTo>
                  <a:pt x="337198" y="74119"/>
                  <a:pt x="337198" y="73304"/>
                  <a:pt x="337198" y="72490"/>
                </a:cubicBezTo>
                <a:close/>
                <a:moveTo>
                  <a:pt x="82264" y="71675"/>
                </a:moveTo>
                <a:lnTo>
                  <a:pt x="80635" y="74118"/>
                </a:lnTo>
                <a:lnTo>
                  <a:pt x="79006" y="73304"/>
                </a:lnTo>
                <a:close/>
                <a:moveTo>
                  <a:pt x="487063" y="70861"/>
                </a:moveTo>
                <a:cubicBezTo>
                  <a:pt x="486249" y="71675"/>
                  <a:pt x="486249" y="71675"/>
                  <a:pt x="486249" y="72490"/>
                </a:cubicBezTo>
                <a:lnTo>
                  <a:pt x="484620" y="71675"/>
                </a:lnTo>
                <a:cubicBezTo>
                  <a:pt x="484620" y="70046"/>
                  <a:pt x="486249" y="70861"/>
                  <a:pt x="487063" y="70861"/>
                </a:cubicBezTo>
                <a:close/>
                <a:moveTo>
                  <a:pt x="463443" y="70861"/>
                </a:moveTo>
                <a:cubicBezTo>
                  <a:pt x="463443" y="71675"/>
                  <a:pt x="462629" y="72490"/>
                  <a:pt x="461815" y="73304"/>
                </a:cubicBezTo>
                <a:cubicBezTo>
                  <a:pt x="461000" y="74119"/>
                  <a:pt x="461000" y="73304"/>
                  <a:pt x="461000" y="71675"/>
                </a:cubicBezTo>
                <a:close/>
                <a:moveTo>
                  <a:pt x="494395" y="70047"/>
                </a:moveTo>
                <a:lnTo>
                  <a:pt x="495209" y="74119"/>
                </a:lnTo>
                <a:lnTo>
                  <a:pt x="493580" y="73305"/>
                </a:lnTo>
                <a:close/>
                <a:moveTo>
                  <a:pt x="257414" y="68866"/>
                </a:moveTo>
                <a:lnTo>
                  <a:pt x="257652" y="69104"/>
                </a:lnTo>
                <a:cubicBezTo>
                  <a:pt x="256838" y="69104"/>
                  <a:pt x="256838" y="69918"/>
                  <a:pt x="256838" y="69104"/>
                </a:cubicBezTo>
                <a:close/>
                <a:moveTo>
                  <a:pt x="549779" y="68418"/>
                </a:moveTo>
                <a:cubicBezTo>
                  <a:pt x="549779" y="66789"/>
                  <a:pt x="551408" y="69232"/>
                  <a:pt x="551408" y="68418"/>
                </a:cubicBezTo>
                <a:lnTo>
                  <a:pt x="550594" y="70047"/>
                </a:lnTo>
                <a:close/>
                <a:moveTo>
                  <a:pt x="74119" y="67603"/>
                </a:moveTo>
                <a:lnTo>
                  <a:pt x="79006" y="69232"/>
                </a:lnTo>
                <a:lnTo>
                  <a:pt x="74119" y="70046"/>
                </a:lnTo>
                <a:cubicBezTo>
                  <a:pt x="75748" y="69232"/>
                  <a:pt x="74934" y="68418"/>
                  <a:pt x="74119" y="67603"/>
                </a:cubicBezTo>
                <a:close/>
                <a:moveTo>
                  <a:pt x="519643" y="64345"/>
                </a:moveTo>
                <a:cubicBezTo>
                  <a:pt x="519643" y="65974"/>
                  <a:pt x="520457" y="67603"/>
                  <a:pt x="518014" y="67603"/>
                </a:cubicBezTo>
                <a:lnTo>
                  <a:pt x="518014" y="69232"/>
                </a:lnTo>
                <a:lnTo>
                  <a:pt x="516385" y="65974"/>
                </a:lnTo>
                <a:close/>
                <a:moveTo>
                  <a:pt x="526974" y="62716"/>
                </a:moveTo>
                <a:cubicBezTo>
                  <a:pt x="526974" y="62716"/>
                  <a:pt x="528603" y="67603"/>
                  <a:pt x="530232" y="68417"/>
                </a:cubicBezTo>
                <a:lnTo>
                  <a:pt x="530232" y="69232"/>
                </a:lnTo>
                <a:cubicBezTo>
                  <a:pt x="529417" y="69232"/>
                  <a:pt x="528603" y="70046"/>
                  <a:pt x="528603" y="70861"/>
                </a:cubicBezTo>
                <a:cubicBezTo>
                  <a:pt x="527788" y="68417"/>
                  <a:pt x="526974" y="65974"/>
                  <a:pt x="526974" y="62716"/>
                </a:cubicBezTo>
                <a:close/>
                <a:moveTo>
                  <a:pt x="495718" y="61902"/>
                </a:moveTo>
                <a:cubicBezTo>
                  <a:pt x="496227" y="61902"/>
                  <a:pt x="496430" y="62716"/>
                  <a:pt x="496023" y="65160"/>
                </a:cubicBezTo>
                <a:cubicBezTo>
                  <a:pt x="495209" y="65974"/>
                  <a:pt x="493580" y="66789"/>
                  <a:pt x="493580" y="63531"/>
                </a:cubicBezTo>
                <a:cubicBezTo>
                  <a:pt x="494394" y="62716"/>
                  <a:pt x="495209" y="61902"/>
                  <a:pt x="495718" y="61902"/>
                </a:cubicBezTo>
                <a:close/>
                <a:moveTo>
                  <a:pt x="561997" y="61087"/>
                </a:moveTo>
                <a:lnTo>
                  <a:pt x="561997" y="62716"/>
                </a:lnTo>
                <a:lnTo>
                  <a:pt x="560368" y="64345"/>
                </a:lnTo>
                <a:close/>
                <a:moveTo>
                  <a:pt x="557109" y="60273"/>
                </a:moveTo>
                <a:lnTo>
                  <a:pt x="556295" y="65160"/>
                </a:lnTo>
                <a:lnTo>
                  <a:pt x="556295" y="63531"/>
                </a:lnTo>
                <a:cubicBezTo>
                  <a:pt x="553851" y="61902"/>
                  <a:pt x="550594" y="68418"/>
                  <a:pt x="549779" y="62716"/>
                </a:cubicBezTo>
                <a:cubicBezTo>
                  <a:pt x="552222" y="64345"/>
                  <a:pt x="555481" y="61087"/>
                  <a:pt x="557109" y="60273"/>
                </a:cubicBezTo>
                <a:close/>
                <a:moveTo>
                  <a:pt x="372418" y="60118"/>
                </a:moveTo>
                <a:lnTo>
                  <a:pt x="372494" y="60144"/>
                </a:lnTo>
                <a:lnTo>
                  <a:pt x="371680" y="60144"/>
                </a:lnTo>
                <a:close/>
                <a:moveTo>
                  <a:pt x="525345" y="58644"/>
                </a:moveTo>
                <a:lnTo>
                  <a:pt x="526160" y="58644"/>
                </a:lnTo>
                <a:lnTo>
                  <a:pt x="525345" y="60273"/>
                </a:lnTo>
                <a:close/>
                <a:moveTo>
                  <a:pt x="540820" y="57015"/>
                </a:moveTo>
                <a:lnTo>
                  <a:pt x="537563" y="61902"/>
                </a:lnTo>
                <a:lnTo>
                  <a:pt x="536748" y="61902"/>
                </a:lnTo>
                <a:close/>
                <a:moveTo>
                  <a:pt x="527788" y="56200"/>
                </a:moveTo>
                <a:cubicBezTo>
                  <a:pt x="527788" y="57014"/>
                  <a:pt x="527788" y="58643"/>
                  <a:pt x="527788" y="59458"/>
                </a:cubicBezTo>
                <a:lnTo>
                  <a:pt x="526159" y="58643"/>
                </a:lnTo>
                <a:close/>
                <a:moveTo>
                  <a:pt x="504168" y="56200"/>
                </a:moveTo>
                <a:cubicBezTo>
                  <a:pt x="505797" y="61901"/>
                  <a:pt x="506612" y="72490"/>
                  <a:pt x="504983" y="74933"/>
                </a:cubicBezTo>
                <a:cubicBezTo>
                  <a:pt x="503354" y="70861"/>
                  <a:pt x="500910" y="74119"/>
                  <a:pt x="500910" y="77377"/>
                </a:cubicBezTo>
                <a:cubicBezTo>
                  <a:pt x="500096" y="76562"/>
                  <a:pt x="500910" y="74933"/>
                  <a:pt x="501725" y="74933"/>
                </a:cubicBezTo>
                <a:lnTo>
                  <a:pt x="499281" y="77377"/>
                </a:lnTo>
                <a:cubicBezTo>
                  <a:pt x="498467" y="71675"/>
                  <a:pt x="502539" y="70046"/>
                  <a:pt x="501725" y="65974"/>
                </a:cubicBezTo>
                <a:cubicBezTo>
                  <a:pt x="503354" y="67603"/>
                  <a:pt x="502539" y="70046"/>
                  <a:pt x="504983" y="68417"/>
                </a:cubicBezTo>
                <a:cubicBezTo>
                  <a:pt x="506612" y="65159"/>
                  <a:pt x="503354" y="62716"/>
                  <a:pt x="502539" y="61087"/>
                </a:cubicBezTo>
                <a:cubicBezTo>
                  <a:pt x="504168" y="58643"/>
                  <a:pt x="504168" y="57829"/>
                  <a:pt x="504168" y="56200"/>
                </a:cubicBezTo>
                <a:close/>
                <a:moveTo>
                  <a:pt x="519643" y="53757"/>
                </a:moveTo>
                <a:cubicBezTo>
                  <a:pt x="519643" y="53757"/>
                  <a:pt x="520458" y="54572"/>
                  <a:pt x="520458" y="55386"/>
                </a:cubicBezTo>
                <a:cubicBezTo>
                  <a:pt x="519643" y="55386"/>
                  <a:pt x="519643" y="56200"/>
                  <a:pt x="518829" y="56200"/>
                </a:cubicBezTo>
                <a:cubicBezTo>
                  <a:pt x="518829" y="55386"/>
                  <a:pt x="518829" y="54572"/>
                  <a:pt x="519643" y="53757"/>
                </a:cubicBezTo>
                <a:close/>
                <a:moveTo>
                  <a:pt x="540820" y="52942"/>
                </a:moveTo>
                <a:lnTo>
                  <a:pt x="539191" y="54571"/>
                </a:lnTo>
                <a:cubicBezTo>
                  <a:pt x="539191" y="55385"/>
                  <a:pt x="539191" y="57014"/>
                  <a:pt x="540005" y="53757"/>
                </a:cubicBezTo>
                <a:cubicBezTo>
                  <a:pt x="539191" y="55385"/>
                  <a:pt x="540005" y="53757"/>
                  <a:pt x="540820" y="52942"/>
                </a:cubicBezTo>
                <a:close/>
                <a:moveTo>
                  <a:pt x="452855" y="52942"/>
                </a:moveTo>
                <a:cubicBezTo>
                  <a:pt x="454484" y="50499"/>
                  <a:pt x="455298" y="51313"/>
                  <a:pt x="456113" y="52942"/>
                </a:cubicBezTo>
                <a:cubicBezTo>
                  <a:pt x="455298" y="52942"/>
                  <a:pt x="454484" y="52942"/>
                  <a:pt x="453670" y="53757"/>
                </a:cubicBezTo>
                <a:cubicBezTo>
                  <a:pt x="452855" y="53757"/>
                  <a:pt x="452855" y="52942"/>
                  <a:pt x="452855" y="52942"/>
                </a:cubicBezTo>
                <a:close/>
                <a:moveTo>
                  <a:pt x="491951" y="50499"/>
                </a:moveTo>
                <a:cubicBezTo>
                  <a:pt x="491951" y="50499"/>
                  <a:pt x="491951" y="52128"/>
                  <a:pt x="491951" y="52942"/>
                </a:cubicBezTo>
                <a:cubicBezTo>
                  <a:pt x="491136" y="52128"/>
                  <a:pt x="491136" y="51313"/>
                  <a:pt x="490322" y="51313"/>
                </a:cubicBezTo>
                <a:close/>
                <a:moveTo>
                  <a:pt x="544078" y="49684"/>
                </a:moveTo>
                <a:lnTo>
                  <a:pt x="544892" y="49684"/>
                </a:lnTo>
                <a:lnTo>
                  <a:pt x="545707" y="49684"/>
                </a:lnTo>
                <a:cubicBezTo>
                  <a:pt x="545707" y="50499"/>
                  <a:pt x="545707" y="50499"/>
                  <a:pt x="545707" y="50499"/>
                </a:cubicBezTo>
                <a:cubicBezTo>
                  <a:pt x="542449" y="51313"/>
                  <a:pt x="544078" y="52127"/>
                  <a:pt x="544078" y="49684"/>
                </a:cubicBezTo>
                <a:close/>
                <a:moveTo>
                  <a:pt x="529417" y="48055"/>
                </a:moveTo>
                <a:cubicBezTo>
                  <a:pt x="529417" y="49684"/>
                  <a:pt x="531046" y="50498"/>
                  <a:pt x="531046" y="51313"/>
                </a:cubicBezTo>
                <a:lnTo>
                  <a:pt x="530232" y="52942"/>
                </a:lnTo>
                <a:cubicBezTo>
                  <a:pt x="530232" y="51313"/>
                  <a:pt x="529417" y="49684"/>
                  <a:pt x="529417" y="48055"/>
                </a:cubicBezTo>
                <a:close/>
                <a:moveTo>
                  <a:pt x="539191" y="47241"/>
                </a:moveTo>
                <a:cubicBezTo>
                  <a:pt x="539191" y="48056"/>
                  <a:pt x="540820" y="48056"/>
                  <a:pt x="540820" y="49684"/>
                </a:cubicBezTo>
                <a:lnTo>
                  <a:pt x="539191" y="51313"/>
                </a:lnTo>
                <a:cubicBezTo>
                  <a:pt x="538376" y="48870"/>
                  <a:pt x="538376" y="48056"/>
                  <a:pt x="539191" y="47241"/>
                </a:cubicBezTo>
                <a:close/>
                <a:moveTo>
                  <a:pt x="188421" y="47113"/>
                </a:moveTo>
                <a:lnTo>
                  <a:pt x="188421" y="47927"/>
                </a:lnTo>
                <a:lnTo>
                  <a:pt x="188226" y="47678"/>
                </a:lnTo>
                <a:close/>
                <a:moveTo>
                  <a:pt x="524804" y="45484"/>
                </a:moveTo>
                <a:lnTo>
                  <a:pt x="523404" y="46044"/>
                </a:lnTo>
                <a:lnTo>
                  <a:pt x="522902" y="48055"/>
                </a:lnTo>
                <a:lnTo>
                  <a:pt x="522536" y="48786"/>
                </a:lnTo>
                <a:lnTo>
                  <a:pt x="525618" y="49556"/>
                </a:lnTo>
                <a:close/>
                <a:moveTo>
                  <a:pt x="393671" y="45484"/>
                </a:moveTo>
                <a:lnTo>
                  <a:pt x="393680" y="46285"/>
                </a:lnTo>
                <a:lnTo>
                  <a:pt x="393671" y="46298"/>
                </a:lnTo>
                <a:lnTo>
                  <a:pt x="393590" y="45653"/>
                </a:lnTo>
                <a:close/>
                <a:moveTo>
                  <a:pt x="303805" y="42354"/>
                </a:moveTo>
                <a:cubicBezTo>
                  <a:pt x="304620" y="43168"/>
                  <a:pt x="305434" y="43168"/>
                  <a:pt x="305434" y="43983"/>
                </a:cubicBezTo>
                <a:lnTo>
                  <a:pt x="305434" y="44797"/>
                </a:lnTo>
                <a:close/>
                <a:moveTo>
                  <a:pt x="286973" y="34895"/>
                </a:moveTo>
                <a:cubicBezTo>
                  <a:pt x="289416" y="35710"/>
                  <a:pt x="287787" y="38153"/>
                  <a:pt x="288602" y="40597"/>
                </a:cubicBezTo>
                <a:cubicBezTo>
                  <a:pt x="291860" y="39782"/>
                  <a:pt x="287787" y="31637"/>
                  <a:pt x="292674" y="35710"/>
                </a:cubicBezTo>
                <a:cubicBezTo>
                  <a:pt x="292674" y="36524"/>
                  <a:pt x="291860" y="36524"/>
                  <a:pt x="291860" y="37339"/>
                </a:cubicBezTo>
                <a:cubicBezTo>
                  <a:pt x="294303" y="37339"/>
                  <a:pt x="297561" y="48742"/>
                  <a:pt x="299190" y="46298"/>
                </a:cubicBezTo>
                <a:lnTo>
                  <a:pt x="298376" y="44669"/>
                </a:lnTo>
                <a:cubicBezTo>
                  <a:pt x="301634" y="42226"/>
                  <a:pt x="305706" y="52814"/>
                  <a:pt x="306521" y="46298"/>
                </a:cubicBezTo>
                <a:lnTo>
                  <a:pt x="306521" y="43040"/>
                </a:lnTo>
                <a:cubicBezTo>
                  <a:pt x="312222" y="47113"/>
                  <a:pt x="308964" y="42226"/>
                  <a:pt x="314665" y="45484"/>
                </a:cubicBezTo>
                <a:lnTo>
                  <a:pt x="314665" y="46298"/>
                </a:lnTo>
                <a:cubicBezTo>
                  <a:pt x="317109" y="45484"/>
                  <a:pt x="317923" y="49556"/>
                  <a:pt x="319552" y="44669"/>
                </a:cubicBezTo>
                <a:lnTo>
                  <a:pt x="318738" y="43855"/>
                </a:lnTo>
                <a:cubicBezTo>
                  <a:pt x="321996" y="43040"/>
                  <a:pt x="321996" y="43855"/>
                  <a:pt x="325254" y="43855"/>
                </a:cubicBezTo>
                <a:cubicBezTo>
                  <a:pt x="326068" y="43855"/>
                  <a:pt x="326883" y="43040"/>
                  <a:pt x="327697" y="43855"/>
                </a:cubicBezTo>
                <a:cubicBezTo>
                  <a:pt x="327697" y="39782"/>
                  <a:pt x="335028" y="42226"/>
                  <a:pt x="336657" y="42226"/>
                </a:cubicBezTo>
                <a:cubicBezTo>
                  <a:pt x="334213" y="43040"/>
                  <a:pt x="335028" y="44669"/>
                  <a:pt x="335842" y="46298"/>
                </a:cubicBezTo>
                <a:cubicBezTo>
                  <a:pt x="337471" y="43855"/>
                  <a:pt x="338286" y="43040"/>
                  <a:pt x="340729" y="45484"/>
                </a:cubicBezTo>
                <a:cubicBezTo>
                  <a:pt x="340729" y="40597"/>
                  <a:pt x="341543" y="34895"/>
                  <a:pt x="345616" y="34895"/>
                </a:cubicBezTo>
                <a:cubicBezTo>
                  <a:pt x="345616" y="35710"/>
                  <a:pt x="343987" y="36524"/>
                  <a:pt x="344802" y="37339"/>
                </a:cubicBezTo>
                <a:cubicBezTo>
                  <a:pt x="344802" y="38153"/>
                  <a:pt x="346430" y="36524"/>
                  <a:pt x="346430" y="36524"/>
                </a:cubicBezTo>
                <a:cubicBezTo>
                  <a:pt x="346430" y="37339"/>
                  <a:pt x="344802" y="38153"/>
                  <a:pt x="345616" y="39782"/>
                </a:cubicBezTo>
                <a:cubicBezTo>
                  <a:pt x="348874" y="35710"/>
                  <a:pt x="350503" y="39782"/>
                  <a:pt x="354575" y="38153"/>
                </a:cubicBezTo>
                <a:cubicBezTo>
                  <a:pt x="352946" y="39782"/>
                  <a:pt x="353761" y="40597"/>
                  <a:pt x="354575" y="42226"/>
                </a:cubicBezTo>
                <a:cubicBezTo>
                  <a:pt x="355390" y="36524"/>
                  <a:pt x="360277" y="47113"/>
                  <a:pt x="358648" y="39782"/>
                </a:cubicBezTo>
                <a:cubicBezTo>
                  <a:pt x="365978" y="43855"/>
                  <a:pt x="378195" y="39782"/>
                  <a:pt x="381454" y="44669"/>
                </a:cubicBezTo>
                <a:cubicBezTo>
                  <a:pt x="382268" y="46298"/>
                  <a:pt x="383897" y="43040"/>
                  <a:pt x="385526" y="43040"/>
                </a:cubicBezTo>
                <a:lnTo>
                  <a:pt x="385526" y="45484"/>
                </a:lnTo>
                <a:cubicBezTo>
                  <a:pt x="389599" y="41411"/>
                  <a:pt x="387969" y="43855"/>
                  <a:pt x="392856" y="39782"/>
                </a:cubicBezTo>
                <a:lnTo>
                  <a:pt x="393590" y="45653"/>
                </a:lnTo>
                <a:lnTo>
                  <a:pt x="385526" y="62588"/>
                </a:lnTo>
                <a:cubicBezTo>
                  <a:pt x="385526" y="61773"/>
                  <a:pt x="386340" y="56072"/>
                  <a:pt x="386340" y="55258"/>
                </a:cubicBezTo>
                <a:cubicBezTo>
                  <a:pt x="385933" y="57701"/>
                  <a:pt x="383490" y="59126"/>
                  <a:pt x="380537" y="59839"/>
                </a:cubicBezTo>
                <a:lnTo>
                  <a:pt x="372418" y="60118"/>
                </a:lnTo>
                <a:lnTo>
                  <a:pt x="367660" y="58533"/>
                </a:lnTo>
                <a:lnTo>
                  <a:pt x="369236" y="57701"/>
                </a:lnTo>
                <a:cubicBezTo>
                  <a:pt x="368422" y="57701"/>
                  <a:pt x="368422" y="57701"/>
                  <a:pt x="367607" y="58515"/>
                </a:cubicBezTo>
                <a:lnTo>
                  <a:pt x="367660" y="58533"/>
                </a:lnTo>
                <a:lnTo>
                  <a:pt x="365571" y="59635"/>
                </a:lnTo>
                <a:cubicBezTo>
                  <a:pt x="364553" y="61570"/>
                  <a:pt x="363535" y="63402"/>
                  <a:pt x="361906" y="60959"/>
                </a:cubicBezTo>
                <a:cubicBezTo>
                  <a:pt x="365164" y="61773"/>
                  <a:pt x="365164" y="60144"/>
                  <a:pt x="365164" y="57701"/>
                </a:cubicBezTo>
                <a:cubicBezTo>
                  <a:pt x="362720" y="59330"/>
                  <a:pt x="357833" y="56886"/>
                  <a:pt x="358648" y="63402"/>
                </a:cubicBezTo>
                <a:cubicBezTo>
                  <a:pt x="357019" y="62588"/>
                  <a:pt x="356204" y="63402"/>
                  <a:pt x="356204" y="60144"/>
                </a:cubicBezTo>
                <a:lnTo>
                  <a:pt x="350503" y="63402"/>
                </a:lnTo>
                <a:cubicBezTo>
                  <a:pt x="351317" y="62588"/>
                  <a:pt x="351317" y="60959"/>
                  <a:pt x="349688" y="60144"/>
                </a:cubicBezTo>
                <a:cubicBezTo>
                  <a:pt x="352946" y="60959"/>
                  <a:pt x="356204" y="55258"/>
                  <a:pt x="357833" y="59330"/>
                </a:cubicBezTo>
                <a:cubicBezTo>
                  <a:pt x="357833" y="55258"/>
                  <a:pt x="356204" y="53628"/>
                  <a:pt x="357833" y="50371"/>
                </a:cubicBezTo>
                <a:cubicBezTo>
                  <a:pt x="352132" y="52814"/>
                  <a:pt x="348874" y="59330"/>
                  <a:pt x="344802" y="63402"/>
                </a:cubicBezTo>
                <a:lnTo>
                  <a:pt x="339100" y="60959"/>
                </a:lnTo>
                <a:lnTo>
                  <a:pt x="339100" y="62588"/>
                </a:lnTo>
                <a:lnTo>
                  <a:pt x="338286" y="58515"/>
                </a:lnTo>
                <a:cubicBezTo>
                  <a:pt x="337471" y="59330"/>
                  <a:pt x="336657" y="60959"/>
                  <a:pt x="336657" y="60144"/>
                </a:cubicBezTo>
                <a:cubicBezTo>
                  <a:pt x="335842" y="59330"/>
                  <a:pt x="336657" y="59330"/>
                  <a:pt x="336657" y="58515"/>
                </a:cubicBezTo>
                <a:cubicBezTo>
                  <a:pt x="335842" y="58515"/>
                  <a:pt x="335028" y="58515"/>
                  <a:pt x="335028" y="59330"/>
                </a:cubicBezTo>
                <a:cubicBezTo>
                  <a:pt x="335028" y="56886"/>
                  <a:pt x="335842" y="54443"/>
                  <a:pt x="336657" y="52000"/>
                </a:cubicBezTo>
                <a:cubicBezTo>
                  <a:pt x="337471" y="52814"/>
                  <a:pt x="337471" y="53628"/>
                  <a:pt x="338286" y="54443"/>
                </a:cubicBezTo>
                <a:cubicBezTo>
                  <a:pt x="339100" y="52814"/>
                  <a:pt x="339915" y="50371"/>
                  <a:pt x="338286" y="48742"/>
                </a:cubicBezTo>
                <a:cubicBezTo>
                  <a:pt x="338286" y="48742"/>
                  <a:pt x="337471" y="49556"/>
                  <a:pt x="337471" y="49556"/>
                </a:cubicBezTo>
                <a:cubicBezTo>
                  <a:pt x="338286" y="47927"/>
                  <a:pt x="339100" y="47113"/>
                  <a:pt x="338286" y="46298"/>
                </a:cubicBezTo>
                <a:lnTo>
                  <a:pt x="334213" y="48742"/>
                </a:lnTo>
                <a:cubicBezTo>
                  <a:pt x="334213" y="49556"/>
                  <a:pt x="335028" y="50371"/>
                  <a:pt x="335842" y="52000"/>
                </a:cubicBezTo>
                <a:cubicBezTo>
                  <a:pt x="333399" y="54443"/>
                  <a:pt x="330141" y="57701"/>
                  <a:pt x="332584" y="60959"/>
                </a:cubicBezTo>
                <a:lnTo>
                  <a:pt x="329326" y="58515"/>
                </a:lnTo>
                <a:cubicBezTo>
                  <a:pt x="326068" y="62588"/>
                  <a:pt x="326068" y="61773"/>
                  <a:pt x="321996" y="65031"/>
                </a:cubicBezTo>
                <a:cubicBezTo>
                  <a:pt x="321996" y="63402"/>
                  <a:pt x="322810" y="61773"/>
                  <a:pt x="321996" y="60959"/>
                </a:cubicBezTo>
                <a:cubicBezTo>
                  <a:pt x="318738" y="65846"/>
                  <a:pt x="313851" y="55258"/>
                  <a:pt x="313036" y="59330"/>
                </a:cubicBezTo>
                <a:cubicBezTo>
                  <a:pt x="310593" y="60144"/>
                  <a:pt x="312222" y="63402"/>
                  <a:pt x="310593" y="64217"/>
                </a:cubicBezTo>
                <a:cubicBezTo>
                  <a:pt x="310593" y="63402"/>
                  <a:pt x="311407" y="62588"/>
                  <a:pt x="310593" y="62588"/>
                </a:cubicBezTo>
                <a:lnTo>
                  <a:pt x="308964" y="65846"/>
                </a:lnTo>
                <a:cubicBezTo>
                  <a:pt x="308150" y="65031"/>
                  <a:pt x="310593" y="64217"/>
                  <a:pt x="308150" y="62588"/>
                </a:cubicBezTo>
                <a:cubicBezTo>
                  <a:pt x="304891" y="65031"/>
                  <a:pt x="302448" y="66660"/>
                  <a:pt x="299190" y="65031"/>
                </a:cubicBezTo>
                <a:cubicBezTo>
                  <a:pt x="295118" y="65846"/>
                  <a:pt x="301634" y="71547"/>
                  <a:pt x="297561" y="70733"/>
                </a:cubicBezTo>
                <a:cubicBezTo>
                  <a:pt x="297561" y="68289"/>
                  <a:pt x="296747" y="65031"/>
                  <a:pt x="294303" y="65031"/>
                </a:cubicBezTo>
                <a:cubicBezTo>
                  <a:pt x="292674" y="66660"/>
                  <a:pt x="293489" y="69104"/>
                  <a:pt x="291045" y="69918"/>
                </a:cubicBezTo>
                <a:lnTo>
                  <a:pt x="291045" y="65846"/>
                </a:lnTo>
                <a:cubicBezTo>
                  <a:pt x="289416" y="65846"/>
                  <a:pt x="287787" y="66660"/>
                  <a:pt x="287787" y="63402"/>
                </a:cubicBezTo>
                <a:cubicBezTo>
                  <a:pt x="286158" y="65031"/>
                  <a:pt x="285344" y="65031"/>
                  <a:pt x="284529" y="64217"/>
                </a:cubicBezTo>
                <a:cubicBezTo>
                  <a:pt x="282086" y="66660"/>
                  <a:pt x="286973" y="72362"/>
                  <a:pt x="287787" y="73991"/>
                </a:cubicBezTo>
                <a:cubicBezTo>
                  <a:pt x="285344" y="71547"/>
                  <a:pt x="282900" y="73176"/>
                  <a:pt x="281271" y="68289"/>
                </a:cubicBezTo>
                <a:lnTo>
                  <a:pt x="283715" y="67475"/>
                </a:lnTo>
                <a:cubicBezTo>
                  <a:pt x="278013" y="62588"/>
                  <a:pt x="278013" y="73176"/>
                  <a:pt x="275571" y="65031"/>
                </a:cubicBezTo>
                <a:cubicBezTo>
                  <a:pt x="278013" y="65031"/>
                  <a:pt x="279643" y="63402"/>
                  <a:pt x="278829" y="60959"/>
                </a:cubicBezTo>
                <a:lnTo>
                  <a:pt x="276385" y="62588"/>
                </a:lnTo>
                <a:cubicBezTo>
                  <a:pt x="275571" y="61773"/>
                  <a:pt x="278013" y="61773"/>
                  <a:pt x="276385" y="60959"/>
                </a:cubicBezTo>
                <a:cubicBezTo>
                  <a:pt x="275571" y="61773"/>
                  <a:pt x="273941" y="63402"/>
                  <a:pt x="273127" y="65031"/>
                </a:cubicBezTo>
                <a:lnTo>
                  <a:pt x="268240" y="65846"/>
                </a:lnTo>
                <a:cubicBezTo>
                  <a:pt x="269055" y="65846"/>
                  <a:pt x="269055" y="64217"/>
                  <a:pt x="268240" y="64217"/>
                </a:cubicBezTo>
                <a:lnTo>
                  <a:pt x="264983" y="66660"/>
                </a:lnTo>
                <a:cubicBezTo>
                  <a:pt x="265797" y="65846"/>
                  <a:pt x="264983" y="65031"/>
                  <a:pt x="263354" y="64217"/>
                </a:cubicBezTo>
                <a:cubicBezTo>
                  <a:pt x="261318" y="63809"/>
                  <a:pt x="260503" y="66049"/>
                  <a:pt x="259790" y="67882"/>
                </a:cubicBezTo>
                <a:lnTo>
                  <a:pt x="257414" y="68866"/>
                </a:lnTo>
                <a:lnTo>
                  <a:pt x="256023" y="67475"/>
                </a:lnTo>
                <a:cubicBezTo>
                  <a:pt x="255209" y="75620"/>
                  <a:pt x="245435" y="68289"/>
                  <a:pt x="245435" y="76434"/>
                </a:cubicBezTo>
                <a:cubicBezTo>
                  <a:pt x="242991" y="73176"/>
                  <a:pt x="245435" y="74805"/>
                  <a:pt x="248693" y="70733"/>
                </a:cubicBezTo>
                <a:lnTo>
                  <a:pt x="246249" y="68289"/>
                </a:lnTo>
                <a:cubicBezTo>
                  <a:pt x="247064" y="67475"/>
                  <a:pt x="247878" y="68289"/>
                  <a:pt x="247064" y="65846"/>
                </a:cubicBezTo>
                <a:cubicBezTo>
                  <a:pt x="243806" y="62588"/>
                  <a:pt x="240548" y="66660"/>
                  <a:pt x="238919" y="69104"/>
                </a:cubicBezTo>
                <a:cubicBezTo>
                  <a:pt x="238104" y="67475"/>
                  <a:pt x="239733" y="62588"/>
                  <a:pt x="236475" y="64217"/>
                </a:cubicBezTo>
                <a:cubicBezTo>
                  <a:pt x="230774" y="65846"/>
                  <a:pt x="237290" y="70733"/>
                  <a:pt x="234032" y="71547"/>
                </a:cubicBezTo>
                <a:lnTo>
                  <a:pt x="231588" y="67475"/>
                </a:lnTo>
                <a:cubicBezTo>
                  <a:pt x="227516" y="70733"/>
                  <a:pt x="224258" y="68289"/>
                  <a:pt x="221000" y="67475"/>
                </a:cubicBezTo>
                <a:cubicBezTo>
                  <a:pt x="220186" y="68289"/>
                  <a:pt x="219371" y="68289"/>
                  <a:pt x="219371" y="69104"/>
                </a:cubicBezTo>
                <a:cubicBezTo>
                  <a:pt x="216113" y="66660"/>
                  <a:pt x="212041" y="73176"/>
                  <a:pt x="209597" y="71547"/>
                </a:cubicBezTo>
                <a:cubicBezTo>
                  <a:pt x="210412" y="70733"/>
                  <a:pt x="207968" y="68289"/>
                  <a:pt x="207968" y="67475"/>
                </a:cubicBezTo>
                <a:lnTo>
                  <a:pt x="203081" y="69918"/>
                </a:lnTo>
                <a:cubicBezTo>
                  <a:pt x="205525" y="69104"/>
                  <a:pt x="205525" y="66660"/>
                  <a:pt x="205525" y="64217"/>
                </a:cubicBezTo>
                <a:cubicBezTo>
                  <a:pt x="203896" y="64217"/>
                  <a:pt x="203081" y="65846"/>
                  <a:pt x="202267" y="65846"/>
                </a:cubicBezTo>
                <a:cubicBezTo>
                  <a:pt x="203081" y="64217"/>
                  <a:pt x="203896" y="63402"/>
                  <a:pt x="203081" y="62588"/>
                </a:cubicBezTo>
                <a:lnTo>
                  <a:pt x="198195" y="66660"/>
                </a:lnTo>
                <a:cubicBezTo>
                  <a:pt x="199009" y="67475"/>
                  <a:pt x="199009" y="67475"/>
                  <a:pt x="199823" y="67475"/>
                </a:cubicBezTo>
                <a:cubicBezTo>
                  <a:pt x="199009" y="67475"/>
                  <a:pt x="195751" y="68289"/>
                  <a:pt x="194122" y="66660"/>
                </a:cubicBezTo>
                <a:cubicBezTo>
                  <a:pt x="194122" y="65846"/>
                  <a:pt x="194936" y="65031"/>
                  <a:pt x="194936" y="64217"/>
                </a:cubicBezTo>
                <a:cubicBezTo>
                  <a:pt x="196565" y="66660"/>
                  <a:pt x="197380" y="64217"/>
                  <a:pt x="198195" y="62588"/>
                </a:cubicBezTo>
                <a:cubicBezTo>
                  <a:pt x="194936" y="62588"/>
                  <a:pt x="197380" y="61773"/>
                  <a:pt x="195751" y="60144"/>
                </a:cubicBezTo>
                <a:cubicBezTo>
                  <a:pt x="193308" y="60144"/>
                  <a:pt x="192493" y="63402"/>
                  <a:pt x="193308" y="65846"/>
                </a:cubicBezTo>
                <a:cubicBezTo>
                  <a:pt x="190864" y="65031"/>
                  <a:pt x="190050" y="64217"/>
                  <a:pt x="186791" y="66660"/>
                </a:cubicBezTo>
                <a:lnTo>
                  <a:pt x="187606" y="63402"/>
                </a:lnTo>
                <a:lnTo>
                  <a:pt x="185163" y="64217"/>
                </a:lnTo>
                <a:lnTo>
                  <a:pt x="187606" y="60144"/>
                </a:lnTo>
                <a:cubicBezTo>
                  <a:pt x="182719" y="57701"/>
                  <a:pt x="186791" y="65846"/>
                  <a:pt x="181090" y="64217"/>
                </a:cubicBezTo>
                <a:lnTo>
                  <a:pt x="181090" y="60959"/>
                </a:lnTo>
                <a:cubicBezTo>
                  <a:pt x="178647" y="61773"/>
                  <a:pt x="177832" y="66660"/>
                  <a:pt x="176203" y="63402"/>
                </a:cubicBezTo>
                <a:cubicBezTo>
                  <a:pt x="173760" y="65031"/>
                  <a:pt x="179461" y="67475"/>
                  <a:pt x="174574" y="68289"/>
                </a:cubicBezTo>
                <a:cubicBezTo>
                  <a:pt x="173760" y="66660"/>
                  <a:pt x="172131" y="65846"/>
                  <a:pt x="170502" y="65031"/>
                </a:cubicBezTo>
                <a:cubicBezTo>
                  <a:pt x="168873" y="66660"/>
                  <a:pt x="172131" y="69104"/>
                  <a:pt x="172945" y="68289"/>
                </a:cubicBezTo>
                <a:cubicBezTo>
                  <a:pt x="165615" y="69104"/>
                  <a:pt x="168058" y="57701"/>
                  <a:pt x="161543" y="61773"/>
                </a:cubicBezTo>
                <a:cubicBezTo>
                  <a:pt x="163986" y="64217"/>
                  <a:pt x="159099" y="67475"/>
                  <a:pt x="164800" y="67475"/>
                </a:cubicBezTo>
                <a:cubicBezTo>
                  <a:pt x="162357" y="69104"/>
                  <a:pt x="159913" y="63402"/>
                  <a:pt x="157470" y="66660"/>
                </a:cubicBezTo>
                <a:lnTo>
                  <a:pt x="159099" y="62588"/>
                </a:lnTo>
                <a:cubicBezTo>
                  <a:pt x="158284" y="62588"/>
                  <a:pt x="157470" y="63402"/>
                  <a:pt x="156656" y="64217"/>
                </a:cubicBezTo>
                <a:lnTo>
                  <a:pt x="156656" y="60959"/>
                </a:lnTo>
                <a:cubicBezTo>
                  <a:pt x="153398" y="65846"/>
                  <a:pt x="150139" y="58515"/>
                  <a:pt x="148511" y="65031"/>
                </a:cubicBezTo>
                <a:cubicBezTo>
                  <a:pt x="149325" y="60144"/>
                  <a:pt x="146067" y="65846"/>
                  <a:pt x="144438" y="63402"/>
                </a:cubicBezTo>
                <a:cubicBezTo>
                  <a:pt x="146882" y="59330"/>
                  <a:pt x="152583" y="63402"/>
                  <a:pt x="152583" y="58515"/>
                </a:cubicBezTo>
                <a:cubicBezTo>
                  <a:pt x="151769" y="56886"/>
                  <a:pt x="150139" y="59330"/>
                  <a:pt x="149325" y="57701"/>
                </a:cubicBezTo>
                <a:cubicBezTo>
                  <a:pt x="150139" y="56886"/>
                  <a:pt x="151769" y="55258"/>
                  <a:pt x="151769" y="54443"/>
                </a:cubicBezTo>
                <a:cubicBezTo>
                  <a:pt x="147696" y="52000"/>
                  <a:pt x="145253" y="56886"/>
                  <a:pt x="142809" y="58515"/>
                </a:cubicBezTo>
                <a:lnTo>
                  <a:pt x="146882" y="57701"/>
                </a:lnTo>
                <a:cubicBezTo>
                  <a:pt x="146882" y="62588"/>
                  <a:pt x="145253" y="58515"/>
                  <a:pt x="143624" y="62588"/>
                </a:cubicBezTo>
                <a:cubicBezTo>
                  <a:pt x="141180" y="59330"/>
                  <a:pt x="139551" y="63402"/>
                  <a:pt x="137922" y="61773"/>
                </a:cubicBezTo>
                <a:cubicBezTo>
                  <a:pt x="137922" y="61773"/>
                  <a:pt x="137922" y="60959"/>
                  <a:pt x="138737" y="60959"/>
                </a:cubicBezTo>
                <a:cubicBezTo>
                  <a:pt x="133850" y="60959"/>
                  <a:pt x="132221" y="52814"/>
                  <a:pt x="130592" y="52814"/>
                </a:cubicBezTo>
                <a:cubicBezTo>
                  <a:pt x="128963" y="52000"/>
                  <a:pt x="124890" y="54443"/>
                  <a:pt x="126519" y="56886"/>
                </a:cubicBezTo>
                <a:cubicBezTo>
                  <a:pt x="125705" y="58515"/>
                  <a:pt x="133035" y="55258"/>
                  <a:pt x="130592" y="61773"/>
                </a:cubicBezTo>
                <a:cubicBezTo>
                  <a:pt x="128148" y="54443"/>
                  <a:pt x="124890" y="64217"/>
                  <a:pt x="119189" y="59330"/>
                </a:cubicBezTo>
                <a:cubicBezTo>
                  <a:pt x="121632" y="56886"/>
                  <a:pt x="117560" y="55258"/>
                  <a:pt x="120004" y="53628"/>
                </a:cubicBezTo>
                <a:cubicBezTo>
                  <a:pt x="117560" y="54443"/>
                  <a:pt x="117560" y="55258"/>
                  <a:pt x="115931" y="57701"/>
                </a:cubicBezTo>
                <a:lnTo>
                  <a:pt x="115117" y="55258"/>
                </a:lnTo>
                <a:cubicBezTo>
                  <a:pt x="111044" y="60144"/>
                  <a:pt x="114302" y="60144"/>
                  <a:pt x="108601" y="62588"/>
                </a:cubicBezTo>
                <a:cubicBezTo>
                  <a:pt x="110230" y="60959"/>
                  <a:pt x="106157" y="59330"/>
                  <a:pt x="107786" y="57701"/>
                </a:cubicBezTo>
                <a:cubicBezTo>
                  <a:pt x="106157" y="56886"/>
                  <a:pt x="104528" y="57701"/>
                  <a:pt x="103714" y="59330"/>
                </a:cubicBezTo>
                <a:cubicBezTo>
                  <a:pt x="98012" y="60959"/>
                  <a:pt x="98827" y="56886"/>
                  <a:pt x="93940" y="59330"/>
                </a:cubicBezTo>
                <a:lnTo>
                  <a:pt x="94754" y="60959"/>
                </a:lnTo>
                <a:cubicBezTo>
                  <a:pt x="87424" y="65031"/>
                  <a:pt x="79279" y="62588"/>
                  <a:pt x="71949" y="64217"/>
                </a:cubicBezTo>
                <a:lnTo>
                  <a:pt x="74392" y="65031"/>
                </a:lnTo>
                <a:cubicBezTo>
                  <a:pt x="73578" y="64217"/>
                  <a:pt x="69505" y="67475"/>
                  <a:pt x="67062" y="65031"/>
                </a:cubicBezTo>
                <a:cubicBezTo>
                  <a:pt x="67876" y="65031"/>
                  <a:pt x="67876" y="64217"/>
                  <a:pt x="68691" y="64217"/>
                </a:cubicBezTo>
                <a:cubicBezTo>
                  <a:pt x="68691" y="62588"/>
                  <a:pt x="67876" y="60144"/>
                  <a:pt x="66247" y="60144"/>
                </a:cubicBezTo>
                <a:lnTo>
                  <a:pt x="65433" y="62588"/>
                </a:lnTo>
                <a:lnTo>
                  <a:pt x="64618" y="60959"/>
                </a:lnTo>
                <a:cubicBezTo>
                  <a:pt x="62175" y="60959"/>
                  <a:pt x="65433" y="64217"/>
                  <a:pt x="62989" y="64217"/>
                </a:cubicBezTo>
                <a:cubicBezTo>
                  <a:pt x="61360" y="57701"/>
                  <a:pt x="51586" y="63402"/>
                  <a:pt x="49143" y="57701"/>
                </a:cubicBezTo>
                <a:cubicBezTo>
                  <a:pt x="47514" y="62588"/>
                  <a:pt x="54030" y="58515"/>
                  <a:pt x="52401" y="62588"/>
                </a:cubicBezTo>
                <a:cubicBezTo>
                  <a:pt x="51586" y="62588"/>
                  <a:pt x="50772" y="60959"/>
                  <a:pt x="49143" y="60959"/>
                </a:cubicBezTo>
                <a:lnTo>
                  <a:pt x="49957" y="64217"/>
                </a:lnTo>
                <a:cubicBezTo>
                  <a:pt x="45885" y="63402"/>
                  <a:pt x="43238" y="62384"/>
                  <a:pt x="40692" y="61671"/>
                </a:cubicBezTo>
                <a:lnTo>
                  <a:pt x="38185" y="61465"/>
                </a:lnTo>
                <a:lnTo>
                  <a:pt x="35227" y="76838"/>
                </a:lnTo>
                <a:cubicBezTo>
                  <a:pt x="35634" y="84881"/>
                  <a:pt x="36652" y="92822"/>
                  <a:pt x="34209" y="100560"/>
                </a:cubicBezTo>
                <a:cubicBezTo>
                  <a:pt x="34209" y="101375"/>
                  <a:pt x="35837" y="100560"/>
                  <a:pt x="36652" y="100560"/>
                </a:cubicBezTo>
                <a:cubicBezTo>
                  <a:pt x="32580" y="103004"/>
                  <a:pt x="38281" y="103004"/>
                  <a:pt x="39095" y="104633"/>
                </a:cubicBezTo>
                <a:lnTo>
                  <a:pt x="33394" y="108705"/>
                </a:lnTo>
                <a:cubicBezTo>
                  <a:pt x="35023" y="110334"/>
                  <a:pt x="36652" y="109520"/>
                  <a:pt x="37467" y="109520"/>
                </a:cubicBezTo>
                <a:cubicBezTo>
                  <a:pt x="39095" y="117665"/>
                  <a:pt x="33394" y="124995"/>
                  <a:pt x="36652" y="131511"/>
                </a:cubicBezTo>
                <a:cubicBezTo>
                  <a:pt x="35023" y="133954"/>
                  <a:pt x="32580" y="131511"/>
                  <a:pt x="31765" y="133954"/>
                </a:cubicBezTo>
                <a:cubicBezTo>
                  <a:pt x="37467" y="130696"/>
                  <a:pt x="34209" y="142099"/>
                  <a:pt x="38281" y="139656"/>
                </a:cubicBezTo>
                <a:cubicBezTo>
                  <a:pt x="31765" y="142914"/>
                  <a:pt x="36652" y="149430"/>
                  <a:pt x="28507" y="148615"/>
                </a:cubicBezTo>
                <a:cubicBezTo>
                  <a:pt x="27693" y="151873"/>
                  <a:pt x="31765" y="151059"/>
                  <a:pt x="32580" y="150244"/>
                </a:cubicBezTo>
                <a:cubicBezTo>
                  <a:pt x="32580" y="153502"/>
                  <a:pt x="32580" y="156760"/>
                  <a:pt x="35023" y="160018"/>
                </a:cubicBezTo>
                <a:cubicBezTo>
                  <a:pt x="33394" y="161647"/>
                  <a:pt x="37467" y="177122"/>
                  <a:pt x="30950" y="180380"/>
                </a:cubicBezTo>
                <a:cubicBezTo>
                  <a:pt x="35023" y="177937"/>
                  <a:pt x="33394" y="180380"/>
                  <a:pt x="35023" y="182824"/>
                </a:cubicBezTo>
                <a:lnTo>
                  <a:pt x="38281" y="181195"/>
                </a:lnTo>
                <a:lnTo>
                  <a:pt x="38281" y="186082"/>
                </a:lnTo>
                <a:cubicBezTo>
                  <a:pt x="39095" y="187711"/>
                  <a:pt x="38281" y="187711"/>
                  <a:pt x="38281" y="187711"/>
                </a:cubicBezTo>
                <a:cubicBezTo>
                  <a:pt x="37467" y="188525"/>
                  <a:pt x="35837" y="186896"/>
                  <a:pt x="35023" y="189340"/>
                </a:cubicBezTo>
                <a:cubicBezTo>
                  <a:pt x="34209" y="193412"/>
                  <a:pt x="36652" y="193412"/>
                  <a:pt x="38281" y="195041"/>
                </a:cubicBezTo>
                <a:lnTo>
                  <a:pt x="39095" y="194227"/>
                </a:lnTo>
                <a:lnTo>
                  <a:pt x="39095" y="196670"/>
                </a:lnTo>
                <a:cubicBezTo>
                  <a:pt x="38281" y="198299"/>
                  <a:pt x="35023" y="190154"/>
                  <a:pt x="33394" y="195855"/>
                </a:cubicBezTo>
                <a:cubicBezTo>
                  <a:pt x="34209" y="195855"/>
                  <a:pt x="39095" y="199113"/>
                  <a:pt x="36652" y="200742"/>
                </a:cubicBezTo>
                <a:cubicBezTo>
                  <a:pt x="36652" y="197485"/>
                  <a:pt x="34209" y="198299"/>
                  <a:pt x="33394" y="199113"/>
                </a:cubicBezTo>
                <a:lnTo>
                  <a:pt x="33394" y="203186"/>
                </a:lnTo>
                <a:lnTo>
                  <a:pt x="37467" y="201557"/>
                </a:lnTo>
                <a:cubicBezTo>
                  <a:pt x="37467" y="212960"/>
                  <a:pt x="34209" y="224363"/>
                  <a:pt x="34209" y="236580"/>
                </a:cubicBezTo>
                <a:cubicBezTo>
                  <a:pt x="30950" y="236580"/>
                  <a:pt x="34209" y="244725"/>
                  <a:pt x="28507" y="243910"/>
                </a:cubicBezTo>
                <a:lnTo>
                  <a:pt x="29322" y="243096"/>
                </a:lnTo>
                <a:cubicBezTo>
                  <a:pt x="28507" y="239838"/>
                  <a:pt x="24435" y="243910"/>
                  <a:pt x="25249" y="246354"/>
                </a:cubicBezTo>
                <a:cubicBezTo>
                  <a:pt x="26878" y="243910"/>
                  <a:pt x="30950" y="251241"/>
                  <a:pt x="31765" y="244725"/>
                </a:cubicBezTo>
                <a:lnTo>
                  <a:pt x="34209" y="249612"/>
                </a:lnTo>
                <a:cubicBezTo>
                  <a:pt x="44797" y="252055"/>
                  <a:pt x="33394" y="261829"/>
                  <a:pt x="36652" y="269159"/>
                </a:cubicBezTo>
                <a:cubicBezTo>
                  <a:pt x="35837" y="268345"/>
                  <a:pt x="35023" y="268345"/>
                  <a:pt x="35023" y="268345"/>
                </a:cubicBezTo>
                <a:cubicBezTo>
                  <a:pt x="39095" y="274046"/>
                  <a:pt x="32580" y="282191"/>
                  <a:pt x="34209" y="283820"/>
                </a:cubicBezTo>
                <a:lnTo>
                  <a:pt x="30950" y="284635"/>
                </a:lnTo>
                <a:cubicBezTo>
                  <a:pt x="35837" y="289522"/>
                  <a:pt x="35837" y="290336"/>
                  <a:pt x="34209" y="296852"/>
                </a:cubicBezTo>
                <a:cubicBezTo>
                  <a:pt x="34209" y="296852"/>
                  <a:pt x="33394" y="296038"/>
                  <a:pt x="32580" y="296852"/>
                </a:cubicBezTo>
                <a:cubicBezTo>
                  <a:pt x="35023" y="298481"/>
                  <a:pt x="37467" y="300110"/>
                  <a:pt x="36652" y="304183"/>
                </a:cubicBezTo>
                <a:lnTo>
                  <a:pt x="35837" y="304183"/>
                </a:lnTo>
                <a:lnTo>
                  <a:pt x="36652" y="311513"/>
                </a:lnTo>
                <a:cubicBezTo>
                  <a:pt x="27693" y="311513"/>
                  <a:pt x="42354" y="322916"/>
                  <a:pt x="32580" y="325359"/>
                </a:cubicBezTo>
                <a:cubicBezTo>
                  <a:pt x="35023" y="326988"/>
                  <a:pt x="35837" y="331875"/>
                  <a:pt x="37467" y="334319"/>
                </a:cubicBezTo>
                <a:cubicBezTo>
                  <a:pt x="36652" y="334319"/>
                  <a:pt x="36652" y="335133"/>
                  <a:pt x="35837" y="335133"/>
                </a:cubicBezTo>
                <a:cubicBezTo>
                  <a:pt x="40724" y="337577"/>
                  <a:pt x="34209" y="342464"/>
                  <a:pt x="35023" y="345721"/>
                </a:cubicBezTo>
                <a:cubicBezTo>
                  <a:pt x="35837" y="347350"/>
                  <a:pt x="37467" y="346536"/>
                  <a:pt x="39095" y="345721"/>
                </a:cubicBezTo>
                <a:cubicBezTo>
                  <a:pt x="35023" y="349794"/>
                  <a:pt x="43168" y="356310"/>
                  <a:pt x="41539" y="357939"/>
                </a:cubicBezTo>
                <a:cubicBezTo>
                  <a:pt x="40724" y="360382"/>
                  <a:pt x="38281" y="358753"/>
                  <a:pt x="35837" y="359568"/>
                </a:cubicBezTo>
                <a:cubicBezTo>
                  <a:pt x="36652" y="363640"/>
                  <a:pt x="44797" y="358753"/>
                  <a:pt x="40724" y="364455"/>
                </a:cubicBezTo>
                <a:cubicBezTo>
                  <a:pt x="39910" y="363640"/>
                  <a:pt x="39910" y="362011"/>
                  <a:pt x="39095" y="362826"/>
                </a:cubicBezTo>
                <a:cubicBezTo>
                  <a:pt x="39095" y="365269"/>
                  <a:pt x="27693" y="368527"/>
                  <a:pt x="30136" y="370971"/>
                </a:cubicBezTo>
                <a:lnTo>
                  <a:pt x="31765" y="369342"/>
                </a:lnTo>
                <a:cubicBezTo>
                  <a:pt x="34209" y="373414"/>
                  <a:pt x="23620" y="378301"/>
                  <a:pt x="30136" y="379116"/>
                </a:cubicBezTo>
                <a:lnTo>
                  <a:pt x="33394" y="379116"/>
                </a:lnTo>
                <a:cubicBezTo>
                  <a:pt x="29322" y="385632"/>
                  <a:pt x="34209" y="382373"/>
                  <a:pt x="30950" y="388889"/>
                </a:cubicBezTo>
                <a:lnTo>
                  <a:pt x="30136" y="388889"/>
                </a:lnTo>
                <a:cubicBezTo>
                  <a:pt x="30950" y="391333"/>
                  <a:pt x="26878" y="392962"/>
                  <a:pt x="31765" y="394591"/>
                </a:cubicBezTo>
                <a:lnTo>
                  <a:pt x="32580" y="393776"/>
                </a:lnTo>
                <a:cubicBezTo>
                  <a:pt x="33394" y="397849"/>
                  <a:pt x="32580" y="397849"/>
                  <a:pt x="32580" y="401921"/>
                </a:cubicBezTo>
                <a:cubicBezTo>
                  <a:pt x="32580" y="401921"/>
                  <a:pt x="33394" y="403550"/>
                  <a:pt x="32580" y="404365"/>
                </a:cubicBezTo>
                <a:cubicBezTo>
                  <a:pt x="36652" y="404365"/>
                  <a:pt x="34209" y="413324"/>
                  <a:pt x="34209" y="414953"/>
                </a:cubicBezTo>
                <a:cubicBezTo>
                  <a:pt x="33394" y="411695"/>
                  <a:pt x="31765" y="413324"/>
                  <a:pt x="30136" y="414139"/>
                </a:cubicBezTo>
                <a:cubicBezTo>
                  <a:pt x="32580" y="416582"/>
                  <a:pt x="33394" y="417397"/>
                  <a:pt x="30950" y="419840"/>
                </a:cubicBezTo>
                <a:cubicBezTo>
                  <a:pt x="35837" y="420655"/>
                  <a:pt x="41539" y="420655"/>
                  <a:pt x="41539" y="425542"/>
                </a:cubicBezTo>
                <a:cubicBezTo>
                  <a:pt x="40724" y="424727"/>
                  <a:pt x="39910" y="423098"/>
                  <a:pt x="39095" y="423912"/>
                </a:cubicBezTo>
                <a:cubicBezTo>
                  <a:pt x="38281" y="423912"/>
                  <a:pt x="39910" y="425542"/>
                  <a:pt x="39910" y="425542"/>
                </a:cubicBezTo>
                <a:cubicBezTo>
                  <a:pt x="39095" y="425542"/>
                  <a:pt x="38281" y="423912"/>
                  <a:pt x="36652" y="424727"/>
                </a:cubicBezTo>
                <a:cubicBezTo>
                  <a:pt x="40724" y="427985"/>
                  <a:pt x="36652" y="430429"/>
                  <a:pt x="38281" y="435315"/>
                </a:cubicBezTo>
                <a:cubicBezTo>
                  <a:pt x="36652" y="433686"/>
                  <a:pt x="35837" y="434501"/>
                  <a:pt x="34209" y="435315"/>
                </a:cubicBezTo>
                <a:cubicBezTo>
                  <a:pt x="39910" y="436130"/>
                  <a:pt x="29322" y="441831"/>
                  <a:pt x="36652" y="440202"/>
                </a:cubicBezTo>
                <a:cubicBezTo>
                  <a:pt x="32580" y="449162"/>
                  <a:pt x="36652" y="463822"/>
                  <a:pt x="31765" y="467081"/>
                </a:cubicBezTo>
                <a:cubicBezTo>
                  <a:pt x="30136" y="467895"/>
                  <a:pt x="33394" y="470338"/>
                  <a:pt x="33394" y="471967"/>
                </a:cubicBezTo>
                <a:lnTo>
                  <a:pt x="30950" y="471967"/>
                </a:lnTo>
                <a:cubicBezTo>
                  <a:pt x="35023" y="476854"/>
                  <a:pt x="32580" y="476040"/>
                  <a:pt x="36652" y="480927"/>
                </a:cubicBezTo>
                <a:cubicBezTo>
                  <a:pt x="33394" y="478483"/>
                  <a:pt x="32580" y="479298"/>
                  <a:pt x="30136" y="481741"/>
                </a:cubicBezTo>
                <a:lnTo>
                  <a:pt x="35023" y="484999"/>
                </a:lnTo>
                <a:lnTo>
                  <a:pt x="30950" y="485814"/>
                </a:lnTo>
                <a:cubicBezTo>
                  <a:pt x="31765" y="487443"/>
                  <a:pt x="31765" y="489072"/>
                  <a:pt x="30950" y="490701"/>
                </a:cubicBezTo>
                <a:cubicBezTo>
                  <a:pt x="30950" y="489886"/>
                  <a:pt x="30950" y="490701"/>
                  <a:pt x="30136" y="490701"/>
                </a:cubicBezTo>
                <a:cubicBezTo>
                  <a:pt x="35837" y="491515"/>
                  <a:pt x="35023" y="498031"/>
                  <a:pt x="37467" y="498846"/>
                </a:cubicBezTo>
                <a:cubicBezTo>
                  <a:pt x="32580" y="500474"/>
                  <a:pt x="39095" y="503733"/>
                  <a:pt x="34209" y="504547"/>
                </a:cubicBezTo>
                <a:cubicBezTo>
                  <a:pt x="35023" y="504547"/>
                  <a:pt x="35023" y="505361"/>
                  <a:pt x="35837" y="506176"/>
                </a:cubicBezTo>
                <a:cubicBezTo>
                  <a:pt x="37467" y="505361"/>
                  <a:pt x="39910" y="504547"/>
                  <a:pt x="39095" y="506176"/>
                </a:cubicBezTo>
                <a:lnTo>
                  <a:pt x="35837" y="506990"/>
                </a:lnTo>
                <a:cubicBezTo>
                  <a:pt x="36652" y="508619"/>
                  <a:pt x="36652" y="510248"/>
                  <a:pt x="36652" y="511063"/>
                </a:cubicBezTo>
                <a:cubicBezTo>
                  <a:pt x="36652" y="511877"/>
                  <a:pt x="36652" y="511877"/>
                  <a:pt x="36652" y="511877"/>
                </a:cubicBezTo>
                <a:cubicBezTo>
                  <a:pt x="35837" y="512692"/>
                  <a:pt x="35837" y="513506"/>
                  <a:pt x="36652" y="515135"/>
                </a:cubicBezTo>
                <a:cubicBezTo>
                  <a:pt x="31765" y="520022"/>
                  <a:pt x="43168" y="526538"/>
                  <a:pt x="36652" y="532240"/>
                </a:cubicBezTo>
                <a:cubicBezTo>
                  <a:pt x="37467" y="531425"/>
                  <a:pt x="37467" y="529796"/>
                  <a:pt x="36652" y="529796"/>
                </a:cubicBezTo>
                <a:cubicBezTo>
                  <a:pt x="36652" y="533868"/>
                  <a:pt x="32580" y="538755"/>
                  <a:pt x="35023" y="542013"/>
                </a:cubicBezTo>
                <a:lnTo>
                  <a:pt x="37467" y="542013"/>
                </a:lnTo>
                <a:cubicBezTo>
                  <a:pt x="38281" y="545271"/>
                  <a:pt x="39095" y="548529"/>
                  <a:pt x="39095" y="550973"/>
                </a:cubicBezTo>
                <a:lnTo>
                  <a:pt x="42354" y="550973"/>
                </a:lnTo>
                <a:cubicBezTo>
                  <a:pt x="41539" y="555045"/>
                  <a:pt x="46426" y="564005"/>
                  <a:pt x="39910" y="566448"/>
                </a:cubicBezTo>
                <a:cubicBezTo>
                  <a:pt x="42354" y="567263"/>
                  <a:pt x="39095" y="572150"/>
                  <a:pt x="39910" y="574593"/>
                </a:cubicBezTo>
                <a:lnTo>
                  <a:pt x="37467" y="575408"/>
                </a:lnTo>
                <a:cubicBezTo>
                  <a:pt x="36652" y="577851"/>
                  <a:pt x="37467" y="580295"/>
                  <a:pt x="38281" y="581923"/>
                </a:cubicBezTo>
                <a:lnTo>
                  <a:pt x="37274" y="585309"/>
                </a:lnTo>
                <a:lnTo>
                  <a:pt x="37467" y="585720"/>
                </a:lnTo>
                <a:lnTo>
                  <a:pt x="37157" y="585701"/>
                </a:lnTo>
                <a:lnTo>
                  <a:pt x="36096" y="589265"/>
                </a:lnTo>
                <a:lnTo>
                  <a:pt x="37466" y="591319"/>
                </a:lnTo>
                <a:lnTo>
                  <a:pt x="35841" y="590994"/>
                </a:lnTo>
                <a:lnTo>
                  <a:pt x="37467" y="599028"/>
                </a:lnTo>
                <a:lnTo>
                  <a:pt x="36652" y="599028"/>
                </a:lnTo>
                <a:lnTo>
                  <a:pt x="37282" y="601233"/>
                </a:lnTo>
                <a:lnTo>
                  <a:pt x="37467" y="601094"/>
                </a:lnTo>
                <a:lnTo>
                  <a:pt x="39096" y="602723"/>
                </a:lnTo>
                <a:lnTo>
                  <a:pt x="37771" y="602944"/>
                </a:lnTo>
                <a:lnTo>
                  <a:pt x="38281" y="604729"/>
                </a:lnTo>
                <a:cubicBezTo>
                  <a:pt x="35837" y="603100"/>
                  <a:pt x="39910" y="605544"/>
                  <a:pt x="39095" y="607173"/>
                </a:cubicBezTo>
                <a:lnTo>
                  <a:pt x="38711" y="610246"/>
                </a:lnTo>
                <a:lnTo>
                  <a:pt x="40725" y="609239"/>
                </a:lnTo>
                <a:cubicBezTo>
                  <a:pt x="40725" y="609239"/>
                  <a:pt x="40725" y="609239"/>
                  <a:pt x="40725" y="610053"/>
                </a:cubicBezTo>
                <a:lnTo>
                  <a:pt x="38671" y="610567"/>
                </a:lnTo>
                <a:lnTo>
                  <a:pt x="38281" y="613689"/>
                </a:lnTo>
                <a:lnTo>
                  <a:pt x="38281" y="616947"/>
                </a:lnTo>
                <a:cubicBezTo>
                  <a:pt x="36652" y="613689"/>
                  <a:pt x="34209" y="617761"/>
                  <a:pt x="31765" y="617761"/>
                </a:cubicBezTo>
                <a:lnTo>
                  <a:pt x="32201" y="618197"/>
                </a:lnTo>
                <a:lnTo>
                  <a:pt x="34209" y="618197"/>
                </a:lnTo>
                <a:lnTo>
                  <a:pt x="33635" y="619631"/>
                </a:lnTo>
                <a:lnTo>
                  <a:pt x="34209" y="620204"/>
                </a:lnTo>
                <a:lnTo>
                  <a:pt x="33406" y="620204"/>
                </a:lnTo>
                <a:lnTo>
                  <a:pt x="32719" y="621921"/>
                </a:lnTo>
                <a:lnTo>
                  <a:pt x="35837" y="627535"/>
                </a:lnTo>
                <a:cubicBezTo>
                  <a:pt x="36652" y="626720"/>
                  <a:pt x="36652" y="626720"/>
                  <a:pt x="37467" y="625906"/>
                </a:cubicBezTo>
                <a:cubicBezTo>
                  <a:pt x="37467" y="625906"/>
                  <a:pt x="38281" y="626720"/>
                  <a:pt x="38281" y="626720"/>
                </a:cubicBezTo>
                <a:lnTo>
                  <a:pt x="39693" y="628132"/>
                </a:lnTo>
                <a:lnTo>
                  <a:pt x="39096" y="626342"/>
                </a:lnTo>
                <a:lnTo>
                  <a:pt x="40182" y="624714"/>
                </a:lnTo>
                <a:lnTo>
                  <a:pt x="39096" y="624714"/>
                </a:lnTo>
                <a:lnTo>
                  <a:pt x="39911" y="623085"/>
                </a:lnTo>
                <a:lnTo>
                  <a:pt x="40725" y="623899"/>
                </a:lnTo>
                <a:lnTo>
                  <a:pt x="41540" y="624714"/>
                </a:lnTo>
                <a:lnTo>
                  <a:pt x="40997" y="624714"/>
                </a:lnTo>
                <a:lnTo>
                  <a:pt x="41540" y="626342"/>
                </a:lnTo>
                <a:lnTo>
                  <a:pt x="40996" y="629601"/>
                </a:lnTo>
                <a:lnTo>
                  <a:pt x="42353" y="630415"/>
                </a:lnTo>
                <a:lnTo>
                  <a:pt x="40861" y="630415"/>
                </a:lnTo>
                <a:lnTo>
                  <a:pt x="40725" y="631229"/>
                </a:lnTo>
                <a:lnTo>
                  <a:pt x="40454" y="630415"/>
                </a:lnTo>
                <a:lnTo>
                  <a:pt x="39095" y="630415"/>
                </a:lnTo>
                <a:lnTo>
                  <a:pt x="38872" y="629745"/>
                </a:lnTo>
                <a:lnTo>
                  <a:pt x="38049" y="630852"/>
                </a:lnTo>
                <a:lnTo>
                  <a:pt x="40725" y="632859"/>
                </a:lnTo>
                <a:cubicBezTo>
                  <a:pt x="39096" y="634487"/>
                  <a:pt x="38282" y="635302"/>
                  <a:pt x="37467" y="636931"/>
                </a:cubicBezTo>
                <a:lnTo>
                  <a:pt x="37467" y="636117"/>
                </a:lnTo>
                <a:lnTo>
                  <a:pt x="37467" y="631634"/>
                </a:lnTo>
                <a:lnTo>
                  <a:pt x="36957" y="632320"/>
                </a:lnTo>
                <a:cubicBezTo>
                  <a:pt x="36448" y="633440"/>
                  <a:pt x="35838" y="634458"/>
                  <a:pt x="33394" y="635680"/>
                </a:cubicBezTo>
                <a:cubicBezTo>
                  <a:pt x="36245" y="634051"/>
                  <a:pt x="36245" y="635680"/>
                  <a:pt x="36245" y="637513"/>
                </a:cubicBezTo>
                <a:lnTo>
                  <a:pt x="36860" y="638172"/>
                </a:lnTo>
                <a:lnTo>
                  <a:pt x="36653" y="636931"/>
                </a:lnTo>
                <a:lnTo>
                  <a:pt x="37182" y="638517"/>
                </a:lnTo>
                <a:lnTo>
                  <a:pt x="39095" y="640567"/>
                </a:lnTo>
                <a:lnTo>
                  <a:pt x="38131" y="641364"/>
                </a:lnTo>
                <a:lnTo>
                  <a:pt x="38282" y="641818"/>
                </a:lnTo>
                <a:cubicBezTo>
                  <a:pt x="38282" y="642632"/>
                  <a:pt x="37467" y="643447"/>
                  <a:pt x="37467" y="644261"/>
                </a:cubicBezTo>
                <a:lnTo>
                  <a:pt x="37467" y="641912"/>
                </a:lnTo>
                <a:lnTo>
                  <a:pt x="36754" y="642501"/>
                </a:lnTo>
                <a:cubicBezTo>
                  <a:pt x="36856" y="642807"/>
                  <a:pt x="37059" y="643011"/>
                  <a:pt x="35023" y="643825"/>
                </a:cubicBezTo>
                <a:lnTo>
                  <a:pt x="34740" y="643306"/>
                </a:lnTo>
                <a:lnTo>
                  <a:pt x="34209" y="644261"/>
                </a:lnTo>
                <a:cubicBezTo>
                  <a:pt x="33395" y="642632"/>
                  <a:pt x="30951" y="643447"/>
                  <a:pt x="30951" y="640189"/>
                </a:cubicBezTo>
                <a:lnTo>
                  <a:pt x="33370" y="640794"/>
                </a:lnTo>
                <a:lnTo>
                  <a:pt x="30136" y="634865"/>
                </a:lnTo>
                <a:lnTo>
                  <a:pt x="27693" y="637309"/>
                </a:lnTo>
                <a:cubicBezTo>
                  <a:pt x="25250" y="636495"/>
                  <a:pt x="25657" y="635069"/>
                  <a:pt x="26471" y="633644"/>
                </a:cubicBezTo>
                <a:lnTo>
                  <a:pt x="26823" y="632587"/>
                </a:lnTo>
                <a:lnTo>
                  <a:pt x="23620" y="632044"/>
                </a:lnTo>
                <a:cubicBezTo>
                  <a:pt x="26064" y="629601"/>
                  <a:pt x="23620" y="626342"/>
                  <a:pt x="21177" y="626342"/>
                </a:cubicBezTo>
                <a:cubicBezTo>
                  <a:pt x="21992" y="625528"/>
                  <a:pt x="22806" y="626342"/>
                  <a:pt x="24435" y="625528"/>
                </a:cubicBezTo>
                <a:lnTo>
                  <a:pt x="23038" y="622734"/>
                </a:lnTo>
                <a:lnTo>
                  <a:pt x="22806" y="622648"/>
                </a:lnTo>
                <a:lnTo>
                  <a:pt x="23620" y="624277"/>
                </a:lnTo>
                <a:cubicBezTo>
                  <a:pt x="22806" y="625091"/>
                  <a:pt x="21177" y="622648"/>
                  <a:pt x="20362" y="621834"/>
                </a:cubicBezTo>
                <a:cubicBezTo>
                  <a:pt x="22806" y="616132"/>
                  <a:pt x="20362" y="604729"/>
                  <a:pt x="23620" y="602286"/>
                </a:cubicBezTo>
                <a:cubicBezTo>
                  <a:pt x="22806" y="603915"/>
                  <a:pt x="23620" y="606358"/>
                  <a:pt x="24435" y="607173"/>
                </a:cubicBezTo>
                <a:lnTo>
                  <a:pt x="25875" y="604294"/>
                </a:lnTo>
                <a:lnTo>
                  <a:pt x="26064" y="603537"/>
                </a:lnTo>
                <a:lnTo>
                  <a:pt x="26064" y="603915"/>
                </a:lnTo>
                <a:lnTo>
                  <a:pt x="26064" y="607609"/>
                </a:lnTo>
                <a:cubicBezTo>
                  <a:pt x="26064" y="606795"/>
                  <a:pt x="26064" y="606795"/>
                  <a:pt x="25249" y="606795"/>
                </a:cubicBezTo>
                <a:lnTo>
                  <a:pt x="25468" y="605918"/>
                </a:lnTo>
                <a:lnTo>
                  <a:pt x="24944" y="607682"/>
                </a:lnTo>
                <a:cubicBezTo>
                  <a:pt x="24231" y="609006"/>
                  <a:pt x="23621" y="610431"/>
                  <a:pt x="24435" y="612060"/>
                </a:cubicBezTo>
                <a:lnTo>
                  <a:pt x="31819" y="611388"/>
                </a:lnTo>
                <a:lnTo>
                  <a:pt x="30951" y="610867"/>
                </a:lnTo>
                <a:lnTo>
                  <a:pt x="31967" y="611375"/>
                </a:lnTo>
                <a:lnTo>
                  <a:pt x="33394" y="611245"/>
                </a:lnTo>
                <a:cubicBezTo>
                  <a:pt x="37467" y="603915"/>
                  <a:pt x="27693" y="605544"/>
                  <a:pt x="28507" y="597399"/>
                </a:cubicBezTo>
                <a:cubicBezTo>
                  <a:pt x="27693" y="596584"/>
                  <a:pt x="32580" y="599028"/>
                  <a:pt x="30950" y="594955"/>
                </a:cubicBezTo>
                <a:cubicBezTo>
                  <a:pt x="28507" y="590068"/>
                  <a:pt x="22806" y="585996"/>
                  <a:pt x="17919" y="585996"/>
                </a:cubicBezTo>
                <a:cubicBezTo>
                  <a:pt x="19548" y="588439"/>
                  <a:pt x="22806" y="592512"/>
                  <a:pt x="18733" y="593326"/>
                </a:cubicBezTo>
                <a:cubicBezTo>
                  <a:pt x="17104" y="590883"/>
                  <a:pt x="16290" y="586810"/>
                  <a:pt x="13846" y="586810"/>
                </a:cubicBezTo>
                <a:cubicBezTo>
                  <a:pt x="17919" y="584367"/>
                  <a:pt x="15475" y="590883"/>
                  <a:pt x="18733" y="587625"/>
                </a:cubicBezTo>
                <a:cubicBezTo>
                  <a:pt x="18733" y="585996"/>
                  <a:pt x="17104" y="585181"/>
                  <a:pt x="16290" y="584367"/>
                </a:cubicBezTo>
                <a:cubicBezTo>
                  <a:pt x="17919" y="585996"/>
                  <a:pt x="19548" y="583552"/>
                  <a:pt x="20362" y="582738"/>
                </a:cubicBezTo>
                <a:cubicBezTo>
                  <a:pt x="20362" y="577037"/>
                  <a:pt x="22806" y="574593"/>
                  <a:pt x="22806" y="568892"/>
                </a:cubicBezTo>
                <a:cubicBezTo>
                  <a:pt x="23620" y="568892"/>
                  <a:pt x="25249" y="568077"/>
                  <a:pt x="26064" y="568077"/>
                </a:cubicBezTo>
                <a:cubicBezTo>
                  <a:pt x="24435" y="565634"/>
                  <a:pt x="17919" y="561561"/>
                  <a:pt x="15475" y="562376"/>
                </a:cubicBezTo>
                <a:cubicBezTo>
                  <a:pt x="15475" y="559932"/>
                  <a:pt x="17104" y="559118"/>
                  <a:pt x="16290" y="556674"/>
                </a:cubicBezTo>
                <a:cubicBezTo>
                  <a:pt x="13032" y="560747"/>
                  <a:pt x="17104" y="555860"/>
                  <a:pt x="13032" y="555045"/>
                </a:cubicBezTo>
                <a:cubicBezTo>
                  <a:pt x="13032" y="551787"/>
                  <a:pt x="15475" y="554231"/>
                  <a:pt x="16290" y="552602"/>
                </a:cubicBezTo>
                <a:cubicBezTo>
                  <a:pt x="15475" y="551787"/>
                  <a:pt x="13846" y="550973"/>
                  <a:pt x="13032" y="550973"/>
                </a:cubicBezTo>
                <a:cubicBezTo>
                  <a:pt x="16290" y="549344"/>
                  <a:pt x="21177" y="554231"/>
                  <a:pt x="25249" y="552602"/>
                </a:cubicBezTo>
                <a:cubicBezTo>
                  <a:pt x="26878" y="550973"/>
                  <a:pt x="31765" y="545271"/>
                  <a:pt x="31765" y="544457"/>
                </a:cubicBezTo>
                <a:cubicBezTo>
                  <a:pt x="28507" y="542828"/>
                  <a:pt x="13846" y="543642"/>
                  <a:pt x="8959" y="545271"/>
                </a:cubicBezTo>
                <a:cubicBezTo>
                  <a:pt x="7330" y="544457"/>
                  <a:pt x="12217" y="542013"/>
                  <a:pt x="12217" y="541199"/>
                </a:cubicBezTo>
                <a:cubicBezTo>
                  <a:pt x="16290" y="537941"/>
                  <a:pt x="8959" y="536312"/>
                  <a:pt x="10588" y="533054"/>
                </a:cubicBezTo>
                <a:lnTo>
                  <a:pt x="13032" y="535498"/>
                </a:lnTo>
                <a:lnTo>
                  <a:pt x="11681" y="530769"/>
                </a:lnTo>
                <a:lnTo>
                  <a:pt x="11403" y="529796"/>
                </a:lnTo>
                <a:lnTo>
                  <a:pt x="12550" y="529900"/>
                </a:lnTo>
                <a:lnTo>
                  <a:pt x="20362" y="530611"/>
                </a:lnTo>
                <a:cubicBezTo>
                  <a:pt x="21177" y="525724"/>
                  <a:pt x="13846" y="520837"/>
                  <a:pt x="9774" y="520837"/>
                </a:cubicBezTo>
                <a:lnTo>
                  <a:pt x="13846" y="528982"/>
                </a:lnTo>
                <a:cubicBezTo>
                  <a:pt x="10588" y="528982"/>
                  <a:pt x="10588" y="523280"/>
                  <a:pt x="6516" y="523280"/>
                </a:cubicBezTo>
                <a:lnTo>
                  <a:pt x="7330" y="515950"/>
                </a:lnTo>
                <a:cubicBezTo>
                  <a:pt x="7330" y="516764"/>
                  <a:pt x="8959" y="519208"/>
                  <a:pt x="10588" y="518393"/>
                </a:cubicBezTo>
                <a:cubicBezTo>
                  <a:pt x="10588" y="515135"/>
                  <a:pt x="11403" y="516764"/>
                  <a:pt x="13032" y="514321"/>
                </a:cubicBezTo>
                <a:cubicBezTo>
                  <a:pt x="17104" y="518393"/>
                  <a:pt x="27693" y="524909"/>
                  <a:pt x="33394" y="527353"/>
                </a:cubicBezTo>
                <a:lnTo>
                  <a:pt x="30950" y="523280"/>
                </a:lnTo>
                <a:lnTo>
                  <a:pt x="32580" y="522466"/>
                </a:lnTo>
                <a:cubicBezTo>
                  <a:pt x="30136" y="517579"/>
                  <a:pt x="16290" y="513506"/>
                  <a:pt x="13032" y="511877"/>
                </a:cubicBezTo>
                <a:cubicBezTo>
                  <a:pt x="13846" y="509434"/>
                  <a:pt x="21177" y="510248"/>
                  <a:pt x="22806" y="511063"/>
                </a:cubicBezTo>
                <a:cubicBezTo>
                  <a:pt x="23620" y="505361"/>
                  <a:pt x="13032" y="505361"/>
                  <a:pt x="13846" y="499660"/>
                </a:cubicBezTo>
                <a:lnTo>
                  <a:pt x="12217" y="502103"/>
                </a:lnTo>
                <a:cubicBezTo>
                  <a:pt x="11403" y="500474"/>
                  <a:pt x="13032" y="495588"/>
                  <a:pt x="11403" y="496402"/>
                </a:cubicBezTo>
                <a:cubicBezTo>
                  <a:pt x="13846" y="495588"/>
                  <a:pt x="17919" y="493959"/>
                  <a:pt x="19548" y="495588"/>
                </a:cubicBezTo>
                <a:lnTo>
                  <a:pt x="13032" y="490701"/>
                </a:lnTo>
                <a:cubicBezTo>
                  <a:pt x="13846" y="491515"/>
                  <a:pt x="19548" y="491515"/>
                  <a:pt x="20362" y="491515"/>
                </a:cubicBezTo>
                <a:cubicBezTo>
                  <a:pt x="21177" y="489072"/>
                  <a:pt x="13846" y="487443"/>
                  <a:pt x="13032" y="489072"/>
                </a:cubicBezTo>
                <a:cubicBezTo>
                  <a:pt x="17104" y="484999"/>
                  <a:pt x="14661" y="485814"/>
                  <a:pt x="19548" y="482556"/>
                </a:cubicBezTo>
                <a:cubicBezTo>
                  <a:pt x="19548" y="480927"/>
                  <a:pt x="13846" y="482556"/>
                  <a:pt x="13032" y="483370"/>
                </a:cubicBezTo>
                <a:cubicBezTo>
                  <a:pt x="11403" y="480112"/>
                  <a:pt x="12217" y="479298"/>
                  <a:pt x="13032" y="477669"/>
                </a:cubicBezTo>
                <a:cubicBezTo>
                  <a:pt x="15475" y="481741"/>
                  <a:pt x="26878" y="478483"/>
                  <a:pt x="30950" y="479298"/>
                </a:cubicBezTo>
                <a:lnTo>
                  <a:pt x="13846" y="469524"/>
                </a:lnTo>
                <a:cubicBezTo>
                  <a:pt x="14661" y="469524"/>
                  <a:pt x="20362" y="470338"/>
                  <a:pt x="21177" y="470338"/>
                </a:cubicBezTo>
                <a:cubicBezTo>
                  <a:pt x="18734" y="469931"/>
                  <a:pt x="17308" y="466877"/>
                  <a:pt x="16595" y="463314"/>
                </a:cubicBezTo>
                <a:lnTo>
                  <a:pt x="16349" y="455196"/>
                </a:lnTo>
                <a:lnTo>
                  <a:pt x="12217" y="456114"/>
                </a:lnTo>
                <a:cubicBezTo>
                  <a:pt x="13032" y="454486"/>
                  <a:pt x="13032" y="453671"/>
                  <a:pt x="9774" y="452042"/>
                </a:cubicBezTo>
                <a:lnTo>
                  <a:pt x="16290" y="453671"/>
                </a:lnTo>
                <a:lnTo>
                  <a:pt x="16290" y="453234"/>
                </a:lnTo>
                <a:lnTo>
                  <a:pt x="16303" y="453675"/>
                </a:lnTo>
                <a:lnTo>
                  <a:pt x="16605" y="453750"/>
                </a:lnTo>
                <a:lnTo>
                  <a:pt x="18326" y="452114"/>
                </a:lnTo>
                <a:cubicBezTo>
                  <a:pt x="18734" y="450791"/>
                  <a:pt x="18734" y="449162"/>
                  <a:pt x="17919" y="448347"/>
                </a:cubicBezTo>
                <a:cubicBezTo>
                  <a:pt x="18733" y="449162"/>
                  <a:pt x="18733" y="449162"/>
                  <a:pt x="18733" y="449976"/>
                </a:cubicBezTo>
                <a:cubicBezTo>
                  <a:pt x="22806" y="446718"/>
                  <a:pt x="10588" y="445089"/>
                  <a:pt x="15475" y="441831"/>
                </a:cubicBezTo>
                <a:cubicBezTo>
                  <a:pt x="14661" y="445089"/>
                  <a:pt x="16290" y="445904"/>
                  <a:pt x="18733" y="445904"/>
                </a:cubicBezTo>
                <a:cubicBezTo>
                  <a:pt x="17104" y="443460"/>
                  <a:pt x="19548" y="436944"/>
                  <a:pt x="13032" y="438573"/>
                </a:cubicBezTo>
                <a:cubicBezTo>
                  <a:pt x="13846" y="436944"/>
                  <a:pt x="13032" y="435315"/>
                  <a:pt x="16290" y="435315"/>
                </a:cubicBezTo>
                <a:lnTo>
                  <a:pt x="13032" y="428799"/>
                </a:lnTo>
                <a:cubicBezTo>
                  <a:pt x="13846" y="429614"/>
                  <a:pt x="15475" y="429614"/>
                  <a:pt x="16290" y="427985"/>
                </a:cubicBezTo>
                <a:cubicBezTo>
                  <a:pt x="15475" y="431243"/>
                  <a:pt x="21177" y="435315"/>
                  <a:pt x="17104" y="436944"/>
                </a:cubicBezTo>
                <a:cubicBezTo>
                  <a:pt x="21177" y="437759"/>
                  <a:pt x="22806" y="436130"/>
                  <a:pt x="26064" y="437759"/>
                </a:cubicBezTo>
                <a:cubicBezTo>
                  <a:pt x="23620" y="430429"/>
                  <a:pt x="17104" y="426356"/>
                  <a:pt x="13032" y="422284"/>
                </a:cubicBezTo>
                <a:lnTo>
                  <a:pt x="15475" y="415768"/>
                </a:lnTo>
                <a:lnTo>
                  <a:pt x="13846" y="415768"/>
                </a:lnTo>
                <a:lnTo>
                  <a:pt x="17628" y="415011"/>
                </a:lnTo>
                <a:lnTo>
                  <a:pt x="17919" y="414953"/>
                </a:lnTo>
                <a:lnTo>
                  <a:pt x="17715" y="414749"/>
                </a:lnTo>
                <a:lnTo>
                  <a:pt x="16290" y="413324"/>
                </a:lnTo>
                <a:cubicBezTo>
                  <a:pt x="17104" y="412510"/>
                  <a:pt x="17104" y="413324"/>
                  <a:pt x="17919" y="413324"/>
                </a:cubicBezTo>
                <a:cubicBezTo>
                  <a:pt x="17919" y="412510"/>
                  <a:pt x="17919" y="411695"/>
                  <a:pt x="17104" y="411695"/>
                </a:cubicBezTo>
                <a:cubicBezTo>
                  <a:pt x="19548" y="410881"/>
                  <a:pt x="21991" y="412510"/>
                  <a:pt x="24435" y="413324"/>
                </a:cubicBezTo>
                <a:cubicBezTo>
                  <a:pt x="23620" y="414139"/>
                  <a:pt x="22806" y="414139"/>
                  <a:pt x="21991" y="414953"/>
                </a:cubicBezTo>
                <a:cubicBezTo>
                  <a:pt x="23620" y="415768"/>
                  <a:pt x="26064" y="416582"/>
                  <a:pt x="27693" y="414953"/>
                </a:cubicBezTo>
                <a:cubicBezTo>
                  <a:pt x="27693" y="414953"/>
                  <a:pt x="26878" y="414139"/>
                  <a:pt x="26878" y="414139"/>
                </a:cubicBezTo>
                <a:cubicBezTo>
                  <a:pt x="28507" y="414953"/>
                  <a:pt x="29322" y="415768"/>
                  <a:pt x="30136" y="414953"/>
                </a:cubicBezTo>
                <a:lnTo>
                  <a:pt x="27693" y="410066"/>
                </a:lnTo>
                <a:cubicBezTo>
                  <a:pt x="26878" y="410881"/>
                  <a:pt x="26064" y="411695"/>
                  <a:pt x="24435" y="412510"/>
                </a:cubicBezTo>
                <a:cubicBezTo>
                  <a:pt x="21991" y="409252"/>
                  <a:pt x="18733" y="405994"/>
                  <a:pt x="15475" y="408437"/>
                </a:cubicBezTo>
                <a:lnTo>
                  <a:pt x="17919" y="405179"/>
                </a:lnTo>
                <a:cubicBezTo>
                  <a:pt x="13846" y="400292"/>
                  <a:pt x="14661" y="401107"/>
                  <a:pt x="11403" y="396220"/>
                </a:cubicBezTo>
                <a:cubicBezTo>
                  <a:pt x="13032" y="395405"/>
                  <a:pt x="14661" y="397034"/>
                  <a:pt x="15475" y="396220"/>
                </a:cubicBezTo>
                <a:cubicBezTo>
                  <a:pt x="10588" y="392962"/>
                  <a:pt x="21177" y="387260"/>
                  <a:pt x="17104" y="386446"/>
                </a:cubicBezTo>
                <a:cubicBezTo>
                  <a:pt x="16290" y="383188"/>
                  <a:pt x="13032" y="384817"/>
                  <a:pt x="12217" y="383188"/>
                </a:cubicBezTo>
                <a:cubicBezTo>
                  <a:pt x="13032" y="383188"/>
                  <a:pt x="13846" y="384003"/>
                  <a:pt x="13846" y="383188"/>
                </a:cubicBezTo>
                <a:lnTo>
                  <a:pt x="10588" y="380745"/>
                </a:lnTo>
                <a:cubicBezTo>
                  <a:pt x="11403" y="379116"/>
                  <a:pt x="12217" y="382373"/>
                  <a:pt x="13846" y="379930"/>
                </a:cubicBezTo>
                <a:cubicBezTo>
                  <a:pt x="11403" y="375858"/>
                  <a:pt x="9774" y="373414"/>
                  <a:pt x="11403" y="369342"/>
                </a:cubicBezTo>
                <a:cubicBezTo>
                  <a:pt x="10588" y="363640"/>
                  <a:pt x="4887" y="370971"/>
                  <a:pt x="5702" y="366898"/>
                </a:cubicBezTo>
                <a:cubicBezTo>
                  <a:pt x="8145" y="366084"/>
                  <a:pt x="11403" y="365269"/>
                  <a:pt x="11403" y="362826"/>
                </a:cubicBezTo>
                <a:cubicBezTo>
                  <a:pt x="9774" y="361197"/>
                  <a:pt x="7330" y="361197"/>
                  <a:pt x="6516" y="358753"/>
                </a:cubicBezTo>
                <a:lnTo>
                  <a:pt x="10588" y="358753"/>
                </a:lnTo>
                <a:cubicBezTo>
                  <a:pt x="10588" y="356310"/>
                  <a:pt x="9774" y="354681"/>
                  <a:pt x="13032" y="354681"/>
                </a:cubicBezTo>
                <a:cubicBezTo>
                  <a:pt x="11403" y="353052"/>
                  <a:pt x="11403" y="351423"/>
                  <a:pt x="12217" y="350608"/>
                </a:cubicBezTo>
                <a:cubicBezTo>
                  <a:pt x="9774" y="347350"/>
                  <a:pt x="4072" y="353052"/>
                  <a:pt x="2443" y="353866"/>
                </a:cubicBezTo>
                <a:cubicBezTo>
                  <a:pt x="4887" y="349794"/>
                  <a:pt x="3258" y="347350"/>
                  <a:pt x="8145" y="345721"/>
                </a:cubicBezTo>
                <a:lnTo>
                  <a:pt x="8959" y="348980"/>
                </a:lnTo>
                <a:cubicBezTo>
                  <a:pt x="13846" y="342464"/>
                  <a:pt x="3258" y="343278"/>
                  <a:pt x="11403" y="340020"/>
                </a:cubicBezTo>
                <a:cubicBezTo>
                  <a:pt x="11403" y="341649"/>
                  <a:pt x="13032" y="344907"/>
                  <a:pt x="15475" y="343278"/>
                </a:cubicBezTo>
                <a:lnTo>
                  <a:pt x="13846" y="340020"/>
                </a:lnTo>
                <a:cubicBezTo>
                  <a:pt x="14661" y="339206"/>
                  <a:pt x="14661" y="341649"/>
                  <a:pt x="15475" y="340020"/>
                </a:cubicBezTo>
                <a:cubicBezTo>
                  <a:pt x="14661" y="339206"/>
                  <a:pt x="13032" y="337577"/>
                  <a:pt x="11403" y="336762"/>
                </a:cubicBezTo>
                <a:lnTo>
                  <a:pt x="10588" y="331061"/>
                </a:lnTo>
                <a:cubicBezTo>
                  <a:pt x="10588" y="331875"/>
                  <a:pt x="12217" y="331875"/>
                  <a:pt x="12217" y="331061"/>
                </a:cubicBezTo>
                <a:lnTo>
                  <a:pt x="9774" y="326988"/>
                </a:lnTo>
                <a:cubicBezTo>
                  <a:pt x="10588" y="328617"/>
                  <a:pt x="11403" y="326988"/>
                  <a:pt x="12217" y="325359"/>
                </a:cubicBezTo>
                <a:cubicBezTo>
                  <a:pt x="12625" y="322509"/>
                  <a:pt x="10385" y="321491"/>
                  <a:pt x="8552" y="320676"/>
                </a:cubicBezTo>
                <a:lnTo>
                  <a:pt x="7543" y="317816"/>
                </a:lnTo>
                <a:lnTo>
                  <a:pt x="8959" y="316400"/>
                </a:lnTo>
                <a:cubicBezTo>
                  <a:pt x="815" y="315585"/>
                  <a:pt x="8145" y="304997"/>
                  <a:pt x="0" y="304183"/>
                </a:cubicBezTo>
                <a:cubicBezTo>
                  <a:pt x="1629" y="302554"/>
                  <a:pt x="2036" y="302554"/>
                  <a:pt x="2545" y="303369"/>
                </a:cubicBezTo>
                <a:lnTo>
                  <a:pt x="4887" y="306390"/>
                </a:lnTo>
                <a:lnTo>
                  <a:pt x="4887" y="306248"/>
                </a:lnTo>
                <a:lnTo>
                  <a:pt x="6597" y="306248"/>
                </a:lnTo>
                <a:lnTo>
                  <a:pt x="8145" y="304183"/>
                </a:lnTo>
                <a:lnTo>
                  <a:pt x="8532" y="306248"/>
                </a:lnTo>
                <a:lnTo>
                  <a:pt x="8959" y="306248"/>
                </a:lnTo>
                <a:lnTo>
                  <a:pt x="8548" y="306330"/>
                </a:lnTo>
                <a:lnTo>
                  <a:pt x="8756" y="307441"/>
                </a:lnTo>
                <a:lnTo>
                  <a:pt x="8846" y="307960"/>
                </a:lnTo>
                <a:lnTo>
                  <a:pt x="7330" y="308255"/>
                </a:lnTo>
                <a:lnTo>
                  <a:pt x="9280" y="310468"/>
                </a:lnTo>
                <a:lnTo>
                  <a:pt x="10588" y="318029"/>
                </a:lnTo>
                <a:cubicBezTo>
                  <a:pt x="12217" y="315993"/>
                  <a:pt x="12014" y="314160"/>
                  <a:pt x="11097" y="312531"/>
                </a:cubicBezTo>
                <a:lnTo>
                  <a:pt x="9280" y="310468"/>
                </a:lnTo>
                <a:lnTo>
                  <a:pt x="8846" y="307960"/>
                </a:lnTo>
                <a:lnTo>
                  <a:pt x="10995" y="307542"/>
                </a:lnTo>
                <a:cubicBezTo>
                  <a:pt x="12217" y="307440"/>
                  <a:pt x="13032" y="307033"/>
                  <a:pt x="12217" y="304997"/>
                </a:cubicBezTo>
                <a:cubicBezTo>
                  <a:pt x="10588" y="299296"/>
                  <a:pt x="5702" y="305811"/>
                  <a:pt x="4887" y="302554"/>
                </a:cubicBezTo>
                <a:lnTo>
                  <a:pt x="8959" y="300110"/>
                </a:lnTo>
                <a:cubicBezTo>
                  <a:pt x="5702" y="295223"/>
                  <a:pt x="8145" y="291965"/>
                  <a:pt x="8959" y="287893"/>
                </a:cubicBezTo>
                <a:cubicBezTo>
                  <a:pt x="8145" y="287078"/>
                  <a:pt x="8145" y="286264"/>
                  <a:pt x="7330" y="286264"/>
                </a:cubicBezTo>
                <a:cubicBezTo>
                  <a:pt x="9774" y="281377"/>
                  <a:pt x="3258" y="277304"/>
                  <a:pt x="4887" y="274046"/>
                </a:cubicBezTo>
                <a:cubicBezTo>
                  <a:pt x="5702" y="274861"/>
                  <a:pt x="8145" y="271603"/>
                  <a:pt x="8959" y="271603"/>
                </a:cubicBezTo>
                <a:lnTo>
                  <a:pt x="6516" y="265902"/>
                </a:lnTo>
                <a:cubicBezTo>
                  <a:pt x="7330" y="268345"/>
                  <a:pt x="9774" y="267531"/>
                  <a:pt x="12217" y="268345"/>
                </a:cubicBezTo>
                <a:cubicBezTo>
                  <a:pt x="12217" y="265902"/>
                  <a:pt x="10588" y="265087"/>
                  <a:pt x="10588" y="264272"/>
                </a:cubicBezTo>
                <a:cubicBezTo>
                  <a:pt x="12217" y="265087"/>
                  <a:pt x="13032" y="265902"/>
                  <a:pt x="13846" y="265087"/>
                </a:cubicBezTo>
                <a:lnTo>
                  <a:pt x="9774" y="259386"/>
                </a:lnTo>
                <a:cubicBezTo>
                  <a:pt x="8959" y="259386"/>
                  <a:pt x="8959" y="260200"/>
                  <a:pt x="8959" y="261015"/>
                </a:cubicBezTo>
                <a:cubicBezTo>
                  <a:pt x="8959" y="260200"/>
                  <a:pt x="8145" y="256942"/>
                  <a:pt x="9774" y="254499"/>
                </a:cubicBezTo>
                <a:cubicBezTo>
                  <a:pt x="10588" y="254499"/>
                  <a:pt x="11403" y="255313"/>
                  <a:pt x="12217" y="255313"/>
                </a:cubicBezTo>
                <a:cubicBezTo>
                  <a:pt x="9774" y="257757"/>
                  <a:pt x="12217" y="258571"/>
                  <a:pt x="13846" y="259386"/>
                </a:cubicBezTo>
                <a:cubicBezTo>
                  <a:pt x="13846" y="255313"/>
                  <a:pt x="14661" y="257757"/>
                  <a:pt x="16290" y="256128"/>
                </a:cubicBezTo>
                <a:cubicBezTo>
                  <a:pt x="16290" y="253684"/>
                  <a:pt x="13032" y="252055"/>
                  <a:pt x="10588" y="252870"/>
                </a:cubicBezTo>
                <a:cubicBezTo>
                  <a:pt x="11403" y="249612"/>
                  <a:pt x="12217" y="248797"/>
                  <a:pt x="9774" y="245539"/>
                </a:cubicBezTo>
                <a:lnTo>
                  <a:pt x="13032" y="246354"/>
                </a:lnTo>
                <a:lnTo>
                  <a:pt x="12217" y="243096"/>
                </a:lnTo>
                <a:lnTo>
                  <a:pt x="16290" y="245539"/>
                </a:lnTo>
                <a:cubicBezTo>
                  <a:pt x="18733" y="239838"/>
                  <a:pt x="10588" y="244725"/>
                  <a:pt x="12217" y="238209"/>
                </a:cubicBezTo>
                <a:lnTo>
                  <a:pt x="15475" y="238209"/>
                </a:lnTo>
                <a:cubicBezTo>
                  <a:pt x="14661" y="234951"/>
                  <a:pt x="9774" y="234137"/>
                  <a:pt x="13032" y="232507"/>
                </a:cubicBezTo>
                <a:cubicBezTo>
                  <a:pt x="11403" y="230064"/>
                  <a:pt x="8959" y="236580"/>
                  <a:pt x="8145" y="230879"/>
                </a:cubicBezTo>
                <a:cubicBezTo>
                  <a:pt x="9774" y="230064"/>
                  <a:pt x="10588" y="227620"/>
                  <a:pt x="11403" y="225992"/>
                </a:cubicBezTo>
                <a:cubicBezTo>
                  <a:pt x="9774" y="224363"/>
                  <a:pt x="7330" y="227620"/>
                  <a:pt x="8145" y="228435"/>
                </a:cubicBezTo>
                <a:cubicBezTo>
                  <a:pt x="7330" y="219476"/>
                  <a:pt x="18733" y="222734"/>
                  <a:pt x="14661" y="215403"/>
                </a:cubicBezTo>
                <a:cubicBezTo>
                  <a:pt x="12217" y="217847"/>
                  <a:pt x="8959" y="212960"/>
                  <a:pt x="8959" y="219476"/>
                </a:cubicBezTo>
                <a:cubicBezTo>
                  <a:pt x="7330" y="216218"/>
                  <a:pt x="13032" y="213774"/>
                  <a:pt x="9774" y="210516"/>
                </a:cubicBezTo>
                <a:lnTo>
                  <a:pt x="13846" y="212145"/>
                </a:lnTo>
                <a:cubicBezTo>
                  <a:pt x="13846" y="210516"/>
                  <a:pt x="13032" y="209702"/>
                  <a:pt x="12217" y="208887"/>
                </a:cubicBezTo>
                <a:lnTo>
                  <a:pt x="15475" y="208887"/>
                </a:lnTo>
                <a:cubicBezTo>
                  <a:pt x="10588" y="204815"/>
                  <a:pt x="17919" y="201557"/>
                  <a:pt x="11403" y="199113"/>
                </a:cubicBezTo>
                <a:cubicBezTo>
                  <a:pt x="16290" y="200742"/>
                  <a:pt x="10588" y="196670"/>
                  <a:pt x="13032" y="195041"/>
                </a:cubicBezTo>
                <a:cubicBezTo>
                  <a:pt x="17104" y="198299"/>
                  <a:pt x="13032" y="204000"/>
                  <a:pt x="17919" y="204815"/>
                </a:cubicBezTo>
                <a:cubicBezTo>
                  <a:pt x="19548" y="203186"/>
                  <a:pt x="17104" y="202371"/>
                  <a:pt x="18733" y="200742"/>
                </a:cubicBezTo>
                <a:cubicBezTo>
                  <a:pt x="19548" y="201557"/>
                  <a:pt x="21177" y="203186"/>
                  <a:pt x="21991" y="203186"/>
                </a:cubicBezTo>
                <a:cubicBezTo>
                  <a:pt x="24435" y="198299"/>
                  <a:pt x="19548" y="195855"/>
                  <a:pt x="17919" y="192598"/>
                </a:cubicBezTo>
                <a:lnTo>
                  <a:pt x="18733" y="197485"/>
                </a:lnTo>
                <a:cubicBezTo>
                  <a:pt x="13846" y="196670"/>
                  <a:pt x="17919" y="195041"/>
                  <a:pt x="13846" y="193412"/>
                </a:cubicBezTo>
                <a:cubicBezTo>
                  <a:pt x="17104" y="190968"/>
                  <a:pt x="13032" y="189340"/>
                  <a:pt x="14661" y="186896"/>
                </a:cubicBezTo>
                <a:cubicBezTo>
                  <a:pt x="14661" y="186896"/>
                  <a:pt x="15475" y="186896"/>
                  <a:pt x="15475" y="187711"/>
                </a:cubicBezTo>
                <a:cubicBezTo>
                  <a:pt x="15475" y="182009"/>
                  <a:pt x="23620" y="180380"/>
                  <a:pt x="23620" y="177937"/>
                </a:cubicBezTo>
                <a:cubicBezTo>
                  <a:pt x="24435" y="175493"/>
                  <a:pt x="21991" y="171421"/>
                  <a:pt x="19548" y="173050"/>
                </a:cubicBezTo>
                <a:cubicBezTo>
                  <a:pt x="17919" y="171421"/>
                  <a:pt x="21177" y="180380"/>
                  <a:pt x="14661" y="177122"/>
                </a:cubicBezTo>
                <a:cubicBezTo>
                  <a:pt x="21991" y="173864"/>
                  <a:pt x="12217" y="170606"/>
                  <a:pt x="17104" y="163276"/>
                </a:cubicBezTo>
                <a:cubicBezTo>
                  <a:pt x="19548" y="166534"/>
                  <a:pt x="21177" y="161647"/>
                  <a:pt x="22806" y="164090"/>
                </a:cubicBezTo>
                <a:cubicBezTo>
                  <a:pt x="21991" y="160832"/>
                  <a:pt x="21177" y="160832"/>
                  <a:pt x="18733" y="159203"/>
                </a:cubicBezTo>
                <a:lnTo>
                  <a:pt x="21177" y="158389"/>
                </a:lnTo>
                <a:cubicBezTo>
                  <a:pt x="16290" y="154317"/>
                  <a:pt x="16290" y="157575"/>
                  <a:pt x="13846" y="151059"/>
                </a:cubicBezTo>
                <a:cubicBezTo>
                  <a:pt x="15475" y="153502"/>
                  <a:pt x="17104" y="148615"/>
                  <a:pt x="18733" y="150244"/>
                </a:cubicBezTo>
                <a:cubicBezTo>
                  <a:pt x="19548" y="148615"/>
                  <a:pt x="18733" y="146986"/>
                  <a:pt x="17104" y="145357"/>
                </a:cubicBezTo>
                <a:cubicBezTo>
                  <a:pt x="15475" y="138841"/>
                  <a:pt x="19548" y="140470"/>
                  <a:pt x="17104" y="133954"/>
                </a:cubicBezTo>
                <a:lnTo>
                  <a:pt x="15475" y="134769"/>
                </a:lnTo>
                <a:cubicBezTo>
                  <a:pt x="11403" y="126624"/>
                  <a:pt x="13846" y="116036"/>
                  <a:pt x="12217" y="107891"/>
                </a:cubicBezTo>
                <a:lnTo>
                  <a:pt x="11403" y="111149"/>
                </a:lnTo>
                <a:cubicBezTo>
                  <a:pt x="12217" y="110334"/>
                  <a:pt x="8959" y="105447"/>
                  <a:pt x="11403" y="103004"/>
                </a:cubicBezTo>
                <a:cubicBezTo>
                  <a:pt x="11403" y="103004"/>
                  <a:pt x="12217" y="103818"/>
                  <a:pt x="12217" y="104633"/>
                </a:cubicBezTo>
                <a:cubicBezTo>
                  <a:pt x="13846" y="104633"/>
                  <a:pt x="16290" y="103004"/>
                  <a:pt x="16290" y="101375"/>
                </a:cubicBezTo>
                <a:lnTo>
                  <a:pt x="13846" y="100560"/>
                </a:lnTo>
                <a:lnTo>
                  <a:pt x="15475" y="99746"/>
                </a:lnTo>
                <a:cubicBezTo>
                  <a:pt x="15475" y="96488"/>
                  <a:pt x="12217" y="100560"/>
                  <a:pt x="12217" y="97302"/>
                </a:cubicBezTo>
                <a:cubicBezTo>
                  <a:pt x="18733" y="95673"/>
                  <a:pt x="13032" y="84270"/>
                  <a:pt x="18733" y="81827"/>
                </a:cubicBezTo>
                <a:cubicBezTo>
                  <a:pt x="13846" y="79384"/>
                  <a:pt x="17919" y="87528"/>
                  <a:pt x="13846" y="85085"/>
                </a:cubicBezTo>
                <a:cubicBezTo>
                  <a:pt x="13846" y="84270"/>
                  <a:pt x="15475" y="83456"/>
                  <a:pt x="15475" y="81827"/>
                </a:cubicBezTo>
                <a:lnTo>
                  <a:pt x="12217" y="82641"/>
                </a:lnTo>
                <a:cubicBezTo>
                  <a:pt x="13846" y="72868"/>
                  <a:pt x="16290" y="69610"/>
                  <a:pt x="15475" y="61465"/>
                </a:cubicBezTo>
                <a:lnTo>
                  <a:pt x="16290" y="61465"/>
                </a:lnTo>
                <a:cubicBezTo>
                  <a:pt x="17919" y="59021"/>
                  <a:pt x="17104" y="57392"/>
                  <a:pt x="14661" y="55763"/>
                </a:cubicBezTo>
                <a:lnTo>
                  <a:pt x="14949" y="55763"/>
                </a:lnTo>
                <a:lnTo>
                  <a:pt x="13204" y="49760"/>
                </a:lnTo>
                <a:cubicBezTo>
                  <a:pt x="12084" y="47113"/>
                  <a:pt x="11269" y="44669"/>
                  <a:pt x="12491" y="42226"/>
                </a:cubicBezTo>
                <a:lnTo>
                  <a:pt x="10862" y="43040"/>
                </a:lnTo>
                <a:cubicBezTo>
                  <a:pt x="10862" y="38968"/>
                  <a:pt x="16563" y="43040"/>
                  <a:pt x="17378" y="38968"/>
                </a:cubicBezTo>
                <a:lnTo>
                  <a:pt x="21401" y="41841"/>
                </a:lnTo>
                <a:lnTo>
                  <a:pt x="23079" y="41412"/>
                </a:lnTo>
                <a:lnTo>
                  <a:pt x="23079" y="38968"/>
                </a:lnTo>
                <a:cubicBezTo>
                  <a:pt x="24708" y="38968"/>
                  <a:pt x="25523" y="38968"/>
                  <a:pt x="23894" y="36524"/>
                </a:cubicBezTo>
                <a:lnTo>
                  <a:pt x="34001" y="38849"/>
                </a:lnTo>
                <a:lnTo>
                  <a:pt x="33394" y="37030"/>
                </a:lnTo>
                <a:lnTo>
                  <a:pt x="34343" y="38927"/>
                </a:lnTo>
                <a:lnTo>
                  <a:pt x="44256" y="41208"/>
                </a:lnTo>
                <a:cubicBezTo>
                  <a:pt x="51179" y="40800"/>
                  <a:pt x="58102" y="39782"/>
                  <a:pt x="64618" y="42226"/>
                </a:cubicBezTo>
                <a:cubicBezTo>
                  <a:pt x="65433" y="42226"/>
                  <a:pt x="64618" y="40597"/>
                  <a:pt x="64618" y="39782"/>
                </a:cubicBezTo>
                <a:cubicBezTo>
                  <a:pt x="67062" y="43855"/>
                  <a:pt x="67062" y="38153"/>
                  <a:pt x="68691" y="37339"/>
                </a:cubicBezTo>
                <a:lnTo>
                  <a:pt x="71949" y="43040"/>
                </a:lnTo>
                <a:cubicBezTo>
                  <a:pt x="73578" y="41411"/>
                  <a:pt x="72763" y="39782"/>
                  <a:pt x="72763" y="38968"/>
                </a:cubicBezTo>
                <a:cubicBezTo>
                  <a:pt x="79279" y="37339"/>
                  <a:pt x="85795" y="43040"/>
                  <a:pt x="91496" y="39782"/>
                </a:cubicBezTo>
                <a:cubicBezTo>
                  <a:pt x="93125" y="41411"/>
                  <a:pt x="90682" y="43855"/>
                  <a:pt x="93125" y="44669"/>
                </a:cubicBezTo>
                <a:cubicBezTo>
                  <a:pt x="89867" y="38968"/>
                  <a:pt x="99641" y="42226"/>
                  <a:pt x="98012" y="38153"/>
                </a:cubicBezTo>
                <a:cubicBezTo>
                  <a:pt x="100456" y="44669"/>
                  <a:pt x="106157" y="39782"/>
                  <a:pt x="105343" y="47927"/>
                </a:cubicBezTo>
                <a:cubicBezTo>
                  <a:pt x="108601" y="48742"/>
                  <a:pt x="107786" y="44669"/>
                  <a:pt x="106972" y="43855"/>
                </a:cubicBezTo>
                <a:cubicBezTo>
                  <a:pt x="110230" y="43855"/>
                  <a:pt x="112673" y="43855"/>
                  <a:pt x="115117" y="41411"/>
                </a:cubicBezTo>
                <a:cubicBezTo>
                  <a:pt x="116746" y="43040"/>
                  <a:pt x="129777" y="38968"/>
                  <a:pt x="133035" y="45484"/>
                </a:cubicBezTo>
                <a:cubicBezTo>
                  <a:pt x="131406" y="41411"/>
                  <a:pt x="133850" y="43040"/>
                  <a:pt x="135479" y="41411"/>
                </a:cubicBezTo>
                <a:lnTo>
                  <a:pt x="133850" y="38153"/>
                </a:lnTo>
                <a:lnTo>
                  <a:pt x="137922" y="38153"/>
                </a:lnTo>
                <a:cubicBezTo>
                  <a:pt x="138737" y="37339"/>
                  <a:pt x="138737" y="38153"/>
                  <a:pt x="138737" y="38153"/>
                </a:cubicBezTo>
                <a:cubicBezTo>
                  <a:pt x="139551" y="38968"/>
                  <a:pt x="138737" y="40597"/>
                  <a:pt x="140366" y="41411"/>
                </a:cubicBezTo>
                <a:cubicBezTo>
                  <a:pt x="143624" y="42226"/>
                  <a:pt x="143624" y="39782"/>
                  <a:pt x="145253" y="38153"/>
                </a:cubicBezTo>
                <a:lnTo>
                  <a:pt x="144438" y="37339"/>
                </a:lnTo>
                <a:lnTo>
                  <a:pt x="146067" y="37339"/>
                </a:lnTo>
                <a:cubicBezTo>
                  <a:pt x="147696" y="38153"/>
                  <a:pt x="141180" y="41411"/>
                  <a:pt x="146067" y="43040"/>
                </a:cubicBezTo>
                <a:cubicBezTo>
                  <a:pt x="146067" y="42226"/>
                  <a:pt x="148511" y="37339"/>
                  <a:pt x="150139" y="39782"/>
                </a:cubicBezTo>
                <a:cubicBezTo>
                  <a:pt x="148511" y="39782"/>
                  <a:pt x="148511" y="42226"/>
                  <a:pt x="149325" y="43040"/>
                </a:cubicBezTo>
                <a:lnTo>
                  <a:pt x="152583" y="43040"/>
                </a:lnTo>
                <a:lnTo>
                  <a:pt x="151769" y="38968"/>
                </a:lnTo>
                <a:cubicBezTo>
                  <a:pt x="161543" y="38968"/>
                  <a:pt x="171316" y="42226"/>
                  <a:pt x="181905" y="42226"/>
                </a:cubicBezTo>
                <a:cubicBezTo>
                  <a:pt x="181905" y="43855"/>
                  <a:pt x="183738" y="43855"/>
                  <a:pt x="185468" y="44160"/>
                </a:cubicBezTo>
                <a:lnTo>
                  <a:pt x="188226" y="47678"/>
                </a:lnTo>
                <a:lnTo>
                  <a:pt x="187505" y="49760"/>
                </a:lnTo>
                <a:cubicBezTo>
                  <a:pt x="188217" y="50778"/>
                  <a:pt x="189643" y="51592"/>
                  <a:pt x="190864" y="51185"/>
                </a:cubicBezTo>
                <a:cubicBezTo>
                  <a:pt x="188421" y="49556"/>
                  <a:pt x="194122" y="45484"/>
                  <a:pt x="189235" y="44669"/>
                </a:cubicBezTo>
                <a:lnTo>
                  <a:pt x="193308" y="42226"/>
                </a:lnTo>
                <a:cubicBezTo>
                  <a:pt x="195751" y="31637"/>
                  <a:pt x="203896" y="43040"/>
                  <a:pt x="210412" y="39782"/>
                </a:cubicBezTo>
                <a:cubicBezTo>
                  <a:pt x="209597" y="40597"/>
                  <a:pt x="209597" y="41411"/>
                  <a:pt x="209597" y="41411"/>
                </a:cubicBezTo>
                <a:cubicBezTo>
                  <a:pt x="215299" y="37339"/>
                  <a:pt x="221815" y="43855"/>
                  <a:pt x="223444" y="42226"/>
                </a:cubicBezTo>
                <a:lnTo>
                  <a:pt x="224258" y="45484"/>
                </a:lnTo>
                <a:cubicBezTo>
                  <a:pt x="228330" y="40597"/>
                  <a:pt x="229145" y="40597"/>
                  <a:pt x="234847" y="42226"/>
                </a:cubicBezTo>
                <a:cubicBezTo>
                  <a:pt x="234847" y="42226"/>
                  <a:pt x="234032" y="43040"/>
                  <a:pt x="234847" y="43855"/>
                </a:cubicBezTo>
                <a:cubicBezTo>
                  <a:pt x="236475" y="41411"/>
                  <a:pt x="237290" y="38968"/>
                  <a:pt x="241362" y="39782"/>
                </a:cubicBezTo>
                <a:lnTo>
                  <a:pt x="241362" y="40597"/>
                </a:lnTo>
                <a:lnTo>
                  <a:pt x="247064" y="39782"/>
                </a:lnTo>
                <a:cubicBezTo>
                  <a:pt x="247064" y="48742"/>
                  <a:pt x="257652" y="34081"/>
                  <a:pt x="259281" y="43855"/>
                </a:cubicBezTo>
                <a:cubicBezTo>
                  <a:pt x="260096" y="41411"/>
                  <a:pt x="264983" y="40597"/>
                  <a:pt x="266612" y="38968"/>
                </a:cubicBezTo>
                <a:cubicBezTo>
                  <a:pt x="266612" y="39782"/>
                  <a:pt x="267426" y="39782"/>
                  <a:pt x="267426" y="40597"/>
                </a:cubicBezTo>
                <a:cubicBezTo>
                  <a:pt x="269869" y="35710"/>
                  <a:pt x="273941" y="42226"/>
                  <a:pt x="276385" y="41411"/>
                </a:cubicBezTo>
                <a:cubicBezTo>
                  <a:pt x="278013" y="40597"/>
                  <a:pt x="277199" y="38968"/>
                  <a:pt x="276385" y="37339"/>
                </a:cubicBezTo>
                <a:cubicBezTo>
                  <a:pt x="279643" y="41411"/>
                  <a:pt x="286158" y="33266"/>
                  <a:pt x="286973" y="34895"/>
                </a:cubicBezTo>
                <a:close/>
                <a:moveTo>
                  <a:pt x="460764" y="33164"/>
                </a:moveTo>
                <a:cubicBezTo>
                  <a:pt x="463309" y="32859"/>
                  <a:pt x="465753" y="33266"/>
                  <a:pt x="466975" y="36524"/>
                </a:cubicBezTo>
                <a:cubicBezTo>
                  <a:pt x="467789" y="34081"/>
                  <a:pt x="471862" y="37339"/>
                  <a:pt x="473491" y="36524"/>
                </a:cubicBezTo>
                <a:lnTo>
                  <a:pt x="474305" y="38968"/>
                </a:lnTo>
                <a:cubicBezTo>
                  <a:pt x="476749" y="39782"/>
                  <a:pt x="478378" y="38968"/>
                  <a:pt x="480007" y="38153"/>
                </a:cubicBezTo>
                <a:cubicBezTo>
                  <a:pt x="484894" y="43855"/>
                  <a:pt x="489781" y="38968"/>
                  <a:pt x="494668" y="38968"/>
                </a:cubicBezTo>
                <a:lnTo>
                  <a:pt x="494668" y="39782"/>
                </a:lnTo>
                <a:lnTo>
                  <a:pt x="499555" y="38153"/>
                </a:lnTo>
                <a:cubicBezTo>
                  <a:pt x="498740" y="40597"/>
                  <a:pt x="500369" y="36524"/>
                  <a:pt x="501998" y="37339"/>
                </a:cubicBezTo>
                <a:cubicBezTo>
                  <a:pt x="503627" y="35710"/>
                  <a:pt x="506070" y="36524"/>
                  <a:pt x="507699" y="38153"/>
                </a:cubicBezTo>
                <a:lnTo>
                  <a:pt x="508514" y="38153"/>
                </a:lnTo>
                <a:cubicBezTo>
                  <a:pt x="508514" y="38968"/>
                  <a:pt x="507699" y="38968"/>
                  <a:pt x="506885" y="38968"/>
                </a:cubicBezTo>
                <a:cubicBezTo>
                  <a:pt x="506885" y="39782"/>
                  <a:pt x="507699" y="40597"/>
                  <a:pt x="508514" y="39782"/>
                </a:cubicBezTo>
                <a:cubicBezTo>
                  <a:pt x="508514" y="38968"/>
                  <a:pt x="508514" y="38968"/>
                  <a:pt x="508514" y="38153"/>
                </a:cubicBezTo>
                <a:lnTo>
                  <a:pt x="510957" y="38153"/>
                </a:lnTo>
                <a:cubicBezTo>
                  <a:pt x="507699" y="39782"/>
                  <a:pt x="511772" y="42226"/>
                  <a:pt x="511772" y="44669"/>
                </a:cubicBezTo>
                <a:lnTo>
                  <a:pt x="513401" y="42226"/>
                </a:lnTo>
                <a:cubicBezTo>
                  <a:pt x="514215" y="43040"/>
                  <a:pt x="511772" y="43855"/>
                  <a:pt x="513401" y="44669"/>
                </a:cubicBezTo>
                <a:cubicBezTo>
                  <a:pt x="515030" y="43040"/>
                  <a:pt x="519102" y="43040"/>
                  <a:pt x="519917" y="40597"/>
                </a:cubicBezTo>
                <a:cubicBezTo>
                  <a:pt x="519917" y="39782"/>
                  <a:pt x="519917" y="39782"/>
                  <a:pt x="519102" y="38968"/>
                </a:cubicBezTo>
                <a:cubicBezTo>
                  <a:pt x="519917" y="38968"/>
                  <a:pt x="519917" y="38153"/>
                  <a:pt x="519917" y="38153"/>
                </a:cubicBezTo>
                <a:cubicBezTo>
                  <a:pt x="522360" y="38968"/>
                  <a:pt x="521546" y="38153"/>
                  <a:pt x="521546" y="36524"/>
                </a:cubicBezTo>
                <a:cubicBezTo>
                  <a:pt x="524804" y="40597"/>
                  <a:pt x="525618" y="38153"/>
                  <a:pt x="528062" y="43040"/>
                </a:cubicBezTo>
                <a:cubicBezTo>
                  <a:pt x="524804" y="37339"/>
                  <a:pt x="533763" y="43040"/>
                  <a:pt x="532134" y="37339"/>
                </a:cubicBezTo>
                <a:cubicBezTo>
                  <a:pt x="533763" y="42226"/>
                  <a:pt x="532948" y="37339"/>
                  <a:pt x="534577" y="41411"/>
                </a:cubicBezTo>
                <a:cubicBezTo>
                  <a:pt x="531320" y="40597"/>
                  <a:pt x="528876" y="44669"/>
                  <a:pt x="526433" y="46298"/>
                </a:cubicBezTo>
                <a:lnTo>
                  <a:pt x="528876" y="48742"/>
                </a:lnTo>
                <a:cubicBezTo>
                  <a:pt x="528062" y="51185"/>
                  <a:pt x="526840" y="50778"/>
                  <a:pt x="525618" y="49963"/>
                </a:cubicBezTo>
                <a:lnTo>
                  <a:pt x="522527" y="48804"/>
                </a:lnTo>
                <a:lnTo>
                  <a:pt x="522087" y="49684"/>
                </a:lnTo>
                <a:lnTo>
                  <a:pt x="522396" y="48756"/>
                </a:lnTo>
                <a:lnTo>
                  <a:pt x="522360" y="48742"/>
                </a:lnTo>
                <a:lnTo>
                  <a:pt x="522398" y="48751"/>
                </a:lnTo>
                <a:lnTo>
                  <a:pt x="523284" y="46092"/>
                </a:lnTo>
                <a:lnTo>
                  <a:pt x="518014" y="48200"/>
                </a:lnTo>
                <a:lnTo>
                  <a:pt x="518014" y="48869"/>
                </a:lnTo>
                <a:lnTo>
                  <a:pt x="517271" y="48497"/>
                </a:lnTo>
                <a:lnTo>
                  <a:pt x="516659" y="48742"/>
                </a:lnTo>
                <a:cubicBezTo>
                  <a:pt x="517881" y="49556"/>
                  <a:pt x="517270" y="50167"/>
                  <a:pt x="516557" y="50880"/>
                </a:cubicBezTo>
                <a:lnTo>
                  <a:pt x="515946" y="53235"/>
                </a:lnTo>
                <a:lnTo>
                  <a:pt x="516385" y="52942"/>
                </a:lnTo>
                <a:lnTo>
                  <a:pt x="516504" y="53298"/>
                </a:lnTo>
                <a:lnTo>
                  <a:pt x="517473" y="52814"/>
                </a:lnTo>
                <a:lnTo>
                  <a:pt x="516795" y="54170"/>
                </a:lnTo>
                <a:lnTo>
                  <a:pt x="517200" y="55385"/>
                </a:lnTo>
                <a:lnTo>
                  <a:pt x="516300" y="55160"/>
                </a:lnTo>
                <a:lnTo>
                  <a:pt x="515844" y="56072"/>
                </a:lnTo>
                <a:lnTo>
                  <a:pt x="511514" y="55503"/>
                </a:lnTo>
                <a:lnTo>
                  <a:pt x="512007" y="59051"/>
                </a:lnTo>
                <a:cubicBezTo>
                  <a:pt x="511702" y="60069"/>
                  <a:pt x="511498" y="60679"/>
                  <a:pt x="513127" y="60272"/>
                </a:cubicBezTo>
                <a:cubicBezTo>
                  <a:pt x="511498" y="61087"/>
                  <a:pt x="512312" y="64345"/>
                  <a:pt x="509869" y="64345"/>
                </a:cubicBezTo>
                <a:lnTo>
                  <a:pt x="511477" y="55498"/>
                </a:lnTo>
                <a:lnTo>
                  <a:pt x="506996" y="54910"/>
                </a:lnTo>
                <a:lnTo>
                  <a:pt x="507426" y="56200"/>
                </a:lnTo>
                <a:lnTo>
                  <a:pt x="504168" y="55385"/>
                </a:lnTo>
                <a:lnTo>
                  <a:pt x="504556" y="54415"/>
                </a:lnTo>
                <a:lnTo>
                  <a:pt x="502931" y="53968"/>
                </a:lnTo>
                <a:lnTo>
                  <a:pt x="501725" y="54571"/>
                </a:lnTo>
                <a:lnTo>
                  <a:pt x="502136" y="53749"/>
                </a:lnTo>
                <a:lnTo>
                  <a:pt x="499281" y="52963"/>
                </a:lnTo>
                <a:lnTo>
                  <a:pt x="499281" y="53757"/>
                </a:lnTo>
                <a:lnTo>
                  <a:pt x="498467" y="52942"/>
                </a:lnTo>
                <a:lnTo>
                  <a:pt x="499281" y="50499"/>
                </a:lnTo>
                <a:lnTo>
                  <a:pt x="499281" y="52706"/>
                </a:lnTo>
                <a:lnTo>
                  <a:pt x="502812" y="52000"/>
                </a:lnTo>
                <a:lnTo>
                  <a:pt x="500369" y="50371"/>
                </a:lnTo>
                <a:lnTo>
                  <a:pt x="503441" y="51139"/>
                </a:lnTo>
                <a:lnTo>
                  <a:pt x="504168" y="49684"/>
                </a:lnTo>
                <a:lnTo>
                  <a:pt x="503856" y="51243"/>
                </a:lnTo>
                <a:lnTo>
                  <a:pt x="505646" y="51690"/>
                </a:lnTo>
                <a:lnTo>
                  <a:pt x="505797" y="51313"/>
                </a:lnTo>
                <a:lnTo>
                  <a:pt x="505948" y="51766"/>
                </a:lnTo>
                <a:lnTo>
                  <a:pt x="506885" y="52000"/>
                </a:lnTo>
                <a:cubicBezTo>
                  <a:pt x="506070" y="49556"/>
                  <a:pt x="508514" y="46298"/>
                  <a:pt x="506070" y="43040"/>
                </a:cubicBezTo>
                <a:cubicBezTo>
                  <a:pt x="500369" y="38968"/>
                  <a:pt x="501998" y="48742"/>
                  <a:pt x="494668" y="47927"/>
                </a:cubicBezTo>
                <a:cubicBezTo>
                  <a:pt x="493853" y="48742"/>
                  <a:pt x="496296" y="43855"/>
                  <a:pt x="492224" y="45484"/>
                </a:cubicBezTo>
                <a:cubicBezTo>
                  <a:pt x="487337" y="47927"/>
                  <a:pt x="484079" y="53628"/>
                  <a:pt x="484079" y="58515"/>
                </a:cubicBezTo>
                <a:cubicBezTo>
                  <a:pt x="485708" y="56886"/>
                  <a:pt x="489781" y="53628"/>
                  <a:pt x="490595" y="57701"/>
                </a:cubicBezTo>
                <a:cubicBezTo>
                  <a:pt x="488152" y="59330"/>
                  <a:pt x="484894" y="60144"/>
                  <a:pt x="484894" y="62588"/>
                </a:cubicBezTo>
                <a:cubicBezTo>
                  <a:pt x="482450" y="58515"/>
                  <a:pt x="488152" y="60959"/>
                  <a:pt x="485708" y="57701"/>
                </a:cubicBezTo>
                <a:cubicBezTo>
                  <a:pt x="484894" y="57701"/>
                  <a:pt x="484079" y="59330"/>
                  <a:pt x="483265" y="60144"/>
                </a:cubicBezTo>
                <a:cubicBezTo>
                  <a:pt x="484079" y="58515"/>
                  <a:pt x="482450" y="56886"/>
                  <a:pt x="481636" y="56072"/>
                </a:cubicBezTo>
                <a:cubicBezTo>
                  <a:pt x="477563" y="56072"/>
                  <a:pt x="475120" y="53628"/>
                  <a:pt x="470233" y="53628"/>
                </a:cubicBezTo>
                <a:cubicBezTo>
                  <a:pt x="469418" y="52814"/>
                  <a:pt x="469418" y="51185"/>
                  <a:pt x="469418" y="50371"/>
                </a:cubicBezTo>
                <a:cubicBezTo>
                  <a:pt x="466975" y="52000"/>
                  <a:pt x="463717" y="58515"/>
                  <a:pt x="464531" y="60959"/>
                </a:cubicBezTo>
                <a:cubicBezTo>
                  <a:pt x="462088" y="60959"/>
                  <a:pt x="462088" y="59330"/>
                  <a:pt x="459644" y="60144"/>
                </a:cubicBezTo>
                <a:cubicBezTo>
                  <a:pt x="463717" y="63402"/>
                  <a:pt x="458830" y="59330"/>
                  <a:pt x="458830" y="63402"/>
                </a:cubicBezTo>
                <a:cubicBezTo>
                  <a:pt x="456386" y="63402"/>
                  <a:pt x="458016" y="60959"/>
                  <a:pt x="457201" y="60144"/>
                </a:cubicBezTo>
                <a:cubicBezTo>
                  <a:pt x="456386" y="60959"/>
                  <a:pt x="455572" y="62588"/>
                  <a:pt x="455572" y="63402"/>
                </a:cubicBezTo>
                <a:cubicBezTo>
                  <a:pt x="453943" y="60144"/>
                  <a:pt x="458016" y="55258"/>
                  <a:pt x="456386" y="51185"/>
                </a:cubicBezTo>
                <a:cubicBezTo>
                  <a:pt x="455572" y="49556"/>
                  <a:pt x="449871" y="44669"/>
                  <a:pt x="449871" y="44669"/>
                </a:cubicBezTo>
                <a:cubicBezTo>
                  <a:pt x="449056" y="47927"/>
                  <a:pt x="449056" y="62588"/>
                  <a:pt x="450685" y="67475"/>
                </a:cubicBezTo>
                <a:cubicBezTo>
                  <a:pt x="450685" y="69104"/>
                  <a:pt x="448242" y="64217"/>
                  <a:pt x="447427" y="64217"/>
                </a:cubicBezTo>
                <a:cubicBezTo>
                  <a:pt x="444169" y="60144"/>
                  <a:pt x="442540" y="67475"/>
                  <a:pt x="440097" y="65846"/>
                </a:cubicBezTo>
                <a:lnTo>
                  <a:pt x="441726" y="63402"/>
                </a:lnTo>
                <a:cubicBezTo>
                  <a:pt x="440911" y="62588"/>
                  <a:pt x="437653" y="63402"/>
                  <a:pt x="436839" y="65031"/>
                </a:cubicBezTo>
                <a:cubicBezTo>
                  <a:pt x="436839" y="63402"/>
                  <a:pt x="438468" y="57701"/>
                  <a:pt x="437653" y="56072"/>
                </a:cubicBezTo>
                <a:cubicBezTo>
                  <a:pt x="433581" y="55258"/>
                  <a:pt x="429508" y="62588"/>
                  <a:pt x="429508" y="66660"/>
                </a:cubicBezTo>
                <a:lnTo>
                  <a:pt x="436024" y="62588"/>
                </a:lnTo>
                <a:cubicBezTo>
                  <a:pt x="436024" y="65846"/>
                  <a:pt x="431137" y="65846"/>
                  <a:pt x="431137" y="69918"/>
                </a:cubicBezTo>
                <a:lnTo>
                  <a:pt x="430864" y="69884"/>
                </a:lnTo>
                <a:lnTo>
                  <a:pt x="430864" y="76563"/>
                </a:lnTo>
                <a:lnTo>
                  <a:pt x="430049" y="76563"/>
                </a:lnTo>
                <a:lnTo>
                  <a:pt x="430719" y="69866"/>
                </a:lnTo>
                <a:lnTo>
                  <a:pt x="424621" y="69104"/>
                </a:lnTo>
                <a:cubicBezTo>
                  <a:pt x="425436" y="69104"/>
                  <a:pt x="427879" y="67475"/>
                  <a:pt x="427065" y="65846"/>
                </a:cubicBezTo>
                <a:cubicBezTo>
                  <a:pt x="424621" y="65846"/>
                  <a:pt x="425436" y="65031"/>
                  <a:pt x="423807" y="63402"/>
                </a:cubicBezTo>
                <a:cubicBezTo>
                  <a:pt x="426251" y="59330"/>
                  <a:pt x="431952" y="48742"/>
                  <a:pt x="434395" y="43040"/>
                </a:cubicBezTo>
                <a:lnTo>
                  <a:pt x="431137" y="45484"/>
                </a:lnTo>
                <a:lnTo>
                  <a:pt x="430323" y="43855"/>
                </a:lnTo>
                <a:cubicBezTo>
                  <a:pt x="426251" y="46298"/>
                  <a:pt x="422178" y="60144"/>
                  <a:pt x="421364" y="63402"/>
                </a:cubicBezTo>
                <a:cubicBezTo>
                  <a:pt x="418920" y="62588"/>
                  <a:pt x="419734" y="55258"/>
                  <a:pt x="420549" y="53628"/>
                </a:cubicBezTo>
                <a:cubicBezTo>
                  <a:pt x="415662" y="52814"/>
                  <a:pt x="415662" y="63402"/>
                  <a:pt x="410775" y="62588"/>
                </a:cubicBezTo>
                <a:lnTo>
                  <a:pt x="412404" y="64217"/>
                </a:lnTo>
                <a:cubicBezTo>
                  <a:pt x="411590" y="65031"/>
                  <a:pt x="406703" y="63402"/>
                  <a:pt x="407517" y="65031"/>
                </a:cubicBezTo>
                <a:cubicBezTo>
                  <a:pt x="406703" y="62588"/>
                  <a:pt x="405888" y="58515"/>
                  <a:pt x="406703" y="56886"/>
                </a:cubicBezTo>
                <a:lnTo>
                  <a:pt x="402630" y="63402"/>
                </a:lnTo>
                <a:cubicBezTo>
                  <a:pt x="403445" y="62588"/>
                  <a:pt x="403445" y="56886"/>
                  <a:pt x="403445" y="56072"/>
                </a:cubicBezTo>
                <a:cubicBezTo>
                  <a:pt x="401816" y="55258"/>
                  <a:pt x="401001" y="62588"/>
                  <a:pt x="401816" y="63402"/>
                </a:cubicBezTo>
                <a:cubicBezTo>
                  <a:pt x="397743" y="59330"/>
                  <a:pt x="398558" y="61773"/>
                  <a:pt x="396114" y="56886"/>
                </a:cubicBezTo>
                <a:cubicBezTo>
                  <a:pt x="395300" y="56886"/>
                  <a:pt x="396114" y="62588"/>
                  <a:pt x="396929" y="63402"/>
                </a:cubicBezTo>
                <a:cubicBezTo>
                  <a:pt x="394485" y="65031"/>
                  <a:pt x="392856" y="64217"/>
                  <a:pt x="392042" y="63402"/>
                </a:cubicBezTo>
                <a:cubicBezTo>
                  <a:pt x="393671" y="62180"/>
                  <a:pt x="393875" y="58719"/>
                  <a:pt x="393773" y="55054"/>
                </a:cubicBezTo>
                <a:lnTo>
                  <a:pt x="393680" y="46285"/>
                </a:lnTo>
                <a:lnTo>
                  <a:pt x="396929" y="41411"/>
                </a:lnTo>
                <a:lnTo>
                  <a:pt x="397743" y="45484"/>
                </a:lnTo>
                <a:cubicBezTo>
                  <a:pt x="399372" y="44669"/>
                  <a:pt x="400187" y="44669"/>
                  <a:pt x="401816" y="45484"/>
                </a:cubicBezTo>
                <a:cubicBezTo>
                  <a:pt x="401001" y="45484"/>
                  <a:pt x="401816" y="45484"/>
                  <a:pt x="401816" y="46298"/>
                </a:cubicBezTo>
                <a:cubicBezTo>
                  <a:pt x="402630" y="40597"/>
                  <a:pt x="408332" y="41411"/>
                  <a:pt x="409146" y="38968"/>
                </a:cubicBezTo>
                <a:cubicBezTo>
                  <a:pt x="410775" y="43855"/>
                  <a:pt x="413219" y="37339"/>
                  <a:pt x="414033" y="42226"/>
                </a:cubicBezTo>
                <a:cubicBezTo>
                  <a:pt x="414033" y="41411"/>
                  <a:pt x="414847" y="41411"/>
                  <a:pt x="415662" y="40597"/>
                </a:cubicBezTo>
                <a:cubicBezTo>
                  <a:pt x="414847" y="38968"/>
                  <a:pt x="414033" y="36524"/>
                  <a:pt x="415662" y="37339"/>
                </a:cubicBezTo>
                <a:lnTo>
                  <a:pt x="416477" y="40597"/>
                </a:lnTo>
                <a:cubicBezTo>
                  <a:pt x="417291" y="39782"/>
                  <a:pt x="418920" y="39782"/>
                  <a:pt x="419734" y="39782"/>
                </a:cubicBezTo>
                <a:cubicBezTo>
                  <a:pt x="420549" y="39782"/>
                  <a:pt x="420549" y="39782"/>
                  <a:pt x="420549" y="39782"/>
                </a:cubicBezTo>
                <a:cubicBezTo>
                  <a:pt x="421364" y="40597"/>
                  <a:pt x="422178" y="40597"/>
                  <a:pt x="422992" y="39782"/>
                </a:cubicBezTo>
                <a:cubicBezTo>
                  <a:pt x="425029" y="42225"/>
                  <a:pt x="427472" y="40596"/>
                  <a:pt x="430017" y="39171"/>
                </a:cubicBezTo>
                <a:lnTo>
                  <a:pt x="430334" y="39196"/>
                </a:lnTo>
                <a:lnTo>
                  <a:pt x="431678" y="35838"/>
                </a:lnTo>
                <a:cubicBezTo>
                  <a:pt x="430863" y="36652"/>
                  <a:pt x="434121" y="36652"/>
                  <a:pt x="433307" y="38281"/>
                </a:cubicBezTo>
                <a:cubicBezTo>
                  <a:pt x="432085" y="37059"/>
                  <a:pt x="432085" y="37874"/>
                  <a:pt x="431983" y="38790"/>
                </a:cubicBezTo>
                <a:lnTo>
                  <a:pt x="431167" y="39263"/>
                </a:lnTo>
                <a:lnTo>
                  <a:pt x="437653" y="39782"/>
                </a:lnTo>
                <a:cubicBezTo>
                  <a:pt x="436839" y="38968"/>
                  <a:pt x="435210" y="38968"/>
                  <a:pt x="435210" y="39782"/>
                </a:cubicBezTo>
                <a:cubicBezTo>
                  <a:pt x="439282" y="39782"/>
                  <a:pt x="443355" y="43855"/>
                  <a:pt x="445798" y="41411"/>
                </a:cubicBezTo>
                <a:lnTo>
                  <a:pt x="445798" y="38968"/>
                </a:lnTo>
                <a:cubicBezTo>
                  <a:pt x="449056" y="38153"/>
                  <a:pt x="451499" y="37339"/>
                  <a:pt x="453943" y="37339"/>
                </a:cubicBezTo>
                <a:lnTo>
                  <a:pt x="453943" y="34081"/>
                </a:lnTo>
                <a:cubicBezTo>
                  <a:pt x="455572" y="34488"/>
                  <a:pt x="458219" y="33470"/>
                  <a:pt x="460764" y="33164"/>
                </a:cubicBezTo>
                <a:close/>
                <a:moveTo>
                  <a:pt x="506612" y="30137"/>
                </a:moveTo>
                <a:cubicBezTo>
                  <a:pt x="509055" y="30951"/>
                  <a:pt x="506612" y="31766"/>
                  <a:pt x="505797" y="32580"/>
                </a:cubicBezTo>
                <a:cubicBezTo>
                  <a:pt x="502539" y="33395"/>
                  <a:pt x="506612" y="30951"/>
                  <a:pt x="506612" y="30137"/>
                </a:cubicBezTo>
                <a:close/>
                <a:moveTo>
                  <a:pt x="628785" y="27693"/>
                </a:moveTo>
                <a:cubicBezTo>
                  <a:pt x="632858" y="28507"/>
                  <a:pt x="628785" y="34209"/>
                  <a:pt x="632858" y="35023"/>
                </a:cubicBezTo>
                <a:lnTo>
                  <a:pt x="628785" y="40725"/>
                </a:lnTo>
                <a:cubicBezTo>
                  <a:pt x="630414" y="40725"/>
                  <a:pt x="632043" y="41539"/>
                  <a:pt x="632858" y="40725"/>
                </a:cubicBezTo>
                <a:cubicBezTo>
                  <a:pt x="632858" y="42354"/>
                  <a:pt x="632858" y="43168"/>
                  <a:pt x="635301" y="41539"/>
                </a:cubicBezTo>
                <a:cubicBezTo>
                  <a:pt x="625527" y="55386"/>
                  <a:pt x="634486" y="70046"/>
                  <a:pt x="629599" y="83893"/>
                </a:cubicBezTo>
                <a:cubicBezTo>
                  <a:pt x="629599" y="84707"/>
                  <a:pt x="631229" y="83893"/>
                  <a:pt x="632043" y="83893"/>
                </a:cubicBezTo>
                <a:cubicBezTo>
                  <a:pt x="627971" y="86336"/>
                  <a:pt x="633672" y="86336"/>
                  <a:pt x="634486" y="87965"/>
                </a:cubicBezTo>
                <a:lnTo>
                  <a:pt x="628785" y="92038"/>
                </a:lnTo>
                <a:cubicBezTo>
                  <a:pt x="630414" y="93667"/>
                  <a:pt x="632043" y="92852"/>
                  <a:pt x="632858" y="92852"/>
                </a:cubicBezTo>
                <a:cubicBezTo>
                  <a:pt x="634486" y="99368"/>
                  <a:pt x="628785" y="106698"/>
                  <a:pt x="632043" y="112400"/>
                </a:cubicBezTo>
                <a:cubicBezTo>
                  <a:pt x="630414" y="114029"/>
                  <a:pt x="627971" y="111585"/>
                  <a:pt x="627156" y="114029"/>
                </a:cubicBezTo>
                <a:cubicBezTo>
                  <a:pt x="632858" y="110771"/>
                  <a:pt x="629599" y="121359"/>
                  <a:pt x="633672" y="118916"/>
                </a:cubicBezTo>
                <a:cubicBezTo>
                  <a:pt x="627156" y="120545"/>
                  <a:pt x="632043" y="127061"/>
                  <a:pt x="623898" y="126246"/>
                </a:cubicBezTo>
                <a:cubicBezTo>
                  <a:pt x="623084" y="129504"/>
                  <a:pt x="627156" y="128690"/>
                  <a:pt x="627971" y="127875"/>
                </a:cubicBezTo>
                <a:cubicBezTo>
                  <a:pt x="627971" y="131133"/>
                  <a:pt x="627971" y="134391"/>
                  <a:pt x="630414" y="136835"/>
                </a:cubicBezTo>
                <a:cubicBezTo>
                  <a:pt x="628785" y="139278"/>
                  <a:pt x="632858" y="152310"/>
                  <a:pt x="626342" y="155568"/>
                </a:cubicBezTo>
                <a:cubicBezTo>
                  <a:pt x="630414" y="153939"/>
                  <a:pt x="628785" y="156382"/>
                  <a:pt x="630414" y="158011"/>
                </a:cubicBezTo>
                <a:lnTo>
                  <a:pt x="633672" y="156382"/>
                </a:lnTo>
                <a:lnTo>
                  <a:pt x="633672" y="160455"/>
                </a:lnTo>
                <a:cubicBezTo>
                  <a:pt x="634486" y="161269"/>
                  <a:pt x="633672" y="161269"/>
                  <a:pt x="633672" y="161269"/>
                </a:cubicBezTo>
                <a:cubicBezTo>
                  <a:pt x="632858" y="162084"/>
                  <a:pt x="631229" y="161269"/>
                  <a:pt x="630414" y="162898"/>
                </a:cubicBezTo>
                <a:cubicBezTo>
                  <a:pt x="629599" y="166156"/>
                  <a:pt x="632043" y="166156"/>
                  <a:pt x="633672" y="167785"/>
                </a:cubicBezTo>
                <a:lnTo>
                  <a:pt x="634486" y="166971"/>
                </a:lnTo>
                <a:lnTo>
                  <a:pt x="634486" y="169414"/>
                </a:lnTo>
                <a:cubicBezTo>
                  <a:pt x="633672" y="170229"/>
                  <a:pt x="630414" y="163713"/>
                  <a:pt x="628785" y="168600"/>
                </a:cubicBezTo>
                <a:cubicBezTo>
                  <a:pt x="629599" y="168600"/>
                  <a:pt x="634486" y="171043"/>
                  <a:pt x="632043" y="172672"/>
                </a:cubicBezTo>
                <a:cubicBezTo>
                  <a:pt x="632043" y="169414"/>
                  <a:pt x="629599" y="170229"/>
                  <a:pt x="628785" y="171043"/>
                </a:cubicBezTo>
                <a:lnTo>
                  <a:pt x="628785" y="174301"/>
                </a:lnTo>
                <a:lnTo>
                  <a:pt x="632858" y="173487"/>
                </a:lnTo>
                <a:cubicBezTo>
                  <a:pt x="632858" y="184075"/>
                  <a:pt x="629599" y="194663"/>
                  <a:pt x="629599" y="205252"/>
                </a:cubicBezTo>
                <a:cubicBezTo>
                  <a:pt x="626342" y="205252"/>
                  <a:pt x="629599" y="212582"/>
                  <a:pt x="623898" y="211768"/>
                </a:cubicBezTo>
                <a:lnTo>
                  <a:pt x="624713" y="210953"/>
                </a:lnTo>
                <a:cubicBezTo>
                  <a:pt x="623898" y="208510"/>
                  <a:pt x="619826" y="211768"/>
                  <a:pt x="620640" y="214211"/>
                </a:cubicBezTo>
                <a:cubicBezTo>
                  <a:pt x="622269" y="211768"/>
                  <a:pt x="626342" y="218284"/>
                  <a:pt x="627156" y="212582"/>
                </a:cubicBezTo>
                <a:lnTo>
                  <a:pt x="629599" y="216655"/>
                </a:lnTo>
                <a:cubicBezTo>
                  <a:pt x="640188" y="219098"/>
                  <a:pt x="628785" y="228057"/>
                  <a:pt x="632043" y="234573"/>
                </a:cubicBezTo>
                <a:cubicBezTo>
                  <a:pt x="631229" y="233759"/>
                  <a:pt x="630414" y="233759"/>
                  <a:pt x="630414" y="233759"/>
                </a:cubicBezTo>
                <a:cubicBezTo>
                  <a:pt x="634486" y="239460"/>
                  <a:pt x="627971" y="245976"/>
                  <a:pt x="629599" y="247605"/>
                </a:cubicBezTo>
                <a:lnTo>
                  <a:pt x="626342" y="248420"/>
                </a:lnTo>
                <a:cubicBezTo>
                  <a:pt x="631229" y="253307"/>
                  <a:pt x="631229" y="254121"/>
                  <a:pt x="629599" y="259822"/>
                </a:cubicBezTo>
                <a:cubicBezTo>
                  <a:pt x="629599" y="259822"/>
                  <a:pt x="628785" y="259008"/>
                  <a:pt x="627971" y="259822"/>
                </a:cubicBezTo>
                <a:cubicBezTo>
                  <a:pt x="630414" y="260637"/>
                  <a:pt x="632858" y="262266"/>
                  <a:pt x="632043" y="266338"/>
                </a:cubicBezTo>
                <a:lnTo>
                  <a:pt x="631229" y="266338"/>
                </a:lnTo>
                <a:lnTo>
                  <a:pt x="632043" y="272854"/>
                </a:lnTo>
                <a:cubicBezTo>
                  <a:pt x="623084" y="272854"/>
                  <a:pt x="637744" y="283443"/>
                  <a:pt x="627971" y="285072"/>
                </a:cubicBezTo>
                <a:cubicBezTo>
                  <a:pt x="630414" y="286701"/>
                  <a:pt x="631229" y="291588"/>
                  <a:pt x="632858" y="293216"/>
                </a:cubicBezTo>
                <a:cubicBezTo>
                  <a:pt x="632043" y="293216"/>
                  <a:pt x="632043" y="294031"/>
                  <a:pt x="631229" y="294031"/>
                </a:cubicBezTo>
                <a:cubicBezTo>
                  <a:pt x="636116" y="296474"/>
                  <a:pt x="629599" y="301361"/>
                  <a:pt x="630414" y="303805"/>
                </a:cubicBezTo>
                <a:cubicBezTo>
                  <a:pt x="631229" y="305434"/>
                  <a:pt x="632858" y="304619"/>
                  <a:pt x="634486" y="303805"/>
                </a:cubicBezTo>
                <a:cubicBezTo>
                  <a:pt x="630414" y="307063"/>
                  <a:pt x="638559" y="312764"/>
                  <a:pt x="636930" y="314393"/>
                </a:cubicBezTo>
                <a:cubicBezTo>
                  <a:pt x="636116" y="316837"/>
                  <a:pt x="633672" y="315208"/>
                  <a:pt x="631229" y="316022"/>
                </a:cubicBezTo>
                <a:cubicBezTo>
                  <a:pt x="632043" y="319280"/>
                  <a:pt x="640188" y="315208"/>
                  <a:pt x="636116" y="320095"/>
                </a:cubicBezTo>
                <a:cubicBezTo>
                  <a:pt x="635301" y="319280"/>
                  <a:pt x="635301" y="317651"/>
                  <a:pt x="634486" y="318466"/>
                </a:cubicBezTo>
                <a:cubicBezTo>
                  <a:pt x="634486" y="320095"/>
                  <a:pt x="623084" y="324167"/>
                  <a:pt x="625527" y="325796"/>
                </a:cubicBezTo>
                <a:lnTo>
                  <a:pt x="627156" y="324167"/>
                </a:lnTo>
                <a:cubicBezTo>
                  <a:pt x="629599" y="327425"/>
                  <a:pt x="619011" y="332312"/>
                  <a:pt x="625527" y="333126"/>
                </a:cubicBezTo>
                <a:lnTo>
                  <a:pt x="628785" y="333126"/>
                </a:lnTo>
                <a:cubicBezTo>
                  <a:pt x="624713" y="339642"/>
                  <a:pt x="629599" y="336385"/>
                  <a:pt x="626342" y="342086"/>
                </a:cubicBezTo>
                <a:lnTo>
                  <a:pt x="625527" y="342086"/>
                </a:lnTo>
                <a:cubicBezTo>
                  <a:pt x="626342" y="345344"/>
                  <a:pt x="622269" y="346158"/>
                  <a:pt x="627156" y="347787"/>
                </a:cubicBezTo>
                <a:lnTo>
                  <a:pt x="627971" y="346973"/>
                </a:lnTo>
                <a:cubicBezTo>
                  <a:pt x="628785" y="351045"/>
                  <a:pt x="627971" y="351045"/>
                  <a:pt x="627971" y="354303"/>
                </a:cubicBezTo>
                <a:cubicBezTo>
                  <a:pt x="627971" y="354303"/>
                  <a:pt x="628785" y="355932"/>
                  <a:pt x="627971" y="356747"/>
                </a:cubicBezTo>
                <a:cubicBezTo>
                  <a:pt x="632043" y="356747"/>
                  <a:pt x="629599" y="364077"/>
                  <a:pt x="629599" y="365706"/>
                </a:cubicBezTo>
                <a:cubicBezTo>
                  <a:pt x="628785" y="363263"/>
                  <a:pt x="627156" y="364077"/>
                  <a:pt x="625527" y="364892"/>
                </a:cubicBezTo>
                <a:cubicBezTo>
                  <a:pt x="627971" y="366520"/>
                  <a:pt x="628785" y="367335"/>
                  <a:pt x="626342" y="369778"/>
                </a:cubicBezTo>
                <a:cubicBezTo>
                  <a:pt x="631229" y="369778"/>
                  <a:pt x="636930" y="370593"/>
                  <a:pt x="636930" y="374665"/>
                </a:cubicBezTo>
                <a:cubicBezTo>
                  <a:pt x="636116" y="373851"/>
                  <a:pt x="635301" y="372222"/>
                  <a:pt x="634486" y="373037"/>
                </a:cubicBezTo>
                <a:cubicBezTo>
                  <a:pt x="633672" y="373037"/>
                  <a:pt x="635301" y="374665"/>
                  <a:pt x="635301" y="374665"/>
                </a:cubicBezTo>
                <a:cubicBezTo>
                  <a:pt x="634486" y="374665"/>
                  <a:pt x="633672" y="373037"/>
                  <a:pt x="632043" y="373851"/>
                </a:cubicBezTo>
                <a:cubicBezTo>
                  <a:pt x="636116" y="376294"/>
                  <a:pt x="632043" y="378738"/>
                  <a:pt x="633672" y="382810"/>
                </a:cubicBezTo>
                <a:cubicBezTo>
                  <a:pt x="632043" y="381181"/>
                  <a:pt x="631229" y="381996"/>
                  <a:pt x="629599" y="382810"/>
                </a:cubicBezTo>
                <a:cubicBezTo>
                  <a:pt x="635301" y="382810"/>
                  <a:pt x="624713" y="388512"/>
                  <a:pt x="632043" y="386883"/>
                </a:cubicBezTo>
                <a:cubicBezTo>
                  <a:pt x="627971" y="395028"/>
                  <a:pt x="632043" y="407245"/>
                  <a:pt x="627156" y="410503"/>
                </a:cubicBezTo>
                <a:cubicBezTo>
                  <a:pt x="625527" y="411317"/>
                  <a:pt x="628785" y="413761"/>
                  <a:pt x="628785" y="415390"/>
                </a:cubicBezTo>
                <a:lnTo>
                  <a:pt x="626342" y="415390"/>
                </a:lnTo>
                <a:cubicBezTo>
                  <a:pt x="630414" y="419462"/>
                  <a:pt x="627971" y="418648"/>
                  <a:pt x="632043" y="423535"/>
                </a:cubicBezTo>
                <a:cubicBezTo>
                  <a:pt x="628785" y="421906"/>
                  <a:pt x="627971" y="422720"/>
                  <a:pt x="625527" y="424349"/>
                </a:cubicBezTo>
                <a:lnTo>
                  <a:pt x="630414" y="427607"/>
                </a:lnTo>
                <a:lnTo>
                  <a:pt x="626342" y="428422"/>
                </a:lnTo>
                <a:cubicBezTo>
                  <a:pt x="627156" y="429236"/>
                  <a:pt x="627156" y="430865"/>
                  <a:pt x="626342" y="432494"/>
                </a:cubicBezTo>
                <a:cubicBezTo>
                  <a:pt x="626342" y="431680"/>
                  <a:pt x="626342" y="432494"/>
                  <a:pt x="625527" y="432494"/>
                </a:cubicBezTo>
                <a:cubicBezTo>
                  <a:pt x="631229" y="433309"/>
                  <a:pt x="630414" y="439010"/>
                  <a:pt x="632858" y="439825"/>
                </a:cubicBezTo>
                <a:cubicBezTo>
                  <a:pt x="627971" y="441454"/>
                  <a:pt x="634486" y="443897"/>
                  <a:pt x="629599" y="444712"/>
                </a:cubicBezTo>
                <a:cubicBezTo>
                  <a:pt x="630414" y="444712"/>
                  <a:pt x="630414" y="445526"/>
                  <a:pt x="631229" y="446341"/>
                </a:cubicBezTo>
                <a:cubicBezTo>
                  <a:pt x="632858" y="445526"/>
                  <a:pt x="635301" y="444712"/>
                  <a:pt x="634486" y="446341"/>
                </a:cubicBezTo>
                <a:lnTo>
                  <a:pt x="631229" y="447155"/>
                </a:lnTo>
                <a:cubicBezTo>
                  <a:pt x="632043" y="447969"/>
                  <a:pt x="632043" y="449599"/>
                  <a:pt x="632043" y="450413"/>
                </a:cubicBezTo>
                <a:cubicBezTo>
                  <a:pt x="632043" y="451227"/>
                  <a:pt x="632043" y="451227"/>
                  <a:pt x="632043" y="451227"/>
                </a:cubicBezTo>
                <a:cubicBezTo>
                  <a:pt x="631229" y="452042"/>
                  <a:pt x="631229" y="452856"/>
                  <a:pt x="632043" y="453671"/>
                </a:cubicBezTo>
                <a:cubicBezTo>
                  <a:pt x="627156" y="458558"/>
                  <a:pt x="638559" y="464259"/>
                  <a:pt x="632043" y="469146"/>
                </a:cubicBezTo>
                <a:cubicBezTo>
                  <a:pt x="632858" y="468332"/>
                  <a:pt x="632858" y="466703"/>
                  <a:pt x="632043" y="466703"/>
                </a:cubicBezTo>
                <a:cubicBezTo>
                  <a:pt x="632043" y="470775"/>
                  <a:pt x="627971" y="475662"/>
                  <a:pt x="630414" y="478106"/>
                </a:cubicBezTo>
                <a:lnTo>
                  <a:pt x="632858" y="478106"/>
                </a:lnTo>
                <a:cubicBezTo>
                  <a:pt x="633672" y="481364"/>
                  <a:pt x="634486" y="483807"/>
                  <a:pt x="634486" y="486251"/>
                </a:cubicBezTo>
                <a:lnTo>
                  <a:pt x="637744" y="486251"/>
                </a:lnTo>
                <a:cubicBezTo>
                  <a:pt x="636930" y="490323"/>
                  <a:pt x="641817" y="497653"/>
                  <a:pt x="635301" y="500097"/>
                </a:cubicBezTo>
                <a:cubicBezTo>
                  <a:pt x="637744" y="500911"/>
                  <a:pt x="634486" y="504984"/>
                  <a:pt x="635301" y="507427"/>
                </a:cubicBezTo>
                <a:lnTo>
                  <a:pt x="632858" y="508242"/>
                </a:lnTo>
                <a:cubicBezTo>
                  <a:pt x="632043" y="510685"/>
                  <a:pt x="632858" y="512314"/>
                  <a:pt x="633672" y="513943"/>
                </a:cubicBezTo>
                <a:cubicBezTo>
                  <a:pt x="627971" y="519645"/>
                  <a:pt x="632858" y="524531"/>
                  <a:pt x="632858" y="529418"/>
                </a:cubicBezTo>
                <a:lnTo>
                  <a:pt x="632043" y="529418"/>
                </a:lnTo>
                <a:lnTo>
                  <a:pt x="633672" y="534305"/>
                </a:lnTo>
                <a:cubicBezTo>
                  <a:pt x="631229" y="532676"/>
                  <a:pt x="635301" y="535120"/>
                  <a:pt x="634486" y="536749"/>
                </a:cubicBezTo>
                <a:cubicBezTo>
                  <a:pt x="636116" y="538378"/>
                  <a:pt x="635301" y="540821"/>
                  <a:pt x="633672" y="542450"/>
                </a:cubicBezTo>
                <a:lnTo>
                  <a:pt x="633672" y="545708"/>
                </a:lnTo>
                <a:cubicBezTo>
                  <a:pt x="632043" y="542450"/>
                  <a:pt x="629599" y="546523"/>
                  <a:pt x="627156" y="546523"/>
                </a:cubicBezTo>
                <a:lnTo>
                  <a:pt x="627971" y="548966"/>
                </a:lnTo>
                <a:cubicBezTo>
                  <a:pt x="627156" y="549781"/>
                  <a:pt x="626342" y="547337"/>
                  <a:pt x="625527" y="548966"/>
                </a:cubicBezTo>
                <a:cubicBezTo>
                  <a:pt x="627156" y="550595"/>
                  <a:pt x="627156" y="553853"/>
                  <a:pt x="629599" y="555482"/>
                </a:cubicBezTo>
                <a:cubicBezTo>
                  <a:pt x="630414" y="554668"/>
                  <a:pt x="630414" y="554668"/>
                  <a:pt x="631229" y="553853"/>
                </a:cubicBezTo>
                <a:cubicBezTo>
                  <a:pt x="631229" y="554668"/>
                  <a:pt x="632043" y="554668"/>
                  <a:pt x="632043" y="554668"/>
                </a:cubicBezTo>
                <a:cubicBezTo>
                  <a:pt x="631229" y="557111"/>
                  <a:pt x="632043" y="556297"/>
                  <a:pt x="633672" y="556297"/>
                </a:cubicBezTo>
                <a:cubicBezTo>
                  <a:pt x="629599" y="558740"/>
                  <a:pt x="632043" y="560369"/>
                  <a:pt x="627156" y="562812"/>
                </a:cubicBezTo>
                <a:cubicBezTo>
                  <a:pt x="632858" y="560369"/>
                  <a:pt x="627156" y="569328"/>
                  <a:pt x="632858" y="567699"/>
                </a:cubicBezTo>
                <a:cubicBezTo>
                  <a:pt x="627971" y="569328"/>
                  <a:pt x="632858" y="568514"/>
                  <a:pt x="628785" y="570143"/>
                </a:cubicBezTo>
                <a:cubicBezTo>
                  <a:pt x="629599" y="567699"/>
                  <a:pt x="625527" y="564442"/>
                  <a:pt x="623898" y="561998"/>
                </a:cubicBezTo>
                <a:lnTo>
                  <a:pt x="621455" y="564442"/>
                </a:lnTo>
                <a:cubicBezTo>
                  <a:pt x="616568" y="562812"/>
                  <a:pt x="623084" y="559555"/>
                  <a:pt x="621455" y="557925"/>
                </a:cubicBezTo>
                <a:cubicBezTo>
                  <a:pt x="623084" y="558740"/>
                  <a:pt x="621455" y="561183"/>
                  <a:pt x="620640" y="561183"/>
                </a:cubicBezTo>
                <a:lnTo>
                  <a:pt x="624713" y="560369"/>
                </a:lnTo>
                <a:cubicBezTo>
                  <a:pt x="626342" y="557111"/>
                  <a:pt x="623084" y="554668"/>
                  <a:pt x="621455" y="552224"/>
                </a:cubicBezTo>
                <a:cubicBezTo>
                  <a:pt x="619826" y="554668"/>
                  <a:pt x="619011" y="549781"/>
                  <a:pt x="616568" y="551410"/>
                </a:cubicBezTo>
                <a:lnTo>
                  <a:pt x="617382" y="553039"/>
                </a:lnTo>
                <a:cubicBezTo>
                  <a:pt x="616568" y="553853"/>
                  <a:pt x="614939" y="552224"/>
                  <a:pt x="614124" y="551410"/>
                </a:cubicBezTo>
                <a:cubicBezTo>
                  <a:pt x="616568" y="545708"/>
                  <a:pt x="614124" y="535120"/>
                  <a:pt x="617382" y="533491"/>
                </a:cubicBezTo>
                <a:cubicBezTo>
                  <a:pt x="616568" y="534305"/>
                  <a:pt x="617382" y="536749"/>
                  <a:pt x="618197" y="537563"/>
                </a:cubicBezTo>
                <a:lnTo>
                  <a:pt x="619826" y="535120"/>
                </a:lnTo>
                <a:cubicBezTo>
                  <a:pt x="620640" y="537563"/>
                  <a:pt x="616568" y="539192"/>
                  <a:pt x="618197" y="542450"/>
                </a:cubicBezTo>
                <a:cubicBezTo>
                  <a:pt x="620640" y="541636"/>
                  <a:pt x="623898" y="544079"/>
                  <a:pt x="627156" y="541636"/>
                </a:cubicBezTo>
                <a:cubicBezTo>
                  <a:pt x="631229" y="535934"/>
                  <a:pt x="621455" y="536749"/>
                  <a:pt x="622269" y="529418"/>
                </a:cubicBezTo>
                <a:cubicBezTo>
                  <a:pt x="621455" y="528604"/>
                  <a:pt x="626342" y="531047"/>
                  <a:pt x="624713" y="526975"/>
                </a:cubicBezTo>
                <a:lnTo>
                  <a:pt x="619911" y="523974"/>
                </a:lnTo>
                <a:lnTo>
                  <a:pt x="620640" y="526160"/>
                </a:lnTo>
                <a:cubicBezTo>
                  <a:pt x="619011" y="526160"/>
                  <a:pt x="619011" y="525346"/>
                  <a:pt x="618196" y="525346"/>
                </a:cubicBezTo>
                <a:lnTo>
                  <a:pt x="619700" y="523842"/>
                </a:lnTo>
                <a:lnTo>
                  <a:pt x="611681" y="518830"/>
                </a:lnTo>
                <a:cubicBezTo>
                  <a:pt x="613310" y="520459"/>
                  <a:pt x="616568" y="524531"/>
                  <a:pt x="612495" y="525346"/>
                </a:cubicBezTo>
                <a:cubicBezTo>
                  <a:pt x="610866" y="523717"/>
                  <a:pt x="610052" y="519645"/>
                  <a:pt x="607608" y="519645"/>
                </a:cubicBezTo>
                <a:cubicBezTo>
                  <a:pt x="611681" y="517201"/>
                  <a:pt x="609237" y="522903"/>
                  <a:pt x="612495" y="520459"/>
                </a:cubicBezTo>
                <a:cubicBezTo>
                  <a:pt x="612495" y="519645"/>
                  <a:pt x="610866" y="518830"/>
                  <a:pt x="610052" y="518016"/>
                </a:cubicBezTo>
                <a:cubicBezTo>
                  <a:pt x="611681" y="518830"/>
                  <a:pt x="613310" y="517201"/>
                  <a:pt x="614124" y="516386"/>
                </a:cubicBezTo>
                <a:cubicBezTo>
                  <a:pt x="614124" y="511500"/>
                  <a:pt x="616568" y="509056"/>
                  <a:pt x="616568" y="504169"/>
                </a:cubicBezTo>
                <a:cubicBezTo>
                  <a:pt x="617382" y="503355"/>
                  <a:pt x="619011" y="503355"/>
                  <a:pt x="619826" y="503355"/>
                </a:cubicBezTo>
                <a:cubicBezTo>
                  <a:pt x="618197" y="500911"/>
                  <a:pt x="611681" y="497653"/>
                  <a:pt x="609237" y="498468"/>
                </a:cubicBezTo>
                <a:cubicBezTo>
                  <a:pt x="609237" y="495210"/>
                  <a:pt x="610866" y="495210"/>
                  <a:pt x="610052" y="492766"/>
                </a:cubicBezTo>
                <a:cubicBezTo>
                  <a:pt x="606794" y="496839"/>
                  <a:pt x="610866" y="492766"/>
                  <a:pt x="606794" y="491952"/>
                </a:cubicBezTo>
                <a:cubicBezTo>
                  <a:pt x="606794" y="489508"/>
                  <a:pt x="609237" y="491138"/>
                  <a:pt x="610052" y="490323"/>
                </a:cubicBezTo>
                <a:cubicBezTo>
                  <a:pt x="609237" y="489508"/>
                  <a:pt x="607608" y="488694"/>
                  <a:pt x="606794" y="488694"/>
                </a:cubicBezTo>
                <a:cubicBezTo>
                  <a:pt x="610052" y="487065"/>
                  <a:pt x="614939" y="491138"/>
                  <a:pt x="619011" y="489508"/>
                </a:cubicBezTo>
                <a:cubicBezTo>
                  <a:pt x="620640" y="487879"/>
                  <a:pt x="625527" y="482178"/>
                  <a:pt x="625527" y="482178"/>
                </a:cubicBezTo>
                <a:cubicBezTo>
                  <a:pt x="622269" y="480549"/>
                  <a:pt x="607608" y="481364"/>
                  <a:pt x="602721" y="482993"/>
                </a:cubicBezTo>
                <a:cubicBezTo>
                  <a:pt x="601092" y="482993"/>
                  <a:pt x="605979" y="480549"/>
                  <a:pt x="605979" y="479734"/>
                </a:cubicBezTo>
                <a:cubicBezTo>
                  <a:pt x="610052" y="476477"/>
                  <a:pt x="602721" y="474848"/>
                  <a:pt x="604351" y="472404"/>
                </a:cubicBezTo>
                <a:lnTo>
                  <a:pt x="606794" y="474033"/>
                </a:lnTo>
                <a:cubicBezTo>
                  <a:pt x="607608" y="473219"/>
                  <a:pt x="606794" y="469961"/>
                  <a:pt x="605165" y="469146"/>
                </a:cubicBezTo>
                <a:cubicBezTo>
                  <a:pt x="606794" y="469146"/>
                  <a:pt x="612495" y="470775"/>
                  <a:pt x="614124" y="469961"/>
                </a:cubicBezTo>
                <a:cubicBezTo>
                  <a:pt x="614939" y="465074"/>
                  <a:pt x="607608" y="461001"/>
                  <a:pt x="603536" y="461001"/>
                </a:cubicBezTo>
                <a:lnTo>
                  <a:pt x="607608" y="468332"/>
                </a:lnTo>
                <a:cubicBezTo>
                  <a:pt x="604351" y="468332"/>
                  <a:pt x="604351" y="463445"/>
                  <a:pt x="600278" y="463445"/>
                </a:cubicBezTo>
                <a:lnTo>
                  <a:pt x="601092" y="456929"/>
                </a:lnTo>
                <a:cubicBezTo>
                  <a:pt x="601092" y="457743"/>
                  <a:pt x="602721" y="460187"/>
                  <a:pt x="604351" y="459372"/>
                </a:cubicBezTo>
                <a:cubicBezTo>
                  <a:pt x="604351" y="456929"/>
                  <a:pt x="605165" y="457743"/>
                  <a:pt x="606794" y="456114"/>
                </a:cubicBezTo>
                <a:cubicBezTo>
                  <a:pt x="610866" y="459372"/>
                  <a:pt x="621455" y="465074"/>
                  <a:pt x="627156" y="467517"/>
                </a:cubicBezTo>
                <a:lnTo>
                  <a:pt x="624713" y="464259"/>
                </a:lnTo>
                <a:lnTo>
                  <a:pt x="626342" y="463445"/>
                </a:lnTo>
                <a:cubicBezTo>
                  <a:pt x="623898" y="458558"/>
                  <a:pt x="610052" y="454485"/>
                  <a:pt x="606794" y="453671"/>
                </a:cubicBezTo>
                <a:cubicBezTo>
                  <a:pt x="607608" y="451227"/>
                  <a:pt x="614939" y="452042"/>
                  <a:pt x="616568" y="452856"/>
                </a:cubicBezTo>
                <a:cubicBezTo>
                  <a:pt x="617382" y="447969"/>
                  <a:pt x="606794" y="447969"/>
                  <a:pt x="607608" y="443082"/>
                </a:cubicBezTo>
                <a:lnTo>
                  <a:pt x="605979" y="444712"/>
                </a:lnTo>
                <a:cubicBezTo>
                  <a:pt x="605165" y="443897"/>
                  <a:pt x="606794" y="439010"/>
                  <a:pt x="605165" y="439825"/>
                </a:cubicBezTo>
                <a:cubicBezTo>
                  <a:pt x="607608" y="439010"/>
                  <a:pt x="611681" y="438196"/>
                  <a:pt x="613310" y="439010"/>
                </a:cubicBezTo>
                <a:lnTo>
                  <a:pt x="606794" y="434123"/>
                </a:lnTo>
                <a:cubicBezTo>
                  <a:pt x="607608" y="434938"/>
                  <a:pt x="613310" y="434938"/>
                  <a:pt x="614124" y="434938"/>
                </a:cubicBezTo>
                <a:cubicBezTo>
                  <a:pt x="614939" y="433309"/>
                  <a:pt x="607608" y="432494"/>
                  <a:pt x="606794" y="433309"/>
                </a:cubicBezTo>
                <a:cubicBezTo>
                  <a:pt x="610866" y="429236"/>
                  <a:pt x="608423" y="430865"/>
                  <a:pt x="613310" y="427607"/>
                </a:cubicBezTo>
                <a:cubicBezTo>
                  <a:pt x="613310" y="426793"/>
                  <a:pt x="607608" y="427607"/>
                  <a:pt x="606794" y="428422"/>
                </a:cubicBezTo>
                <a:cubicBezTo>
                  <a:pt x="605165" y="425978"/>
                  <a:pt x="605979" y="424349"/>
                  <a:pt x="606794" y="423535"/>
                </a:cubicBezTo>
                <a:cubicBezTo>
                  <a:pt x="609237" y="427607"/>
                  <a:pt x="620640" y="424349"/>
                  <a:pt x="624713" y="425164"/>
                </a:cubicBezTo>
                <a:lnTo>
                  <a:pt x="607608" y="417019"/>
                </a:lnTo>
                <a:cubicBezTo>
                  <a:pt x="608423" y="417019"/>
                  <a:pt x="614124" y="417833"/>
                  <a:pt x="614939" y="417833"/>
                </a:cubicBezTo>
                <a:cubicBezTo>
                  <a:pt x="612495" y="417833"/>
                  <a:pt x="611070" y="415390"/>
                  <a:pt x="610357" y="412335"/>
                </a:cubicBezTo>
                <a:lnTo>
                  <a:pt x="610077" y="403913"/>
                </a:lnTo>
                <a:lnTo>
                  <a:pt x="611663" y="399153"/>
                </a:lnTo>
                <a:lnTo>
                  <a:pt x="612495" y="400729"/>
                </a:lnTo>
                <a:cubicBezTo>
                  <a:pt x="612495" y="399915"/>
                  <a:pt x="612495" y="399915"/>
                  <a:pt x="611681" y="399100"/>
                </a:cubicBezTo>
                <a:lnTo>
                  <a:pt x="611663" y="399153"/>
                </a:lnTo>
                <a:lnTo>
                  <a:pt x="610561" y="397064"/>
                </a:lnTo>
                <a:cubicBezTo>
                  <a:pt x="608627" y="396046"/>
                  <a:pt x="606794" y="395028"/>
                  <a:pt x="609237" y="393399"/>
                </a:cubicBezTo>
                <a:cubicBezTo>
                  <a:pt x="608423" y="395842"/>
                  <a:pt x="610052" y="396657"/>
                  <a:pt x="612495" y="396657"/>
                </a:cubicBezTo>
                <a:cubicBezTo>
                  <a:pt x="610866" y="394213"/>
                  <a:pt x="613310" y="389326"/>
                  <a:pt x="606794" y="390141"/>
                </a:cubicBezTo>
                <a:cubicBezTo>
                  <a:pt x="607608" y="389326"/>
                  <a:pt x="606794" y="387697"/>
                  <a:pt x="610052" y="387697"/>
                </a:cubicBezTo>
                <a:lnTo>
                  <a:pt x="606794" y="381996"/>
                </a:lnTo>
                <a:cubicBezTo>
                  <a:pt x="607608" y="382810"/>
                  <a:pt x="609237" y="382810"/>
                  <a:pt x="610052" y="381181"/>
                </a:cubicBezTo>
                <a:cubicBezTo>
                  <a:pt x="609237" y="384439"/>
                  <a:pt x="614939" y="387697"/>
                  <a:pt x="610866" y="389326"/>
                </a:cubicBezTo>
                <a:cubicBezTo>
                  <a:pt x="614939" y="390141"/>
                  <a:pt x="616568" y="388512"/>
                  <a:pt x="619826" y="390141"/>
                </a:cubicBezTo>
                <a:cubicBezTo>
                  <a:pt x="617382" y="383625"/>
                  <a:pt x="610866" y="380367"/>
                  <a:pt x="606794" y="376294"/>
                </a:cubicBezTo>
                <a:lnTo>
                  <a:pt x="609237" y="370593"/>
                </a:lnTo>
                <a:lnTo>
                  <a:pt x="607608" y="370593"/>
                </a:lnTo>
                <a:lnTo>
                  <a:pt x="611390" y="369836"/>
                </a:lnTo>
                <a:lnTo>
                  <a:pt x="611681" y="369778"/>
                </a:lnTo>
                <a:lnTo>
                  <a:pt x="611477" y="369575"/>
                </a:lnTo>
                <a:lnTo>
                  <a:pt x="610052" y="368150"/>
                </a:lnTo>
                <a:cubicBezTo>
                  <a:pt x="610866" y="367335"/>
                  <a:pt x="610866" y="368150"/>
                  <a:pt x="611681" y="368150"/>
                </a:cubicBezTo>
                <a:cubicBezTo>
                  <a:pt x="611681" y="367335"/>
                  <a:pt x="611681" y="366520"/>
                  <a:pt x="610866" y="366520"/>
                </a:cubicBezTo>
                <a:cubicBezTo>
                  <a:pt x="613310" y="366520"/>
                  <a:pt x="615753" y="367335"/>
                  <a:pt x="618197" y="368150"/>
                </a:cubicBezTo>
                <a:cubicBezTo>
                  <a:pt x="617382" y="368964"/>
                  <a:pt x="616568" y="368964"/>
                  <a:pt x="615753" y="369778"/>
                </a:cubicBezTo>
                <a:cubicBezTo>
                  <a:pt x="617382" y="370593"/>
                  <a:pt x="619826" y="371407"/>
                  <a:pt x="621455" y="369778"/>
                </a:cubicBezTo>
                <a:cubicBezTo>
                  <a:pt x="621455" y="369778"/>
                  <a:pt x="620640" y="368964"/>
                  <a:pt x="620640" y="368964"/>
                </a:cubicBezTo>
                <a:cubicBezTo>
                  <a:pt x="622269" y="369778"/>
                  <a:pt x="623084" y="370593"/>
                  <a:pt x="623898" y="369778"/>
                </a:cubicBezTo>
                <a:lnTo>
                  <a:pt x="621455" y="365706"/>
                </a:lnTo>
                <a:cubicBezTo>
                  <a:pt x="620640" y="366520"/>
                  <a:pt x="619826" y="367335"/>
                  <a:pt x="618197" y="368150"/>
                </a:cubicBezTo>
                <a:cubicBezTo>
                  <a:pt x="615753" y="365706"/>
                  <a:pt x="612495" y="362448"/>
                  <a:pt x="609237" y="364892"/>
                </a:cubicBezTo>
                <a:lnTo>
                  <a:pt x="611681" y="361634"/>
                </a:lnTo>
                <a:cubicBezTo>
                  <a:pt x="607608" y="357561"/>
                  <a:pt x="608423" y="358376"/>
                  <a:pt x="605165" y="353489"/>
                </a:cubicBezTo>
                <a:cubicBezTo>
                  <a:pt x="606794" y="353489"/>
                  <a:pt x="608423" y="354303"/>
                  <a:pt x="609237" y="353489"/>
                </a:cubicBezTo>
                <a:cubicBezTo>
                  <a:pt x="604351" y="350231"/>
                  <a:pt x="614939" y="345344"/>
                  <a:pt x="610866" y="344529"/>
                </a:cubicBezTo>
                <a:cubicBezTo>
                  <a:pt x="610052" y="341271"/>
                  <a:pt x="606794" y="342900"/>
                  <a:pt x="605979" y="341271"/>
                </a:cubicBezTo>
                <a:cubicBezTo>
                  <a:pt x="606794" y="341271"/>
                  <a:pt x="607608" y="342086"/>
                  <a:pt x="607608" y="341271"/>
                </a:cubicBezTo>
                <a:lnTo>
                  <a:pt x="604351" y="338828"/>
                </a:lnTo>
                <a:cubicBezTo>
                  <a:pt x="605165" y="338013"/>
                  <a:pt x="605979" y="340457"/>
                  <a:pt x="607608" y="338013"/>
                </a:cubicBezTo>
                <a:cubicBezTo>
                  <a:pt x="605165" y="333941"/>
                  <a:pt x="603536" y="331498"/>
                  <a:pt x="605165" y="328240"/>
                </a:cubicBezTo>
                <a:cubicBezTo>
                  <a:pt x="604351" y="324167"/>
                  <a:pt x="598649" y="330683"/>
                  <a:pt x="599464" y="326611"/>
                </a:cubicBezTo>
                <a:cubicBezTo>
                  <a:pt x="601907" y="326611"/>
                  <a:pt x="605165" y="325796"/>
                  <a:pt x="605165" y="323353"/>
                </a:cubicBezTo>
                <a:cubicBezTo>
                  <a:pt x="603536" y="322538"/>
                  <a:pt x="601092" y="322538"/>
                  <a:pt x="600278" y="320095"/>
                </a:cubicBezTo>
                <a:lnTo>
                  <a:pt x="604351" y="320095"/>
                </a:lnTo>
                <a:cubicBezTo>
                  <a:pt x="604351" y="317651"/>
                  <a:pt x="603536" y="316022"/>
                  <a:pt x="606794" y="316022"/>
                </a:cubicBezTo>
                <a:cubicBezTo>
                  <a:pt x="605165" y="314393"/>
                  <a:pt x="605165" y="312764"/>
                  <a:pt x="605979" y="311950"/>
                </a:cubicBezTo>
                <a:cubicBezTo>
                  <a:pt x="603536" y="308692"/>
                  <a:pt x="597834" y="314393"/>
                  <a:pt x="596206" y="315208"/>
                </a:cubicBezTo>
                <a:cubicBezTo>
                  <a:pt x="598649" y="311950"/>
                  <a:pt x="597020" y="309506"/>
                  <a:pt x="601907" y="307877"/>
                </a:cubicBezTo>
                <a:lnTo>
                  <a:pt x="602721" y="310321"/>
                </a:lnTo>
                <a:cubicBezTo>
                  <a:pt x="607608" y="304619"/>
                  <a:pt x="597020" y="304619"/>
                  <a:pt x="605165" y="302176"/>
                </a:cubicBezTo>
                <a:cubicBezTo>
                  <a:pt x="605165" y="304619"/>
                  <a:pt x="606794" y="306248"/>
                  <a:pt x="609237" y="305434"/>
                </a:cubicBezTo>
                <a:lnTo>
                  <a:pt x="607608" y="302176"/>
                </a:lnTo>
                <a:cubicBezTo>
                  <a:pt x="608423" y="301361"/>
                  <a:pt x="608423" y="303805"/>
                  <a:pt x="609237" y="302176"/>
                </a:cubicBezTo>
                <a:cubicBezTo>
                  <a:pt x="608423" y="301361"/>
                  <a:pt x="606794" y="299733"/>
                  <a:pt x="605165" y="298918"/>
                </a:cubicBezTo>
                <a:lnTo>
                  <a:pt x="604351" y="294031"/>
                </a:lnTo>
                <a:cubicBezTo>
                  <a:pt x="604351" y="294846"/>
                  <a:pt x="605979" y="294846"/>
                  <a:pt x="605979" y="294031"/>
                </a:cubicBezTo>
                <a:lnTo>
                  <a:pt x="603536" y="290773"/>
                </a:lnTo>
                <a:cubicBezTo>
                  <a:pt x="604351" y="291588"/>
                  <a:pt x="605165" y="290773"/>
                  <a:pt x="605979" y="289144"/>
                </a:cubicBezTo>
                <a:cubicBezTo>
                  <a:pt x="606387" y="286701"/>
                  <a:pt x="604147" y="285683"/>
                  <a:pt x="602314" y="284868"/>
                </a:cubicBezTo>
                <a:lnTo>
                  <a:pt x="601325" y="282396"/>
                </a:lnTo>
                <a:lnTo>
                  <a:pt x="602721" y="280999"/>
                </a:lnTo>
                <a:cubicBezTo>
                  <a:pt x="594577" y="280999"/>
                  <a:pt x="601907" y="270411"/>
                  <a:pt x="593762" y="270411"/>
                </a:cubicBezTo>
                <a:cubicBezTo>
                  <a:pt x="597020" y="267967"/>
                  <a:pt x="595391" y="270411"/>
                  <a:pt x="599464" y="273669"/>
                </a:cubicBezTo>
                <a:lnTo>
                  <a:pt x="601907" y="271225"/>
                </a:lnTo>
                <a:cubicBezTo>
                  <a:pt x="602721" y="272040"/>
                  <a:pt x="601907" y="272854"/>
                  <a:pt x="605979" y="272040"/>
                </a:cubicBezTo>
                <a:cubicBezTo>
                  <a:pt x="609237" y="267967"/>
                  <a:pt x="605165" y="264709"/>
                  <a:pt x="602721" y="263080"/>
                </a:cubicBezTo>
                <a:cubicBezTo>
                  <a:pt x="604351" y="262266"/>
                  <a:pt x="609237" y="264709"/>
                  <a:pt x="607608" y="260637"/>
                </a:cubicBezTo>
                <a:cubicBezTo>
                  <a:pt x="605979" y="254936"/>
                  <a:pt x="601092" y="261451"/>
                  <a:pt x="600278" y="258194"/>
                </a:cubicBezTo>
                <a:lnTo>
                  <a:pt x="604351" y="255750"/>
                </a:lnTo>
                <a:cubicBezTo>
                  <a:pt x="601092" y="251677"/>
                  <a:pt x="603536" y="248420"/>
                  <a:pt x="604351" y="245162"/>
                </a:cubicBezTo>
                <a:cubicBezTo>
                  <a:pt x="603536" y="244347"/>
                  <a:pt x="603536" y="243533"/>
                  <a:pt x="602721" y="243533"/>
                </a:cubicBezTo>
                <a:cubicBezTo>
                  <a:pt x="605165" y="239460"/>
                  <a:pt x="598649" y="235388"/>
                  <a:pt x="600278" y="232944"/>
                </a:cubicBezTo>
                <a:cubicBezTo>
                  <a:pt x="601092" y="233759"/>
                  <a:pt x="603536" y="231315"/>
                  <a:pt x="604351" y="231315"/>
                </a:cubicBezTo>
                <a:lnTo>
                  <a:pt x="601907" y="226428"/>
                </a:lnTo>
                <a:cubicBezTo>
                  <a:pt x="602721" y="228872"/>
                  <a:pt x="605165" y="228057"/>
                  <a:pt x="607608" y="228872"/>
                </a:cubicBezTo>
                <a:cubicBezTo>
                  <a:pt x="607608" y="227243"/>
                  <a:pt x="605979" y="226428"/>
                  <a:pt x="605979" y="225614"/>
                </a:cubicBezTo>
                <a:cubicBezTo>
                  <a:pt x="607608" y="226428"/>
                  <a:pt x="608423" y="227243"/>
                  <a:pt x="609237" y="226428"/>
                </a:cubicBezTo>
                <a:lnTo>
                  <a:pt x="605165" y="221541"/>
                </a:lnTo>
                <a:cubicBezTo>
                  <a:pt x="604351" y="222356"/>
                  <a:pt x="604351" y="222356"/>
                  <a:pt x="604351" y="223170"/>
                </a:cubicBezTo>
                <a:cubicBezTo>
                  <a:pt x="604351" y="222356"/>
                  <a:pt x="603536" y="219098"/>
                  <a:pt x="605165" y="217469"/>
                </a:cubicBezTo>
                <a:cubicBezTo>
                  <a:pt x="605979" y="217469"/>
                  <a:pt x="606794" y="218284"/>
                  <a:pt x="607608" y="218284"/>
                </a:cubicBezTo>
                <a:cubicBezTo>
                  <a:pt x="605165" y="219912"/>
                  <a:pt x="607608" y="220727"/>
                  <a:pt x="609237" y="221541"/>
                </a:cubicBezTo>
                <a:cubicBezTo>
                  <a:pt x="609237" y="218284"/>
                  <a:pt x="610052" y="220727"/>
                  <a:pt x="611681" y="219098"/>
                </a:cubicBezTo>
                <a:cubicBezTo>
                  <a:pt x="611681" y="215840"/>
                  <a:pt x="608423" y="215025"/>
                  <a:pt x="605979" y="215840"/>
                </a:cubicBezTo>
                <a:cubicBezTo>
                  <a:pt x="606794" y="213397"/>
                  <a:pt x="607608" y="212582"/>
                  <a:pt x="605165" y="209324"/>
                </a:cubicBezTo>
                <a:lnTo>
                  <a:pt x="608423" y="210139"/>
                </a:lnTo>
                <a:lnTo>
                  <a:pt x="607608" y="207695"/>
                </a:lnTo>
                <a:lnTo>
                  <a:pt x="611681" y="210139"/>
                </a:lnTo>
                <a:cubicBezTo>
                  <a:pt x="614124" y="205252"/>
                  <a:pt x="605979" y="209324"/>
                  <a:pt x="607608" y="203623"/>
                </a:cubicBezTo>
                <a:lnTo>
                  <a:pt x="610866" y="203623"/>
                </a:lnTo>
                <a:cubicBezTo>
                  <a:pt x="610052" y="201179"/>
                  <a:pt x="605165" y="200365"/>
                  <a:pt x="608423" y="198736"/>
                </a:cubicBezTo>
                <a:cubicBezTo>
                  <a:pt x="606794" y="196292"/>
                  <a:pt x="604351" y="201994"/>
                  <a:pt x="603536" y="197107"/>
                </a:cubicBezTo>
                <a:cubicBezTo>
                  <a:pt x="605165" y="196292"/>
                  <a:pt x="605979" y="194663"/>
                  <a:pt x="606794" y="193034"/>
                </a:cubicBezTo>
                <a:cubicBezTo>
                  <a:pt x="605165" y="191405"/>
                  <a:pt x="602721" y="194663"/>
                  <a:pt x="603536" y="195478"/>
                </a:cubicBezTo>
                <a:cubicBezTo>
                  <a:pt x="602721" y="188147"/>
                  <a:pt x="614124" y="190591"/>
                  <a:pt x="610052" y="184075"/>
                </a:cubicBezTo>
                <a:cubicBezTo>
                  <a:pt x="607608" y="185704"/>
                  <a:pt x="604351" y="181632"/>
                  <a:pt x="604351" y="187333"/>
                </a:cubicBezTo>
                <a:cubicBezTo>
                  <a:pt x="602721" y="184889"/>
                  <a:pt x="608423" y="181632"/>
                  <a:pt x="605165" y="179188"/>
                </a:cubicBezTo>
                <a:lnTo>
                  <a:pt x="609237" y="180817"/>
                </a:lnTo>
                <a:cubicBezTo>
                  <a:pt x="609237" y="180002"/>
                  <a:pt x="608423" y="179188"/>
                  <a:pt x="607608" y="178373"/>
                </a:cubicBezTo>
                <a:lnTo>
                  <a:pt x="610866" y="178373"/>
                </a:lnTo>
                <a:cubicBezTo>
                  <a:pt x="605979" y="175115"/>
                  <a:pt x="613310" y="172672"/>
                  <a:pt x="606794" y="170229"/>
                </a:cubicBezTo>
                <a:cubicBezTo>
                  <a:pt x="611681" y="171858"/>
                  <a:pt x="605979" y="167785"/>
                  <a:pt x="608423" y="166156"/>
                </a:cubicBezTo>
                <a:cubicBezTo>
                  <a:pt x="612495" y="168600"/>
                  <a:pt x="608423" y="174301"/>
                  <a:pt x="613310" y="174301"/>
                </a:cubicBezTo>
                <a:cubicBezTo>
                  <a:pt x="614939" y="172672"/>
                  <a:pt x="612495" y="171858"/>
                  <a:pt x="614124" y="170229"/>
                </a:cubicBezTo>
                <a:cubicBezTo>
                  <a:pt x="614939" y="171043"/>
                  <a:pt x="616568" y="172672"/>
                  <a:pt x="617382" y="172672"/>
                </a:cubicBezTo>
                <a:cubicBezTo>
                  <a:pt x="619826" y="167785"/>
                  <a:pt x="614939" y="165342"/>
                  <a:pt x="613310" y="162898"/>
                </a:cubicBezTo>
                <a:lnTo>
                  <a:pt x="614124" y="167785"/>
                </a:lnTo>
                <a:cubicBezTo>
                  <a:pt x="609237" y="167785"/>
                  <a:pt x="613310" y="166156"/>
                  <a:pt x="609237" y="164527"/>
                </a:cubicBezTo>
                <a:cubicBezTo>
                  <a:pt x="612495" y="162898"/>
                  <a:pt x="608423" y="160455"/>
                  <a:pt x="610052" y="158826"/>
                </a:cubicBezTo>
                <a:cubicBezTo>
                  <a:pt x="610052" y="158826"/>
                  <a:pt x="610866" y="158826"/>
                  <a:pt x="610866" y="159640"/>
                </a:cubicBezTo>
                <a:cubicBezTo>
                  <a:pt x="610866" y="154753"/>
                  <a:pt x="619011" y="153124"/>
                  <a:pt x="619011" y="151495"/>
                </a:cubicBezTo>
                <a:cubicBezTo>
                  <a:pt x="619826" y="149866"/>
                  <a:pt x="617382" y="145794"/>
                  <a:pt x="614939" y="147423"/>
                </a:cubicBezTo>
                <a:cubicBezTo>
                  <a:pt x="613310" y="145794"/>
                  <a:pt x="616568" y="154753"/>
                  <a:pt x="610052" y="151495"/>
                </a:cubicBezTo>
                <a:cubicBezTo>
                  <a:pt x="617382" y="148237"/>
                  <a:pt x="607608" y="145794"/>
                  <a:pt x="612495" y="139278"/>
                </a:cubicBezTo>
                <a:cubicBezTo>
                  <a:pt x="614939" y="141721"/>
                  <a:pt x="616568" y="137649"/>
                  <a:pt x="618197" y="140093"/>
                </a:cubicBezTo>
                <a:cubicBezTo>
                  <a:pt x="617382" y="137649"/>
                  <a:pt x="616568" y="137649"/>
                  <a:pt x="614124" y="136020"/>
                </a:cubicBezTo>
                <a:lnTo>
                  <a:pt x="616568" y="135206"/>
                </a:lnTo>
                <a:cubicBezTo>
                  <a:pt x="611681" y="131948"/>
                  <a:pt x="611681" y="134391"/>
                  <a:pt x="609237" y="128690"/>
                </a:cubicBezTo>
                <a:cubicBezTo>
                  <a:pt x="610866" y="131133"/>
                  <a:pt x="612495" y="126246"/>
                  <a:pt x="614124" y="127875"/>
                </a:cubicBezTo>
                <a:cubicBezTo>
                  <a:pt x="614939" y="126246"/>
                  <a:pt x="614124" y="124617"/>
                  <a:pt x="612495" y="123803"/>
                </a:cubicBezTo>
                <a:cubicBezTo>
                  <a:pt x="610866" y="117287"/>
                  <a:pt x="614939" y="118916"/>
                  <a:pt x="612495" y="113214"/>
                </a:cubicBezTo>
                <a:lnTo>
                  <a:pt x="610866" y="114029"/>
                </a:lnTo>
                <a:cubicBezTo>
                  <a:pt x="608830" y="110363"/>
                  <a:pt x="608423" y="106291"/>
                  <a:pt x="608321" y="102219"/>
                </a:cubicBezTo>
                <a:lnTo>
                  <a:pt x="608036" y="97505"/>
                </a:lnTo>
                <a:lnTo>
                  <a:pt x="606794" y="99368"/>
                </a:lnTo>
                <a:lnTo>
                  <a:pt x="605979" y="98554"/>
                </a:lnTo>
                <a:lnTo>
                  <a:pt x="608018" y="97195"/>
                </a:lnTo>
                <a:lnTo>
                  <a:pt x="607608" y="90409"/>
                </a:lnTo>
                <a:lnTo>
                  <a:pt x="606794" y="92852"/>
                </a:lnTo>
                <a:cubicBezTo>
                  <a:pt x="607608" y="92038"/>
                  <a:pt x="604351" y="87965"/>
                  <a:pt x="606794" y="85522"/>
                </a:cubicBezTo>
                <a:cubicBezTo>
                  <a:pt x="606794" y="85522"/>
                  <a:pt x="607608" y="86336"/>
                  <a:pt x="607608" y="87151"/>
                </a:cubicBezTo>
                <a:cubicBezTo>
                  <a:pt x="609237" y="87151"/>
                  <a:pt x="611681" y="86336"/>
                  <a:pt x="611681" y="84707"/>
                </a:cubicBezTo>
                <a:lnTo>
                  <a:pt x="609237" y="83893"/>
                </a:lnTo>
                <a:lnTo>
                  <a:pt x="610866" y="83078"/>
                </a:lnTo>
                <a:cubicBezTo>
                  <a:pt x="610866" y="80635"/>
                  <a:pt x="607608" y="83893"/>
                  <a:pt x="607608" y="81449"/>
                </a:cubicBezTo>
                <a:cubicBezTo>
                  <a:pt x="614124" y="79820"/>
                  <a:pt x="608423" y="70046"/>
                  <a:pt x="614124" y="67603"/>
                </a:cubicBezTo>
                <a:cubicBezTo>
                  <a:pt x="609237" y="65974"/>
                  <a:pt x="613310" y="72490"/>
                  <a:pt x="609237" y="70861"/>
                </a:cubicBezTo>
                <a:cubicBezTo>
                  <a:pt x="609237" y="70046"/>
                  <a:pt x="610866" y="69232"/>
                  <a:pt x="610866" y="67603"/>
                </a:cubicBezTo>
                <a:lnTo>
                  <a:pt x="607608" y="68417"/>
                </a:lnTo>
                <a:cubicBezTo>
                  <a:pt x="609237" y="60273"/>
                  <a:pt x="611681" y="57015"/>
                  <a:pt x="610866" y="49684"/>
                </a:cubicBezTo>
                <a:lnTo>
                  <a:pt x="611681" y="49684"/>
                </a:lnTo>
                <a:cubicBezTo>
                  <a:pt x="613310" y="47241"/>
                  <a:pt x="612495" y="45612"/>
                  <a:pt x="610052" y="44797"/>
                </a:cubicBezTo>
                <a:cubicBezTo>
                  <a:pt x="611681" y="43983"/>
                  <a:pt x="612495" y="45612"/>
                  <a:pt x="613310" y="44797"/>
                </a:cubicBezTo>
                <a:cubicBezTo>
                  <a:pt x="605979" y="39910"/>
                  <a:pt x="618197" y="35023"/>
                  <a:pt x="613310" y="32580"/>
                </a:cubicBezTo>
                <a:cubicBezTo>
                  <a:pt x="619826" y="32580"/>
                  <a:pt x="624713" y="26878"/>
                  <a:pt x="629599" y="29322"/>
                </a:cubicBezTo>
                <a:close/>
                <a:moveTo>
                  <a:pt x="405614" y="27693"/>
                </a:moveTo>
                <a:lnTo>
                  <a:pt x="406429" y="35023"/>
                </a:lnTo>
                <a:cubicBezTo>
                  <a:pt x="405614" y="34209"/>
                  <a:pt x="404800" y="34209"/>
                  <a:pt x="403171" y="37467"/>
                </a:cubicBezTo>
                <a:close/>
                <a:moveTo>
                  <a:pt x="633672" y="26879"/>
                </a:moveTo>
                <a:lnTo>
                  <a:pt x="632043" y="29322"/>
                </a:lnTo>
                <a:lnTo>
                  <a:pt x="632043" y="28508"/>
                </a:lnTo>
                <a:close/>
                <a:moveTo>
                  <a:pt x="513942" y="26879"/>
                </a:moveTo>
                <a:cubicBezTo>
                  <a:pt x="513942" y="27694"/>
                  <a:pt x="513942" y="28508"/>
                  <a:pt x="514757" y="29322"/>
                </a:cubicBezTo>
                <a:lnTo>
                  <a:pt x="513942" y="30951"/>
                </a:lnTo>
                <a:close/>
                <a:moveTo>
                  <a:pt x="539191" y="23621"/>
                </a:moveTo>
                <a:lnTo>
                  <a:pt x="540820" y="23621"/>
                </a:lnTo>
                <a:lnTo>
                  <a:pt x="541634" y="24435"/>
                </a:lnTo>
                <a:close/>
                <a:moveTo>
                  <a:pt x="628785" y="22806"/>
                </a:moveTo>
                <a:lnTo>
                  <a:pt x="632042" y="24435"/>
                </a:lnTo>
                <a:lnTo>
                  <a:pt x="627970" y="25249"/>
                </a:lnTo>
                <a:cubicBezTo>
                  <a:pt x="628785" y="25249"/>
                  <a:pt x="627970" y="23621"/>
                  <a:pt x="628785" y="22806"/>
                </a:cubicBezTo>
                <a:close/>
                <a:moveTo>
                  <a:pt x="561996" y="21992"/>
                </a:moveTo>
                <a:lnTo>
                  <a:pt x="561996" y="23621"/>
                </a:lnTo>
                <a:cubicBezTo>
                  <a:pt x="561996" y="23621"/>
                  <a:pt x="561182" y="23621"/>
                  <a:pt x="561182" y="23621"/>
                </a:cubicBezTo>
                <a:cubicBezTo>
                  <a:pt x="559553" y="22806"/>
                  <a:pt x="560367" y="21992"/>
                  <a:pt x="561996" y="21992"/>
                </a:cubicBezTo>
                <a:close/>
                <a:moveTo>
                  <a:pt x="532675" y="21177"/>
                </a:moveTo>
                <a:cubicBezTo>
                  <a:pt x="532675" y="20362"/>
                  <a:pt x="534304" y="21177"/>
                  <a:pt x="535933" y="21177"/>
                </a:cubicBezTo>
                <a:cubicBezTo>
                  <a:pt x="535119" y="21177"/>
                  <a:pt x="535119" y="21177"/>
                  <a:pt x="535119" y="21992"/>
                </a:cubicBezTo>
                <a:close/>
                <a:moveTo>
                  <a:pt x="544078" y="20363"/>
                </a:moveTo>
                <a:lnTo>
                  <a:pt x="544893" y="23621"/>
                </a:lnTo>
                <a:lnTo>
                  <a:pt x="543264" y="22806"/>
                </a:lnTo>
                <a:close/>
                <a:moveTo>
                  <a:pt x="506612" y="20363"/>
                </a:moveTo>
                <a:cubicBezTo>
                  <a:pt x="506612" y="21992"/>
                  <a:pt x="505797" y="21992"/>
                  <a:pt x="505797" y="22806"/>
                </a:cubicBezTo>
                <a:cubicBezTo>
                  <a:pt x="504983" y="22806"/>
                  <a:pt x="504168" y="21992"/>
                  <a:pt x="504168" y="21178"/>
                </a:cubicBezTo>
                <a:close/>
                <a:moveTo>
                  <a:pt x="611681" y="18734"/>
                </a:moveTo>
                <a:cubicBezTo>
                  <a:pt x="610866" y="17920"/>
                  <a:pt x="613310" y="19549"/>
                  <a:pt x="614939" y="18734"/>
                </a:cubicBezTo>
                <a:lnTo>
                  <a:pt x="613310" y="20363"/>
                </a:lnTo>
                <a:close/>
                <a:moveTo>
                  <a:pt x="466701" y="18734"/>
                </a:moveTo>
                <a:lnTo>
                  <a:pt x="466701" y="25250"/>
                </a:lnTo>
                <a:lnTo>
                  <a:pt x="465887" y="25250"/>
                </a:lnTo>
                <a:close/>
                <a:moveTo>
                  <a:pt x="575028" y="15476"/>
                </a:moveTo>
                <a:cubicBezTo>
                  <a:pt x="575028" y="17105"/>
                  <a:pt x="575843" y="18734"/>
                  <a:pt x="572585" y="17919"/>
                </a:cubicBezTo>
                <a:lnTo>
                  <a:pt x="572585" y="19548"/>
                </a:lnTo>
                <a:lnTo>
                  <a:pt x="570956" y="17105"/>
                </a:lnTo>
                <a:close/>
                <a:moveTo>
                  <a:pt x="583174" y="14661"/>
                </a:moveTo>
                <a:cubicBezTo>
                  <a:pt x="583174" y="15476"/>
                  <a:pt x="585617" y="18733"/>
                  <a:pt x="587246" y="19548"/>
                </a:cubicBezTo>
                <a:lnTo>
                  <a:pt x="587246" y="20362"/>
                </a:lnTo>
                <a:cubicBezTo>
                  <a:pt x="586432" y="19548"/>
                  <a:pt x="585617" y="21177"/>
                  <a:pt x="585617" y="21177"/>
                </a:cubicBezTo>
                <a:cubicBezTo>
                  <a:pt x="584803" y="18733"/>
                  <a:pt x="583989" y="17104"/>
                  <a:pt x="583174" y="14661"/>
                </a:cubicBezTo>
                <a:close/>
                <a:moveTo>
                  <a:pt x="39910" y="14661"/>
                </a:moveTo>
                <a:lnTo>
                  <a:pt x="38282" y="17104"/>
                </a:lnTo>
                <a:lnTo>
                  <a:pt x="37467" y="16290"/>
                </a:lnTo>
                <a:close/>
                <a:moveTo>
                  <a:pt x="626341" y="13032"/>
                </a:moveTo>
                <a:lnTo>
                  <a:pt x="626341" y="14661"/>
                </a:lnTo>
                <a:lnTo>
                  <a:pt x="623898" y="16290"/>
                </a:lnTo>
                <a:close/>
                <a:moveTo>
                  <a:pt x="620640" y="13032"/>
                </a:moveTo>
                <a:lnTo>
                  <a:pt x="619826" y="16290"/>
                </a:lnTo>
                <a:lnTo>
                  <a:pt x="619011" y="15475"/>
                </a:lnTo>
                <a:cubicBezTo>
                  <a:pt x="616568" y="13847"/>
                  <a:pt x="613310" y="18733"/>
                  <a:pt x="611681" y="14661"/>
                </a:cubicBezTo>
                <a:cubicBezTo>
                  <a:pt x="614124" y="15475"/>
                  <a:pt x="618197" y="13032"/>
                  <a:pt x="620640" y="13032"/>
                </a:cubicBezTo>
                <a:close/>
                <a:moveTo>
                  <a:pt x="582359" y="11403"/>
                </a:moveTo>
                <a:lnTo>
                  <a:pt x="583174" y="12217"/>
                </a:lnTo>
                <a:lnTo>
                  <a:pt x="582359" y="13032"/>
                </a:lnTo>
                <a:close/>
                <a:moveTo>
                  <a:pt x="600277" y="10589"/>
                </a:moveTo>
                <a:lnTo>
                  <a:pt x="597019" y="13847"/>
                </a:lnTo>
                <a:lnTo>
                  <a:pt x="596205" y="13847"/>
                </a:lnTo>
                <a:close/>
                <a:moveTo>
                  <a:pt x="585617" y="10589"/>
                </a:moveTo>
                <a:cubicBezTo>
                  <a:pt x="584803" y="11404"/>
                  <a:pt x="585617" y="12218"/>
                  <a:pt x="585617" y="13032"/>
                </a:cubicBezTo>
                <a:lnTo>
                  <a:pt x="583174" y="12218"/>
                </a:lnTo>
                <a:close/>
                <a:moveTo>
                  <a:pt x="35023" y="10589"/>
                </a:moveTo>
                <a:lnTo>
                  <a:pt x="38281" y="12218"/>
                </a:lnTo>
                <a:lnTo>
                  <a:pt x="34209" y="13032"/>
                </a:lnTo>
                <a:cubicBezTo>
                  <a:pt x="35023" y="12218"/>
                  <a:pt x="34209" y="11404"/>
                  <a:pt x="35023" y="10589"/>
                </a:cubicBezTo>
                <a:close/>
                <a:moveTo>
                  <a:pt x="565254" y="9775"/>
                </a:moveTo>
                <a:cubicBezTo>
                  <a:pt x="568512" y="11403"/>
                  <a:pt x="562811" y="13032"/>
                  <a:pt x="566884" y="13032"/>
                </a:cubicBezTo>
                <a:cubicBezTo>
                  <a:pt x="565254" y="13847"/>
                  <a:pt x="566069" y="16290"/>
                  <a:pt x="563626" y="16290"/>
                </a:cubicBezTo>
                <a:cubicBezTo>
                  <a:pt x="561997" y="13847"/>
                  <a:pt x="564440" y="12218"/>
                  <a:pt x="565254" y="9775"/>
                </a:cubicBezTo>
                <a:close/>
                <a:moveTo>
                  <a:pt x="556295" y="9774"/>
                </a:moveTo>
                <a:cubicBezTo>
                  <a:pt x="557924" y="13846"/>
                  <a:pt x="559553" y="21991"/>
                  <a:pt x="557109" y="23620"/>
                </a:cubicBezTo>
                <a:cubicBezTo>
                  <a:pt x="554666" y="21177"/>
                  <a:pt x="552223" y="23620"/>
                  <a:pt x="552223" y="26064"/>
                </a:cubicBezTo>
                <a:cubicBezTo>
                  <a:pt x="551408" y="25249"/>
                  <a:pt x="552223" y="23620"/>
                  <a:pt x="552223" y="22806"/>
                </a:cubicBezTo>
                <a:lnTo>
                  <a:pt x="549779" y="24435"/>
                </a:lnTo>
                <a:cubicBezTo>
                  <a:pt x="548965" y="19548"/>
                  <a:pt x="554666" y="18733"/>
                  <a:pt x="553037" y="15475"/>
                </a:cubicBezTo>
                <a:cubicBezTo>
                  <a:pt x="554666" y="17104"/>
                  <a:pt x="553852" y="19548"/>
                  <a:pt x="557109" y="17919"/>
                </a:cubicBezTo>
                <a:cubicBezTo>
                  <a:pt x="558739" y="16290"/>
                  <a:pt x="554666" y="14661"/>
                  <a:pt x="553852" y="13032"/>
                </a:cubicBezTo>
                <a:cubicBezTo>
                  <a:pt x="556295" y="11403"/>
                  <a:pt x="556295" y="10588"/>
                  <a:pt x="556295" y="9774"/>
                </a:cubicBezTo>
                <a:close/>
                <a:moveTo>
                  <a:pt x="565254" y="8960"/>
                </a:moveTo>
                <a:cubicBezTo>
                  <a:pt x="566069" y="8960"/>
                  <a:pt x="566884" y="9775"/>
                  <a:pt x="567698" y="9775"/>
                </a:cubicBezTo>
                <a:cubicBezTo>
                  <a:pt x="566884" y="9775"/>
                  <a:pt x="566069" y="9775"/>
                  <a:pt x="565254" y="9775"/>
                </a:cubicBezTo>
                <a:cubicBezTo>
                  <a:pt x="563626" y="9775"/>
                  <a:pt x="561997" y="9775"/>
                  <a:pt x="561182" y="10589"/>
                </a:cubicBezTo>
                <a:close/>
                <a:moveTo>
                  <a:pt x="24435" y="8960"/>
                </a:moveTo>
                <a:lnTo>
                  <a:pt x="25250" y="13032"/>
                </a:lnTo>
                <a:cubicBezTo>
                  <a:pt x="25250" y="12218"/>
                  <a:pt x="24435" y="12218"/>
                  <a:pt x="22806" y="12218"/>
                </a:cubicBezTo>
                <a:close/>
                <a:moveTo>
                  <a:pt x="600278" y="7331"/>
                </a:moveTo>
                <a:lnTo>
                  <a:pt x="597834" y="8960"/>
                </a:lnTo>
                <a:cubicBezTo>
                  <a:pt x="597834" y="9774"/>
                  <a:pt x="597834" y="11403"/>
                  <a:pt x="598649" y="8145"/>
                </a:cubicBezTo>
                <a:cubicBezTo>
                  <a:pt x="599463" y="8960"/>
                  <a:pt x="599463" y="8145"/>
                  <a:pt x="600278" y="7331"/>
                </a:cubicBezTo>
                <a:close/>
                <a:moveTo>
                  <a:pt x="570956" y="7331"/>
                </a:moveTo>
                <a:cubicBezTo>
                  <a:pt x="572585" y="7331"/>
                  <a:pt x="571770" y="8960"/>
                  <a:pt x="571770" y="9774"/>
                </a:cubicBezTo>
                <a:cubicBezTo>
                  <a:pt x="570141" y="9774"/>
                  <a:pt x="569327" y="9774"/>
                  <a:pt x="567698" y="8960"/>
                </a:cubicBezTo>
                <a:cubicBezTo>
                  <a:pt x="568512" y="8960"/>
                  <a:pt x="570141" y="8145"/>
                  <a:pt x="570956" y="7331"/>
                </a:cubicBezTo>
                <a:close/>
                <a:moveTo>
                  <a:pt x="26878" y="7331"/>
                </a:moveTo>
                <a:lnTo>
                  <a:pt x="29322" y="8145"/>
                </a:lnTo>
                <a:lnTo>
                  <a:pt x="28507" y="8960"/>
                </a:lnTo>
                <a:close/>
                <a:moveTo>
                  <a:pt x="528602" y="6517"/>
                </a:moveTo>
                <a:cubicBezTo>
                  <a:pt x="528602" y="5702"/>
                  <a:pt x="528602" y="9775"/>
                  <a:pt x="527788" y="8960"/>
                </a:cubicBezTo>
                <a:cubicBezTo>
                  <a:pt x="523715" y="10589"/>
                  <a:pt x="529417" y="3259"/>
                  <a:pt x="528602" y="6517"/>
                </a:cubicBezTo>
                <a:close/>
                <a:moveTo>
                  <a:pt x="557924" y="6516"/>
                </a:moveTo>
                <a:cubicBezTo>
                  <a:pt x="559553" y="8145"/>
                  <a:pt x="560367" y="8959"/>
                  <a:pt x="561182" y="9774"/>
                </a:cubicBezTo>
                <a:lnTo>
                  <a:pt x="560367" y="9774"/>
                </a:lnTo>
                <a:lnTo>
                  <a:pt x="556295" y="9774"/>
                </a:lnTo>
                <a:cubicBezTo>
                  <a:pt x="556295" y="8959"/>
                  <a:pt x="556295" y="7331"/>
                  <a:pt x="557924" y="6516"/>
                </a:cubicBezTo>
                <a:close/>
                <a:moveTo>
                  <a:pt x="531046" y="6516"/>
                </a:moveTo>
                <a:cubicBezTo>
                  <a:pt x="531046" y="7331"/>
                  <a:pt x="531046" y="7331"/>
                  <a:pt x="531046" y="7331"/>
                </a:cubicBezTo>
                <a:cubicBezTo>
                  <a:pt x="530232" y="7331"/>
                  <a:pt x="530232" y="7331"/>
                  <a:pt x="529417" y="7331"/>
                </a:cubicBezTo>
                <a:cubicBezTo>
                  <a:pt x="530232" y="7331"/>
                  <a:pt x="531046" y="6516"/>
                  <a:pt x="531046" y="6516"/>
                </a:cubicBezTo>
                <a:close/>
                <a:moveTo>
                  <a:pt x="579916" y="5702"/>
                </a:moveTo>
                <a:cubicBezTo>
                  <a:pt x="580730" y="6516"/>
                  <a:pt x="581545" y="7331"/>
                  <a:pt x="581545" y="8145"/>
                </a:cubicBezTo>
                <a:cubicBezTo>
                  <a:pt x="581545" y="8145"/>
                  <a:pt x="581545" y="8145"/>
                  <a:pt x="580730" y="8145"/>
                </a:cubicBezTo>
                <a:close/>
                <a:moveTo>
                  <a:pt x="550594" y="5702"/>
                </a:moveTo>
                <a:lnTo>
                  <a:pt x="550594" y="8145"/>
                </a:lnTo>
                <a:lnTo>
                  <a:pt x="549779" y="7331"/>
                </a:lnTo>
                <a:close/>
                <a:moveTo>
                  <a:pt x="541634" y="5702"/>
                </a:moveTo>
                <a:cubicBezTo>
                  <a:pt x="540820" y="5702"/>
                  <a:pt x="541634" y="6516"/>
                  <a:pt x="540820" y="7331"/>
                </a:cubicBezTo>
                <a:cubicBezTo>
                  <a:pt x="540820" y="7331"/>
                  <a:pt x="540005" y="6516"/>
                  <a:pt x="539191" y="6516"/>
                </a:cubicBezTo>
                <a:close/>
                <a:moveTo>
                  <a:pt x="604351" y="4887"/>
                </a:moveTo>
                <a:lnTo>
                  <a:pt x="605979" y="4887"/>
                </a:lnTo>
                <a:lnTo>
                  <a:pt x="605980" y="4887"/>
                </a:lnTo>
                <a:cubicBezTo>
                  <a:pt x="605980" y="5702"/>
                  <a:pt x="605980" y="5702"/>
                  <a:pt x="605980" y="5702"/>
                </a:cubicBezTo>
                <a:cubicBezTo>
                  <a:pt x="602722" y="6516"/>
                  <a:pt x="605165" y="6516"/>
                  <a:pt x="604351" y="4887"/>
                </a:cubicBezTo>
                <a:close/>
                <a:moveTo>
                  <a:pt x="555481" y="4887"/>
                </a:moveTo>
                <a:lnTo>
                  <a:pt x="555481" y="7330"/>
                </a:lnTo>
                <a:lnTo>
                  <a:pt x="553852" y="8959"/>
                </a:lnTo>
                <a:close/>
                <a:moveTo>
                  <a:pt x="430253" y="4684"/>
                </a:moveTo>
                <a:cubicBezTo>
                  <a:pt x="430864" y="5498"/>
                  <a:pt x="431678" y="6923"/>
                  <a:pt x="432493" y="8145"/>
                </a:cubicBezTo>
                <a:cubicBezTo>
                  <a:pt x="432493" y="7331"/>
                  <a:pt x="431678" y="7331"/>
                  <a:pt x="430049" y="7331"/>
                </a:cubicBezTo>
                <a:lnTo>
                  <a:pt x="429235" y="4887"/>
                </a:lnTo>
                <a:cubicBezTo>
                  <a:pt x="429235" y="3665"/>
                  <a:pt x="429642" y="3869"/>
                  <a:pt x="430253" y="4684"/>
                </a:cubicBezTo>
                <a:close/>
                <a:moveTo>
                  <a:pt x="587246" y="4073"/>
                </a:moveTo>
                <a:cubicBezTo>
                  <a:pt x="587246" y="4888"/>
                  <a:pt x="588875" y="5702"/>
                  <a:pt x="589689" y="6516"/>
                </a:cubicBezTo>
                <a:lnTo>
                  <a:pt x="588061" y="7331"/>
                </a:lnTo>
                <a:cubicBezTo>
                  <a:pt x="588061" y="6516"/>
                  <a:pt x="587246" y="4888"/>
                  <a:pt x="587246" y="4073"/>
                </a:cubicBezTo>
                <a:close/>
                <a:moveTo>
                  <a:pt x="599463" y="2444"/>
                </a:moveTo>
                <a:cubicBezTo>
                  <a:pt x="598648" y="2444"/>
                  <a:pt x="600277" y="3259"/>
                  <a:pt x="601092" y="4073"/>
                </a:cubicBezTo>
                <a:lnTo>
                  <a:pt x="599463" y="5702"/>
                </a:lnTo>
                <a:cubicBezTo>
                  <a:pt x="597834" y="4073"/>
                  <a:pt x="597834" y="3259"/>
                  <a:pt x="599463" y="2444"/>
                </a:cubicBezTo>
                <a:close/>
                <a:moveTo>
                  <a:pt x="579916" y="1629"/>
                </a:moveTo>
                <a:lnTo>
                  <a:pt x="579101" y="3258"/>
                </a:lnTo>
                <a:lnTo>
                  <a:pt x="577472" y="4887"/>
                </a:lnTo>
                <a:close/>
                <a:moveTo>
                  <a:pt x="573399" y="0"/>
                </a:moveTo>
                <a:cubicBezTo>
                  <a:pt x="571771" y="815"/>
                  <a:pt x="574214" y="2443"/>
                  <a:pt x="573399" y="4072"/>
                </a:cubicBezTo>
                <a:cubicBezTo>
                  <a:pt x="571771" y="2443"/>
                  <a:pt x="570142" y="2443"/>
                  <a:pt x="569327" y="3258"/>
                </a:cubicBezTo>
                <a:cubicBezTo>
                  <a:pt x="570956" y="1629"/>
                  <a:pt x="571771" y="0"/>
                  <a:pt x="573399" y="0"/>
                </a:cubicBezTo>
                <a:close/>
              </a:path>
            </a:pathLst>
          </a:custGeom>
          <a:solidFill>
            <a:srgbClr val="A0020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/>
            <a:endParaRPr lang="zh-CN" altLang="en-US" sz="575" spc="0" baseline="0" dirty="0">
              <a:solidFill>
                <a:srgbClr val="000000"/>
              </a:solidFill>
              <a:latin typeface="新宋体" panose="02010609030101010101" charset="-122"/>
              <a:ea typeface="新宋体" panose="02010609030101010101" charset="-122"/>
              <a:sym typeface="新宋体" panose="02010609030101010101" charset="-122"/>
              <a:rtl val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674263" y="1199756"/>
            <a:ext cx="1186314" cy="2554545"/>
            <a:chOff x="2776086" y="794904"/>
            <a:chExt cx="1186314" cy="2554545"/>
          </a:xfrm>
        </p:grpSpPr>
        <p:sp>
          <p:nvSpPr>
            <p:cNvPr id="34" name="Freeform 75452"/>
            <p:cNvSpPr/>
            <p:nvPr/>
          </p:nvSpPr>
          <p:spPr bwMode="auto">
            <a:xfrm>
              <a:off x="3250057" y="2352748"/>
              <a:ext cx="60979" cy="56115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8 h 8"/>
                <a:gd name="T4" fmla="*/ 0 w 8"/>
                <a:gd name="T5" fmla="*/ 3 h 8"/>
                <a:gd name="T6" fmla="*/ 1 w 8"/>
                <a:gd name="T7" fmla="*/ 1 h 8"/>
                <a:gd name="T8" fmla="*/ 4 w 8"/>
                <a:gd name="T9" fmla="*/ 1 h 8"/>
                <a:gd name="T10" fmla="*/ 5 w 8"/>
                <a:gd name="T11" fmla="*/ 0 h 8"/>
                <a:gd name="T12" fmla="*/ 8 w 8"/>
                <a:gd name="T13" fmla="*/ 2 h 8"/>
                <a:gd name="T14" fmla="*/ 7 w 8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6"/>
                    <a:pt x="5" y="7"/>
                    <a:pt x="4" y="8"/>
                  </a:cubicBezTo>
                  <a:cubicBezTo>
                    <a:pt x="3" y="7"/>
                    <a:pt x="1" y="6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7" y="1"/>
                    <a:pt x="7" y="1"/>
                    <a:pt x="8" y="2"/>
                  </a:cubicBezTo>
                  <a:cubicBezTo>
                    <a:pt x="8" y="4"/>
                    <a:pt x="7" y="5"/>
                    <a:pt x="7" y="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Freeform 75453"/>
            <p:cNvSpPr/>
            <p:nvPr/>
          </p:nvSpPr>
          <p:spPr bwMode="auto">
            <a:xfrm>
              <a:off x="3044947" y="2237848"/>
              <a:ext cx="36034" cy="48098"/>
            </a:xfrm>
            <a:custGeom>
              <a:avLst/>
              <a:gdLst>
                <a:gd name="T0" fmla="*/ 4 w 5"/>
                <a:gd name="T1" fmla="*/ 6 h 7"/>
                <a:gd name="T2" fmla="*/ 4 w 5"/>
                <a:gd name="T3" fmla="*/ 7 h 7"/>
                <a:gd name="T4" fmla="*/ 2 w 5"/>
                <a:gd name="T5" fmla="*/ 6 h 7"/>
                <a:gd name="T6" fmla="*/ 1 w 5"/>
                <a:gd name="T7" fmla="*/ 6 h 7"/>
                <a:gd name="T8" fmla="*/ 0 w 5"/>
                <a:gd name="T9" fmla="*/ 3 h 7"/>
                <a:gd name="T10" fmla="*/ 2 w 5"/>
                <a:gd name="T11" fmla="*/ 1 h 7"/>
                <a:gd name="T12" fmla="*/ 3 w 5"/>
                <a:gd name="T13" fmla="*/ 0 h 7"/>
                <a:gd name="T14" fmla="*/ 5 w 5"/>
                <a:gd name="T15" fmla="*/ 2 h 7"/>
                <a:gd name="T16" fmla="*/ 5 w 5"/>
                <a:gd name="T17" fmla="*/ 5 h 7"/>
                <a:gd name="T18" fmla="*/ 4 w 5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4" y="6"/>
                  </a:move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5"/>
                    <a:pt x="5" y="5"/>
                    <a:pt x="4" y="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Freeform 75454"/>
            <p:cNvSpPr/>
            <p:nvPr/>
          </p:nvSpPr>
          <p:spPr bwMode="auto">
            <a:xfrm>
              <a:off x="3793322" y="3098270"/>
              <a:ext cx="58208" cy="80164"/>
            </a:xfrm>
            <a:custGeom>
              <a:avLst/>
              <a:gdLst>
                <a:gd name="T0" fmla="*/ 7 w 8"/>
                <a:gd name="T1" fmla="*/ 11 h 11"/>
                <a:gd name="T2" fmla="*/ 6 w 8"/>
                <a:gd name="T3" fmla="*/ 10 h 11"/>
                <a:gd name="T4" fmla="*/ 4 w 8"/>
                <a:gd name="T5" fmla="*/ 6 h 11"/>
                <a:gd name="T6" fmla="*/ 1 w 8"/>
                <a:gd name="T7" fmla="*/ 2 h 11"/>
                <a:gd name="T8" fmla="*/ 1 w 8"/>
                <a:gd name="T9" fmla="*/ 0 h 11"/>
                <a:gd name="T10" fmla="*/ 4 w 8"/>
                <a:gd name="T11" fmla="*/ 2 h 11"/>
                <a:gd name="T12" fmla="*/ 5 w 8"/>
                <a:gd name="T13" fmla="*/ 3 h 11"/>
                <a:gd name="T14" fmla="*/ 6 w 8"/>
                <a:gd name="T15" fmla="*/ 5 h 11"/>
                <a:gd name="T16" fmla="*/ 7 w 8"/>
                <a:gd name="T17" fmla="*/ 9 h 11"/>
                <a:gd name="T18" fmla="*/ 7 w 8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7" y="11"/>
                  </a:moveTo>
                  <a:cubicBezTo>
                    <a:pt x="7" y="10"/>
                    <a:pt x="7" y="10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3" y="5"/>
                    <a:pt x="2" y="4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6"/>
                    <a:pt x="6" y="8"/>
                    <a:pt x="7" y="9"/>
                  </a:cubicBezTo>
                  <a:cubicBezTo>
                    <a:pt x="8" y="9"/>
                    <a:pt x="8" y="10"/>
                    <a:pt x="7" y="1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Freeform 75455"/>
            <p:cNvSpPr/>
            <p:nvPr/>
          </p:nvSpPr>
          <p:spPr bwMode="auto">
            <a:xfrm>
              <a:off x="3909736" y="2336715"/>
              <a:ext cx="52664" cy="58787"/>
            </a:xfrm>
            <a:custGeom>
              <a:avLst/>
              <a:gdLst>
                <a:gd name="T0" fmla="*/ 0 w 7"/>
                <a:gd name="T1" fmla="*/ 1 h 8"/>
                <a:gd name="T2" fmla="*/ 5 w 7"/>
                <a:gd name="T3" fmla="*/ 3 h 8"/>
                <a:gd name="T4" fmla="*/ 6 w 7"/>
                <a:gd name="T5" fmla="*/ 8 h 8"/>
                <a:gd name="T6" fmla="*/ 1 w 7"/>
                <a:gd name="T7" fmla="*/ 5 h 8"/>
                <a:gd name="T8" fmla="*/ 0 w 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1"/>
                  </a:moveTo>
                  <a:cubicBezTo>
                    <a:pt x="2" y="0"/>
                    <a:pt x="3" y="2"/>
                    <a:pt x="5" y="3"/>
                  </a:cubicBezTo>
                  <a:cubicBezTo>
                    <a:pt x="5" y="4"/>
                    <a:pt x="7" y="6"/>
                    <a:pt x="6" y="8"/>
                  </a:cubicBezTo>
                  <a:cubicBezTo>
                    <a:pt x="4" y="7"/>
                    <a:pt x="3" y="6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Freeform 75456"/>
            <p:cNvSpPr/>
            <p:nvPr/>
          </p:nvSpPr>
          <p:spPr bwMode="auto">
            <a:xfrm>
              <a:off x="2784402" y="1919865"/>
              <a:ext cx="36034" cy="37410"/>
            </a:xfrm>
            <a:custGeom>
              <a:avLst/>
              <a:gdLst>
                <a:gd name="T0" fmla="*/ 5 w 5"/>
                <a:gd name="T1" fmla="*/ 1 h 5"/>
                <a:gd name="T2" fmla="*/ 3 w 5"/>
                <a:gd name="T3" fmla="*/ 5 h 5"/>
                <a:gd name="T4" fmla="*/ 1 w 5"/>
                <a:gd name="T5" fmla="*/ 4 h 5"/>
                <a:gd name="T6" fmla="*/ 0 w 5"/>
                <a:gd name="T7" fmla="*/ 2 h 5"/>
                <a:gd name="T8" fmla="*/ 1 w 5"/>
                <a:gd name="T9" fmla="*/ 0 h 5"/>
                <a:gd name="T10" fmla="*/ 4 w 5"/>
                <a:gd name="T11" fmla="*/ 0 h 5"/>
                <a:gd name="T12" fmla="*/ 5 w 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4" y="3"/>
                    <a:pt x="4" y="4"/>
                    <a:pt x="3" y="5"/>
                  </a:cubicBezTo>
                  <a:cubicBezTo>
                    <a:pt x="2" y="5"/>
                    <a:pt x="2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1"/>
                    <a:pt x="5" y="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Freeform 75457"/>
            <p:cNvSpPr/>
            <p:nvPr/>
          </p:nvSpPr>
          <p:spPr bwMode="auto">
            <a:xfrm>
              <a:off x="3635331" y="2876483"/>
              <a:ext cx="38805" cy="56115"/>
            </a:xfrm>
            <a:custGeom>
              <a:avLst/>
              <a:gdLst>
                <a:gd name="T0" fmla="*/ 5 w 5"/>
                <a:gd name="T1" fmla="*/ 8 h 8"/>
                <a:gd name="T2" fmla="*/ 2 w 5"/>
                <a:gd name="T3" fmla="*/ 6 h 8"/>
                <a:gd name="T4" fmla="*/ 0 w 5"/>
                <a:gd name="T5" fmla="*/ 2 h 8"/>
                <a:gd name="T6" fmla="*/ 0 w 5"/>
                <a:gd name="T7" fmla="*/ 0 h 8"/>
                <a:gd name="T8" fmla="*/ 3 w 5"/>
                <a:gd name="T9" fmla="*/ 3 h 8"/>
                <a:gd name="T10" fmla="*/ 5 w 5"/>
                <a:gd name="T11" fmla="*/ 7 h 8"/>
                <a:gd name="T12" fmla="*/ 5 w 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cubicBezTo>
                    <a:pt x="4" y="7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ubicBezTo>
                    <a:pt x="4" y="4"/>
                    <a:pt x="4" y="5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Freeform 75458"/>
            <p:cNvSpPr>
              <a:spLocks noEditPoints="1"/>
            </p:cNvSpPr>
            <p:nvPr/>
          </p:nvSpPr>
          <p:spPr bwMode="auto">
            <a:xfrm>
              <a:off x="2842608" y="1949259"/>
              <a:ext cx="38805" cy="37410"/>
            </a:xfrm>
            <a:custGeom>
              <a:avLst/>
              <a:gdLst>
                <a:gd name="T0" fmla="*/ 0 w 5"/>
                <a:gd name="T1" fmla="*/ 2 h 5"/>
                <a:gd name="T2" fmla="*/ 4 w 5"/>
                <a:gd name="T3" fmla="*/ 1 h 5"/>
                <a:gd name="T4" fmla="*/ 5 w 5"/>
                <a:gd name="T5" fmla="*/ 2 h 5"/>
                <a:gd name="T6" fmla="*/ 3 w 5"/>
                <a:gd name="T7" fmla="*/ 5 h 5"/>
                <a:gd name="T8" fmla="*/ 1 w 5"/>
                <a:gd name="T9" fmla="*/ 5 h 5"/>
                <a:gd name="T10" fmla="*/ 0 w 5"/>
                <a:gd name="T11" fmla="*/ 2 h 5"/>
                <a:gd name="T12" fmla="*/ 3 w 5"/>
                <a:gd name="T13" fmla="*/ 4 h 5"/>
                <a:gd name="T14" fmla="*/ 3 w 5"/>
                <a:gd name="T15" fmla="*/ 4 h 5"/>
                <a:gd name="T16" fmla="*/ 3 w 5"/>
                <a:gd name="T17" fmla="*/ 4 h 5"/>
                <a:gd name="T18" fmla="*/ 3 w 5"/>
                <a:gd name="T19" fmla="*/ 4 h 5"/>
                <a:gd name="T20" fmla="*/ 3 w 5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cubicBezTo>
                    <a:pt x="1" y="0"/>
                    <a:pt x="2" y="0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4"/>
                    <a:pt x="0" y="3"/>
                    <a:pt x="0" y="2"/>
                  </a:cubicBezTo>
                  <a:close/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1" name="Freeform 75459"/>
            <p:cNvSpPr/>
            <p:nvPr/>
          </p:nvSpPr>
          <p:spPr bwMode="auto">
            <a:xfrm>
              <a:off x="2837065" y="1992013"/>
              <a:ext cx="36034" cy="37410"/>
            </a:xfrm>
            <a:custGeom>
              <a:avLst/>
              <a:gdLst>
                <a:gd name="T0" fmla="*/ 1 w 5"/>
                <a:gd name="T1" fmla="*/ 0 h 5"/>
                <a:gd name="T2" fmla="*/ 5 w 5"/>
                <a:gd name="T3" fmla="*/ 2 h 5"/>
                <a:gd name="T4" fmla="*/ 5 w 5"/>
                <a:gd name="T5" fmla="*/ 3 h 5"/>
                <a:gd name="T6" fmla="*/ 1 w 5"/>
                <a:gd name="T7" fmla="*/ 4 h 5"/>
                <a:gd name="T8" fmla="*/ 1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2" y="5"/>
                    <a:pt x="1" y="4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Freeform 75460"/>
            <p:cNvSpPr/>
            <p:nvPr/>
          </p:nvSpPr>
          <p:spPr bwMode="auto">
            <a:xfrm>
              <a:off x="3635331" y="2221815"/>
              <a:ext cx="38805" cy="29394"/>
            </a:xfrm>
            <a:custGeom>
              <a:avLst/>
              <a:gdLst>
                <a:gd name="T0" fmla="*/ 5 w 5"/>
                <a:gd name="T1" fmla="*/ 2 h 4"/>
                <a:gd name="T2" fmla="*/ 4 w 5"/>
                <a:gd name="T3" fmla="*/ 3 h 4"/>
                <a:gd name="T4" fmla="*/ 3 w 5"/>
                <a:gd name="T5" fmla="*/ 4 h 4"/>
                <a:gd name="T6" fmla="*/ 1 w 5"/>
                <a:gd name="T7" fmla="*/ 3 h 4"/>
                <a:gd name="T8" fmla="*/ 1 w 5"/>
                <a:gd name="T9" fmla="*/ 0 h 4"/>
                <a:gd name="T10" fmla="*/ 5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2"/>
                    <a:pt x="4" y="3"/>
                    <a:pt x="4" y="3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Freeform 75461"/>
            <p:cNvSpPr/>
            <p:nvPr/>
          </p:nvSpPr>
          <p:spPr bwMode="auto">
            <a:xfrm>
              <a:off x="2842608" y="1676703"/>
              <a:ext cx="38805" cy="29394"/>
            </a:xfrm>
            <a:custGeom>
              <a:avLst/>
              <a:gdLst>
                <a:gd name="T0" fmla="*/ 4 w 5"/>
                <a:gd name="T1" fmla="*/ 3 h 4"/>
                <a:gd name="T2" fmla="*/ 0 w 5"/>
                <a:gd name="T3" fmla="*/ 3 h 4"/>
                <a:gd name="T4" fmla="*/ 1 w 5"/>
                <a:gd name="T5" fmla="*/ 0 h 4"/>
                <a:gd name="T6" fmla="*/ 3 w 5"/>
                <a:gd name="T7" fmla="*/ 0 h 4"/>
                <a:gd name="T8" fmla="*/ 4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3"/>
                  </a:moveTo>
                  <a:cubicBezTo>
                    <a:pt x="3" y="4"/>
                    <a:pt x="3" y="4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4" name="Freeform 75462"/>
            <p:cNvSpPr/>
            <p:nvPr/>
          </p:nvSpPr>
          <p:spPr bwMode="auto">
            <a:xfrm>
              <a:off x="3067121" y="2352748"/>
              <a:ext cx="27718" cy="42754"/>
            </a:xfrm>
            <a:custGeom>
              <a:avLst/>
              <a:gdLst>
                <a:gd name="T0" fmla="*/ 4 w 4"/>
                <a:gd name="T1" fmla="*/ 3 h 6"/>
                <a:gd name="T2" fmla="*/ 3 w 4"/>
                <a:gd name="T3" fmla="*/ 4 h 6"/>
                <a:gd name="T4" fmla="*/ 3 w 4"/>
                <a:gd name="T5" fmla="*/ 6 h 6"/>
                <a:gd name="T6" fmla="*/ 3 w 4"/>
                <a:gd name="T7" fmla="*/ 6 h 6"/>
                <a:gd name="T8" fmla="*/ 2 w 4"/>
                <a:gd name="T9" fmla="*/ 5 h 6"/>
                <a:gd name="T10" fmla="*/ 0 w 4"/>
                <a:gd name="T11" fmla="*/ 1 h 6"/>
                <a:gd name="T12" fmla="*/ 1 w 4"/>
                <a:gd name="T13" fmla="*/ 0 h 6"/>
                <a:gd name="T14" fmla="*/ 4 w 4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" y="1"/>
                    <a:pt x="3" y="1"/>
                    <a:pt x="4" y="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Freeform 75463"/>
            <p:cNvSpPr/>
            <p:nvPr/>
          </p:nvSpPr>
          <p:spPr bwMode="auto">
            <a:xfrm>
              <a:off x="3297176" y="2515748"/>
              <a:ext cx="27718" cy="37410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3 h 5"/>
                <a:gd name="T4" fmla="*/ 0 w 4"/>
                <a:gd name="T5" fmla="*/ 0 h 5"/>
                <a:gd name="T6" fmla="*/ 3 w 4"/>
                <a:gd name="T7" fmla="*/ 1 h 5"/>
                <a:gd name="T8" fmla="*/ 3 w 4"/>
                <a:gd name="T9" fmla="*/ 5 h 5"/>
                <a:gd name="T10" fmla="*/ 3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Freeform 75464"/>
            <p:cNvSpPr/>
            <p:nvPr/>
          </p:nvSpPr>
          <p:spPr bwMode="auto">
            <a:xfrm>
              <a:off x="3568809" y="2681419"/>
              <a:ext cx="38805" cy="42754"/>
            </a:xfrm>
            <a:custGeom>
              <a:avLst/>
              <a:gdLst>
                <a:gd name="T0" fmla="*/ 4 w 5"/>
                <a:gd name="T1" fmla="*/ 6 h 6"/>
                <a:gd name="T2" fmla="*/ 1 w 5"/>
                <a:gd name="T3" fmla="*/ 2 h 6"/>
                <a:gd name="T4" fmla="*/ 2 w 5"/>
                <a:gd name="T5" fmla="*/ 0 h 6"/>
                <a:gd name="T6" fmla="*/ 4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4" y="6"/>
                  </a:moveTo>
                  <a:cubicBezTo>
                    <a:pt x="3" y="5"/>
                    <a:pt x="2" y="3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2"/>
                    <a:pt x="5" y="4"/>
                    <a:pt x="4" y="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Freeform 75465"/>
            <p:cNvSpPr/>
            <p:nvPr/>
          </p:nvSpPr>
          <p:spPr bwMode="auto">
            <a:xfrm>
              <a:off x="3244514" y="2638666"/>
              <a:ext cx="22174" cy="34738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0 h 5"/>
                <a:gd name="T4" fmla="*/ 2 w 3"/>
                <a:gd name="T5" fmla="*/ 0 h 5"/>
                <a:gd name="T6" fmla="*/ 3 w 3"/>
                <a:gd name="T7" fmla="*/ 5 h 5"/>
                <a:gd name="T8" fmla="*/ 0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1" y="5"/>
                    <a:pt x="1" y="3"/>
                    <a:pt x="0" y="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Freeform 75466"/>
            <p:cNvSpPr/>
            <p:nvPr/>
          </p:nvSpPr>
          <p:spPr bwMode="auto">
            <a:xfrm>
              <a:off x="3044947" y="2042782"/>
              <a:ext cx="27718" cy="29394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1 h 4"/>
                <a:gd name="T4" fmla="*/ 2 w 4"/>
                <a:gd name="T5" fmla="*/ 0 h 4"/>
                <a:gd name="T6" fmla="*/ 3 w 4"/>
                <a:gd name="T7" fmla="*/ 1 h 4"/>
                <a:gd name="T8" fmla="*/ 4 w 4"/>
                <a:gd name="T9" fmla="*/ 3 h 4"/>
                <a:gd name="T10" fmla="*/ 2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9" name="Freeform 75467"/>
            <p:cNvSpPr/>
            <p:nvPr/>
          </p:nvSpPr>
          <p:spPr bwMode="auto">
            <a:xfrm>
              <a:off x="3704626" y="2609271"/>
              <a:ext cx="27718" cy="37410"/>
            </a:xfrm>
            <a:custGeom>
              <a:avLst/>
              <a:gdLst>
                <a:gd name="T0" fmla="*/ 4 w 4"/>
                <a:gd name="T1" fmla="*/ 5 h 5"/>
                <a:gd name="T2" fmla="*/ 2 w 4"/>
                <a:gd name="T3" fmla="*/ 3 h 5"/>
                <a:gd name="T4" fmla="*/ 0 w 4"/>
                <a:gd name="T5" fmla="*/ 1 h 5"/>
                <a:gd name="T6" fmla="*/ 1 w 4"/>
                <a:gd name="T7" fmla="*/ 0 h 5"/>
                <a:gd name="T8" fmla="*/ 2 w 4"/>
                <a:gd name="T9" fmla="*/ 1 h 5"/>
                <a:gd name="T10" fmla="*/ 4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4"/>
                    <a:pt x="2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3" y="2"/>
                    <a:pt x="3" y="3"/>
                    <a:pt x="4" y="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0" name="Freeform 75470"/>
            <p:cNvSpPr/>
            <p:nvPr/>
          </p:nvSpPr>
          <p:spPr bwMode="auto">
            <a:xfrm>
              <a:off x="3311036" y="2697452"/>
              <a:ext cx="22174" cy="34738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1 h 5"/>
                <a:gd name="T4" fmla="*/ 1 w 3"/>
                <a:gd name="T5" fmla="*/ 0 h 5"/>
                <a:gd name="T6" fmla="*/ 3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1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2"/>
                    <a:pt x="2" y="3"/>
                    <a:pt x="3" y="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Freeform 75471"/>
            <p:cNvSpPr/>
            <p:nvPr/>
          </p:nvSpPr>
          <p:spPr bwMode="auto">
            <a:xfrm>
              <a:off x="2917447" y="2280602"/>
              <a:ext cx="22174" cy="26721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1 h 4"/>
                <a:gd name="T4" fmla="*/ 3 w 3"/>
                <a:gd name="T5" fmla="*/ 4 h 4"/>
                <a:gd name="T6" fmla="*/ 0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2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2" name="Freeform 75472"/>
            <p:cNvSpPr/>
            <p:nvPr/>
          </p:nvSpPr>
          <p:spPr bwMode="auto">
            <a:xfrm>
              <a:off x="2867555" y="2472994"/>
              <a:ext cx="13860" cy="29394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0 h 4"/>
                <a:gd name="T4" fmla="*/ 2 w 2"/>
                <a:gd name="T5" fmla="*/ 3 h 4"/>
                <a:gd name="T6" fmla="*/ 0 w 2"/>
                <a:gd name="T7" fmla="*/ 2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4"/>
                    <a:pt x="1" y="4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3" name="Freeform 75473"/>
            <p:cNvSpPr/>
            <p:nvPr/>
          </p:nvSpPr>
          <p:spPr bwMode="auto">
            <a:xfrm>
              <a:off x="2983969" y="2243192"/>
              <a:ext cx="22174" cy="21377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1" y="0"/>
                    <a:pt x="3" y="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4" name="Freeform 75474"/>
            <p:cNvSpPr/>
            <p:nvPr/>
          </p:nvSpPr>
          <p:spPr bwMode="auto">
            <a:xfrm>
              <a:off x="3117013" y="2331371"/>
              <a:ext cx="16631" cy="26721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2"/>
                    <a:pt x="2" y="2"/>
                    <a:pt x="2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5" name="Freeform 75475"/>
            <p:cNvSpPr/>
            <p:nvPr/>
          </p:nvSpPr>
          <p:spPr bwMode="auto">
            <a:xfrm>
              <a:off x="3177992" y="3328072"/>
              <a:ext cx="22174" cy="21377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3"/>
                    <a:pt x="2" y="2"/>
                    <a:pt x="1" y="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6" name="Freeform 75476"/>
            <p:cNvSpPr/>
            <p:nvPr/>
          </p:nvSpPr>
          <p:spPr bwMode="auto">
            <a:xfrm>
              <a:off x="3191850" y="2229831"/>
              <a:ext cx="22174" cy="21377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0 h 3"/>
                <a:gd name="T4" fmla="*/ 2 w 3"/>
                <a:gd name="T5" fmla="*/ 0 h 3"/>
                <a:gd name="T6" fmla="*/ 3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2" y="2"/>
                    <a:pt x="1" y="3"/>
                    <a:pt x="0" y="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7" name="Freeform 75477"/>
            <p:cNvSpPr/>
            <p:nvPr/>
          </p:nvSpPr>
          <p:spPr bwMode="auto">
            <a:xfrm>
              <a:off x="3177992" y="2358092"/>
              <a:ext cx="13860" cy="21377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1 w 2"/>
                <a:gd name="T5" fmla="*/ 3 h 3"/>
                <a:gd name="T6" fmla="*/ 0 w 2"/>
                <a:gd name="T7" fmla="*/ 0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8" name="Freeform 75478"/>
            <p:cNvSpPr/>
            <p:nvPr/>
          </p:nvSpPr>
          <p:spPr bwMode="auto">
            <a:xfrm>
              <a:off x="3227883" y="2481010"/>
              <a:ext cx="22174" cy="29394"/>
            </a:xfrm>
            <a:custGeom>
              <a:avLst/>
              <a:gdLst>
                <a:gd name="T0" fmla="*/ 0 w 3"/>
                <a:gd name="T1" fmla="*/ 1 h 4"/>
                <a:gd name="T2" fmla="*/ 1 w 3"/>
                <a:gd name="T3" fmla="*/ 1 h 4"/>
                <a:gd name="T4" fmla="*/ 2 w 3"/>
                <a:gd name="T5" fmla="*/ 4 h 4"/>
                <a:gd name="T6" fmla="*/ 0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3" y="2"/>
                    <a:pt x="2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9" name="Freeform 75479"/>
            <p:cNvSpPr/>
            <p:nvPr/>
          </p:nvSpPr>
          <p:spPr bwMode="auto">
            <a:xfrm>
              <a:off x="3161361" y="2331371"/>
              <a:ext cx="16631" cy="2137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0" y="2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0" name="Freeform 75480"/>
            <p:cNvSpPr/>
            <p:nvPr/>
          </p:nvSpPr>
          <p:spPr bwMode="auto">
            <a:xfrm>
              <a:off x="3022773" y="2093553"/>
              <a:ext cx="22174" cy="13361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2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1" name="Freeform 75481"/>
            <p:cNvSpPr/>
            <p:nvPr/>
          </p:nvSpPr>
          <p:spPr bwMode="auto">
            <a:xfrm>
              <a:off x="2970109" y="1727472"/>
              <a:ext cx="22174" cy="213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2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1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0" y="2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2" name="Freeform 75482"/>
            <p:cNvSpPr/>
            <p:nvPr/>
          </p:nvSpPr>
          <p:spPr bwMode="auto">
            <a:xfrm>
              <a:off x="3147502" y="2400846"/>
              <a:ext cx="13860" cy="21377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3" name="Freeform 75483"/>
            <p:cNvSpPr/>
            <p:nvPr/>
          </p:nvSpPr>
          <p:spPr bwMode="auto">
            <a:xfrm>
              <a:off x="3754517" y="2537125"/>
              <a:ext cx="22174" cy="16033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1" y="2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4" name="Freeform 75484"/>
            <p:cNvSpPr/>
            <p:nvPr/>
          </p:nvSpPr>
          <p:spPr bwMode="auto">
            <a:xfrm>
              <a:off x="3006143" y="2280602"/>
              <a:ext cx="16631" cy="2137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5" name="Freeform 75485"/>
            <p:cNvSpPr/>
            <p:nvPr/>
          </p:nvSpPr>
          <p:spPr bwMode="auto">
            <a:xfrm>
              <a:off x="3762832" y="2774943"/>
              <a:ext cx="13860" cy="13361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2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6" name="Freeform 75486"/>
            <p:cNvSpPr/>
            <p:nvPr/>
          </p:nvSpPr>
          <p:spPr bwMode="auto">
            <a:xfrm>
              <a:off x="3355384" y="2545141"/>
              <a:ext cx="13860" cy="21377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7" name="Freeform 75487"/>
            <p:cNvSpPr/>
            <p:nvPr/>
          </p:nvSpPr>
          <p:spPr bwMode="auto">
            <a:xfrm>
              <a:off x="3466255" y="2668058"/>
              <a:ext cx="13860" cy="21377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2" y="0"/>
                    <a:pt x="2" y="1"/>
                    <a:pt x="2" y="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8" name="Freeform 75489"/>
            <p:cNvSpPr/>
            <p:nvPr/>
          </p:nvSpPr>
          <p:spPr bwMode="auto">
            <a:xfrm>
              <a:off x="3183535" y="2472994"/>
              <a:ext cx="16631" cy="2137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0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9" name="Freeform 75490"/>
            <p:cNvSpPr/>
            <p:nvPr/>
          </p:nvSpPr>
          <p:spPr bwMode="auto">
            <a:xfrm>
              <a:off x="2873098" y="1067460"/>
              <a:ext cx="16631" cy="21377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0" name="Freeform 75491"/>
            <p:cNvSpPr/>
            <p:nvPr/>
          </p:nvSpPr>
          <p:spPr bwMode="auto">
            <a:xfrm>
              <a:off x="3302720" y="2216471"/>
              <a:ext cx="16631" cy="21377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0 w 2"/>
                <a:gd name="T5" fmla="*/ 0 h 3"/>
                <a:gd name="T6" fmla="*/ 1 w 2"/>
                <a:gd name="T7" fmla="*/ 1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1" name="Freeform 75492"/>
            <p:cNvSpPr/>
            <p:nvPr/>
          </p:nvSpPr>
          <p:spPr bwMode="auto">
            <a:xfrm>
              <a:off x="2776086" y="1871767"/>
              <a:ext cx="16631" cy="13361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2" name="Freeform 75493"/>
            <p:cNvSpPr/>
            <p:nvPr/>
          </p:nvSpPr>
          <p:spPr bwMode="auto">
            <a:xfrm>
              <a:off x="2814891" y="1783588"/>
              <a:ext cx="27718" cy="8017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1 h 1"/>
                <a:gd name="T4" fmla="*/ 1 w 4"/>
                <a:gd name="T5" fmla="*/ 1 h 1"/>
                <a:gd name="T6" fmla="*/ 0 w 4"/>
                <a:gd name="T7" fmla="*/ 0 h 1"/>
                <a:gd name="T8" fmla="*/ 0 w 4"/>
                <a:gd name="T9" fmla="*/ 0 h 1"/>
                <a:gd name="T10" fmla="*/ 1 w 4"/>
                <a:gd name="T11" fmla="*/ 0 h 1"/>
                <a:gd name="T12" fmla="*/ 4 w 4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3" name="Freeform 75494"/>
            <p:cNvSpPr/>
            <p:nvPr/>
          </p:nvSpPr>
          <p:spPr bwMode="auto">
            <a:xfrm>
              <a:off x="3036631" y="2472994"/>
              <a:ext cx="13860" cy="16033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4" name="Freeform 77748"/>
            <p:cNvSpPr/>
            <p:nvPr/>
          </p:nvSpPr>
          <p:spPr bwMode="auto">
            <a:xfrm>
              <a:off x="2947935" y="794904"/>
              <a:ext cx="0" cy="5344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901744" y="3583286"/>
            <a:ext cx="1171665" cy="712017"/>
            <a:chOff x="5352713" y="6002181"/>
            <a:chExt cx="1171665" cy="712017"/>
          </a:xfrm>
        </p:grpSpPr>
        <p:sp>
          <p:nvSpPr>
            <p:cNvPr id="76" name="任意多边形: 形状 75"/>
            <p:cNvSpPr/>
            <p:nvPr/>
          </p:nvSpPr>
          <p:spPr>
            <a:xfrm>
              <a:off x="5695950" y="6650831"/>
              <a:ext cx="788193" cy="61913"/>
            </a:xfrm>
            <a:custGeom>
              <a:avLst/>
              <a:gdLst>
                <a:gd name="connsiteX0" fmla="*/ 716756 w 716756"/>
                <a:gd name="connsiteY0" fmla="*/ 100013 h 147638"/>
                <a:gd name="connsiteX1" fmla="*/ 471487 w 716756"/>
                <a:gd name="connsiteY1" fmla="*/ 114300 h 147638"/>
                <a:gd name="connsiteX2" fmla="*/ 390525 w 716756"/>
                <a:gd name="connsiteY2" fmla="*/ 121444 h 147638"/>
                <a:gd name="connsiteX3" fmla="*/ 345281 w 716756"/>
                <a:gd name="connsiteY3" fmla="*/ 147638 h 147638"/>
                <a:gd name="connsiteX4" fmla="*/ 307181 w 716756"/>
                <a:gd name="connsiteY4" fmla="*/ 145257 h 147638"/>
                <a:gd name="connsiteX5" fmla="*/ 47625 w 716756"/>
                <a:gd name="connsiteY5" fmla="*/ 121444 h 147638"/>
                <a:gd name="connsiteX6" fmla="*/ 0 w 716756"/>
                <a:gd name="connsiteY6" fmla="*/ 119063 h 147638"/>
                <a:gd name="connsiteX7" fmla="*/ 9525 w 716756"/>
                <a:gd name="connsiteY7" fmla="*/ 47625 h 147638"/>
                <a:gd name="connsiteX8" fmla="*/ 2381 w 716756"/>
                <a:gd name="connsiteY8" fmla="*/ 11907 h 147638"/>
                <a:gd name="connsiteX9" fmla="*/ 14287 w 716756"/>
                <a:gd name="connsiteY9" fmla="*/ 0 h 147638"/>
                <a:gd name="connsiteX10" fmla="*/ 30956 w 716756"/>
                <a:gd name="connsiteY10" fmla="*/ 28575 h 147638"/>
                <a:gd name="connsiteX11" fmla="*/ 11906 w 716756"/>
                <a:gd name="connsiteY11" fmla="*/ 90488 h 147638"/>
                <a:gd name="connsiteX12" fmla="*/ 271462 w 716756"/>
                <a:gd name="connsiteY12" fmla="*/ 119063 h 147638"/>
                <a:gd name="connsiteX13" fmla="*/ 314325 w 716756"/>
                <a:gd name="connsiteY13" fmla="*/ 145257 h 147638"/>
                <a:gd name="connsiteX14" fmla="*/ 366712 w 716756"/>
                <a:gd name="connsiteY14" fmla="*/ 126207 h 147638"/>
                <a:gd name="connsiteX15" fmla="*/ 623887 w 716756"/>
                <a:gd name="connsiteY15" fmla="*/ 95250 h 147638"/>
                <a:gd name="connsiteX16" fmla="*/ 716756 w 716756"/>
                <a:gd name="connsiteY16" fmla="*/ 100013 h 147638"/>
                <a:gd name="connsiteX0-1" fmla="*/ 716756 w 716756"/>
                <a:gd name="connsiteY0-2" fmla="*/ 100013 h 147638"/>
                <a:gd name="connsiteX1-3" fmla="*/ 471487 w 716756"/>
                <a:gd name="connsiteY1-4" fmla="*/ 114300 h 147638"/>
                <a:gd name="connsiteX2-5" fmla="*/ 390525 w 716756"/>
                <a:gd name="connsiteY2-6" fmla="*/ 121444 h 147638"/>
                <a:gd name="connsiteX3-7" fmla="*/ 345281 w 716756"/>
                <a:gd name="connsiteY3-8" fmla="*/ 147638 h 147638"/>
                <a:gd name="connsiteX4-9" fmla="*/ 307181 w 716756"/>
                <a:gd name="connsiteY4-10" fmla="*/ 145257 h 147638"/>
                <a:gd name="connsiteX5-11" fmla="*/ 47625 w 716756"/>
                <a:gd name="connsiteY5-12" fmla="*/ 121444 h 147638"/>
                <a:gd name="connsiteX6-13" fmla="*/ 0 w 716756"/>
                <a:gd name="connsiteY6-14" fmla="*/ 119063 h 147638"/>
                <a:gd name="connsiteX7-15" fmla="*/ 9525 w 716756"/>
                <a:gd name="connsiteY7-16" fmla="*/ 47625 h 147638"/>
                <a:gd name="connsiteX8-17" fmla="*/ 2381 w 716756"/>
                <a:gd name="connsiteY8-18" fmla="*/ 11907 h 147638"/>
                <a:gd name="connsiteX9-19" fmla="*/ 14287 w 716756"/>
                <a:gd name="connsiteY9-20" fmla="*/ 0 h 147638"/>
                <a:gd name="connsiteX10-21" fmla="*/ 30956 w 716756"/>
                <a:gd name="connsiteY10-22" fmla="*/ 28575 h 147638"/>
                <a:gd name="connsiteX11-23" fmla="*/ 11906 w 716756"/>
                <a:gd name="connsiteY11-24" fmla="*/ 90488 h 147638"/>
                <a:gd name="connsiteX12-25" fmla="*/ 271462 w 716756"/>
                <a:gd name="connsiteY12-26" fmla="*/ 119063 h 147638"/>
                <a:gd name="connsiteX13-27" fmla="*/ 314325 w 716756"/>
                <a:gd name="connsiteY13-28" fmla="*/ 145257 h 147638"/>
                <a:gd name="connsiteX14-29" fmla="*/ 366712 w 716756"/>
                <a:gd name="connsiteY14-30" fmla="*/ 126207 h 147638"/>
                <a:gd name="connsiteX15-31" fmla="*/ 609599 w 716756"/>
                <a:gd name="connsiteY15-32" fmla="*/ 85725 h 147638"/>
                <a:gd name="connsiteX16-33" fmla="*/ 716756 w 716756"/>
                <a:gd name="connsiteY16-34" fmla="*/ 100013 h 147638"/>
                <a:gd name="connsiteX0-35" fmla="*/ 716756 w 716756"/>
                <a:gd name="connsiteY0-36" fmla="*/ 100013 h 147638"/>
                <a:gd name="connsiteX1-37" fmla="*/ 476250 w 716756"/>
                <a:gd name="connsiteY1-38" fmla="*/ 123825 h 147638"/>
                <a:gd name="connsiteX2-39" fmla="*/ 390525 w 716756"/>
                <a:gd name="connsiteY2-40" fmla="*/ 121444 h 147638"/>
                <a:gd name="connsiteX3-41" fmla="*/ 345281 w 716756"/>
                <a:gd name="connsiteY3-42" fmla="*/ 147638 h 147638"/>
                <a:gd name="connsiteX4-43" fmla="*/ 307181 w 716756"/>
                <a:gd name="connsiteY4-44" fmla="*/ 145257 h 147638"/>
                <a:gd name="connsiteX5-45" fmla="*/ 47625 w 716756"/>
                <a:gd name="connsiteY5-46" fmla="*/ 121444 h 147638"/>
                <a:gd name="connsiteX6-47" fmla="*/ 0 w 716756"/>
                <a:gd name="connsiteY6-48" fmla="*/ 119063 h 147638"/>
                <a:gd name="connsiteX7-49" fmla="*/ 9525 w 716756"/>
                <a:gd name="connsiteY7-50" fmla="*/ 47625 h 147638"/>
                <a:gd name="connsiteX8-51" fmla="*/ 2381 w 716756"/>
                <a:gd name="connsiteY8-52" fmla="*/ 11907 h 147638"/>
                <a:gd name="connsiteX9-53" fmla="*/ 14287 w 716756"/>
                <a:gd name="connsiteY9-54" fmla="*/ 0 h 147638"/>
                <a:gd name="connsiteX10-55" fmla="*/ 30956 w 716756"/>
                <a:gd name="connsiteY10-56" fmla="*/ 28575 h 147638"/>
                <a:gd name="connsiteX11-57" fmla="*/ 11906 w 716756"/>
                <a:gd name="connsiteY11-58" fmla="*/ 90488 h 147638"/>
                <a:gd name="connsiteX12-59" fmla="*/ 271462 w 716756"/>
                <a:gd name="connsiteY12-60" fmla="*/ 119063 h 147638"/>
                <a:gd name="connsiteX13-61" fmla="*/ 314325 w 716756"/>
                <a:gd name="connsiteY13-62" fmla="*/ 145257 h 147638"/>
                <a:gd name="connsiteX14-63" fmla="*/ 366712 w 716756"/>
                <a:gd name="connsiteY14-64" fmla="*/ 126207 h 147638"/>
                <a:gd name="connsiteX15-65" fmla="*/ 609599 w 716756"/>
                <a:gd name="connsiteY15-66" fmla="*/ 85725 h 147638"/>
                <a:gd name="connsiteX16-67" fmla="*/ 716756 w 716756"/>
                <a:gd name="connsiteY16-68" fmla="*/ 100013 h 147638"/>
                <a:gd name="connsiteX0-69" fmla="*/ 716756 w 716756"/>
                <a:gd name="connsiteY0-70" fmla="*/ 100013 h 147638"/>
                <a:gd name="connsiteX1-71" fmla="*/ 476250 w 716756"/>
                <a:gd name="connsiteY1-72" fmla="*/ 123825 h 147638"/>
                <a:gd name="connsiteX2-73" fmla="*/ 390525 w 716756"/>
                <a:gd name="connsiteY2-74" fmla="*/ 121444 h 147638"/>
                <a:gd name="connsiteX3-75" fmla="*/ 345281 w 716756"/>
                <a:gd name="connsiteY3-76" fmla="*/ 147638 h 147638"/>
                <a:gd name="connsiteX4-77" fmla="*/ 307181 w 716756"/>
                <a:gd name="connsiteY4-78" fmla="*/ 145257 h 147638"/>
                <a:gd name="connsiteX5-79" fmla="*/ 47625 w 716756"/>
                <a:gd name="connsiteY5-80" fmla="*/ 121444 h 147638"/>
                <a:gd name="connsiteX6-81" fmla="*/ 0 w 716756"/>
                <a:gd name="connsiteY6-82" fmla="*/ 119063 h 147638"/>
                <a:gd name="connsiteX7-83" fmla="*/ 9525 w 716756"/>
                <a:gd name="connsiteY7-84" fmla="*/ 47625 h 147638"/>
                <a:gd name="connsiteX8-85" fmla="*/ 2381 w 716756"/>
                <a:gd name="connsiteY8-86" fmla="*/ 11907 h 147638"/>
                <a:gd name="connsiteX9-87" fmla="*/ 14287 w 716756"/>
                <a:gd name="connsiteY9-88" fmla="*/ 0 h 147638"/>
                <a:gd name="connsiteX10-89" fmla="*/ 11906 w 716756"/>
                <a:gd name="connsiteY10-90" fmla="*/ 90488 h 147638"/>
                <a:gd name="connsiteX11-91" fmla="*/ 271462 w 716756"/>
                <a:gd name="connsiteY11-92" fmla="*/ 119063 h 147638"/>
                <a:gd name="connsiteX12-93" fmla="*/ 314325 w 716756"/>
                <a:gd name="connsiteY12-94" fmla="*/ 145257 h 147638"/>
                <a:gd name="connsiteX13-95" fmla="*/ 366712 w 716756"/>
                <a:gd name="connsiteY13-96" fmla="*/ 126207 h 147638"/>
                <a:gd name="connsiteX14-97" fmla="*/ 609599 w 716756"/>
                <a:gd name="connsiteY14-98" fmla="*/ 85725 h 147638"/>
                <a:gd name="connsiteX15-99" fmla="*/ 716756 w 716756"/>
                <a:gd name="connsiteY15-100" fmla="*/ 100013 h 147638"/>
                <a:gd name="connsiteX0-101" fmla="*/ 716756 w 716756"/>
                <a:gd name="connsiteY0-102" fmla="*/ 88106 h 135731"/>
                <a:gd name="connsiteX1-103" fmla="*/ 476250 w 716756"/>
                <a:gd name="connsiteY1-104" fmla="*/ 111918 h 135731"/>
                <a:gd name="connsiteX2-105" fmla="*/ 390525 w 716756"/>
                <a:gd name="connsiteY2-106" fmla="*/ 109537 h 135731"/>
                <a:gd name="connsiteX3-107" fmla="*/ 345281 w 716756"/>
                <a:gd name="connsiteY3-108" fmla="*/ 135731 h 135731"/>
                <a:gd name="connsiteX4-109" fmla="*/ 307181 w 716756"/>
                <a:gd name="connsiteY4-110" fmla="*/ 133350 h 135731"/>
                <a:gd name="connsiteX5-111" fmla="*/ 47625 w 716756"/>
                <a:gd name="connsiteY5-112" fmla="*/ 109537 h 135731"/>
                <a:gd name="connsiteX6-113" fmla="*/ 0 w 716756"/>
                <a:gd name="connsiteY6-114" fmla="*/ 107156 h 135731"/>
                <a:gd name="connsiteX7-115" fmla="*/ 9525 w 716756"/>
                <a:gd name="connsiteY7-116" fmla="*/ 35718 h 135731"/>
                <a:gd name="connsiteX8-117" fmla="*/ 2381 w 716756"/>
                <a:gd name="connsiteY8-118" fmla="*/ 0 h 135731"/>
                <a:gd name="connsiteX9-119" fmla="*/ 11906 w 716756"/>
                <a:gd name="connsiteY9-120" fmla="*/ 78581 h 135731"/>
                <a:gd name="connsiteX10-121" fmla="*/ 271462 w 716756"/>
                <a:gd name="connsiteY10-122" fmla="*/ 107156 h 135731"/>
                <a:gd name="connsiteX11-123" fmla="*/ 314325 w 716756"/>
                <a:gd name="connsiteY11-124" fmla="*/ 133350 h 135731"/>
                <a:gd name="connsiteX12-125" fmla="*/ 366712 w 716756"/>
                <a:gd name="connsiteY12-126" fmla="*/ 114300 h 135731"/>
                <a:gd name="connsiteX13-127" fmla="*/ 609599 w 716756"/>
                <a:gd name="connsiteY13-128" fmla="*/ 73818 h 135731"/>
                <a:gd name="connsiteX14-129" fmla="*/ 716756 w 716756"/>
                <a:gd name="connsiteY14-130" fmla="*/ 88106 h 135731"/>
                <a:gd name="connsiteX0-131" fmla="*/ 716756 w 716756"/>
                <a:gd name="connsiteY0-132" fmla="*/ 52388 h 100013"/>
                <a:gd name="connsiteX1-133" fmla="*/ 476250 w 716756"/>
                <a:gd name="connsiteY1-134" fmla="*/ 76200 h 100013"/>
                <a:gd name="connsiteX2-135" fmla="*/ 390525 w 716756"/>
                <a:gd name="connsiteY2-136" fmla="*/ 73819 h 100013"/>
                <a:gd name="connsiteX3-137" fmla="*/ 345281 w 716756"/>
                <a:gd name="connsiteY3-138" fmla="*/ 100013 h 100013"/>
                <a:gd name="connsiteX4-139" fmla="*/ 307181 w 716756"/>
                <a:gd name="connsiteY4-140" fmla="*/ 97632 h 100013"/>
                <a:gd name="connsiteX5-141" fmla="*/ 47625 w 716756"/>
                <a:gd name="connsiteY5-142" fmla="*/ 73819 h 100013"/>
                <a:gd name="connsiteX6-143" fmla="*/ 0 w 716756"/>
                <a:gd name="connsiteY6-144" fmla="*/ 71438 h 100013"/>
                <a:gd name="connsiteX7-145" fmla="*/ 9525 w 716756"/>
                <a:gd name="connsiteY7-146" fmla="*/ 0 h 100013"/>
                <a:gd name="connsiteX8-147" fmla="*/ 11906 w 716756"/>
                <a:gd name="connsiteY8-148" fmla="*/ 42863 h 100013"/>
                <a:gd name="connsiteX9-149" fmla="*/ 271462 w 716756"/>
                <a:gd name="connsiteY9-150" fmla="*/ 71438 h 100013"/>
                <a:gd name="connsiteX10-151" fmla="*/ 314325 w 716756"/>
                <a:gd name="connsiteY10-152" fmla="*/ 97632 h 100013"/>
                <a:gd name="connsiteX11-153" fmla="*/ 366712 w 716756"/>
                <a:gd name="connsiteY11-154" fmla="*/ 78582 h 100013"/>
                <a:gd name="connsiteX12-155" fmla="*/ 609599 w 716756"/>
                <a:gd name="connsiteY12-156" fmla="*/ 38100 h 100013"/>
                <a:gd name="connsiteX13-157" fmla="*/ 716756 w 716756"/>
                <a:gd name="connsiteY13-158" fmla="*/ 52388 h 100013"/>
                <a:gd name="connsiteX0-159" fmla="*/ 716756 w 716756"/>
                <a:gd name="connsiteY0-160" fmla="*/ 14288 h 61913"/>
                <a:gd name="connsiteX1-161" fmla="*/ 476250 w 716756"/>
                <a:gd name="connsiteY1-162" fmla="*/ 38100 h 61913"/>
                <a:gd name="connsiteX2-163" fmla="*/ 390525 w 716756"/>
                <a:gd name="connsiteY2-164" fmla="*/ 35719 h 61913"/>
                <a:gd name="connsiteX3-165" fmla="*/ 345281 w 716756"/>
                <a:gd name="connsiteY3-166" fmla="*/ 61913 h 61913"/>
                <a:gd name="connsiteX4-167" fmla="*/ 307181 w 716756"/>
                <a:gd name="connsiteY4-168" fmla="*/ 59532 h 61913"/>
                <a:gd name="connsiteX5-169" fmla="*/ 47625 w 716756"/>
                <a:gd name="connsiteY5-170" fmla="*/ 35719 h 61913"/>
                <a:gd name="connsiteX6-171" fmla="*/ 0 w 716756"/>
                <a:gd name="connsiteY6-172" fmla="*/ 33338 h 61913"/>
                <a:gd name="connsiteX7-173" fmla="*/ 11906 w 716756"/>
                <a:gd name="connsiteY7-174" fmla="*/ 4763 h 61913"/>
                <a:gd name="connsiteX8-175" fmla="*/ 271462 w 716756"/>
                <a:gd name="connsiteY8-176" fmla="*/ 33338 h 61913"/>
                <a:gd name="connsiteX9-177" fmla="*/ 314325 w 716756"/>
                <a:gd name="connsiteY9-178" fmla="*/ 59532 h 61913"/>
                <a:gd name="connsiteX10-179" fmla="*/ 366712 w 716756"/>
                <a:gd name="connsiteY10-180" fmla="*/ 40482 h 61913"/>
                <a:gd name="connsiteX11-181" fmla="*/ 609599 w 716756"/>
                <a:gd name="connsiteY11-182" fmla="*/ 0 h 61913"/>
                <a:gd name="connsiteX12-183" fmla="*/ 716756 w 716756"/>
                <a:gd name="connsiteY12-184" fmla="*/ 14288 h 61913"/>
                <a:gd name="connsiteX0-185" fmla="*/ 716756 w 716756"/>
                <a:gd name="connsiteY0-186" fmla="*/ 14288 h 61913"/>
                <a:gd name="connsiteX1-187" fmla="*/ 476250 w 716756"/>
                <a:gd name="connsiteY1-188" fmla="*/ 38100 h 61913"/>
                <a:gd name="connsiteX2-189" fmla="*/ 390525 w 716756"/>
                <a:gd name="connsiteY2-190" fmla="*/ 35719 h 61913"/>
                <a:gd name="connsiteX3-191" fmla="*/ 345281 w 716756"/>
                <a:gd name="connsiteY3-192" fmla="*/ 61913 h 61913"/>
                <a:gd name="connsiteX4-193" fmla="*/ 307181 w 716756"/>
                <a:gd name="connsiteY4-194" fmla="*/ 59532 h 61913"/>
                <a:gd name="connsiteX5-195" fmla="*/ 47625 w 716756"/>
                <a:gd name="connsiteY5-196" fmla="*/ 35719 h 61913"/>
                <a:gd name="connsiteX6-197" fmla="*/ 0 w 716756"/>
                <a:gd name="connsiteY6-198" fmla="*/ 33338 h 61913"/>
                <a:gd name="connsiteX7-199" fmla="*/ 11906 w 716756"/>
                <a:gd name="connsiteY7-200" fmla="*/ 4763 h 61913"/>
                <a:gd name="connsiteX8-201" fmla="*/ 271462 w 716756"/>
                <a:gd name="connsiteY8-202" fmla="*/ 33338 h 61913"/>
                <a:gd name="connsiteX9-203" fmla="*/ 314325 w 716756"/>
                <a:gd name="connsiteY9-204" fmla="*/ 59532 h 61913"/>
                <a:gd name="connsiteX10-205" fmla="*/ 366712 w 716756"/>
                <a:gd name="connsiteY10-206" fmla="*/ 40482 h 61913"/>
                <a:gd name="connsiteX11-207" fmla="*/ 609599 w 716756"/>
                <a:gd name="connsiteY11-208" fmla="*/ 0 h 61913"/>
                <a:gd name="connsiteX12-209" fmla="*/ 716756 w 716756"/>
                <a:gd name="connsiteY12-210" fmla="*/ 14288 h 61913"/>
                <a:gd name="connsiteX0-211" fmla="*/ 716756 w 716756"/>
                <a:gd name="connsiteY0-212" fmla="*/ 14288 h 61913"/>
                <a:gd name="connsiteX1-213" fmla="*/ 476250 w 716756"/>
                <a:gd name="connsiteY1-214" fmla="*/ 38100 h 61913"/>
                <a:gd name="connsiteX2-215" fmla="*/ 390525 w 716756"/>
                <a:gd name="connsiteY2-216" fmla="*/ 35719 h 61913"/>
                <a:gd name="connsiteX3-217" fmla="*/ 345281 w 716756"/>
                <a:gd name="connsiteY3-218" fmla="*/ 61913 h 61913"/>
                <a:gd name="connsiteX4-219" fmla="*/ 307181 w 716756"/>
                <a:gd name="connsiteY4-220" fmla="*/ 59532 h 61913"/>
                <a:gd name="connsiteX5-221" fmla="*/ 0 w 716756"/>
                <a:gd name="connsiteY5-222" fmla="*/ 33338 h 61913"/>
                <a:gd name="connsiteX6-223" fmla="*/ 11906 w 716756"/>
                <a:gd name="connsiteY6-224" fmla="*/ 4763 h 61913"/>
                <a:gd name="connsiteX7-225" fmla="*/ 271462 w 716756"/>
                <a:gd name="connsiteY7-226" fmla="*/ 33338 h 61913"/>
                <a:gd name="connsiteX8-227" fmla="*/ 314325 w 716756"/>
                <a:gd name="connsiteY8-228" fmla="*/ 59532 h 61913"/>
                <a:gd name="connsiteX9-229" fmla="*/ 366712 w 716756"/>
                <a:gd name="connsiteY9-230" fmla="*/ 40482 h 61913"/>
                <a:gd name="connsiteX10-231" fmla="*/ 609599 w 716756"/>
                <a:gd name="connsiteY10-232" fmla="*/ 0 h 61913"/>
                <a:gd name="connsiteX11-233" fmla="*/ 716756 w 716756"/>
                <a:gd name="connsiteY11-234" fmla="*/ 14288 h 61913"/>
                <a:gd name="connsiteX0-235" fmla="*/ 788193 w 788193"/>
                <a:gd name="connsiteY0-236" fmla="*/ 14288 h 61913"/>
                <a:gd name="connsiteX1-237" fmla="*/ 547687 w 788193"/>
                <a:gd name="connsiteY1-238" fmla="*/ 38100 h 61913"/>
                <a:gd name="connsiteX2-239" fmla="*/ 461962 w 788193"/>
                <a:gd name="connsiteY2-240" fmla="*/ 35719 h 61913"/>
                <a:gd name="connsiteX3-241" fmla="*/ 416718 w 788193"/>
                <a:gd name="connsiteY3-242" fmla="*/ 61913 h 61913"/>
                <a:gd name="connsiteX4-243" fmla="*/ 378618 w 788193"/>
                <a:gd name="connsiteY4-244" fmla="*/ 59532 h 61913"/>
                <a:gd name="connsiteX5-245" fmla="*/ 0 w 788193"/>
                <a:gd name="connsiteY5-246" fmla="*/ 52388 h 61913"/>
                <a:gd name="connsiteX6-247" fmla="*/ 83343 w 788193"/>
                <a:gd name="connsiteY6-248" fmla="*/ 4763 h 61913"/>
                <a:gd name="connsiteX7-249" fmla="*/ 342899 w 788193"/>
                <a:gd name="connsiteY7-250" fmla="*/ 33338 h 61913"/>
                <a:gd name="connsiteX8-251" fmla="*/ 385762 w 788193"/>
                <a:gd name="connsiteY8-252" fmla="*/ 59532 h 61913"/>
                <a:gd name="connsiteX9-253" fmla="*/ 438149 w 788193"/>
                <a:gd name="connsiteY9-254" fmla="*/ 40482 h 61913"/>
                <a:gd name="connsiteX10-255" fmla="*/ 681036 w 788193"/>
                <a:gd name="connsiteY10-256" fmla="*/ 0 h 61913"/>
                <a:gd name="connsiteX11-257" fmla="*/ 788193 w 788193"/>
                <a:gd name="connsiteY11-258" fmla="*/ 14288 h 61913"/>
                <a:gd name="connsiteX0-259" fmla="*/ 788193 w 788193"/>
                <a:gd name="connsiteY0-260" fmla="*/ 14288 h 61913"/>
                <a:gd name="connsiteX1-261" fmla="*/ 547687 w 788193"/>
                <a:gd name="connsiteY1-262" fmla="*/ 38100 h 61913"/>
                <a:gd name="connsiteX2-263" fmla="*/ 461962 w 788193"/>
                <a:gd name="connsiteY2-264" fmla="*/ 35719 h 61913"/>
                <a:gd name="connsiteX3-265" fmla="*/ 416718 w 788193"/>
                <a:gd name="connsiteY3-266" fmla="*/ 61913 h 61913"/>
                <a:gd name="connsiteX4-267" fmla="*/ 378618 w 788193"/>
                <a:gd name="connsiteY4-268" fmla="*/ 59532 h 61913"/>
                <a:gd name="connsiteX5-269" fmla="*/ 0 w 788193"/>
                <a:gd name="connsiteY5-270" fmla="*/ 52388 h 61913"/>
                <a:gd name="connsiteX6-271" fmla="*/ 33337 w 788193"/>
                <a:gd name="connsiteY6-272" fmla="*/ 30957 h 61913"/>
                <a:gd name="connsiteX7-273" fmla="*/ 342899 w 788193"/>
                <a:gd name="connsiteY7-274" fmla="*/ 33338 h 61913"/>
                <a:gd name="connsiteX8-275" fmla="*/ 385762 w 788193"/>
                <a:gd name="connsiteY8-276" fmla="*/ 59532 h 61913"/>
                <a:gd name="connsiteX9-277" fmla="*/ 438149 w 788193"/>
                <a:gd name="connsiteY9-278" fmla="*/ 40482 h 61913"/>
                <a:gd name="connsiteX10-279" fmla="*/ 681036 w 788193"/>
                <a:gd name="connsiteY10-280" fmla="*/ 0 h 61913"/>
                <a:gd name="connsiteX11-281" fmla="*/ 788193 w 788193"/>
                <a:gd name="connsiteY11-282" fmla="*/ 14288 h 61913"/>
                <a:gd name="connsiteX0-283" fmla="*/ 788193 w 788193"/>
                <a:gd name="connsiteY0-284" fmla="*/ 14288 h 61913"/>
                <a:gd name="connsiteX1-285" fmla="*/ 547687 w 788193"/>
                <a:gd name="connsiteY1-286" fmla="*/ 38100 h 61913"/>
                <a:gd name="connsiteX2-287" fmla="*/ 461962 w 788193"/>
                <a:gd name="connsiteY2-288" fmla="*/ 35719 h 61913"/>
                <a:gd name="connsiteX3-289" fmla="*/ 416718 w 788193"/>
                <a:gd name="connsiteY3-290" fmla="*/ 61913 h 61913"/>
                <a:gd name="connsiteX4-291" fmla="*/ 378618 w 788193"/>
                <a:gd name="connsiteY4-292" fmla="*/ 59532 h 61913"/>
                <a:gd name="connsiteX5-293" fmla="*/ 0 w 788193"/>
                <a:gd name="connsiteY5-294" fmla="*/ 52388 h 61913"/>
                <a:gd name="connsiteX6-295" fmla="*/ 33337 w 788193"/>
                <a:gd name="connsiteY6-296" fmla="*/ 30957 h 61913"/>
                <a:gd name="connsiteX7-297" fmla="*/ 342899 w 788193"/>
                <a:gd name="connsiteY7-298" fmla="*/ 33338 h 61913"/>
                <a:gd name="connsiteX8-299" fmla="*/ 385762 w 788193"/>
                <a:gd name="connsiteY8-300" fmla="*/ 59532 h 61913"/>
                <a:gd name="connsiteX9-301" fmla="*/ 442912 w 788193"/>
                <a:gd name="connsiteY9-302" fmla="*/ 45244 h 61913"/>
                <a:gd name="connsiteX10-303" fmla="*/ 681036 w 788193"/>
                <a:gd name="connsiteY10-304" fmla="*/ 0 h 61913"/>
                <a:gd name="connsiteX11-305" fmla="*/ 788193 w 788193"/>
                <a:gd name="connsiteY11-306" fmla="*/ 14288 h 619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788193" h="61913">
                  <a:moveTo>
                    <a:pt x="788193" y="14288"/>
                  </a:moveTo>
                  <a:lnTo>
                    <a:pt x="547687" y="38100"/>
                  </a:lnTo>
                  <a:lnTo>
                    <a:pt x="461962" y="35719"/>
                  </a:lnTo>
                  <a:lnTo>
                    <a:pt x="416718" y="61913"/>
                  </a:lnTo>
                  <a:lnTo>
                    <a:pt x="378618" y="59532"/>
                  </a:lnTo>
                  <a:lnTo>
                    <a:pt x="0" y="52388"/>
                  </a:lnTo>
                  <a:lnTo>
                    <a:pt x="33337" y="30957"/>
                  </a:lnTo>
                  <a:lnTo>
                    <a:pt x="342899" y="33338"/>
                  </a:lnTo>
                  <a:lnTo>
                    <a:pt x="385762" y="59532"/>
                  </a:lnTo>
                  <a:lnTo>
                    <a:pt x="442912" y="45244"/>
                  </a:lnTo>
                  <a:lnTo>
                    <a:pt x="681036" y="0"/>
                  </a:lnTo>
                  <a:lnTo>
                    <a:pt x="788193" y="14288"/>
                  </a:lnTo>
                  <a:close/>
                </a:path>
              </a:pathLst>
            </a:custGeom>
            <a:gradFill>
              <a:gsLst>
                <a:gs pos="59000">
                  <a:schemeClr val="bg2">
                    <a:lumMod val="10000"/>
                  </a:schemeClr>
                </a:gs>
                <a:gs pos="100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7" name="图形 4"/>
            <p:cNvGrpSpPr/>
            <p:nvPr/>
          </p:nvGrpSpPr>
          <p:grpSpPr>
            <a:xfrm>
              <a:off x="5674141" y="6002181"/>
              <a:ext cx="850237" cy="712017"/>
              <a:chOff x="3743430" y="2724404"/>
              <a:chExt cx="4711611" cy="3945667"/>
            </a:xfrm>
            <a:blipFill>
              <a:blip r:embed="rId4"/>
              <a:stretch>
                <a:fillRect/>
              </a:stretch>
            </a:blipFill>
            <a:effectLst/>
          </p:grpSpPr>
          <p:sp>
            <p:nvSpPr>
              <p:cNvPr id="81" name="任意多边形: 形状 80"/>
              <p:cNvSpPr/>
              <p:nvPr/>
            </p:nvSpPr>
            <p:spPr>
              <a:xfrm>
                <a:off x="7485923" y="2724404"/>
                <a:ext cx="8900" cy="8900"/>
              </a:xfrm>
              <a:custGeom>
                <a:avLst/>
                <a:gdLst>
                  <a:gd name="connsiteX0" fmla="*/ 0 w 8144"/>
                  <a:gd name="connsiteY0" fmla="*/ 0 h 8144"/>
                  <a:gd name="connsiteX1" fmla="*/ 0 w 8144"/>
                  <a:gd name="connsiteY1" fmla="*/ 0 h 8144"/>
                  <a:gd name="connsiteX2" fmla="*/ 0 w 8144"/>
                  <a:gd name="connsiteY2" fmla="*/ 0 h 8144"/>
                  <a:gd name="connsiteX3" fmla="*/ 0 w 8144"/>
                  <a:gd name="connsiteY3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" h="8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132" cap="flat">
                <a:noFill/>
                <a:prstDash val="solid"/>
                <a:miter/>
              </a:ln>
              <a:effectLst/>
            </p:spPr>
            <p:txBody>
              <a:bodyPr lIns="99898" tIns="49949" rIns="99898" bIns="49949" rtlCol="0" anchor="ctr">
                <a:noAutofit/>
              </a:bodyPr>
              <a:lstStyle/>
              <a:p>
                <a:endParaRPr lang="zh-CN" altLang="en-US" sz="1965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3743430" y="3996070"/>
                <a:ext cx="989617" cy="2008574"/>
              </a:xfrm>
              <a:custGeom>
                <a:avLst/>
                <a:gdLst>
                  <a:gd name="connsiteX0" fmla="*/ 575731 w 905832"/>
                  <a:gd name="connsiteY0" fmla="*/ 40631 h 1838519"/>
                  <a:gd name="connsiteX1" fmla="*/ 504056 w 905832"/>
                  <a:gd name="connsiteY1" fmla="*/ 30043 h 1838519"/>
                  <a:gd name="connsiteX2" fmla="*/ 504871 w 905832"/>
                  <a:gd name="connsiteY2" fmla="*/ 30043 h 1838519"/>
                  <a:gd name="connsiteX3" fmla="*/ 251565 w 905832"/>
                  <a:gd name="connsiteY3" fmla="*/ 120451 h 1838519"/>
                  <a:gd name="connsiteX4" fmla="*/ 180704 w 905832"/>
                  <a:gd name="connsiteY4" fmla="*/ 163619 h 1838519"/>
                  <a:gd name="connsiteX5" fmla="*/ 84594 w 905832"/>
                  <a:gd name="connsiteY5" fmla="*/ 144071 h 1838519"/>
                  <a:gd name="connsiteX6" fmla="*/ 10476 w 905832"/>
                  <a:gd name="connsiteY6" fmla="*/ 156289 h 1838519"/>
                  <a:gd name="connsiteX7" fmla="*/ 8032 w 905832"/>
                  <a:gd name="connsiteY7" fmla="*/ 244253 h 1838519"/>
                  <a:gd name="connsiteX8" fmla="*/ 245863 w 905832"/>
                  <a:gd name="connsiteY8" fmla="*/ 400635 h 1838519"/>
                  <a:gd name="connsiteX9" fmla="*/ 333828 w 905832"/>
                  <a:gd name="connsiteY9" fmla="*/ 551316 h 1838519"/>
                  <a:gd name="connsiteX10" fmla="*/ 334642 w 905832"/>
                  <a:gd name="connsiteY10" fmla="*/ 552945 h 1838519"/>
                  <a:gd name="connsiteX11" fmla="*/ 303692 w 905832"/>
                  <a:gd name="connsiteY11" fmla="*/ 587154 h 1838519"/>
                  <a:gd name="connsiteX12" fmla="*/ 303692 w 905832"/>
                  <a:gd name="connsiteY12" fmla="*/ 647426 h 1838519"/>
                  <a:gd name="connsiteX13" fmla="*/ 301248 w 905832"/>
                  <a:gd name="connsiteY13" fmla="*/ 759011 h 1838519"/>
                  <a:gd name="connsiteX14" fmla="*/ 286588 w 905832"/>
                  <a:gd name="connsiteY14" fmla="*/ 836387 h 1838519"/>
                  <a:gd name="connsiteX15" fmla="*/ 201066 w 905832"/>
                  <a:gd name="connsiteY15" fmla="*/ 1038381 h 1838519"/>
                  <a:gd name="connsiteX16" fmla="*/ 198623 w 905832"/>
                  <a:gd name="connsiteY16" fmla="*/ 1078291 h 1838519"/>
                  <a:gd name="connsiteX17" fmla="*/ 74006 w 905832"/>
                  <a:gd name="connsiteY17" fmla="*/ 1690787 h 1838519"/>
                  <a:gd name="connsiteX18" fmla="*/ 113916 w 905832"/>
                  <a:gd name="connsiteY18" fmla="*/ 1806444 h 1838519"/>
                  <a:gd name="connsiteX19" fmla="*/ 297176 w 905832"/>
                  <a:gd name="connsiteY19" fmla="*/ 1838209 h 1838519"/>
                  <a:gd name="connsiteX20" fmla="*/ 559442 w 905832"/>
                  <a:gd name="connsiteY20" fmla="*/ 1708705 h 1838519"/>
                  <a:gd name="connsiteX21" fmla="*/ 615641 w 905832"/>
                  <a:gd name="connsiteY21" fmla="*/ 1678569 h 1838519"/>
                  <a:gd name="connsiteX22" fmla="*/ 615641 w 905832"/>
                  <a:gd name="connsiteY22" fmla="*/ 1670425 h 1838519"/>
                  <a:gd name="connsiteX23" fmla="*/ 615641 w 905832"/>
                  <a:gd name="connsiteY23" fmla="*/ 1670425 h 1838519"/>
                  <a:gd name="connsiteX24" fmla="*/ 632746 w 905832"/>
                  <a:gd name="connsiteY24" fmla="*/ 1661465 h 1838519"/>
                  <a:gd name="connsiteX25" fmla="*/ 614827 w 905832"/>
                  <a:gd name="connsiteY25" fmla="*/ 1667981 h 1838519"/>
                  <a:gd name="connsiteX26" fmla="*/ 614827 w 905832"/>
                  <a:gd name="connsiteY26" fmla="*/ 1667981 h 1838519"/>
                  <a:gd name="connsiteX27" fmla="*/ 565957 w 905832"/>
                  <a:gd name="connsiteY27" fmla="*/ 1665537 h 1838519"/>
                  <a:gd name="connsiteX28" fmla="*/ 492653 w 905832"/>
                  <a:gd name="connsiteY28" fmla="*/ 1703004 h 1838519"/>
                  <a:gd name="connsiteX29" fmla="*/ 322425 w 905832"/>
                  <a:gd name="connsiteY29" fmla="*/ 1791783 h 1838519"/>
                  <a:gd name="connsiteX30" fmla="*/ 250750 w 905832"/>
                  <a:gd name="connsiteY30" fmla="*/ 1786896 h 1838519"/>
                  <a:gd name="connsiteX31" fmla="*/ 203510 w 905832"/>
                  <a:gd name="connsiteY31" fmla="*/ 1777937 h 1838519"/>
                  <a:gd name="connsiteX32" fmla="*/ 109029 w 905832"/>
                  <a:gd name="connsiteY32" fmla="*/ 1692415 h 1838519"/>
                  <a:gd name="connsiteX33" fmla="*/ 161156 w 905832"/>
                  <a:gd name="connsiteY33" fmla="*/ 1417118 h 1838519"/>
                  <a:gd name="connsiteX34" fmla="*/ 233646 w 905832"/>
                  <a:gd name="connsiteY34" fmla="*/ 1126345 h 1838519"/>
                  <a:gd name="connsiteX35" fmla="*/ 260524 w 905832"/>
                  <a:gd name="connsiteY35" fmla="*/ 1009873 h 1838519"/>
                  <a:gd name="connsiteX36" fmla="*/ 346045 w 905832"/>
                  <a:gd name="connsiteY36" fmla="*/ 915393 h 1838519"/>
                  <a:gd name="connsiteX37" fmla="*/ 334642 w 905832"/>
                  <a:gd name="connsiteY37" fmla="*/ 903990 h 1838519"/>
                  <a:gd name="connsiteX38" fmla="*/ 286588 w 905832"/>
                  <a:gd name="connsiteY38" fmla="*/ 923538 h 1838519"/>
                  <a:gd name="connsiteX39" fmla="*/ 324054 w 905832"/>
                  <a:gd name="connsiteY39" fmla="*/ 834758 h 1838519"/>
                  <a:gd name="connsiteX40" fmla="*/ 321611 w 905832"/>
                  <a:gd name="connsiteY40" fmla="*/ 672675 h 1838519"/>
                  <a:gd name="connsiteX41" fmla="*/ 383512 w 905832"/>
                  <a:gd name="connsiteY41" fmla="*/ 565162 h 1838519"/>
                  <a:gd name="connsiteX42" fmla="*/ 632746 w 905832"/>
                  <a:gd name="connsiteY42" fmla="*/ 440545 h 1838519"/>
                  <a:gd name="connsiteX43" fmla="*/ 820078 w 905832"/>
                  <a:gd name="connsiteY43" fmla="*/ 516293 h 1838519"/>
                  <a:gd name="connsiteX44" fmla="*/ 873834 w 905832"/>
                  <a:gd name="connsiteY44" fmla="*/ 751680 h 1838519"/>
                  <a:gd name="connsiteX45" fmla="*/ 896640 w 905832"/>
                  <a:gd name="connsiteY45" fmla="*/ 905619 h 1838519"/>
                  <a:gd name="connsiteX46" fmla="*/ 905600 w 905832"/>
                  <a:gd name="connsiteY46" fmla="*/ 850234 h 1838519"/>
                  <a:gd name="connsiteX47" fmla="*/ 871391 w 905832"/>
                  <a:gd name="connsiteY47" fmla="*/ 545615 h 1838519"/>
                  <a:gd name="connsiteX48" fmla="*/ 723154 w 905832"/>
                  <a:gd name="connsiteY48" fmla="*/ 385975 h 1838519"/>
                  <a:gd name="connsiteX49" fmla="*/ 643334 w 905832"/>
                  <a:gd name="connsiteY49" fmla="*/ 393305 h 1838519"/>
                  <a:gd name="connsiteX50" fmla="*/ 530934 w 905832"/>
                  <a:gd name="connsiteY50" fmla="*/ 405522 h 1838519"/>
                  <a:gd name="connsiteX51" fmla="*/ 550482 w 905832"/>
                  <a:gd name="connsiteY51" fmla="*/ 345250 h 1838519"/>
                  <a:gd name="connsiteX52" fmla="*/ 538265 w 905832"/>
                  <a:gd name="connsiteY52" fmla="*/ 331404 h 1838519"/>
                  <a:gd name="connsiteX53" fmla="*/ 537450 w 905832"/>
                  <a:gd name="connsiteY53" fmla="*/ 307784 h 1838519"/>
                  <a:gd name="connsiteX54" fmla="*/ 633560 w 905832"/>
                  <a:gd name="connsiteY54" fmla="*/ 298824 h 1838519"/>
                  <a:gd name="connsiteX55" fmla="*/ 578989 w 905832"/>
                  <a:gd name="connsiteY55" fmla="*/ 236923 h 1838519"/>
                  <a:gd name="connsiteX56" fmla="*/ 503242 w 905832"/>
                  <a:gd name="connsiteY56" fmla="*/ 213303 h 1838519"/>
                  <a:gd name="connsiteX57" fmla="*/ 466590 w 905832"/>
                  <a:gd name="connsiteY57" fmla="*/ 63437 h 1838519"/>
                  <a:gd name="connsiteX58" fmla="*/ 590392 w 905832"/>
                  <a:gd name="connsiteY58" fmla="*/ 71582 h 1838519"/>
                  <a:gd name="connsiteX59" fmla="*/ 529305 w 905832"/>
                  <a:gd name="connsiteY59" fmla="*/ 146515 h 1838519"/>
                  <a:gd name="connsiteX60" fmla="*/ 535821 w 905832"/>
                  <a:gd name="connsiteY60" fmla="*/ 153845 h 1838519"/>
                  <a:gd name="connsiteX61" fmla="*/ 603424 w 905832"/>
                  <a:gd name="connsiteY61" fmla="*/ 87057 h 1838519"/>
                  <a:gd name="connsiteX62" fmla="*/ 601795 w 905832"/>
                  <a:gd name="connsiteY62" fmla="*/ 153031 h 1838519"/>
                  <a:gd name="connsiteX63" fmla="*/ 609125 w 905832"/>
                  <a:gd name="connsiteY63" fmla="*/ 158732 h 1838519"/>
                  <a:gd name="connsiteX64" fmla="*/ 671027 w 905832"/>
                  <a:gd name="connsiteY64" fmla="*/ 101718 h 1838519"/>
                  <a:gd name="connsiteX65" fmla="*/ 794829 w 905832"/>
                  <a:gd name="connsiteY65" fmla="*/ 108234 h 1838519"/>
                  <a:gd name="connsiteX66" fmla="*/ 652293 w 905832"/>
                  <a:gd name="connsiteY66" fmla="*/ 55292 h 1838519"/>
                  <a:gd name="connsiteX67" fmla="*/ 575731 w 905832"/>
                  <a:gd name="connsiteY67" fmla="*/ 40631 h 1838519"/>
                  <a:gd name="connsiteX68" fmla="*/ 540708 w 905832"/>
                  <a:gd name="connsiteY68" fmla="*/ 443803 h 1838519"/>
                  <a:gd name="connsiteX69" fmla="*/ 556184 w 905832"/>
                  <a:gd name="connsiteY69" fmla="*/ 443803 h 1838519"/>
                  <a:gd name="connsiteX70" fmla="*/ 516274 w 905832"/>
                  <a:gd name="connsiteY70" fmla="*/ 491044 h 1838519"/>
                  <a:gd name="connsiteX71" fmla="*/ 372923 w 905832"/>
                  <a:gd name="connsiteY71" fmla="*/ 549687 h 1838519"/>
                  <a:gd name="connsiteX72" fmla="*/ 385955 w 905832"/>
                  <a:gd name="connsiteY72" fmla="*/ 540728 h 1838519"/>
                  <a:gd name="connsiteX73" fmla="*/ 413648 w 905832"/>
                  <a:gd name="connsiteY73" fmla="*/ 530140 h 1838519"/>
                  <a:gd name="connsiteX74" fmla="*/ 499984 w 905832"/>
                  <a:gd name="connsiteY74" fmla="*/ 491858 h 1838519"/>
                  <a:gd name="connsiteX75" fmla="*/ 540708 w 905832"/>
                  <a:gd name="connsiteY75" fmla="*/ 443803 h 1838519"/>
                  <a:gd name="connsiteX76" fmla="*/ 520346 w 905832"/>
                  <a:gd name="connsiteY76" fmla="*/ 283349 h 1838519"/>
                  <a:gd name="connsiteX77" fmla="*/ 368037 w 905832"/>
                  <a:gd name="connsiteY77" fmla="*/ 281720 h 1838519"/>
                  <a:gd name="connsiteX78" fmla="*/ 359077 w 905832"/>
                  <a:gd name="connsiteY78" fmla="*/ 240181 h 1838519"/>
                  <a:gd name="connsiteX79" fmla="*/ 520346 w 905832"/>
                  <a:gd name="connsiteY79" fmla="*/ 283349 h 183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905832" h="1838519">
                    <a:moveTo>
                      <a:pt x="575731" y="40631"/>
                    </a:moveTo>
                    <a:cubicBezTo>
                      <a:pt x="550482" y="31672"/>
                      <a:pt x="526862" y="28414"/>
                      <a:pt x="504056" y="30043"/>
                    </a:cubicBezTo>
                    <a:cubicBezTo>
                      <a:pt x="504056" y="30043"/>
                      <a:pt x="504056" y="30043"/>
                      <a:pt x="504871" y="30043"/>
                    </a:cubicBezTo>
                    <a:cubicBezTo>
                      <a:pt x="320796" y="-21270"/>
                      <a:pt x="310208" y="-16383"/>
                      <a:pt x="251565" y="120451"/>
                    </a:cubicBezTo>
                    <a:cubicBezTo>
                      <a:pt x="218985" y="141628"/>
                      <a:pt x="199437" y="163619"/>
                      <a:pt x="180704" y="163619"/>
                    </a:cubicBezTo>
                    <a:cubicBezTo>
                      <a:pt x="148939" y="164434"/>
                      <a:pt x="117174" y="147329"/>
                      <a:pt x="84594" y="144071"/>
                    </a:cubicBezTo>
                    <a:cubicBezTo>
                      <a:pt x="59345" y="141628"/>
                      <a:pt x="17806" y="142442"/>
                      <a:pt x="10476" y="156289"/>
                    </a:cubicBezTo>
                    <a:cubicBezTo>
                      <a:pt x="-1742" y="180723"/>
                      <a:pt x="-4185" y="221448"/>
                      <a:pt x="8032" y="244253"/>
                    </a:cubicBezTo>
                    <a:cubicBezTo>
                      <a:pt x="58531" y="337105"/>
                      <a:pt x="163600" y="352581"/>
                      <a:pt x="245863" y="400635"/>
                    </a:cubicBezTo>
                    <a:cubicBezTo>
                      <a:pt x="275999" y="417740"/>
                      <a:pt x="345231" y="491044"/>
                      <a:pt x="333828" y="551316"/>
                    </a:cubicBezTo>
                    <a:cubicBezTo>
                      <a:pt x="333828" y="552130"/>
                      <a:pt x="333828" y="552130"/>
                      <a:pt x="334642" y="552945"/>
                    </a:cubicBezTo>
                    <a:cubicBezTo>
                      <a:pt x="318353" y="561090"/>
                      <a:pt x="303692" y="587154"/>
                      <a:pt x="303692" y="587154"/>
                    </a:cubicBezTo>
                    <a:cubicBezTo>
                      <a:pt x="303692" y="587154"/>
                      <a:pt x="284144" y="622991"/>
                      <a:pt x="303692" y="647426"/>
                    </a:cubicBezTo>
                    <a:cubicBezTo>
                      <a:pt x="314280" y="660458"/>
                      <a:pt x="308579" y="712585"/>
                      <a:pt x="301248" y="759011"/>
                    </a:cubicBezTo>
                    <a:cubicBezTo>
                      <a:pt x="306135" y="782631"/>
                      <a:pt x="302877" y="807880"/>
                      <a:pt x="286588" y="836387"/>
                    </a:cubicBezTo>
                    <a:cubicBezTo>
                      <a:pt x="286588" y="836387"/>
                      <a:pt x="218171" y="976480"/>
                      <a:pt x="201066" y="1038381"/>
                    </a:cubicBezTo>
                    <a:cubicBezTo>
                      <a:pt x="201881" y="1052227"/>
                      <a:pt x="201881" y="1066073"/>
                      <a:pt x="198623" y="1078291"/>
                    </a:cubicBezTo>
                    <a:cubicBezTo>
                      <a:pt x="145681" y="1280284"/>
                      <a:pt x="92739" y="1481463"/>
                      <a:pt x="74006" y="1690787"/>
                    </a:cubicBezTo>
                    <a:cubicBezTo>
                      <a:pt x="74006" y="1690787"/>
                      <a:pt x="64232" y="1768978"/>
                      <a:pt x="113916" y="1806444"/>
                    </a:cubicBezTo>
                    <a:cubicBezTo>
                      <a:pt x="163600" y="1843911"/>
                      <a:pt x="297176" y="1838209"/>
                      <a:pt x="297176" y="1838209"/>
                    </a:cubicBezTo>
                    <a:lnTo>
                      <a:pt x="559442" y="1708705"/>
                    </a:lnTo>
                    <a:lnTo>
                      <a:pt x="615641" y="1678569"/>
                    </a:lnTo>
                    <a:cubicBezTo>
                      <a:pt x="615641" y="1676126"/>
                      <a:pt x="615641" y="1672868"/>
                      <a:pt x="615641" y="1670425"/>
                    </a:cubicBezTo>
                    <a:cubicBezTo>
                      <a:pt x="615641" y="1670425"/>
                      <a:pt x="615641" y="1670425"/>
                      <a:pt x="615641" y="1670425"/>
                    </a:cubicBezTo>
                    <a:lnTo>
                      <a:pt x="632746" y="1661465"/>
                    </a:lnTo>
                    <a:cubicBezTo>
                      <a:pt x="626230" y="1663908"/>
                      <a:pt x="619714" y="1666352"/>
                      <a:pt x="614827" y="1667981"/>
                    </a:cubicBezTo>
                    <a:cubicBezTo>
                      <a:pt x="614827" y="1667981"/>
                      <a:pt x="614827" y="1667981"/>
                      <a:pt x="614827" y="1667981"/>
                    </a:cubicBezTo>
                    <a:cubicBezTo>
                      <a:pt x="598537" y="1667166"/>
                      <a:pt x="580618" y="1660651"/>
                      <a:pt x="565957" y="1665537"/>
                    </a:cubicBezTo>
                    <a:cubicBezTo>
                      <a:pt x="540708" y="1674497"/>
                      <a:pt x="517088" y="1689972"/>
                      <a:pt x="492653" y="1703004"/>
                    </a:cubicBezTo>
                    <a:cubicBezTo>
                      <a:pt x="436454" y="1733140"/>
                      <a:pt x="381068" y="1766534"/>
                      <a:pt x="322425" y="1791783"/>
                    </a:cubicBezTo>
                    <a:cubicBezTo>
                      <a:pt x="302877" y="1799928"/>
                      <a:pt x="275185" y="1790154"/>
                      <a:pt x="250750" y="1786896"/>
                    </a:cubicBezTo>
                    <a:cubicBezTo>
                      <a:pt x="235275" y="1785267"/>
                      <a:pt x="218985" y="1777122"/>
                      <a:pt x="203510" y="1777937"/>
                    </a:cubicBezTo>
                    <a:cubicBezTo>
                      <a:pt x="138351" y="1782824"/>
                      <a:pt x="102513" y="1758389"/>
                      <a:pt x="109029" y="1692415"/>
                    </a:cubicBezTo>
                    <a:cubicBezTo>
                      <a:pt x="118803" y="1599564"/>
                      <a:pt x="140794" y="1508341"/>
                      <a:pt x="161156" y="1417118"/>
                    </a:cubicBezTo>
                    <a:cubicBezTo>
                      <a:pt x="183147" y="1319379"/>
                      <a:pt x="210026" y="1223270"/>
                      <a:pt x="233646" y="1126345"/>
                    </a:cubicBezTo>
                    <a:cubicBezTo>
                      <a:pt x="244234" y="1083177"/>
                      <a:pt x="254008" y="1039195"/>
                      <a:pt x="260524" y="1009873"/>
                    </a:cubicBezTo>
                    <a:cubicBezTo>
                      <a:pt x="294733" y="972407"/>
                      <a:pt x="319982" y="943900"/>
                      <a:pt x="346045" y="915393"/>
                    </a:cubicBezTo>
                    <a:cubicBezTo>
                      <a:pt x="341973" y="911320"/>
                      <a:pt x="338715" y="907248"/>
                      <a:pt x="334642" y="903990"/>
                    </a:cubicBezTo>
                    <a:cubicBezTo>
                      <a:pt x="321611" y="908877"/>
                      <a:pt x="309393" y="914578"/>
                      <a:pt x="286588" y="923538"/>
                    </a:cubicBezTo>
                    <a:cubicBezTo>
                      <a:pt x="302063" y="887700"/>
                      <a:pt x="321611" y="861636"/>
                      <a:pt x="324054" y="834758"/>
                    </a:cubicBezTo>
                    <a:cubicBezTo>
                      <a:pt x="328127" y="781002"/>
                      <a:pt x="322425" y="726431"/>
                      <a:pt x="321611" y="672675"/>
                    </a:cubicBezTo>
                    <a:cubicBezTo>
                      <a:pt x="320796" y="625434"/>
                      <a:pt x="315909" y="586339"/>
                      <a:pt x="383512" y="565162"/>
                    </a:cubicBezTo>
                    <a:cubicBezTo>
                      <a:pt x="470662" y="538284"/>
                      <a:pt x="549668" y="482084"/>
                      <a:pt x="632746" y="440545"/>
                    </a:cubicBezTo>
                    <a:cubicBezTo>
                      <a:pt x="711751" y="401450"/>
                      <a:pt x="792385" y="430772"/>
                      <a:pt x="820078" y="516293"/>
                    </a:cubicBezTo>
                    <a:cubicBezTo>
                      <a:pt x="845327" y="592855"/>
                      <a:pt x="859988" y="672675"/>
                      <a:pt x="873834" y="751680"/>
                    </a:cubicBezTo>
                    <a:cubicBezTo>
                      <a:pt x="882794" y="802179"/>
                      <a:pt x="882794" y="853491"/>
                      <a:pt x="896640" y="905619"/>
                    </a:cubicBezTo>
                    <a:cubicBezTo>
                      <a:pt x="899898" y="886886"/>
                      <a:pt x="907228" y="868153"/>
                      <a:pt x="905600" y="850234"/>
                    </a:cubicBezTo>
                    <a:cubicBezTo>
                      <a:pt x="895826" y="748423"/>
                      <a:pt x="885237" y="647426"/>
                      <a:pt x="871391" y="545615"/>
                    </a:cubicBezTo>
                    <a:cubicBezTo>
                      <a:pt x="859988" y="462536"/>
                      <a:pt x="804603" y="416111"/>
                      <a:pt x="723154" y="385975"/>
                    </a:cubicBezTo>
                    <a:lnTo>
                      <a:pt x="643334" y="393305"/>
                    </a:lnTo>
                    <a:cubicBezTo>
                      <a:pt x="597723" y="398192"/>
                      <a:pt x="561885" y="402265"/>
                      <a:pt x="530934" y="405522"/>
                    </a:cubicBezTo>
                    <a:cubicBezTo>
                      <a:pt x="536636" y="389233"/>
                      <a:pt x="542337" y="368870"/>
                      <a:pt x="550482" y="345250"/>
                    </a:cubicBezTo>
                    <a:lnTo>
                      <a:pt x="538265" y="331404"/>
                    </a:lnTo>
                    <a:cubicBezTo>
                      <a:pt x="543966" y="316743"/>
                      <a:pt x="543152" y="310227"/>
                      <a:pt x="537450" y="307784"/>
                    </a:cubicBezTo>
                    <a:cubicBezTo>
                      <a:pt x="567586" y="307784"/>
                      <a:pt x="598537" y="306155"/>
                      <a:pt x="633560" y="298824"/>
                    </a:cubicBezTo>
                    <a:cubicBezTo>
                      <a:pt x="611569" y="284978"/>
                      <a:pt x="596908" y="244253"/>
                      <a:pt x="578989" y="236923"/>
                    </a:cubicBezTo>
                    <a:cubicBezTo>
                      <a:pt x="554555" y="227149"/>
                      <a:pt x="526862" y="225520"/>
                      <a:pt x="503242" y="213303"/>
                    </a:cubicBezTo>
                    <a:cubicBezTo>
                      <a:pt x="434825" y="179094"/>
                      <a:pt x="421793" y="119637"/>
                      <a:pt x="466590" y="63437"/>
                    </a:cubicBezTo>
                    <a:cubicBezTo>
                      <a:pt x="501613" y="51220"/>
                      <a:pt x="543152" y="53663"/>
                      <a:pt x="590392" y="71582"/>
                    </a:cubicBezTo>
                    <a:cubicBezTo>
                      <a:pt x="570030" y="96831"/>
                      <a:pt x="549668" y="122080"/>
                      <a:pt x="529305" y="146515"/>
                    </a:cubicBezTo>
                    <a:cubicBezTo>
                      <a:pt x="532563" y="149773"/>
                      <a:pt x="532563" y="149773"/>
                      <a:pt x="535821" y="153845"/>
                    </a:cubicBezTo>
                    <a:cubicBezTo>
                      <a:pt x="578989" y="105790"/>
                      <a:pt x="578989" y="105790"/>
                      <a:pt x="603424" y="87057"/>
                    </a:cubicBezTo>
                    <a:cubicBezTo>
                      <a:pt x="614012" y="108234"/>
                      <a:pt x="602609" y="138370"/>
                      <a:pt x="601795" y="153031"/>
                    </a:cubicBezTo>
                    <a:cubicBezTo>
                      <a:pt x="605053" y="156289"/>
                      <a:pt x="605053" y="156289"/>
                      <a:pt x="609125" y="158732"/>
                    </a:cubicBezTo>
                    <a:cubicBezTo>
                      <a:pt x="627859" y="137556"/>
                      <a:pt x="647406" y="110677"/>
                      <a:pt x="671027" y="101718"/>
                    </a:cubicBezTo>
                    <a:cubicBezTo>
                      <a:pt x="698719" y="91130"/>
                      <a:pt x="767951" y="108234"/>
                      <a:pt x="794829" y="108234"/>
                    </a:cubicBezTo>
                    <a:cubicBezTo>
                      <a:pt x="746774" y="91944"/>
                      <a:pt x="700348" y="71582"/>
                      <a:pt x="652293" y="55292"/>
                    </a:cubicBezTo>
                    <a:cubicBezTo>
                      <a:pt x="627044" y="47962"/>
                      <a:pt x="600166" y="49591"/>
                      <a:pt x="575731" y="40631"/>
                    </a:cubicBezTo>
                    <a:close/>
                    <a:moveTo>
                      <a:pt x="540708" y="443803"/>
                    </a:moveTo>
                    <a:lnTo>
                      <a:pt x="556184" y="443803"/>
                    </a:lnTo>
                    <a:lnTo>
                      <a:pt x="516274" y="491044"/>
                    </a:lnTo>
                    <a:cubicBezTo>
                      <a:pt x="516274" y="491044"/>
                      <a:pt x="420978" y="536655"/>
                      <a:pt x="372923" y="549687"/>
                    </a:cubicBezTo>
                    <a:cubicBezTo>
                      <a:pt x="380254" y="544800"/>
                      <a:pt x="385955" y="540728"/>
                      <a:pt x="385955" y="540728"/>
                    </a:cubicBezTo>
                    <a:lnTo>
                      <a:pt x="413648" y="530140"/>
                    </a:lnTo>
                    <a:lnTo>
                      <a:pt x="499984" y="491858"/>
                    </a:lnTo>
                    <a:lnTo>
                      <a:pt x="540708" y="443803"/>
                    </a:lnTo>
                    <a:close/>
                    <a:moveTo>
                      <a:pt x="520346" y="283349"/>
                    </a:moveTo>
                    <a:cubicBezTo>
                      <a:pt x="463332" y="283349"/>
                      <a:pt x="415277" y="284164"/>
                      <a:pt x="368037" y="281720"/>
                    </a:cubicBezTo>
                    <a:cubicBezTo>
                      <a:pt x="363964" y="281720"/>
                      <a:pt x="353376" y="248326"/>
                      <a:pt x="359077" y="240181"/>
                    </a:cubicBezTo>
                    <a:cubicBezTo>
                      <a:pt x="385955" y="205158"/>
                      <a:pt x="495911" y="227149"/>
                      <a:pt x="520346" y="283349"/>
                    </a:cubicBezTo>
                    <a:close/>
                  </a:path>
                </a:pathLst>
              </a:custGeom>
              <a:grpFill/>
              <a:ln w="8132" cap="flat">
                <a:noFill/>
                <a:prstDash val="solid"/>
                <a:miter/>
              </a:ln>
              <a:effectLst/>
            </p:spPr>
            <p:txBody>
              <a:bodyPr lIns="99898" tIns="49949" rIns="99898" bIns="49949" rtlCol="0" anchor="ctr">
                <a:noAutofit/>
              </a:bodyPr>
              <a:lstStyle/>
              <a:p>
                <a:endParaRPr lang="zh-CN" altLang="en-US" sz="1965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4447165" y="2838299"/>
                <a:ext cx="4007876" cy="3831772"/>
              </a:xfrm>
              <a:custGeom>
                <a:avLst/>
                <a:gdLst>
                  <a:gd name="connsiteX0" fmla="*/ 3668460 w 3668537"/>
                  <a:gd name="connsiteY0" fmla="*/ 3154517 h 3507343"/>
                  <a:gd name="connsiteX1" fmla="*/ 3641581 w 3668537"/>
                  <a:gd name="connsiteY1" fmla="*/ 3139856 h 3507343"/>
                  <a:gd name="connsiteX2" fmla="*/ 3563391 w 3668537"/>
                  <a:gd name="connsiteY2" fmla="*/ 3118679 h 3507343"/>
                  <a:gd name="connsiteX3" fmla="*/ 3432258 w 3668537"/>
                  <a:gd name="connsiteY3" fmla="*/ 3037230 h 3507343"/>
                  <a:gd name="connsiteX4" fmla="*/ 3317415 w 3668537"/>
                  <a:gd name="connsiteY4" fmla="*/ 2902840 h 3507343"/>
                  <a:gd name="connsiteX5" fmla="*/ 3306826 w 3668537"/>
                  <a:gd name="connsiteY5" fmla="*/ 2884107 h 3507343"/>
                  <a:gd name="connsiteX6" fmla="*/ 3326374 w 3668537"/>
                  <a:gd name="connsiteY6" fmla="*/ 2808359 h 3507343"/>
                  <a:gd name="connsiteX7" fmla="*/ 3199314 w 3668537"/>
                  <a:gd name="connsiteY7" fmla="*/ 2709806 h 3507343"/>
                  <a:gd name="connsiteX8" fmla="*/ 3165105 w 3668537"/>
                  <a:gd name="connsiteY8" fmla="*/ 2689444 h 3507343"/>
                  <a:gd name="connsiteX9" fmla="*/ 3178137 w 3668537"/>
                  <a:gd name="connsiteY9" fmla="*/ 2659308 h 3507343"/>
                  <a:gd name="connsiteX10" fmla="*/ 3183839 w 3668537"/>
                  <a:gd name="connsiteY10" fmla="*/ 2596592 h 3507343"/>
                  <a:gd name="connsiteX11" fmla="*/ 3122752 w 3668537"/>
                  <a:gd name="connsiteY11" fmla="*/ 2515957 h 3507343"/>
                  <a:gd name="connsiteX12" fmla="*/ 3066552 w 3668537"/>
                  <a:gd name="connsiteY12" fmla="*/ 2382381 h 3507343"/>
                  <a:gd name="connsiteX13" fmla="*/ 2959039 w 3668537"/>
                  <a:gd name="connsiteY13" fmla="*/ 2293602 h 3507343"/>
                  <a:gd name="connsiteX14" fmla="*/ 2603108 w 3668537"/>
                  <a:gd name="connsiteY14" fmla="*/ 1890430 h 3507343"/>
                  <a:gd name="connsiteX15" fmla="*/ 2098124 w 3668537"/>
                  <a:gd name="connsiteY15" fmla="*/ 1918122 h 3507343"/>
                  <a:gd name="connsiteX16" fmla="*/ 1879841 w 3668537"/>
                  <a:gd name="connsiteY16" fmla="*/ 2131519 h 3507343"/>
                  <a:gd name="connsiteX17" fmla="*/ 1734862 w 3668537"/>
                  <a:gd name="connsiteY17" fmla="*/ 2219483 h 3507343"/>
                  <a:gd name="connsiteX18" fmla="*/ 1795134 w 3668537"/>
                  <a:gd name="connsiteY18" fmla="*/ 2137220 h 3507343"/>
                  <a:gd name="connsiteX19" fmla="*/ 1806537 w 3668537"/>
                  <a:gd name="connsiteY19" fmla="*/ 2049255 h 3507343"/>
                  <a:gd name="connsiteX20" fmla="*/ 1749523 w 3668537"/>
                  <a:gd name="connsiteY20" fmla="*/ 2014232 h 3507343"/>
                  <a:gd name="connsiteX21" fmla="*/ 1714500 w 3668537"/>
                  <a:gd name="connsiteY21" fmla="*/ 1991426 h 3507343"/>
                  <a:gd name="connsiteX22" fmla="*/ 1616761 w 3668537"/>
                  <a:gd name="connsiteY22" fmla="*/ 1896945 h 3507343"/>
                  <a:gd name="connsiteX23" fmla="*/ 1516579 w 3668537"/>
                  <a:gd name="connsiteY23" fmla="*/ 1694952 h 3507343"/>
                  <a:gd name="connsiteX24" fmla="*/ 1530425 w 3668537"/>
                  <a:gd name="connsiteY24" fmla="*/ 1374043 h 3507343"/>
                  <a:gd name="connsiteX25" fmla="*/ 1512507 w 3668537"/>
                  <a:gd name="connsiteY25" fmla="*/ 1216033 h 3507343"/>
                  <a:gd name="connsiteX26" fmla="*/ 1444089 w 3668537"/>
                  <a:gd name="connsiteY26" fmla="*/ 1018926 h 3507343"/>
                  <a:gd name="connsiteX27" fmla="*/ 1446533 w 3668537"/>
                  <a:gd name="connsiteY27" fmla="*/ 977387 h 3507343"/>
                  <a:gd name="connsiteX28" fmla="*/ 1592327 w 3668537"/>
                  <a:gd name="connsiteY28" fmla="*/ 755031 h 3507343"/>
                  <a:gd name="connsiteX29" fmla="*/ 1842375 w 3668537"/>
                  <a:gd name="connsiteY29" fmla="*/ 498467 h 3507343"/>
                  <a:gd name="connsiteX30" fmla="*/ 1841560 w 3668537"/>
                  <a:gd name="connsiteY30" fmla="*/ 509056 h 3507343"/>
                  <a:gd name="connsiteX31" fmla="*/ 1797578 w 3668537"/>
                  <a:gd name="connsiteY31" fmla="*/ 670325 h 3507343"/>
                  <a:gd name="connsiteX32" fmla="*/ 1792691 w 3668537"/>
                  <a:gd name="connsiteY32" fmla="*/ 680913 h 3507343"/>
                  <a:gd name="connsiteX33" fmla="*/ 1794320 w 3668537"/>
                  <a:gd name="connsiteY33" fmla="*/ 681727 h 3507343"/>
                  <a:gd name="connsiteX34" fmla="*/ 1808981 w 3668537"/>
                  <a:gd name="connsiteY34" fmla="*/ 664623 h 3507343"/>
                  <a:gd name="connsiteX35" fmla="*/ 1810610 w 3668537"/>
                  <a:gd name="connsiteY35" fmla="*/ 670325 h 3507343"/>
                  <a:gd name="connsiteX36" fmla="*/ 1868438 w 3668537"/>
                  <a:gd name="connsiteY36" fmla="*/ 558739 h 3507343"/>
                  <a:gd name="connsiteX37" fmla="*/ 1890430 w 3668537"/>
                  <a:gd name="connsiteY37" fmla="*/ 473218 h 3507343"/>
                  <a:gd name="connsiteX38" fmla="*/ 1901018 w 3668537"/>
                  <a:gd name="connsiteY38" fmla="*/ 467517 h 3507343"/>
                  <a:gd name="connsiteX39" fmla="*/ 1923009 w 3668537"/>
                  <a:gd name="connsiteY39" fmla="*/ 693130 h 3507343"/>
                  <a:gd name="connsiteX40" fmla="*/ 1927082 w 3668537"/>
                  <a:gd name="connsiteY40" fmla="*/ 690687 h 3507343"/>
                  <a:gd name="connsiteX41" fmla="*/ 1932783 w 3668537"/>
                  <a:gd name="connsiteY41" fmla="*/ 667881 h 3507343"/>
                  <a:gd name="connsiteX42" fmla="*/ 1943371 w 3668537"/>
                  <a:gd name="connsiteY42" fmla="*/ 575029 h 3507343"/>
                  <a:gd name="connsiteX43" fmla="*/ 1954774 w 3668537"/>
                  <a:gd name="connsiteY43" fmla="*/ 461815 h 3507343"/>
                  <a:gd name="connsiteX44" fmla="*/ 1957218 w 3668537"/>
                  <a:gd name="connsiteY44" fmla="*/ 446340 h 3507343"/>
                  <a:gd name="connsiteX45" fmla="*/ 1962105 w 3668537"/>
                  <a:gd name="connsiteY45" fmla="*/ 446340 h 3507343"/>
                  <a:gd name="connsiteX46" fmla="*/ 1962919 w 3668537"/>
                  <a:gd name="connsiteY46" fmla="*/ 450413 h 3507343"/>
                  <a:gd name="connsiteX47" fmla="*/ 1998757 w 3668537"/>
                  <a:gd name="connsiteY47" fmla="*/ 572586 h 3507343"/>
                  <a:gd name="connsiteX48" fmla="*/ 2051698 w 3668537"/>
                  <a:gd name="connsiteY48" fmla="*/ 669510 h 3507343"/>
                  <a:gd name="connsiteX49" fmla="*/ 2067174 w 3668537"/>
                  <a:gd name="connsiteY49" fmla="*/ 684985 h 3507343"/>
                  <a:gd name="connsiteX50" fmla="*/ 2069617 w 3668537"/>
                  <a:gd name="connsiteY50" fmla="*/ 683357 h 3507343"/>
                  <a:gd name="connsiteX51" fmla="*/ 2065545 w 3668537"/>
                  <a:gd name="connsiteY51" fmla="*/ 674397 h 3507343"/>
                  <a:gd name="connsiteX52" fmla="*/ 2044368 w 3668537"/>
                  <a:gd name="connsiteY52" fmla="*/ 625528 h 3507343"/>
                  <a:gd name="connsiteX53" fmla="*/ 2009345 w 3668537"/>
                  <a:gd name="connsiteY53" fmla="*/ 442268 h 3507343"/>
                  <a:gd name="connsiteX54" fmla="*/ 2024006 w 3668537"/>
                  <a:gd name="connsiteY54" fmla="*/ 428421 h 3507343"/>
                  <a:gd name="connsiteX55" fmla="*/ 2025635 w 3668537"/>
                  <a:gd name="connsiteY55" fmla="*/ 415390 h 3507343"/>
                  <a:gd name="connsiteX56" fmla="*/ 2025635 w 3668537"/>
                  <a:gd name="connsiteY56" fmla="*/ 397471 h 3507343"/>
                  <a:gd name="connsiteX57" fmla="*/ 2031336 w 3668537"/>
                  <a:gd name="connsiteY57" fmla="*/ 395842 h 3507343"/>
                  <a:gd name="connsiteX58" fmla="*/ 2118487 w 3668537"/>
                  <a:gd name="connsiteY58" fmla="*/ 355932 h 3507343"/>
                  <a:gd name="connsiteX59" fmla="*/ 2091608 w 3668537"/>
                  <a:gd name="connsiteY59" fmla="*/ 320094 h 3507343"/>
                  <a:gd name="connsiteX60" fmla="*/ 2115229 w 3668537"/>
                  <a:gd name="connsiteY60" fmla="*/ 320094 h 3507343"/>
                  <a:gd name="connsiteX61" fmla="*/ 2138034 w 3668537"/>
                  <a:gd name="connsiteY61" fmla="*/ 307877 h 3507343"/>
                  <a:gd name="connsiteX62" fmla="*/ 2133147 w 3668537"/>
                  <a:gd name="connsiteY62" fmla="*/ 295660 h 3507343"/>
                  <a:gd name="connsiteX63" fmla="*/ 2104640 w 3668537"/>
                  <a:gd name="connsiteY63" fmla="*/ 278555 h 3507343"/>
                  <a:gd name="connsiteX64" fmla="*/ 2058214 w 3668537"/>
                  <a:gd name="connsiteY64" fmla="*/ 278555 h 3507343"/>
                  <a:gd name="connsiteX65" fmla="*/ 2094866 w 3668537"/>
                  <a:gd name="connsiteY65" fmla="*/ 246790 h 3507343"/>
                  <a:gd name="connsiteX66" fmla="*/ 2117672 w 3668537"/>
                  <a:gd name="connsiteY66" fmla="*/ 226428 h 3507343"/>
                  <a:gd name="connsiteX67" fmla="*/ 2108713 w 3668537"/>
                  <a:gd name="connsiteY67" fmla="*/ 203622 h 3507343"/>
                  <a:gd name="connsiteX68" fmla="*/ 2081835 w 3668537"/>
                  <a:gd name="connsiteY68" fmla="*/ 205251 h 3507343"/>
                  <a:gd name="connsiteX69" fmla="*/ 2107084 w 3668537"/>
                  <a:gd name="connsiteY69" fmla="*/ 171857 h 3507343"/>
                  <a:gd name="connsiteX70" fmla="*/ 2120116 w 3668537"/>
                  <a:gd name="connsiteY70" fmla="*/ 156382 h 3507343"/>
                  <a:gd name="connsiteX71" fmla="*/ 2176315 w 3668537"/>
                  <a:gd name="connsiteY71" fmla="*/ 145794 h 3507343"/>
                  <a:gd name="connsiteX72" fmla="*/ 2179573 w 3668537"/>
                  <a:gd name="connsiteY72" fmla="*/ 147422 h 3507343"/>
                  <a:gd name="connsiteX73" fmla="*/ 2188533 w 3668537"/>
                  <a:gd name="connsiteY73" fmla="*/ 144164 h 3507343"/>
                  <a:gd name="connsiteX74" fmla="*/ 2173872 w 3668537"/>
                  <a:gd name="connsiteY74" fmla="*/ 111585 h 3507343"/>
                  <a:gd name="connsiteX75" fmla="*/ 2127446 w 3668537"/>
                  <a:gd name="connsiteY75" fmla="*/ 106698 h 3507343"/>
                  <a:gd name="connsiteX76" fmla="*/ 2044368 w 3668537"/>
                  <a:gd name="connsiteY76" fmla="*/ 134391 h 3507343"/>
                  <a:gd name="connsiteX77" fmla="*/ 1971064 w 3668537"/>
                  <a:gd name="connsiteY77" fmla="*/ 167785 h 3507343"/>
                  <a:gd name="connsiteX78" fmla="*/ 1941742 w 3668537"/>
                  <a:gd name="connsiteY78" fmla="*/ 174301 h 3507343"/>
                  <a:gd name="connsiteX79" fmla="*/ 1849705 w 3668537"/>
                  <a:gd name="connsiteY79" fmla="*/ 154753 h 3507343"/>
                  <a:gd name="connsiteX80" fmla="*/ 1835044 w 3668537"/>
                  <a:gd name="connsiteY80" fmla="*/ 140092 h 3507343"/>
                  <a:gd name="connsiteX81" fmla="*/ 1825271 w 3668537"/>
                  <a:gd name="connsiteY81" fmla="*/ 67603 h 3507343"/>
                  <a:gd name="connsiteX82" fmla="*/ 1829343 w 3668537"/>
                  <a:gd name="connsiteY82" fmla="*/ 61087 h 3507343"/>
                  <a:gd name="connsiteX83" fmla="*/ 1833415 w 3668537"/>
                  <a:gd name="connsiteY83" fmla="*/ 32580 h 3507343"/>
                  <a:gd name="connsiteX84" fmla="*/ 1823641 w 3668537"/>
                  <a:gd name="connsiteY84" fmla="*/ 19548 h 3507343"/>
                  <a:gd name="connsiteX85" fmla="*/ 1808981 w 3668537"/>
                  <a:gd name="connsiteY85" fmla="*/ 0 h 3507343"/>
                  <a:gd name="connsiteX86" fmla="*/ 1796763 w 3668537"/>
                  <a:gd name="connsiteY86" fmla="*/ 16290 h 3507343"/>
                  <a:gd name="connsiteX87" fmla="*/ 1778845 w 3668537"/>
                  <a:gd name="connsiteY87" fmla="*/ 27693 h 3507343"/>
                  <a:gd name="connsiteX88" fmla="*/ 1778845 w 3668537"/>
                  <a:gd name="connsiteY88" fmla="*/ 30950 h 3507343"/>
                  <a:gd name="connsiteX89" fmla="*/ 1775587 w 3668537"/>
                  <a:gd name="connsiteY89" fmla="*/ 43168 h 3507343"/>
                  <a:gd name="connsiteX90" fmla="*/ 1782102 w 3668537"/>
                  <a:gd name="connsiteY90" fmla="*/ 66788 h 3507343"/>
                  <a:gd name="connsiteX91" fmla="*/ 1788618 w 3668537"/>
                  <a:gd name="connsiteY91" fmla="*/ 78191 h 3507343"/>
                  <a:gd name="connsiteX92" fmla="*/ 1782917 w 3668537"/>
                  <a:gd name="connsiteY92" fmla="*/ 104255 h 3507343"/>
                  <a:gd name="connsiteX93" fmla="*/ 1762555 w 3668537"/>
                  <a:gd name="connsiteY93" fmla="*/ 110770 h 3507343"/>
                  <a:gd name="connsiteX94" fmla="*/ 1663187 w 3668537"/>
                  <a:gd name="connsiteY94" fmla="*/ 70046 h 3507343"/>
                  <a:gd name="connsiteX95" fmla="*/ 1611874 w 3668537"/>
                  <a:gd name="connsiteY95" fmla="*/ 71675 h 3507343"/>
                  <a:gd name="connsiteX96" fmla="*/ 1614318 w 3668537"/>
                  <a:gd name="connsiteY96" fmla="*/ 84707 h 3507343"/>
                  <a:gd name="connsiteX97" fmla="*/ 1617576 w 3668537"/>
                  <a:gd name="connsiteY97" fmla="*/ 89594 h 3507343"/>
                  <a:gd name="connsiteX98" fmla="*/ 1635494 w 3668537"/>
                  <a:gd name="connsiteY98" fmla="*/ 92037 h 3507343"/>
                  <a:gd name="connsiteX99" fmla="*/ 1665631 w 3668537"/>
                  <a:gd name="connsiteY99" fmla="*/ 100997 h 3507343"/>
                  <a:gd name="connsiteX100" fmla="*/ 1703097 w 3668537"/>
                  <a:gd name="connsiteY100" fmla="*/ 119730 h 3507343"/>
                  <a:gd name="connsiteX101" fmla="*/ 1733233 w 3668537"/>
                  <a:gd name="connsiteY101" fmla="*/ 144164 h 3507343"/>
                  <a:gd name="connsiteX102" fmla="*/ 1716943 w 3668537"/>
                  <a:gd name="connsiteY102" fmla="*/ 134391 h 3507343"/>
                  <a:gd name="connsiteX103" fmla="*/ 1687622 w 3668537"/>
                  <a:gd name="connsiteY103" fmla="*/ 152309 h 3507343"/>
                  <a:gd name="connsiteX104" fmla="*/ 1721830 w 3668537"/>
                  <a:gd name="connsiteY104" fmla="*/ 253306 h 3507343"/>
                  <a:gd name="connsiteX105" fmla="*/ 1604544 w 3668537"/>
                  <a:gd name="connsiteY105" fmla="*/ 478105 h 3507343"/>
                  <a:gd name="connsiteX106" fmla="*/ 1589069 w 3668537"/>
                  <a:gd name="connsiteY106" fmla="*/ 490322 h 3507343"/>
                  <a:gd name="connsiteX107" fmla="*/ 1199743 w 3668537"/>
                  <a:gd name="connsiteY107" fmla="*/ 816933 h 3507343"/>
                  <a:gd name="connsiteX108" fmla="*/ 942364 w 3668537"/>
                  <a:gd name="connsiteY108" fmla="*/ 1115850 h 3507343"/>
                  <a:gd name="connsiteX109" fmla="*/ 831594 w 3668537"/>
                  <a:gd name="connsiteY109" fmla="*/ 1205444 h 3507343"/>
                  <a:gd name="connsiteX110" fmla="*/ 814489 w 3668537"/>
                  <a:gd name="connsiteY110" fmla="*/ 1214403 h 3507343"/>
                  <a:gd name="connsiteX111" fmla="*/ 561183 w 3668537"/>
                  <a:gd name="connsiteY111" fmla="*/ 1369156 h 3507343"/>
                  <a:gd name="connsiteX112" fmla="*/ 352674 w 3668537"/>
                  <a:gd name="connsiteY112" fmla="*/ 1412324 h 3507343"/>
                  <a:gd name="connsiteX113" fmla="*/ 235387 w 3668537"/>
                  <a:gd name="connsiteY113" fmla="*/ 1387890 h 3507343"/>
                  <a:gd name="connsiteX114" fmla="*/ 300546 w 3668537"/>
                  <a:gd name="connsiteY114" fmla="*/ 1308070 h 3507343"/>
                  <a:gd name="connsiteX115" fmla="*/ 321723 w 3668537"/>
                  <a:gd name="connsiteY115" fmla="*/ 1296667 h 3507343"/>
                  <a:gd name="connsiteX116" fmla="*/ 455299 w 3668537"/>
                  <a:gd name="connsiteY116" fmla="*/ 1175308 h 3507343"/>
                  <a:gd name="connsiteX117" fmla="*/ 206880 w 3668537"/>
                  <a:gd name="connsiteY117" fmla="*/ 1216847 h 3507343"/>
                  <a:gd name="connsiteX118" fmla="*/ 215840 w 3668537"/>
                  <a:gd name="connsiteY118" fmla="*/ 1177751 h 3507343"/>
                  <a:gd name="connsiteX119" fmla="*/ 147423 w 3668537"/>
                  <a:gd name="connsiteY119" fmla="*/ 1167163 h 3507343"/>
                  <a:gd name="connsiteX120" fmla="*/ 111585 w 3668537"/>
                  <a:gd name="connsiteY120" fmla="*/ 1258386 h 3507343"/>
                  <a:gd name="connsiteX121" fmla="*/ 223985 w 3668537"/>
                  <a:gd name="connsiteY121" fmla="*/ 1281192 h 3507343"/>
                  <a:gd name="connsiteX122" fmla="*/ 233758 w 3668537"/>
                  <a:gd name="connsiteY122" fmla="*/ 1514950 h 3507343"/>
                  <a:gd name="connsiteX123" fmla="*/ 228057 w 3668537"/>
                  <a:gd name="connsiteY123" fmla="*/ 1462823 h 3507343"/>
                  <a:gd name="connsiteX124" fmla="*/ 457743 w 3668537"/>
                  <a:gd name="connsiteY124" fmla="*/ 1721830 h 3507343"/>
                  <a:gd name="connsiteX125" fmla="*/ 523717 w 3668537"/>
                  <a:gd name="connsiteY125" fmla="*/ 1924638 h 3507343"/>
                  <a:gd name="connsiteX126" fmla="*/ 694759 w 3668537"/>
                  <a:gd name="connsiteY126" fmla="*/ 2050070 h 3507343"/>
                  <a:gd name="connsiteX127" fmla="*/ 763176 w 3668537"/>
                  <a:gd name="connsiteY127" fmla="*/ 2065545 h 3507343"/>
                  <a:gd name="connsiteX128" fmla="*/ 816118 w 3668537"/>
                  <a:gd name="connsiteY128" fmla="*/ 2050070 h 3507343"/>
                  <a:gd name="connsiteX129" fmla="*/ 675212 w 3668537"/>
                  <a:gd name="connsiteY129" fmla="*/ 1992241 h 3507343"/>
                  <a:gd name="connsiteX130" fmla="*/ 557111 w 3668537"/>
                  <a:gd name="connsiteY130" fmla="*/ 1820384 h 3507343"/>
                  <a:gd name="connsiteX131" fmla="*/ 801457 w 3668537"/>
                  <a:gd name="connsiteY131" fmla="*/ 1981652 h 3507343"/>
                  <a:gd name="connsiteX132" fmla="*/ 1047433 w 3668537"/>
                  <a:gd name="connsiteY132" fmla="*/ 2030522 h 3507343"/>
                  <a:gd name="connsiteX133" fmla="*/ 1132140 w 3668537"/>
                  <a:gd name="connsiteY133" fmla="*/ 2118487 h 3507343"/>
                  <a:gd name="connsiteX134" fmla="*/ 1110149 w 3668537"/>
                  <a:gd name="connsiteY134" fmla="*/ 2174687 h 3507343"/>
                  <a:gd name="connsiteX135" fmla="*/ 1070239 w 3668537"/>
                  <a:gd name="connsiteY135" fmla="*/ 2189347 h 3507343"/>
                  <a:gd name="connsiteX136" fmla="*/ 1040917 w 3668537"/>
                  <a:gd name="connsiteY136" fmla="*/ 2206451 h 3507343"/>
                  <a:gd name="connsiteX137" fmla="*/ 1068610 w 3668537"/>
                  <a:gd name="connsiteY137" fmla="*/ 2227628 h 3507343"/>
                  <a:gd name="connsiteX138" fmla="*/ 977387 w 3668537"/>
                  <a:gd name="connsiteY138" fmla="*/ 2247176 h 3507343"/>
                  <a:gd name="connsiteX139" fmla="*/ 908970 w 3668537"/>
                  <a:gd name="connsiteY139" fmla="*/ 2243103 h 3507343"/>
                  <a:gd name="connsiteX140" fmla="*/ 803086 w 3668537"/>
                  <a:gd name="connsiteY140" fmla="*/ 2246362 h 3507343"/>
                  <a:gd name="connsiteX141" fmla="*/ 746072 w 3668537"/>
                  <a:gd name="connsiteY141" fmla="*/ 2265095 h 3507343"/>
                  <a:gd name="connsiteX142" fmla="*/ 858472 w 3668537"/>
                  <a:gd name="connsiteY142" fmla="*/ 2278127 h 3507343"/>
                  <a:gd name="connsiteX143" fmla="*/ 1063723 w 3668537"/>
                  <a:gd name="connsiteY143" fmla="*/ 2405187 h 3507343"/>
                  <a:gd name="connsiteX144" fmla="*/ 1171236 w 3668537"/>
                  <a:gd name="connsiteY144" fmla="*/ 2595778 h 3507343"/>
                  <a:gd name="connsiteX145" fmla="*/ 1141914 w 3668537"/>
                  <a:gd name="connsiteY145" fmla="*/ 2678041 h 3507343"/>
                  <a:gd name="connsiteX146" fmla="*/ 833223 w 3668537"/>
                  <a:gd name="connsiteY146" fmla="*/ 2706548 h 3507343"/>
                  <a:gd name="connsiteX147" fmla="*/ 768878 w 3668537"/>
                  <a:gd name="connsiteY147" fmla="*/ 2680484 h 3507343"/>
                  <a:gd name="connsiteX148" fmla="*/ 898382 w 3668537"/>
                  <a:gd name="connsiteY148" fmla="*/ 2572157 h 3507343"/>
                  <a:gd name="connsiteX149" fmla="*/ 890237 w 3668537"/>
                  <a:gd name="connsiteY149" fmla="*/ 2559940 h 3507343"/>
                  <a:gd name="connsiteX150" fmla="*/ 815304 w 3668537"/>
                  <a:gd name="connsiteY150" fmla="*/ 2599035 h 3507343"/>
                  <a:gd name="connsiteX151" fmla="*/ 636116 w 3668537"/>
                  <a:gd name="connsiteY151" fmla="*/ 2708991 h 3507343"/>
                  <a:gd name="connsiteX152" fmla="*/ 338013 w 3668537"/>
                  <a:gd name="connsiteY152" fmla="*/ 2656864 h 3507343"/>
                  <a:gd name="connsiteX153" fmla="*/ 747701 w 3668537"/>
                  <a:gd name="connsiteY153" fmla="*/ 2546094 h 3507343"/>
                  <a:gd name="connsiteX154" fmla="*/ 0 w 3668537"/>
                  <a:gd name="connsiteY154" fmla="*/ 2719580 h 3507343"/>
                  <a:gd name="connsiteX155" fmla="*/ 295660 w 3668537"/>
                  <a:gd name="connsiteY155" fmla="*/ 2669082 h 3507343"/>
                  <a:gd name="connsiteX156" fmla="*/ 447969 w 3668537"/>
                  <a:gd name="connsiteY156" fmla="*/ 2783110 h 3507343"/>
                  <a:gd name="connsiteX157" fmla="*/ 674397 w 3668537"/>
                  <a:gd name="connsiteY157" fmla="*/ 2740757 h 3507343"/>
                  <a:gd name="connsiteX158" fmla="*/ 1054764 w 3668537"/>
                  <a:gd name="connsiteY158" fmla="*/ 2933791 h 3507343"/>
                  <a:gd name="connsiteX159" fmla="*/ 1332505 w 3668537"/>
                  <a:gd name="connsiteY159" fmla="*/ 2967185 h 3507343"/>
                  <a:gd name="connsiteX160" fmla="*/ 1381374 w 3668537"/>
                  <a:gd name="connsiteY160" fmla="*/ 2924831 h 3507343"/>
                  <a:gd name="connsiteX161" fmla="*/ 779466 w 3668537"/>
                  <a:gd name="connsiteY161" fmla="*/ 2787183 h 3507343"/>
                  <a:gd name="connsiteX162" fmla="*/ 783539 w 3668537"/>
                  <a:gd name="connsiteY162" fmla="*/ 2770893 h 3507343"/>
                  <a:gd name="connsiteX163" fmla="*/ 830779 w 3668537"/>
                  <a:gd name="connsiteY163" fmla="*/ 2787183 h 3507343"/>
                  <a:gd name="connsiteX164" fmla="*/ 919558 w 3668537"/>
                  <a:gd name="connsiteY164" fmla="*/ 2805101 h 3507343"/>
                  <a:gd name="connsiteX165" fmla="*/ 1204630 w 3668537"/>
                  <a:gd name="connsiteY165" fmla="*/ 2826278 h 3507343"/>
                  <a:gd name="connsiteX166" fmla="*/ 1338206 w 3668537"/>
                  <a:gd name="connsiteY166" fmla="*/ 2867817 h 3507343"/>
                  <a:gd name="connsiteX167" fmla="*/ 1396849 w 3668537"/>
                  <a:gd name="connsiteY167" fmla="*/ 2872704 h 3507343"/>
                  <a:gd name="connsiteX168" fmla="*/ 1387075 w 3668537"/>
                  <a:gd name="connsiteY168" fmla="*/ 2823835 h 3507343"/>
                  <a:gd name="connsiteX169" fmla="*/ 1306441 w 3668537"/>
                  <a:gd name="connsiteY169" fmla="*/ 2644647 h 3507343"/>
                  <a:gd name="connsiteX170" fmla="*/ 1224992 w 3668537"/>
                  <a:gd name="connsiteY170" fmla="*/ 2590890 h 3507343"/>
                  <a:gd name="connsiteX171" fmla="*/ 1194856 w 3668537"/>
                  <a:gd name="connsiteY171" fmla="*/ 2559126 h 3507343"/>
                  <a:gd name="connsiteX172" fmla="*/ 1207073 w 3668537"/>
                  <a:gd name="connsiteY172" fmla="*/ 2544464 h 3507343"/>
                  <a:gd name="connsiteX173" fmla="*/ 1328432 w 3668537"/>
                  <a:gd name="connsiteY173" fmla="*/ 2638945 h 3507343"/>
                  <a:gd name="connsiteX174" fmla="*/ 1453049 w 3668537"/>
                  <a:gd name="connsiteY174" fmla="*/ 2812432 h 3507343"/>
                  <a:gd name="connsiteX175" fmla="*/ 1549159 w 3668537"/>
                  <a:gd name="connsiteY175" fmla="*/ 3060851 h 3507343"/>
                  <a:gd name="connsiteX176" fmla="*/ 1658300 w 3668537"/>
                  <a:gd name="connsiteY176" fmla="*/ 3276691 h 3507343"/>
                  <a:gd name="connsiteX177" fmla="*/ 1675405 w 3668537"/>
                  <a:gd name="connsiteY177" fmla="*/ 3292980 h 3507343"/>
                  <a:gd name="connsiteX178" fmla="*/ 1708798 w 3668537"/>
                  <a:gd name="connsiteY178" fmla="*/ 3293795 h 3507343"/>
                  <a:gd name="connsiteX179" fmla="*/ 1698210 w 3668537"/>
                  <a:gd name="connsiteY179" fmla="*/ 3265287 h 3507343"/>
                  <a:gd name="connsiteX180" fmla="*/ 1650970 w 3668537"/>
                  <a:gd name="connsiteY180" fmla="*/ 3198500 h 3507343"/>
                  <a:gd name="connsiteX181" fmla="*/ 1662373 w 3668537"/>
                  <a:gd name="connsiteY181" fmla="*/ 3195242 h 3507343"/>
                  <a:gd name="connsiteX182" fmla="*/ 1766627 w 3668537"/>
                  <a:gd name="connsiteY182" fmla="*/ 3253885 h 3507343"/>
                  <a:gd name="connsiteX183" fmla="*/ 1889615 w 3668537"/>
                  <a:gd name="connsiteY183" fmla="*/ 3292166 h 3507343"/>
                  <a:gd name="connsiteX184" fmla="*/ 1571964 w 3668537"/>
                  <a:gd name="connsiteY184" fmla="*/ 3372800 h 3507343"/>
                  <a:gd name="connsiteX185" fmla="*/ 1456307 w 3668537"/>
                  <a:gd name="connsiteY185" fmla="*/ 3377687 h 3507343"/>
                  <a:gd name="connsiteX186" fmla="*/ 1325174 w 3668537"/>
                  <a:gd name="connsiteY186" fmla="*/ 3362212 h 3507343"/>
                  <a:gd name="connsiteX187" fmla="*/ 1117479 w 3668537"/>
                  <a:gd name="connsiteY187" fmla="*/ 3269360 h 3507343"/>
                  <a:gd name="connsiteX188" fmla="*/ 724895 w 3668537"/>
                  <a:gd name="connsiteY188" fmla="*/ 2902840 h 3507343"/>
                  <a:gd name="connsiteX189" fmla="*/ 655664 w 3668537"/>
                  <a:gd name="connsiteY189" fmla="*/ 2804287 h 3507343"/>
                  <a:gd name="connsiteX190" fmla="*/ 685800 w 3668537"/>
                  <a:gd name="connsiteY190" fmla="*/ 2920759 h 3507343"/>
                  <a:gd name="connsiteX191" fmla="*/ 1209517 w 3668537"/>
                  <a:gd name="connsiteY191" fmla="*/ 3376873 h 3507343"/>
                  <a:gd name="connsiteX192" fmla="*/ 1315400 w 3668537"/>
                  <a:gd name="connsiteY192" fmla="*/ 3455064 h 3507343"/>
                  <a:gd name="connsiteX193" fmla="*/ 1362640 w 3668537"/>
                  <a:gd name="connsiteY193" fmla="*/ 3486014 h 3507343"/>
                  <a:gd name="connsiteX194" fmla="*/ 1442461 w 3668537"/>
                  <a:gd name="connsiteY194" fmla="*/ 3504748 h 3507343"/>
                  <a:gd name="connsiteX195" fmla="*/ 1657486 w 3668537"/>
                  <a:gd name="connsiteY195" fmla="*/ 3457507 h 3507343"/>
                  <a:gd name="connsiteX196" fmla="*/ 1733233 w 3668537"/>
                  <a:gd name="connsiteY196" fmla="*/ 3405380 h 3507343"/>
                  <a:gd name="connsiteX197" fmla="*/ 2035409 w 3668537"/>
                  <a:gd name="connsiteY197" fmla="*/ 3362212 h 3507343"/>
                  <a:gd name="connsiteX198" fmla="*/ 2238216 w 3668537"/>
                  <a:gd name="connsiteY198" fmla="*/ 3371171 h 3507343"/>
                  <a:gd name="connsiteX199" fmla="*/ 2332697 w 3668537"/>
                  <a:gd name="connsiteY199" fmla="*/ 3310084 h 3507343"/>
                  <a:gd name="connsiteX200" fmla="*/ 2351431 w 3668537"/>
                  <a:gd name="connsiteY200" fmla="*/ 3244925 h 3507343"/>
                  <a:gd name="connsiteX201" fmla="*/ 2372607 w 3668537"/>
                  <a:gd name="connsiteY201" fmla="*/ 3217233 h 3507343"/>
                  <a:gd name="connsiteX202" fmla="*/ 2515957 w 3668537"/>
                  <a:gd name="connsiteY202" fmla="*/ 3220491 h 3507343"/>
                  <a:gd name="connsiteX203" fmla="*/ 2650348 w 3668537"/>
                  <a:gd name="connsiteY203" fmla="*/ 3211531 h 3507343"/>
                  <a:gd name="connsiteX204" fmla="*/ 2854785 w 3668537"/>
                  <a:gd name="connsiteY204" fmla="*/ 3163476 h 3507343"/>
                  <a:gd name="connsiteX205" fmla="*/ 2924017 w 3668537"/>
                  <a:gd name="connsiteY205" fmla="*/ 3200943 h 3507343"/>
                  <a:gd name="connsiteX206" fmla="*/ 3002208 w 3668537"/>
                  <a:gd name="connsiteY206" fmla="*/ 3242482 h 3507343"/>
                  <a:gd name="connsiteX207" fmla="*/ 3409452 w 3668537"/>
                  <a:gd name="connsiteY207" fmla="*/ 3253885 h 3507343"/>
                  <a:gd name="connsiteX208" fmla="*/ 3627735 w 3668537"/>
                  <a:gd name="connsiteY208" fmla="*/ 3201757 h 3507343"/>
                  <a:gd name="connsiteX209" fmla="*/ 3656243 w 3668537"/>
                  <a:gd name="connsiteY209" fmla="*/ 3184653 h 3507343"/>
                  <a:gd name="connsiteX210" fmla="*/ 3668460 w 3668537"/>
                  <a:gd name="connsiteY210" fmla="*/ 3154517 h 3507343"/>
                  <a:gd name="connsiteX211" fmla="*/ 1682735 w 3668537"/>
                  <a:gd name="connsiteY211" fmla="*/ 85521 h 3507343"/>
                  <a:gd name="connsiteX212" fmla="*/ 1628164 w 3668537"/>
                  <a:gd name="connsiteY212" fmla="*/ 76562 h 3507343"/>
                  <a:gd name="connsiteX213" fmla="*/ 1735677 w 3668537"/>
                  <a:gd name="connsiteY213" fmla="*/ 104255 h 3507343"/>
                  <a:gd name="connsiteX214" fmla="*/ 1682735 w 3668537"/>
                  <a:gd name="connsiteY214" fmla="*/ 85521 h 3507343"/>
                  <a:gd name="connsiteX215" fmla="*/ 1355310 w 3668537"/>
                  <a:gd name="connsiteY215" fmla="*/ 3422484 h 3507343"/>
                  <a:gd name="connsiteX216" fmla="*/ 1646083 w 3668537"/>
                  <a:gd name="connsiteY216" fmla="*/ 3422484 h 3507343"/>
                  <a:gd name="connsiteX217" fmla="*/ 1355310 w 3668537"/>
                  <a:gd name="connsiteY217" fmla="*/ 3422484 h 3507343"/>
                  <a:gd name="connsiteX218" fmla="*/ 2030522 w 3668537"/>
                  <a:gd name="connsiteY218" fmla="*/ 363262 h 3507343"/>
                  <a:gd name="connsiteX219" fmla="*/ 2031336 w 3668537"/>
                  <a:gd name="connsiteY219" fmla="*/ 356746 h 3507343"/>
                  <a:gd name="connsiteX220" fmla="*/ 2033780 w 3668537"/>
                  <a:gd name="connsiteY220" fmla="*/ 362448 h 3507343"/>
                  <a:gd name="connsiteX221" fmla="*/ 2030522 w 3668537"/>
                  <a:gd name="connsiteY221" fmla="*/ 363262 h 3507343"/>
                  <a:gd name="connsiteX222" fmla="*/ 2073690 w 3668537"/>
                  <a:gd name="connsiteY222" fmla="*/ 249234 h 3507343"/>
                  <a:gd name="connsiteX223" fmla="*/ 2052513 w 3668537"/>
                  <a:gd name="connsiteY223" fmla="*/ 258193 h 3507343"/>
                  <a:gd name="connsiteX224" fmla="*/ 2058214 w 3668537"/>
                  <a:gd name="connsiteY224" fmla="*/ 245161 h 3507343"/>
                  <a:gd name="connsiteX225" fmla="*/ 2072875 w 3668537"/>
                  <a:gd name="connsiteY225" fmla="*/ 238645 h 3507343"/>
                  <a:gd name="connsiteX226" fmla="*/ 2073690 w 3668537"/>
                  <a:gd name="connsiteY226" fmla="*/ 249234 h 3507343"/>
                  <a:gd name="connsiteX227" fmla="*/ 2122559 w 3668537"/>
                  <a:gd name="connsiteY227" fmla="*/ 149866 h 3507343"/>
                  <a:gd name="connsiteX228" fmla="*/ 2045183 w 3668537"/>
                  <a:gd name="connsiteY228" fmla="*/ 176744 h 3507343"/>
                  <a:gd name="connsiteX229" fmla="*/ 2023191 w 3668537"/>
                  <a:gd name="connsiteY229" fmla="*/ 184074 h 3507343"/>
                  <a:gd name="connsiteX230" fmla="*/ 2037038 w 3668537"/>
                  <a:gd name="connsiteY230" fmla="*/ 174301 h 3507343"/>
                  <a:gd name="connsiteX231" fmla="*/ 2113600 w 3668537"/>
                  <a:gd name="connsiteY231" fmla="*/ 144164 h 3507343"/>
                  <a:gd name="connsiteX232" fmla="*/ 2141292 w 3668537"/>
                  <a:gd name="connsiteY232" fmla="*/ 136020 h 3507343"/>
                  <a:gd name="connsiteX233" fmla="*/ 2153510 w 3668537"/>
                  <a:gd name="connsiteY233" fmla="*/ 136834 h 3507343"/>
                  <a:gd name="connsiteX234" fmla="*/ 2167356 w 3668537"/>
                  <a:gd name="connsiteY234" fmla="*/ 133576 h 3507343"/>
                  <a:gd name="connsiteX235" fmla="*/ 2176315 w 3668537"/>
                  <a:gd name="connsiteY235" fmla="*/ 136020 h 3507343"/>
                  <a:gd name="connsiteX236" fmla="*/ 2122559 w 3668537"/>
                  <a:gd name="connsiteY236" fmla="*/ 149866 h 3507343"/>
                  <a:gd name="connsiteX237" fmla="*/ 2024820 w 3668537"/>
                  <a:gd name="connsiteY237" fmla="*/ 171043 h 3507343"/>
                  <a:gd name="connsiteX238" fmla="*/ 2145365 w 3668537"/>
                  <a:gd name="connsiteY238" fmla="*/ 127875 h 3507343"/>
                  <a:gd name="connsiteX239" fmla="*/ 2024820 w 3668537"/>
                  <a:gd name="connsiteY239" fmla="*/ 171043 h 3507343"/>
                  <a:gd name="connsiteX240" fmla="*/ 2018304 w 3668537"/>
                  <a:gd name="connsiteY240" fmla="*/ 157196 h 3507343"/>
                  <a:gd name="connsiteX241" fmla="*/ 2118487 w 3668537"/>
                  <a:gd name="connsiteY241" fmla="*/ 118915 h 3507343"/>
                  <a:gd name="connsiteX242" fmla="*/ 2165727 w 3668537"/>
                  <a:gd name="connsiteY242" fmla="*/ 118915 h 3507343"/>
                  <a:gd name="connsiteX243" fmla="*/ 2173872 w 3668537"/>
                  <a:gd name="connsiteY243" fmla="*/ 122988 h 3507343"/>
                  <a:gd name="connsiteX244" fmla="*/ 2173057 w 3668537"/>
                  <a:gd name="connsiteY244" fmla="*/ 125431 h 3507343"/>
                  <a:gd name="connsiteX245" fmla="*/ 2162469 w 3668537"/>
                  <a:gd name="connsiteY245" fmla="*/ 124617 h 3507343"/>
                  <a:gd name="connsiteX246" fmla="*/ 2122559 w 3668537"/>
                  <a:gd name="connsiteY246" fmla="*/ 121359 h 3507343"/>
                  <a:gd name="connsiteX247" fmla="*/ 2019933 w 3668537"/>
                  <a:gd name="connsiteY247" fmla="*/ 162083 h 3507343"/>
                  <a:gd name="connsiteX248" fmla="*/ 1983281 w 3668537"/>
                  <a:gd name="connsiteY248" fmla="*/ 175115 h 3507343"/>
                  <a:gd name="connsiteX249" fmla="*/ 2018304 w 3668537"/>
                  <a:gd name="connsiteY249" fmla="*/ 157196 h 3507343"/>
                  <a:gd name="connsiteX250" fmla="*/ 1882285 w 3668537"/>
                  <a:gd name="connsiteY250" fmla="*/ 172672 h 3507343"/>
                  <a:gd name="connsiteX251" fmla="*/ 1955589 w 3668537"/>
                  <a:gd name="connsiteY251" fmla="*/ 184074 h 3507343"/>
                  <a:gd name="connsiteX252" fmla="*/ 1959661 w 3668537"/>
                  <a:gd name="connsiteY252" fmla="*/ 184889 h 3507343"/>
                  <a:gd name="connsiteX253" fmla="*/ 1989797 w 3668537"/>
                  <a:gd name="connsiteY253" fmla="*/ 184889 h 3507343"/>
                  <a:gd name="connsiteX254" fmla="*/ 2003644 w 3668537"/>
                  <a:gd name="connsiteY254" fmla="*/ 182446 h 3507343"/>
                  <a:gd name="connsiteX255" fmla="*/ 2023191 w 3668537"/>
                  <a:gd name="connsiteY255" fmla="*/ 185703 h 3507343"/>
                  <a:gd name="connsiteX256" fmla="*/ 1842375 w 3668537"/>
                  <a:gd name="connsiteY256" fmla="*/ 161269 h 3507343"/>
                  <a:gd name="connsiteX257" fmla="*/ 1882285 w 3668537"/>
                  <a:gd name="connsiteY257" fmla="*/ 172672 h 3507343"/>
                  <a:gd name="connsiteX258" fmla="*/ 1813868 w 3668537"/>
                  <a:gd name="connsiteY258" fmla="*/ 29321 h 3507343"/>
                  <a:gd name="connsiteX259" fmla="*/ 1820384 w 3668537"/>
                  <a:gd name="connsiteY259" fmla="*/ 32580 h 3507343"/>
                  <a:gd name="connsiteX260" fmla="*/ 1828528 w 3668537"/>
                  <a:gd name="connsiteY260" fmla="*/ 38281 h 3507343"/>
                  <a:gd name="connsiteX261" fmla="*/ 1818754 w 3668537"/>
                  <a:gd name="connsiteY261" fmla="*/ 52127 h 3507343"/>
                  <a:gd name="connsiteX262" fmla="*/ 1819569 w 3668537"/>
                  <a:gd name="connsiteY262" fmla="*/ 56200 h 3507343"/>
                  <a:gd name="connsiteX263" fmla="*/ 1826899 w 3668537"/>
                  <a:gd name="connsiteY263" fmla="*/ 144164 h 3507343"/>
                  <a:gd name="connsiteX264" fmla="*/ 1813868 w 3668537"/>
                  <a:gd name="connsiteY264" fmla="*/ 137649 h 3507343"/>
                  <a:gd name="connsiteX265" fmla="*/ 1811424 w 3668537"/>
                  <a:gd name="connsiteY265" fmla="*/ 131133 h 3507343"/>
                  <a:gd name="connsiteX266" fmla="*/ 1810610 w 3668537"/>
                  <a:gd name="connsiteY266" fmla="*/ 56200 h 3507343"/>
                  <a:gd name="connsiteX267" fmla="*/ 1806537 w 3668537"/>
                  <a:gd name="connsiteY267" fmla="*/ 38281 h 3507343"/>
                  <a:gd name="connsiteX268" fmla="*/ 1813868 w 3668537"/>
                  <a:gd name="connsiteY268" fmla="*/ 29321 h 3507343"/>
                  <a:gd name="connsiteX269" fmla="*/ 1807352 w 3668537"/>
                  <a:gd name="connsiteY269" fmla="*/ 144979 h 3507343"/>
                  <a:gd name="connsiteX270" fmla="*/ 1835044 w 3668537"/>
                  <a:gd name="connsiteY270" fmla="*/ 157196 h 3507343"/>
                  <a:gd name="connsiteX271" fmla="*/ 1834230 w 3668537"/>
                  <a:gd name="connsiteY271" fmla="*/ 158825 h 3507343"/>
                  <a:gd name="connsiteX272" fmla="*/ 1806537 w 3668537"/>
                  <a:gd name="connsiteY272" fmla="*/ 145794 h 3507343"/>
                  <a:gd name="connsiteX273" fmla="*/ 1807352 w 3668537"/>
                  <a:gd name="connsiteY273" fmla="*/ 144979 h 3507343"/>
                  <a:gd name="connsiteX274" fmla="*/ 1801650 w 3668537"/>
                  <a:gd name="connsiteY274" fmla="*/ 62716 h 3507343"/>
                  <a:gd name="connsiteX275" fmla="*/ 1795949 w 3668537"/>
                  <a:gd name="connsiteY275" fmla="*/ 124617 h 3507343"/>
                  <a:gd name="connsiteX276" fmla="*/ 1801650 w 3668537"/>
                  <a:gd name="connsiteY276" fmla="*/ 62716 h 3507343"/>
                  <a:gd name="connsiteX277" fmla="*/ 1343093 w 3668537"/>
                  <a:gd name="connsiteY277" fmla="*/ 722452 h 3507343"/>
                  <a:gd name="connsiteX278" fmla="*/ 1692509 w 3668537"/>
                  <a:gd name="connsiteY278" fmla="*/ 427607 h 3507343"/>
                  <a:gd name="connsiteX279" fmla="*/ 1721016 w 3668537"/>
                  <a:gd name="connsiteY279" fmla="*/ 421091 h 3507343"/>
                  <a:gd name="connsiteX280" fmla="*/ 1712057 w 3668537"/>
                  <a:gd name="connsiteY280" fmla="*/ 394213 h 3507343"/>
                  <a:gd name="connsiteX281" fmla="*/ 1726717 w 3668537"/>
                  <a:gd name="connsiteY281" fmla="*/ 356746 h 3507343"/>
                  <a:gd name="connsiteX282" fmla="*/ 1730790 w 3668537"/>
                  <a:gd name="connsiteY282" fmla="*/ 288329 h 3507343"/>
                  <a:gd name="connsiteX283" fmla="*/ 1745450 w 3668537"/>
                  <a:gd name="connsiteY283" fmla="*/ 287515 h 3507343"/>
                  <a:gd name="connsiteX284" fmla="*/ 1753595 w 3668537"/>
                  <a:gd name="connsiteY284" fmla="*/ 308691 h 3507343"/>
                  <a:gd name="connsiteX285" fmla="*/ 1808166 w 3668537"/>
                  <a:gd name="connsiteY285" fmla="*/ 280184 h 3507343"/>
                  <a:gd name="connsiteX286" fmla="*/ 1814682 w 3668537"/>
                  <a:gd name="connsiteY286" fmla="*/ 308691 h 3507343"/>
                  <a:gd name="connsiteX287" fmla="*/ 1816311 w 3668537"/>
                  <a:gd name="connsiteY287" fmla="*/ 320094 h 3507343"/>
                  <a:gd name="connsiteX288" fmla="*/ 1817940 w 3668537"/>
                  <a:gd name="connsiteY288" fmla="*/ 330682 h 3507343"/>
                  <a:gd name="connsiteX289" fmla="*/ 1821198 w 3668537"/>
                  <a:gd name="connsiteY289" fmla="*/ 364077 h 3507343"/>
                  <a:gd name="connsiteX290" fmla="*/ 1819569 w 3668537"/>
                  <a:gd name="connsiteY290" fmla="*/ 366520 h 3507343"/>
                  <a:gd name="connsiteX291" fmla="*/ 1821198 w 3668537"/>
                  <a:gd name="connsiteY291" fmla="*/ 368964 h 3507343"/>
                  <a:gd name="connsiteX292" fmla="*/ 1822013 w 3668537"/>
                  <a:gd name="connsiteY292" fmla="*/ 386068 h 3507343"/>
                  <a:gd name="connsiteX293" fmla="*/ 1821198 w 3668537"/>
                  <a:gd name="connsiteY293" fmla="*/ 402358 h 3507343"/>
                  <a:gd name="connsiteX294" fmla="*/ 1822013 w 3668537"/>
                  <a:gd name="connsiteY294" fmla="*/ 403987 h 3507343"/>
                  <a:gd name="connsiteX295" fmla="*/ 1822827 w 3668537"/>
                  <a:gd name="connsiteY295" fmla="*/ 423534 h 3507343"/>
                  <a:gd name="connsiteX296" fmla="*/ 1822827 w 3668537"/>
                  <a:gd name="connsiteY296" fmla="*/ 427607 h 3507343"/>
                  <a:gd name="connsiteX297" fmla="*/ 1822827 w 3668537"/>
                  <a:gd name="connsiteY297" fmla="*/ 427607 h 3507343"/>
                  <a:gd name="connsiteX298" fmla="*/ 1822827 w 3668537"/>
                  <a:gd name="connsiteY298" fmla="*/ 428421 h 3507343"/>
                  <a:gd name="connsiteX299" fmla="*/ 1826085 w 3668537"/>
                  <a:gd name="connsiteY299" fmla="*/ 436566 h 3507343"/>
                  <a:gd name="connsiteX300" fmla="*/ 1845633 w 3668537"/>
                  <a:gd name="connsiteY300" fmla="*/ 449598 h 3507343"/>
                  <a:gd name="connsiteX301" fmla="*/ 1844004 w 3668537"/>
                  <a:gd name="connsiteY301" fmla="*/ 472404 h 3507343"/>
                  <a:gd name="connsiteX302" fmla="*/ 1840746 w 3668537"/>
                  <a:gd name="connsiteY302" fmla="*/ 473218 h 3507343"/>
                  <a:gd name="connsiteX303" fmla="*/ 1801650 w 3668537"/>
                  <a:gd name="connsiteY303" fmla="*/ 482178 h 3507343"/>
                  <a:gd name="connsiteX304" fmla="*/ 1631422 w 3668537"/>
                  <a:gd name="connsiteY304" fmla="*/ 642632 h 3507343"/>
                  <a:gd name="connsiteX305" fmla="*/ 1538570 w 3668537"/>
                  <a:gd name="connsiteY305" fmla="*/ 776208 h 3507343"/>
                  <a:gd name="connsiteX306" fmla="*/ 1282006 w 3668537"/>
                  <a:gd name="connsiteY306" fmla="*/ 1014039 h 3507343"/>
                  <a:gd name="connsiteX307" fmla="*/ 1266531 w 3668537"/>
                  <a:gd name="connsiteY307" fmla="*/ 874762 h 3507343"/>
                  <a:gd name="connsiteX308" fmla="*/ 1343093 w 3668537"/>
                  <a:gd name="connsiteY308" fmla="*/ 722452 h 3507343"/>
                  <a:gd name="connsiteX309" fmla="*/ 1223363 w 3668537"/>
                  <a:gd name="connsiteY309" fmla="*/ 2735869 h 3507343"/>
                  <a:gd name="connsiteX310" fmla="*/ 1264902 w 3668537"/>
                  <a:gd name="connsiteY310" fmla="*/ 2642203 h 3507343"/>
                  <a:gd name="connsiteX311" fmla="*/ 1336577 w 3668537"/>
                  <a:gd name="connsiteY311" fmla="*/ 2801029 h 3507343"/>
                  <a:gd name="connsiteX312" fmla="*/ 1023813 w 3668537"/>
                  <a:gd name="connsiteY312" fmla="*/ 2762748 h 3507343"/>
                  <a:gd name="connsiteX313" fmla="*/ 1223363 w 3668537"/>
                  <a:gd name="connsiteY313" fmla="*/ 2735869 h 3507343"/>
                  <a:gd name="connsiteX314" fmla="*/ 1189154 w 3668537"/>
                  <a:gd name="connsiteY314" fmla="*/ 2376680 h 3507343"/>
                  <a:gd name="connsiteX315" fmla="*/ 1121552 w 3668537"/>
                  <a:gd name="connsiteY315" fmla="*/ 2419033 h 3507343"/>
                  <a:gd name="connsiteX316" fmla="*/ 1072682 w 3668537"/>
                  <a:gd name="connsiteY316" fmla="*/ 2362833 h 3507343"/>
                  <a:gd name="connsiteX317" fmla="*/ 1051506 w 3668537"/>
                  <a:gd name="connsiteY317" fmla="*/ 2293602 h 3507343"/>
                  <a:gd name="connsiteX318" fmla="*/ 1126439 w 3668537"/>
                  <a:gd name="connsiteY318" fmla="*/ 2284643 h 3507343"/>
                  <a:gd name="connsiteX319" fmla="*/ 1206259 w 3668537"/>
                  <a:gd name="connsiteY319" fmla="*/ 2245547 h 3507343"/>
                  <a:gd name="connsiteX320" fmla="*/ 1165534 w 3668537"/>
                  <a:gd name="connsiteY320" fmla="*/ 2321295 h 3507343"/>
                  <a:gd name="connsiteX321" fmla="*/ 1207073 w 3668537"/>
                  <a:gd name="connsiteY321" fmla="*/ 2311521 h 3507343"/>
                  <a:gd name="connsiteX322" fmla="*/ 1189154 w 3668537"/>
                  <a:gd name="connsiteY322" fmla="*/ 2376680 h 3507343"/>
                  <a:gd name="connsiteX323" fmla="*/ 1268160 w 3668537"/>
                  <a:gd name="connsiteY323" fmla="*/ 2256136 h 3507343"/>
                  <a:gd name="connsiteX324" fmla="*/ 1164720 w 3668537"/>
                  <a:gd name="connsiteY324" fmla="*/ 2184461 h 3507343"/>
                  <a:gd name="connsiteX325" fmla="*/ 1130511 w 3668537"/>
                  <a:gd name="connsiteY325" fmla="*/ 2050070 h 3507343"/>
                  <a:gd name="connsiteX326" fmla="*/ 843811 w 3668537"/>
                  <a:gd name="connsiteY326" fmla="*/ 1945815 h 3507343"/>
                  <a:gd name="connsiteX327" fmla="*/ 860101 w 3668537"/>
                  <a:gd name="connsiteY327" fmla="*/ 1897760 h 3507343"/>
                  <a:gd name="connsiteX328" fmla="*/ 806344 w 3668537"/>
                  <a:gd name="connsiteY328" fmla="*/ 1905090 h 3507343"/>
                  <a:gd name="connsiteX329" fmla="*/ 761547 w 3668537"/>
                  <a:gd name="connsiteY329" fmla="*/ 1903462 h 3507343"/>
                  <a:gd name="connsiteX330" fmla="*/ 601093 w 3668537"/>
                  <a:gd name="connsiteY330" fmla="*/ 1786175 h 3507343"/>
                  <a:gd name="connsiteX331" fmla="*/ 532676 w 3668537"/>
                  <a:gd name="connsiteY331" fmla="*/ 1742192 h 3507343"/>
                  <a:gd name="connsiteX332" fmla="*/ 503354 w 3668537"/>
                  <a:gd name="connsiteY332" fmla="*/ 1713685 h 3507343"/>
                  <a:gd name="connsiteX333" fmla="*/ 421091 w 3668537"/>
                  <a:gd name="connsiteY333" fmla="*/ 1576851 h 3507343"/>
                  <a:gd name="connsiteX334" fmla="*/ 292402 w 3668537"/>
                  <a:gd name="connsiteY334" fmla="*/ 1435945 h 3507343"/>
                  <a:gd name="connsiteX335" fmla="*/ 418647 w 3668537"/>
                  <a:gd name="connsiteY335" fmla="*/ 1448976 h 3507343"/>
                  <a:gd name="connsiteX336" fmla="*/ 578287 w 3668537"/>
                  <a:gd name="connsiteY336" fmla="*/ 1402551 h 3507343"/>
                  <a:gd name="connsiteX337" fmla="*/ 835666 w 3668537"/>
                  <a:gd name="connsiteY337" fmla="*/ 1246169 h 3507343"/>
                  <a:gd name="connsiteX338" fmla="*/ 889422 w 3668537"/>
                  <a:gd name="connsiteY338" fmla="*/ 1226621 h 3507343"/>
                  <a:gd name="connsiteX339" fmla="*/ 882092 w 3668537"/>
                  <a:gd name="connsiteY339" fmla="*/ 1725088 h 3507343"/>
                  <a:gd name="connsiteX340" fmla="*/ 852770 w 3668537"/>
                  <a:gd name="connsiteY340" fmla="*/ 1769885 h 3507343"/>
                  <a:gd name="connsiteX341" fmla="*/ 875576 w 3668537"/>
                  <a:gd name="connsiteY341" fmla="*/ 1790247 h 3507343"/>
                  <a:gd name="connsiteX342" fmla="*/ 908156 w 3668537"/>
                  <a:gd name="connsiteY342" fmla="*/ 1753595 h 3507343"/>
                  <a:gd name="connsiteX343" fmla="*/ 891051 w 3668537"/>
                  <a:gd name="connsiteY343" fmla="*/ 1654228 h 3507343"/>
                  <a:gd name="connsiteX344" fmla="*/ 922002 w 3668537"/>
                  <a:gd name="connsiteY344" fmla="*/ 1239653 h 3507343"/>
                  <a:gd name="connsiteX345" fmla="*/ 995306 w 3668537"/>
                  <a:gd name="connsiteY345" fmla="*/ 1096302 h 3507343"/>
                  <a:gd name="connsiteX346" fmla="*/ 1009152 w 3668537"/>
                  <a:gd name="connsiteY346" fmla="*/ 1102004 h 3507343"/>
                  <a:gd name="connsiteX347" fmla="*/ 943993 w 3668537"/>
                  <a:gd name="connsiteY347" fmla="*/ 1319473 h 3507343"/>
                  <a:gd name="connsiteX348" fmla="*/ 994491 w 3668537"/>
                  <a:gd name="connsiteY348" fmla="*/ 1291780 h 3507343"/>
                  <a:gd name="connsiteX349" fmla="*/ 1051506 w 3668537"/>
                  <a:gd name="connsiteY349" fmla="*/ 1081642 h 3507343"/>
                  <a:gd name="connsiteX350" fmla="*/ 1226621 w 3668537"/>
                  <a:gd name="connsiteY350" fmla="*/ 842996 h 3507343"/>
                  <a:gd name="connsiteX351" fmla="*/ 1266531 w 3668537"/>
                  <a:gd name="connsiteY351" fmla="*/ 1256757 h 3507343"/>
                  <a:gd name="connsiteX352" fmla="*/ 1372414 w 3668537"/>
                  <a:gd name="connsiteY352" fmla="*/ 1409881 h 3507343"/>
                  <a:gd name="connsiteX353" fmla="*/ 1409066 w 3668537"/>
                  <a:gd name="connsiteY353" fmla="*/ 1422913 h 3507343"/>
                  <a:gd name="connsiteX354" fmla="*/ 1368342 w 3668537"/>
                  <a:gd name="connsiteY354" fmla="*/ 1348794 h 3507343"/>
                  <a:gd name="connsiteX355" fmla="*/ 1346351 w 3668537"/>
                  <a:gd name="connsiteY355" fmla="*/ 1098746 h 3507343"/>
                  <a:gd name="connsiteX356" fmla="*/ 1379745 w 3668537"/>
                  <a:gd name="connsiteY356" fmla="*/ 1272232 h 3507343"/>
                  <a:gd name="connsiteX357" fmla="*/ 1398478 w 3668537"/>
                  <a:gd name="connsiteY357" fmla="*/ 1301554 h 3507343"/>
                  <a:gd name="connsiteX358" fmla="*/ 1414768 w 3668537"/>
                  <a:gd name="connsiteY358" fmla="*/ 1272232 h 3507343"/>
                  <a:gd name="connsiteX359" fmla="*/ 1391962 w 3668537"/>
                  <a:gd name="connsiteY359" fmla="*/ 1123995 h 3507343"/>
                  <a:gd name="connsiteX360" fmla="*/ 1402551 w 3668537"/>
                  <a:gd name="connsiteY360" fmla="*/ 1011596 h 3507343"/>
                  <a:gd name="connsiteX361" fmla="*/ 1473411 w 3668537"/>
                  <a:gd name="connsiteY361" fmla="*/ 1191598 h 3507343"/>
                  <a:gd name="connsiteX362" fmla="*/ 1488072 w 3668537"/>
                  <a:gd name="connsiteY362" fmla="*/ 1665631 h 3507343"/>
                  <a:gd name="connsiteX363" fmla="*/ 1496217 w 3668537"/>
                  <a:gd name="connsiteY363" fmla="*/ 1834230 h 3507343"/>
                  <a:gd name="connsiteX364" fmla="*/ 1524724 w 3668537"/>
                  <a:gd name="connsiteY364" fmla="*/ 1883914 h 3507343"/>
                  <a:gd name="connsiteX365" fmla="*/ 1506805 w 3668537"/>
                  <a:gd name="connsiteY365" fmla="*/ 1988983 h 3507343"/>
                  <a:gd name="connsiteX366" fmla="*/ 1635494 w 3668537"/>
                  <a:gd name="connsiteY366" fmla="*/ 2085093 h 3507343"/>
                  <a:gd name="connsiteX367" fmla="*/ 1648526 w 3668537"/>
                  <a:gd name="connsiteY367" fmla="*/ 2073690 h 3507343"/>
                  <a:gd name="connsiteX368" fmla="*/ 1631422 w 3668537"/>
                  <a:gd name="connsiteY368" fmla="*/ 2041110 h 3507343"/>
                  <a:gd name="connsiteX369" fmla="*/ 1599657 w 3668537"/>
                  <a:gd name="connsiteY369" fmla="*/ 1923009 h 3507343"/>
                  <a:gd name="connsiteX370" fmla="*/ 1799207 w 3668537"/>
                  <a:gd name="connsiteY370" fmla="*/ 2088350 h 3507343"/>
                  <a:gd name="connsiteX371" fmla="*/ 1727532 w 3668537"/>
                  <a:gd name="connsiteY371" fmla="*/ 2103012 h 3507343"/>
                  <a:gd name="connsiteX372" fmla="*/ 1560562 w 3668537"/>
                  <a:gd name="connsiteY372" fmla="*/ 2220298 h 3507343"/>
                  <a:gd name="connsiteX373" fmla="*/ 1485628 w 3668537"/>
                  <a:gd name="connsiteY373" fmla="*/ 2256136 h 3507343"/>
                  <a:gd name="connsiteX374" fmla="*/ 1268160 w 3668537"/>
                  <a:gd name="connsiteY374" fmla="*/ 2256136 h 3507343"/>
                  <a:gd name="connsiteX375" fmla="*/ 1820384 w 3668537"/>
                  <a:gd name="connsiteY375" fmla="*/ 3363841 h 3507343"/>
                  <a:gd name="connsiteX376" fmla="*/ 1818754 w 3668537"/>
                  <a:gd name="connsiteY376" fmla="*/ 3351624 h 3507343"/>
                  <a:gd name="connsiteX377" fmla="*/ 1945815 w 3668537"/>
                  <a:gd name="connsiteY377" fmla="*/ 3324746 h 3507343"/>
                  <a:gd name="connsiteX378" fmla="*/ 1947444 w 3668537"/>
                  <a:gd name="connsiteY378" fmla="*/ 3346736 h 3507343"/>
                  <a:gd name="connsiteX379" fmla="*/ 1820384 w 3668537"/>
                  <a:gd name="connsiteY379" fmla="*/ 3363841 h 3507343"/>
                  <a:gd name="connsiteX380" fmla="*/ 2029707 w 3668537"/>
                  <a:gd name="connsiteY380" fmla="*/ 3335334 h 3507343"/>
                  <a:gd name="connsiteX381" fmla="*/ 1970249 w 3668537"/>
                  <a:gd name="connsiteY381" fmla="*/ 3305198 h 3507343"/>
                  <a:gd name="connsiteX382" fmla="*/ 1919751 w 3668537"/>
                  <a:gd name="connsiteY382" fmla="*/ 3276691 h 3507343"/>
                  <a:gd name="connsiteX383" fmla="*/ 1679477 w 3668537"/>
                  <a:gd name="connsiteY383" fmla="*/ 3177323 h 3507343"/>
                  <a:gd name="connsiteX384" fmla="*/ 1605358 w 3668537"/>
                  <a:gd name="connsiteY384" fmla="*/ 3107277 h 3507343"/>
                  <a:gd name="connsiteX385" fmla="*/ 1498660 w 3668537"/>
                  <a:gd name="connsiteY385" fmla="*/ 2790440 h 3507343"/>
                  <a:gd name="connsiteX386" fmla="*/ 1495402 w 3668537"/>
                  <a:gd name="connsiteY386" fmla="*/ 2747272 h 3507343"/>
                  <a:gd name="connsiteX387" fmla="*/ 1509249 w 3668537"/>
                  <a:gd name="connsiteY387" fmla="*/ 2744829 h 3507343"/>
                  <a:gd name="connsiteX388" fmla="*/ 1525538 w 3668537"/>
                  <a:gd name="connsiteY388" fmla="*/ 2796142 h 3507343"/>
                  <a:gd name="connsiteX389" fmla="*/ 1611874 w 3668537"/>
                  <a:gd name="connsiteY389" fmla="*/ 3054335 h 3507343"/>
                  <a:gd name="connsiteX390" fmla="*/ 1697396 w 3668537"/>
                  <a:gd name="connsiteY390" fmla="*/ 3134969 h 3507343"/>
                  <a:gd name="connsiteX391" fmla="*/ 2017490 w 3668537"/>
                  <a:gd name="connsiteY391" fmla="*/ 3295424 h 3507343"/>
                  <a:gd name="connsiteX392" fmla="*/ 2049255 w 3668537"/>
                  <a:gd name="connsiteY392" fmla="*/ 3308456 h 3507343"/>
                  <a:gd name="connsiteX393" fmla="*/ 2029707 w 3668537"/>
                  <a:gd name="connsiteY393" fmla="*/ 3335334 h 3507343"/>
                  <a:gd name="connsiteX394" fmla="*/ 1923009 w 3668537"/>
                  <a:gd name="connsiteY394" fmla="*/ 3161033 h 3507343"/>
                  <a:gd name="connsiteX395" fmla="*/ 1885543 w 3668537"/>
                  <a:gd name="connsiteY395" fmla="*/ 3155331 h 3507343"/>
                  <a:gd name="connsiteX396" fmla="*/ 1842375 w 3668537"/>
                  <a:gd name="connsiteY396" fmla="*/ 3003022 h 3507343"/>
                  <a:gd name="connsiteX397" fmla="*/ 1844004 w 3668537"/>
                  <a:gd name="connsiteY397" fmla="*/ 2967999 h 3507343"/>
                  <a:gd name="connsiteX398" fmla="*/ 1851334 w 3668537"/>
                  <a:gd name="connsiteY398" fmla="*/ 2895510 h 3507343"/>
                  <a:gd name="connsiteX399" fmla="*/ 1859479 w 3668537"/>
                  <a:gd name="connsiteY399" fmla="*/ 2836866 h 3507343"/>
                  <a:gd name="connsiteX400" fmla="*/ 1874954 w 3668537"/>
                  <a:gd name="connsiteY400" fmla="*/ 2835237 h 3507343"/>
                  <a:gd name="connsiteX401" fmla="*/ 1897760 w 3668537"/>
                  <a:gd name="connsiteY401" fmla="*/ 2950081 h 3507343"/>
                  <a:gd name="connsiteX402" fmla="*/ 1914050 w 3668537"/>
                  <a:gd name="connsiteY402" fmla="*/ 3095874 h 3507343"/>
                  <a:gd name="connsiteX403" fmla="*/ 1963734 w 3668537"/>
                  <a:gd name="connsiteY403" fmla="*/ 3139042 h 3507343"/>
                  <a:gd name="connsiteX404" fmla="*/ 2057400 w 3668537"/>
                  <a:gd name="connsiteY404" fmla="*/ 3176508 h 3507343"/>
                  <a:gd name="connsiteX405" fmla="*/ 1923009 w 3668537"/>
                  <a:gd name="connsiteY405" fmla="*/ 3161033 h 3507343"/>
                  <a:gd name="connsiteX406" fmla="*/ 2737499 w 3668537"/>
                  <a:gd name="connsiteY406" fmla="*/ 3149630 h 3507343"/>
                  <a:gd name="connsiteX407" fmla="*/ 2787182 w 3668537"/>
                  <a:gd name="connsiteY407" fmla="*/ 3115422 h 3507343"/>
                  <a:gd name="connsiteX408" fmla="*/ 2849083 w 3668537"/>
                  <a:gd name="connsiteY408" fmla="*/ 3108091 h 3507343"/>
                  <a:gd name="connsiteX409" fmla="*/ 2857228 w 3668537"/>
                  <a:gd name="connsiteY409" fmla="*/ 3130082 h 3507343"/>
                  <a:gd name="connsiteX410" fmla="*/ 2926460 w 3668537"/>
                  <a:gd name="connsiteY410" fmla="*/ 3102390 h 3507343"/>
                  <a:gd name="connsiteX411" fmla="*/ 2929718 w 3668537"/>
                  <a:gd name="connsiteY411" fmla="*/ 3149630 h 3507343"/>
                  <a:gd name="connsiteX412" fmla="*/ 2737499 w 3668537"/>
                  <a:gd name="connsiteY412" fmla="*/ 3149630 h 3507343"/>
                  <a:gd name="connsiteX413" fmla="*/ 3428186 w 3668537"/>
                  <a:gd name="connsiteY413" fmla="*/ 3240853 h 3507343"/>
                  <a:gd name="connsiteX414" fmla="*/ 3148001 w 3668537"/>
                  <a:gd name="connsiteY414" fmla="*/ 3226192 h 3507343"/>
                  <a:gd name="connsiteX415" fmla="*/ 2983474 w 3668537"/>
                  <a:gd name="connsiteY415" fmla="*/ 3226192 h 3507343"/>
                  <a:gd name="connsiteX416" fmla="*/ 3006280 w 3668537"/>
                  <a:gd name="connsiteY416" fmla="*/ 3153703 h 3507343"/>
                  <a:gd name="connsiteX417" fmla="*/ 3117051 w 3668537"/>
                  <a:gd name="connsiteY417" fmla="*/ 3178138 h 3507343"/>
                  <a:gd name="connsiteX418" fmla="*/ 3233522 w 3668537"/>
                  <a:gd name="connsiteY418" fmla="*/ 3205830 h 3507343"/>
                  <a:gd name="connsiteX419" fmla="*/ 3242482 w 3668537"/>
                  <a:gd name="connsiteY419" fmla="*/ 3208273 h 3507343"/>
                  <a:gd name="connsiteX420" fmla="*/ 3466466 w 3668537"/>
                  <a:gd name="connsiteY420" fmla="*/ 3226192 h 3507343"/>
                  <a:gd name="connsiteX421" fmla="*/ 3504747 w 3668537"/>
                  <a:gd name="connsiteY421" fmla="*/ 3230265 h 3507343"/>
                  <a:gd name="connsiteX422" fmla="*/ 3428186 w 3668537"/>
                  <a:gd name="connsiteY422" fmla="*/ 3240853 h 350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</a:cxnLst>
                <a:rect l="l" t="t" r="r" b="b"/>
                <a:pathLst>
                  <a:path w="3668537" h="3507343">
                    <a:moveTo>
                      <a:pt x="3668460" y="3154517"/>
                    </a:moveTo>
                    <a:cubicBezTo>
                      <a:pt x="3667645" y="3148816"/>
                      <a:pt x="3651355" y="3143114"/>
                      <a:pt x="3641581" y="3139856"/>
                    </a:cubicBezTo>
                    <a:cubicBezTo>
                      <a:pt x="3615518" y="3132526"/>
                      <a:pt x="3587011" y="3130897"/>
                      <a:pt x="3563391" y="3118679"/>
                    </a:cubicBezTo>
                    <a:cubicBezTo>
                      <a:pt x="3518594" y="3094245"/>
                      <a:pt x="3478683" y="3060037"/>
                      <a:pt x="3432258" y="3037230"/>
                    </a:cubicBezTo>
                    <a:cubicBezTo>
                      <a:pt x="3372800" y="3008723"/>
                      <a:pt x="3327189" y="2972886"/>
                      <a:pt x="3317415" y="2902840"/>
                    </a:cubicBezTo>
                    <a:cubicBezTo>
                      <a:pt x="3315786" y="2893066"/>
                      <a:pt x="3306012" y="2884107"/>
                      <a:pt x="3306826" y="2884107"/>
                    </a:cubicBezTo>
                    <a:cubicBezTo>
                      <a:pt x="3315786" y="2852342"/>
                      <a:pt x="3335334" y="2820577"/>
                      <a:pt x="3326374" y="2808359"/>
                    </a:cubicBezTo>
                    <a:cubicBezTo>
                      <a:pt x="3295423" y="2764377"/>
                      <a:pt x="3269360" y="2707362"/>
                      <a:pt x="3199314" y="2709806"/>
                    </a:cubicBezTo>
                    <a:cubicBezTo>
                      <a:pt x="3187911" y="2709806"/>
                      <a:pt x="3172436" y="2700032"/>
                      <a:pt x="3165105" y="2689444"/>
                    </a:cubicBezTo>
                    <a:cubicBezTo>
                      <a:pt x="3161847" y="2685371"/>
                      <a:pt x="3175694" y="2669896"/>
                      <a:pt x="3178137" y="2659308"/>
                    </a:cubicBezTo>
                    <a:cubicBezTo>
                      <a:pt x="3182210" y="2638131"/>
                      <a:pt x="3191983" y="2612882"/>
                      <a:pt x="3183839" y="2596592"/>
                    </a:cubicBezTo>
                    <a:cubicBezTo>
                      <a:pt x="3169178" y="2566456"/>
                      <a:pt x="3143114" y="2541207"/>
                      <a:pt x="3122752" y="2515957"/>
                    </a:cubicBezTo>
                    <a:cubicBezTo>
                      <a:pt x="3174065" y="2417404"/>
                      <a:pt x="3170807" y="2404373"/>
                      <a:pt x="3066552" y="2382381"/>
                    </a:cubicBezTo>
                    <a:cubicBezTo>
                      <a:pt x="3011981" y="2370978"/>
                      <a:pt x="2981031" y="2344100"/>
                      <a:pt x="2959039" y="2293602"/>
                    </a:cubicBezTo>
                    <a:cubicBezTo>
                      <a:pt x="2885735" y="2120116"/>
                      <a:pt x="2775779" y="1983282"/>
                      <a:pt x="2603108" y="1890430"/>
                    </a:cubicBezTo>
                    <a:cubicBezTo>
                      <a:pt x="2423106" y="1794320"/>
                      <a:pt x="2260208" y="1825270"/>
                      <a:pt x="2098124" y="1918122"/>
                    </a:cubicBezTo>
                    <a:cubicBezTo>
                      <a:pt x="2008531" y="1969435"/>
                      <a:pt x="1939299" y="2046812"/>
                      <a:pt x="1879841" y="2131519"/>
                    </a:cubicBezTo>
                    <a:cubicBezTo>
                      <a:pt x="1844818" y="2181202"/>
                      <a:pt x="1791876" y="2201565"/>
                      <a:pt x="1734862" y="2219483"/>
                    </a:cubicBezTo>
                    <a:cubicBezTo>
                      <a:pt x="1750337" y="2187718"/>
                      <a:pt x="1769071" y="2157582"/>
                      <a:pt x="1795134" y="2137220"/>
                    </a:cubicBezTo>
                    <a:cubicBezTo>
                      <a:pt x="1830157" y="2109527"/>
                      <a:pt x="1838302" y="2081020"/>
                      <a:pt x="1806537" y="2049255"/>
                    </a:cubicBezTo>
                    <a:cubicBezTo>
                      <a:pt x="1791062" y="2033780"/>
                      <a:pt x="1768256" y="2026449"/>
                      <a:pt x="1749523" y="2014232"/>
                    </a:cubicBezTo>
                    <a:cubicBezTo>
                      <a:pt x="1737306" y="2006901"/>
                      <a:pt x="1725088" y="2000386"/>
                      <a:pt x="1714500" y="1991426"/>
                    </a:cubicBezTo>
                    <a:cubicBezTo>
                      <a:pt x="1681106" y="1960476"/>
                      <a:pt x="1650155" y="1927896"/>
                      <a:pt x="1616761" y="1896945"/>
                    </a:cubicBezTo>
                    <a:cubicBezTo>
                      <a:pt x="1557304" y="1842375"/>
                      <a:pt x="1514950" y="1777216"/>
                      <a:pt x="1516579" y="1694952"/>
                    </a:cubicBezTo>
                    <a:cubicBezTo>
                      <a:pt x="1518208" y="1588254"/>
                      <a:pt x="1528796" y="1481556"/>
                      <a:pt x="1530425" y="1374043"/>
                    </a:cubicBezTo>
                    <a:cubicBezTo>
                      <a:pt x="1531240" y="1321102"/>
                      <a:pt x="1525538" y="1266531"/>
                      <a:pt x="1512507" y="1216033"/>
                    </a:cubicBezTo>
                    <a:cubicBezTo>
                      <a:pt x="1494588" y="1149244"/>
                      <a:pt x="1466081" y="1084900"/>
                      <a:pt x="1444089" y="1018926"/>
                    </a:cubicBezTo>
                    <a:cubicBezTo>
                      <a:pt x="1440017" y="1005894"/>
                      <a:pt x="1438388" y="983088"/>
                      <a:pt x="1446533" y="977387"/>
                    </a:cubicBezTo>
                    <a:cubicBezTo>
                      <a:pt x="1518208" y="917929"/>
                      <a:pt x="1548344" y="832408"/>
                      <a:pt x="1592327" y="755031"/>
                    </a:cubicBezTo>
                    <a:cubicBezTo>
                      <a:pt x="1653413" y="648333"/>
                      <a:pt x="1734048" y="554667"/>
                      <a:pt x="1842375" y="498467"/>
                    </a:cubicBezTo>
                    <a:cubicBezTo>
                      <a:pt x="1842375" y="501725"/>
                      <a:pt x="1841560" y="505798"/>
                      <a:pt x="1841560" y="509056"/>
                    </a:cubicBezTo>
                    <a:cubicBezTo>
                      <a:pt x="1835044" y="565256"/>
                      <a:pt x="1820384" y="619012"/>
                      <a:pt x="1797578" y="670325"/>
                    </a:cubicBezTo>
                    <a:cubicBezTo>
                      <a:pt x="1795949" y="673583"/>
                      <a:pt x="1794320" y="677655"/>
                      <a:pt x="1792691" y="680913"/>
                    </a:cubicBezTo>
                    <a:cubicBezTo>
                      <a:pt x="1793505" y="680913"/>
                      <a:pt x="1793505" y="681727"/>
                      <a:pt x="1794320" y="681727"/>
                    </a:cubicBezTo>
                    <a:cubicBezTo>
                      <a:pt x="1799207" y="676026"/>
                      <a:pt x="1804094" y="670325"/>
                      <a:pt x="1808981" y="664623"/>
                    </a:cubicBezTo>
                    <a:cubicBezTo>
                      <a:pt x="1809795" y="666252"/>
                      <a:pt x="1809795" y="667067"/>
                      <a:pt x="1810610" y="670325"/>
                    </a:cubicBezTo>
                    <a:cubicBezTo>
                      <a:pt x="1836673" y="635302"/>
                      <a:pt x="1854592" y="597835"/>
                      <a:pt x="1868438" y="558739"/>
                    </a:cubicBezTo>
                    <a:cubicBezTo>
                      <a:pt x="1878212" y="531047"/>
                      <a:pt x="1885543" y="502540"/>
                      <a:pt x="1890430" y="473218"/>
                    </a:cubicBezTo>
                    <a:cubicBezTo>
                      <a:pt x="1894502" y="470775"/>
                      <a:pt x="1897760" y="469146"/>
                      <a:pt x="1901018" y="467517"/>
                    </a:cubicBezTo>
                    <a:cubicBezTo>
                      <a:pt x="1908348" y="542450"/>
                      <a:pt x="1915679" y="617383"/>
                      <a:pt x="1923009" y="693130"/>
                    </a:cubicBezTo>
                    <a:cubicBezTo>
                      <a:pt x="1925453" y="691501"/>
                      <a:pt x="1927082" y="691501"/>
                      <a:pt x="1927082" y="690687"/>
                    </a:cubicBezTo>
                    <a:cubicBezTo>
                      <a:pt x="1929525" y="683357"/>
                      <a:pt x="1931969" y="675212"/>
                      <a:pt x="1932783" y="667881"/>
                    </a:cubicBezTo>
                    <a:cubicBezTo>
                      <a:pt x="1936855" y="636931"/>
                      <a:pt x="1940114" y="605980"/>
                      <a:pt x="1943371" y="575029"/>
                    </a:cubicBezTo>
                    <a:cubicBezTo>
                      <a:pt x="1947444" y="537563"/>
                      <a:pt x="1950702" y="499282"/>
                      <a:pt x="1954774" y="461815"/>
                    </a:cubicBezTo>
                    <a:cubicBezTo>
                      <a:pt x="1955589" y="456928"/>
                      <a:pt x="1956403" y="451227"/>
                      <a:pt x="1957218" y="446340"/>
                    </a:cubicBezTo>
                    <a:cubicBezTo>
                      <a:pt x="1958847" y="446340"/>
                      <a:pt x="1960476" y="446340"/>
                      <a:pt x="1962105" y="446340"/>
                    </a:cubicBezTo>
                    <a:cubicBezTo>
                      <a:pt x="1962105" y="447969"/>
                      <a:pt x="1962919" y="448783"/>
                      <a:pt x="1962919" y="450413"/>
                    </a:cubicBezTo>
                    <a:cubicBezTo>
                      <a:pt x="1974322" y="491137"/>
                      <a:pt x="1984910" y="531861"/>
                      <a:pt x="1998757" y="572586"/>
                    </a:cubicBezTo>
                    <a:cubicBezTo>
                      <a:pt x="2010159" y="607609"/>
                      <a:pt x="2027264" y="641003"/>
                      <a:pt x="2051698" y="669510"/>
                    </a:cubicBezTo>
                    <a:cubicBezTo>
                      <a:pt x="2056585" y="675212"/>
                      <a:pt x="2062287" y="680099"/>
                      <a:pt x="2067174" y="684985"/>
                    </a:cubicBezTo>
                    <a:cubicBezTo>
                      <a:pt x="2067988" y="684171"/>
                      <a:pt x="2068803" y="684171"/>
                      <a:pt x="2069617" y="683357"/>
                    </a:cubicBezTo>
                    <a:cubicBezTo>
                      <a:pt x="2067988" y="680099"/>
                      <a:pt x="2067174" y="677655"/>
                      <a:pt x="2065545" y="674397"/>
                    </a:cubicBezTo>
                    <a:cubicBezTo>
                      <a:pt x="2058214" y="658107"/>
                      <a:pt x="2050884" y="642632"/>
                      <a:pt x="2044368" y="625528"/>
                    </a:cubicBezTo>
                    <a:cubicBezTo>
                      <a:pt x="2022377" y="566070"/>
                      <a:pt x="2007716" y="505798"/>
                      <a:pt x="2009345" y="442268"/>
                    </a:cubicBezTo>
                    <a:cubicBezTo>
                      <a:pt x="2009345" y="442268"/>
                      <a:pt x="2019933" y="439824"/>
                      <a:pt x="2024006" y="428421"/>
                    </a:cubicBezTo>
                    <a:cubicBezTo>
                      <a:pt x="2027264" y="425978"/>
                      <a:pt x="2027264" y="421905"/>
                      <a:pt x="2025635" y="415390"/>
                    </a:cubicBezTo>
                    <a:cubicBezTo>
                      <a:pt x="2025635" y="411317"/>
                      <a:pt x="2025635" y="405616"/>
                      <a:pt x="2025635" y="397471"/>
                    </a:cubicBezTo>
                    <a:cubicBezTo>
                      <a:pt x="2027264" y="396656"/>
                      <a:pt x="2028893" y="396656"/>
                      <a:pt x="2031336" y="395842"/>
                    </a:cubicBezTo>
                    <a:cubicBezTo>
                      <a:pt x="2061472" y="387697"/>
                      <a:pt x="2114414" y="374665"/>
                      <a:pt x="2118487" y="355932"/>
                    </a:cubicBezTo>
                    <a:cubicBezTo>
                      <a:pt x="2125817" y="338827"/>
                      <a:pt x="2111156" y="330682"/>
                      <a:pt x="2091608" y="320094"/>
                    </a:cubicBezTo>
                    <a:cubicBezTo>
                      <a:pt x="2110342" y="320094"/>
                      <a:pt x="2105455" y="320094"/>
                      <a:pt x="2115229" y="320094"/>
                    </a:cubicBezTo>
                    <a:cubicBezTo>
                      <a:pt x="2127446" y="320094"/>
                      <a:pt x="2138034" y="313578"/>
                      <a:pt x="2138034" y="307877"/>
                    </a:cubicBezTo>
                    <a:cubicBezTo>
                      <a:pt x="2138034" y="304619"/>
                      <a:pt x="2134776" y="296474"/>
                      <a:pt x="2133147" y="295660"/>
                    </a:cubicBezTo>
                    <a:cubicBezTo>
                      <a:pt x="2120930" y="291587"/>
                      <a:pt x="2117672" y="280184"/>
                      <a:pt x="2104640" y="278555"/>
                    </a:cubicBezTo>
                    <a:cubicBezTo>
                      <a:pt x="2064730" y="272854"/>
                      <a:pt x="2079391" y="278555"/>
                      <a:pt x="2058214" y="278555"/>
                    </a:cubicBezTo>
                    <a:cubicBezTo>
                      <a:pt x="2090794" y="250863"/>
                      <a:pt x="2072875" y="258193"/>
                      <a:pt x="2094866" y="246790"/>
                    </a:cubicBezTo>
                    <a:cubicBezTo>
                      <a:pt x="2112785" y="237831"/>
                      <a:pt x="2113600" y="233758"/>
                      <a:pt x="2117672" y="226428"/>
                    </a:cubicBezTo>
                    <a:cubicBezTo>
                      <a:pt x="2118487" y="214211"/>
                      <a:pt x="2116858" y="206066"/>
                      <a:pt x="2108713" y="203622"/>
                    </a:cubicBezTo>
                    <a:cubicBezTo>
                      <a:pt x="2103011" y="201993"/>
                      <a:pt x="2091608" y="202808"/>
                      <a:pt x="2081835" y="205251"/>
                    </a:cubicBezTo>
                    <a:cubicBezTo>
                      <a:pt x="2092423" y="190590"/>
                      <a:pt x="2099753" y="180816"/>
                      <a:pt x="2107084" y="171857"/>
                    </a:cubicBezTo>
                    <a:cubicBezTo>
                      <a:pt x="2116858" y="168599"/>
                      <a:pt x="2122559" y="162083"/>
                      <a:pt x="2120116" y="156382"/>
                    </a:cubicBezTo>
                    <a:cubicBezTo>
                      <a:pt x="2138034" y="147422"/>
                      <a:pt x="2156768" y="145794"/>
                      <a:pt x="2176315" y="145794"/>
                    </a:cubicBezTo>
                    <a:cubicBezTo>
                      <a:pt x="2177130" y="145794"/>
                      <a:pt x="2178759" y="146608"/>
                      <a:pt x="2179573" y="147422"/>
                    </a:cubicBezTo>
                    <a:cubicBezTo>
                      <a:pt x="2185275" y="152309"/>
                      <a:pt x="2186904" y="147422"/>
                      <a:pt x="2188533" y="144164"/>
                    </a:cubicBezTo>
                    <a:cubicBezTo>
                      <a:pt x="2190976" y="136834"/>
                      <a:pt x="2181202" y="114843"/>
                      <a:pt x="2173872" y="111585"/>
                    </a:cubicBezTo>
                    <a:cubicBezTo>
                      <a:pt x="2159211" y="104255"/>
                      <a:pt x="2142921" y="104255"/>
                      <a:pt x="2127446" y="106698"/>
                    </a:cubicBezTo>
                    <a:cubicBezTo>
                      <a:pt x="2098124" y="111585"/>
                      <a:pt x="2071246" y="122988"/>
                      <a:pt x="2044368" y="134391"/>
                    </a:cubicBezTo>
                    <a:cubicBezTo>
                      <a:pt x="2019933" y="144979"/>
                      <a:pt x="1995499" y="157196"/>
                      <a:pt x="1971064" y="167785"/>
                    </a:cubicBezTo>
                    <a:cubicBezTo>
                      <a:pt x="1962105" y="171857"/>
                      <a:pt x="1951516" y="174301"/>
                      <a:pt x="1941742" y="174301"/>
                    </a:cubicBezTo>
                    <a:cubicBezTo>
                      <a:pt x="1909977" y="173486"/>
                      <a:pt x="1879027" y="166156"/>
                      <a:pt x="1849705" y="154753"/>
                    </a:cubicBezTo>
                    <a:cubicBezTo>
                      <a:pt x="1842375" y="152309"/>
                      <a:pt x="1837488" y="147422"/>
                      <a:pt x="1835044" y="140092"/>
                    </a:cubicBezTo>
                    <a:cubicBezTo>
                      <a:pt x="1826899" y="116472"/>
                      <a:pt x="1826085" y="92037"/>
                      <a:pt x="1825271" y="67603"/>
                    </a:cubicBezTo>
                    <a:cubicBezTo>
                      <a:pt x="1825271" y="65159"/>
                      <a:pt x="1826899" y="62716"/>
                      <a:pt x="1829343" y="61087"/>
                    </a:cubicBezTo>
                    <a:cubicBezTo>
                      <a:pt x="1840746" y="52942"/>
                      <a:pt x="1842375" y="43168"/>
                      <a:pt x="1833415" y="32580"/>
                    </a:cubicBezTo>
                    <a:cubicBezTo>
                      <a:pt x="1830157" y="28507"/>
                      <a:pt x="1826899" y="24435"/>
                      <a:pt x="1823641" y="19548"/>
                    </a:cubicBezTo>
                    <a:cubicBezTo>
                      <a:pt x="1818754" y="13032"/>
                      <a:pt x="1813868" y="6516"/>
                      <a:pt x="1808981" y="0"/>
                    </a:cubicBezTo>
                    <a:cubicBezTo>
                      <a:pt x="1804094" y="6516"/>
                      <a:pt x="1800021" y="11403"/>
                      <a:pt x="1796763" y="16290"/>
                    </a:cubicBezTo>
                    <a:cubicBezTo>
                      <a:pt x="1785361" y="11403"/>
                      <a:pt x="1779659" y="14661"/>
                      <a:pt x="1778845" y="27693"/>
                    </a:cubicBezTo>
                    <a:cubicBezTo>
                      <a:pt x="1778845" y="28507"/>
                      <a:pt x="1778845" y="30136"/>
                      <a:pt x="1778845" y="30950"/>
                    </a:cubicBezTo>
                    <a:cubicBezTo>
                      <a:pt x="1778030" y="35023"/>
                      <a:pt x="1776401" y="39095"/>
                      <a:pt x="1775587" y="43168"/>
                    </a:cubicBezTo>
                    <a:cubicBezTo>
                      <a:pt x="1771514" y="53756"/>
                      <a:pt x="1771514" y="60272"/>
                      <a:pt x="1782102" y="66788"/>
                    </a:cubicBezTo>
                    <a:cubicBezTo>
                      <a:pt x="1785361" y="68417"/>
                      <a:pt x="1788618" y="74118"/>
                      <a:pt x="1788618" y="78191"/>
                    </a:cubicBezTo>
                    <a:cubicBezTo>
                      <a:pt x="1787804" y="87150"/>
                      <a:pt x="1786175" y="96110"/>
                      <a:pt x="1782917" y="104255"/>
                    </a:cubicBezTo>
                    <a:cubicBezTo>
                      <a:pt x="1777216" y="118101"/>
                      <a:pt x="1775587" y="118101"/>
                      <a:pt x="1762555" y="110770"/>
                    </a:cubicBezTo>
                    <a:cubicBezTo>
                      <a:pt x="1731604" y="92852"/>
                      <a:pt x="1699025" y="76562"/>
                      <a:pt x="1663187" y="70046"/>
                    </a:cubicBezTo>
                    <a:cubicBezTo>
                      <a:pt x="1646083" y="66788"/>
                      <a:pt x="1628164" y="65973"/>
                      <a:pt x="1611874" y="71675"/>
                    </a:cubicBezTo>
                    <a:cubicBezTo>
                      <a:pt x="1612689" y="76562"/>
                      <a:pt x="1613503" y="80634"/>
                      <a:pt x="1614318" y="84707"/>
                    </a:cubicBezTo>
                    <a:cubicBezTo>
                      <a:pt x="1615132" y="86336"/>
                      <a:pt x="1616761" y="87965"/>
                      <a:pt x="1617576" y="89594"/>
                    </a:cubicBezTo>
                    <a:cubicBezTo>
                      <a:pt x="1623277" y="93666"/>
                      <a:pt x="1629793" y="91223"/>
                      <a:pt x="1635494" y="92037"/>
                    </a:cubicBezTo>
                    <a:cubicBezTo>
                      <a:pt x="1646083" y="93666"/>
                      <a:pt x="1655857" y="99368"/>
                      <a:pt x="1665631" y="100997"/>
                    </a:cubicBezTo>
                    <a:cubicBezTo>
                      <a:pt x="1680291" y="104255"/>
                      <a:pt x="1691694" y="111585"/>
                      <a:pt x="1703097" y="119730"/>
                    </a:cubicBezTo>
                    <a:cubicBezTo>
                      <a:pt x="1713685" y="127875"/>
                      <a:pt x="1723459" y="136020"/>
                      <a:pt x="1733233" y="144164"/>
                    </a:cubicBezTo>
                    <a:cubicBezTo>
                      <a:pt x="1727532" y="140907"/>
                      <a:pt x="1722645" y="137649"/>
                      <a:pt x="1716943" y="134391"/>
                    </a:cubicBezTo>
                    <a:cubicBezTo>
                      <a:pt x="1711242" y="131133"/>
                      <a:pt x="1690880" y="150681"/>
                      <a:pt x="1687622" y="152309"/>
                    </a:cubicBezTo>
                    <a:cubicBezTo>
                      <a:pt x="1702283" y="193034"/>
                      <a:pt x="1727532" y="226428"/>
                      <a:pt x="1721830" y="253306"/>
                    </a:cubicBezTo>
                    <a:cubicBezTo>
                      <a:pt x="1704726" y="338013"/>
                      <a:pt x="1696581" y="430865"/>
                      <a:pt x="1604544" y="478105"/>
                    </a:cubicBezTo>
                    <a:cubicBezTo>
                      <a:pt x="1598842" y="481363"/>
                      <a:pt x="1593956" y="486250"/>
                      <a:pt x="1589069" y="490322"/>
                    </a:cubicBezTo>
                    <a:cubicBezTo>
                      <a:pt x="1459565" y="599464"/>
                      <a:pt x="1328432" y="706977"/>
                      <a:pt x="1199743" y="816933"/>
                    </a:cubicBezTo>
                    <a:cubicBezTo>
                      <a:pt x="1098746" y="903269"/>
                      <a:pt x="1011596" y="1002636"/>
                      <a:pt x="942364" y="1115850"/>
                    </a:cubicBezTo>
                    <a:cubicBezTo>
                      <a:pt x="914671" y="1160647"/>
                      <a:pt x="883721" y="1194041"/>
                      <a:pt x="831594" y="1205444"/>
                    </a:cubicBezTo>
                    <a:cubicBezTo>
                      <a:pt x="825892" y="1207073"/>
                      <a:pt x="820191" y="1211146"/>
                      <a:pt x="814489" y="1214403"/>
                    </a:cubicBezTo>
                    <a:cubicBezTo>
                      <a:pt x="730597" y="1265716"/>
                      <a:pt x="646704" y="1318658"/>
                      <a:pt x="561183" y="1369156"/>
                    </a:cubicBezTo>
                    <a:cubicBezTo>
                      <a:pt x="496838" y="1406623"/>
                      <a:pt x="428421" y="1429429"/>
                      <a:pt x="352674" y="1412324"/>
                    </a:cubicBezTo>
                    <a:cubicBezTo>
                      <a:pt x="314393" y="1403365"/>
                      <a:pt x="275297" y="1396035"/>
                      <a:pt x="235387" y="1387890"/>
                    </a:cubicBezTo>
                    <a:cubicBezTo>
                      <a:pt x="238645" y="1332504"/>
                      <a:pt x="246790" y="1323545"/>
                      <a:pt x="300546" y="1308070"/>
                    </a:cubicBezTo>
                    <a:cubicBezTo>
                      <a:pt x="307877" y="1305626"/>
                      <a:pt x="316022" y="1301554"/>
                      <a:pt x="321723" y="1296667"/>
                    </a:cubicBezTo>
                    <a:cubicBezTo>
                      <a:pt x="366520" y="1256757"/>
                      <a:pt x="410503" y="1216847"/>
                      <a:pt x="455299" y="1175308"/>
                    </a:cubicBezTo>
                    <a:cubicBezTo>
                      <a:pt x="368149" y="1167978"/>
                      <a:pt x="297289" y="1246169"/>
                      <a:pt x="206880" y="1216847"/>
                    </a:cubicBezTo>
                    <a:cubicBezTo>
                      <a:pt x="210138" y="1203001"/>
                      <a:pt x="213396" y="1190783"/>
                      <a:pt x="215840" y="1177751"/>
                    </a:cubicBezTo>
                    <a:cubicBezTo>
                      <a:pt x="190590" y="1173679"/>
                      <a:pt x="167785" y="1173679"/>
                      <a:pt x="147423" y="1167163"/>
                    </a:cubicBezTo>
                    <a:cubicBezTo>
                      <a:pt x="140092" y="1205444"/>
                      <a:pt x="117286" y="1227435"/>
                      <a:pt x="111585" y="1258386"/>
                    </a:cubicBezTo>
                    <a:cubicBezTo>
                      <a:pt x="152309" y="1279563"/>
                      <a:pt x="147423" y="1167163"/>
                      <a:pt x="223985" y="1281192"/>
                    </a:cubicBezTo>
                    <a:cubicBezTo>
                      <a:pt x="188961" y="1413953"/>
                      <a:pt x="181631" y="1507620"/>
                      <a:pt x="233758" y="1514950"/>
                    </a:cubicBezTo>
                    <a:cubicBezTo>
                      <a:pt x="232129" y="1497031"/>
                      <a:pt x="229686" y="1479927"/>
                      <a:pt x="228057" y="1462823"/>
                    </a:cubicBezTo>
                    <a:cubicBezTo>
                      <a:pt x="296474" y="1468524"/>
                      <a:pt x="406430" y="1591512"/>
                      <a:pt x="457743" y="1721830"/>
                    </a:cubicBezTo>
                    <a:cubicBezTo>
                      <a:pt x="457743" y="1721830"/>
                      <a:pt x="478105" y="1852963"/>
                      <a:pt x="523717" y="1924638"/>
                    </a:cubicBezTo>
                    <a:cubicBezTo>
                      <a:pt x="569328" y="1997128"/>
                      <a:pt x="694759" y="2050070"/>
                      <a:pt x="694759" y="2050070"/>
                    </a:cubicBezTo>
                    <a:lnTo>
                      <a:pt x="763176" y="2065545"/>
                    </a:lnTo>
                    <a:lnTo>
                      <a:pt x="816118" y="2050070"/>
                    </a:lnTo>
                    <a:cubicBezTo>
                      <a:pt x="816118" y="2050070"/>
                      <a:pt x="706162" y="2040296"/>
                      <a:pt x="675212" y="1992241"/>
                    </a:cubicBezTo>
                    <a:cubicBezTo>
                      <a:pt x="645075" y="1944186"/>
                      <a:pt x="517201" y="1857036"/>
                      <a:pt x="557111" y="1820384"/>
                    </a:cubicBezTo>
                    <a:lnTo>
                      <a:pt x="801457" y="1981652"/>
                    </a:lnTo>
                    <a:cubicBezTo>
                      <a:pt x="896753" y="1967806"/>
                      <a:pt x="975758" y="1988168"/>
                      <a:pt x="1047433" y="2030522"/>
                    </a:cubicBezTo>
                    <a:cubicBezTo>
                      <a:pt x="1081642" y="2050884"/>
                      <a:pt x="1109334" y="2085093"/>
                      <a:pt x="1132140" y="2118487"/>
                    </a:cubicBezTo>
                    <a:cubicBezTo>
                      <a:pt x="1138656" y="2128261"/>
                      <a:pt x="1122366" y="2158397"/>
                      <a:pt x="1110149" y="2174687"/>
                    </a:cubicBezTo>
                    <a:cubicBezTo>
                      <a:pt x="1102818" y="2184461"/>
                      <a:pt x="1083271" y="2183646"/>
                      <a:pt x="1070239" y="2189347"/>
                    </a:cubicBezTo>
                    <a:cubicBezTo>
                      <a:pt x="1059651" y="2193420"/>
                      <a:pt x="1050691" y="2200750"/>
                      <a:pt x="1040917" y="2206451"/>
                    </a:cubicBezTo>
                    <a:cubicBezTo>
                      <a:pt x="1049877" y="2213782"/>
                      <a:pt x="1058836" y="2220298"/>
                      <a:pt x="1068610" y="2227628"/>
                    </a:cubicBezTo>
                    <a:cubicBezTo>
                      <a:pt x="1045804" y="2262651"/>
                      <a:pt x="1016483" y="2271611"/>
                      <a:pt x="977387" y="2247176"/>
                    </a:cubicBezTo>
                    <a:cubicBezTo>
                      <a:pt x="956210" y="2233330"/>
                      <a:pt x="939106" y="2227628"/>
                      <a:pt x="908970" y="2243103"/>
                    </a:cubicBezTo>
                    <a:cubicBezTo>
                      <a:pt x="881277" y="2257765"/>
                      <a:pt x="838924" y="2243103"/>
                      <a:pt x="803086" y="2246362"/>
                    </a:cubicBezTo>
                    <a:cubicBezTo>
                      <a:pt x="783539" y="2247991"/>
                      <a:pt x="764805" y="2258579"/>
                      <a:pt x="746072" y="2265095"/>
                    </a:cubicBezTo>
                    <a:cubicBezTo>
                      <a:pt x="783539" y="2269982"/>
                      <a:pt x="821005" y="2279755"/>
                      <a:pt x="858472" y="2278127"/>
                    </a:cubicBezTo>
                    <a:cubicBezTo>
                      <a:pt x="958654" y="2272425"/>
                      <a:pt x="1022999" y="2313150"/>
                      <a:pt x="1063723" y="2405187"/>
                    </a:cubicBezTo>
                    <a:cubicBezTo>
                      <a:pt x="1093045" y="2471160"/>
                      <a:pt x="1133769" y="2533062"/>
                      <a:pt x="1171236" y="2595778"/>
                    </a:cubicBezTo>
                    <a:cubicBezTo>
                      <a:pt x="1197299" y="2640575"/>
                      <a:pt x="1191598" y="2670710"/>
                      <a:pt x="1141914" y="2678041"/>
                    </a:cubicBezTo>
                    <a:cubicBezTo>
                      <a:pt x="1040103" y="2692702"/>
                      <a:pt x="936663" y="2700032"/>
                      <a:pt x="833223" y="2706548"/>
                    </a:cubicBezTo>
                    <a:cubicBezTo>
                      <a:pt x="813675" y="2708177"/>
                      <a:pt x="793313" y="2691073"/>
                      <a:pt x="768878" y="2680484"/>
                    </a:cubicBezTo>
                    <a:cubicBezTo>
                      <a:pt x="816118" y="2640575"/>
                      <a:pt x="856843" y="2606366"/>
                      <a:pt x="898382" y="2572157"/>
                    </a:cubicBezTo>
                    <a:cubicBezTo>
                      <a:pt x="895938" y="2568085"/>
                      <a:pt x="892680" y="2564012"/>
                      <a:pt x="890237" y="2559940"/>
                    </a:cubicBezTo>
                    <a:cubicBezTo>
                      <a:pt x="864988" y="2572972"/>
                      <a:pt x="839738" y="2584375"/>
                      <a:pt x="815304" y="2599035"/>
                    </a:cubicBezTo>
                    <a:cubicBezTo>
                      <a:pt x="755032" y="2634873"/>
                      <a:pt x="696388" y="2672339"/>
                      <a:pt x="636116" y="2708991"/>
                    </a:cubicBezTo>
                    <a:cubicBezTo>
                      <a:pt x="529418" y="2774151"/>
                      <a:pt x="442268" y="2758676"/>
                      <a:pt x="338013" y="2656864"/>
                    </a:cubicBezTo>
                    <a:cubicBezTo>
                      <a:pt x="472404" y="2608809"/>
                      <a:pt x="624713" y="2627542"/>
                      <a:pt x="747701" y="2546094"/>
                    </a:cubicBezTo>
                    <a:cubicBezTo>
                      <a:pt x="698017" y="2534691"/>
                      <a:pt x="143350" y="2666638"/>
                      <a:pt x="0" y="2719580"/>
                    </a:cubicBezTo>
                    <a:lnTo>
                      <a:pt x="295660" y="2669082"/>
                    </a:lnTo>
                    <a:cubicBezTo>
                      <a:pt x="295660" y="2669082"/>
                      <a:pt x="400729" y="2778223"/>
                      <a:pt x="447969" y="2783110"/>
                    </a:cubicBezTo>
                    <a:cubicBezTo>
                      <a:pt x="548966" y="2794513"/>
                      <a:pt x="548966" y="2794513"/>
                      <a:pt x="674397" y="2740757"/>
                    </a:cubicBezTo>
                    <a:cubicBezTo>
                      <a:pt x="777837" y="2849084"/>
                      <a:pt x="921187" y="2883292"/>
                      <a:pt x="1054764" y="2933791"/>
                    </a:cubicBezTo>
                    <a:cubicBezTo>
                      <a:pt x="1144357" y="2967999"/>
                      <a:pt x="1238024" y="2972071"/>
                      <a:pt x="1332505" y="2967185"/>
                    </a:cubicBezTo>
                    <a:cubicBezTo>
                      <a:pt x="1360197" y="2965556"/>
                      <a:pt x="1391148" y="2962298"/>
                      <a:pt x="1381374" y="2924831"/>
                    </a:cubicBezTo>
                    <a:cubicBezTo>
                      <a:pt x="1157389" y="2953338"/>
                      <a:pt x="969242" y="2867817"/>
                      <a:pt x="779466" y="2787183"/>
                    </a:cubicBezTo>
                    <a:cubicBezTo>
                      <a:pt x="781095" y="2781481"/>
                      <a:pt x="781910" y="2775780"/>
                      <a:pt x="783539" y="2770893"/>
                    </a:cubicBezTo>
                    <a:cubicBezTo>
                      <a:pt x="799014" y="2776594"/>
                      <a:pt x="814489" y="2783110"/>
                      <a:pt x="830779" y="2787183"/>
                    </a:cubicBezTo>
                    <a:cubicBezTo>
                      <a:pt x="860101" y="2794513"/>
                      <a:pt x="889422" y="2802658"/>
                      <a:pt x="919558" y="2805101"/>
                    </a:cubicBezTo>
                    <a:cubicBezTo>
                      <a:pt x="1014854" y="2813246"/>
                      <a:pt x="1110149" y="2814875"/>
                      <a:pt x="1204630" y="2826278"/>
                    </a:cubicBezTo>
                    <a:cubicBezTo>
                      <a:pt x="1250241" y="2831980"/>
                      <a:pt x="1293409" y="2855599"/>
                      <a:pt x="1338206" y="2867817"/>
                    </a:cubicBezTo>
                    <a:cubicBezTo>
                      <a:pt x="1356939" y="2872704"/>
                      <a:pt x="1377301" y="2871889"/>
                      <a:pt x="1396849" y="2872704"/>
                    </a:cubicBezTo>
                    <a:cubicBezTo>
                      <a:pt x="1393591" y="2856414"/>
                      <a:pt x="1393591" y="2838495"/>
                      <a:pt x="1387075" y="2823835"/>
                    </a:cubicBezTo>
                    <a:cubicBezTo>
                      <a:pt x="1361826" y="2763562"/>
                      <a:pt x="1336577" y="2702476"/>
                      <a:pt x="1306441" y="2644647"/>
                    </a:cubicBezTo>
                    <a:cubicBezTo>
                      <a:pt x="1290966" y="2615325"/>
                      <a:pt x="1271418" y="2581931"/>
                      <a:pt x="1224992" y="2590890"/>
                    </a:cubicBezTo>
                    <a:cubicBezTo>
                      <a:pt x="1217661" y="2592520"/>
                      <a:pt x="1204630" y="2570528"/>
                      <a:pt x="1194856" y="2559126"/>
                    </a:cubicBezTo>
                    <a:cubicBezTo>
                      <a:pt x="1198928" y="2554238"/>
                      <a:pt x="1203001" y="2549352"/>
                      <a:pt x="1207073" y="2544464"/>
                    </a:cubicBezTo>
                    <a:cubicBezTo>
                      <a:pt x="1247798" y="2575415"/>
                      <a:pt x="1295038" y="2600664"/>
                      <a:pt x="1328432" y="2638945"/>
                    </a:cubicBezTo>
                    <a:cubicBezTo>
                      <a:pt x="1374858" y="2691887"/>
                      <a:pt x="1409066" y="2757046"/>
                      <a:pt x="1453049" y="2812432"/>
                    </a:cubicBezTo>
                    <a:cubicBezTo>
                      <a:pt x="1510878" y="2885736"/>
                      <a:pt x="1526353" y="2975329"/>
                      <a:pt x="1549159" y="3060851"/>
                    </a:cubicBezTo>
                    <a:cubicBezTo>
                      <a:pt x="1570335" y="3141485"/>
                      <a:pt x="1607802" y="3211531"/>
                      <a:pt x="1658300" y="3276691"/>
                    </a:cubicBezTo>
                    <a:cubicBezTo>
                      <a:pt x="1663187" y="3283206"/>
                      <a:pt x="1668888" y="3291351"/>
                      <a:pt x="1675405" y="3292980"/>
                    </a:cubicBezTo>
                    <a:cubicBezTo>
                      <a:pt x="1685993" y="3295424"/>
                      <a:pt x="1697396" y="3293795"/>
                      <a:pt x="1708798" y="3293795"/>
                    </a:cubicBezTo>
                    <a:cubicBezTo>
                      <a:pt x="1705540" y="3284021"/>
                      <a:pt x="1703912" y="3273432"/>
                      <a:pt x="1698210" y="3265287"/>
                    </a:cubicBezTo>
                    <a:cubicBezTo>
                      <a:pt x="1683549" y="3242482"/>
                      <a:pt x="1666445" y="3221305"/>
                      <a:pt x="1650970" y="3198500"/>
                    </a:cubicBezTo>
                    <a:cubicBezTo>
                      <a:pt x="1655042" y="3197685"/>
                      <a:pt x="1658300" y="3196871"/>
                      <a:pt x="1662373" y="3195242"/>
                    </a:cubicBezTo>
                    <a:cubicBezTo>
                      <a:pt x="1696581" y="3214790"/>
                      <a:pt x="1729975" y="3238409"/>
                      <a:pt x="1766627" y="3253885"/>
                    </a:cubicBezTo>
                    <a:cubicBezTo>
                      <a:pt x="1801650" y="3269360"/>
                      <a:pt x="1839931" y="3276691"/>
                      <a:pt x="1889615" y="3292166"/>
                    </a:cubicBezTo>
                    <a:cubicBezTo>
                      <a:pt x="1775587" y="3322302"/>
                      <a:pt x="1687622" y="3394791"/>
                      <a:pt x="1571964" y="3372800"/>
                    </a:cubicBezTo>
                    <a:cubicBezTo>
                      <a:pt x="1535312" y="3365470"/>
                      <a:pt x="1494588" y="3379316"/>
                      <a:pt x="1456307" y="3377687"/>
                    </a:cubicBezTo>
                    <a:cubicBezTo>
                      <a:pt x="1412324" y="3376058"/>
                      <a:pt x="1367527" y="3372800"/>
                      <a:pt x="1325174" y="3362212"/>
                    </a:cubicBezTo>
                    <a:cubicBezTo>
                      <a:pt x="1243725" y="3341035"/>
                      <a:pt x="1165534" y="3345922"/>
                      <a:pt x="1117479" y="3269360"/>
                    </a:cubicBezTo>
                    <a:cubicBezTo>
                      <a:pt x="1042546" y="3150445"/>
                      <a:pt x="823449" y="3048634"/>
                      <a:pt x="724895" y="2902840"/>
                    </a:cubicBezTo>
                    <a:cubicBezTo>
                      <a:pt x="704533" y="2872704"/>
                      <a:pt x="682542" y="2842568"/>
                      <a:pt x="655664" y="2804287"/>
                    </a:cubicBezTo>
                    <a:cubicBezTo>
                      <a:pt x="627971" y="2861301"/>
                      <a:pt x="671139" y="2883292"/>
                      <a:pt x="685800" y="2920759"/>
                    </a:cubicBezTo>
                    <a:lnTo>
                      <a:pt x="1209517" y="3376873"/>
                    </a:lnTo>
                    <a:cubicBezTo>
                      <a:pt x="1251870" y="3386647"/>
                      <a:pt x="1299925" y="3398864"/>
                      <a:pt x="1315400" y="3455064"/>
                    </a:cubicBezTo>
                    <a:cubicBezTo>
                      <a:pt x="1319473" y="3468910"/>
                      <a:pt x="1344722" y="3479499"/>
                      <a:pt x="1362640" y="3486014"/>
                    </a:cubicBezTo>
                    <a:cubicBezTo>
                      <a:pt x="1388704" y="3494974"/>
                      <a:pt x="1415582" y="3503933"/>
                      <a:pt x="1442461" y="3504748"/>
                    </a:cubicBezTo>
                    <a:cubicBezTo>
                      <a:pt x="1517393" y="3506377"/>
                      <a:pt x="1595584" y="3521037"/>
                      <a:pt x="1657486" y="3457507"/>
                    </a:cubicBezTo>
                    <a:cubicBezTo>
                      <a:pt x="1678662" y="3435516"/>
                      <a:pt x="1705540" y="3411081"/>
                      <a:pt x="1733233" y="3405380"/>
                    </a:cubicBezTo>
                    <a:cubicBezTo>
                      <a:pt x="1833415" y="3386647"/>
                      <a:pt x="1933597" y="3370357"/>
                      <a:pt x="2035409" y="3362212"/>
                    </a:cubicBezTo>
                    <a:cubicBezTo>
                      <a:pt x="2102197" y="3357325"/>
                      <a:pt x="2170614" y="3367099"/>
                      <a:pt x="2238216" y="3371171"/>
                    </a:cubicBezTo>
                    <a:cubicBezTo>
                      <a:pt x="2285457" y="3373615"/>
                      <a:pt x="2316407" y="3352438"/>
                      <a:pt x="2332697" y="3310084"/>
                    </a:cubicBezTo>
                    <a:cubicBezTo>
                      <a:pt x="2340842" y="3288908"/>
                      <a:pt x="2343286" y="3266102"/>
                      <a:pt x="2351431" y="3244925"/>
                    </a:cubicBezTo>
                    <a:cubicBezTo>
                      <a:pt x="2355503" y="3234337"/>
                      <a:pt x="2365277" y="3218047"/>
                      <a:pt x="2372607" y="3217233"/>
                    </a:cubicBezTo>
                    <a:cubicBezTo>
                      <a:pt x="2420662" y="3215604"/>
                      <a:pt x="2468717" y="3214790"/>
                      <a:pt x="2515957" y="3220491"/>
                    </a:cubicBezTo>
                    <a:cubicBezTo>
                      <a:pt x="2561569" y="3225378"/>
                      <a:pt x="2603922" y="3254699"/>
                      <a:pt x="2650348" y="3211531"/>
                    </a:cubicBezTo>
                    <a:cubicBezTo>
                      <a:pt x="2706548" y="3158590"/>
                      <a:pt x="2782295" y="3156146"/>
                      <a:pt x="2854785" y="3163476"/>
                    </a:cubicBezTo>
                    <a:cubicBezTo>
                      <a:pt x="2879220" y="3165920"/>
                      <a:pt x="2901211" y="3187911"/>
                      <a:pt x="2924017" y="3200943"/>
                    </a:cubicBezTo>
                    <a:cubicBezTo>
                      <a:pt x="2950080" y="3215604"/>
                      <a:pt x="2975329" y="3241668"/>
                      <a:pt x="3002208" y="3242482"/>
                    </a:cubicBezTo>
                    <a:cubicBezTo>
                      <a:pt x="3137413" y="3249812"/>
                      <a:pt x="3273433" y="3248998"/>
                      <a:pt x="3409452" y="3253885"/>
                    </a:cubicBezTo>
                    <a:cubicBezTo>
                      <a:pt x="3487643" y="3256328"/>
                      <a:pt x="3556060" y="3221305"/>
                      <a:pt x="3627735" y="3201757"/>
                    </a:cubicBezTo>
                    <a:cubicBezTo>
                      <a:pt x="3638324" y="3198500"/>
                      <a:pt x="3649726" y="3192798"/>
                      <a:pt x="3656243" y="3184653"/>
                    </a:cubicBezTo>
                    <a:cubicBezTo>
                      <a:pt x="3663573" y="3178952"/>
                      <a:pt x="3669274" y="3165105"/>
                      <a:pt x="3668460" y="3154517"/>
                    </a:cubicBezTo>
                    <a:close/>
                    <a:moveTo>
                      <a:pt x="1682735" y="85521"/>
                    </a:moveTo>
                    <a:cubicBezTo>
                      <a:pt x="1664816" y="80634"/>
                      <a:pt x="1646083" y="79005"/>
                      <a:pt x="1628164" y="76562"/>
                    </a:cubicBezTo>
                    <a:cubicBezTo>
                      <a:pt x="1668074" y="69232"/>
                      <a:pt x="1701468" y="87965"/>
                      <a:pt x="1735677" y="104255"/>
                    </a:cubicBezTo>
                    <a:cubicBezTo>
                      <a:pt x="1717758" y="96924"/>
                      <a:pt x="1700654" y="89594"/>
                      <a:pt x="1682735" y="85521"/>
                    </a:cubicBezTo>
                    <a:close/>
                    <a:moveTo>
                      <a:pt x="1355310" y="3422484"/>
                    </a:moveTo>
                    <a:cubicBezTo>
                      <a:pt x="1443275" y="3422484"/>
                      <a:pt x="1539385" y="3422484"/>
                      <a:pt x="1646083" y="3422484"/>
                    </a:cubicBezTo>
                    <a:cubicBezTo>
                      <a:pt x="1571964" y="3481127"/>
                      <a:pt x="1424542" y="3473797"/>
                      <a:pt x="1355310" y="3422484"/>
                    </a:cubicBezTo>
                    <a:close/>
                    <a:moveTo>
                      <a:pt x="2030522" y="363262"/>
                    </a:moveTo>
                    <a:cubicBezTo>
                      <a:pt x="2030522" y="360819"/>
                      <a:pt x="2031336" y="359190"/>
                      <a:pt x="2031336" y="356746"/>
                    </a:cubicBezTo>
                    <a:cubicBezTo>
                      <a:pt x="2032151" y="358375"/>
                      <a:pt x="2032965" y="360819"/>
                      <a:pt x="2033780" y="362448"/>
                    </a:cubicBezTo>
                    <a:cubicBezTo>
                      <a:pt x="2032965" y="363262"/>
                      <a:pt x="2032151" y="363262"/>
                      <a:pt x="2030522" y="363262"/>
                    </a:cubicBezTo>
                    <a:close/>
                    <a:moveTo>
                      <a:pt x="2073690" y="249234"/>
                    </a:moveTo>
                    <a:cubicBezTo>
                      <a:pt x="2066359" y="251677"/>
                      <a:pt x="2059843" y="254935"/>
                      <a:pt x="2052513" y="258193"/>
                    </a:cubicBezTo>
                    <a:cubicBezTo>
                      <a:pt x="2054142" y="253306"/>
                      <a:pt x="2056585" y="249234"/>
                      <a:pt x="2058214" y="245161"/>
                    </a:cubicBezTo>
                    <a:cubicBezTo>
                      <a:pt x="2063101" y="242718"/>
                      <a:pt x="2067988" y="241089"/>
                      <a:pt x="2072875" y="238645"/>
                    </a:cubicBezTo>
                    <a:cubicBezTo>
                      <a:pt x="2076133" y="245161"/>
                      <a:pt x="2071246" y="242718"/>
                      <a:pt x="2073690" y="249234"/>
                    </a:cubicBezTo>
                    <a:close/>
                    <a:moveTo>
                      <a:pt x="2122559" y="149866"/>
                    </a:moveTo>
                    <a:cubicBezTo>
                      <a:pt x="2096495" y="158011"/>
                      <a:pt x="2071246" y="167785"/>
                      <a:pt x="2045183" y="176744"/>
                    </a:cubicBezTo>
                    <a:cubicBezTo>
                      <a:pt x="2037852" y="179188"/>
                      <a:pt x="2030522" y="181631"/>
                      <a:pt x="2023191" y="184074"/>
                    </a:cubicBezTo>
                    <a:cubicBezTo>
                      <a:pt x="2028078" y="180816"/>
                      <a:pt x="2031336" y="176744"/>
                      <a:pt x="2037038" y="174301"/>
                    </a:cubicBezTo>
                    <a:cubicBezTo>
                      <a:pt x="2062287" y="163712"/>
                      <a:pt x="2088350" y="153938"/>
                      <a:pt x="2113600" y="144164"/>
                    </a:cubicBezTo>
                    <a:cubicBezTo>
                      <a:pt x="2122559" y="140907"/>
                      <a:pt x="2131519" y="138463"/>
                      <a:pt x="2141292" y="136020"/>
                    </a:cubicBezTo>
                    <a:cubicBezTo>
                      <a:pt x="2145365" y="135205"/>
                      <a:pt x="2149437" y="137649"/>
                      <a:pt x="2153510" y="136834"/>
                    </a:cubicBezTo>
                    <a:cubicBezTo>
                      <a:pt x="2158397" y="136020"/>
                      <a:pt x="2163284" y="133576"/>
                      <a:pt x="2167356" y="133576"/>
                    </a:cubicBezTo>
                    <a:cubicBezTo>
                      <a:pt x="2170614" y="132762"/>
                      <a:pt x="2173872" y="134391"/>
                      <a:pt x="2176315" y="136020"/>
                    </a:cubicBezTo>
                    <a:cubicBezTo>
                      <a:pt x="2158397" y="140907"/>
                      <a:pt x="2140478" y="144164"/>
                      <a:pt x="2122559" y="149866"/>
                    </a:cubicBezTo>
                    <a:close/>
                    <a:moveTo>
                      <a:pt x="2024820" y="171043"/>
                    </a:moveTo>
                    <a:cubicBezTo>
                      <a:pt x="2049255" y="153124"/>
                      <a:pt x="2111971" y="123802"/>
                      <a:pt x="2145365" y="127875"/>
                    </a:cubicBezTo>
                    <a:cubicBezTo>
                      <a:pt x="2103826" y="143350"/>
                      <a:pt x="2064730" y="157196"/>
                      <a:pt x="2024820" y="171043"/>
                    </a:cubicBezTo>
                    <a:close/>
                    <a:moveTo>
                      <a:pt x="2018304" y="157196"/>
                    </a:moveTo>
                    <a:cubicBezTo>
                      <a:pt x="2050884" y="140907"/>
                      <a:pt x="2083463" y="126246"/>
                      <a:pt x="2118487" y="118915"/>
                    </a:cubicBezTo>
                    <a:cubicBezTo>
                      <a:pt x="2133962" y="115657"/>
                      <a:pt x="2150252" y="114029"/>
                      <a:pt x="2165727" y="118915"/>
                    </a:cubicBezTo>
                    <a:cubicBezTo>
                      <a:pt x="2168171" y="119730"/>
                      <a:pt x="2171428" y="121359"/>
                      <a:pt x="2173872" y="122988"/>
                    </a:cubicBezTo>
                    <a:cubicBezTo>
                      <a:pt x="2173872" y="123802"/>
                      <a:pt x="2173872" y="124617"/>
                      <a:pt x="2173057" y="125431"/>
                    </a:cubicBezTo>
                    <a:cubicBezTo>
                      <a:pt x="2169799" y="125431"/>
                      <a:pt x="2165727" y="125431"/>
                      <a:pt x="2162469" y="124617"/>
                    </a:cubicBezTo>
                    <a:cubicBezTo>
                      <a:pt x="2149437" y="118915"/>
                      <a:pt x="2135591" y="118915"/>
                      <a:pt x="2122559" y="121359"/>
                    </a:cubicBezTo>
                    <a:cubicBezTo>
                      <a:pt x="2085907" y="128689"/>
                      <a:pt x="2052513" y="144979"/>
                      <a:pt x="2019933" y="162083"/>
                    </a:cubicBezTo>
                    <a:cubicBezTo>
                      <a:pt x="2009345" y="167785"/>
                      <a:pt x="1999571" y="176744"/>
                      <a:pt x="1983281" y="175115"/>
                    </a:cubicBezTo>
                    <a:cubicBezTo>
                      <a:pt x="1995499" y="168599"/>
                      <a:pt x="2006902" y="162898"/>
                      <a:pt x="2018304" y="157196"/>
                    </a:cubicBezTo>
                    <a:close/>
                    <a:moveTo>
                      <a:pt x="1882285" y="172672"/>
                    </a:moveTo>
                    <a:cubicBezTo>
                      <a:pt x="1906719" y="177559"/>
                      <a:pt x="1931154" y="180816"/>
                      <a:pt x="1955589" y="184074"/>
                    </a:cubicBezTo>
                    <a:cubicBezTo>
                      <a:pt x="1957218" y="184074"/>
                      <a:pt x="1958847" y="184074"/>
                      <a:pt x="1959661" y="184889"/>
                    </a:cubicBezTo>
                    <a:cubicBezTo>
                      <a:pt x="1971879" y="190590"/>
                      <a:pt x="1978394" y="189776"/>
                      <a:pt x="1989797" y="184889"/>
                    </a:cubicBezTo>
                    <a:cubicBezTo>
                      <a:pt x="1993870" y="183260"/>
                      <a:pt x="2001200" y="180002"/>
                      <a:pt x="2003644" y="182446"/>
                    </a:cubicBezTo>
                    <a:cubicBezTo>
                      <a:pt x="2010159" y="187333"/>
                      <a:pt x="2016675" y="183260"/>
                      <a:pt x="2023191" y="185703"/>
                    </a:cubicBezTo>
                    <a:cubicBezTo>
                      <a:pt x="1959661" y="199550"/>
                      <a:pt x="1900203" y="184889"/>
                      <a:pt x="1842375" y="161269"/>
                    </a:cubicBezTo>
                    <a:cubicBezTo>
                      <a:pt x="1855406" y="164527"/>
                      <a:pt x="1868438" y="169414"/>
                      <a:pt x="1882285" y="172672"/>
                    </a:cubicBezTo>
                    <a:close/>
                    <a:moveTo>
                      <a:pt x="1813868" y="29321"/>
                    </a:moveTo>
                    <a:cubicBezTo>
                      <a:pt x="1817126" y="26878"/>
                      <a:pt x="1819569" y="27693"/>
                      <a:pt x="1820384" y="32580"/>
                    </a:cubicBezTo>
                    <a:cubicBezTo>
                      <a:pt x="1820384" y="34208"/>
                      <a:pt x="1825271" y="35837"/>
                      <a:pt x="1828528" y="38281"/>
                    </a:cubicBezTo>
                    <a:cubicBezTo>
                      <a:pt x="1814682" y="38281"/>
                      <a:pt x="1813868" y="39910"/>
                      <a:pt x="1818754" y="52127"/>
                    </a:cubicBezTo>
                    <a:cubicBezTo>
                      <a:pt x="1819569" y="53756"/>
                      <a:pt x="1819569" y="54571"/>
                      <a:pt x="1819569" y="56200"/>
                    </a:cubicBezTo>
                    <a:cubicBezTo>
                      <a:pt x="1822013" y="85521"/>
                      <a:pt x="1824456" y="114843"/>
                      <a:pt x="1826899" y="144164"/>
                    </a:cubicBezTo>
                    <a:cubicBezTo>
                      <a:pt x="1823641" y="142536"/>
                      <a:pt x="1818754" y="140092"/>
                      <a:pt x="1813868" y="137649"/>
                    </a:cubicBezTo>
                    <a:cubicBezTo>
                      <a:pt x="1812239" y="136834"/>
                      <a:pt x="1811424" y="133576"/>
                      <a:pt x="1811424" y="131133"/>
                    </a:cubicBezTo>
                    <a:cubicBezTo>
                      <a:pt x="1811424" y="105884"/>
                      <a:pt x="1811424" y="81449"/>
                      <a:pt x="1810610" y="56200"/>
                    </a:cubicBezTo>
                    <a:cubicBezTo>
                      <a:pt x="1810610" y="50498"/>
                      <a:pt x="1813868" y="43168"/>
                      <a:pt x="1806537" y="38281"/>
                    </a:cubicBezTo>
                    <a:cubicBezTo>
                      <a:pt x="1808981" y="35837"/>
                      <a:pt x="1811424" y="31765"/>
                      <a:pt x="1813868" y="29321"/>
                    </a:cubicBezTo>
                    <a:close/>
                    <a:moveTo>
                      <a:pt x="1807352" y="144979"/>
                    </a:moveTo>
                    <a:cubicBezTo>
                      <a:pt x="1816311" y="149051"/>
                      <a:pt x="1826085" y="153124"/>
                      <a:pt x="1835044" y="157196"/>
                    </a:cubicBezTo>
                    <a:cubicBezTo>
                      <a:pt x="1835044" y="158011"/>
                      <a:pt x="1834230" y="158825"/>
                      <a:pt x="1834230" y="158825"/>
                    </a:cubicBezTo>
                    <a:cubicBezTo>
                      <a:pt x="1825271" y="154753"/>
                      <a:pt x="1815497" y="149866"/>
                      <a:pt x="1806537" y="145794"/>
                    </a:cubicBezTo>
                    <a:cubicBezTo>
                      <a:pt x="1806537" y="145794"/>
                      <a:pt x="1806537" y="144979"/>
                      <a:pt x="1807352" y="144979"/>
                    </a:cubicBezTo>
                    <a:close/>
                    <a:moveTo>
                      <a:pt x="1801650" y="62716"/>
                    </a:moveTo>
                    <a:cubicBezTo>
                      <a:pt x="1809795" y="80634"/>
                      <a:pt x="1804908" y="118101"/>
                      <a:pt x="1795949" y="124617"/>
                    </a:cubicBezTo>
                    <a:cubicBezTo>
                      <a:pt x="1798392" y="105069"/>
                      <a:pt x="1800021" y="83892"/>
                      <a:pt x="1801650" y="62716"/>
                    </a:cubicBezTo>
                    <a:close/>
                    <a:moveTo>
                      <a:pt x="1343093" y="722452"/>
                    </a:moveTo>
                    <a:cubicBezTo>
                      <a:pt x="1455492" y="619826"/>
                      <a:pt x="1575222" y="525346"/>
                      <a:pt x="1692509" y="427607"/>
                    </a:cubicBezTo>
                    <a:cubicBezTo>
                      <a:pt x="1698210" y="422720"/>
                      <a:pt x="1709613" y="423534"/>
                      <a:pt x="1721016" y="421091"/>
                    </a:cubicBezTo>
                    <a:lnTo>
                      <a:pt x="1712057" y="394213"/>
                    </a:lnTo>
                    <a:cubicBezTo>
                      <a:pt x="1717758" y="379552"/>
                      <a:pt x="1723459" y="364891"/>
                      <a:pt x="1726717" y="356746"/>
                    </a:cubicBezTo>
                    <a:cubicBezTo>
                      <a:pt x="1728346" y="331497"/>
                      <a:pt x="1729161" y="309506"/>
                      <a:pt x="1730790" y="288329"/>
                    </a:cubicBezTo>
                    <a:cubicBezTo>
                      <a:pt x="1735677" y="288329"/>
                      <a:pt x="1740564" y="287515"/>
                      <a:pt x="1745450" y="287515"/>
                    </a:cubicBezTo>
                    <a:cubicBezTo>
                      <a:pt x="1747894" y="294030"/>
                      <a:pt x="1750337" y="300547"/>
                      <a:pt x="1753595" y="308691"/>
                    </a:cubicBezTo>
                    <a:cubicBezTo>
                      <a:pt x="1771514" y="295660"/>
                      <a:pt x="1790247" y="281813"/>
                      <a:pt x="1808166" y="280184"/>
                    </a:cubicBezTo>
                    <a:cubicBezTo>
                      <a:pt x="1811424" y="289958"/>
                      <a:pt x="1813868" y="299732"/>
                      <a:pt x="1814682" y="308691"/>
                    </a:cubicBezTo>
                    <a:cubicBezTo>
                      <a:pt x="1814682" y="312764"/>
                      <a:pt x="1816311" y="316022"/>
                      <a:pt x="1816311" y="320094"/>
                    </a:cubicBezTo>
                    <a:cubicBezTo>
                      <a:pt x="1816311" y="324981"/>
                      <a:pt x="1817126" y="328239"/>
                      <a:pt x="1817940" y="330682"/>
                    </a:cubicBezTo>
                    <a:cubicBezTo>
                      <a:pt x="1819569" y="342086"/>
                      <a:pt x="1820384" y="353488"/>
                      <a:pt x="1821198" y="364077"/>
                    </a:cubicBezTo>
                    <a:cubicBezTo>
                      <a:pt x="1820384" y="364891"/>
                      <a:pt x="1820384" y="365706"/>
                      <a:pt x="1819569" y="366520"/>
                    </a:cubicBezTo>
                    <a:cubicBezTo>
                      <a:pt x="1820384" y="367334"/>
                      <a:pt x="1820384" y="368149"/>
                      <a:pt x="1821198" y="368964"/>
                    </a:cubicBezTo>
                    <a:cubicBezTo>
                      <a:pt x="1821198" y="374665"/>
                      <a:pt x="1822013" y="380366"/>
                      <a:pt x="1822013" y="386068"/>
                    </a:cubicBezTo>
                    <a:cubicBezTo>
                      <a:pt x="1819569" y="390140"/>
                      <a:pt x="1823641" y="396656"/>
                      <a:pt x="1821198" y="402358"/>
                    </a:cubicBezTo>
                    <a:cubicBezTo>
                      <a:pt x="1821198" y="402358"/>
                      <a:pt x="1822013" y="403172"/>
                      <a:pt x="1822013" y="403987"/>
                    </a:cubicBezTo>
                    <a:cubicBezTo>
                      <a:pt x="1822013" y="416204"/>
                      <a:pt x="1822827" y="423534"/>
                      <a:pt x="1822827" y="423534"/>
                    </a:cubicBezTo>
                    <a:cubicBezTo>
                      <a:pt x="1822827" y="423534"/>
                      <a:pt x="1822827" y="425163"/>
                      <a:pt x="1822827" y="427607"/>
                    </a:cubicBezTo>
                    <a:cubicBezTo>
                      <a:pt x="1822827" y="427607"/>
                      <a:pt x="1822827" y="427607"/>
                      <a:pt x="1822827" y="427607"/>
                    </a:cubicBezTo>
                    <a:cubicBezTo>
                      <a:pt x="1822827" y="427607"/>
                      <a:pt x="1822827" y="427607"/>
                      <a:pt x="1822827" y="428421"/>
                    </a:cubicBezTo>
                    <a:cubicBezTo>
                      <a:pt x="1823641" y="431679"/>
                      <a:pt x="1824456" y="434123"/>
                      <a:pt x="1826085" y="436566"/>
                    </a:cubicBezTo>
                    <a:cubicBezTo>
                      <a:pt x="1829343" y="441453"/>
                      <a:pt x="1835044" y="446340"/>
                      <a:pt x="1845633" y="449598"/>
                    </a:cubicBezTo>
                    <a:cubicBezTo>
                      <a:pt x="1844818" y="456928"/>
                      <a:pt x="1844818" y="465073"/>
                      <a:pt x="1844004" y="472404"/>
                    </a:cubicBezTo>
                    <a:cubicBezTo>
                      <a:pt x="1843189" y="472404"/>
                      <a:pt x="1841560" y="473218"/>
                      <a:pt x="1840746" y="473218"/>
                    </a:cubicBezTo>
                    <a:cubicBezTo>
                      <a:pt x="1826085" y="478920"/>
                      <a:pt x="1809795" y="480549"/>
                      <a:pt x="1801650" y="482178"/>
                    </a:cubicBezTo>
                    <a:cubicBezTo>
                      <a:pt x="1743007" y="536748"/>
                      <a:pt x="1683549" y="586432"/>
                      <a:pt x="1631422" y="642632"/>
                    </a:cubicBezTo>
                    <a:cubicBezTo>
                      <a:pt x="1594770" y="681727"/>
                      <a:pt x="1565448" y="728968"/>
                      <a:pt x="1538570" y="776208"/>
                    </a:cubicBezTo>
                    <a:cubicBezTo>
                      <a:pt x="1478298" y="881277"/>
                      <a:pt x="1379745" y="941549"/>
                      <a:pt x="1282006" y="1014039"/>
                    </a:cubicBezTo>
                    <a:cubicBezTo>
                      <a:pt x="1276305" y="963541"/>
                      <a:pt x="1268974" y="919558"/>
                      <a:pt x="1266531" y="874762"/>
                    </a:cubicBezTo>
                    <a:cubicBezTo>
                      <a:pt x="1264087" y="811231"/>
                      <a:pt x="1302368" y="759918"/>
                      <a:pt x="1343093" y="722452"/>
                    </a:cubicBezTo>
                    <a:close/>
                    <a:moveTo>
                      <a:pt x="1223363" y="2735869"/>
                    </a:moveTo>
                    <a:cubicBezTo>
                      <a:pt x="1287708" y="2744014"/>
                      <a:pt x="1301554" y="2704919"/>
                      <a:pt x="1264902" y="2642203"/>
                    </a:cubicBezTo>
                    <a:cubicBezTo>
                      <a:pt x="1321916" y="2675598"/>
                      <a:pt x="1346351" y="2728539"/>
                      <a:pt x="1336577" y="2801029"/>
                    </a:cubicBezTo>
                    <a:cubicBezTo>
                      <a:pt x="1230693" y="2787997"/>
                      <a:pt x="1123995" y="2774965"/>
                      <a:pt x="1023813" y="2762748"/>
                    </a:cubicBezTo>
                    <a:cubicBezTo>
                      <a:pt x="1084085" y="2752159"/>
                      <a:pt x="1149244" y="2726910"/>
                      <a:pt x="1223363" y="2735869"/>
                    </a:cubicBezTo>
                    <a:close/>
                    <a:moveTo>
                      <a:pt x="1189154" y="2376680"/>
                    </a:moveTo>
                    <a:cubicBezTo>
                      <a:pt x="1166349" y="2391341"/>
                      <a:pt x="1145172" y="2404373"/>
                      <a:pt x="1121552" y="2419033"/>
                    </a:cubicBezTo>
                    <a:cubicBezTo>
                      <a:pt x="1105262" y="2401115"/>
                      <a:pt x="1084900" y="2384010"/>
                      <a:pt x="1072682" y="2362833"/>
                    </a:cubicBezTo>
                    <a:cubicBezTo>
                      <a:pt x="1061280" y="2343286"/>
                      <a:pt x="1058836" y="2318851"/>
                      <a:pt x="1051506" y="2293602"/>
                    </a:cubicBezTo>
                    <a:cubicBezTo>
                      <a:pt x="1081642" y="2319666"/>
                      <a:pt x="1105262" y="2344915"/>
                      <a:pt x="1126439" y="2284643"/>
                    </a:cubicBezTo>
                    <a:cubicBezTo>
                      <a:pt x="1144357" y="2234144"/>
                      <a:pt x="1174494" y="2225999"/>
                      <a:pt x="1206259" y="2245547"/>
                    </a:cubicBezTo>
                    <a:cubicBezTo>
                      <a:pt x="1194041" y="2267538"/>
                      <a:pt x="1182639" y="2289529"/>
                      <a:pt x="1165534" y="2321295"/>
                    </a:cubicBezTo>
                    <a:cubicBezTo>
                      <a:pt x="1188340" y="2315593"/>
                      <a:pt x="1197299" y="2313964"/>
                      <a:pt x="1207073" y="2311521"/>
                    </a:cubicBezTo>
                    <a:cubicBezTo>
                      <a:pt x="1199743" y="2335141"/>
                      <a:pt x="1194041" y="2357947"/>
                      <a:pt x="1189154" y="2376680"/>
                    </a:cubicBezTo>
                    <a:close/>
                    <a:moveTo>
                      <a:pt x="1268160" y="2256136"/>
                    </a:moveTo>
                    <a:cubicBezTo>
                      <a:pt x="1285264" y="2157582"/>
                      <a:pt x="1187525" y="2225999"/>
                      <a:pt x="1164720" y="2184461"/>
                    </a:cubicBezTo>
                    <a:cubicBezTo>
                      <a:pt x="1200557" y="2114414"/>
                      <a:pt x="1197299" y="2102197"/>
                      <a:pt x="1130511" y="2050070"/>
                    </a:cubicBezTo>
                    <a:cubicBezTo>
                      <a:pt x="1047433" y="1985725"/>
                      <a:pt x="952138" y="1952331"/>
                      <a:pt x="843811" y="1945815"/>
                    </a:cubicBezTo>
                    <a:cubicBezTo>
                      <a:pt x="849512" y="1929525"/>
                      <a:pt x="853585" y="1916493"/>
                      <a:pt x="860101" y="1897760"/>
                    </a:cubicBezTo>
                    <a:cubicBezTo>
                      <a:pt x="839738" y="1901018"/>
                      <a:pt x="823449" y="1904276"/>
                      <a:pt x="806344" y="1905090"/>
                    </a:cubicBezTo>
                    <a:cubicBezTo>
                      <a:pt x="790869" y="1905905"/>
                      <a:pt x="772136" y="1910792"/>
                      <a:pt x="761547" y="1903462"/>
                    </a:cubicBezTo>
                    <a:cubicBezTo>
                      <a:pt x="706977" y="1865995"/>
                      <a:pt x="654849" y="1825270"/>
                      <a:pt x="601093" y="1786175"/>
                    </a:cubicBezTo>
                    <a:cubicBezTo>
                      <a:pt x="579102" y="1770700"/>
                      <a:pt x="554667" y="1757668"/>
                      <a:pt x="532676" y="1742192"/>
                    </a:cubicBezTo>
                    <a:cubicBezTo>
                      <a:pt x="521273" y="1734862"/>
                      <a:pt x="509870" y="1725088"/>
                      <a:pt x="503354" y="1713685"/>
                    </a:cubicBezTo>
                    <a:cubicBezTo>
                      <a:pt x="475662" y="1668074"/>
                      <a:pt x="453670" y="1618390"/>
                      <a:pt x="421091" y="1576851"/>
                    </a:cubicBezTo>
                    <a:cubicBezTo>
                      <a:pt x="381181" y="1525538"/>
                      <a:pt x="333126" y="1479927"/>
                      <a:pt x="292402" y="1435945"/>
                    </a:cubicBezTo>
                    <a:cubicBezTo>
                      <a:pt x="329054" y="1440017"/>
                      <a:pt x="375480" y="1454678"/>
                      <a:pt x="418647" y="1448976"/>
                    </a:cubicBezTo>
                    <a:cubicBezTo>
                      <a:pt x="473218" y="1442460"/>
                      <a:pt x="530233" y="1427800"/>
                      <a:pt x="578287" y="1402551"/>
                    </a:cubicBezTo>
                    <a:cubicBezTo>
                      <a:pt x="667067" y="1356125"/>
                      <a:pt x="750145" y="1298296"/>
                      <a:pt x="835666" y="1246169"/>
                    </a:cubicBezTo>
                    <a:cubicBezTo>
                      <a:pt x="847069" y="1238838"/>
                      <a:pt x="860915" y="1237209"/>
                      <a:pt x="889422" y="1226621"/>
                    </a:cubicBezTo>
                    <a:cubicBezTo>
                      <a:pt x="834852" y="1404180"/>
                      <a:pt x="848698" y="1568706"/>
                      <a:pt x="882092" y="1725088"/>
                    </a:cubicBezTo>
                    <a:cubicBezTo>
                      <a:pt x="870689" y="1742192"/>
                      <a:pt x="859286" y="1755225"/>
                      <a:pt x="852770" y="1769885"/>
                    </a:cubicBezTo>
                    <a:cubicBezTo>
                      <a:pt x="851141" y="1773143"/>
                      <a:pt x="874761" y="1791877"/>
                      <a:pt x="875576" y="1790247"/>
                    </a:cubicBezTo>
                    <a:cubicBezTo>
                      <a:pt x="888608" y="1779659"/>
                      <a:pt x="908970" y="1765813"/>
                      <a:pt x="908156" y="1753595"/>
                    </a:cubicBezTo>
                    <a:cubicBezTo>
                      <a:pt x="907341" y="1720202"/>
                      <a:pt x="895124" y="1687622"/>
                      <a:pt x="891051" y="1654228"/>
                    </a:cubicBezTo>
                    <a:cubicBezTo>
                      <a:pt x="874761" y="1514136"/>
                      <a:pt x="888608" y="1375672"/>
                      <a:pt x="922002" y="1239653"/>
                    </a:cubicBezTo>
                    <a:cubicBezTo>
                      <a:pt x="934219" y="1189154"/>
                      <a:pt x="970057" y="1144358"/>
                      <a:pt x="995306" y="1096302"/>
                    </a:cubicBezTo>
                    <a:cubicBezTo>
                      <a:pt x="1000193" y="1097932"/>
                      <a:pt x="1004265" y="1100375"/>
                      <a:pt x="1009152" y="1102004"/>
                    </a:cubicBezTo>
                    <a:cubicBezTo>
                      <a:pt x="987161" y="1174494"/>
                      <a:pt x="965984" y="1246169"/>
                      <a:pt x="943993" y="1319473"/>
                    </a:cubicBezTo>
                    <a:cubicBezTo>
                      <a:pt x="975758" y="1336577"/>
                      <a:pt x="987161" y="1319473"/>
                      <a:pt x="994491" y="1291780"/>
                    </a:cubicBezTo>
                    <a:cubicBezTo>
                      <a:pt x="1013225" y="1221734"/>
                      <a:pt x="1037659" y="1152502"/>
                      <a:pt x="1051506" y="1081642"/>
                    </a:cubicBezTo>
                    <a:cubicBezTo>
                      <a:pt x="1071053" y="974129"/>
                      <a:pt x="1148430" y="913042"/>
                      <a:pt x="1226621" y="842996"/>
                    </a:cubicBezTo>
                    <a:cubicBezTo>
                      <a:pt x="1223363" y="987161"/>
                      <a:pt x="1211146" y="1127253"/>
                      <a:pt x="1266531" y="1256757"/>
                    </a:cubicBezTo>
                    <a:cubicBezTo>
                      <a:pt x="1290966" y="1312957"/>
                      <a:pt x="1335762" y="1360197"/>
                      <a:pt x="1372414" y="1409881"/>
                    </a:cubicBezTo>
                    <a:cubicBezTo>
                      <a:pt x="1378116" y="1418026"/>
                      <a:pt x="1395220" y="1418026"/>
                      <a:pt x="1409066" y="1422913"/>
                    </a:cubicBezTo>
                    <a:cubicBezTo>
                      <a:pt x="1423727" y="1378116"/>
                      <a:pt x="1392777" y="1365084"/>
                      <a:pt x="1368342" y="1348794"/>
                    </a:cubicBezTo>
                    <a:cubicBezTo>
                      <a:pt x="1288522" y="1294224"/>
                      <a:pt x="1273047" y="1173679"/>
                      <a:pt x="1346351" y="1098746"/>
                    </a:cubicBezTo>
                    <a:cubicBezTo>
                      <a:pt x="1358568" y="1162276"/>
                      <a:pt x="1368342" y="1217662"/>
                      <a:pt x="1379745" y="1272232"/>
                    </a:cubicBezTo>
                    <a:cubicBezTo>
                      <a:pt x="1382188" y="1282821"/>
                      <a:pt x="1391962" y="1291780"/>
                      <a:pt x="1398478" y="1301554"/>
                    </a:cubicBezTo>
                    <a:cubicBezTo>
                      <a:pt x="1404179" y="1291780"/>
                      <a:pt x="1416397" y="1281192"/>
                      <a:pt x="1414768" y="1272232"/>
                    </a:cubicBezTo>
                    <a:cubicBezTo>
                      <a:pt x="1408252" y="1222548"/>
                      <a:pt x="1397664" y="1173679"/>
                      <a:pt x="1391962" y="1123995"/>
                    </a:cubicBezTo>
                    <a:cubicBezTo>
                      <a:pt x="1387890" y="1089787"/>
                      <a:pt x="1368342" y="1053135"/>
                      <a:pt x="1402551" y="1011596"/>
                    </a:cubicBezTo>
                    <a:cubicBezTo>
                      <a:pt x="1428614" y="1076755"/>
                      <a:pt x="1457121" y="1132140"/>
                      <a:pt x="1473411" y="1191598"/>
                    </a:cubicBezTo>
                    <a:cubicBezTo>
                      <a:pt x="1515765" y="1347980"/>
                      <a:pt x="1497846" y="1506805"/>
                      <a:pt x="1488072" y="1665631"/>
                    </a:cubicBezTo>
                    <a:cubicBezTo>
                      <a:pt x="1484814" y="1721830"/>
                      <a:pt x="1489701" y="1778030"/>
                      <a:pt x="1496217" y="1834230"/>
                    </a:cubicBezTo>
                    <a:cubicBezTo>
                      <a:pt x="1497846" y="1851334"/>
                      <a:pt x="1511692" y="1870882"/>
                      <a:pt x="1524724" y="1883914"/>
                    </a:cubicBezTo>
                    <a:cubicBezTo>
                      <a:pt x="1570335" y="1926267"/>
                      <a:pt x="1568706" y="1953145"/>
                      <a:pt x="1506805" y="1988983"/>
                    </a:cubicBezTo>
                    <a:cubicBezTo>
                      <a:pt x="1551602" y="2022377"/>
                      <a:pt x="1593956" y="2053327"/>
                      <a:pt x="1635494" y="2085093"/>
                    </a:cubicBezTo>
                    <a:cubicBezTo>
                      <a:pt x="1639567" y="2081020"/>
                      <a:pt x="1644454" y="2077762"/>
                      <a:pt x="1648526" y="2073690"/>
                    </a:cubicBezTo>
                    <a:cubicBezTo>
                      <a:pt x="1642825" y="2062287"/>
                      <a:pt x="1640381" y="2045997"/>
                      <a:pt x="1631422" y="2041110"/>
                    </a:cubicBezTo>
                    <a:cubicBezTo>
                      <a:pt x="1584182" y="2015046"/>
                      <a:pt x="1583367" y="1976766"/>
                      <a:pt x="1599657" y="1923009"/>
                    </a:cubicBezTo>
                    <a:cubicBezTo>
                      <a:pt x="1665631" y="1977580"/>
                      <a:pt x="1728346" y="2029708"/>
                      <a:pt x="1799207" y="2088350"/>
                    </a:cubicBezTo>
                    <a:cubicBezTo>
                      <a:pt x="1769885" y="2094867"/>
                      <a:pt x="1748709" y="2100568"/>
                      <a:pt x="1727532" y="2103012"/>
                    </a:cubicBezTo>
                    <a:cubicBezTo>
                      <a:pt x="1649341" y="2110342"/>
                      <a:pt x="1595584" y="2153510"/>
                      <a:pt x="1560562" y="2220298"/>
                    </a:cubicBezTo>
                    <a:cubicBezTo>
                      <a:pt x="1543457" y="2252877"/>
                      <a:pt x="1519837" y="2257765"/>
                      <a:pt x="1485628" y="2256136"/>
                    </a:cubicBezTo>
                    <a:cubicBezTo>
                      <a:pt x="1412324" y="2253692"/>
                      <a:pt x="1339835" y="2256136"/>
                      <a:pt x="1268160" y="2256136"/>
                    </a:cubicBezTo>
                    <a:close/>
                    <a:moveTo>
                      <a:pt x="1820384" y="3363841"/>
                    </a:moveTo>
                    <a:cubicBezTo>
                      <a:pt x="1819569" y="3359769"/>
                      <a:pt x="1819569" y="3355696"/>
                      <a:pt x="1818754" y="3351624"/>
                    </a:cubicBezTo>
                    <a:cubicBezTo>
                      <a:pt x="1861108" y="3342664"/>
                      <a:pt x="1903462" y="3333705"/>
                      <a:pt x="1945815" y="3324746"/>
                    </a:cubicBezTo>
                    <a:cubicBezTo>
                      <a:pt x="1946629" y="3332076"/>
                      <a:pt x="1946629" y="3339406"/>
                      <a:pt x="1947444" y="3346736"/>
                    </a:cubicBezTo>
                    <a:cubicBezTo>
                      <a:pt x="1905090" y="3352438"/>
                      <a:pt x="1862737" y="3358139"/>
                      <a:pt x="1820384" y="3363841"/>
                    </a:cubicBezTo>
                    <a:close/>
                    <a:moveTo>
                      <a:pt x="2029707" y="3335334"/>
                    </a:moveTo>
                    <a:cubicBezTo>
                      <a:pt x="2010159" y="3325560"/>
                      <a:pt x="1989797" y="3315786"/>
                      <a:pt x="1970249" y="3305198"/>
                    </a:cubicBezTo>
                    <a:cubicBezTo>
                      <a:pt x="1953145" y="3296238"/>
                      <a:pt x="1937670" y="3284021"/>
                      <a:pt x="1919751" y="3276691"/>
                    </a:cubicBezTo>
                    <a:cubicBezTo>
                      <a:pt x="1839931" y="3243297"/>
                      <a:pt x="1757668" y="3214790"/>
                      <a:pt x="1679477" y="3177323"/>
                    </a:cubicBezTo>
                    <a:cubicBezTo>
                      <a:pt x="1650155" y="3163476"/>
                      <a:pt x="1616761" y="3135784"/>
                      <a:pt x="1605358" y="3107277"/>
                    </a:cubicBezTo>
                    <a:cubicBezTo>
                      <a:pt x="1565448" y="3003837"/>
                      <a:pt x="1532869" y="2896324"/>
                      <a:pt x="1498660" y="2790440"/>
                    </a:cubicBezTo>
                    <a:cubicBezTo>
                      <a:pt x="1494588" y="2777409"/>
                      <a:pt x="1496217" y="2761933"/>
                      <a:pt x="1495402" y="2747272"/>
                    </a:cubicBezTo>
                    <a:cubicBezTo>
                      <a:pt x="1500289" y="2746458"/>
                      <a:pt x="1504362" y="2745643"/>
                      <a:pt x="1509249" y="2744829"/>
                    </a:cubicBezTo>
                    <a:cubicBezTo>
                      <a:pt x="1514950" y="2761933"/>
                      <a:pt x="1520652" y="2779038"/>
                      <a:pt x="1525538" y="2796142"/>
                    </a:cubicBezTo>
                    <a:cubicBezTo>
                      <a:pt x="1554045" y="2882477"/>
                      <a:pt x="1580109" y="2968814"/>
                      <a:pt x="1611874" y="3054335"/>
                    </a:cubicBezTo>
                    <a:cubicBezTo>
                      <a:pt x="1625721" y="3092616"/>
                      <a:pt x="1656671" y="3116236"/>
                      <a:pt x="1697396" y="3134969"/>
                    </a:cubicBezTo>
                    <a:cubicBezTo>
                      <a:pt x="1806537" y="3183839"/>
                      <a:pt x="1911606" y="3241668"/>
                      <a:pt x="2017490" y="3295424"/>
                    </a:cubicBezTo>
                    <a:cubicBezTo>
                      <a:pt x="2027264" y="3300311"/>
                      <a:pt x="2038667" y="3304383"/>
                      <a:pt x="2049255" y="3308456"/>
                    </a:cubicBezTo>
                    <a:cubicBezTo>
                      <a:pt x="2043554" y="3315786"/>
                      <a:pt x="2037038" y="3325560"/>
                      <a:pt x="2029707" y="3335334"/>
                    </a:cubicBezTo>
                    <a:close/>
                    <a:moveTo>
                      <a:pt x="1923009" y="3161033"/>
                    </a:moveTo>
                    <a:cubicBezTo>
                      <a:pt x="1915679" y="3152888"/>
                      <a:pt x="1896131" y="3156146"/>
                      <a:pt x="1885543" y="3155331"/>
                    </a:cubicBezTo>
                    <a:cubicBezTo>
                      <a:pt x="1870067" y="3102390"/>
                      <a:pt x="1855406" y="3053520"/>
                      <a:pt x="1842375" y="3003022"/>
                    </a:cubicBezTo>
                    <a:cubicBezTo>
                      <a:pt x="1839931" y="2992434"/>
                      <a:pt x="1843189" y="2979402"/>
                      <a:pt x="1844004" y="2967999"/>
                    </a:cubicBezTo>
                    <a:cubicBezTo>
                      <a:pt x="1846447" y="2943564"/>
                      <a:pt x="1848891" y="2919944"/>
                      <a:pt x="1851334" y="2895510"/>
                    </a:cubicBezTo>
                    <a:cubicBezTo>
                      <a:pt x="1853778" y="2875962"/>
                      <a:pt x="1857036" y="2856414"/>
                      <a:pt x="1859479" y="2836866"/>
                    </a:cubicBezTo>
                    <a:cubicBezTo>
                      <a:pt x="1864366" y="2836052"/>
                      <a:pt x="1869253" y="2835237"/>
                      <a:pt x="1874954" y="2835237"/>
                    </a:cubicBezTo>
                    <a:cubicBezTo>
                      <a:pt x="1882285" y="2873518"/>
                      <a:pt x="1879841" y="2917501"/>
                      <a:pt x="1897760" y="2950081"/>
                    </a:cubicBezTo>
                    <a:cubicBezTo>
                      <a:pt x="1926267" y="2999764"/>
                      <a:pt x="1907534" y="3047819"/>
                      <a:pt x="1914050" y="3095874"/>
                    </a:cubicBezTo>
                    <a:cubicBezTo>
                      <a:pt x="1916493" y="3112164"/>
                      <a:pt x="1945000" y="3128453"/>
                      <a:pt x="1963734" y="3139042"/>
                    </a:cubicBezTo>
                    <a:cubicBezTo>
                      <a:pt x="1989797" y="3152888"/>
                      <a:pt x="2018304" y="3161033"/>
                      <a:pt x="2057400" y="3176508"/>
                    </a:cubicBezTo>
                    <a:cubicBezTo>
                      <a:pt x="1993870" y="3217233"/>
                      <a:pt x="1958032" y="3200128"/>
                      <a:pt x="1923009" y="3161033"/>
                    </a:cubicBezTo>
                    <a:close/>
                    <a:moveTo>
                      <a:pt x="2737499" y="3149630"/>
                    </a:moveTo>
                    <a:cubicBezTo>
                      <a:pt x="2752974" y="3138227"/>
                      <a:pt x="2768449" y="3121938"/>
                      <a:pt x="2787182" y="3115422"/>
                    </a:cubicBezTo>
                    <a:cubicBezTo>
                      <a:pt x="2805916" y="3108091"/>
                      <a:pt x="2828721" y="3110535"/>
                      <a:pt x="2849083" y="3108091"/>
                    </a:cubicBezTo>
                    <a:cubicBezTo>
                      <a:pt x="2850712" y="3112978"/>
                      <a:pt x="2853970" y="3121938"/>
                      <a:pt x="2857228" y="3130082"/>
                    </a:cubicBezTo>
                    <a:cubicBezTo>
                      <a:pt x="2878405" y="3121938"/>
                      <a:pt x="2899582" y="3112978"/>
                      <a:pt x="2926460" y="3102390"/>
                    </a:cubicBezTo>
                    <a:cubicBezTo>
                      <a:pt x="2927274" y="3117865"/>
                      <a:pt x="2928903" y="3138227"/>
                      <a:pt x="2929718" y="3149630"/>
                    </a:cubicBezTo>
                    <a:cubicBezTo>
                      <a:pt x="2862930" y="3149630"/>
                      <a:pt x="2801843" y="3149630"/>
                      <a:pt x="2737499" y="3149630"/>
                    </a:cubicBezTo>
                    <a:close/>
                    <a:moveTo>
                      <a:pt x="3428186" y="3240853"/>
                    </a:moveTo>
                    <a:cubicBezTo>
                      <a:pt x="3334519" y="3237595"/>
                      <a:pt x="3241667" y="3230265"/>
                      <a:pt x="3148001" y="3226192"/>
                    </a:cubicBezTo>
                    <a:cubicBezTo>
                      <a:pt x="3096688" y="3223749"/>
                      <a:pt x="3044561" y="3226192"/>
                      <a:pt x="2983474" y="3226192"/>
                    </a:cubicBezTo>
                    <a:cubicBezTo>
                      <a:pt x="2990805" y="3203386"/>
                      <a:pt x="2996506" y="3185468"/>
                      <a:pt x="3006280" y="3153703"/>
                    </a:cubicBezTo>
                    <a:cubicBezTo>
                      <a:pt x="3042932" y="3222120"/>
                      <a:pt x="3082027" y="3179766"/>
                      <a:pt x="3117051" y="3178138"/>
                    </a:cubicBezTo>
                    <a:cubicBezTo>
                      <a:pt x="3159404" y="3176508"/>
                      <a:pt x="3205015" y="3152074"/>
                      <a:pt x="3233522" y="3205830"/>
                    </a:cubicBezTo>
                    <a:cubicBezTo>
                      <a:pt x="3234337" y="3207459"/>
                      <a:pt x="3239224" y="3208273"/>
                      <a:pt x="3242482" y="3208273"/>
                    </a:cubicBezTo>
                    <a:cubicBezTo>
                      <a:pt x="3317415" y="3214790"/>
                      <a:pt x="3391534" y="3221305"/>
                      <a:pt x="3466466" y="3226192"/>
                    </a:cubicBezTo>
                    <a:cubicBezTo>
                      <a:pt x="3478683" y="3227007"/>
                      <a:pt x="3490901" y="3222120"/>
                      <a:pt x="3504747" y="3230265"/>
                    </a:cubicBezTo>
                    <a:cubicBezTo>
                      <a:pt x="3478683" y="3234337"/>
                      <a:pt x="3453435" y="3241668"/>
                      <a:pt x="3428186" y="3240853"/>
                    </a:cubicBezTo>
                    <a:close/>
                  </a:path>
                </a:pathLst>
              </a:custGeom>
              <a:grpFill/>
              <a:ln w="8132" cap="flat">
                <a:noFill/>
                <a:prstDash val="solid"/>
                <a:miter/>
              </a:ln>
              <a:effectLst/>
            </p:spPr>
            <p:txBody>
              <a:bodyPr lIns="99898" tIns="49949" rIns="99898" bIns="49949" rtlCol="0" anchor="ctr">
                <a:noAutofit/>
              </a:bodyPr>
              <a:lstStyle/>
              <a:p>
                <a:endParaRPr lang="zh-CN" altLang="en-US" sz="1965"/>
              </a:p>
            </p:txBody>
          </p:sp>
        </p:grpSp>
        <p:pic>
          <p:nvPicPr>
            <p:cNvPr id="78" name="图片 77" descr="图片包含 黑暗, 食物, 房间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halkSketch trans="19000"/>
                      </a14:imgEffect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09" t="34585" r="10675" b="24839"/>
            <a:stretch>
              <a:fillRect/>
            </a:stretch>
          </p:blipFill>
          <p:spPr>
            <a:xfrm>
              <a:off x="5676386" y="6545692"/>
              <a:ext cx="131714" cy="150324"/>
            </a:xfrm>
            <a:prstGeom prst="rect">
              <a:avLst/>
            </a:prstGeom>
          </p:spPr>
        </p:pic>
        <p:sp>
          <p:nvSpPr>
            <p:cNvPr id="79" name="任意多边形: 形状 78"/>
            <p:cNvSpPr/>
            <p:nvPr/>
          </p:nvSpPr>
          <p:spPr>
            <a:xfrm>
              <a:off x="5352713" y="6670937"/>
              <a:ext cx="369540" cy="34743"/>
            </a:xfrm>
            <a:custGeom>
              <a:avLst/>
              <a:gdLst>
                <a:gd name="connsiteX0" fmla="*/ 236323 w 236624"/>
                <a:gd name="connsiteY0" fmla="*/ 42964 h 44830"/>
                <a:gd name="connsiteX1" fmla="*/ 10104 w 236624"/>
                <a:gd name="connsiteY1" fmla="*/ 33439 h 44830"/>
                <a:gd name="connsiteX2" fmla="*/ 57729 w 236624"/>
                <a:gd name="connsiteY2" fmla="*/ 102 h 44830"/>
                <a:gd name="connsiteX3" fmla="*/ 236323 w 236624"/>
                <a:gd name="connsiteY3" fmla="*/ 42964 h 44830"/>
                <a:gd name="connsiteX0-1" fmla="*/ 236640 w 236945"/>
                <a:gd name="connsiteY0-2" fmla="*/ 42866 h 46948"/>
                <a:gd name="connsiteX1-3" fmla="*/ 10421 w 236945"/>
                <a:gd name="connsiteY1-4" fmla="*/ 40346 h 46948"/>
                <a:gd name="connsiteX2-5" fmla="*/ 58046 w 236945"/>
                <a:gd name="connsiteY2-6" fmla="*/ 4 h 46948"/>
                <a:gd name="connsiteX3-7" fmla="*/ 236640 w 236945"/>
                <a:gd name="connsiteY3-8" fmla="*/ 42866 h 46948"/>
                <a:gd name="connsiteX0-9" fmla="*/ 238841 w 239000"/>
                <a:gd name="connsiteY0-10" fmla="*/ 31193 h 34461"/>
                <a:gd name="connsiteX1-11" fmla="*/ 12622 w 239000"/>
                <a:gd name="connsiteY1-12" fmla="*/ 28673 h 34461"/>
                <a:gd name="connsiteX2-13" fmla="*/ 47952 w 239000"/>
                <a:gd name="connsiteY2-14" fmla="*/ 6 h 34461"/>
                <a:gd name="connsiteX3-15" fmla="*/ 238841 w 239000"/>
                <a:gd name="connsiteY3-16" fmla="*/ 31193 h 34461"/>
                <a:gd name="connsiteX0-17" fmla="*/ 238841 w 239000"/>
                <a:gd name="connsiteY0-18" fmla="*/ 31193 h 34460"/>
                <a:gd name="connsiteX1-19" fmla="*/ 12622 w 239000"/>
                <a:gd name="connsiteY1-20" fmla="*/ 28673 h 34460"/>
                <a:gd name="connsiteX2-21" fmla="*/ 47952 w 239000"/>
                <a:gd name="connsiteY2-22" fmla="*/ 6 h 34460"/>
                <a:gd name="connsiteX3-23" fmla="*/ 238841 w 239000"/>
                <a:gd name="connsiteY3-24" fmla="*/ 31193 h 34460"/>
                <a:gd name="connsiteX0-25" fmla="*/ 237997 w 252333"/>
                <a:gd name="connsiteY0-26" fmla="*/ 31238 h 34505"/>
                <a:gd name="connsiteX1-27" fmla="*/ 11778 w 252333"/>
                <a:gd name="connsiteY1-28" fmla="*/ 28718 h 34505"/>
                <a:gd name="connsiteX2-29" fmla="*/ 47108 w 252333"/>
                <a:gd name="connsiteY2-30" fmla="*/ 51 h 34505"/>
                <a:gd name="connsiteX3-31" fmla="*/ 209281 w 252333"/>
                <a:gd name="connsiteY3-32" fmla="*/ 21915 h 34505"/>
                <a:gd name="connsiteX4" fmla="*/ 237997 w 252333"/>
                <a:gd name="connsiteY4" fmla="*/ 31238 h 34505"/>
                <a:gd name="connsiteX0-33" fmla="*/ 238529 w 259641"/>
                <a:gd name="connsiteY0-34" fmla="*/ 31477 h 33759"/>
                <a:gd name="connsiteX1-35" fmla="*/ 12310 w 259641"/>
                <a:gd name="connsiteY1-36" fmla="*/ 28957 h 33759"/>
                <a:gd name="connsiteX2-37" fmla="*/ 47640 w 259641"/>
                <a:gd name="connsiteY2-38" fmla="*/ 290 h 33759"/>
                <a:gd name="connsiteX3-39" fmla="*/ 228256 w 259641"/>
                <a:gd name="connsiteY3-40" fmla="*/ 15148 h 33759"/>
                <a:gd name="connsiteX4-41" fmla="*/ 238529 w 259641"/>
                <a:gd name="connsiteY4-42" fmla="*/ 31477 h 33759"/>
                <a:gd name="connsiteX0-43" fmla="*/ 204717 w 244336"/>
                <a:gd name="connsiteY0-44" fmla="*/ 31477 h 33759"/>
                <a:gd name="connsiteX1-45" fmla="*/ 12310 w 244336"/>
                <a:gd name="connsiteY1-46" fmla="*/ 28957 h 33759"/>
                <a:gd name="connsiteX2-47" fmla="*/ 47640 w 244336"/>
                <a:gd name="connsiteY2-48" fmla="*/ 290 h 33759"/>
                <a:gd name="connsiteX3-49" fmla="*/ 228256 w 244336"/>
                <a:gd name="connsiteY3-50" fmla="*/ 15148 h 33759"/>
                <a:gd name="connsiteX4-51" fmla="*/ 204717 w 244336"/>
                <a:gd name="connsiteY4-52" fmla="*/ 31477 h 33759"/>
                <a:gd name="connsiteX0-53" fmla="*/ 204492 w 238508"/>
                <a:gd name="connsiteY0-54" fmla="*/ 31637 h 34068"/>
                <a:gd name="connsiteX1-55" fmla="*/ 12085 w 238508"/>
                <a:gd name="connsiteY1-56" fmla="*/ 29117 h 34068"/>
                <a:gd name="connsiteX2-57" fmla="*/ 47415 w 238508"/>
                <a:gd name="connsiteY2-58" fmla="*/ 450 h 34068"/>
                <a:gd name="connsiteX3-59" fmla="*/ 220347 w 238508"/>
                <a:gd name="connsiteY3-60" fmla="*/ 12972 h 34068"/>
                <a:gd name="connsiteX4-61" fmla="*/ 204492 w 238508"/>
                <a:gd name="connsiteY4-62" fmla="*/ 31637 h 340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41" y="connsiteY4-42"/>
                </a:cxn>
              </a:cxnLst>
              <a:rect l="l" t="t" r="r" b="b"/>
              <a:pathLst>
                <a:path w="238508" h="34068">
                  <a:moveTo>
                    <a:pt x="204492" y="31637"/>
                  </a:moveTo>
                  <a:cubicBezTo>
                    <a:pt x="169782" y="34328"/>
                    <a:pt x="41850" y="36261"/>
                    <a:pt x="12085" y="29117"/>
                  </a:cubicBezTo>
                  <a:cubicBezTo>
                    <a:pt x="-17680" y="21973"/>
                    <a:pt x="12705" y="3141"/>
                    <a:pt x="47415" y="450"/>
                  </a:cubicBezTo>
                  <a:cubicBezTo>
                    <a:pt x="82125" y="-2241"/>
                    <a:pt x="188532" y="7774"/>
                    <a:pt x="220347" y="12972"/>
                  </a:cubicBezTo>
                  <a:cubicBezTo>
                    <a:pt x="252162" y="18170"/>
                    <a:pt x="239202" y="28946"/>
                    <a:pt x="204492" y="3163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80" name="图片 79" descr="图片包含 黑暗, 食物, 房间&#10;&#10;描述已自动生成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  <a14:imgEffect>
                        <a14:brightnessContrast bright="-75000"/>
                      </a14:imgEffect>
                      <a14:imgEffect>
                        <a14:colorTemperature colorTemp="59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09" t="34585" r="10675" b="24839"/>
            <a:stretch>
              <a:fillRect/>
            </a:stretch>
          </p:blipFill>
          <p:spPr>
            <a:xfrm>
              <a:off x="5591902" y="6507249"/>
              <a:ext cx="179570" cy="2049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465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2756" r="18679" b="50948"/>
          <a:stretch>
            <a:fillRect/>
          </a:stretch>
        </p:blipFill>
        <p:spPr>
          <a:xfrm flipH="1">
            <a:off x="2637706" y="2845253"/>
            <a:ext cx="10132490" cy="4025502"/>
          </a:xfrm>
          <a:prstGeom prst="rect">
            <a:avLst/>
          </a:prstGeom>
        </p:spPr>
      </p:pic>
      <p:sp>
        <p:nvSpPr>
          <p:cNvPr id="208" name="TextBox 202_1"/>
          <p:cNvSpPr txBox="1"/>
          <p:nvPr/>
        </p:nvSpPr>
        <p:spPr>
          <a:xfrm>
            <a:off x="1395837" y="2630652"/>
            <a:ext cx="512961" cy="61555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0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壹</a:t>
            </a:r>
          </a:p>
        </p:txBody>
      </p:sp>
      <p:sp>
        <p:nvSpPr>
          <p:cNvPr id="199" name="文本框 198"/>
          <p:cNvSpPr txBox="1"/>
          <p:nvPr/>
        </p:nvSpPr>
        <p:spPr>
          <a:xfrm>
            <a:off x="-103312" y="-644788"/>
            <a:ext cx="2322752" cy="278537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8100" b="1" dirty="0">
                <a:solidFill>
                  <a:schemeClr val="accent3">
                    <a:lumMod val="50000"/>
                    <a:lumOff val="50000"/>
                    <a:alpha val="25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情</a:t>
            </a:r>
          </a:p>
        </p:txBody>
      </p:sp>
      <p:sp>
        <p:nvSpPr>
          <p:cNvPr id="200" name="文本框 199"/>
          <p:cNvSpPr txBox="1"/>
          <p:nvPr/>
        </p:nvSpPr>
        <p:spPr>
          <a:xfrm>
            <a:off x="9990126" y="-570784"/>
            <a:ext cx="2322752" cy="278537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8100" b="1" dirty="0">
                <a:solidFill>
                  <a:schemeClr val="accent3">
                    <a:lumMod val="50000"/>
                    <a:lumOff val="50000"/>
                    <a:alpha val="25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感</a:t>
            </a:r>
          </a:p>
        </p:txBody>
      </p:sp>
      <p:sp>
        <p:nvSpPr>
          <p:cNvPr id="209" name="TextBox 202_1"/>
          <p:cNvSpPr txBox="1"/>
          <p:nvPr/>
        </p:nvSpPr>
        <p:spPr>
          <a:xfrm>
            <a:off x="4095562" y="2630652"/>
            <a:ext cx="512961" cy="61555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0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贰</a:t>
            </a:r>
          </a:p>
        </p:txBody>
      </p:sp>
      <p:pic>
        <p:nvPicPr>
          <p:cNvPr id="213" name="Picture 465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30401" b="21492"/>
          <a:stretch>
            <a:fillRect/>
          </a:stretch>
        </p:blipFill>
        <p:spPr>
          <a:xfrm flipH="1" flipV="1">
            <a:off x="8808345" y="2103725"/>
            <a:ext cx="3380427" cy="4315521"/>
          </a:xfrm>
          <a:prstGeom prst="rect">
            <a:avLst/>
          </a:prstGeom>
        </p:spPr>
      </p:pic>
      <p:sp>
        <p:nvSpPr>
          <p:cNvPr id="201" name="文本框 200"/>
          <p:cNvSpPr txBox="1"/>
          <p:nvPr/>
        </p:nvSpPr>
        <p:spPr>
          <a:xfrm>
            <a:off x="-111637" y="4227452"/>
            <a:ext cx="2322752" cy="278537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8100" b="1" dirty="0">
                <a:solidFill>
                  <a:schemeClr val="accent3">
                    <a:lumMod val="50000"/>
                    <a:lumOff val="50000"/>
                    <a:alpha val="25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层</a:t>
            </a:r>
          </a:p>
        </p:txBody>
      </p:sp>
      <p:sp>
        <p:nvSpPr>
          <p:cNvPr id="210" name="TextBox 202_1"/>
          <p:cNvSpPr txBox="1"/>
          <p:nvPr/>
        </p:nvSpPr>
        <p:spPr>
          <a:xfrm>
            <a:off x="6605815" y="2630652"/>
            <a:ext cx="512961" cy="61555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0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叁</a:t>
            </a:r>
          </a:p>
        </p:txBody>
      </p:sp>
      <p:sp>
        <p:nvSpPr>
          <p:cNvPr id="202" name="文本框 201"/>
          <p:cNvSpPr txBox="1"/>
          <p:nvPr/>
        </p:nvSpPr>
        <p:spPr>
          <a:xfrm>
            <a:off x="9929550" y="4465383"/>
            <a:ext cx="2322752" cy="278537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8100" b="1" dirty="0">
                <a:solidFill>
                  <a:schemeClr val="accent3">
                    <a:lumMod val="50000"/>
                    <a:lumOff val="50000"/>
                    <a:alpha val="25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次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1503199" y="2547234"/>
            <a:ext cx="1232710" cy="14773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9600" b="1" dirty="0">
                <a:blipFill>
                  <a:blip r:embed="rId6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悲</a:t>
            </a:r>
          </a:p>
        </p:txBody>
      </p:sp>
      <p:sp>
        <p:nvSpPr>
          <p:cNvPr id="211" name="TextBox 202_1"/>
          <p:cNvSpPr txBox="1"/>
          <p:nvPr/>
        </p:nvSpPr>
        <p:spPr>
          <a:xfrm>
            <a:off x="9270090" y="2630652"/>
            <a:ext cx="512961" cy="61555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0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肆</a:t>
            </a:r>
          </a:p>
        </p:txBody>
      </p:sp>
      <p:sp>
        <p:nvSpPr>
          <p:cNvPr id="204" name="文本框 203"/>
          <p:cNvSpPr txBox="1"/>
          <p:nvPr/>
        </p:nvSpPr>
        <p:spPr>
          <a:xfrm>
            <a:off x="4160736" y="2547234"/>
            <a:ext cx="1232710" cy="14773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9600" b="1" dirty="0">
                <a:blipFill>
                  <a:blip r:embed="rId6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喜</a:t>
            </a:r>
          </a:p>
        </p:txBody>
      </p:sp>
      <p:sp>
        <p:nvSpPr>
          <p:cNvPr id="205" name="文本框 204"/>
          <p:cNvSpPr txBox="1"/>
          <p:nvPr/>
        </p:nvSpPr>
        <p:spPr>
          <a:xfrm>
            <a:off x="6818273" y="2583997"/>
            <a:ext cx="1232710" cy="14773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9600" b="1" dirty="0">
                <a:blipFill>
                  <a:blip r:embed="rId6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愤</a:t>
            </a:r>
          </a:p>
        </p:txBody>
      </p:sp>
      <p:sp>
        <p:nvSpPr>
          <p:cNvPr id="206" name="文本框 205"/>
          <p:cNvSpPr txBox="1"/>
          <p:nvPr/>
        </p:nvSpPr>
        <p:spPr>
          <a:xfrm>
            <a:off x="9475811" y="2607355"/>
            <a:ext cx="1232710" cy="14773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9600" b="1" dirty="0">
                <a:blipFill>
                  <a:blip r:embed="rId6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19576" y="2761167"/>
            <a:ext cx="361189" cy="120792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en-US" altLang="zh-CN" sz="1145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SORROW</a:t>
            </a:r>
            <a:endParaRPr lang="zh-CN" altLang="en-US" sz="1145" b="1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3982702" y="2761167"/>
            <a:ext cx="361189" cy="120792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en-US" altLang="zh-CN" sz="1145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JOYFUL</a:t>
            </a:r>
            <a:endParaRPr lang="zh-CN" altLang="en-US" sz="1145" b="1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6526698" y="2686221"/>
            <a:ext cx="361189" cy="129747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en-US" altLang="zh-CN" sz="1145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 INDIGNANT</a:t>
            </a:r>
            <a:endParaRPr lang="zh-CN" altLang="en-US" sz="1145" b="1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16" name="文本框 215"/>
          <p:cNvSpPr txBox="1"/>
          <p:nvPr/>
        </p:nvSpPr>
        <p:spPr>
          <a:xfrm>
            <a:off x="9157340" y="2768528"/>
            <a:ext cx="361189" cy="1218154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en-US" altLang="zh-CN" sz="1145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UNRESTRAINED</a:t>
            </a:r>
            <a:endParaRPr lang="zh-CN" altLang="en-US" sz="1145" b="1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5" name="不完整圆 14"/>
          <p:cNvSpPr/>
          <p:nvPr/>
        </p:nvSpPr>
        <p:spPr>
          <a:xfrm>
            <a:off x="2451352" y="3288249"/>
            <a:ext cx="369288" cy="369288"/>
          </a:xfrm>
          <a:prstGeom prst="pie">
            <a:avLst>
              <a:gd name="adj1" fmla="val 10800000"/>
              <a:gd name="adj2" fmla="val 16200000"/>
            </a:avLst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27612" t="-1780859" r="-5175365" b="-1833315"/>
            </a:stretch>
          </a:blipFill>
          <a:ln w="3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7" name="不完整圆 216"/>
          <p:cNvSpPr/>
          <p:nvPr/>
        </p:nvSpPr>
        <p:spPr>
          <a:xfrm>
            <a:off x="4986665" y="3288249"/>
            <a:ext cx="369288" cy="369288"/>
          </a:xfrm>
          <a:prstGeom prst="pie">
            <a:avLst>
              <a:gd name="adj1" fmla="val 5357314"/>
              <a:gd name="adj2" fmla="val 16200000"/>
            </a:avLst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2667564" t="-890429" r="-3754422" b="-866657"/>
            </a:stretch>
          </a:blipFill>
          <a:ln w="3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8" name="不完整圆 217"/>
          <p:cNvSpPr/>
          <p:nvPr/>
        </p:nvSpPr>
        <p:spPr>
          <a:xfrm>
            <a:off x="7738092" y="3325012"/>
            <a:ext cx="369288" cy="369288"/>
          </a:xfrm>
          <a:prstGeom prst="pie">
            <a:avLst>
              <a:gd name="adj1" fmla="val 21529100"/>
              <a:gd name="adj2" fmla="val 16200000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2095399" t="-890428" r="-1106075" b="-866655"/>
            </a:stretch>
          </a:blipFill>
          <a:ln w="3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9" name="椭圆 218"/>
          <p:cNvSpPr/>
          <p:nvPr/>
        </p:nvSpPr>
        <p:spPr>
          <a:xfrm>
            <a:off x="10403189" y="3348370"/>
            <a:ext cx="369288" cy="369288"/>
          </a:xfrm>
          <a:prstGeom prst="ellipse">
            <a:avLst/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2817082" t="-890428" r="-384392" b="-866655"/>
            </a:stretch>
          </a:blipFill>
          <a:ln w="3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5"/>
          <a:srcRect b="52518"/>
          <a:stretch>
            <a:fillRect/>
          </a:stretch>
        </p:blipFill>
        <p:spPr>
          <a:xfrm>
            <a:off x="4983681" y="6082206"/>
            <a:ext cx="2969009" cy="7757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/>
          <a:srcRect t="44428"/>
          <a:stretch>
            <a:fillRect/>
          </a:stretch>
        </p:blipFill>
        <p:spPr>
          <a:xfrm>
            <a:off x="4934596" y="-25678"/>
            <a:ext cx="2712955" cy="6166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AC764486-B099-C53E-7B5D-D017135AA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07069" y="2809876"/>
            <a:ext cx="4985980" cy="87223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君不见黄河之水天上来，奔流到海</a:t>
            </a:r>
            <a:endParaRPr lang="en-US" altLang="zh-CN" sz="2000" b="0" i="0" dirty="0">
              <a:solidFill>
                <a:schemeClr val="accent3">
                  <a:lumMod val="50000"/>
                  <a:lumOff val="50000"/>
                  <a:alpha val="35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不复回。</a:t>
            </a:r>
            <a:br>
              <a:rPr lang="zh-CN" altLang="en-US" sz="200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</a:b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君不见高堂明镜悲白发，朝如青丝暮成雪。</a:t>
            </a:r>
            <a:endParaRPr lang="zh-CN" altLang="en-US" sz="2000" dirty="0">
              <a:solidFill>
                <a:schemeClr val="accent3">
                  <a:lumMod val="50000"/>
                  <a:lumOff val="50000"/>
                  <a:alpha val="35000"/>
                </a:scheme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08" name="TextBox 202_1"/>
          <p:cNvSpPr txBox="1"/>
          <p:nvPr/>
        </p:nvSpPr>
        <p:spPr>
          <a:xfrm>
            <a:off x="5788223" y="4807536"/>
            <a:ext cx="615553" cy="7386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8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壹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4708996" y="1252977"/>
            <a:ext cx="2785925" cy="333876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1695" b="1" dirty="0">
                <a:blipFill>
                  <a:blip r:embed="rId3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悲</a:t>
            </a:r>
          </a:p>
        </p:txBody>
      </p:sp>
      <p:pic>
        <p:nvPicPr>
          <p:cNvPr id="5" name="图片 4" descr="图片包含 女人, 播放, 火, 球拍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79" b="24906"/>
          <a:stretch>
            <a:fillRect/>
          </a:stretch>
        </p:blipFill>
        <p:spPr>
          <a:xfrm>
            <a:off x="3521577" y="2956560"/>
            <a:ext cx="5085394" cy="2467170"/>
          </a:xfrm>
          <a:prstGeom prst="rect">
            <a:avLst/>
          </a:prstGeom>
        </p:spPr>
      </p:pic>
      <p:sp>
        <p:nvSpPr>
          <p:cNvPr id="15" name="不完整圆 14"/>
          <p:cNvSpPr/>
          <p:nvPr>
            <p:custDataLst>
              <p:tags r:id="rId1"/>
            </p:custDataLst>
          </p:nvPr>
        </p:nvSpPr>
        <p:spPr>
          <a:xfrm>
            <a:off x="5844559" y="4049837"/>
            <a:ext cx="834591" cy="834591"/>
          </a:xfrm>
          <a:prstGeom prst="pie">
            <a:avLst>
              <a:gd name="adj1" fmla="val 10800000"/>
              <a:gd name="adj2" fmla="val 16200000"/>
            </a:avLst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400580" t="-1057615" r="-1421092" b="-485825"/>
            </a:stretch>
          </a:blipFill>
          <a:ln w="7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6654" tIns="103327" rIns="206654" bIns="103327" rtlCol="0" anchor="ctr">
            <a:noAutofit/>
          </a:bodyPr>
          <a:lstStyle/>
          <a:p>
            <a:pPr algn="ctr"/>
            <a:endParaRPr lang="zh-CN" altLang="en-US" sz="4070"/>
          </a:p>
        </p:txBody>
      </p:sp>
      <p:sp>
        <p:nvSpPr>
          <p:cNvPr id="2" name="文本框 1"/>
          <p:cNvSpPr txBox="1"/>
          <p:nvPr/>
        </p:nvSpPr>
        <p:spPr>
          <a:xfrm>
            <a:off x="4252656" y="3039977"/>
            <a:ext cx="371161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SORROW</a:t>
            </a:r>
            <a:endParaRPr lang="zh-CN" altLang="en-US" b="1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/>
          <a:srcRect l="41122" t="54958" r="27891" b="28541"/>
          <a:stretch>
            <a:fillRect/>
          </a:stretch>
        </p:blipFill>
        <p:spPr>
          <a:xfrm>
            <a:off x="0" y="2"/>
            <a:ext cx="3889829" cy="1976792"/>
          </a:xfrm>
          <a:custGeom>
            <a:avLst/>
            <a:gdLst>
              <a:gd name="connsiteX0" fmla="*/ 0 w 7390862"/>
              <a:gd name="connsiteY0" fmla="*/ 0 h 5395935"/>
              <a:gd name="connsiteX1" fmla="*/ 7390862 w 7390862"/>
              <a:gd name="connsiteY1" fmla="*/ 0 h 5395935"/>
              <a:gd name="connsiteX2" fmla="*/ 7390862 w 7390862"/>
              <a:gd name="connsiteY2" fmla="*/ 5395935 h 5395935"/>
              <a:gd name="connsiteX3" fmla="*/ 0 w 7390862"/>
              <a:gd name="connsiteY3" fmla="*/ 5395935 h 539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0862" h="5395935">
                <a:moveTo>
                  <a:pt x="0" y="0"/>
                </a:moveTo>
                <a:lnTo>
                  <a:pt x="7390862" y="0"/>
                </a:lnTo>
                <a:lnTo>
                  <a:pt x="7390862" y="5395935"/>
                </a:lnTo>
                <a:lnTo>
                  <a:pt x="0" y="539593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/>
          <a:srcRect l="27661" t="22573" r="44463" b="46192"/>
          <a:stretch>
            <a:fillRect/>
          </a:stretch>
        </p:blipFill>
        <p:spPr>
          <a:xfrm>
            <a:off x="8692462" y="3116151"/>
            <a:ext cx="3499263" cy="3741849"/>
          </a:xfrm>
          <a:custGeom>
            <a:avLst/>
            <a:gdLst>
              <a:gd name="connsiteX0" fmla="*/ 0 w 3499263"/>
              <a:gd name="connsiteY0" fmla="*/ 0 h 3741849"/>
              <a:gd name="connsiteX1" fmla="*/ 3499263 w 3499263"/>
              <a:gd name="connsiteY1" fmla="*/ 0 h 3741849"/>
              <a:gd name="connsiteX2" fmla="*/ 3499263 w 3499263"/>
              <a:gd name="connsiteY2" fmla="*/ 3741849 h 3741849"/>
              <a:gd name="connsiteX3" fmla="*/ 0 w 3499263"/>
              <a:gd name="connsiteY3" fmla="*/ 3741849 h 374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263" h="3741849">
                <a:moveTo>
                  <a:pt x="0" y="0"/>
                </a:moveTo>
                <a:lnTo>
                  <a:pt x="3499263" y="0"/>
                </a:lnTo>
                <a:lnTo>
                  <a:pt x="3499263" y="3741849"/>
                </a:lnTo>
                <a:lnTo>
                  <a:pt x="0" y="3741849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游戏机, 猫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1"/>
          <a:stretch>
            <a:fillRect/>
          </a:stretch>
        </p:blipFill>
        <p:spPr>
          <a:xfrm>
            <a:off x="5907164" y="0"/>
            <a:ext cx="6284835" cy="6858001"/>
          </a:xfrm>
          <a:prstGeom prst="rect">
            <a:avLst/>
          </a:prstGeom>
        </p:spPr>
      </p:pic>
      <p:pic>
        <p:nvPicPr>
          <p:cNvPr id="9" name="图片 8" descr="形状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73920" r="53689"/>
          <a:stretch>
            <a:fillRect/>
          </a:stretch>
        </p:blipFill>
        <p:spPr>
          <a:xfrm>
            <a:off x="5163375" y="4411456"/>
            <a:ext cx="1078292" cy="998532"/>
          </a:xfrm>
          <a:prstGeom prst="rect">
            <a:avLst/>
          </a:prstGeom>
        </p:spPr>
      </p:pic>
      <p:pic>
        <p:nvPicPr>
          <p:cNvPr id="14" name="Picture 465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30401" t="29049" b="21492"/>
          <a:stretch>
            <a:fillRect/>
          </a:stretch>
        </p:blipFill>
        <p:spPr>
          <a:xfrm flipV="1">
            <a:off x="0" y="625727"/>
            <a:ext cx="4073062" cy="327578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13900" y="1143417"/>
            <a:ext cx="907452" cy="2191202"/>
          </a:xfrm>
          <a:prstGeom prst="rect">
            <a:avLst/>
          </a:prstGeom>
          <a:noFill/>
          <a:effectLst/>
        </p:spPr>
        <p:txBody>
          <a:bodyPr vert="eaVert" wrap="square" lIns="144538" tIns="72269" rIns="144538" bIns="72269" rtlCol="0">
            <a:noAutofit/>
          </a:bodyPr>
          <a:lstStyle/>
          <a:p>
            <a:pPr algn="dist"/>
            <a:r>
              <a:rPr lang="zh-CN" altLang="en-US" sz="4000" i="0" dirty="0">
                <a:blipFill>
                  <a:blip r:embed="rId7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奔流到海</a:t>
            </a:r>
            <a:endParaRPr lang="zh-CN" altLang="en-US" sz="4000" dirty="0">
              <a:blipFill>
                <a:blip r:embed="rId7"/>
                <a:stretch>
                  <a:fillRect/>
                </a:stretch>
              </a:blip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64702" y="1083621"/>
            <a:ext cx="1122896" cy="2899225"/>
          </a:xfrm>
          <a:prstGeom prst="rect">
            <a:avLst/>
          </a:prstGeom>
          <a:noFill/>
          <a:effectLst/>
        </p:spPr>
        <p:txBody>
          <a:bodyPr vert="eaVert" wrap="square" lIns="144538" tIns="72269" rIns="144538" bIns="72269" rtlCol="0">
            <a:noAutofit/>
          </a:bodyPr>
          <a:lstStyle/>
          <a:p>
            <a:pPr algn="dist"/>
            <a:r>
              <a:rPr lang="zh-CN" altLang="en-US" sz="5400" b="0" i="0" dirty="0">
                <a:blipFill>
                  <a:blip r:embed="rId7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黄河之水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74189" y="1140991"/>
            <a:ext cx="1215229" cy="2516609"/>
          </a:xfrm>
          <a:prstGeom prst="rect">
            <a:avLst/>
          </a:prstGeom>
          <a:noFill/>
          <a:effectLst/>
        </p:spPr>
        <p:txBody>
          <a:bodyPr vert="eaVert" wrap="square" lIns="144538" tIns="72269" rIns="144538" bIns="72269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7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君不见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718687" y="1077104"/>
            <a:ext cx="1215229" cy="2454365"/>
          </a:xfrm>
          <a:prstGeom prst="rect">
            <a:avLst/>
          </a:prstGeom>
          <a:noFill/>
          <a:effectLst/>
        </p:spPr>
        <p:txBody>
          <a:bodyPr vert="eaVert" wrap="square" lIns="144538" tIns="72269" rIns="144538" bIns="72269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7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天上来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446790" y="1095655"/>
            <a:ext cx="969007" cy="2238963"/>
          </a:xfrm>
          <a:prstGeom prst="rect">
            <a:avLst/>
          </a:prstGeom>
          <a:noFill/>
          <a:effectLst/>
        </p:spPr>
        <p:txBody>
          <a:bodyPr vert="eaVert" wrap="square" lIns="144538" tIns="72269" rIns="144538" bIns="72269" rtlCol="0">
            <a:noAutofit/>
          </a:bodyPr>
          <a:lstStyle/>
          <a:p>
            <a:pPr algn="dist"/>
            <a:r>
              <a:rPr lang="zh-CN" altLang="en-US" sz="4400" b="0" i="0" dirty="0">
                <a:blipFill>
                  <a:blip r:embed="rId7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不复回</a:t>
            </a:r>
            <a:endParaRPr lang="zh-CN" altLang="en-US" sz="4400" dirty="0">
              <a:blipFill>
                <a:blip r:embed="rId7"/>
                <a:stretch>
                  <a:fillRect/>
                </a:stretch>
              </a:blip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75120" r="48249"/>
          <a:stretch>
            <a:fillRect/>
          </a:stretch>
        </p:blipFill>
        <p:spPr>
          <a:xfrm>
            <a:off x="3026021" y="5055697"/>
            <a:ext cx="2534008" cy="1576300"/>
          </a:xfrm>
          <a:prstGeom prst="rect">
            <a:avLst/>
          </a:prstGeom>
        </p:spPr>
      </p:pic>
      <p:sp>
        <p:nvSpPr>
          <p:cNvPr id="117" name="文本框 116"/>
          <p:cNvSpPr txBox="1"/>
          <p:nvPr/>
        </p:nvSpPr>
        <p:spPr>
          <a:xfrm>
            <a:off x="1600080" y="4732715"/>
            <a:ext cx="2238958" cy="9027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DO YOU NOT SEE THE YELLOW RIVER COME FROM THE SKY. RUSHING INTO THE SEA AND NE'ER COME BACK?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83385" y="1198316"/>
            <a:ext cx="1304973" cy="208443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b="0" i="0" dirty="0">
                <a:solidFill>
                  <a:schemeClr val="bg1"/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b="0" i="0" dirty="0">
                <a:solidFill>
                  <a:schemeClr val="bg1"/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你难道没有看见吗？那黄河之水犹如从天上倾泻而来，波涛翻滚直奔大海从来不会再往回流。</a:t>
            </a:r>
            <a:r>
              <a:rPr lang="en-US" altLang="zh-CN" sz="1400" dirty="0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dirty="0">
              <a:solidFill>
                <a:schemeClr val="bg1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890820" y="3893840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悲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906000" y="6040181"/>
            <a:ext cx="171932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25000"/>
                    <a:lumOff val="7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SORROW</a:t>
            </a:r>
            <a:endParaRPr lang="zh-CN" altLang="en-US" b="1" dirty="0">
              <a:solidFill>
                <a:schemeClr val="accent3">
                  <a:lumMod val="25000"/>
                  <a:lumOff val="75000"/>
                </a:scheme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81"/>
                    </a14:imgEffect>
                  </a14:imgLayer>
                </a14:imgProps>
              </a:ext>
            </a:extLst>
          </a:blip>
          <a:srcRect l="-10193" t="36801" r="16477" b="21848"/>
          <a:stretch>
            <a:fillRect/>
          </a:stretch>
        </p:blipFill>
        <p:spPr>
          <a:xfrm flipV="1">
            <a:off x="6707556" y="0"/>
            <a:ext cx="5484444" cy="2738805"/>
          </a:xfrm>
          <a:custGeom>
            <a:avLst/>
            <a:gdLst>
              <a:gd name="connsiteX0" fmla="*/ 0 w 5484444"/>
              <a:gd name="connsiteY0" fmla="*/ 2738805 h 2738805"/>
              <a:gd name="connsiteX1" fmla="*/ 5484444 w 5484444"/>
              <a:gd name="connsiteY1" fmla="*/ 2738805 h 2738805"/>
              <a:gd name="connsiteX2" fmla="*/ 5484444 w 5484444"/>
              <a:gd name="connsiteY2" fmla="*/ 0 h 2738805"/>
              <a:gd name="connsiteX3" fmla="*/ 0 w 5484444"/>
              <a:gd name="connsiteY3" fmla="*/ 0 h 27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4444" h="2738805">
                <a:moveTo>
                  <a:pt x="0" y="2738805"/>
                </a:moveTo>
                <a:lnTo>
                  <a:pt x="5484444" y="2738805"/>
                </a:lnTo>
                <a:lnTo>
                  <a:pt x="5484444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8158030" y="867261"/>
            <a:ext cx="861774" cy="256746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4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朝如青丝</a:t>
            </a:r>
            <a:endParaRPr lang="zh-CN" altLang="en-US" sz="440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96453" y="825652"/>
            <a:ext cx="1015663" cy="285118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5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高堂明镜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455888" y="867261"/>
            <a:ext cx="1107996" cy="269197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君不见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99131" y="842013"/>
            <a:ext cx="1107996" cy="242844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悲白发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476916" y="876452"/>
            <a:ext cx="861774" cy="196215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44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暮成雪</a:t>
            </a:r>
            <a:endParaRPr lang="zh-CN" altLang="en-US" sz="440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pic>
        <p:nvPicPr>
          <p:cNvPr id="102" name="图形 6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559920" y="1369402"/>
            <a:ext cx="2124786" cy="3112479"/>
          </a:xfrm>
          <a:prstGeom prst="rect">
            <a:avLst/>
          </a:prstGeom>
        </p:spPr>
      </p:pic>
      <p:pic>
        <p:nvPicPr>
          <p:cNvPr id="100" name="图片 99" descr="图片包含 游戏机, 花&#10;&#10;描述已自动生成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6667" r="54929" b="42040"/>
          <a:stretch>
            <a:fillRect/>
          </a:stretch>
        </p:blipFill>
        <p:spPr>
          <a:xfrm>
            <a:off x="0" y="1580122"/>
            <a:ext cx="8200572" cy="5277879"/>
          </a:xfrm>
          <a:custGeom>
            <a:avLst/>
            <a:gdLst>
              <a:gd name="connsiteX0" fmla="*/ 0 w 8200572"/>
              <a:gd name="connsiteY0" fmla="*/ 0 h 5277879"/>
              <a:gd name="connsiteX1" fmla="*/ 8200572 w 8200572"/>
              <a:gd name="connsiteY1" fmla="*/ 0 h 5277879"/>
              <a:gd name="connsiteX2" fmla="*/ 8200572 w 8200572"/>
              <a:gd name="connsiteY2" fmla="*/ 5277879 h 5277879"/>
              <a:gd name="connsiteX3" fmla="*/ 0 w 8200572"/>
              <a:gd name="connsiteY3" fmla="*/ 5277879 h 527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2" h="5277879">
                <a:moveTo>
                  <a:pt x="0" y="0"/>
                </a:moveTo>
                <a:lnTo>
                  <a:pt x="8200572" y="0"/>
                </a:lnTo>
                <a:lnTo>
                  <a:pt x="8200572" y="5277879"/>
                </a:lnTo>
                <a:lnTo>
                  <a:pt x="0" y="5277879"/>
                </a:lnTo>
                <a:close/>
              </a:path>
            </a:pathLst>
          </a:custGeom>
        </p:spPr>
      </p:pic>
      <p:pic>
        <p:nvPicPr>
          <p:cNvPr id="115" name="图片 114" descr="图片包含 黑暗, 烟, 未来, 关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" b="25209"/>
          <a:stretch>
            <a:fillRect/>
          </a:stretch>
        </p:blipFill>
        <p:spPr>
          <a:xfrm>
            <a:off x="0" y="1728800"/>
            <a:ext cx="8153504" cy="5129201"/>
          </a:xfrm>
          <a:custGeom>
            <a:avLst/>
            <a:gdLst>
              <a:gd name="connsiteX0" fmla="*/ 0 w 8153504"/>
              <a:gd name="connsiteY0" fmla="*/ 0 h 5129201"/>
              <a:gd name="connsiteX1" fmla="*/ 8153504 w 8153504"/>
              <a:gd name="connsiteY1" fmla="*/ 0 h 5129201"/>
              <a:gd name="connsiteX2" fmla="*/ 8153504 w 8153504"/>
              <a:gd name="connsiteY2" fmla="*/ 5129201 h 5129201"/>
              <a:gd name="connsiteX3" fmla="*/ 0 w 8153504"/>
              <a:gd name="connsiteY3" fmla="*/ 5129201 h 51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3504" h="5129201">
                <a:moveTo>
                  <a:pt x="0" y="0"/>
                </a:moveTo>
                <a:lnTo>
                  <a:pt x="8153504" y="0"/>
                </a:lnTo>
                <a:lnTo>
                  <a:pt x="8153504" y="5129201"/>
                </a:lnTo>
                <a:lnTo>
                  <a:pt x="0" y="5129201"/>
                </a:lnTo>
                <a:close/>
              </a:path>
            </a:pathLst>
          </a:custGeom>
        </p:spPr>
      </p:pic>
      <p:sp>
        <p:nvSpPr>
          <p:cNvPr id="53" name="文本框 52"/>
          <p:cNvSpPr txBox="1"/>
          <p:nvPr/>
        </p:nvSpPr>
        <p:spPr>
          <a:xfrm>
            <a:off x="8769268" y="5477067"/>
            <a:ext cx="2602919" cy="9027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DO YOU NOT SEE THE MIRROR BRIGHT IN CHAMBER HIGH. GRIEVE O'ER YOUR SNOW-WHITE HAIR THAT ONCE WAS SILKEN BACK?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9558644" y="4086251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悲</a:t>
            </a:r>
          </a:p>
        </p:txBody>
      </p:sp>
      <p:sp>
        <p:nvSpPr>
          <p:cNvPr id="124" name="文本框 123"/>
          <p:cNvSpPr txBox="1"/>
          <p:nvPr/>
        </p:nvSpPr>
        <p:spPr>
          <a:xfrm>
            <a:off x="1189907" y="923383"/>
            <a:ext cx="1024896" cy="329671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你难道没有看见，在高堂上面对明镜，深沉悲叹那一头白发？早晨还是黑发到了傍晚却变得如雪一般。</a:t>
            </a: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dirty="0">
              <a:solidFill>
                <a:schemeClr val="accent3">
                  <a:lumMod val="50000"/>
                  <a:lumOff val="50000"/>
                </a:scheme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594245" y="6040181"/>
            <a:ext cx="102489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25000"/>
                    <a:lumOff val="7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SORROW</a:t>
            </a:r>
            <a:endParaRPr lang="zh-CN" altLang="en-US" b="1" dirty="0">
              <a:solidFill>
                <a:schemeClr val="accent3">
                  <a:lumMod val="25000"/>
                  <a:lumOff val="75000"/>
                </a:scheme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219" y="2636094"/>
            <a:ext cx="6186309" cy="158581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人生得意须尽欢，莫使金樽空对月。</a:t>
            </a:r>
            <a:br>
              <a:rPr lang="zh-CN" altLang="en-US" sz="200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</a:b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天生我材必有用，千金散尽还复来。</a:t>
            </a:r>
            <a:br>
              <a:rPr lang="zh-CN" altLang="en-US" sz="200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</a:b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烹羊宰牛且为乐，会须一饮三百杯。</a:t>
            </a:r>
            <a:br>
              <a:rPr lang="zh-CN" altLang="en-US" sz="200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</a:b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岑夫子，丹丘生，将进酒，杯莫停。</a:t>
            </a:r>
            <a:br>
              <a:rPr lang="zh-CN" altLang="en-US" sz="200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</a:br>
            <a:r>
              <a:rPr lang="zh-CN" altLang="en-US" sz="2000" b="0" i="0" dirty="0">
                <a:solidFill>
                  <a:schemeClr val="accent3">
                    <a:lumMod val="50000"/>
                    <a:lumOff val="50000"/>
                    <a:alpha val="35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与君歌一曲，请君为我倾耳听。</a:t>
            </a:r>
            <a:endParaRPr lang="zh-CN" altLang="en-US" sz="2000" dirty="0">
              <a:solidFill>
                <a:schemeClr val="accent3">
                  <a:lumMod val="50000"/>
                  <a:lumOff val="50000"/>
                  <a:alpha val="35000"/>
                </a:scheme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208" name="TextBox 202_1"/>
          <p:cNvSpPr txBox="1"/>
          <p:nvPr/>
        </p:nvSpPr>
        <p:spPr>
          <a:xfrm>
            <a:off x="5788223" y="5044549"/>
            <a:ext cx="615553" cy="7386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800" dirty="0">
                <a:solidFill>
                  <a:schemeClr val="accent3">
                    <a:lumMod val="10000"/>
                    <a:lumOff val="90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贰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4708996" y="1252977"/>
            <a:ext cx="2785925" cy="333876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1695" b="1" dirty="0">
                <a:blipFill>
                  <a:blip r:embed="rId3"/>
                  <a:stretch>
                    <a:fillRect/>
                  </a:stretch>
                </a:blipFill>
                <a:latin typeface="演示佛系体" panose="00000500000000000000" pitchFamily="2" charset="-122"/>
                <a:ea typeface="演示佛系体" panose="00000500000000000000" pitchFamily="2" charset="-122"/>
              </a:rPr>
              <a:t>喜</a:t>
            </a:r>
          </a:p>
        </p:txBody>
      </p:sp>
      <p:pic>
        <p:nvPicPr>
          <p:cNvPr id="5" name="图片 4" descr="图片包含 女人, 播放, 火, 球拍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19" b="24905"/>
          <a:stretch>
            <a:fillRect/>
          </a:stretch>
        </p:blipFill>
        <p:spPr>
          <a:xfrm>
            <a:off x="3521577" y="2580089"/>
            <a:ext cx="5085394" cy="2749966"/>
          </a:xfrm>
          <a:prstGeom prst="rect">
            <a:avLst/>
          </a:prstGeom>
        </p:spPr>
      </p:pic>
      <p:sp>
        <p:nvSpPr>
          <p:cNvPr id="15" name="不完整圆 14"/>
          <p:cNvSpPr/>
          <p:nvPr>
            <p:custDataLst>
              <p:tags r:id="rId1"/>
            </p:custDataLst>
          </p:nvPr>
        </p:nvSpPr>
        <p:spPr>
          <a:xfrm>
            <a:off x="5929395" y="4103366"/>
            <a:ext cx="577666" cy="577664"/>
          </a:xfrm>
          <a:prstGeom prst="pie">
            <a:avLst>
              <a:gd name="adj1" fmla="val 5421564"/>
              <a:gd name="adj2" fmla="val 16200000"/>
            </a:avLst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4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2052879" t="-710343" r="-2068242" b="-376861"/>
            </a:stretch>
          </a:blipFill>
          <a:ln w="7175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6654" tIns="103327" rIns="206654" bIns="103327" rtlCol="0" anchor="ctr">
            <a:noAutofit/>
          </a:bodyPr>
          <a:lstStyle/>
          <a:p>
            <a:pPr algn="ctr"/>
            <a:endParaRPr lang="zh-CN" altLang="en-US" sz="4070"/>
          </a:p>
        </p:txBody>
      </p:sp>
      <p:sp>
        <p:nvSpPr>
          <p:cNvPr id="2" name="文本框 1"/>
          <p:cNvSpPr txBox="1"/>
          <p:nvPr/>
        </p:nvSpPr>
        <p:spPr>
          <a:xfrm>
            <a:off x="4252656" y="3039977"/>
            <a:ext cx="371161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JOYFUL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/>
          <a:srcRect l="41122" t="50000" r="31687" b="27045"/>
          <a:stretch>
            <a:fillRect/>
          </a:stretch>
        </p:blipFill>
        <p:spPr>
          <a:xfrm>
            <a:off x="0" y="1"/>
            <a:ext cx="3413228" cy="2749967"/>
          </a:xfrm>
          <a:custGeom>
            <a:avLst/>
            <a:gdLst>
              <a:gd name="connsiteX0" fmla="*/ 0 w 7390862"/>
              <a:gd name="connsiteY0" fmla="*/ 0 h 5989839"/>
              <a:gd name="connsiteX1" fmla="*/ 7390862 w 7390862"/>
              <a:gd name="connsiteY1" fmla="*/ 0 h 5989839"/>
              <a:gd name="connsiteX2" fmla="*/ 7390862 w 7390862"/>
              <a:gd name="connsiteY2" fmla="*/ 5989839 h 5989839"/>
              <a:gd name="connsiteX3" fmla="*/ 0 w 7390862"/>
              <a:gd name="connsiteY3" fmla="*/ 5989839 h 598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0862" h="5989839">
                <a:moveTo>
                  <a:pt x="0" y="0"/>
                </a:moveTo>
                <a:lnTo>
                  <a:pt x="7390862" y="0"/>
                </a:lnTo>
                <a:lnTo>
                  <a:pt x="7390862" y="5989839"/>
                </a:lnTo>
                <a:lnTo>
                  <a:pt x="0" y="5989839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l="31275" t="18156" r="44752" b="42420"/>
          <a:stretch>
            <a:fillRect/>
          </a:stretch>
        </p:blipFill>
        <p:spPr>
          <a:xfrm>
            <a:off x="9182781" y="2135176"/>
            <a:ext cx="3009220" cy="4722823"/>
          </a:xfrm>
          <a:custGeom>
            <a:avLst/>
            <a:gdLst>
              <a:gd name="connsiteX0" fmla="*/ 0 w 6935187"/>
              <a:gd name="connsiteY0" fmla="*/ 0 h 6858000"/>
              <a:gd name="connsiteX1" fmla="*/ 6935187 w 6935187"/>
              <a:gd name="connsiteY1" fmla="*/ 0 h 6858000"/>
              <a:gd name="connsiteX2" fmla="*/ 6935187 w 6935187"/>
              <a:gd name="connsiteY2" fmla="*/ 6858000 h 6858000"/>
              <a:gd name="connsiteX3" fmla="*/ 0 w 69351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5187" h="6858000">
                <a:moveTo>
                  <a:pt x="0" y="0"/>
                </a:moveTo>
                <a:lnTo>
                  <a:pt x="6935187" y="0"/>
                </a:lnTo>
                <a:lnTo>
                  <a:pt x="69351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黑暗中亮着灯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441504" y="4602531"/>
            <a:ext cx="2517976" cy="9027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WHEN HOPES ARE WON, OH, DRINK YOUR FILL IN HIGH DELIGHT. AND NEVER LEAVE YOUR WINE CUP EMPTY IN MOONLIGHT!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2476" y="1393956"/>
            <a:ext cx="6647974" cy="109538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人生得意须尽欢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8974" y="2386320"/>
            <a:ext cx="6647974" cy="109538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莫使金樽空对月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495714" y="3626237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喜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089160" y="3626237"/>
            <a:ext cx="1024896" cy="229155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b="0" i="0" dirty="0">
                <a:solidFill>
                  <a:schemeClr val="bg1"/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b="0" i="0" dirty="0">
                <a:solidFill>
                  <a:schemeClr val="bg1"/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人生得意之时就要尽情的享受欢乐，不要让金杯无酒空对皎洁的明月。</a:t>
            </a:r>
            <a:r>
              <a:rPr lang="en-US" altLang="zh-CN" sz="1400" dirty="0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bg1"/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303691" y="434975"/>
            <a:ext cx="133531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25000"/>
                    <a:lumOff val="75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JOYFUL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黑暗中的光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" y="12420"/>
            <a:ext cx="12192000" cy="6858001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8283938" y="1483118"/>
            <a:ext cx="3705630" cy="126483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44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千金散尽还复来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263493" y="697359"/>
            <a:ext cx="6647974" cy="592147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3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天生我材必有用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5618551" y="1671032"/>
            <a:ext cx="2781996" cy="9027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HEAVEN HAS MADE US TALENTS; WE'RE NOT MADE IN VAIN. A THOUSAND GOLD COINS SPENT, MORE WILL TURN UP AGAIN.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grpSp>
        <p:nvGrpSpPr>
          <p:cNvPr id="346" name="组合 345"/>
          <p:cNvGrpSpPr/>
          <p:nvPr/>
        </p:nvGrpSpPr>
        <p:grpSpPr>
          <a:xfrm flipH="1">
            <a:off x="4857930" y="2159000"/>
            <a:ext cx="833260" cy="2215976"/>
            <a:chOff x="5719705" y="219640"/>
            <a:chExt cx="2177129" cy="5789865"/>
          </a:xfrm>
        </p:grpSpPr>
        <p:sp>
          <p:nvSpPr>
            <p:cNvPr id="5" name="任意多边形: 形状 4"/>
            <p:cNvSpPr/>
            <p:nvPr/>
          </p:nvSpPr>
          <p:spPr>
            <a:xfrm>
              <a:off x="6516275" y="219640"/>
              <a:ext cx="596595" cy="712949"/>
            </a:xfrm>
            <a:custGeom>
              <a:avLst/>
              <a:gdLst>
                <a:gd name="connsiteX0" fmla="*/ 0 w 596595"/>
                <a:gd name="connsiteY0" fmla="*/ 75205 h 712949"/>
                <a:gd name="connsiteX1" fmla="*/ 149866 w 596595"/>
                <a:gd name="connsiteY1" fmla="*/ 7602 h 712949"/>
                <a:gd name="connsiteX2" fmla="*/ 206066 w 596595"/>
                <a:gd name="connsiteY2" fmla="*/ 7602 h 712949"/>
                <a:gd name="connsiteX3" fmla="*/ 328239 w 596595"/>
                <a:gd name="connsiteY3" fmla="*/ 106155 h 712949"/>
                <a:gd name="connsiteX4" fmla="*/ 351045 w 596595"/>
                <a:gd name="connsiteY4" fmla="*/ 80091 h 712949"/>
                <a:gd name="connsiteX5" fmla="*/ 370593 w 596595"/>
                <a:gd name="connsiteY5" fmla="*/ 106155 h 712949"/>
                <a:gd name="connsiteX6" fmla="*/ 491951 w 596595"/>
                <a:gd name="connsiteY6" fmla="*/ 75205 h 712949"/>
                <a:gd name="connsiteX7" fmla="*/ 526974 w 596595"/>
                <a:gd name="connsiteY7" fmla="*/ 63802 h 712949"/>
                <a:gd name="connsiteX8" fmla="*/ 588876 w 596595"/>
                <a:gd name="connsiteY8" fmla="*/ 202265 h 712949"/>
                <a:gd name="connsiteX9" fmla="*/ 537563 w 596595"/>
                <a:gd name="connsiteY9" fmla="*/ 330954 h 712949"/>
                <a:gd name="connsiteX10" fmla="*/ 392584 w 596595"/>
                <a:gd name="connsiteY10" fmla="*/ 423806 h 712949"/>
                <a:gd name="connsiteX11" fmla="*/ 285071 w 596595"/>
                <a:gd name="connsiteY11" fmla="*/ 523988 h 712949"/>
                <a:gd name="connsiteX12" fmla="*/ 76562 w 596595"/>
                <a:gd name="connsiteY12" fmla="*/ 712950 h 712949"/>
                <a:gd name="connsiteX13" fmla="*/ 61087 w 596595"/>
                <a:gd name="connsiteY13" fmla="*/ 633944 h 712949"/>
                <a:gd name="connsiteX14" fmla="*/ 70860 w 596595"/>
                <a:gd name="connsiteY14" fmla="*/ 523988 h 712949"/>
                <a:gd name="connsiteX15" fmla="*/ 130318 w 596595"/>
                <a:gd name="connsiteY15" fmla="*/ 494667 h 712949"/>
                <a:gd name="connsiteX16" fmla="*/ 185703 w 596595"/>
                <a:gd name="connsiteY16" fmla="*/ 336656 h 712949"/>
                <a:gd name="connsiteX17" fmla="*/ 0 w 596595"/>
                <a:gd name="connsiteY17" fmla="*/ 75205 h 71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6595" h="712949">
                  <a:moveTo>
                    <a:pt x="0" y="75205"/>
                  </a:moveTo>
                  <a:cubicBezTo>
                    <a:pt x="0" y="75205"/>
                    <a:pt x="120544" y="24706"/>
                    <a:pt x="149866" y="7602"/>
                  </a:cubicBezTo>
                  <a:cubicBezTo>
                    <a:pt x="180002" y="-9502"/>
                    <a:pt x="206066" y="7602"/>
                    <a:pt x="206066" y="7602"/>
                  </a:cubicBezTo>
                  <a:cubicBezTo>
                    <a:pt x="206066" y="7602"/>
                    <a:pt x="298103" y="61358"/>
                    <a:pt x="328239" y="106155"/>
                  </a:cubicBezTo>
                  <a:lnTo>
                    <a:pt x="351045" y="80091"/>
                  </a:lnTo>
                  <a:lnTo>
                    <a:pt x="370593" y="106155"/>
                  </a:lnTo>
                  <a:cubicBezTo>
                    <a:pt x="370593" y="106155"/>
                    <a:pt x="406430" y="73576"/>
                    <a:pt x="491951" y="75205"/>
                  </a:cubicBezTo>
                  <a:cubicBezTo>
                    <a:pt x="491951" y="75205"/>
                    <a:pt x="503354" y="80091"/>
                    <a:pt x="526974" y="63802"/>
                  </a:cubicBezTo>
                  <a:cubicBezTo>
                    <a:pt x="570143" y="33666"/>
                    <a:pt x="614939" y="151767"/>
                    <a:pt x="588876" y="202265"/>
                  </a:cubicBezTo>
                  <a:cubicBezTo>
                    <a:pt x="562812" y="252763"/>
                    <a:pt x="537563" y="330954"/>
                    <a:pt x="537563" y="330954"/>
                  </a:cubicBezTo>
                  <a:cubicBezTo>
                    <a:pt x="537563" y="330954"/>
                    <a:pt x="415390" y="385525"/>
                    <a:pt x="392584" y="423806"/>
                  </a:cubicBezTo>
                  <a:cubicBezTo>
                    <a:pt x="351045" y="494667"/>
                    <a:pt x="314393" y="518287"/>
                    <a:pt x="285071" y="523988"/>
                  </a:cubicBezTo>
                  <a:cubicBezTo>
                    <a:pt x="255750" y="529690"/>
                    <a:pt x="127060" y="711321"/>
                    <a:pt x="76562" y="712950"/>
                  </a:cubicBezTo>
                  <a:cubicBezTo>
                    <a:pt x="76562" y="712950"/>
                    <a:pt x="48869" y="677112"/>
                    <a:pt x="61087" y="633944"/>
                  </a:cubicBezTo>
                  <a:cubicBezTo>
                    <a:pt x="73304" y="590776"/>
                    <a:pt x="70860" y="523988"/>
                    <a:pt x="70860" y="523988"/>
                  </a:cubicBezTo>
                  <a:lnTo>
                    <a:pt x="130318" y="494667"/>
                  </a:lnTo>
                  <a:cubicBezTo>
                    <a:pt x="130318" y="494667"/>
                    <a:pt x="221541" y="398557"/>
                    <a:pt x="185703" y="336656"/>
                  </a:cubicBezTo>
                  <a:cubicBezTo>
                    <a:pt x="152309" y="274754"/>
                    <a:pt x="67603" y="89051"/>
                    <a:pt x="0" y="75205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6607351" y="806357"/>
              <a:ext cx="142531" cy="901626"/>
            </a:xfrm>
            <a:custGeom>
              <a:avLst/>
              <a:gdLst>
                <a:gd name="connsiteX0" fmla="*/ 81596 w 142531"/>
                <a:gd name="connsiteY0" fmla="*/ 4059 h 901626"/>
                <a:gd name="connsiteX1" fmla="*/ 81596 w 142531"/>
                <a:gd name="connsiteY1" fmla="*/ 401530 h 901626"/>
                <a:gd name="connsiteX2" fmla="*/ 147 w 142531"/>
                <a:gd name="connsiteY2" fmla="*/ 698004 h 901626"/>
                <a:gd name="connsiteX3" fmla="*/ 19695 w 142531"/>
                <a:gd name="connsiteY3" fmla="*/ 801444 h 901626"/>
                <a:gd name="connsiteX4" fmla="*/ 75895 w 142531"/>
                <a:gd name="connsiteY4" fmla="*/ 901627 h 901626"/>
                <a:gd name="connsiteX5" fmla="*/ 92185 w 142531"/>
                <a:gd name="connsiteY5" fmla="*/ 482979 h 901626"/>
                <a:gd name="connsiteX6" fmla="*/ 81596 w 142531"/>
                <a:gd name="connsiteY6" fmla="*/ 4059 h 90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531" h="901626">
                  <a:moveTo>
                    <a:pt x="81596" y="4059"/>
                  </a:moveTo>
                  <a:cubicBezTo>
                    <a:pt x="81596" y="4059"/>
                    <a:pt x="170376" y="154740"/>
                    <a:pt x="81596" y="401530"/>
                  </a:cubicBezTo>
                  <a:cubicBezTo>
                    <a:pt x="-7183" y="648321"/>
                    <a:pt x="147" y="698004"/>
                    <a:pt x="147" y="698004"/>
                  </a:cubicBezTo>
                  <a:cubicBezTo>
                    <a:pt x="147" y="698004"/>
                    <a:pt x="21324" y="769679"/>
                    <a:pt x="19695" y="801444"/>
                  </a:cubicBezTo>
                  <a:cubicBezTo>
                    <a:pt x="18066" y="833210"/>
                    <a:pt x="75895" y="901627"/>
                    <a:pt x="75895" y="901627"/>
                  </a:cubicBezTo>
                  <a:cubicBezTo>
                    <a:pt x="75895" y="901627"/>
                    <a:pt x="1776" y="617370"/>
                    <a:pt x="92185" y="482979"/>
                  </a:cubicBezTo>
                  <a:cubicBezTo>
                    <a:pt x="182593" y="347774"/>
                    <a:pt x="133724" y="-43995"/>
                    <a:pt x="81596" y="4059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6697092" y="808119"/>
              <a:ext cx="154752" cy="1142582"/>
            </a:xfrm>
            <a:custGeom>
              <a:avLst/>
              <a:gdLst>
                <a:gd name="connsiteX0" fmla="*/ 0 w 154752"/>
                <a:gd name="connsiteY0" fmla="*/ 6370 h 1142582"/>
                <a:gd name="connsiteX1" fmla="*/ 70861 w 154752"/>
                <a:gd name="connsiteY1" fmla="*/ 508910 h 1142582"/>
                <a:gd name="connsiteX2" fmla="*/ 43168 w 154752"/>
                <a:gd name="connsiteY2" fmla="*/ 895792 h 1142582"/>
                <a:gd name="connsiteX3" fmla="*/ 80635 w 154752"/>
                <a:gd name="connsiteY3" fmla="*/ 1024482 h 1142582"/>
                <a:gd name="connsiteX4" fmla="*/ 154753 w 154752"/>
                <a:gd name="connsiteY4" fmla="*/ 1142582 h 1142582"/>
                <a:gd name="connsiteX5" fmla="*/ 96110 w 154752"/>
                <a:gd name="connsiteY5" fmla="*/ 610721 h 1142582"/>
                <a:gd name="connsiteX6" fmla="*/ 0 w 154752"/>
                <a:gd name="connsiteY6" fmla="*/ 6370 h 114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752" h="1142582">
                  <a:moveTo>
                    <a:pt x="0" y="6370"/>
                  </a:moveTo>
                  <a:cubicBezTo>
                    <a:pt x="0" y="6370"/>
                    <a:pt x="114843" y="184743"/>
                    <a:pt x="70861" y="508910"/>
                  </a:cubicBezTo>
                  <a:cubicBezTo>
                    <a:pt x="26878" y="833077"/>
                    <a:pt x="43168" y="895792"/>
                    <a:pt x="43168" y="895792"/>
                  </a:cubicBezTo>
                  <a:cubicBezTo>
                    <a:pt x="43168" y="895792"/>
                    <a:pt x="77376" y="983757"/>
                    <a:pt x="80635" y="1024482"/>
                  </a:cubicBezTo>
                  <a:cubicBezTo>
                    <a:pt x="84707" y="1065206"/>
                    <a:pt x="154753" y="1142582"/>
                    <a:pt x="154753" y="1142582"/>
                  </a:cubicBezTo>
                  <a:cubicBezTo>
                    <a:pt x="154753" y="1142582"/>
                    <a:pt x="30136" y="793981"/>
                    <a:pt x="96110" y="610721"/>
                  </a:cubicBezTo>
                  <a:cubicBezTo>
                    <a:pt x="162084" y="427461"/>
                    <a:pt x="43983" y="-61233"/>
                    <a:pt x="0" y="637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6473039" y="424348"/>
              <a:ext cx="281952" cy="289958"/>
            </a:xfrm>
            <a:custGeom>
              <a:avLst/>
              <a:gdLst>
                <a:gd name="connsiteX0" fmla="*/ 162966 w 281952"/>
                <a:gd name="connsiteY0" fmla="*/ 0 h 289958"/>
                <a:gd name="connsiteX1" fmla="*/ 134459 w 281952"/>
                <a:gd name="connsiteY1" fmla="*/ 106698 h 289958"/>
                <a:gd name="connsiteX2" fmla="*/ 75002 w 281952"/>
                <a:gd name="connsiteY2" fmla="*/ 180817 h 289958"/>
                <a:gd name="connsiteX3" fmla="*/ 69 w 281952"/>
                <a:gd name="connsiteY3" fmla="*/ 229686 h 289958"/>
                <a:gd name="connsiteX4" fmla="*/ 107581 w 281952"/>
                <a:gd name="connsiteY4" fmla="*/ 229686 h 289958"/>
                <a:gd name="connsiteX5" fmla="*/ 197990 w 281952"/>
                <a:gd name="connsiteY5" fmla="*/ 194663 h 289958"/>
                <a:gd name="connsiteX6" fmla="*/ 175184 w 281952"/>
                <a:gd name="connsiteY6" fmla="*/ 289958 h 289958"/>
                <a:gd name="connsiteX7" fmla="*/ 281882 w 281952"/>
                <a:gd name="connsiteY7" fmla="*/ 154753 h 289958"/>
                <a:gd name="connsiteX8" fmla="*/ 162966 w 281952"/>
                <a:gd name="connsiteY8" fmla="*/ 0 h 28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952" h="289958">
                  <a:moveTo>
                    <a:pt x="162966" y="0"/>
                  </a:moveTo>
                  <a:cubicBezTo>
                    <a:pt x="163781" y="8145"/>
                    <a:pt x="136903" y="62716"/>
                    <a:pt x="134459" y="106698"/>
                  </a:cubicBezTo>
                  <a:cubicBezTo>
                    <a:pt x="131201" y="150681"/>
                    <a:pt x="88848" y="148237"/>
                    <a:pt x="75002" y="180817"/>
                  </a:cubicBezTo>
                  <a:cubicBezTo>
                    <a:pt x="61155" y="213396"/>
                    <a:pt x="-2375" y="201993"/>
                    <a:pt x="69" y="229686"/>
                  </a:cubicBezTo>
                  <a:cubicBezTo>
                    <a:pt x="3327" y="257379"/>
                    <a:pt x="93735" y="238645"/>
                    <a:pt x="107581" y="229686"/>
                  </a:cubicBezTo>
                  <a:cubicBezTo>
                    <a:pt x="120613" y="220727"/>
                    <a:pt x="162966" y="181631"/>
                    <a:pt x="197990" y="194663"/>
                  </a:cubicBezTo>
                  <a:cubicBezTo>
                    <a:pt x="233013" y="207695"/>
                    <a:pt x="175184" y="289958"/>
                    <a:pt x="175184" y="289958"/>
                  </a:cubicBezTo>
                  <a:cubicBezTo>
                    <a:pt x="175184" y="289958"/>
                    <a:pt x="285140" y="273668"/>
                    <a:pt x="281882" y="154753"/>
                  </a:cubicBezTo>
                  <a:cubicBezTo>
                    <a:pt x="278624" y="35838"/>
                    <a:pt x="162966" y="0"/>
                    <a:pt x="162966" y="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6216543" y="424348"/>
              <a:ext cx="96109" cy="82263"/>
            </a:xfrm>
            <a:custGeom>
              <a:avLst/>
              <a:gdLst>
                <a:gd name="connsiteX0" fmla="*/ 39910 w 96109"/>
                <a:gd name="connsiteY0" fmla="*/ 2443 h 82263"/>
                <a:gd name="connsiteX1" fmla="*/ 15475 w 96109"/>
                <a:gd name="connsiteY1" fmla="*/ 0 h 82263"/>
                <a:gd name="connsiteX2" fmla="*/ 4887 w 96109"/>
                <a:gd name="connsiteY2" fmla="*/ 10588 h 82263"/>
                <a:gd name="connsiteX3" fmla="*/ 0 w 96109"/>
                <a:gd name="connsiteY3" fmla="*/ 32580 h 82263"/>
                <a:gd name="connsiteX4" fmla="*/ 25249 w 96109"/>
                <a:gd name="connsiteY4" fmla="*/ 30951 h 82263"/>
                <a:gd name="connsiteX5" fmla="*/ 42354 w 96109"/>
                <a:gd name="connsiteY5" fmla="*/ 47240 h 82263"/>
                <a:gd name="connsiteX6" fmla="*/ 43983 w 96109"/>
                <a:gd name="connsiteY6" fmla="*/ 74933 h 82263"/>
                <a:gd name="connsiteX7" fmla="*/ 56200 w 96109"/>
                <a:gd name="connsiteY7" fmla="*/ 82263 h 82263"/>
                <a:gd name="connsiteX8" fmla="*/ 96110 w 96109"/>
                <a:gd name="connsiteY8" fmla="*/ 77376 h 82263"/>
                <a:gd name="connsiteX9" fmla="*/ 83078 w 96109"/>
                <a:gd name="connsiteY9" fmla="*/ 71675 h 82263"/>
                <a:gd name="connsiteX10" fmla="*/ 62716 w 96109"/>
                <a:gd name="connsiteY10" fmla="*/ 64345 h 82263"/>
                <a:gd name="connsiteX11" fmla="*/ 65159 w 96109"/>
                <a:gd name="connsiteY11" fmla="*/ 26064 h 82263"/>
                <a:gd name="connsiteX12" fmla="*/ 39910 w 96109"/>
                <a:gd name="connsiteY12" fmla="*/ 2443 h 8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109" h="82263">
                  <a:moveTo>
                    <a:pt x="39910" y="2443"/>
                  </a:moveTo>
                  <a:lnTo>
                    <a:pt x="15475" y="0"/>
                  </a:lnTo>
                  <a:cubicBezTo>
                    <a:pt x="15475" y="0"/>
                    <a:pt x="5702" y="7330"/>
                    <a:pt x="4887" y="10588"/>
                  </a:cubicBezTo>
                  <a:cubicBezTo>
                    <a:pt x="4072" y="13846"/>
                    <a:pt x="0" y="32580"/>
                    <a:pt x="0" y="32580"/>
                  </a:cubicBezTo>
                  <a:cubicBezTo>
                    <a:pt x="0" y="32580"/>
                    <a:pt x="17104" y="26878"/>
                    <a:pt x="25249" y="30951"/>
                  </a:cubicBezTo>
                  <a:cubicBezTo>
                    <a:pt x="34209" y="35023"/>
                    <a:pt x="42354" y="47240"/>
                    <a:pt x="42354" y="47240"/>
                  </a:cubicBezTo>
                  <a:cubicBezTo>
                    <a:pt x="42354" y="47240"/>
                    <a:pt x="40724" y="72490"/>
                    <a:pt x="43983" y="74933"/>
                  </a:cubicBezTo>
                  <a:cubicBezTo>
                    <a:pt x="48055" y="78191"/>
                    <a:pt x="56200" y="82263"/>
                    <a:pt x="56200" y="82263"/>
                  </a:cubicBezTo>
                  <a:cubicBezTo>
                    <a:pt x="56200" y="82263"/>
                    <a:pt x="84707" y="79005"/>
                    <a:pt x="96110" y="77376"/>
                  </a:cubicBezTo>
                  <a:lnTo>
                    <a:pt x="83078" y="71675"/>
                  </a:lnTo>
                  <a:cubicBezTo>
                    <a:pt x="83078" y="71675"/>
                    <a:pt x="62716" y="71675"/>
                    <a:pt x="62716" y="64345"/>
                  </a:cubicBezTo>
                  <a:cubicBezTo>
                    <a:pt x="62716" y="57014"/>
                    <a:pt x="65159" y="26064"/>
                    <a:pt x="65159" y="26064"/>
                  </a:cubicBezTo>
                  <a:lnTo>
                    <a:pt x="39910" y="2443"/>
                  </a:ln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6183964" y="455299"/>
              <a:ext cx="47240" cy="43511"/>
            </a:xfrm>
            <a:custGeom>
              <a:avLst/>
              <a:gdLst>
                <a:gd name="connsiteX0" fmla="*/ 35023 w 47240"/>
                <a:gd name="connsiteY0" fmla="*/ 0 h 43511"/>
                <a:gd name="connsiteX1" fmla="*/ 47241 w 47240"/>
                <a:gd name="connsiteY1" fmla="*/ 18733 h 43511"/>
                <a:gd name="connsiteX2" fmla="*/ 46426 w 47240"/>
                <a:gd name="connsiteY2" fmla="*/ 26878 h 43511"/>
                <a:gd name="connsiteX3" fmla="*/ 37467 w 47240"/>
                <a:gd name="connsiteY3" fmla="*/ 38281 h 43511"/>
                <a:gd name="connsiteX4" fmla="*/ 13846 w 47240"/>
                <a:gd name="connsiteY4" fmla="*/ 43168 h 43511"/>
                <a:gd name="connsiteX5" fmla="*/ 0 w 47240"/>
                <a:gd name="connsiteY5" fmla="*/ 37466 h 43511"/>
                <a:gd name="connsiteX6" fmla="*/ 1629 w 47240"/>
                <a:gd name="connsiteY6" fmla="*/ 19548 h 43511"/>
                <a:gd name="connsiteX7" fmla="*/ 18733 w 47240"/>
                <a:gd name="connsiteY7" fmla="*/ 7330 h 43511"/>
                <a:gd name="connsiteX8" fmla="*/ 35023 w 47240"/>
                <a:gd name="connsiteY8" fmla="*/ 0 h 4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0" h="43511">
                  <a:moveTo>
                    <a:pt x="35023" y="0"/>
                  </a:moveTo>
                  <a:cubicBezTo>
                    <a:pt x="38281" y="2443"/>
                    <a:pt x="39910" y="19548"/>
                    <a:pt x="47241" y="18733"/>
                  </a:cubicBezTo>
                  <a:lnTo>
                    <a:pt x="46426" y="26878"/>
                  </a:lnTo>
                  <a:cubicBezTo>
                    <a:pt x="46426" y="26878"/>
                    <a:pt x="39910" y="37466"/>
                    <a:pt x="37467" y="38281"/>
                  </a:cubicBezTo>
                  <a:cubicBezTo>
                    <a:pt x="36652" y="39095"/>
                    <a:pt x="13846" y="43168"/>
                    <a:pt x="13846" y="43168"/>
                  </a:cubicBezTo>
                  <a:cubicBezTo>
                    <a:pt x="13846" y="43168"/>
                    <a:pt x="13846" y="45611"/>
                    <a:pt x="0" y="37466"/>
                  </a:cubicBezTo>
                  <a:cubicBezTo>
                    <a:pt x="0" y="37466"/>
                    <a:pt x="2444" y="24435"/>
                    <a:pt x="1629" y="19548"/>
                  </a:cubicBezTo>
                  <a:cubicBezTo>
                    <a:pt x="1629" y="14661"/>
                    <a:pt x="16290" y="13846"/>
                    <a:pt x="18733" y="7330"/>
                  </a:cubicBezTo>
                  <a:cubicBezTo>
                    <a:pt x="21177" y="814"/>
                    <a:pt x="35023" y="0"/>
                    <a:pt x="35023" y="0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951020" y="466609"/>
              <a:ext cx="232943" cy="80727"/>
            </a:xfrm>
            <a:custGeom>
              <a:avLst/>
              <a:gdLst>
                <a:gd name="connsiteX0" fmla="*/ 232944 w 232943"/>
                <a:gd name="connsiteY0" fmla="*/ 26156 h 80727"/>
                <a:gd name="connsiteX1" fmla="*/ 180002 w 232943"/>
                <a:gd name="connsiteY1" fmla="*/ 2536 h 80727"/>
                <a:gd name="connsiteX2" fmla="*/ 115657 w 232943"/>
                <a:gd name="connsiteY2" fmla="*/ 4980 h 80727"/>
                <a:gd name="connsiteX3" fmla="*/ 38281 w 232943"/>
                <a:gd name="connsiteY3" fmla="*/ 10681 h 80727"/>
                <a:gd name="connsiteX4" fmla="*/ 0 w 232943"/>
                <a:gd name="connsiteY4" fmla="*/ 26156 h 80727"/>
                <a:gd name="connsiteX5" fmla="*/ 94481 w 232943"/>
                <a:gd name="connsiteY5" fmla="*/ 61179 h 80727"/>
                <a:gd name="connsiteX6" fmla="*/ 174301 w 232943"/>
                <a:gd name="connsiteY6" fmla="*/ 80727 h 80727"/>
                <a:gd name="connsiteX7" fmla="*/ 186518 w 232943"/>
                <a:gd name="connsiteY7" fmla="*/ 70139 h 80727"/>
                <a:gd name="connsiteX8" fmla="*/ 232944 w 232943"/>
                <a:gd name="connsiteY8" fmla="*/ 26156 h 8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943" h="80727">
                  <a:moveTo>
                    <a:pt x="232944" y="26156"/>
                  </a:moveTo>
                  <a:cubicBezTo>
                    <a:pt x="232944" y="26156"/>
                    <a:pt x="190590" y="3351"/>
                    <a:pt x="180002" y="2536"/>
                  </a:cubicBezTo>
                  <a:cubicBezTo>
                    <a:pt x="169414" y="1722"/>
                    <a:pt x="133576" y="-3980"/>
                    <a:pt x="115657" y="4980"/>
                  </a:cubicBezTo>
                  <a:cubicBezTo>
                    <a:pt x="97739" y="13939"/>
                    <a:pt x="52942" y="9867"/>
                    <a:pt x="38281" y="10681"/>
                  </a:cubicBezTo>
                  <a:cubicBezTo>
                    <a:pt x="23620" y="10681"/>
                    <a:pt x="0" y="26156"/>
                    <a:pt x="0" y="26156"/>
                  </a:cubicBezTo>
                  <a:cubicBezTo>
                    <a:pt x="0" y="26156"/>
                    <a:pt x="78191" y="32672"/>
                    <a:pt x="94481" y="61179"/>
                  </a:cubicBezTo>
                  <a:cubicBezTo>
                    <a:pt x="110770" y="89686"/>
                    <a:pt x="118915" y="47333"/>
                    <a:pt x="174301" y="80727"/>
                  </a:cubicBezTo>
                  <a:lnTo>
                    <a:pt x="186518" y="70139"/>
                  </a:lnTo>
                  <a:cubicBezTo>
                    <a:pt x="186518" y="69324"/>
                    <a:pt x="184889" y="22898"/>
                    <a:pt x="232944" y="26156"/>
                  </a:cubicBezTo>
                  <a:close/>
                </a:path>
              </a:pathLst>
            </a:custGeom>
            <a:solidFill>
              <a:srgbClr val="000000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161973" y="582359"/>
              <a:ext cx="151024" cy="406430"/>
            </a:xfrm>
            <a:custGeom>
              <a:avLst/>
              <a:gdLst>
                <a:gd name="connsiteX0" fmla="*/ 0 w 151024"/>
                <a:gd name="connsiteY0" fmla="*/ 0 h 406430"/>
                <a:gd name="connsiteX1" fmla="*/ 17104 w 151024"/>
                <a:gd name="connsiteY1" fmla="*/ 30951 h 406430"/>
                <a:gd name="connsiteX2" fmla="*/ 76562 w 151024"/>
                <a:gd name="connsiteY2" fmla="*/ 113214 h 406430"/>
                <a:gd name="connsiteX3" fmla="*/ 96924 w 151024"/>
                <a:gd name="connsiteY3" fmla="*/ 141721 h 406430"/>
                <a:gd name="connsiteX4" fmla="*/ 108327 w 151024"/>
                <a:gd name="connsiteY4" fmla="*/ 166970 h 406430"/>
                <a:gd name="connsiteX5" fmla="*/ 109142 w 151024"/>
                <a:gd name="connsiteY5" fmla="*/ 186518 h 406430"/>
                <a:gd name="connsiteX6" fmla="*/ 109142 w 151024"/>
                <a:gd name="connsiteY6" fmla="*/ 193848 h 406430"/>
                <a:gd name="connsiteX7" fmla="*/ 108327 w 151024"/>
                <a:gd name="connsiteY7" fmla="*/ 222356 h 406430"/>
                <a:gd name="connsiteX8" fmla="*/ 108327 w 151024"/>
                <a:gd name="connsiteY8" fmla="*/ 236202 h 406430"/>
                <a:gd name="connsiteX9" fmla="*/ 110771 w 151024"/>
                <a:gd name="connsiteY9" fmla="*/ 253306 h 406430"/>
                <a:gd name="connsiteX10" fmla="*/ 118915 w 151024"/>
                <a:gd name="connsiteY10" fmla="*/ 269596 h 406430"/>
                <a:gd name="connsiteX11" fmla="*/ 127060 w 151024"/>
                <a:gd name="connsiteY11" fmla="*/ 285071 h 406430"/>
                <a:gd name="connsiteX12" fmla="*/ 140092 w 151024"/>
                <a:gd name="connsiteY12" fmla="*/ 351859 h 406430"/>
                <a:gd name="connsiteX13" fmla="*/ 137649 w 151024"/>
                <a:gd name="connsiteY13" fmla="*/ 372222 h 406430"/>
                <a:gd name="connsiteX14" fmla="*/ 131133 w 151024"/>
                <a:gd name="connsiteY14" fmla="*/ 406430 h 406430"/>
                <a:gd name="connsiteX15" fmla="*/ 147423 w 151024"/>
                <a:gd name="connsiteY15" fmla="*/ 373851 h 406430"/>
                <a:gd name="connsiteX16" fmla="*/ 150681 w 151024"/>
                <a:gd name="connsiteY16" fmla="*/ 351859 h 406430"/>
                <a:gd name="connsiteX17" fmla="*/ 136834 w 151024"/>
                <a:gd name="connsiteY17" fmla="*/ 280184 h 406430"/>
                <a:gd name="connsiteX18" fmla="*/ 120544 w 151024"/>
                <a:gd name="connsiteY18" fmla="*/ 250048 h 406430"/>
                <a:gd name="connsiteX19" fmla="*/ 118915 w 151024"/>
                <a:gd name="connsiteY19" fmla="*/ 222356 h 406430"/>
                <a:gd name="connsiteX20" fmla="*/ 119730 w 151024"/>
                <a:gd name="connsiteY20" fmla="*/ 193848 h 406430"/>
                <a:gd name="connsiteX21" fmla="*/ 119730 w 151024"/>
                <a:gd name="connsiteY21" fmla="*/ 186518 h 406430"/>
                <a:gd name="connsiteX22" fmla="*/ 118101 w 151024"/>
                <a:gd name="connsiteY22" fmla="*/ 165341 h 406430"/>
                <a:gd name="connsiteX23" fmla="*/ 105069 w 151024"/>
                <a:gd name="connsiteY23" fmla="*/ 136834 h 406430"/>
                <a:gd name="connsiteX24" fmla="*/ 84707 w 151024"/>
                <a:gd name="connsiteY24" fmla="*/ 108327 h 406430"/>
                <a:gd name="connsiteX25" fmla="*/ 25249 w 151024"/>
                <a:gd name="connsiteY25" fmla="*/ 26064 h 406430"/>
                <a:gd name="connsiteX26" fmla="*/ 0 w 151024"/>
                <a:gd name="connsiteY26" fmla="*/ 0 h 4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1024" h="406430">
                  <a:moveTo>
                    <a:pt x="0" y="0"/>
                  </a:moveTo>
                  <a:cubicBezTo>
                    <a:pt x="4887" y="11403"/>
                    <a:pt x="8145" y="19548"/>
                    <a:pt x="17104" y="30951"/>
                  </a:cubicBezTo>
                  <a:cubicBezTo>
                    <a:pt x="26064" y="43168"/>
                    <a:pt x="52127" y="79820"/>
                    <a:pt x="76562" y="113214"/>
                  </a:cubicBezTo>
                  <a:cubicBezTo>
                    <a:pt x="83892" y="122988"/>
                    <a:pt x="90408" y="132762"/>
                    <a:pt x="96924" y="141721"/>
                  </a:cubicBezTo>
                  <a:cubicBezTo>
                    <a:pt x="103440" y="150681"/>
                    <a:pt x="106698" y="158825"/>
                    <a:pt x="108327" y="166970"/>
                  </a:cubicBezTo>
                  <a:cubicBezTo>
                    <a:pt x="109956" y="175115"/>
                    <a:pt x="109142" y="181631"/>
                    <a:pt x="109142" y="186518"/>
                  </a:cubicBezTo>
                  <a:cubicBezTo>
                    <a:pt x="109142" y="191405"/>
                    <a:pt x="109142" y="193848"/>
                    <a:pt x="109142" y="193848"/>
                  </a:cubicBezTo>
                  <a:cubicBezTo>
                    <a:pt x="109142" y="193848"/>
                    <a:pt x="109142" y="205251"/>
                    <a:pt x="108327" y="222356"/>
                  </a:cubicBezTo>
                  <a:cubicBezTo>
                    <a:pt x="108327" y="226428"/>
                    <a:pt x="108327" y="231315"/>
                    <a:pt x="108327" y="236202"/>
                  </a:cubicBezTo>
                  <a:cubicBezTo>
                    <a:pt x="108327" y="241089"/>
                    <a:pt x="108327" y="247605"/>
                    <a:pt x="110771" y="253306"/>
                  </a:cubicBezTo>
                  <a:cubicBezTo>
                    <a:pt x="112399" y="259008"/>
                    <a:pt x="115657" y="264709"/>
                    <a:pt x="118915" y="269596"/>
                  </a:cubicBezTo>
                  <a:cubicBezTo>
                    <a:pt x="122173" y="274483"/>
                    <a:pt x="124617" y="279370"/>
                    <a:pt x="127060" y="285071"/>
                  </a:cubicBezTo>
                  <a:cubicBezTo>
                    <a:pt x="136834" y="306248"/>
                    <a:pt x="140907" y="331497"/>
                    <a:pt x="140092" y="351859"/>
                  </a:cubicBezTo>
                  <a:cubicBezTo>
                    <a:pt x="139278" y="360819"/>
                    <a:pt x="138463" y="368964"/>
                    <a:pt x="137649" y="372222"/>
                  </a:cubicBezTo>
                  <a:cubicBezTo>
                    <a:pt x="134391" y="386068"/>
                    <a:pt x="133576" y="394213"/>
                    <a:pt x="131133" y="406430"/>
                  </a:cubicBezTo>
                  <a:cubicBezTo>
                    <a:pt x="139278" y="396656"/>
                    <a:pt x="144164" y="389326"/>
                    <a:pt x="147423" y="373851"/>
                  </a:cubicBezTo>
                  <a:cubicBezTo>
                    <a:pt x="148237" y="369778"/>
                    <a:pt x="149866" y="361633"/>
                    <a:pt x="150681" y="351859"/>
                  </a:cubicBezTo>
                  <a:cubicBezTo>
                    <a:pt x="152309" y="329868"/>
                    <a:pt x="148237" y="302990"/>
                    <a:pt x="136834" y="280184"/>
                  </a:cubicBezTo>
                  <a:cubicBezTo>
                    <a:pt x="131947" y="268781"/>
                    <a:pt x="123802" y="259008"/>
                    <a:pt x="120544" y="250048"/>
                  </a:cubicBezTo>
                  <a:cubicBezTo>
                    <a:pt x="117286" y="241089"/>
                    <a:pt x="118915" y="230501"/>
                    <a:pt x="118915" y="222356"/>
                  </a:cubicBezTo>
                  <a:cubicBezTo>
                    <a:pt x="118915" y="205251"/>
                    <a:pt x="119730" y="193848"/>
                    <a:pt x="119730" y="193848"/>
                  </a:cubicBezTo>
                  <a:cubicBezTo>
                    <a:pt x="119730" y="193848"/>
                    <a:pt x="119730" y="191405"/>
                    <a:pt x="119730" y="186518"/>
                  </a:cubicBezTo>
                  <a:cubicBezTo>
                    <a:pt x="119730" y="181631"/>
                    <a:pt x="119730" y="174301"/>
                    <a:pt x="118101" y="165341"/>
                  </a:cubicBezTo>
                  <a:cubicBezTo>
                    <a:pt x="116472" y="156382"/>
                    <a:pt x="111585" y="145794"/>
                    <a:pt x="105069" y="136834"/>
                  </a:cubicBezTo>
                  <a:cubicBezTo>
                    <a:pt x="98553" y="127875"/>
                    <a:pt x="91223" y="118101"/>
                    <a:pt x="84707" y="108327"/>
                  </a:cubicBezTo>
                  <a:cubicBezTo>
                    <a:pt x="60272" y="74933"/>
                    <a:pt x="34208" y="38281"/>
                    <a:pt x="25249" y="26064"/>
                  </a:cubicBezTo>
                  <a:cubicBezTo>
                    <a:pt x="15475" y="13846"/>
                    <a:pt x="8959" y="8145"/>
                    <a:pt x="0" y="0"/>
                  </a:cubicBezTo>
                  <a:close/>
                </a:path>
              </a:pathLst>
            </a:custGeom>
            <a:solidFill>
              <a:srgbClr val="1B1B1B"/>
            </a:solidFill>
            <a:ln w="813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57" name="图形 2"/>
            <p:cNvGrpSpPr/>
            <p:nvPr/>
          </p:nvGrpSpPr>
          <p:grpSpPr>
            <a:xfrm>
              <a:off x="6188036" y="962726"/>
              <a:ext cx="468212" cy="156381"/>
              <a:chOff x="6188036" y="962726"/>
              <a:chExt cx="468212" cy="156381"/>
            </a:xfrm>
            <a:solidFill>
              <a:srgbClr val="1B1B1B"/>
            </a:solidFill>
          </p:grpSpPr>
          <p:sp>
            <p:nvSpPr>
              <p:cNvPr id="58" name="任意多边形: 形状 57"/>
              <p:cNvSpPr/>
              <p:nvPr/>
            </p:nvSpPr>
            <p:spPr>
              <a:xfrm>
                <a:off x="6188036" y="1110963"/>
                <a:ext cx="945" cy="1629"/>
              </a:xfrm>
              <a:custGeom>
                <a:avLst/>
                <a:gdLst>
                  <a:gd name="connsiteX0" fmla="*/ 815 w 945"/>
                  <a:gd name="connsiteY0" fmla="*/ 0 h 1629"/>
                  <a:gd name="connsiteX1" fmla="*/ 0 w 945"/>
                  <a:gd name="connsiteY1" fmla="*/ 1629 h 1629"/>
                  <a:gd name="connsiteX2" fmla="*/ 815 w 945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5" h="1629">
                    <a:moveTo>
                      <a:pt x="815" y="0"/>
                    </a:moveTo>
                    <a:cubicBezTo>
                      <a:pt x="-814" y="815"/>
                      <a:pt x="2444" y="1629"/>
                      <a:pt x="0" y="1629"/>
                    </a:cubicBezTo>
                    <a:cubicBezTo>
                      <a:pt x="0" y="815"/>
                      <a:pt x="0" y="0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6192923" y="962726"/>
                <a:ext cx="463325" cy="156381"/>
              </a:xfrm>
              <a:custGeom>
                <a:avLst/>
                <a:gdLst>
                  <a:gd name="connsiteX0" fmla="*/ 458558 w 463325"/>
                  <a:gd name="connsiteY0" fmla="*/ 5701 h 156381"/>
                  <a:gd name="connsiteX1" fmla="*/ 438195 w 463325"/>
                  <a:gd name="connsiteY1" fmla="*/ 8959 h 156381"/>
                  <a:gd name="connsiteX2" fmla="*/ 436566 w 463325"/>
                  <a:gd name="connsiteY2" fmla="*/ 6516 h 156381"/>
                  <a:gd name="connsiteX3" fmla="*/ 412946 w 463325"/>
                  <a:gd name="connsiteY3" fmla="*/ 7330 h 156381"/>
                  <a:gd name="connsiteX4" fmla="*/ 412946 w 463325"/>
                  <a:gd name="connsiteY4" fmla="*/ 6516 h 156381"/>
                  <a:gd name="connsiteX5" fmla="*/ 408874 w 463325"/>
                  <a:gd name="connsiteY5" fmla="*/ 9774 h 156381"/>
                  <a:gd name="connsiteX6" fmla="*/ 408874 w 463325"/>
                  <a:gd name="connsiteY6" fmla="*/ 8145 h 156381"/>
                  <a:gd name="connsiteX7" fmla="*/ 405616 w 463325"/>
                  <a:gd name="connsiteY7" fmla="*/ 11403 h 156381"/>
                  <a:gd name="connsiteX8" fmla="*/ 403987 w 463325"/>
                  <a:gd name="connsiteY8" fmla="*/ 8959 h 156381"/>
                  <a:gd name="connsiteX9" fmla="*/ 403987 w 463325"/>
                  <a:gd name="connsiteY9" fmla="*/ 11403 h 156381"/>
                  <a:gd name="connsiteX10" fmla="*/ 395842 w 463325"/>
                  <a:gd name="connsiteY10" fmla="*/ 15475 h 156381"/>
                  <a:gd name="connsiteX11" fmla="*/ 395842 w 463325"/>
                  <a:gd name="connsiteY11" fmla="*/ 13846 h 156381"/>
                  <a:gd name="connsiteX12" fmla="*/ 379552 w 463325"/>
                  <a:gd name="connsiteY12" fmla="*/ 21991 h 156381"/>
                  <a:gd name="connsiteX13" fmla="*/ 378738 w 463325"/>
                  <a:gd name="connsiteY13" fmla="*/ 18733 h 156381"/>
                  <a:gd name="connsiteX14" fmla="*/ 376294 w 463325"/>
                  <a:gd name="connsiteY14" fmla="*/ 22806 h 156381"/>
                  <a:gd name="connsiteX15" fmla="*/ 372222 w 463325"/>
                  <a:gd name="connsiteY15" fmla="*/ 25249 h 156381"/>
                  <a:gd name="connsiteX16" fmla="*/ 372222 w 463325"/>
                  <a:gd name="connsiteY16" fmla="*/ 24435 h 156381"/>
                  <a:gd name="connsiteX17" fmla="*/ 369778 w 463325"/>
                  <a:gd name="connsiteY17" fmla="*/ 26878 h 156381"/>
                  <a:gd name="connsiteX18" fmla="*/ 368149 w 463325"/>
                  <a:gd name="connsiteY18" fmla="*/ 25249 h 156381"/>
                  <a:gd name="connsiteX19" fmla="*/ 364891 w 463325"/>
                  <a:gd name="connsiteY19" fmla="*/ 26064 h 156381"/>
                  <a:gd name="connsiteX20" fmla="*/ 364891 w 463325"/>
                  <a:gd name="connsiteY20" fmla="*/ 26878 h 156381"/>
                  <a:gd name="connsiteX21" fmla="*/ 362448 w 463325"/>
                  <a:gd name="connsiteY21" fmla="*/ 27693 h 156381"/>
                  <a:gd name="connsiteX22" fmla="*/ 362448 w 463325"/>
                  <a:gd name="connsiteY22" fmla="*/ 27693 h 156381"/>
                  <a:gd name="connsiteX23" fmla="*/ 359190 w 463325"/>
                  <a:gd name="connsiteY23" fmla="*/ 30136 h 156381"/>
                  <a:gd name="connsiteX24" fmla="*/ 359190 w 463325"/>
                  <a:gd name="connsiteY24" fmla="*/ 26064 h 156381"/>
                  <a:gd name="connsiteX25" fmla="*/ 338013 w 463325"/>
                  <a:gd name="connsiteY25" fmla="*/ 35023 h 156381"/>
                  <a:gd name="connsiteX26" fmla="*/ 335570 w 463325"/>
                  <a:gd name="connsiteY26" fmla="*/ 33394 h 156381"/>
                  <a:gd name="connsiteX27" fmla="*/ 332312 w 463325"/>
                  <a:gd name="connsiteY27" fmla="*/ 35838 h 156381"/>
                  <a:gd name="connsiteX28" fmla="*/ 330683 w 463325"/>
                  <a:gd name="connsiteY28" fmla="*/ 35023 h 156381"/>
                  <a:gd name="connsiteX29" fmla="*/ 328239 w 463325"/>
                  <a:gd name="connsiteY29" fmla="*/ 37467 h 156381"/>
                  <a:gd name="connsiteX30" fmla="*/ 328239 w 463325"/>
                  <a:gd name="connsiteY30" fmla="*/ 35023 h 156381"/>
                  <a:gd name="connsiteX31" fmla="*/ 324167 w 463325"/>
                  <a:gd name="connsiteY31" fmla="*/ 38281 h 156381"/>
                  <a:gd name="connsiteX32" fmla="*/ 324167 w 463325"/>
                  <a:gd name="connsiteY32" fmla="*/ 36652 h 156381"/>
                  <a:gd name="connsiteX33" fmla="*/ 320094 w 463325"/>
                  <a:gd name="connsiteY33" fmla="*/ 39096 h 156381"/>
                  <a:gd name="connsiteX34" fmla="*/ 320094 w 463325"/>
                  <a:gd name="connsiteY34" fmla="*/ 37467 h 156381"/>
                  <a:gd name="connsiteX35" fmla="*/ 318465 w 463325"/>
                  <a:gd name="connsiteY35" fmla="*/ 39910 h 156381"/>
                  <a:gd name="connsiteX36" fmla="*/ 318465 w 463325"/>
                  <a:gd name="connsiteY36" fmla="*/ 38281 h 156381"/>
                  <a:gd name="connsiteX37" fmla="*/ 312764 w 463325"/>
                  <a:gd name="connsiteY37" fmla="*/ 43168 h 156381"/>
                  <a:gd name="connsiteX38" fmla="*/ 312764 w 463325"/>
                  <a:gd name="connsiteY38" fmla="*/ 42353 h 156381"/>
                  <a:gd name="connsiteX39" fmla="*/ 307063 w 463325"/>
                  <a:gd name="connsiteY39" fmla="*/ 44797 h 156381"/>
                  <a:gd name="connsiteX40" fmla="*/ 304619 w 463325"/>
                  <a:gd name="connsiteY40" fmla="*/ 42353 h 156381"/>
                  <a:gd name="connsiteX41" fmla="*/ 303805 w 463325"/>
                  <a:gd name="connsiteY41" fmla="*/ 47240 h 156381"/>
                  <a:gd name="connsiteX42" fmla="*/ 298103 w 463325"/>
                  <a:gd name="connsiteY42" fmla="*/ 48869 h 156381"/>
                  <a:gd name="connsiteX43" fmla="*/ 297289 w 463325"/>
                  <a:gd name="connsiteY43" fmla="*/ 44797 h 156381"/>
                  <a:gd name="connsiteX44" fmla="*/ 295660 w 463325"/>
                  <a:gd name="connsiteY44" fmla="*/ 43168 h 156381"/>
                  <a:gd name="connsiteX45" fmla="*/ 296474 w 463325"/>
                  <a:gd name="connsiteY45" fmla="*/ 41539 h 156381"/>
                  <a:gd name="connsiteX46" fmla="*/ 293216 w 463325"/>
                  <a:gd name="connsiteY46" fmla="*/ 43168 h 156381"/>
                  <a:gd name="connsiteX47" fmla="*/ 289958 w 463325"/>
                  <a:gd name="connsiteY47" fmla="*/ 50498 h 156381"/>
                  <a:gd name="connsiteX48" fmla="*/ 289144 w 463325"/>
                  <a:gd name="connsiteY48" fmla="*/ 46426 h 156381"/>
                  <a:gd name="connsiteX49" fmla="*/ 287515 w 463325"/>
                  <a:gd name="connsiteY49" fmla="*/ 52942 h 156381"/>
                  <a:gd name="connsiteX50" fmla="*/ 285886 w 463325"/>
                  <a:gd name="connsiteY50" fmla="*/ 52127 h 156381"/>
                  <a:gd name="connsiteX51" fmla="*/ 285886 w 463325"/>
                  <a:gd name="connsiteY51" fmla="*/ 54571 h 156381"/>
                  <a:gd name="connsiteX52" fmla="*/ 281813 w 463325"/>
                  <a:gd name="connsiteY52" fmla="*/ 53756 h 156381"/>
                  <a:gd name="connsiteX53" fmla="*/ 281813 w 463325"/>
                  <a:gd name="connsiteY53" fmla="*/ 52127 h 156381"/>
                  <a:gd name="connsiteX54" fmla="*/ 279370 w 463325"/>
                  <a:gd name="connsiteY54" fmla="*/ 53756 h 156381"/>
                  <a:gd name="connsiteX55" fmla="*/ 279370 w 463325"/>
                  <a:gd name="connsiteY55" fmla="*/ 53756 h 156381"/>
                  <a:gd name="connsiteX56" fmla="*/ 278555 w 463325"/>
                  <a:gd name="connsiteY56" fmla="*/ 57014 h 156381"/>
                  <a:gd name="connsiteX57" fmla="*/ 279370 w 463325"/>
                  <a:gd name="connsiteY57" fmla="*/ 56200 h 156381"/>
                  <a:gd name="connsiteX58" fmla="*/ 276112 w 463325"/>
                  <a:gd name="connsiteY58" fmla="*/ 59458 h 156381"/>
                  <a:gd name="connsiteX59" fmla="*/ 276112 w 463325"/>
                  <a:gd name="connsiteY59" fmla="*/ 57014 h 156381"/>
                  <a:gd name="connsiteX60" fmla="*/ 271225 w 463325"/>
                  <a:gd name="connsiteY60" fmla="*/ 62716 h 156381"/>
                  <a:gd name="connsiteX61" fmla="*/ 272039 w 463325"/>
                  <a:gd name="connsiteY61" fmla="*/ 60272 h 156381"/>
                  <a:gd name="connsiteX62" fmla="*/ 264709 w 463325"/>
                  <a:gd name="connsiteY62" fmla="*/ 62716 h 156381"/>
                  <a:gd name="connsiteX63" fmla="*/ 265524 w 463325"/>
                  <a:gd name="connsiteY63" fmla="*/ 64345 h 156381"/>
                  <a:gd name="connsiteX64" fmla="*/ 263080 w 463325"/>
                  <a:gd name="connsiteY64" fmla="*/ 63530 h 156381"/>
                  <a:gd name="connsiteX65" fmla="*/ 261451 w 463325"/>
                  <a:gd name="connsiteY65" fmla="*/ 65159 h 156381"/>
                  <a:gd name="connsiteX66" fmla="*/ 261451 w 463325"/>
                  <a:gd name="connsiteY66" fmla="*/ 64345 h 156381"/>
                  <a:gd name="connsiteX67" fmla="*/ 253306 w 463325"/>
                  <a:gd name="connsiteY67" fmla="*/ 68417 h 156381"/>
                  <a:gd name="connsiteX68" fmla="*/ 251677 w 463325"/>
                  <a:gd name="connsiteY68" fmla="*/ 71675 h 156381"/>
                  <a:gd name="connsiteX69" fmla="*/ 251677 w 463325"/>
                  <a:gd name="connsiteY69" fmla="*/ 70046 h 156381"/>
                  <a:gd name="connsiteX70" fmla="*/ 249234 w 463325"/>
                  <a:gd name="connsiteY70" fmla="*/ 69232 h 156381"/>
                  <a:gd name="connsiteX71" fmla="*/ 252492 w 463325"/>
                  <a:gd name="connsiteY71" fmla="*/ 67603 h 156381"/>
                  <a:gd name="connsiteX72" fmla="*/ 250863 w 463325"/>
                  <a:gd name="connsiteY72" fmla="*/ 68417 h 156381"/>
                  <a:gd name="connsiteX73" fmla="*/ 247605 w 463325"/>
                  <a:gd name="connsiteY73" fmla="*/ 70046 h 156381"/>
                  <a:gd name="connsiteX74" fmla="*/ 246790 w 463325"/>
                  <a:gd name="connsiteY74" fmla="*/ 67603 h 156381"/>
                  <a:gd name="connsiteX75" fmla="*/ 245161 w 463325"/>
                  <a:gd name="connsiteY75" fmla="*/ 70046 h 156381"/>
                  <a:gd name="connsiteX76" fmla="*/ 241089 w 463325"/>
                  <a:gd name="connsiteY76" fmla="*/ 71675 h 156381"/>
                  <a:gd name="connsiteX77" fmla="*/ 241089 w 463325"/>
                  <a:gd name="connsiteY77" fmla="*/ 73304 h 156381"/>
                  <a:gd name="connsiteX78" fmla="*/ 237831 w 463325"/>
                  <a:gd name="connsiteY78" fmla="*/ 72490 h 156381"/>
                  <a:gd name="connsiteX79" fmla="*/ 237016 w 463325"/>
                  <a:gd name="connsiteY79" fmla="*/ 70046 h 156381"/>
                  <a:gd name="connsiteX80" fmla="*/ 236202 w 463325"/>
                  <a:gd name="connsiteY80" fmla="*/ 74119 h 156381"/>
                  <a:gd name="connsiteX81" fmla="*/ 235387 w 463325"/>
                  <a:gd name="connsiteY81" fmla="*/ 73304 h 156381"/>
                  <a:gd name="connsiteX82" fmla="*/ 233759 w 463325"/>
                  <a:gd name="connsiteY82" fmla="*/ 76562 h 156381"/>
                  <a:gd name="connsiteX83" fmla="*/ 228057 w 463325"/>
                  <a:gd name="connsiteY83" fmla="*/ 75748 h 156381"/>
                  <a:gd name="connsiteX84" fmla="*/ 224799 w 463325"/>
                  <a:gd name="connsiteY84" fmla="*/ 79006 h 156381"/>
                  <a:gd name="connsiteX85" fmla="*/ 224799 w 463325"/>
                  <a:gd name="connsiteY85" fmla="*/ 77376 h 156381"/>
                  <a:gd name="connsiteX86" fmla="*/ 223170 w 463325"/>
                  <a:gd name="connsiteY86" fmla="*/ 78191 h 156381"/>
                  <a:gd name="connsiteX87" fmla="*/ 219098 w 463325"/>
                  <a:gd name="connsiteY87" fmla="*/ 75748 h 156381"/>
                  <a:gd name="connsiteX88" fmla="*/ 219912 w 463325"/>
                  <a:gd name="connsiteY88" fmla="*/ 79820 h 156381"/>
                  <a:gd name="connsiteX89" fmla="*/ 215025 w 463325"/>
                  <a:gd name="connsiteY89" fmla="*/ 80635 h 156381"/>
                  <a:gd name="connsiteX90" fmla="*/ 215025 w 463325"/>
                  <a:gd name="connsiteY90" fmla="*/ 78191 h 156381"/>
                  <a:gd name="connsiteX91" fmla="*/ 210953 w 463325"/>
                  <a:gd name="connsiteY91" fmla="*/ 80635 h 156381"/>
                  <a:gd name="connsiteX92" fmla="*/ 212582 w 463325"/>
                  <a:gd name="connsiteY92" fmla="*/ 83078 h 156381"/>
                  <a:gd name="connsiteX93" fmla="*/ 209324 w 463325"/>
                  <a:gd name="connsiteY93" fmla="*/ 83078 h 156381"/>
                  <a:gd name="connsiteX94" fmla="*/ 207695 w 463325"/>
                  <a:gd name="connsiteY94" fmla="*/ 85521 h 156381"/>
                  <a:gd name="connsiteX95" fmla="*/ 197107 w 463325"/>
                  <a:gd name="connsiteY95" fmla="*/ 85521 h 156381"/>
                  <a:gd name="connsiteX96" fmla="*/ 196292 w 463325"/>
                  <a:gd name="connsiteY96" fmla="*/ 87150 h 156381"/>
                  <a:gd name="connsiteX97" fmla="*/ 197921 w 463325"/>
                  <a:gd name="connsiteY97" fmla="*/ 86336 h 156381"/>
                  <a:gd name="connsiteX98" fmla="*/ 197921 w 463325"/>
                  <a:gd name="connsiteY98" fmla="*/ 87965 h 156381"/>
                  <a:gd name="connsiteX99" fmla="*/ 196292 w 463325"/>
                  <a:gd name="connsiteY99" fmla="*/ 85521 h 156381"/>
                  <a:gd name="connsiteX100" fmla="*/ 193034 w 463325"/>
                  <a:gd name="connsiteY100" fmla="*/ 90408 h 156381"/>
                  <a:gd name="connsiteX101" fmla="*/ 191405 w 463325"/>
                  <a:gd name="connsiteY101" fmla="*/ 89594 h 156381"/>
                  <a:gd name="connsiteX102" fmla="*/ 190590 w 463325"/>
                  <a:gd name="connsiteY102" fmla="*/ 92037 h 156381"/>
                  <a:gd name="connsiteX103" fmla="*/ 188147 w 463325"/>
                  <a:gd name="connsiteY103" fmla="*/ 87965 h 156381"/>
                  <a:gd name="connsiteX104" fmla="*/ 186518 w 463325"/>
                  <a:gd name="connsiteY104" fmla="*/ 90408 h 156381"/>
                  <a:gd name="connsiteX105" fmla="*/ 184889 w 463325"/>
                  <a:gd name="connsiteY105" fmla="*/ 88779 h 156381"/>
                  <a:gd name="connsiteX106" fmla="*/ 184075 w 463325"/>
                  <a:gd name="connsiteY106" fmla="*/ 91223 h 156381"/>
                  <a:gd name="connsiteX107" fmla="*/ 184075 w 463325"/>
                  <a:gd name="connsiteY107" fmla="*/ 90408 h 156381"/>
                  <a:gd name="connsiteX108" fmla="*/ 182446 w 463325"/>
                  <a:gd name="connsiteY108" fmla="*/ 91223 h 156381"/>
                  <a:gd name="connsiteX109" fmla="*/ 184889 w 463325"/>
                  <a:gd name="connsiteY109" fmla="*/ 92852 h 156381"/>
                  <a:gd name="connsiteX110" fmla="*/ 183260 w 463325"/>
                  <a:gd name="connsiteY110" fmla="*/ 95295 h 156381"/>
                  <a:gd name="connsiteX111" fmla="*/ 180817 w 463325"/>
                  <a:gd name="connsiteY111" fmla="*/ 94481 h 156381"/>
                  <a:gd name="connsiteX112" fmla="*/ 180002 w 463325"/>
                  <a:gd name="connsiteY112" fmla="*/ 96924 h 156381"/>
                  <a:gd name="connsiteX113" fmla="*/ 178373 w 463325"/>
                  <a:gd name="connsiteY113" fmla="*/ 95295 h 156381"/>
                  <a:gd name="connsiteX114" fmla="*/ 179188 w 463325"/>
                  <a:gd name="connsiteY114" fmla="*/ 95295 h 156381"/>
                  <a:gd name="connsiteX115" fmla="*/ 176744 w 463325"/>
                  <a:gd name="connsiteY115" fmla="*/ 94481 h 156381"/>
                  <a:gd name="connsiteX116" fmla="*/ 175930 w 463325"/>
                  <a:gd name="connsiteY116" fmla="*/ 97739 h 156381"/>
                  <a:gd name="connsiteX117" fmla="*/ 175930 w 463325"/>
                  <a:gd name="connsiteY117" fmla="*/ 95295 h 156381"/>
                  <a:gd name="connsiteX118" fmla="*/ 174301 w 463325"/>
                  <a:gd name="connsiteY118" fmla="*/ 94481 h 156381"/>
                  <a:gd name="connsiteX119" fmla="*/ 175115 w 463325"/>
                  <a:gd name="connsiteY119" fmla="*/ 96110 h 156381"/>
                  <a:gd name="connsiteX120" fmla="*/ 174301 w 463325"/>
                  <a:gd name="connsiteY120" fmla="*/ 95295 h 156381"/>
                  <a:gd name="connsiteX121" fmla="*/ 172672 w 463325"/>
                  <a:gd name="connsiteY121" fmla="*/ 98553 h 156381"/>
                  <a:gd name="connsiteX122" fmla="*/ 169414 w 463325"/>
                  <a:gd name="connsiteY122" fmla="*/ 97739 h 156381"/>
                  <a:gd name="connsiteX123" fmla="*/ 169414 w 463325"/>
                  <a:gd name="connsiteY123" fmla="*/ 97739 h 156381"/>
                  <a:gd name="connsiteX124" fmla="*/ 166970 w 463325"/>
                  <a:gd name="connsiteY124" fmla="*/ 99368 h 156381"/>
                  <a:gd name="connsiteX125" fmla="*/ 166970 w 463325"/>
                  <a:gd name="connsiteY125" fmla="*/ 99368 h 156381"/>
                  <a:gd name="connsiteX126" fmla="*/ 165341 w 463325"/>
                  <a:gd name="connsiteY126" fmla="*/ 100997 h 156381"/>
                  <a:gd name="connsiteX127" fmla="*/ 162083 w 463325"/>
                  <a:gd name="connsiteY127" fmla="*/ 97739 h 156381"/>
                  <a:gd name="connsiteX128" fmla="*/ 162083 w 463325"/>
                  <a:gd name="connsiteY128" fmla="*/ 102626 h 156381"/>
                  <a:gd name="connsiteX129" fmla="*/ 154753 w 463325"/>
                  <a:gd name="connsiteY129" fmla="*/ 104255 h 156381"/>
                  <a:gd name="connsiteX130" fmla="*/ 154753 w 463325"/>
                  <a:gd name="connsiteY130" fmla="*/ 105884 h 156381"/>
                  <a:gd name="connsiteX131" fmla="*/ 144979 w 463325"/>
                  <a:gd name="connsiteY131" fmla="*/ 108327 h 156381"/>
                  <a:gd name="connsiteX132" fmla="*/ 144165 w 463325"/>
                  <a:gd name="connsiteY132" fmla="*/ 105884 h 156381"/>
                  <a:gd name="connsiteX133" fmla="*/ 143350 w 463325"/>
                  <a:gd name="connsiteY133" fmla="*/ 107513 h 156381"/>
                  <a:gd name="connsiteX134" fmla="*/ 144979 w 463325"/>
                  <a:gd name="connsiteY134" fmla="*/ 109956 h 156381"/>
                  <a:gd name="connsiteX135" fmla="*/ 138463 w 463325"/>
                  <a:gd name="connsiteY135" fmla="*/ 111585 h 156381"/>
                  <a:gd name="connsiteX136" fmla="*/ 138463 w 463325"/>
                  <a:gd name="connsiteY136" fmla="*/ 113214 h 156381"/>
                  <a:gd name="connsiteX137" fmla="*/ 135205 w 463325"/>
                  <a:gd name="connsiteY137" fmla="*/ 112400 h 156381"/>
                  <a:gd name="connsiteX138" fmla="*/ 135205 w 463325"/>
                  <a:gd name="connsiteY138" fmla="*/ 114029 h 156381"/>
                  <a:gd name="connsiteX139" fmla="*/ 133576 w 463325"/>
                  <a:gd name="connsiteY139" fmla="*/ 112400 h 156381"/>
                  <a:gd name="connsiteX140" fmla="*/ 132762 w 463325"/>
                  <a:gd name="connsiteY140" fmla="*/ 114843 h 156381"/>
                  <a:gd name="connsiteX141" fmla="*/ 131947 w 463325"/>
                  <a:gd name="connsiteY141" fmla="*/ 113214 h 156381"/>
                  <a:gd name="connsiteX142" fmla="*/ 128689 w 463325"/>
                  <a:gd name="connsiteY142" fmla="*/ 116472 h 156381"/>
                  <a:gd name="connsiteX143" fmla="*/ 127060 w 463325"/>
                  <a:gd name="connsiteY143" fmla="*/ 114843 h 156381"/>
                  <a:gd name="connsiteX144" fmla="*/ 127060 w 463325"/>
                  <a:gd name="connsiteY144" fmla="*/ 117287 h 156381"/>
                  <a:gd name="connsiteX145" fmla="*/ 121359 w 463325"/>
                  <a:gd name="connsiteY145" fmla="*/ 115657 h 156381"/>
                  <a:gd name="connsiteX146" fmla="*/ 109956 w 463325"/>
                  <a:gd name="connsiteY146" fmla="*/ 124617 h 156381"/>
                  <a:gd name="connsiteX147" fmla="*/ 109956 w 463325"/>
                  <a:gd name="connsiteY147" fmla="*/ 123802 h 156381"/>
                  <a:gd name="connsiteX148" fmla="*/ 109142 w 463325"/>
                  <a:gd name="connsiteY148" fmla="*/ 125431 h 156381"/>
                  <a:gd name="connsiteX149" fmla="*/ 107513 w 463325"/>
                  <a:gd name="connsiteY149" fmla="*/ 122173 h 156381"/>
                  <a:gd name="connsiteX150" fmla="*/ 105069 w 463325"/>
                  <a:gd name="connsiteY150" fmla="*/ 125431 h 156381"/>
                  <a:gd name="connsiteX151" fmla="*/ 105884 w 463325"/>
                  <a:gd name="connsiteY151" fmla="*/ 126246 h 156381"/>
                  <a:gd name="connsiteX152" fmla="*/ 103440 w 463325"/>
                  <a:gd name="connsiteY152" fmla="*/ 127875 h 156381"/>
                  <a:gd name="connsiteX153" fmla="*/ 102626 w 463325"/>
                  <a:gd name="connsiteY153" fmla="*/ 124617 h 156381"/>
                  <a:gd name="connsiteX154" fmla="*/ 101811 w 463325"/>
                  <a:gd name="connsiteY154" fmla="*/ 126246 h 156381"/>
                  <a:gd name="connsiteX155" fmla="*/ 100182 w 463325"/>
                  <a:gd name="connsiteY155" fmla="*/ 118101 h 156381"/>
                  <a:gd name="connsiteX156" fmla="*/ 99368 w 463325"/>
                  <a:gd name="connsiteY156" fmla="*/ 118915 h 156381"/>
                  <a:gd name="connsiteX157" fmla="*/ 98553 w 463325"/>
                  <a:gd name="connsiteY157" fmla="*/ 115657 h 156381"/>
                  <a:gd name="connsiteX158" fmla="*/ 99368 w 463325"/>
                  <a:gd name="connsiteY158" fmla="*/ 121359 h 156381"/>
                  <a:gd name="connsiteX159" fmla="*/ 97739 w 463325"/>
                  <a:gd name="connsiteY159" fmla="*/ 127875 h 156381"/>
                  <a:gd name="connsiteX160" fmla="*/ 98553 w 463325"/>
                  <a:gd name="connsiteY160" fmla="*/ 125431 h 156381"/>
                  <a:gd name="connsiteX161" fmla="*/ 95295 w 463325"/>
                  <a:gd name="connsiteY161" fmla="*/ 127060 h 156381"/>
                  <a:gd name="connsiteX162" fmla="*/ 96110 w 463325"/>
                  <a:gd name="connsiteY162" fmla="*/ 131133 h 156381"/>
                  <a:gd name="connsiteX163" fmla="*/ 94481 w 463325"/>
                  <a:gd name="connsiteY163" fmla="*/ 129504 h 156381"/>
                  <a:gd name="connsiteX164" fmla="*/ 95295 w 463325"/>
                  <a:gd name="connsiteY164" fmla="*/ 132762 h 156381"/>
                  <a:gd name="connsiteX165" fmla="*/ 93666 w 463325"/>
                  <a:gd name="connsiteY165" fmla="*/ 135205 h 156381"/>
                  <a:gd name="connsiteX166" fmla="*/ 91223 w 463325"/>
                  <a:gd name="connsiteY166" fmla="*/ 129504 h 156381"/>
                  <a:gd name="connsiteX167" fmla="*/ 92037 w 463325"/>
                  <a:gd name="connsiteY167" fmla="*/ 135205 h 156381"/>
                  <a:gd name="connsiteX168" fmla="*/ 90408 w 463325"/>
                  <a:gd name="connsiteY168" fmla="*/ 131947 h 156381"/>
                  <a:gd name="connsiteX169" fmla="*/ 87965 w 463325"/>
                  <a:gd name="connsiteY169" fmla="*/ 132762 h 156381"/>
                  <a:gd name="connsiteX170" fmla="*/ 88779 w 463325"/>
                  <a:gd name="connsiteY170" fmla="*/ 135205 h 156381"/>
                  <a:gd name="connsiteX171" fmla="*/ 86336 w 463325"/>
                  <a:gd name="connsiteY171" fmla="*/ 133576 h 156381"/>
                  <a:gd name="connsiteX172" fmla="*/ 83893 w 463325"/>
                  <a:gd name="connsiteY172" fmla="*/ 134391 h 156381"/>
                  <a:gd name="connsiteX173" fmla="*/ 83078 w 463325"/>
                  <a:gd name="connsiteY173" fmla="*/ 136834 h 156381"/>
                  <a:gd name="connsiteX174" fmla="*/ 85521 w 463325"/>
                  <a:gd name="connsiteY174" fmla="*/ 137649 h 156381"/>
                  <a:gd name="connsiteX175" fmla="*/ 83078 w 463325"/>
                  <a:gd name="connsiteY175" fmla="*/ 139278 h 156381"/>
                  <a:gd name="connsiteX176" fmla="*/ 82263 w 463325"/>
                  <a:gd name="connsiteY176" fmla="*/ 138463 h 156381"/>
                  <a:gd name="connsiteX177" fmla="*/ 81449 w 463325"/>
                  <a:gd name="connsiteY177" fmla="*/ 140907 h 156381"/>
                  <a:gd name="connsiteX178" fmla="*/ 80634 w 463325"/>
                  <a:gd name="connsiteY178" fmla="*/ 139278 h 156381"/>
                  <a:gd name="connsiteX179" fmla="*/ 80634 w 463325"/>
                  <a:gd name="connsiteY179" fmla="*/ 140907 h 156381"/>
                  <a:gd name="connsiteX180" fmla="*/ 77376 w 463325"/>
                  <a:gd name="connsiteY180" fmla="*/ 139278 h 156381"/>
                  <a:gd name="connsiteX181" fmla="*/ 78191 w 463325"/>
                  <a:gd name="connsiteY181" fmla="*/ 137649 h 156381"/>
                  <a:gd name="connsiteX182" fmla="*/ 76562 w 463325"/>
                  <a:gd name="connsiteY182" fmla="*/ 137649 h 156381"/>
                  <a:gd name="connsiteX183" fmla="*/ 77376 w 463325"/>
                  <a:gd name="connsiteY183" fmla="*/ 142536 h 156381"/>
                  <a:gd name="connsiteX184" fmla="*/ 75748 w 463325"/>
                  <a:gd name="connsiteY184" fmla="*/ 142536 h 156381"/>
                  <a:gd name="connsiteX185" fmla="*/ 76562 w 463325"/>
                  <a:gd name="connsiteY185" fmla="*/ 140092 h 156381"/>
                  <a:gd name="connsiteX186" fmla="*/ 73304 w 463325"/>
                  <a:gd name="connsiteY186" fmla="*/ 138463 h 156381"/>
                  <a:gd name="connsiteX187" fmla="*/ 74119 w 463325"/>
                  <a:gd name="connsiteY187" fmla="*/ 142536 h 156381"/>
                  <a:gd name="connsiteX188" fmla="*/ 72489 w 463325"/>
                  <a:gd name="connsiteY188" fmla="*/ 140907 h 156381"/>
                  <a:gd name="connsiteX189" fmla="*/ 72489 w 463325"/>
                  <a:gd name="connsiteY189" fmla="*/ 144165 h 156381"/>
                  <a:gd name="connsiteX190" fmla="*/ 67603 w 463325"/>
                  <a:gd name="connsiteY190" fmla="*/ 140907 h 156381"/>
                  <a:gd name="connsiteX191" fmla="*/ 67603 w 463325"/>
                  <a:gd name="connsiteY191" fmla="*/ 137649 h 156381"/>
                  <a:gd name="connsiteX192" fmla="*/ 66788 w 463325"/>
                  <a:gd name="connsiteY192" fmla="*/ 137649 h 156381"/>
                  <a:gd name="connsiteX193" fmla="*/ 65159 w 463325"/>
                  <a:gd name="connsiteY193" fmla="*/ 133576 h 156381"/>
                  <a:gd name="connsiteX194" fmla="*/ 63530 w 463325"/>
                  <a:gd name="connsiteY194" fmla="*/ 135205 h 156381"/>
                  <a:gd name="connsiteX195" fmla="*/ 65159 w 463325"/>
                  <a:gd name="connsiteY195" fmla="*/ 144165 h 156381"/>
                  <a:gd name="connsiteX196" fmla="*/ 60272 w 463325"/>
                  <a:gd name="connsiteY196" fmla="*/ 142536 h 156381"/>
                  <a:gd name="connsiteX197" fmla="*/ 61901 w 463325"/>
                  <a:gd name="connsiteY197" fmla="*/ 144979 h 156381"/>
                  <a:gd name="connsiteX198" fmla="*/ 60272 w 463325"/>
                  <a:gd name="connsiteY198" fmla="*/ 148237 h 156381"/>
                  <a:gd name="connsiteX199" fmla="*/ 58643 w 463325"/>
                  <a:gd name="connsiteY199" fmla="*/ 142536 h 156381"/>
                  <a:gd name="connsiteX200" fmla="*/ 60272 w 463325"/>
                  <a:gd name="connsiteY200" fmla="*/ 142536 h 156381"/>
                  <a:gd name="connsiteX201" fmla="*/ 57829 w 463325"/>
                  <a:gd name="connsiteY201" fmla="*/ 140092 h 156381"/>
                  <a:gd name="connsiteX202" fmla="*/ 57014 w 463325"/>
                  <a:gd name="connsiteY202" fmla="*/ 143350 h 156381"/>
                  <a:gd name="connsiteX203" fmla="*/ 58643 w 463325"/>
                  <a:gd name="connsiteY203" fmla="*/ 144979 h 156381"/>
                  <a:gd name="connsiteX204" fmla="*/ 56200 w 463325"/>
                  <a:gd name="connsiteY204" fmla="*/ 147423 h 156381"/>
                  <a:gd name="connsiteX205" fmla="*/ 58643 w 463325"/>
                  <a:gd name="connsiteY205" fmla="*/ 149866 h 156381"/>
                  <a:gd name="connsiteX206" fmla="*/ 57829 w 463325"/>
                  <a:gd name="connsiteY206" fmla="*/ 151495 h 156381"/>
                  <a:gd name="connsiteX207" fmla="*/ 57829 w 463325"/>
                  <a:gd name="connsiteY207" fmla="*/ 149866 h 156381"/>
                  <a:gd name="connsiteX208" fmla="*/ 56200 w 463325"/>
                  <a:gd name="connsiteY208" fmla="*/ 153124 h 156381"/>
                  <a:gd name="connsiteX209" fmla="*/ 54571 w 463325"/>
                  <a:gd name="connsiteY209" fmla="*/ 150681 h 156381"/>
                  <a:gd name="connsiteX210" fmla="*/ 56200 w 463325"/>
                  <a:gd name="connsiteY210" fmla="*/ 147423 h 156381"/>
                  <a:gd name="connsiteX211" fmla="*/ 53756 w 463325"/>
                  <a:gd name="connsiteY211" fmla="*/ 149052 h 156381"/>
                  <a:gd name="connsiteX212" fmla="*/ 54571 w 463325"/>
                  <a:gd name="connsiteY212" fmla="*/ 148237 h 156381"/>
                  <a:gd name="connsiteX213" fmla="*/ 50498 w 463325"/>
                  <a:gd name="connsiteY213" fmla="*/ 147423 h 156381"/>
                  <a:gd name="connsiteX214" fmla="*/ 51313 w 463325"/>
                  <a:gd name="connsiteY214" fmla="*/ 149866 h 156381"/>
                  <a:gd name="connsiteX215" fmla="*/ 48055 w 463325"/>
                  <a:gd name="connsiteY215" fmla="*/ 153124 h 156381"/>
                  <a:gd name="connsiteX216" fmla="*/ 45611 w 463325"/>
                  <a:gd name="connsiteY216" fmla="*/ 150681 h 156381"/>
                  <a:gd name="connsiteX217" fmla="*/ 49684 w 463325"/>
                  <a:gd name="connsiteY217" fmla="*/ 147423 h 156381"/>
                  <a:gd name="connsiteX218" fmla="*/ 50498 w 463325"/>
                  <a:gd name="connsiteY218" fmla="*/ 144165 h 156381"/>
                  <a:gd name="connsiteX219" fmla="*/ 46426 w 463325"/>
                  <a:gd name="connsiteY219" fmla="*/ 140092 h 156381"/>
                  <a:gd name="connsiteX220" fmla="*/ 45611 w 463325"/>
                  <a:gd name="connsiteY220" fmla="*/ 141721 h 156381"/>
                  <a:gd name="connsiteX221" fmla="*/ 47241 w 463325"/>
                  <a:gd name="connsiteY221" fmla="*/ 144979 h 156381"/>
                  <a:gd name="connsiteX222" fmla="*/ 43168 w 463325"/>
                  <a:gd name="connsiteY222" fmla="*/ 149052 h 156381"/>
                  <a:gd name="connsiteX223" fmla="*/ 42354 w 463325"/>
                  <a:gd name="connsiteY223" fmla="*/ 145794 h 156381"/>
                  <a:gd name="connsiteX224" fmla="*/ 35023 w 463325"/>
                  <a:gd name="connsiteY224" fmla="*/ 148237 h 156381"/>
                  <a:gd name="connsiteX225" fmla="*/ 35023 w 463325"/>
                  <a:gd name="connsiteY225" fmla="*/ 152309 h 156381"/>
                  <a:gd name="connsiteX226" fmla="*/ 38281 w 463325"/>
                  <a:gd name="connsiteY226" fmla="*/ 155568 h 156381"/>
                  <a:gd name="connsiteX227" fmla="*/ 37467 w 463325"/>
                  <a:gd name="connsiteY227" fmla="*/ 153939 h 156381"/>
                  <a:gd name="connsiteX228" fmla="*/ 35023 w 463325"/>
                  <a:gd name="connsiteY228" fmla="*/ 154753 h 156381"/>
                  <a:gd name="connsiteX229" fmla="*/ 33394 w 463325"/>
                  <a:gd name="connsiteY229" fmla="*/ 148237 h 156381"/>
                  <a:gd name="connsiteX230" fmla="*/ 30951 w 463325"/>
                  <a:gd name="connsiteY230" fmla="*/ 147423 h 156381"/>
                  <a:gd name="connsiteX231" fmla="*/ 26878 w 463325"/>
                  <a:gd name="connsiteY231" fmla="*/ 152309 h 156381"/>
                  <a:gd name="connsiteX232" fmla="*/ 19548 w 463325"/>
                  <a:gd name="connsiteY232" fmla="*/ 155568 h 156381"/>
                  <a:gd name="connsiteX233" fmla="*/ 16290 w 463325"/>
                  <a:gd name="connsiteY233" fmla="*/ 151495 h 156381"/>
                  <a:gd name="connsiteX234" fmla="*/ 16290 w 463325"/>
                  <a:gd name="connsiteY234" fmla="*/ 153124 h 156381"/>
                  <a:gd name="connsiteX235" fmla="*/ 16290 w 463325"/>
                  <a:gd name="connsiteY235" fmla="*/ 152309 h 156381"/>
                  <a:gd name="connsiteX236" fmla="*/ 13032 w 463325"/>
                  <a:gd name="connsiteY236" fmla="*/ 155568 h 156381"/>
                  <a:gd name="connsiteX237" fmla="*/ 12217 w 463325"/>
                  <a:gd name="connsiteY237" fmla="*/ 152309 h 156381"/>
                  <a:gd name="connsiteX238" fmla="*/ 11403 w 463325"/>
                  <a:gd name="connsiteY238" fmla="*/ 153124 h 156381"/>
                  <a:gd name="connsiteX239" fmla="*/ 10589 w 463325"/>
                  <a:gd name="connsiteY239" fmla="*/ 150681 h 156381"/>
                  <a:gd name="connsiteX240" fmla="*/ 7330 w 463325"/>
                  <a:gd name="connsiteY240" fmla="*/ 152309 h 156381"/>
                  <a:gd name="connsiteX241" fmla="*/ 8959 w 463325"/>
                  <a:gd name="connsiteY241" fmla="*/ 153939 h 156381"/>
                  <a:gd name="connsiteX242" fmla="*/ 3258 w 463325"/>
                  <a:gd name="connsiteY242" fmla="*/ 156382 h 156381"/>
                  <a:gd name="connsiteX243" fmla="*/ 2444 w 463325"/>
                  <a:gd name="connsiteY243" fmla="*/ 154753 h 156381"/>
                  <a:gd name="connsiteX244" fmla="*/ 1629 w 463325"/>
                  <a:gd name="connsiteY244" fmla="*/ 156382 h 156381"/>
                  <a:gd name="connsiteX245" fmla="*/ 0 w 463325"/>
                  <a:gd name="connsiteY245" fmla="*/ 155568 h 156381"/>
                  <a:gd name="connsiteX246" fmla="*/ 1629 w 463325"/>
                  <a:gd name="connsiteY246" fmla="*/ 149866 h 156381"/>
                  <a:gd name="connsiteX247" fmla="*/ 2444 w 463325"/>
                  <a:gd name="connsiteY247" fmla="*/ 153939 h 156381"/>
                  <a:gd name="connsiteX248" fmla="*/ 4887 w 463325"/>
                  <a:gd name="connsiteY248" fmla="*/ 152309 h 156381"/>
                  <a:gd name="connsiteX249" fmla="*/ 4072 w 463325"/>
                  <a:gd name="connsiteY249" fmla="*/ 153939 h 156381"/>
                  <a:gd name="connsiteX250" fmla="*/ 4072 w 463325"/>
                  <a:gd name="connsiteY250" fmla="*/ 149866 h 156381"/>
                  <a:gd name="connsiteX251" fmla="*/ 3258 w 463325"/>
                  <a:gd name="connsiteY251" fmla="*/ 150681 h 156381"/>
                  <a:gd name="connsiteX252" fmla="*/ 5702 w 463325"/>
                  <a:gd name="connsiteY252" fmla="*/ 148237 h 156381"/>
                  <a:gd name="connsiteX253" fmla="*/ 6516 w 463325"/>
                  <a:gd name="connsiteY253" fmla="*/ 150681 h 156381"/>
                  <a:gd name="connsiteX254" fmla="*/ 8145 w 463325"/>
                  <a:gd name="connsiteY254" fmla="*/ 147423 h 156381"/>
                  <a:gd name="connsiteX255" fmla="*/ 12217 w 463325"/>
                  <a:gd name="connsiteY255" fmla="*/ 144979 h 156381"/>
                  <a:gd name="connsiteX256" fmla="*/ 11403 w 463325"/>
                  <a:gd name="connsiteY256" fmla="*/ 150681 h 156381"/>
                  <a:gd name="connsiteX257" fmla="*/ 13846 w 463325"/>
                  <a:gd name="connsiteY257" fmla="*/ 150681 h 156381"/>
                  <a:gd name="connsiteX258" fmla="*/ 14661 w 463325"/>
                  <a:gd name="connsiteY258" fmla="*/ 144979 h 156381"/>
                  <a:gd name="connsiteX259" fmla="*/ 15475 w 463325"/>
                  <a:gd name="connsiteY259" fmla="*/ 146608 h 156381"/>
                  <a:gd name="connsiteX260" fmla="*/ 17104 w 463325"/>
                  <a:gd name="connsiteY260" fmla="*/ 142536 h 156381"/>
                  <a:gd name="connsiteX261" fmla="*/ 25249 w 463325"/>
                  <a:gd name="connsiteY261" fmla="*/ 140092 h 156381"/>
                  <a:gd name="connsiteX262" fmla="*/ 26064 w 463325"/>
                  <a:gd name="connsiteY262" fmla="*/ 141721 h 156381"/>
                  <a:gd name="connsiteX263" fmla="*/ 30951 w 463325"/>
                  <a:gd name="connsiteY263" fmla="*/ 136834 h 156381"/>
                  <a:gd name="connsiteX264" fmla="*/ 39096 w 463325"/>
                  <a:gd name="connsiteY264" fmla="*/ 135205 h 156381"/>
                  <a:gd name="connsiteX265" fmla="*/ 52942 w 463325"/>
                  <a:gd name="connsiteY265" fmla="*/ 127875 h 156381"/>
                  <a:gd name="connsiteX266" fmla="*/ 52942 w 463325"/>
                  <a:gd name="connsiteY266" fmla="*/ 130318 h 156381"/>
                  <a:gd name="connsiteX267" fmla="*/ 54571 w 463325"/>
                  <a:gd name="connsiteY267" fmla="*/ 130318 h 156381"/>
                  <a:gd name="connsiteX268" fmla="*/ 55385 w 463325"/>
                  <a:gd name="connsiteY268" fmla="*/ 126246 h 156381"/>
                  <a:gd name="connsiteX269" fmla="*/ 61901 w 463325"/>
                  <a:gd name="connsiteY269" fmla="*/ 121359 h 156381"/>
                  <a:gd name="connsiteX270" fmla="*/ 62716 w 463325"/>
                  <a:gd name="connsiteY270" fmla="*/ 122988 h 156381"/>
                  <a:gd name="connsiteX271" fmla="*/ 70046 w 463325"/>
                  <a:gd name="connsiteY271" fmla="*/ 120544 h 156381"/>
                  <a:gd name="connsiteX272" fmla="*/ 72489 w 463325"/>
                  <a:gd name="connsiteY272" fmla="*/ 122173 h 156381"/>
                  <a:gd name="connsiteX273" fmla="*/ 74933 w 463325"/>
                  <a:gd name="connsiteY273" fmla="*/ 116472 h 156381"/>
                  <a:gd name="connsiteX274" fmla="*/ 80634 w 463325"/>
                  <a:gd name="connsiteY274" fmla="*/ 115657 h 156381"/>
                  <a:gd name="connsiteX275" fmla="*/ 96924 w 463325"/>
                  <a:gd name="connsiteY275" fmla="*/ 105884 h 156381"/>
                  <a:gd name="connsiteX276" fmla="*/ 97739 w 463325"/>
                  <a:gd name="connsiteY276" fmla="*/ 107513 h 156381"/>
                  <a:gd name="connsiteX277" fmla="*/ 114843 w 463325"/>
                  <a:gd name="connsiteY277" fmla="*/ 98553 h 156381"/>
                  <a:gd name="connsiteX278" fmla="*/ 115658 w 463325"/>
                  <a:gd name="connsiteY278" fmla="*/ 101811 h 156381"/>
                  <a:gd name="connsiteX279" fmla="*/ 117286 w 463325"/>
                  <a:gd name="connsiteY279" fmla="*/ 97739 h 156381"/>
                  <a:gd name="connsiteX280" fmla="*/ 122173 w 463325"/>
                  <a:gd name="connsiteY280" fmla="*/ 96924 h 156381"/>
                  <a:gd name="connsiteX281" fmla="*/ 124617 w 463325"/>
                  <a:gd name="connsiteY281" fmla="*/ 93666 h 156381"/>
                  <a:gd name="connsiteX282" fmla="*/ 131947 w 463325"/>
                  <a:gd name="connsiteY282" fmla="*/ 91223 h 156381"/>
                  <a:gd name="connsiteX283" fmla="*/ 131133 w 463325"/>
                  <a:gd name="connsiteY283" fmla="*/ 91223 h 156381"/>
                  <a:gd name="connsiteX284" fmla="*/ 131947 w 463325"/>
                  <a:gd name="connsiteY284" fmla="*/ 93666 h 156381"/>
                  <a:gd name="connsiteX285" fmla="*/ 133576 w 463325"/>
                  <a:gd name="connsiteY285" fmla="*/ 89594 h 156381"/>
                  <a:gd name="connsiteX286" fmla="*/ 144165 w 463325"/>
                  <a:gd name="connsiteY286" fmla="*/ 87150 h 156381"/>
                  <a:gd name="connsiteX287" fmla="*/ 144165 w 463325"/>
                  <a:gd name="connsiteY287" fmla="*/ 84707 h 156381"/>
                  <a:gd name="connsiteX288" fmla="*/ 152310 w 463325"/>
                  <a:gd name="connsiteY288" fmla="*/ 82263 h 156381"/>
                  <a:gd name="connsiteX289" fmla="*/ 153124 w 463325"/>
                  <a:gd name="connsiteY289" fmla="*/ 83892 h 156381"/>
                  <a:gd name="connsiteX290" fmla="*/ 153124 w 463325"/>
                  <a:gd name="connsiteY290" fmla="*/ 81449 h 156381"/>
                  <a:gd name="connsiteX291" fmla="*/ 166970 w 463325"/>
                  <a:gd name="connsiteY291" fmla="*/ 78191 h 156381"/>
                  <a:gd name="connsiteX292" fmla="*/ 188147 w 463325"/>
                  <a:gd name="connsiteY292" fmla="*/ 69232 h 156381"/>
                  <a:gd name="connsiteX293" fmla="*/ 188147 w 463325"/>
                  <a:gd name="connsiteY293" fmla="*/ 70046 h 156381"/>
                  <a:gd name="connsiteX294" fmla="*/ 194663 w 463325"/>
                  <a:gd name="connsiteY294" fmla="*/ 65974 h 156381"/>
                  <a:gd name="connsiteX295" fmla="*/ 197107 w 463325"/>
                  <a:gd name="connsiteY295" fmla="*/ 66788 h 156381"/>
                  <a:gd name="connsiteX296" fmla="*/ 204437 w 463325"/>
                  <a:gd name="connsiteY296" fmla="*/ 63530 h 156381"/>
                  <a:gd name="connsiteX297" fmla="*/ 203622 w 463325"/>
                  <a:gd name="connsiteY297" fmla="*/ 64345 h 156381"/>
                  <a:gd name="connsiteX298" fmla="*/ 211767 w 463325"/>
                  <a:gd name="connsiteY298" fmla="*/ 62716 h 156381"/>
                  <a:gd name="connsiteX299" fmla="*/ 210953 w 463325"/>
                  <a:gd name="connsiteY299" fmla="*/ 64345 h 156381"/>
                  <a:gd name="connsiteX300" fmla="*/ 214211 w 463325"/>
                  <a:gd name="connsiteY300" fmla="*/ 63530 h 156381"/>
                  <a:gd name="connsiteX301" fmla="*/ 213396 w 463325"/>
                  <a:gd name="connsiteY301" fmla="*/ 61901 h 156381"/>
                  <a:gd name="connsiteX302" fmla="*/ 232129 w 463325"/>
                  <a:gd name="connsiteY302" fmla="*/ 53756 h 156381"/>
                  <a:gd name="connsiteX303" fmla="*/ 237016 w 463325"/>
                  <a:gd name="connsiteY303" fmla="*/ 56200 h 156381"/>
                  <a:gd name="connsiteX304" fmla="*/ 237016 w 463325"/>
                  <a:gd name="connsiteY304" fmla="*/ 55385 h 156381"/>
                  <a:gd name="connsiteX305" fmla="*/ 241089 w 463325"/>
                  <a:gd name="connsiteY305" fmla="*/ 56200 h 156381"/>
                  <a:gd name="connsiteX306" fmla="*/ 241089 w 463325"/>
                  <a:gd name="connsiteY306" fmla="*/ 53756 h 156381"/>
                  <a:gd name="connsiteX307" fmla="*/ 247605 w 463325"/>
                  <a:gd name="connsiteY307" fmla="*/ 53756 h 156381"/>
                  <a:gd name="connsiteX308" fmla="*/ 247605 w 463325"/>
                  <a:gd name="connsiteY308" fmla="*/ 55385 h 156381"/>
                  <a:gd name="connsiteX309" fmla="*/ 254121 w 463325"/>
                  <a:gd name="connsiteY309" fmla="*/ 47240 h 156381"/>
                  <a:gd name="connsiteX310" fmla="*/ 296474 w 463325"/>
                  <a:gd name="connsiteY310" fmla="*/ 30136 h 156381"/>
                  <a:gd name="connsiteX311" fmla="*/ 339642 w 463325"/>
                  <a:gd name="connsiteY311" fmla="*/ 17919 h 156381"/>
                  <a:gd name="connsiteX312" fmla="*/ 347787 w 463325"/>
                  <a:gd name="connsiteY312" fmla="*/ 17104 h 156381"/>
                  <a:gd name="connsiteX313" fmla="*/ 347787 w 463325"/>
                  <a:gd name="connsiteY313" fmla="*/ 17919 h 156381"/>
                  <a:gd name="connsiteX314" fmla="*/ 350230 w 463325"/>
                  <a:gd name="connsiteY314" fmla="*/ 14661 h 156381"/>
                  <a:gd name="connsiteX315" fmla="*/ 366520 w 463325"/>
                  <a:gd name="connsiteY315" fmla="*/ 9774 h 156381"/>
                  <a:gd name="connsiteX316" fmla="*/ 366520 w 463325"/>
                  <a:gd name="connsiteY316" fmla="*/ 12217 h 156381"/>
                  <a:gd name="connsiteX317" fmla="*/ 367335 w 463325"/>
                  <a:gd name="connsiteY317" fmla="*/ 10588 h 156381"/>
                  <a:gd name="connsiteX318" fmla="*/ 367335 w 463325"/>
                  <a:gd name="connsiteY318" fmla="*/ 11403 h 156381"/>
                  <a:gd name="connsiteX319" fmla="*/ 367335 w 463325"/>
                  <a:gd name="connsiteY319" fmla="*/ 8959 h 156381"/>
                  <a:gd name="connsiteX320" fmla="*/ 412132 w 463325"/>
                  <a:gd name="connsiteY320" fmla="*/ 1629 h 156381"/>
                  <a:gd name="connsiteX321" fmla="*/ 425164 w 463325"/>
                  <a:gd name="connsiteY321" fmla="*/ 0 h 156381"/>
                  <a:gd name="connsiteX322" fmla="*/ 459372 w 463325"/>
                  <a:gd name="connsiteY322" fmla="*/ 4887 h 156381"/>
                  <a:gd name="connsiteX323" fmla="*/ 458558 w 463325"/>
                  <a:gd name="connsiteY323" fmla="*/ 5701 h 15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463325" h="156381">
                    <a:moveTo>
                      <a:pt x="458558" y="5701"/>
                    </a:moveTo>
                    <a:cubicBezTo>
                      <a:pt x="452042" y="11403"/>
                      <a:pt x="444711" y="4887"/>
                      <a:pt x="438195" y="8959"/>
                    </a:cubicBezTo>
                    <a:cubicBezTo>
                      <a:pt x="437381" y="8959"/>
                      <a:pt x="438195" y="5701"/>
                      <a:pt x="436566" y="6516"/>
                    </a:cubicBezTo>
                    <a:cubicBezTo>
                      <a:pt x="430865" y="11403"/>
                      <a:pt x="421091" y="9774"/>
                      <a:pt x="412946" y="7330"/>
                    </a:cubicBezTo>
                    <a:lnTo>
                      <a:pt x="412946" y="6516"/>
                    </a:lnTo>
                    <a:cubicBezTo>
                      <a:pt x="411317" y="5701"/>
                      <a:pt x="410503" y="9774"/>
                      <a:pt x="408874" y="9774"/>
                    </a:cubicBezTo>
                    <a:cubicBezTo>
                      <a:pt x="408874" y="8959"/>
                      <a:pt x="408874" y="8959"/>
                      <a:pt x="408874" y="8145"/>
                    </a:cubicBezTo>
                    <a:cubicBezTo>
                      <a:pt x="408874" y="9774"/>
                      <a:pt x="406430" y="9774"/>
                      <a:pt x="405616" y="11403"/>
                    </a:cubicBezTo>
                    <a:cubicBezTo>
                      <a:pt x="404801" y="10588"/>
                      <a:pt x="404801" y="8959"/>
                      <a:pt x="403987" y="8959"/>
                    </a:cubicBezTo>
                    <a:lnTo>
                      <a:pt x="403987" y="11403"/>
                    </a:lnTo>
                    <a:cubicBezTo>
                      <a:pt x="402358" y="17104"/>
                      <a:pt x="398285" y="12217"/>
                      <a:pt x="395842" y="15475"/>
                    </a:cubicBezTo>
                    <a:cubicBezTo>
                      <a:pt x="395842" y="14661"/>
                      <a:pt x="395842" y="14661"/>
                      <a:pt x="395842" y="13846"/>
                    </a:cubicBezTo>
                    <a:cubicBezTo>
                      <a:pt x="391769" y="17919"/>
                      <a:pt x="385254" y="19548"/>
                      <a:pt x="379552" y="21991"/>
                    </a:cubicBezTo>
                    <a:cubicBezTo>
                      <a:pt x="379552" y="21177"/>
                      <a:pt x="379552" y="19548"/>
                      <a:pt x="378738" y="18733"/>
                    </a:cubicBezTo>
                    <a:cubicBezTo>
                      <a:pt x="378738" y="21177"/>
                      <a:pt x="377109" y="21991"/>
                      <a:pt x="376294" y="22806"/>
                    </a:cubicBezTo>
                    <a:cubicBezTo>
                      <a:pt x="374665" y="20362"/>
                      <a:pt x="374665" y="25249"/>
                      <a:pt x="372222" y="25249"/>
                    </a:cubicBezTo>
                    <a:lnTo>
                      <a:pt x="372222" y="24435"/>
                    </a:lnTo>
                    <a:cubicBezTo>
                      <a:pt x="371407" y="26878"/>
                      <a:pt x="369778" y="23620"/>
                      <a:pt x="369778" y="26878"/>
                    </a:cubicBezTo>
                    <a:lnTo>
                      <a:pt x="368149" y="25249"/>
                    </a:lnTo>
                    <a:cubicBezTo>
                      <a:pt x="368149" y="28507"/>
                      <a:pt x="365706" y="24435"/>
                      <a:pt x="364891" y="26064"/>
                    </a:cubicBezTo>
                    <a:lnTo>
                      <a:pt x="364891" y="26878"/>
                    </a:lnTo>
                    <a:cubicBezTo>
                      <a:pt x="364077" y="27693"/>
                      <a:pt x="363262" y="26878"/>
                      <a:pt x="362448" y="27693"/>
                    </a:cubicBezTo>
                    <a:lnTo>
                      <a:pt x="362448" y="27693"/>
                    </a:lnTo>
                    <a:cubicBezTo>
                      <a:pt x="360819" y="29322"/>
                      <a:pt x="358375" y="27693"/>
                      <a:pt x="359190" y="30136"/>
                    </a:cubicBezTo>
                    <a:cubicBezTo>
                      <a:pt x="357561" y="28507"/>
                      <a:pt x="360819" y="28507"/>
                      <a:pt x="359190" y="26064"/>
                    </a:cubicBezTo>
                    <a:cubicBezTo>
                      <a:pt x="352674" y="30951"/>
                      <a:pt x="345343" y="32580"/>
                      <a:pt x="338013" y="35023"/>
                    </a:cubicBezTo>
                    <a:cubicBezTo>
                      <a:pt x="337199" y="34209"/>
                      <a:pt x="336384" y="34209"/>
                      <a:pt x="335570" y="33394"/>
                    </a:cubicBezTo>
                    <a:cubicBezTo>
                      <a:pt x="334755" y="34209"/>
                      <a:pt x="333126" y="35023"/>
                      <a:pt x="332312" y="35838"/>
                    </a:cubicBezTo>
                    <a:cubicBezTo>
                      <a:pt x="332312" y="35838"/>
                      <a:pt x="331497" y="35023"/>
                      <a:pt x="330683" y="35023"/>
                    </a:cubicBezTo>
                    <a:cubicBezTo>
                      <a:pt x="329054" y="34209"/>
                      <a:pt x="329868" y="38281"/>
                      <a:pt x="328239" y="37467"/>
                    </a:cubicBezTo>
                    <a:cubicBezTo>
                      <a:pt x="328239" y="36652"/>
                      <a:pt x="328239" y="35838"/>
                      <a:pt x="328239" y="35023"/>
                    </a:cubicBezTo>
                    <a:cubicBezTo>
                      <a:pt x="327425" y="37467"/>
                      <a:pt x="325796" y="37467"/>
                      <a:pt x="324167" y="38281"/>
                    </a:cubicBezTo>
                    <a:cubicBezTo>
                      <a:pt x="324167" y="37467"/>
                      <a:pt x="324167" y="37467"/>
                      <a:pt x="324167" y="36652"/>
                    </a:cubicBezTo>
                    <a:cubicBezTo>
                      <a:pt x="323352" y="39096"/>
                      <a:pt x="320909" y="37467"/>
                      <a:pt x="320094" y="39096"/>
                    </a:cubicBezTo>
                    <a:lnTo>
                      <a:pt x="320094" y="37467"/>
                    </a:lnTo>
                    <a:cubicBezTo>
                      <a:pt x="317651" y="36652"/>
                      <a:pt x="320094" y="40724"/>
                      <a:pt x="318465" y="39910"/>
                    </a:cubicBezTo>
                    <a:cubicBezTo>
                      <a:pt x="318465" y="39096"/>
                      <a:pt x="318465" y="39096"/>
                      <a:pt x="318465" y="38281"/>
                    </a:cubicBezTo>
                    <a:cubicBezTo>
                      <a:pt x="317651" y="41539"/>
                      <a:pt x="314393" y="41539"/>
                      <a:pt x="312764" y="43168"/>
                    </a:cubicBezTo>
                    <a:cubicBezTo>
                      <a:pt x="312764" y="43168"/>
                      <a:pt x="312764" y="42353"/>
                      <a:pt x="312764" y="42353"/>
                    </a:cubicBezTo>
                    <a:cubicBezTo>
                      <a:pt x="311135" y="43168"/>
                      <a:pt x="308691" y="43168"/>
                      <a:pt x="307063" y="44797"/>
                    </a:cubicBezTo>
                    <a:cubicBezTo>
                      <a:pt x="306248" y="44797"/>
                      <a:pt x="306248" y="41539"/>
                      <a:pt x="304619" y="42353"/>
                    </a:cubicBezTo>
                    <a:cubicBezTo>
                      <a:pt x="305433" y="45611"/>
                      <a:pt x="301361" y="44797"/>
                      <a:pt x="303805" y="47240"/>
                    </a:cubicBezTo>
                    <a:cubicBezTo>
                      <a:pt x="302176" y="47240"/>
                      <a:pt x="298918" y="47240"/>
                      <a:pt x="298103" y="48869"/>
                    </a:cubicBezTo>
                    <a:cubicBezTo>
                      <a:pt x="298918" y="47240"/>
                      <a:pt x="296474" y="45611"/>
                      <a:pt x="297289" y="44797"/>
                    </a:cubicBezTo>
                    <a:lnTo>
                      <a:pt x="295660" y="43168"/>
                    </a:lnTo>
                    <a:cubicBezTo>
                      <a:pt x="295660" y="41539"/>
                      <a:pt x="297289" y="43168"/>
                      <a:pt x="296474" y="41539"/>
                    </a:cubicBezTo>
                    <a:cubicBezTo>
                      <a:pt x="295660" y="41539"/>
                      <a:pt x="294031" y="43982"/>
                      <a:pt x="293216" y="43168"/>
                    </a:cubicBezTo>
                    <a:cubicBezTo>
                      <a:pt x="292402" y="45611"/>
                      <a:pt x="292402" y="48869"/>
                      <a:pt x="289958" y="50498"/>
                    </a:cubicBezTo>
                    <a:cubicBezTo>
                      <a:pt x="290773" y="48869"/>
                      <a:pt x="288329" y="47240"/>
                      <a:pt x="289144" y="46426"/>
                    </a:cubicBezTo>
                    <a:lnTo>
                      <a:pt x="287515" y="52942"/>
                    </a:lnTo>
                    <a:cubicBezTo>
                      <a:pt x="286700" y="52942"/>
                      <a:pt x="286700" y="50498"/>
                      <a:pt x="285886" y="52127"/>
                    </a:cubicBezTo>
                    <a:cubicBezTo>
                      <a:pt x="285886" y="52942"/>
                      <a:pt x="285886" y="53756"/>
                      <a:pt x="285886" y="54571"/>
                    </a:cubicBezTo>
                    <a:cubicBezTo>
                      <a:pt x="285886" y="54571"/>
                      <a:pt x="282628" y="56200"/>
                      <a:pt x="281813" y="53756"/>
                    </a:cubicBezTo>
                    <a:cubicBezTo>
                      <a:pt x="280999" y="52942"/>
                      <a:pt x="282628" y="52942"/>
                      <a:pt x="281813" y="52127"/>
                    </a:cubicBezTo>
                    <a:cubicBezTo>
                      <a:pt x="280184" y="52942"/>
                      <a:pt x="280999" y="53756"/>
                      <a:pt x="279370" y="53756"/>
                    </a:cubicBezTo>
                    <a:lnTo>
                      <a:pt x="279370" y="53756"/>
                    </a:lnTo>
                    <a:cubicBezTo>
                      <a:pt x="278555" y="53756"/>
                      <a:pt x="276926" y="56200"/>
                      <a:pt x="278555" y="57014"/>
                    </a:cubicBezTo>
                    <a:cubicBezTo>
                      <a:pt x="279370" y="57014"/>
                      <a:pt x="277741" y="55385"/>
                      <a:pt x="279370" y="56200"/>
                    </a:cubicBezTo>
                    <a:cubicBezTo>
                      <a:pt x="279370" y="57829"/>
                      <a:pt x="277741" y="58643"/>
                      <a:pt x="276112" y="59458"/>
                    </a:cubicBezTo>
                    <a:cubicBezTo>
                      <a:pt x="276112" y="58643"/>
                      <a:pt x="276112" y="57829"/>
                      <a:pt x="276112" y="57014"/>
                    </a:cubicBezTo>
                    <a:cubicBezTo>
                      <a:pt x="275298" y="59458"/>
                      <a:pt x="272854" y="61087"/>
                      <a:pt x="271225" y="62716"/>
                    </a:cubicBezTo>
                    <a:cubicBezTo>
                      <a:pt x="272039" y="64345"/>
                      <a:pt x="271225" y="60272"/>
                      <a:pt x="272039" y="60272"/>
                    </a:cubicBezTo>
                    <a:cubicBezTo>
                      <a:pt x="268781" y="59458"/>
                      <a:pt x="267153" y="64345"/>
                      <a:pt x="264709" y="62716"/>
                    </a:cubicBezTo>
                    <a:cubicBezTo>
                      <a:pt x="264709" y="62716"/>
                      <a:pt x="265524" y="64345"/>
                      <a:pt x="265524" y="64345"/>
                    </a:cubicBezTo>
                    <a:cubicBezTo>
                      <a:pt x="263894" y="64345"/>
                      <a:pt x="263894" y="62716"/>
                      <a:pt x="263080" y="63530"/>
                    </a:cubicBezTo>
                    <a:cubicBezTo>
                      <a:pt x="262266" y="62716"/>
                      <a:pt x="262266" y="64345"/>
                      <a:pt x="261451" y="65159"/>
                    </a:cubicBezTo>
                    <a:cubicBezTo>
                      <a:pt x="261451" y="65974"/>
                      <a:pt x="260637" y="64345"/>
                      <a:pt x="261451" y="64345"/>
                    </a:cubicBezTo>
                    <a:cubicBezTo>
                      <a:pt x="260637" y="65974"/>
                      <a:pt x="256564" y="69232"/>
                      <a:pt x="253306" y="68417"/>
                    </a:cubicBezTo>
                    <a:cubicBezTo>
                      <a:pt x="253306" y="69232"/>
                      <a:pt x="252492" y="71675"/>
                      <a:pt x="251677" y="71675"/>
                    </a:cubicBezTo>
                    <a:lnTo>
                      <a:pt x="251677" y="70046"/>
                    </a:lnTo>
                    <a:cubicBezTo>
                      <a:pt x="250863" y="69232"/>
                      <a:pt x="249234" y="70861"/>
                      <a:pt x="249234" y="69232"/>
                    </a:cubicBezTo>
                    <a:cubicBezTo>
                      <a:pt x="248419" y="71675"/>
                      <a:pt x="254121" y="65974"/>
                      <a:pt x="252492" y="67603"/>
                    </a:cubicBezTo>
                    <a:cubicBezTo>
                      <a:pt x="251677" y="65974"/>
                      <a:pt x="250863" y="71675"/>
                      <a:pt x="250863" y="68417"/>
                    </a:cubicBezTo>
                    <a:cubicBezTo>
                      <a:pt x="249234" y="69232"/>
                      <a:pt x="249234" y="71675"/>
                      <a:pt x="247605" y="70046"/>
                    </a:cubicBezTo>
                    <a:cubicBezTo>
                      <a:pt x="248419" y="70046"/>
                      <a:pt x="247605" y="67603"/>
                      <a:pt x="246790" y="67603"/>
                    </a:cubicBezTo>
                    <a:cubicBezTo>
                      <a:pt x="245161" y="68417"/>
                      <a:pt x="246790" y="68417"/>
                      <a:pt x="245161" y="70046"/>
                    </a:cubicBezTo>
                    <a:lnTo>
                      <a:pt x="241089" y="71675"/>
                    </a:lnTo>
                    <a:cubicBezTo>
                      <a:pt x="241903" y="73304"/>
                      <a:pt x="239460" y="71675"/>
                      <a:pt x="241089" y="73304"/>
                    </a:cubicBezTo>
                    <a:cubicBezTo>
                      <a:pt x="240274" y="71675"/>
                      <a:pt x="238646" y="74933"/>
                      <a:pt x="237831" y="72490"/>
                    </a:cubicBezTo>
                    <a:lnTo>
                      <a:pt x="237016" y="70046"/>
                    </a:lnTo>
                    <a:cubicBezTo>
                      <a:pt x="236202" y="70861"/>
                      <a:pt x="236202" y="72490"/>
                      <a:pt x="236202" y="74119"/>
                    </a:cubicBezTo>
                    <a:cubicBezTo>
                      <a:pt x="236202" y="74119"/>
                      <a:pt x="235387" y="73304"/>
                      <a:pt x="235387" y="73304"/>
                    </a:cubicBezTo>
                    <a:cubicBezTo>
                      <a:pt x="236202" y="76562"/>
                      <a:pt x="233759" y="73304"/>
                      <a:pt x="233759" y="76562"/>
                    </a:cubicBezTo>
                    <a:cubicBezTo>
                      <a:pt x="231315" y="75748"/>
                      <a:pt x="229686" y="78191"/>
                      <a:pt x="228057" y="75748"/>
                    </a:cubicBezTo>
                    <a:cubicBezTo>
                      <a:pt x="227242" y="77376"/>
                      <a:pt x="226428" y="79006"/>
                      <a:pt x="224799" y="79006"/>
                    </a:cubicBezTo>
                    <a:cubicBezTo>
                      <a:pt x="224799" y="78191"/>
                      <a:pt x="225614" y="78191"/>
                      <a:pt x="224799" y="77376"/>
                    </a:cubicBezTo>
                    <a:cubicBezTo>
                      <a:pt x="223170" y="76562"/>
                      <a:pt x="223985" y="77376"/>
                      <a:pt x="223170" y="78191"/>
                    </a:cubicBezTo>
                    <a:cubicBezTo>
                      <a:pt x="223170" y="77376"/>
                      <a:pt x="220727" y="76562"/>
                      <a:pt x="219098" y="75748"/>
                    </a:cubicBezTo>
                    <a:cubicBezTo>
                      <a:pt x="218283" y="77376"/>
                      <a:pt x="219098" y="79006"/>
                      <a:pt x="219912" y="79820"/>
                    </a:cubicBezTo>
                    <a:cubicBezTo>
                      <a:pt x="217469" y="76562"/>
                      <a:pt x="217469" y="83078"/>
                      <a:pt x="215025" y="80635"/>
                    </a:cubicBezTo>
                    <a:cubicBezTo>
                      <a:pt x="215025" y="79820"/>
                      <a:pt x="216654" y="78191"/>
                      <a:pt x="215025" y="78191"/>
                    </a:cubicBezTo>
                    <a:cubicBezTo>
                      <a:pt x="212582" y="74933"/>
                      <a:pt x="213396" y="81449"/>
                      <a:pt x="210953" y="80635"/>
                    </a:cubicBezTo>
                    <a:lnTo>
                      <a:pt x="212582" y="83078"/>
                    </a:lnTo>
                    <a:cubicBezTo>
                      <a:pt x="210953" y="81449"/>
                      <a:pt x="210138" y="85521"/>
                      <a:pt x="209324" y="83078"/>
                    </a:cubicBezTo>
                    <a:cubicBezTo>
                      <a:pt x="209324" y="84707"/>
                      <a:pt x="206880" y="83078"/>
                      <a:pt x="207695" y="85521"/>
                    </a:cubicBezTo>
                    <a:cubicBezTo>
                      <a:pt x="203622" y="83892"/>
                      <a:pt x="201179" y="89594"/>
                      <a:pt x="197107" y="85521"/>
                    </a:cubicBezTo>
                    <a:cubicBezTo>
                      <a:pt x="197107" y="86336"/>
                      <a:pt x="195477" y="86336"/>
                      <a:pt x="196292" y="87150"/>
                    </a:cubicBezTo>
                    <a:cubicBezTo>
                      <a:pt x="197921" y="88779"/>
                      <a:pt x="197107" y="85521"/>
                      <a:pt x="197921" y="86336"/>
                    </a:cubicBezTo>
                    <a:cubicBezTo>
                      <a:pt x="197921" y="86336"/>
                      <a:pt x="197921" y="87150"/>
                      <a:pt x="197921" y="87965"/>
                    </a:cubicBezTo>
                    <a:cubicBezTo>
                      <a:pt x="197107" y="87965"/>
                      <a:pt x="196292" y="87965"/>
                      <a:pt x="196292" y="85521"/>
                    </a:cubicBezTo>
                    <a:cubicBezTo>
                      <a:pt x="193849" y="84707"/>
                      <a:pt x="195477" y="91223"/>
                      <a:pt x="193034" y="90408"/>
                    </a:cubicBezTo>
                    <a:cubicBezTo>
                      <a:pt x="193034" y="89594"/>
                      <a:pt x="192220" y="88779"/>
                      <a:pt x="191405" y="89594"/>
                    </a:cubicBezTo>
                    <a:lnTo>
                      <a:pt x="190590" y="92037"/>
                    </a:lnTo>
                    <a:cubicBezTo>
                      <a:pt x="188962" y="92037"/>
                      <a:pt x="188962" y="89594"/>
                      <a:pt x="188147" y="87965"/>
                    </a:cubicBezTo>
                    <a:cubicBezTo>
                      <a:pt x="187333" y="88779"/>
                      <a:pt x="186518" y="88779"/>
                      <a:pt x="186518" y="90408"/>
                    </a:cubicBezTo>
                    <a:lnTo>
                      <a:pt x="184889" y="88779"/>
                    </a:lnTo>
                    <a:cubicBezTo>
                      <a:pt x="186518" y="90408"/>
                      <a:pt x="184889" y="90408"/>
                      <a:pt x="184075" y="91223"/>
                    </a:cubicBezTo>
                    <a:lnTo>
                      <a:pt x="184075" y="90408"/>
                    </a:lnTo>
                    <a:cubicBezTo>
                      <a:pt x="183260" y="89594"/>
                      <a:pt x="182446" y="90408"/>
                      <a:pt x="182446" y="91223"/>
                    </a:cubicBezTo>
                    <a:cubicBezTo>
                      <a:pt x="183260" y="92037"/>
                      <a:pt x="184075" y="92852"/>
                      <a:pt x="184889" y="92852"/>
                    </a:cubicBezTo>
                    <a:cubicBezTo>
                      <a:pt x="184889" y="93666"/>
                      <a:pt x="184075" y="93666"/>
                      <a:pt x="183260" y="95295"/>
                    </a:cubicBezTo>
                    <a:cubicBezTo>
                      <a:pt x="182446" y="93666"/>
                      <a:pt x="181631" y="94481"/>
                      <a:pt x="180817" y="94481"/>
                    </a:cubicBezTo>
                    <a:cubicBezTo>
                      <a:pt x="180002" y="94481"/>
                      <a:pt x="180817" y="96110"/>
                      <a:pt x="180002" y="96924"/>
                    </a:cubicBezTo>
                    <a:cubicBezTo>
                      <a:pt x="180002" y="96110"/>
                      <a:pt x="178373" y="96924"/>
                      <a:pt x="178373" y="95295"/>
                    </a:cubicBezTo>
                    <a:cubicBezTo>
                      <a:pt x="178373" y="94481"/>
                      <a:pt x="179188" y="96110"/>
                      <a:pt x="179188" y="95295"/>
                    </a:cubicBezTo>
                    <a:cubicBezTo>
                      <a:pt x="178373" y="94481"/>
                      <a:pt x="177559" y="92852"/>
                      <a:pt x="176744" y="94481"/>
                    </a:cubicBezTo>
                    <a:cubicBezTo>
                      <a:pt x="175930" y="96110"/>
                      <a:pt x="178373" y="97739"/>
                      <a:pt x="175930" y="97739"/>
                    </a:cubicBezTo>
                    <a:cubicBezTo>
                      <a:pt x="175930" y="96924"/>
                      <a:pt x="175930" y="96110"/>
                      <a:pt x="175930" y="95295"/>
                    </a:cubicBezTo>
                    <a:lnTo>
                      <a:pt x="174301" y="94481"/>
                    </a:lnTo>
                    <a:lnTo>
                      <a:pt x="175115" y="96110"/>
                    </a:lnTo>
                    <a:cubicBezTo>
                      <a:pt x="175115" y="96110"/>
                      <a:pt x="175115" y="95295"/>
                      <a:pt x="174301" y="95295"/>
                    </a:cubicBezTo>
                    <a:cubicBezTo>
                      <a:pt x="174301" y="96924"/>
                      <a:pt x="171857" y="96924"/>
                      <a:pt x="172672" y="98553"/>
                    </a:cubicBezTo>
                    <a:cubicBezTo>
                      <a:pt x="171857" y="99368"/>
                      <a:pt x="170228" y="97739"/>
                      <a:pt x="169414" y="97739"/>
                    </a:cubicBezTo>
                    <a:lnTo>
                      <a:pt x="169414" y="97739"/>
                    </a:lnTo>
                    <a:cubicBezTo>
                      <a:pt x="167785" y="96924"/>
                      <a:pt x="166970" y="97739"/>
                      <a:pt x="166970" y="99368"/>
                    </a:cubicBezTo>
                    <a:lnTo>
                      <a:pt x="166970" y="99368"/>
                    </a:lnTo>
                    <a:cubicBezTo>
                      <a:pt x="166156" y="99368"/>
                      <a:pt x="165341" y="100182"/>
                      <a:pt x="165341" y="100997"/>
                    </a:cubicBezTo>
                    <a:cubicBezTo>
                      <a:pt x="163712" y="100182"/>
                      <a:pt x="162898" y="94481"/>
                      <a:pt x="162083" y="97739"/>
                    </a:cubicBezTo>
                    <a:cubicBezTo>
                      <a:pt x="160454" y="98553"/>
                      <a:pt x="161269" y="101811"/>
                      <a:pt x="162083" y="102626"/>
                    </a:cubicBezTo>
                    <a:cubicBezTo>
                      <a:pt x="159640" y="102626"/>
                      <a:pt x="158011" y="105884"/>
                      <a:pt x="154753" y="104255"/>
                    </a:cubicBezTo>
                    <a:cubicBezTo>
                      <a:pt x="154753" y="105069"/>
                      <a:pt x="154753" y="105069"/>
                      <a:pt x="154753" y="105884"/>
                    </a:cubicBezTo>
                    <a:cubicBezTo>
                      <a:pt x="151495" y="106698"/>
                      <a:pt x="148237" y="110771"/>
                      <a:pt x="144979" y="108327"/>
                    </a:cubicBezTo>
                    <a:cubicBezTo>
                      <a:pt x="145794" y="107513"/>
                      <a:pt x="144165" y="106698"/>
                      <a:pt x="144165" y="105884"/>
                    </a:cubicBezTo>
                    <a:cubicBezTo>
                      <a:pt x="144165" y="107513"/>
                      <a:pt x="142536" y="104255"/>
                      <a:pt x="143350" y="107513"/>
                    </a:cubicBezTo>
                    <a:cubicBezTo>
                      <a:pt x="144165" y="109142"/>
                      <a:pt x="144165" y="109956"/>
                      <a:pt x="144979" y="109956"/>
                    </a:cubicBezTo>
                    <a:cubicBezTo>
                      <a:pt x="143350" y="111585"/>
                      <a:pt x="140092" y="112400"/>
                      <a:pt x="138463" y="111585"/>
                    </a:cubicBezTo>
                    <a:cubicBezTo>
                      <a:pt x="139278" y="112400"/>
                      <a:pt x="139278" y="112400"/>
                      <a:pt x="138463" y="113214"/>
                    </a:cubicBezTo>
                    <a:cubicBezTo>
                      <a:pt x="137649" y="110771"/>
                      <a:pt x="136020" y="110771"/>
                      <a:pt x="135205" y="112400"/>
                    </a:cubicBezTo>
                    <a:lnTo>
                      <a:pt x="135205" y="114029"/>
                    </a:lnTo>
                    <a:lnTo>
                      <a:pt x="133576" y="112400"/>
                    </a:lnTo>
                    <a:cubicBezTo>
                      <a:pt x="133576" y="113214"/>
                      <a:pt x="134391" y="115657"/>
                      <a:pt x="132762" y="114843"/>
                    </a:cubicBezTo>
                    <a:cubicBezTo>
                      <a:pt x="132762" y="114029"/>
                      <a:pt x="131947" y="114029"/>
                      <a:pt x="131947" y="113214"/>
                    </a:cubicBezTo>
                    <a:cubicBezTo>
                      <a:pt x="131133" y="114843"/>
                      <a:pt x="130318" y="117287"/>
                      <a:pt x="128689" y="116472"/>
                    </a:cubicBezTo>
                    <a:lnTo>
                      <a:pt x="127060" y="114843"/>
                    </a:lnTo>
                    <a:cubicBezTo>
                      <a:pt x="126246" y="115657"/>
                      <a:pt x="126246" y="117287"/>
                      <a:pt x="127060" y="117287"/>
                    </a:cubicBezTo>
                    <a:cubicBezTo>
                      <a:pt x="124617" y="116472"/>
                      <a:pt x="122988" y="117287"/>
                      <a:pt x="121359" y="115657"/>
                    </a:cubicBezTo>
                    <a:cubicBezTo>
                      <a:pt x="119730" y="121359"/>
                      <a:pt x="114028" y="123802"/>
                      <a:pt x="109956" y="124617"/>
                    </a:cubicBezTo>
                    <a:lnTo>
                      <a:pt x="109956" y="123802"/>
                    </a:lnTo>
                    <a:cubicBezTo>
                      <a:pt x="108327" y="122988"/>
                      <a:pt x="109956" y="126246"/>
                      <a:pt x="109142" y="125431"/>
                    </a:cubicBezTo>
                    <a:cubicBezTo>
                      <a:pt x="109142" y="124617"/>
                      <a:pt x="107513" y="123802"/>
                      <a:pt x="107513" y="122173"/>
                    </a:cubicBezTo>
                    <a:cubicBezTo>
                      <a:pt x="105069" y="121359"/>
                      <a:pt x="105884" y="124617"/>
                      <a:pt x="105069" y="125431"/>
                    </a:cubicBezTo>
                    <a:cubicBezTo>
                      <a:pt x="105069" y="127060"/>
                      <a:pt x="105884" y="123802"/>
                      <a:pt x="105884" y="126246"/>
                    </a:cubicBezTo>
                    <a:cubicBezTo>
                      <a:pt x="105884" y="127060"/>
                      <a:pt x="103440" y="126246"/>
                      <a:pt x="103440" y="127875"/>
                    </a:cubicBezTo>
                    <a:cubicBezTo>
                      <a:pt x="102626" y="127060"/>
                      <a:pt x="102626" y="125431"/>
                      <a:pt x="102626" y="124617"/>
                    </a:cubicBezTo>
                    <a:lnTo>
                      <a:pt x="101811" y="126246"/>
                    </a:lnTo>
                    <a:cubicBezTo>
                      <a:pt x="99368" y="123802"/>
                      <a:pt x="102626" y="120544"/>
                      <a:pt x="100182" y="118101"/>
                    </a:cubicBezTo>
                    <a:lnTo>
                      <a:pt x="99368" y="118915"/>
                    </a:lnTo>
                    <a:cubicBezTo>
                      <a:pt x="97739" y="117287"/>
                      <a:pt x="100997" y="115657"/>
                      <a:pt x="98553" y="115657"/>
                    </a:cubicBezTo>
                    <a:cubicBezTo>
                      <a:pt x="97739" y="117287"/>
                      <a:pt x="98553" y="120544"/>
                      <a:pt x="99368" y="121359"/>
                    </a:cubicBezTo>
                    <a:cubicBezTo>
                      <a:pt x="97739" y="122988"/>
                      <a:pt x="100182" y="127060"/>
                      <a:pt x="97739" y="127875"/>
                    </a:cubicBezTo>
                    <a:cubicBezTo>
                      <a:pt x="96924" y="127060"/>
                      <a:pt x="99368" y="127060"/>
                      <a:pt x="98553" y="125431"/>
                    </a:cubicBezTo>
                    <a:cubicBezTo>
                      <a:pt x="96924" y="123802"/>
                      <a:pt x="96924" y="127060"/>
                      <a:pt x="95295" y="127060"/>
                    </a:cubicBezTo>
                    <a:cubicBezTo>
                      <a:pt x="96924" y="127875"/>
                      <a:pt x="96924" y="130318"/>
                      <a:pt x="96110" y="131133"/>
                    </a:cubicBezTo>
                    <a:cubicBezTo>
                      <a:pt x="94481" y="130318"/>
                      <a:pt x="96110" y="128689"/>
                      <a:pt x="94481" y="129504"/>
                    </a:cubicBezTo>
                    <a:cubicBezTo>
                      <a:pt x="94481" y="131133"/>
                      <a:pt x="93666" y="132762"/>
                      <a:pt x="95295" y="132762"/>
                    </a:cubicBezTo>
                    <a:cubicBezTo>
                      <a:pt x="96110" y="136020"/>
                      <a:pt x="93666" y="132762"/>
                      <a:pt x="93666" y="135205"/>
                    </a:cubicBezTo>
                    <a:cubicBezTo>
                      <a:pt x="92037" y="133576"/>
                      <a:pt x="93666" y="129504"/>
                      <a:pt x="91223" y="129504"/>
                    </a:cubicBezTo>
                    <a:cubicBezTo>
                      <a:pt x="92037" y="131133"/>
                      <a:pt x="90408" y="132762"/>
                      <a:pt x="92037" y="135205"/>
                    </a:cubicBezTo>
                    <a:cubicBezTo>
                      <a:pt x="91223" y="135205"/>
                      <a:pt x="90408" y="133576"/>
                      <a:pt x="90408" y="131947"/>
                    </a:cubicBezTo>
                    <a:cubicBezTo>
                      <a:pt x="88779" y="131133"/>
                      <a:pt x="89594" y="136834"/>
                      <a:pt x="87965" y="132762"/>
                    </a:cubicBezTo>
                    <a:lnTo>
                      <a:pt x="88779" y="135205"/>
                    </a:lnTo>
                    <a:cubicBezTo>
                      <a:pt x="87965" y="134391"/>
                      <a:pt x="87965" y="134391"/>
                      <a:pt x="86336" y="133576"/>
                    </a:cubicBezTo>
                    <a:cubicBezTo>
                      <a:pt x="85521" y="133576"/>
                      <a:pt x="84707" y="137649"/>
                      <a:pt x="83893" y="134391"/>
                    </a:cubicBezTo>
                    <a:cubicBezTo>
                      <a:pt x="83893" y="135205"/>
                      <a:pt x="81449" y="135205"/>
                      <a:pt x="83078" y="136834"/>
                    </a:cubicBezTo>
                    <a:cubicBezTo>
                      <a:pt x="84707" y="137649"/>
                      <a:pt x="83893" y="134391"/>
                      <a:pt x="85521" y="137649"/>
                    </a:cubicBezTo>
                    <a:cubicBezTo>
                      <a:pt x="83893" y="136020"/>
                      <a:pt x="83893" y="138463"/>
                      <a:pt x="83078" y="139278"/>
                    </a:cubicBezTo>
                    <a:lnTo>
                      <a:pt x="82263" y="138463"/>
                    </a:lnTo>
                    <a:cubicBezTo>
                      <a:pt x="82263" y="139278"/>
                      <a:pt x="80634" y="139278"/>
                      <a:pt x="81449" y="140907"/>
                    </a:cubicBezTo>
                    <a:cubicBezTo>
                      <a:pt x="81449" y="140092"/>
                      <a:pt x="81449" y="139278"/>
                      <a:pt x="80634" y="139278"/>
                    </a:cubicBezTo>
                    <a:lnTo>
                      <a:pt x="80634" y="140907"/>
                    </a:lnTo>
                    <a:cubicBezTo>
                      <a:pt x="79006" y="142536"/>
                      <a:pt x="79006" y="137649"/>
                      <a:pt x="77376" y="139278"/>
                    </a:cubicBezTo>
                    <a:lnTo>
                      <a:pt x="78191" y="137649"/>
                    </a:lnTo>
                    <a:cubicBezTo>
                      <a:pt x="78191" y="137649"/>
                      <a:pt x="76562" y="136834"/>
                      <a:pt x="76562" y="137649"/>
                    </a:cubicBezTo>
                    <a:cubicBezTo>
                      <a:pt x="76562" y="139278"/>
                      <a:pt x="77376" y="141721"/>
                      <a:pt x="77376" y="142536"/>
                    </a:cubicBezTo>
                    <a:cubicBezTo>
                      <a:pt x="76562" y="143350"/>
                      <a:pt x="76562" y="140907"/>
                      <a:pt x="75748" y="142536"/>
                    </a:cubicBezTo>
                    <a:lnTo>
                      <a:pt x="76562" y="140092"/>
                    </a:lnTo>
                    <a:cubicBezTo>
                      <a:pt x="76562" y="139278"/>
                      <a:pt x="74933" y="137649"/>
                      <a:pt x="73304" y="138463"/>
                    </a:cubicBezTo>
                    <a:cubicBezTo>
                      <a:pt x="72489" y="139278"/>
                      <a:pt x="72489" y="142536"/>
                      <a:pt x="74119" y="142536"/>
                    </a:cubicBezTo>
                    <a:cubicBezTo>
                      <a:pt x="73304" y="142536"/>
                      <a:pt x="72489" y="142536"/>
                      <a:pt x="72489" y="140907"/>
                    </a:cubicBezTo>
                    <a:cubicBezTo>
                      <a:pt x="70861" y="141721"/>
                      <a:pt x="73304" y="142536"/>
                      <a:pt x="72489" y="144165"/>
                    </a:cubicBezTo>
                    <a:cubicBezTo>
                      <a:pt x="71675" y="143350"/>
                      <a:pt x="69232" y="142536"/>
                      <a:pt x="67603" y="140907"/>
                    </a:cubicBezTo>
                    <a:lnTo>
                      <a:pt x="67603" y="137649"/>
                    </a:lnTo>
                    <a:lnTo>
                      <a:pt x="66788" y="137649"/>
                    </a:lnTo>
                    <a:cubicBezTo>
                      <a:pt x="66788" y="135205"/>
                      <a:pt x="65974" y="136020"/>
                      <a:pt x="65159" y="133576"/>
                    </a:cubicBezTo>
                    <a:cubicBezTo>
                      <a:pt x="64345" y="133576"/>
                      <a:pt x="64345" y="134391"/>
                      <a:pt x="63530" y="135205"/>
                    </a:cubicBezTo>
                    <a:cubicBezTo>
                      <a:pt x="66788" y="138463"/>
                      <a:pt x="63530" y="140907"/>
                      <a:pt x="65159" y="144165"/>
                    </a:cubicBezTo>
                    <a:cubicBezTo>
                      <a:pt x="63530" y="145794"/>
                      <a:pt x="60272" y="136834"/>
                      <a:pt x="60272" y="142536"/>
                    </a:cubicBezTo>
                    <a:cubicBezTo>
                      <a:pt x="61087" y="143350"/>
                      <a:pt x="61087" y="146608"/>
                      <a:pt x="61901" y="144979"/>
                    </a:cubicBezTo>
                    <a:cubicBezTo>
                      <a:pt x="60272" y="144979"/>
                      <a:pt x="61901" y="149052"/>
                      <a:pt x="60272" y="148237"/>
                    </a:cubicBezTo>
                    <a:cubicBezTo>
                      <a:pt x="61087" y="146608"/>
                      <a:pt x="57829" y="144979"/>
                      <a:pt x="58643" y="142536"/>
                    </a:cubicBezTo>
                    <a:cubicBezTo>
                      <a:pt x="58643" y="143350"/>
                      <a:pt x="60272" y="143350"/>
                      <a:pt x="60272" y="142536"/>
                    </a:cubicBezTo>
                    <a:cubicBezTo>
                      <a:pt x="59458" y="141721"/>
                      <a:pt x="59458" y="139278"/>
                      <a:pt x="57829" y="140092"/>
                    </a:cubicBezTo>
                    <a:cubicBezTo>
                      <a:pt x="57014" y="140907"/>
                      <a:pt x="56200" y="140907"/>
                      <a:pt x="57014" y="143350"/>
                    </a:cubicBezTo>
                    <a:cubicBezTo>
                      <a:pt x="57829" y="144979"/>
                      <a:pt x="58643" y="142536"/>
                      <a:pt x="58643" y="144979"/>
                    </a:cubicBezTo>
                    <a:cubicBezTo>
                      <a:pt x="57014" y="146608"/>
                      <a:pt x="55385" y="143350"/>
                      <a:pt x="56200" y="147423"/>
                    </a:cubicBezTo>
                    <a:cubicBezTo>
                      <a:pt x="57014" y="146608"/>
                      <a:pt x="58643" y="148237"/>
                      <a:pt x="58643" y="149866"/>
                    </a:cubicBezTo>
                    <a:lnTo>
                      <a:pt x="57829" y="151495"/>
                    </a:lnTo>
                    <a:lnTo>
                      <a:pt x="57829" y="149866"/>
                    </a:lnTo>
                    <a:cubicBezTo>
                      <a:pt x="55385" y="149866"/>
                      <a:pt x="57829" y="152309"/>
                      <a:pt x="56200" y="153124"/>
                    </a:cubicBezTo>
                    <a:lnTo>
                      <a:pt x="54571" y="150681"/>
                    </a:lnTo>
                    <a:cubicBezTo>
                      <a:pt x="54571" y="148237"/>
                      <a:pt x="57829" y="150681"/>
                      <a:pt x="56200" y="147423"/>
                    </a:cubicBezTo>
                    <a:cubicBezTo>
                      <a:pt x="54571" y="147423"/>
                      <a:pt x="55385" y="149866"/>
                      <a:pt x="53756" y="149052"/>
                    </a:cubicBezTo>
                    <a:cubicBezTo>
                      <a:pt x="53756" y="148237"/>
                      <a:pt x="54571" y="148237"/>
                      <a:pt x="54571" y="148237"/>
                    </a:cubicBezTo>
                    <a:cubicBezTo>
                      <a:pt x="53756" y="148237"/>
                      <a:pt x="52127" y="144165"/>
                      <a:pt x="50498" y="147423"/>
                    </a:cubicBezTo>
                    <a:cubicBezTo>
                      <a:pt x="49684" y="149052"/>
                      <a:pt x="50498" y="149052"/>
                      <a:pt x="51313" y="149866"/>
                    </a:cubicBezTo>
                    <a:cubicBezTo>
                      <a:pt x="49684" y="151495"/>
                      <a:pt x="48869" y="152309"/>
                      <a:pt x="48055" y="153124"/>
                    </a:cubicBezTo>
                    <a:cubicBezTo>
                      <a:pt x="47241" y="150681"/>
                      <a:pt x="45611" y="153939"/>
                      <a:pt x="45611" y="150681"/>
                    </a:cubicBezTo>
                    <a:cubicBezTo>
                      <a:pt x="47241" y="152309"/>
                      <a:pt x="49684" y="150681"/>
                      <a:pt x="49684" y="147423"/>
                    </a:cubicBezTo>
                    <a:cubicBezTo>
                      <a:pt x="48055" y="144979"/>
                      <a:pt x="51313" y="147423"/>
                      <a:pt x="50498" y="144165"/>
                    </a:cubicBezTo>
                    <a:cubicBezTo>
                      <a:pt x="48869" y="144979"/>
                      <a:pt x="48055" y="141721"/>
                      <a:pt x="46426" y="140092"/>
                    </a:cubicBezTo>
                    <a:cubicBezTo>
                      <a:pt x="45611" y="140092"/>
                      <a:pt x="45611" y="140907"/>
                      <a:pt x="45611" y="141721"/>
                    </a:cubicBezTo>
                    <a:cubicBezTo>
                      <a:pt x="46426" y="143350"/>
                      <a:pt x="46426" y="143350"/>
                      <a:pt x="47241" y="144979"/>
                    </a:cubicBezTo>
                    <a:cubicBezTo>
                      <a:pt x="44797" y="144979"/>
                      <a:pt x="43982" y="146608"/>
                      <a:pt x="43168" y="149052"/>
                    </a:cubicBezTo>
                    <a:cubicBezTo>
                      <a:pt x="42354" y="148237"/>
                      <a:pt x="41539" y="146608"/>
                      <a:pt x="42354" y="145794"/>
                    </a:cubicBezTo>
                    <a:cubicBezTo>
                      <a:pt x="39910" y="147423"/>
                      <a:pt x="37467" y="148237"/>
                      <a:pt x="35023" y="148237"/>
                    </a:cubicBezTo>
                    <a:cubicBezTo>
                      <a:pt x="37467" y="150681"/>
                      <a:pt x="32580" y="149866"/>
                      <a:pt x="35023" y="152309"/>
                    </a:cubicBezTo>
                    <a:cubicBezTo>
                      <a:pt x="36652" y="152309"/>
                      <a:pt x="38281" y="153939"/>
                      <a:pt x="38281" y="155568"/>
                    </a:cubicBezTo>
                    <a:cubicBezTo>
                      <a:pt x="37467" y="155568"/>
                      <a:pt x="37467" y="153939"/>
                      <a:pt x="37467" y="153939"/>
                    </a:cubicBezTo>
                    <a:cubicBezTo>
                      <a:pt x="37467" y="155568"/>
                      <a:pt x="35023" y="151495"/>
                      <a:pt x="35023" y="154753"/>
                    </a:cubicBezTo>
                    <a:cubicBezTo>
                      <a:pt x="36652" y="153124"/>
                      <a:pt x="34209" y="150681"/>
                      <a:pt x="33394" y="148237"/>
                    </a:cubicBezTo>
                    <a:cubicBezTo>
                      <a:pt x="32580" y="149866"/>
                      <a:pt x="32580" y="146608"/>
                      <a:pt x="30951" y="147423"/>
                    </a:cubicBezTo>
                    <a:cubicBezTo>
                      <a:pt x="30136" y="149052"/>
                      <a:pt x="28507" y="151495"/>
                      <a:pt x="26878" y="152309"/>
                    </a:cubicBezTo>
                    <a:cubicBezTo>
                      <a:pt x="23620" y="150681"/>
                      <a:pt x="21177" y="154753"/>
                      <a:pt x="19548" y="155568"/>
                    </a:cubicBezTo>
                    <a:cubicBezTo>
                      <a:pt x="17919" y="154753"/>
                      <a:pt x="17919" y="151495"/>
                      <a:pt x="16290" y="151495"/>
                    </a:cubicBezTo>
                    <a:cubicBezTo>
                      <a:pt x="14661" y="152309"/>
                      <a:pt x="18733" y="153939"/>
                      <a:pt x="16290" y="153124"/>
                    </a:cubicBezTo>
                    <a:lnTo>
                      <a:pt x="16290" y="152309"/>
                    </a:lnTo>
                    <a:cubicBezTo>
                      <a:pt x="16290" y="153124"/>
                      <a:pt x="12217" y="151495"/>
                      <a:pt x="13032" y="155568"/>
                    </a:cubicBezTo>
                    <a:lnTo>
                      <a:pt x="12217" y="152309"/>
                    </a:lnTo>
                    <a:cubicBezTo>
                      <a:pt x="11403" y="152309"/>
                      <a:pt x="11403" y="153124"/>
                      <a:pt x="11403" y="153124"/>
                    </a:cubicBezTo>
                    <a:cubicBezTo>
                      <a:pt x="11403" y="152309"/>
                      <a:pt x="10589" y="151495"/>
                      <a:pt x="10589" y="150681"/>
                    </a:cubicBezTo>
                    <a:cubicBezTo>
                      <a:pt x="8959" y="149052"/>
                      <a:pt x="8145" y="152309"/>
                      <a:pt x="7330" y="152309"/>
                    </a:cubicBezTo>
                    <a:lnTo>
                      <a:pt x="8959" y="153939"/>
                    </a:lnTo>
                    <a:cubicBezTo>
                      <a:pt x="7330" y="156382"/>
                      <a:pt x="4887" y="154753"/>
                      <a:pt x="3258" y="156382"/>
                    </a:cubicBezTo>
                    <a:lnTo>
                      <a:pt x="2444" y="154753"/>
                    </a:lnTo>
                    <a:lnTo>
                      <a:pt x="1629" y="156382"/>
                    </a:lnTo>
                    <a:cubicBezTo>
                      <a:pt x="1629" y="154753"/>
                      <a:pt x="0" y="153939"/>
                      <a:pt x="0" y="155568"/>
                    </a:cubicBezTo>
                    <a:lnTo>
                      <a:pt x="1629" y="149866"/>
                    </a:lnTo>
                    <a:cubicBezTo>
                      <a:pt x="3258" y="150681"/>
                      <a:pt x="1629" y="152309"/>
                      <a:pt x="2444" y="153939"/>
                    </a:cubicBezTo>
                    <a:cubicBezTo>
                      <a:pt x="3258" y="155568"/>
                      <a:pt x="4887" y="153939"/>
                      <a:pt x="4887" y="152309"/>
                    </a:cubicBezTo>
                    <a:cubicBezTo>
                      <a:pt x="4072" y="152309"/>
                      <a:pt x="4072" y="153124"/>
                      <a:pt x="4072" y="153939"/>
                    </a:cubicBezTo>
                    <a:cubicBezTo>
                      <a:pt x="3258" y="151495"/>
                      <a:pt x="4072" y="151495"/>
                      <a:pt x="4072" y="149866"/>
                    </a:cubicBezTo>
                    <a:cubicBezTo>
                      <a:pt x="4072" y="149866"/>
                      <a:pt x="3258" y="149866"/>
                      <a:pt x="3258" y="150681"/>
                    </a:cubicBezTo>
                    <a:cubicBezTo>
                      <a:pt x="3258" y="149052"/>
                      <a:pt x="4072" y="149052"/>
                      <a:pt x="5702" y="148237"/>
                    </a:cubicBezTo>
                    <a:cubicBezTo>
                      <a:pt x="4887" y="149866"/>
                      <a:pt x="6516" y="149866"/>
                      <a:pt x="6516" y="150681"/>
                    </a:cubicBezTo>
                    <a:cubicBezTo>
                      <a:pt x="5702" y="148237"/>
                      <a:pt x="6516" y="147423"/>
                      <a:pt x="8145" y="147423"/>
                    </a:cubicBezTo>
                    <a:cubicBezTo>
                      <a:pt x="10589" y="149052"/>
                      <a:pt x="10589" y="144979"/>
                      <a:pt x="12217" y="144979"/>
                    </a:cubicBezTo>
                    <a:cubicBezTo>
                      <a:pt x="12217" y="147423"/>
                      <a:pt x="12217" y="149052"/>
                      <a:pt x="11403" y="150681"/>
                    </a:cubicBezTo>
                    <a:cubicBezTo>
                      <a:pt x="13032" y="151495"/>
                      <a:pt x="13032" y="149866"/>
                      <a:pt x="13846" y="150681"/>
                    </a:cubicBezTo>
                    <a:cubicBezTo>
                      <a:pt x="13846" y="149052"/>
                      <a:pt x="13032" y="146608"/>
                      <a:pt x="14661" y="144979"/>
                    </a:cubicBezTo>
                    <a:lnTo>
                      <a:pt x="15475" y="146608"/>
                    </a:lnTo>
                    <a:cubicBezTo>
                      <a:pt x="16290" y="144979"/>
                      <a:pt x="15475" y="143350"/>
                      <a:pt x="17104" y="142536"/>
                    </a:cubicBezTo>
                    <a:cubicBezTo>
                      <a:pt x="20362" y="142536"/>
                      <a:pt x="23620" y="140907"/>
                      <a:pt x="25249" y="140092"/>
                    </a:cubicBezTo>
                    <a:lnTo>
                      <a:pt x="26064" y="141721"/>
                    </a:lnTo>
                    <a:cubicBezTo>
                      <a:pt x="26064" y="137649"/>
                      <a:pt x="29322" y="139278"/>
                      <a:pt x="30951" y="136834"/>
                    </a:cubicBezTo>
                    <a:cubicBezTo>
                      <a:pt x="34209" y="136834"/>
                      <a:pt x="36652" y="132762"/>
                      <a:pt x="39096" y="135205"/>
                    </a:cubicBezTo>
                    <a:cubicBezTo>
                      <a:pt x="43982" y="131947"/>
                      <a:pt x="47241" y="129504"/>
                      <a:pt x="52942" y="127875"/>
                    </a:cubicBezTo>
                    <a:lnTo>
                      <a:pt x="52942" y="130318"/>
                    </a:lnTo>
                    <a:cubicBezTo>
                      <a:pt x="52942" y="128689"/>
                      <a:pt x="53756" y="131133"/>
                      <a:pt x="54571" y="130318"/>
                    </a:cubicBezTo>
                    <a:cubicBezTo>
                      <a:pt x="52942" y="128689"/>
                      <a:pt x="54571" y="127875"/>
                      <a:pt x="55385" y="126246"/>
                    </a:cubicBezTo>
                    <a:cubicBezTo>
                      <a:pt x="58643" y="127060"/>
                      <a:pt x="60272" y="123802"/>
                      <a:pt x="61901" y="121359"/>
                    </a:cubicBezTo>
                    <a:lnTo>
                      <a:pt x="62716" y="122988"/>
                    </a:lnTo>
                    <a:cubicBezTo>
                      <a:pt x="63530" y="118915"/>
                      <a:pt x="66788" y="120544"/>
                      <a:pt x="70046" y="120544"/>
                    </a:cubicBezTo>
                    <a:cubicBezTo>
                      <a:pt x="70861" y="121359"/>
                      <a:pt x="71675" y="122173"/>
                      <a:pt x="72489" y="122173"/>
                    </a:cubicBezTo>
                    <a:cubicBezTo>
                      <a:pt x="73304" y="118915"/>
                      <a:pt x="74119" y="118915"/>
                      <a:pt x="74933" y="116472"/>
                    </a:cubicBezTo>
                    <a:cubicBezTo>
                      <a:pt x="76562" y="115657"/>
                      <a:pt x="79006" y="115657"/>
                      <a:pt x="80634" y="115657"/>
                    </a:cubicBezTo>
                    <a:cubicBezTo>
                      <a:pt x="84707" y="109956"/>
                      <a:pt x="91223" y="109956"/>
                      <a:pt x="96924" y="105884"/>
                    </a:cubicBezTo>
                    <a:lnTo>
                      <a:pt x="97739" y="107513"/>
                    </a:lnTo>
                    <a:cubicBezTo>
                      <a:pt x="101811" y="101811"/>
                      <a:pt x="110771" y="102626"/>
                      <a:pt x="114843" y="98553"/>
                    </a:cubicBezTo>
                    <a:lnTo>
                      <a:pt x="115658" y="101811"/>
                    </a:lnTo>
                    <a:cubicBezTo>
                      <a:pt x="117286" y="101811"/>
                      <a:pt x="118915" y="99368"/>
                      <a:pt x="117286" y="97739"/>
                    </a:cubicBezTo>
                    <a:cubicBezTo>
                      <a:pt x="118915" y="97739"/>
                      <a:pt x="120545" y="94481"/>
                      <a:pt x="122173" y="96924"/>
                    </a:cubicBezTo>
                    <a:cubicBezTo>
                      <a:pt x="123802" y="96924"/>
                      <a:pt x="123802" y="94481"/>
                      <a:pt x="124617" y="93666"/>
                    </a:cubicBezTo>
                    <a:cubicBezTo>
                      <a:pt x="127875" y="93666"/>
                      <a:pt x="129504" y="92852"/>
                      <a:pt x="131947" y="91223"/>
                    </a:cubicBezTo>
                    <a:lnTo>
                      <a:pt x="131133" y="91223"/>
                    </a:lnTo>
                    <a:cubicBezTo>
                      <a:pt x="131133" y="92037"/>
                      <a:pt x="131133" y="93666"/>
                      <a:pt x="131947" y="93666"/>
                    </a:cubicBezTo>
                    <a:cubicBezTo>
                      <a:pt x="132762" y="92037"/>
                      <a:pt x="136020" y="92852"/>
                      <a:pt x="133576" y="89594"/>
                    </a:cubicBezTo>
                    <a:cubicBezTo>
                      <a:pt x="137649" y="90408"/>
                      <a:pt x="140092" y="85521"/>
                      <a:pt x="144165" y="87150"/>
                    </a:cubicBezTo>
                    <a:cubicBezTo>
                      <a:pt x="143350" y="86336"/>
                      <a:pt x="144165" y="85521"/>
                      <a:pt x="144165" y="84707"/>
                    </a:cubicBezTo>
                    <a:cubicBezTo>
                      <a:pt x="146608" y="83892"/>
                      <a:pt x="150681" y="84707"/>
                      <a:pt x="152310" y="82263"/>
                    </a:cubicBezTo>
                    <a:cubicBezTo>
                      <a:pt x="153124" y="82263"/>
                      <a:pt x="152310" y="83892"/>
                      <a:pt x="153124" y="83892"/>
                    </a:cubicBezTo>
                    <a:cubicBezTo>
                      <a:pt x="153938" y="83078"/>
                      <a:pt x="152310" y="82263"/>
                      <a:pt x="153124" y="81449"/>
                    </a:cubicBezTo>
                    <a:cubicBezTo>
                      <a:pt x="157197" y="78191"/>
                      <a:pt x="162898" y="79820"/>
                      <a:pt x="166970" y="78191"/>
                    </a:cubicBezTo>
                    <a:cubicBezTo>
                      <a:pt x="173486" y="73304"/>
                      <a:pt x="181631" y="71675"/>
                      <a:pt x="188147" y="69232"/>
                    </a:cubicBezTo>
                    <a:lnTo>
                      <a:pt x="188147" y="70046"/>
                    </a:lnTo>
                    <a:cubicBezTo>
                      <a:pt x="189776" y="65974"/>
                      <a:pt x="194663" y="70861"/>
                      <a:pt x="194663" y="65974"/>
                    </a:cubicBezTo>
                    <a:cubicBezTo>
                      <a:pt x="195477" y="66788"/>
                      <a:pt x="197107" y="65974"/>
                      <a:pt x="197107" y="66788"/>
                    </a:cubicBezTo>
                    <a:cubicBezTo>
                      <a:pt x="197921" y="64345"/>
                      <a:pt x="202808" y="66788"/>
                      <a:pt x="204437" y="63530"/>
                    </a:cubicBezTo>
                    <a:cubicBezTo>
                      <a:pt x="204437" y="63530"/>
                      <a:pt x="204437" y="63530"/>
                      <a:pt x="203622" y="64345"/>
                    </a:cubicBezTo>
                    <a:cubicBezTo>
                      <a:pt x="206880" y="65159"/>
                      <a:pt x="208509" y="61901"/>
                      <a:pt x="211767" y="62716"/>
                    </a:cubicBezTo>
                    <a:cubicBezTo>
                      <a:pt x="211767" y="63530"/>
                      <a:pt x="210953" y="63530"/>
                      <a:pt x="210953" y="64345"/>
                    </a:cubicBezTo>
                    <a:cubicBezTo>
                      <a:pt x="212582" y="65159"/>
                      <a:pt x="212582" y="60272"/>
                      <a:pt x="214211" y="63530"/>
                    </a:cubicBezTo>
                    <a:cubicBezTo>
                      <a:pt x="215025" y="63530"/>
                      <a:pt x="214211" y="61901"/>
                      <a:pt x="213396" y="61901"/>
                    </a:cubicBezTo>
                    <a:cubicBezTo>
                      <a:pt x="219912" y="61087"/>
                      <a:pt x="226428" y="56200"/>
                      <a:pt x="232129" y="53756"/>
                    </a:cubicBezTo>
                    <a:cubicBezTo>
                      <a:pt x="237831" y="54571"/>
                      <a:pt x="234573" y="59458"/>
                      <a:pt x="237016" y="56200"/>
                    </a:cubicBezTo>
                    <a:cubicBezTo>
                      <a:pt x="237831" y="57014"/>
                      <a:pt x="237016" y="54571"/>
                      <a:pt x="237016" y="55385"/>
                    </a:cubicBezTo>
                    <a:cubicBezTo>
                      <a:pt x="237831" y="53756"/>
                      <a:pt x="240274" y="58643"/>
                      <a:pt x="241089" y="56200"/>
                    </a:cubicBezTo>
                    <a:cubicBezTo>
                      <a:pt x="240274" y="53756"/>
                      <a:pt x="241089" y="54571"/>
                      <a:pt x="241089" y="53756"/>
                    </a:cubicBezTo>
                    <a:cubicBezTo>
                      <a:pt x="244347" y="54571"/>
                      <a:pt x="245976" y="56200"/>
                      <a:pt x="247605" y="53756"/>
                    </a:cubicBezTo>
                    <a:lnTo>
                      <a:pt x="247605" y="55385"/>
                    </a:lnTo>
                    <a:cubicBezTo>
                      <a:pt x="249234" y="51313"/>
                      <a:pt x="252492" y="52127"/>
                      <a:pt x="254121" y="47240"/>
                    </a:cubicBezTo>
                    <a:cubicBezTo>
                      <a:pt x="268781" y="41539"/>
                      <a:pt x="281813" y="35023"/>
                      <a:pt x="296474" y="30136"/>
                    </a:cubicBezTo>
                    <a:cubicBezTo>
                      <a:pt x="311135" y="26064"/>
                      <a:pt x="324167" y="20362"/>
                      <a:pt x="339642" y="17919"/>
                    </a:cubicBezTo>
                    <a:cubicBezTo>
                      <a:pt x="343715" y="20362"/>
                      <a:pt x="344529" y="19548"/>
                      <a:pt x="347787" y="17104"/>
                    </a:cubicBezTo>
                    <a:cubicBezTo>
                      <a:pt x="347787" y="17919"/>
                      <a:pt x="347787" y="17919"/>
                      <a:pt x="347787" y="17919"/>
                    </a:cubicBezTo>
                    <a:cubicBezTo>
                      <a:pt x="346972" y="15475"/>
                      <a:pt x="350230" y="17104"/>
                      <a:pt x="350230" y="14661"/>
                    </a:cubicBezTo>
                    <a:cubicBezTo>
                      <a:pt x="355932" y="13846"/>
                      <a:pt x="360819" y="11403"/>
                      <a:pt x="366520" y="9774"/>
                    </a:cubicBezTo>
                    <a:cubicBezTo>
                      <a:pt x="365706" y="10588"/>
                      <a:pt x="365706" y="12217"/>
                      <a:pt x="366520" y="12217"/>
                    </a:cubicBezTo>
                    <a:lnTo>
                      <a:pt x="367335" y="10588"/>
                    </a:lnTo>
                    <a:lnTo>
                      <a:pt x="367335" y="11403"/>
                    </a:lnTo>
                    <a:cubicBezTo>
                      <a:pt x="368149" y="10588"/>
                      <a:pt x="368149" y="8959"/>
                      <a:pt x="367335" y="8959"/>
                    </a:cubicBezTo>
                    <a:cubicBezTo>
                      <a:pt x="381181" y="2443"/>
                      <a:pt x="396656" y="4072"/>
                      <a:pt x="412132" y="1629"/>
                    </a:cubicBezTo>
                    <a:cubicBezTo>
                      <a:pt x="416204" y="2443"/>
                      <a:pt x="421091" y="815"/>
                      <a:pt x="425164" y="0"/>
                    </a:cubicBezTo>
                    <a:cubicBezTo>
                      <a:pt x="437381" y="2443"/>
                      <a:pt x="447155" y="5701"/>
                      <a:pt x="459372" y="4887"/>
                    </a:cubicBezTo>
                    <a:cubicBezTo>
                      <a:pt x="465888" y="-2443"/>
                      <a:pt x="463444" y="4072"/>
                      <a:pt x="458558" y="570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6191294" y="1110148"/>
                <a:ext cx="1850" cy="3257"/>
              </a:xfrm>
              <a:custGeom>
                <a:avLst/>
                <a:gdLst>
                  <a:gd name="connsiteX0" fmla="*/ 0 w 1850"/>
                  <a:gd name="connsiteY0" fmla="*/ 0 h 3257"/>
                  <a:gd name="connsiteX1" fmla="*/ 1629 w 1850"/>
                  <a:gd name="connsiteY1" fmla="*/ 3258 h 3257"/>
                  <a:gd name="connsiteX2" fmla="*/ 0 w 1850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3257">
                    <a:moveTo>
                      <a:pt x="0" y="0"/>
                    </a:moveTo>
                    <a:cubicBezTo>
                      <a:pt x="814" y="814"/>
                      <a:pt x="2443" y="1629"/>
                      <a:pt x="1629" y="3258"/>
                    </a:cubicBezTo>
                    <a:cubicBezTo>
                      <a:pt x="1629" y="2443"/>
                      <a:pt x="0" y="814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6227132" y="1110148"/>
                <a:ext cx="814" cy="1857"/>
              </a:xfrm>
              <a:custGeom>
                <a:avLst/>
                <a:gdLst>
                  <a:gd name="connsiteX0" fmla="*/ 0 w 814"/>
                  <a:gd name="connsiteY0" fmla="*/ 0 h 1857"/>
                  <a:gd name="connsiteX1" fmla="*/ 815 w 814"/>
                  <a:gd name="connsiteY1" fmla="*/ 814 h 1857"/>
                  <a:gd name="connsiteX2" fmla="*/ 0 w 814"/>
                  <a:gd name="connsiteY2" fmla="*/ 1629 h 1857"/>
                  <a:gd name="connsiteX3" fmla="*/ 0 w 814"/>
                  <a:gd name="connsiteY3" fmla="*/ 0 h 1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1857">
                    <a:moveTo>
                      <a:pt x="0" y="0"/>
                    </a:moveTo>
                    <a:cubicBezTo>
                      <a:pt x="0" y="0"/>
                      <a:pt x="815" y="0"/>
                      <a:pt x="815" y="814"/>
                    </a:cubicBezTo>
                    <a:cubicBezTo>
                      <a:pt x="815" y="814"/>
                      <a:pt x="815" y="2443"/>
                      <a:pt x="0" y="1629"/>
                    </a:cubicBezTo>
                    <a:cubicBezTo>
                      <a:pt x="815" y="1629"/>
                      <a:pt x="815" y="814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6234462" y="1108520"/>
                <a:ext cx="1629" cy="3257"/>
              </a:xfrm>
              <a:custGeom>
                <a:avLst/>
                <a:gdLst>
                  <a:gd name="connsiteX0" fmla="*/ 1629 w 1629"/>
                  <a:gd name="connsiteY0" fmla="*/ 0 h 3257"/>
                  <a:gd name="connsiteX1" fmla="*/ 0 w 1629"/>
                  <a:gd name="connsiteY1" fmla="*/ 3258 h 3257"/>
                  <a:gd name="connsiteX2" fmla="*/ 1629 w 1629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3257">
                    <a:moveTo>
                      <a:pt x="1629" y="0"/>
                    </a:moveTo>
                    <a:cubicBezTo>
                      <a:pt x="1629" y="814"/>
                      <a:pt x="815" y="2443"/>
                      <a:pt x="0" y="3258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6245050" y="1110148"/>
                <a:ext cx="610" cy="1628"/>
              </a:xfrm>
              <a:custGeom>
                <a:avLst/>
                <a:gdLst>
                  <a:gd name="connsiteX0" fmla="*/ 0 w 610"/>
                  <a:gd name="connsiteY0" fmla="*/ 0 h 1628"/>
                  <a:gd name="connsiteX1" fmla="*/ 0 w 610"/>
                  <a:gd name="connsiteY1" fmla="*/ 1629 h 1628"/>
                  <a:gd name="connsiteX2" fmla="*/ 0 w 610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" h="1628">
                    <a:moveTo>
                      <a:pt x="0" y="0"/>
                    </a:moveTo>
                    <a:cubicBezTo>
                      <a:pt x="815" y="814"/>
                      <a:pt x="815" y="1629"/>
                      <a:pt x="0" y="1629"/>
                    </a:cubicBezTo>
                    <a:cubicBezTo>
                      <a:pt x="0" y="81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6244236" y="1106890"/>
                <a:ext cx="1628" cy="1119"/>
              </a:xfrm>
              <a:custGeom>
                <a:avLst/>
                <a:gdLst>
                  <a:gd name="connsiteX0" fmla="*/ 0 w 1628"/>
                  <a:gd name="connsiteY0" fmla="*/ 0 h 1119"/>
                  <a:gd name="connsiteX1" fmla="*/ 1629 w 1628"/>
                  <a:gd name="connsiteY1" fmla="*/ 815 h 1119"/>
                  <a:gd name="connsiteX2" fmla="*/ 0 w 1628"/>
                  <a:gd name="connsiteY2" fmla="*/ 0 h 1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119">
                    <a:moveTo>
                      <a:pt x="0" y="0"/>
                    </a:moveTo>
                    <a:cubicBezTo>
                      <a:pt x="814" y="0"/>
                      <a:pt x="814" y="0"/>
                      <a:pt x="1629" y="815"/>
                    </a:cubicBezTo>
                    <a:cubicBezTo>
                      <a:pt x="1629" y="0"/>
                      <a:pt x="814" y="2443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6262155" y="1103723"/>
                <a:ext cx="1629" cy="1194"/>
              </a:xfrm>
              <a:custGeom>
                <a:avLst/>
                <a:gdLst>
                  <a:gd name="connsiteX0" fmla="*/ 0 w 1629"/>
                  <a:gd name="connsiteY0" fmla="*/ 724 h 1194"/>
                  <a:gd name="connsiteX1" fmla="*/ 1629 w 1629"/>
                  <a:gd name="connsiteY1" fmla="*/ 724 h 1194"/>
                  <a:gd name="connsiteX2" fmla="*/ 0 w 1629"/>
                  <a:gd name="connsiteY2" fmla="*/ 72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194">
                    <a:moveTo>
                      <a:pt x="0" y="724"/>
                    </a:moveTo>
                    <a:cubicBezTo>
                      <a:pt x="0" y="724"/>
                      <a:pt x="815" y="-905"/>
                      <a:pt x="1629" y="724"/>
                    </a:cubicBezTo>
                    <a:cubicBezTo>
                      <a:pt x="815" y="-905"/>
                      <a:pt x="0" y="2353"/>
                      <a:pt x="0" y="72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6268671" y="1099560"/>
                <a:ext cx="1017" cy="1628"/>
              </a:xfrm>
              <a:custGeom>
                <a:avLst/>
                <a:gdLst>
                  <a:gd name="connsiteX0" fmla="*/ 0 w 1017"/>
                  <a:gd name="connsiteY0" fmla="*/ 0 h 1628"/>
                  <a:gd name="connsiteX1" fmla="*/ 0 w 1017"/>
                  <a:gd name="connsiteY1" fmla="*/ 0 h 1628"/>
                  <a:gd name="connsiteX2" fmla="*/ 814 w 1017"/>
                  <a:gd name="connsiteY2" fmla="*/ 1629 h 1628"/>
                  <a:gd name="connsiteX3" fmla="*/ 0 w 1017"/>
                  <a:gd name="connsiteY3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7" h="1628">
                    <a:moveTo>
                      <a:pt x="0" y="0"/>
                    </a:moveTo>
                    <a:cubicBezTo>
                      <a:pt x="814" y="0"/>
                      <a:pt x="814" y="0"/>
                      <a:pt x="0" y="0"/>
                    </a:cubicBezTo>
                    <a:cubicBezTo>
                      <a:pt x="1629" y="0"/>
                      <a:pt x="814" y="815"/>
                      <a:pt x="814" y="16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404690" y="1044989"/>
                <a:ext cx="814" cy="814"/>
              </a:xfrm>
              <a:custGeom>
                <a:avLst/>
                <a:gdLst>
                  <a:gd name="connsiteX0" fmla="*/ 815 w 814"/>
                  <a:gd name="connsiteY0" fmla="*/ 0 h 814"/>
                  <a:gd name="connsiteX1" fmla="*/ 815 w 814"/>
                  <a:gd name="connsiteY1" fmla="*/ 814 h 814"/>
                  <a:gd name="connsiteX2" fmla="*/ 0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5" y="0"/>
                    </a:moveTo>
                    <a:lnTo>
                      <a:pt x="815" y="8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466592" y="1024399"/>
                <a:ext cx="1018" cy="1042"/>
              </a:xfrm>
              <a:custGeom>
                <a:avLst/>
                <a:gdLst>
                  <a:gd name="connsiteX0" fmla="*/ 0 w 1018"/>
                  <a:gd name="connsiteY0" fmla="*/ 228 h 1042"/>
                  <a:gd name="connsiteX1" fmla="*/ 815 w 1018"/>
                  <a:gd name="connsiteY1" fmla="*/ 1043 h 1042"/>
                  <a:gd name="connsiteX2" fmla="*/ 0 w 1018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8" h="1042">
                    <a:moveTo>
                      <a:pt x="0" y="228"/>
                    </a:moveTo>
                    <a:cubicBezTo>
                      <a:pt x="815" y="-586"/>
                      <a:pt x="815" y="1043"/>
                      <a:pt x="815" y="1043"/>
                    </a:cubicBezTo>
                    <a:cubicBezTo>
                      <a:pt x="815" y="1043"/>
                      <a:pt x="1629" y="-586"/>
                      <a:pt x="0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497542" y="1005894"/>
                <a:ext cx="814" cy="2443"/>
              </a:xfrm>
              <a:custGeom>
                <a:avLst/>
                <a:gdLst>
                  <a:gd name="connsiteX0" fmla="*/ 815 w 814"/>
                  <a:gd name="connsiteY0" fmla="*/ 2443 h 2443"/>
                  <a:gd name="connsiteX1" fmla="*/ 0 w 814"/>
                  <a:gd name="connsiteY1" fmla="*/ 2443 h 2443"/>
                  <a:gd name="connsiteX2" fmla="*/ 0 w 81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2443"/>
                    </a:moveTo>
                    <a:lnTo>
                      <a:pt x="0" y="24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0" name="图形 2"/>
            <p:cNvGrpSpPr/>
            <p:nvPr/>
          </p:nvGrpSpPr>
          <p:grpSpPr>
            <a:xfrm>
              <a:off x="6646594" y="812860"/>
              <a:ext cx="102787" cy="1051505"/>
              <a:chOff x="6646594" y="812860"/>
              <a:chExt cx="102787" cy="1051505"/>
            </a:xfrm>
            <a:solidFill>
              <a:srgbClr val="1B1B1B"/>
            </a:solidFill>
          </p:grpSpPr>
          <p:sp>
            <p:nvSpPr>
              <p:cNvPr id="71" name="任意多边形: 形状 70"/>
              <p:cNvSpPr/>
              <p:nvPr/>
            </p:nvSpPr>
            <p:spPr>
              <a:xfrm>
                <a:off x="6651481" y="812860"/>
                <a:ext cx="1948" cy="2443"/>
              </a:xfrm>
              <a:custGeom>
                <a:avLst/>
                <a:gdLst>
                  <a:gd name="connsiteX0" fmla="*/ 1629 w 1948"/>
                  <a:gd name="connsiteY0" fmla="*/ 2443 h 2443"/>
                  <a:gd name="connsiteX1" fmla="*/ 0 w 1948"/>
                  <a:gd name="connsiteY1" fmla="*/ 0 h 2443"/>
                  <a:gd name="connsiteX2" fmla="*/ 1629 w 1948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48" h="2443">
                    <a:moveTo>
                      <a:pt x="1629" y="2443"/>
                    </a:moveTo>
                    <a:cubicBezTo>
                      <a:pt x="0" y="-1629"/>
                      <a:pt x="0" y="4887"/>
                      <a:pt x="0" y="0"/>
                    </a:cubicBezTo>
                    <a:cubicBezTo>
                      <a:pt x="1629" y="0"/>
                      <a:pt x="2443" y="814"/>
                      <a:pt x="1629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6646594" y="828335"/>
                <a:ext cx="102787" cy="1036030"/>
              </a:xfrm>
              <a:custGeom>
                <a:avLst/>
                <a:gdLst>
                  <a:gd name="connsiteX0" fmla="*/ 56200 w 102787"/>
                  <a:gd name="connsiteY0" fmla="*/ 1017297 h 1036030"/>
                  <a:gd name="connsiteX1" fmla="*/ 57829 w 102787"/>
                  <a:gd name="connsiteY1" fmla="*/ 974944 h 1036030"/>
                  <a:gd name="connsiteX2" fmla="*/ 61087 w 102787"/>
                  <a:gd name="connsiteY2" fmla="*/ 972500 h 1036030"/>
                  <a:gd name="connsiteX3" fmla="*/ 69232 w 102787"/>
                  <a:gd name="connsiteY3" fmla="*/ 922816 h 1036030"/>
                  <a:gd name="connsiteX4" fmla="*/ 70046 w 102787"/>
                  <a:gd name="connsiteY4" fmla="*/ 923631 h 1036030"/>
                  <a:gd name="connsiteX5" fmla="*/ 69232 w 102787"/>
                  <a:gd name="connsiteY5" fmla="*/ 913043 h 1036030"/>
                  <a:gd name="connsiteX6" fmla="*/ 70860 w 102787"/>
                  <a:gd name="connsiteY6" fmla="*/ 913857 h 1036030"/>
                  <a:gd name="connsiteX7" fmla="*/ 69232 w 102787"/>
                  <a:gd name="connsiteY7" fmla="*/ 906527 h 1036030"/>
                  <a:gd name="connsiteX8" fmla="*/ 72489 w 102787"/>
                  <a:gd name="connsiteY8" fmla="*/ 904083 h 1036030"/>
                  <a:gd name="connsiteX9" fmla="*/ 70860 w 102787"/>
                  <a:gd name="connsiteY9" fmla="*/ 901640 h 1036030"/>
                  <a:gd name="connsiteX10" fmla="*/ 70860 w 102787"/>
                  <a:gd name="connsiteY10" fmla="*/ 882092 h 1036030"/>
                  <a:gd name="connsiteX11" fmla="*/ 72489 w 102787"/>
                  <a:gd name="connsiteY11" fmla="*/ 882907 h 1036030"/>
                  <a:gd name="connsiteX12" fmla="*/ 73304 w 102787"/>
                  <a:gd name="connsiteY12" fmla="*/ 844625 h 1036030"/>
                  <a:gd name="connsiteX13" fmla="*/ 76562 w 102787"/>
                  <a:gd name="connsiteY13" fmla="*/ 845440 h 1036030"/>
                  <a:gd name="connsiteX14" fmla="*/ 74119 w 102787"/>
                  <a:gd name="connsiteY14" fmla="*/ 837295 h 1036030"/>
                  <a:gd name="connsiteX15" fmla="*/ 74119 w 102787"/>
                  <a:gd name="connsiteY15" fmla="*/ 827521 h 1036030"/>
                  <a:gd name="connsiteX16" fmla="*/ 74933 w 102787"/>
                  <a:gd name="connsiteY16" fmla="*/ 827521 h 1036030"/>
                  <a:gd name="connsiteX17" fmla="*/ 74119 w 102787"/>
                  <a:gd name="connsiteY17" fmla="*/ 821005 h 1036030"/>
                  <a:gd name="connsiteX18" fmla="*/ 75747 w 102787"/>
                  <a:gd name="connsiteY18" fmla="*/ 819376 h 1036030"/>
                  <a:gd name="connsiteX19" fmla="*/ 76562 w 102787"/>
                  <a:gd name="connsiteY19" fmla="*/ 812860 h 1036030"/>
                  <a:gd name="connsiteX20" fmla="*/ 75747 w 102787"/>
                  <a:gd name="connsiteY20" fmla="*/ 812860 h 1036030"/>
                  <a:gd name="connsiteX21" fmla="*/ 76562 w 102787"/>
                  <a:gd name="connsiteY21" fmla="*/ 807159 h 1036030"/>
                  <a:gd name="connsiteX22" fmla="*/ 76562 w 102787"/>
                  <a:gd name="connsiteY22" fmla="*/ 807159 h 1036030"/>
                  <a:gd name="connsiteX23" fmla="*/ 75747 w 102787"/>
                  <a:gd name="connsiteY23" fmla="*/ 799014 h 1036030"/>
                  <a:gd name="connsiteX24" fmla="*/ 79820 w 102787"/>
                  <a:gd name="connsiteY24" fmla="*/ 801458 h 1036030"/>
                  <a:gd name="connsiteX25" fmla="*/ 81449 w 102787"/>
                  <a:gd name="connsiteY25" fmla="*/ 751774 h 1036030"/>
                  <a:gd name="connsiteX26" fmla="*/ 83892 w 102787"/>
                  <a:gd name="connsiteY26" fmla="*/ 748516 h 1036030"/>
                  <a:gd name="connsiteX27" fmla="*/ 82263 w 102787"/>
                  <a:gd name="connsiteY27" fmla="*/ 740371 h 1036030"/>
                  <a:gd name="connsiteX28" fmla="*/ 83892 w 102787"/>
                  <a:gd name="connsiteY28" fmla="*/ 738742 h 1036030"/>
                  <a:gd name="connsiteX29" fmla="*/ 82263 w 102787"/>
                  <a:gd name="connsiteY29" fmla="*/ 732226 h 1036030"/>
                  <a:gd name="connsiteX30" fmla="*/ 84707 w 102787"/>
                  <a:gd name="connsiteY30" fmla="*/ 733855 h 1036030"/>
                  <a:gd name="connsiteX31" fmla="*/ 83078 w 102787"/>
                  <a:gd name="connsiteY31" fmla="*/ 724081 h 1036030"/>
                  <a:gd name="connsiteX32" fmla="*/ 84707 w 102787"/>
                  <a:gd name="connsiteY32" fmla="*/ 725710 h 1036030"/>
                  <a:gd name="connsiteX33" fmla="*/ 83892 w 102787"/>
                  <a:gd name="connsiteY33" fmla="*/ 715936 h 1036030"/>
                  <a:gd name="connsiteX34" fmla="*/ 85521 w 102787"/>
                  <a:gd name="connsiteY34" fmla="*/ 717565 h 1036030"/>
                  <a:gd name="connsiteX35" fmla="*/ 83892 w 102787"/>
                  <a:gd name="connsiteY35" fmla="*/ 711864 h 1036030"/>
                  <a:gd name="connsiteX36" fmla="*/ 85521 w 102787"/>
                  <a:gd name="connsiteY36" fmla="*/ 712678 h 1036030"/>
                  <a:gd name="connsiteX37" fmla="*/ 83078 w 102787"/>
                  <a:gd name="connsiteY37" fmla="*/ 698017 h 1036030"/>
                  <a:gd name="connsiteX38" fmla="*/ 83892 w 102787"/>
                  <a:gd name="connsiteY38" fmla="*/ 698017 h 1036030"/>
                  <a:gd name="connsiteX39" fmla="*/ 83892 w 102787"/>
                  <a:gd name="connsiteY39" fmla="*/ 684171 h 1036030"/>
                  <a:gd name="connsiteX40" fmla="*/ 87150 w 102787"/>
                  <a:gd name="connsiteY40" fmla="*/ 680099 h 1036030"/>
                  <a:gd name="connsiteX41" fmla="*/ 82263 w 102787"/>
                  <a:gd name="connsiteY41" fmla="*/ 674397 h 1036030"/>
                  <a:gd name="connsiteX42" fmla="*/ 83078 w 102787"/>
                  <a:gd name="connsiteY42" fmla="*/ 661365 h 1036030"/>
                  <a:gd name="connsiteX43" fmla="*/ 87150 w 102787"/>
                  <a:gd name="connsiteY43" fmla="*/ 662994 h 1036030"/>
                  <a:gd name="connsiteX44" fmla="*/ 88779 w 102787"/>
                  <a:gd name="connsiteY44" fmla="*/ 660551 h 1036030"/>
                  <a:gd name="connsiteX45" fmla="*/ 89594 w 102787"/>
                  <a:gd name="connsiteY45" fmla="*/ 662180 h 1036030"/>
                  <a:gd name="connsiteX46" fmla="*/ 88779 w 102787"/>
                  <a:gd name="connsiteY46" fmla="*/ 654035 h 1036030"/>
                  <a:gd name="connsiteX47" fmla="*/ 83078 w 102787"/>
                  <a:gd name="connsiteY47" fmla="*/ 642632 h 1036030"/>
                  <a:gd name="connsiteX48" fmla="*/ 87150 w 102787"/>
                  <a:gd name="connsiteY48" fmla="*/ 642632 h 1036030"/>
                  <a:gd name="connsiteX49" fmla="*/ 81449 w 102787"/>
                  <a:gd name="connsiteY49" fmla="*/ 635302 h 1036030"/>
                  <a:gd name="connsiteX50" fmla="*/ 83078 w 102787"/>
                  <a:gd name="connsiteY50" fmla="*/ 632858 h 1036030"/>
                  <a:gd name="connsiteX51" fmla="*/ 81449 w 102787"/>
                  <a:gd name="connsiteY51" fmla="*/ 631229 h 1036030"/>
                  <a:gd name="connsiteX52" fmla="*/ 83892 w 102787"/>
                  <a:gd name="connsiteY52" fmla="*/ 623084 h 1036030"/>
                  <a:gd name="connsiteX53" fmla="*/ 85521 w 102787"/>
                  <a:gd name="connsiteY53" fmla="*/ 623899 h 1036030"/>
                  <a:gd name="connsiteX54" fmla="*/ 84707 w 102787"/>
                  <a:gd name="connsiteY54" fmla="*/ 617383 h 1036030"/>
                  <a:gd name="connsiteX55" fmla="*/ 84707 w 102787"/>
                  <a:gd name="connsiteY55" fmla="*/ 617383 h 1036030"/>
                  <a:gd name="connsiteX56" fmla="*/ 81449 w 102787"/>
                  <a:gd name="connsiteY56" fmla="*/ 613311 h 1036030"/>
                  <a:gd name="connsiteX57" fmla="*/ 82263 w 102787"/>
                  <a:gd name="connsiteY57" fmla="*/ 614939 h 1036030"/>
                  <a:gd name="connsiteX58" fmla="*/ 79820 w 102787"/>
                  <a:gd name="connsiteY58" fmla="*/ 606795 h 1036030"/>
                  <a:gd name="connsiteX59" fmla="*/ 82263 w 102787"/>
                  <a:gd name="connsiteY59" fmla="*/ 608424 h 1036030"/>
                  <a:gd name="connsiteX60" fmla="*/ 78191 w 102787"/>
                  <a:gd name="connsiteY60" fmla="*/ 595392 h 1036030"/>
                  <a:gd name="connsiteX61" fmla="*/ 79820 w 102787"/>
                  <a:gd name="connsiteY61" fmla="*/ 597835 h 1036030"/>
                  <a:gd name="connsiteX62" fmla="*/ 79820 w 102787"/>
                  <a:gd name="connsiteY62" fmla="*/ 580731 h 1036030"/>
                  <a:gd name="connsiteX63" fmla="*/ 78191 w 102787"/>
                  <a:gd name="connsiteY63" fmla="*/ 581545 h 1036030"/>
                  <a:gd name="connsiteX64" fmla="*/ 79820 w 102787"/>
                  <a:gd name="connsiteY64" fmla="*/ 576658 h 1036030"/>
                  <a:gd name="connsiteX65" fmla="*/ 79005 w 102787"/>
                  <a:gd name="connsiteY65" fmla="*/ 572586 h 1036030"/>
                  <a:gd name="connsiteX66" fmla="*/ 79820 w 102787"/>
                  <a:gd name="connsiteY66" fmla="*/ 573401 h 1036030"/>
                  <a:gd name="connsiteX67" fmla="*/ 78191 w 102787"/>
                  <a:gd name="connsiteY67" fmla="*/ 553853 h 1036030"/>
                  <a:gd name="connsiteX68" fmla="*/ 74933 w 102787"/>
                  <a:gd name="connsiteY68" fmla="*/ 548966 h 1036030"/>
                  <a:gd name="connsiteX69" fmla="*/ 76562 w 102787"/>
                  <a:gd name="connsiteY69" fmla="*/ 549780 h 1036030"/>
                  <a:gd name="connsiteX70" fmla="*/ 78191 w 102787"/>
                  <a:gd name="connsiteY70" fmla="*/ 544893 h 1036030"/>
                  <a:gd name="connsiteX71" fmla="*/ 79005 w 102787"/>
                  <a:gd name="connsiteY71" fmla="*/ 552224 h 1036030"/>
                  <a:gd name="connsiteX72" fmla="*/ 78191 w 102787"/>
                  <a:gd name="connsiteY72" fmla="*/ 547337 h 1036030"/>
                  <a:gd name="connsiteX73" fmla="*/ 77376 w 102787"/>
                  <a:gd name="connsiteY73" fmla="*/ 539192 h 1036030"/>
                  <a:gd name="connsiteX74" fmla="*/ 79820 w 102787"/>
                  <a:gd name="connsiteY74" fmla="*/ 539192 h 1036030"/>
                  <a:gd name="connsiteX75" fmla="*/ 78191 w 102787"/>
                  <a:gd name="connsiteY75" fmla="*/ 535119 h 1036030"/>
                  <a:gd name="connsiteX76" fmla="*/ 77376 w 102787"/>
                  <a:gd name="connsiteY76" fmla="*/ 533491 h 1036030"/>
                  <a:gd name="connsiteX77" fmla="*/ 75747 w 102787"/>
                  <a:gd name="connsiteY77" fmla="*/ 531862 h 1036030"/>
                  <a:gd name="connsiteX78" fmla="*/ 77376 w 102787"/>
                  <a:gd name="connsiteY78" fmla="*/ 526160 h 1036030"/>
                  <a:gd name="connsiteX79" fmla="*/ 79820 w 102787"/>
                  <a:gd name="connsiteY79" fmla="*/ 526975 h 1036030"/>
                  <a:gd name="connsiteX80" fmla="*/ 75747 w 102787"/>
                  <a:gd name="connsiteY80" fmla="*/ 522902 h 1036030"/>
                  <a:gd name="connsiteX81" fmla="*/ 76562 w 102787"/>
                  <a:gd name="connsiteY81" fmla="*/ 522088 h 1036030"/>
                  <a:gd name="connsiteX82" fmla="*/ 73304 w 102787"/>
                  <a:gd name="connsiteY82" fmla="*/ 515572 h 1036030"/>
                  <a:gd name="connsiteX83" fmla="*/ 74933 w 102787"/>
                  <a:gd name="connsiteY83" fmla="*/ 504169 h 1036030"/>
                  <a:gd name="connsiteX84" fmla="*/ 72489 w 102787"/>
                  <a:gd name="connsiteY84" fmla="*/ 496024 h 1036030"/>
                  <a:gd name="connsiteX85" fmla="*/ 74119 w 102787"/>
                  <a:gd name="connsiteY85" fmla="*/ 497653 h 1036030"/>
                  <a:gd name="connsiteX86" fmla="*/ 73304 w 102787"/>
                  <a:gd name="connsiteY86" fmla="*/ 493581 h 1036030"/>
                  <a:gd name="connsiteX87" fmla="*/ 76562 w 102787"/>
                  <a:gd name="connsiteY87" fmla="*/ 487065 h 1036030"/>
                  <a:gd name="connsiteX88" fmla="*/ 72489 w 102787"/>
                  <a:gd name="connsiteY88" fmla="*/ 485436 h 1036030"/>
                  <a:gd name="connsiteX89" fmla="*/ 72489 w 102787"/>
                  <a:gd name="connsiteY89" fmla="*/ 474033 h 1036030"/>
                  <a:gd name="connsiteX90" fmla="*/ 74933 w 102787"/>
                  <a:gd name="connsiteY90" fmla="*/ 475662 h 1036030"/>
                  <a:gd name="connsiteX91" fmla="*/ 73304 w 102787"/>
                  <a:gd name="connsiteY91" fmla="*/ 466702 h 1036030"/>
                  <a:gd name="connsiteX92" fmla="*/ 70046 w 102787"/>
                  <a:gd name="connsiteY92" fmla="*/ 468331 h 1036030"/>
                  <a:gd name="connsiteX93" fmla="*/ 70860 w 102787"/>
                  <a:gd name="connsiteY93" fmla="*/ 462630 h 1036030"/>
                  <a:gd name="connsiteX94" fmla="*/ 68417 w 102787"/>
                  <a:gd name="connsiteY94" fmla="*/ 458558 h 1036030"/>
                  <a:gd name="connsiteX95" fmla="*/ 70046 w 102787"/>
                  <a:gd name="connsiteY95" fmla="*/ 437381 h 1036030"/>
                  <a:gd name="connsiteX96" fmla="*/ 68417 w 102787"/>
                  <a:gd name="connsiteY96" fmla="*/ 434937 h 1036030"/>
                  <a:gd name="connsiteX97" fmla="*/ 68417 w 102787"/>
                  <a:gd name="connsiteY97" fmla="*/ 438195 h 1036030"/>
                  <a:gd name="connsiteX98" fmla="*/ 66788 w 102787"/>
                  <a:gd name="connsiteY98" fmla="*/ 437381 h 1036030"/>
                  <a:gd name="connsiteX99" fmla="*/ 70046 w 102787"/>
                  <a:gd name="connsiteY99" fmla="*/ 434937 h 1036030"/>
                  <a:gd name="connsiteX100" fmla="*/ 65159 w 102787"/>
                  <a:gd name="connsiteY100" fmla="*/ 424349 h 1036030"/>
                  <a:gd name="connsiteX101" fmla="*/ 66788 w 102787"/>
                  <a:gd name="connsiteY101" fmla="*/ 421906 h 1036030"/>
                  <a:gd name="connsiteX102" fmla="*/ 64345 w 102787"/>
                  <a:gd name="connsiteY102" fmla="*/ 418648 h 1036030"/>
                  <a:gd name="connsiteX103" fmla="*/ 68417 w 102787"/>
                  <a:gd name="connsiteY103" fmla="*/ 416204 h 1036030"/>
                  <a:gd name="connsiteX104" fmla="*/ 65974 w 102787"/>
                  <a:gd name="connsiteY104" fmla="*/ 410503 h 1036030"/>
                  <a:gd name="connsiteX105" fmla="*/ 68417 w 102787"/>
                  <a:gd name="connsiteY105" fmla="*/ 408059 h 1036030"/>
                  <a:gd name="connsiteX106" fmla="*/ 66788 w 102787"/>
                  <a:gd name="connsiteY106" fmla="*/ 405616 h 1036030"/>
                  <a:gd name="connsiteX107" fmla="*/ 67603 w 102787"/>
                  <a:gd name="connsiteY107" fmla="*/ 406430 h 1036030"/>
                  <a:gd name="connsiteX108" fmla="*/ 67603 w 102787"/>
                  <a:gd name="connsiteY108" fmla="*/ 402358 h 1036030"/>
                  <a:gd name="connsiteX109" fmla="*/ 65974 w 102787"/>
                  <a:gd name="connsiteY109" fmla="*/ 406430 h 1036030"/>
                  <a:gd name="connsiteX110" fmla="*/ 63530 w 102787"/>
                  <a:gd name="connsiteY110" fmla="*/ 402358 h 1036030"/>
                  <a:gd name="connsiteX111" fmla="*/ 64345 w 102787"/>
                  <a:gd name="connsiteY111" fmla="*/ 397471 h 1036030"/>
                  <a:gd name="connsiteX112" fmla="*/ 62716 w 102787"/>
                  <a:gd name="connsiteY112" fmla="*/ 395027 h 1036030"/>
                  <a:gd name="connsiteX113" fmla="*/ 64345 w 102787"/>
                  <a:gd name="connsiteY113" fmla="*/ 393398 h 1036030"/>
                  <a:gd name="connsiteX114" fmla="*/ 64345 w 102787"/>
                  <a:gd name="connsiteY114" fmla="*/ 395842 h 1036030"/>
                  <a:gd name="connsiteX115" fmla="*/ 65159 w 102787"/>
                  <a:gd name="connsiteY115" fmla="*/ 391769 h 1036030"/>
                  <a:gd name="connsiteX116" fmla="*/ 61901 w 102787"/>
                  <a:gd name="connsiteY116" fmla="*/ 388511 h 1036030"/>
                  <a:gd name="connsiteX117" fmla="*/ 64345 w 102787"/>
                  <a:gd name="connsiteY117" fmla="*/ 390140 h 1036030"/>
                  <a:gd name="connsiteX118" fmla="*/ 65159 w 102787"/>
                  <a:gd name="connsiteY118" fmla="*/ 386882 h 1036030"/>
                  <a:gd name="connsiteX119" fmla="*/ 63530 w 102787"/>
                  <a:gd name="connsiteY119" fmla="*/ 386882 h 1036030"/>
                  <a:gd name="connsiteX120" fmla="*/ 64345 w 102787"/>
                  <a:gd name="connsiteY120" fmla="*/ 386068 h 1036030"/>
                  <a:gd name="connsiteX121" fmla="*/ 61087 w 102787"/>
                  <a:gd name="connsiteY121" fmla="*/ 380366 h 1036030"/>
                  <a:gd name="connsiteX122" fmla="*/ 61901 w 102787"/>
                  <a:gd name="connsiteY122" fmla="*/ 374665 h 1036030"/>
                  <a:gd name="connsiteX123" fmla="*/ 61901 w 102787"/>
                  <a:gd name="connsiteY123" fmla="*/ 374665 h 1036030"/>
                  <a:gd name="connsiteX124" fmla="*/ 60272 w 102787"/>
                  <a:gd name="connsiteY124" fmla="*/ 368149 h 1036030"/>
                  <a:gd name="connsiteX125" fmla="*/ 60272 w 102787"/>
                  <a:gd name="connsiteY125" fmla="*/ 368149 h 1036030"/>
                  <a:gd name="connsiteX126" fmla="*/ 58643 w 102787"/>
                  <a:gd name="connsiteY126" fmla="*/ 363262 h 1036030"/>
                  <a:gd name="connsiteX127" fmla="*/ 62716 w 102787"/>
                  <a:gd name="connsiteY127" fmla="*/ 358375 h 1036030"/>
                  <a:gd name="connsiteX128" fmla="*/ 57829 w 102787"/>
                  <a:gd name="connsiteY128" fmla="*/ 355932 h 1036030"/>
                  <a:gd name="connsiteX129" fmla="*/ 57014 w 102787"/>
                  <a:gd name="connsiteY129" fmla="*/ 340457 h 1036030"/>
                  <a:gd name="connsiteX130" fmla="*/ 55385 w 102787"/>
                  <a:gd name="connsiteY130" fmla="*/ 338828 h 1036030"/>
                  <a:gd name="connsiteX131" fmla="*/ 53756 w 102787"/>
                  <a:gd name="connsiteY131" fmla="*/ 316836 h 1036030"/>
                  <a:gd name="connsiteX132" fmla="*/ 56200 w 102787"/>
                  <a:gd name="connsiteY132" fmla="*/ 316836 h 1036030"/>
                  <a:gd name="connsiteX133" fmla="*/ 54571 w 102787"/>
                  <a:gd name="connsiteY133" fmla="*/ 314393 h 1036030"/>
                  <a:gd name="connsiteX134" fmla="*/ 52127 w 102787"/>
                  <a:gd name="connsiteY134" fmla="*/ 316836 h 1036030"/>
                  <a:gd name="connsiteX135" fmla="*/ 50498 w 102787"/>
                  <a:gd name="connsiteY135" fmla="*/ 302990 h 1036030"/>
                  <a:gd name="connsiteX136" fmla="*/ 48869 w 102787"/>
                  <a:gd name="connsiteY136" fmla="*/ 302176 h 1036030"/>
                  <a:gd name="connsiteX137" fmla="*/ 50498 w 102787"/>
                  <a:gd name="connsiteY137" fmla="*/ 296474 h 1036030"/>
                  <a:gd name="connsiteX138" fmla="*/ 48869 w 102787"/>
                  <a:gd name="connsiteY138" fmla="*/ 296474 h 1036030"/>
                  <a:gd name="connsiteX139" fmla="*/ 50498 w 102787"/>
                  <a:gd name="connsiteY139" fmla="*/ 294845 h 1036030"/>
                  <a:gd name="connsiteX140" fmla="*/ 48055 w 102787"/>
                  <a:gd name="connsiteY140" fmla="*/ 291587 h 1036030"/>
                  <a:gd name="connsiteX141" fmla="*/ 49684 w 102787"/>
                  <a:gd name="connsiteY141" fmla="*/ 290773 h 1036030"/>
                  <a:gd name="connsiteX142" fmla="*/ 46426 w 102787"/>
                  <a:gd name="connsiteY142" fmla="*/ 281813 h 1036030"/>
                  <a:gd name="connsiteX143" fmla="*/ 48055 w 102787"/>
                  <a:gd name="connsiteY143" fmla="*/ 279370 h 1036030"/>
                  <a:gd name="connsiteX144" fmla="*/ 45611 w 102787"/>
                  <a:gd name="connsiteY144" fmla="*/ 278555 h 1036030"/>
                  <a:gd name="connsiteX145" fmla="*/ 48055 w 102787"/>
                  <a:gd name="connsiteY145" fmla="*/ 268781 h 1036030"/>
                  <a:gd name="connsiteX146" fmla="*/ 38281 w 102787"/>
                  <a:gd name="connsiteY146" fmla="*/ 240274 h 1036030"/>
                  <a:gd name="connsiteX147" fmla="*/ 39910 w 102787"/>
                  <a:gd name="connsiteY147" fmla="*/ 240274 h 1036030"/>
                  <a:gd name="connsiteX148" fmla="*/ 38281 w 102787"/>
                  <a:gd name="connsiteY148" fmla="*/ 237016 h 1036030"/>
                  <a:gd name="connsiteX149" fmla="*/ 42353 w 102787"/>
                  <a:gd name="connsiteY149" fmla="*/ 236202 h 1036030"/>
                  <a:gd name="connsiteX150" fmla="*/ 38281 w 102787"/>
                  <a:gd name="connsiteY150" fmla="*/ 229686 h 1036030"/>
                  <a:gd name="connsiteX151" fmla="*/ 37467 w 102787"/>
                  <a:gd name="connsiteY151" fmla="*/ 231315 h 1036030"/>
                  <a:gd name="connsiteX152" fmla="*/ 35023 w 102787"/>
                  <a:gd name="connsiteY152" fmla="*/ 225614 h 1036030"/>
                  <a:gd name="connsiteX153" fmla="*/ 38281 w 102787"/>
                  <a:gd name="connsiteY153" fmla="*/ 225614 h 1036030"/>
                  <a:gd name="connsiteX154" fmla="*/ 36652 w 102787"/>
                  <a:gd name="connsiteY154" fmla="*/ 223170 h 1036030"/>
                  <a:gd name="connsiteX155" fmla="*/ 45611 w 102787"/>
                  <a:gd name="connsiteY155" fmla="*/ 224799 h 1036030"/>
                  <a:gd name="connsiteX156" fmla="*/ 44797 w 102787"/>
                  <a:gd name="connsiteY156" fmla="*/ 223170 h 1036030"/>
                  <a:gd name="connsiteX157" fmla="*/ 48055 w 102787"/>
                  <a:gd name="connsiteY157" fmla="*/ 223170 h 1036030"/>
                  <a:gd name="connsiteX158" fmla="*/ 42353 w 102787"/>
                  <a:gd name="connsiteY158" fmla="*/ 221541 h 1036030"/>
                  <a:gd name="connsiteX159" fmla="*/ 35837 w 102787"/>
                  <a:gd name="connsiteY159" fmla="*/ 215025 h 1036030"/>
                  <a:gd name="connsiteX160" fmla="*/ 38281 w 102787"/>
                  <a:gd name="connsiteY160" fmla="*/ 217469 h 1036030"/>
                  <a:gd name="connsiteX161" fmla="*/ 36652 w 102787"/>
                  <a:gd name="connsiteY161" fmla="*/ 210953 h 1036030"/>
                  <a:gd name="connsiteX162" fmla="*/ 32580 w 102787"/>
                  <a:gd name="connsiteY162" fmla="*/ 210138 h 1036030"/>
                  <a:gd name="connsiteX163" fmla="*/ 35023 w 102787"/>
                  <a:gd name="connsiteY163" fmla="*/ 207695 h 1036030"/>
                  <a:gd name="connsiteX164" fmla="*/ 31765 w 102787"/>
                  <a:gd name="connsiteY164" fmla="*/ 206880 h 1036030"/>
                  <a:gd name="connsiteX165" fmla="*/ 29322 w 102787"/>
                  <a:gd name="connsiteY165" fmla="*/ 201179 h 1036030"/>
                  <a:gd name="connsiteX166" fmla="*/ 35023 w 102787"/>
                  <a:gd name="connsiteY166" fmla="*/ 199550 h 1036030"/>
                  <a:gd name="connsiteX167" fmla="*/ 28507 w 102787"/>
                  <a:gd name="connsiteY167" fmla="*/ 197921 h 1036030"/>
                  <a:gd name="connsiteX168" fmla="*/ 31765 w 102787"/>
                  <a:gd name="connsiteY168" fmla="*/ 197106 h 1036030"/>
                  <a:gd name="connsiteX169" fmla="*/ 30950 w 102787"/>
                  <a:gd name="connsiteY169" fmla="*/ 190591 h 1036030"/>
                  <a:gd name="connsiteX170" fmla="*/ 28507 w 102787"/>
                  <a:gd name="connsiteY170" fmla="*/ 190591 h 1036030"/>
                  <a:gd name="connsiteX171" fmla="*/ 30136 w 102787"/>
                  <a:gd name="connsiteY171" fmla="*/ 187333 h 1036030"/>
                  <a:gd name="connsiteX172" fmla="*/ 29322 w 102787"/>
                  <a:gd name="connsiteY172" fmla="*/ 180817 h 1036030"/>
                  <a:gd name="connsiteX173" fmla="*/ 26064 w 102787"/>
                  <a:gd name="connsiteY173" fmla="*/ 177559 h 1036030"/>
                  <a:gd name="connsiteX174" fmla="*/ 25249 w 102787"/>
                  <a:gd name="connsiteY174" fmla="*/ 182446 h 1036030"/>
                  <a:gd name="connsiteX175" fmla="*/ 22806 w 102787"/>
                  <a:gd name="connsiteY175" fmla="*/ 176744 h 1036030"/>
                  <a:gd name="connsiteX176" fmla="*/ 23620 w 102787"/>
                  <a:gd name="connsiteY176" fmla="*/ 175930 h 1036030"/>
                  <a:gd name="connsiteX177" fmla="*/ 21177 w 102787"/>
                  <a:gd name="connsiteY177" fmla="*/ 172672 h 1036030"/>
                  <a:gd name="connsiteX178" fmla="*/ 22806 w 102787"/>
                  <a:gd name="connsiteY178" fmla="*/ 171857 h 1036030"/>
                  <a:gd name="connsiteX179" fmla="*/ 20362 w 102787"/>
                  <a:gd name="connsiteY179" fmla="*/ 171043 h 1036030"/>
                  <a:gd name="connsiteX180" fmla="*/ 21991 w 102787"/>
                  <a:gd name="connsiteY180" fmla="*/ 166156 h 1036030"/>
                  <a:gd name="connsiteX181" fmla="*/ 23620 w 102787"/>
                  <a:gd name="connsiteY181" fmla="*/ 168599 h 1036030"/>
                  <a:gd name="connsiteX182" fmla="*/ 23620 w 102787"/>
                  <a:gd name="connsiteY182" fmla="*/ 164527 h 1036030"/>
                  <a:gd name="connsiteX183" fmla="*/ 17919 w 102787"/>
                  <a:gd name="connsiteY183" fmla="*/ 162898 h 1036030"/>
                  <a:gd name="connsiteX184" fmla="*/ 17919 w 102787"/>
                  <a:gd name="connsiteY184" fmla="*/ 159640 h 1036030"/>
                  <a:gd name="connsiteX185" fmla="*/ 20362 w 102787"/>
                  <a:gd name="connsiteY185" fmla="*/ 162083 h 1036030"/>
                  <a:gd name="connsiteX186" fmla="*/ 21991 w 102787"/>
                  <a:gd name="connsiteY186" fmla="*/ 157196 h 1036030"/>
                  <a:gd name="connsiteX187" fmla="*/ 17919 w 102787"/>
                  <a:gd name="connsiteY187" fmla="*/ 156382 h 1036030"/>
                  <a:gd name="connsiteX188" fmla="*/ 19548 w 102787"/>
                  <a:gd name="connsiteY188" fmla="*/ 153939 h 1036030"/>
                  <a:gd name="connsiteX189" fmla="*/ 16290 w 102787"/>
                  <a:gd name="connsiteY189" fmla="*/ 152310 h 1036030"/>
                  <a:gd name="connsiteX190" fmla="*/ 19548 w 102787"/>
                  <a:gd name="connsiteY190" fmla="*/ 144979 h 1036030"/>
                  <a:gd name="connsiteX191" fmla="*/ 22806 w 102787"/>
                  <a:gd name="connsiteY191" fmla="*/ 147423 h 1036030"/>
                  <a:gd name="connsiteX192" fmla="*/ 22806 w 102787"/>
                  <a:gd name="connsiteY192" fmla="*/ 145794 h 1036030"/>
                  <a:gd name="connsiteX193" fmla="*/ 26878 w 102787"/>
                  <a:gd name="connsiteY193" fmla="*/ 144979 h 1036030"/>
                  <a:gd name="connsiteX194" fmla="*/ 25249 w 102787"/>
                  <a:gd name="connsiteY194" fmla="*/ 140907 h 1036030"/>
                  <a:gd name="connsiteX195" fmla="*/ 15475 w 102787"/>
                  <a:gd name="connsiteY195" fmla="*/ 139278 h 1036030"/>
                  <a:gd name="connsiteX196" fmla="*/ 17104 w 102787"/>
                  <a:gd name="connsiteY196" fmla="*/ 129504 h 1036030"/>
                  <a:gd name="connsiteX197" fmla="*/ 14661 w 102787"/>
                  <a:gd name="connsiteY197" fmla="*/ 131947 h 1036030"/>
                  <a:gd name="connsiteX198" fmla="*/ 11403 w 102787"/>
                  <a:gd name="connsiteY198" fmla="*/ 126246 h 1036030"/>
                  <a:gd name="connsiteX199" fmla="*/ 17104 w 102787"/>
                  <a:gd name="connsiteY199" fmla="*/ 126246 h 1036030"/>
                  <a:gd name="connsiteX200" fmla="*/ 17104 w 102787"/>
                  <a:gd name="connsiteY200" fmla="*/ 129504 h 1036030"/>
                  <a:gd name="connsiteX201" fmla="*/ 20362 w 102787"/>
                  <a:gd name="connsiteY201" fmla="*/ 125431 h 1036030"/>
                  <a:gd name="connsiteX202" fmla="*/ 17104 w 102787"/>
                  <a:gd name="connsiteY202" fmla="*/ 121359 h 1036030"/>
                  <a:gd name="connsiteX203" fmla="*/ 15475 w 102787"/>
                  <a:gd name="connsiteY203" fmla="*/ 123802 h 1036030"/>
                  <a:gd name="connsiteX204" fmla="*/ 13032 w 102787"/>
                  <a:gd name="connsiteY204" fmla="*/ 117286 h 1036030"/>
                  <a:gd name="connsiteX205" fmla="*/ 10588 w 102787"/>
                  <a:gd name="connsiteY205" fmla="*/ 121359 h 1036030"/>
                  <a:gd name="connsiteX206" fmla="*/ 8959 w 102787"/>
                  <a:gd name="connsiteY206" fmla="*/ 118101 h 1036030"/>
                  <a:gd name="connsiteX207" fmla="*/ 10588 w 102787"/>
                  <a:gd name="connsiteY207" fmla="*/ 118101 h 1036030"/>
                  <a:gd name="connsiteX208" fmla="*/ 7330 w 102787"/>
                  <a:gd name="connsiteY208" fmla="*/ 112400 h 1036030"/>
                  <a:gd name="connsiteX209" fmla="*/ 9774 w 102787"/>
                  <a:gd name="connsiteY209" fmla="*/ 109956 h 1036030"/>
                  <a:gd name="connsiteX210" fmla="*/ 13846 w 102787"/>
                  <a:gd name="connsiteY210" fmla="*/ 115658 h 1036030"/>
                  <a:gd name="connsiteX211" fmla="*/ 11403 w 102787"/>
                  <a:gd name="connsiteY211" fmla="*/ 109142 h 1036030"/>
                  <a:gd name="connsiteX212" fmla="*/ 12217 w 102787"/>
                  <a:gd name="connsiteY212" fmla="*/ 110771 h 1036030"/>
                  <a:gd name="connsiteX213" fmla="*/ 13032 w 102787"/>
                  <a:gd name="connsiteY213" fmla="*/ 103440 h 1036030"/>
                  <a:gd name="connsiteX214" fmla="*/ 10588 w 102787"/>
                  <a:gd name="connsiteY214" fmla="*/ 103440 h 1036030"/>
                  <a:gd name="connsiteX215" fmla="*/ 6516 w 102787"/>
                  <a:gd name="connsiteY215" fmla="*/ 94481 h 1036030"/>
                  <a:gd name="connsiteX216" fmla="*/ 8959 w 102787"/>
                  <a:gd name="connsiteY216" fmla="*/ 92037 h 1036030"/>
                  <a:gd name="connsiteX217" fmla="*/ 12217 w 102787"/>
                  <a:gd name="connsiteY217" fmla="*/ 101811 h 1036030"/>
                  <a:gd name="connsiteX218" fmla="*/ 16290 w 102787"/>
                  <a:gd name="connsiteY218" fmla="*/ 105884 h 1036030"/>
                  <a:gd name="connsiteX219" fmla="*/ 21177 w 102787"/>
                  <a:gd name="connsiteY219" fmla="*/ 100182 h 1036030"/>
                  <a:gd name="connsiteX220" fmla="*/ 19548 w 102787"/>
                  <a:gd name="connsiteY220" fmla="*/ 97739 h 1036030"/>
                  <a:gd name="connsiteX221" fmla="*/ 15475 w 102787"/>
                  <a:gd name="connsiteY221" fmla="*/ 99368 h 1036030"/>
                  <a:gd name="connsiteX222" fmla="*/ 10588 w 102787"/>
                  <a:gd name="connsiteY222" fmla="*/ 88779 h 1036030"/>
                  <a:gd name="connsiteX223" fmla="*/ 13846 w 102787"/>
                  <a:gd name="connsiteY223" fmla="*/ 88779 h 1036030"/>
                  <a:gd name="connsiteX224" fmla="*/ 11403 w 102787"/>
                  <a:gd name="connsiteY224" fmla="*/ 73304 h 1036030"/>
                  <a:gd name="connsiteX225" fmla="*/ 7330 w 102787"/>
                  <a:gd name="connsiteY225" fmla="*/ 70861 h 1036030"/>
                  <a:gd name="connsiteX226" fmla="*/ 3258 w 102787"/>
                  <a:gd name="connsiteY226" fmla="*/ 74933 h 1036030"/>
                  <a:gd name="connsiteX227" fmla="*/ 4887 w 102787"/>
                  <a:gd name="connsiteY227" fmla="*/ 74119 h 1036030"/>
                  <a:gd name="connsiteX228" fmla="*/ 4072 w 102787"/>
                  <a:gd name="connsiteY228" fmla="*/ 68417 h 1036030"/>
                  <a:gd name="connsiteX229" fmla="*/ 10588 w 102787"/>
                  <a:gd name="connsiteY229" fmla="*/ 69232 h 1036030"/>
                  <a:gd name="connsiteX230" fmla="*/ 11403 w 102787"/>
                  <a:gd name="connsiteY230" fmla="*/ 65974 h 1036030"/>
                  <a:gd name="connsiteX231" fmla="*/ 6516 w 102787"/>
                  <a:gd name="connsiteY231" fmla="*/ 55385 h 1036030"/>
                  <a:gd name="connsiteX232" fmla="*/ 3258 w 102787"/>
                  <a:gd name="connsiteY232" fmla="*/ 39096 h 1036030"/>
                  <a:gd name="connsiteX233" fmla="*/ 7330 w 102787"/>
                  <a:gd name="connsiteY233" fmla="*/ 35023 h 1036030"/>
                  <a:gd name="connsiteX234" fmla="*/ 4887 w 102787"/>
                  <a:gd name="connsiteY234" fmla="*/ 33394 h 1036030"/>
                  <a:gd name="connsiteX235" fmla="*/ 5701 w 102787"/>
                  <a:gd name="connsiteY235" fmla="*/ 33394 h 1036030"/>
                  <a:gd name="connsiteX236" fmla="*/ 1629 w 102787"/>
                  <a:gd name="connsiteY236" fmla="*/ 25249 h 1036030"/>
                  <a:gd name="connsiteX237" fmla="*/ 4887 w 102787"/>
                  <a:gd name="connsiteY237" fmla="*/ 26064 h 1036030"/>
                  <a:gd name="connsiteX238" fmla="*/ 4072 w 102787"/>
                  <a:gd name="connsiteY238" fmla="*/ 24435 h 1036030"/>
                  <a:gd name="connsiteX239" fmla="*/ 6516 w 102787"/>
                  <a:gd name="connsiteY239" fmla="*/ 24435 h 1036030"/>
                  <a:gd name="connsiteX240" fmla="*/ 4072 w 102787"/>
                  <a:gd name="connsiteY240" fmla="*/ 16290 h 1036030"/>
                  <a:gd name="connsiteX241" fmla="*/ 2443 w 102787"/>
                  <a:gd name="connsiteY241" fmla="*/ 18733 h 1036030"/>
                  <a:gd name="connsiteX242" fmla="*/ 0 w 102787"/>
                  <a:gd name="connsiteY242" fmla="*/ 5701 h 1036030"/>
                  <a:gd name="connsiteX243" fmla="*/ 1629 w 102787"/>
                  <a:gd name="connsiteY243" fmla="*/ 5701 h 1036030"/>
                  <a:gd name="connsiteX244" fmla="*/ 0 w 102787"/>
                  <a:gd name="connsiteY244" fmla="*/ 3258 h 1036030"/>
                  <a:gd name="connsiteX245" fmla="*/ 815 w 102787"/>
                  <a:gd name="connsiteY245" fmla="*/ 0 h 1036030"/>
                  <a:gd name="connsiteX246" fmla="*/ 6516 w 102787"/>
                  <a:gd name="connsiteY246" fmla="*/ 6516 h 1036030"/>
                  <a:gd name="connsiteX247" fmla="*/ 2443 w 102787"/>
                  <a:gd name="connsiteY247" fmla="*/ 6516 h 1036030"/>
                  <a:gd name="connsiteX248" fmla="*/ 4072 w 102787"/>
                  <a:gd name="connsiteY248" fmla="*/ 12217 h 1036030"/>
                  <a:gd name="connsiteX249" fmla="*/ 2443 w 102787"/>
                  <a:gd name="connsiteY249" fmla="*/ 8959 h 1036030"/>
                  <a:gd name="connsiteX250" fmla="*/ 7330 w 102787"/>
                  <a:gd name="connsiteY250" fmla="*/ 11403 h 1036030"/>
                  <a:gd name="connsiteX251" fmla="*/ 6516 w 102787"/>
                  <a:gd name="connsiteY251" fmla="*/ 8959 h 1036030"/>
                  <a:gd name="connsiteX252" fmla="*/ 8959 w 102787"/>
                  <a:gd name="connsiteY252" fmla="*/ 14661 h 1036030"/>
                  <a:gd name="connsiteX253" fmla="*/ 6516 w 102787"/>
                  <a:gd name="connsiteY253" fmla="*/ 15475 h 1036030"/>
                  <a:gd name="connsiteX254" fmla="*/ 9774 w 102787"/>
                  <a:gd name="connsiteY254" fmla="*/ 21177 h 1036030"/>
                  <a:gd name="connsiteX255" fmla="*/ 13032 w 102787"/>
                  <a:gd name="connsiteY255" fmla="*/ 31765 h 1036030"/>
                  <a:gd name="connsiteX256" fmla="*/ 7330 w 102787"/>
                  <a:gd name="connsiteY256" fmla="*/ 26878 h 1036030"/>
                  <a:gd name="connsiteX257" fmla="*/ 7330 w 102787"/>
                  <a:gd name="connsiteY257" fmla="*/ 32580 h 1036030"/>
                  <a:gd name="connsiteX258" fmla="*/ 13846 w 102787"/>
                  <a:gd name="connsiteY258" fmla="*/ 36652 h 1036030"/>
                  <a:gd name="connsiteX259" fmla="*/ 12217 w 102787"/>
                  <a:gd name="connsiteY259" fmla="*/ 37467 h 1036030"/>
                  <a:gd name="connsiteX260" fmla="*/ 16290 w 102787"/>
                  <a:gd name="connsiteY260" fmla="*/ 43982 h 1036030"/>
                  <a:gd name="connsiteX261" fmla="*/ 18733 w 102787"/>
                  <a:gd name="connsiteY261" fmla="*/ 62716 h 1036030"/>
                  <a:gd name="connsiteX262" fmla="*/ 17104 w 102787"/>
                  <a:gd name="connsiteY262" fmla="*/ 63530 h 1036030"/>
                  <a:gd name="connsiteX263" fmla="*/ 22806 w 102787"/>
                  <a:gd name="connsiteY263" fmla="*/ 75748 h 1036030"/>
                  <a:gd name="connsiteX264" fmla="*/ 24435 w 102787"/>
                  <a:gd name="connsiteY264" fmla="*/ 92852 h 1036030"/>
                  <a:gd name="connsiteX265" fmla="*/ 32580 w 102787"/>
                  <a:gd name="connsiteY265" fmla="*/ 125431 h 1036030"/>
                  <a:gd name="connsiteX266" fmla="*/ 30136 w 102787"/>
                  <a:gd name="connsiteY266" fmla="*/ 123802 h 1036030"/>
                  <a:gd name="connsiteX267" fmla="*/ 30136 w 102787"/>
                  <a:gd name="connsiteY267" fmla="*/ 127060 h 1036030"/>
                  <a:gd name="connsiteX268" fmla="*/ 35023 w 102787"/>
                  <a:gd name="connsiteY268" fmla="*/ 130318 h 1036030"/>
                  <a:gd name="connsiteX269" fmla="*/ 39910 w 102787"/>
                  <a:gd name="connsiteY269" fmla="*/ 146608 h 1036030"/>
                  <a:gd name="connsiteX270" fmla="*/ 38281 w 102787"/>
                  <a:gd name="connsiteY270" fmla="*/ 147423 h 1036030"/>
                  <a:gd name="connsiteX271" fmla="*/ 40724 w 102787"/>
                  <a:gd name="connsiteY271" fmla="*/ 163712 h 1036030"/>
                  <a:gd name="connsiteX272" fmla="*/ 39095 w 102787"/>
                  <a:gd name="connsiteY272" fmla="*/ 167785 h 1036030"/>
                  <a:gd name="connsiteX273" fmla="*/ 44797 w 102787"/>
                  <a:gd name="connsiteY273" fmla="*/ 176744 h 1036030"/>
                  <a:gd name="connsiteX274" fmla="*/ 45611 w 102787"/>
                  <a:gd name="connsiteY274" fmla="*/ 189776 h 1036030"/>
                  <a:gd name="connsiteX275" fmla="*/ 56200 w 102787"/>
                  <a:gd name="connsiteY275" fmla="*/ 228057 h 1036030"/>
                  <a:gd name="connsiteX276" fmla="*/ 54571 w 102787"/>
                  <a:gd name="connsiteY276" fmla="*/ 229686 h 1036030"/>
                  <a:gd name="connsiteX277" fmla="*/ 63530 w 102787"/>
                  <a:gd name="connsiteY277" fmla="*/ 268781 h 1036030"/>
                  <a:gd name="connsiteX278" fmla="*/ 60272 w 102787"/>
                  <a:gd name="connsiteY278" fmla="*/ 267967 h 1036030"/>
                  <a:gd name="connsiteX279" fmla="*/ 64345 w 102787"/>
                  <a:gd name="connsiteY279" fmla="*/ 274483 h 1036030"/>
                  <a:gd name="connsiteX280" fmla="*/ 65159 w 102787"/>
                  <a:gd name="connsiteY280" fmla="*/ 285886 h 1036030"/>
                  <a:gd name="connsiteX281" fmla="*/ 68417 w 102787"/>
                  <a:gd name="connsiteY281" fmla="*/ 293216 h 1036030"/>
                  <a:gd name="connsiteX282" fmla="*/ 70860 w 102787"/>
                  <a:gd name="connsiteY282" fmla="*/ 309506 h 1036030"/>
                  <a:gd name="connsiteX283" fmla="*/ 70860 w 102787"/>
                  <a:gd name="connsiteY283" fmla="*/ 307877 h 1036030"/>
                  <a:gd name="connsiteX284" fmla="*/ 68417 w 102787"/>
                  <a:gd name="connsiteY284" fmla="*/ 308692 h 1036030"/>
                  <a:gd name="connsiteX285" fmla="*/ 72489 w 102787"/>
                  <a:gd name="connsiteY285" fmla="*/ 315207 h 1036030"/>
                  <a:gd name="connsiteX286" fmla="*/ 74933 w 102787"/>
                  <a:gd name="connsiteY286" fmla="*/ 338828 h 1036030"/>
                  <a:gd name="connsiteX287" fmla="*/ 77376 w 102787"/>
                  <a:gd name="connsiteY287" fmla="*/ 340457 h 1036030"/>
                  <a:gd name="connsiteX288" fmla="*/ 79820 w 102787"/>
                  <a:gd name="connsiteY288" fmla="*/ 358375 h 1036030"/>
                  <a:gd name="connsiteX289" fmla="*/ 78191 w 102787"/>
                  <a:gd name="connsiteY289" fmla="*/ 359190 h 1036030"/>
                  <a:gd name="connsiteX290" fmla="*/ 80634 w 102787"/>
                  <a:gd name="connsiteY290" fmla="*/ 360819 h 1036030"/>
                  <a:gd name="connsiteX291" fmla="*/ 83078 w 102787"/>
                  <a:gd name="connsiteY291" fmla="*/ 390955 h 1036030"/>
                  <a:gd name="connsiteX292" fmla="*/ 89594 w 102787"/>
                  <a:gd name="connsiteY292" fmla="*/ 440639 h 1036030"/>
                  <a:gd name="connsiteX293" fmla="*/ 88779 w 102787"/>
                  <a:gd name="connsiteY293" fmla="*/ 440639 h 1036030"/>
                  <a:gd name="connsiteX294" fmla="*/ 92037 w 102787"/>
                  <a:gd name="connsiteY294" fmla="*/ 456929 h 1036030"/>
                  <a:gd name="connsiteX295" fmla="*/ 90408 w 102787"/>
                  <a:gd name="connsiteY295" fmla="*/ 461001 h 1036030"/>
                  <a:gd name="connsiteX296" fmla="*/ 92852 w 102787"/>
                  <a:gd name="connsiteY296" fmla="*/ 478920 h 1036030"/>
                  <a:gd name="connsiteX297" fmla="*/ 92037 w 102787"/>
                  <a:gd name="connsiteY297" fmla="*/ 477291 h 1036030"/>
                  <a:gd name="connsiteX298" fmla="*/ 92852 w 102787"/>
                  <a:gd name="connsiteY298" fmla="*/ 495210 h 1036030"/>
                  <a:gd name="connsiteX299" fmla="*/ 91223 w 102787"/>
                  <a:gd name="connsiteY299" fmla="*/ 493581 h 1036030"/>
                  <a:gd name="connsiteX300" fmla="*/ 91223 w 102787"/>
                  <a:gd name="connsiteY300" fmla="*/ 500911 h 1036030"/>
                  <a:gd name="connsiteX301" fmla="*/ 92852 w 102787"/>
                  <a:gd name="connsiteY301" fmla="*/ 500911 h 1036030"/>
                  <a:gd name="connsiteX302" fmla="*/ 97739 w 102787"/>
                  <a:gd name="connsiteY302" fmla="*/ 545708 h 1036030"/>
                  <a:gd name="connsiteX303" fmla="*/ 94481 w 102787"/>
                  <a:gd name="connsiteY303" fmla="*/ 554667 h 1036030"/>
                  <a:gd name="connsiteX304" fmla="*/ 95295 w 102787"/>
                  <a:gd name="connsiteY304" fmla="*/ 555482 h 1036030"/>
                  <a:gd name="connsiteX305" fmla="*/ 93666 w 102787"/>
                  <a:gd name="connsiteY305" fmla="*/ 562812 h 1036030"/>
                  <a:gd name="connsiteX306" fmla="*/ 96110 w 102787"/>
                  <a:gd name="connsiteY306" fmla="*/ 564441 h 1036030"/>
                  <a:gd name="connsiteX307" fmla="*/ 94481 w 102787"/>
                  <a:gd name="connsiteY307" fmla="*/ 577473 h 1036030"/>
                  <a:gd name="connsiteX308" fmla="*/ 92852 w 102787"/>
                  <a:gd name="connsiteY308" fmla="*/ 577473 h 1036030"/>
                  <a:gd name="connsiteX309" fmla="*/ 99368 w 102787"/>
                  <a:gd name="connsiteY309" fmla="*/ 595392 h 1036030"/>
                  <a:gd name="connsiteX310" fmla="*/ 102626 w 102787"/>
                  <a:gd name="connsiteY310" fmla="*/ 693945 h 1036030"/>
                  <a:gd name="connsiteX311" fmla="*/ 96110 w 102787"/>
                  <a:gd name="connsiteY311" fmla="*/ 790055 h 1036030"/>
                  <a:gd name="connsiteX312" fmla="*/ 92852 w 102787"/>
                  <a:gd name="connsiteY312" fmla="*/ 806344 h 1036030"/>
                  <a:gd name="connsiteX313" fmla="*/ 92037 w 102787"/>
                  <a:gd name="connsiteY313" fmla="*/ 806344 h 1036030"/>
                  <a:gd name="connsiteX314" fmla="*/ 94481 w 102787"/>
                  <a:gd name="connsiteY314" fmla="*/ 813675 h 1036030"/>
                  <a:gd name="connsiteX315" fmla="*/ 91223 w 102787"/>
                  <a:gd name="connsiteY315" fmla="*/ 849512 h 1036030"/>
                  <a:gd name="connsiteX316" fmla="*/ 88779 w 102787"/>
                  <a:gd name="connsiteY316" fmla="*/ 848698 h 1036030"/>
                  <a:gd name="connsiteX317" fmla="*/ 90408 w 102787"/>
                  <a:gd name="connsiteY317" fmla="*/ 851141 h 1036030"/>
                  <a:gd name="connsiteX318" fmla="*/ 89594 w 102787"/>
                  <a:gd name="connsiteY318" fmla="*/ 851141 h 1036030"/>
                  <a:gd name="connsiteX319" fmla="*/ 92037 w 102787"/>
                  <a:gd name="connsiteY319" fmla="*/ 852770 h 1036030"/>
                  <a:gd name="connsiteX320" fmla="*/ 79005 w 102787"/>
                  <a:gd name="connsiteY320" fmla="*/ 943993 h 1036030"/>
                  <a:gd name="connsiteX321" fmla="*/ 76562 w 102787"/>
                  <a:gd name="connsiteY321" fmla="*/ 969242 h 1036030"/>
                  <a:gd name="connsiteX322" fmla="*/ 63530 w 102787"/>
                  <a:gd name="connsiteY322" fmla="*/ 1036030 h 1036030"/>
                  <a:gd name="connsiteX323" fmla="*/ 56200 w 102787"/>
                  <a:gd name="connsiteY323" fmla="*/ 1017297 h 1036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102787" h="1036030">
                    <a:moveTo>
                      <a:pt x="56200" y="1017297"/>
                    </a:moveTo>
                    <a:cubicBezTo>
                      <a:pt x="51313" y="1004265"/>
                      <a:pt x="60272" y="988790"/>
                      <a:pt x="57829" y="974944"/>
                    </a:cubicBezTo>
                    <a:cubicBezTo>
                      <a:pt x="57829" y="973315"/>
                      <a:pt x="61087" y="975758"/>
                      <a:pt x="61087" y="972500"/>
                    </a:cubicBezTo>
                    <a:cubicBezTo>
                      <a:pt x="57829" y="958654"/>
                      <a:pt x="63530" y="938292"/>
                      <a:pt x="69232" y="922816"/>
                    </a:cubicBezTo>
                    <a:lnTo>
                      <a:pt x="70046" y="923631"/>
                    </a:lnTo>
                    <a:cubicBezTo>
                      <a:pt x="70860" y="920373"/>
                      <a:pt x="68417" y="916301"/>
                      <a:pt x="69232" y="913043"/>
                    </a:cubicBezTo>
                    <a:cubicBezTo>
                      <a:pt x="70046" y="913043"/>
                      <a:pt x="70046" y="913857"/>
                      <a:pt x="70860" y="913857"/>
                    </a:cubicBezTo>
                    <a:cubicBezTo>
                      <a:pt x="69232" y="913043"/>
                      <a:pt x="70860" y="908156"/>
                      <a:pt x="69232" y="906527"/>
                    </a:cubicBezTo>
                    <a:cubicBezTo>
                      <a:pt x="70046" y="905712"/>
                      <a:pt x="71675" y="905712"/>
                      <a:pt x="72489" y="904083"/>
                    </a:cubicBezTo>
                    <a:lnTo>
                      <a:pt x="70860" y="901640"/>
                    </a:lnTo>
                    <a:cubicBezTo>
                      <a:pt x="65974" y="895938"/>
                      <a:pt x="72489" y="889422"/>
                      <a:pt x="70860" y="882092"/>
                    </a:cubicBezTo>
                    <a:cubicBezTo>
                      <a:pt x="71675" y="882092"/>
                      <a:pt x="71675" y="882907"/>
                      <a:pt x="72489" y="882907"/>
                    </a:cubicBezTo>
                    <a:cubicBezTo>
                      <a:pt x="70860" y="871504"/>
                      <a:pt x="72489" y="857657"/>
                      <a:pt x="73304" y="844625"/>
                    </a:cubicBezTo>
                    <a:cubicBezTo>
                      <a:pt x="74119" y="845440"/>
                      <a:pt x="75747" y="845440"/>
                      <a:pt x="76562" y="845440"/>
                    </a:cubicBezTo>
                    <a:cubicBezTo>
                      <a:pt x="74119" y="844625"/>
                      <a:pt x="74119" y="840553"/>
                      <a:pt x="74119" y="837295"/>
                    </a:cubicBezTo>
                    <a:cubicBezTo>
                      <a:pt x="76562" y="835666"/>
                      <a:pt x="72489" y="831594"/>
                      <a:pt x="74119" y="827521"/>
                    </a:cubicBezTo>
                    <a:lnTo>
                      <a:pt x="74933" y="827521"/>
                    </a:lnTo>
                    <a:cubicBezTo>
                      <a:pt x="72489" y="824263"/>
                      <a:pt x="76562" y="823449"/>
                      <a:pt x="74119" y="821005"/>
                    </a:cubicBezTo>
                    <a:lnTo>
                      <a:pt x="75747" y="819376"/>
                    </a:lnTo>
                    <a:cubicBezTo>
                      <a:pt x="72489" y="817747"/>
                      <a:pt x="78191" y="815304"/>
                      <a:pt x="76562" y="812860"/>
                    </a:cubicBezTo>
                    <a:lnTo>
                      <a:pt x="75747" y="812860"/>
                    </a:lnTo>
                    <a:cubicBezTo>
                      <a:pt x="74933" y="810417"/>
                      <a:pt x="76562" y="809602"/>
                      <a:pt x="76562" y="807159"/>
                    </a:cubicBezTo>
                    <a:lnTo>
                      <a:pt x="76562" y="807159"/>
                    </a:lnTo>
                    <a:cubicBezTo>
                      <a:pt x="75747" y="802272"/>
                      <a:pt x="78191" y="799014"/>
                      <a:pt x="75747" y="799014"/>
                    </a:cubicBezTo>
                    <a:cubicBezTo>
                      <a:pt x="78191" y="797385"/>
                      <a:pt x="76562" y="803901"/>
                      <a:pt x="79820" y="801458"/>
                    </a:cubicBezTo>
                    <a:cubicBezTo>
                      <a:pt x="78191" y="785168"/>
                      <a:pt x="80634" y="768063"/>
                      <a:pt x="81449" y="751774"/>
                    </a:cubicBezTo>
                    <a:cubicBezTo>
                      <a:pt x="82263" y="750145"/>
                      <a:pt x="83078" y="748516"/>
                      <a:pt x="83892" y="748516"/>
                    </a:cubicBezTo>
                    <a:cubicBezTo>
                      <a:pt x="83078" y="746887"/>
                      <a:pt x="83892" y="742000"/>
                      <a:pt x="82263" y="740371"/>
                    </a:cubicBezTo>
                    <a:cubicBezTo>
                      <a:pt x="82263" y="741185"/>
                      <a:pt x="83892" y="739556"/>
                      <a:pt x="83892" y="738742"/>
                    </a:cubicBezTo>
                    <a:cubicBezTo>
                      <a:pt x="84707" y="735484"/>
                      <a:pt x="81449" y="735484"/>
                      <a:pt x="82263" y="732226"/>
                    </a:cubicBezTo>
                    <a:cubicBezTo>
                      <a:pt x="83078" y="733855"/>
                      <a:pt x="83892" y="733855"/>
                      <a:pt x="84707" y="733855"/>
                    </a:cubicBezTo>
                    <a:cubicBezTo>
                      <a:pt x="83078" y="730597"/>
                      <a:pt x="83078" y="727339"/>
                      <a:pt x="83078" y="724081"/>
                    </a:cubicBezTo>
                    <a:cubicBezTo>
                      <a:pt x="83892" y="724896"/>
                      <a:pt x="83892" y="725710"/>
                      <a:pt x="84707" y="725710"/>
                    </a:cubicBezTo>
                    <a:cubicBezTo>
                      <a:pt x="82263" y="721638"/>
                      <a:pt x="85521" y="719194"/>
                      <a:pt x="83892" y="715936"/>
                    </a:cubicBezTo>
                    <a:lnTo>
                      <a:pt x="85521" y="717565"/>
                    </a:lnTo>
                    <a:cubicBezTo>
                      <a:pt x="87965" y="712678"/>
                      <a:pt x="82263" y="715936"/>
                      <a:pt x="83892" y="711864"/>
                    </a:cubicBezTo>
                    <a:cubicBezTo>
                      <a:pt x="84707" y="712678"/>
                      <a:pt x="84707" y="712678"/>
                      <a:pt x="85521" y="712678"/>
                    </a:cubicBezTo>
                    <a:cubicBezTo>
                      <a:pt x="83078" y="708606"/>
                      <a:pt x="83892" y="702090"/>
                      <a:pt x="83078" y="698017"/>
                    </a:cubicBezTo>
                    <a:cubicBezTo>
                      <a:pt x="83078" y="698017"/>
                      <a:pt x="83892" y="698017"/>
                      <a:pt x="83892" y="698017"/>
                    </a:cubicBezTo>
                    <a:cubicBezTo>
                      <a:pt x="83892" y="693130"/>
                      <a:pt x="84707" y="689058"/>
                      <a:pt x="83892" y="684171"/>
                    </a:cubicBezTo>
                    <a:cubicBezTo>
                      <a:pt x="84707" y="682542"/>
                      <a:pt x="87150" y="684986"/>
                      <a:pt x="87150" y="680099"/>
                    </a:cubicBezTo>
                    <a:cubicBezTo>
                      <a:pt x="83892" y="680099"/>
                      <a:pt x="86336" y="671954"/>
                      <a:pt x="82263" y="674397"/>
                    </a:cubicBezTo>
                    <a:cubicBezTo>
                      <a:pt x="83078" y="670325"/>
                      <a:pt x="83892" y="663809"/>
                      <a:pt x="83078" y="661365"/>
                    </a:cubicBezTo>
                    <a:cubicBezTo>
                      <a:pt x="83892" y="662994"/>
                      <a:pt x="87150" y="659736"/>
                      <a:pt x="87150" y="662994"/>
                    </a:cubicBezTo>
                    <a:lnTo>
                      <a:pt x="88779" y="660551"/>
                    </a:lnTo>
                    <a:cubicBezTo>
                      <a:pt x="90408" y="660551"/>
                      <a:pt x="87965" y="662994"/>
                      <a:pt x="89594" y="662180"/>
                    </a:cubicBezTo>
                    <a:cubicBezTo>
                      <a:pt x="89594" y="660551"/>
                      <a:pt x="87965" y="655664"/>
                      <a:pt x="88779" y="654035"/>
                    </a:cubicBezTo>
                    <a:cubicBezTo>
                      <a:pt x="87150" y="650777"/>
                      <a:pt x="83892" y="648334"/>
                      <a:pt x="83078" y="642632"/>
                    </a:cubicBezTo>
                    <a:cubicBezTo>
                      <a:pt x="83892" y="645076"/>
                      <a:pt x="86336" y="641003"/>
                      <a:pt x="87150" y="642632"/>
                    </a:cubicBezTo>
                    <a:lnTo>
                      <a:pt x="81449" y="635302"/>
                    </a:lnTo>
                    <a:cubicBezTo>
                      <a:pt x="81449" y="633673"/>
                      <a:pt x="83892" y="635302"/>
                      <a:pt x="83078" y="632858"/>
                    </a:cubicBezTo>
                    <a:cubicBezTo>
                      <a:pt x="82263" y="632858"/>
                      <a:pt x="81449" y="632044"/>
                      <a:pt x="81449" y="631229"/>
                    </a:cubicBezTo>
                    <a:cubicBezTo>
                      <a:pt x="81449" y="630415"/>
                      <a:pt x="80634" y="623899"/>
                      <a:pt x="83892" y="623084"/>
                    </a:cubicBezTo>
                    <a:cubicBezTo>
                      <a:pt x="84707" y="622270"/>
                      <a:pt x="84707" y="625528"/>
                      <a:pt x="85521" y="623899"/>
                    </a:cubicBezTo>
                    <a:cubicBezTo>
                      <a:pt x="85521" y="620641"/>
                      <a:pt x="84707" y="620641"/>
                      <a:pt x="84707" y="617383"/>
                    </a:cubicBezTo>
                    <a:lnTo>
                      <a:pt x="84707" y="617383"/>
                    </a:lnTo>
                    <a:cubicBezTo>
                      <a:pt x="84707" y="614939"/>
                      <a:pt x="83078" y="611682"/>
                      <a:pt x="81449" y="613311"/>
                    </a:cubicBezTo>
                    <a:cubicBezTo>
                      <a:pt x="81449" y="614939"/>
                      <a:pt x="83078" y="612496"/>
                      <a:pt x="82263" y="614939"/>
                    </a:cubicBezTo>
                    <a:cubicBezTo>
                      <a:pt x="80634" y="613311"/>
                      <a:pt x="79820" y="610053"/>
                      <a:pt x="79820" y="606795"/>
                    </a:cubicBezTo>
                    <a:cubicBezTo>
                      <a:pt x="80634" y="607609"/>
                      <a:pt x="81449" y="607609"/>
                      <a:pt x="82263" y="608424"/>
                    </a:cubicBezTo>
                    <a:cubicBezTo>
                      <a:pt x="79820" y="604351"/>
                      <a:pt x="79005" y="600279"/>
                      <a:pt x="78191" y="595392"/>
                    </a:cubicBezTo>
                    <a:cubicBezTo>
                      <a:pt x="76562" y="595392"/>
                      <a:pt x="80634" y="597021"/>
                      <a:pt x="79820" y="597835"/>
                    </a:cubicBezTo>
                    <a:cubicBezTo>
                      <a:pt x="81449" y="592134"/>
                      <a:pt x="76562" y="585618"/>
                      <a:pt x="79820" y="580731"/>
                    </a:cubicBezTo>
                    <a:cubicBezTo>
                      <a:pt x="79820" y="581545"/>
                      <a:pt x="78191" y="581545"/>
                      <a:pt x="78191" y="581545"/>
                    </a:cubicBezTo>
                    <a:cubicBezTo>
                      <a:pt x="78191" y="578287"/>
                      <a:pt x="80634" y="579102"/>
                      <a:pt x="79820" y="576658"/>
                    </a:cubicBezTo>
                    <a:cubicBezTo>
                      <a:pt x="80634" y="576658"/>
                      <a:pt x="79005" y="574215"/>
                      <a:pt x="79005" y="572586"/>
                    </a:cubicBezTo>
                    <a:cubicBezTo>
                      <a:pt x="78191" y="571772"/>
                      <a:pt x="79820" y="571772"/>
                      <a:pt x="79820" y="573401"/>
                    </a:cubicBezTo>
                    <a:cubicBezTo>
                      <a:pt x="79005" y="570957"/>
                      <a:pt x="76562" y="560369"/>
                      <a:pt x="78191" y="553853"/>
                    </a:cubicBezTo>
                    <a:cubicBezTo>
                      <a:pt x="77376" y="553853"/>
                      <a:pt x="74933" y="549780"/>
                      <a:pt x="74933" y="548966"/>
                    </a:cubicBezTo>
                    <a:lnTo>
                      <a:pt x="76562" y="549780"/>
                    </a:lnTo>
                    <a:cubicBezTo>
                      <a:pt x="77376" y="548151"/>
                      <a:pt x="76562" y="544893"/>
                      <a:pt x="78191" y="544893"/>
                    </a:cubicBezTo>
                    <a:cubicBezTo>
                      <a:pt x="75747" y="541635"/>
                      <a:pt x="80634" y="556296"/>
                      <a:pt x="79005" y="552224"/>
                    </a:cubicBezTo>
                    <a:cubicBezTo>
                      <a:pt x="80634" y="551409"/>
                      <a:pt x="75747" y="546522"/>
                      <a:pt x="78191" y="547337"/>
                    </a:cubicBezTo>
                    <a:cubicBezTo>
                      <a:pt x="78191" y="544079"/>
                      <a:pt x="75747" y="541635"/>
                      <a:pt x="77376" y="539192"/>
                    </a:cubicBezTo>
                    <a:cubicBezTo>
                      <a:pt x="77376" y="540006"/>
                      <a:pt x="79820" y="541635"/>
                      <a:pt x="79820" y="539192"/>
                    </a:cubicBezTo>
                    <a:cubicBezTo>
                      <a:pt x="79005" y="535119"/>
                      <a:pt x="79005" y="538378"/>
                      <a:pt x="78191" y="535119"/>
                    </a:cubicBezTo>
                    <a:lnTo>
                      <a:pt x="77376" y="533491"/>
                    </a:lnTo>
                    <a:cubicBezTo>
                      <a:pt x="75747" y="533491"/>
                      <a:pt x="77376" y="530233"/>
                      <a:pt x="75747" y="531862"/>
                    </a:cubicBezTo>
                    <a:cubicBezTo>
                      <a:pt x="77376" y="531047"/>
                      <a:pt x="74119" y="526160"/>
                      <a:pt x="77376" y="526160"/>
                    </a:cubicBezTo>
                    <a:lnTo>
                      <a:pt x="79820" y="526975"/>
                    </a:lnTo>
                    <a:cubicBezTo>
                      <a:pt x="79820" y="525346"/>
                      <a:pt x="77376" y="524531"/>
                      <a:pt x="75747" y="522902"/>
                    </a:cubicBezTo>
                    <a:cubicBezTo>
                      <a:pt x="75747" y="522902"/>
                      <a:pt x="76562" y="522088"/>
                      <a:pt x="76562" y="522088"/>
                    </a:cubicBezTo>
                    <a:cubicBezTo>
                      <a:pt x="73304" y="522088"/>
                      <a:pt x="76562" y="518015"/>
                      <a:pt x="73304" y="515572"/>
                    </a:cubicBezTo>
                    <a:cubicBezTo>
                      <a:pt x="74119" y="511499"/>
                      <a:pt x="72489" y="505798"/>
                      <a:pt x="74933" y="504169"/>
                    </a:cubicBezTo>
                    <a:cubicBezTo>
                      <a:pt x="73304" y="501725"/>
                      <a:pt x="72489" y="499282"/>
                      <a:pt x="72489" y="496024"/>
                    </a:cubicBezTo>
                    <a:cubicBezTo>
                      <a:pt x="72489" y="496838"/>
                      <a:pt x="73304" y="497653"/>
                      <a:pt x="74119" y="497653"/>
                    </a:cubicBezTo>
                    <a:cubicBezTo>
                      <a:pt x="74933" y="495210"/>
                      <a:pt x="74119" y="495210"/>
                      <a:pt x="73304" y="493581"/>
                    </a:cubicBezTo>
                    <a:cubicBezTo>
                      <a:pt x="74119" y="493581"/>
                      <a:pt x="74933" y="489508"/>
                      <a:pt x="76562" y="487065"/>
                    </a:cubicBezTo>
                    <a:cubicBezTo>
                      <a:pt x="74933" y="484621"/>
                      <a:pt x="73304" y="485436"/>
                      <a:pt x="72489" y="485436"/>
                    </a:cubicBezTo>
                    <a:cubicBezTo>
                      <a:pt x="75747" y="482178"/>
                      <a:pt x="69232" y="477291"/>
                      <a:pt x="72489" y="474033"/>
                    </a:cubicBezTo>
                    <a:cubicBezTo>
                      <a:pt x="73304" y="474847"/>
                      <a:pt x="74933" y="478105"/>
                      <a:pt x="74933" y="475662"/>
                    </a:cubicBezTo>
                    <a:cubicBezTo>
                      <a:pt x="78191" y="472404"/>
                      <a:pt x="71675" y="470775"/>
                      <a:pt x="73304" y="466702"/>
                    </a:cubicBezTo>
                    <a:lnTo>
                      <a:pt x="70046" y="468331"/>
                    </a:lnTo>
                    <a:cubicBezTo>
                      <a:pt x="71675" y="466702"/>
                      <a:pt x="67603" y="462630"/>
                      <a:pt x="70860" y="462630"/>
                    </a:cubicBezTo>
                    <a:cubicBezTo>
                      <a:pt x="70046" y="461001"/>
                      <a:pt x="71675" y="457743"/>
                      <a:pt x="68417" y="458558"/>
                    </a:cubicBezTo>
                    <a:cubicBezTo>
                      <a:pt x="70046" y="451227"/>
                      <a:pt x="65159" y="442268"/>
                      <a:pt x="70046" y="437381"/>
                    </a:cubicBezTo>
                    <a:cubicBezTo>
                      <a:pt x="69232" y="436566"/>
                      <a:pt x="70046" y="434123"/>
                      <a:pt x="68417" y="434937"/>
                    </a:cubicBezTo>
                    <a:cubicBezTo>
                      <a:pt x="66788" y="436566"/>
                      <a:pt x="70046" y="437381"/>
                      <a:pt x="68417" y="438195"/>
                    </a:cubicBezTo>
                    <a:cubicBezTo>
                      <a:pt x="68417" y="437381"/>
                      <a:pt x="67603" y="437381"/>
                      <a:pt x="66788" y="437381"/>
                    </a:cubicBezTo>
                    <a:cubicBezTo>
                      <a:pt x="67603" y="434937"/>
                      <a:pt x="67603" y="433308"/>
                      <a:pt x="70046" y="434937"/>
                    </a:cubicBezTo>
                    <a:cubicBezTo>
                      <a:pt x="71675" y="430050"/>
                      <a:pt x="64345" y="430865"/>
                      <a:pt x="65159" y="424349"/>
                    </a:cubicBezTo>
                    <a:cubicBezTo>
                      <a:pt x="65974" y="424349"/>
                      <a:pt x="66788" y="424349"/>
                      <a:pt x="66788" y="421906"/>
                    </a:cubicBezTo>
                    <a:lnTo>
                      <a:pt x="64345" y="418648"/>
                    </a:lnTo>
                    <a:cubicBezTo>
                      <a:pt x="64345" y="414575"/>
                      <a:pt x="66788" y="416204"/>
                      <a:pt x="68417" y="416204"/>
                    </a:cubicBezTo>
                    <a:cubicBezTo>
                      <a:pt x="67603" y="414575"/>
                      <a:pt x="67603" y="411317"/>
                      <a:pt x="65974" y="410503"/>
                    </a:cubicBezTo>
                    <a:lnTo>
                      <a:pt x="68417" y="408059"/>
                    </a:lnTo>
                    <a:cubicBezTo>
                      <a:pt x="66788" y="410503"/>
                      <a:pt x="66788" y="406430"/>
                      <a:pt x="66788" y="405616"/>
                    </a:cubicBezTo>
                    <a:lnTo>
                      <a:pt x="67603" y="406430"/>
                    </a:lnTo>
                    <a:cubicBezTo>
                      <a:pt x="68417" y="405616"/>
                      <a:pt x="67603" y="403987"/>
                      <a:pt x="67603" y="402358"/>
                    </a:cubicBezTo>
                    <a:cubicBezTo>
                      <a:pt x="66788" y="403172"/>
                      <a:pt x="65974" y="405616"/>
                      <a:pt x="65974" y="406430"/>
                    </a:cubicBezTo>
                    <a:cubicBezTo>
                      <a:pt x="65159" y="405616"/>
                      <a:pt x="65159" y="403987"/>
                      <a:pt x="63530" y="402358"/>
                    </a:cubicBezTo>
                    <a:cubicBezTo>
                      <a:pt x="65159" y="402358"/>
                      <a:pt x="64345" y="399100"/>
                      <a:pt x="64345" y="397471"/>
                    </a:cubicBezTo>
                    <a:cubicBezTo>
                      <a:pt x="64345" y="395842"/>
                      <a:pt x="62716" y="395842"/>
                      <a:pt x="62716" y="395027"/>
                    </a:cubicBezTo>
                    <a:cubicBezTo>
                      <a:pt x="63530" y="395027"/>
                      <a:pt x="62716" y="391769"/>
                      <a:pt x="64345" y="393398"/>
                    </a:cubicBezTo>
                    <a:cubicBezTo>
                      <a:pt x="64345" y="394213"/>
                      <a:pt x="63530" y="395027"/>
                      <a:pt x="64345" y="395842"/>
                    </a:cubicBezTo>
                    <a:cubicBezTo>
                      <a:pt x="65159" y="394213"/>
                      <a:pt x="66788" y="394213"/>
                      <a:pt x="65159" y="391769"/>
                    </a:cubicBezTo>
                    <a:cubicBezTo>
                      <a:pt x="64345" y="390140"/>
                      <a:pt x="61087" y="392584"/>
                      <a:pt x="61901" y="388511"/>
                    </a:cubicBezTo>
                    <a:cubicBezTo>
                      <a:pt x="62716" y="389326"/>
                      <a:pt x="63530" y="389326"/>
                      <a:pt x="64345" y="390140"/>
                    </a:cubicBezTo>
                    <a:lnTo>
                      <a:pt x="65159" y="386882"/>
                    </a:lnTo>
                    <a:lnTo>
                      <a:pt x="63530" y="386882"/>
                    </a:lnTo>
                    <a:cubicBezTo>
                      <a:pt x="63530" y="386068"/>
                      <a:pt x="64345" y="386882"/>
                      <a:pt x="64345" y="386068"/>
                    </a:cubicBezTo>
                    <a:cubicBezTo>
                      <a:pt x="62716" y="385253"/>
                      <a:pt x="63530" y="381181"/>
                      <a:pt x="61087" y="380366"/>
                    </a:cubicBezTo>
                    <a:cubicBezTo>
                      <a:pt x="61087" y="378738"/>
                      <a:pt x="61901" y="376294"/>
                      <a:pt x="61901" y="374665"/>
                    </a:cubicBezTo>
                    <a:lnTo>
                      <a:pt x="61901" y="374665"/>
                    </a:lnTo>
                    <a:cubicBezTo>
                      <a:pt x="62716" y="372222"/>
                      <a:pt x="61901" y="369778"/>
                      <a:pt x="60272" y="368149"/>
                    </a:cubicBezTo>
                    <a:lnTo>
                      <a:pt x="60272" y="368149"/>
                    </a:lnTo>
                    <a:cubicBezTo>
                      <a:pt x="60272" y="367335"/>
                      <a:pt x="59458" y="364077"/>
                      <a:pt x="58643" y="363262"/>
                    </a:cubicBezTo>
                    <a:cubicBezTo>
                      <a:pt x="59458" y="360004"/>
                      <a:pt x="65159" y="361633"/>
                      <a:pt x="62716" y="358375"/>
                    </a:cubicBezTo>
                    <a:cubicBezTo>
                      <a:pt x="61901" y="355932"/>
                      <a:pt x="58643" y="354303"/>
                      <a:pt x="57829" y="355932"/>
                    </a:cubicBezTo>
                    <a:cubicBezTo>
                      <a:pt x="58643" y="351045"/>
                      <a:pt x="54571" y="345344"/>
                      <a:pt x="57014" y="340457"/>
                    </a:cubicBezTo>
                    <a:cubicBezTo>
                      <a:pt x="56200" y="339642"/>
                      <a:pt x="56200" y="340457"/>
                      <a:pt x="55385" y="338828"/>
                    </a:cubicBezTo>
                    <a:cubicBezTo>
                      <a:pt x="55385" y="331497"/>
                      <a:pt x="51313" y="323352"/>
                      <a:pt x="53756" y="316836"/>
                    </a:cubicBezTo>
                    <a:cubicBezTo>
                      <a:pt x="54571" y="319280"/>
                      <a:pt x="55385" y="316836"/>
                      <a:pt x="56200" y="316836"/>
                    </a:cubicBezTo>
                    <a:cubicBezTo>
                      <a:pt x="54571" y="315207"/>
                      <a:pt x="57829" y="314393"/>
                      <a:pt x="54571" y="314393"/>
                    </a:cubicBezTo>
                    <a:cubicBezTo>
                      <a:pt x="52942" y="315207"/>
                      <a:pt x="52127" y="314393"/>
                      <a:pt x="52127" y="316836"/>
                    </a:cubicBezTo>
                    <a:cubicBezTo>
                      <a:pt x="50498" y="312764"/>
                      <a:pt x="49684" y="305434"/>
                      <a:pt x="50498" y="302990"/>
                    </a:cubicBezTo>
                    <a:cubicBezTo>
                      <a:pt x="49684" y="304619"/>
                      <a:pt x="49684" y="303805"/>
                      <a:pt x="48869" y="302176"/>
                    </a:cubicBezTo>
                    <a:cubicBezTo>
                      <a:pt x="51313" y="302176"/>
                      <a:pt x="51313" y="298918"/>
                      <a:pt x="50498" y="296474"/>
                    </a:cubicBezTo>
                    <a:lnTo>
                      <a:pt x="48869" y="296474"/>
                    </a:lnTo>
                    <a:lnTo>
                      <a:pt x="50498" y="294845"/>
                    </a:lnTo>
                    <a:cubicBezTo>
                      <a:pt x="49684" y="294031"/>
                      <a:pt x="47240" y="294031"/>
                      <a:pt x="48055" y="291587"/>
                    </a:cubicBezTo>
                    <a:cubicBezTo>
                      <a:pt x="48869" y="291587"/>
                      <a:pt x="48869" y="290773"/>
                      <a:pt x="49684" y="290773"/>
                    </a:cubicBezTo>
                    <a:cubicBezTo>
                      <a:pt x="48055" y="288329"/>
                      <a:pt x="45611" y="285071"/>
                      <a:pt x="46426" y="281813"/>
                    </a:cubicBezTo>
                    <a:lnTo>
                      <a:pt x="48055" y="279370"/>
                    </a:lnTo>
                    <a:cubicBezTo>
                      <a:pt x="47240" y="278555"/>
                      <a:pt x="45611" y="276112"/>
                      <a:pt x="45611" y="278555"/>
                    </a:cubicBezTo>
                    <a:cubicBezTo>
                      <a:pt x="46426" y="273668"/>
                      <a:pt x="45611" y="270410"/>
                      <a:pt x="48055" y="268781"/>
                    </a:cubicBezTo>
                    <a:cubicBezTo>
                      <a:pt x="41539" y="261451"/>
                      <a:pt x="39910" y="249234"/>
                      <a:pt x="38281" y="240274"/>
                    </a:cubicBezTo>
                    <a:lnTo>
                      <a:pt x="39910" y="240274"/>
                    </a:lnTo>
                    <a:cubicBezTo>
                      <a:pt x="40724" y="237831"/>
                      <a:pt x="37467" y="239460"/>
                      <a:pt x="38281" y="237016"/>
                    </a:cubicBezTo>
                    <a:cubicBezTo>
                      <a:pt x="39910" y="237831"/>
                      <a:pt x="40724" y="234573"/>
                      <a:pt x="42353" y="236202"/>
                    </a:cubicBezTo>
                    <a:cubicBezTo>
                      <a:pt x="43168" y="232129"/>
                      <a:pt x="39910" y="232129"/>
                      <a:pt x="38281" y="229686"/>
                    </a:cubicBezTo>
                    <a:cubicBezTo>
                      <a:pt x="36652" y="229686"/>
                      <a:pt x="39910" y="231315"/>
                      <a:pt x="37467" y="231315"/>
                    </a:cubicBezTo>
                    <a:cubicBezTo>
                      <a:pt x="36652" y="231315"/>
                      <a:pt x="37467" y="226428"/>
                      <a:pt x="35023" y="225614"/>
                    </a:cubicBezTo>
                    <a:cubicBezTo>
                      <a:pt x="35837" y="224799"/>
                      <a:pt x="37467" y="224799"/>
                      <a:pt x="38281" y="225614"/>
                    </a:cubicBezTo>
                    <a:lnTo>
                      <a:pt x="36652" y="223170"/>
                    </a:lnTo>
                    <a:cubicBezTo>
                      <a:pt x="39095" y="219912"/>
                      <a:pt x="42353" y="228872"/>
                      <a:pt x="45611" y="224799"/>
                    </a:cubicBezTo>
                    <a:lnTo>
                      <a:pt x="44797" y="223170"/>
                    </a:lnTo>
                    <a:cubicBezTo>
                      <a:pt x="47240" y="220727"/>
                      <a:pt x="48869" y="228057"/>
                      <a:pt x="48055" y="223170"/>
                    </a:cubicBezTo>
                    <a:cubicBezTo>
                      <a:pt x="46426" y="220727"/>
                      <a:pt x="43168" y="219912"/>
                      <a:pt x="42353" y="221541"/>
                    </a:cubicBezTo>
                    <a:cubicBezTo>
                      <a:pt x="40724" y="216654"/>
                      <a:pt x="36652" y="220727"/>
                      <a:pt x="35837" y="215025"/>
                    </a:cubicBezTo>
                    <a:cubicBezTo>
                      <a:pt x="36652" y="213396"/>
                      <a:pt x="36652" y="219098"/>
                      <a:pt x="38281" y="217469"/>
                    </a:cubicBezTo>
                    <a:cubicBezTo>
                      <a:pt x="39910" y="215025"/>
                      <a:pt x="36652" y="212582"/>
                      <a:pt x="36652" y="210953"/>
                    </a:cubicBezTo>
                    <a:cubicBezTo>
                      <a:pt x="35837" y="213396"/>
                      <a:pt x="33394" y="211767"/>
                      <a:pt x="32580" y="210138"/>
                    </a:cubicBezTo>
                    <a:cubicBezTo>
                      <a:pt x="33394" y="207695"/>
                      <a:pt x="35023" y="211767"/>
                      <a:pt x="35023" y="207695"/>
                    </a:cubicBezTo>
                    <a:cubicBezTo>
                      <a:pt x="33394" y="207695"/>
                      <a:pt x="31765" y="204437"/>
                      <a:pt x="31765" y="206880"/>
                    </a:cubicBezTo>
                    <a:cubicBezTo>
                      <a:pt x="28507" y="206066"/>
                      <a:pt x="31765" y="202808"/>
                      <a:pt x="29322" y="201179"/>
                    </a:cubicBezTo>
                    <a:cubicBezTo>
                      <a:pt x="30950" y="199550"/>
                      <a:pt x="35023" y="204437"/>
                      <a:pt x="35023" y="199550"/>
                    </a:cubicBezTo>
                    <a:cubicBezTo>
                      <a:pt x="33394" y="200364"/>
                      <a:pt x="30950" y="195477"/>
                      <a:pt x="28507" y="197921"/>
                    </a:cubicBezTo>
                    <a:cubicBezTo>
                      <a:pt x="28507" y="196292"/>
                      <a:pt x="30136" y="195477"/>
                      <a:pt x="31765" y="197106"/>
                    </a:cubicBezTo>
                    <a:cubicBezTo>
                      <a:pt x="32580" y="194663"/>
                      <a:pt x="26878" y="192220"/>
                      <a:pt x="30950" y="190591"/>
                    </a:cubicBezTo>
                    <a:lnTo>
                      <a:pt x="28507" y="190591"/>
                    </a:lnTo>
                    <a:cubicBezTo>
                      <a:pt x="29322" y="189776"/>
                      <a:pt x="29322" y="188962"/>
                      <a:pt x="30136" y="187333"/>
                    </a:cubicBezTo>
                    <a:cubicBezTo>
                      <a:pt x="30136" y="185704"/>
                      <a:pt x="26064" y="181631"/>
                      <a:pt x="29322" y="180817"/>
                    </a:cubicBezTo>
                    <a:cubicBezTo>
                      <a:pt x="28507" y="180002"/>
                      <a:pt x="28507" y="175930"/>
                      <a:pt x="26064" y="177559"/>
                    </a:cubicBezTo>
                    <a:cubicBezTo>
                      <a:pt x="25249" y="180817"/>
                      <a:pt x="28507" y="180817"/>
                      <a:pt x="25249" y="182446"/>
                    </a:cubicBezTo>
                    <a:cubicBezTo>
                      <a:pt x="27693" y="180002"/>
                      <a:pt x="24435" y="178373"/>
                      <a:pt x="22806" y="176744"/>
                    </a:cubicBezTo>
                    <a:lnTo>
                      <a:pt x="23620" y="175930"/>
                    </a:lnTo>
                    <a:cubicBezTo>
                      <a:pt x="22806" y="175115"/>
                      <a:pt x="22806" y="172672"/>
                      <a:pt x="21177" y="172672"/>
                    </a:cubicBezTo>
                    <a:cubicBezTo>
                      <a:pt x="21991" y="173486"/>
                      <a:pt x="22806" y="172672"/>
                      <a:pt x="22806" y="171857"/>
                    </a:cubicBezTo>
                    <a:lnTo>
                      <a:pt x="20362" y="171043"/>
                    </a:lnTo>
                    <a:cubicBezTo>
                      <a:pt x="18733" y="166970"/>
                      <a:pt x="23620" y="169414"/>
                      <a:pt x="21991" y="166156"/>
                    </a:cubicBezTo>
                    <a:lnTo>
                      <a:pt x="23620" y="168599"/>
                    </a:lnTo>
                    <a:cubicBezTo>
                      <a:pt x="22806" y="167785"/>
                      <a:pt x="24435" y="166156"/>
                      <a:pt x="23620" y="164527"/>
                    </a:cubicBezTo>
                    <a:cubicBezTo>
                      <a:pt x="21991" y="164527"/>
                      <a:pt x="19548" y="162898"/>
                      <a:pt x="17919" y="162898"/>
                    </a:cubicBezTo>
                    <a:cubicBezTo>
                      <a:pt x="17104" y="161269"/>
                      <a:pt x="19548" y="161269"/>
                      <a:pt x="17919" y="159640"/>
                    </a:cubicBezTo>
                    <a:lnTo>
                      <a:pt x="20362" y="162083"/>
                    </a:lnTo>
                    <a:cubicBezTo>
                      <a:pt x="21177" y="162083"/>
                      <a:pt x="22806" y="159640"/>
                      <a:pt x="21991" y="157196"/>
                    </a:cubicBezTo>
                    <a:cubicBezTo>
                      <a:pt x="21177" y="155568"/>
                      <a:pt x="17919" y="153124"/>
                      <a:pt x="17919" y="156382"/>
                    </a:cubicBezTo>
                    <a:cubicBezTo>
                      <a:pt x="17919" y="154753"/>
                      <a:pt x="17919" y="153124"/>
                      <a:pt x="19548" y="153939"/>
                    </a:cubicBezTo>
                    <a:cubicBezTo>
                      <a:pt x="18733" y="150681"/>
                      <a:pt x="17919" y="154753"/>
                      <a:pt x="16290" y="152310"/>
                    </a:cubicBezTo>
                    <a:cubicBezTo>
                      <a:pt x="17104" y="150681"/>
                      <a:pt x="17919" y="147423"/>
                      <a:pt x="19548" y="144979"/>
                    </a:cubicBezTo>
                    <a:lnTo>
                      <a:pt x="22806" y="147423"/>
                    </a:lnTo>
                    <a:lnTo>
                      <a:pt x="22806" y="145794"/>
                    </a:lnTo>
                    <a:cubicBezTo>
                      <a:pt x="25249" y="148237"/>
                      <a:pt x="24435" y="144165"/>
                      <a:pt x="26878" y="144979"/>
                    </a:cubicBezTo>
                    <a:cubicBezTo>
                      <a:pt x="26878" y="143350"/>
                      <a:pt x="26064" y="142536"/>
                      <a:pt x="25249" y="140907"/>
                    </a:cubicBezTo>
                    <a:cubicBezTo>
                      <a:pt x="21991" y="145794"/>
                      <a:pt x="19548" y="137649"/>
                      <a:pt x="15475" y="139278"/>
                    </a:cubicBezTo>
                    <a:cubicBezTo>
                      <a:pt x="13846" y="134391"/>
                      <a:pt x="23620" y="134391"/>
                      <a:pt x="17104" y="129504"/>
                    </a:cubicBezTo>
                    <a:cubicBezTo>
                      <a:pt x="16290" y="130318"/>
                      <a:pt x="13032" y="128689"/>
                      <a:pt x="14661" y="131947"/>
                    </a:cubicBezTo>
                    <a:cubicBezTo>
                      <a:pt x="14661" y="128689"/>
                      <a:pt x="10588" y="130318"/>
                      <a:pt x="11403" y="126246"/>
                    </a:cubicBezTo>
                    <a:cubicBezTo>
                      <a:pt x="13032" y="128689"/>
                      <a:pt x="14661" y="122173"/>
                      <a:pt x="17104" y="126246"/>
                    </a:cubicBezTo>
                    <a:cubicBezTo>
                      <a:pt x="15475" y="126246"/>
                      <a:pt x="16290" y="128689"/>
                      <a:pt x="17104" y="129504"/>
                    </a:cubicBezTo>
                    <a:cubicBezTo>
                      <a:pt x="17919" y="127875"/>
                      <a:pt x="20362" y="129504"/>
                      <a:pt x="20362" y="125431"/>
                    </a:cubicBezTo>
                    <a:cubicBezTo>
                      <a:pt x="19548" y="123802"/>
                      <a:pt x="18733" y="120544"/>
                      <a:pt x="17104" y="121359"/>
                    </a:cubicBezTo>
                    <a:cubicBezTo>
                      <a:pt x="15475" y="122173"/>
                      <a:pt x="17919" y="124617"/>
                      <a:pt x="15475" y="123802"/>
                    </a:cubicBezTo>
                    <a:cubicBezTo>
                      <a:pt x="13846" y="119730"/>
                      <a:pt x="17104" y="118915"/>
                      <a:pt x="13032" y="117286"/>
                    </a:cubicBezTo>
                    <a:cubicBezTo>
                      <a:pt x="13846" y="119730"/>
                      <a:pt x="12217" y="120544"/>
                      <a:pt x="10588" y="121359"/>
                    </a:cubicBezTo>
                    <a:lnTo>
                      <a:pt x="8959" y="118101"/>
                    </a:lnTo>
                    <a:lnTo>
                      <a:pt x="10588" y="118101"/>
                    </a:lnTo>
                    <a:cubicBezTo>
                      <a:pt x="10588" y="113214"/>
                      <a:pt x="8145" y="117286"/>
                      <a:pt x="7330" y="112400"/>
                    </a:cubicBezTo>
                    <a:lnTo>
                      <a:pt x="9774" y="109956"/>
                    </a:lnTo>
                    <a:cubicBezTo>
                      <a:pt x="12217" y="110771"/>
                      <a:pt x="9774" y="117286"/>
                      <a:pt x="13846" y="115658"/>
                    </a:cubicBezTo>
                    <a:cubicBezTo>
                      <a:pt x="13032" y="112400"/>
                      <a:pt x="11403" y="111585"/>
                      <a:pt x="11403" y="109142"/>
                    </a:cubicBezTo>
                    <a:cubicBezTo>
                      <a:pt x="12217" y="109956"/>
                      <a:pt x="12217" y="110771"/>
                      <a:pt x="12217" y="110771"/>
                    </a:cubicBezTo>
                    <a:cubicBezTo>
                      <a:pt x="12217" y="109956"/>
                      <a:pt x="17104" y="107513"/>
                      <a:pt x="13032" y="103440"/>
                    </a:cubicBezTo>
                    <a:cubicBezTo>
                      <a:pt x="11403" y="101811"/>
                      <a:pt x="11403" y="103440"/>
                      <a:pt x="10588" y="103440"/>
                    </a:cubicBezTo>
                    <a:cubicBezTo>
                      <a:pt x="8959" y="98553"/>
                      <a:pt x="7330" y="97739"/>
                      <a:pt x="6516" y="94481"/>
                    </a:cubicBezTo>
                    <a:cubicBezTo>
                      <a:pt x="8959" y="94481"/>
                      <a:pt x="5701" y="88779"/>
                      <a:pt x="8959" y="92037"/>
                    </a:cubicBezTo>
                    <a:cubicBezTo>
                      <a:pt x="7330" y="93666"/>
                      <a:pt x="8959" y="100997"/>
                      <a:pt x="12217" y="101811"/>
                    </a:cubicBezTo>
                    <a:cubicBezTo>
                      <a:pt x="15475" y="99368"/>
                      <a:pt x="12217" y="105884"/>
                      <a:pt x="16290" y="105884"/>
                    </a:cubicBezTo>
                    <a:cubicBezTo>
                      <a:pt x="15475" y="101811"/>
                      <a:pt x="18733" y="101811"/>
                      <a:pt x="21177" y="100182"/>
                    </a:cubicBezTo>
                    <a:cubicBezTo>
                      <a:pt x="21177" y="99368"/>
                      <a:pt x="20362" y="98553"/>
                      <a:pt x="19548" y="97739"/>
                    </a:cubicBezTo>
                    <a:cubicBezTo>
                      <a:pt x="17104" y="97739"/>
                      <a:pt x="17919" y="99368"/>
                      <a:pt x="15475" y="99368"/>
                    </a:cubicBezTo>
                    <a:cubicBezTo>
                      <a:pt x="15475" y="95295"/>
                      <a:pt x="13032" y="91223"/>
                      <a:pt x="10588" y="88779"/>
                    </a:cubicBezTo>
                    <a:cubicBezTo>
                      <a:pt x="11403" y="87150"/>
                      <a:pt x="13032" y="87150"/>
                      <a:pt x="13846" y="88779"/>
                    </a:cubicBezTo>
                    <a:cubicBezTo>
                      <a:pt x="12217" y="83892"/>
                      <a:pt x="11403" y="78191"/>
                      <a:pt x="11403" y="73304"/>
                    </a:cubicBezTo>
                    <a:cubicBezTo>
                      <a:pt x="8959" y="77376"/>
                      <a:pt x="9774" y="67603"/>
                      <a:pt x="7330" y="70861"/>
                    </a:cubicBezTo>
                    <a:cubicBezTo>
                      <a:pt x="7330" y="73304"/>
                      <a:pt x="5701" y="76562"/>
                      <a:pt x="3258" y="74933"/>
                    </a:cubicBezTo>
                    <a:cubicBezTo>
                      <a:pt x="3258" y="73304"/>
                      <a:pt x="4887" y="74933"/>
                      <a:pt x="4887" y="74119"/>
                    </a:cubicBezTo>
                    <a:cubicBezTo>
                      <a:pt x="2443" y="72490"/>
                      <a:pt x="7330" y="70046"/>
                      <a:pt x="4072" y="68417"/>
                    </a:cubicBezTo>
                    <a:cubicBezTo>
                      <a:pt x="5701" y="73304"/>
                      <a:pt x="8145" y="68417"/>
                      <a:pt x="10588" y="69232"/>
                    </a:cubicBezTo>
                    <a:cubicBezTo>
                      <a:pt x="8145" y="65974"/>
                      <a:pt x="12217" y="69232"/>
                      <a:pt x="11403" y="65974"/>
                    </a:cubicBezTo>
                    <a:cubicBezTo>
                      <a:pt x="8959" y="62716"/>
                      <a:pt x="7330" y="58643"/>
                      <a:pt x="6516" y="55385"/>
                    </a:cubicBezTo>
                    <a:cubicBezTo>
                      <a:pt x="8145" y="50498"/>
                      <a:pt x="4072" y="43168"/>
                      <a:pt x="3258" y="39096"/>
                    </a:cubicBezTo>
                    <a:cubicBezTo>
                      <a:pt x="4072" y="36652"/>
                      <a:pt x="7330" y="37467"/>
                      <a:pt x="7330" y="35023"/>
                    </a:cubicBezTo>
                    <a:cubicBezTo>
                      <a:pt x="6516" y="32580"/>
                      <a:pt x="4887" y="37467"/>
                      <a:pt x="4887" y="33394"/>
                    </a:cubicBezTo>
                    <a:lnTo>
                      <a:pt x="5701" y="33394"/>
                    </a:lnTo>
                    <a:cubicBezTo>
                      <a:pt x="4887" y="32580"/>
                      <a:pt x="6516" y="25249"/>
                      <a:pt x="1629" y="25249"/>
                    </a:cubicBezTo>
                    <a:lnTo>
                      <a:pt x="4887" y="26064"/>
                    </a:lnTo>
                    <a:cubicBezTo>
                      <a:pt x="4887" y="25249"/>
                      <a:pt x="4072" y="24435"/>
                      <a:pt x="4072" y="24435"/>
                    </a:cubicBezTo>
                    <a:cubicBezTo>
                      <a:pt x="4887" y="24435"/>
                      <a:pt x="5701" y="22806"/>
                      <a:pt x="6516" y="24435"/>
                    </a:cubicBezTo>
                    <a:cubicBezTo>
                      <a:pt x="8145" y="21177"/>
                      <a:pt x="4887" y="18733"/>
                      <a:pt x="4072" y="16290"/>
                    </a:cubicBezTo>
                    <a:lnTo>
                      <a:pt x="2443" y="18733"/>
                    </a:lnTo>
                    <a:cubicBezTo>
                      <a:pt x="0" y="13846"/>
                      <a:pt x="1629" y="10588"/>
                      <a:pt x="0" y="5701"/>
                    </a:cubicBezTo>
                    <a:lnTo>
                      <a:pt x="1629" y="5701"/>
                    </a:lnTo>
                    <a:lnTo>
                      <a:pt x="0" y="3258"/>
                    </a:lnTo>
                    <a:cubicBezTo>
                      <a:pt x="1629" y="3258"/>
                      <a:pt x="2443" y="815"/>
                      <a:pt x="815" y="0"/>
                    </a:cubicBezTo>
                    <a:lnTo>
                      <a:pt x="6516" y="6516"/>
                    </a:lnTo>
                    <a:cubicBezTo>
                      <a:pt x="5701" y="8959"/>
                      <a:pt x="4072" y="4887"/>
                      <a:pt x="2443" y="6516"/>
                    </a:cubicBezTo>
                    <a:cubicBezTo>
                      <a:pt x="815" y="8145"/>
                      <a:pt x="2443" y="12217"/>
                      <a:pt x="4072" y="12217"/>
                    </a:cubicBezTo>
                    <a:cubicBezTo>
                      <a:pt x="4072" y="10588"/>
                      <a:pt x="3258" y="10588"/>
                      <a:pt x="2443" y="8959"/>
                    </a:cubicBezTo>
                    <a:cubicBezTo>
                      <a:pt x="4887" y="8145"/>
                      <a:pt x="4887" y="10588"/>
                      <a:pt x="7330" y="11403"/>
                    </a:cubicBezTo>
                    <a:cubicBezTo>
                      <a:pt x="7330" y="10588"/>
                      <a:pt x="7330" y="8959"/>
                      <a:pt x="6516" y="8959"/>
                    </a:cubicBezTo>
                    <a:cubicBezTo>
                      <a:pt x="8145" y="10588"/>
                      <a:pt x="8959" y="12217"/>
                      <a:pt x="8959" y="14661"/>
                    </a:cubicBezTo>
                    <a:cubicBezTo>
                      <a:pt x="7330" y="13032"/>
                      <a:pt x="7330" y="16290"/>
                      <a:pt x="6516" y="15475"/>
                    </a:cubicBezTo>
                    <a:cubicBezTo>
                      <a:pt x="8959" y="15475"/>
                      <a:pt x="9774" y="17919"/>
                      <a:pt x="9774" y="21177"/>
                    </a:cubicBezTo>
                    <a:cubicBezTo>
                      <a:pt x="8145" y="24435"/>
                      <a:pt x="13032" y="27693"/>
                      <a:pt x="13032" y="31765"/>
                    </a:cubicBezTo>
                    <a:cubicBezTo>
                      <a:pt x="10588" y="30951"/>
                      <a:pt x="8145" y="28507"/>
                      <a:pt x="7330" y="26878"/>
                    </a:cubicBezTo>
                    <a:cubicBezTo>
                      <a:pt x="6516" y="29322"/>
                      <a:pt x="8145" y="29322"/>
                      <a:pt x="7330" y="32580"/>
                    </a:cubicBezTo>
                    <a:cubicBezTo>
                      <a:pt x="8959" y="33394"/>
                      <a:pt x="12217" y="34209"/>
                      <a:pt x="13846" y="36652"/>
                    </a:cubicBezTo>
                    <a:lnTo>
                      <a:pt x="12217" y="37467"/>
                    </a:lnTo>
                    <a:cubicBezTo>
                      <a:pt x="13846" y="40724"/>
                      <a:pt x="16290" y="39910"/>
                      <a:pt x="16290" y="43982"/>
                    </a:cubicBezTo>
                    <a:cubicBezTo>
                      <a:pt x="17104" y="50498"/>
                      <a:pt x="17919" y="57829"/>
                      <a:pt x="18733" y="62716"/>
                    </a:cubicBezTo>
                    <a:lnTo>
                      <a:pt x="17104" y="63530"/>
                    </a:lnTo>
                    <a:cubicBezTo>
                      <a:pt x="21177" y="65974"/>
                      <a:pt x="20362" y="72490"/>
                      <a:pt x="22806" y="75748"/>
                    </a:cubicBezTo>
                    <a:cubicBezTo>
                      <a:pt x="22806" y="82263"/>
                      <a:pt x="26878" y="89594"/>
                      <a:pt x="24435" y="92852"/>
                    </a:cubicBezTo>
                    <a:cubicBezTo>
                      <a:pt x="27693" y="104255"/>
                      <a:pt x="30950" y="113214"/>
                      <a:pt x="32580" y="125431"/>
                    </a:cubicBezTo>
                    <a:lnTo>
                      <a:pt x="30136" y="123802"/>
                    </a:lnTo>
                    <a:cubicBezTo>
                      <a:pt x="32580" y="125431"/>
                      <a:pt x="29322" y="125431"/>
                      <a:pt x="30136" y="127060"/>
                    </a:cubicBezTo>
                    <a:cubicBezTo>
                      <a:pt x="31765" y="124617"/>
                      <a:pt x="33394" y="129504"/>
                      <a:pt x="35023" y="130318"/>
                    </a:cubicBezTo>
                    <a:cubicBezTo>
                      <a:pt x="34208" y="136020"/>
                      <a:pt x="37467" y="142536"/>
                      <a:pt x="39910" y="146608"/>
                    </a:cubicBezTo>
                    <a:lnTo>
                      <a:pt x="38281" y="147423"/>
                    </a:lnTo>
                    <a:cubicBezTo>
                      <a:pt x="42353" y="151495"/>
                      <a:pt x="40724" y="158011"/>
                      <a:pt x="40724" y="163712"/>
                    </a:cubicBezTo>
                    <a:cubicBezTo>
                      <a:pt x="39910" y="164527"/>
                      <a:pt x="39095" y="166156"/>
                      <a:pt x="39095" y="167785"/>
                    </a:cubicBezTo>
                    <a:cubicBezTo>
                      <a:pt x="42353" y="170228"/>
                      <a:pt x="42353" y="171857"/>
                      <a:pt x="44797" y="176744"/>
                    </a:cubicBezTo>
                    <a:cubicBezTo>
                      <a:pt x="45611" y="180002"/>
                      <a:pt x="45611" y="185704"/>
                      <a:pt x="45611" y="189776"/>
                    </a:cubicBezTo>
                    <a:cubicBezTo>
                      <a:pt x="51313" y="201993"/>
                      <a:pt x="51313" y="215025"/>
                      <a:pt x="56200" y="228057"/>
                    </a:cubicBezTo>
                    <a:lnTo>
                      <a:pt x="54571" y="229686"/>
                    </a:lnTo>
                    <a:cubicBezTo>
                      <a:pt x="61087" y="241903"/>
                      <a:pt x="59458" y="258193"/>
                      <a:pt x="63530" y="268781"/>
                    </a:cubicBezTo>
                    <a:lnTo>
                      <a:pt x="60272" y="267967"/>
                    </a:lnTo>
                    <a:cubicBezTo>
                      <a:pt x="59458" y="271225"/>
                      <a:pt x="62716" y="275297"/>
                      <a:pt x="64345" y="274483"/>
                    </a:cubicBezTo>
                    <a:cubicBezTo>
                      <a:pt x="63530" y="277741"/>
                      <a:pt x="67603" y="282628"/>
                      <a:pt x="65159" y="285886"/>
                    </a:cubicBezTo>
                    <a:cubicBezTo>
                      <a:pt x="65159" y="289144"/>
                      <a:pt x="67603" y="289958"/>
                      <a:pt x="68417" y="293216"/>
                    </a:cubicBezTo>
                    <a:cubicBezTo>
                      <a:pt x="68417" y="300547"/>
                      <a:pt x="69232" y="302990"/>
                      <a:pt x="70860" y="309506"/>
                    </a:cubicBezTo>
                    <a:lnTo>
                      <a:pt x="70860" y="307877"/>
                    </a:lnTo>
                    <a:cubicBezTo>
                      <a:pt x="70046" y="307062"/>
                      <a:pt x="68417" y="307062"/>
                      <a:pt x="68417" y="308692"/>
                    </a:cubicBezTo>
                    <a:cubicBezTo>
                      <a:pt x="70046" y="311135"/>
                      <a:pt x="69232" y="317651"/>
                      <a:pt x="72489" y="315207"/>
                    </a:cubicBezTo>
                    <a:cubicBezTo>
                      <a:pt x="71675" y="322538"/>
                      <a:pt x="76562" y="331497"/>
                      <a:pt x="74933" y="338828"/>
                    </a:cubicBezTo>
                    <a:cubicBezTo>
                      <a:pt x="75747" y="338013"/>
                      <a:pt x="76562" y="339642"/>
                      <a:pt x="77376" y="340457"/>
                    </a:cubicBezTo>
                    <a:cubicBezTo>
                      <a:pt x="78191" y="346973"/>
                      <a:pt x="76562" y="353488"/>
                      <a:pt x="79820" y="358375"/>
                    </a:cubicBezTo>
                    <a:cubicBezTo>
                      <a:pt x="79820" y="359190"/>
                      <a:pt x="78191" y="356746"/>
                      <a:pt x="78191" y="359190"/>
                    </a:cubicBezTo>
                    <a:cubicBezTo>
                      <a:pt x="79005" y="360819"/>
                      <a:pt x="79820" y="359190"/>
                      <a:pt x="80634" y="360819"/>
                    </a:cubicBezTo>
                    <a:cubicBezTo>
                      <a:pt x="83892" y="370593"/>
                      <a:pt x="81449" y="381996"/>
                      <a:pt x="83078" y="390955"/>
                    </a:cubicBezTo>
                    <a:cubicBezTo>
                      <a:pt x="87150" y="407245"/>
                      <a:pt x="87965" y="424349"/>
                      <a:pt x="89594" y="440639"/>
                    </a:cubicBezTo>
                    <a:lnTo>
                      <a:pt x="88779" y="440639"/>
                    </a:lnTo>
                    <a:cubicBezTo>
                      <a:pt x="92037" y="445526"/>
                      <a:pt x="87150" y="453671"/>
                      <a:pt x="92037" y="456929"/>
                    </a:cubicBezTo>
                    <a:cubicBezTo>
                      <a:pt x="91223" y="458558"/>
                      <a:pt x="92037" y="461815"/>
                      <a:pt x="90408" y="461001"/>
                    </a:cubicBezTo>
                    <a:cubicBezTo>
                      <a:pt x="92852" y="465073"/>
                      <a:pt x="89594" y="473218"/>
                      <a:pt x="92852" y="478920"/>
                    </a:cubicBezTo>
                    <a:cubicBezTo>
                      <a:pt x="92852" y="478105"/>
                      <a:pt x="92852" y="478105"/>
                      <a:pt x="92037" y="477291"/>
                    </a:cubicBezTo>
                    <a:cubicBezTo>
                      <a:pt x="90408" y="483807"/>
                      <a:pt x="93666" y="488694"/>
                      <a:pt x="92852" y="495210"/>
                    </a:cubicBezTo>
                    <a:cubicBezTo>
                      <a:pt x="92852" y="494395"/>
                      <a:pt x="92037" y="493581"/>
                      <a:pt x="91223" y="493581"/>
                    </a:cubicBezTo>
                    <a:cubicBezTo>
                      <a:pt x="89594" y="496024"/>
                      <a:pt x="95295" y="499282"/>
                      <a:pt x="91223" y="500911"/>
                    </a:cubicBezTo>
                    <a:cubicBezTo>
                      <a:pt x="91223" y="502540"/>
                      <a:pt x="92852" y="501725"/>
                      <a:pt x="92852" y="500911"/>
                    </a:cubicBezTo>
                    <a:cubicBezTo>
                      <a:pt x="92037" y="515572"/>
                      <a:pt x="95295" y="530233"/>
                      <a:pt x="97739" y="545708"/>
                    </a:cubicBezTo>
                    <a:cubicBezTo>
                      <a:pt x="96110" y="556296"/>
                      <a:pt x="91223" y="546522"/>
                      <a:pt x="94481" y="554667"/>
                    </a:cubicBezTo>
                    <a:cubicBezTo>
                      <a:pt x="93666" y="555482"/>
                      <a:pt x="96110" y="555482"/>
                      <a:pt x="95295" y="555482"/>
                    </a:cubicBezTo>
                    <a:cubicBezTo>
                      <a:pt x="96110" y="558740"/>
                      <a:pt x="91223" y="560369"/>
                      <a:pt x="93666" y="562812"/>
                    </a:cubicBezTo>
                    <a:cubicBezTo>
                      <a:pt x="96110" y="561998"/>
                      <a:pt x="95295" y="564441"/>
                      <a:pt x="96110" y="564441"/>
                    </a:cubicBezTo>
                    <a:cubicBezTo>
                      <a:pt x="94481" y="570957"/>
                      <a:pt x="92852" y="572586"/>
                      <a:pt x="94481" y="577473"/>
                    </a:cubicBezTo>
                    <a:lnTo>
                      <a:pt x="92852" y="577473"/>
                    </a:lnTo>
                    <a:cubicBezTo>
                      <a:pt x="96924" y="583174"/>
                      <a:pt x="95295" y="590505"/>
                      <a:pt x="99368" y="595392"/>
                    </a:cubicBezTo>
                    <a:cubicBezTo>
                      <a:pt x="100997" y="628786"/>
                      <a:pt x="103440" y="660551"/>
                      <a:pt x="102626" y="693945"/>
                    </a:cubicBezTo>
                    <a:cubicBezTo>
                      <a:pt x="100997" y="726524"/>
                      <a:pt x="100997" y="757475"/>
                      <a:pt x="96110" y="790055"/>
                    </a:cubicBezTo>
                    <a:cubicBezTo>
                      <a:pt x="92037" y="797385"/>
                      <a:pt x="92037" y="798200"/>
                      <a:pt x="92852" y="806344"/>
                    </a:cubicBezTo>
                    <a:cubicBezTo>
                      <a:pt x="92037" y="806344"/>
                      <a:pt x="92037" y="805530"/>
                      <a:pt x="92037" y="806344"/>
                    </a:cubicBezTo>
                    <a:cubicBezTo>
                      <a:pt x="94481" y="807159"/>
                      <a:pt x="92037" y="812046"/>
                      <a:pt x="94481" y="813675"/>
                    </a:cubicBezTo>
                    <a:cubicBezTo>
                      <a:pt x="92852" y="825892"/>
                      <a:pt x="92852" y="836481"/>
                      <a:pt x="91223" y="849512"/>
                    </a:cubicBezTo>
                    <a:cubicBezTo>
                      <a:pt x="91223" y="847883"/>
                      <a:pt x="88779" y="846255"/>
                      <a:pt x="88779" y="848698"/>
                    </a:cubicBezTo>
                    <a:lnTo>
                      <a:pt x="90408" y="851141"/>
                    </a:lnTo>
                    <a:lnTo>
                      <a:pt x="89594" y="851141"/>
                    </a:lnTo>
                    <a:cubicBezTo>
                      <a:pt x="89594" y="852770"/>
                      <a:pt x="91223" y="854399"/>
                      <a:pt x="92037" y="852770"/>
                    </a:cubicBezTo>
                    <a:cubicBezTo>
                      <a:pt x="91223" y="883721"/>
                      <a:pt x="82263" y="913857"/>
                      <a:pt x="79005" y="943993"/>
                    </a:cubicBezTo>
                    <a:cubicBezTo>
                      <a:pt x="77376" y="951324"/>
                      <a:pt x="76562" y="961097"/>
                      <a:pt x="76562" y="969242"/>
                    </a:cubicBezTo>
                    <a:cubicBezTo>
                      <a:pt x="70046" y="992048"/>
                      <a:pt x="64345" y="1012410"/>
                      <a:pt x="63530" y="1036030"/>
                    </a:cubicBezTo>
                    <a:cubicBezTo>
                      <a:pt x="62716" y="1031144"/>
                      <a:pt x="56200" y="1027071"/>
                      <a:pt x="56200" y="101729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6651481" y="819376"/>
                <a:ext cx="3257" cy="2893"/>
              </a:xfrm>
              <a:custGeom>
                <a:avLst/>
                <a:gdLst>
                  <a:gd name="connsiteX0" fmla="*/ 3258 w 3257"/>
                  <a:gd name="connsiteY0" fmla="*/ 0 h 2893"/>
                  <a:gd name="connsiteX1" fmla="*/ 0 w 3257"/>
                  <a:gd name="connsiteY1" fmla="*/ 2443 h 2893"/>
                  <a:gd name="connsiteX2" fmla="*/ 3258 w 3257"/>
                  <a:gd name="connsiteY2" fmla="*/ 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2893">
                    <a:moveTo>
                      <a:pt x="3258" y="0"/>
                    </a:moveTo>
                    <a:cubicBezTo>
                      <a:pt x="2443" y="814"/>
                      <a:pt x="1629" y="4072"/>
                      <a:pt x="0" y="2443"/>
                    </a:cubicBezTo>
                    <a:cubicBezTo>
                      <a:pt x="814" y="1629"/>
                      <a:pt x="1629" y="0"/>
                      <a:pt x="325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6652882" y="891865"/>
                <a:ext cx="1857" cy="2443"/>
              </a:xfrm>
              <a:custGeom>
                <a:avLst/>
                <a:gdLst>
                  <a:gd name="connsiteX0" fmla="*/ 1857 w 1857"/>
                  <a:gd name="connsiteY0" fmla="*/ 814 h 2443"/>
                  <a:gd name="connsiteX1" fmla="*/ 1043 w 1857"/>
                  <a:gd name="connsiteY1" fmla="*/ 2443 h 2443"/>
                  <a:gd name="connsiteX2" fmla="*/ 228 w 1857"/>
                  <a:gd name="connsiteY2" fmla="*/ 0 h 2443"/>
                  <a:gd name="connsiteX3" fmla="*/ 1857 w 1857"/>
                  <a:gd name="connsiteY3" fmla="*/ 81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" h="2443">
                    <a:moveTo>
                      <a:pt x="1857" y="814"/>
                    </a:moveTo>
                    <a:cubicBezTo>
                      <a:pt x="1857" y="814"/>
                      <a:pt x="1857" y="1629"/>
                      <a:pt x="1043" y="2443"/>
                    </a:cubicBezTo>
                    <a:cubicBezTo>
                      <a:pt x="1043" y="1629"/>
                      <a:pt x="-586" y="814"/>
                      <a:pt x="228" y="0"/>
                    </a:cubicBezTo>
                    <a:cubicBezTo>
                      <a:pt x="1043" y="814"/>
                      <a:pt x="1043" y="814"/>
                      <a:pt x="1857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6653924" y="905712"/>
                <a:ext cx="3257" cy="5701"/>
              </a:xfrm>
              <a:custGeom>
                <a:avLst/>
                <a:gdLst>
                  <a:gd name="connsiteX0" fmla="*/ 3258 w 3257"/>
                  <a:gd name="connsiteY0" fmla="*/ 5701 h 5701"/>
                  <a:gd name="connsiteX1" fmla="*/ 0 w 3257"/>
                  <a:gd name="connsiteY1" fmla="*/ 0 h 5701"/>
                  <a:gd name="connsiteX2" fmla="*/ 3258 w 3257"/>
                  <a:gd name="connsiteY2" fmla="*/ 5701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5701">
                    <a:moveTo>
                      <a:pt x="3258" y="5701"/>
                    </a:moveTo>
                    <a:cubicBezTo>
                      <a:pt x="1629" y="5701"/>
                      <a:pt x="0" y="1629"/>
                      <a:pt x="0" y="0"/>
                    </a:cubicBezTo>
                    <a:lnTo>
                      <a:pt x="3258" y="5701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653924" y="928517"/>
                <a:ext cx="1629" cy="1949"/>
              </a:xfrm>
              <a:custGeom>
                <a:avLst/>
                <a:gdLst>
                  <a:gd name="connsiteX0" fmla="*/ 1629 w 1629"/>
                  <a:gd name="connsiteY0" fmla="*/ 814 h 1949"/>
                  <a:gd name="connsiteX1" fmla="*/ 0 w 1629"/>
                  <a:gd name="connsiteY1" fmla="*/ 0 h 1949"/>
                  <a:gd name="connsiteX2" fmla="*/ 1629 w 1629"/>
                  <a:gd name="connsiteY2" fmla="*/ 814 h 1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949">
                    <a:moveTo>
                      <a:pt x="1629" y="814"/>
                    </a:moveTo>
                    <a:cubicBezTo>
                      <a:pt x="815" y="2443"/>
                      <a:pt x="0" y="2443"/>
                      <a:pt x="0" y="0"/>
                    </a:cubicBezTo>
                    <a:cubicBezTo>
                      <a:pt x="815" y="0"/>
                      <a:pt x="1629" y="0"/>
                      <a:pt x="1629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657692" y="930017"/>
                <a:ext cx="1119" cy="3387"/>
              </a:xfrm>
              <a:custGeom>
                <a:avLst/>
                <a:gdLst>
                  <a:gd name="connsiteX0" fmla="*/ 1119 w 1119"/>
                  <a:gd name="connsiteY0" fmla="*/ 130 h 3387"/>
                  <a:gd name="connsiteX1" fmla="*/ 305 w 1119"/>
                  <a:gd name="connsiteY1" fmla="*/ 3388 h 3387"/>
                  <a:gd name="connsiteX2" fmla="*/ 1119 w 1119"/>
                  <a:gd name="connsiteY2" fmla="*/ 130 h 3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" h="3387">
                    <a:moveTo>
                      <a:pt x="1119" y="130"/>
                    </a:moveTo>
                    <a:cubicBezTo>
                      <a:pt x="1119" y="1759"/>
                      <a:pt x="1119" y="2573"/>
                      <a:pt x="305" y="3388"/>
                    </a:cubicBezTo>
                    <a:cubicBezTo>
                      <a:pt x="1119" y="2573"/>
                      <a:pt x="-1324" y="-685"/>
                      <a:pt x="1119" y="13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661606" y="966798"/>
                <a:ext cx="1505" cy="3257"/>
              </a:xfrm>
              <a:custGeom>
                <a:avLst/>
                <a:gdLst>
                  <a:gd name="connsiteX0" fmla="*/ 463 w 1505"/>
                  <a:gd name="connsiteY0" fmla="*/ 0 h 3257"/>
                  <a:gd name="connsiteX1" fmla="*/ 1277 w 1505"/>
                  <a:gd name="connsiteY1" fmla="*/ 3258 h 3257"/>
                  <a:gd name="connsiteX2" fmla="*/ 463 w 1505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5" h="3257">
                    <a:moveTo>
                      <a:pt x="463" y="0"/>
                    </a:moveTo>
                    <a:cubicBezTo>
                      <a:pt x="463" y="815"/>
                      <a:pt x="2092" y="2443"/>
                      <a:pt x="1277" y="3258"/>
                    </a:cubicBezTo>
                    <a:cubicBezTo>
                      <a:pt x="2092" y="2443"/>
                      <a:pt x="-1166" y="0"/>
                      <a:pt x="46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6665327" y="983903"/>
                <a:ext cx="1629" cy="1966"/>
              </a:xfrm>
              <a:custGeom>
                <a:avLst/>
                <a:gdLst>
                  <a:gd name="connsiteX0" fmla="*/ 1629 w 1629"/>
                  <a:gd name="connsiteY0" fmla="*/ 0 h 1966"/>
                  <a:gd name="connsiteX1" fmla="*/ 1629 w 1629"/>
                  <a:gd name="connsiteY1" fmla="*/ 1629 h 1966"/>
                  <a:gd name="connsiteX2" fmla="*/ 0 w 1629"/>
                  <a:gd name="connsiteY2" fmla="*/ 814 h 1966"/>
                  <a:gd name="connsiteX3" fmla="*/ 1629 w 1629"/>
                  <a:gd name="connsiteY3" fmla="*/ 0 h 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1966">
                    <a:moveTo>
                      <a:pt x="1629" y="0"/>
                    </a:moveTo>
                    <a:cubicBezTo>
                      <a:pt x="1629" y="814"/>
                      <a:pt x="1629" y="814"/>
                      <a:pt x="1629" y="1629"/>
                    </a:cubicBezTo>
                    <a:cubicBezTo>
                      <a:pt x="1629" y="2443"/>
                      <a:pt x="0" y="1629"/>
                      <a:pt x="0" y="814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6715825" y="1292594"/>
                <a:ext cx="814" cy="2443"/>
              </a:xfrm>
              <a:custGeom>
                <a:avLst/>
                <a:gdLst>
                  <a:gd name="connsiteX0" fmla="*/ 0 w 814"/>
                  <a:gd name="connsiteY0" fmla="*/ 2443 h 2443"/>
                  <a:gd name="connsiteX1" fmla="*/ 0 w 814"/>
                  <a:gd name="connsiteY1" fmla="*/ 0 h 2443"/>
                  <a:gd name="connsiteX2" fmla="*/ 815 w 814"/>
                  <a:gd name="connsiteY2" fmla="*/ 815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0" y="2443"/>
                    </a:moveTo>
                    <a:lnTo>
                      <a:pt x="0" y="0"/>
                    </a:lnTo>
                    <a:lnTo>
                      <a:pt x="815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6722341" y="1431872"/>
                <a:ext cx="1851" cy="1628"/>
              </a:xfrm>
              <a:custGeom>
                <a:avLst/>
                <a:gdLst>
                  <a:gd name="connsiteX0" fmla="*/ 1629 w 1851"/>
                  <a:gd name="connsiteY0" fmla="*/ 0 h 1628"/>
                  <a:gd name="connsiteX1" fmla="*/ 0 w 1851"/>
                  <a:gd name="connsiteY1" fmla="*/ 1629 h 1628"/>
                  <a:gd name="connsiteX2" fmla="*/ 1629 w 1851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1" h="1628">
                    <a:moveTo>
                      <a:pt x="1629" y="0"/>
                    </a:moveTo>
                    <a:cubicBezTo>
                      <a:pt x="2444" y="1629"/>
                      <a:pt x="815" y="1629"/>
                      <a:pt x="0" y="1629"/>
                    </a:cubicBezTo>
                    <a:cubicBezTo>
                      <a:pt x="0" y="0"/>
                      <a:pt x="1629" y="2443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6729672" y="1505990"/>
                <a:ext cx="2443" cy="814"/>
              </a:xfrm>
              <a:custGeom>
                <a:avLst/>
                <a:gdLst>
                  <a:gd name="connsiteX0" fmla="*/ 0 w 2443"/>
                  <a:gd name="connsiteY0" fmla="*/ 815 h 814"/>
                  <a:gd name="connsiteX1" fmla="*/ 0 w 2443"/>
                  <a:gd name="connsiteY1" fmla="*/ 0 h 814"/>
                  <a:gd name="connsiteX2" fmla="*/ 2444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0" y="815"/>
                    </a:moveTo>
                    <a:lnTo>
                      <a:pt x="0" y="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3" name="图形 2"/>
            <p:cNvGrpSpPr/>
            <p:nvPr/>
          </p:nvGrpSpPr>
          <p:grpSpPr>
            <a:xfrm>
              <a:off x="5719705" y="1763369"/>
              <a:ext cx="716750" cy="1070238"/>
              <a:chOff x="5719705" y="1763369"/>
              <a:chExt cx="716750" cy="1070238"/>
            </a:xfrm>
            <a:solidFill>
              <a:srgbClr val="1B1B1B"/>
            </a:solidFill>
          </p:grpSpPr>
          <p:sp>
            <p:nvSpPr>
              <p:cNvPr id="84" name="任意多边形: 形状 83"/>
              <p:cNvSpPr/>
              <p:nvPr/>
            </p:nvSpPr>
            <p:spPr>
              <a:xfrm>
                <a:off x="5829625" y="1763369"/>
                <a:ext cx="2200" cy="4072"/>
              </a:xfrm>
              <a:custGeom>
                <a:avLst/>
                <a:gdLst>
                  <a:gd name="connsiteX0" fmla="*/ 851 w 2200"/>
                  <a:gd name="connsiteY0" fmla="*/ 4072 h 4072"/>
                  <a:gd name="connsiteX1" fmla="*/ 1665 w 2200"/>
                  <a:gd name="connsiteY1" fmla="*/ 0 h 4072"/>
                  <a:gd name="connsiteX2" fmla="*/ 851 w 2200"/>
                  <a:gd name="connsiteY2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00" h="4072">
                    <a:moveTo>
                      <a:pt x="851" y="4072"/>
                    </a:moveTo>
                    <a:cubicBezTo>
                      <a:pt x="2480" y="-2443"/>
                      <a:pt x="-2407" y="6516"/>
                      <a:pt x="1665" y="0"/>
                    </a:cubicBezTo>
                    <a:cubicBezTo>
                      <a:pt x="2480" y="815"/>
                      <a:pt x="2480" y="1629"/>
                      <a:pt x="851" y="407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5719705" y="1773143"/>
                <a:ext cx="716750" cy="1060465"/>
              </a:xfrm>
              <a:custGeom>
                <a:avLst/>
                <a:gdLst>
                  <a:gd name="connsiteX0" fmla="*/ 713493 w 716750"/>
                  <a:gd name="connsiteY0" fmla="*/ 869875 h 1060465"/>
                  <a:gd name="connsiteX1" fmla="*/ 691501 w 716750"/>
                  <a:gd name="connsiteY1" fmla="*/ 896753 h 1060465"/>
                  <a:gd name="connsiteX2" fmla="*/ 684171 w 716750"/>
                  <a:gd name="connsiteY2" fmla="*/ 902454 h 1060465"/>
                  <a:gd name="connsiteX3" fmla="*/ 676026 w 716750"/>
                  <a:gd name="connsiteY3" fmla="*/ 907341 h 1060465"/>
                  <a:gd name="connsiteX4" fmla="*/ 668696 w 716750"/>
                  <a:gd name="connsiteY4" fmla="*/ 913042 h 1060465"/>
                  <a:gd name="connsiteX5" fmla="*/ 661365 w 716750"/>
                  <a:gd name="connsiteY5" fmla="*/ 917929 h 1060465"/>
                  <a:gd name="connsiteX6" fmla="*/ 655664 w 716750"/>
                  <a:gd name="connsiteY6" fmla="*/ 917929 h 1060465"/>
                  <a:gd name="connsiteX7" fmla="*/ 639374 w 716750"/>
                  <a:gd name="connsiteY7" fmla="*/ 927703 h 1060465"/>
                  <a:gd name="connsiteX8" fmla="*/ 619012 w 716750"/>
                  <a:gd name="connsiteY8" fmla="*/ 935034 h 1060465"/>
                  <a:gd name="connsiteX9" fmla="*/ 575029 w 716750"/>
                  <a:gd name="connsiteY9" fmla="*/ 942364 h 1060465"/>
                  <a:gd name="connsiteX10" fmla="*/ 576658 w 716750"/>
                  <a:gd name="connsiteY10" fmla="*/ 940735 h 1060465"/>
                  <a:gd name="connsiteX11" fmla="*/ 560369 w 716750"/>
                  <a:gd name="connsiteY11" fmla="*/ 945622 h 1060465"/>
                  <a:gd name="connsiteX12" fmla="*/ 560369 w 716750"/>
                  <a:gd name="connsiteY12" fmla="*/ 943993 h 1060465"/>
                  <a:gd name="connsiteX13" fmla="*/ 548151 w 716750"/>
                  <a:gd name="connsiteY13" fmla="*/ 948066 h 1060465"/>
                  <a:gd name="connsiteX14" fmla="*/ 543264 w 716750"/>
                  <a:gd name="connsiteY14" fmla="*/ 945622 h 1060465"/>
                  <a:gd name="connsiteX15" fmla="*/ 540006 w 716750"/>
                  <a:gd name="connsiteY15" fmla="*/ 948066 h 1060465"/>
                  <a:gd name="connsiteX16" fmla="*/ 506612 w 716750"/>
                  <a:gd name="connsiteY16" fmla="*/ 952953 h 1060465"/>
                  <a:gd name="connsiteX17" fmla="*/ 507427 w 716750"/>
                  <a:gd name="connsiteY17" fmla="*/ 951324 h 1060465"/>
                  <a:gd name="connsiteX18" fmla="*/ 442268 w 716750"/>
                  <a:gd name="connsiteY18" fmla="*/ 957025 h 1060465"/>
                  <a:gd name="connsiteX19" fmla="*/ 442268 w 716750"/>
                  <a:gd name="connsiteY19" fmla="*/ 953767 h 1060465"/>
                  <a:gd name="connsiteX20" fmla="*/ 428421 w 716750"/>
                  <a:gd name="connsiteY20" fmla="*/ 957025 h 1060465"/>
                  <a:gd name="connsiteX21" fmla="*/ 411317 w 716750"/>
                  <a:gd name="connsiteY21" fmla="*/ 958654 h 1060465"/>
                  <a:gd name="connsiteX22" fmla="*/ 412131 w 716750"/>
                  <a:gd name="connsiteY22" fmla="*/ 957839 h 1060465"/>
                  <a:gd name="connsiteX23" fmla="*/ 400729 w 716750"/>
                  <a:gd name="connsiteY23" fmla="*/ 959468 h 1060465"/>
                  <a:gd name="connsiteX24" fmla="*/ 397471 w 716750"/>
                  <a:gd name="connsiteY24" fmla="*/ 957839 h 1060465"/>
                  <a:gd name="connsiteX25" fmla="*/ 386068 w 716750"/>
                  <a:gd name="connsiteY25" fmla="*/ 958654 h 1060465"/>
                  <a:gd name="connsiteX26" fmla="*/ 386068 w 716750"/>
                  <a:gd name="connsiteY26" fmla="*/ 959468 h 1060465"/>
                  <a:gd name="connsiteX27" fmla="*/ 376294 w 716750"/>
                  <a:gd name="connsiteY27" fmla="*/ 959468 h 1060465"/>
                  <a:gd name="connsiteX28" fmla="*/ 376294 w 716750"/>
                  <a:gd name="connsiteY28" fmla="*/ 959468 h 1060465"/>
                  <a:gd name="connsiteX29" fmla="*/ 363262 w 716750"/>
                  <a:gd name="connsiteY29" fmla="*/ 961912 h 1060465"/>
                  <a:gd name="connsiteX30" fmla="*/ 366520 w 716750"/>
                  <a:gd name="connsiteY30" fmla="*/ 957839 h 1060465"/>
                  <a:gd name="connsiteX31" fmla="*/ 283442 w 716750"/>
                  <a:gd name="connsiteY31" fmla="*/ 974944 h 1060465"/>
                  <a:gd name="connsiteX32" fmla="*/ 276926 w 716750"/>
                  <a:gd name="connsiteY32" fmla="*/ 974129 h 1060465"/>
                  <a:gd name="connsiteX33" fmla="*/ 265523 w 716750"/>
                  <a:gd name="connsiteY33" fmla="*/ 980645 h 1060465"/>
                  <a:gd name="connsiteX34" fmla="*/ 262266 w 716750"/>
                  <a:gd name="connsiteY34" fmla="*/ 980645 h 1060465"/>
                  <a:gd name="connsiteX35" fmla="*/ 252492 w 716750"/>
                  <a:gd name="connsiteY35" fmla="*/ 986347 h 1060465"/>
                  <a:gd name="connsiteX36" fmla="*/ 253306 w 716750"/>
                  <a:gd name="connsiteY36" fmla="*/ 983089 h 1060465"/>
                  <a:gd name="connsiteX37" fmla="*/ 239460 w 716750"/>
                  <a:gd name="connsiteY37" fmla="*/ 992863 h 1060465"/>
                  <a:gd name="connsiteX38" fmla="*/ 240274 w 716750"/>
                  <a:gd name="connsiteY38" fmla="*/ 990419 h 1060465"/>
                  <a:gd name="connsiteX39" fmla="*/ 226428 w 716750"/>
                  <a:gd name="connsiteY39" fmla="*/ 999378 h 1060465"/>
                  <a:gd name="connsiteX40" fmla="*/ 227243 w 716750"/>
                  <a:gd name="connsiteY40" fmla="*/ 996935 h 1060465"/>
                  <a:gd name="connsiteX41" fmla="*/ 219912 w 716750"/>
                  <a:gd name="connsiteY41" fmla="*/ 1004265 h 1060465"/>
                  <a:gd name="connsiteX42" fmla="*/ 219912 w 716750"/>
                  <a:gd name="connsiteY42" fmla="*/ 1001822 h 1060465"/>
                  <a:gd name="connsiteX43" fmla="*/ 210953 w 716750"/>
                  <a:gd name="connsiteY43" fmla="*/ 1010781 h 1060465"/>
                  <a:gd name="connsiteX44" fmla="*/ 201993 w 716750"/>
                  <a:gd name="connsiteY44" fmla="*/ 1019741 h 1060465"/>
                  <a:gd name="connsiteX45" fmla="*/ 201993 w 716750"/>
                  <a:gd name="connsiteY45" fmla="*/ 1018926 h 1060465"/>
                  <a:gd name="connsiteX46" fmla="*/ 184075 w 716750"/>
                  <a:gd name="connsiteY46" fmla="*/ 1035216 h 1060465"/>
                  <a:gd name="connsiteX47" fmla="*/ 176744 w 716750"/>
                  <a:gd name="connsiteY47" fmla="*/ 1036845 h 1060465"/>
                  <a:gd name="connsiteX48" fmla="*/ 171857 w 716750"/>
                  <a:gd name="connsiteY48" fmla="*/ 1045804 h 1060465"/>
                  <a:gd name="connsiteX49" fmla="*/ 150680 w 716750"/>
                  <a:gd name="connsiteY49" fmla="*/ 1056393 h 1060465"/>
                  <a:gd name="connsiteX50" fmla="*/ 151495 w 716750"/>
                  <a:gd name="connsiteY50" fmla="*/ 1051506 h 1060465"/>
                  <a:gd name="connsiteX51" fmla="*/ 146608 w 716750"/>
                  <a:gd name="connsiteY51" fmla="*/ 1051506 h 1060465"/>
                  <a:gd name="connsiteX52" fmla="*/ 149052 w 716750"/>
                  <a:gd name="connsiteY52" fmla="*/ 1049877 h 1060465"/>
                  <a:gd name="connsiteX53" fmla="*/ 136020 w 716750"/>
                  <a:gd name="connsiteY53" fmla="*/ 1053949 h 1060465"/>
                  <a:gd name="connsiteX54" fmla="*/ 128689 w 716750"/>
                  <a:gd name="connsiteY54" fmla="*/ 1058022 h 1060465"/>
                  <a:gd name="connsiteX55" fmla="*/ 117287 w 716750"/>
                  <a:gd name="connsiteY55" fmla="*/ 1060465 h 1060465"/>
                  <a:gd name="connsiteX56" fmla="*/ 118101 w 716750"/>
                  <a:gd name="connsiteY56" fmla="*/ 1056393 h 1060465"/>
                  <a:gd name="connsiteX57" fmla="*/ 105069 w 716750"/>
                  <a:gd name="connsiteY57" fmla="*/ 1060465 h 1060465"/>
                  <a:gd name="connsiteX58" fmla="*/ 100182 w 716750"/>
                  <a:gd name="connsiteY58" fmla="*/ 1058022 h 1060465"/>
                  <a:gd name="connsiteX59" fmla="*/ 96924 w 716750"/>
                  <a:gd name="connsiteY59" fmla="*/ 1058836 h 1060465"/>
                  <a:gd name="connsiteX60" fmla="*/ 84707 w 716750"/>
                  <a:gd name="connsiteY60" fmla="*/ 1051506 h 1060465"/>
                  <a:gd name="connsiteX61" fmla="*/ 87150 w 716750"/>
                  <a:gd name="connsiteY61" fmla="*/ 1050691 h 1060465"/>
                  <a:gd name="connsiteX62" fmla="*/ 76562 w 716750"/>
                  <a:gd name="connsiteY62" fmla="*/ 1046619 h 1060465"/>
                  <a:gd name="connsiteX63" fmla="*/ 76562 w 716750"/>
                  <a:gd name="connsiteY63" fmla="*/ 1046619 h 1060465"/>
                  <a:gd name="connsiteX64" fmla="*/ 69231 w 716750"/>
                  <a:gd name="connsiteY64" fmla="*/ 1045804 h 1060465"/>
                  <a:gd name="connsiteX65" fmla="*/ 72490 w 716750"/>
                  <a:gd name="connsiteY65" fmla="*/ 1046619 h 1060465"/>
                  <a:gd name="connsiteX66" fmla="*/ 59458 w 716750"/>
                  <a:gd name="connsiteY66" fmla="*/ 1040103 h 1060465"/>
                  <a:gd name="connsiteX67" fmla="*/ 62716 w 716750"/>
                  <a:gd name="connsiteY67" fmla="*/ 1040103 h 1060465"/>
                  <a:gd name="connsiteX68" fmla="*/ 52127 w 716750"/>
                  <a:gd name="connsiteY68" fmla="*/ 1034402 h 1060465"/>
                  <a:gd name="connsiteX69" fmla="*/ 42353 w 716750"/>
                  <a:gd name="connsiteY69" fmla="*/ 1027071 h 1060465"/>
                  <a:gd name="connsiteX70" fmla="*/ 46426 w 716750"/>
                  <a:gd name="connsiteY70" fmla="*/ 1028700 h 1060465"/>
                  <a:gd name="connsiteX71" fmla="*/ 27693 w 716750"/>
                  <a:gd name="connsiteY71" fmla="*/ 1004265 h 1060465"/>
                  <a:gd name="connsiteX72" fmla="*/ 26878 w 716750"/>
                  <a:gd name="connsiteY72" fmla="*/ 1005894 h 1060465"/>
                  <a:gd name="connsiteX73" fmla="*/ 24435 w 716750"/>
                  <a:gd name="connsiteY73" fmla="*/ 997750 h 1060465"/>
                  <a:gd name="connsiteX74" fmla="*/ 20362 w 716750"/>
                  <a:gd name="connsiteY74" fmla="*/ 991233 h 1060465"/>
                  <a:gd name="connsiteX75" fmla="*/ 21991 w 716750"/>
                  <a:gd name="connsiteY75" fmla="*/ 992863 h 1060465"/>
                  <a:gd name="connsiteX76" fmla="*/ 9774 w 716750"/>
                  <a:gd name="connsiteY76" fmla="*/ 960283 h 1060465"/>
                  <a:gd name="connsiteX77" fmla="*/ 4887 w 716750"/>
                  <a:gd name="connsiteY77" fmla="*/ 951324 h 1060465"/>
                  <a:gd name="connsiteX78" fmla="*/ 7330 w 716750"/>
                  <a:gd name="connsiteY78" fmla="*/ 952138 h 1060465"/>
                  <a:gd name="connsiteX79" fmla="*/ 7330 w 716750"/>
                  <a:gd name="connsiteY79" fmla="*/ 943179 h 1060465"/>
                  <a:gd name="connsiteX80" fmla="*/ 8145 w 716750"/>
                  <a:gd name="connsiteY80" fmla="*/ 950509 h 1060465"/>
                  <a:gd name="connsiteX81" fmla="*/ 9774 w 716750"/>
                  <a:gd name="connsiteY81" fmla="*/ 956211 h 1060465"/>
                  <a:gd name="connsiteX82" fmla="*/ 7330 w 716750"/>
                  <a:gd name="connsiteY82" fmla="*/ 948066 h 1060465"/>
                  <a:gd name="connsiteX83" fmla="*/ 4887 w 716750"/>
                  <a:gd name="connsiteY83" fmla="*/ 933405 h 1060465"/>
                  <a:gd name="connsiteX84" fmla="*/ 7330 w 716750"/>
                  <a:gd name="connsiteY84" fmla="*/ 933405 h 1060465"/>
                  <a:gd name="connsiteX85" fmla="*/ 4887 w 716750"/>
                  <a:gd name="connsiteY85" fmla="*/ 926074 h 1060465"/>
                  <a:gd name="connsiteX86" fmla="*/ 4072 w 716750"/>
                  <a:gd name="connsiteY86" fmla="*/ 922816 h 1060465"/>
                  <a:gd name="connsiteX87" fmla="*/ 1629 w 716750"/>
                  <a:gd name="connsiteY87" fmla="*/ 919559 h 1060465"/>
                  <a:gd name="connsiteX88" fmla="*/ 3258 w 716750"/>
                  <a:gd name="connsiteY88" fmla="*/ 909785 h 1060465"/>
                  <a:gd name="connsiteX89" fmla="*/ 5701 w 716750"/>
                  <a:gd name="connsiteY89" fmla="*/ 910599 h 1060465"/>
                  <a:gd name="connsiteX90" fmla="*/ 1629 w 716750"/>
                  <a:gd name="connsiteY90" fmla="*/ 903269 h 1060465"/>
                  <a:gd name="connsiteX91" fmla="*/ 2443 w 716750"/>
                  <a:gd name="connsiteY91" fmla="*/ 902454 h 1060465"/>
                  <a:gd name="connsiteX92" fmla="*/ 0 w 716750"/>
                  <a:gd name="connsiteY92" fmla="*/ 891866 h 1060465"/>
                  <a:gd name="connsiteX93" fmla="*/ 2443 w 716750"/>
                  <a:gd name="connsiteY93" fmla="*/ 872318 h 1060465"/>
                  <a:gd name="connsiteX94" fmla="*/ 1629 w 716750"/>
                  <a:gd name="connsiteY94" fmla="*/ 856843 h 1060465"/>
                  <a:gd name="connsiteX95" fmla="*/ 2443 w 716750"/>
                  <a:gd name="connsiteY95" fmla="*/ 860101 h 1060465"/>
                  <a:gd name="connsiteX96" fmla="*/ 2443 w 716750"/>
                  <a:gd name="connsiteY96" fmla="*/ 852770 h 1060465"/>
                  <a:gd name="connsiteX97" fmla="*/ 6516 w 716750"/>
                  <a:gd name="connsiteY97" fmla="*/ 842182 h 1060465"/>
                  <a:gd name="connsiteX98" fmla="*/ 2443 w 716750"/>
                  <a:gd name="connsiteY98" fmla="*/ 838110 h 1060465"/>
                  <a:gd name="connsiteX99" fmla="*/ 4072 w 716750"/>
                  <a:gd name="connsiteY99" fmla="*/ 818562 h 1060465"/>
                  <a:gd name="connsiteX100" fmla="*/ 6516 w 716750"/>
                  <a:gd name="connsiteY100" fmla="*/ 821820 h 1060465"/>
                  <a:gd name="connsiteX101" fmla="*/ 6516 w 716750"/>
                  <a:gd name="connsiteY101" fmla="*/ 805530 h 1060465"/>
                  <a:gd name="connsiteX102" fmla="*/ 3258 w 716750"/>
                  <a:gd name="connsiteY102" fmla="*/ 807159 h 1060465"/>
                  <a:gd name="connsiteX103" fmla="*/ 4887 w 716750"/>
                  <a:gd name="connsiteY103" fmla="*/ 797385 h 1060465"/>
                  <a:gd name="connsiteX104" fmla="*/ 3258 w 716750"/>
                  <a:gd name="connsiteY104" fmla="*/ 789240 h 1060465"/>
                  <a:gd name="connsiteX105" fmla="*/ 8959 w 716750"/>
                  <a:gd name="connsiteY105" fmla="*/ 753403 h 1060465"/>
                  <a:gd name="connsiteX106" fmla="*/ 8145 w 716750"/>
                  <a:gd name="connsiteY106" fmla="*/ 748516 h 1060465"/>
                  <a:gd name="connsiteX107" fmla="*/ 8145 w 716750"/>
                  <a:gd name="connsiteY107" fmla="*/ 753403 h 1060465"/>
                  <a:gd name="connsiteX108" fmla="*/ 7330 w 716750"/>
                  <a:gd name="connsiteY108" fmla="*/ 750959 h 1060465"/>
                  <a:gd name="connsiteX109" fmla="*/ 10588 w 716750"/>
                  <a:gd name="connsiteY109" fmla="*/ 747701 h 1060465"/>
                  <a:gd name="connsiteX110" fmla="*/ 8145 w 716750"/>
                  <a:gd name="connsiteY110" fmla="*/ 728968 h 1060465"/>
                  <a:gd name="connsiteX111" fmla="*/ 9774 w 716750"/>
                  <a:gd name="connsiteY111" fmla="*/ 725710 h 1060465"/>
                  <a:gd name="connsiteX112" fmla="*/ 8145 w 716750"/>
                  <a:gd name="connsiteY112" fmla="*/ 720009 h 1060465"/>
                  <a:gd name="connsiteX113" fmla="*/ 13032 w 716750"/>
                  <a:gd name="connsiteY113" fmla="*/ 716751 h 1060465"/>
                  <a:gd name="connsiteX114" fmla="*/ 12217 w 716750"/>
                  <a:gd name="connsiteY114" fmla="*/ 706977 h 1060465"/>
                  <a:gd name="connsiteX115" fmla="*/ 15475 w 716750"/>
                  <a:gd name="connsiteY115" fmla="*/ 702904 h 1060465"/>
                  <a:gd name="connsiteX116" fmla="*/ 13846 w 716750"/>
                  <a:gd name="connsiteY116" fmla="*/ 698017 h 1060465"/>
                  <a:gd name="connsiteX117" fmla="*/ 13846 w 716750"/>
                  <a:gd name="connsiteY117" fmla="*/ 699646 h 1060465"/>
                  <a:gd name="connsiteX118" fmla="*/ 14661 w 716750"/>
                  <a:gd name="connsiteY118" fmla="*/ 693130 h 1060465"/>
                  <a:gd name="connsiteX119" fmla="*/ 12217 w 716750"/>
                  <a:gd name="connsiteY119" fmla="*/ 699646 h 1060465"/>
                  <a:gd name="connsiteX120" fmla="*/ 11403 w 716750"/>
                  <a:gd name="connsiteY120" fmla="*/ 692316 h 1060465"/>
                  <a:gd name="connsiteX121" fmla="*/ 13846 w 716750"/>
                  <a:gd name="connsiteY121" fmla="*/ 684171 h 1060465"/>
                  <a:gd name="connsiteX122" fmla="*/ 13032 w 716750"/>
                  <a:gd name="connsiteY122" fmla="*/ 679284 h 1060465"/>
                  <a:gd name="connsiteX123" fmla="*/ 14661 w 716750"/>
                  <a:gd name="connsiteY123" fmla="*/ 676841 h 1060465"/>
                  <a:gd name="connsiteX124" fmla="*/ 13846 w 716750"/>
                  <a:gd name="connsiteY124" fmla="*/ 680913 h 1060465"/>
                  <a:gd name="connsiteX125" fmla="*/ 15475 w 716750"/>
                  <a:gd name="connsiteY125" fmla="*/ 674397 h 1060465"/>
                  <a:gd name="connsiteX126" fmla="*/ 13846 w 716750"/>
                  <a:gd name="connsiteY126" fmla="*/ 668696 h 1060465"/>
                  <a:gd name="connsiteX127" fmla="*/ 15475 w 716750"/>
                  <a:gd name="connsiteY127" fmla="*/ 671954 h 1060465"/>
                  <a:gd name="connsiteX128" fmla="*/ 17104 w 716750"/>
                  <a:gd name="connsiteY128" fmla="*/ 666252 h 1060465"/>
                  <a:gd name="connsiteX129" fmla="*/ 15475 w 716750"/>
                  <a:gd name="connsiteY129" fmla="*/ 665438 h 1060465"/>
                  <a:gd name="connsiteX130" fmla="*/ 16290 w 716750"/>
                  <a:gd name="connsiteY130" fmla="*/ 664623 h 1060465"/>
                  <a:gd name="connsiteX131" fmla="*/ 14661 w 716750"/>
                  <a:gd name="connsiteY131" fmla="*/ 654035 h 1060465"/>
                  <a:gd name="connsiteX132" fmla="*/ 17104 w 716750"/>
                  <a:gd name="connsiteY132" fmla="*/ 645076 h 1060465"/>
                  <a:gd name="connsiteX133" fmla="*/ 17104 w 716750"/>
                  <a:gd name="connsiteY133" fmla="*/ 645890 h 1060465"/>
                  <a:gd name="connsiteX134" fmla="*/ 17919 w 716750"/>
                  <a:gd name="connsiteY134" fmla="*/ 634487 h 1060465"/>
                  <a:gd name="connsiteX135" fmla="*/ 17919 w 716750"/>
                  <a:gd name="connsiteY135" fmla="*/ 634487 h 1060465"/>
                  <a:gd name="connsiteX136" fmla="*/ 17919 w 716750"/>
                  <a:gd name="connsiteY136" fmla="*/ 625528 h 1060465"/>
                  <a:gd name="connsiteX137" fmla="*/ 23620 w 716750"/>
                  <a:gd name="connsiteY137" fmla="*/ 619012 h 1060465"/>
                  <a:gd name="connsiteX138" fmla="*/ 20362 w 716750"/>
                  <a:gd name="connsiteY138" fmla="*/ 612496 h 1060465"/>
                  <a:gd name="connsiteX139" fmla="*/ 26878 w 716750"/>
                  <a:gd name="connsiteY139" fmla="*/ 585618 h 1060465"/>
                  <a:gd name="connsiteX140" fmla="*/ 26064 w 716750"/>
                  <a:gd name="connsiteY140" fmla="*/ 582360 h 1060465"/>
                  <a:gd name="connsiteX141" fmla="*/ 35023 w 716750"/>
                  <a:gd name="connsiteY141" fmla="*/ 545708 h 1060465"/>
                  <a:gd name="connsiteX142" fmla="*/ 37466 w 716750"/>
                  <a:gd name="connsiteY142" fmla="*/ 546522 h 1060465"/>
                  <a:gd name="connsiteX143" fmla="*/ 37466 w 716750"/>
                  <a:gd name="connsiteY143" fmla="*/ 541636 h 1060465"/>
                  <a:gd name="connsiteX144" fmla="*/ 33394 w 716750"/>
                  <a:gd name="connsiteY144" fmla="*/ 544893 h 1060465"/>
                  <a:gd name="connsiteX145" fmla="*/ 39096 w 716750"/>
                  <a:gd name="connsiteY145" fmla="*/ 522088 h 1060465"/>
                  <a:gd name="connsiteX146" fmla="*/ 37466 w 716750"/>
                  <a:gd name="connsiteY146" fmla="*/ 520459 h 1060465"/>
                  <a:gd name="connsiteX147" fmla="*/ 41539 w 716750"/>
                  <a:gd name="connsiteY147" fmla="*/ 511499 h 1060465"/>
                  <a:gd name="connsiteX148" fmla="*/ 39910 w 716750"/>
                  <a:gd name="connsiteY148" fmla="*/ 510685 h 1060465"/>
                  <a:gd name="connsiteX149" fmla="*/ 42353 w 716750"/>
                  <a:gd name="connsiteY149" fmla="*/ 508241 h 1060465"/>
                  <a:gd name="connsiteX150" fmla="*/ 41539 w 716750"/>
                  <a:gd name="connsiteY150" fmla="*/ 501725 h 1060465"/>
                  <a:gd name="connsiteX151" fmla="*/ 43168 w 716750"/>
                  <a:gd name="connsiteY151" fmla="*/ 500911 h 1060465"/>
                  <a:gd name="connsiteX152" fmla="*/ 43982 w 716750"/>
                  <a:gd name="connsiteY152" fmla="*/ 485436 h 1060465"/>
                  <a:gd name="connsiteX153" fmla="*/ 47240 w 716750"/>
                  <a:gd name="connsiteY153" fmla="*/ 482178 h 1060465"/>
                  <a:gd name="connsiteX154" fmla="*/ 45611 w 716750"/>
                  <a:gd name="connsiteY154" fmla="*/ 479734 h 1060465"/>
                  <a:gd name="connsiteX155" fmla="*/ 52127 w 716750"/>
                  <a:gd name="connsiteY155" fmla="*/ 464259 h 1060465"/>
                  <a:gd name="connsiteX156" fmla="*/ 51313 w 716750"/>
                  <a:gd name="connsiteY156" fmla="*/ 439010 h 1060465"/>
                  <a:gd name="connsiteX157" fmla="*/ 53756 w 716750"/>
                  <a:gd name="connsiteY157" fmla="*/ 412946 h 1060465"/>
                  <a:gd name="connsiteX158" fmla="*/ 54571 w 716750"/>
                  <a:gd name="connsiteY158" fmla="*/ 413761 h 1060465"/>
                  <a:gd name="connsiteX159" fmla="*/ 53756 w 716750"/>
                  <a:gd name="connsiteY159" fmla="*/ 408059 h 1060465"/>
                  <a:gd name="connsiteX160" fmla="*/ 57829 w 716750"/>
                  <a:gd name="connsiteY160" fmla="*/ 408874 h 1060465"/>
                  <a:gd name="connsiteX161" fmla="*/ 56200 w 716750"/>
                  <a:gd name="connsiteY161" fmla="*/ 396656 h 1060465"/>
                  <a:gd name="connsiteX162" fmla="*/ 55385 w 716750"/>
                  <a:gd name="connsiteY162" fmla="*/ 399100 h 1060465"/>
                  <a:gd name="connsiteX163" fmla="*/ 55385 w 716750"/>
                  <a:gd name="connsiteY163" fmla="*/ 389326 h 1060465"/>
                  <a:gd name="connsiteX164" fmla="*/ 58643 w 716750"/>
                  <a:gd name="connsiteY164" fmla="*/ 390140 h 1060465"/>
                  <a:gd name="connsiteX165" fmla="*/ 57829 w 716750"/>
                  <a:gd name="connsiteY165" fmla="*/ 386068 h 1060465"/>
                  <a:gd name="connsiteX166" fmla="*/ 65974 w 716750"/>
                  <a:gd name="connsiteY166" fmla="*/ 392584 h 1060465"/>
                  <a:gd name="connsiteX167" fmla="*/ 65974 w 716750"/>
                  <a:gd name="connsiteY167" fmla="*/ 389326 h 1060465"/>
                  <a:gd name="connsiteX168" fmla="*/ 69231 w 716750"/>
                  <a:gd name="connsiteY168" fmla="*/ 390140 h 1060465"/>
                  <a:gd name="connsiteX169" fmla="*/ 63530 w 716750"/>
                  <a:gd name="connsiteY169" fmla="*/ 386068 h 1060465"/>
                  <a:gd name="connsiteX170" fmla="*/ 58643 w 716750"/>
                  <a:gd name="connsiteY170" fmla="*/ 373036 h 1060465"/>
                  <a:gd name="connsiteX171" fmla="*/ 60272 w 716750"/>
                  <a:gd name="connsiteY171" fmla="*/ 378738 h 1060465"/>
                  <a:gd name="connsiteX172" fmla="*/ 60272 w 716750"/>
                  <a:gd name="connsiteY172" fmla="*/ 366520 h 1060465"/>
                  <a:gd name="connsiteX173" fmla="*/ 57014 w 716750"/>
                  <a:gd name="connsiteY173" fmla="*/ 364077 h 1060465"/>
                  <a:gd name="connsiteX174" fmla="*/ 59458 w 716750"/>
                  <a:gd name="connsiteY174" fmla="*/ 360819 h 1060465"/>
                  <a:gd name="connsiteX175" fmla="*/ 56200 w 716750"/>
                  <a:gd name="connsiteY175" fmla="*/ 359190 h 1060465"/>
                  <a:gd name="connsiteX176" fmla="*/ 55385 w 716750"/>
                  <a:gd name="connsiteY176" fmla="*/ 349416 h 1060465"/>
                  <a:gd name="connsiteX177" fmla="*/ 61901 w 716750"/>
                  <a:gd name="connsiteY177" fmla="*/ 349416 h 1060465"/>
                  <a:gd name="connsiteX178" fmla="*/ 56200 w 716750"/>
                  <a:gd name="connsiteY178" fmla="*/ 344529 h 1060465"/>
                  <a:gd name="connsiteX179" fmla="*/ 59458 w 716750"/>
                  <a:gd name="connsiteY179" fmla="*/ 343714 h 1060465"/>
                  <a:gd name="connsiteX180" fmla="*/ 60272 w 716750"/>
                  <a:gd name="connsiteY180" fmla="*/ 333126 h 1060465"/>
                  <a:gd name="connsiteX181" fmla="*/ 57829 w 716750"/>
                  <a:gd name="connsiteY181" fmla="*/ 331497 h 1060465"/>
                  <a:gd name="connsiteX182" fmla="*/ 60272 w 716750"/>
                  <a:gd name="connsiteY182" fmla="*/ 326610 h 1060465"/>
                  <a:gd name="connsiteX183" fmla="*/ 61087 w 716750"/>
                  <a:gd name="connsiteY183" fmla="*/ 316022 h 1060465"/>
                  <a:gd name="connsiteX184" fmla="*/ 58643 w 716750"/>
                  <a:gd name="connsiteY184" fmla="*/ 310320 h 1060465"/>
                  <a:gd name="connsiteX185" fmla="*/ 57014 w 716750"/>
                  <a:gd name="connsiteY185" fmla="*/ 318465 h 1060465"/>
                  <a:gd name="connsiteX186" fmla="*/ 56200 w 716750"/>
                  <a:gd name="connsiteY186" fmla="*/ 308692 h 1060465"/>
                  <a:gd name="connsiteX187" fmla="*/ 57829 w 716750"/>
                  <a:gd name="connsiteY187" fmla="*/ 307877 h 1060465"/>
                  <a:gd name="connsiteX188" fmla="*/ 56200 w 716750"/>
                  <a:gd name="connsiteY188" fmla="*/ 301361 h 1060465"/>
                  <a:gd name="connsiteX189" fmla="*/ 57829 w 716750"/>
                  <a:gd name="connsiteY189" fmla="*/ 300547 h 1060465"/>
                  <a:gd name="connsiteX190" fmla="*/ 56200 w 716750"/>
                  <a:gd name="connsiteY190" fmla="*/ 298918 h 1060465"/>
                  <a:gd name="connsiteX191" fmla="*/ 59458 w 716750"/>
                  <a:gd name="connsiteY191" fmla="*/ 290773 h 1060465"/>
                  <a:gd name="connsiteX192" fmla="*/ 61087 w 716750"/>
                  <a:gd name="connsiteY192" fmla="*/ 295660 h 1060465"/>
                  <a:gd name="connsiteX193" fmla="*/ 61901 w 716750"/>
                  <a:gd name="connsiteY193" fmla="*/ 289144 h 1060465"/>
                  <a:gd name="connsiteX194" fmla="*/ 57014 w 716750"/>
                  <a:gd name="connsiteY194" fmla="*/ 284257 h 1060465"/>
                  <a:gd name="connsiteX195" fmla="*/ 57014 w 716750"/>
                  <a:gd name="connsiteY195" fmla="*/ 278555 h 1060465"/>
                  <a:gd name="connsiteX196" fmla="*/ 58643 w 716750"/>
                  <a:gd name="connsiteY196" fmla="*/ 283442 h 1060465"/>
                  <a:gd name="connsiteX197" fmla="*/ 61901 w 716750"/>
                  <a:gd name="connsiteY197" fmla="*/ 275297 h 1060465"/>
                  <a:gd name="connsiteX198" fmla="*/ 57829 w 716750"/>
                  <a:gd name="connsiteY198" fmla="*/ 272040 h 1060465"/>
                  <a:gd name="connsiteX199" fmla="*/ 60272 w 716750"/>
                  <a:gd name="connsiteY199" fmla="*/ 267967 h 1060465"/>
                  <a:gd name="connsiteX200" fmla="*/ 57014 w 716750"/>
                  <a:gd name="connsiteY200" fmla="*/ 263895 h 1060465"/>
                  <a:gd name="connsiteX201" fmla="*/ 61901 w 716750"/>
                  <a:gd name="connsiteY201" fmla="*/ 251677 h 1060465"/>
                  <a:gd name="connsiteX202" fmla="*/ 64345 w 716750"/>
                  <a:gd name="connsiteY202" fmla="*/ 256564 h 1060465"/>
                  <a:gd name="connsiteX203" fmla="*/ 64345 w 716750"/>
                  <a:gd name="connsiteY203" fmla="*/ 253306 h 1060465"/>
                  <a:gd name="connsiteX204" fmla="*/ 68417 w 716750"/>
                  <a:gd name="connsiteY204" fmla="*/ 253306 h 1060465"/>
                  <a:gd name="connsiteX205" fmla="*/ 67603 w 716750"/>
                  <a:gd name="connsiteY205" fmla="*/ 245976 h 1060465"/>
                  <a:gd name="connsiteX206" fmla="*/ 58643 w 716750"/>
                  <a:gd name="connsiteY206" fmla="*/ 240274 h 1060465"/>
                  <a:gd name="connsiteX207" fmla="*/ 61901 w 716750"/>
                  <a:gd name="connsiteY207" fmla="*/ 224799 h 1060465"/>
                  <a:gd name="connsiteX208" fmla="*/ 59458 w 716750"/>
                  <a:gd name="connsiteY208" fmla="*/ 227243 h 1060465"/>
                  <a:gd name="connsiteX209" fmla="*/ 57829 w 716750"/>
                  <a:gd name="connsiteY209" fmla="*/ 216654 h 1060465"/>
                  <a:gd name="connsiteX210" fmla="*/ 63530 w 716750"/>
                  <a:gd name="connsiteY210" fmla="*/ 218283 h 1060465"/>
                  <a:gd name="connsiteX211" fmla="*/ 62716 w 716750"/>
                  <a:gd name="connsiteY211" fmla="*/ 223170 h 1060465"/>
                  <a:gd name="connsiteX212" fmla="*/ 66788 w 716750"/>
                  <a:gd name="connsiteY212" fmla="*/ 217469 h 1060465"/>
                  <a:gd name="connsiteX213" fmla="*/ 64345 w 716750"/>
                  <a:gd name="connsiteY213" fmla="*/ 209324 h 1060465"/>
                  <a:gd name="connsiteX214" fmla="*/ 62716 w 716750"/>
                  <a:gd name="connsiteY214" fmla="*/ 212582 h 1060465"/>
                  <a:gd name="connsiteX215" fmla="*/ 61901 w 716750"/>
                  <a:gd name="connsiteY215" fmla="*/ 201179 h 1060465"/>
                  <a:gd name="connsiteX216" fmla="*/ 58643 w 716750"/>
                  <a:gd name="connsiteY216" fmla="*/ 206880 h 1060465"/>
                  <a:gd name="connsiteX217" fmla="*/ 57829 w 716750"/>
                  <a:gd name="connsiteY217" fmla="*/ 201179 h 1060465"/>
                  <a:gd name="connsiteX218" fmla="*/ 59458 w 716750"/>
                  <a:gd name="connsiteY218" fmla="*/ 201993 h 1060465"/>
                  <a:gd name="connsiteX219" fmla="*/ 57829 w 716750"/>
                  <a:gd name="connsiteY219" fmla="*/ 191405 h 1060465"/>
                  <a:gd name="connsiteX220" fmla="*/ 60272 w 716750"/>
                  <a:gd name="connsiteY220" fmla="*/ 187333 h 1060465"/>
                  <a:gd name="connsiteX221" fmla="*/ 62716 w 716750"/>
                  <a:gd name="connsiteY221" fmla="*/ 197921 h 1060465"/>
                  <a:gd name="connsiteX222" fmla="*/ 62716 w 716750"/>
                  <a:gd name="connsiteY222" fmla="*/ 185704 h 1060465"/>
                  <a:gd name="connsiteX223" fmla="*/ 63530 w 716750"/>
                  <a:gd name="connsiteY223" fmla="*/ 189776 h 1060465"/>
                  <a:gd name="connsiteX224" fmla="*/ 65974 w 716750"/>
                  <a:gd name="connsiteY224" fmla="*/ 178373 h 1060465"/>
                  <a:gd name="connsiteX225" fmla="*/ 63530 w 716750"/>
                  <a:gd name="connsiteY225" fmla="*/ 176744 h 1060465"/>
                  <a:gd name="connsiteX226" fmla="*/ 62716 w 716750"/>
                  <a:gd name="connsiteY226" fmla="*/ 159640 h 1060465"/>
                  <a:gd name="connsiteX227" fmla="*/ 65974 w 716750"/>
                  <a:gd name="connsiteY227" fmla="*/ 156382 h 1060465"/>
                  <a:gd name="connsiteX228" fmla="*/ 65974 w 716750"/>
                  <a:gd name="connsiteY228" fmla="*/ 175115 h 1060465"/>
                  <a:gd name="connsiteX229" fmla="*/ 68417 w 716750"/>
                  <a:gd name="connsiteY229" fmla="*/ 184075 h 1060465"/>
                  <a:gd name="connsiteX230" fmla="*/ 74118 w 716750"/>
                  <a:gd name="connsiteY230" fmla="*/ 176744 h 1060465"/>
                  <a:gd name="connsiteX231" fmla="*/ 73304 w 716750"/>
                  <a:gd name="connsiteY231" fmla="*/ 171857 h 1060465"/>
                  <a:gd name="connsiteX232" fmla="*/ 69231 w 716750"/>
                  <a:gd name="connsiteY232" fmla="*/ 173486 h 1060465"/>
                  <a:gd name="connsiteX233" fmla="*/ 67603 w 716750"/>
                  <a:gd name="connsiteY233" fmla="*/ 153939 h 1060465"/>
                  <a:gd name="connsiteX234" fmla="*/ 70861 w 716750"/>
                  <a:gd name="connsiteY234" fmla="*/ 155568 h 1060465"/>
                  <a:gd name="connsiteX235" fmla="*/ 73304 w 716750"/>
                  <a:gd name="connsiteY235" fmla="*/ 127875 h 1060465"/>
                  <a:gd name="connsiteX236" fmla="*/ 70046 w 716750"/>
                  <a:gd name="connsiteY236" fmla="*/ 121359 h 1060465"/>
                  <a:gd name="connsiteX237" fmla="*/ 65159 w 716750"/>
                  <a:gd name="connsiteY237" fmla="*/ 127060 h 1060465"/>
                  <a:gd name="connsiteX238" fmla="*/ 67603 w 716750"/>
                  <a:gd name="connsiteY238" fmla="*/ 126246 h 1060465"/>
                  <a:gd name="connsiteX239" fmla="*/ 68417 w 716750"/>
                  <a:gd name="connsiteY239" fmla="*/ 116472 h 1060465"/>
                  <a:gd name="connsiteX240" fmla="*/ 74118 w 716750"/>
                  <a:gd name="connsiteY240" fmla="*/ 120544 h 1060465"/>
                  <a:gd name="connsiteX241" fmla="*/ 76562 w 716750"/>
                  <a:gd name="connsiteY241" fmla="*/ 114843 h 1060465"/>
                  <a:gd name="connsiteX242" fmla="*/ 75748 w 716750"/>
                  <a:gd name="connsiteY242" fmla="*/ 94481 h 1060465"/>
                  <a:gd name="connsiteX243" fmla="*/ 79820 w 716750"/>
                  <a:gd name="connsiteY243" fmla="*/ 65974 h 1060465"/>
                  <a:gd name="connsiteX244" fmla="*/ 85521 w 716750"/>
                  <a:gd name="connsiteY244" fmla="*/ 61087 h 1060465"/>
                  <a:gd name="connsiteX245" fmla="*/ 84707 w 716750"/>
                  <a:gd name="connsiteY245" fmla="*/ 57014 h 1060465"/>
                  <a:gd name="connsiteX246" fmla="*/ 85521 w 716750"/>
                  <a:gd name="connsiteY246" fmla="*/ 57829 h 1060465"/>
                  <a:gd name="connsiteX247" fmla="*/ 86336 w 716750"/>
                  <a:gd name="connsiteY247" fmla="*/ 42353 h 1060465"/>
                  <a:gd name="connsiteX248" fmla="*/ 88779 w 716750"/>
                  <a:gd name="connsiteY248" fmla="*/ 45611 h 1060465"/>
                  <a:gd name="connsiteX249" fmla="*/ 88779 w 716750"/>
                  <a:gd name="connsiteY249" fmla="*/ 41539 h 1060465"/>
                  <a:gd name="connsiteX250" fmla="*/ 91223 w 716750"/>
                  <a:gd name="connsiteY250" fmla="*/ 42353 h 1060465"/>
                  <a:gd name="connsiteX251" fmla="*/ 94481 w 716750"/>
                  <a:gd name="connsiteY251" fmla="*/ 28507 h 1060465"/>
                  <a:gd name="connsiteX252" fmla="*/ 92037 w 716750"/>
                  <a:gd name="connsiteY252" fmla="*/ 30951 h 1060465"/>
                  <a:gd name="connsiteX253" fmla="*/ 97739 w 716750"/>
                  <a:gd name="connsiteY253" fmla="*/ 8959 h 1060465"/>
                  <a:gd name="connsiteX254" fmla="*/ 99368 w 716750"/>
                  <a:gd name="connsiteY254" fmla="*/ 9774 h 1060465"/>
                  <a:gd name="connsiteX255" fmla="*/ 100182 w 716750"/>
                  <a:gd name="connsiteY255" fmla="*/ 4887 h 1060465"/>
                  <a:gd name="connsiteX256" fmla="*/ 103440 w 716750"/>
                  <a:gd name="connsiteY256" fmla="*/ 0 h 1060465"/>
                  <a:gd name="connsiteX257" fmla="*/ 103440 w 716750"/>
                  <a:gd name="connsiteY257" fmla="*/ 13032 h 1060465"/>
                  <a:gd name="connsiteX258" fmla="*/ 100182 w 716750"/>
                  <a:gd name="connsiteY258" fmla="*/ 10588 h 1060465"/>
                  <a:gd name="connsiteX259" fmla="*/ 97739 w 716750"/>
                  <a:gd name="connsiteY259" fmla="*/ 21177 h 1060465"/>
                  <a:gd name="connsiteX260" fmla="*/ 98553 w 716750"/>
                  <a:gd name="connsiteY260" fmla="*/ 15475 h 1060465"/>
                  <a:gd name="connsiteX261" fmla="*/ 100997 w 716750"/>
                  <a:gd name="connsiteY261" fmla="*/ 21991 h 1060465"/>
                  <a:gd name="connsiteX262" fmla="*/ 101811 w 716750"/>
                  <a:gd name="connsiteY262" fmla="*/ 17919 h 1060465"/>
                  <a:gd name="connsiteX263" fmla="*/ 100182 w 716750"/>
                  <a:gd name="connsiteY263" fmla="*/ 28507 h 1060465"/>
                  <a:gd name="connsiteX264" fmla="*/ 97739 w 716750"/>
                  <a:gd name="connsiteY264" fmla="*/ 28507 h 1060465"/>
                  <a:gd name="connsiteX265" fmla="*/ 96924 w 716750"/>
                  <a:gd name="connsiteY265" fmla="*/ 39910 h 1060465"/>
                  <a:gd name="connsiteX266" fmla="*/ 93666 w 716750"/>
                  <a:gd name="connsiteY266" fmla="*/ 57829 h 1060465"/>
                  <a:gd name="connsiteX267" fmla="*/ 91223 w 716750"/>
                  <a:gd name="connsiteY267" fmla="*/ 46426 h 1060465"/>
                  <a:gd name="connsiteX268" fmla="*/ 87965 w 716750"/>
                  <a:gd name="connsiteY268" fmla="*/ 55385 h 1060465"/>
                  <a:gd name="connsiteX269" fmla="*/ 91223 w 716750"/>
                  <a:gd name="connsiteY269" fmla="*/ 65974 h 1060465"/>
                  <a:gd name="connsiteX270" fmla="*/ 89594 w 716750"/>
                  <a:gd name="connsiteY270" fmla="*/ 65974 h 1060465"/>
                  <a:gd name="connsiteX271" fmla="*/ 90408 w 716750"/>
                  <a:gd name="connsiteY271" fmla="*/ 78191 h 1060465"/>
                  <a:gd name="connsiteX272" fmla="*/ 87150 w 716750"/>
                  <a:gd name="connsiteY272" fmla="*/ 94481 h 1060465"/>
                  <a:gd name="connsiteX273" fmla="*/ 84707 w 716750"/>
                  <a:gd name="connsiteY273" fmla="*/ 109142 h 1060465"/>
                  <a:gd name="connsiteX274" fmla="*/ 83078 w 716750"/>
                  <a:gd name="connsiteY274" fmla="*/ 109142 h 1060465"/>
                  <a:gd name="connsiteX275" fmla="*/ 83892 w 716750"/>
                  <a:gd name="connsiteY275" fmla="*/ 131947 h 1060465"/>
                  <a:gd name="connsiteX276" fmla="*/ 80635 w 716750"/>
                  <a:gd name="connsiteY276" fmla="*/ 161269 h 1060465"/>
                  <a:gd name="connsiteX277" fmla="*/ 79820 w 716750"/>
                  <a:gd name="connsiteY277" fmla="*/ 218283 h 1060465"/>
                  <a:gd name="connsiteX278" fmla="*/ 77376 w 716750"/>
                  <a:gd name="connsiteY278" fmla="*/ 215025 h 1060465"/>
                  <a:gd name="connsiteX279" fmla="*/ 76562 w 716750"/>
                  <a:gd name="connsiteY279" fmla="*/ 220727 h 1060465"/>
                  <a:gd name="connsiteX280" fmla="*/ 80635 w 716750"/>
                  <a:gd name="connsiteY280" fmla="*/ 228057 h 1060465"/>
                  <a:gd name="connsiteX281" fmla="*/ 82263 w 716750"/>
                  <a:gd name="connsiteY281" fmla="*/ 256564 h 1060465"/>
                  <a:gd name="connsiteX282" fmla="*/ 80635 w 716750"/>
                  <a:gd name="connsiteY282" fmla="*/ 256564 h 1060465"/>
                  <a:gd name="connsiteX283" fmla="*/ 79820 w 716750"/>
                  <a:gd name="connsiteY283" fmla="*/ 284257 h 1060465"/>
                  <a:gd name="connsiteX284" fmla="*/ 77376 w 716750"/>
                  <a:gd name="connsiteY284" fmla="*/ 289958 h 1060465"/>
                  <a:gd name="connsiteX285" fmla="*/ 81449 w 716750"/>
                  <a:gd name="connsiteY285" fmla="*/ 306248 h 1060465"/>
                  <a:gd name="connsiteX286" fmla="*/ 79005 w 716750"/>
                  <a:gd name="connsiteY286" fmla="*/ 327425 h 1060465"/>
                  <a:gd name="connsiteX287" fmla="*/ 79005 w 716750"/>
                  <a:gd name="connsiteY287" fmla="*/ 395842 h 1060465"/>
                  <a:gd name="connsiteX288" fmla="*/ 76562 w 716750"/>
                  <a:gd name="connsiteY288" fmla="*/ 397471 h 1060465"/>
                  <a:gd name="connsiteX289" fmla="*/ 70046 w 716750"/>
                  <a:gd name="connsiteY289" fmla="*/ 466702 h 1060465"/>
                  <a:gd name="connsiteX290" fmla="*/ 66788 w 716750"/>
                  <a:gd name="connsiteY290" fmla="*/ 464259 h 1060465"/>
                  <a:gd name="connsiteX291" fmla="*/ 67603 w 716750"/>
                  <a:gd name="connsiteY291" fmla="*/ 476476 h 1060465"/>
                  <a:gd name="connsiteX292" fmla="*/ 62716 w 716750"/>
                  <a:gd name="connsiteY292" fmla="*/ 495210 h 1060465"/>
                  <a:gd name="connsiteX293" fmla="*/ 61901 w 716750"/>
                  <a:gd name="connsiteY293" fmla="*/ 508241 h 1060465"/>
                  <a:gd name="connsiteX294" fmla="*/ 56200 w 716750"/>
                  <a:gd name="connsiteY294" fmla="*/ 535934 h 1060465"/>
                  <a:gd name="connsiteX295" fmla="*/ 57014 w 716750"/>
                  <a:gd name="connsiteY295" fmla="*/ 533491 h 1060465"/>
                  <a:gd name="connsiteX296" fmla="*/ 54571 w 716750"/>
                  <a:gd name="connsiteY296" fmla="*/ 534305 h 1060465"/>
                  <a:gd name="connsiteX297" fmla="*/ 55385 w 716750"/>
                  <a:gd name="connsiteY297" fmla="*/ 546522 h 1060465"/>
                  <a:gd name="connsiteX298" fmla="*/ 46426 w 716750"/>
                  <a:gd name="connsiteY298" fmla="*/ 586432 h 1060465"/>
                  <a:gd name="connsiteX299" fmla="*/ 48055 w 716750"/>
                  <a:gd name="connsiteY299" fmla="*/ 589690 h 1060465"/>
                  <a:gd name="connsiteX300" fmla="*/ 42353 w 716750"/>
                  <a:gd name="connsiteY300" fmla="*/ 619826 h 1060465"/>
                  <a:gd name="connsiteX301" fmla="*/ 39910 w 716750"/>
                  <a:gd name="connsiteY301" fmla="*/ 621455 h 1060465"/>
                  <a:gd name="connsiteX302" fmla="*/ 41539 w 716750"/>
                  <a:gd name="connsiteY302" fmla="*/ 624713 h 1060465"/>
                  <a:gd name="connsiteX303" fmla="*/ 33394 w 716750"/>
                  <a:gd name="connsiteY303" fmla="*/ 674397 h 1060465"/>
                  <a:gd name="connsiteX304" fmla="*/ 27693 w 716750"/>
                  <a:gd name="connsiteY304" fmla="*/ 758290 h 1060465"/>
                  <a:gd name="connsiteX305" fmla="*/ 26878 w 716750"/>
                  <a:gd name="connsiteY305" fmla="*/ 758290 h 1060465"/>
                  <a:gd name="connsiteX306" fmla="*/ 26878 w 716750"/>
                  <a:gd name="connsiteY306" fmla="*/ 786797 h 1060465"/>
                  <a:gd name="connsiteX307" fmla="*/ 24435 w 716750"/>
                  <a:gd name="connsiteY307" fmla="*/ 793313 h 1060465"/>
                  <a:gd name="connsiteX308" fmla="*/ 23620 w 716750"/>
                  <a:gd name="connsiteY308" fmla="*/ 824263 h 1060465"/>
                  <a:gd name="connsiteX309" fmla="*/ 23620 w 716750"/>
                  <a:gd name="connsiteY309" fmla="*/ 821820 h 1060465"/>
                  <a:gd name="connsiteX310" fmla="*/ 21177 w 716750"/>
                  <a:gd name="connsiteY310" fmla="*/ 852770 h 1060465"/>
                  <a:gd name="connsiteX311" fmla="*/ 19548 w 716750"/>
                  <a:gd name="connsiteY311" fmla="*/ 849512 h 1060465"/>
                  <a:gd name="connsiteX312" fmla="*/ 18733 w 716750"/>
                  <a:gd name="connsiteY312" fmla="*/ 861730 h 1060465"/>
                  <a:gd name="connsiteX313" fmla="*/ 20362 w 716750"/>
                  <a:gd name="connsiteY313" fmla="*/ 861730 h 1060465"/>
                  <a:gd name="connsiteX314" fmla="*/ 25249 w 716750"/>
                  <a:gd name="connsiteY314" fmla="*/ 935034 h 1060465"/>
                  <a:gd name="connsiteX315" fmla="*/ 24435 w 716750"/>
                  <a:gd name="connsiteY315" fmla="*/ 949694 h 1060465"/>
                  <a:gd name="connsiteX316" fmla="*/ 25249 w 716750"/>
                  <a:gd name="connsiteY316" fmla="*/ 950509 h 1060465"/>
                  <a:gd name="connsiteX317" fmla="*/ 26064 w 716750"/>
                  <a:gd name="connsiteY317" fmla="*/ 962726 h 1060465"/>
                  <a:gd name="connsiteX318" fmla="*/ 29322 w 716750"/>
                  <a:gd name="connsiteY318" fmla="*/ 964355 h 1060465"/>
                  <a:gd name="connsiteX319" fmla="*/ 35023 w 716750"/>
                  <a:gd name="connsiteY319" fmla="*/ 983903 h 1060465"/>
                  <a:gd name="connsiteX320" fmla="*/ 33394 w 716750"/>
                  <a:gd name="connsiteY320" fmla="*/ 983903 h 1060465"/>
                  <a:gd name="connsiteX321" fmla="*/ 53756 w 716750"/>
                  <a:gd name="connsiteY321" fmla="*/ 1004265 h 1060465"/>
                  <a:gd name="connsiteX322" fmla="*/ 116472 w 716750"/>
                  <a:gd name="connsiteY322" fmla="*/ 1036845 h 1060465"/>
                  <a:gd name="connsiteX323" fmla="*/ 148237 w 716750"/>
                  <a:gd name="connsiteY323" fmla="*/ 1030329 h 1060465"/>
                  <a:gd name="connsiteX324" fmla="*/ 177559 w 716750"/>
                  <a:gd name="connsiteY324" fmla="*/ 1008338 h 1060465"/>
                  <a:gd name="connsiteX325" fmla="*/ 193848 w 716750"/>
                  <a:gd name="connsiteY325" fmla="*/ 994491 h 1060465"/>
                  <a:gd name="connsiteX326" fmla="*/ 211767 w 716750"/>
                  <a:gd name="connsiteY326" fmla="*/ 981460 h 1060465"/>
                  <a:gd name="connsiteX327" fmla="*/ 230500 w 716750"/>
                  <a:gd name="connsiteY327" fmla="*/ 970057 h 1060465"/>
                  <a:gd name="connsiteX328" fmla="*/ 250048 w 716750"/>
                  <a:gd name="connsiteY328" fmla="*/ 960283 h 1060465"/>
                  <a:gd name="connsiteX329" fmla="*/ 333940 w 716750"/>
                  <a:gd name="connsiteY329" fmla="*/ 939921 h 1060465"/>
                  <a:gd name="connsiteX330" fmla="*/ 363262 w 716750"/>
                  <a:gd name="connsiteY330" fmla="*/ 939106 h 1060465"/>
                  <a:gd name="connsiteX331" fmla="*/ 362448 w 716750"/>
                  <a:gd name="connsiteY331" fmla="*/ 939921 h 1060465"/>
                  <a:gd name="connsiteX332" fmla="*/ 373851 w 716750"/>
                  <a:gd name="connsiteY332" fmla="*/ 935848 h 1060465"/>
                  <a:gd name="connsiteX333" fmla="*/ 434937 w 716750"/>
                  <a:gd name="connsiteY333" fmla="*/ 933405 h 1060465"/>
                  <a:gd name="connsiteX334" fmla="*/ 434123 w 716750"/>
                  <a:gd name="connsiteY334" fmla="*/ 935848 h 1060465"/>
                  <a:gd name="connsiteX335" fmla="*/ 438195 w 716750"/>
                  <a:gd name="connsiteY335" fmla="*/ 934219 h 1060465"/>
                  <a:gd name="connsiteX336" fmla="*/ 439010 w 716750"/>
                  <a:gd name="connsiteY336" fmla="*/ 935034 h 1060465"/>
                  <a:gd name="connsiteX337" fmla="*/ 442268 w 716750"/>
                  <a:gd name="connsiteY337" fmla="*/ 932590 h 1060465"/>
                  <a:gd name="connsiteX338" fmla="*/ 520459 w 716750"/>
                  <a:gd name="connsiteY338" fmla="*/ 930147 h 1060465"/>
                  <a:gd name="connsiteX339" fmla="*/ 595392 w 716750"/>
                  <a:gd name="connsiteY339" fmla="*/ 919559 h 1060465"/>
                  <a:gd name="connsiteX340" fmla="*/ 614939 w 716750"/>
                  <a:gd name="connsiteY340" fmla="*/ 913857 h 1060465"/>
                  <a:gd name="connsiteX341" fmla="*/ 633673 w 716750"/>
                  <a:gd name="connsiteY341" fmla="*/ 905712 h 1060465"/>
                  <a:gd name="connsiteX342" fmla="*/ 681728 w 716750"/>
                  <a:gd name="connsiteY342" fmla="*/ 881277 h 1060465"/>
                  <a:gd name="connsiteX343" fmla="*/ 715936 w 716750"/>
                  <a:gd name="connsiteY343" fmla="*/ 839738 h 1060465"/>
                  <a:gd name="connsiteX344" fmla="*/ 716750 w 716750"/>
                  <a:gd name="connsiteY344" fmla="*/ 845440 h 1060465"/>
                  <a:gd name="connsiteX345" fmla="*/ 715936 w 716750"/>
                  <a:gd name="connsiteY345" fmla="*/ 852770 h 1060465"/>
                  <a:gd name="connsiteX346" fmla="*/ 713493 w 716750"/>
                  <a:gd name="connsiteY346" fmla="*/ 869875 h 1060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</a:cxnLst>
                <a:rect l="l" t="t" r="r" b="b"/>
                <a:pathLst>
                  <a:path w="716750" h="1060465">
                    <a:moveTo>
                      <a:pt x="713493" y="869875"/>
                    </a:moveTo>
                    <a:cubicBezTo>
                      <a:pt x="709420" y="880463"/>
                      <a:pt x="701275" y="889422"/>
                      <a:pt x="691501" y="896753"/>
                    </a:cubicBezTo>
                    <a:lnTo>
                      <a:pt x="684171" y="902454"/>
                    </a:lnTo>
                    <a:cubicBezTo>
                      <a:pt x="681728" y="904083"/>
                      <a:pt x="679284" y="905712"/>
                      <a:pt x="676026" y="907341"/>
                    </a:cubicBezTo>
                    <a:cubicBezTo>
                      <a:pt x="673583" y="908970"/>
                      <a:pt x="671139" y="910599"/>
                      <a:pt x="668696" y="913042"/>
                    </a:cubicBezTo>
                    <a:cubicBezTo>
                      <a:pt x="666252" y="914672"/>
                      <a:pt x="663809" y="916301"/>
                      <a:pt x="661365" y="917929"/>
                    </a:cubicBezTo>
                    <a:cubicBezTo>
                      <a:pt x="658922" y="919559"/>
                      <a:pt x="660551" y="914672"/>
                      <a:pt x="655664" y="917929"/>
                    </a:cubicBezTo>
                    <a:cubicBezTo>
                      <a:pt x="651591" y="921187"/>
                      <a:pt x="645890" y="924446"/>
                      <a:pt x="639374" y="927703"/>
                    </a:cubicBezTo>
                    <a:cubicBezTo>
                      <a:pt x="632858" y="930147"/>
                      <a:pt x="626342" y="933405"/>
                      <a:pt x="619012" y="935034"/>
                    </a:cubicBezTo>
                    <a:cubicBezTo>
                      <a:pt x="604351" y="939106"/>
                      <a:pt x="588876" y="941550"/>
                      <a:pt x="575029" y="942364"/>
                    </a:cubicBezTo>
                    <a:lnTo>
                      <a:pt x="576658" y="940735"/>
                    </a:lnTo>
                    <a:cubicBezTo>
                      <a:pt x="571771" y="941550"/>
                      <a:pt x="566070" y="945622"/>
                      <a:pt x="560369" y="945622"/>
                    </a:cubicBezTo>
                    <a:cubicBezTo>
                      <a:pt x="560369" y="944808"/>
                      <a:pt x="561997" y="944808"/>
                      <a:pt x="560369" y="943993"/>
                    </a:cubicBezTo>
                    <a:cubicBezTo>
                      <a:pt x="559554" y="946437"/>
                      <a:pt x="550595" y="946437"/>
                      <a:pt x="548151" y="948066"/>
                    </a:cubicBezTo>
                    <a:cubicBezTo>
                      <a:pt x="545708" y="947251"/>
                      <a:pt x="545708" y="946437"/>
                      <a:pt x="543264" y="945622"/>
                    </a:cubicBezTo>
                    <a:lnTo>
                      <a:pt x="540006" y="948066"/>
                    </a:lnTo>
                    <a:cubicBezTo>
                      <a:pt x="531862" y="954581"/>
                      <a:pt x="518830" y="949694"/>
                      <a:pt x="506612" y="952953"/>
                    </a:cubicBezTo>
                    <a:cubicBezTo>
                      <a:pt x="507427" y="952138"/>
                      <a:pt x="508241" y="952138"/>
                      <a:pt x="507427" y="951324"/>
                    </a:cubicBezTo>
                    <a:cubicBezTo>
                      <a:pt x="487879" y="955396"/>
                      <a:pt x="464259" y="955396"/>
                      <a:pt x="442268" y="957025"/>
                    </a:cubicBezTo>
                    <a:cubicBezTo>
                      <a:pt x="443082" y="956211"/>
                      <a:pt x="443897" y="954581"/>
                      <a:pt x="442268" y="953767"/>
                    </a:cubicBezTo>
                    <a:cubicBezTo>
                      <a:pt x="441453" y="956211"/>
                      <a:pt x="434937" y="957025"/>
                      <a:pt x="428421" y="957025"/>
                    </a:cubicBezTo>
                    <a:cubicBezTo>
                      <a:pt x="425978" y="954581"/>
                      <a:pt x="418648" y="959468"/>
                      <a:pt x="411317" y="958654"/>
                    </a:cubicBezTo>
                    <a:lnTo>
                      <a:pt x="412131" y="957839"/>
                    </a:lnTo>
                    <a:cubicBezTo>
                      <a:pt x="407245" y="960283"/>
                      <a:pt x="404801" y="957025"/>
                      <a:pt x="400729" y="959468"/>
                    </a:cubicBezTo>
                    <a:lnTo>
                      <a:pt x="397471" y="957839"/>
                    </a:lnTo>
                    <a:cubicBezTo>
                      <a:pt x="395027" y="961098"/>
                      <a:pt x="390140" y="956211"/>
                      <a:pt x="386068" y="958654"/>
                    </a:cubicBezTo>
                    <a:lnTo>
                      <a:pt x="386068" y="959468"/>
                    </a:lnTo>
                    <a:cubicBezTo>
                      <a:pt x="381996" y="960283"/>
                      <a:pt x="380366" y="958654"/>
                      <a:pt x="376294" y="959468"/>
                    </a:cubicBezTo>
                    <a:lnTo>
                      <a:pt x="376294" y="959468"/>
                    </a:lnTo>
                    <a:cubicBezTo>
                      <a:pt x="368149" y="961098"/>
                      <a:pt x="362448" y="959468"/>
                      <a:pt x="363262" y="961912"/>
                    </a:cubicBezTo>
                    <a:cubicBezTo>
                      <a:pt x="360004" y="960283"/>
                      <a:pt x="371407" y="960283"/>
                      <a:pt x="366520" y="957839"/>
                    </a:cubicBezTo>
                    <a:cubicBezTo>
                      <a:pt x="338827" y="962726"/>
                      <a:pt x="310320" y="965984"/>
                      <a:pt x="283442" y="974944"/>
                    </a:cubicBezTo>
                    <a:cubicBezTo>
                      <a:pt x="280184" y="974944"/>
                      <a:pt x="277741" y="974944"/>
                      <a:pt x="276926" y="974129"/>
                    </a:cubicBezTo>
                    <a:cubicBezTo>
                      <a:pt x="274483" y="974944"/>
                      <a:pt x="267153" y="978202"/>
                      <a:pt x="265523" y="980645"/>
                    </a:cubicBezTo>
                    <a:cubicBezTo>
                      <a:pt x="266338" y="980645"/>
                      <a:pt x="263080" y="979831"/>
                      <a:pt x="262266" y="980645"/>
                    </a:cubicBezTo>
                    <a:cubicBezTo>
                      <a:pt x="257379" y="981460"/>
                      <a:pt x="258193" y="985532"/>
                      <a:pt x="252492" y="986347"/>
                    </a:cubicBezTo>
                    <a:cubicBezTo>
                      <a:pt x="254121" y="984718"/>
                      <a:pt x="254935" y="983903"/>
                      <a:pt x="253306" y="983089"/>
                    </a:cubicBezTo>
                    <a:cubicBezTo>
                      <a:pt x="250048" y="987161"/>
                      <a:pt x="243532" y="989605"/>
                      <a:pt x="239460" y="992863"/>
                    </a:cubicBezTo>
                    <a:cubicBezTo>
                      <a:pt x="240274" y="992048"/>
                      <a:pt x="241089" y="991233"/>
                      <a:pt x="240274" y="990419"/>
                    </a:cubicBezTo>
                    <a:cubicBezTo>
                      <a:pt x="236202" y="995306"/>
                      <a:pt x="230500" y="996120"/>
                      <a:pt x="226428" y="999378"/>
                    </a:cubicBezTo>
                    <a:lnTo>
                      <a:pt x="227243" y="996935"/>
                    </a:lnTo>
                    <a:cubicBezTo>
                      <a:pt x="219098" y="1000193"/>
                      <a:pt x="226428" y="1001007"/>
                      <a:pt x="219912" y="1004265"/>
                    </a:cubicBezTo>
                    <a:cubicBezTo>
                      <a:pt x="220727" y="1002636"/>
                      <a:pt x="219912" y="1002636"/>
                      <a:pt x="219912" y="1001822"/>
                    </a:cubicBezTo>
                    <a:cubicBezTo>
                      <a:pt x="217469" y="1005080"/>
                      <a:pt x="214211" y="1008338"/>
                      <a:pt x="210953" y="1010781"/>
                    </a:cubicBezTo>
                    <a:cubicBezTo>
                      <a:pt x="207695" y="1014039"/>
                      <a:pt x="203622" y="1016483"/>
                      <a:pt x="201993" y="1019741"/>
                    </a:cubicBezTo>
                    <a:cubicBezTo>
                      <a:pt x="201993" y="1018926"/>
                      <a:pt x="201993" y="1018926"/>
                      <a:pt x="201993" y="1018926"/>
                    </a:cubicBezTo>
                    <a:cubicBezTo>
                      <a:pt x="196292" y="1023813"/>
                      <a:pt x="189776" y="1028700"/>
                      <a:pt x="184075" y="1035216"/>
                    </a:cubicBezTo>
                    <a:cubicBezTo>
                      <a:pt x="180817" y="1036845"/>
                      <a:pt x="182446" y="1031958"/>
                      <a:pt x="176744" y="1036845"/>
                    </a:cubicBezTo>
                    <a:cubicBezTo>
                      <a:pt x="179188" y="1039288"/>
                      <a:pt x="166156" y="1045804"/>
                      <a:pt x="171857" y="1045804"/>
                    </a:cubicBezTo>
                    <a:cubicBezTo>
                      <a:pt x="165341" y="1049877"/>
                      <a:pt x="154753" y="1053949"/>
                      <a:pt x="150680" y="1056393"/>
                    </a:cubicBezTo>
                    <a:cubicBezTo>
                      <a:pt x="153124" y="1053949"/>
                      <a:pt x="146608" y="1053949"/>
                      <a:pt x="151495" y="1051506"/>
                    </a:cubicBezTo>
                    <a:cubicBezTo>
                      <a:pt x="149866" y="1051506"/>
                      <a:pt x="148237" y="1051506"/>
                      <a:pt x="146608" y="1051506"/>
                    </a:cubicBezTo>
                    <a:cubicBezTo>
                      <a:pt x="146608" y="1049877"/>
                      <a:pt x="150680" y="1050691"/>
                      <a:pt x="149052" y="1049877"/>
                    </a:cubicBezTo>
                    <a:cubicBezTo>
                      <a:pt x="146608" y="1050691"/>
                      <a:pt x="139278" y="1054764"/>
                      <a:pt x="136020" y="1053949"/>
                    </a:cubicBezTo>
                    <a:cubicBezTo>
                      <a:pt x="133576" y="1055578"/>
                      <a:pt x="131133" y="1057207"/>
                      <a:pt x="128689" y="1058022"/>
                    </a:cubicBezTo>
                    <a:cubicBezTo>
                      <a:pt x="125431" y="1059651"/>
                      <a:pt x="122173" y="1060465"/>
                      <a:pt x="117287" y="1060465"/>
                    </a:cubicBezTo>
                    <a:cubicBezTo>
                      <a:pt x="121359" y="1059651"/>
                      <a:pt x="114843" y="1057207"/>
                      <a:pt x="118101" y="1056393"/>
                    </a:cubicBezTo>
                    <a:cubicBezTo>
                      <a:pt x="114028" y="1058022"/>
                      <a:pt x="109956" y="1059651"/>
                      <a:pt x="105069" y="1060465"/>
                    </a:cubicBezTo>
                    <a:cubicBezTo>
                      <a:pt x="101811" y="1059651"/>
                      <a:pt x="105069" y="1058022"/>
                      <a:pt x="100182" y="1058022"/>
                    </a:cubicBezTo>
                    <a:cubicBezTo>
                      <a:pt x="100182" y="1058836"/>
                      <a:pt x="98553" y="1058836"/>
                      <a:pt x="96924" y="1058836"/>
                    </a:cubicBezTo>
                    <a:cubicBezTo>
                      <a:pt x="96110" y="1058836"/>
                      <a:pt x="84707" y="1055578"/>
                      <a:pt x="84707" y="1051506"/>
                    </a:cubicBezTo>
                    <a:cubicBezTo>
                      <a:pt x="83892" y="1049877"/>
                      <a:pt x="89594" y="1053135"/>
                      <a:pt x="87150" y="1050691"/>
                    </a:cubicBezTo>
                    <a:cubicBezTo>
                      <a:pt x="82263" y="1048248"/>
                      <a:pt x="81449" y="1049062"/>
                      <a:pt x="76562" y="1046619"/>
                    </a:cubicBezTo>
                    <a:lnTo>
                      <a:pt x="76562" y="1046619"/>
                    </a:lnTo>
                    <a:cubicBezTo>
                      <a:pt x="74118" y="1044175"/>
                      <a:pt x="66788" y="1042546"/>
                      <a:pt x="69231" y="1045804"/>
                    </a:cubicBezTo>
                    <a:cubicBezTo>
                      <a:pt x="71675" y="1047433"/>
                      <a:pt x="69231" y="1044175"/>
                      <a:pt x="72490" y="1046619"/>
                    </a:cubicBezTo>
                    <a:cubicBezTo>
                      <a:pt x="69231" y="1046619"/>
                      <a:pt x="63530" y="1043361"/>
                      <a:pt x="59458" y="1040103"/>
                    </a:cubicBezTo>
                    <a:cubicBezTo>
                      <a:pt x="61087" y="1040917"/>
                      <a:pt x="61901" y="1040103"/>
                      <a:pt x="62716" y="1040103"/>
                    </a:cubicBezTo>
                    <a:cubicBezTo>
                      <a:pt x="58643" y="1038474"/>
                      <a:pt x="55385" y="1036845"/>
                      <a:pt x="52127" y="1034402"/>
                    </a:cubicBezTo>
                    <a:cubicBezTo>
                      <a:pt x="48869" y="1031958"/>
                      <a:pt x="45611" y="1029515"/>
                      <a:pt x="42353" y="1027071"/>
                    </a:cubicBezTo>
                    <a:cubicBezTo>
                      <a:pt x="41539" y="1027886"/>
                      <a:pt x="46426" y="1027886"/>
                      <a:pt x="46426" y="1028700"/>
                    </a:cubicBezTo>
                    <a:cubicBezTo>
                      <a:pt x="40724" y="1019741"/>
                      <a:pt x="29322" y="1013225"/>
                      <a:pt x="27693" y="1004265"/>
                    </a:cubicBezTo>
                    <a:cubicBezTo>
                      <a:pt x="28507" y="1005080"/>
                      <a:pt x="26064" y="1005894"/>
                      <a:pt x="26878" y="1005894"/>
                    </a:cubicBezTo>
                    <a:cubicBezTo>
                      <a:pt x="24435" y="1001007"/>
                      <a:pt x="26064" y="1000193"/>
                      <a:pt x="24435" y="997750"/>
                    </a:cubicBezTo>
                    <a:cubicBezTo>
                      <a:pt x="25249" y="996935"/>
                      <a:pt x="21991" y="994491"/>
                      <a:pt x="20362" y="991233"/>
                    </a:cubicBezTo>
                    <a:cubicBezTo>
                      <a:pt x="18733" y="989605"/>
                      <a:pt x="20362" y="990419"/>
                      <a:pt x="21991" y="992863"/>
                    </a:cubicBezTo>
                    <a:cubicBezTo>
                      <a:pt x="18733" y="988790"/>
                      <a:pt x="9774" y="971686"/>
                      <a:pt x="9774" y="960283"/>
                    </a:cubicBezTo>
                    <a:cubicBezTo>
                      <a:pt x="8959" y="961098"/>
                      <a:pt x="5701" y="954581"/>
                      <a:pt x="4887" y="951324"/>
                    </a:cubicBezTo>
                    <a:lnTo>
                      <a:pt x="7330" y="952138"/>
                    </a:lnTo>
                    <a:cubicBezTo>
                      <a:pt x="8145" y="949694"/>
                      <a:pt x="5701" y="943993"/>
                      <a:pt x="7330" y="943179"/>
                    </a:cubicBezTo>
                    <a:cubicBezTo>
                      <a:pt x="5701" y="940735"/>
                      <a:pt x="7330" y="945622"/>
                      <a:pt x="8145" y="950509"/>
                    </a:cubicBezTo>
                    <a:cubicBezTo>
                      <a:pt x="9774" y="955396"/>
                      <a:pt x="11403" y="959468"/>
                      <a:pt x="9774" y="956211"/>
                    </a:cubicBezTo>
                    <a:cubicBezTo>
                      <a:pt x="10588" y="953767"/>
                      <a:pt x="4887" y="946437"/>
                      <a:pt x="7330" y="948066"/>
                    </a:cubicBezTo>
                    <a:cubicBezTo>
                      <a:pt x="6516" y="943179"/>
                      <a:pt x="3258" y="938292"/>
                      <a:pt x="4887" y="933405"/>
                    </a:cubicBezTo>
                    <a:cubicBezTo>
                      <a:pt x="4887" y="935034"/>
                      <a:pt x="8145" y="937477"/>
                      <a:pt x="7330" y="933405"/>
                    </a:cubicBezTo>
                    <a:cubicBezTo>
                      <a:pt x="6516" y="926074"/>
                      <a:pt x="6516" y="931776"/>
                      <a:pt x="4887" y="926074"/>
                    </a:cubicBezTo>
                    <a:lnTo>
                      <a:pt x="4072" y="922816"/>
                    </a:lnTo>
                    <a:cubicBezTo>
                      <a:pt x="2443" y="922816"/>
                      <a:pt x="4072" y="916301"/>
                      <a:pt x="1629" y="919559"/>
                    </a:cubicBezTo>
                    <a:cubicBezTo>
                      <a:pt x="3258" y="918744"/>
                      <a:pt x="0" y="908970"/>
                      <a:pt x="3258" y="909785"/>
                    </a:cubicBezTo>
                    <a:lnTo>
                      <a:pt x="5701" y="910599"/>
                    </a:lnTo>
                    <a:cubicBezTo>
                      <a:pt x="5701" y="907341"/>
                      <a:pt x="3258" y="905712"/>
                      <a:pt x="1629" y="903269"/>
                    </a:cubicBezTo>
                    <a:cubicBezTo>
                      <a:pt x="1629" y="902454"/>
                      <a:pt x="2443" y="901640"/>
                      <a:pt x="2443" y="902454"/>
                    </a:cubicBezTo>
                    <a:cubicBezTo>
                      <a:pt x="-815" y="902454"/>
                      <a:pt x="2443" y="895124"/>
                      <a:pt x="0" y="891866"/>
                    </a:cubicBezTo>
                    <a:cubicBezTo>
                      <a:pt x="814" y="885350"/>
                      <a:pt x="0" y="875576"/>
                      <a:pt x="2443" y="872318"/>
                    </a:cubicBezTo>
                    <a:cubicBezTo>
                      <a:pt x="1629" y="867431"/>
                      <a:pt x="0" y="862544"/>
                      <a:pt x="1629" y="856843"/>
                    </a:cubicBezTo>
                    <a:cubicBezTo>
                      <a:pt x="1629" y="857657"/>
                      <a:pt x="1629" y="859286"/>
                      <a:pt x="2443" y="860101"/>
                    </a:cubicBezTo>
                    <a:cubicBezTo>
                      <a:pt x="3258" y="856843"/>
                      <a:pt x="2443" y="856028"/>
                      <a:pt x="2443" y="852770"/>
                    </a:cubicBezTo>
                    <a:cubicBezTo>
                      <a:pt x="3258" y="853585"/>
                      <a:pt x="4887" y="845440"/>
                      <a:pt x="6516" y="842182"/>
                    </a:cubicBezTo>
                    <a:cubicBezTo>
                      <a:pt x="5701" y="837295"/>
                      <a:pt x="3258" y="838924"/>
                      <a:pt x="2443" y="838110"/>
                    </a:cubicBezTo>
                    <a:cubicBezTo>
                      <a:pt x="6516" y="834037"/>
                      <a:pt x="814" y="824263"/>
                      <a:pt x="4072" y="818562"/>
                    </a:cubicBezTo>
                    <a:cubicBezTo>
                      <a:pt x="4887" y="820191"/>
                      <a:pt x="5701" y="825892"/>
                      <a:pt x="6516" y="821820"/>
                    </a:cubicBezTo>
                    <a:cubicBezTo>
                      <a:pt x="10588" y="817747"/>
                      <a:pt x="4072" y="812860"/>
                      <a:pt x="6516" y="805530"/>
                    </a:cubicBezTo>
                    <a:lnTo>
                      <a:pt x="3258" y="807159"/>
                    </a:lnTo>
                    <a:cubicBezTo>
                      <a:pt x="4887" y="803901"/>
                      <a:pt x="1629" y="796571"/>
                      <a:pt x="4887" y="797385"/>
                    </a:cubicBezTo>
                    <a:cubicBezTo>
                      <a:pt x="4072" y="794942"/>
                      <a:pt x="6516" y="789240"/>
                      <a:pt x="3258" y="789240"/>
                    </a:cubicBezTo>
                    <a:cubicBezTo>
                      <a:pt x="6516" y="777837"/>
                      <a:pt x="3258" y="760733"/>
                      <a:pt x="8959" y="753403"/>
                    </a:cubicBezTo>
                    <a:cubicBezTo>
                      <a:pt x="8959" y="751774"/>
                      <a:pt x="8959" y="747701"/>
                      <a:pt x="8145" y="748516"/>
                    </a:cubicBezTo>
                    <a:cubicBezTo>
                      <a:pt x="6516" y="750959"/>
                      <a:pt x="8959" y="752588"/>
                      <a:pt x="8145" y="753403"/>
                    </a:cubicBezTo>
                    <a:cubicBezTo>
                      <a:pt x="8145" y="751774"/>
                      <a:pt x="7330" y="751774"/>
                      <a:pt x="7330" y="750959"/>
                    </a:cubicBezTo>
                    <a:cubicBezTo>
                      <a:pt x="8145" y="747701"/>
                      <a:pt x="8959" y="744443"/>
                      <a:pt x="10588" y="747701"/>
                    </a:cubicBezTo>
                    <a:cubicBezTo>
                      <a:pt x="13032" y="739556"/>
                      <a:pt x="6516" y="738742"/>
                      <a:pt x="8145" y="728968"/>
                    </a:cubicBezTo>
                    <a:cubicBezTo>
                      <a:pt x="8959" y="729782"/>
                      <a:pt x="9774" y="728968"/>
                      <a:pt x="9774" y="725710"/>
                    </a:cubicBezTo>
                    <a:lnTo>
                      <a:pt x="8145" y="720009"/>
                    </a:lnTo>
                    <a:cubicBezTo>
                      <a:pt x="8959" y="713493"/>
                      <a:pt x="11403" y="716751"/>
                      <a:pt x="13032" y="716751"/>
                    </a:cubicBezTo>
                    <a:cubicBezTo>
                      <a:pt x="13032" y="713493"/>
                      <a:pt x="13846" y="708606"/>
                      <a:pt x="12217" y="706977"/>
                    </a:cubicBezTo>
                    <a:lnTo>
                      <a:pt x="15475" y="702904"/>
                    </a:lnTo>
                    <a:cubicBezTo>
                      <a:pt x="13032" y="706162"/>
                      <a:pt x="14661" y="699646"/>
                      <a:pt x="13846" y="698017"/>
                    </a:cubicBezTo>
                    <a:lnTo>
                      <a:pt x="13846" y="699646"/>
                    </a:lnTo>
                    <a:cubicBezTo>
                      <a:pt x="14661" y="698832"/>
                      <a:pt x="14661" y="694759"/>
                      <a:pt x="14661" y="693130"/>
                    </a:cubicBezTo>
                    <a:cubicBezTo>
                      <a:pt x="13032" y="693130"/>
                      <a:pt x="12217" y="698017"/>
                      <a:pt x="12217" y="699646"/>
                    </a:cubicBezTo>
                    <a:cubicBezTo>
                      <a:pt x="11403" y="698017"/>
                      <a:pt x="12217" y="694759"/>
                      <a:pt x="11403" y="692316"/>
                    </a:cubicBezTo>
                    <a:cubicBezTo>
                      <a:pt x="13032" y="693130"/>
                      <a:pt x="13032" y="686615"/>
                      <a:pt x="13846" y="684171"/>
                    </a:cubicBezTo>
                    <a:cubicBezTo>
                      <a:pt x="14661" y="680913"/>
                      <a:pt x="12217" y="680099"/>
                      <a:pt x="13032" y="679284"/>
                    </a:cubicBezTo>
                    <a:cubicBezTo>
                      <a:pt x="13846" y="679284"/>
                      <a:pt x="13846" y="673583"/>
                      <a:pt x="14661" y="676841"/>
                    </a:cubicBezTo>
                    <a:cubicBezTo>
                      <a:pt x="14661" y="677655"/>
                      <a:pt x="13032" y="679284"/>
                      <a:pt x="13846" y="680913"/>
                    </a:cubicBezTo>
                    <a:cubicBezTo>
                      <a:pt x="14661" y="678470"/>
                      <a:pt x="16290" y="679284"/>
                      <a:pt x="15475" y="674397"/>
                    </a:cubicBezTo>
                    <a:cubicBezTo>
                      <a:pt x="14661" y="671139"/>
                      <a:pt x="11403" y="674397"/>
                      <a:pt x="13846" y="668696"/>
                    </a:cubicBezTo>
                    <a:cubicBezTo>
                      <a:pt x="13846" y="670325"/>
                      <a:pt x="14661" y="671139"/>
                      <a:pt x="15475" y="671954"/>
                    </a:cubicBezTo>
                    <a:lnTo>
                      <a:pt x="17104" y="666252"/>
                    </a:lnTo>
                    <a:lnTo>
                      <a:pt x="15475" y="665438"/>
                    </a:lnTo>
                    <a:cubicBezTo>
                      <a:pt x="16290" y="664623"/>
                      <a:pt x="16290" y="665438"/>
                      <a:pt x="16290" y="664623"/>
                    </a:cubicBezTo>
                    <a:cubicBezTo>
                      <a:pt x="14661" y="662994"/>
                      <a:pt x="17104" y="655664"/>
                      <a:pt x="14661" y="654035"/>
                    </a:cubicBezTo>
                    <a:cubicBezTo>
                      <a:pt x="14661" y="650777"/>
                      <a:pt x="17104" y="647519"/>
                      <a:pt x="17104" y="645076"/>
                    </a:cubicBezTo>
                    <a:lnTo>
                      <a:pt x="17104" y="645890"/>
                    </a:lnTo>
                    <a:cubicBezTo>
                      <a:pt x="18733" y="642632"/>
                      <a:pt x="18733" y="637745"/>
                      <a:pt x="17919" y="634487"/>
                    </a:cubicBezTo>
                    <a:lnTo>
                      <a:pt x="17919" y="634487"/>
                    </a:lnTo>
                    <a:cubicBezTo>
                      <a:pt x="18733" y="632858"/>
                      <a:pt x="18733" y="627971"/>
                      <a:pt x="17919" y="625528"/>
                    </a:cubicBezTo>
                    <a:cubicBezTo>
                      <a:pt x="20362" y="620641"/>
                      <a:pt x="25249" y="624713"/>
                      <a:pt x="23620" y="619012"/>
                    </a:cubicBezTo>
                    <a:cubicBezTo>
                      <a:pt x="24435" y="614125"/>
                      <a:pt x="21991" y="610867"/>
                      <a:pt x="20362" y="612496"/>
                    </a:cubicBezTo>
                    <a:cubicBezTo>
                      <a:pt x="22806" y="603537"/>
                      <a:pt x="21991" y="593763"/>
                      <a:pt x="26878" y="585618"/>
                    </a:cubicBezTo>
                    <a:cubicBezTo>
                      <a:pt x="26064" y="583989"/>
                      <a:pt x="26064" y="584803"/>
                      <a:pt x="26064" y="582360"/>
                    </a:cubicBezTo>
                    <a:cubicBezTo>
                      <a:pt x="29322" y="569328"/>
                      <a:pt x="29322" y="554667"/>
                      <a:pt x="35023" y="545708"/>
                    </a:cubicBezTo>
                    <a:cubicBezTo>
                      <a:pt x="35023" y="549780"/>
                      <a:pt x="36652" y="546522"/>
                      <a:pt x="37466" y="546522"/>
                    </a:cubicBezTo>
                    <a:cubicBezTo>
                      <a:pt x="36652" y="543264"/>
                      <a:pt x="39910" y="543264"/>
                      <a:pt x="37466" y="541636"/>
                    </a:cubicBezTo>
                    <a:cubicBezTo>
                      <a:pt x="35837" y="541636"/>
                      <a:pt x="35023" y="540821"/>
                      <a:pt x="33394" y="544893"/>
                    </a:cubicBezTo>
                    <a:cubicBezTo>
                      <a:pt x="34209" y="536749"/>
                      <a:pt x="36652" y="525346"/>
                      <a:pt x="39096" y="522088"/>
                    </a:cubicBezTo>
                    <a:cubicBezTo>
                      <a:pt x="38281" y="523717"/>
                      <a:pt x="37466" y="522088"/>
                      <a:pt x="37466" y="520459"/>
                    </a:cubicBezTo>
                    <a:cubicBezTo>
                      <a:pt x="39910" y="521273"/>
                      <a:pt x="41539" y="516386"/>
                      <a:pt x="41539" y="511499"/>
                    </a:cubicBezTo>
                    <a:lnTo>
                      <a:pt x="39910" y="510685"/>
                    </a:lnTo>
                    <a:lnTo>
                      <a:pt x="42353" y="508241"/>
                    </a:lnTo>
                    <a:cubicBezTo>
                      <a:pt x="42353" y="506612"/>
                      <a:pt x="39096" y="505798"/>
                      <a:pt x="41539" y="501725"/>
                    </a:cubicBezTo>
                    <a:cubicBezTo>
                      <a:pt x="42353" y="501725"/>
                      <a:pt x="43168" y="501725"/>
                      <a:pt x="43168" y="500911"/>
                    </a:cubicBezTo>
                    <a:cubicBezTo>
                      <a:pt x="42353" y="496024"/>
                      <a:pt x="41539" y="489508"/>
                      <a:pt x="43982" y="485436"/>
                    </a:cubicBezTo>
                    <a:lnTo>
                      <a:pt x="47240" y="482178"/>
                    </a:lnTo>
                    <a:cubicBezTo>
                      <a:pt x="47240" y="479734"/>
                      <a:pt x="46426" y="476476"/>
                      <a:pt x="45611" y="479734"/>
                    </a:cubicBezTo>
                    <a:cubicBezTo>
                      <a:pt x="48869" y="471589"/>
                      <a:pt x="49684" y="466702"/>
                      <a:pt x="52127" y="464259"/>
                    </a:cubicBezTo>
                    <a:cubicBezTo>
                      <a:pt x="50498" y="456928"/>
                      <a:pt x="50498" y="447969"/>
                      <a:pt x="51313" y="439010"/>
                    </a:cubicBezTo>
                    <a:cubicBezTo>
                      <a:pt x="52127" y="430050"/>
                      <a:pt x="52942" y="421091"/>
                      <a:pt x="53756" y="412946"/>
                    </a:cubicBezTo>
                    <a:lnTo>
                      <a:pt x="54571" y="413761"/>
                    </a:lnTo>
                    <a:cubicBezTo>
                      <a:pt x="56200" y="409688"/>
                      <a:pt x="52942" y="411317"/>
                      <a:pt x="53756" y="408059"/>
                    </a:cubicBezTo>
                    <a:cubicBezTo>
                      <a:pt x="54571" y="409688"/>
                      <a:pt x="56200" y="404801"/>
                      <a:pt x="57829" y="408874"/>
                    </a:cubicBezTo>
                    <a:cubicBezTo>
                      <a:pt x="59458" y="402358"/>
                      <a:pt x="56200" y="400729"/>
                      <a:pt x="56200" y="396656"/>
                    </a:cubicBezTo>
                    <a:cubicBezTo>
                      <a:pt x="54571" y="395842"/>
                      <a:pt x="57014" y="399914"/>
                      <a:pt x="55385" y="399100"/>
                    </a:cubicBezTo>
                    <a:cubicBezTo>
                      <a:pt x="54571" y="398285"/>
                      <a:pt x="57014" y="390140"/>
                      <a:pt x="55385" y="389326"/>
                    </a:cubicBezTo>
                    <a:cubicBezTo>
                      <a:pt x="56200" y="387697"/>
                      <a:pt x="57829" y="389326"/>
                      <a:pt x="58643" y="390140"/>
                    </a:cubicBezTo>
                    <a:lnTo>
                      <a:pt x="57829" y="386068"/>
                    </a:lnTo>
                    <a:cubicBezTo>
                      <a:pt x="61087" y="381181"/>
                      <a:pt x="61901" y="397471"/>
                      <a:pt x="65974" y="392584"/>
                    </a:cubicBezTo>
                    <a:lnTo>
                      <a:pt x="65974" y="389326"/>
                    </a:lnTo>
                    <a:cubicBezTo>
                      <a:pt x="68417" y="386068"/>
                      <a:pt x="68417" y="399100"/>
                      <a:pt x="69231" y="390140"/>
                    </a:cubicBezTo>
                    <a:cubicBezTo>
                      <a:pt x="68417" y="386068"/>
                      <a:pt x="65159" y="382810"/>
                      <a:pt x="63530" y="386068"/>
                    </a:cubicBezTo>
                    <a:cubicBezTo>
                      <a:pt x="63530" y="377923"/>
                      <a:pt x="57829" y="381996"/>
                      <a:pt x="58643" y="373036"/>
                    </a:cubicBezTo>
                    <a:cubicBezTo>
                      <a:pt x="60272" y="370593"/>
                      <a:pt x="58643" y="380366"/>
                      <a:pt x="60272" y="378738"/>
                    </a:cubicBezTo>
                    <a:cubicBezTo>
                      <a:pt x="62716" y="374665"/>
                      <a:pt x="59458" y="370593"/>
                      <a:pt x="60272" y="366520"/>
                    </a:cubicBezTo>
                    <a:cubicBezTo>
                      <a:pt x="59458" y="370593"/>
                      <a:pt x="57014" y="367335"/>
                      <a:pt x="57014" y="364077"/>
                    </a:cubicBezTo>
                    <a:cubicBezTo>
                      <a:pt x="58643" y="360004"/>
                      <a:pt x="59458" y="367335"/>
                      <a:pt x="59458" y="360819"/>
                    </a:cubicBezTo>
                    <a:cubicBezTo>
                      <a:pt x="57829" y="360004"/>
                      <a:pt x="57829" y="354303"/>
                      <a:pt x="56200" y="359190"/>
                    </a:cubicBezTo>
                    <a:cubicBezTo>
                      <a:pt x="52942" y="356746"/>
                      <a:pt x="57014" y="352674"/>
                      <a:pt x="55385" y="349416"/>
                    </a:cubicBezTo>
                    <a:cubicBezTo>
                      <a:pt x="57829" y="347787"/>
                      <a:pt x="60272" y="355932"/>
                      <a:pt x="61901" y="349416"/>
                    </a:cubicBezTo>
                    <a:cubicBezTo>
                      <a:pt x="59458" y="350231"/>
                      <a:pt x="59458" y="340457"/>
                      <a:pt x="56200" y="344529"/>
                    </a:cubicBezTo>
                    <a:cubicBezTo>
                      <a:pt x="57014" y="342086"/>
                      <a:pt x="58643" y="341271"/>
                      <a:pt x="59458" y="343714"/>
                    </a:cubicBezTo>
                    <a:cubicBezTo>
                      <a:pt x="61087" y="339642"/>
                      <a:pt x="56200" y="333941"/>
                      <a:pt x="60272" y="333126"/>
                    </a:cubicBezTo>
                    <a:lnTo>
                      <a:pt x="57829" y="331497"/>
                    </a:lnTo>
                    <a:cubicBezTo>
                      <a:pt x="58643" y="330683"/>
                      <a:pt x="59458" y="328239"/>
                      <a:pt x="60272" y="326610"/>
                    </a:cubicBezTo>
                    <a:cubicBezTo>
                      <a:pt x="60272" y="323352"/>
                      <a:pt x="57829" y="315207"/>
                      <a:pt x="61087" y="316022"/>
                    </a:cubicBezTo>
                    <a:cubicBezTo>
                      <a:pt x="61087" y="315207"/>
                      <a:pt x="61087" y="307062"/>
                      <a:pt x="58643" y="310320"/>
                    </a:cubicBezTo>
                    <a:cubicBezTo>
                      <a:pt x="57014" y="315207"/>
                      <a:pt x="60272" y="316022"/>
                      <a:pt x="57014" y="318465"/>
                    </a:cubicBezTo>
                    <a:cubicBezTo>
                      <a:pt x="59458" y="315207"/>
                      <a:pt x="57014" y="311135"/>
                      <a:pt x="56200" y="308692"/>
                    </a:cubicBezTo>
                    <a:lnTo>
                      <a:pt x="57829" y="307877"/>
                    </a:lnTo>
                    <a:cubicBezTo>
                      <a:pt x="57014" y="306248"/>
                      <a:pt x="57829" y="302176"/>
                      <a:pt x="56200" y="301361"/>
                    </a:cubicBezTo>
                    <a:cubicBezTo>
                      <a:pt x="57014" y="302990"/>
                      <a:pt x="57829" y="302176"/>
                      <a:pt x="57829" y="300547"/>
                    </a:cubicBezTo>
                    <a:lnTo>
                      <a:pt x="56200" y="298918"/>
                    </a:lnTo>
                    <a:cubicBezTo>
                      <a:pt x="55385" y="292402"/>
                      <a:pt x="59458" y="297289"/>
                      <a:pt x="59458" y="290773"/>
                    </a:cubicBezTo>
                    <a:lnTo>
                      <a:pt x="61087" y="295660"/>
                    </a:lnTo>
                    <a:cubicBezTo>
                      <a:pt x="61087" y="294845"/>
                      <a:pt x="62716" y="292402"/>
                      <a:pt x="61901" y="289144"/>
                    </a:cubicBezTo>
                    <a:cubicBezTo>
                      <a:pt x="60272" y="287515"/>
                      <a:pt x="57829" y="285886"/>
                      <a:pt x="57014" y="284257"/>
                    </a:cubicBezTo>
                    <a:cubicBezTo>
                      <a:pt x="56200" y="280184"/>
                      <a:pt x="58643" y="282628"/>
                      <a:pt x="57014" y="278555"/>
                    </a:cubicBezTo>
                    <a:lnTo>
                      <a:pt x="58643" y="283442"/>
                    </a:lnTo>
                    <a:cubicBezTo>
                      <a:pt x="59458" y="284257"/>
                      <a:pt x="61901" y="280184"/>
                      <a:pt x="61901" y="275297"/>
                    </a:cubicBezTo>
                    <a:cubicBezTo>
                      <a:pt x="61087" y="272040"/>
                      <a:pt x="58643" y="267153"/>
                      <a:pt x="57829" y="272040"/>
                    </a:cubicBezTo>
                    <a:cubicBezTo>
                      <a:pt x="57829" y="269596"/>
                      <a:pt x="58643" y="266338"/>
                      <a:pt x="60272" y="267967"/>
                    </a:cubicBezTo>
                    <a:cubicBezTo>
                      <a:pt x="59458" y="262266"/>
                      <a:pt x="58643" y="268781"/>
                      <a:pt x="57014" y="263895"/>
                    </a:cubicBezTo>
                    <a:cubicBezTo>
                      <a:pt x="57829" y="262266"/>
                      <a:pt x="60272" y="255750"/>
                      <a:pt x="61901" y="251677"/>
                    </a:cubicBezTo>
                    <a:lnTo>
                      <a:pt x="64345" y="256564"/>
                    </a:lnTo>
                    <a:lnTo>
                      <a:pt x="64345" y="253306"/>
                    </a:lnTo>
                    <a:cubicBezTo>
                      <a:pt x="66788" y="257379"/>
                      <a:pt x="65974" y="250863"/>
                      <a:pt x="68417" y="253306"/>
                    </a:cubicBezTo>
                    <a:cubicBezTo>
                      <a:pt x="69231" y="250863"/>
                      <a:pt x="68417" y="248419"/>
                      <a:pt x="67603" y="245976"/>
                    </a:cubicBezTo>
                    <a:cubicBezTo>
                      <a:pt x="63530" y="252492"/>
                      <a:pt x="62716" y="238645"/>
                      <a:pt x="58643" y="240274"/>
                    </a:cubicBezTo>
                    <a:cubicBezTo>
                      <a:pt x="57829" y="231315"/>
                      <a:pt x="67603" y="234573"/>
                      <a:pt x="61901" y="224799"/>
                    </a:cubicBezTo>
                    <a:cubicBezTo>
                      <a:pt x="61087" y="226428"/>
                      <a:pt x="58643" y="221541"/>
                      <a:pt x="59458" y="227243"/>
                    </a:cubicBezTo>
                    <a:cubicBezTo>
                      <a:pt x="60272" y="221541"/>
                      <a:pt x="56200" y="223170"/>
                      <a:pt x="57829" y="216654"/>
                    </a:cubicBezTo>
                    <a:cubicBezTo>
                      <a:pt x="59458" y="221541"/>
                      <a:pt x="61901" y="210953"/>
                      <a:pt x="63530" y="218283"/>
                    </a:cubicBezTo>
                    <a:cubicBezTo>
                      <a:pt x="62716" y="217469"/>
                      <a:pt x="62716" y="222356"/>
                      <a:pt x="62716" y="223170"/>
                    </a:cubicBezTo>
                    <a:cubicBezTo>
                      <a:pt x="64345" y="220727"/>
                      <a:pt x="65974" y="223985"/>
                      <a:pt x="66788" y="217469"/>
                    </a:cubicBezTo>
                    <a:cubicBezTo>
                      <a:pt x="66788" y="214211"/>
                      <a:pt x="66788" y="209324"/>
                      <a:pt x="64345" y="209324"/>
                    </a:cubicBezTo>
                    <a:cubicBezTo>
                      <a:pt x="61901" y="209324"/>
                      <a:pt x="64345" y="215025"/>
                      <a:pt x="62716" y="212582"/>
                    </a:cubicBezTo>
                    <a:cubicBezTo>
                      <a:pt x="61901" y="205251"/>
                      <a:pt x="65159" y="204437"/>
                      <a:pt x="61901" y="201179"/>
                    </a:cubicBezTo>
                    <a:cubicBezTo>
                      <a:pt x="61901" y="206066"/>
                      <a:pt x="59458" y="206880"/>
                      <a:pt x="58643" y="206880"/>
                    </a:cubicBezTo>
                    <a:lnTo>
                      <a:pt x="57829" y="201179"/>
                    </a:lnTo>
                    <a:lnTo>
                      <a:pt x="59458" y="201993"/>
                    </a:lnTo>
                    <a:cubicBezTo>
                      <a:pt x="61087" y="193848"/>
                      <a:pt x="57014" y="199550"/>
                      <a:pt x="57829" y="191405"/>
                    </a:cubicBezTo>
                    <a:lnTo>
                      <a:pt x="60272" y="187333"/>
                    </a:lnTo>
                    <a:cubicBezTo>
                      <a:pt x="62716" y="189776"/>
                      <a:pt x="58643" y="199550"/>
                      <a:pt x="62716" y="197921"/>
                    </a:cubicBezTo>
                    <a:cubicBezTo>
                      <a:pt x="62716" y="192220"/>
                      <a:pt x="61087" y="190591"/>
                      <a:pt x="62716" y="185704"/>
                    </a:cubicBezTo>
                    <a:cubicBezTo>
                      <a:pt x="62716" y="186518"/>
                      <a:pt x="62716" y="188147"/>
                      <a:pt x="63530" y="189776"/>
                    </a:cubicBezTo>
                    <a:cubicBezTo>
                      <a:pt x="63530" y="188147"/>
                      <a:pt x="68417" y="186518"/>
                      <a:pt x="65974" y="178373"/>
                    </a:cubicBezTo>
                    <a:cubicBezTo>
                      <a:pt x="65159" y="174301"/>
                      <a:pt x="64345" y="177559"/>
                      <a:pt x="63530" y="176744"/>
                    </a:cubicBezTo>
                    <a:cubicBezTo>
                      <a:pt x="63530" y="167785"/>
                      <a:pt x="61901" y="165341"/>
                      <a:pt x="62716" y="159640"/>
                    </a:cubicBezTo>
                    <a:cubicBezTo>
                      <a:pt x="65159" y="161269"/>
                      <a:pt x="63530" y="149866"/>
                      <a:pt x="65974" y="156382"/>
                    </a:cubicBezTo>
                    <a:cubicBezTo>
                      <a:pt x="64345" y="158825"/>
                      <a:pt x="63530" y="171857"/>
                      <a:pt x="65974" y="175115"/>
                    </a:cubicBezTo>
                    <a:cubicBezTo>
                      <a:pt x="69231" y="171857"/>
                      <a:pt x="65159" y="181631"/>
                      <a:pt x="68417" y="184075"/>
                    </a:cubicBezTo>
                    <a:cubicBezTo>
                      <a:pt x="68417" y="177559"/>
                      <a:pt x="71675" y="177559"/>
                      <a:pt x="74118" y="176744"/>
                    </a:cubicBezTo>
                    <a:cubicBezTo>
                      <a:pt x="74118" y="175115"/>
                      <a:pt x="73304" y="172672"/>
                      <a:pt x="73304" y="171857"/>
                    </a:cubicBezTo>
                    <a:cubicBezTo>
                      <a:pt x="71675" y="171043"/>
                      <a:pt x="70861" y="173486"/>
                      <a:pt x="69231" y="173486"/>
                    </a:cubicBezTo>
                    <a:cubicBezTo>
                      <a:pt x="70046" y="166156"/>
                      <a:pt x="69231" y="158011"/>
                      <a:pt x="67603" y="153939"/>
                    </a:cubicBezTo>
                    <a:cubicBezTo>
                      <a:pt x="68417" y="151495"/>
                      <a:pt x="70861" y="152309"/>
                      <a:pt x="70861" y="155568"/>
                    </a:cubicBezTo>
                    <a:cubicBezTo>
                      <a:pt x="70861" y="146608"/>
                      <a:pt x="71675" y="136834"/>
                      <a:pt x="73304" y="127875"/>
                    </a:cubicBezTo>
                    <a:cubicBezTo>
                      <a:pt x="69231" y="132762"/>
                      <a:pt x="73304" y="118101"/>
                      <a:pt x="70046" y="121359"/>
                    </a:cubicBezTo>
                    <a:cubicBezTo>
                      <a:pt x="69231" y="126246"/>
                      <a:pt x="65974" y="129504"/>
                      <a:pt x="65159" y="127060"/>
                    </a:cubicBezTo>
                    <a:cubicBezTo>
                      <a:pt x="65974" y="123802"/>
                      <a:pt x="66788" y="127060"/>
                      <a:pt x="67603" y="126246"/>
                    </a:cubicBezTo>
                    <a:cubicBezTo>
                      <a:pt x="65974" y="122173"/>
                      <a:pt x="70861" y="120544"/>
                      <a:pt x="68417" y="116472"/>
                    </a:cubicBezTo>
                    <a:cubicBezTo>
                      <a:pt x="68417" y="124617"/>
                      <a:pt x="72490" y="118101"/>
                      <a:pt x="74118" y="120544"/>
                    </a:cubicBezTo>
                    <a:cubicBezTo>
                      <a:pt x="73304" y="114029"/>
                      <a:pt x="75748" y="121359"/>
                      <a:pt x="76562" y="114843"/>
                    </a:cubicBezTo>
                    <a:cubicBezTo>
                      <a:pt x="75748" y="109142"/>
                      <a:pt x="75748" y="100997"/>
                      <a:pt x="75748" y="94481"/>
                    </a:cubicBezTo>
                    <a:cubicBezTo>
                      <a:pt x="79005" y="86336"/>
                      <a:pt x="79005" y="73304"/>
                      <a:pt x="79820" y="65974"/>
                    </a:cubicBezTo>
                    <a:cubicBezTo>
                      <a:pt x="81449" y="62716"/>
                      <a:pt x="83892" y="65159"/>
                      <a:pt x="85521" y="61087"/>
                    </a:cubicBezTo>
                    <a:cubicBezTo>
                      <a:pt x="86336" y="56200"/>
                      <a:pt x="81449" y="64345"/>
                      <a:pt x="84707" y="57014"/>
                    </a:cubicBezTo>
                    <a:lnTo>
                      <a:pt x="85521" y="57829"/>
                    </a:lnTo>
                    <a:cubicBezTo>
                      <a:pt x="85521" y="55385"/>
                      <a:pt x="90408" y="44797"/>
                      <a:pt x="86336" y="42353"/>
                    </a:cubicBezTo>
                    <a:lnTo>
                      <a:pt x="88779" y="45611"/>
                    </a:lnTo>
                    <a:cubicBezTo>
                      <a:pt x="89594" y="43982"/>
                      <a:pt x="88779" y="43168"/>
                      <a:pt x="88779" y="41539"/>
                    </a:cubicBezTo>
                    <a:cubicBezTo>
                      <a:pt x="89594" y="41539"/>
                      <a:pt x="91223" y="40724"/>
                      <a:pt x="91223" y="42353"/>
                    </a:cubicBezTo>
                    <a:cubicBezTo>
                      <a:pt x="94481" y="38281"/>
                      <a:pt x="92852" y="33394"/>
                      <a:pt x="94481" y="28507"/>
                    </a:cubicBezTo>
                    <a:lnTo>
                      <a:pt x="92037" y="30951"/>
                    </a:lnTo>
                    <a:cubicBezTo>
                      <a:pt x="92852" y="21991"/>
                      <a:pt x="96110" y="17104"/>
                      <a:pt x="97739" y="8959"/>
                    </a:cubicBezTo>
                    <a:lnTo>
                      <a:pt x="99368" y="9774"/>
                    </a:lnTo>
                    <a:lnTo>
                      <a:pt x="100182" y="4887"/>
                    </a:lnTo>
                    <a:cubicBezTo>
                      <a:pt x="101811" y="6516"/>
                      <a:pt x="104255" y="2443"/>
                      <a:pt x="103440" y="0"/>
                    </a:cubicBezTo>
                    <a:cubicBezTo>
                      <a:pt x="103440" y="4072"/>
                      <a:pt x="103440" y="8959"/>
                      <a:pt x="103440" y="13032"/>
                    </a:cubicBezTo>
                    <a:cubicBezTo>
                      <a:pt x="101811" y="16290"/>
                      <a:pt x="102626" y="8959"/>
                      <a:pt x="100182" y="10588"/>
                    </a:cubicBezTo>
                    <a:cubicBezTo>
                      <a:pt x="98553" y="12217"/>
                      <a:pt x="96924" y="19548"/>
                      <a:pt x="97739" y="21177"/>
                    </a:cubicBezTo>
                    <a:cubicBezTo>
                      <a:pt x="98553" y="18733"/>
                      <a:pt x="98553" y="17919"/>
                      <a:pt x="98553" y="15475"/>
                    </a:cubicBezTo>
                    <a:cubicBezTo>
                      <a:pt x="100997" y="15475"/>
                      <a:pt x="100182" y="19548"/>
                      <a:pt x="100997" y="21991"/>
                    </a:cubicBezTo>
                    <a:cubicBezTo>
                      <a:pt x="100997" y="20362"/>
                      <a:pt x="102626" y="18733"/>
                      <a:pt x="101811" y="17919"/>
                    </a:cubicBezTo>
                    <a:cubicBezTo>
                      <a:pt x="102626" y="21177"/>
                      <a:pt x="101811" y="23620"/>
                      <a:pt x="100182" y="28507"/>
                    </a:cubicBezTo>
                    <a:cubicBezTo>
                      <a:pt x="100182" y="25249"/>
                      <a:pt x="98553" y="30136"/>
                      <a:pt x="97739" y="28507"/>
                    </a:cubicBezTo>
                    <a:cubicBezTo>
                      <a:pt x="100182" y="29322"/>
                      <a:pt x="99368" y="34209"/>
                      <a:pt x="96924" y="39910"/>
                    </a:cubicBezTo>
                    <a:cubicBezTo>
                      <a:pt x="93666" y="43982"/>
                      <a:pt x="96110" y="51313"/>
                      <a:pt x="93666" y="57829"/>
                    </a:cubicBezTo>
                    <a:cubicBezTo>
                      <a:pt x="92037" y="54571"/>
                      <a:pt x="91223" y="50498"/>
                      <a:pt x="91223" y="46426"/>
                    </a:cubicBezTo>
                    <a:cubicBezTo>
                      <a:pt x="89594" y="50498"/>
                      <a:pt x="90408" y="51313"/>
                      <a:pt x="87965" y="55385"/>
                    </a:cubicBezTo>
                    <a:cubicBezTo>
                      <a:pt x="88779" y="57829"/>
                      <a:pt x="91223" y="59458"/>
                      <a:pt x="91223" y="65974"/>
                    </a:cubicBezTo>
                    <a:lnTo>
                      <a:pt x="89594" y="65974"/>
                    </a:lnTo>
                    <a:cubicBezTo>
                      <a:pt x="89594" y="71675"/>
                      <a:pt x="92037" y="71675"/>
                      <a:pt x="90408" y="78191"/>
                    </a:cubicBezTo>
                    <a:cubicBezTo>
                      <a:pt x="88779" y="83892"/>
                      <a:pt x="87965" y="89594"/>
                      <a:pt x="87150" y="94481"/>
                    </a:cubicBezTo>
                    <a:cubicBezTo>
                      <a:pt x="86336" y="100182"/>
                      <a:pt x="85521" y="105069"/>
                      <a:pt x="84707" y="109142"/>
                    </a:cubicBezTo>
                    <a:lnTo>
                      <a:pt x="83078" y="109142"/>
                    </a:lnTo>
                    <a:cubicBezTo>
                      <a:pt x="86336" y="114029"/>
                      <a:pt x="82263" y="125431"/>
                      <a:pt x="83892" y="131947"/>
                    </a:cubicBezTo>
                    <a:cubicBezTo>
                      <a:pt x="81449" y="142536"/>
                      <a:pt x="83892" y="156382"/>
                      <a:pt x="80635" y="161269"/>
                    </a:cubicBezTo>
                    <a:cubicBezTo>
                      <a:pt x="80635" y="180817"/>
                      <a:pt x="81449" y="197921"/>
                      <a:pt x="79820" y="218283"/>
                    </a:cubicBezTo>
                    <a:lnTo>
                      <a:pt x="77376" y="215025"/>
                    </a:lnTo>
                    <a:cubicBezTo>
                      <a:pt x="79005" y="219098"/>
                      <a:pt x="75748" y="217469"/>
                      <a:pt x="76562" y="220727"/>
                    </a:cubicBezTo>
                    <a:cubicBezTo>
                      <a:pt x="78191" y="216654"/>
                      <a:pt x="79005" y="225614"/>
                      <a:pt x="80635" y="228057"/>
                    </a:cubicBezTo>
                    <a:cubicBezTo>
                      <a:pt x="78191" y="237016"/>
                      <a:pt x="80635" y="248419"/>
                      <a:pt x="82263" y="256564"/>
                    </a:cubicBezTo>
                    <a:lnTo>
                      <a:pt x="80635" y="256564"/>
                    </a:lnTo>
                    <a:cubicBezTo>
                      <a:pt x="83892" y="264709"/>
                      <a:pt x="80635" y="274483"/>
                      <a:pt x="79820" y="284257"/>
                    </a:cubicBezTo>
                    <a:cubicBezTo>
                      <a:pt x="79005" y="285071"/>
                      <a:pt x="77376" y="287515"/>
                      <a:pt x="77376" y="289958"/>
                    </a:cubicBezTo>
                    <a:cubicBezTo>
                      <a:pt x="79820" y="295660"/>
                      <a:pt x="79820" y="298103"/>
                      <a:pt x="81449" y="306248"/>
                    </a:cubicBezTo>
                    <a:cubicBezTo>
                      <a:pt x="81449" y="311949"/>
                      <a:pt x="80635" y="321723"/>
                      <a:pt x="79005" y="327425"/>
                    </a:cubicBezTo>
                    <a:cubicBezTo>
                      <a:pt x="82263" y="349416"/>
                      <a:pt x="79005" y="372222"/>
                      <a:pt x="79005" y="395842"/>
                    </a:cubicBezTo>
                    <a:lnTo>
                      <a:pt x="76562" y="397471"/>
                    </a:lnTo>
                    <a:cubicBezTo>
                      <a:pt x="79005" y="420276"/>
                      <a:pt x="71675" y="447969"/>
                      <a:pt x="70046" y="466702"/>
                    </a:cubicBezTo>
                    <a:lnTo>
                      <a:pt x="66788" y="464259"/>
                    </a:lnTo>
                    <a:cubicBezTo>
                      <a:pt x="65159" y="469960"/>
                      <a:pt x="65159" y="478105"/>
                      <a:pt x="67603" y="476476"/>
                    </a:cubicBezTo>
                    <a:cubicBezTo>
                      <a:pt x="65159" y="482178"/>
                      <a:pt x="66788" y="491952"/>
                      <a:pt x="62716" y="495210"/>
                    </a:cubicBezTo>
                    <a:cubicBezTo>
                      <a:pt x="61087" y="500911"/>
                      <a:pt x="62716" y="502540"/>
                      <a:pt x="61901" y="508241"/>
                    </a:cubicBezTo>
                    <a:cubicBezTo>
                      <a:pt x="57829" y="520459"/>
                      <a:pt x="57829" y="524531"/>
                      <a:pt x="56200" y="535934"/>
                    </a:cubicBezTo>
                    <a:lnTo>
                      <a:pt x="57014" y="533491"/>
                    </a:lnTo>
                    <a:cubicBezTo>
                      <a:pt x="56200" y="531862"/>
                      <a:pt x="55385" y="531862"/>
                      <a:pt x="54571" y="534305"/>
                    </a:cubicBezTo>
                    <a:cubicBezTo>
                      <a:pt x="54571" y="538377"/>
                      <a:pt x="50498" y="549780"/>
                      <a:pt x="55385" y="546522"/>
                    </a:cubicBezTo>
                    <a:cubicBezTo>
                      <a:pt x="50498" y="557925"/>
                      <a:pt x="51313" y="575029"/>
                      <a:pt x="46426" y="586432"/>
                    </a:cubicBezTo>
                    <a:cubicBezTo>
                      <a:pt x="48055" y="585618"/>
                      <a:pt x="47240" y="588876"/>
                      <a:pt x="48055" y="589690"/>
                    </a:cubicBezTo>
                    <a:cubicBezTo>
                      <a:pt x="45611" y="600279"/>
                      <a:pt x="41539" y="610867"/>
                      <a:pt x="42353" y="619826"/>
                    </a:cubicBezTo>
                    <a:cubicBezTo>
                      <a:pt x="41539" y="621455"/>
                      <a:pt x="40724" y="616568"/>
                      <a:pt x="39910" y="621455"/>
                    </a:cubicBezTo>
                    <a:cubicBezTo>
                      <a:pt x="39910" y="623899"/>
                      <a:pt x="41539" y="621455"/>
                      <a:pt x="41539" y="624713"/>
                    </a:cubicBezTo>
                    <a:cubicBezTo>
                      <a:pt x="40724" y="641818"/>
                      <a:pt x="34209" y="658922"/>
                      <a:pt x="33394" y="674397"/>
                    </a:cubicBezTo>
                    <a:cubicBezTo>
                      <a:pt x="32580" y="702090"/>
                      <a:pt x="29322" y="731411"/>
                      <a:pt x="27693" y="758290"/>
                    </a:cubicBezTo>
                    <a:lnTo>
                      <a:pt x="26878" y="758290"/>
                    </a:lnTo>
                    <a:cubicBezTo>
                      <a:pt x="29322" y="767249"/>
                      <a:pt x="22806" y="779466"/>
                      <a:pt x="26878" y="786797"/>
                    </a:cubicBezTo>
                    <a:cubicBezTo>
                      <a:pt x="26064" y="789240"/>
                      <a:pt x="26064" y="794942"/>
                      <a:pt x="24435" y="793313"/>
                    </a:cubicBezTo>
                    <a:cubicBezTo>
                      <a:pt x="26064" y="800643"/>
                      <a:pt x="21177" y="813675"/>
                      <a:pt x="23620" y="824263"/>
                    </a:cubicBezTo>
                    <a:cubicBezTo>
                      <a:pt x="23620" y="823449"/>
                      <a:pt x="23620" y="822634"/>
                      <a:pt x="23620" y="821820"/>
                    </a:cubicBezTo>
                    <a:cubicBezTo>
                      <a:pt x="21177" y="832408"/>
                      <a:pt x="23620" y="841368"/>
                      <a:pt x="21177" y="852770"/>
                    </a:cubicBezTo>
                    <a:cubicBezTo>
                      <a:pt x="21177" y="851956"/>
                      <a:pt x="20362" y="849512"/>
                      <a:pt x="19548" y="849512"/>
                    </a:cubicBezTo>
                    <a:cubicBezTo>
                      <a:pt x="17919" y="853585"/>
                      <a:pt x="22806" y="860101"/>
                      <a:pt x="18733" y="861730"/>
                    </a:cubicBezTo>
                    <a:cubicBezTo>
                      <a:pt x="18733" y="864173"/>
                      <a:pt x="20362" y="863359"/>
                      <a:pt x="20362" y="861730"/>
                    </a:cubicBezTo>
                    <a:cubicBezTo>
                      <a:pt x="17919" y="886164"/>
                      <a:pt x="20362" y="911414"/>
                      <a:pt x="25249" y="935034"/>
                    </a:cubicBezTo>
                    <a:cubicBezTo>
                      <a:pt x="26064" y="952138"/>
                      <a:pt x="18733" y="937477"/>
                      <a:pt x="24435" y="949694"/>
                    </a:cubicBezTo>
                    <a:cubicBezTo>
                      <a:pt x="23620" y="951324"/>
                      <a:pt x="26064" y="950509"/>
                      <a:pt x="25249" y="950509"/>
                    </a:cubicBezTo>
                    <a:cubicBezTo>
                      <a:pt x="27693" y="955396"/>
                      <a:pt x="22806" y="959468"/>
                      <a:pt x="26064" y="962726"/>
                    </a:cubicBezTo>
                    <a:cubicBezTo>
                      <a:pt x="27693" y="960283"/>
                      <a:pt x="27693" y="964355"/>
                      <a:pt x="29322" y="964355"/>
                    </a:cubicBezTo>
                    <a:cubicBezTo>
                      <a:pt x="30951" y="974944"/>
                      <a:pt x="30136" y="977387"/>
                      <a:pt x="35023" y="983903"/>
                    </a:cubicBezTo>
                    <a:lnTo>
                      <a:pt x="33394" y="983903"/>
                    </a:lnTo>
                    <a:cubicBezTo>
                      <a:pt x="40724" y="990419"/>
                      <a:pt x="45611" y="1001007"/>
                      <a:pt x="53756" y="1004265"/>
                    </a:cubicBezTo>
                    <a:cubicBezTo>
                      <a:pt x="70861" y="1022999"/>
                      <a:pt x="93666" y="1036030"/>
                      <a:pt x="116472" y="1036845"/>
                    </a:cubicBezTo>
                    <a:cubicBezTo>
                      <a:pt x="127875" y="1037659"/>
                      <a:pt x="138463" y="1035216"/>
                      <a:pt x="148237" y="1030329"/>
                    </a:cubicBezTo>
                    <a:cubicBezTo>
                      <a:pt x="158011" y="1025442"/>
                      <a:pt x="167785" y="1017297"/>
                      <a:pt x="177559" y="1008338"/>
                    </a:cubicBezTo>
                    <a:lnTo>
                      <a:pt x="193848" y="994491"/>
                    </a:lnTo>
                    <a:cubicBezTo>
                      <a:pt x="199550" y="989605"/>
                      <a:pt x="205251" y="985532"/>
                      <a:pt x="211767" y="981460"/>
                    </a:cubicBezTo>
                    <a:cubicBezTo>
                      <a:pt x="217469" y="977387"/>
                      <a:pt x="223984" y="974129"/>
                      <a:pt x="230500" y="970057"/>
                    </a:cubicBezTo>
                    <a:cubicBezTo>
                      <a:pt x="237016" y="966799"/>
                      <a:pt x="243532" y="963541"/>
                      <a:pt x="250048" y="960283"/>
                    </a:cubicBezTo>
                    <a:cubicBezTo>
                      <a:pt x="276926" y="948880"/>
                      <a:pt x="305433" y="942364"/>
                      <a:pt x="333940" y="939921"/>
                    </a:cubicBezTo>
                    <a:cubicBezTo>
                      <a:pt x="347787" y="941550"/>
                      <a:pt x="348601" y="941550"/>
                      <a:pt x="363262" y="939106"/>
                    </a:cubicBezTo>
                    <a:cubicBezTo>
                      <a:pt x="362448" y="939921"/>
                      <a:pt x="361633" y="939921"/>
                      <a:pt x="362448" y="939921"/>
                    </a:cubicBezTo>
                    <a:cubicBezTo>
                      <a:pt x="363262" y="937477"/>
                      <a:pt x="373036" y="939106"/>
                      <a:pt x="373851" y="935848"/>
                    </a:cubicBezTo>
                    <a:cubicBezTo>
                      <a:pt x="395027" y="935034"/>
                      <a:pt x="413761" y="934219"/>
                      <a:pt x="434937" y="933405"/>
                    </a:cubicBezTo>
                    <a:cubicBezTo>
                      <a:pt x="431679" y="933405"/>
                      <a:pt x="430050" y="935848"/>
                      <a:pt x="434123" y="935848"/>
                    </a:cubicBezTo>
                    <a:lnTo>
                      <a:pt x="438195" y="934219"/>
                    </a:lnTo>
                    <a:lnTo>
                      <a:pt x="439010" y="935034"/>
                    </a:lnTo>
                    <a:cubicBezTo>
                      <a:pt x="441453" y="934219"/>
                      <a:pt x="444711" y="933405"/>
                      <a:pt x="442268" y="932590"/>
                    </a:cubicBezTo>
                    <a:cubicBezTo>
                      <a:pt x="469146" y="930961"/>
                      <a:pt x="494395" y="931776"/>
                      <a:pt x="520459" y="930147"/>
                    </a:cubicBezTo>
                    <a:cubicBezTo>
                      <a:pt x="545708" y="929332"/>
                      <a:pt x="570957" y="926074"/>
                      <a:pt x="595392" y="919559"/>
                    </a:cubicBezTo>
                    <a:cubicBezTo>
                      <a:pt x="601093" y="918744"/>
                      <a:pt x="608423" y="916301"/>
                      <a:pt x="614939" y="913857"/>
                    </a:cubicBezTo>
                    <a:cubicBezTo>
                      <a:pt x="621455" y="911414"/>
                      <a:pt x="628786" y="908156"/>
                      <a:pt x="633673" y="905712"/>
                    </a:cubicBezTo>
                    <a:cubicBezTo>
                      <a:pt x="651591" y="900011"/>
                      <a:pt x="667881" y="891866"/>
                      <a:pt x="681728" y="881277"/>
                    </a:cubicBezTo>
                    <a:cubicBezTo>
                      <a:pt x="695574" y="870689"/>
                      <a:pt x="707791" y="856843"/>
                      <a:pt x="715936" y="839738"/>
                    </a:cubicBezTo>
                    <a:cubicBezTo>
                      <a:pt x="715936" y="839738"/>
                      <a:pt x="716750" y="841368"/>
                      <a:pt x="716750" y="845440"/>
                    </a:cubicBezTo>
                    <a:cubicBezTo>
                      <a:pt x="716750" y="847069"/>
                      <a:pt x="716750" y="849512"/>
                      <a:pt x="715936" y="852770"/>
                    </a:cubicBezTo>
                    <a:cubicBezTo>
                      <a:pt x="716750" y="863359"/>
                      <a:pt x="715936" y="866617"/>
                      <a:pt x="713493" y="86987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824774" y="1774544"/>
                <a:ext cx="4072" cy="2823"/>
              </a:xfrm>
              <a:custGeom>
                <a:avLst/>
                <a:gdLst>
                  <a:gd name="connsiteX0" fmla="*/ 4072 w 4072"/>
                  <a:gd name="connsiteY0" fmla="*/ 228 h 2823"/>
                  <a:gd name="connsiteX1" fmla="*/ 0 w 4072"/>
                  <a:gd name="connsiteY1" fmla="*/ 1043 h 2823"/>
                  <a:gd name="connsiteX2" fmla="*/ 4072 w 4072"/>
                  <a:gd name="connsiteY2" fmla="*/ 228 h 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2823">
                    <a:moveTo>
                      <a:pt x="4072" y="228"/>
                    </a:moveTo>
                    <a:cubicBezTo>
                      <a:pt x="2443" y="1043"/>
                      <a:pt x="0" y="5115"/>
                      <a:pt x="0" y="1043"/>
                    </a:cubicBezTo>
                    <a:cubicBezTo>
                      <a:pt x="814" y="1043"/>
                      <a:pt x="2443" y="-586"/>
                      <a:pt x="4072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788575" y="1891244"/>
                <a:ext cx="1176" cy="4072"/>
              </a:xfrm>
              <a:custGeom>
                <a:avLst/>
                <a:gdLst>
                  <a:gd name="connsiteX0" fmla="*/ 1176 w 1176"/>
                  <a:gd name="connsiteY0" fmla="*/ 1629 h 4072"/>
                  <a:gd name="connsiteX1" fmla="*/ 362 w 1176"/>
                  <a:gd name="connsiteY1" fmla="*/ 4072 h 4072"/>
                  <a:gd name="connsiteX2" fmla="*/ 362 w 1176"/>
                  <a:gd name="connsiteY2" fmla="*/ 0 h 4072"/>
                  <a:gd name="connsiteX3" fmla="*/ 1176 w 1176"/>
                  <a:gd name="connsiteY3" fmla="*/ 1629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" h="4072">
                    <a:moveTo>
                      <a:pt x="1176" y="1629"/>
                    </a:moveTo>
                    <a:cubicBezTo>
                      <a:pt x="1176" y="1629"/>
                      <a:pt x="362" y="3258"/>
                      <a:pt x="362" y="4072"/>
                    </a:cubicBezTo>
                    <a:cubicBezTo>
                      <a:pt x="362" y="2443"/>
                      <a:pt x="-452" y="815"/>
                      <a:pt x="362" y="0"/>
                    </a:cubicBezTo>
                    <a:cubicBezTo>
                      <a:pt x="362" y="815"/>
                      <a:pt x="362" y="815"/>
                      <a:pt x="1176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784864" y="1913235"/>
                <a:ext cx="1629" cy="11402"/>
              </a:xfrm>
              <a:custGeom>
                <a:avLst/>
                <a:gdLst>
                  <a:gd name="connsiteX0" fmla="*/ 1629 w 1629"/>
                  <a:gd name="connsiteY0" fmla="*/ 11403 h 11402"/>
                  <a:gd name="connsiteX1" fmla="*/ 0 w 1629"/>
                  <a:gd name="connsiteY1" fmla="*/ 0 h 11402"/>
                  <a:gd name="connsiteX2" fmla="*/ 1629 w 1629"/>
                  <a:gd name="connsiteY2" fmla="*/ 11403 h 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1402">
                    <a:moveTo>
                      <a:pt x="1629" y="11403"/>
                    </a:moveTo>
                    <a:cubicBezTo>
                      <a:pt x="815" y="10588"/>
                      <a:pt x="0" y="4072"/>
                      <a:pt x="0" y="0"/>
                    </a:cubicBezTo>
                    <a:lnTo>
                      <a:pt x="1629" y="1140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5777534" y="1952330"/>
                <a:ext cx="1629" cy="3049"/>
              </a:xfrm>
              <a:custGeom>
                <a:avLst/>
                <a:gdLst>
                  <a:gd name="connsiteX0" fmla="*/ 1629 w 1629"/>
                  <a:gd name="connsiteY0" fmla="*/ 1629 h 3049"/>
                  <a:gd name="connsiteX1" fmla="*/ 0 w 1629"/>
                  <a:gd name="connsiteY1" fmla="*/ 0 h 3049"/>
                  <a:gd name="connsiteX2" fmla="*/ 1629 w 1629"/>
                  <a:gd name="connsiteY2" fmla="*/ 1629 h 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3049">
                    <a:moveTo>
                      <a:pt x="1629" y="1629"/>
                    </a:moveTo>
                    <a:cubicBezTo>
                      <a:pt x="815" y="4072"/>
                      <a:pt x="0" y="3258"/>
                      <a:pt x="0" y="0"/>
                    </a:cubicBezTo>
                    <a:cubicBezTo>
                      <a:pt x="815" y="0"/>
                      <a:pt x="1629" y="815"/>
                      <a:pt x="1629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779977" y="1956323"/>
                <a:ext cx="1628" cy="4966"/>
              </a:xfrm>
              <a:custGeom>
                <a:avLst/>
                <a:gdLst>
                  <a:gd name="connsiteX0" fmla="*/ 1629 w 1628"/>
                  <a:gd name="connsiteY0" fmla="*/ 80 h 4966"/>
                  <a:gd name="connsiteX1" fmla="*/ 0 w 1628"/>
                  <a:gd name="connsiteY1" fmla="*/ 4967 h 4966"/>
                  <a:gd name="connsiteX2" fmla="*/ 1629 w 1628"/>
                  <a:gd name="connsiteY2" fmla="*/ 80 h 4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4966">
                    <a:moveTo>
                      <a:pt x="1629" y="80"/>
                    </a:moveTo>
                    <a:cubicBezTo>
                      <a:pt x="1629" y="2523"/>
                      <a:pt x="814" y="3338"/>
                      <a:pt x="0" y="4967"/>
                    </a:cubicBezTo>
                    <a:cubicBezTo>
                      <a:pt x="1629" y="4967"/>
                      <a:pt x="0" y="-735"/>
                      <a:pt x="1629" y="8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776146" y="2020459"/>
                <a:ext cx="935" cy="6803"/>
              </a:xfrm>
              <a:custGeom>
                <a:avLst/>
                <a:gdLst>
                  <a:gd name="connsiteX0" fmla="*/ 573 w 935"/>
                  <a:gd name="connsiteY0" fmla="*/ 288 h 6803"/>
                  <a:gd name="connsiteX1" fmla="*/ 573 w 935"/>
                  <a:gd name="connsiteY1" fmla="*/ 6804 h 6803"/>
                  <a:gd name="connsiteX2" fmla="*/ 573 w 935"/>
                  <a:gd name="connsiteY2" fmla="*/ 288 h 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5" h="6803">
                    <a:moveTo>
                      <a:pt x="573" y="288"/>
                    </a:moveTo>
                    <a:cubicBezTo>
                      <a:pt x="573" y="1917"/>
                      <a:pt x="1388" y="5175"/>
                      <a:pt x="573" y="6804"/>
                    </a:cubicBezTo>
                    <a:cubicBezTo>
                      <a:pt x="1388" y="4361"/>
                      <a:pt x="-1055" y="-1341"/>
                      <a:pt x="573" y="28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5775905" y="2050069"/>
                <a:ext cx="1628" cy="3118"/>
              </a:xfrm>
              <a:custGeom>
                <a:avLst/>
                <a:gdLst>
                  <a:gd name="connsiteX0" fmla="*/ 1629 w 1628"/>
                  <a:gd name="connsiteY0" fmla="*/ 0 h 3118"/>
                  <a:gd name="connsiteX1" fmla="*/ 1629 w 1628"/>
                  <a:gd name="connsiteY1" fmla="*/ 2443 h 3118"/>
                  <a:gd name="connsiteX2" fmla="*/ 0 w 1628"/>
                  <a:gd name="connsiteY2" fmla="*/ 815 h 3118"/>
                  <a:gd name="connsiteX3" fmla="*/ 1629 w 1628"/>
                  <a:gd name="connsiteY3" fmla="*/ 0 h 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3118">
                    <a:moveTo>
                      <a:pt x="1629" y="0"/>
                    </a:moveTo>
                    <a:cubicBezTo>
                      <a:pt x="1629" y="815"/>
                      <a:pt x="1629" y="1629"/>
                      <a:pt x="1629" y="2443"/>
                    </a:cubicBezTo>
                    <a:cubicBezTo>
                      <a:pt x="814" y="4072"/>
                      <a:pt x="0" y="2443"/>
                      <a:pt x="0" y="815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721334" y="2582745"/>
                <a:ext cx="814" cy="3257"/>
              </a:xfrm>
              <a:custGeom>
                <a:avLst/>
                <a:gdLst>
                  <a:gd name="connsiteX0" fmla="*/ 815 w 814"/>
                  <a:gd name="connsiteY0" fmla="*/ 3258 h 3257"/>
                  <a:gd name="connsiteX1" fmla="*/ 0 w 814"/>
                  <a:gd name="connsiteY1" fmla="*/ 0 h 3257"/>
                  <a:gd name="connsiteX2" fmla="*/ 815 w 814"/>
                  <a:gd name="connsiteY2" fmla="*/ 815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3257">
                    <a:moveTo>
                      <a:pt x="815" y="3258"/>
                    </a:moveTo>
                    <a:lnTo>
                      <a:pt x="0" y="0"/>
                    </a:lnTo>
                    <a:lnTo>
                      <a:pt x="815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5774276" y="2815689"/>
                <a:ext cx="1752" cy="3257"/>
              </a:xfrm>
              <a:custGeom>
                <a:avLst/>
                <a:gdLst>
                  <a:gd name="connsiteX0" fmla="*/ 0 w 1752"/>
                  <a:gd name="connsiteY0" fmla="*/ 0 h 3257"/>
                  <a:gd name="connsiteX1" fmla="*/ 1629 w 1752"/>
                  <a:gd name="connsiteY1" fmla="*/ 3258 h 3257"/>
                  <a:gd name="connsiteX2" fmla="*/ 0 w 1752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52" h="3257">
                    <a:moveTo>
                      <a:pt x="0" y="0"/>
                    </a:moveTo>
                    <a:cubicBezTo>
                      <a:pt x="3258" y="1629"/>
                      <a:pt x="815" y="2443"/>
                      <a:pt x="1629" y="3258"/>
                    </a:cubicBezTo>
                    <a:cubicBezTo>
                      <a:pt x="-815" y="814"/>
                      <a:pt x="3258" y="2443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5896449" y="2813246"/>
                <a:ext cx="2443" cy="2443"/>
              </a:xfrm>
              <a:custGeom>
                <a:avLst/>
                <a:gdLst>
                  <a:gd name="connsiteX0" fmla="*/ 2443 w 2443"/>
                  <a:gd name="connsiteY0" fmla="*/ 1629 h 2443"/>
                  <a:gd name="connsiteX1" fmla="*/ 1629 w 2443"/>
                  <a:gd name="connsiteY1" fmla="*/ 2444 h 2443"/>
                  <a:gd name="connsiteX2" fmla="*/ 0 w 2443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2443">
                    <a:moveTo>
                      <a:pt x="2443" y="1629"/>
                    </a:moveTo>
                    <a:lnTo>
                      <a:pt x="1629" y="2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6" name="图形 2"/>
            <p:cNvGrpSpPr/>
            <p:nvPr/>
          </p:nvGrpSpPr>
          <p:grpSpPr>
            <a:xfrm>
              <a:off x="5907852" y="2651977"/>
              <a:ext cx="518185" cy="153123"/>
              <a:chOff x="5907852" y="2651977"/>
              <a:chExt cx="518185" cy="153123"/>
            </a:xfrm>
            <a:solidFill>
              <a:srgbClr val="1B1B1B"/>
            </a:solidFill>
          </p:grpSpPr>
          <p:sp>
            <p:nvSpPr>
              <p:cNvPr id="97" name="任意多边形: 形状 96"/>
              <p:cNvSpPr/>
              <p:nvPr/>
            </p:nvSpPr>
            <p:spPr>
              <a:xfrm>
                <a:off x="5907852" y="2803152"/>
                <a:ext cx="1305" cy="1948"/>
              </a:xfrm>
              <a:custGeom>
                <a:avLst/>
                <a:gdLst>
                  <a:gd name="connsiteX0" fmla="*/ 815 w 1305"/>
                  <a:gd name="connsiteY0" fmla="*/ 320 h 1948"/>
                  <a:gd name="connsiteX1" fmla="*/ 0 w 1305"/>
                  <a:gd name="connsiteY1" fmla="*/ 1948 h 1948"/>
                  <a:gd name="connsiteX2" fmla="*/ 815 w 1305"/>
                  <a:gd name="connsiteY2" fmla="*/ 320 h 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5" h="1948">
                    <a:moveTo>
                      <a:pt x="815" y="320"/>
                    </a:moveTo>
                    <a:cubicBezTo>
                      <a:pt x="-815" y="1948"/>
                      <a:pt x="3258" y="1134"/>
                      <a:pt x="0" y="1948"/>
                    </a:cubicBezTo>
                    <a:cubicBezTo>
                      <a:pt x="0" y="320"/>
                      <a:pt x="0" y="-495"/>
                      <a:pt x="815" y="32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913553" y="2651977"/>
                <a:ext cx="512483" cy="150680"/>
              </a:xfrm>
              <a:custGeom>
                <a:avLst/>
                <a:gdLst>
                  <a:gd name="connsiteX0" fmla="*/ 512314 w 512483"/>
                  <a:gd name="connsiteY0" fmla="*/ 13846 h 150680"/>
                  <a:gd name="connsiteX1" fmla="*/ 501725 w 512483"/>
                  <a:gd name="connsiteY1" fmla="*/ 34208 h 150680"/>
                  <a:gd name="connsiteX2" fmla="*/ 498467 w 512483"/>
                  <a:gd name="connsiteY2" fmla="*/ 33394 h 150680"/>
                  <a:gd name="connsiteX3" fmla="*/ 478105 w 512483"/>
                  <a:gd name="connsiteY3" fmla="*/ 49684 h 150680"/>
                  <a:gd name="connsiteX4" fmla="*/ 478105 w 512483"/>
                  <a:gd name="connsiteY4" fmla="*/ 48869 h 150680"/>
                  <a:gd name="connsiteX5" fmla="*/ 474847 w 512483"/>
                  <a:gd name="connsiteY5" fmla="*/ 53756 h 150680"/>
                  <a:gd name="connsiteX6" fmla="*/ 474033 w 512483"/>
                  <a:gd name="connsiteY6" fmla="*/ 52127 h 150680"/>
                  <a:gd name="connsiteX7" fmla="*/ 472404 w 512483"/>
                  <a:gd name="connsiteY7" fmla="*/ 56200 h 150680"/>
                  <a:gd name="connsiteX8" fmla="*/ 469146 w 512483"/>
                  <a:gd name="connsiteY8" fmla="*/ 54571 h 150680"/>
                  <a:gd name="connsiteX9" fmla="*/ 469960 w 512483"/>
                  <a:gd name="connsiteY9" fmla="*/ 57014 h 150680"/>
                  <a:gd name="connsiteX10" fmla="*/ 462630 w 512483"/>
                  <a:gd name="connsiteY10" fmla="*/ 64345 h 150680"/>
                  <a:gd name="connsiteX11" fmla="*/ 461815 w 512483"/>
                  <a:gd name="connsiteY11" fmla="*/ 62716 h 150680"/>
                  <a:gd name="connsiteX12" fmla="*/ 445525 w 512483"/>
                  <a:gd name="connsiteY12" fmla="*/ 75747 h 150680"/>
                  <a:gd name="connsiteX13" fmla="*/ 444711 w 512483"/>
                  <a:gd name="connsiteY13" fmla="*/ 73304 h 150680"/>
                  <a:gd name="connsiteX14" fmla="*/ 442268 w 512483"/>
                  <a:gd name="connsiteY14" fmla="*/ 78191 h 150680"/>
                  <a:gd name="connsiteX15" fmla="*/ 437381 w 512483"/>
                  <a:gd name="connsiteY15" fmla="*/ 80634 h 150680"/>
                  <a:gd name="connsiteX16" fmla="*/ 437381 w 512483"/>
                  <a:gd name="connsiteY16" fmla="*/ 79820 h 150680"/>
                  <a:gd name="connsiteX17" fmla="*/ 434123 w 512483"/>
                  <a:gd name="connsiteY17" fmla="*/ 82263 h 150680"/>
                  <a:gd name="connsiteX18" fmla="*/ 432494 w 512483"/>
                  <a:gd name="connsiteY18" fmla="*/ 80634 h 150680"/>
                  <a:gd name="connsiteX19" fmla="*/ 429236 w 512483"/>
                  <a:gd name="connsiteY19" fmla="*/ 81449 h 150680"/>
                  <a:gd name="connsiteX20" fmla="*/ 429236 w 512483"/>
                  <a:gd name="connsiteY20" fmla="*/ 82263 h 150680"/>
                  <a:gd name="connsiteX21" fmla="*/ 425978 w 512483"/>
                  <a:gd name="connsiteY21" fmla="*/ 83078 h 150680"/>
                  <a:gd name="connsiteX22" fmla="*/ 425978 w 512483"/>
                  <a:gd name="connsiteY22" fmla="*/ 83078 h 150680"/>
                  <a:gd name="connsiteX23" fmla="*/ 422720 w 512483"/>
                  <a:gd name="connsiteY23" fmla="*/ 85521 h 150680"/>
                  <a:gd name="connsiteX24" fmla="*/ 422720 w 512483"/>
                  <a:gd name="connsiteY24" fmla="*/ 81449 h 150680"/>
                  <a:gd name="connsiteX25" fmla="*/ 397471 w 512483"/>
                  <a:gd name="connsiteY25" fmla="*/ 90408 h 150680"/>
                  <a:gd name="connsiteX26" fmla="*/ 395027 w 512483"/>
                  <a:gd name="connsiteY26" fmla="*/ 88779 h 150680"/>
                  <a:gd name="connsiteX27" fmla="*/ 391769 w 512483"/>
                  <a:gd name="connsiteY27" fmla="*/ 91223 h 150680"/>
                  <a:gd name="connsiteX28" fmla="*/ 390140 w 512483"/>
                  <a:gd name="connsiteY28" fmla="*/ 90408 h 150680"/>
                  <a:gd name="connsiteX29" fmla="*/ 386882 w 512483"/>
                  <a:gd name="connsiteY29" fmla="*/ 92852 h 150680"/>
                  <a:gd name="connsiteX30" fmla="*/ 386882 w 512483"/>
                  <a:gd name="connsiteY30" fmla="*/ 90408 h 150680"/>
                  <a:gd name="connsiteX31" fmla="*/ 381995 w 512483"/>
                  <a:gd name="connsiteY31" fmla="*/ 93666 h 150680"/>
                  <a:gd name="connsiteX32" fmla="*/ 381995 w 512483"/>
                  <a:gd name="connsiteY32" fmla="*/ 92037 h 150680"/>
                  <a:gd name="connsiteX33" fmla="*/ 377108 w 512483"/>
                  <a:gd name="connsiteY33" fmla="*/ 94481 h 150680"/>
                  <a:gd name="connsiteX34" fmla="*/ 377108 w 512483"/>
                  <a:gd name="connsiteY34" fmla="*/ 92852 h 150680"/>
                  <a:gd name="connsiteX35" fmla="*/ 374665 w 512483"/>
                  <a:gd name="connsiteY35" fmla="*/ 95295 h 150680"/>
                  <a:gd name="connsiteX36" fmla="*/ 374665 w 512483"/>
                  <a:gd name="connsiteY36" fmla="*/ 93666 h 150680"/>
                  <a:gd name="connsiteX37" fmla="*/ 367335 w 512483"/>
                  <a:gd name="connsiteY37" fmla="*/ 98553 h 150680"/>
                  <a:gd name="connsiteX38" fmla="*/ 367335 w 512483"/>
                  <a:gd name="connsiteY38" fmla="*/ 97739 h 150680"/>
                  <a:gd name="connsiteX39" fmla="*/ 360004 w 512483"/>
                  <a:gd name="connsiteY39" fmla="*/ 100182 h 150680"/>
                  <a:gd name="connsiteX40" fmla="*/ 356746 w 512483"/>
                  <a:gd name="connsiteY40" fmla="*/ 97739 h 150680"/>
                  <a:gd name="connsiteX41" fmla="*/ 355117 w 512483"/>
                  <a:gd name="connsiteY41" fmla="*/ 102626 h 150680"/>
                  <a:gd name="connsiteX42" fmla="*/ 347787 w 512483"/>
                  <a:gd name="connsiteY42" fmla="*/ 103440 h 150680"/>
                  <a:gd name="connsiteX43" fmla="*/ 347787 w 512483"/>
                  <a:gd name="connsiteY43" fmla="*/ 99368 h 150680"/>
                  <a:gd name="connsiteX44" fmla="*/ 346158 w 512483"/>
                  <a:gd name="connsiteY44" fmla="*/ 97739 h 150680"/>
                  <a:gd name="connsiteX45" fmla="*/ 346972 w 512483"/>
                  <a:gd name="connsiteY45" fmla="*/ 96110 h 150680"/>
                  <a:gd name="connsiteX46" fmla="*/ 342900 w 512483"/>
                  <a:gd name="connsiteY46" fmla="*/ 97739 h 150680"/>
                  <a:gd name="connsiteX47" fmla="*/ 338828 w 512483"/>
                  <a:gd name="connsiteY47" fmla="*/ 104255 h 150680"/>
                  <a:gd name="connsiteX48" fmla="*/ 338013 w 512483"/>
                  <a:gd name="connsiteY48" fmla="*/ 100182 h 150680"/>
                  <a:gd name="connsiteX49" fmla="*/ 335569 w 512483"/>
                  <a:gd name="connsiteY49" fmla="*/ 106698 h 150680"/>
                  <a:gd name="connsiteX50" fmla="*/ 333941 w 512483"/>
                  <a:gd name="connsiteY50" fmla="*/ 105069 h 150680"/>
                  <a:gd name="connsiteX51" fmla="*/ 333126 w 512483"/>
                  <a:gd name="connsiteY51" fmla="*/ 107512 h 150680"/>
                  <a:gd name="connsiteX52" fmla="*/ 328239 w 512483"/>
                  <a:gd name="connsiteY52" fmla="*/ 105884 h 150680"/>
                  <a:gd name="connsiteX53" fmla="*/ 328239 w 512483"/>
                  <a:gd name="connsiteY53" fmla="*/ 104255 h 150680"/>
                  <a:gd name="connsiteX54" fmla="*/ 324981 w 512483"/>
                  <a:gd name="connsiteY54" fmla="*/ 105884 h 150680"/>
                  <a:gd name="connsiteX55" fmla="*/ 324981 w 512483"/>
                  <a:gd name="connsiteY55" fmla="*/ 105884 h 150680"/>
                  <a:gd name="connsiteX56" fmla="*/ 323352 w 512483"/>
                  <a:gd name="connsiteY56" fmla="*/ 109142 h 150680"/>
                  <a:gd name="connsiteX57" fmla="*/ 324167 w 512483"/>
                  <a:gd name="connsiteY57" fmla="*/ 108327 h 150680"/>
                  <a:gd name="connsiteX58" fmla="*/ 320094 w 512483"/>
                  <a:gd name="connsiteY58" fmla="*/ 111585 h 150680"/>
                  <a:gd name="connsiteX59" fmla="*/ 320094 w 512483"/>
                  <a:gd name="connsiteY59" fmla="*/ 109142 h 150680"/>
                  <a:gd name="connsiteX60" fmla="*/ 313578 w 512483"/>
                  <a:gd name="connsiteY60" fmla="*/ 114843 h 150680"/>
                  <a:gd name="connsiteX61" fmla="*/ 314393 w 512483"/>
                  <a:gd name="connsiteY61" fmla="*/ 112399 h 150680"/>
                  <a:gd name="connsiteX62" fmla="*/ 305433 w 512483"/>
                  <a:gd name="connsiteY62" fmla="*/ 114029 h 150680"/>
                  <a:gd name="connsiteX63" fmla="*/ 306248 w 512483"/>
                  <a:gd name="connsiteY63" fmla="*/ 115657 h 150680"/>
                  <a:gd name="connsiteX64" fmla="*/ 303804 w 512483"/>
                  <a:gd name="connsiteY64" fmla="*/ 114843 h 150680"/>
                  <a:gd name="connsiteX65" fmla="*/ 301361 w 512483"/>
                  <a:gd name="connsiteY65" fmla="*/ 115657 h 150680"/>
                  <a:gd name="connsiteX66" fmla="*/ 302176 w 512483"/>
                  <a:gd name="connsiteY66" fmla="*/ 114843 h 150680"/>
                  <a:gd name="connsiteX67" fmla="*/ 292402 w 512483"/>
                  <a:gd name="connsiteY67" fmla="*/ 118101 h 150680"/>
                  <a:gd name="connsiteX68" fmla="*/ 289958 w 512483"/>
                  <a:gd name="connsiteY68" fmla="*/ 121359 h 150680"/>
                  <a:gd name="connsiteX69" fmla="*/ 289958 w 512483"/>
                  <a:gd name="connsiteY69" fmla="*/ 119730 h 150680"/>
                  <a:gd name="connsiteX70" fmla="*/ 286700 w 512483"/>
                  <a:gd name="connsiteY70" fmla="*/ 118915 h 150680"/>
                  <a:gd name="connsiteX71" fmla="*/ 290773 w 512483"/>
                  <a:gd name="connsiteY71" fmla="*/ 118101 h 150680"/>
                  <a:gd name="connsiteX72" fmla="*/ 288329 w 512483"/>
                  <a:gd name="connsiteY72" fmla="*/ 118915 h 150680"/>
                  <a:gd name="connsiteX73" fmla="*/ 284257 w 512483"/>
                  <a:gd name="connsiteY73" fmla="*/ 119730 h 150680"/>
                  <a:gd name="connsiteX74" fmla="*/ 284257 w 512483"/>
                  <a:gd name="connsiteY74" fmla="*/ 117286 h 150680"/>
                  <a:gd name="connsiteX75" fmla="*/ 281813 w 512483"/>
                  <a:gd name="connsiteY75" fmla="*/ 118915 h 150680"/>
                  <a:gd name="connsiteX76" fmla="*/ 280999 w 512483"/>
                  <a:gd name="connsiteY76" fmla="*/ 119730 h 150680"/>
                  <a:gd name="connsiteX77" fmla="*/ 280184 w 512483"/>
                  <a:gd name="connsiteY77" fmla="*/ 121359 h 150680"/>
                  <a:gd name="connsiteX78" fmla="*/ 276926 w 512483"/>
                  <a:gd name="connsiteY78" fmla="*/ 119730 h 150680"/>
                  <a:gd name="connsiteX79" fmla="*/ 276926 w 512483"/>
                  <a:gd name="connsiteY79" fmla="*/ 117286 h 150680"/>
                  <a:gd name="connsiteX80" fmla="*/ 275297 w 512483"/>
                  <a:gd name="connsiteY80" fmla="*/ 121359 h 150680"/>
                  <a:gd name="connsiteX81" fmla="*/ 274483 w 512483"/>
                  <a:gd name="connsiteY81" fmla="*/ 120544 h 150680"/>
                  <a:gd name="connsiteX82" fmla="*/ 271225 w 512483"/>
                  <a:gd name="connsiteY82" fmla="*/ 123802 h 150680"/>
                  <a:gd name="connsiteX83" fmla="*/ 264709 w 512483"/>
                  <a:gd name="connsiteY83" fmla="*/ 122173 h 150680"/>
                  <a:gd name="connsiteX84" fmla="*/ 260637 w 512483"/>
                  <a:gd name="connsiteY84" fmla="*/ 124617 h 150680"/>
                  <a:gd name="connsiteX85" fmla="*/ 261451 w 512483"/>
                  <a:gd name="connsiteY85" fmla="*/ 122988 h 150680"/>
                  <a:gd name="connsiteX86" fmla="*/ 259007 w 512483"/>
                  <a:gd name="connsiteY86" fmla="*/ 123802 h 150680"/>
                  <a:gd name="connsiteX87" fmla="*/ 254935 w 512483"/>
                  <a:gd name="connsiteY87" fmla="*/ 120544 h 150680"/>
                  <a:gd name="connsiteX88" fmla="*/ 254121 w 512483"/>
                  <a:gd name="connsiteY88" fmla="*/ 124617 h 150680"/>
                  <a:gd name="connsiteX89" fmla="*/ 247605 w 512483"/>
                  <a:gd name="connsiteY89" fmla="*/ 124617 h 150680"/>
                  <a:gd name="connsiteX90" fmla="*/ 248419 w 512483"/>
                  <a:gd name="connsiteY90" fmla="*/ 122173 h 150680"/>
                  <a:gd name="connsiteX91" fmla="*/ 243532 w 512483"/>
                  <a:gd name="connsiteY91" fmla="*/ 123802 h 150680"/>
                  <a:gd name="connsiteX92" fmla="*/ 244347 w 512483"/>
                  <a:gd name="connsiteY92" fmla="*/ 127060 h 150680"/>
                  <a:gd name="connsiteX93" fmla="*/ 241089 w 512483"/>
                  <a:gd name="connsiteY93" fmla="*/ 126246 h 150680"/>
                  <a:gd name="connsiteX94" fmla="*/ 238645 w 512483"/>
                  <a:gd name="connsiteY94" fmla="*/ 128689 h 150680"/>
                  <a:gd name="connsiteX95" fmla="*/ 227242 w 512483"/>
                  <a:gd name="connsiteY95" fmla="*/ 126246 h 150680"/>
                  <a:gd name="connsiteX96" fmla="*/ 225613 w 512483"/>
                  <a:gd name="connsiteY96" fmla="*/ 127875 h 150680"/>
                  <a:gd name="connsiteX97" fmla="*/ 227242 w 512483"/>
                  <a:gd name="connsiteY97" fmla="*/ 127875 h 150680"/>
                  <a:gd name="connsiteX98" fmla="*/ 226428 w 512483"/>
                  <a:gd name="connsiteY98" fmla="*/ 129504 h 150680"/>
                  <a:gd name="connsiteX99" fmla="*/ 224799 w 512483"/>
                  <a:gd name="connsiteY99" fmla="*/ 126246 h 150680"/>
                  <a:gd name="connsiteX100" fmla="*/ 219098 w 512483"/>
                  <a:gd name="connsiteY100" fmla="*/ 130318 h 150680"/>
                  <a:gd name="connsiteX101" fmla="*/ 218283 w 512483"/>
                  <a:gd name="connsiteY101" fmla="*/ 128689 h 150680"/>
                  <a:gd name="connsiteX102" fmla="*/ 216654 w 512483"/>
                  <a:gd name="connsiteY102" fmla="*/ 131133 h 150680"/>
                  <a:gd name="connsiteX103" fmla="*/ 215025 w 512483"/>
                  <a:gd name="connsiteY103" fmla="*/ 126246 h 150680"/>
                  <a:gd name="connsiteX104" fmla="*/ 211767 w 512483"/>
                  <a:gd name="connsiteY104" fmla="*/ 127875 h 150680"/>
                  <a:gd name="connsiteX105" fmla="*/ 210138 w 512483"/>
                  <a:gd name="connsiteY105" fmla="*/ 125431 h 150680"/>
                  <a:gd name="connsiteX106" fmla="*/ 208509 w 512483"/>
                  <a:gd name="connsiteY106" fmla="*/ 127060 h 150680"/>
                  <a:gd name="connsiteX107" fmla="*/ 209324 w 512483"/>
                  <a:gd name="connsiteY107" fmla="*/ 126246 h 150680"/>
                  <a:gd name="connsiteX108" fmla="*/ 206880 w 512483"/>
                  <a:gd name="connsiteY108" fmla="*/ 126246 h 150680"/>
                  <a:gd name="connsiteX109" fmla="*/ 209324 w 512483"/>
                  <a:gd name="connsiteY109" fmla="*/ 127875 h 150680"/>
                  <a:gd name="connsiteX110" fmla="*/ 206880 w 512483"/>
                  <a:gd name="connsiteY110" fmla="*/ 129504 h 150680"/>
                  <a:gd name="connsiteX111" fmla="*/ 204437 w 512483"/>
                  <a:gd name="connsiteY111" fmla="*/ 127875 h 150680"/>
                  <a:gd name="connsiteX112" fmla="*/ 202808 w 512483"/>
                  <a:gd name="connsiteY112" fmla="*/ 129504 h 150680"/>
                  <a:gd name="connsiteX113" fmla="*/ 201993 w 512483"/>
                  <a:gd name="connsiteY113" fmla="*/ 127875 h 150680"/>
                  <a:gd name="connsiteX114" fmla="*/ 203622 w 512483"/>
                  <a:gd name="connsiteY114" fmla="*/ 127875 h 150680"/>
                  <a:gd name="connsiteX115" fmla="*/ 201179 w 512483"/>
                  <a:gd name="connsiteY115" fmla="*/ 127060 h 150680"/>
                  <a:gd name="connsiteX116" fmla="*/ 199550 w 512483"/>
                  <a:gd name="connsiteY116" fmla="*/ 129504 h 150680"/>
                  <a:gd name="connsiteX117" fmla="*/ 200364 w 512483"/>
                  <a:gd name="connsiteY117" fmla="*/ 127060 h 150680"/>
                  <a:gd name="connsiteX118" fmla="*/ 198735 w 512483"/>
                  <a:gd name="connsiteY118" fmla="*/ 126246 h 150680"/>
                  <a:gd name="connsiteX119" fmla="*/ 198735 w 512483"/>
                  <a:gd name="connsiteY119" fmla="*/ 127875 h 150680"/>
                  <a:gd name="connsiteX120" fmla="*/ 198735 w 512483"/>
                  <a:gd name="connsiteY120" fmla="*/ 127060 h 150680"/>
                  <a:gd name="connsiteX121" fmla="*/ 195477 w 512483"/>
                  <a:gd name="connsiteY121" fmla="*/ 129504 h 150680"/>
                  <a:gd name="connsiteX122" fmla="*/ 192220 w 512483"/>
                  <a:gd name="connsiteY122" fmla="*/ 127875 h 150680"/>
                  <a:gd name="connsiteX123" fmla="*/ 192220 w 512483"/>
                  <a:gd name="connsiteY123" fmla="*/ 127875 h 150680"/>
                  <a:gd name="connsiteX124" fmla="*/ 188961 w 512483"/>
                  <a:gd name="connsiteY124" fmla="*/ 128689 h 150680"/>
                  <a:gd name="connsiteX125" fmla="*/ 188961 w 512483"/>
                  <a:gd name="connsiteY125" fmla="*/ 128689 h 150680"/>
                  <a:gd name="connsiteX126" fmla="*/ 186518 w 512483"/>
                  <a:gd name="connsiteY126" fmla="*/ 130318 h 150680"/>
                  <a:gd name="connsiteX127" fmla="*/ 184075 w 512483"/>
                  <a:gd name="connsiteY127" fmla="*/ 125431 h 150680"/>
                  <a:gd name="connsiteX128" fmla="*/ 182446 w 512483"/>
                  <a:gd name="connsiteY128" fmla="*/ 130318 h 150680"/>
                  <a:gd name="connsiteX129" fmla="*/ 174301 w 512483"/>
                  <a:gd name="connsiteY129" fmla="*/ 129504 h 150680"/>
                  <a:gd name="connsiteX130" fmla="*/ 173486 w 512483"/>
                  <a:gd name="connsiteY130" fmla="*/ 131133 h 150680"/>
                  <a:gd name="connsiteX131" fmla="*/ 162083 w 512483"/>
                  <a:gd name="connsiteY131" fmla="*/ 129504 h 150680"/>
                  <a:gd name="connsiteX132" fmla="*/ 162083 w 512483"/>
                  <a:gd name="connsiteY132" fmla="*/ 127060 h 150680"/>
                  <a:gd name="connsiteX133" fmla="*/ 160454 w 512483"/>
                  <a:gd name="connsiteY133" fmla="*/ 127875 h 150680"/>
                  <a:gd name="connsiteX134" fmla="*/ 161269 w 512483"/>
                  <a:gd name="connsiteY134" fmla="*/ 131133 h 150680"/>
                  <a:gd name="connsiteX135" fmla="*/ 153938 w 512483"/>
                  <a:gd name="connsiteY135" fmla="*/ 130318 h 150680"/>
                  <a:gd name="connsiteX136" fmla="*/ 153938 w 512483"/>
                  <a:gd name="connsiteY136" fmla="*/ 131947 h 150680"/>
                  <a:gd name="connsiteX137" fmla="*/ 150681 w 512483"/>
                  <a:gd name="connsiteY137" fmla="*/ 129504 h 150680"/>
                  <a:gd name="connsiteX138" fmla="*/ 150681 w 512483"/>
                  <a:gd name="connsiteY138" fmla="*/ 131133 h 150680"/>
                  <a:gd name="connsiteX139" fmla="*/ 149866 w 512483"/>
                  <a:gd name="connsiteY139" fmla="*/ 129504 h 150680"/>
                  <a:gd name="connsiteX140" fmla="*/ 148237 w 512483"/>
                  <a:gd name="connsiteY140" fmla="*/ 131133 h 150680"/>
                  <a:gd name="connsiteX141" fmla="*/ 148237 w 512483"/>
                  <a:gd name="connsiteY141" fmla="*/ 129504 h 150680"/>
                  <a:gd name="connsiteX142" fmla="*/ 143350 w 512483"/>
                  <a:gd name="connsiteY142" fmla="*/ 131947 h 150680"/>
                  <a:gd name="connsiteX143" fmla="*/ 141721 w 512483"/>
                  <a:gd name="connsiteY143" fmla="*/ 129504 h 150680"/>
                  <a:gd name="connsiteX144" fmla="*/ 140907 w 512483"/>
                  <a:gd name="connsiteY144" fmla="*/ 131947 h 150680"/>
                  <a:gd name="connsiteX145" fmla="*/ 136020 w 512483"/>
                  <a:gd name="connsiteY145" fmla="*/ 128689 h 150680"/>
                  <a:gd name="connsiteX146" fmla="*/ 120544 w 512483"/>
                  <a:gd name="connsiteY146" fmla="*/ 133576 h 150680"/>
                  <a:gd name="connsiteX147" fmla="*/ 120544 w 512483"/>
                  <a:gd name="connsiteY147" fmla="*/ 132762 h 150680"/>
                  <a:gd name="connsiteX148" fmla="*/ 118915 w 512483"/>
                  <a:gd name="connsiteY148" fmla="*/ 134391 h 150680"/>
                  <a:gd name="connsiteX149" fmla="*/ 118915 w 512483"/>
                  <a:gd name="connsiteY149" fmla="*/ 130318 h 150680"/>
                  <a:gd name="connsiteX150" fmla="*/ 114843 w 512483"/>
                  <a:gd name="connsiteY150" fmla="*/ 132762 h 150680"/>
                  <a:gd name="connsiteX151" fmla="*/ 115657 w 512483"/>
                  <a:gd name="connsiteY151" fmla="*/ 133576 h 150680"/>
                  <a:gd name="connsiteX152" fmla="*/ 112399 w 512483"/>
                  <a:gd name="connsiteY152" fmla="*/ 135205 h 150680"/>
                  <a:gd name="connsiteX153" fmla="*/ 112399 w 512483"/>
                  <a:gd name="connsiteY153" fmla="*/ 131947 h 150680"/>
                  <a:gd name="connsiteX154" fmla="*/ 111585 w 512483"/>
                  <a:gd name="connsiteY154" fmla="*/ 132762 h 150680"/>
                  <a:gd name="connsiteX155" fmla="*/ 113214 w 512483"/>
                  <a:gd name="connsiteY155" fmla="*/ 124617 h 150680"/>
                  <a:gd name="connsiteX156" fmla="*/ 112399 w 512483"/>
                  <a:gd name="connsiteY156" fmla="*/ 125431 h 150680"/>
                  <a:gd name="connsiteX157" fmla="*/ 112399 w 512483"/>
                  <a:gd name="connsiteY157" fmla="*/ 122173 h 150680"/>
                  <a:gd name="connsiteX158" fmla="*/ 111585 w 512483"/>
                  <a:gd name="connsiteY158" fmla="*/ 127875 h 150680"/>
                  <a:gd name="connsiteX159" fmla="*/ 108327 w 512483"/>
                  <a:gd name="connsiteY159" fmla="*/ 133576 h 150680"/>
                  <a:gd name="connsiteX160" fmla="*/ 109956 w 512483"/>
                  <a:gd name="connsiteY160" fmla="*/ 131133 h 150680"/>
                  <a:gd name="connsiteX161" fmla="*/ 106698 w 512483"/>
                  <a:gd name="connsiteY161" fmla="*/ 131947 h 150680"/>
                  <a:gd name="connsiteX162" fmla="*/ 106698 w 512483"/>
                  <a:gd name="connsiteY162" fmla="*/ 136020 h 150680"/>
                  <a:gd name="connsiteX163" fmla="*/ 105884 w 512483"/>
                  <a:gd name="connsiteY163" fmla="*/ 133576 h 150680"/>
                  <a:gd name="connsiteX164" fmla="*/ 105884 w 512483"/>
                  <a:gd name="connsiteY164" fmla="*/ 136834 h 150680"/>
                  <a:gd name="connsiteX165" fmla="*/ 102626 w 512483"/>
                  <a:gd name="connsiteY165" fmla="*/ 138463 h 150680"/>
                  <a:gd name="connsiteX166" fmla="*/ 101811 w 512483"/>
                  <a:gd name="connsiteY166" fmla="*/ 131947 h 150680"/>
                  <a:gd name="connsiteX167" fmla="*/ 100997 w 512483"/>
                  <a:gd name="connsiteY167" fmla="*/ 137649 h 150680"/>
                  <a:gd name="connsiteX168" fmla="*/ 100182 w 512483"/>
                  <a:gd name="connsiteY168" fmla="*/ 134391 h 150680"/>
                  <a:gd name="connsiteX169" fmla="*/ 96924 w 512483"/>
                  <a:gd name="connsiteY169" fmla="*/ 134391 h 150680"/>
                  <a:gd name="connsiteX170" fmla="*/ 96924 w 512483"/>
                  <a:gd name="connsiteY170" fmla="*/ 136834 h 150680"/>
                  <a:gd name="connsiteX171" fmla="*/ 95295 w 512483"/>
                  <a:gd name="connsiteY171" fmla="*/ 134391 h 150680"/>
                  <a:gd name="connsiteX172" fmla="*/ 92037 w 512483"/>
                  <a:gd name="connsiteY172" fmla="*/ 134391 h 150680"/>
                  <a:gd name="connsiteX173" fmla="*/ 90408 w 512483"/>
                  <a:gd name="connsiteY173" fmla="*/ 136834 h 150680"/>
                  <a:gd name="connsiteX174" fmla="*/ 92852 w 512483"/>
                  <a:gd name="connsiteY174" fmla="*/ 137649 h 150680"/>
                  <a:gd name="connsiteX175" fmla="*/ 90408 w 512483"/>
                  <a:gd name="connsiteY175" fmla="*/ 139278 h 150680"/>
                  <a:gd name="connsiteX176" fmla="*/ 90408 w 512483"/>
                  <a:gd name="connsiteY176" fmla="*/ 137649 h 150680"/>
                  <a:gd name="connsiteX177" fmla="*/ 88779 w 512483"/>
                  <a:gd name="connsiteY177" fmla="*/ 139278 h 150680"/>
                  <a:gd name="connsiteX178" fmla="*/ 88779 w 512483"/>
                  <a:gd name="connsiteY178" fmla="*/ 137649 h 150680"/>
                  <a:gd name="connsiteX179" fmla="*/ 88779 w 512483"/>
                  <a:gd name="connsiteY179" fmla="*/ 139278 h 150680"/>
                  <a:gd name="connsiteX180" fmla="*/ 86336 w 512483"/>
                  <a:gd name="connsiteY180" fmla="*/ 136834 h 150680"/>
                  <a:gd name="connsiteX181" fmla="*/ 87965 w 512483"/>
                  <a:gd name="connsiteY181" fmla="*/ 135205 h 150680"/>
                  <a:gd name="connsiteX182" fmla="*/ 85521 w 512483"/>
                  <a:gd name="connsiteY182" fmla="*/ 134391 h 150680"/>
                  <a:gd name="connsiteX183" fmla="*/ 84707 w 512483"/>
                  <a:gd name="connsiteY183" fmla="*/ 140092 h 150680"/>
                  <a:gd name="connsiteX184" fmla="*/ 83078 w 512483"/>
                  <a:gd name="connsiteY184" fmla="*/ 140092 h 150680"/>
                  <a:gd name="connsiteX185" fmla="*/ 83892 w 512483"/>
                  <a:gd name="connsiteY185" fmla="*/ 137649 h 150680"/>
                  <a:gd name="connsiteX186" fmla="*/ 81449 w 512483"/>
                  <a:gd name="connsiteY186" fmla="*/ 135205 h 150680"/>
                  <a:gd name="connsiteX187" fmla="*/ 81449 w 512483"/>
                  <a:gd name="connsiteY187" fmla="*/ 139278 h 150680"/>
                  <a:gd name="connsiteX188" fmla="*/ 79820 w 512483"/>
                  <a:gd name="connsiteY188" fmla="*/ 136834 h 150680"/>
                  <a:gd name="connsiteX189" fmla="*/ 79005 w 512483"/>
                  <a:gd name="connsiteY189" fmla="*/ 140092 h 150680"/>
                  <a:gd name="connsiteX190" fmla="*/ 74933 w 512483"/>
                  <a:gd name="connsiteY190" fmla="*/ 136020 h 150680"/>
                  <a:gd name="connsiteX191" fmla="*/ 75747 w 512483"/>
                  <a:gd name="connsiteY191" fmla="*/ 132762 h 150680"/>
                  <a:gd name="connsiteX192" fmla="*/ 74933 w 512483"/>
                  <a:gd name="connsiteY192" fmla="*/ 132762 h 150680"/>
                  <a:gd name="connsiteX193" fmla="*/ 74119 w 512483"/>
                  <a:gd name="connsiteY193" fmla="*/ 128689 h 150680"/>
                  <a:gd name="connsiteX194" fmla="*/ 71675 w 512483"/>
                  <a:gd name="connsiteY194" fmla="*/ 130318 h 150680"/>
                  <a:gd name="connsiteX195" fmla="*/ 71675 w 512483"/>
                  <a:gd name="connsiteY195" fmla="*/ 139278 h 150680"/>
                  <a:gd name="connsiteX196" fmla="*/ 66788 w 512483"/>
                  <a:gd name="connsiteY196" fmla="*/ 136834 h 150680"/>
                  <a:gd name="connsiteX197" fmla="*/ 68417 w 512483"/>
                  <a:gd name="connsiteY197" fmla="*/ 139278 h 150680"/>
                  <a:gd name="connsiteX198" fmla="*/ 65974 w 512483"/>
                  <a:gd name="connsiteY198" fmla="*/ 141721 h 150680"/>
                  <a:gd name="connsiteX199" fmla="*/ 65159 w 512483"/>
                  <a:gd name="connsiteY199" fmla="*/ 136020 h 150680"/>
                  <a:gd name="connsiteX200" fmla="*/ 66788 w 512483"/>
                  <a:gd name="connsiteY200" fmla="*/ 136020 h 150680"/>
                  <a:gd name="connsiteX201" fmla="*/ 64345 w 512483"/>
                  <a:gd name="connsiteY201" fmla="*/ 132762 h 150680"/>
                  <a:gd name="connsiteX202" fmla="*/ 62716 w 512483"/>
                  <a:gd name="connsiteY202" fmla="*/ 135205 h 150680"/>
                  <a:gd name="connsiteX203" fmla="*/ 64345 w 512483"/>
                  <a:gd name="connsiteY203" fmla="*/ 136834 h 150680"/>
                  <a:gd name="connsiteX204" fmla="*/ 61087 w 512483"/>
                  <a:gd name="connsiteY204" fmla="*/ 138463 h 150680"/>
                  <a:gd name="connsiteX205" fmla="*/ 63530 w 512483"/>
                  <a:gd name="connsiteY205" fmla="*/ 141721 h 150680"/>
                  <a:gd name="connsiteX206" fmla="*/ 61901 w 512483"/>
                  <a:gd name="connsiteY206" fmla="*/ 142536 h 150680"/>
                  <a:gd name="connsiteX207" fmla="*/ 61901 w 512483"/>
                  <a:gd name="connsiteY207" fmla="*/ 140907 h 150680"/>
                  <a:gd name="connsiteX208" fmla="*/ 59458 w 512483"/>
                  <a:gd name="connsiteY208" fmla="*/ 143350 h 150680"/>
                  <a:gd name="connsiteX209" fmla="*/ 57829 w 512483"/>
                  <a:gd name="connsiteY209" fmla="*/ 140907 h 150680"/>
                  <a:gd name="connsiteX210" fmla="*/ 60272 w 512483"/>
                  <a:gd name="connsiteY210" fmla="*/ 137649 h 150680"/>
                  <a:gd name="connsiteX211" fmla="*/ 57014 w 512483"/>
                  <a:gd name="connsiteY211" fmla="*/ 139278 h 150680"/>
                  <a:gd name="connsiteX212" fmla="*/ 57829 w 512483"/>
                  <a:gd name="connsiteY212" fmla="*/ 138463 h 150680"/>
                  <a:gd name="connsiteX213" fmla="*/ 53756 w 512483"/>
                  <a:gd name="connsiteY213" fmla="*/ 136834 h 150680"/>
                  <a:gd name="connsiteX214" fmla="*/ 53756 w 512483"/>
                  <a:gd name="connsiteY214" fmla="*/ 139278 h 150680"/>
                  <a:gd name="connsiteX215" fmla="*/ 49684 w 512483"/>
                  <a:gd name="connsiteY215" fmla="*/ 142536 h 150680"/>
                  <a:gd name="connsiteX216" fmla="*/ 48055 w 512483"/>
                  <a:gd name="connsiteY216" fmla="*/ 140092 h 150680"/>
                  <a:gd name="connsiteX217" fmla="*/ 52942 w 512483"/>
                  <a:gd name="connsiteY217" fmla="*/ 137649 h 150680"/>
                  <a:gd name="connsiteX218" fmla="*/ 54571 w 512483"/>
                  <a:gd name="connsiteY218" fmla="*/ 134391 h 150680"/>
                  <a:gd name="connsiteX219" fmla="*/ 51313 w 512483"/>
                  <a:gd name="connsiteY219" fmla="*/ 129504 h 150680"/>
                  <a:gd name="connsiteX220" fmla="*/ 50498 w 512483"/>
                  <a:gd name="connsiteY220" fmla="*/ 131133 h 150680"/>
                  <a:gd name="connsiteX221" fmla="*/ 52127 w 512483"/>
                  <a:gd name="connsiteY221" fmla="*/ 135205 h 150680"/>
                  <a:gd name="connsiteX222" fmla="*/ 47240 w 512483"/>
                  <a:gd name="connsiteY222" fmla="*/ 139278 h 150680"/>
                  <a:gd name="connsiteX223" fmla="*/ 46426 w 512483"/>
                  <a:gd name="connsiteY223" fmla="*/ 136020 h 150680"/>
                  <a:gd name="connsiteX224" fmla="*/ 38281 w 512483"/>
                  <a:gd name="connsiteY224" fmla="*/ 138463 h 150680"/>
                  <a:gd name="connsiteX225" fmla="*/ 37467 w 512483"/>
                  <a:gd name="connsiteY225" fmla="*/ 142536 h 150680"/>
                  <a:gd name="connsiteX226" fmla="*/ 40724 w 512483"/>
                  <a:gd name="connsiteY226" fmla="*/ 146608 h 150680"/>
                  <a:gd name="connsiteX227" fmla="*/ 39910 w 512483"/>
                  <a:gd name="connsiteY227" fmla="*/ 144979 h 150680"/>
                  <a:gd name="connsiteX228" fmla="*/ 37467 w 512483"/>
                  <a:gd name="connsiteY228" fmla="*/ 145794 h 150680"/>
                  <a:gd name="connsiteX229" fmla="*/ 36652 w 512483"/>
                  <a:gd name="connsiteY229" fmla="*/ 139278 h 150680"/>
                  <a:gd name="connsiteX230" fmla="*/ 34208 w 512483"/>
                  <a:gd name="connsiteY230" fmla="*/ 138463 h 150680"/>
                  <a:gd name="connsiteX231" fmla="*/ 29322 w 512483"/>
                  <a:gd name="connsiteY231" fmla="*/ 143350 h 150680"/>
                  <a:gd name="connsiteX232" fmla="*/ 21177 w 512483"/>
                  <a:gd name="connsiteY232" fmla="*/ 146608 h 150680"/>
                  <a:gd name="connsiteX233" fmla="*/ 17919 w 512483"/>
                  <a:gd name="connsiteY233" fmla="*/ 143350 h 150680"/>
                  <a:gd name="connsiteX234" fmla="*/ 17919 w 512483"/>
                  <a:gd name="connsiteY234" fmla="*/ 145794 h 150680"/>
                  <a:gd name="connsiteX235" fmla="*/ 17919 w 512483"/>
                  <a:gd name="connsiteY235" fmla="*/ 144979 h 150680"/>
                  <a:gd name="connsiteX236" fmla="*/ 14661 w 512483"/>
                  <a:gd name="connsiteY236" fmla="*/ 149051 h 150680"/>
                  <a:gd name="connsiteX237" fmla="*/ 13846 w 512483"/>
                  <a:gd name="connsiteY237" fmla="*/ 145794 h 150680"/>
                  <a:gd name="connsiteX238" fmla="*/ 13032 w 512483"/>
                  <a:gd name="connsiteY238" fmla="*/ 146608 h 150680"/>
                  <a:gd name="connsiteX239" fmla="*/ 12217 w 512483"/>
                  <a:gd name="connsiteY239" fmla="*/ 144164 h 150680"/>
                  <a:gd name="connsiteX240" fmla="*/ 8145 w 512483"/>
                  <a:gd name="connsiteY240" fmla="*/ 146608 h 150680"/>
                  <a:gd name="connsiteX241" fmla="*/ 9774 w 512483"/>
                  <a:gd name="connsiteY241" fmla="*/ 147423 h 150680"/>
                  <a:gd name="connsiteX242" fmla="*/ 4072 w 512483"/>
                  <a:gd name="connsiteY242" fmla="*/ 150681 h 150680"/>
                  <a:gd name="connsiteX243" fmla="*/ 3258 w 512483"/>
                  <a:gd name="connsiteY243" fmla="*/ 149051 h 150680"/>
                  <a:gd name="connsiteX244" fmla="*/ 2443 w 512483"/>
                  <a:gd name="connsiteY244" fmla="*/ 150681 h 150680"/>
                  <a:gd name="connsiteX245" fmla="*/ 0 w 512483"/>
                  <a:gd name="connsiteY245" fmla="*/ 150681 h 150680"/>
                  <a:gd name="connsiteX246" fmla="*/ 815 w 512483"/>
                  <a:gd name="connsiteY246" fmla="*/ 144979 h 150680"/>
                  <a:gd name="connsiteX247" fmla="*/ 2443 w 512483"/>
                  <a:gd name="connsiteY247" fmla="*/ 149051 h 150680"/>
                  <a:gd name="connsiteX248" fmla="*/ 4887 w 512483"/>
                  <a:gd name="connsiteY248" fmla="*/ 146608 h 150680"/>
                  <a:gd name="connsiteX249" fmla="*/ 4072 w 512483"/>
                  <a:gd name="connsiteY249" fmla="*/ 148237 h 150680"/>
                  <a:gd name="connsiteX250" fmla="*/ 3258 w 512483"/>
                  <a:gd name="connsiteY250" fmla="*/ 144164 h 150680"/>
                  <a:gd name="connsiteX251" fmla="*/ 2443 w 512483"/>
                  <a:gd name="connsiteY251" fmla="*/ 144979 h 150680"/>
                  <a:gd name="connsiteX252" fmla="*/ 4887 w 512483"/>
                  <a:gd name="connsiteY252" fmla="*/ 141721 h 150680"/>
                  <a:gd name="connsiteX253" fmla="*/ 6516 w 512483"/>
                  <a:gd name="connsiteY253" fmla="*/ 143350 h 150680"/>
                  <a:gd name="connsiteX254" fmla="*/ 8959 w 512483"/>
                  <a:gd name="connsiteY254" fmla="*/ 140092 h 150680"/>
                  <a:gd name="connsiteX255" fmla="*/ 13846 w 512483"/>
                  <a:gd name="connsiteY255" fmla="*/ 136834 h 150680"/>
                  <a:gd name="connsiteX256" fmla="*/ 13032 w 512483"/>
                  <a:gd name="connsiteY256" fmla="*/ 142536 h 150680"/>
                  <a:gd name="connsiteX257" fmla="*/ 16290 w 512483"/>
                  <a:gd name="connsiteY257" fmla="*/ 142536 h 150680"/>
                  <a:gd name="connsiteX258" fmla="*/ 17104 w 512483"/>
                  <a:gd name="connsiteY258" fmla="*/ 136834 h 150680"/>
                  <a:gd name="connsiteX259" fmla="*/ 17919 w 512483"/>
                  <a:gd name="connsiteY259" fmla="*/ 138463 h 150680"/>
                  <a:gd name="connsiteX260" fmla="*/ 20362 w 512483"/>
                  <a:gd name="connsiteY260" fmla="*/ 134391 h 150680"/>
                  <a:gd name="connsiteX261" fmla="*/ 30136 w 512483"/>
                  <a:gd name="connsiteY261" fmla="*/ 131133 h 150680"/>
                  <a:gd name="connsiteX262" fmla="*/ 30950 w 512483"/>
                  <a:gd name="connsiteY262" fmla="*/ 132762 h 150680"/>
                  <a:gd name="connsiteX263" fmla="*/ 36652 w 512483"/>
                  <a:gd name="connsiteY263" fmla="*/ 127875 h 150680"/>
                  <a:gd name="connsiteX264" fmla="*/ 46426 w 512483"/>
                  <a:gd name="connsiteY264" fmla="*/ 126246 h 150680"/>
                  <a:gd name="connsiteX265" fmla="*/ 63530 w 512483"/>
                  <a:gd name="connsiteY265" fmla="*/ 120544 h 150680"/>
                  <a:gd name="connsiteX266" fmla="*/ 62716 w 512483"/>
                  <a:gd name="connsiteY266" fmla="*/ 122988 h 150680"/>
                  <a:gd name="connsiteX267" fmla="*/ 64345 w 512483"/>
                  <a:gd name="connsiteY267" fmla="*/ 123802 h 150680"/>
                  <a:gd name="connsiteX268" fmla="*/ 65974 w 512483"/>
                  <a:gd name="connsiteY268" fmla="*/ 119730 h 150680"/>
                  <a:gd name="connsiteX269" fmla="*/ 74933 w 512483"/>
                  <a:gd name="connsiteY269" fmla="*/ 116472 h 150680"/>
                  <a:gd name="connsiteX270" fmla="*/ 74933 w 512483"/>
                  <a:gd name="connsiteY270" fmla="*/ 118101 h 150680"/>
                  <a:gd name="connsiteX271" fmla="*/ 83892 w 512483"/>
                  <a:gd name="connsiteY271" fmla="*/ 117286 h 150680"/>
                  <a:gd name="connsiteX272" fmla="*/ 86336 w 512483"/>
                  <a:gd name="connsiteY272" fmla="*/ 118915 h 150680"/>
                  <a:gd name="connsiteX273" fmla="*/ 91223 w 512483"/>
                  <a:gd name="connsiteY273" fmla="*/ 114029 h 150680"/>
                  <a:gd name="connsiteX274" fmla="*/ 97739 w 512483"/>
                  <a:gd name="connsiteY274" fmla="*/ 114843 h 150680"/>
                  <a:gd name="connsiteX275" fmla="*/ 118915 w 512483"/>
                  <a:gd name="connsiteY275" fmla="*/ 109956 h 150680"/>
                  <a:gd name="connsiteX276" fmla="*/ 119730 w 512483"/>
                  <a:gd name="connsiteY276" fmla="*/ 111585 h 150680"/>
                  <a:gd name="connsiteX277" fmla="*/ 140907 w 512483"/>
                  <a:gd name="connsiteY277" fmla="*/ 108327 h 150680"/>
                  <a:gd name="connsiteX278" fmla="*/ 140092 w 512483"/>
                  <a:gd name="connsiteY278" fmla="*/ 111585 h 150680"/>
                  <a:gd name="connsiteX279" fmla="*/ 144164 w 512483"/>
                  <a:gd name="connsiteY279" fmla="*/ 108327 h 150680"/>
                  <a:gd name="connsiteX280" fmla="*/ 149866 w 512483"/>
                  <a:gd name="connsiteY280" fmla="*/ 109142 h 150680"/>
                  <a:gd name="connsiteX281" fmla="*/ 153938 w 512483"/>
                  <a:gd name="connsiteY281" fmla="*/ 107512 h 150680"/>
                  <a:gd name="connsiteX282" fmla="*/ 162898 w 512483"/>
                  <a:gd name="connsiteY282" fmla="*/ 107512 h 150680"/>
                  <a:gd name="connsiteX283" fmla="*/ 162083 w 512483"/>
                  <a:gd name="connsiteY283" fmla="*/ 107512 h 150680"/>
                  <a:gd name="connsiteX284" fmla="*/ 162898 w 512483"/>
                  <a:gd name="connsiteY284" fmla="*/ 109956 h 150680"/>
                  <a:gd name="connsiteX285" fmla="*/ 166156 w 512483"/>
                  <a:gd name="connsiteY285" fmla="*/ 106698 h 150680"/>
                  <a:gd name="connsiteX286" fmla="*/ 178373 w 512483"/>
                  <a:gd name="connsiteY286" fmla="*/ 107512 h 150680"/>
                  <a:gd name="connsiteX287" fmla="*/ 179188 w 512483"/>
                  <a:gd name="connsiteY287" fmla="*/ 105884 h 150680"/>
                  <a:gd name="connsiteX288" fmla="*/ 188961 w 512483"/>
                  <a:gd name="connsiteY288" fmla="*/ 105884 h 150680"/>
                  <a:gd name="connsiteX289" fmla="*/ 189776 w 512483"/>
                  <a:gd name="connsiteY289" fmla="*/ 107512 h 150680"/>
                  <a:gd name="connsiteX290" fmla="*/ 190590 w 512483"/>
                  <a:gd name="connsiteY290" fmla="*/ 105069 h 150680"/>
                  <a:gd name="connsiteX291" fmla="*/ 206066 w 512483"/>
                  <a:gd name="connsiteY291" fmla="*/ 105884 h 150680"/>
                  <a:gd name="connsiteX292" fmla="*/ 231315 w 512483"/>
                  <a:gd name="connsiteY292" fmla="*/ 102626 h 150680"/>
                  <a:gd name="connsiteX293" fmla="*/ 231315 w 512483"/>
                  <a:gd name="connsiteY293" fmla="*/ 103440 h 150680"/>
                  <a:gd name="connsiteX294" fmla="*/ 239460 w 512483"/>
                  <a:gd name="connsiteY294" fmla="*/ 100997 h 150680"/>
                  <a:gd name="connsiteX295" fmla="*/ 241903 w 512483"/>
                  <a:gd name="connsiteY295" fmla="*/ 102626 h 150680"/>
                  <a:gd name="connsiteX296" fmla="*/ 250863 w 512483"/>
                  <a:gd name="connsiteY296" fmla="*/ 100997 h 150680"/>
                  <a:gd name="connsiteX297" fmla="*/ 250048 w 512483"/>
                  <a:gd name="connsiteY297" fmla="*/ 101811 h 150680"/>
                  <a:gd name="connsiteX298" fmla="*/ 259822 w 512483"/>
                  <a:gd name="connsiteY298" fmla="*/ 101811 h 150680"/>
                  <a:gd name="connsiteX299" fmla="*/ 259007 w 512483"/>
                  <a:gd name="connsiteY299" fmla="*/ 103440 h 150680"/>
                  <a:gd name="connsiteX300" fmla="*/ 263080 w 512483"/>
                  <a:gd name="connsiteY300" fmla="*/ 103440 h 150680"/>
                  <a:gd name="connsiteX301" fmla="*/ 263080 w 512483"/>
                  <a:gd name="connsiteY301" fmla="*/ 101811 h 150680"/>
                  <a:gd name="connsiteX302" fmla="*/ 285886 w 512483"/>
                  <a:gd name="connsiteY302" fmla="*/ 96110 h 150680"/>
                  <a:gd name="connsiteX303" fmla="*/ 290773 w 512483"/>
                  <a:gd name="connsiteY303" fmla="*/ 98553 h 150680"/>
                  <a:gd name="connsiteX304" fmla="*/ 290773 w 512483"/>
                  <a:gd name="connsiteY304" fmla="*/ 97739 h 150680"/>
                  <a:gd name="connsiteX305" fmla="*/ 294845 w 512483"/>
                  <a:gd name="connsiteY305" fmla="*/ 99368 h 150680"/>
                  <a:gd name="connsiteX306" fmla="*/ 294845 w 512483"/>
                  <a:gd name="connsiteY306" fmla="*/ 96924 h 150680"/>
                  <a:gd name="connsiteX307" fmla="*/ 302176 w 512483"/>
                  <a:gd name="connsiteY307" fmla="*/ 97739 h 150680"/>
                  <a:gd name="connsiteX308" fmla="*/ 302176 w 512483"/>
                  <a:gd name="connsiteY308" fmla="*/ 99368 h 150680"/>
                  <a:gd name="connsiteX309" fmla="*/ 310320 w 512483"/>
                  <a:gd name="connsiteY309" fmla="*/ 92037 h 150680"/>
                  <a:gd name="connsiteX310" fmla="*/ 359190 w 512483"/>
                  <a:gd name="connsiteY310" fmla="*/ 77376 h 150680"/>
                  <a:gd name="connsiteX311" fmla="*/ 408873 w 512483"/>
                  <a:gd name="connsiteY311" fmla="*/ 65974 h 150680"/>
                  <a:gd name="connsiteX312" fmla="*/ 417018 w 512483"/>
                  <a:gd name="connsiteY312" fmla="*/ 65159 h 150680"/>
                  <a:gd name="connsiteX313" fmla="*/ 417018 w 512483"/>
                  <a:gd name="connsiteY313" fmla="*/ 65974 h 150680"/>
                  <a:gd name="connsiteX314" fmla="*/ 419462 w 512483"/>
                  <a:gd name="connsiteY314" fmla="*/ 62716 h 150680"/>
                  <a:gd name="connsiteX315" fmla="*/ 434937 w 512483"/>
                  <a:gd name="connsiteY315" fmla="*/ 56200 h 150680"/>
                  <a:gd name="connsiteX316" fmla="*/ 435752 w 512483"/>
                  <a:gd name="connsiteY316" fmla="*/ 58643 h 150680"/>
                  <a:gd name="connsiteX317" fmla="*/ 435752 w 512483"/>
                  <a:gd name="connsiteY317" fmla="*/ 56200 h 150680"/>
                  <a:gd name="connsiteX318" fmla="*/ 436566 w 512483"/>
                  <a:gd name="connsiteY318" fmla="*/ 57014 h 150680"/>
                  <a:gd name="connsiteX319" fmla="*/ 436566 w 512483"/>
                  <a:gd name="connsiteY319" fmla="*/ 54571 h 150680"/>
                  <a:gd name="connsiteX320" fmla="*/ 474847 w 512483"/>
                  <a:gd name="connsiteY320" fmla="*/ 32580 h 150680"/>
                  <a:gd name="connsiteX321" fmla="*/ 482992 w 512483"/>
                  <a:gd name="connsiteY321" fmla="*/ 23620 h 150680"/>
                  <a:gd name="connsiteX322" fmla="*/ 506612 w 512483"/>
                  <a:gd name="connsiteY322" fmla="*/ 0 h 150680"/>
                  <a:gd name="connsiteX323" fmla="*/ 512314 w 512483"/>
                  <a:gd name="connsiteY323" fmla="*/ 13846 h 150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512483" h="150680">
                    <a:moveTo>
                      <a:pt x="512314" y="13846"/>
                    </a:moveTo>
                    <a:cubicBezTo>
                      <a:pt x="513943" y="22806"/>
                      <a:pt x="503354" y="26064"/>
                      <a:pt x="501725" y="34208"/>
                    </a:cubicBezTo>
                    <a:cubicBezTo>
                      <a:pt x="501725" y="35023"/>
                      <a:pt x="499282" y="31765"/>
                      <a:pt x="498467" y="33394"/>
                    </a:cubicBezTo>
                    <a:cubicBezTo>
                      <a:pt x="497653" y="41539"/>
                      <a:pt x="487064" y="48055"/>
                      <a:pt x="478105" y="49684"/>
                    </a:cubicBezTo>
                    <a:lnTo>
                      <a:pt x="478105" y="48869"/>
                    </a:lnTo>
                    <a:cubicBezTo>
                      <a:pt x="476476" y="48869"/>
                      <a:pt x="476476" y="52942"/>
                      <a:pt x="474847" y="53756"/>
                    </a:cubicBezTo>
                    <a:cubicBezTo>
                      <a:pt x="474847" y="52942"/>
                      <a:pt x="474847" y="52942"/>
                      <a:pt x="474033" y="52127"/>
                    </a:cubicBezTo>
                    <a:cubicBezTo>
                      <a:pt x="474847" y="53756"/>
                      <a:pt x="472404" y="54571"/>
                      <a:pt x="472404" y="56200"/>
                    </a:cubicBezTo>
                    <a:cubicBezTo>
                      <a:pt x="471589" y="56200"/>
                      <a:pt x="470775" y="54571"/>
                      <a:pt x="469146" y="54571"/>
                    </a:cubicBezTo>
                    <a:lnTo>
                      <a:pt x="469960" y="57014"/>
                    </a:lnTo>
                    <a:cubicBezTo>
                      <a:pt x="470775" y="62716"/>
                      <a:pt x="464259" y="60272"/>
                      <a:pt x="462630" y="64345"/>
                    </a:cubicBezTo>
                    <a:cubicBezTo>
                      <a:pt x="462630" y="63530"/>
                      <a:pt x="462630" y="63530"/>
                      <a:pt x="461815" y="62716"/>
                    </a:cubicBezTo>
                    <a:cubicBezTo>
                      <a:pt x="458557" y="68417"/>
                      <a:pt x="451227" y="71675"/>
                      <a:pt x="445525" y="75747"/>
                    </a:cubicBezTo>
                    <a:cubicBezTo>
                      <a:pt x="445525" y="74933"/>
                      <a:pt x="444711" y="73304"/>
                      <a:pt x="444711" y="73304"/>
                    </a:cubicBezTo>
                    <a:cubicBezTo>
                      <a:pt x="445525" y="75747"/>
                      <a:pt x="443897" y="76562"/>
                      <a:pt x="442268" y="78191"/>
                    </a:cubicBezTo>
                    <a:cubicBezTo>
                      <a:pt x="440639" y="76562"/>
                      <a:pt x="439824" y="81449"/>
                      <a:pt x="437381" y="80634"/>
                    </a:cubicBezTo>
                    <a:lnTo>
                      <a:pt x="437381" y="79820"/>
                    </a:lnTo>
                    <a:cubicBezTo>
                      <a:pt x="436566" y="83078"/>
                      <a:pt x="434937" y="79005"/>
                      <a:pt x="434123" y="82263"/>
                    </a:cubicBezTo>
                    <a:lnTo>
                      <a:pt x="432494" y="80634"/>
                    </a:lnTo>
                    <a:cubicBezTo>
                      <a:pt x="433308" y="83892"/>
                      <a:pt x="430050" y="79820"/>
                      <a:pt x="429236" y="81449"/>
                    </a:cubicBezTo>
                    <a:lnTo>
                      <a:pt x="429236" y="82263"/>
                    </a:lnTo>
                    <a:cubicBezTo>
                      <a:pt x="428421" y="83078"/>
                      <a:pt x="426792" y="82263"/>
                      <a:pt x="425978" y="83078"/>
                    </a:cubicBezTo>
                    <a:lnTo>
                      <a:pt x="425978" y="83078"/>
                    </a:lnTo>
                    <a:cubicBezTo>
                      <a:pt x="423534" y="84707"/>
                      <a:pt x="421905" y="83078"/>
                      <a:pt x="422720" y="85521"/>
                    </a:cubicBezTo>
                    <a:cubicBezTo>
                      <a:pt x="421091" y="83892"/>
                      <a:pt x="425163" y="83892"/>
                      <a:pt x="422720" y="81449"/>
                    </a:cubicBezTo>
                    <a:cubicBezTo>
                      <a:pt x="415390" y="86336"/>
                      <a:pt x="406430" y="87965"/>
                      <a:pt x="397471" y="90408"/>
                    </a:cubicBezTo>
                    <a:cubicBezTo>
                      <a:pt x="395842" y="89594"/>
                      <a:pt x="395842" y="89594"/>
                      <a:pt x="395027" y="88779"/>
                    </a:cubicBezTo>
                    <a:cubicBezTo>
                      <a:pt x="394213" y="89594"/>
                      <a:pt x="391769" y="90408"/>
                      <a:pt x="391769" y="91223"/>
                    </a:cubicBezTo>
                    <a:cubicBezTo>
                      <a:pt x="391769" y="91223"/>
                      <a:pt x="390955" y="90408"/>
                      <a:pt x="390140" y="90408"/>
                    </a:cubicBezTo>
                    <a:cubicBezTo>
                      <a:pt x="388511" y="89594"/>
                      <a:pt x="389326" y="93666"/>
                      <a:pt x="386882" y="92852"/>
                    </a:cubicBezTo>
                    <a:cubicBezTo>
                      <a:pt x="387697" y="92037"/>
                      <a:pt x="387697" y="91223"/>
                      <a:pt x="386882" y="90408"/>
                    </a:cubicBezTo>
                    <a:cubicBezTo>
                      <a:pt x="386068" y="92852"/>
                      <a:pt x="383624" y="92852"/>
                      <a:pt x="381995" y="93666"/>
                    </a:cubicBezTo>
                    <a:cubicBezTo>
                      <a:pt x="381995" y="92852"/>
                      <a:pt x="382810" y="92852"/>
                      <a:pt x="381995" y="92037"/>
                    </a:cubicBezTo>
                    <a:cubicBezTo>
                      <a:pt x="380366" y="94481"/>
                      <a:pt x="378738" y="92037"/>
                      <a:pt x="377108" y="94481"/>
                    </a:cubicBezTo>
                    <a:lnTo>
                      <a:pt x="377108" y="92852"/>
                    </a:lnTo>
                    <a:cubicBezTo>
                      <a:pt x="373851" y="92037"/>
                      <a:pt x="377108" y="96110"/>
                      <a:pt x="374665" y="95295"/>
                    </a:cubicBezTo>
                    <a:cubicBezTo>
                      <a:pt x="375480" y="94481"/>
                      <a:pt x="374665" y="94481"/>
                      <a:pt x="374665" y="93666"/>
                    </a:cubicBezTo>
                    <a:cubicBezTo>
                      <a:pt x="373036" y="96924"/>
                      <a:pt x="369778" y="96924"/>
                      <a:pt x="367335" y="98553"/>
                    </a:cubicBezTo>
                    <a:cubicBezTo>
                      <a:pt x="367335" y="98553"/>
                      <a:pt x="367335" y="97739"/>
                      <a:pt x="367335" y="97739"/>
                    </a:cubicBezTo>
                    <a:cubicBezTo>
                      <a:pt x="364891" y="98553"/>
                      <a:pt x="362448" y="98553"/>
                      <a:pt x="360004" y="100182"/>
                    </a:cubicBezTo>
                    <a:cubicBezTo>
                      <a:pt x="359190" y="99368"/>
                      <a:pt x="359190" y="96924"/>
                      <a:pt x="356746" y="97739"/>
                    </a:cubicBezTo>
                    <a:cubicBezTo>
                      <a:pt x="357561" y="100997"/>
                      <a:pt x="352674" y="100182"/>
                      <a:pt x="355117" y="102626"/>
                    </a:cubicBezTo>
                    <a:cubicBezTo>
                      <a:pt x="352674" y="102626"/>
                      <a:pt x="349416" y="102626"/>
                      <a:pt x="347787" y="103440"/>
                    </a:cubicBezTo>
                    <a:cubicBezTo>
                      <a:pt x="348601" y="101811"/>
                      <a:pt x="346158" y="100182"/>
                      <a:pt x="347787" y="99368"/>
                    </a:cubicBezTo>
                    <a:lnTo>
                      <a:pt x="346158" y="97739"/>
                    </a:lnTo>
                    <a:cubicBezTo>
                      <a:pt x="346158" y="96110"/>
                      <a:pt x="347787" y="97739"/>
                      <a:pt x="346972" y="96110"/>
                    </a:cubicBezTo>
                    <a:cubicBezTo>
                      <a:pt x="346158" y="96110"/>
                      <a:pt x="343714" y="98553"/>
                      <a:pt x="342900" y="97739"/>
                    </a:cubicBezTo>
                    <a:cubicBezTo>
                      <a:pt x="342085" y="100182"/>
                      <a:pt x="341271" y="103440"/>
                      <a:pt x="338828" y="104255"/>
                    </a:cubicBezTo>
                    <a:cubicBezTo>
                      <a:pt x="339642" y="102626"/>
                      <a:pt x="337199" y="100997"/>
                      <a:pt x="338013" y="100182"/>
                    </a:cubicBezTo>
                    <a:lnTo>
                      <a:pt x="335569" y="106698"/>
                    </a:lnTo>
                    <a:cubicBezTo>
                      <a:pt x="334755" y="106698"/>
                      <a:pt x="334755" y="104255"/>
                      <a:pt x="333941" y="105069"/>
                    </a:cubicBezTo>
                    <a:cubicBezTo>
                      <a:pt x="333941" y="105884"/>
                      <a:pt x="333941" y="106698"/>
                      <a:pt x="333126" y="107512"/>
                    </a:cubicBezTo>
                    <a:cubicBezTo>
                      <a:pt x="333126" y="107512"/>
                      <a:pt x="329868" y="109142"/>
                      <a:pt x="328239" y="105884"/>
                    </a:cubicBezTo>
                    <a:cubicBezTo>
                      <a:pt x="327425" y="105069"/>
                      <a:pt x="329868" y="105069"/>
                      <a:pt x="328239" y="104255"/>
                    </a:cubicBezTo>
                    <a:cubicBezTo>
                      <a:pt x="326610" y="104255"/>
                      <a:pt x="326610" y="105884"/>
                      <a:pt x="324981" y="105884"/>
                    </a:cubicBezTo>
                    <a:lnTo>
                      <a:pt x="324981" y="105884"/>
                    </a:lnTo>
                    <a:cubicBezTo>
                      <a:pt x="324167" y="105884"/>
                      <a:pt x="321723" y="107512"/>
                      <a:pt x="323352" y="109142"/>
                    </a:cubicBezTo>
                    <a:cubicBezTo>
                      <a:pt x="324167" y="109142"/>
                      <a:pt x="322538" y="107512"/>
                      <a:pt x="324167" y="108327"/>
                    </a:cubicBezTo>
                    <a:cubicBezTo>
                      <a:pt x="324167" y="109956"/>
                      <a:pt x="321723" y="110771"/>
                      <a:pt x="320094" y="111585"/>
                    </a:cubicBezTo>
                    <a:cubicBezTo>
                      <a:pt x="320909" y="110771"/>
                      <a:pt x="320094" y="109956"/>
                      <a:pt x="320094" y="109142"/>
                    </a:cubicBezTo>
                    <a:cubicBezTo>
                      <a:pt x="318465" y="111585"/>
                      <a:pt x="316022" y="113214"/>
                      <a:pt x="313578" y="114843"/>
                    </a:cubicBezTo>
                    <a:cubicBezTo>
                      <a:pt x="313578" y="116472"/>
                      <a:pt x="313578" y="112399"/>
                      <a:pt x="314393" y="112399"/>
                    </a:cubicBezTo>
                    <a:cubicBezTo>
                      <a:pt x="311135" y="110771"/>
                      <a:pt x="308691" y="116472"/>
                      <a:pt x="305433" y="114029"/>
                    </a:cubicBezTo>
                    <a:cubicBezTo>
                      <a:pt x="305433" y="114029"/>
                      <a:pt x="306248" y="115657"/>
                      <a:pt x="306248" y="115657"/>
                    </a:cubicBezTo>
                    <a:cubicBezTo>
                      <a:pt x="304619" y="115657"/>
                      <a:pt x="304619" y="114029"/>
                      <a:pt x="303804" y="114843"/>
                    </a:cubicBezTo>
                    <a:cubicBezTo>
                      <a:pt x="303804" y="114029"/>
                      <a:pt x="302990" y="115657"/>
                      <a:pt x="301361" y="115657"/>
                    </a:cubicBezTo>
                    <a:cubicBezTo>
                      <a:pt x="301361" y="116472"/>
                      <a:pt x="301361" y="114843"/>
                      <a:pt x="302176" y="114843"/>
                    </a:cubicBezTo>
                    <a:cubicBezTo>
                      <a:pt x="301361" y="116472"/>
                      <a:pt x="295660" y="118915"/>
                      <a:pt x="292402" y="118101"/>
                    </a:cubicBezTo>
                    <a:cubicBezTo>
                      <a:pt x="292402" y="118915"/>
                      <a:pt x="290773" y="121359"/>
                      <a:pt x="289958" y="121359"/>
                    </a:cubicBezTo>
                    <a:lnTo>
                      <a:pt x="289958" y="119730"/>
                    </a:lnTo>
                    <a:cubicBezTo>
                      <a:pt x="289144" y="118915"/>
                      <a:pt x="287515" y="120544"/>
                      <a:pt x="286700" y="118915"/>
                    </a:cubicBezTo>
                    <a:cubicBezTo>
                      <a:pt x="285886" y="121359"/>
                      <a:pt x="292402" y="115657"/>
                      <a:pt x="290773" y="118101"/>
                    </a:cubicBezTo>
                    <a:cubicBezTo>
                      <a:pt x="289958" y="116472"/>
                      <a:pt x="288329" y="121359"/>
                      <a:pt x="288329" y="118915"/>
                    </a:cubicBezTo>
                    <a:cubicBezTo>
                      <a:pt x="286700" y="118915"/>
                      <a:pt x="285886" y="121359"/>
                      <a:pt x="284257" y="119730"/>
                    </a:cubicBezTo>
                    <a:cubicBezTo>
                      <a:pt x="285071" y="119730"/>
                      <a:pt x="285071" y="117286"/>
                      <a:pt x="284257" y="117286"/>
                    </a:cubicBezTo>
                    <a:cubicBezTo>
                      <a:pt x="281813" y="118101"/>
                      <a:pt x="283442" y="118101"/>
                      <a:pt x="281813" y="118915"/>
                    </a:cubicBezTo>
                    <a:lnTo>
                      <a:pt x="280999" y="119730"/>
                    </a:lnTo>
                    <a:cubicBezTo>
                      <a:pt x="280999" y="121359"/>
                      <a:pt x="279370" y="119730"/>
                      <a:pt x="280184" y="121359"/>
                    </a:cubicBezTo>
                    <a:cubicBezTo>
                      <a:pt x="279370" y="119730"/>
                      <a:pt x="276926" y="122988"/>
                      <a:pt x="276926" y="119730"/>
                    </a:cubicBezTo>
                    <a:lnTo>
                      <a:pt x="276926" y="117286"/>
                    </a:lnTo>
                    <a:cubicBezTo>
                      <a:pt x="276112" y="117286"/>
                      <a:pt x="276112" y="119730"/>
                      <a:pt x="275297" y="121359"/>
                    </a:cubicBezTo>
                    <a:cubicBezTo>
                      <a:pt x="275297" y="121359"/>
                      <a:pt x="274483" y="120544"/>
                      <a:pt x="274483" y="120544"/>
                    </a:cubicBezTo>
                    <a:cubicBezTo>
                      <a:pt x="275297" y="123802"/>
                      <a:pt x="272039" y="120544"/>
                      <a:pt x="271225" y="123802"/>
                    </a:cubicBezTo>
                    <a:cubicBezTo>
                      <a:pt x="268781" y="122988"/>
                      <a:pt x="266338" y="124617"/>
                      <a:pt x="264709" y="122173"/>
                    </a:cubicBezTo>
                    <a:cubicBezTo>
                      <a:pt x="263080" y="123802"/>
                      <a:pt x="262265" y="124617"/>
                      <a:pt x="260637" y="124617"/>
                    </a:cubicBezTo>
                    <a:cubicBezTo>
                      <a:pt x="260637" y="124617"/>
                      <a:pt x="261451" y="123802"/>
                      <a:pt x="261451" y="122988"/>
                    </a:cubicBezTo>
                    <a:cubicBezTo>
                      <a:pt x="259822" y="122173"/>
                      <a:pt x="259822" y="122988"/>
                      <a:pt x="259007" y="123802"/>
                    </a:cubicBezTo>
                    <a:cubicBezTo>
                      <a:pt x="259007" y="122988"/>
                      <a:pt x="256564" y="122173"/>
                      <a:pt x="254935" y="120544"/>
                    </a:cubicBezTo>
                    <a:cubicBezTo>
                      <a:pt x="253306" y="122173"/>
                      <a:pt x="254121" y="123802"/>
                      <a:pt x="254121" y="124617"/>
                    </a:cubicBezTo>
                    <a:cubicBezTo>
                      <a:pt x="252492" y="121359"/>
                      <a:pt x="250048" y="127060"/>
                      <a:pt x="247605" y="124617"/>
                    </a:cubicBezTo>
                    <a:cubicBezTo>
                      <a:pt x="248419" y="123802"/>
                      <a:pt x="249234" y="122988"/>
                      <a:pt x="248419" y="122173"/>
                    </a:cubicBezTo>
                    <a:cubicBezTo>
                      <a:pt x="246790" y="118915"/>
                      <a:pt x="245976" y="125431"/>
                      <a:pt x="243532" y="123802"/>
                    </a:cubicBezTo>
                    <a:lnTo>
                      <a:pt x="244347" y="127060"/>
                    </a:lnTo>
                    <a:cubicBezTo>
                      <a:pt x="243532" y="125431"/>
                      <a:pt x="241089" y="129504"/>
                      <a:pt x="241089" y="126246"/>
                    </a:cubicBezTo>
                    <a:cubicBezTo>
                      <a:pt x="240274" y="127060"/>
                      <a:pt x="238645" y="125431"/>
                      <a:pt x="238645" y="128689"/>
                    </a:cubicBezTo>
                    <a:cubicBezTo>
                      <a:pt x="234573" y="127060"/>
                      <a:pt x="229686" y="131133"/>
                      <a:pt x="227242" y="126246"/>
                    </a:cubicBezTo>
                    <a:cubicBezTo>
                      <a:pt x="226428" y="127060"/>
                      <a:pt x="225613" y="126246"/>
                      <a:pt x="225613" y="127875"/>
                    </a:cubicBezTo>
                    <a:cubicBezTo>
                      <a:pt x="226428" y="129504"/>
                      <a:pt x="226428" y="126246"/>
                      <a:pt x="227242" y="127875"/>
                    </a:cubicBezTo>
                    <a:cubicBezTo>
                      <a:pt x="226428" y="127875"/>
                      <a:pt x="226428" y="128689"/>
                      <a:pt x="226428" y="129504"/>
                    </a:cubicBezTo>
                    <a:cubicBezTo>
                      <a:pt x="225613" y="128689"/>
                      <a:pt x="223985" y="128689"/>
                      <a:pt x="224799" y="126246"/>
                    </a:cubicBezTo>
                    <a:cubicBezTo>
                      <a:pt x="222355" y="124617"/>
                      <a:pt x="222355" y="131133"/>
                      <a:pt x="219098" y="130318"/>
                    </a:cubicBezTo>
                    <a:cubicBezTo>
                      <a:pt x="219098" y="129504"/>
                      <a:pt x="219098" y="128689"/>
                      <a:pt x="218283" y="128689"/>
                    </a:cubicBezTo>
                    <a:lnTo>
                      <a:pt x="216654" y="131133"/>
                    </a:lnTo>
                    <a:cubicBezTo>
                      <a:pt x="214211" y="131133"/>
                      <a:pt x="215025" y="128689"/>
                      <a:pt x="215025" y="126246"/>
                    </a:cubicBezTo>
                    <a:cubicBezTo>
                      <a:pt x="214211" y="127060"/>
                      <a:pt x="212582" y="126246"/>
                      <a:pt x="211767" y="127875"/>
                    </a:cubicBezTo>
                    <a:lnTo>
                      <a:pt x="210138" y="125431"/>
                    </a:lnTo>
                    <a:cubicBezTo>
                      <a:pt x="210953" y="127060"/>
                      <a:pt x="209324" y="127060"/>
                      <a:pt x="208509" y="127060"/>
                    </a:cubicBezTo>
                    <a:lnTo>
                      <a:pt x="209324" y="126246"/>
                    </a:lnTo>
                    <a:cubicBezTo>
                      <a:pt x="209324" y="125431"/>
                      <a:pt x="207695" y="126246"/>
                      <a:pt x="206880" y="126246"/>
                    </a:cubicBezTo>
                    <a:cubicBezTo>
                      <a:pt x="206880" y="127875"/>
                      <a:pt x="208509" y="127875"/>
                      <a:pt x="209324" y="127875"/>
                    </a:cubicBezTo>
                    <a:cubicBezTo>
                      <a:pt x="208509" y="128689"/>
                      <a:pt x="207695" y="128689"/>
                      <a:pt x="206880" y="129504"/>
                    </a:cubicBezTo>
                    <a:cubicBezTo>
                      <a:pt x="206880" y="127875"/>
                      <a:pt x="205251" y="127875"/>
                      <a:pt x="204437" y="127875"/>
                    </a:cubicBezTo>
                    <a:cubicBezTo>
                      <a:pt x="203622" y="127875"/>
                      <a:pt x="203622" y="129504"/>
                      <a:pt x="202808" y="129504"/>
                    </a:cubicBezTo>
                    <a:cubicBezTo>
                      <a:pt x="202808" y="128689"/>
                      <a:pt x="201179" y="129504"/>
                      <a:pt x="201993" y="127875"/>
                    </a:cubicBezTo>
                    <a:cubicBezTo>
                      <a:pt x="201993" y="127875"/>
                      <a:pt x="202808" y="128689"/>
                      <a:pt x="203622" y="127875"/>
                    </a:cubicBezTo>
                    <a:cubicBezTo>
                      <a:pt x="202808" y="127060"/>
                      <a:pt x="202808" y="125431"/>
                      <a:pt x="201179" y="127060"/>
                    </a:cubicBezTo>
                    <a:cubicBezTo>
                      <a:pt x="200364" y="127875"/>
                      <a:pt x="201993" y="131133"/>
                      <a:pt x="199550" y="129504"/>
                    </a:cubicBezTo>
                    <a:cubicBezTo>
                      <a:pt x="200364" y="128689"/>
                      <a:pt x="200364" y="127875"/>
                      <a:pt x="200364" y="127060"/>
                    </a:cubicBezTo>
                    <a:lnTo>
                      <a:pt x="198735" y="126246"/>
                    </a:lnTo>
                    <a:lnTo>
                      <a:pt x="198735" y="127875"/>
                    </a:lnTo>
                    <a:cubicBezTo>
                      <a:pt x="198735" y="127060"/>
                      <a:pt x="198735" y="127060"/>
                      <a:pt x="198735" y="127060"/>
                    </a:cubicBezTo>
                    <a:cubicBezTo>
                      <a:pt x="197921" y="128689"/>
                      <a:pt x="196292" y="127875"/>
                      <a:pt x="195477" y="129504"/>
                    </a:cubicBezTo>
                    <a:cubicBezTo>
                      <a:pt x="194663" y="129504"/>
                      <a:pt x="193848" y="128689"/>
                      <a:pt x="192220" y="127875"/>
                    </a:cubicBezTo>
                    <a:lnTo>
                      <a:pt x="192220" y="127875"/>
                    </a:lnTo>
                    <a:cubicBezTo>
                      <a:pt x="191405" y="127060"/>
                      <a:pt x="189776" y="127875"/>
                      <a:pt x="188961" y="128689"/>
                    </a:cubicBezTo>
                    <a:lnTo>
                      <a:pt x="188961" y="128689"/>
                    </a:lnTo>
                    <a:cubicBezTo>
                      <a:pt x="188147" y="128689"/>
                      <a:pt x="187333" y="128689"/>
                      <a:pt x="186518" y="130318"/>
                    </a:cubicBezTo>
                    <a:cubicBezTo>
                      <a:pt x="184889" y="128689"/>
                      <a:pt x="185703" y="123802"/>
                      <a:pt x="184075" y="125431"/>
                    </a:cubicBezTo>
                    <a:cubicBezTo>
                      <a:pt x="182446" y="125431"/>
                      <a:pt x="181631" y="128689"/>
                      <a:pt x="182446" y="130318"/>
                    </a:cubicBezTo>
                    <a:cubicBezTo>
                      <a:pt x="180002" y="129504"/>
                      <a:pt x="176744" y="131947"/>
                      <a:pt x="174301" y="129504"/>
                    </a:cubicBezTo>
                    <a:cubicBezTo>
                      <a:pt x="174301" y="130318"/>
                      <a:pt x="174301" y="130318"/>
                      <a:pt x="173486" y="131133"/>
                    </a:cubicBezTo>
                    <a:cubicBezTo>
                      <a:pt x="169414" y="130318"/>
                      <a:pt x="165341" y="133576"/>
                      <a:pt x="162083" y="129504"/>
                    </a:cubicBezTo>
                    <a:cubicBezTo>
                      <a:pt x="162898" y="128689"/>
                      <a:pt x="162083" y="127875"/>
                      <a:pt x="162083" y="127060"/>
                    </a:cubicBezTo>
                    <a:cubicBezTo>
                      <a:pt x="161269" y="128689"/>
                      <a:pt x="161269" y="125431"/>
                      <a:pt x="160454" y="127875"/>
                    </a:cubicBezTo>
                    <a:cubicBezTo>
                      <a:pt x="160454" y="129504"/>
                      <a:pt x="160454" y="130318"/>
                      <a:pt x="161269" y="131133"/>
                    </a:cubicBezTo>
                    <a:cubicBezTo>
                      <a:pt x="158825" y="131947"/>
                      <a:pt x="155568" y="131947"/>
                      <a:pt x="153938" y="130318"/>
                    </a:cubicBezTo>
                    <a:cubicBezTo>
                      <a:pt x="154753" y="131133"/>
                      <a:pt x="153938" y="131947"/>
                      <a:pt x="153938" y="131947"/>
                    </a:cubicBezTo>
                    <a:cubicBezTo>
                      <a:pt x="153938" y="129504"/>
                      <a:pt x="152309" y="128689"/>
                      <a:pt x="150681" y="129504"/>
                    </a:cubicBezTo>
                    <a:lnTo>
                      <a:pt x="150681" y="131133"/>
                    </a:lnTo>
                    <a:lnTo>
                      <a:pt x="149866" y="129504"/>
                    </a:lnTo>
                    <a:cubicBezTo>
                      <a:pt x="149051" y="130318"/>
                      <a:pt x="149051" y="132762"/>
                      <a:pt x="148237" y="131133"/>
                    </a:cubicBezTo>
                    <a:cubicBezTo>
                      <a:pt x="148237" y="130318"/>
                      <a:pt x="148237" y="129504"/>
                      <a:pt x="148237" y="129504"/>
                    </a:cubicBezTo>
                    <a:cubicBezTo>
                      <a:pt x="146608" y="131133"/>
                      <a:pt x="144979" y="132762"/>
                      <a:pt x="143350" y="131947"/>
                    </a:cubicBezTo>
                    <a:lnTo>
                      <a:pt x="141721" y="129504"/>
                    </a:lnTo>
                    <a:cubicBezTo>
                      <a:pt x="140907" y="129504"/>
                      <a:pt x="140092" y="131133"/>
                      <a:pt x="140907" y="131947"/>
                    </a:cubicBezTo>
                    <a:cubicBezTo>
                      <a:pt x="138463" y="130318"/>
                      <a:pt x="136834" y="130318"/>
                      <a:pt x="136020" y="128689"/>
                    </a:cubicBezTo>
                    <a:cubicBezTo>
                      <a:pt x="131947" y="133576"/>
                      <a:pt x="125431" y="133576"/>
                      <a:pt x="120544" y="133576"/>
                    </a:cubicBezTo>
                    <a:lnTo>
                      <a:pt x="120544" y="132762"/>
                    </a:lnTo>
                    <a:cubicBezTo>
                      <a:pt x="118915" y="131947"/>
                      <a:pt x="119730" y="135205"/>
                      <a:pt x="118915" y="134391"/>
                    </a:cubicBezTo>
                    <a:cubicBezTo>
                      <a:pt x="118915" y="133576"/>
                      <a:pt x="118101" y="131947"/>
                      <a:pt x="118915" y="130318"/>
                    </a:cubicBezTo>
                    <a:cubicBezTo>
                      <a:pt x="117286" y="129504"/>
                      <a:pt x="116472" y="132762"/>
                      <a:pt x="114843" y="132762"/>
                    </a:cubicBezTo>
                    <a:cubicBezTo>
                      <a:pt x="114843" y="134391"/>
                      <a:pt x="115657" y="131947"/>
                      <a:pt x="115657" y="133576"/>
                    </a:cubicBezTo>
                    <a:cubicBezTo>
                      <a:pt x="115657" y="134391"/>
                      <a:pt x="113214" y="132762"/>
                      <a:pt x="112399" y="135205"/>
                    </a:cubicBezTo>
                    <a:cubicBezTo>
                      <a:pt x="111585" y="134391"/>
                      <a:pt x="112399" y="132762"/>
                      <a:pt x="112399" y="131947"/>
                    </a:cubicBezTo>
                    <a:lnTo>
                      <a:pt x="111585" y="132762"/>
                    </a:lnTo>
                    <a:cubicBezTo>
                      <a:pt x="109956" y="130318"/>
                      <a:pt x="114843" y="127875"/>
                      <a:pt x="113214" y="124617"/>
                    </a:cubicBezTo>
                    <a:lnTo>
                      <a:pt x="112399" y="125431"/>
                    </a:lnTo>
                    <a:cubicBezTo>
                      <a:pt x="111585" y="122988"/>
                      <a:pt x="114843" y="122173"/>
                      <a:pt x="112399" y="122173"/>
                    </a:cubicBezTo>
                    <a:cubicBezTo>
                      <a:pt x="111585" y="122988"/>
                      <a:pt x="109956" y="127060"/>
                      <a:pt x="111585" y="127875"/>
                    </a:cubicBezTo>
                    <a:cubicBezTo>
                      <a:pt x="109142" y="128689"/>
                      <a:pt x="110771" y="133576"/>
                      <a:pt x="108327" y="133576"/>
                    </a:cubicBezTo>
                    <a:cubicBezTo>
                      <a:pt x="107512" y="131947"/>
                      <a:pt x="110771" y="132762"/>
                      <a:pt x="109956" y="131133"/>
                    </a:cubicBezTo>
                    <a:cubicBezTo>
                      <a:pt x="108327" y="129504"/>
                      <a:pt x="107512" y="131947"/>
                      <a:pt x="106698" y="131947"/>
                    </a:cubicBezTo>
                    <a:cubicBezTo>
                      <a:pt x="108327" y="132762"/>
                      <a:pt x="106698" y="135205"/>
                      <a:pt x="106698" y="136020"/>
                    </a:cubicBezTo>
                    <a:cubicBezTo>
                      <a:pt x="105069" y="135205"/>
                      <a:pt x="107512" y="133576"/>
                      <a:pt x="105884" y="133576"/>
                    </a:cubicBezTo>
                    <a:cubicBezTo>
                      <a:pt x="105884" y="135205"/>
                      <a:pt x="104255" y="136020"/>
                      <a:pt x="105884" y="136834"/>
                    </a:cubicBezTo>
                    <a:cubicBezTo>
                      <a:pt x="105069" y="140092"/>
                      <a:pt x="104255" y="136020"/>
                      <a:pt x="102626" y="138463"/>
                    </a:cubicBezTo>
                    <a:cubicBezTo>
                      <a:pt x="101811" y="136020"/>
                      <a:pt x="104255" y="133576"/>
                      <a:pt x="101811" y="131947"/>
                    </a:cubicBezTo>
                    <a:cubicBezTo>
                      <a:pt x="102626" y="134391"/>
                      <a:pt x="99368" y="135205"/>
                      <a:pt x="100997" y="137649"/>
                    </a:cubicBezTo>
                    <a:cubicBezTo>
                      <a:pt x="100182" y="136834"/>
                      <a:pt x="100182" y="135205"/>
                      <a:pt x="100182" y="134391"/>
                    </a:cubicBezTo>
                    <a:cubicBezTo>
                      <a:pt x="98553" y="133576"/>
                      <a:pt x="97739" y="138463"/>
                      <a:pt x="96924" y="134391"/>
                    </a:cubicBezTo>
                    <a:lnTo>
                      <a:pt x="96924" y="136834"/>
                    </a:lnTo>
                    <a:cubicBezTo>
                      <a:pt x="96110" y="136020"/>
                      <a:pt x="96110" y="136020"/>
                      <a:pt x="95295" y="134391"/>
                    </a:cubicBezTo>
                    <a:cubicBezTo>
                      <a:pt x="94481" y="134391"/>
                      <a:pt x="92037" y="137649"/>
                      <a:pt x="92037" y="134391"/>
                    </a:cubicBezTo>
                    <a:cubicBezTo>
                      <a:pt x="92037" y="134391"/>
                      <a:pt x="89594" y="135205"/>
                      <a:pt x="90408" y="136834"/>
                    </a:cubicBezTo>
                    <a:cubicBezTo>
                      <a:pt x="92037" y="138463"/>
                      <a:pt x="92037" y="135205"/>
                      <a:pt x="92852" y="137649"/>
                    </a:cubicBezTo>
                    <a:cubicBezTo>
                      <a:pt x="91223" y="135205"/>
                      <a:pt x="90408" y="138463"/>
                      <a:pt x="90408" y="139278"/>
                    </a:cubicBezTo>
                    <a:lnTo>
                      <a:pt x="90408" y="137649"/>
                    </a:lnTo>
                    <a:cubicBezTo>
                      <a:pt x="89594" y="138463"/>
                      <a:pt x="88779" y="137649"/>
                      <a:pt x="88779" y="139278"/>
                    </a:cubicBezTo>
                    <a:cubicBezTo>
                      <a:pt x="88779" y="138463"/>
                      <a:pt x="88779" y="137649"/>
                      <a:pt x="88779" y="137649"/>
                    </a:cubicBezTo>
                    <a:lnTo>
                      <a:pt x="88779" y="139278"/>
                    </a:lnTo>
                    <a:cubicBezTo>
                      <a:pt x="87150" y="140092"/>
                      <a:pt x="87965" y="136020"/>
                      <a:pt x="86336" y="136834"/>
                    </a:cubicBezTo>
                    <a:lnTo>
                      <a:pt x="87965" y="135205"/>
                    </a:lnTo>
                    <a:cubicBezTo>
                      <a:pt x="87965" y="135205"/>
                      <a:pt x="87150" y="133576"/>
                      <a:pt x="85521" y="134391"/>
                    </a:cubicBezTo>
                    <a:cubicBezTo>
                      <a:pt x="85521" y="136020"/>
                      <a:pt x="84707" y="138463"/>
                      <a:pt x="84707" y="140092"/>
                    </a:cubicBezTo>
                    <a:cubicBezTo>
                      <a:pt x="83892" y="140907"/>
                      <a:pt x="83892" y="138463"/>
                      <a:pt x="83078" y="140092"/>
                    </a:cubicBezTo>
                    <a:lnTo>
                      <a:pt x="83892" y="137649"/>
                    </a:lnTo>
                    <a:cubicBezTo>
                      <a:pt x="83892" y="136834"/>
                      <a:pt x="82263" y="135205"/>
                      <a:pt x="81449" y="135205"/>
                    </a:cubicBezTo>
                    <a:cubicBezTo>
                      <a:pt x="80634" y="136020"/>
                      <a:pt x="79820" y="138463"/>
                      <a:pt x="81449" y="139278"/>
                    </a:cubicBezTo>
                    <a:cubicBezTo>
                      <a:pt x="80634" y="139278"/>
                      <a:pt x="79820" y="138463"/>
                      <a:pt x="79820" y="136834"/>
                    </a:cubicBezTo>
                    <a:cubicBezTo>
                      <a:pt x="78191" y="137649"/>
                      <a:pt x="80634" y="138463"/>
                      <a:pt x="79005" y="140092"/>
                    </a:cubicBezTo>
                    <a:cubicBezTo>
                      <a:pt x="78191" y="139278"/>
                      <a:pt x="76562" y="137649"/>
                      <a:pt x="74933" y="136020"/>
                    </a:cubicBezTo>
                    <a:lnTo>
                      <a:pt x="75747" y="132762"/>
                    </a:lnTo>
                    <a:lnTo>
                      <a:pt x="74933" y="132762"/>
                    </a:lnTo>
                    <a:cubicBezTo>
                      <a:pt x="75747" y="130318"/>
                      <a:pt x="74119" y="131133"/>
                      <a:pt x="74119" y="128689"/>
                    </a:cubicBezTo>
                    <a:cubicBezTo>
                      <a:pt x="73304" y="128689"/>
                      <a:pt x="72489" y="129504"/>
                      <a:pt x="71675" y="130318"/>
                    </a:cubicBezTo>
                    <a:cubicBezTo>
                      <a:pt x="74119" y="133576"/>
                      <a:pt x="70046" y="136020"/>
                      <a:pt x="71675" y="139278"/>
                    </a:cubicBezTo>
                    <a:cubicBezTo>
                      <a:pt x="69232" y="140907"/>
                      <a:pt x="68417" y="131133"/>
                      <a:pt x="66788" y="136834"/>
                    </a:cubicBezTo>
                    <a:cubicBezTo>
                      <a:pt x="67603" y="137649"/>
                      <a:pt x="66788" y="140907"/>
                      <a:pt x="68417" y="139278"/>
                    </a:cubicBezTo>
                    <a:cubicBezTo>
                      <a:pt x="66788" y="139278"/>
                      <a:pt x="67603" y="143350"/>
                      <a:pt x="65974" y="141721"/>
                    </a:cubicBezTo>
                    <a:cubicBezTo>
                      <a:pt x="66788" y="140092"/>
                      <a:pt x="63530" y="138463"/>
                      <a:pt x="65159" y="136020"/>
                    </a:cubicBezTo>
                    <a:cubicBezTo>
                      <a:pt x="65159" y="136834"/>
                      <a:pt x="66788" y="136834"/>
                      <a:pt x="66788" y="136020"/>
                    </a:cubicBezTo>
                    <a:cubicBezTo>
                      <a:pt x="65974" y="134391"/>
                      <a:pt x="65974" y="132762"/>
                      <a:pt x="64345" y="132762"/>
                    </a:cubicBezTo>
                    <a:cubicBezTo>
                      <a:pt x="63530" y="133576"/>
                      <a:pt x="61901" y="133576"/>
                      <a:pt x="62716" y="135205"/>
                    </a:cubicBezTo>
                    <a:cubicBezTo>
                      <a:pt x="63530" y="136834"/>
                      <a:pt x="64345" y="134391"/>
                      <a:pt x="64345" y="136834"/>
                    </a:cubicBezTo>
                    <a:cubicBezTo>
                      <a:pt x="62716" y="137649"/>
                      <a:pt x="61087" y="135205"/>
                      <a:pt x="61087" y="138463"/>
                    </a:cubicBezTo>
                    <a:cubicBezTo>
                      <a:pt x="62716" y="137649"/>
                      <a:pt x="62716" y="140092"/>
                      <a:pt x="63530" y="141721"/>
                    </a:cubicBezTo>
                    <a:lnTo>
                      <a:pt x="61901" y="142536"/>
                    </a:lnTo>
                    <a:lnTo>
                      <a:pt x="61901" y="140907"/>
                    </a:lnTo>
                    <a:cubicBezTo>
                      <a:pt x="59458" y="140092"/>
                      <a:pt x="61901" y="143350"/>
                      <a:pt x="59458" y="143350"/>
                    </a:cubicBezTo>
                    <a:lnTo>
                      <a:pt x="57829" y="140907"/>
                    </a:lnTo>
                    <a:cubicBezTo>
                      <a:pt x="57829" y="138463"/>
                      <a:pt x="61087" y="140907"/>
                      <a:pt x="60272" y="137649"/>
                    </a:cubicBezTo>
                    <a:cubicBezTo>
                      <a:pt x="58643" y="137649"/>
                      <a:pt x="58643" y="140092"/>
                      <a:pt x="57014" y="139278"/>
                    </a:cubicBezTo>
                    <a:cubicBezTo>
                      <a:pt x="57014" y="139278"/>
                      <a:pt x="57829" y="138463"/>
                      <a:pt x="57829" y="138463"/>
                    </a:cubicBezTo>
                    <a:cubicBezTo>
                      <a:pt x="57014" y="138463"/>
                      <a:pt x="55385" y="133576"/>
                      <a:pt x="53756" y="136834"/>
                    </a:cubicBezTo>
                    <a:cubicBezTo>
                      <a:pt x="52942" y="138463"/>
                      <a:pt x="53756" y="138463"/>
                      <a:pt x="53756" y="139278"/>
                    </a:cubicBezTo>
                    <a:cubicBezTo>
                      <a:pt x="51313" y="140092"/>
                      <a:pt x="51313" y="141721"/>
                      <a:pt x="49684" y="142536"/>
                    </a:cubicBezTo>
                    <a:cubicBezTo>
                      <a:pt x="49684" y="140092"/>
                      <a:pt x="47240" y="143350"/>
                      <a:pt x="48055" y="140092"/>
                    </a:cubicBezTo>
                    <a:cubicBezTo>
                      <a:pt x="49684" y="141721"/>
                      <a:pt x="52942" y="140092"/>
                      <a:pt x="52942" y="137649"/>
                    </a:cubicBezTo>
                    <a:cubicBezTo>
                      <a:pt x="51313" y="134391"/>
                      <a:pt x="54571" y="137649"/>
                      <a:pt x="54571" y="134391"/>
                    </a:cubicBezTo>
                    <a:cubicBezTo>
                      <a:pt x="52942" y="135205"/>
                      <a:pt x="52127" y="131947"/>
                      <a:pt x="51313" y="129504"/>
                    </a:cubicBezTo>
                    <a:cubicBezTo>
                      <a:pt x="50498" y="129504"/>
                      <a:pt x="50498" y="130318"/>
                      <a:pt x="50498" y="131133"/>
                    </a:cubicBezTo>
                    <a:cubicBezTo>
                      <a:pt x="50498" y="132762"/>
                      <a:pt x="51313" y="132762"/>
                      <a:pt x="52127" y="135205"/>
                    </a:cubicBezTo>
                    <a:cubicBezTo>
                      <a:pt x="49684" y="135205"/>
                      <a:pt x="48055" y="136834"/>
                      <a:pt x="47240" y="139278"/>
                    </a:cubicBezTo>
                    <a:cubicBezTo>
                      <a:pt x="46426" y="138463"/>
                      <a:pt x="45611" y="136834"/>
                      <a:pt x="46426" y="136020"/>
                    </a:cubicBezTo>
                    <a:cubicBezTo>
                      <a:pt x="43982" y="137649"/>
                      <a:pt x="41539" y="137649"/>
                      <a:pt x="38281" y="138463"/>
                    </a:cubicBezTo>
                    <a:cubicBezTo>
                      <a:pt x="40724" y="140907"/>
                      <a:pt x="35837" y="140092"/>
                      <a:pt x="37467" y="142536"/>
                    </a:cubicBezTo>
                    <a:cubicBezTo>
                      <a:pt x="39095" y="142536"/>
                      <a:pt x="40724" y="144979"/>
                      <a:pt x="40724" y="146608"/>
                    </a:cubicBezTo>
                    <a:cubicBezTo>
                      <a:pt x="39910" y="146608"/>
                      <a:pt x="39910" y="144979"/>
                      <a:pt x="39910" y="144979"/>
                    </a:cubicBezTo>
                    <a:cubicBezTo>
                      <a:pt x="39095" y="146608"/>
                      <a:pt x="37467" y="142536"/>
                      <a:pt x="37467" y="145794"/>
                    </a:cubicBezTo>
                    <a:cubicBezTo>
                      <a:pt x="39095" y="144164"/>
                      <a:pt x="36652" y="141721"/>
                      <a:pt x="36652" y="139278"/>
                    </a:cubicBezTo>
                    <a:cubicBezTo>
                      <a:pt x="35023" y="140907"/>
                      <a:pt x="35837" y="137649"/>
                      <a:pt x="34208" y="138463"/>
                    </a:cubicBezTo>
                    <a:cubicBezTo>
                      <a:pt x="32580" y="140092"/>
                      <a:pt x="30950" y="142536"/>
                      <a:pt x="29322" y="143350"/>
                    </a:cubicBezTo>
                    <a:cubicBezTo>
                      <a:pt x="26064" y="141721"/>
                      <a:pt x="23620" y="145794"/>
                      <a:pt x="21177" y="146608"/>
                    </a:cubicBezTo>
                    <a:cubicBezTo>
                      <a:pt x="19548" y="145794"/>
                      <a:pt x="18733" y="143350"/>
                      <a:pt x="17919" y="143350"/>
                    </a:cubicBezTo>
                    <a:cubicBezTo>
                      <a:pt x="16290" y="144164"/>
                      <a:pt x="20362" y="145794"/>
                      <a:pt x="17919" y="145794"/>
                    </a:cubicBezTo>
                    <a:lnTo>
                      <a:pt x="17919" y="144979"/>
                    </a:lnTo>
                    <a:cubicBezTo>
                      <a:pt x="17919" y="145794"/>
                      <a:pt x="13032" y="144979"/>
                      <a:pt x="14661" y="149051"/>
                    </a:cubicBezTo>
                    <a:lnTo>
                      <a:pt x="13846" y="145794"/>
                    </a:lnTo>
                    <a:cubicBezTo>
                      <a:pt x="13032" y="145794"/>
                      <a:pt x="13032" y="146608"/>
                      <a:pt x="13032" y="146608"/>
                    </a:cubicBezTo>
                    <a:cubicBezTo>
                      <a:pt x="12217" y="145794"/>
                      <a:pt x="11403" y="144979"/>
                      <a:pt x="12217" y="144164"/>
                    </a:cubicBezTo>
                    <a:cubicBezTo>
                      <a:pt x="9774" y="142536"/>
                      <a:pt x="9774" y="145794"/>
                      <a:pt x="8145" y="146608"/>
                    </a:cubicBezTo>
                    <a:lnTo>
                      <a:pt x="9774" y="147423"/>
                    </a:lnTo>
                    <a:cubicBezTo>
                      <a:pt x="8145" y="149866"/>
                      <a:pt x="5701" y="149051"/>
                      <a:pt x="4072" y="150681"/>
                    </a:cubicBezTo>
                    <a:lnTo>
                      <a:pt x="3258" y="149051"/>
                    </a:lnTo>
                    <a:lnTo>
                      <a:pt x="2443" y="150681"/>
                    </a:lnTo>
                    <a:cubicBezTo>
                      <a:pt x="1629" y="149051"/>
                      <a:pt x="0" y="149051"/>
                      <a:pt x="0" y="150681"/>
                    </a:cubicBezTo>
                    <a:lnTo>
                      <a:pt x="815" y="144979"/>
                    </a:lnTo>
                    <a:cubicBezTo>
                      <a:pt x="2443" y="144979"/>
                      <a:pt x="815" y="147423"/>
                      <a:pt x="2443" y="149051"/>
                    </a:cubicBezTo>
                    <a:cubicBezTo>
                      <a:pt x="4072" y="149866"/>
                      <a:pt x="5701" y="148237"/>
                      <a:pt x="4887" y="146608"/>
                    </a:cubicBezTo>
                    <a:cubicBezTo>
                      <a:pt x="4072" y="146608"/>
                      <a:pt x="4072" y="147423"/>
                      <a:pt x="4072" y="148237"/>
                    </a:cubicBezTo>
                    <a:cubicBezTo>
                      <a:pt x="2443" y="146608"/>
                      <a:pt x="4072" y="145794"/>
                      <a:pt x="3258" y="144164"/>
                    </a:cubicBezTo>
                    <a:cubicBezTo>
                      <a:pt x="3258" y="144164"/>
                      <a:pt x="1629" y="144164"/>
                      <a:pt x="2443" y="144979"/>
                    </a:cubicBezTo>
                    <a:cubicBezTo>
                      <a:pt x="2443" y="143350"/>
                      <a:pt x="3258" y="142536"/>
                      <a:pt x="4887" y="141721"/>
                    </a:cubicBezTo>
                    <a:cubicBezTo>
                      <a:pt x="4072" y="143350"/>
                      <a:pt x="6516" y="142536"/>
                      <a:pt x="6516" y="143350"/>
                    </a:cubicBezTo>
                    <a:cubicBezTo>
                      <a:pt x="5701" y="141721"/>
                      <a:pt x="6516" y="140092"/>
                      <a:pt x="8959" y="140092"/>
                    </a:cubicBezTo>
                    <a:cubicBezTo>
                      <a:pt x="11403" y="141721"/>
                      <a:pt x="11403" y="136834"/>
                      <a:pt x="13846" y="136834"/>
                    </a:cubicBezTo>
                    <a:cubicBezTo>
                      <a:pt x="13846" y="139278"/>
                      <a:pt x="13846" y="141721"/>
                      <a:pt x="13032" y="142536"/>
                    </a:cubicBezTo>
                    <a:cubicBezTo>
                      <a:pt x="14661" y="142536"/>
                      <a:pt x="14661" y="141721"/>
                      <a:pt x="16290" y="142536"/>
                    </a:cubicBezTo>
                    <a:cubicBezTo>
                      <a:pt x="16290" y="140907"/>
                      <a:pt x="15475" y="138463"/>
                      <a:pt x="17104" y="136834"/>
                    </a:cubicBezTo>
                    <a:lnTo>
                      <a:pt x="17919" y="138463"/>
                    </a:lnTo>
                    <a:cubicBezTo>
                      <a:pt x="18733" y="136834"/>
                      <a:pt x="17919" y="135205"/>
                      <a:pt x="20362" y="134391"/>
                    </a:cubicBezTo>
                    <a:cubicBezTo>
                      <a:pt x="24435" y="133576"/>
                      <a:pt x="27693" y="132762"/>
                      <a:pt x="30136" y="131133"/>
                    </a:cubicBezTo>
                    <a:lnTo>
                      <a:pt x="30950" y="132762"/>
                    </a:lnTo>
                    <a:cubicBezTo>
                      <a:pt x="30950" y="128689"/>
                      <a:pt x="35023" y="130318"/>
                      <a:pt x="36652" y="127875"/>
                    </a:cubicBezTo>
                    <a:cubicBezTo>
                      <a:pt x="40724" y="128689"/>
                      <a:pt x="43982" y="123802"/>
                      <a:pt x="46426" y="126246"/>
                    </a:cubicBezTo>
                    <a:cubicBezTo>
                      <a:pt x="52127" y="123802"/>
                      <a:pt x="57014" y="120544"/>
                      <a:pt x="63530" y="120544"/>
                    </a:cubicBezTo>
                    <a:lnTo>
                      <a:pt x="62716" y="122988"/>
                    </a:lnTo>
                    <a:cubicBezTo>
                      <a:pt x="63530" y="121359"/>
                      <a:pt x="63530" y="123802"/>
                      <a:pt x="64345" y="123802"/>
                    </a:cubicBezTo>
                    <a:cubicBezTo>
                      <a:pt x="62716" y="122173"/>
                      <a:pt x="65159" y="121359"/>
                      <a:pt x="65974" y="119730"/>
                    </a:cubicBezTo>
                    <a:cubicBezTo>
                      <a:pt x="69232" y="121359"/>
                      <a:pt x="72489" y="118101"/>
                      <a:pt x="74933" y="116472"/>
                    </a:cubicBezTo>
                    <a:lnTo>
                      <a:pt x="74933" y="118101"/>
                    </a:lnTo>
                    <a:cubicBezTo>
                      <a:pt x="77376" y="114843"/>
                      <a:pt x="80634" y="117286"/>
                      <a:pt x="83892" y="117286"/>
                    </a:cubicBezTo>
                    <a:cubicBezTo>
                      <a:pt x="84707" y="118101"/>
                      <a:pt x="84707" y="119730"/>
                      <a:pt x="86336" y="118915"/>
                    </a:cubicBezTo>
                    <a:cubicBezTo>
                      <a:pt x="87965" y="116472"/>
                      <a:pt x="88779" y="116472"/>
                      <a:pt x="91223" y="114029"/>
                    </a:cubicBezTo>
                    <a:cubicBezTo>
                      <a:pt x="92852" y="114029"/>
                      <a:pt x="96110" y="114029"/>
                      <a:pt x="97739" y="114843"/>
                    </a:cubicBezTo>
                    <a:cubicBezTo>
                      <a:pt x="104255" y="110771"/>
                      <a:pt x="111585" y="112399"/>
                      <a:pt x="118915" y="109956"/>
                    </a:cubicBezTo>
                    <a:lnTo>
                      <a:pt x="119730" y="111585"/>
                    </a:lnTo>
                    <a:cubicBezTo>
                      <a:pt x="126246" y="107512"/>
                      <a:pt x="135205" y="110771"/>
                      <a:pt x="140907" y="108327"/>
                    </a:cubicBezTo>
                    <a:lnTo>
                      <a:pt x="140092" y="111585"/>
                    </a:lnTo>
                    <a:cubicBezTo>
                      <a:pt x="141721" y="112399"/>
                      <a:pt x="144164" y="110771"/>
                      <a:pt x="144164" y="108327"/>
                    </a:cubicBezTo>
                    <a:cubicBezTo>
                      <a:pt x="145794" y="109142"/>
                      <a:pt x="149051" y="106698"/>
                      <a:pt x="149866" y="109142"/>
                    </a:cubicBezTo>
                    <a:cubicBezTo>
                      <a:pt x="151495" y="109956"/>
                      <a:pt x="152309" y="107512"/>
                      <a:pt x="153938" y="107512"/>
                    </a:cubicBezTo>
                    <a:cubicBezTo>
                      <a:pt x="158011" y="109142"/>
                      <a:pt x="158825" y="108327"/>
                      <a:pt x="162898" y="107512"/>
                    </a:cubicBezTo>
                    <a:lnTo>
                      <a:pt x="162083" y="107512"/>
                    </a:lnTo>
                    <a:cubicBezTo>
                      <a:pt x="162083" y="108327"/>
                      <a:pt x="161269" y="109956"/>
                      <a:pt x="162898" y="109956"/>
                    </a:cubicBezTo>
                    <a:cubicBezTo>
                      <a:pt x="164527" y="109142"/>
                      <a:pt x="167785" y="110771"/>
                      <a:pt x="166156" y="106698"/>
                    </a:cubicBezTo>
                    <a:cubicBezTo>
                      <a:pt x="170228" y="109142"/>
                      <a:pt x="175115" y="105069"/>
                      <a:pt x="178373" y="107512"/>
                    </a:cubicBezTo>
                    <a:cubicBezTo>
                      <a:pt x="178373" y="106698"/>
                      <a:pt x="179188" y="105884"/>
                      <a:pt x="179188" y="105884"/>
                    </a:cubicBezTo>
                    <a:cubicBezTo>
                      <a:pt x="182446" y="105884"/>
                      <a:pt x="185703" y="108327"/>
                      <a:pt x="188961" y="105884"/>
                    </a:cubicBezTo>
                    <a:cubicBezTo>
                      <a:pt x="189776" y="106698"/>
                      <a:pt x="188147" y="107512"/>
                      <a:pt x="189776" y="107512"/>
                    </a:cubicBezTo>
                    <a:cubicBezTo>
                      <a:pt x="190590" y="106698"/>
                      <a:pt x="189776" y="105884"/>
                      <a:pt x="190590" y="105069"/>
                    </a:cubicBezTo>
                    <a:cubicBezTo>
                      <a:pt x="196292" y="102626"/>
                      <a:pt x="201179" y="106698"/>
                      <a:pt x="206066" y="105884"/>
                    </a:cubicBezTo>
                    <a:cubicBezTo>
                      <a:pt x="214211" y="103440"/>
                      <a:pt x="223170" y="104255"/>
                      <a:pt x="231315" y="102626"/>
                    </a:cubicBezTo>
                    <a:lnTo>
                      <a:pt x="231315" y="103440"/>
                    </a:lnTo>
                    <a:cubicBezTo>
                      <a:pt x="233758" y="100182"/>
                      <a:pt x="237831" y="105884"/>
                      <a:pt x="239460" y="100997"/>
                    </a:cubicBezTo>
                    <a:cubicBezTo>
                      <a:pt x="240274" y="101811"/>
                      <a:pt x="241903" y="100997"/>
                      <a:pt x="241903" y="102626"/>
                    </a:cubicBezTo>
                    <a:cubicBezTo>
                      <a:pt x="243532" y="100182"/>
                      <a:pt x="248419" y="104255"/>
                      <a:pt x="250863" y="100997"/>
                    </a:cubicBezTo>
                    <a:cubicBezTo>
                      <a:pt x="250863" y="100997"/>
                      <a:pt x="250048" y="100997"/>
                      <a:pt x="250048" y="101811"/>
                    </a:cubicBezTo>
                    <a:cubicBezTo>
                      <a:pt x="253306" y="103440"/>
                      <a:pt x="255750" y="100182"/>
                      <a:pt x="259822" y="101811"/>
                    </a:cubicBezTo>
                    <a:cubicBezTo>
                      <a:pt x="259822" y="101811"/>
                      <a:pt x="259007" y="102626"/>
                      <a:pt x="259007" y="103440"/>
                    </a:cubicBezTo>
                    <a:cubicBezTo>
                      <a:pt x="260637" y="105069"/>
                      <a:pt x="261451" y="99368"/>
                      <a:pt x="263080" y="103440"/>
                    </a:cubicBezTo>
                    <a:cubicBezTo>
                      <a:pt x="263894" y="103440"/>
                      <a:pt x="263080" y="101811"/>
                      <a:pt x="263080" y="101811"/>
                    </a:cubicBezTo>
                    <a:cubicBezTo>
                      <a:pt x="270410" y="102626"/>
                      <a:pt x="278555" y="98553"/>
                      <a:pt x="285886" y="96110"/>
                    </a:cubicBezTo>
                    <a:cubicBezTo>
                      <a:pt x="291587" y="97739"/>
                      <a:pt x="287515" y="102626"/>
                      <a:pt x="290773" y="98553"/>
                    </a:cubicBezTo>
                    <a:cubicBezTo>
                      <a:pt x="291587" y="99368"/>
                      <a:pt x="290773" y="96924"/>
                      <a:pt x="290773" y="97739"/>
                    </a:cubicBezTo>
                    <a:cubicBezTo>
                      <a:pt x="292402" y="96110"/>
                      <a:pt x="294031" y="101811"/>
                      <a:pt x="294845" y="99368"/>
                    </a:cubicBezTo>
                    <a:cubicBezTo>
                      <a:pt x="294031" y="96924"/>
                      <a:pt x="295660" y="97739"/>
                      <a:pt x="294845" y="96924"/>
                    </a:cubicBezTo>
                    <a:cubicBezTo>
                      <a:pt x="298103" y="97739"/>
                      <a:pt x="299732" y="100182"/>
                      <a:pt x="302176" y="97739"/>
                    </a:cubicBezTo>
                    <a:lnTo>
                      <a:pt x="302176" y="99368"/>
                    </a:lnTo>
                    <a:cubicBezTo>
                      <a:pt x="304619" y="95295"/>
                      <a:pt x="308691" y="96110"/>
                      <a:pt x="310320" y="92037"/>
                    </a:cubicBezTo>
                    <a:cubicBezTo>
                      <a:pt x="327425" y="87965"/>
                      <a:pt x="342900" y="82263"/>
                      <a:pt x="359190" y="77376"/>
                    </a:cubicBezTo>
                    <a:cubicBezTo>
                      <a:pt x="375480" y="74119"/>
                      <a:pt x="390955" y="68417"/>
                      <a:pt x="408873" y="65974"/>
                    </a:cubicBezTo>
                    <a:cubicBezTo>
                      <a:pt x="413760" y="68417"/>
                      <a:pt x="413760" y="67603"/>
                      <a:pt x="417018" y="65159"/>
                    </a:cubicBezTo>
                    <a:cubicBezTo>
                      <a:pt x="417018" y="65974"/>
                      <a:pt x="417018" y="65974"/>
                      <a:pt x="417018" y="65974"/>
                    </a:cubicBezTo>
                    <a:cubicBezTo>
                      <a:pt x="416204" y="63530"/>
                      <a:pt x="419462" y="65159"/>
                      <a:pt x="419462" y="62716"/>
                    </a:cubicBezTo>
                    <a:cubicBezTo>
                      <a:pt x="425163" y="61087"/>
                      <a:pt x="430050" y="58643"/>
                      <a:pt x="434937" y="56200"/>
                    </a:cubicBezTo>
                    <a:cubicBezTo>
                      <a:pt x="434123" y="57014"/>
                      <a:pt x="434937" y="58643"/>
                      <a:pt x="435752" y="58643"/>
                    </a:cubicBezTo>
                    <a:lnTo>
                      <a:pt x="435752" y="56200"/>
                    </a:lnTo>
                    <a:lnTo>
                      <a:pt x="436566" y="57014"/>
                    </a:lnTo>
                    <a:cubicBezTo>
                      <a:pt x="437381" y="56200"/>
                      <a:pt x="437381" y="54571"/>
                      <a:pt x="436566" y="54571"/>
                    </a:cubicBezTo>
                    <a:cubicBezTo>
                      <a:pt x="448784" y="46426"/>
                      <a:pt x="464259" y="43168"/>
                      <a:pt x="474847" y="32580"/>
                    </a:cubicBezTo>
                    <a:cubicBezTo>
                      <a:pt x="478105" y="30950"/>
                      <a:pt x="481363" y="26878"/>
                      <a:pt x="482992" y="23620"/>
                    </a:cubicBezTo>
                    <a:cubicBezTo>
                      <a:pt x="493581" y="17919"/>
                      <a:pt x="502540" y="11403"/>
                      <a:pt x="506612" y="0"/>
                    </a:cubicBezTo>
                    <a:cubicBezTo>
                      <a:pt x="508241" y="3258"/>
                      <a:pt x="513128" y="8145"/>
                      <a:pt x="512314" y="1384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911110" y="2801843"/>
                <a:ext cx="2443" cy="3257"/>
              </a:xfrm>
              <a:custGeom>
                <a:avLst/>
                <a:gdLst>
                  <a:gd name="connsiteX0" fmla="*/ 0 w 2443"/>
                  <a:gd name="connsiteY0" fmla="*/ 0 h 3257"/>
                  <a:gd name="connsiteX1" fmla="*/ 2444 w 2443"/>
                  <a:gd name="connsiteY1" fmla="*/ 3258 h 3257"/>
                  <a:gd name="connsiteX2" fmla="*/ 0 w 2443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3257">
                    <a:moveTo>
                      <a:pt x="0" y="0"/>
                    </a:moveTo>
                    <a:cubicBezTo>
                      <a:pt x="815" y="815"/>
                      <a:pt x="2444" y="815"/>
                      <a:pt x="2444" y="3258"/>
                    </a:cubicBezTo>
                    <a:cubicBezTo>
                      <a:pt x="1629" y="1629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951020" y="2797770"/>
                <a:ext cx="814" cy="1857"/>
              </a:xfrm>
              <a:custGeom>
                <a:avLst/>
                <a:gdLst>
                  <a:gd name="connsiteX0" fmla="*/ 0 w 814"/>
                  <a:gd name="connsiteY0" fmla="*/ 0 h 1857"/>
                  <a:gd name="connsiteX1" fmla="*/ 814 w 814"/>
                  <a:gd name="connsiteY1" fmla="*/ 815 h 1857"/>
                  <a:gd name="connsiteX2" fmla="*/ 0 w 814"/>
                  <a:gd name="connsiteY2" fmla="*/ 1629 h 1857"/>
                  <a:gd name="connsiteX3" fmla="*/ 0 w 814"/>
                  <a:gd name="connsiteY3" fmla="*/ 0 h 1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1857">
                    <a:moveTo>
                      <a:pt x="0" y="0"/>
                    </a:moveTo>
                    <a:cubicBezTo>
                      <a:pt x="0" y="0"/>
                      <a:pt x="814" y="0"/>
                      <a:pt x="814" y="815"/>
                    </a:cubicBezTo>
                    <a:cubicBezTo>
                      <a:pt x="814" y="815"/>
                      <a:pt x="0" y="2443"/>
                      <a:pt x="0" y="1629"/>
                    </a:cubicBezTo>
                    <a:cubicBezTo>
                      <a:pt x="0" y="815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57536" y="2795327"/>
                <a:ext cx="2443" cy="3257"/>
              </a:xfrm>
              <a:custGeom>
                <a:avLst/>
                <a:gdLst>
                  <a:gd name="connsiteX0" fmla="*/ 2443 w 2443"/>
                  <a:gd name="connsiteY0" fmla="*/ 0 h 3257"/>
                  <a:gd name="connsiteX1" fmla="*/ 0 w 2443"/>
                  <a:gd name="connsiteY1" fmla="*/ 3258 h 3257"/>
                  <a:gd name="connsiteX2" fmla="*/ 2443 w 2443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3257">
                    <a:moveTo>
                      <a:pt x="2443" y="0"/>
                    </a:moveTo>
                    <a:cubicBezTo>
                      <a:pt x="2443" y="814"/>
                      <a:pt x="815" y="2443"/>
                      <a:pt x="0" y="3258"/>
                    </a:cubicBez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5969142" y="2797770"/>
                <a:ext cx="1221" cy="1629"/>
              </a:xfrm>
              <a:custGeom>
                <a:avLst/>
                <a:gdLst>
                  <a:gd name="connsiteX0" fmla="*/ 611 w 1221"/>
                  <a:gd name="connsiteY0" fmla="*/ 0 h 1629"/>
                  <a:gd name="connsiteX1" fmla="*/ 611 w 1221"/>
                  <a:gd name="connsiteY1" fmla="*/ 1629 h 1629"/>
                  <a:gd name="connsiteX2" fmla="*/ 611 w 1221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1" h="1629">
                    <a:moveTo>
                      <a:pt x="611" y="0"/>
                    </a:moveTo>
                    <a:cubicBezTo>
                      <a:pt x="1425" y="815"/>
                      <a:pt x="1425" y="1629"/>
                      <a:pt x="611" y="1629"/>
                    </a:cubicBezTo>
                    <a:cubicBezTo>
                      <a:pt x="-204" y="1629"/>
                      <a:pt x="-204" y="815"/>
                      <a:pt x="611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5968939" y="2795327"/>
                <a:ext cx="1629" cy="1119"/>
              </a:xfrm>
              <a:custGeom>
                <a:avLst/>
                <a:gdLst>
                  <a:gd name="connsiteX0" fmla="*/ 0 w 1629"/>
                  <a:gd name="connsiteY0" fmla="*/ 0 h 1119"/>
                  <a:gd name="connsiteX1" fmla="*/ 1629 w 1629"/>
                  <a:gd name="connsiteY1" fmla="*/ 814 h 1119"/>
                  <a:gd name="connsiteX2" fmla="*/ 0 w 1629"/>
                  <a:gd name="connsiteY2" fmla="*/ 0 h 1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119">
                    <a:moveTo>
                      <a:pt x="0" y="0"/>
                    </a:moveTo>
                    <a:cubicBezTo>
                      <a:pt x="815" y="0"/>
                      <a:pt x="815" y="0"/>
                      <a:pt x="1629" y="814"/>
                    </a:cubicBezTo>
                    <a:cubicBezTo>
                      <a:pt x="1629" y="0"/>
                      <a:pt x="815" y="2443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5988486" y="2794603"/>
                <a:ext cx="1629" cy="1297"/>
              </a:xfrm>
              <a:custGeom>
                <a:avLst/>
                <a:gdLst>
                  <a:gd name="connsiteX0" fmla="*/ 0 w 1629"/>
                  <a:gd name="connsiteY0" fmla="*/ 724 h 1297"/>
                  <a:gd name="connsiteX1" fmla="*/ 1629 w 1629"/>
                  <a:gd name="connsiteY1" fmla="*/ 724 h 1297"/>
                  <a:gd name="connsiteX2" fmla="*/ 0 w 1629"/>
                  <a:gd name="connsiteY2" fmla="*/ 724 h 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297">
                    <a:moveTo>
                      <a:pt x="0" y="724"/>
                    </a:moveTo>
                    <a:cubicBezTo>
                      <a:pt x="815" y="724"/>
                      <a:pt x="1629" y="-905"/>
                      <a:pt x="1629" y="724"/>
                    </a:cubicBezTo>
                    <a:cubicBezTo>
                      <a:pt x="815" y="-91"/>
                      <a:pt x="0" y="2353"/>
                      <a:pt x="0" y="72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5996631" y="2792069"/>
                <a:ext cx="1018" cy="1629"/>
              </a:xfrm>
              <a:custGeom>
                <a:avLst/>
                <a:gdLst>
                  <a:gd name="connsiteX0" fmla="*/ 0 w 1018"/>
                  <a:gd name="connsiteY0" fmla="*/ 0 h 1629"/>
                  <a:gd name="connsiteX1" fmla="*/ 0 w 1018"/>
                  <a:gd name="connsiteY1" fmla="*/ 0 h 1629"/>
                  <a:gd name="connsiteX2" fmla="*/ 815 w 1018"/>
                  <a:gd name="connsiteY2" fmla="*/ 1629 h 1629"/>
                  <a:gd name="connsiteX3" fmla="*/ 0 w 1018"/>
                  <a:gd name="connsiteY3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" h="1629">
                    <a:moveTo>
                      <a:pt x="0" y="0"/>
                    </a:moveTo>
                    <a:cubicBezTo>
                      <a:pt x="815" y="0"/>
                      <a:pt x="815" y="0"/>
                      <a:pt x="0" y="0"/>
                    </a:cubicBezTo>
                    <a:cubicBezTo>
                      <a:pt x="1629" y="0"/>
                      <a:pt x="815" y="1629"/>
                      <a:pt x="815" y="16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/>
              <p:cNvSpPr/>
              <p:nvPr/>
            </p:nvSpPr>
            <p:spPr>
              <a:xfrm>
                <a:off x="6162787" y="2779037"/>
                <a:ext cx="814" cy="1628"/>
              </a:xfrm>
              <a:custGeom>
                <a:avLst/>
                <a:gdLst>
                  <a:gd name="connsiteX0" fmla="*/ 814 w 814"/>
                  <a:gd name="connsiteY0" fmla="*/ 814 h 1628"/>
                  <a:gd name="connsiteX1" fmla="*/ 0 w 814"/>
                  <a:gd name="connsiteY1" fmla="*/ 1629 h 1628"/>
                  <a:gd name="connsiteX2" fmla="*/ 0 w 814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628">
                    <a:moveTo>
                      <a:pt x="814" y="814"/>
                    </a:moveTo>
                    <a:lnTo>
                      <a:pt x="0" y="1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/>
              <p:cNvSpPr/>
              <p:nvPr/>
            </p:nvSpPr>
            <p:spPr>
              <a:xfrm>
                <a:off x="6236906" y="2767406"/>
                <a:ext cx="814" cy="1211"/>
              </a:xfrm>
              <a:custGeom>
                <a:avLst/>
                <a:gdLst>
                  <a:gd name="connsiteX0" fmla="*/ 0 w 814"/>
                  <a:gd name="connsiteY0" fmla="*/ 228 h 1211"/>
                  <a:gd name="connsiteX1" fmla="*/ 815 w 814"/>
                  <a:gd name="connsiteY1" fmla="*/ 1043 h 1211"/>
                  <a:gd name="connsiteX2" fmla="*/ 0 w 814"/>
                  <a:gd name="connsiteY2" fmla="*/ 228 h 1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211">
                    <a:moveTo>
                      <a:pt x="0" y="228"/>
                    </a:moveTo>
                    <a:cubicBezTo>
                      <a:pt x="815" y="-586"/>
                      <a:pt x="815" y="1043"/>
                      <a:pt x="815" y="1043"/>
                    </a:cubicBezTo>
                    <a:cubicBezTo>
                      <a:pt x="0" y="1857"/>
                      <a:pt x="815" y="-586"/>
                      <a:pt x="0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/>
              <p:cNvSpPr/>
              <p:nvPr/>
            </p:nvSpPr>
            <p:spPr>
              <a:xfrm>
                <a:off x="6273558" y="2750530"/>
                <a:ext cx="814" cy="2443"/>
              </a:xfrm>
              <a:custGeom>
                <a:avLst/>
                <a:gdLst>
                  <a:gd name="connsiteX0" fmla="*/ 815 w 814"/>
                  <a:gd name="connsiteY0" fmla="*/ 2443 h 2443"/>
                  <a:gd name="connsiteX1" fmla="*/ 0 w 814"/>
                  <a:gd name="connsiteY1" fmla="*/ 2443 h 2443"/>
                  <a:gd name="connsiteX2" fmla="*/ 0 w 81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2443"/>
                    </a:moveTo>
                    <a:lnTo>
                      <a:pt x="0" y="24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9" name="图形 2"/>
            <p:cNvGrpSpPr/>
            <p:nvPr/>
          </p:nvGrpSpPr>
          <p:grpSpPr>
            <a:xfrm>
              <a:off x="5863870" y="2823221"/>
              <a:ext cx="545707" cy="38079"/>
              <a:chOff x="5863870" y="2823221"/>
              <a:chExt cx="545707" cy="38079"/>
            </a:xfrm>
            <a:solidFill>
              <a:srgbClr val="1B1B1B"/>
            </a:solidFill>
          </p:grpSpPr>
          <p:sp>
            <p:nvSpPr>
              <p:cNvPr id="110" name="任意多边形: 形状 109"/>
              <p:cNvSpPr/>
              <p:nvPr/>
            </p:nvSpPr>
            <p:spPr>
              <a:xfrm>
                <a:off x="5863870" y="2824113"/>
                <a:ext cx="1629" cy="1909"/>
              </a:xfrm>
              <a:custGeom>
                <a:avLst/>
                <a:gdLst>
                  <a:gd name="connsiteX0" fmla="*/ 1629 w 1629"/>
                  <a:gd name="connsiteY0" fmla="*/ 535 h 1909"/>
                  <a:gd name="connsiteX1" fmla="*/ 0 w 1629"/>
                  <a:gd name="connsiteY1" fmla="*/ 1349 h 1909"/>
                  <a:gd name="connsiteX2" fmla="*/ 1629 w 1629"/>
                  <a:gd name="connsiteY2" fmla="*/ 535 h 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909">
                    <a:moveTo>
                      <a:pt x="1629" y="535"/>
                    </a:moveTo>
                    <a:cubicBezTo>
                      <a:pt x="-815" y="535"/>
                      <a:pt x="2443" y="2978"/>
                      <a:pt x="0" y="1349"/>
                    </a:cubicBezTo>
                    <a:cubicBezTo>
                      <a:pt x="815" y="-279"/>
                      <a:pt x="1629" y="-279"/>
                      <a:pt x="1629" y="53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/>
              <p:cNvSpPr/>
              <p:nvPr/>
            </p:nvSpPr>
            <p:spPr>
              <a:xfrm>
                <a:off x="5870385" y="2823221"/>
                <a:ext cx="539191" cy="38079"/>
              </a:xfrm>
              <a:custGeom>
                <a:avLst/>
                <a:gdLst>
                  <a:gd name="connsiteX0" fmla="*/ 529418 w 539191"/>
                  <a:gd name="connsiteY0" fmla="*/ 17717 h 38079"/>
                  <a:gd name="connsiteX1" fmla="*/ 507427 w 539191"/>
                  <a:gd name="connsiteY1" fmla="*/ 21790 h 38079"/>
                  <a:gd name="connsiteX2" fmla="*/ 505798 w 539191"/>
                  <a:gd name="connsiteY2" fmla="*/ 19347 h 38079"/>
                  <a:gd name="connsiteX3" fmla="*/ 479734 w 539191"/>
                  <a:gd name="connsiteY3" fmla="*/ 17717 h 38079"/>
                  <a:gd name="connsiteX4" fmla="*/ 480549 w 539191"/>
                  <a:gd name="connsiteY4" fmla="*/ 16903 h 38079"/>
                  <a:gd name="connsiteX5" fmla="*/ 475662 w 539191"/>
                  <a:gd name="connsiteY5" fmla="*/ 19347 h 38079"/>
                  <a:gd name="connsiteX6" fmla="*/ 475662 w 539191"/>
                  <a:gd name="connsiteY6" fmla="*/ 17717 h 38079"/>
                  <a:gd name="connsiteX7" fmla="*/ 471589 w 539191"/>
                  <a:gd name="connsiteY7" fmla="*/ 20161 h 38079"/>
                  <a:gd name="connsiteX8" fmla="*/ 469960 w 539191"/>
                  <a:gd name="connsiteY8" fmla="*/ 16903 h 38079"/>
                  <a:gd name="connsiteX9" fmla="*/ 469146 w 539191"/>
                  <a:gd name="connsiteY9" fmla="*/ 19347 h 38079"/>
                  <a:gd name="connsiteX10" fmla="*/ 459372 w 539191"/>
                  <a:gd name="connsiteY10" fmla="*/ 21790 h 38079"/>
                  <a:gd name="connsiteX11" fmla="*/ 459372 w 539191"/>
                  <a:gd name="connsiteY11" fmla="*/ 20161 h 38079"/>
                  <a:gd name="connsiteX12" fmla="*/ 439824 w 539191"/>
                  <a:gd name="connsiteY12" fmla="*/ 24234 h 38079"/>
                  <a:gd name="connsiteX13" fmla="*/ 439824 w 539191"/>
                  <a:gd name="connsiteY13" fmla="*/ 20976 h 38079"/>
                  <a:gd name="connsiteX14" fmla="*/ 435752 w 539191"/>
                  <a:gd name="connsiteY14" fmla="*/ 24234 h 38079"/>
                  <a:gd name="connsiteX15" fmla="*/ 430865 w 539191"/>
                  <a:gd name="connsiteY15" fmla="*/ 25048 h 38079"/>
                  <a:gd name="connsiteX16" fmla="*/ 430865 w 539191"/>
                  <a:gd name="connsiteY16" fmla="*/ 24234 h 38079"/>
                  <a:gd name="connsiteX17" fmla="*/ 427607 w 539191"/>
                  <a:gd name="connsiteY17" fmla="*/ 25862 h 38079"/>
                  <a:gd name="connsiteX18" fmla="*/ 426793 w 539191"/>
                  <a:gd name="connsiteY18" fmla="*/ 24234 h 38079"/>
                  <a:gd name="connsiteX19" fmla="*/ 423534 w 539191"/>
                  <a:gd name="connsiteY19" fmla="*/ 24234 h 38079"/>
                  <a:gd name="connsiteX20" fmla="*/ 423534 w 539191"/>
                  <a:gd name="connsiteY20" fmla="*/ 25048 h 38079"/>
                  <a:gd name="connsiteX21" fmla="*/ 420277 w 539191"/>
                  <a:gd name="connsiteY21" fmla="*/ 25048 h 38079"/>
                  <a:gd name="connsiteX22" fmla="*/ 420277 w 539191"/>
                  <a:gd name="connsiteY22" fmla="*/ 25048 h 38079"/>
                  <a:gd name="connsiteX23" fmla="*/ 416204 w 539191"/>
                  <a:gd name="connsiteY23" fmla="*/ 26677 h 38079"/>
                  <a:gd name="connsiteX24" fmla="*/ 417019 w 539191"/>
                  <a:gd name="connsiteY24" fmla="*/ 22604 h 38079"/>
                  <a:gd name="connsiteX25" fmla="*/ 390955 w 539191"/>
                  <a:gd name="connsiteY25" fmla="*/ 25048 h 38079"/>
                  <a:gd name="connsiteX26" fmla="*/ 389326 w 539191"/>
                  <a:gd name="connsiteY26" fmla="*/ 22604 h 38079"/>
                  <a:gd name="connsiteX27" fmla="*/ 385254 w 539191"/>
                  <a:gd name="connsiteY27" fmla="*/ 24234 h 38079"/>
                  <a:gd name="connsiteX28" fmla="*/ 384439 w 539191"/>
                  <a:gd name="connsiteY28" fmla="*/ 22604 h 38079"/>
                  <a:gd name="connsiteX29" fmla="*/ 381181 w 539191"/>
                  <a:gd name="connsiteY29" fmla="*/ 24234 h 38079"/>
                  <a:gd name="connsiteX30" fmla="*/ 381996 w 539191"/>
                  <a:gd name="connsiteY30" fmla="*/ 21790 h 38079"/>
                  <a:gd name="connsiteX31" fmla="*/ 377109 w 539191"/>
                  <a:gd name="connsiteY31" fmla="*/ 24234 h 38079"/>
                  <a:gd name="connsiteX32" fmla="*/ 377923 w 539191"/>
                  <a:gd name="connsiteY32" fmla="*/ 22604 h 38079"/>
                  <a:gd name="connsiteX33" fmla="*/ 373036 w 539191"/>
                  <a:gd name="connsiteY33" fmla="*/ 23419 h 38079"/>
                  <a:gd name="connsiteX34" fmla="*/ 373851 w 539191"/>
                  <a:gd name="connsiteY34" fmla="*/ 21790 h 38079"/>
                  <a:gd name="connsiteX35" fmla="*/ 370593 w 539191"/>
                  <a:gd name="connsiteY35" fmla="*/ 24234 h 38079"/>
                  <a:gd name="connsiteX36" fmla="*/ 371407 w 539191"/>
                  <a:gd name="connsiteY36" fmla="*/ 22604 h 38079"/>
                  <a:gd name="connsiteX37" fmla="*/ 364077 w 539191"/>
                  <a:gd name="connsiteY37" fmla="*/ 25048 h 38079"/>
                  <a:gd name="connsiteX38" fmla="*/ 364077 w 539191"/>
                  <a:gd name="connsiteY38" fmla="*/ 24234 h 38079"/>
                  <a:gd name="connsiteX39" fmla="*/ 356746 w 539191"/>
                  <a:gd name="connsiteY39" fmla="*/ 25048 h 38079"/>
                  <a:gd name="connsiteX40" fmla="*/ 354303 w 539191"/>
                  <a:gd name="connsiteY40" fmla="*/ 21790 h 38079"/>
                  <a:gd name="connsiteX41" fmla="*/ 351859 w 539191"/>
                  <a:gd name="connsiteY41" fmla="*/ 26677 h 38079"/>
                  <a:gd name="connsiteX42" fmla="*/ 345344 w 539191"/>
                  <a:gd name="connsiteY42" fmla="*/ 25862 h 38079"/>
                  <a:gd name="connsiteX43" fmla="*/ 346158 w 539191"/>
                  <a:gd name="connsiteY43" fmla="*/ 21790 h 38079"/>
                  <a:gd name="connsiteX44" fmla="*/ 344529 w 539191"/>
                  <a:gd name="connsiteY44" fmla="*/ 20161 h 38079"/>
                  <a:gd name="connsiteX45" fmla="*/ 345344 w 539191"/>
                  <a:gd name="connsiteY45" fmla="*/ 19347 h 38079"/>
                  <a:gd name="connsiteX46" fmla="*/ 341271 w 539191"/>
                  <a:gd name="connsiteY46" fmla="*/ 20161 h 38079"/>
                  <a:gd name="connsiteX47" fmla="*/ 335570 w 539191"/>
                  <a:gd name="connsiteY47" fmla="*/ 25862 h 38079"/>
                  <a:gd name="connsiteX48" fmla="*/ 335570 w 539191"/>
                  <a:gd name="connsiteY48" fmla="*/ 21790 h 38079"/>
                  <a:gd name="connsiteX49" fmla="*/ 332312 w 539191"/>
                  <a:gd name="connsiteY49" fmla="*/ 27491 h 38079"/>
                  <a:gd name="connsiteX50" fmla="*/ 330683 w 539191"/>
                  <a:gd name="connsiteY50" fmla="*/ 25862 h 38079"/>
                  <a:gd name="connsiteX51" fmla="*/ 329868 w 539191"/>
                  <a:gd name="connsiteY51" fmla="*/ 27491 h 38079"/>
                  <a:gd name="connsiteX52" fmla="*/ 325796 w 539191"/>
                  <a:gd name="connsiteY52" fmla="*/ 25048 h 38079"/>
                  <a:gd name="connsiteX53" fmla="*/ 326610 w 539191"/>
                  <a:gd name="connsiteY53" fmla="*/ 23419 h 38079"/>
                  <a:gd name="connsiteX54" fmla="*/ 323352 w 539191"/>
                  <a:gd name="connsiteY54" fmla="*/ 24234 h 38079"/>
                  <a:gd name="connsiteX55" fmla="*/ 323352 w 539191"/>
                  <a:gd name="connsiteY55" fmla="*/ 24234 h 38079"/>
                  <a:gd name="connsiteX56" fmla="*/ 321723 w 539191"/>
                  <a:gd name="connsiteY56" fmla="*/ 27491 h 38079"/>
                  <a:gd name="connsiteX57" fmla="*/ 322538 w 539191"/>
                  <a:gd name="connsiteY57" fmla="*/ 26677 h 38079"/>
                  <a:gd name="connsiteX58" fmla="*/ 318465 w 539191"/>
                  <a:gd name="connsiteY58" fmla="*/ 29121 h 38079"/>
                  <a:gd name="connsiteX59" fmla="*/ 319280 w 539191"/>
                  <a:gd name="connsiteY59" fmla="*/ 26677 h 38079"/>
                  <a:gd name="connsiteX60" fmla="*/ 312764 w 539191"/>
                  <a:gd name="connsiteY60" fmla="*/ 30749 h 38079"/>
                  <a:gd name="connsiteX61" fmla="*/ 314393 w 539191"/>
                  <a:gd name="connsiteY61" fmla="*/ 29121 h 38079"/>
                  <a:gd name="connsiteX62" fmla="*/ 305433 w 539191"/>
                  <a:gd name="connsiteY62" fmla="*/ 29121 h 38079"/>
                  <a:gd name="connsiteX63" fmla="*/ 305433 w 539191"/>
                  <a:gd name="connsiteY63" fmla="*/ 30749 h 38079"/>
                  <a:gd name="connsiteX64" fmla="*/ 302990 w 539191"/>
                  <a:gd name="connsiteY64" fmla="*/ 29121 h 38079"/>
                  <a:gd name="connsiteX65" fmla="*/ 300547 w 539191"/>
                  <a:gd name="connsiteY65" fmla="*/ 29935 h 38079"/>
                  <a:gd name="connsiteX66" fmla="*/ 301361 w 539191"/>
                  <a:gd name="connsiteY66" fmla="*/ 29121 h 38079"/>
                  <a:gd name="connsiteX67" fmla="*/ 290773 w 539191"/>
                  <a:gd name="connsiteY67" fmla="*/ 29935 h 38079"/>
                  <a:gd name="connsiteX68" fmla="*/ 288329 w 539191"/>
                  <a:gd name="connsiteY68" fmla="*/ 32378 h 38079"/>
                  <a:gd name="connsiteX69" fmla="*/ 288329 w 539191"/>
                  <a:gd name="connsiteY69" fmla="*/ 30749 h 38079"/>
                  <a:gd name="connsiteX70" fmla="*/ 285886 w 539191"/>
                  <a:gd name="connsiteY70" fmla="*/ 29121 h 38079"/>
                  <a:gd name="connsiteX71" fmla="*/ 289958 w 539191"/>
                  <a:gd name="connsiteY71" fmla="*/ 29121 h 38079"/>
                  <a:gd name="connsiteX72" fmla="*/ 287515 w 539191"/>
                  <a:gd name="connsiteY72" fmla="*/ 29935 h 38079"/>
                  <a:gd name="connsiteX73" fmla="*/ 283442 w 539191"/>
                  <a:gd name="connsiteY73" fmla="*/ 30749 h 38079"/>
                  <a:gd name="connsiteX74" fmla="*/ 283442 w 539191"/>
                  <a:gd name="connsiteY74" fmla="*/ 28306 h 38079"/>
                  <a:gd name="connsiteX75" fmla="*/ 280999 w 539191"/>
                  <a:gd name="connsiteY75" fmla="*/ 29935 h 38079"/>
                  <a:gd name="connsiteX76" fmla="*/ 280185 w 539191"/>
                  <a:gd name="connsiteY76" fmla="*/ 30749 h 38079"/>
                  <a:gd name="connsiteX77" fmla="*/ 279370 w 539191"/>
                  <a:gd name="connsiteY77" fmla="*/ 32378 h 38079"/>
                  <a:gd name="connsiteX78" fmla="*/ 276112 w 539191"/>
                  <a:gd name="connsiteY78" fmla="*/ 29935 h 38079"/>
                  <a:gd name="connsiteX79" fmla="*/ 276112 w 539191"/>
                  <a:gd name="connsiteY79" fmla="*/ 27491 h 38079"/>
                  <a:gd name="connsiteX80" fmla="*/ 273668 w 539191"/>
                  <a:gd name="connsiteY80" fmla="*/ 30749 h 38079"/>
                  <a:gd name="connsiteX81" fmla="*/ 273668 w 539191"/>
                  <a:gd name="connsiteY81" fmla="*/ 29935 h 38079"/>
                  <a:gd name="connsiteX82" fmla="*/ 270411 w 539191"/>
                  <a:gd name="connsiteY82" fmla="*/ 32378 h 38079"/>
                  <a:gd name="connsiteX83" fmla="*/ 264709 w 539191"/>
                  <a:gd name="connsiteY83" fmla="*/ 29935 h 38079"/>
                  <a:gd name="connsiteX84" fmla="*/ 259822 w 539191"/>
                  <a:gd name="connsiteY84" fmla="*/ 31564 h 38079"/>
                  <a:gd name="connsiteX85" fmla="*/ 260637 w 539191"/>
                  <a:gd name="connsiteY85" fmla="*/ 29935 h 38079"/>
                  <a:gd name="connsiteX86" fmla="*/ 258193 w 539191"/>
                  <a:gd name="connsiteY86" fmla="*/ 30749 h 38079"/>
                  <a:gd name="connsiteX87" fmla="*/ 254935 w 539191"/>
                  <a:gd name="connsiteY87" fmla="*/ 27491 h 38079"/>
                  <a:gd name="connsiteX88" fmla="*/ 254121 w 539191"/>
                  <a:gd name="connsiteY88" fmla="*/ 31564 h 38079"/>
                  <a:gd name="connsiteX89" fmla="*/ 248419 w 539191"/>
                  <a:gd name="connsiteY89" fmla="*/ 30749 h 38079"/>
                  <a:gd name="connsiteX90" fmla="*/ 249234 w 539191"/>
                  <a:gd name="connsiteY90" fmla="*/ 28306 h 38079"/>
                  <a:gd name="connsiteX91" fmla="*/ 244347 w 539191"/>
                  <a:gd name="connsiteY91" fmla="*/ 29121 h 38079"/>
                  <a:gd name="connsiteX92" fmla="*/ 245161 w 539191"/>
                  <a:gd name="connsiteY92" fmla="*/ 32378 h 38079"/>
                  <a:gd name="connsiteX93" fmla="*/ 241903 w 539191"/>
                  <a:gd name="connsiteY93" fmla="*/ 30749 h 38079"/>
                  <a:gd name="connsiteX94" fmla="*/ 239460 w 539191"/>
                  <a:gd name="connsiteY94" fmla="*/ 32378 h 38079"/>
                  <a:gd name="connsiteX95" fmla="*/ 228872 w 539191"/>
                  <a:gd name="connsiteY95" fmla="*/ 28306 h 38079"/>
                  <a:gd name="connsiteX96" fmla="*/ 227243 w 539191"/>
                  <a:gd name="connsiteY96" fmla="*/ 29935 h 38079"/>
                  <a:gd name="connsiteX97" fmla="*/ 228872 w 539191"/>
                  <a:gd name="connsiteY97" fmla="*/ 29935 h 38079"/>
                  <a:gd name="connsiteX98" fmla="*/ 228057 w 539191"/>
                  <a:gd name="connsiteY98" fmla="*/ 31564 h 38079"/>
                  <a:gd name="connsiteX99" fmla="*/ 227243 w 539191"/>
                  <a:gd name="connsiteY99" fmla="*/ 28306 h 38079"/>
                  <a:gd name="connsiteX100" fmla="*/ 221541 w 539191"/>
                  <a:gd name="connsiteY100" fmla="*/ 32378 h 38079"/>
                  <a:gd name="connsiteX101" fmla="*/ 220727 w 539191"/>
                  <a:gd name="connsiteY101" fmla="*/ 30749 h 38079"/>
                  <a:gd name="connsiteX102" fmla="*/ 219098 w 539191"/>
                  <a:gd name="connsiteY102" fmla="*/ 33193 h 38079"/>
                  <a:gd name="connsiteX103" fmla="*/ 218283 w 539191"/>
                  <a:gd name="connsiteY103" fmla="*/ 28306 h 38079"/>
                  <a:gd name="connsiteX104" fmla="*/ 215025 w 539191"/>
                  <a:gd name="connsiteY104" fmla="*/ 29935 h 38079"/>
                  <a:gd name="connsiteX105" fmla="*/ 213396 w 539191"/>
                  <a:gd name="connsiteY105" fmla="*/ 27491 h 38079"/>
                  <a:gd name="connsiteX106" fmla="*/ 211767 w 539191"/>
                  <a:gd name="connsiteY106" fmla="*/ 29121 h 38079"/>
                  <a:gd name="connsiteX107" fmla="*/ 212582 w 539191"/>
                  <a:gd name="connsiteY107" fmla="*/ 28306 h 38079"/>
                  <a:gd name="connsiteX108" fmla="*/ 210138 w 539191"/>
                  <a:gd name="connsiteY108" fmla="*/ 28306 h 38079"/>
                  <a:gd name="connsiteX109" fmla="*/ 212582 w 539191"/>
                  <a:gd name="connsiteY109" fmla="*/ 30749 h 38079"/>
                  <a:gd name="connsiteX110" fmla="*/ 210138 w 539191"/>
                  <a:gd name="connsiteY110" fmla="*/ 32378 h 38079"/>
                  <a:gd name="connsiteX111" fmla="*/ 207695 w 539191"/>
                  <a:gd name="connsiteY111" fmla="*/ 30749 h 38079"/>
                  <a:gd name="connsiteX112" fmla="*/ 206066 w 539191"/>
                  <a:gd name="connsiteY112" fmla="*/ 32378 h 38079"/>
                  <a:gd name="connsiteX113" fmla="*/ 205251 w 539191"/>
                  <a:gd name="connsiteY113" fmla="*/ 30749 h 38079"/>
                  <a:gd name="connsiteX114" fmla="*/ 206880 w 539191"/>
                  <a:gd name="connsiteY114" fmla="*/ 30749 h 38079"/>
                  <a:gd name="connsiteX115" fmla="*/ 205251 w 539191"/>
                  <a:gd name="connsiteY115" fmla="*/ 29121 h 38079"/>
                  <a:gd name="connsiteX116" fmla="*/ 203622 w 539191"/>
                  <a:gd name="connsiteY116" fmla="*/ 31564 h 38079"/>
                  <a:gd name="connsiteX117" fmla="*/ 204437 w 539191"/>
                  <a:gd name="connsiteY117" fmla="*/ 29935 h 38079"/>
                  <a:gd name="connsiteX118" fmla="*/ 202808 w 539191"/>
                  <a:gd name="connsiteY118" fmla="*/ 29121 h 38079"/>
                  <a:gd name="connsiteX119" fmla="*/ 202808 w 539191"/>
                  <a:gd name="connsiteY119" fmla="*/ 30749 h 38079"/>
                  <a:gd name="connsiteX120" fmla="*/ 202808 w 539191"/>
                  <a:gd name="connsiteY120" fmla="*/ 29935 h 38079"/>
                  <a:gd name="connsiteX121" fmla="*/ 199550 w 539191"/>
                  <a:gd name="connsiteY121" fmla="*/ 32378 h 38079"/>
                  <a:gd name="connsiteX122" fmla="*/ 197107 w 539191"/>
                  <a:gd name="connsiteY122" fmla="*/ 30749 h 38079"/>
                  <a:gd name="connsiteX123" fmla="*/ 197107 w 539191"/>
                  <a:gd name="connsiteY123" fmla="*/ 30749 h 38079"/>
                  <a:gd name="connsiteX124" fmla="*/ 193849 w 539191"/>
                  <a:gd name="connsiteY124" fmla="*/ 31564 h 38079"/>
                  <a:gd name="connsiteX125" fmla="*/ 193849 w 539191"/>
                  <a:gd name="connsiteY125" fmla="*/ 31564 h 38079"/>
                  <a:gd name="connsiteX126" fmla="*/ 191405 w 539191"/>
                  <a:gd name="connsiteY126" fmla="*/ 32378 h 38079"/>
                  <a:gd name="connsiteX127" fmla="*/ 188962 w 539191"/>
                  <a:gd name="connsiteY127" fmla="*/ 27491 h 38079"/>
                  <a:gd name="connsiteX128" fmla="*/ 187333 w 539191"/>
                  <a:gd name="connsiteY128" fmla="*/ 32378 h 38079"/>
                  <a:gd name="connsiteX129" fmla="*/ 179188 w 539191"/>
                  <a:gd name="connsiteY129" fmla="*/ 31564 h 38079"/>
                  <a:gd name="connsiteX130" fmla="*/ 178373 w 539191"/>
                  <a:gd name="connsiteY130" fmla="*/ 33193 h 38079"/>
                  <a:gd name="connsiteX131" fmla="*/ 166970 w 539191"/>
                  <a:gd name="connsiteY131" fmla="*/ 31564 h 38079"/>
                  <a:gd name="connsiteX132" fmla="*/ 166970 w 539191"/>
                  <a:gd name="connsiteY132" fmla="*/ 29121 h 38079"/>
                  <a:gd name="connsiteX133" fmla="*/ 165341 w 539191"/>
                  <a:gd name="connsiteY133" fmla="*/ 29935 h 38079"/>
                  <a:gd name="connsiteX134" fmla="*/ 166156 w 539191"/>
                  <a:gd name="connsiteY134" fmla="*/ 33193 h 38079"/>
                  <a:gd name="connsiteX135" fmla="*/ 158825 w 539191"/>
                  <a:gd name="connsiteY135" fmla="*/ 32378 h 38079"/>
                  <a:gd name="connsiteX136" fmla="*/ 158825 w 539191"/>
                  <a:gd name="connsiteY136" fmla="*/ 34007 h 38079"/>
                  <a:gd name="connsiteX137" fmla="*/ 155568 w 539191"/>
                  <a:gd name="connsiteY137" fmla="*/ 31564 h 38079"/>
                  <a:gd name="connsiteX138" fmla="*/ 155568 w 539191"/>
                  <a:gd name="connsiteY138" fmla="*/ 33193 h 38079"/>
                  <a:gd name="connsiteX139" fmla="*/ 154753 w 539191"/>
                  <a:gd name="connsiteY139" fmla="*/ 31564 h 38079"/>
                  <a:gd name="connsiteX140" fmla="*/ 153124 w 539191"/>
                  <a:gd name="connsiteY140" fmla="*/ 33193 h 38079"/>
                  <a:gd name="connsiteX141" fmla="*/ 153124 w 539191"/>
                  <a:gd name="connsiteY141" fmla="*/ 31564 h 38079"/>
                  <a:gd name="connsiteX142" fmla="*/ 148237 w 539191"/>
                  <a:gd name="connsiteY142" fmla="*/ 34007 h 38079"/>
                  <a:gd name="connsiteX143" fmla="*/ 147423 w 539191"/>
                  <a:gd name="connsiteY143" fmla="*/ 31564 h 38079"/>
                  <a:gd name="connsiteX144" fmla="*/ 146608 w 539191"/>
                  <a:gd name="connsiteY144" fmla="*/ 34007 h 38079"/>
                  <a:gd name="connsiteX145" fmla="*/ 141721 w 539191"/>
                  <a:gd name="connsiteY145" fmla="*/ 30749 h 38079"/>
                  <a:gd name="connsiteX146" fmla="*/ 126246 w 539191"/>
                  <a:gd name="connsiteY146" fmla="*/ 35636 h 38079"/>
                  <a:gd name="connsiteX147" fmla="*/ 126246 w 539191"/>
                  <a:gd name="connsiteY147" fmla="*/ 34822 h 38079"/>
                  <a:gd name="connsiteX148" fmla="*/ 124617 w 539191"/>
                  <a:gd name="connsiteY148" fmla="*/ 36451 h 38079"/>
                  <a:gd name="connsiteX149" fmla="*/ 124617 w 539191"/>
                  <a:gd name="connsiteY149" fmla="*/ 32378 h 38079"/>
                  <a:gd name="connsiteX150" fmla="*/ 120545 w 539191"/>
                  <a:gd name="connsiteY150" fmla="*/ 34822 h 38079"/>
                  <a:gd name="connsiteX151" fmla="*/ 121359 w 539191"/>
                  <a:gd name="connsiteY151" fmla="*/ 35636 h 38079"/>
                  <a:gd name="connsiteX152" fmla="*/ 118101 w 539191"/>
                  <a:gd name="connsiteY152" fmla="*/ 36451 h 38079"/>
                  <a:gd name="connsiteX153" fmla="*/ 118101 w 539191"/>
                  <a:gd name="connsiteY153" fmla="*/ 33193 h 38079"/>
                  <a:gd name="connsiteX154" fmla="*/ 117287 w 539191"/>
                  <a:gd name="connsiteY154" fmla="*/ 34007 h 38079"/>
                  <a:gd name="connsiteX155" fmla="*/ 118915 w 539191"/>
                  <a:gd name="connsiteY155" fmla="*/ 25862 h 38079"/>
                  <a:gd name="connsiteX156" fmla="*/ 118101 w 539191"/>
                  <a:gd name="connsiteY156" fmla="*/ 25862 h 38079"/>
                  <a:gd name="connsiteX157" fmla="*/ 118101 w 539191"/>
                  <a:gd name="connsiteY157" fmla="*/ 22604 h 38079"/>
                  <a:gd name="connsiteX158" fmla="*/ 116472 w 539191"/>
                  <a:gd name="connsiteY158" fmla="*/ 28306 h 38079"/>
                  <a:gd name="connsiteX159" fmla="*/ 112400 w 539191"/>
                  <a:gd name="connsiteY159" fmla="*/ 34007 h 38079"/>
                  <a:gd name="connsiteX160" fmla="*/ 114028 w 539191"/>
                  <a:gd name="connsiteY160" fmla="*/ 31564 h 38079"/>
                  <a:gd name="connsiteX161" fmla="*/ 110771 w 539191"/>
                  <a:gd name="connsiteY161" fmla="*/ 31564 h 38079"/>
                  <a:gd name="connsiteX162" fmla="*/ 109956 w 539191"/>
                  <a:gd name="connsiteY162" fmla="*/ 35636 h 38079"/>
                  <a:gd name="connsiteX163" fmla="*/ 109142 w 539191"/>
                  <a:gd name="connsiteY163" fmla="*/ 33193 h 38079"/>
                  <a:gd name="connsiteX164" fmla="*/ 108327 w 539191"/>
                  <a:gd name="connsiteY164" fmla="*/ 36451 h 38079"/>
                  <a:gd name="connsiteX165" fmla="*/ 105069 w 539191"/>
                  <a:gd name="connsiteY165" fmla="*/ 38080 h 38079"/>
                  <a:gd name="connsiteX166" fmla="*/ 105069 w 539191"/>
                  <a:gd name="connsiteY166" fmla="*/ 31564 h 38079"/>
                  <a:gd name="connsiteX167" fmla="*/ 103440 w 539191"/>
                  <a:gd name="connsiteY167" fmla="*/ 37265 h 38079"/>
                  <a:gd name="connsiteX168" fmla="*/ 103440 w 539191"/>
                  <a:gd name="connsiteY168" fmla="*/ 34007 h 38079"/>
                  <a:gd name="connsiteX169" fmla="*/ 100182 w 539191"/>
                  <a:gd name="connsiteY169" fmla="*/ 33193 h 38079"/>
                  <a:gd name="connsiteX170" fmla="*/ 99368 w 539191"/>
                  <a:gd name="connsiteY170" fmla="*/ 35636 h 38079"/>
                  <a:gd name="connsiteX171" fmla="*/ 97739 w 539191"/>
                  <a:gd name="connsiteY171" fmla="*/ 33193 h 38079"/>
                  <a:gd name="connsiteX172" fmla="*/ 94481 w 539191"/>
                  <a:gd name="connsiteY172" fmla="*/ 32378 h 38079"/>
                  <a:gd name="connsiteX173" fmla="*/ 92852 w 539191"/>
                  <a:gd name="connsiteY173" fmla="*/ 34822 h 38079"/>
                  <a:gd name="connsiteX174" fmla="*/ 95295 w 539191"/>
                  <a:gd name="connsiteY174" fmla="*/ 36451 h 38079"/>
                  <a:gd name="connsiteX175" fmla="*/ 92037 w 539191"/>
                  <a:gd name="connsiteY175" fmla="*/ 37265 h 38079"/>
                  <a:gd name="connsiteX176" fmla="*/ 92037 w 539191"/>
                  <a:gd name="connsiteY176" fmla="*/ 35636 h 38079"/>
                  <a:gd name="connsiteX177" fmla="*/ 89594 w 539191"/>
                  <a:gd name="connsiteY177" fmla="*/ 37265 h 38079"/>
                  <a:gd name="connsiteX178" fmla="*/ 89594 w 539191"/>
                  <a:gd name="connsiteY178" fmla="*/ 35636 h 38079"/>
                  <a:gd name="connsiteX179" fmla="*/ 88780 w 539191"/>
                  <a:gd name="connsiteY179" fmla="*/ 37265 h 38079"/>
                  <a:gd name="connsiteX180" fmla="*/ 86336 w 539191"/>
                  <a:gd name="connsiteY180" fmla="*/ 34007 h 38079"/>
                  <a:gd name="connsiteX181" fmla="*/ 87965 w 539191"/>
                  <a:gd name="connsiteY181" fmla="*/ 32378 h 38079"/>
                  <a:gd name="connsiteX182" fmla="*/ 86336 w 539191"/>
                  <a:gd name="connsiteY182" fmla="*/ 31564 h 38079"/>
                  <a:gd name="connsiteX183" fmla="*/ 84707 w 539191"/>
                  <a:gd name="connsiteY183" fmla="*/ 36451 h 38079"/>
                  <a:gd name="connsiteX184" fmla="*/ 83078 w 539191"/>
                  <a:gd name="connsiteY184" fmla="*/ 36451 h 38079"/>
                  <a:gd name="connsiteX185" fmla="*/ 84707 w 539191"/>
                  <a:gd name="connsiteY185" fmla="*/ 34822 h 38079"/>
                  <a:gd name="connsiteX186" fmla="*/ 82263 w 539191"/>
                  <a:gd name="connsiteY186" fmla="*/ 31564 h 38079"/>
                  <a:gd name="connsiteX187" fmla="*/ 80635 w 539191"/>
                  <a:gd name="connsiteY187" fmla="*/ 35636 h 38079"/>
                  <a:gd name="connsiteX188" fmla="*/ 79820 w 539191"/>
                  <a:gd name="connsiteY188" fmla="*/ 33193 h 38079"/>
                  <a:gd name="connsiteX189" fmla="*/ 78191 w 539191"/>
                  <a:gd name="connsiteY189" fmla="*/ 36451 h 38079"/>
                  <a:gd name="connsiteX190" fmla="*/ 74933 w 539191"/>
                  <a:gd name="connsiteY190" fmla="*/ 31564 h 38079"/>
                  <a:gd name="connsiteX191" fmla="*/ 76562 w 539191"/>
                  <a:gd name="connsiteY191" fmla="*/ 29121 h 38079"/>
                  <a:gd name="connsiteX192" fmla="*/ 75748 w 539191"/>
                  <a:gd name="connsiteY192" fmla="*/ 29121 h 38079"/>
                  <a:gd name="connsiteX193" fmla="*/ 75748 w 539191"/>
                  <a:gd name="connsiteY193" fmla="*/ 25048 h 38079"/>
                  <a:gd name="connsiteX194" fmla="*/ 73304 w 539191"/>
                  <a:gd name="connsiteY194" fmla="*/ 25862 h 38079"/>
                  <a:gd name="connsiteX195" fmla="*/ 70861 w 539191"/>
                  <a:gd name="connsiteY195" fmla="*/ 34822 h 38079"/>
                  <a:gd name="connsiteX196" fmla="*/ 65974 w 539191"/>
                  <a:gd name="connsiteY196" fmla="*/ 31564 h 38079"/>
                  <a:gd name="connsiteX197" fmla="*/ 66788 w 539191"/>
                  <a:gd name="connsiteY197" fmla="*/ 34007 h 38079"/>
                  <a:gd name="connsiteX198" fmla="*/ 63530 w 539191"/>
                  <a:gd name="connsiteY198" fmla="*/ 35636 h 38079"/>
                  <a:gd name="connsiteX199" fmla="*/ 64345 w 539191"/>
                  <a:gd name="connsiteY199" fmla="*/ 29935 h 38079"/>
                  <a:gd name="connsiteX200" fmla="*/ 65974 w 539191"/>
                  <a:gd name="connsiteY200" fmla="*/ 30749 h 38079"/>
                  <a:gd name="connsiteX201" fmla="*/ 64345 w 539191"/>
                  <a:gd name="connsiteY201" fmla="*/ 26677 h 38079"/>
                  <a:gd name="connsiteX202" fmla="*/ 61901 w 539191"/>
                  <a:gd name="connsiteY202" fmla="*/ 28306 h 38079"/>
                  <a:gd name="connsiteX203" fmla="*/ 62716 w 539191"/>
                  <a:gd name="connsiteY203" fmla="*/ 29935 h 38079"/>
                  <a:gd name="connsiteX204" fmla="*/ 59458 w 539191"/>
                  <a:gd name="connsiteY204" fmla="*/ 30749 h 38079"/>
                  <a:gd name="connsiteX205" fmla="*/ 61087 w 539191"/>
                  <a:gd name="connsiteY205" fmla="*/ 34007 h 38079"/>
                  <a:gd name="connsiteX206" fmla="*/ 59458 w 539191"/>
                  <a:gd name="connsiteY206" fmla="*/ 34822 h 38079"/>
                  <a:gd name="connsiteX207" fmla="*/ 60272 w 539191"/>
                  <a:gd name="connsiteY207" fmla="*/ 33193 h 38079"/>
                  <a:gd name="connsiteX208" fmla="*/ 57014 w 539191"/>
                  <a:gd name="connsiteY208" fmla="*/ 34822 h 38079"/>
                  <a:gd name="connsiteX209" fmla="*/ 56200 w 539191"/>
                  <a:gd name="connsiteY209" fmla="*/ 32378 h 38079"/>
                  <a:gd name="connsiteX210" fmla="*/ 59458 w 539191"/>
                  <a:gd name="connsiteY210" fmla="*/ 29935 h 38079"/>
                  <a:gd name="connsiteX211" fmla="*/ 55385 w 539191"/>
                  <a:gd name="connsiteY211" fmla="*/ 29935 h 38079"/>
                  <a:gd name="connsiteX212" fmla="*/ 57014 w 539191"/>
                  <a:gd name="connsiteY212" fmla="*/ 29121 h 38079"/>
                  <a:gd name="connsiteX213" fmla="*/ 53756 w 539191"/>
                  <a:gd name="connsiteY213" fmla="*/ 26677 h 38079"/>
                  <a:gd name="connsiteX214" fmla="*/ 52942 w 539191"/>
                  <a:gd name="connsiteY214" fmla="*/ 29121 h 38079"/>
                  <a:gd name="connsiteX215" fmla="*/ 47241 w 539191"/>
                  <a:gd name="connsiteY215" fmla="*/ 30749 h 38079"/>
                  <a:gd name="connsiteX216" fmla="*/ 46426 w 539191"/>
                  <a:gd name="connsiteY216" fmla="*/ 27491 h 38079"/>
                  <a:gd name="connsiteX217" fmla="*/ 52128 w 539191"/>
                  <a:gd name="connsiteY217" fmla="*/ 26677 h 38079"/>
                  <a:gd name="connsiteX218" fmla="*/ 55385 w 539191"/>
                  <a:gd name="connsiteY218" fmla="*/ 24234 h 38079"/>
                  <a:gd name="connsiteX219" fmla="*/ 53756 w 539191"/>
                  <a:gd name="connsiteY219" fmla="*/ 18532 h 38079"/>
                  <a:gd name="connsiteX220" fmla="*/ 52128 w 539191"/>
                  <a:gd name="connsiteY220" fmla="*/ 19347 h 38079"/>
                  <a:gd name="connsiteX221" fmla="*/ 52128 w 539191"/>
                  <a:gd name="connsiteY221" fmla="*/ 23419 h 38079"/>
                  <a:gd name="connsiteX222" fmla="*/ 45611 w 539191"/>
                  <a:gd name="connsiteY222" fmla="*/ 25048 h 38079"/>
                  <a:gd name="connsiteX223" fmla="*/ 46426 w 539191"/>
                  <a:gd name="connsiteY223" fmla="*/ 21790 h 38079"/>
                  <a:gd name="connsiteX224" fmla="*/ 38281 w 539191"/>
                  <a:gd name="connsiteY224" fmla="*/ 20161 h 38079"/>
                  <a:gd name="connsiteX225" fmla="*/ 35838 w 539191"/>
                  <a:gd name="connsiteY225" fmla="*/ 23419 h 38079"/>
                  <a:gd name="connsiteX226" fmla="*/ 36652 w 539191"/>
                  <a:gd name="connsiteY226" fmla="*/ 28306 h 38079"/>
                  <a:gd name="connsiteX227" fmla="*/ 36652 w 539191"/>
                  <a:gd name="connsiteY227" fmla="*/ 25862 h 38079"/>
                  <a:gd name="connsiteX228" fmla="*/ 33394 w 539191"/>
                  <a:gd name="connsiteY228" fmla="*/ 25048 h 38079"/>
                  <a:gd name="connsiteX229" fmla="*/ 35838 w 539191"/>
                  <a:gd name="connsiteY229" fmla="*/ 18532 h 38079"/>
                  <a:gd name="connsiteX230" fmla="*/ 34209 w 539191"/>
                  <a:gd name="connsiteY230" fmla="*/ 16089 h 38079"/>
                  <a:gd name="connsiteX231" fmla="*/ 27693 w 539191"/>
                  <a:gd name="connsiteY231" fmla="*/ 17717 h 38079"/>
                  <a:gd name="connsiteX232" fmla="*/ 18733 w 539191"/>
                  <a:gd name="connsiteY232" fmla="*/ 16089 h 38079"/>
                  <a:gd name="connsiteX233" fmla="*/ 17919 w 539191"/>
                  <a:gd name="connsiteY233" fmla="*/ 11202 h 38079"/>
                  <a:gd name="connsiteX234" fmla="*/ 16290 w 539191"/>
                  <a:gd name="connsiteY234" fmla="*/ 12831 h 38079"/>
                  <a:gd name="connsiteX235" fmla="*/ 16290 w 539191"/>
                  <a:gd name="connsiteY235" fmla="*/ 12016 h 38079"/>
                  <a:gd name="connsiteX236" fmla="*/ 11403 w 539191"/>
                  <a:gd name="connsiteY236" fmla="*/ 12831 h 38079"/>
                  <a:gd name="connsiteX237" fmla="*/ 13032 w 539191"/>
                  <a:gd name="connsiteY237" fmla="*/ 9573 h 38079"/>
                  <a:gd name="connsiteX238" fmla="*/ 11403 w 539191"/>
                  <a:gd name="connsiteY238" fmla="*/ 10387 h 38079"/>
                  <a:gd name="connsiteX239" fmla="*/ 12217 w 539191"/>
                  <a:gd name="connsiteY239" fmla="*/ 7944 h 38079"/>
                  <a:gd name="connsiteX240" fmla="*/ 8145 w 539191"/>
                  <a:gd name="connsiteY240" fmla="*/ 7129 h 38079"/>
                  <a:gd name="connsiteX241" fmla="*/ 8959 w 539191"/>
                  <a:gd name="connsiteY241" fmla="*/ 8758 h 38079"/>
                  <a:gd name="connsiteX242" fmla="*/ 2444 w 539191"/>
                  <a:gd name="connsiteY242" fmla="*/ 7129 h 38079"/>
                  <a:gd name="connsiteX243" fmla="*/ 3258 w 539191"/>
                  <a:gd name="connsiteY243" fmla="*/ 5500 h 38079"/>
                  <a:gd name="connsiteX244" fmla="*/ 1629 w 539191"/>
                  <a:gd name="connsiteY244" fmla="*/ 6315 h 38079"/>
                  <a:gd name="connsiteX245" fmla="*/ 0 w 539191"/>
                  <a:gd name="connsiteY245" fmla="*/ 4686 h 38079"/>
                  <a:gd name="connsiteX246" fmla="*/ 4887 w 539191"/>
                  <a:gd name="connsiteY246" fmla="*/ 1428 h 38079"/>
                  <a:gd name="connsiteX247" fmla="*/ 3258 w 539191"/>
                  <a:gd name="connsiteY247" fmla="*/ 5500 h 38079"/>
                  <a:gd name="connsiteX248" fmla="*/ 6516 w 539191"/>
                  <a:gd name="connsiteY248" fmla="*/ 5500 h 38079"/>
                  <a:gd name="connsiteX249" fmla="*/ 4887 w 539191"/>
                  <a:gd name="connsiteY249" fmla="*/ 6315 h 38079"/>
                  <a:gd name="connsiteX250" fmla="*/ 7331 w 539191"/>
                  <a:gd name="connsiteY250" fmla="*/ 3057 h 38079"/>
                  <a:gd name="connsiteX251" fmla="*/ 6516 w 539191"/>
                  <a:gd name="connsiteY251" fmla="*/ 3057 h 38079"/>
                  <a:gd name="connsiteX252" fmla="*/ 9774 w 539191"/>
                  <a:gd name="connsiteY252" fmla="*/ 2242 h 38079"/>
                  <a:gd name="connsiteX253" fmla="*/ 9774 w 539191"/>
                  <a:gd name="connsiteY253" fmla="*/ 4686 h 38079"/>
                  <a:gd name="connsiteX254" fmla="*/ 13846 w 539191"/>
                  <a:gd name="connsiteY254" fmla="*/ 3057 h 38079"/>
                  <a:gd name="connsiteX255" fmla="*/ 19548 w 539191"/>
                  <a:gd name="connsiteY255" fmla="*/ 3057 h 38079"/>
                  <a:gd name="connsiteX256" fmla="*/ 15475 w 539191"/>
                  <a:gd name="connsiteY256" fmla="*/ 7129 h 38079"/>
                  <a:gd name="connsiteX257" fmla="*/ 17919 w 539191"/>
                  <a:gd name="connsiteY257" fmla="*/ 8758 h 38079"/>
                  <a:gd name="connsiteX258" fmla="*/ 21991 w 539191"/>
                  <a:gd name="connsiteY258" fmla="*/ 3871 h 38079"/>
                  <a:gd name="connsiteX259" fmla="*/ 21991 w 539191"/>
                  <a:gd name="connsiteY259" fmla="*/ 5500 h 38079"/>
                  <a:gd name="connsiteX260" fmla="*/ 26064 w 539191"/>
                  <a:gd name="connsiteY260" fmla="*/ 3871 h 38079"/>
                  <a:gd name="connsiteX261" fmla="*/ 35023 w 539191"/>
                  <a:gd name="connsiteY261" fmla="*/ 6315 h 38079"/>
                  <a:gd name="connsiteX262" fmla="*/ 35023 w 539191"/>
                  <a:gd name="connsiteY262" fmla="*/ 7944 h 38079"/>
                  <a:gd name="connsiteX263" fmla="*/ 42354 w 539191"/>
                  <a:gd name="connsiteY263" fmla="*/ 6315 h 38079"/>
                  <a:gd name="connsiteX264" fmla="*/ 51313 w 539191"/>
                  <a:gd name="connsiteY264" fmla="*/ 8758 h 38079"/>
                  <a:gd name="connsiteX265" fmla="*/ 68417 w 539191"/>
                  <a:gd name="connsiteY265" fmla="*/ 8758 h 38079"/>
                  <a:gd name="connsiteX266" fmla="*/ 66788 w 539191"/>
                  <a:gd name="connsiteY266" fmla="*/ 11202 h 38079"/>
                  <a:gd name="connsiteX267" fmla="*/ 68417 w 539191"/>
                  <a:gd name="connsiteY267" fmla="*/ 12016 h 38079"/>
                  <a:gd name="connsiteX268" fmla="*/ 70861 w 539191"/>
                  <a:gd name="connsiteY268" fmla="*/ 7944 h 38079"/>
                  <a:gd name="connsiteX269" fmla="*/ 79820 w 539191"/>
                  <a:gd name="connsiteY269" fmla="*/ 7129 h 38079"/>
                  <a:gd name="connsiteX270" fmla="*/ 79820 w 539191"/>
                  <a:gd name="connsiteY270" fmla="*/ 8758 h 38079"/>
                  <a:gd name="connsiteX271" fmla="*/ 87965 w 539191"/>
                  <a:gd name="connsiteY271" fmla="*/ 9573 h 38079"/>
                  <a:gd name="connsiteX272" fmla="*/ 89594 w 539191"/>
                  <a:gd name="connsiteY272" fmla="*/ 12016 h 38079"/>
                  <a:gd name="connsiteX273" fmla="*/ 94481 w 539191"/>
                  <a:gd name="connsiteY273" fmla="*/ 7944 h 38079"/>
                  <a:gd name="connsiteX274" fmla="*/ 100997 w 539191"/>
                  <a:gd name="connsiteY274" fmla="*/ 9573 h 38079"/>
                  <a:gd name="connsiteX275" fmla="*/ 121359 w 539191"/>
                  <a:gd name="connsiteY275" fmla="*/ 6315 h 38079"/>
                  <a:gd name="connsiteX276" fmla="*/ 122173 w 539191"/>
                  <a:gd name="connsiteY276" fmla="*/ 7944 h 38079"/>
                  <a:gd name="connsiteX277" fmla="*/ 142536 w 539191"/>
                  <a:gd name="connsiteY277" fmla="*/ 5500 h 38079"/>
                  <a:gd name="connsiteX278" fmla="*/ 141721 w 539191"/>
                  <a:gd name="connsiteY278" fmla="*/ 8758 h 38079"/>
                  <a:gd name="connsiteX279" fmla="*/ 144979 w 539191"/>
                  <a:gd name="connsiteY279" fmla="*/ 5500 h 38079"/>
                  <a:gd name="connsiteX280" fmla="*/ 150681 w 539191"/>
                  <a:gd name="connsiteY280" fmla="*/ 6315 h 38079"/>
                  <a:gd name="connsiteX281" fmla="*/ 154753 w 539191"/>
                  <a:gd name="connsiteY281" fmla="*/ 4686 h 38079"/>
                  <a:gd name="connsiteX282" fmla="*/ 162898 w 539191"/>
                  <a:gd name="connsiteY282" fmla="*/ 4686 h 38079"/>
                  <a:gd name="connsiteX283" fmla="*/ 162084 w 539191"/>
                  <a:gd name="connsiteY283" fmla="*/ 4686 h 38079"/>
                  <a:gd name="connsiteX284" fmla="*/ 162898 w 539191"/>
                  <a:gd name="connsiteY284" fmla="*/ 7129 h 38079"/>
                  <a:gd name="connsiteX285" fmla="*/ 166156 w 539191"/>
                  <a:gd name="connsiteY285" fmla="*/ 3871 h 38079"/>
                  <a:gd name="connsiteX286" fmla="*/ 178373 w 539191"/>
                  <a:gd name="connsiteY286" fmla="*/ 4686 h 38079"/>
                  <a:gd name="connsiteX287" fmla="*/ 179188 w 539191"/>
                  <a:gd name="connsiteY287" fmla="*/ 3057 h 38079"/>
                  <a:gd name="connsiteX288" fmla="*/ 188147 w 539191"/>
                  <a:gd name="connsiteY288" fmla="*/ 3057 h 38079"/>
                  <a:gd name="connsiteX289" fmla="*/ 188962 w 539191"/>
                  <a:gd name="connsiteY289" fmla="*/ 4686 h 38079"/>
                  <a:gd name="connsiteX290" fmla="*/ 189776 w 539191"/>
                  <a:gd name="connsiteY290" fmla="*/ 3057 h 38079"/>
                  <a:gd name="connsiteX291" fmla="*/ 205251 w 539191"/>
                  <a:gd name="connsiteY291" fmla="*/ 4686 h 38079"/>
                  <a:gd name="connsiteX292" fmla="*/ 231315 w 539191"/>
                  <a:gd name="connsiteY292" fmla="*/ 3057 h 38079"/>
                  <a:gd name="connsiteX293" fmla="*/ 231315 w 539191"/>
                  <a:gd name="connsiteY293" fmla="*/ 3871 h 38079"/>
                  <a:gd name="connsiteX294" fmla="*/ 240274 w 539191"/>
                  <a:gd name="connsiteY294" fmla="*/ 2242 h 38079"/>
                  <a:gd name="connsiteX295" fmla="*/ 241903 w 539191"/>
                  <a:gd name="connsiteY295" fmla="*/ 3871 h 38079"/>
                  <a:gd name="connsiteX296" fmla="*/ 250863 w 539191"/>
                  <a:gd name="connsiteY296" fmla="*/ 3057 h 38079"/>
                  <a:gd name="connsiteX297" fmla="*/ 250048 w 539191"/>
                  <a:gd name="connsiteY297" fmla="*/ 3871 h 38079"/>
                  <a:gd name="connsiteX298" fmla="*/ 259822 w 539191"/>
                  <a:gd name="connsiteY298" fmla="*/ 4686 h 38079"/>
                  <a:gd name="connsiteX299" fmla="*/ 259008 w 539191"/>
                  <a:gd name="connsiteY299" fmla="*/ 6315 h 38079"/>
                  <a:gd name="connsiteX300" fmla="*/ 263080 w 539191"/>
                  <a:gd name="connsiteY300" fmla="*/ 7129 h 38079"/>
                  <a:gd name="connsiteX301" fmla="*/ 263080 w 539191"/>
                  <a:gd name="connsiteY301" fmla="*/ 5500 h 38079"/>
                  <a:gd name="connsiteX302" fmla="*/ 285886 w 539191"/>
                  <a:gd name="connsiteY302" fmla="*/ 3871 h 38079"/>
                  <a:gd name="connsiteX303" fmla="*/ 290773 w 539191"/>
                  <a:gd name="connsiteY303" fmla="*/ 7129 h 38079"/>
                  <a:gd name="connsiteX304" fmla="*/ 290773 w 539191"/>
                  <a:gd name="connsiteY304" fmla="*/ 6315 h 38079"/>
                  <a:gd name="connsiteX305" fmla="*/ 294845 w 539191"/>
                  <a:gd name="connsiteY305" fmla="*/ 8758 h 38079"/>
                  <a:gd name="connsiteX306" fmla="*/ 295660 w 539191"/>
                  <a:gd name="connsiteY306" fmla="*/ 6315 h 38079"/>
                  <a:gd name="connsiteX307" fmla="*/ 302176 w 539191"/>
                  <a:gd name="connsiteY307" fmla="*/ 7944 h 38079"/>
                  <a:gd name="connsiteX308" fmla="*/ 302176 w 539191"/>
                  <a:gd name="connsiteY308" fmla="*/ 9573 h 38079"/>
                  <a:gd name="connsiteX309" fmla="*/ 311135 w 539191"/>
                  <a:gd name="connsiteY309" fmla="*/ 3871 h 38079"/>
                  <a:gd name="connsiteX310" fmla="*/ 361633 w 539191"/>
                  <a:gd name="connsiteY310" fmla="*/ 613 h 38079"/>
                  <a:gd name="connsiteX311" fmla="*/ 411317 w 539191"/>
                  <a:gd name="connsiteY311" fmla="*/ 1428 h 38079"/>
                  <a:gd name="connsiteX312" fmla="*/ 420277 w 539191"/>
                  <a:gd name="connsiteY312" fmla="*/ 3057 h 38079"/>
                  <a:gd name="connsiteX313" fmla="*/ 420277 w 539191"/>
                  <a:gd name="connsiteY313" fmla="*/ 3871 h 38079"/>
                  <a:gd name="connsiteX314" fmla="*/ 423534 w 539191"/>
                  <a:gd name="connsiteY314" fmla="*/ 1428 h 38079"/>
                  <a:gd name="connsiteX315" fmla="*/ 441453 w 539191"/>
                  <a:gd name="connsiteY315" fmla="*/ 1428 h 38079"/>
                  <a:gd name="connsiteX316" fmla="*/ 441453 w 539191"/>
                  <a:gd name="connsiteY316" fmla="*/ 3871 h 38079"/>
                  <a:gd name="connsiteX317" fmla="*/ 443082 w 539191"/>
                  <a:gd name="connsiteY317" fmla="*/ 2242 h 38079"/>
                  <a:gd name="connsiteX318" fmla="*/ 443082 w 539191"/>
                  <a:gd name="connsiteY318" fmla="*/ 3057 h 38079"/>
                  <a:gd name="connsiteX319" fmla="*/ 443897 w 539191"/>
                  <a:gd name="connsiteY319" fmla="*/ 613 h 38079"/>
                  <a:gd name="connsiteX320" fmla="*/ 491137 w 539191"/>
                  <a:gd name="connsiteY320" fmla="*/ 3057 h 38079"/>
                  <a:gd name="connsiteX321" fmla="*/ 504169 w 539191"/>
                  <a:gd name="connsiteY321" fmla="*/ 2242 h 38079"/>
                  <a:gd name="connsiteX322" fmla="*/ 539192 w 539191"/>
                  <a:gd name="connsiteY322" fmla="*/ 6315 h 38079"/>
                  <a:gd name="connsiteX323" fmla="*/ 529418 w 539191"/>
                  <a:gd name="connsiteY323" fmla="*/ 17717 h 38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539191" h="38079">
                    <a:moveTo>
                      <a:pt x="529418" y="17717"/>
                    </a:moveTo>
                    <a:cubicBezTo>
                      <a:pt x="522902" y="24234"/>
                      <a:pt x="514757" y="17717"/>
                      <a:pt x="507427" y="21790"/>
                    </a:cubicBezTo>
                    <a:cubicBezTo>
                      <a:pt x="506612" y="21790"/>
                      <a:pt x="507427" y="18532"/>
                      <a:pt x="505798" y="19347"/>
                    </a:cubicBezTo>
                    <a:cubicBezTo>
                      <a:pt x="499282" y="24234"/>
                      <a:pt x="487879" y="20976"/>
                      <a:pt x="479734" y="17717"/>
                    </a:cubicBezTo>
                    <a:lnTo>
                      <a:pt x="480549" y="16903"/>
                    </a:lnTo>
                    <a:cubicBezTo>
                      <a:pt x="478920" y="16089"/>
                      <a:pt x="477291" y="19347"/>
                      <a:pt x="475662" y="19347"/>
                    </a:cubicBezTo>
                    <a:cubicBezTo>
                      <a:pt x="475662" y="18532"/>
                      <a:pt x="476476" y="18532"/>
                      <a:pt x="475662" y="17717"/>
                    </a:cubicBezTo>
                    <a:cubicBezTo>
                      <a:pt x="474847" y="19347"/>
                      <a:pt x="472404" y="18532"/>
                      <a:pt x="471589" y="20161"/>
                    </a:cubicBezTo>
                    <a:cubicBezTo>
                      <a:pt x="470775" y="19347"/>
                      <a:pt x="470775" y="17717"/>
                      <a:pt x="469960" y="16903"/>
                    </a:cubicBezTo>
                    <a:lnTo>
                      <a:pt x="469146" y="19347"/>
                    </a:lnTo>
                    <a:cubicBezTo>
                      <a:pt x="466703" y="24234"/>
                      <a:pt x="462630" y="19347"/>
                      <a:pt x="459372" y="21790"/>
                    </a:cubicBezTo>
                    <a:cubicBezTo>
                      <a:pt x="459372" y="20976"/>
                      <a:pt x="460186" y="20976"/>
                      <a:pt x="459372" y="20161"/>
                    </a:cubicBezTo>
                    <a:cubicBezTo>
                      <a:pt x="453671" y="23419"/>
                      <a:pt x="446340" y="22604"/>
                      <a:pt x="439824" y="24234"/>
                    </a:cubicBezTo>
                    <a:cubicBezTo>
                      <a:pt x="439824" y="23419"/>
                      <a:pt x="440639" y="21790"/>
                      <a:pt x="439824" y="20976"/>
                    </a:cubicBezTo>
                    <a:cubicBezTo>
                      <a:pt x="439824" y="23419"/>
                      <a:pt x="437381" y="24234"/>
                      <a:pt x="435752" y="24234"/>
                    </a:cubicBezTo>
                    <a:cubicBezTo>
                      <a:pt x="434937" y="21790"/>
                      <a:pt x="432494" y="26677"/>
                      <a:pt x="430865" y="25048"/>
                    </a:cubicBezTo>
                    <a:lnTo>
                      <a:pt x="430865" y="24234"/>
                    </a:lnTo>
                    <a:cubicBezTo>
                      <a:pt x="429236" y="26677"/>
                      <a:pt x="428421" y="22604"/>
                      <a:pt x="427607" y="25862"/>
                    </a:cubicBezTo>
                    <a:lnTo>
                      <a:pt x="426793" y="24234"/>
                    </a:lnTo>
                    <a:cubicBezTo>
                      <a:pt x="425978" y="27491"/>
                      <a:pt x="424349" y="22604"/>
                      <a:pt x="423534" y="24234"/>
                    </a:cubicBezTo>
                    <a:lnTo>
                      <a:pt x="423534" y="25048"/>
                    </a:lnTo>
                    <a:cubicBezTo>
                      <a:pt x="422720" y="25862"/>
                      <a:pt x="421906" y="24234"/>
                      <a:pt x="420277" y="25048"/>
                    </a:cubicBezTo>
                    <a:lnTo>
                      <a:pt x="420277" y="25048"/>
                    </a:lnTo>
                    <a:cubicBezTo>
                      <a:pt x="417833" y="25862"/>
                      <a:pt x="416204" y="24234"/>
                      <a:pt x="416204" y="26677"/>
                    </a:cubicBezTo>
                    <a:cubicBezTo>
                      <a:pt x="415390" y="24234"/>
                      <a:pt x="418648" y="25862"/>
                      <a:pt x="417019" y="22604"/>
                    </a:cubicBezTo>
                    <a:cubicBezTo>
                      <a:pt x="408874" y="25048"/>
                      <a:pt x="399914" y="25048"/>
                      <a:pt x="390955" y="25048"/>
                    </a:cubicBezTo>
                    <a:cubicBezTo>
                      <a:pt x="390141" y="24234"/>
                      <a:pt x="389326" y="23419"/>
                      <a:pt x="389326" y="22604"/>
                    </a:cubicBezTo>
                    <a:cubicBezTo>
                      <a:pt x="388511" y="23419"/>
                      <a:pt x="386068" y="23419"/>
                      <a:pt x="385254" y="24234"/>
                    </a:cubicBezTo>
                    <a:cubicBezTo>
                      <a:pt x="385254" y="24234"/>
                      <a:pt x="384439" y="22604"/>
                      <a:pt x="384439" y="22604"/>
                    </a:cubicBezTo>
                    <a:cubicBezTo>
                      <a:pt x="382810" y="21790"/>
                      <a:pt x="382810" y="25862"/>
                      <a:pt x="381181" y="24234"/>
                    </a:cubicBezTo>
                    <a:cubicBezTo>
                      <a:pt x="381996" y="23419"/>
                      <a:pt x="381996" y="22604"/>
                      <a:pt x="381996" y="21790"/>
                    </a:cubicBezTo>
                    <a:cubicBezTo>
                      <a:pt x="380367" y="23419"/>
                      <a:pt x="378738" y="23419"/>
                      <a:pt x="377109" y="24234"/>
                    </a:cubicBezTo>
                    <a:cubicBezTo>
                      <a:pt x="377109" y="23419"/>
                      <a:pt x="377923" y="23419"/>
                      <a:pt x="377923" y="22604"/>
                    </a:cubicBezTo>
                    <a:cubicBezTo>
                      <a:pt x="376294" y="25048"/>
                      <a:pt x="374665" y="21790"/>
                      <a:pt x="373036" y="23419"/>
                    </a:cubicBezTo>
                    <a:lnTo>
                      <a:pt x="373851" y="21790"/>
                    </a:lnTo>
                    <a:cubicBezTo>
                      <a:pt x="371407" y="20161"/>
                      <a:pt x="373036" y="25048"/>
                      <a:pt x="370593" y="24234"/>
                    </a:cubicBezTo>
                    <a:cubicBezTo>
                      <a:pt x="371407" y="23419"/>
                      <a:pt x="370593" y="23419"/>
                      <a:pt x="371407" y="22604"/>
                    </a:cubicBezTo>
                    <a:cubicBezTo>
                      <a:pt x="368964" y="25048"/>
                      <a:pt x="365706" y="24234"/>
                      <a:pt x="364077" y="25048"/>
                    </a:cubicBezTo>
                    <a:cubicBezTo>
                      <a:pt x="364077" y="25048"/>
                      <a:pt x="364077" y="24234"/>
                      <a:pt x="364077" y="24234"/>
                    </a:cubicBezTo>
                    <a:cubicBezTo>
                      <a:pt x="361633" y="24234"/>
                      <a:pt x="359190" y="23419"/>
                      <a:pt x="356746" y="25048"/>
                    </a:cubicBezTo>
                    <a:cubicBezTo>
                      <a:pt x="355932" y="24234"/>
                      <a:pt x="356746" y="20976"/>
                      <a:pt x="354303" y="21790"/>
                    </a:cubicBezTo>
                    <a:cubicBezTo>
                      <a:pt x="354303" y="25048"/>
                      <a:pt x="350230" y="23419"/>
                      <a:pt x="351859" y="26677"/>
                    </a:cubicBezTo>
                    <a:cubicBezTo>
                      <a:pt x="349416" y="25862"/>
                      <a:pt x="346158" y="25048"/>
                      <a:pt x="345344" y="25862"/>
                    </a:cubicBezTo>
                    <a:cubicBezTo>
                      <a:pt x="346158" y="25048"/>
                      <a:pt x="344529" y="21790"/>
                      <a:pt x="346158" y="21790"/>
                    </a:cubicBezTo>
                    <a:lnTo>
                      <a:pt x="344529" y="20161"/>
                    </a:lnTo>
                    <a:cubicBezTo>
                      <a:pt x="344529" y="18532"/>
                      <a:pt x="346158" y="20976"/>
                      <a:pt x="345344" y="19347"/>
                    </a:cubicBezTo>
                    <a:cubicBezTo>
                      <a:pt x="344529" y="19347"/>
                      <a:pt x="342085" y="20976"/>
                      <a:pt x="341271" y="20161"/>
                    </a:cubicBezTo>
                    <a:cubicBezTo>
                      <a:pt x="339642" y="21790"/>
                      <a:pt x="338013" y="25862"/>
                      <a:pt x="335570" y="25862"/>
                    </a:cubicBezTo>
                    <a:cubicBezTo>
                      <a:pt x="337199" y="25048"/>
                      <a:pt x="334755" y="22604"/>
                      <a:pt x="335570" y="21790"/>
                    </a:cubicBezTo>
                    <a:lnTo>
                      <a:pt x="332312" y="27491"/>
                    </a:lnTo>
                    <a:cubicBezTo>
                      <a:pt x="331497" y="27491"/>
                      <a:pt x="332312" y="25048"/>
                      <a:pt x="330683" y="25862"/>
                    </a:cubicBezTo>
                    <a:cubicBezTo>
                      <a:pt x="330683" y="26677"/>
                      <a:pt x="329868" y="27491"/>
                      <a:pt x="329868" y="27491"/>
                    </a:cubicBezTo>
                    <a:cubicBezTo>
                      <a:pt x="329868" y="27491"/>
                      <a:pt x="326610" y="28306"/>
                      <a:pt x="325796" y="25048"/>
                    </a:cubicBezTo>
                    <a:cubicBezTo>
                      <a:pt x="325796" y="24234"/>
                      <a:pt x="327425" y="24234"/>
                      <a:pt x="326610" y="23419"/>
                    </a:cubicBezTo>
                    <a:cubicBezTo>
                      <a:pt x="324981" y="23419"/>
                      <a:pt x="324981" y="24234"/>
                      <a:pt x="323352" y="24234"/>
                    </a:cubicBezTo>
                    <a:lnTo>
                      <a:pt x="323352" y="24234"/>
                    </a:lnTo>
                    <a:cubicBezTo>
                      <a:pt x="322538" y="23419"/>
                      <a:pt x="320094" y="25862"/>
                      <a:pt x="321723" y="27491"/>
                    </a:cubicBezTo>
                    <a:cubicBezTo>
                      <a:pt x="322538" y="27491"/>
                      <a:pt x="321723" y="25862"/>
                      <a:pt x="322538" y="26677"/>
                    </a:cubicBezTo>
                    <a:cubicBezTo>
                      <a:pt x="321723" y="28306"/>
                      <a:pt x="320094" y="29121"/>
                      <a:pt x="318465" y="29121"/>
                    </a:cubicBezTo>
                    <a:cubicBezTo>
                      <a:pt x="319280" y="28306"/>
                      <a:pt x="319280" y="27491"/>
                      <a:pt x="319280" y="26677"/>
                    </a:cubicBezTo>
                    <a:cubicBezTo>
                      <a:pt x="316837" y="29121"/>
                      <a:pt x="315207" y="29935"/>
                      <a:pt x="312764" y="30749"/>
                    </a:cubicBezTo>
                    <a:cubicBezTo>
                      <a:pt x="312764" y="32378"/>
                      <a:pt x="313578" y="28306"/>
                      <a:pt x="314393" y="29121"/>
                    </a:cubicBezTo>
                    <a:cubicBezTo>
                      <a:pt x="311135" y="27491"/>
                      <a:pt x="307877" y="31564"/>
                      <a:pt x="305433" y="29121"/>
                    </a:cubicBezTo>
                    <a:cubicBezTo>
                      <a:pt x="306248" y="29121"/>
                      <a:pt x="305433" y="30749"/>
                      <a:pt x="305433" y="30749"/>
                    </a:cubicBezTo>
                    <a:cubicBezTo>
                      <a:pt x="303805" y="30749"/>
                      <a:pt x="303805" y="28306"/>
                      <a:pt x="302990" y="29121"/>
                    </a:cubicBezTo>
                    <a:cubicBezTo>
                      <a:pt x="302990" y="28306"/>
                      <a:pt x="301361" y="29121"/>
                      <a:pt x="300547" y="29935"/>
                    </a:cubicBezTo>
                    <a:cubicBezTo>
                      <a:pt x="299732" y="30749"/>
                      <a:pt x="300547" y="29121"/>
                      <a:pt x="301361" y="29121"/>
                    </a:cubicBezTo>
                    <a:cubicBezTo>
                      <a:pt x="299732" y="29935"/>
                      <a:pt x="294031" y="32378"/>
                      <a:pt x="290773" y="29935"/>
                    </a:cubicBezTo>
                    <a:cubicBezTo>
                      <a:pt x="290773" y="30749"/>
                      <a:pt x="289144" y="33193"/>
                      <a:pt x="288329" y="32378"/>
                    </a:cubicBezTo>
                    <a:lnTo>
                      <a:pt x="288329" y="30749"/>
                    </a:lnTo>
                    <a:cubicBezTo>
                      <a:pt x="287515" y="29935"/>
                      <a:pt x="285886" y="30749"/>
                      <a:pt x="285886" y="29121"/>
                    </a:cubicBezTo>
                    <a:cubicBezTo>
                      <a:pt x="284257" y="31564"/>
                      <a:pt x="291587" y="27491"/>
                      <a:pt x="289958" y="29121"/>
                    </a:cubicBezTo>
                    <a:cubicBezTo>
                      <a:pt x="289144" y="27491"/>
                      <a:pt x="286700" y="32378"/>
                      <a:pt x="287515" y="29935"/>
                    </a:cubicBezTo>
                    <a:cubicBezTo>
                      <a:pt x="285886" y="29935"/>
                      <a:pt x="284257" y="32378"/>
                      <a:pt x="283442" y="30749"/>
                    </a:cubicBezTo>
                    <a:cubicBezTo>
                      <a:pt x="284257" y="30749"/>
                      <a:pt x="284257" y="28306"/>
                      <a:pt x="283442" y="28306"/>
                    </a:cubicBezTo>
                    <a:cubicBezTo>
                      <a:pt x="280999" y="28306"/>
                      <a:pt x="282628" y="29121"/>
                      <a:pt x="280999" y="29935"/>
                    </a:cubicBezTo>
                    <a:lnTo>
                      <a:pt x="280185" y="30749"/>
                    </a:lnTo>
                    <a:cubicBezTo>
                      <a:pt x="280185" y="32378"/>
                      <a:pt x="278555" y="30749"/>
                      <a:pt x="279370" y="32378"/>
                    </a:cubicBezTo>
                    <a:cubicBezTo>
                      <a:pt x="279370" y="30749"/>
                      <a:pt x="276112" y="33193"/>
                      <a:pt x="276112" y="29935"/>
                    </a:cubicBezTo>
                    <a:lnTo>
                      <a:pt x="276112" y="27491"/>
                    </a:lnTo>
                    <a:cubicBezTo>
                      <a:pt x="275298" y="27491"/>
                      <a:pt x="274483" y="29935"/>
                      <a:pt x="273668" y="30749"/>
                    </a:cubicBezTo>
                    <a:cubicBezTo>
                      <a:pt x="273668" y="30749"/>
                      <a:pt x="273668" y="29935"/>
                      <a:pt x="273668" y="29935"/>
                    </a:cubicBezTo>
                    <a:cubicBezTo>
                      <a:pt x="273668" y="33193"/>
                      <a:pt x="271225" y="29935"/>
                      <a:pt x="270411" y="32378"/>
                    </a:cubicBezTo>
                    <a:cubicBezTo>
                      <a:pt x="268781" y="30749"/>
                      <a:pt x="265524" y="32378"/>
                      <a:pt x="264709" y="29935"/>
                    </a:cubicBezTo>
                    <a:cubicBezTo>
                      <a:pt x="263080" y="30749"/>
                      <a:pt x="262266" y="32378"/>
                      <a:pt x="259822" y="31564"/>
                    </a:cubicBezTo>
                    <a:cubicBezTo>
                      <a:pt x="259822" y="31564"/>
                      <a:pt x="260637" y="30749"/>
                      <a:pt x="260637" y="29935"/>
                    </a:cubicBezTo>
                    <a:cubicBezTo>
                      <a:pt x="259822" y="29121"/>
                      <a:pt x="259008" y="29935"/>
                      <a:pt x="258193" y="30749"/>
                    </a:cubicBezTo>
                    <a:cubicBezTo>
                      <a:pt x="258193" y="29935"/>
                      <a:pt x="255750" y="28306"/>
                      <a:pt x="254935" y="27491"/>
                    </a:cubicBezTo>
                    <a:cubicBezTo>
                      <a:pt x="253306" y="28306"/>
                      <a:pt x="254121" y="30749"/>
                      <a:pt x="254121" y="31564"/>
                    </a:cubicBezTo>
                    <a:cubicBezTo>
                      <a:pt x="252492" y="28306"/>
                      <a:pt x="250048" y="34007"/>
                      <a:pt x="248419" y="30749"/>
                    </a:cubicBezTo>
                    <a:cubicBezTo>
                      <a:pt x="249234" y="29935"/>
                      <a:pt x="250863" y="29121"/>
                      <a:pt x="249234" y="28306"/>
                    </a:cubicBezTo>
                    <a:cubicBezTo>
                      <a:pt x="247605" y="25048"/>
                      <a:pt x="246790" y="30749"/>
                      <a:pt x="244347" y="29121"/>
                    </a:cubicBezTo>
                    <a:lnTo>
                      <a:pt x="245161" y="32378"/>
                    </a:lnTo>
                    <a:cubicBezTo>
                      <a:pt x="244347" y="30749"/>
                      <a:pt x="241903" y="34007"/>
                      <a:pt x="241903" y="30749"/>
                    </a:cubicBezTo>
                    <a:cubicBezTo>
                      <a:pt x="241089" y="31564"/>
                      <a:pt x="239460" y="29935"/>
                      <a:pt x="239460" y="32378"/>
                    </a:cubicBezTo>
                    <a:cubicBezTo>
                      <a:pt x="236202" y="29935"/>
                      <a:pt x="230501" y="34007"/>
                      <a:pt x="228872" y="28306"/>
                    </a:cubicBezTo>
                    <a:cubicBezTo>
                      <a:pt x="228057" y="29121"/>
                      <a:pt x="227243" y="28306"/>
                      <a:pt x="227243" y="29935"/>
                    </a:cubicBezTo>
                    <a:cubicBezTo>
                      <a:pt x="228057" y="31564"/>
                      <a:pt x="228057" y="29121"/>
                      <a:pt x="228872" y="29935"/>
                    </a:cubicBezTo>
                    <a:cubicBezTo>
                      <a:pt x="228057" y="29935"/>
                      <a:pt x="228057" y="30749"/>
                      <a:pt x="228057" y="31564"/>
                    </a:cubicBezTo>
                    <a:cubicBezTo>
                      <a:pt x="227243" y="30749"/>
                      <a:pt x="226428" y="30749"/>
                      <a:pt x="227243" y="28306"/>
                    </a:cubicBezTo>
                    <a:cubicBezTo>
                      <a:pt x="224799" y="26677"/>
                      <a:pt x="224799" y="33193"/>
                      <a:pt x="221541" y="32378"/>
                    </a:cubicBezTo>
                    <a:cubicBezTo>
                      <a:pt x="221541" y="31564"/>
                      <a:pt x="221541" y="30749"/>
                      <a:pt x="220727" y="30749"/>
                    </a:cubicBezTo>
                    <a:lnTo>
                      <a:pt x="219098" y="33193"/>
                    </a:lnTo>
                    <a:cubicBezTo>
                      <a:pt x="217469" y="32378"/>
                      <a:pt x="218283" y="30749"/>
                      <a:pt x="218283" y="28306"/>
                    </a:cubicBezTo>
                    <a:cubicBezTo>
                      <a:pt x="217469" y="28306"/>
                      <a:pt x="215840" y="28306"/>
                      <a:pt x="215025" y="29935"/>
                    </a:cubicBezTo>
                    <a:lnTo>
                      <a:pt x="213396" y="27491"/>
                    </a:lnTo>
                    <a:cubicBezTo>
                      <a:pt x="214211" y="29121"/>
                      <a:pt x="212582" y="29121"/>
                      <a:pt x="211767" y="29121"/>
                    </a:cubicBezTo>
                    <a:lnTo>
                      <a:pt x="212582" y="28306"/>
                    </a:lnTo>
                    <a:cubicBezTo>
                      <a:pt x="212582" y="27491"/>
                      <a:pt x="210953" y="28306"/>
                      <a:pt x="210138" y="28306"/>
                    </a:cubicBezTo>
                    <a:cubicBezTo>
                      <a:pt x="210138" y="29935"/>
                      <a:pt x="211767" y="29935"/>
                      <a:pt x="212582" y="30749"/>
                    </a:cubicBezTo>
                    <a:cubicBezTo>
                      <a:pt x="211767" y="31564"/>
                      <a:pt x="210953" y="31564"/>
                      <a:pt x="210138" y="32378"/>
                    </a:cubicBezTo>
                    <a:cubicBezTo>
                      <a:pt x="210138" y="30749"/>
                      <a:pt x="208509" y="30749"/>
                      <a:pt x="207695" y="30749"/>
                    </a:cubicBezTo>
                    <a:cubicBezTo>
                      <a:pt x="206880" y="29935"/>
                      <a:pt x="206880" y="32378"/>
                      <a:pt x="206066" y="32378"/>
                    </a:cubicBezTo>
                    <a:cubicBezTo>
                      <a:pt x="206066" y="31564"/>
                      <a:pt x="204437" y="32378"/>
                      <a:pt x="205251" y="30749"/>
                    </a:cubicBezTo>
                    <a:cubicBezTo>
                      <a:pt x="205251" y="30749"/>
                      <a:pt x="206066" y="31564"/>
                      <a:pt x="206880" y="30749"/>
                    </a:cubicBezTo>
                    <a:cubicBezTo>
                      <a:pt x="206066" y="29935"/>
                      <a:pt x="206066" y="28306"/>
                      <a:pt x="205251" y="29121"/>
                    </a:cubicBezTo>
                    <a:cubicBezTo>
                      <a:pt x="204437" y="29935"/>
                      <a:pt x="205251" y="33193"/>
                      <a:pt x="203622" y="31564"/>
                    </a:cubicBezTo>
                    <a:cubicBezTo>
                      <a:pt x="204437" y="30749"/>
                      <a:pt x="204437" y="29935"/>
                      <a:pt x="204437" y="29935"/>
                    </a:cubicBezTo>
                    <a:lnTo>
                      <a:pt x="202808" y="29121"/>
                    </a:lnTo>
                    <a:lnTo>
                      <a:pt x="202808" y="30749"/>
                    </a:lnTo>
                    <a:cubicBezTo>
                      <a:pt x="202808" y="29935"/>
                      <a:pt x="202808" y="29935"/>
                      <a:pt x="202808" y="29935"/>
                    </a:cubicBezTo>
                    <a:cubicBezTo>
                      <a:pt x="201993" y="31564"/>
                      <a:pt x="200364" y="30749"/>
                      <a:pt x="199550" y="32378"/>
                    </a:cubicBezTo>
                    <a:cubicBezTo>
                      <a:pt x="198736" y="32378"/>
                      <a:pt x="197921" y="30749"/>
                      <a:pt x="197107" y="30749"/>
                    </a:cubicBezTo>
                    <a:lnTo>
                      <a:pt x="197107" y="30749"/>
                    </a:lnTo>
                    <a:cubicBezTo>
                      <a:pt x="196292" y="29935"/>
                      <a:pt x="194663" y="30749"/>
                      <a:pt x="193849" y="31564"/>
                    </a:cubicBezTo>
                    <a:lnTo>
                      <a:pt x="193849" y="31564"/>
                    </a:lnTo>
                    <a:cubicBezTo>
                      <a:pt x="193034" y="31564"/>
                      <a:pt x="192220" y="31564"/>
                      <a:pt x="191405" y="32378"/>
                    </a:cubicBezTo>
                    <a:cubicBezTo>
                      <a:pt x="189776" y="30749"/>
                      <a:pt x="190591" y="25862"/>
                      <a:pt x="188962" y="27491"/>
                    </a:cubicBezTo>
                    <a:cubicBezTo>
                      <a:pt x="187333" y="27491"/>
                      <a:pt x="186518" y="30749"/>
                      <a:pt x="187333" y="32378"/>
                    </a:cubicBezTo>
                    <a:cubicBezTo>
                      <a:pt x="184889" y="31564"/>
                      <a:pt x="181631" y="34007"/>
                      <a:pt x="179188" y="31564"/>
                    </a:cubicBezTo>
                    <a:cubicBezTo>
                      <a:pt x="179188" y="32378"/>
                      <a:pt x="179188" y="32378"/>
                      <a:pt x="178373" y="33193"/>
                    </a:cubicBezTo>
                    <a:cubicBezTo>
                      <a:pt x="174301" y="32378"/>
                      <a:pt x="170228" y="35636"/>
                      <a:pt x="166970" y="31564"/>
                    </a:cubicBezTo>
                    <a:cubicBezTo>
                      <a:pt x="167785" y="30749"/>
                      <a:pt x="166970" y="29935"/>
                      <a:pt x="166970" y="29121"/>
                    </a:cubicBezTo>
                    <a:cubicBezTo>
                      <a:pt x="166156" y="30749"/>
                      <a:pt x="166156" y="27491"/>
                      <a:pt x="165341" y="29935"/>
                    </a:cubicBezTo>
                    <a:cubicBezTo>
                      <a:pt x="165341" y="31564"/>
                      <a:pt x="165341" y="32378"/>
                      <a:pt x="166156" y="33193"/>
                    </a:cubicBezTo>
                    <a:cubicBezTo>
                      <a:pt x="163712" y="34007"/>
                      <a:pt x="160454" y="34007"/>
                      <a:pt x="158825" y="32378"/>
                    </a:cubicBezTo>
                    <a:cubicBezTo>
                      <a:pt x="159640" y="33193"/>
                      <a:pt x="158825" y="34007"/>
                      <a:pt x="158825" y="34007"/>
                    </a:cubicBezTo>
                    <a:cubicBezTo>
                      <a:pt x="158825" y="31564"/>
                      <a:pt x="157197" y="30749"/>
                      <a:pt x="155568" y="31564"/>
                    </a:cubicBezTo>
                    <a:lnTo>
                      <a:pt x="155568" y="33193"/>
                    </a:lnTo>
                    <a:lnTo>
                      <a:pt x="154753" y="31564"/>
                    </a:lnTo>
                    <a:cubicBezTo>
                      <a:pt x="153939" y="32378"/>
                      <a:pt x="153939" y="34822"/>
                      <a:pt x="153124" y="33193"/>
                    </a:cubicBezTo>
                    <a:cubicBezTo>
                      <a:pt x="153124" y="32378"/>
                      <a:pt x="153124" y="31564"/>
                      <a:pt x="153124" y="31564"/>
                    </a:cubicBezTo>
                    <a:cubicBezTo>
                      <a:pt x="151495" y="33193"/>
                      <a:pt x="149866" y="34822"/>
                      <a:pt x="148237" y="34007"/>
                    </a:cubicBezTo>
                    <a:lnTo>
                      <a:pt x="147423" y="31564"/>
                    </a:lnTo>
                    <a:cubicBezTo>
                      <a:pt x="146608" y="31564"/>
                      <a:pt x="145794" y="33193"/>
                      <a:pt x="146608" y="34007"/>
                    </a:cubicBezTo>
                    <a:cubicBezTo>
                      <a:pt x="144165" y="32378"/>
                      <a:pt x="142536" y="32378"/>
                      <a:pt x="141721" y="30749"/>
                    </a:cubicBezTo>
                    <a:cubicBezTo>
                      <a:pt x="137649" y="35636"/>
                      <a:pt x="131133" y="35636"/>
                      <a:pt x="126246" y="35636"/>
                    </a:cubicBezTo>
                    <a:lnTo>
                      <a:pt x="126246" y="34822"/>
                    </a:lnTo>
                    <a:cubicBezTo>
                      <a:pt x="124617" y="34007"/>
                      <a:pt x="125432" y="37265"/>
                      <a:pt x="124617" y="36451"/>
                    </a:cubicBezTo>
                    <a:cubicBezTo>
                      <a:pt x="125432" y="35636"/>
                      <a:pt x="123802" y="34007"/>
                      <a:pt x="124617" y="32378"/>
                    </a:cubicBezTo>
                    <a:cubicBezTo>
                      <a:pt x="122988" y="30749"/>
                      <a:pt x="122173" y="34007"/>
                      <a:pt x="120545" y="34822"/>
                    </a:cubicBezTo>
                    <a:cubicBezTo>
                      <a:pt x="120545" y="36451"/>
                      <a:pt x="121359" y="34007"/>
                      <a:pt x="121359" y="35636"/>
                    </a:cubicBezTo>
                    <a:cubicBezTo>
                      <a:pt x="121359" y="36451"/>
                      <a:pt x="118915" y="34007"/>
                      <a:pt x="118101" y="36451"/>
                    </a:cubicBezTo>
                    <a:cubicBezTo>
                      <a:pt x="117287" y="35636"/>
                      <a:pt x="118101" y="34007"/>
                      <a:pt x="118101" y="33193"/>
                    </a:cubicBezTo>
                    <a:lnTo>
                      <a:pt x="117287" y="34007"/>
                    </a:lnTo>
                    <a:cubicBezTo>
                      <a:pt x="115658" y="31564"/>
                      <a:pt x="120545" y="29121"/>
                      <a:pt x="118915" y="25862"/>
                    </a:cubicBezTo>
                    <a:lnTo>
                      <a:pt x="118101" y="25862"/>
                    </a:lnTo>
                    <a:cubicBezTo>
                      <a:pt x="117287" y="23419"/>
                      <a:pt x="121359" y="23419"/>
                      <a:pt x="118101" y="22604"/>
                    </a:cubicBezTo>
                    <a:cubicBezTo>
                      <a:pt x="117287" y="23419"/>
                      <a:pt x="115658" y="27491"/>
                      <a:pt x="116472" y="28306"/>
                    </a:cubicBezTo>
                    <a:cubicBezTo>
                      <a:pt x="114028" y="29121"/>
                      <a:pt x="114843" y="34007"/>
                      <a:pt x="112400" y="34007"/>
                    </a:cubicBezTo>
                    <a:cubicBezTo>
                      <a:pt x="111585" y="32378"/>
                      <a:pt x="114843" y="34007"/>
                      <a:pt x="114028" y="31564"/>
                    </a:cubicBezTo>
                    <a:cubicBezTo>
                      <a:pt x="113214" y="29935"/>
                      <a:pt x="111585" y="32378"/>
                      <a:pt x="110771" y="31564"/>
                    </a:cubicBezTo>
                    <a:cubicBezTo>
                      <a:pt x="111585" y="32378"/>
                      <a:pt x="110771" y="34822"/>
                      <a:pt x="109956" y="35636"/>
                    </a:cubicBezTo>
                    <a:cubicBezTo>
                      <a:pt x="108327" y="34822"/>
                      <a:pt x="110771" y="33193"/>
                      <a:pt x="109142" y="33193"/>
                    </a:cubicBezTo>
                    <a:cubicBezTo>
                      <a:pt x="109142" y="34822"/>
                      <a:pt x="106698" y="35636"/>
                      <a:pt x="108327" y="36451"/>
                    </a:cubicBezTo>
                    <a:cubicBezTo>
                      <a:pt x="107513" y="39709"/>
                      <a:pt x="106698" y="35636"/>
                      <a:pt x="105069" y="38080"/>
                    </a:cubicBezTo>
                    <a:cubicBezTo>
                      <a:pt x="104255" y="35636"/>
                      <a:pt x="107513" y="33193"/>
                      <a:pt x="105069" y="31564"/>
                    </a:cubicBezTo>
                    <a:cubicBezTo>
                      <a:pt x="105069" y="34007"/>
                      <a:pt x="102626" y="34007"/>
                      <a:pt x="103440" y="37265"/>
                    </a:cubicBezTo>
                    <a:cubicBezTo>
                      <a:pt x="102626" y="36451"/>
                      <a:pt x="102626" y="34822"/>
                      <a:pt x="103440" y="34007"/>
                    </a:cubicBezTo>
                    <a:cubicBezTo>
                      <a:pt x="102626" y="32378"/>
                      <a:pt x="100182" y="38080"/>
                      <a:pt x="100182" y="33193"/>
                    </a:cubicBezTo>
                    <a:lnTo>
                      <a:pt x="99368" y="35636"/>
                    </a:lnTo>
                    <a:cubicBezTo>
                      <a:pt x="99368" y="34822"/>
                      <a:pt x="98553" y="34007"/>
                      <a:pt x="97739" y="33193"/>
                    </a:cubicBezTo>
                    <a:cubicBezTo>
                      <a:pt x="96924" y="33193"/>
                      <a:pt x="94481" y="35636"/>
                      <a:pt x="94481" y="32378"/>
                    </a:cubicBezTo>
                    <a:cubicBezTo>
                      <a:pt x="94481" y="32378"/>
                      <a:pt x="92037" y="32378"/>
                      <a:pt x="92852" y="34822"/>
                    </a:cubicBezTo>
                    <a:cubicBezTo>
                      <a:pt x="94481" y="36451"/>
                      <a:pt x="94481" y="33193"/>
                      <a:pt x="95295" y="36451"/>
                    </a:cubicBezTo>
                    <a:cubicBezTo>
                      <a:pt x="94481" y="34007"/>
                      <a:pt x="92852" y="36451"/>
                      <a:pt x="92037" y="37265"/>
                    </a:cubicBezTo>
                    <a:lnTo>
                      <a:pt x="92037" y="35636"/>
                    </a:lnTo>
                    <a:cubicBezTo>
                      <a:pt x="91223" y="36451"/>
                      <a:pt x="90408" y="35636"/>
                      <a:pt x="89594" y="37265"/>
                    </a:cubicBezTo>
                    <a:cubicBezTo>
                      <a:pt x="90408" y="36451"/>
                      <a:pt x="89594" y="35636"/>
                      <a:pt x="89594" y="35636"/>
                    </a:cubicBezTo>
                    <a:lnTo>
                      <a:pt x="88780" y="37265"/>
                    </a:lnTo>
                    <a:cubicBezTo>
                      <a:pt x="86336" y="38080"/>
                      <a:pt x="88780" y="34007"/>
                      <a:pt x="86336" y="34007"/>
                    </a:cubicBezTo>
                    <a:lnTo>
                      <a:pt x="87965" y="32378"/>
                    </a:lnTo>
                    <a:cubicBezTo>
                      <a:pt x="87965" y="32378"/>
                      <a:pt x="87150" y="30749"/>
                      <a:pt x="86336" y="31564"/>
                    </a:cubicBezTo>
                    <a:cubicBezTo>
                      <a:pt x="85521" y="33193"/>
                      <a:pt x="84707" y="35636"/>
                      <a:pt x="84707" y="36451"/>
                    </a:cubicBezTo>
                    <a:cubicBezTo>
                      <a:pt x="83893" y="37265"/>
                      <a:pt x="84707" y="34822"/>
                      <a:pt x="83078" y="36451"/>
                    </a:cubicBezTo>
                    <a:lnTo>
                      <a:pt x="84707" y="34822"/>
                    </a:lnTo>
                    <a:cubicBezTo>
                      <a:pt x="84707" y="34007"/>
                      <a:pt x="83893" y="31564"/>
                      <a:pt x="82263" y="31564"/>
                    </a:cubicBezTo>
                    <a:cubicBezTo>
                      <a:pt x="81449" y="32378"/>
                      <a:pt x="79820" y="34822"/>
                      <a:pt x="80635" y="35636"/>
                    </a:cubicBezTo>
                    <a:cubicBezTo>
                      <a:pt x="79820" y="35636"/>
                      <a:pt x="79006" y="34822"/>
                      <a:pt x="79820" y="33193"/>
                    </a:cubicBezTo>
                    <a:cubicBezTo>
                      <a:pt x="78191" y="34007"/>
                      <a:pt x="79820" y="34822"/>
                      <a:pt x="78191" y="36451"/>
                    </a:cubicBezTo>
                    <a:cubicBezTo>
                      <a:pt x="77376" y="35636"/>
                      <a:pt x="75748" y="33193"/>
                      <a:pt x="74933" y="31564"/>
                    </a:cubicBezTo>
                    <a:lnTo>
                      <a:pt x="76562" y="29121"/>
                    </a:lnTo>
                    <a:lnTo>
                      <a:pt x="75748" y="29121"/>
                    </a:lnTo>
                    <a:cubicBezTo>
                      <a:pt x="77376" y="26677"/>
                      <a:pt x="74933" y="27491"/>
                      <a:pt x="75748" y="25048"/>
                    </a:cubicBezTo>
                    <a:cubicBezTo>
                      <a:pt x="74933" y="24234"/>
                      <a:pt x="74119" y="25048"/>
                      <a:pt x="73304" y="25862"/>
                    </a:cubicBezTo>
                    <a:cubicBezTo>
                      <a:pt x="74933" y="29935"/>
                      <a:pt x="70861" y="30749"/>
                      <a:pt x="70861" y="34822"/>
                    </a:cubicBezTo>
                    <a:cubicBezTo>
                      <a:pt x="67603" y="35636"/>
                      <a:pt x="70046" y="25862"/>
                      <a:pt x="65974" y="31564"/>
                    </a:cubicBezTo>
                    <a:cubicBezTo>
                      <a:pt x="65974" y="32378"/>
                      <a:pt x="64345" y="34822"/>
                      <a:pt x="66788" y="34007"/>
                    </a:cubicBezTo>
                    <a:cubicBezTo>
                      <a:pt x="65159" y="33193"/>
                      <a:pt x="65159" y="37265"/>
                      <a:pt x="63530" y="35636"/>
                    </a:cubicBezTo>
                    <a:cubicBezTo>
                      <a:pt x="65159" y="34007"/>
                      <a:pt x="61901" y="31564"/>
                      <a:pt x="64345" y="29935"/>
                    </a:cubicBezTo>
                    <a:cubicBezTo>
                      <a:pt x="64345" y="30749"/>
                      <a:pt x="65159" y="30749"/>
                      <a:pt x="65974" y="30749"/>
                    </a:cubicBezTo>
                    <a:cubicBezTo>
                      <a:pt x="65159" y="29121"/>
                      <a:pt x="66788" y="27491"/>
                      <a:pt x="64345" y="26677"/>
                    </a:cubicBezTo>
                    <a:cubicBezTo>
                      <a:pt x="63530" y="26677"/>
                      <a:pt x="61901" y="26677"/>
                      <a:pt x="61901" y="28306"/>
                    </a:cubicBezTo>
                    <a:cubicBezTo>
                      <a:pt x="61901" y="30749"/>
                      <a:pt x="63530" y="28306"/>
                      <a:pt x="62716" y="29935"/>
                    </a:cubicBezTo>
                    <a:cubicBezTo>
                      <a:pt x="60272" y="30749"/>
                      <a:pt x="60272" y="27491"/>
                      <a:pt x="59458" y="30749"/>
                    </a:cubicBezTo>
                    <a:cubicBezTo>
                      <a:pt x="61087" y="30749"/>
                      <a:pt x="61087" y="32378"/>
                      <a:pt x="61087" y="34007"/>
                    </a:cubicBezTo>
                    <a:lnTo>
                      <a:pt x="59458" y="34822"/>
                    </a:lnTo>
                    <a:lnTo>
                      <a:pt x="60272" y="33193"/>
                    </a:lnTo>
                    <a:cubicBezTo>
                      <a:pt x="57829" y="31564"/>
                      <a:pt x="59458" y="35636"/>
                      <a:pt x="57014" y="34822"/>
                    </a:cubicBezTo>
                    <a:lnTo>
                      <a:pt x="56200" y="32378"/>
                    </a:lnTo>
                    <a:cubicBezTo>
                      <a:pt x="57014" y="29935"/>
                      <a:pt x="59458" y="34007"/>
                      <a:pt x="59458" y="29935"/>
                    </a:cubicBezTo>
                    <a:cubicBezTo>
                      <a:pt x="57829" y="29935"/>
                      <a:pt x="57014" y="31564"/>
                      <a:pt x="55385" y="29935"/>
                    </a:cubicBezTo>
                    <a:cubicBezTo>
                      <a:pt x="55385" y="29935"/>
                      <a:pt x="56200" y="29935"/>
                      <a:pt x="57014" y="29121"/>
                    </a:cubicBezTo>
                    <a:cubicBezTo>
                      <a:pt x="56200" y="29121"/>
                      <a:pt x="56200" y="24234"/>
                      <a:pt x="53756" y="26677"/>
                    </a:cubicBezTo>
                    <a:cubicBezTo>
                      <a:pt x="52128" y="27491"/>
                      <a:pt x="52942" y="28306"/>
                      <a:pt x="52942" y="29121"/>
                    </a:cubicBezTo>
                    <a:cubicBezTo>
                      <a:pt x="50498" y="29121"/>
                      <a:pt x="49684" y="30749"/>
                      <a:pt x="47241" y="30749"/>
                    </a:cubicBezTo>
                    <a:cubicBezTo>
                      <a:pt x="48055" y="28306"/>
                      <a:pt x="43983" y="29935"/>
                      <a:pt x="46426" y="27491"/>
                    </a:cubicBezTo>
                    <a:cubicBezTo>
                      <a:pt x="47241" y="29121"/>
                      <a:pt x="50498" y="29935"/>
                      <a:pt x="52128" y="26677"/>
                    </a:cubicBezTo>
                    <a:cubicBezTo>
                      <a:pt x="51313" y="23419"/>
                      <a:pt x="53756" y="27491"/>
                      <a:pt x="55385" y="24234"/>
                    </a:cubicBezTo>
                    <a:cubicBezTo>
                      <a:pt x="52942" y="24234"/>
                      <a:pt x="53756" y="20976"/>
                      <a:pt x="53756" y="18532"/>
                    </a:cubicBezTo>
                    <a:cubicBezTo>
                      <a:pt x="52942" y="18532"/>
                      <a:pt x="52942" y="19347"/>
                      <a:pt x="52128" y="19347"/>
                    </a:cubicBezTo>
                    <a:cubicBezTo>
                      <a:pt x="51313" y="20976"/>
                      <a:pt x="52128" y="20976"/>
                      <a:pt x="52128" y="23419"/>
                    </a:cubicBezTo>
                    <a:cubicBezTo>
                      <a:pt x="49684" y="22604"/>
                      <a:pt x="47241" y="23419"/>
                      <a:pt x="45611" y="25048"/>
                    </a:cubicBezTo>
                    <a:cubicBezTo>
                      <a:pt x="44797" y="24234"/>
                      <a:pt x="45611" y="21790"/>
                      <a:pt x="46426" y="21790"/>
                    </a:cubicBezTo>
                    <a:cubicBezTo>
                      <a:pt x="43983" y="21790"/>
                      <a:pt x="40724" y="20976"/>
                      <a:pt x="38281" y="20161"/>
                    </a:cubicBezTo>
                    <a:cubicBezTo>
                      <a:pt x="39096" y="23419"/>
                      <a:pt x="35023" y="20161"/>
                      <a:pt x="35838" y="23419"/>
                    </a:cubicBezTo>
                    <a:cubicBezTo>
                      <a:pt x="37467" y="24234"/>
                      <a:pt x="38281" y="26677"/>
                      <a:pt x="36652" y="28306"/>
                    </a:cubicBezTo>
                    <a:cubicBezTo>
                      <a:pt x="35838" y="28306"/>
                      <a:pt x="36652" y="26677"/>
                      <a:pt x="36652" y="25862"/>
                    </a:cubicBezTo>
                    <a:cubicBezTo>
                      <a:pt x="35023" y="27491"/>
                      <a:pt x="35023" y="22604"/>
                      <a:pt x="33394" y="25048"/>
                    </a:cubicBezTo>
                    <a:cubicBezTo>
                      <a:pt x="35838" y="24234"/>
                      <a:pt x="34209" y="20976"/>
                      <a:pt x="35838" y="18532"/>
                    </a:cubicBezTo>
                    <a:cubicBezTo>
                      <a:pt x="33394" y="19347"/>
                      <a:pt x="35838" y="16903"/>
                      <a:pt x="34209" y="16089"/>
                    </a:cubicBezTo>
                    <a:cubicBezTo>
                      <a:pt x="32580" y="16903"/>
                      <a:pt x="30136" y="17717"/>
                      <a:pt x="27693" y="17717"/>
                    </a:cubicBezTo>
                    <a:cubicBezTo>
                      <a:pt x="25249" y="15274"/>
                      <a:pt x="21177" y="16089"/>
                      <a:pt x="18733" y="16089"/>
                    </a:cubicBezTo>
                    <a:cubicBezTo>
                      <a:pt x="17919" y="14460"/>
                      <a:pt x="19548" y="12016"/>
                      <a:pt x="17919" y="11202"/>
                    </a:cubicBezTo>
                    <a:cubicBezTo>
                      <a:pt x="16290" y="11202"/>
                      <a:pt x="18733" y="14460"/>
                      <a:pt x="16290" y="12831"/>
                    </a:cubicBezTo>
                    <a:lnTo>
                      <a:pt x="16290" y="12016"/>
                    </a:lnTo>
                    <a:cubicBezTo>
                      <a:pt x="15475" y="12831"/>
                      <a:pt x="13032" y="9573"/>
                      <a:pt x="11403" y="12831"/>
                    </a:cubicBezTo>
                    <a:lnTo>
                      <a:pt x="13032" y="9573"/>
                    </a:lnTo>
                    <a:cubicBezTo>
                      <a:pt x="13032" y="9573"/>
                      <a:pt x="12217" y="9573"/>
                      <a:pt x="11403" y="10387"/>
                    </a:cubicBezTo>
                    <a:cubicBezTo>
                      <a:pt x="11403" y="9573"/>
                      <a:pt x="11403" y="8758"/>
                      <a:pt x="12217" y="7944"/>
                    </a:cubicBezTo>
                    <a:cubicBezTo>
                      <a:pt x="11403" y="5500"/>
                      <a:pt x="8959" y="7944"/>
                      <a:pt x="8145" y="7129"/>
                    </a:cubicBezTo>
                    <a:lnTo>
                      <a:pt x="8959" y="8758"/>
                    </a:lnTo>
                    <a:cubicBezTo>
                      <a:pt x="6516" y="9573"/>
                      <a:pt x="4887" y="7129"/>
                      <a:pt x="2444" y="7129"/>
                    </a:cubicBezTo>
                    <a:lnTo>
                      <a:pt x="3258" y="5500"/>
                    </a:lnTo>
                    <a:lnTo>
                      <a:pt x="1629" y="6315"/>
                    </a:lnTo>
                    <a:cubicBezTo>
                      <a:pt x="2444" y="4686"/>
                      <a:pt x="1629" y="3057"/>
                      <a:pt x="0" y="4686"/>
                    </a:cubicBezTo>
                    <a:lnTo>
                      <a:pt x="4887" y="1428"/>
                    </a:lnTo>
                    <a:cubicBezTo>
                      <a:pt x="5702" y="3057"/>
                      <a:pt x="3258" y="3057"/>
                      <a:pt x="3258" y="5500"/>
                    </a:cubicBezTo>
                    <a:cubicBezTo>
                      <a:pt x="3258" y="7129"/>
                      <a:pt x="5702" y="7129"/>
                      <a:pt x="6516" y="5500"/>
                    </a:cubicBezTo>
                    <a:cubicBezTo>
                      <a:pt x="5702" y="4686"/>
                      <a:pt x="5702" y="5500"/>
                      <a:pt x="4887" y="6315"/>
                    </a:cubicBezTo>
                    <a:cubicBezTo>
                      <a:pt x="4887" y="3871"/>
                      <a:pt x="6516" y="3871"/>
                      <a:pt x="7331" y="3057"/>
                    </a:cubicBezTo>
                    <a:cubicBezTo>
                      <a:pt x="6516" y="3057"/>
                      <a:pt x="6516" y="2242"/>
                      <a:pt x="6516" y="3057"/>
                    </a:cubicBezTo>
                    <a:cubicBezTo>
                      <a:pt x="7331" y="2242"/>
                      <a:pt x="8959" y="2242"/>
                      <a:pt x="9774" y="2242"/>
                    </a:cubicBezTo>
                    <a:cubicBezTo>
                      <a:pt x="8959" y="3057"/>
                      <a:pt x="9774" y="3871"/>
                      <a:pt x="9774" y="4686"/>
                    </a:cubicBezTo>
                    <a:cubicBezTo>
                      <a:pt x="10589" y="2242"/>
                      <a:pt x="12217" y="2242"/>
                      <a:pt x="13846" y="3057"/>
                    </a:cubicBezTo>
                    <a:cubicBezTo>
                      <a:pt x="14661" y="5500"/>
                      <a:pt x="17919" y="2242"/>
                      <a:pt x="19548" y="3057"/>
                    </a:cubicBezTo>
                    <a:cubicBezTo>
                      <a:pt x="17919" y="4686"/>
                      <a:pt x="17104" y="6315"/>
                      <a:pt x="15475" y="7129"/>
                    </a:cubicBezTo>
                    <a:cubicBezTo>
                      <a:pt x="16290" y="8758"/>
                      <a:pt x="17104" y="7129"/>
                      <a:pt x="17919" y="8758"/>
                    </a:cubicBezTo>
                    <a:cubicBezTo>
                      <a:pt x="18733" y="7129"/>
                      <a:pt x="19548" y="4686"/>
                      <a:pt x="21991" y="3871"/>
                    </a:cubicBezTo>
                    <a:lnTo>
                      <a:pt x="21991" y="5500"/>
                    </a:lnTo>
                    <a:cubicBezTo>
                      <a:pt x="23620" y="4686"/>
                      <a:pt x="24435" y="2242"/>
                      <a:pt x="26064" y="3871"/>
                    </a:cubicBezTo>
                    <a:cubicBezTo>
                      <a:pt x="29322" y="5500"/>
                      <a:pt x="32580" y="6315"/>
                      <a:pt x="35023" y="6315"/>
                    </a:cubicBezTo>
                    <a:lnTo>
                      <a:pt x="35023" y="7944"/>
                    </a:lnTo>
                    <a:cubicBezTo>
                      <a:pt x="36652" y="4686"/>
                      <a:pt x="39910" y="7129"/>
                      <a:pt x="42354" y="6315"/>
                    </a:cubicBezTo>
                    <a:cubicBezTo>
                      <a:pt x="45611" y="8758"/>
                      <a:pt x="49684" y="5500"/>
                      <a:pt x="51313" y="8758"/>
                    </a:cubicBezTo>
                    <a:cubicBezTo>
                      <a:pt x="57014" y="7944"/>
                      <a:pt x="62716" y="7944"/>
                      <a:pt x="68417" y="8758"/>
                    </a:cubicBezTo>
                    <a:lnTo>
                      <a:pt x="66788" y="11202"/>
                    </a:lnTo>
                    <a:cubicBezTo>
                      <a:pt x="68417" y="9573"/>
                      <a:pt x="67603" y="12831"/>
                      <a:pt x="68417" y="12016"/>
                    </a:cubicBezTo>
                    <a:cubicBezTo>
                      <a:pt x="67603" y="10387"/>
                      <a:pt x="70046" y="9573"/>
                      <a:pt x="70861" y="7944"/>
                    </a:cubicBezTo>
                    <a:cubicBezTo>
                      <a:pt x="73304" y="10387"/>
                      <a:pt x="77376" y="7944"/>
                      <a:pt x="79820" y="7129"/>
                    </a:cubicBezTo>
                    <a:lnTo>
                      <a:pt x="79820" y="8758"/>
                    </a:lnTo>
                    <a:cubicBezTo>
                      <a:pt x="82263" y="5500"/>
                      <a:pt x="85521" y="8758"/>
                      <a:pt x="87965" y="9573"/>
                    </a:cubicBezTo>
                    <a:cubicBezTo>
                      <a:pt x="87965" y="10387"/>
                      <a:pt x="88780" y="12016"/>
                      <a:pt x="89594" y="12016"/>
                    </a:cubicBezTo>
                    <a:cubicBezTo>
                      <a:pt x="91223" y="9573"/>
                      <a:pt x="92037" y="9573"/>
                      <a:pt x="94481" y="7944"/>
                    </a:cubicBezTo>
                    <a:cubicBezTo>
                      <a:pt x="96110" y="7944"/>
                      <a:pt x="99368" y="8758"/>
                      <a:pt x="100997" y="9573"/>
                    </a:cubicBezTo>
                    <a:cubicBezTo>
                      <a:pt x="107513" y="6315"/>
                      <a:pt x="114028" y="8758"/>
                      <a:pt x="121359" y="6315"/>
                    </a:cubicBezTo>
                    <a:lnTo>
                      <a:pt x="122173" y="7944"/>
                    </a:lnTo>
                    <a:cubicBezTo>
                      <a:pt x="128689" y="3871"/>
                      <a:pt x="136834" y="7944"/>
                      <a:pt x="142536" y="5500"/>
                    </a:cubicBezTo>
                    <a:lnTo>
                      <a:pt x="141721" y="8758"/>
                    </a:lnTo>
                    <a:cubicBezTo>
                      <a:pt x="143350" y="9573"/>
                      <a:pt x="145794" y="7944"/>
                      <a:pt x="144979" y="5500"/>
                    </a:cubicBezTo>
                    <a:cubicBezTo>
                      <a:pt x="146608" y="6315"/>
                      <a:pt x="149866" y="3871"/>
                      <a:pt x="150681" y="6315"/>
                    </a:cubicBezTo>
                    <a:cubicBezTo>
                      <a:pt x="152310" y="7129"/>
                      <a:pt x="153124" y="4686"/>
                      <a:pt x="154753" y="4686"/>
                    </a:cubicBezTo>
                    <a:cubicBezTo>
                      <a:pt x="158825" y="6315"/>
                      <a:pt x="159640" y="5500"/>
                      <a:pt x="162898" y="4686"/>
                    </a:cubicBezTo>
                    <a:lnTo>
                      <a:pt x="162084" y="4686"/>
                    </a:lnTo>
                    <a:cubicBezTo>
                      <a:pt x="162084" y="5500"/>
                      <a:pt x="161269" y="7129"/>
                      <a:pt x="162898" y="7129"/>
                    </a:cubicBezTo>
                    <a:cubicBezTo>
                      <a:pt x="164527" y="6315"/>
                      <a:pt x="167785" y="7944"/>
                      <a:pt x="166156" y="3871"/>
                    </a:cubicBezTo>
                    <a:cubicBezTo>
                      <a:pt x="170228" y="6315"/>
                      <a:pt x="175115" y="2242"/>
                      <a:pt x="178373" y="4686"/>
                    </a:cubicBezTo>
                    <a:cubicBezTo>
                      <a:pt x="178373" y="3871"/>
                      <a:pt x="179188" y="3057"/>
                      <a:pt x="179188" y="3057"/>
                    </a:cubicBezTo>
                    <a:cubicBezTo>
                      <a:pt x="182446" y="3057"/>
                      <a:pt x="185704" y="5500"/>
                      <a:pt x="188147" y="3057"/>
                    </a:cubicBezTo>
                    <a:cubicBezTo>
                      <a:pt x="188962" y="3871"/>
                      <a:pt x="187333" y="4686"/>
                      <a:pt x="188962" y="4686"/>
                    </a:cubicBezTo>
                    <a:cubicBezTo>
                      <a:pt x="189776" y="3871"/>
                      <a:pt x="188962" y="3057"/>
                      <a:pt x="189776" y="3057"/>
                    </a:cubicBezTo>
                    <a:cubicBezTo>
                      <a:pt x="194663" y="1428"/>
                      <a:pt x="200364" y="5500"/>
                      <a:pt x="205251" y="4686"/>
                    </a:cubicBezTo>
                    <a:cubicBezTo>
                      <a:pt x="214211" y="2242"/>
                      <a:pt x="222356" y="3871"/>
                      <a:pt x="231315" y="3057"/>
                    </a:cubicBezTo>
                    <a:lnTo>
                      <a:pt x="231315" y="3871"/>
                    </a:lnTo>
                    <a:cubicBezTo>
                      <a:pt x="233759" y="613"/>
                      <a:pt x="237831" y="7129"/>
                      <a:pt x="240274" y="2242"/>
                    </a:cubicBezTo>
                    <a:cubicBezTo>
                      <a:pt x="241089" y="3057"/>
                      <a:pt x="242718" y="2242"/>
                      <a:pt x="241903" y="3871"/>
                    </a:cubicBezTo>
                    <a:cubicBezTo>
                      <a:pt x="244347" y="1428"/>
                      <a:pt x="248419" y="5500"/>
                      <a:pt x="250863" y="3057"/>
                    </a:cubicBezTo>
                    <a:cubicBezTo>
                      <a:pt x="250863" y="3057"/>
                      <a:pt x="250048" y="3057"/>
                      <a:pt x="250048" y="3871"/>
                    </a:cubicBezTo>
                    <a:cubicBezTo>
                      <a:pt x="253306" y="5500"/>
                      <a:pt x="255750" y="3057"/>
                      <a:pt x="259822" y="4686"/>
                    </a:cubicBezTo>
                    <a:cubicBezTo>
                      <a:pt x="259822" y="4686"/>
                      <a:pt x="259008" y="5500"/>
                      <a:pt x="259008" y="6315"/>
                    </a:cubicBezTo>
                    <a:cubicBezTo>
                      <a:pt x="260637" y="7944"/>
                      <a:pt x="262266" y="3057"/>
                      <a:pt x="263080" y="7129"/>
                    </a:cubicBezTo>
                    <a:cubicBezTo>
                      <a:pt x="263895" y="7129"/>
                      <a:pt x="263895" y="5500"/>
                      <a:pt x="263080" y="5500"/>
                    </a:cubicBezTo>
                    <a:cubicBezTo>
                      <a:pt x="270411" y="7129"/>
                      <a:pt x="278555" y="4686"/>
                      <a:pt x="285886" y="3871"/>
                    </a:cubicBezTo>
                    <a:cubicBezTo>
                      <a:pt x="291587" y="6315"/>
                      <a:pt x="285886" y="10387"/>
                      <a:pt x="290773" y="7129"/>
                    </a:cubicBezTo>
                    <a:cubicBezTo>
                      <a:pt x="290773" y="7944"/>
                      <a:pt x="290773" y="5500"/>
                      <a:pt x="290773" y="6315"/>
                    </a:cubicBezTo>
                    <a:cubicBezTo>
                      <a:pt x="292402" y="5500"/>
                      <a:pt x="293216" y="10387"/>
                      <a:pt x="294845" y="8758"/>
                    </a:cubicBezTo>
                    <a:cubicBezTo>
                      <a:pt x="294031" y="6315"/>
                      <a:pt x="295660" y="7129"/>
                      <a:pt x="295660" y="6315"/>
                    </a:cubicBezTo>
                    <a:cubicBezTo>
                      <a:pt x="298918" y="7944"/>
                      <a:pt x="299732" y="9573"/>
                      <a:pt x="302176" y="7944"/>
                    </a:cubicBezTo>
                    <a:lnTo>
                      <a:pt x="302176" y="9573"/>
                    </a:lnTo>
                    <a:cubicBezTo>
                      <a:pt x="305433" y="6315"/>
                      <a:pt x="308692" y="7944"/>
                      <a:pt x="311135" y="3871"/>
                    </a:cubicBezTo>
                    <a:cubicBezTo>
                      <a:pt x="328239" y="3057"/>
                      <a:pt x="344529" y="613"/>
                      <a:pt x="361633" y="613"/>
                    </a:cubicBezTo>
                    <a:cubicBezTo>
                      <a:pt x="377923" y="1428"/>
                      <a:pt x="394213" y="-201"/>
                      <a:pt x="411317" y="1428"/>
                    </a:cubicBezTo>
                    <a:cubicBezTo>
                      <a:pt x="415390" y="4686"/>
                      <a:pt x="415390" y="4686"/>
                      <a:pt x="420277" y="3057"/>
                    </a:cubicBezTo>
                    <a:cubicBezTo>
                      <a:pt x="420277" y="3871"/>
                      <a:pt x="419462" y="3871"/>
                      <a:pt x="420277" y="3871"/>
                    </a:cubicBezTo>
                    <a:cubicBezTo>
                      <a:pt x="420277" y="1428"/>
                      <a:pt x="423534" y="3871"/>
                      <a:pt x="423534" y="1428"/>
                    </a:cubicBezTo>
                    <a:cubicBezTo>
                      <a:pt x="430050" y="2242"/>
                      <a:pt x="435752" y="1428"/>
                      <a:pt x="441453" y="1428"/>
                    </a:cubicBezTo>
                    <a:cubicBezTo>
                      <a:pt x="440639" y="1428"/>
                      <a:pt x="439824" y="3871"/>
                      <a:pt x="441453" y="3871"/>
                    </a:cubicBezTo>
                    <a:lnTo>
                      <a:pt x="443082" y="2242"/>
                    </a:lnTo>
                    <a:lnTo>
                      <a:pt x="443082" y="3057"/>
                    </a:lnTo>
                    <a:cubicBezTo>
                      <a:pt x="443897" y="3057"/>
                      <a:pt x="444711" y="1428"/>
                      <a:pt x="443897" y="613"/>
                    </a:cubicBezTo>
                    <a:cubicBezTo>
                      <a:pt x="460186" y="-1830"/>
                      <a:pt x="475662" y="3871"/>
                      <a:pt x="491137" y="3057"/>
                    </a:cubicBezTo>
                    <a:cubicBezTo>
                      <a:pt x="495210" y="3871"/>
                      <a:pt x="500097" y="3057"/>
                      <a:pt x="504169" y="2242"/>
                    </a:cubicBezTo>
                    <a:cubicBezTo>
                      <a:pt x="516386" y="5500"/>
                      <a:pt x="526975" y="8758"/>
                      <a:pt x="539192" y="6315"/>
                    </a:cubicBezTo>
                    <a:cubicBezTo>
                      <a:pt x="535934" y="9573"/>
                      <a:pt x="534305" y="16089"/>
                      <a:pt x="529418" y="1771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/>
              <p:cNvSpPr/>
              <p:nvPr/>
            </p:nvSpPr>
            <p:spPr>
              <a:xfrm>
                <a:off x="5867942" y="2824648"/>
                <a:ext cx="362" cy="4072"/>
              </a:xfrm>
              <a:custGeom>
                <a:avLst/>
                <a:gdLst>
                  <a:gd name="connsiteX0" fmla="*/ 0 w 362"/>
                  <a:gd name="connsiteY0" fmla="*/ 0 h 4072"/>
                  <a:gd name="connsiteX1" fmla="*/ 0 w 362"/>
                  <a:gd name="connsiteY1" fmla="*/ 4072 h 4072"/>
                  <a:gd name="connsiteX2" fmla="*/ 0 w 362"/>
                  <a:gd name="connsiteY2" fmla="*/ 0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" h="4072">
                    <a:moveTo>
                      <a:pt x="0" y="0"/>
                    </a:moveTo>
                    <a:cubicBezTo>
                      <a:pt x="0" y="1629"/>
                      <a:pt x="815" y="2444"/>
                      <a:pt x="0" y="4072"/>
                    </a:cubicBezTo>
                    <a:cubicBezTo>
                      <a:pt x="0" y="3258"/>
                      <a:pt x="0" y="1629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/>
              <p:cNvSpPr/>
              <p:nvPr/>
            </p:nvSpPr>
            <p:spPr>
              <a:xfrm>
                <a:off x="5900522" y="2846640"/>
                <a:ext cx="1629" cy="1176"/>
              </a:xfrm>
              <a:custGeom>
                <a:avLst/>
                <a:gdLst>
                  <a:gd name="connsiteX0" fmla="*/ 815 w 1629"/>
                  <a:gd name="connsiteY0" fmla="*/ 0 h 1176"/>
                  <a:gd name="connsiteX1" fmla="*/ 1629 w 1629"/>
                  <a:gd name="connsiteY1" fmla="*/ 815 h 1176"/>
                  <a:gd name="connsiteX2" fmla="*/ 0 w 1629"/>
                  <a:gd name="connsiteY2" fmla="*/ 815 h 1176"/>
                  <a:gd name="connsiteX3" fmla="*/ 815 w 1629"/>
                  <a:gd name="connsiteY3" fmla="*/ 0 h 1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1176">
                    <a:moveTo>
                      <a:pt x="815" y="0"/>
                    </a:moveTo>
                    <a:cubicBezTo>
                      <a:pt x="815" y="0"/>
                      <a:pt x="1629" y="815"/>
                      <a:pt x="1629" y="815"/>
                    </a:cubicBezTo>
                    <a:cubicBezTo>
                      <a:pt x="815" y="815"/>
                      <a:pt x="815" y="1629"/>
                      <a:pt x="0" y="815"/>
                    </a:cubicBezTo>
                    <a:cubicBezTo>
                      <a:pt x="815" y="815"/>
                      <a:pt x="815" y="815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/>
              <p:cNvSpPr/>
              <p:nvPr/>
            </p:nvSpPr>
            <p:spPr>
              <a:xfrm>
                <a:off x="5907037" y="2849083"/>
                <a:ext cx="4072" cy="1629"/>
              </a:xfrm>
              <a:custGeom>
                <a:avLst/>
                <a:gdLst>
                  <a:gd name="connsiteX0" fmla="*/ 4072 w 4072"/>
                  <a:gd name="connsiteY0" fmla="*/ 0 h 1629"/>
                  <a:gd name="connsiteX1" fmla="*/ 0 w 4072"/>
                  <a:gd name="connsiteY1" fmla="*/ 1629 h 1629"/>
                  <a:gd name="connsiteX2" fmla="*/ 4072 w 4072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1629">
                    <a:moveTo>
                      <a:pt x="4072" y="0"/>
                    </a:moveTo>
                    <a:cubicBezTo>
                      <a:pt x="4072" y="815"/>
                      <a:pt x="1629" y="1629"/>
                      <a:pt x="0" y="1629"/>
                    </a:cubicBezTo>
                    <a:lnTo>
                      <a:pt x="4072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/>
              <p:cNvSpPr/>
              <p:nvPr/>
            </p:nvSpPr>
            <p:spPr>
              <a:xfrm>
                <a:off x="5918440" y="2854785"/>
                <a:ext cx="1151" cy="1629"/>
              </a:xfrm>
              <a:custGeom>
                <a:avLst/>
                <a:gdLst>
                  <a:gd name="connsiteX0" fmla="*/ 814 w 1151"/>
                  <a:gd name="connsiteY0" fmla="*/ 0 h 1629"/>
                  <a:gd name="connsiteX1" fmla="*/ 0 w 1151"/>
                  <a:gd name="connsiteY1" fmla="*/ 1629 h 1629"/>
                  <a:gd name="connsiteX2" fmla="*/ 814 w 1151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1" h="1629">
                    <a:moveTo>
                      <a:pt x="814" y="0"/>
                    </a:moveTo>
                    <a:cubicBezTo>
                      <a:pt x="1629" y="815"/>
                      <a:pt x="814" y="1629"/>
                      <a:pt x="0" y="1629"/>
                    </a:cubicBezTo>
                    <a:cubicBezTo>
                      <a:pt x="814" y="815"/>
                      <a:pt x="814" y="815"/>
                      <a:pt x="814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/>
              <p:cNvSpPr/>
              <p:nvPr/>
            </p:nvSpPr>
            <p:spPr>
              <a:xfrm>
                <a:off x="5920662" y="2852341"/>
                <a:ext cx="1851" cy="1628"/>
              </a:xfrm>
              <a:custGeom>
                <a:avLst/>
                <a:gdLst>
                  <a:gd name="connsiteX0" fmla="*/ 222 w 1851"/>
                  <a:gd name="connsiteY0" fmla="*/ 0 h 1628"/>
                  <a:gd name="connsiteX1" fmla="*/ 1851 w 1851"/>
                  <a:gd name="connsiteY1" fmla="*/ 1629 h 1628"/>
                  <a:gd name="connsiteX2" fmla="*/ 222 w 1851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1" h="1628">
                    <a:moveTo>
                      <a:pt x="222" y="0"/>
                    </a:moveTo>
                    <a:cubicBezTo>
                      <a:pt x="1037" y="0"/>
                      <a:pt x="1037" y="814"/>
                      <a:pt x="1851" y="1629"/>
                    </a:cubicBezTo>
                    <a:cubicBezTo>
                      <a:pt x="1037" y="814"/>
                      <a:pt x="-593" y="2443"/>
                      <a:pt x="22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/>
              <p:cNvSpPr/>
              <p:nvPr/>
            </p:nvSpPr>
            <p:spPr>
              <a:xfrm>
                <a:off x="5939617" y="2857680"/>
                <a:ext cx="1629" cy="935"/>
              </a:xfrm>
              <a:custGeom>
                <a:avLst/>
                <a:gdLst>
                  <a:gd name="connsiteX0" fmla="*/ 0 w 1629"/>
                  <a:gd name="connsiteY0" fmla="*/ 362 h 935"/>
                  <a:gd name="connsiteX1" fmla="*/ 1629 w 1629"/>
                  <a:gd name="connsiteY1" fmla="*/ 362 h 935"/>
                  <a:gd name="connsiteX2" fmla="*/ 0 w 1629"/>
                  <a:gd name="connsiteY2" fmla="*/ 362 h 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935">
                    <a:moveTo>
                      <a:pt x="0" y="362"/>
                    </a:moveTo>
                    <a:cubicBezTo>
                      <a:pt x="815" y="362"/>
                      <a:pt x="1629" y="-453"/>
                      <a:pt x="1629" y="362"/>
                    </a:cubicBezTo>
                    <a:cubicBezTo>
                      <a:pt x="1629" y="-453"/>
                      <a:pt x="0" y="1991"/>
                      <a:pt x="0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/>
              <p:cNvSpPr/>
              <p:nvPr/>
            </p:nvSpPr>
            <p:spPr>
              <a:xfrm>
                <a:off x="5949391" y="2856414"/>
                <a:ext cx="940" cy="1628"/>
              </a:xfrm>
              <a:custGeom>
                <a:avLst/>
                <a:gdLst>
                  <a:gd name="connsiteX0" fmla="*/ 0 w 940"/>
                  <a:gd name="connsiteY0" fmla="*/ 0 h 1628"/>
                  <a:gd name="connsiteX1" fmla="*/ 0 w 940"/>
                  <a:gd name="connsiteY1" fmla="*/ 0 h 1628"/>
                  <a:gd name="connsiteX2" fmla="*/ 0 w 940"/>
                  <a:gd name="connsiteY2" fmla="*/ 1629 h 1628"/>
                  <a:gd name="connsiteX3" fmla="*/ 0 w 940"/>
                  <a:gd name="connsiteY3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" h="1628">
                    <a:moveTo>
                      <a:pt x="0" y="0"/>
                    </a:moveTo>
                    <a:cubicBezTo>
                      <a:pt x="0" y="814"/>
                      <a:pt x="0" y="814"/>
                      <a:pt x="0" y="0"/>
                    </a:cubicBezTo>
                    <a:cubicBezTo>
                      <a:pt x="1629" y="814"/>
                      <a:pt x="815" y="1629"/>
                      <a:pt x="0" y="16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/>
              <p:cNvSpPr/>
              <p:nvPr/>
            </p:nvSpPr>
            <p:spPr>
              <a:xfrm>
                <a:off x="6112289" y="2853155"/>
                <a:ext cx="814" cy="814"/>
              </a:xfrm>
              <a:custGeom>
                <a:avLst/>
                <a:gdLst>
                  <a:gd name="connsiteX0" fmla="*/ 815 w 814"/>
                  <a:gd name="connsiteY0" fmla="*/ 815 h 814"/>
                  <a:gd name="connsiteX1" fmla="*/ 0 w 814"/>
                  <a:gd name="connsiteY1" fmla="*/ 815 h 814"/>
                  <a:gd name="connsiteX2" fmla="*/ 0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5" y="815"/>
                    </a:moveTo>
                    <a:lnTo>
                      <a:pt x="0" y="8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/>
              <p:cNvSpPr/>
              <p:nvPr/>
            </p:nvSpPr>
            <p:spPr>
              <a:xfrm>
                <a:off x="6184778" y="2852934"/>
                <a:ext cx="814" cy="1850"/>
              </a:xfrm>
              <a:custGeom>
                <a:avLst/>
                <a:gdLst>
                  <a:gd name="connsiteX0" fmla="*/ 0 w 814"/>
                  <a:gd name="connsiteY0" fmla="*/ 222 h 1850"/>
                  <a:gd name="connsiteX1" fmla="*/ 815 w 814"/>
                  <a:gd name="connsiteY1" fmla="*/ 1851 h 1850"/>
                  <a:gd name="connsiteX2" fmla="*/ 0 w 814"/>
                  <a:gd name="connsiteY2" fmla="*/ 222 h 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850">
                    <a:moveTo>
                      <a:pt x="0" y="222"/>
                    </a:moveTo>
                    <a:cubicBezTo>
                      <a:pt x="815" y="-592"/>
                      <a:pt x="815" y="1036"/>
                      <a:pt x="815" y="1851"/>
                    </a:cubicBezTo>
                    <a:cubicBezTo>
                      <a:pt x="0" y="1851"/>
                      <a:pt x="1629" y="222"/>
                      <a:pt x="0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/>
              <p:cNvSpPr/>
              <p:nvPr/>
            </p:nvSpPr>
            <p:spPr>
              <a:xfrm>
                <a:off x="6223059" y="2845011"/>
                <a:ext cx="814" cy="2443"/>
              </a:xfrm>
              <a:custGeom>
                <a:avLst/>
                <a:gdLst>
                  <a:gd name="connsiteX0" fmla="*/ 815 w 814"/>
                  <a:gd name="connsiteY0" fmla="*/ 2444 h 2443"/>
                  <a:gd name="connsiteX1" fmla="*/ 0 w 814"/>
                  <a:gd name="connsiteY1" fmla="*/ 2444 h 2443"/>
                  <a:gd name="connsiteX2" fmla="*/ 0 w 81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2444"/>
                    </a:moveTo>
                    <a:lnTo>
                      <a:pt x="0" y="2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2" name="图形 2"/>
            <p:cNvGrpSpPr/>
            <p:nvPr/>
          </p:nvGrpSpPr>
          <p:grpSpPr>
            <a:xfrm>
              <a:off x="6139981" y="1505990"/>
              <a:ext cx="122173" cy="494395"/>
              <a:chOff x="6139981" y="1505990"/>
              <a:chExt cx="122173" cy="494395"/>
            </a:xfrm>
            <a:solidFill>
              <a:srgbClr val="1B1B1B"/>
            </a:solidFill>
          </p:grpSpPr>
          <p:sp>
            <p:nvSpPr>
              <p:cNvPr id="123" name="任意多边形: 形状 122"/>
              <p:cNvSpPr/>
              <p:nvPr/>
            </p:nvSpPr>
            <p:spPr>
              <a:xfrm>
                <a:off x="6202952" y="1505990"/>
                <a:ext cx="1711" cy="1629"/>
              </a:xfrm>
              <a:custGeom>
                <a:avLst/>
                <a:gdLst>
                  <a:gd name="connsiteX0" fmla="*/ 1374 w 1711"/>
                  <a:gd name="connsiteY0" fmla="*/ 1629 h 1629"/>
                  <a:gd name="connsiteX1" fmla="*/ 560 w 1711"/>
                  <a:gd name="connsiteY1" fmla="*/ 0 h 1629"/>
                  <a:gd name="connsiteX2" fmla="*/ 1374 w 1711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1" h="1629">
                    <a:moveTo>
                      <a:pt x="1374" y="1629"/>
                    </a:moveTo>
                    <a:cubicBezTo>
                      <a:pt x="1374" y="0"/>
                      <a:pt x="-1069" y="2443"/>
                      <a:pt x="560" y="0"/>
                    </a:cubicBezTo>
                    <a:cubicBezTo>
                      <a:pt x="1374" y="815"/>
                      <a:pt x="2189" y="1629"/>
                      <a:pt x="1374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/>
              <p:cNvSpPr/>
              <p:nvPr/>
            </p:nvSpPr>
            <p:spPr>
              <a:xfrm>
                <a:off x="6144868" y="1517393"/>
                <a:ext cx="117286" cy="482992"/>
              </a:xfrm>
              <a:custGeom>
                <a:avLst/>
                <a:gdLst>
                  <a:gd name="connsiteX0" fmla="*/ 98553 w 117286"/>
                  <a:gd name="connsiteY0" fmla="*/ 460186 h 482992"/>
                  <a:gd name="connsiteX1" fmla="*/ 99368 w 117286"/>
                  <a:gd name="connsiteY1" fmla="*/ 449598 h 482992"/>
                  <a:gd name="connsiteX2" fmla="*/ 100182 w 117286"/>
                  <a:gd name="connsiteY2" fmla="*/ 439010 h 482992"/>
                  <a:gd name="connsiteX3" fmla="*/ 102626 w 117286"/>
                  <a:gd name="connsiteY3" fmla="*/ 437381 h 482992"/>
                  <a:gd name="connsiteX4" fmla="*/ 100997 w 117286"/>
                  <a:gd name="connsiteY4" fmla="*/ 412132 h 482992"/>
                  <a:gd name="connsiteX5" fmla="*/ 101811 w 117286"/>
                  <a:gd name="connsiteY5" fmla="*/ 412132 h 482992"/>
                  <a:gd name="connsiteX6" fmla="*/ 98553 w 117286"/>
                  <a:gd name="connsiteY6" fmla="*/ 408059 h 482992"/>
                  <a:gd name="connsiteX7" fmla="*/ 100182 w 117286"/>
                  <a:gd name="connsiteY7" fmla="*/ 407245 h 482992"/>
                  <a:gd name="connsiteX8" fmla="*/ 96924 w 117286"/>
                  <a:gd name="connsiteY8" fmla="*/ 404801 h 482992"/>
                  <a:gd name="connsiteX9" fmla="*/ 99368 w 117286"/>
                  <a:gd name="connsiteY9" fmla="*/ 402358 h 482992"/>
                  <a:gd name="connsiteX10" fmla="*/ 96924 w 117286"/>
                  <a:gd name="connsiteY10" fmla="*/ 402358 h 482992"/>
                  <a:gd name="connsiteX11" fmla="*/ 90408 w 117286"/>
                  <a:gd name="connsiteY11" fmla="*/ 395027 h 482992"/>
                  <a:gd name="connsiteX12" fmla="*/ 92037 w 117286"/>
                  <a:gd name="connsiteY12" fmla="*/ 394213 h 482992"/>
                  <a:gd name="connsiteX13" fmla="*/ 77376 w 117286"/>
                  <a:gd name="connsiteY13" fmla="*/ 381181 h 482992"/>
                  <a:gd name="connsiteX14" fmla="*/ 79820 w 117286"/>
                  <a:gd name="connsiteY14" fmla="*/ 379552 h 482992"/>
                  <a:gd name="connsiteX15" fmla="*/ 74933 w 117286"/>
                  <a:gd name="connsiteY15" fmla="*/ 378738 h 482992"/>
                  <a:gd name="connsiteX16" fmla="*/ 70861 w 117286"/>
                  <a:gd name="connsiteY16" fmla="*/ 376294 h 482992"/>
                  <a:gd name="connsiteX17" fmla="*/ 71675 w 117286"/>
                  <a:gd name="connsiteY17" fmla="*/ 376294 h 482992"/>
                  <a:gd name="connsiteX18" fmla="*/ 68417 w 117286"/>
                  <a:gd name="connsiteY18" fmla="*/ 375480 h 482992"/>
                  <a:gd name="connsiteX19" fmla="*/ 69232 w 117286"/>
                  <a:gd name="connsiteY19" fmla="*/ 373851 h 482992"/>
                  <a:gd name="connsiteX20" fmla="*/ 66788 w 117286"/>
                  <a:gd name="connsiteY20" fmla="*/ 371407 h 482992"/>
                  <a:gd name="connsiteX21" fmla="*/ 65974 w 117286"/>
                  <a:gd name="connsiteY21" fmla="*/ 372222 h 482992"/>
                  <a:gd name="connsiteX22" fmla="*/ 64345 w 117286"/>
                  <a:gd name="connsiteY22" fmla="*/ 370593 h 482992"/>
                  <a:gd name="connsiteX23" fmla="*/ 64345 w 117286"/>
                  <a:gd name="connsiteY23" fmla="*/ 370593 h 482992"/>
                  <a:gd name="connsiteX24" fmla="*/ 60272 w 117286"/>
                  <a:gd name="connsiteY24" fmla="*/ 369778 h 482992"/>
                  <a:gd name="connsiteX25" fmla="*/ 63530 w 117286"/>
                  <a:gd name="connsiteY25" fmla="*/ 367335 h 482992"/>
                  <a:gd name="connsiteX26" fmla="*/ 42354 w 117286"/>
                  <a:gd name="connsiteY26" fmla="*/ 355117 h 482992"/>
                  <a:gd name="connsiteX27" fmla="*/ 42354 w 117286"/>
                  <a:gd name="connsiteY27" fmla="*/ 351859 h 482992"/>
                  <a:gd name="connsiteX28" fmla="*/ 38281 w 117286"/>
                  <a:gd name="connsiteY28" fmla="*/ 351045 h 482992"/>
                  <a:gd name="connsiteX29" fmla="*/ 38281 w 117286"/>
                  <a:gd name="connsiteY29" fmla="*/ 349416 h 482992"/>
                  <a:gd name="connsiteX30" fmla="*/ 34209 w 117286"/>
                  <a:gd name="connsiteY30" fmla="*/ 349416 h 482992"/>
                  <a:gd name="connsiteX31" fmla="*/ 35837 w 117286"/>
                  <a:gd name="connsiteY31" fmla="*/ 347787 h 482992"/>
                  <a:gd name="connsiteX32" fmla="*/ 30136 w 117286"/>
                  <a:gd name="connsiteY32" fmla="*/ 346972 h 482992"/>
                  <a:gd name="connsiteX33" fmla="*/ 31765 w 117286"/>
                  <a:gd name="connsiteY33" fmla="*/ 346158 h 482992"/>
                  <a:gd name="connsiteX34" fmla="*/ 26878 w 117286"/>
                  <a:gd name="connsiteY34" fmla="*/ 344529 h 482992"/>
                  <a:gd name="connsiteX35" fmla="*/ 28507 w 117286"/>
                  <a:gd name="connsiteY35" fmla="*/ 343714 h 482992"/>
                  <a:gd name="connsiteX36" fmla="*/ 25249 w 117286"/>
                  <a:gd name="connsiteY36" fmla="*/ 343714 h 482992"/>
                  <a:gd name="connsiteX37" fmla="*/ 26878 w 117286"/>
                  <a:gd name="connsiteY37" fmla="*/ 342900 h 482992"/>
                  <a:gd name="connsiteX38" fmla="*/ 19548 w 117286"/>
                  <a:gd name="connsiteY38" fmla="*/ 340457 h 482992"/>
                  <a:gd name="connsiteX39" fmla="*/ 20362 w 117286"/>
                  <a:gd name="connsiteY39" fmla="*/ 340457 h 482992"/>
                  <a:gd name="connsiteX40" fmla="*/ 14661 w 117286"/>
                  <a:gd name="connsiteY40" fmla="*/ 335570 h 482992"/>
                  <a:gd name="connsiteX41" fmla="*/ 15475 w 117286"/>
                  <a:gd name="connsiteY41" fmla="*/ 332312 h 482992"/>
                  <a:gd name="connsiteX42" fmla="*/ 9774 w 117286"/>
                  <a:gd name="connsiteY42" fmla="*/ 332312 h 482992"/>
                  <a:gd name="connsiteX43" fmla="*/ 7330 w 117286"/>
                  <a:gd name="connsiteY43" fmla="*/ 325796 h 482992"/>
                  <a:gd name="connsiteX44" fmla="*/ 11403 w 117286"/>
                  <a:gd name="connsiteY44" fmla="*/ 324981 h 482992"/>
                  <a:gd name="connsiteX45" fmla="*/ 13032 w 117286"/>
                  <a:gd name="connsiteY45" fmla="*/ 323352 h 482992"/>
                  <a:gd name="connsiteX46" fmla="*/ 14661 w 117286"/>
                  <a:gd name="connsiteY46" fmla="*/ 324167 h 482992"/>
                  <a:gd name="connsiteX47" fmla="*/ 13032 w 117286"/>
                  <a:gd name="connsiteY47" fmla="*/ 320909 h 482992"/>
                  <a:gd name="connsiteX48" fmla="*/ 6516 w 117286"/>
                  <a:gd name="connsiteY48" fmla="*/ 316836 h 482992"/>
                  <a:gd name="connsiteX49" fmla="*/ 10588 w 117286"/>
                  <a:gd name="connsiteY49" fmla="*/ 316836 h 482992"/>
                  <a:gd name="connsiteX50" fmla="*/ 4072 w 117286"/>
                  <a:gd name="connsiteY50" fmla="*/ 313578 h 482992"/>
                  <a:gd name="connsiteX51" fmla="*/ 5702 w 117286"/>
                  <a:gd name="connsiteY51" fmla="*/ 311949 h 482992"/>
                  <a:gd name="connsiteX52" fmla="*/ 4072 w 117286"/>
                  <a:gd name="connsiteY52" fmla="*/ 311135 h 482992"/>
                  <a:gd name="connsiteX53" fmla="*/ 6516 w 117286"/>
                  <a:gd name="connsiteY53" fmla="*/ 307062 h 482992"/>
                  <a:gd name="connsiteX54" fmla="*/ 8145 w 117286"/>
                  <a:gd name="connsiteY54" fmla="*/ 307877 h 482992"/>
                  <a:gd name="connsiteX55" fmla="*/ 7330 w 117286"/>
                  <a:gd name="connsiteY55" fmla="*/ 304619 h 482992"/>
                  <a:gd name="connsiteX56" fmla="*/ 7330 w 117286"/>
                  <a:gd name="connsiteY56" fmla="*/ 304619 h 482992"/>
                  <a:gd name="connsiteX57" fmla="*/ 4072 w 117286"/>
                  <a:gd name="connsiteY57" fmla="*/ 302990 h 482992"/>
                  <a:gd name="connsiteX58" fmla="*/ 4887 w 117286"/>
                  <a:gd name="connsiteY58" fmla="*/ 303805 h 482992"/>
                  <a:gd name="connsiteX59" fmla="*/ 2443 w 117286"/>
                  <a:gd name="connsiteY59" fmla="*/ 299732 h 482992"/>
                  <a:gd name="connsiteX60" fmla="*/ 4887 w 117286"/>
                  <a:gd name="connsiteY60" fmla="*/ 300547 h 482992"/>
                  <a:gd name="connsiteX61" fmla="*/ 815 w 117286"/>
                  <a:gd name="connsiteY61" fmla="*/ 294031 h 482992"/>
                  <a:gd name="connsiteX62" fmla="*/ 2443 w 117286"/>
                  <a:gd name="connsiteY62" fmla="*/ 295660 h 482992"/>
                  <a:gd name="connsiteX63" fmla="*/ 3258 w 117286"/>
                  <a:gd name="connsiteY63" fmla="*/ 286700 h 482992"/>
                  <a:gd name="connsiteX64" fmla="*/ 1629 w 117286"/>
                  <a:gd name="connsiteY64" fmla="*/ 286700 h 482992"/>
                  <a:gd name="connsiteX65" fmla="*/ 3258 w 117286"/>
                  <a:gd name="connsiteY65" fmla="*/ 284257 h 482992"/>
                  <a:gd name="connsiteX66" fmla="*/ 2443 w 117286"/>
                  <a:gd name="connsiteY66" fmla="*/ 281813 h 482992"/>
                  <a:gd name="connsiteX67" fmla="*/ 3258 w 117286"/>
                  <a:gd name="connsiteY67" fmla="*/ 282628 h 482992"/>
                  <a:gd name="connsiteX68" fmla="*/ 2443 w 117286"/>
                  <a:gd name="connsiteY68" fmla="*/ 272854 h 482992"/>
                  <a:gd name="connsiteX69" fmla="*/ 0 w 117286"/>
                  <a:gd name="connsiteY69" fmla="*/ 270410 h 482992"/>
                  <a:gd name="connsiteX70" fmla="*/ 1629 w 117286"/>
                  <a:gd name="connsiteY70" fmla="*/ 270410 h 482992"/>
                  <a:gd name="connsiteX71" fmla="*/ 3258 w 117286"/>
                  <a:gd name="connsiteY71" fmla="*/ 267967 h 482992"/>
                  <a:gd name="connsiteX72" fmla="*/ 3258 w 117286"/>
                  <a:gd name="connsiteY72" fmla="*/ 272039 h 482992"/>
                  <a:gd name="connsiteX73" fmla="*/ 3258 w 117286"/>
                  <a:gd name="connsiteY73" fmla="*/ 269596 h 482992"/>
                  <a:gd name="connsiteX74" fmla="*/ 3258 w 117286"/>
                  <a:gd name="connsiteY74" fmla="*/ 265523 h 482992"/>
                  <a:gd name="connsiteX75" fmla="*/ 5702 w 117286"/>
                  <a:gd name="connsiteY75" fmla="*/ 265523 h 482992"/>
                  <a:gd name="connsiteX76" fmla="*/ 4072 w 117286"/>
                  <a:gd name="connsiteY76" fmla="*/ 263080 h 482992"/>
                  <a:gd name="connsiteX77" fmla="*/ 3258 w 117286"/>
                  <a:gd name="connsiteY77" fmla="*/ 262266 h 482992"/>
                  <a:gd name="connsiteX78" fmla="*/ 1629 w 117286"/>
                  <a:gd name="connsiteY78" fmla="*/ 261451 h 482992"/>
                  <a:gd name="connsiteX79" fmla="*/ 4072 w 117286"/>
                  <a:gd name="connsiteY79" fmla="*/ 259008 h 482992"/>
                  <a:gd name="connsiteX80" fmla="*/ 6516 w 117286"/>
                  <a:gd name="connsiteY80" fmla="*/ 259822 h 482992"/>
                  <a:gd name="connsiteX81" fmla="*/ 3258 w 117286"/>
                  <a:gd name="connsiteY81" fmla="*/ 257379 h 482992"/>
                  <a:gd name="connsiteX82" fmla="*/ 4072 w 117286"/>
                  <a:gd name="connsiteY82" fmla="*/ 257379 h 482992"/>
                  <a:gd name="connsiteX83" fmla="*/ 1629 w 117286"/>
                  <a:gd name="connsiteY83" fmla="*/ 254121 h 482992"/>
                  <a:gd name="connsiteX84" fmla="*/ 4072 w 117286"/>
                  <a:gd name="connsiteY84" fmla="*/ 248419 h 482992"/>
                  <a:gd name="connsiteX85" fmla="*/ 2443 w 117286"/>
                  <a:gd name="connsiteY85" fmla="*/ 244347 h 482992"/>
                  <a:gd name="connsiteX86" fmla="*/ 3258 w 117286"/>
                  <a:gd name="connsiteY86" fmla="*/ 245161 h 482992"/>
                  <a:gd name="connsiteX87" fmla="*/ 3258 w 117286"/>
                  <a:gd name="connsiteY87" fmla="*/ 242718 h 482992"/>
                  <a:gd name="connsiteX88" fmla="*/ 7330 w 117286"/>
                  <a:gd name="connsiteY88" fmla="*/ 239460 h 482992"/>
                  <a:gd name="connsiteX89" fmla="*/ 3258 w 117286"/>
                  <a:gd name="connsiteY89" fmla="*/ 237831 h 482992"/>
                  <a:gd name="connsiteX90" fmla="*/ 4887 w 117286"/>
                  <a:gd name="connsiteY90" fmla="*/ 232129 h 482992"/>
                  <a:gd name="connsiteX91" fmla="*/ 7330 w 117286"/>
                  <a:gd name="connsiteY91" fmla="*/ 232944 h 482992"/>
                  <a:gd name="connsiteX92" fmla="*/ 6516 w 117286"/>
                  <a:gd name="connsiteY92" fmla="*/ 228057 h 482992"/>
                  <a:gd name="connsiteX93" fmla="*/ 3258 w 117286"/>
                  <a:gd name="connsiteY93" fmla="*/ 228057 h 482992"/>
                  <a:gd name="connsiteX94" fmla="*/ 4887 w 117286"/>
                  <a:gd name="connsiteY94" fmla="*/ 225614 h 482992"/>
                  <a:gd name="connsiteX95" fmla="*/ 3258 w 117286"/>
                  <a:gd name="connsiteY95" fmla="*/ 223170 h 482992"/>
                  <a:gd name="connsiteX96" fmla="*/ 8145 w 117286"/>
                  <a:gd name="connsiteY96" fmla="*/ 213396 h 482992"/>
                  <a:gd name="connsiteX97" fmla="*/ 6516 w 117286"/>
                  <a:gd name="connsiteY97" fmla="*/ 211767 h 482992"/>
                  <a:gd name="connsiteX98" fmla="*/ 6516 w 117286"/>
                  <a:gd name="connsiteY98" fmla="*/ 213396 h 482992"/>
                  <a:gd name="connsiteX99" fmla="*/ 5702 w 117286"/>
                  <a:gd name="connsiteY99" fmla="*/ 212582 h 482992"/>
                  <a:gd name="connsiteX100" fmla="*/ 8959 w 117286"/>
                  <a:gd name="connsiteY100" fmla="*/ 211767 h 482992"/>
                  <a:gd name="connsiteX101" fmla="*/ 5702 w 117286"/>
                  <a:gd name="connsiteY101" fmla="*/ 206066 h 482992"/>
                  <a:gd name="connsiteX102" fmla="*/ 7330 w 117286"/>
                  <a:gd name="connsiteY102" fmla="*/ 205251 h 482992"/>
                  <a:gd name="connsiteX103" fmla="*/ 5702 w 117286"/>
                  <a:gd name="connsiteY103" fmla="*/ 203622 h 482992"/>
                  <a:gd name="connsiteX104" fmla="*/ 10588 w 117286"/>
                  <a:gd name="connsiteY104" fmla="*/ 202808 h 482992"/>
                  <a:gd name="connsiteX105" fmla="*/ 8959 w 117286"/>
                  <a:gd name="connsiteY105" fmla="*/ 199550 h 482992"/>
                  <a:gd name="connsiteX106" fmla="*/ 11403 w 117286"/>
                  <a:gd name="connsiteY106" fmla="*/ 198735 h 482992"/>
                  <a:gd name="connsiteX107" fmla="*/ 9774 w 117286"/>
                  <a:gd name="connsiteY107" fmla="*/ 197106 h 482992"/>
                  <a:gd name="connsiteX108" fmla="*/ 10588 w 117286"/>
                  <a:gd name="connsiteY108" fmla="*/ 197921 h 482992"/>
                  <a:gd name="connsiteX109" fmla="*/ 10588 w 117286"/>
                  <a:gd name="connsiteY109" fmla="*/ 196292 h 482992"/>
                  <a:gd name="connsiteX110" fmla="*/ 8145 w 117286"/>
                  <a:gd name="connsiteY110" fmla="*/ 197921 h 482992"/>
                  <a:gd name="connsiteX111" fmla="*/ 6516 w 117286"/>
                  <a:gd name="connsiteY111" fmla="*/ 195477 h 482992"/>
                  <a:gd name="connsiteX112" fmla="*/ 8145 w 117286"/>
                  <a:gd name="connsiteY112" fmla="*/ 193034 h 482992"/>
                  <a:gd name="connsiteX113" fmla="*/ 6516 w 117286"/>
                  <a:gd name="connsiteY113" fmla="*/ 191405 h 482992"/>
                  <a:gd name="connsiteX114" fmla="*/ 8145 w 117286"/>
                  <a:gd name="connsiteY114" fmla="*/ 190590 h 482992"/>
                  <a:gd name="connsiteX115" fmla="*/ 8145 w 117286"/>
                  <a:gd name="connsiteY115" fmla="*/ 192219 h 482992"/>
                  <a:gd name="connsiteX116" fmla="*/ 9774 w 117286"/>
                  <a:gd name="connsiteY116" fmla="*/ 190590 h 482992"/>
                  <a:gd name="connsiteX117" fmla="*/ 7330 w 117286"/>
                  <a:gd name="connsiteY117" fmla="*/ 188962 h 482992"/>
                  <a:gd name="connsiteX118" fmla="*/ 8959 w 117286"/>
                  <a:gd name="connsiteY118" fmla="*/ 189776 h 482992"/>
                  <a:gd name="connsiteX119" fmla="*/ 10588 w 117286"/>
                  <a:gd name="connsiteY119" fmla="*/ 188147 h 482992"/>
                  <a:gd name="connsiteX120" fmla="*/ 8959 w 117286"/>
                  <a:gd name="connsiteY120" fmla="*/ 188147 h 482992"/>
                  <a:gd name="connsiteX121" fmla="*/ 9774 w 117286"/>
                  <a:gd name="connsiteY121" fmla="*/ 188147 h 482992"/>
                  <a:gd name="connsiteX122" fmla="*/ 7330 w 117286"/>
                  <a:gd name="connsiteY122" fmla="*/ 184889 h 482992"/>
                  <a:gd name="connsiteX123" fmla="*/ 8959 w 117286"/>
                  <a:gd name="connsiteY123" fmla="*/ 182446 h 482992"/>
                  <a:gd name="connsiteX124" fmla="*/ 8959 w 117286"/>
                  <a:gd name="connsiteY124" fmla="*/ 182446 h 482992"/>
                  <a:gd name="connsiteX125" fmla="*/ 8959 w 117286"/>
                  <a:gd name="connsiteY125" fmla="*/ 179188 h 482992"/>
                  <a:gd name="connsiteX126" fmla="*/ 8959 w 117286"/>
                  <a:gd name="connsiteY126" fmla="*/ 179188 h 482992"/>
                  <a:gd name="connsiteX127" fmla="*/ 8145 w 117286"/>
                  <a:gd name="connsiteY127" fmla="*/ 176744 h 482992"/>
                  <a:gd name="connsiteX128" fmla="*/ 13032 w 117286"/>
                  <a:gd name="connsiteY128" fmla="*/ 175115 h 482992"/>
                  <a:gd name="connsiteX129" fmla="*/ 8959 w 117286"/>
                  <a:gd name="connsiteY129" fmla="*/ 172672 h 482992"/>
                  <a:gd name="connsiteX130" fmla="*/ 11403 w 117286"/>
                  <a:gd name="connsiteY130" fmla="*/ 165341 h 482992"/>
                  <a:gd name="connsiteX131" fmla="*/ 9774 w 117286"/>
                  <a:gd name="connsiteY131" fmla="*/ 164527 h 482992"/>
                  <a:gd name="connsiteX132" fmla="*/ 13032 w 117286"/>
                  <a:gd name="connsiteY132" fmla="*/ 153938 h 482992"/>
                  <a:gd name="connsiteX133" fmla="*/ 15475 w 117286"/>
                  <a:gd name="connsiteY133" fmla="*/ 154753 h 482992"/>
                  <a:gd name="connsiteX134" fmla="*/ 14661 w 117286"/>
                  <a:gd name="connsiteY134" fmla="*/ 153124 h 482992"/>
                  <a:gd name="connsiteX135" fmla="*/ 11403 w 117286"/>
                  <a:gd name="connsiteY135" fmla="*/ 153938 h 482992"/>
                  <a:gd name="connsiteX136" fmla="*/ 13032 w 117286"/>
                  <a:gd name="connsiteY136" fmla="*/ 147422 h 482992"/>
                  <a:gd name="connsiteX137" fmla="*/ 11403 w 117286"/>
                  <a:gd name="connsiteY137" fmla="*/ 146608 h 482992"/>
                  <a:gd name="connsiteX138" fmla="*/ 13846 w 117286"/>
                  <a:gd name="connsiteY138" fmla="*/ 144165 h 482992"/>
                  <a:gd name="connsiteX139" fmla="*/ 12217 w 117286"/>
                  <a:gd name="connsiteY139" fmla="*/ 143350 h 482992"/>
                  <a:gd name="connsiteX140" fmla="*/ 13846 w 117286"/>
                  <a:gd name="connsiteY140" fmla="*/ 142536 h 482992"/>
                  <a:gd name="connsiteX141" fmla="*/ 12217 w 117286"/>
                  <a:gd name="connsiteY141" fmla="*/ 140092 h 482992"/>
                  <a:gd name="connsiteX142" fmla="*/ 13846 w 117286"/>
                  <a:gd name="connsiteY142" fmla="*/ 140092 h 482992"/>
                  <a:gd name="connsiteX143" fmla="*/ 12217 w 117286"/>
                  <a:gd name="connsiteY143" fmla="*/ 135205 h 482992"/>
                  <a:gd name="connsiteX144" fmla="*/ 14661 w 117286"/>
                  <a:gd name="connsiteY144" fmla="*/ 134391 h 482992"/>
                  <a:gd name="connsiteX145" fmla="*/ 12217 w 117286"/>
                  <a:gd name="connsiteY145" fmla="*/ 133576 h 482992"/>
                  <a:gd name="connsiteX146" fmla="*/ 16290 w 117286"/>
                  <a:gd name="connsiteY146" fmla="*/ 129504 h 482992"/>
                  <a:gd name="connsiteX147" fmla="*/ 14661 w 117286"/>
                  <a:gd name="connsiteY147" fmla="*/ 114029 h 482992"/>
                  <a:gd name="connsiteX148" fmla="*/ 15475 w 117286"/>
                  <a:gd name="connsiteY148" fmla="*/ 114029 h 482992"/>
                  <a:gd name="connsiteX149" fmla="*/ 14661 w 117286"/>
                  <a:gd name="connsiteY149" fmla="*/ 112400 h 482992"/>
                  <a:gd name="connsiteX150" fmla="*/ 18733 w 117286"/>
                  <a:gd name="connsiteY150" fmla="*/ 113214 h 482992"/>
                  <a:gd name="connsiteX151" fmla="*/ 17104 w 117286"/>
                  <a:gd name="connsiteY151" fmla="*/ 109142 h 482992"/>
                  <a:gd name="connsiteX152" fmla="*/ 16290 w 117286"/>
                  <a:gd name="connsiteY152" fmla="*/ 109956 h 482992"/>
                  <a:gd name="connsiteX153" fmla="*/ 15475 w 117286"/>
                  <a:gd name="connsiteY153" fmla="*/ 106698 h 482992"/>
                  <a:gd name="connsiteX154" fmla="*/ 18733 w 117286"/>
                  <a:gd name="connsiteY154" fmla="*/ 107513 h 482992"/>
                  <a:gd name="connsiteX155" fmla="*/ 17919 w 117286"/>
                  <a:gd name="connsiteY155" fmla="*/ 105884 h 482992"/>
                  <a:gd name="connsiteX156" fmla="*/ 26064 w 117286"/>
                  <a:gd name="connsiteY156" fmla="*/ 109142 h 482992"/>
                  <a:gd name="connsiteX157" fmla="*/ 26064 w 117286"/>
                  <a:gd name="connsiteY157" fmla="*/ 108327 h 482992"/>
                  <a:gd name="connsiteX158" fmla="*/ 29322 w 117286"/>
                  <a:gd name="connsiteY158" fmla="*/ 109142 h 482992"/>
                  <a:gd name="connsiteX159" fmla="*/ 23620 w 117286"/>
                  <a:gd name="connsiteY159" fmla="*/ 106698 h 482992"/>
                  <a:gd name="connsiteX160" fmla="*/ 18733 w 117286"/>
                  <a:gd name="connsiteY160" fmla="*/ 101811 h 482992"/>
                  <a:gd name="connsiteX161" fmla="*/ 20362 w 117286"/>
                  <a:gd name="connsiteY161" fmla="*/ 103440 h 482992"/>
                  <a:gd name="connsiteX162" fmla="*/ 20362 w 117286"/>
                  <a:gd name="connsiteY162" fmla="*/ 100182 h 482992"/>
                  <a:gd name="connsiteX163" fmla="*/ 17104 w 117286"/>
                  <a:gd name="connsiteY163" fmla="*/ 98553 h 482992"/>
                  <a:gd name="connsiteX164" fmla="*/ 19548 w 117286"/>
                  <a:gd name="connsiteY164" fmla="*/ 97739 h 482992"/>
                  <a:gd name="connsiteX165" fmla="*/ 16290 w 117286"/>
                  <a:gd name="connsiteY165" fmla="*/ 96924 h 482992"/>
                  <a:gd name="connsiteX166" fmla="*/ 15475 w 117286"/>
                  <a:gd name="connsiteY166" fmla="*/ 93666 h 482992"/>
                  <a:gd name="connsiteX167" fmla="*/ 21177 w 117286"/>
                  <a:gd name="connsiteY167" fmla="*/ 94481 h 482992"/>
                  <a:gd name="connsiteX168" fmla="*/ 15475 w 117286"/>
                  <a:gd name="connsiteY168" fmla="*/ 92037 h 482992"/>
                  <a:gd name="connsiteX169" fmla="*/ 18733 w 117286"/>
                  <a:gd name="connsiteY169" fmla="*/ 92852 h 482992"/>
                  <a:gd name="connsiteX170" fmla="*/ 19548 w 117286"/>
                  <a:gd name="connsiteY170" fmla="*/ 89594 h 482992"/>
                  <a:gd name="connsiteX171" fmla="*/ 17919 w 117286"/>
                  <a:gd name="connsiteY171" fmla="*/ 88779 h 482992"/>
                  <a:gd name="connsiteX172" fmla="*/ 20362 w 117286"/>
                  <a:gd name="connsiteY172" fmla="*/ 87965 h 482992"/>
                  <a:gd name="connsiteX173" fmla="*/ 21177 w 117286"/>
                  <a:gd name="connsiteY173" fmla="*/ 84707 h 482992"/>
                  <a:gd name="connsiteX174" fmla="*/ 19548 w 117286"/>
                  <a:gd name="connsiteY174" fmla="*/ 82263 h 482992"/>
                  <a:gd name="connsiteX175" fmla="*/ 17919 w 117286"/>
                  <a:gd name="connsiteY175" fmla="*/ 84707 h 482992"/>
                  <a:gd name="connsiteX176" fmla="*/ 17104 w 117286"/>
                  <a:gd name="connsiteY176" fmla="*/ 81449 h 482992"/>
                  <a:gd name="connsiteX177" fmla="*/ 18733 w 117286"/>
                  <a:gd name="connsiteY177" fmla="*/ 81449 h 482992"/>
                  <a:gd name="connsiteX178" fmla="*/ 17919 w 117286"/>
                  <a:gd name="connsiteY178" fmla="*/ 79005 h 482992"/>
                  <a:gd name="connsiteX179" fmla="*/ 19548 w 117286"/>
                  <a:gd name="connsiteY179" fmla="*/ 79005 h 482992"/>
                  <a:gd name="connsiteX180" fmla="*/ 17919 w 117286"/>
                  <a:gd name="connsiteY180" fmla="*/ 78191 h 482992"/>
                  <a:gd name="connsiteX181" fmla="*/ 21177 w 117286"/>
                  <a:gd name="connsiteY181" fmla="*/ 76562 h 482992"/>
                  <a:gd name="connsiteX182" fmla="*/ 21991 w 117286"/>
                  <a:gd name="connsiteY182" fmla="*/ 78191 h 482992"/>
                  <a:gd name="connsiteX183" fmla="*/ 23620 w 117286"/>
                  <a:gd name="connsiteY183" fmla="*/ 76562 h 482992"/>
                  <a:gd name="connsiteX184" fmla="*/ 18733 w 117286"/>
                  <a:gd name="connsiteY184" fmla="*/ 74118 h 482992"/>
                  <a:gd name="connsiteX185" fmla="*/ 19548 w 117286"/>
                  <a:gd name="connsiteY185" fmla="*/ 72490 h 482992"/>
                  <a:gd name="connsiteX186" fmla="*/ 21177 w 117286"/>
                  <a:gd name="connsiteY186" fmla="*/ 74118 h 482992"/>
                  <a:gd name="connsiteX187" fmla="*/ 24435 w 117286"/>
                  <a:gd name="connsiteY187" fmla="*/ 72490 h 482992"/>
                  <a:gd name="connsiteX188" fmla="*/ 20362 w 117286"/>
                  <a:gd name="connsiteY188" fmla="*/ 70861 h 482992"/>
                  <a:gd name="connsiteX189" fmla="*/ 22806 w 117286"/>
                  <a:gd name="connsiteY189" fmla="*/ 70046 h 482992"/>
                  <a:gd name="connsiteX190" fmla="*/ 20362 w 117286"/>
                  <a:gd name="connsiteY190" fmla="*/ 68417 h 482992"/>
                  <a:gd name="connsiteX191" fmla="*/ 25249 w 117286"/>
                  <a:gd name="connsiteY191" fmla="*/ 65974 h 482992"/>
                  <a:gd name="connsiteX192" fmla="*/ 27693 w 117286"/>
                  <a:gd name="connsiteY192" fmla="*/ 68417 h 482992"/>
                  <a:gd name="connsiteX193" fmla="*/ 27693 w 117286"/>
                  <a:gd name="connsiteY193" fmla="*/ 67603 h 482992"/>
                  <a:gd name="connsiteX194" fmla="*/ 31765 w 117286"/>
                  <a:gd name="connsiteY194" fmla="*/ 68417 h 482992"/>
                  <a:gd name="connsiteX195" fmla="*/ 30950 w 117286"/>
                  <a:gd name="connsiteY195" fmla="*/ 65974 h 482992"/>
                  <a:gd name="connsiteX196" fmla="*/ 22806 w 117286"/>
                  <a:gd name="connsiteY196" fmla="*/ 62716 h 482992"/>
                  <a:gd name="connsiteX197" fmla="*/ 26878 w 117286"/>
                  <a:gd name="connsiteY197" fmla="*/ 58643 h 482992"/>
                  <a:gd name="connsiteX198" fmla="*/ 24435 w 117286"/>
                  <a:gd name="connsiteY198" fmla="*/ 58643 h 482992"/>
                  <a:gd name="connsiteX199" fmla="*/ 22806 w 117286"/>
                  <a:gd name="connsiteY199" fmla="*/ 55385 h 482992"/>
                  <a:gd name="connsiteX200" fmla="*/ 28507 w 117286"/>
                  <a:gd name="connsiteY200" fmla="*/ 57014 h 482992"/>
                  <a:gd name="connsiteX201" fmla="*/ 27693 w 117286"/>
                  <a:gd name="connsiteY201" fmla="*/ 58643 h 482992"/>
                  <a:gd name="connsiteX202" fmla="*/ 31765 w 117286"/>
                  <a:gd name="connsiteY202" fmla="*/ 57829 h 482992"/>
                  <a:gd name="connsiteX203" fmla="*/ 30136 w 117286"/>
                  <a:gd name="connsiteY203" fmla="*/ 55385 h 482992"/>
                  <a:gd name="connsiteX204" fmla="*/ 28507 w 117286"/>
                  <a:gd name="connsiteY204" fmla="*/ 56200 h 482992"/>
                  <a:gd name="connsiteX205" fmla="*/ 27693 w 117286"/>
                  <a:gd name="connsiteY205" fmla="*/ 52942 h 482992"/>
                  <a:gd name="connsiteX206" fmla="*/ 24435 w 117286"/>
                  <a:gd name="connsiteY206" fmla="*/ 53756 h 482992"/>
                  <a:gd name="connsiteX207" fmla="*/ 23620 w 117286"/>
                  <a:gd name="connsiteY207" fmla="*/ 52127 h 482992"/>
                  <a:gd name="connsiteX208" fmla="*/ 25249 w 117286"/>
                  <a:gd name="connsiteY208" fmla="*/ 52942 h 482992"/>
                  <a:gd name="connsiteX209" fmla="*/ 23620 w 117286"/>
                  <a:gd name="connsiteY209" fmla="*/ 49684 h 482992"/>
                  <a:gd name="connsiteX210" fmla="*/ 26878 w 117286"/>
                  <a:gd name="connsiteY210" fmla="*/ 48869 h 482992"/>
                  <a:gd name="connsiteX211" fmla="*/ 28507 w 117286"/>
                  <a:gd name="connsiteY211" fmla="*/ 52127 h 482992"/>
                  <a:gd name="connsiteX212" fmla="*/ 28507 w 117286"/>
                  <a:gd name="connsiteY212" fmla="*/ 48869 h 482992"/>
                  <a:gd name="connsiteX213" fmla="*/ 29322 w 117286"/>
                  <a:gd name="connsiteY213" fmla="*/ 50498 h 482992"/>
                  <a:gd name="connsiteX214" fmla="*/ 32580 w 117286"/>
                  <a:gd name="connsiteY214" fmla="*/ 48055 h 482992"/>
                  <a:gd name="connsiteX215" fmla="*/ 30136 w 117286"/>
                  <a:gd name="connsiteY215" fmla="*/ 47240 h 482992"/>
                  <a:gd name="connsiteX216" fmla="*/ 29322 w 117286"/>
                  <a:gd name="connsiteY216" fmla="*/ 42353 h 482992"/>
                  <a:gd name="connsiteX217" fmla="*/ 32580 w 117286"/>
                  <a:gd name="connsiteY217" fmla="*/ 42353 h 482992"/>
                  <a:gd name="connsiteX218" fmla="*/ 32580 w 117286"/>
                  <a:gd name="connsiteY218" fmla="*/ 48055 h 482992"/>
                  <a:gd name="connsiteX219" fmla="*/ 35023 w 117286"/>
                  <a:gd name="connsiteY219" fmla="*/ 51313 h 482992"/>
                  <a:gd name="connsiteX220" fmla="*/ 40724 w 117286"/>
                  <a:gd name="connsiteY220" fmla="*/ 50498 h 482992"/>
                  <a:gd name="connsiteX221" fmla="*/ 39910 w 117286"/>
                  <a:gd name="connsiteY221" fmla="*/ 48869 h 482992"/>
                  <a:gd name="connsiteX222" fmla="*/ 35837 w 117286"/>
                  <a:gd name="connsiteY222" fmla="*/ 48055 h 482992"/>
                  <a:gd name="connsiteX223" fmla="*/ 35023 w 117286"/>
                  <a:gd name="connsiteY223" fmla="*/ 42353 h 482992"/>
                  <a:gd name="connsiteX224" fmla="*/ 38281 w 117286"/>
                  <a:gd name="connsiteY224" fmla="*/ 43168 h 482992"/>
                  <a:gd name="connsiteX225" fmla="*/ 40724 w 117286"/>
                  <a:gd name="connsiteY225" fmla="*/ 35837 h 482992"/>
                  <a:gd name="connsiteX226" fmla="*/ 37467 w 117286"/>
                  <a:gd name="connsiteY226" fmla="*/ 33394 h 482992"/>
                  <a:gd name="connsiteX227" fmla="*/ 32580 w 117286"/>
                  <a:gd name="connsiteY227" fmla="*/ 34209 h 482992"/>
                  <a:gd name="connsiteX228" fmla="*/ 35023 w 117286"/>
                  <a:gd name="connsiteY228" fmla="*/ 34209 h 482992"/>
                  <a:gd name="connsiteX229" fmla="*/ 35837 w 117286"/>
                  <a:gd name="connsiteY229" fmla="*/ 31765 h 482992"/>
                  <a:gd name="connsiteX230" fmla="*/ 41539 w 117286"/>
                  <a:gd name="connsiteY230" fmla="*/ 34209 h 482992"/>
                  <a:gd name="connsiteX231" fmla="*/ 43982 w 117286"/>
                  <a:gd name="connsiteY231" fmla="*/ 33394 h 482992"/>
                  <a:gd name="connsiteX232" fmla="*/ 42354 w 117286"/>
                  <a:gd name="connsiteY232" fmla="*/ 26878 h 482992"/>
                  <a:gd name="connsiteX233" fmla="*/ 44797 w 117286"/>
                  <a:gd name="connsiteY233" fmla="*/ 18733 h 482992"/>
                  <a:gd name="connsiteX234" fmla="*/ 49684 w 117286"/>
                  <a:gd name="connsiteY234" fmla="*/ 18733 h 482992"/>
                  <a:gd name="connsiteX235" fmla="*/ 48055 w 117286"/>
                  <a:gd name="connsiteY235" fmla="*/ 17104 h 482992"/>
                  <a:gd name="connsiteX236" fmla="*/ 48869 w 117286"/>
                  <a:gd name="connsiteY236" fmla="*/ 17104 h 482992"/>
                  <a:gd name="connsiteX237" fmla="*/ 48055 w 117286"/>
                  <a:gd name="connsiteY237" fmla="*/ 12217 h 482992"/>
                  <a:gd name="connsiteX238" fmla="*/ 50498 w 117286"/>
                  <a:gd name="connsiteY238" fmla="*/ 13846 h 482992"/>
                  <a:gd name="connsiteX239" fmla="*/ 49684 w 117286"/>
                  <a:gd name="connsiteY239" fmla="*/ 12217 h 482992"/>
                  <a:gd name="connsiteX240" fmla="*/ 52127 w 117286"/>
                  <a:gd name="connsiteY240" fmla="*/ 13032 h 482992"/>
                  <a:gd name="connsiteX241" fmla="*/ 52942 w 117286"/>
                  <a:gd name="connsiteY241" fmla="*/ 8959 h 482992"/>
                  <a:gd name="connsiteX242" fmla="*/ 51313 w 117286"/>
                  <a:gd name="connsiteY242" fmla="*/ 8959 h 482992"/>
                  <a:gd name="connsiteX243" fmla="*/ 52942 w 117286"/>
                  <a:gd name="connsiteY243" fmla="*/ 2443 h 482992"/>
                  <a:gd name="connsiteX244" fmla="*/ 54571 w 117286"/>
                  <a:gd name="connsiteY244" fmla="*/ 3258 h 482992"/>
                  <a:gd name="connsiteX245" fmla="*/ 53756 w 117286"/>
                  <a:gd name="connsiteY245" fmla="*/ 1629 h 482992"/>
                  <a:gd name="connsiteX246" fmla="*/ 55385 w 117286"/>
                  <a:gd name="connsiteY246" fmla="*/ 0 h 482992"/>
                  <a:gd name="connsiteX247" fmla="*/ 58643 w 117286"/>
                  <a:gd name="connsiteY247" fmla="*/ 4887 h 482992"/>
                  <a:gd name="connsiteX248" fmla="*/ 54571 w 117286"/>
                  <a:gd name="connsiteY248" fmla="*/ 3258 h 482992"/>
                  <a:gd name="connsiteX249" fmla="*/ 54571 w 117286"/>
                  <a:gd name="connsiteY249" fmla="*/ 6516 h 482992"/>
                  <a:gd name="connsiteX250" fmla="*/ 54571 w 117286"/>
                  <a:gd name="connsiteY250" fmla="*/ 4887 h 482992"/>
                  <a:gd name="connsiteX251" fmla="*/ 57829 w 117286"/>
                  <a:gd name="connsiteY251" fmla="*/ 7330 h 482992"/>
                  <a:gd name="connsiteX252" fmla="*/ 57829 w 117286"/>
                  <a:gd name="connsiteY252" fmla="*/ 6516 h 482992"/>
                  <a:gd name="connsiteX253" fmla="*/ 58643 w 117286"/>
                  <a:gd name="connsiteY253" fmla="*/ 9774 h 482992"/>
                  <a:gd name="connsiteX254" fmla="*/ 56200 w 117286"/>
                  <a:gd name="connsiteY254" fmla="*/ 8959 h 482992"/>
                  <a:gd name="connsiteX255" fmla="*/ 57829 w 117286"/>
                  <a:gd name="connsiteY255" fmla="*/ 13032 h 482992"/>
                  <a:gd name="connsiteX256" fmla="*/ 57014 w 117286"/>
                  <a:gd name="connsiteY256" fmla="*/ 18733 h 482992"/>
                  <a:gd name="connsiteX257" fmla="*/ 52942 w 117286"/>
                  <a:gd name="connsiteY257" fmla="*/ 14661 h 482992"/>
                  <a:gd name="connsiteX258" fmla="*/ 51313 w 117286"/>
                  <a:gd name="connsiteY258" fmla="*/ 17104 h 482992"/>
                  <a:gd name="connsiteX259" fmla="*/ 55385 w 117286"/>
                  <a:gd name="connsiteY259" fmla="*/ 21177 h 482992"/>
                  <a:gd name="connsiteX260" fmla="*/ 53756 w 117286"/>
                  <a:gd name="connsiteY260" fmla="*/ 21177 h 482992"/>
                  <a:gd name="connsiteX261" fmla="*/ 55385 w 117286"/>
                  <a:gd name="connsiteY261" fmla="*/ 25249 h 482992"/>
                  <a:gd name="connsiteX262" fmla="*/ 52127 w 117286"/>
                  <a:gd name="connsiteY262" fmla="*/ 34209 h 482992"/>
                  <a:gd name="connsiteX263" fmla="*/ 50498 w 117286"/>
                  <a:gd name="connsiteY263" fmla="*/ 34209 h 482992"/>
                  <a:gd name="connsiteX264" fmla="*/ 51313 w 117286"/>
                  <a:gd name="connsiteY264" fmla="*/ 41539 h 482992"/>
                  <a:gd name="connsiteX265" fmla="*/ 48055 w 117286"/>
                  <a:gd name="connsiteY265" fmla="*/ 49684 h 482992"/>
                  <a:gd name="connsiteX266" fmla="*/ 46426 w 117286"/>
                  <a:gd name="connsiteY266" fmla="*/ 65974 h 482992"/>
                  <a:gd name="connsiteX267" fmla="*/ 43982 w 117286"/>
                  <a:gd name="connsiteY267" fmla="*/ 64345 h 482992"/>
                  <a:gd name="connsiteX268" fmla="*/ 42354 w 117286"/>
                  <a:gd name="connsiteY268" fmla="*/ 65974 h 482992"/>
                  <a:gd name="connsiteX269" fmla="*/ 45611 w 117286"/>
                  <a:gd name="connsiteY269" fmla="*/ 69232 h 482992"/>
                  <a:gd name="connsiteX270" fmla="*/ 45611 w 117286"/>
                  <a:gd name="connsiteY270" fmla="*/ 77376 h 482992"/>
                  <a:gd name="connsiteX271" fmla="*/ 43982 w 117286"/>
                  <a:gd name="connsiteY271" fmla="*/ 77376 h 482992"/>
                  <a:gd name="connsiteX272" fmla="*/ 42354 w 117286"/>
                  <a:gd name="connsiteY272" fmla="*/ 85521 h 482992"/>
                  <a:gd name="connsiteX273" fmla="*/ 39910 w 117286"/>
                  <a:gd name="connsiteY273" fmla="*/ 87150 h 482992"/>
                  <a:gd name="connsiteX274" fmla="*/ 43168 w 117286"/>
                  <a:gd name="connsiteY274" fmla="*/ 92852 h 482992"/>
                  <a:gd name="connsiteX275" fmla="*/ 39910 w 117286"/>
                  <a:gd name="connsiteY275" fmla="*/ 98553 h 482992"/>
                  <a:gd name="connsiteX276" fmla="*/ 39910 w 117286"/>
                  <a:gd name="connsiteY276" fmla="*/ 118101 h 482992"/>
                  <a:gd name="connsiteX277" fmla="*/ 38281 w 117286"/>
                  <a:gd name="connsiteY277" fmla="*/ 118101 h 482992"/>
                  <a:gd name="connsiteX278" fmla="*/ 37467 w 117286"/>
                  <a:gd name="connsiteY278" fmla="*/ 137649 h 482992"/>
                  <a:gd name="connsiteX279" fmla="*/ 34209 w 117286"/>
                  <a:gd name="connsiteY279" fmla="*/ 136834 h 482992"/>
                  <a:gd name="connsiteX280" fmla="*/ 36652 w 117286"/>
                  <a:gd name="connsiteY280" fmla="*/ 140907 h 482992"/>
                  <a:gd name="connsiteX281" fmla="*/ 35023 w 117286"/>
                  <a:gd name="connsiteY281" fmla="*/ 145794 h 482992"/>
                  <a:gd name="connsiteX282" fmla="*/ 36652 w 117286"/>
                  <a:gd name="connsiteY282" fmla="*/ 149866 h 482992"/>
                  <a:gd name="connsiteX283" fmla="*/ 35023 w 117286"/>
                  <a:gd name="connsiteY283" fmla="*/ 158011 h 482992"/>
                  <a:gd name="connsiteX284" fmla="*/ 35023 w 117286"/>
                  <a:gd name="connsiteY284" fmla="*/ 157196 h 482992"/>
                  <a:gd name="connsiteX285" fmla="*/ 32580 w 117286"/>
                  <a:gd name="connsiteY285" fmla="*/ 157196 h 482992"/>
                  <a:gd name="connsiteX286" fmla="*/ 35023 w 117286"/>
                  <a:gd name="connsiteY286" fmla="*/ 161269 h 482992"/>
                  <a:gd name="connsiteX287" fmla="*/ 31765 w 117286"/>
                  <a:gd name="connsiteY287" fmla="*/ 172672 h 482992"/>
                  <a:gd name="connsiteX288" fmla="*/ 33394 w 117286"/>
                  <a:gd name="connsiteY288" fmla="*/ 174301 h 482992"/>
                  <a:gd name="connsiteX289" fmla="*/ 31765 w 117286"/>
                  <a:gd name="connsiteY289" fmla="*/ 183260 h 482992"/>
                  <a:gd name="connsiteX290" fmla="*/ 30136 w 117286"/>
                  <a:gd name="connsiteY290" fmla="*/ 183260 h 482992"/>
                  <a:gd name="connsiteX291" fmla="*/ 31765 w 117286"/>
                  <a:gd name="connsiteY291" fmla="*/ 184075 h 482992"/>
                  <a:gd name="connsiteX292" fmla="*/ 28507 w 117286"/>
                  <a:gd name="connsiteY292" fmla="*/ 198735 h 482992"/>
                  <a:gd name="connsiteX293" fmla="*/ 26878 w 117286"/>
                  <a:gd name="connsiteY293" fmla="*/ 223170 h 482992"/>
                  <a:gd name="connsiteX294" fmla="*/ 26064 w 117286"/>
                  <a:gd name="connsiteY294" fmla="*/ 223170 h 482992"/>
                  <a:gd name="connsiteX295" fmla="*/ 26878 w 117286"/>
                  <a:gd name="connsiteY295" fmla="*/ 231315 h 482992"/>
                  <a:gd name="connsiteX296" fmla="*/ 24435 w 117286"/>
                  <a:gd name="connsiteY296" fmla="*/ 232944 h 482992"/>
                  <a:gd name="connsiteX297" fmla="*/ 24435 w 117286"/>
                  <a:gd name="connsiteY297" fmla="*/ 241903 h 482992"/>
                  <a:gd name="connsiteX298" fmla="*/ 24435 w 117286"/>
                  <a:gd name="connsiteY298" fmla="*/ 241089 h 482992"/>
                  <a:gd name="connsiteX299" fmla="*/ 22806 w 117286"/>
                  <a:gd name="connsiteY299" fmla="*/ 250048 h 482992"/>
                  <a:gd name="connsiteX300" fmla="*/ 21177 w 117286"/>
                  <a:gd name="connsiteY300" fmla="*/ 249234 h 482992"/>
                  <a:gd name="connsiteX301" fmla="*/ 20362 w 117286"/>
                  <a:gd name="connsiteY301" fmla="*/ 252492 h 482992"/>
                  <a:gd name="connsiteX302" fmla="*/ 21991 w 117286"/>
                  <a:gd name="connsiteY302" fmla="*/ 252492 h 482992"/>
                  <a:gd name="connsiteX303" fmla="*/ 21991 w 117286"/>
                  <a:gd name="connsiteY303" fmla="*/ 274483 h 482992"/>
                  <a:gd name="connsiteX304" fmla="*/ 17919 w 117286"/>
                  <a:gd name="connsiteY304" fmla="*/ 278555 h 482992"/>
                  <a:gd name="connsiteX305" fmla="*/ 18733 w 117286"/>
                  <a:gd name="connsiteY305" fmla="*/ 278555 h 482992"/>
                  <a:gd name="connsiteX306" fmla="*/ 16290 w 117286"/>
                  <a:gd name="connsiteY306" fmla="*/ 281813 h 482992"/>
                  <a:gd name="connsiteX307" fmla="*/ 18733 w 117286"/>
                  <a:gd name="connsiteY307" fmla="*/ 282628 h 482992"/>
                  <a:gd name="connsiteX308" fmla="*/ 16290 w 117286"/>
                  <a:gd name="connsiteY308" fmla="*/ 289144 h 482992"/>
                  <a:gd name="connsiteX309" fmla="*/ 14661 w 117286"/>
                  <a:gd name="connsiteY309" fmla="*/ 289144 h 482992"/>
                  <a:gd name="connsiteX310" fmla="*/ 19548 w 117286"/>
                  <a:gd name="connsiteY310" fmla="*/ 298103 h 482992"/>
                  <a:gd name="connsiteX311" fmla="*/ 21177 w 117286"/>
                  <a:gd name="connsiteY311" fmla="*/ 320094 h 482992"/>
                  <a:gd name="connsiteX312" fmla="*/ 23620 w 117286"/>
                  <a:gd name="connsiteY312" fmla="*/ 327425 h 482992"/>
                  <a:gd name="connsiteX313" fmla="*/ 27693 w 117286"/>
                  <a:gd name="connsiteY313" fmla="*/ 332312 h 482992"/>
                  <a:gd name="connsiteX314" fmla="*/ 43168 w 117286"/>
                  <a:gd name="connsiteY314" fmla="*/ 343714 h 482992"/>
                  <a:gd name="connsiteX315" fmla="*/ 63530 w 117286"/>
                  <a:gd name="connsiteY315" fmla="*/ 358375 h 482992"/>
                  <a:gd name="connsiteX316" fmla="*/ 69232 w 117286"/>
                  <a:gd name="connsiteY316" fmla="*/ 364891 h 482992"/>
                  <a:gd name="connsiteX317" fmla="*/ 68417 w 117286"/>
                  <a:gd name="connsiteY317" fmla="*/ 365706 h 482992"/>
                  <a:gd name="connsiteX318" fmla="*/ 73304 w 117286"/>
                  <a:gd name="connsiteY318" fmla="*/ 365706 h 482992"/>
                  <a:gd name="connsiteX319" fmla="*/ 87965 w 117286"/>
                  <a:gd name="connsiteY319" fmla="*/ 378738 h 482992"/>
                  <a:gd name="connsiteX320" fmla="*/ 86336 w 117286"/>
                  <a:gd name="connsiteY320" fmla="*/ 380366 h 482992"/>
                  <a:gd name="connsiteX321" fmla="*/ 88779 w 117286"/>
                  <a:gd name="connsiteY321" fmla="*/ 380366 h 482992"/>
                  <a:gd name="connsiteX322" fmla="*/ 88779 w 117286"/>
                  <a:gd name="connsiteY322" fmla="*/ 381181 h 482992"/>
                  <a:gd name="connsiteX323" fmla="*/ 91223 w 117286"/>
                  <a:gd name="connsiteY323" fmla="*/ 380366 h 482992"/>
                  <a:gd name="connsiteX324" fmla="*/ 106698 w 117286"/>
                  <a:gd name="connsiteY324" fmla="*/ 402358 h 482992"/>
                  <a:gd name="connsiteX325" fmla="*/ 114843 w 117286"/>
                  <a:gd name="connsiteY325" fmla="*/ 428421 h 482992"/>
                  <a:gd name="connsiteX326" fmla="*/ 117286 w 117286"/>
                  <a:gd name="connsiteY326" fmla="*/ 443897 h 482992"/>
                  <a:gd name="connsiteX327" fmla="*/ 103440 w 117286"/>
                  <a:gd name="connsiteY327" fmla="*/ 482992 h 482992"/>
                  <a:gd name="connsiteX328" fmla="*/ 100997 w 117286"/>
                  <a:gd name="connsiteY328" fmla="*/ 479734 h 482992"/>
                  <a:gd name="connsiteX329" fmla="*/ 98553 w 117286"/>
                  <a:gd name="connsiteY329" fmla="*/ 460186 h 48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117286" h="482992">
                    <a:moveTo>
                      <a:pt x="98553" y="460186"/>
                    </a:moveTo>
                    <a:cubicBezTo>
                      <a:pt x="96924" y="456114"/>
                      <a:pt x="98553" y="452856"/>
                      <a:pt x="99368" y="449598"/>
                    </a:cubicBezTo>
                    <a:cubicBezTo>
                      <a:pt x="100997" y="446340"/>
                      <a:pt x="101811" y="442268"/>
                      <a:pt x="100182" y="439010"/>
                    </a:cubicBezTo>
                    <a:cubicBezTo>
                      <a:pt x="100182" y="438195"/>
                      <a:pt x="103440" y="439824"/>
                      <a:pt x="102626" y="437381"/>
                    </a:cubicBezTo>
                    <a:cubicBezTo>
                      <a:pt x="98553" y="430865"/>
                      <a:pt x="100182" y="421091"/>
                      <a:pt x="100997" y="412132"/>
                    </a:cubicBezTo>
                    <a:lnTo>
                      <a:pt x="101811" y="412132"/>
                    </a:lnTo>
                    <a:cubicBezTo>
                      <a:pt x="101811" y="410503"/>
                      <a:pt x="98553" y="409688"/>
                      <a:pt x="98553" y="408059"/>
                    </a:cubicBezTo>
                    <a:cubicBezTo>
                      <a:pt x="99368" y="408059"/>
                      <a:pt x="99368" y="408059"/>
                      <a:pt x="100182" y="407245"/>
                    </a:cubicBezTo>
                    <a:cubicBezTo>
                      <a:pt x="98553" y="407245"/>
                      <a:pt x="98553" y="404801"/>
                      <a:pt x="96924" y="404801"/>
                    </a:cubicBezTo>
                    <a:cubicBezTo>
                      <a:pt x="97739" y="403987"/>
                      <a:pt x="98553" y="403172"/>
                      <a:pt x="99368" y="402358"/>
                    </a:cubicBezTo>
                    <a:lnTo>
                      <a:pt x="96924" y="402358"/>
                    </a:lnTo>
                    <a:cubicBezTo>
                      <a:pt x="91223" y="402358"/>
                      <a:pt x="94481" y="396656"/>
                      <a:pt x="90408" y="395027"/>
                    </a:cubicBezTo>
                    <a:cubicBezTo>
                      <a:pt x="91223" y="395027"/>
                      <a:pt x="91223" y="395027"/>
                      <a:pt x="92037" y="394213"/>
                    </a:cubicBezTo>
                    <a:cubicBezTo>
                      <a:pt x="86336" y="390955"/>
                      <a:pt x="82263" y="385253"/>
                      <a:pt x="77376" y="381181"/>
                    </a:cubicBezTo>
                    <a:cubicBezTo>
                      <a:pt x="78191" y="381181"/>
                      <a:pt x="79006" y="380366"/>
                      <a:pt x="79820" y="379552"/>
                    </a:cubicBezTo>
                    <a:cubicBezTo>
                      <a:pt x="78191" y="381181"/>
                      <a:pt x="76562" y="379552"/>
                      <a:pt x="74933" y="378738"/>
                    </a:cubicBezTo>
                    <a:cubicBezTo>
                      <a:pt x="75747" y="376294"/>
                      <a:pt x="71675" y="377923"/>
                      <a:pt x="70861" y="376294"/>
                    </a:cubicBezTo>
                    <a:lnTo>
                      <a:pt x="71675" y="376294"/>
                    </a:lnTo>
                    <a:cubicBezTo>
                      <a:pt x="69232" y="377109"/>
                      <a:pt x="70861" y="373851"/>
                      <a:pt x="68417" y="375480"/>
                    </a:cubicBezTo>
                    <a:lnTo>
                      <a:pt x="69232" y="373851"/>
                    </a:lnTo>
                    <a:cubicBezTo>
                      <a:pt x="66788" y="376294"/>
                      <a:pt x="68417" y="371407"/>
                      <a:pt x="66788" y="371407"/>
                    </a:cubicBezTo>
                    <a:lnTo>
                      <a:pt x="65974" y="372222"/>
                    </a:lnTo>
                    <a:cubicBezTo>
                      <a:pt x="64345" y="372222"/>
                      <a:pt x="65159" y="370593"/>
                      <a:pt x="64345" y="370593"/>
                    </a:cubicBezTo>
                    <a:lnTo>
                      <a:pt x="64345" y="370593"/>
                    </a:lnTo>
                    <a:cubicBezTo>
                      <a:pt x="61901" y="369778"/>
                      <a:pt x="61901" y="367335"/>
                      <a:pt x="60272" y="369778"/>
                    </a:cubicBezTo>
                    <a:cubicBezTo>
                      <a:pt x="61087" y="367335"/>
                      <a:pt x="62716" y="370593"/>
                      <a:pt x="63530" y="367335"/>
                    </a:cubicBezTo>
                    <a:cubicBezTo>
                      <a:pt x="55385" y="364077"/>
                      <a:pt x="48869" y="359190"/>
                      <a:pt x="42354" y="355117"/>
                    </a:cubicBezTo>
                    <a:cubicBezTo>
                      <a:pt x="42354" y="353488"/>
                      <a:pt x="41539" y="353488"/>
                      <a:pt x="42354" y="351859"/>
                    </a:cubicBezTo>
                    <a:cubicBezTo>
                      <a:pt x="41539" y="351859"/>
                      <a:pt x="39095" y="351045"/>
                      <a:pt x="38281" y="351045"/>
                    </a:cubicBezTo>
                    <a:cubicBezTo>
                      <a:pt x="38281" y="351045"/>
                      <a:pt x="38281" y="349416"/>
                      <a:pt x="38281" y="349416"/>
                    </a:cubicBezTo>
                    <a:cubicBezTo>
                      <a:pt x="37467" y="347787"/>
                      <a:pt x="35023" y="351045"/>
                      <a:pt x="34209" y="349416"/>
                    </a:cubicBezTo>
                    <a:cubicBezTo>
                      <a:pt x="35023" y="349416"/>
                      <a:pt x="35837" y="348601"/>
                      <a:pt x="35837" y="347787"/>
                    </a:cubicBezTo>
                    <a:cubicBezTo>
                      <a:pt x="33394" y="348601"/>
                      <a:pt x="31765" y="347787"/>
                      <a:pt x="30136" y="346972"/>
                    </a:cubicBezTo>
                    <a:cubicBezTo>
                      <a:pt x="30950" y="346972"/>
                      <a:pt x="30950" y="346972"/>
                      <a:pt x="31765" y="346158"/>
                    </a:cubicBezTo>
                    <a:cubicBezTo>
                      <a:pt x="29322" y="346972"/>
                      <a:pt x="29322" y="343714"/>
                      <a:pt x="26878" y="344529"/>
                    </a:cubicBezTo>
                    <a:lnTo>
                      <a:pt x="28507" y="343714"/>
                    </a:lnTo>
                    <a:cubicBezTo>
                      <a:pt x="27693" y="340457"/>
                      <a:pt x="26064" y="346158"/>
                      <a:pt x="25249" y="343714"/>
                    </a:cubicBezTo>
                    <a:cubicBezTo>
                      <a:pt x="26064" y="343714"/>
                      <a:pt x="26064" y="342900"/>
                      <a:pt x="26878" y="342900"/>
                    </a:cubicBezTo>
                    <a:cubicBezTo>
                      <a:pt x="23620" y="343714"/>
                      <a:pt x="21177" y="341271"/>
                      <a:pt x="19548" y="340457"/>
                    </a:cubicBezTo>
                    <a:cubicBezTo>
                      <a:pt x="19548" y="340457"/>
                      <a:pt x="20362" y="340457"/>
                      <a:pt x="20362" y="340457"/>
                    </a:cubicBezTo>
                    <a:cubicBezTo>
                      <a:pt x="18733" y="338827"/>
                      <a:pt x="17104" y="337199"/>
                      <a:pt x="14661" y="335570"/>
                    </a:cubicBezTo>
                    <a:cubicBezTo>
                      <a:pt x="14661" y="334755"/>
                      <a:pt x="17919" y="333941"/>
                      <a:pt x="15475" y="332312"/>
                    </a:cubicBezTo>
                    <a:cubicBezTo>
                      <a:pt x="13032" y="333941"/>
                      <a:pt x="12217" y="329868"/>
                      <a:pt x="9774" y="332312"/>
                    </a:cubicBezTo>
                    <a:cubicBezTo>
                      <a:pt x="8959" y="329868"/>
                      <a:pt x="8959" y="326610"/>
                      <a:pt x="7330" y="325796"/>
                    </a:cubicBezTo>
                    <a:cubicBezTo>
                      <a:pt x="8959" y="326610"/>
                      <a:pt x="10588" y="323352"/>
                      <a:pt x="11403" y="324981"/>
                    </a:cubicBezTo>
                    <a:lnTo>
                      <a:pt x="13032" y="323352"/>
                    </a:lnTo>
                    <a:cubicBezTo>
                      <a:pt x="13846" y="323352"/>
                      <a:pt x="13032" y="324981"/>
                      <a:pt x="14661" y="324167"/>
                    </a:cubicBezTo>
                    <a:cubicBezTo>
                      <a:pt x="14661" y="323352"/>
                      <a:pt x="12217" y="321723"/>
                      <a:pt x="13032" y="320909"/>
                    </a:cubicBezTo>
                    <a:cubicBezTo>
                      <a:pt x="10588" y="320094"/>
                      <a:pt x="7330" y="319280"/>
                      <a:pt x="6516" y="316836"/>
                    </a:cubicBezTo>
                    <a:cubicBezTo>
                      <a:pt x="8145" y="317651"/>
                      <a:pt x="9774" y="316022"/>
                      <a:pt x="10588" y="316836"/>
                    </a:cubicBezTo>
                    <a:cubicBezTo>
                      <a:pt x="8145" y="316022"/>
                      <a:pt x="6516" y="315207"/>
                      <a:pt x="4072" y="313578"/>
                    </a:cubicBezTo>
                    <a:cubicBezTo>
                      <a:pt x="4072" y="312764"/>
                      <a:pt x="6516" y="313578"/>
                      <a:pt x="5702" y="311949"/>
                    </a:cubicBezTo>
                    <a:cubicBezTo>
                      <a:pt x="4887" y="311949"/>
                      <a:pt x="4072" y="311949"/>
                      <a:pt x="4072" y="311135"/>
                    </a:cubicBezTo>
                    <a:cubicBezTo>
                      <a:pt x="4072" y="311135"/>
                      <a:pt x="3258" y="307062"/>
                      <a:pt x="6516" y="307062"/>
                    </a:cubicBezTo>
                    <a:cubicBezTo>
                      <a:pt x="7330" y="307062"/>
                      <a:pt x="7330" y="308691"/>
                      <a:pt x="8145" y="307877"/>
                    </a:cubicBezTo>
                    <a:cubicBezTo>
                      <a:pt x="8145" y="306248"/>
                      <a:pt x="7330" y="306248"/>
                      <a:pt x="7330" y="304619"/>
                    </a:cubicBezTo>
                    <a:lnTo>
                      <a:pt x="7330" y="304619"/>
                    </a:lnTo>
                    <a:cubicBezTo>
                      <a:pt x="8145" y="303805"/>
                      <a:pt x="6516" y="301361"/>
                      <a:pt x="4072" y="302990"/>
                    </a:cubicBezTo>
                    <a:cubicBezTo>
                      <a:pt x="4072" y="303805"/>
                      <a:pt x="5702" y="302990"/>
                      <a:pt x="4887" y="303805"/>
                    </a:cubicBezTo>
                    <a:cubicBezTo>
                      <a:pt x="3258" y="302990"/>
                      <a:pt x="2443" y="301361"/>
                      <a:pt x="2443" y="299732"/>
                    </a:cubicBezTo>
                    <a:cubicBezTo>
                      <a:pt x="3258" y="300547"/>
                      <a:pt x="4072" y="300547"/>
                      <a:pt x="4887" y="300547"/>
                    </a:cubicBezTo>
                    <a:cubicBezTo>
                      <a:pt x="2443" y="298103"/>
                      <a:pt x="1629" y="296474"/>
                      <a:pt x="815" y="294031"/>
                    </a:cubicBezTo>
                    <a:cubicBezTo>
                      <a:pt x="-815" y="294031"/>
                      <a:pt x="3258" y="294845"/>
                      <a:pt x="2443" y="295660"/>
                    </a:cubicBezTo>
                    <a:cubicBezTo>
                      <a:pt x="4887" y="292402"/>
                      <a:pt x="0" y="289144"/>
                      <a:pt x="3258" y="286700"/>
                    </a:cubicBezTo>
                    <a:cubicBezTo>
                      <a:pt x="3258" y="287515"/>
                      <a:pt x="1629" y="286700"/>
                      <a:pt x="1629" y="286700"/>
                    </a:cubicBezTo>
                    <a:cubicBezTo>
                      <a:pt x="1629" y="285071"/>
                      <a:pt x="4072" y="285071"/>
                      <a:pt x="3258" y="284257"/>
                    </a:cubicBezTo>
                    <a:cubicBezTo>
                      <a:pt x="4072" y="284257"/>
                      <a:pt x="3258" y="283442"/>
                      <a:pt x="2443" y="281813"/>
                    </a:cubicBezTo>
                    <a:cubicBezTo>
                      <a:pt x="1629" y="280999"/>
                      <a:pt x="3258" y="281813"/>
                      <a:pt x="3258" y="282628"/>
                    </a:cubicBezTo>
                    <a:cubicBezTo>
                      <a:pt x="2443" y="280999"/>
                      <a:pt x="815" y="276112"/>
                      <a:pt x="2443" y="272854"/>
                    </a:cubicBezTo>
                    <a:cubicBezTo>
                      <a:pt x="1629" y="272854"/>
                      <a:pt x="0" y="270410"/>
                      <a:pt x="0" y="270410"/>
                    </a:cubicBezTo>
                    <a:lnTo>
                      <a:pt x="1629" y="270410"/>
                    </a:lnTo>
                    <a:cubicBezTo>
                      <a:pt x="2443" y="269596"/>
                      <a:pt x="1629" y="267967"/>
                      <a:pt x="3258" y="267967"/>
                    </a:cubicBezTo>
                    <a:cubicBezTo>
                      <a:pt x="815" y="266338"/>
                      <a:pt x="4887" y="273668"/>
                      <a:pt x="3258" y="272039"/>
                    </a:cubicBezTo>
                    <a:cubicBezTo>
                      <a:pt x="4887" y="271225"/>
                      <a:pt x="815" y="268781"/>
                      <a:pt x="3258" y="269596"/>
                    </a:cubicBezTo>
                    <a:cubicBezTo>
                      <a:pt x="3258" y="267967"/>
                      <a:pt x="1629" y="266338"/>
                      <a:pt x="3258" y="265523"/>
                    </a:cubicBezTo>
                    <a:cubicBezTo>
                      <a:pt x="3258" y="265523"/>
                      <a:pt x="5702" y="267153"/>
                      <a:pt x="5702" y="265523"/>
                    </a:cubicBezTo>
                    <a:cubicBezTo>
                      <a:pt x="5702" y="263080"/>
                      <a:pt x="4887" y="264709"/>
                      <a:pt x="4072" y="263080"/>
                    </a:cubicBezTo>
                    <a:lnTo>
                      <a:pt x="3258" y="262266"/>
                    </a:lnTo>
                    <a:cubicBezTo>
                      <a:pt x="1629" y="262266"/>
                      <a:pt x="3258" y="260637"/>
                      <a:pt x="1629" y="261451"/>
                    </a:cubicBezTo>
                    <a:cubicBezTo>
                      <a:pt x="3258" y="261451"/>
                      <a:pt x="815" y="258193"/>
                      <a:pt x="4072" y="259008"/>
                    </a:cubicBezTo>
                    <a:lnTo>
                      <a:pt x="6516" y="259822"/>
                    </a:lnTo>
                    <a:cubicBezTo>
                      <a:pt x="6516" y="259008"/>
                      <a:pt x="4072" y="258193"/>
                      <a:pt x="3258" y="257379"/>
                    </a:cubicBezTo>
                    <a:cubicBezTo>
                      <a:pt x="3258" y="257379"/>
                      <a:pt x="4072" y="257379"/>
                      <a:pt x="4072" y="257379"/>
                    </a:cubicBezTo>
                    <a:cubicBezTo>
                      <a:pt x="815" y="256564"/>
                      <a:pt x="4887" y="254935"/>
                      <a:pt x="1629" y="254121"/>
                    </a:cubicBezTo>
                    <a:cubicBezTo>
                      <a:pt x="3258" y="252492"/>
                      <a:pt x="2443" y="249234"/>
                      <a:pt x="4072" y="248419"/>
                    </a:cubicBezTo>
                    <a:cubicBezTo>
                      <a:pt x="3258" y="246790"/>
                      <a:pt x="1629" y="245161"/>
                      <a:pt x="2443" y="244347"/>
                    </a:cubicBezTo>
                    <a:cubicBezTo>
                      <a:pt x="2443" y="244347"/>
                      <a:pt x="2443" y="245161"/>
                      <a:pt x="3258" y="245161"/>
                    </a:cubicBezTo>
                    <a:cubicBezTo>
                      <a:pt x="4072" y="244347"/>
                      <a:pt x="3258" y="243532"/>
                      <a:pt x="3258" y="242718"/>
                    </a:cubicBezTo>
                    <a:cubicBezTo>
                      <a:pt x="4072" y="242718"/>
                      <a:pt x="5702" y="241089"/>
                      <a:pt x="7330" y="239460"/>
                    </a:cubicBezTo>
                    <a:cubicBezTo>
                      <a:pt x="6516" y="237831"/>
                      <a:pt x="4072" y="238645"/>
                      <a:pt x="3258" y="237831"/>
                    </a:cubicBezTo>
                    <a:cubicBezTo>
                      <a:pt x="7330" y="237016"/>
                      <a:pt x="1629" y="233758"/>
                      <a:pt x="4887" y="232129"/>
                    </a:cubicBezTo>
                    <a:cubicBezTo>
                      <a:pt x="5702" y="232944"/>
                      <a:pt x="6516" y="234573"/>
                      <a:pt x="7330" y="232944"/>
                    </a:cubicBezTo>
                    <a:cubicBezTo>
                      <a:pt x="11403" y="232129"/>
                      <a:pt x="4887" y="230501"/>
                      <a:pt x="6516" y="228057"/>
                    </a:cubicBezTo>
                    <a:lnTo>
                      <a:pt x="3258" y="228057"/>
                    </a:lnTo>
                    <a:cubicBezTo>
                      <a:pt x="4887" y="227242"/>
                      <a:pt x="1629" y="224799"/>
                      <a:pt x="4887" y="225614"/>
                    </a:cubicBezTo>
                    <a:cubicBezTo>
                      <a:pt x="4072" y="224799"/>
                      <a:pt x="5702" y="223170"/>
                      <a:pt x="3258" y="223170"/>
                    </a:cubicBezTo>
                    <a:cubicBezTo>
                      <a:pt x="5702" y="219912"/>
                      <a:pt x="2443" y="215025"/>
                      <a:pt x="8145" y="213396"/>
                    </a:cubicBezTo>
                    <a:cubicBezTo>
                      <a:pt x="7330" y="212582"/>
                      <a:pt x="8145" y="211767"/>
                      <a:pt x="6516" y="211767"/>
                    </a:cubicBezTo>
                    <a:cubicBezTo>
                      <a:pt x="4887" y="212582"/>
                      <a:pt x="7330" y="213396"/>
                      <a:pt x="6516" y="213396"/>
                    </a:cubicBezTo>
                    <a:cubicBezTo>
                      <a:pt x="6516" y="212582"/>
                      <a:pt x="5702" y="212582"/>
                      <a:pt x="5702" y="212582"/>
                    </a:cubicBezTo>
                    <a:cubicBezTo>
                      <a:pt x="6516" y="211767"/>
                      <a:pt x="6516" y="210953"/>
                      <a:pt x="8959" y="211767"/>
                    </a:cubicBezTo>
                    <a:cubicBezTo>
                      <a:pt x="11403" y="209324"/>
                      <a:pt x="4072" y="208509"/>
                      <a:pt x="5702" y="206066"/>
                    </a:cubicBezTo>
                    <a:cubicBezTo>
                      <a:pt x="6516" y="206066"/>
                      <a:pt x="7330" y="206066"/>
                      <a:pt x="7330" y="205251"/>
                    </a:cubicBezTo>
                    <a:lnTo>
                      <a:pt x="5702" y="203622"/>
                    </a:lnTo>
                    <a:cubicBezTo>
                      <a:pt x="6516" y="201993"/>
                      <a:pt x="8145" y="202808"/>
                      <a:pt x="10588" y="202808"/>
                    </a:cubicBezTo>
                    <a:cubicBezTo>
                      <a:pt x="10588" y="201993"/>
                      <a:pt x="10588" y="200364"/>
                      <a:pt x="8959" y="199550"/>
                    </a:cubicBezTo>
                    <a:lnTo>
                      <a:pt x="11403" y="198735"/>
                    </a:lnTo>
                    <a:cubicBezTo>
                      <a:pt x="9774" y="199550"/>
                      <a:pt x="10588" y="197921"/>
                      <a:pt x="9774" y="197106"/>
                    </a:cubicBezTo>
                    <a:lnTo>
                      <a:pt x="10588" y="197921"/>
                    </a:lnTo>
                    <a:cubicBezTo>
                      <a:pt x="11403" y="197921"/>
                      <a:pt x="11403" y="196292"/>
                      <a:pt x="10588" y="196292"/>
                    </a:cubicBezTo>
                    <a:cubicBezTo>
                      <a:pt x="8959" y="196292"/>
                      <a:pt x="8959" y="197106"/>
                      <a:pt x="8145" y="197921"/>
                    </a:cubicBezTo>
                    <a:cubicBezTo>
                      <a:pt x="7330" y="197106"/>
                      <a:pt x="7330" y="196292"/>
                      <a:pt x="6516" y="195477"/>
                    </a:cubicBezTo>
                    <a:cubicBezTo>
                      <a:pt x="8145" y="196292"/>
                      <a:pt x="8145" y="193848"/>
                      <a:pt x="8145" y="193034"/>
                    </a:cubicBezTo>
                    <a:cubicBezTo>
                      <a:pt x="8959" y="192219"/>
                      <a:pt x="6516" y="191405"/>
                      <a:pt x="6516" y="191405"/>
                    </a:cubicBezTo>
                    <a:cubicBezTo>
                      <a:pt x="7330" y="191405"/>
                      <a:pt x="6516" y="189776"/>
                      <a:pt x="8145" y="190590"/>
                    </a:cubicBezTo>
                    <a:cubicBezTo>
                      <a:pt x="8145" y="190590"/>
                      <a:pt x="7330" y="191405"/>
                      <a:pt x="8145" y="192219"/>
                    </a:cubicBezTo>
                    <a:cubicBezTo>
                      <a:pt x="8959" y="191405"/>
                      <a:pt x="10588" y="192219"/>
                      <a:pt x="9774" y="190590"/>
                    </a:cubicBezTo>
                    <a:cubicBezTo>
                      <a:pt x="8959" y="189776"/>
                      <a:pt x="5702" y="190590"/>
                      <a:pt x="7330" y="188962"/>
                    </a:cubicBezTo>
                    <a:cubicBezTo>
                      <a:pt x="8145" y="189776"/>
                      <a:pt x="8145" y="189776"/>
                      <a:pt x="8959" y="189776"/>
                    </a:cubicBezTo>
                    <a:lnTo>
                      <a:pt x="10588" y="188147"/>
                    </a:lnTo>
                    <a:lnTo>
                      <a:pt x="8959" y="188147"/>
                    </a:lnTo>
                    <a:cubicBezTo>
                      <a:pt x="9774" y="188147"/>
                      <a:pt x="9774" y="188147"/>
                      <a:pt x="9774" y="188147"/>
                    </a:cubicBezTo>
                    <a:cubicBezTo>
                      <a:pt x="8145" y="187333"/>
                      <a:pt x="9774" y="185704"/>
                      <a:pt x="7330" y="184889"/>
                    </a:cubicBezTo>
                    <a:cubicBezTo>
                      <a:pt x="7330" y="184075"/>
                      <a:pt x="8959" y="183260"/>
                      <a:pt x="8959" y="182446"/>
                    </a:cubicBezTo>
                    <a:lnTo>
                      <a:pt x="8959" y="182446"/>
                    </a:lnTo>
                    <a:cubicBezTo>
                      <a:pt x="9774" y="181631"/>
                      <a:pt x="9774" y="180002"/>
                      <a:pt x="8959" y="179188"/>
                    </a:cubicBezTo>
                    <a:lnTo>
                      <a:pt x="8959" y="179188"/>
                    </a:lnTo>
                    <a:cubicBezTo>
                      <a:pt x="8959" y="178373"/>
                      <a:pt x="8959" y="177559"/>
                      <a:pt x="8145" y="176744"/>
                    </a:cubicBezTo>
                    <a:cubicBezTo>
                      <a:pt x="9774" y="175930"/>
                      <a:pt x="14661" y="177559"/>
                      <a:pt x="13032" y="175115"/>
                    </a:cubicBezTo>
                    <a:cubicBezTo>
                      <a:pt x="13032" y="173486"/>
                      <a:pt x="9774" y="172672"/>
                      <a:pt x="8959" y="172672"/>
                    </a:cubicBezTo>
                    <a:cubicBezTo>
                      <a:pt x="10588" y="170228"/>
                      <a:pt x="8145" y="166970"/>
                      <a:pt x="11403" y="165341"/>
                    </a:cubicBezTo>
                    <a:cubicBezTo>
                      <a:pt x="10588" y="164527"/>
                      <a:pt x="10588" y="165341"/>
                      <a:pt x="9774" y="164527"/>
                    </a:cubicBezTo>
                    <a:cubicBezTo>
                      <a:pt x="11403" y="161269"/>
                      <a:pt x="8959" y="156382"/>
                      <a:pt x="13032" y="153938"/>
                    </a:cubicBezTo>
                    <a:cubicBezTo>
                      <a:pt x="13846" y="154753"/>
                      <a:pt x="14661" y="153938"/>
                      <a:pt x="15475" y="154753"/>
                    </a:cubicBezTo>
                    <a:cubicBezTo>
                      <a:pt x="13846" y="153938"/>
                      <a:pt x="17104" y="153938"/>
                      <a:pt x="14661" y="153124"/>
                    </a:cubicBezTo>
                    <a:cubicBezTo>
                      <a:pt x="13032" y="153124"/>
                      <a:pt x="12217" y="153124"/>
                      <a:pt x="11403" y="153938"/>
                    </a:cubicBezTo>
                    <a:cubicBezTo>
                      <a:pt x="10588" y="151495"/>
                      <a:pt x="11403" y="148237"/>
                      <a:pt x="13032" y="147422"/>
                    </a:cubicBezTo>
                    <a:cubicBezTo>
                      <a:pt x="12217" y="148237"/>
                      <a:pt x="11403" y="147422"/>
                      <a:pt x="11403" y="146608"/>
                    </a:cubicBezTo>
                    <a:cubicBezTo>
                      <a:pt x="13846" y="147422"/>
                      <a:pt x="14661" y="145794"/>
                      <a:pt x="13846" y="144165"/>
                    </a:cubicBezTo>
                    <a:lnTo>
                      <a:pt x="12217" y="143350"/>
                    </a:lnTo>
                    <a:lnTo>
                      <a:pt x="13846" y="142536"/>
                    </a:lnTo>
                    <a:cubicBezTo>
                      <a:pt x="13032" y="141721"/>
                      <a:pt x="10588" y="141721"/>
                      <a:pt x="12217" y="140092"/>
                    </a:cubicBezTo>
                    <a:cubicBezTo>
                      <a:pt x="13032" y="140092"/>
                      <a:pt x="13846" y="140092"/>
                      <a:pt x="13846" y="140092"/>
                    </a:cubicBezTo>
                    <a:cubicBezTo>
                      <a:pt x="13032" y="138463"/>
                      <a:pt x="10588" y="136020"/>
                      <a:pt x="12217" y="135205"/>
                    </a:cubicBezTo>
                    <a:lnTo>
                      <a:pt x="14661" y="134391"/>
                    </a:lnTo>
                    <a:cubicBezTo>
                      <a:pt x="14661" y="133576"/>
                      <a:pt x="13032" y="132762"/>
                      <a:pt x="12217" y="133576"/>
                    </a:cubicBezTo>
                    <a:cubicBezTo>
                      <a:pt x="13846" y="131133"/>
                      <a:pt x="14661" y="130318"/>
                      <a:pt x="16290" y="129504"/>
                    </a:cubicBezTo>
                    <a:cubicBezTo>
                      <a:pt x="12217" y="124617"/>
                      <a:pt x="13032" y="118915"/>
                      <a:pt x="14661" y="114029"/>
                    </a:cubicBezTo>
                    <a:lnTo>
                      <a:pt x="15475" y="114029"/>
                    </a:lnTo>
                    <a:cubicBezTo>
                      <a:pt x="17104" y="113214"/>
                      <a:pt x="13846" y="113214"/>
                      <a:pt x="14661" y="112400"/>
                    </a:cubicBezTo>
                    <a:cubicBezTo>
                      <a:pt x="15475" y="113214"/>
                      <a:pt x="17104" y="111585"/>
                      <a:pt x="18733" y="113214"/>
                    </a:cubicBezTo>
                    <a:cubicBezTo>
                      <a:pt x="20362" y="111585"/>
                      <a:pt x="17104" y="110770"/>
                      <a:pt x="17104" y="109142"/>
                    </a:cubicBezTo>
                    <a:cubicBezTo>
                      <a:pt x="15475" y="108327"/>
                      <a:pt x="17919" y="109956"/>
                      <a:pt x="16290" y="109956"/>
                    </a:cubicBezTo>
                    <a:cubicBezTo>
                      <a:pt x="15475" y="109956"/>
                      <a:pt x="17919" y="107513"/>
                      <a:pt x="15475" y="106698"/>
                    </a:cubicBezTo>
                    <a:cubicBezTo>
                      <a:pt x="16290" y="106698"/>
                      <a:pt x="17919" y="106698"/>
                      <a:pt x="18733" y="107513"/>
                    </a:cubicBezTo>
                    <a:lnTo>
                      <a:pt x="17919" y="105884"/>
                    </a:lnTo>
                    <a:cubicBezTo>
                      <a:pt x="21177" y="105069"/>
                      <a:pt x="21991" y="109956"/>
                      <a:pt x="26064" y="109142"/>
                    </a:cubicBezTo>
                    <a:lnTo>
                      <a:pt x="26064" y="108327"/>
                    </a:lnTo>
                    <a:cubicBezTo>
                      <a:pt x="28507" y="107513"/>
                      <a:pt x="28507" y="111585"/>
                      <a:pt x="29322" y="109142"/>
                    </a:cubicBezTo>
                    <a:cubicBezTo>
                      <a:pt x="28507" y="107513"/>
                      <a:pt x="25249" y="105884"/>
                      <a:pt x="23620" y="106698"/>
                    </a:cubicBezTo>
                    <a:cubicBezTo>
                      <a:pt x="23620" y="104255"/>
                      <a:pt x="17919" y="104255"/>
                      <a:pt x="18733" y="101811"/>
                    </a:cubicBezTo>
                    <a:cubicBezTo>
                      <a:pt x="20362" y="100997"/>
                      <a:pt x="18733" y="104255"/>
                      <a:pt x="20362" y="103440"/>
                    </a:cubicBezTo>
                    <a:cubicBezTo>
                      <a:pt x="22806" y="102626"/>
                      <a:pt x="19548" y="100997"/>
                      <a:pt x="20362" y="100182"/>
                    </a:cubicBezTo>
                    <a:cubicBezTo>
                      <a:pt x="19548" y="100997"/>
                      <a:pt x="17104" y="99368"/>
                      <a:pt x="17104" y="98553"/>
                    </a:cubicBezTo>
                    <a:cubicBezTo>
                      <a:pt x="18733" y="97739"/>
                      <a:pt x="18733" y="100182"/>
                      <a:pt x="19548" y="97739"/>
                    </a:cubicBezTo>
                    <a:cubicBezTo>
                      <a:pt x="17919" y="96924"/>
                      <a:pt x="17919" y="95295"/>
                      <a:pt x="16290" y="96924"/>
                    </a:cubicBezTo>
                    <a:cubicBezTo>
                      <a:pt x="13032" y="95295"/>
                      <a:pt x="17919" y="95295"/>
                      <a:pt x="15475" y="93666"/>
                    </a:cubicBezTo>
                    <a:cubicBezTo>
                      <a:pt x="17919" y="93666"/>
                      <a:pt x="20362" y="96924"/>
                      <a:pt x="21177" y="94481"/>
                    </a:cubicBezTo>
                    <a:cubicBezTo>
                      <a:pt x="18733" y="94481"/>
                      <a:pt x="18733" y="91223"/>
                      <a:pt x="15475" y="92037"/>
                    </a:cubicBezTo>
                    <a:cubicBezTo>
                      <a:pt x="16290" y="91223"/>
                      <a:pt x="17919" y="91223"/>
                      <a:pt x="18733" y="92852"/>
                    </a:cubicBezTo>
                    <a:cubicBezTo>
                      <a:pt x="20362" y="92037"/>
                      <a:pt x="15475" y="89594"/>
                      <a:pt x="19548" y="89594"/>
                    </a:cubicBezTo>
                    <a:lnTo>
                      <a:pt x="17919" y="88779"/>
                    </a:lnTo>
                    <a:cubicBezTo>
                      <a:pt x="18733" y="88779"/>
                      <a:pt x="19548" y="87965"/>
                      <a:pt x="20362" y="87965"/>
                    </a:cubicBezTo>
                    <a:cubicBezTo>
                      <a:pt x="20362" y="87150"/>
                      <a:pt x="17919" y="83892"/>
                      <a:pt x="21177" y="84707"/>
                    </a:cubicBezTo>
                    <a:cubicBezTo>
                      <a:pt x="21177" y="84707"/>
                      <a:pt x="21177" y="82263"/>
                      <a:pt x="19548" y="82263"/>
                    </a:cubicBezTo>
                    <a:cubicBezTo>
                      <a:pt x="17919" y="83078"/>
                      <a:pt x="21177" y="83892"/>
                      <a:pt x="17919" y="84707"/>
                    </a:cubicBezTo>
                    <a:cubicBezTo>
                      <a:pt x="20362" y="83892"/>
                      <a:pt x="17919" y="82263"/>
                      <a:pt x="17104" y="81449"/>
                    </a:cubicBezTo>
                    <a:lnTo>
                      <a:pt x="18733" y="81449"/>
                    </a:lnTo>
                    <a:cubicBezTo>
                      <a:pt x="18733" y="80634"/>
                      <a:pt x="18733" y="79820"/>
                      <a:pt x="17919" y="79005"/>
                    </a:cubicBezTo>
                    <a:cubicBezTo>
                      <a:pt x="18733" y="79820"/>
                      <a:pt x="19548" y="79820"/>
                      <a:pt x="19548" y="79005"/>
                    </a:cubicBezTo>
                    <a:lnTo>
                      <a:pt x="17919" y="78191"/>
                    </a:lnTo>
                    <a:cubicBezTo>
                      <a:pt x="17104" y="75748"/>
                      <a:pt x="21177" y="78191"/>
                      <a:pt x="21177" y="76562"/>
                    </a:cubicBezTo>
                    <a:lnTo>
                      <a:pt x="21991" y="78191"/>
                    </a:lnTo>
                    <a:cubicBezTo>
                      <a:pt x="21991" y="78191"/>
                      <a:pt x="23620" y="77376"/>
                      <a:pt x="23620" y="76562"/>
                    </a:cubicBezTo>
                    <a:cubicBezTo>
                      <a:pt x="21991" y="75748"/>
                      <a:pt x="20362" y="74933"/>
                      <a:pt x="18733" y="74118"/>
                    </a:cubicBezTo>
                    <a:cubicBezTo>
                      <a:pt x="17919" y="72490"/>
                      <a:pt x="20362" y="74118"/>
                      <a:pt x="19548" y="72490"/>
                    </a:cubicBezTo>
                    <a:lnTo>
                      <a:pt x="21177" y="74118"/>
                    </a:lnTo>
                    <a:cubicBezTo>
                      <a:pt x="21991" y="74118"/>
                      <a:pt x="24435" y="74118"/>
                      <a:pt x="24435" y="72490"/>
                    </a:cubicBezTo>
                    <a:cubicBezTo>
                      <a:pt x="24435" y="71675"/>
                      <a:pt x="21991" y="69232"/>
                      <a:pt x="20362" y="70861"/>
                    </a:cubicBezTo>
                    <a:cubicBezTo>
                      <a:pt x="20362" y="70046"/>
                      <a:pt x="21991" y="69232"/>
                      <a:pt x="22806" y="70046"/>
                    </a:cubicBezTo>
                    <a:cubicBezTo>
                      <a:pt x="22806" y="68417"/>
                      <a:pt x="21177" y="70046"/>
                      <a:pt x="20362" y="68417"/>
                    </a:cubicBezTo>
                    <a:cubicBezTo>
                      <a:pt x="21991" y="68417"/>
                      <a:pt x="23620" y="66788"/>
                      <a:pt x="25249" y="65974"/>
                    </a:cubicBezTo>
                    <a:lnTo>
                      <a:pt x="27693" y="68417"/>
                    </a:lnTo>
                    <a:lnTo>
                      <a:pt x="27693" y="67603"/>
                    </a:lnTo>
                    <a:cubicBezTo>
                      <a:pt x="29322" y="69232"/>
                      <a:pt x="29322" y="67603"/>
                      <a:pt x="31765" y="68417"/>
                    </a:cubicBezTo>
                    <a:cubicBezTo>
                      <a:pt x="32580" y="67603"/>
                      <a:pt x="31765" y="66788"/>
                      <a:pt x="30950" y="65974"/>
                    </a:cubicBezTo>
                    <a:cubicBezTo>
                      <a:pt x="26878" y="66788"/>
                      <a:pt x="26064" y="62716"/>
                      <a:pt x="22806" y="62716"/>
                    </a:cubicBezTo>
                    <a:cubicBezTo>
                      <a:pt x="22806" y="59458"/>
                      <a:pt x="31765" y="62716"/>
                      <a:pt x="26878" y="58643"/>
                    </a:cubicBezTo>
                    <a:cubicBezTo>
                      <a:pt x="26064" y="58643"/>
                      <a:pt x="23620" y="57014"/>
                      <a:pt x="24435" y="58643"/>
                    </a:cubicBezTo>
                    <a:cubicBezTo>
                      <a:pt x="25249" y="57014"/>
                      <a:pt x="21177" y="57014"/>
                      <a:pt x="22806" y="55385"/>
                    </a:cubicBezTo>
                    <a:cubicBezTo>
                      <a:pt x="23620" y="57014"/>
                      <a:pt x="26878" y="54571"/>
                      <a:pt x="28507" y="57014"/>
                    </a:cubicBezTo>
                    <a:cubicBezTo>
                      <a:pt x="27693" y="56200"/>
                      <a:pt x="27693" y="57829"/>
                      <a:pt x="27693" y="58643"/>
                    </a:cubicBezTo>
                    <a:cubicBezTo>
                      <a:pt x="29322" y="58643"/>
                      <a:pt x="30950" y="59458"/>
                      <a:pt x="31765" y="57829"/>
                    </a:cubicBezTo>
                    <a:cubicBezTo>
                      <a:pt x="31765" y="57014"/>
                      <a:pt x="31765" y="55385"/>
                      <a:pt x="30136" y="55385"/>
                    </a:cubicBezTo>
                    <a:cubicBezTo>
                      <a:pt x="28507" y="54571"/>
                      <a:pt x="30136" y="57014"/>
                      <a:pt x="28507" y="56200"/>
                    </a:cubicBezTo>
                    <a:cubicBezTo>
                      <a:pt x="28507" y="53756"/>
                      <a:pt x="31765" y="54571"/>
                      <a:pt x="27693" y="52942"/>
                    </a:cubicBezTo>
                    <a:cubicBezTo>
                      <a:pt x="27693" y="54571"/>
                      <a:pt x="25249" y="53756"/>
                      <a:pt x="24435" y="53756"/>
                    </a:cubicBezTo>
                    <a:lnTo>
                      <a:pt x="23620" y="52127"/>
                    </a:lnTo>
                    <a:lnTo>
                      <a:pt x="25249" y="52942"/>
                    </a:lnTo>
                    <a:cubicBezTo>
                      <a:pt x="26878" y="50498"/>
                      <a:pt x="22806" y="51313"/>
                      <a:pt x="23620" y="49684"/>
                    </a:cubicBezTo>
                    <a:lnTo>
                      <a:pt x="26878" y="48869"/>
                    </a:lnTo>
                    <a:cubicBezTo>
                      <a:pt x="29322" y="49684"/>
                      <a:pt x="25249" y="52127"/>
                      <a:pt x="28507" y="52127"/>
                    </a:cubicBezTo>
                    <a:cubicBezTo>
                      <a:pt x="29322" y="50498"/>
                      <a:pt x="26878" y="49684"/>
                      <a:pt x="28507" y="48869"/>
                    </a:cubicBezTo>
                    <a:cubicBezTo>
                      <a:pt x="28507" y="48869"/>
                      <a:pt x="28507" y="49684"/>
                      <a:pt x="29322" y="50498"/>
                    </a:cubicBezTo>
                    <a:cubicBezTo>
                      <a:pt x="29322" y="49684"/>
                      <a:pt x="34209" y="50498"/>
                      <a:pt x="32580" y="48055"/>
                    </a:cubicBezTo>
                    <a:cubicBezTo>
                      <a:pt x="31765" y="46426"/>
                      <a:pt x="30950" y="47240"/>
                      <a:pt x="30136" y="47240"/>
                    </a:cubicBezTo>
                    <a:cubicBezTo>
                      <a:pt x="30136" y="44797"/>
                      <a:pt x="29322" y="43982"/>
                      <a:pt x="29322" y="42353"/>
                    </a:cubicBezTo>
                    <a:cubicBezTo>
                      <a:pt x="31765" y="43168"/>
                      <a:pt x="30136" y="39910"/>
                      <a:pt x="32580" y="42353"/>
                    </a:cubicBezTo>
                    <a:cubicBezTo>
                      <a:pt x="30950" y="42353"/>
                      <a:pt x="30136" y="46426"/>
                      <a:pt x="32580" y="48055"/>
                    </a:cubicBezTo>
                    <a:cubicBezTo>
                      <a:pt x="35837" y="48055"/>
                      <a:pt x="31765" y="49684"/>
                      <a:pt x="35023" y="51313"/>
                    </a:cubicBezTo>
                    <a:cubicBezTo>
                      <a:pt x="35837" y="49684"/>
                      <a:pt x="38281" y="50498"/>
                      <a:pt x="40724" y="50498"/>
                    </a:cubicBezTo>
                    <a:cubicBezTo>
                      <a:pt x="40724" y="49684"/>
                      <a:pt x="39910" y="48869"/>
                      <a:pt x="39910" y="48869"/>
                    </a:cubicBezTo>
                    <a:cubicBezTo>
                      <a:pt x="38281" y="48055"/>
                      <a:pt x="38281" y="48869"/>
                      <a:pt x="35837" y="48055"/>
                    </a:cubicBezTo>
                    <a:cubicBezTo>
                      <a:pt x="36652" y="46426"/>
                      <a:pt x="36652" y="43982"/>
                      <a:pt x="35023" y="42353"/>
                    </a:cubicBezTo>
                    <a:cubicBezTo>
                      <a:pt x="35837" y="41539"/>
                      <a:pt x="38281" y="42353"/>
                      <a:pt x="38281" y="43168"/>
                    </a:cubicBezTo>
                    <a:cubicBezTo>
                      <a:pt x="38281" y="40724"/>
                      <a:pt x="39095" y="37466"/>
                      <a:pt x="40724" y="35837"/>
                    </a:cubicBezTo>
                    <a:cubicBezTo>
                      <a:pt x="37467" y="36652"/>
                      <a:pt x="40724" y="32580"/>
                      <a:pt x="37467" y="33394"/>
                    </a:cubicBezTo>
                    <a:cubicBezTo>
                      <a:pt x="36652" y="34209"/>
                      <a:pt x="34209" y="35023"/>
                      <a:pt x="32580" y="34209"/>
                    </a:cubicBezTo>
                    <a:cubicBezTo>
                      <a:pt x="33394" y="33394"/>
                      <a:pt x="34209" y="34209"/>
                      <a:pt x="35023" y="34209"/>
                    </a:cubicBezTo>
                    <a:cubicBezTo>
                      <a:pt x="33394" y="32580"/>
                      <a:pt x="38281" y="33394"/>
                      <a:pt x="35837" y="31765"/>
                    </a:cubicBezTo>
                    <a:cubicBezTo>
                      <a:pt x="36652" y="34209"/>
                      <a:pt x="39910" y="33394"/>
                      <a:pt x="41539" y="34209"/>
                    </a:cubicBezTo>
                    <a:cubicBezTo>
                      <a:pt x="40724" y="31765"/>
                      <a:pt x="43168" y="35023"/>
                      <a:pt x="43982" y="33394"/>
                    </a:cubicBezTo>
                    <a:cubicBezTo>
                      <a:pt x="43168" y="31765"/>
                      <a:pt x="42354" y="29322"/>
                      <a:pt x="42354" y="26878"/>
                    </a:cubicBezTo>
                    <a:cubicBezTo>
                      <a:pt x="45611" y="25249"/>
                      <a:pt x="43982" y="21177"/>
                      <a:pt x="44797" y="18733"/>
                    </a:cubicBezTo>
                    <a:cubicBezTo>
                      <a:pt x="46426" y="17919"/>
                      <a:pt x="48869" y="19548"/>
                      <a:pt x="49684" y="18733"/>
                    </a:cubicBezTo>
                    <a:cubicBezTo>
                      <a:pt x="49684" y="17104"/>
                      <a:pt x="46426" y="18733"/>
                      <a:pt x="48055" y="17104"/>
                    </a:cubicBezTo>
                    <a:lnTo>
                      <a:pt x="48869" y="17104"/>
                    </a:lnTo>
                    <a:cubicBezTo>
                      <a:pt x="48055" y="16290"/>
                      <a:pt x="52127" y="13846"/>
                      <a:pt x="48055" y="12217"/>
                    </a:cubicBezTo>
                    <a:lnTo>
                      <a:pt x="50498" y="13846"/>
                    </a:lnTo>
                    <a:cubicBezTo>
                      <a:pt x="50498" y="13846"/>
                      <a:pt x="50498" y="13032"/>
                      <a:pt x="49684" y="12217"/>
                    </a:cubicBezTo>
                    <a:cubicBezTo>
                      <a:pt x="50498" y="12217"/>
                      <a:pt x="51313" y="12217"/>
                      <a:pt x="52127" y="13032"/>
                    </a:cubicBezTo>
                    <a:cubicBezTo>
                      <a:pt x="54571" y="12217"/>
                      <a:pt x="52942" y="10588"/>
                      <a:pt x="52942" y="8959"/>
                    </a:cubicBezTo>
                    <a:lnTo>
                      <a:pt x="51313" y="8959"/>
                    </a:lnTo>
                    <a:cubicBezTo>
                      <a:pt x="50498" y="6516"/>
                      <a:pt x="52942" y="4887"/>
                      <a:pt x="52942" y="2443"/>
                    </a:cubicBezTo>
                    <a:lnTo>
                      <a:pt x="54571" y="3258"/>
                    </a:lnTo>
                    <a:lnTo>
                      <a:pt x="53756" y="1629"/>
                    </a:lnTo>
                    <a:cubicBezTo>
                      <a:pt x="55385" y="2443"/>
                      <a:pt x="57014" y="1629"/>
                      <a:pt x="55385" y="0"/>
                    </a:cubicBezTo>
                    <a:lnTo>
                      <a:pt x="58643" y="4887"/>
                    </a:lnTo>
                    <a:cubicBezTo>
                      <a:pt x="57014" y="5701"/>
                      <a:pt x="57014" y="3258"/>
                      <a:pt x="54571" y="3258"/>
                    </a:cubicBezTo>
                    <a:cubicBezTo>
                      <a:pt x="52942" y="3258"/>
                      <a:pt x="52942" y="5701"/>
                      <a:pt x="54571" y="6516"/>
                    </a:cubicBezTo>
                    <a:cubicBezTo>
                      <a:pt x="55385" y="5701"/>
                      <a:pt x="54571" y="5701"/>
                      <a:pt x="54571" y="4887"/>
                    </a:cubicBezTo>
                    <a:cubicBezTo>
                      <a:pt x="57014" y="5701"/>
                      <a:pt x="57014" y="6516"/>
                      <a:pt x="57829" y="7330"/>
                    </a:cubicBezTo>
                    <a:cubicBezTo>
                      <a:pt x="57829" y="6516"/>
                      <a:pt x="58643" y="6516"/>
                      <a:pt x="57829" y="6516"/>
                    </a:cubicBezTo>
                    <a:cubicBezTo>
                      <a:pt x="58643" y="7330"/>
                      <a:pt x="58643" y="8959"/>
                      <a:pt x="58643" y="9774"/>
                    </a:cubicBezTo>
                    <a:cubicBezTo>
                      <a:pt x="57829" y="8959"/>
                      <a:pt x="57014" y="9774"/>
                      <a:pt x="56200" y="8959"/>
                    </a:cubicBezTo>
                    <a:cubicBezTo>
                      <a:pt x="58643" y="9774"/>
                      <a:pt x="58643" y="11403"/>
                      <a:pt x="57829" y="13032"/>
                    </a:cubicBezTo>
                    <a:cubicBezTo>
                      <a:pt x="55385" y="13846"/>
                      <a:pt x="58643" y="16290"/>
                      <a:pt x="57014" y="18733"/>
                    </a:cubicBezTo>
                    <a:cubicBezTo>
                      <a:pt x="55385" y="17104"/>
                      <a:pt x="53756" y="15475"/>
                      <a:pt x="52942" y="14661"/>
                    </a:cubicBezTo>
                    <a:cubicBezTo>
                      <a:pt x="51313" y="15475"/>
                      <a:pt x="52942" y="16290"/>
                      <a:pt x="51313" y="17104"/>
                    </a:cubicBezTo>
                    <a:cubicBezTo>
                      <a:pt x="52942" y="17919"/>
                      <a:pt x="55385" y="19548"/>
                      <a:pt x="55385" y="21177"/>
                    </a:cubicBezTo>
                    <a:lnTo>
                      <a:pt x="53756" y="21177"/>
                    </a:lnTo>
                    <a:cubicBezTo>
                      <a:pt x="54571" y="22806"/>
                      <a:pt x="56200" y="23620"/>
                      <a:pt x="55385" y="25249"/>
                    </a:cubicBezTo>
                    <a:cubicBezTo>
                      <a:pt x="53756" y="28507"/>
                      <a:pt x="52942" y="31765"/>
                      <a:pt x="52127" y="34209"/>
                    </a:cubicBezTo>
                    <a:lnTo>
                      <a:pt x="50498" y="34209"/>
                    </a:lnTo>
                    <a:cubicBezTo>
                      <a:pt x="53756" y="36652"/>
                      <a:pt x="50498" y="39096"/>
                      <a:pt x="51313" y="41539"/>
                    </a:cubicBezTo>
                    <a:cubicBezTo>
                      <a:pt x="48869" y="43982"/>
                      <a:pt x="51313" y="48869"/>
                      <a:pt x="48055" y="49684"/>
                    </a:cubicBezTo>
                    <a:cubicBezTo>
                      <a:pt x="48055" y="55385"/>
                      <a:pt x="48055" y="60272"/>
                      <a:pt x="46426" y="65974"/>
                    </a:cubicBezTo>
                    <a:lnTo>
                      <a:pt x="43982" y="64345"/>
                    </a:lnTo>
                    <a:cubicBezTo>
                      <a:pt x="45611" y="65974"/>
                      <a:pt x="42354" y="64345"/>
                      <a:pt x="42354" y="65974"/>
                    </a:cubicBezTo>
                    <a:cubicBezTo>
                      <a:pt x="44797" y="65159"/>
                      <a:pt x="44797" y="67603"/>
                      <a:pt x="45611" y="69232"/>
                    </a:cubicBezTo>
                    <a:cubicBezTo>
                      <a:pt x="43168" y="71675"/>
                      <a:pt x="44797" y="74933"/>
                      <a:pt x="45611" y="77376"/>
                    </a:cubicBezTo>
                    <a:lnTo>
                      <a:pt x="43982" y="77376"/>
                    </a:lnTo>
                    <a:cubicBezTo>
                      <a:pt x="46426" y="80634"/>
                      <a:pt x="43168" y="82263"/>
                      <a:pt x="42354" y="85521"/>
                    </a:cubicBezTo>
                    <a:cubicBezTo>
                      <a:pt x="41539" y="85521"/>
                      <a:pt x="39910" y="85521"/>
                      <a:pt x="39910" y="87150"/>
                    </a:cubicBezTo>
                    <a:cubicBezTo>
                      <a:pt x="42354" y="89594"/>
                      <a:pt x="41539" y="90408"/>
                      <a:pt x="43168" y="92852"/>
                    </a:cubicBezTo>
                    <a:cubicBezTo>
                      <a:pt x="43168" y="94481"/>
                      <a:pt x="41539" y="96924"/>
                      <a:pt x="39910" y="98553"/>
                    </a:cubicBezTo>
                    <a:cubicBezTo>
                      <a:pt x="42354" y="105884"/>
                      <a:pt x="38281" y="111585"/>
                      <a:pt x="39910" y="118101"/>
                    </a:cubicBezTo>
                    <a:lnTo>
                      <a:pt x="38281" y="118101"/>
                    </a:lnTo>
                    <a:cubicBezTo>
                      <a:pt x="41539" y="125431"/>
                      <a:pt x="35837" y="131947"/>
                      <a:pt x="37467" y="137649"/>
                    </a:cubicBezTo>
                    <a:lnTo>
                      <a:pt x="34209" y="136834"/>
                    </a:lnTo>
                    <a:cubicBezTo>
                      <a:pt x="32580" y="138463"/>
                      <a:pt x="34209" y="140907"/>
                      <a:pt x="36652" y="140907"/>
                    </a:cubicBezTo>
                    <a:cubicBezTo>
                      <a:pt x="35023" y="142536"/>
                      <a:pt x="37467" y="145794"/>
                      <a:pt x="35023" y="145794"/>
                    </a:cubicBezTo>
                    <a:cubicBezTo>
                      <a:pt x="34209" y="147422"/>
                      <a:pt x="35837" y="148237"/>
                      <a:pt x="36652" y="149866"/>
                    </a:cubicBezTo>
                    <a:cubicBezTo>
                      <a:pt x="35023" y="153124"/>
                      <a:pt x="35023" y="154753"/>
                      <a:pt x="35023" y="158011"/>
                    </a:cubicBezTo>
                    <a:lnTo>
                      <a:pt x="35023" y="157196"/>
                    </a:lnTo>
                    <a:cubicBezTo>
                      <a:pt x="34209" y="156382"/>
                      <a:pt x="32580" y="156382"/>
                      <a:pt x="32580" y="157196"/>
                    </a:cubicBezTo>
                    <a:cubicBezTo>
                      <a:pt x="33394" y="158825"/>
                      <a:pt x="30950" y="161269"/>
                      <a:pt x="35023" y="161269"/>
                    </a:cubicBezTo>
                    <a:cubicBezTo>
                      <a:pt x="32580" y="164527"/>
                      <a:pt x="35837" y="169414"/>
                      <a:pt x="31765" y="172672"/>
                    </a:cubicBezTo>
                    <a:cubicBezTo>
                      <a:pt x="32580" y="172672"/>
                      <a:pt x="32580" y="173486"/>
                      <a:pt x="33394" y="174301"/>
                    </a:cubicBezTo>
                    <a:cubicBezTo>
                      <a:pt x="33394" y="177559"/>
                      <a:pt x="30136" y="180002"/>
                      <a:pt x="31765" y="183260"/>
                    </a:cubicBezTo>
                    <a:cubicBezTo>
                      <a:pt x="30950" y="184075"/>
                      <a:pt x="30136" y="182446"/>
                      <a:pt x="30136" y="183260"/>
                    </a:cubicBezTo>
                    <a:cubicBezTo>
                      <a:pt x="30136" y="184075"/>
                      <a:pt x="31765" y="183260"/>
                      <a:pt x="31765" y="184075"/>
                    </a:cubicBezTo>
                    <a:cubicBezTo>
                      <a:pt x="33394" y="188962"/>
                      <a:pt x="28507" y="193848"/>
                      <a:pt x="28507" y="198735"/>
                    </a:cubicBezTo>
                    <a:cubicBezTo>
                      <a:pt x="29322" y="206880"/>
                      <a:pt x="27693" y="215025"/>
                      <a:pt x="26878" y="223170"/>
                    </a:cubicBezTo>
                    <a:lnTo>
                      <a:pt x="26064" y="223170"/>
                    </a:lnTo>
                    <a:cubicBezTo>
                      <a:pt x="28507" y="226428"/>
                      <a:pt x="21991" y="228871"/>
                      <a:pt x="26878" y="231315"/>
                    </a:cubicBezTo>
                    <a:cubicBezTo>
                      <a:pt x="26064" y="232129"/>
                      <a:pt x="26064" y="233758"/>
                      <a:pt x="24435" y="232944"/>
                    </a:cubicBezTo>
                    <a:cubicBezTo>
                      <a:pt x="26064" y="235387"/>
                      <a:pt x="21991" y="238645"/>
                      <a:pt x="24435" y="241903"/>
                    </a:cubicBezTo>
                    <a:cubicBezTo>
                      <a:pt x="24435" y="241903"/>
                      <a:pt x="24435" y="241089"/>
                      <a:pt x="24435" y="241089"/>
                    </a:cubicBezTo>
                    <a:cubicBezTo>
                      <a:pt x="22806" y="244347"/>
                      <a:pt x="24435" y="246790"/>
                      <a:pt x="22806" y="250048"/>
                    </a:cubicBezTo>
                    <a:cubicBezTo>
                      <a:pt x="22806" y="250048"/>
                      <a:pt x="21991" y="249234"/>
                      <a:pt x="21177" y="249234"/>
                    </a:cubicBezTo>
                    <a:cubicBezTo>
                      <a:pt x="19548" y="250048"/>
                      <a:pt x="24435" y="252492"/>
                      <a:pt x="20362" y="252492"/>
                    </a:cubicBezTo>
                    <a:cubicBezTo>
                      <a:pt x="20362" y="253306"/>
                      <a:pt x="21991" y="253306"/>
                      <a:pt x="21991" y="252492"/>
                    </a:cubicBezTo>
                    <a:cubicBezTo>
                      <a:pt x="19548" y="259008"/>
                      <a:pt x="21991" y="267153"/>
                      <a:pt x="21991" y="274483"/>
                    </a:cubicBezTo>
                    <a:cubicBezTo>
                      <a:pt x="19548" y="279370"/>
                      <a:pt x="15475" y="274483"/>
                      <a:pt x="17919" y="278555"/>
                    </a:cubicBezTo>
                    <a:cubicBezTo>
                      <a:pt x="17104" y="278555"/>
                      <a:pt x="19548" y="278555"/>
                      <a:pt x="18733" y="278555"/>
                    </a:cubicBezTo>
                    <a:cubicBezTo>
                      <a:pt x="19548" y="280184"/>
                      <a:pt x="14661" y="280999"/>
                      <a:pt x="16290" y="281813"/>
                    </a:cubicBezTo>
                    <a:cubicBezTo>
                      <a:pt x="18733" y="281813"/>
                      <a:pt x="17919" y="282628"/>
                      <a:pt x="18733" y="282628"/>
                    </a:cubicBezTo>
                    <a:cubicBezTo>
                      <a:pt x="17104" y="285886"/>
                      <a:pt x="14661" y="285886"/>
                      <a:pt x="16290" y="289144"/>
                    </a:cubicBezTo>
                    <a:lnTo>
                      <a:pt x="14661" y="289144"/>
                    </a:lnTo>
                    <a:cubicBezTo>
                      <a:pt x="17919" y="292402"/>
                      <a:pt x="16290" y="295660"/>
                      <a:pt x="19548" y="298103"/>
                    </a:cubicBezTo>
                    <a:cubicBezTo>
                      <a:pt x="19548" y="306248"/>
                      <a:pt x="19548" y="314393"/>
                      <a:pt x="21177" y="320094"/>
                    </a:cubicBezTo>
                    <a:cubicBezTo>
                      <a:pt x="21991" y="323352"/>
                      <a:pt x="22806" y="324981"/>
                      <a:pt x="23620" y="327425"/>
                    </a:cubicBezTo>
                    <a:cubicBezTo>
                      <a:pt x="24435" y="329054"/>
                      <a:pt x="26064" y="330683"/>
                      <a:pt x="27693" y="332312"/>
                    </a:cubicBezTo>
                    <a:cubicBezTo>
                      <a:pt x="30950" y="336384"/>
                      <a:pt x="36652" y="339642"/>
                      <a:pt x="43168" y="343714"/>
                    </a:cubicBezTo>
                    <a:cubicBezTo>
                      <a:pt x="50498" y="347787"/>
                      <a:pt x="57014" y="352674"/>
                      <a:pt x="63530" y="358375"/>
                    </a:cubicBezTo>
                    <a:cubicBezTo>
                      <a:pt x="65159" y="363262"/>
                      <a:pt x="65159" y="363262"/>
                      <a:pt x="69232" y="364891"/>
                    </a:cubicBezTo>
                    <a:cubicBezTo>
                      <a:pt x="68417" y="364891"/>
                      <a:pt x="68417" y="364891"/>
                      <a:pt x="68417" y="365706"/>
                    </a:cubicBezTo>
                    <a:cubicBezTo>
                      <a:pt x="70046" y="364077"/>
                      <a:pt x="70861" y="367335"/>
                      <a:pt x="73304" y="365706"/>
                    </a:cubicBezTo>
                    <a:cubicBezTo>
                      <a:pt x="78191" y="370593"/>
                      <a:pt x="83078" y="373851"/>
                      <a:pt x="87965" y="378738"/>
                    </a:cubicBezTo>
                    <a:cubicBezTo>
                      <a:pt x="87150" y="377923"/>
                      <a:pt x="84707" y="379552"/>
                      <a:pt x="86336" y="380366"/>
                    </a:cubicBezTo>
                    <a:lnTo>
                      <a:pt x="88779" y="380366"/>
                    </a:lnTo>
                    <a:lnTo>
                      <a:pt x="88779" y="381181"/>
                    </a:lnTo>
                    <a:cubicBezTo>
                      <a:pt x="89594" y="381181"/>
                      <a:pt x="91223" y="381181"/>
                      <a:pt x="91223" y="380366"/>
                    </a:cubicBezTo>
                    <a:cubicBezTo>
                      <a:pt x="97739" y="386068"/>
                      <a:pt x="102626" y="394213"/>
                      <a:pt x="106698" y="402358"/>
                    </a:cubicBezTo>
                    <a:cubicBezTo>
                      <a:pt x="109956" y="411317"/>
                      <a:pt x="112399" y="419462"/>
                      <a:pt x="114843" y="428421"/>
                    </a:cubicBezTo>
                    <a:cubicBezTo>
                      <a:pt x="114843" y="432494"/>
                      <a:pt x="116472" y="439010"/>
                      <a:pt x="117286" y="443897"/>
                    </a:cubicBezTo>
                    <a:cubicBezTo>
                      <a:pt x="114028" y="458558"/>
                      <a:pt x="108327" y="469146"/>
                      <a:pt x="103440" y="482992"/>
                    </a:cubicBezTo>
                    <a:cubicBezTo>
                      <a:pt x="103440" y="482992"/>
                      <a:pt x="102626" y="481363"/>
                      <a:pt x="100997" y="479734"/>
                    </a:cubicBezTo>
                    <a:cubicBezTo>
                      <a:pt x="98553" y="465073"/>
                      <a:pt x="97739" y="462630"/>
                      <a:pt x="98553" y="46018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/>
              <p:cNvSpPr/>
              <p:nvPr/>
            </p:nvSpPr>
            <p:spPr>
              <a:xfrm>
                <a:off x="6199439" y="1509701"/>
                <a:ext cx="4072" cy="723"/>
              </a:xfrm>
              <a:custGeom>
                <a:avLst/>
                <a:gdLst>
                  <a:gd name="connsiteX0" fmla="*/ 4072 w 4072"/>
                  <a:gd name="connsiteY0" fmla="*/ 362 h 723"/>
                  <a:gd name="connsiteX1" fmla="*/ 0 w 4072"/>
                  <a:gd name="connsiteY1" fmla="*/ 362 h 723"/>
                  <a:gd name="connsiteX2" fmla="*/ 4072 w 4072"/>
                  <a:gd name="connsiteY2" fmla="*/ 362 h 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723">
                    <a:moveTo>
                      <a:pt x="4072" y="362"/>
                    </a:moveTo>
                    <a:cubicBezTo>
                      <a:pt x="2443" y="362"/>
                      <a:pt x="1629" y="1177"/>
                      <a:pt x="0" y="362"/>
                    </a:cubicBezTo>
                    <a:cubicBezTo>
                      <a:pt x="1629" y="362"/>
                      <a:pt x="3258" y="-452"/>
                      <a:pt x="4072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6180344" y="1540199"/>
                <a:ext cx="1176" cy="1628"/>
              </a:xfrm>
              <a:custGeom>
                <a:avLst/>
                <a:gdLst>
                  <a:gd name="connsiteX0" fmla="*/ 1177 w 1176"/>
                  <a:gd name="connsiteY0" fmla="*/ 814 h 1628"/>
                  <a:gd name="connsiteX1" fmla="*/ 362 w 1176"/>
                  <a:gd name="connsiteY1" fmla="*/ 1629 h 1628"/>
                  <a:gd name="connsiteX2" fmla="*/ 362 w 1176"/>
                  <a:gd name="connsiteY2" fmla="*/ 0 h 1628"/>
                  <a:gd name="connsiteX3" fmla="*/ 1177 w 1176"/>
                  <a:gd name="connsiteY3" fmla="*/ 814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" h="1628">
                    <a:moveTo>
                      <a:pt x="1177" y="814"/>
                    </a:moveTo>
                    <a:cubicBezTo>
                      <a:pt x="1177" y="814"/>
                      <a:pt x="362" y="814"/>
                      <a:pt x="362" y="1629"/>
                    </a:cubicBezTo>
                    <a:cubicBezTo>
                      <a:pt x="362" y="814"/>
                      <a:pt x="-453" y="814"/>
                      <a:pt x="362" y="0"/>
                    </a:cubicBezTo>
                    <a:cubicBezTo>
                      <a:pt x="-453" y="0"/>
                      <a:pt x="362" y="0"/>
                      <a:pt x="1177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6176633" y="1545900"/>
                <a:ext cx="1629" cy="4072"/>
              </a:xfrm>
              <a:custGeom>
                <a:avLst/>
                <a:gdLst>
                  <a:gd name="connsiteX0" fmla="*/ 1629 w 1629"/>
                  <a:gd name="connsiteY0" fmla="*/ 4072 h 4072"/>
                  <a:gd name="connsiteX1" fmla="*/ 0 w 1629"/>
                  <a:gd name="connsiteY1" fmla="*/ 0 h 4072"/>
                  <a:gd name="connsiteX2" fmla="*/ 1629 w 1629"/>
                  <a:gd name="connsiteY2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4072">
                    <a:moveTo>
                      <a:pt x="1629" y="4072"/>
                    </a:moveTo>
                    <a:cubicBezTo>
                      <a:pt x="815" y="3258"/>
                      <a:pt x="0" y="1629"/>
                      <a:pt x="0" y="0"/>
                    </a:cubicBezTo>
                    <a:lnTo>
                      <a:pt x="1629" y="4072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6169303" y="1555674"/>
                <a:ext cx="1629" cy="1151"/>
              </a:xfrm>
              <a:custGeom>
                <a:avLst/>
                <a:gdLst>
                  <a:gd name="connsiteX0" fmla="*/ 1629 w 1629"/>
                  <a:gd name="connsiteY0" fmla="*/ 815 h 1151"/>
                  <a:gd name="connsiteX1" fmla="*/ 0 w 1629"/>
                  <a:gd name="connsiteY1" fmla="*/ 0 h 1151"/>
                  <a:gd name="connsiteX2" fmla="*/ 1629 w 1629"/>
                  <a:gd name="connsiteY2" fmla="*/ 815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151">
                    <a:moveTo>
                      <a:pt x="1629" y="815"/>
                    </a:moveTo>
                    <a:cubicBezTo>
                      <a:pt x="815" y="1629"/>
                      <a:pt x="0" y="815"/>
                      <a:pt x="0" y="0"/>
                    </a:cubicBezTo>
                    <a:cubicBezTo>
                      <a:pt x="1629" y="815"/>
                      <a:pt x="1629" y="815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6171746" y="1557949"/>
                <a:ext cx="1629" cy="1151"/>
              </a:xfrm>
              <a:custGeom>
                <a:avLst/>
                <a:gdLst>
                  <a:gd name="connsiteX0" fmla="*/ 1629 w 1629"/>
                  <a:gd name="connsiteY0" fmla="*/ 169 h 1151"/>
                  <a:gd name="connsiteX1" fmla="*/ 0 w 1629"/>
                  <a:gd name="connsiteY1" fmla="*/ 983 h 1151"/>
                  <a:gd name="connsiteX2" fmla="*/ 1629 w 1629"/>
                  <a:gd name="connsiteY2" fmla="*/ 169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151">
                    <a:moveTo>
                      <a:pt x="1629" y="169"/>
                    </a:moveTo>
                    <a:cubicBezTo>
                      <a:pt x="1629" y="983"/>
                      <a:pt x="815" y="983"/>
                      <a:pt x="0" y="983"/>
                    </a:cubicBezTo>
                    <a:cubicBezTo>
                      <a:pt x="1629" y="1798"/>
                      <a:pt x="0" y="-646"/>
                      <a:pt x="1629" y="16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6165231" y="1575222"/>
                <a:ext cx="1018" cy="1629"/>
              </a:xfrm>
              <a:custGeom>
                <a:avLst/>
                <a:gdLst>
                  <a:gd name="connsiteX0" fmla="*/ 815 w 1018"/>
                  <a:gd name="connsiteY0" fmla="*/ 0 h 1629"/>
                  <a:gd name="connsiteX1" fmla="*/ 0 w 1018"/>
                  <a:gd name="connsiteY1" fmla="*/ 1629 h 1629"/>
                  <a:gd name="connsiteX2" fmla="*/ 815 w 1018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8" h="1629">
                    <a:moveTo>
                      <a:pt x="815" y="0"/>
                    </a:moveTo>
                    <a:cubicBezTo>
                      <a:pt x="815" y="815"/>
                      <a:pt x="1629" y="1629"/>
                      <a:pt x="0" y="1629"/>
                    </a:cubicBezTo>
                    <a:cubicBezTo>
                      <a:pt x="1629" y="1629"/>
                      <a:pt x="-815" y="0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6164416" y="1584181"/>
                <a:ext cx="1629" cy="610"/>
              </a:xfrm>
              <a:custGeom>
                <a:avLst/>
                <a:gdLst>
                  <a:gd name="connsiteX0" fmla="*/ 1629 w 1629"/>
                  <a:gd name="connsiteY0" fmla="*/ 0 h 610"/>
                  <a:gd name="connsiteX1" fmla="*/ 1629 w 1629"/>
                  <a:gd name="connsiteY1" fmla="*/ 0 h 610"/>
                  <a:gd name="connsiteX2" fmla="*/ 0 w 1629"/>
                  <a:gd name="connsiteY2" fmla="*/ 0 h 610"/>
                  <a:gd name="connsiteX3" fmla="*/ 1629 w 1629"/>
                  <a:gd name="connsiteY3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610">
                    <a:moveTo>
                      <a:pt x="1629" y="0"/>
                    </a:moveTo>
                    <a:cubicBezTo>
                      <a:pt x="1629" y="815"/>
                      <a:pt x="1629" y="815"/>
                      <a:pt x="1629" y="0"/>
                    </a:cubicBezTo>
                    <a:cubicBezTo>
                      <a:pt x="815" y="815"/>
                      <a:pt x="0" y="0"/>
                      <a:pt x="0" y="0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6145683" y="1740563"/>
                <a:ext cx="814" cy="814"/>
              </a:xfrm>
              <a:custGeom>
                <a:avLst/>
                <a:gdLst>
                  <a:gd name="connsiteX0" fmla="*/ 815 w 814"/>
                  <a:gd name="connsiteY0" fmla="*/ 815 h 814"/>
                  <a:gd name="connsiteX1" fmla="*/ 0 w 814"/>
                  <a:gd name="connsiteY1" fmla="*/ 0 h 814"/>
                  <a:gd name="connsiteX2" fmla="*/ 815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5" y="815"/>
                    </a:moveTo>
                    <a:lnTo>
                      <a:pt x="0" y="0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6139981" y="1810609"/>
                <a:ext cx="1851" cy="814"/>
              </a:xfrm>
              <a:custGeom>
                <a:avLst/>
                <a:gdLst>
                  <a:gd name="connsiteX0" fmla="*/ 1629 w 1851"/>
                  <a:gd name="connsiteY0" fmla="*/ 0 h 814"/>
                  <a:gd name="connsiteX1" fmla="*/ 0 w 1851"/>
                  <a:gd name="connsiteY1" fmla="*/ 814 h 814"/>
                  <a:gd name="connsiteX2" fmla="*/ 1629 w 1851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1" h="814">
                    <a:moveTo>
                      <a:pt x="1629" y="0"/>
                    </a:moveTo>
                    <a:cubicBezTo>
                      <a:pt x="2444" y="814"/>
                      <a:pt x="815" y="814"/>
                      <a:pt x="0" y="814"/>
                    </a:cubicBezTo>
                    <a:cubicBezTo>
                      <a:pt x="0" y="0"/>
                      <a:pt x="1629" y="814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6154642" y="1846447"/>
                <a:ext cx="2443" cy="1628"/>
              </a:xfrm>
              <a:custGeom>
                <a:avLst/>
                <a:gdLst>
                  <a:gd name="connsiteX0" fmla="*/ 0 w 2443"/>
                  <a:gd name="connsiteY0" fmla="*/ 1629 h 1628"/>
                  <a:gd name="connsiteX1" fmla="*/ 0 w 2443"/>
                  <a:gd name="connsiteY1" fmla="*/ 1629 h 1628"/>
                  <a:gd name="connsiteX2" fmla="*/ 2443 w 2443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8">
                    <a:moveTo>
                      <a:pt x="0" y="1629"/>
                    </a:moveTo>
                    <a:lnTo>
                      <a:pt x="0" y="1629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35" name="图形 2"/>
            <p:cNvGrpSpPr/>
            <p:nvPr/>
          </p:nvGrpSpPr>
          <p:grpSpPr>
            <a:xfrm>
              <a:off x="6589237" y="1747894"/>
              <a:ext cx="230288" cy="713492"/>
              <a:chOff x="6589237" y="1747894"/>
              <a:chExt cx="230288" cy="713492"/>
            </a:xfrm>
            <a:solidFill>
              <a:srgbClr val="1B1B1B"/>
            </a:solidFill>
          </p:grpSpPr>
          <p:sp>
            <p:nvSpPr>
              <p:cNvPr id="136" name="任意多边形: 形状 135"/>
              <p:cNvSpPr/>
              <p:nvPr/>
            </p:nvSpPr>
            <p:spPr>
              <a:xfrm>
                <a:off x="6726891" y="1747894"/>
                <a:ext cx="1489" cy="1628"/>
              </a:xfrm>
              <a:custGeom>
                <a:avLst/>
                <a:gdLst>
                  <a:gd name="connsiteX0" fmla="*/ 1152 w 1489"/>
                  <a:gd name="connsiteY0" fmla="*/ 1629 h 1628"/>
                  <a:gd name="connsiteX1" fmla="*/ 337 w 1489"/>
                  <a:gd name="connsiteY1" fmla="*/ 0 h 1628"/>
                  <a:gd name="connsiteX2" fmla="*/ 1152 w 1489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" h="1628">
                    <a:moveTo>
                      <a:pt x="1152" y="1629"/>
                    </a:moveTo>
                    <a:cubicBezTo>
                      <a:pt x="337" y="-815"/>
                      <a:pt x="-477" y="3258"/>
                      <a:pt x="337" y="0"/>
                    </a:cubicBezTo>
                    <a:cubicBezTo>
                      <a:pt x="1152" y="814"/>
                      <a:pt x="1966" y="814"/>
                      <a:pt x="1152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6589237" y="1754409"/>
                <a:ext cx="230288" cy="706976"/>
              </a:xfrm>
              <a:custGeom>
                <a:avLst/>
                <a:gdLst>
                  <a:gd name="connsiteX0" fmla="*/ 343 w 230288"/>
                  <a:gd name="connsiteY0" fmla="*/ 695574 h 706976"/>
                  <a:gd name="connsiteX1" fmla="*/ 10116 w 230288"/>
                  <a:gd name="connsiteY1" fmla="*/ 665438 h 706976"/>
                  <a:gd name="connsiteX2" fmla="*/ 13375 w 230288"/>
                  <a:gd name="connsiteY2" fmla="*/ 664623 h 706976"/>
                  <a:gd name="connsiteX3" fmla="*/ 32108 w 230288"/>
                  <a:gd name="connsiteY3" fmla="*/ 632044 h 706976"/>
                  <a:gd name="connsiteX4" fmla="*/ 32922 w 230288"/>
                  <a:gd name="connsiteY4" fmla="*/ 632858 h 706976"/>
                  <a:gd name="connsiteX5" fmla="*/ 34551 w 230288"/>
                  <a:gd name="connsiteY5" fmla="*/ 625528 h 706976"/>
                  <a:gd name="connsiteX6" fmla="*/ 36180 w 230288"/>
                  <a:gd name="connsiteY6" fmla="*/ 626342 h 706976"/>
                  <a:gd name="connsiteX7" fmla="*/ 36995 w 230288"/>
                  <a:gd name="connsiteY7" fmla="*/ 620641 h 706976"/>
                  <a:gd name="connsiteX8" fmla="*/ 41067 w 230288"/>
                  <a:gd name="connsiteY8" fmla="*/ 620641 h 706976"/>
                  <a:gd name="connsiteX9" fmla="*/ 40253 w 230288"/>
                  <a:gd name="connsiteY9" fmla="*/ 618197 h 706976"/>
                  <a:gd name="connsiteX10" fmla="*/ 45954 w 230288"/>
                  <a:gd name="connsiteY10" fmla="*/ 604351 h 706976"/>
                  <a:gd name="connsiteX11" fmla="*/ 46768 w 230288"/>
                  <a:gd name="connsiteY11" fmla="*/ 605166 h 706976"/>
                  <a:gd name="connsiteX12" fmla="*/ 58172 w 230288"/>
                  <a:gd name="connsiteY12" fmla="*/ 579102 h 706976"/>
                  <a:gd name="connsiteX13" fmla="*/ 60615 w 230288"/>
                  <a:gd name="connsiteY13" fmla="*/ 580731 h 706976"/>
                  <a:gd name="connsiteX14" fmla="*/ 61429 w 230288"/>
                  <a:gd name="connsiteY14" fmla="*/ 574215 h 706976"/>
                  <a:gd name="connsiteX15" fmla="*/ 64687 w 230288"/>
                  <a:gd name="connsiteY15" fmla="*/ 567699 h 706976"/>
                  <a:gd name="connsiteX16" fmla="*/ 64687 w 230288"/>
                  <a:gd name="connsiteY16" fmla="*/ 568514 h 706976"/>
                  <a:gd name="connsiteX17" fmla="*/ 66316 w 230288"/>
                  <a:gd name="connsiteY17" fmla="*/ 563627 h 706976"/>
                  <a:gd name="connsiteX18" fmla="*/ 68760 w 230288"/>
                  <a:gd name="connsiteY18" fmla="*/ 563627 h 706976"/>
                  <a:gd name="connsiteX19" fmla="*/ 72018 w 230288"/>
                  <a:gd name="connsiteY19" fmla="*/ 559554 h 706976"/>
                  <a:gd name="connsiteX20" fmla="*/ 71203 w 230288"/>
                  <a:gd name="connsiteY20" fmla="*/ 559554 h 706976"/>
                  <a:gd name="connsiteX21" fmla="*/ 73647 w 230288"/>
                  <a:gd name="connsiteY21" fmla="*/ 556296 h 706976"/>
                  <a:gd name="connsiteX22" fmla="*/ 73647 w 230288"/>
                  <a:gd name="connsiteY22" fmla="*/ 556296 h 706976"/>
                  <a:gd name="connsiteX23" fmla="*/ 75276 w 230288"/>
                  <a:gd name="connsiteY23" fmla="*/ 550595 h 706976"/>
                  <a:gd name="connsiteX24" fmla="*/ 77719 w 230288"/>
                  <a:gd name="connsiteY24" fmla="*/ 553853 h 706976"/>
                  <a:gd name="connsiteX25" fmla="*/ 98081 w 230288"/>
                  <a:gd name="connsiteY25" fmla="*/ 522088 h 706976"/>
                  <a:gd name="connsiteX26" fmla="*/ 101339 w 230288"/>
                  <a:gd name="connsiteY26" fmla="*/ 521273 h 706976"/>
                  <a:gd name="connsiteX27" fmla="*/ 103783 w 230288"/>
                  <a:gd name="connsiteY27" fmla="*/ 515572 h 706976"/>
                  <a:gd name="connsiteX28" fmla="*/ 106226 w 230288"/>
                  <a:gd name="connsiteY28" fmla="*/ 515572 h 706976"/>
                  <a:gd name="connsiteX29" fmla="*/ 107855 w 230288"/>
                  <a:gd name="connsiteY29" fmla="*/ 510685 h 706976"/>
                  <a:gd name="connsiteX30" fmla="*/ 109484 w 230288"/>
                  <a:gd name="connsiteY30" fmla="*/ 513128 h 706976"/>
                  <a:gd name="connsiteX31" fmla="*/ 111928 w 230288"/>
                  <a:gd name="connsiteY31" fmla="*/ 505798 h 706976"/>
                  <a:gd name="connsiteX32" fmla="*/ 112742 w 230288"/>
                  <a:gd name="connsiteY32" fmla="*/ 507427 h 706976"/>
                  <a:gd name="connsiteX33" fmla="*/ 116815 w 230288"/>
                  <a:gd name="connsiteY33" fmla="*/ 500911 h 706976"/>
                  <a:gd name="connsiteX34" fmla="*/ 117629 w 230288"/>
                  <a:gd name="connsiteY34" fmla="*/ 502540 h 706976"/>
                  <a:gd name="connsiteX35" fmla="*/ 118444 w 230288"/>
                  <a:gd name="connsiteY35" fmla="*/ 497653 h 706976"/>
                  <a:gd name="connsiteX36" fmla="*/ 119258 w 230288"/>
                  <a:gd name="connsiteY36" fmla="*/ 499282 h 706976"/>
                  <a:gd name="connsiteX37" fmla="*/ 124145 w 230288"/>
                  <a:gd name="connsiteY37" fmla="*/ 488694 h 706976"/>
                  <a:gd name="connsiteX38" fmla="*/ 124145 w 230288"/>
                  <a:gd name="connsiteY38" fmla="*/ 489508 h 706976"/>
                  <a:gd name="connsiteX39" fmla="*/ 130661 w 230288"/>
                  <a:gd name="connsiteY39" fmla="*/ 481363 h 706976"/>
                  <a:gd name="connsiteX40" fmla="*/ 134733 w 230288"/>
                  <a:gd name="connsiteY40" fmla="*/ 481363 h 706976"/>
                  <a:gd name="connsiteX41" fmla="*/ 133919 w 230288"/>
                  <a:gd name="connsiteY41" fmla="*/ 475662 h 706976"/>
                  <a:gd name="connsiteX42" fmla="*/ 141249 w 230288"/>
                  <a:gd name="connsiteY42" fmla="*/ 468331 h 706976"/>
                  <a:gd name="connsiteX43" fmla="*/ 143693 w 230288"/>
                  <a:gd name="connsiteY43" fmla="*/ 471589 h 706976"/>
                  <a:gd name="connsiteX44" fmla="*/ 146136 w 230288"/>
                  <a:gd name="connsiteY44" fmla="*/ 471589 h 706976"/>
                  <a:gd name="connsiteX45" fmla="*/ 146136 w 230288"/>
                  <a:gd name="connsiteY45" fmla="*/ 473218 h 706976"/>
                  <a:gd name="connsiteX46" fmla="*/ 149394 w 230288"/>
                  <a:gd name="connsiteY46" fmla="*/ 468331 h 706976"/>
                  <a:gd name="connsiteX47" fmla="*/ 151023 w 230288"/>
                  <a:gd name="connsiteY47" fmla="*/ 458558 h 706976"/>
                  <a:gd name="connsiteX48" fmla="*/ 153467 w 230288"/>
                  <a:gd name="connsiteY48" fmla="*/ 461001 h 706976"/>
                  <a:gd name="connsiteX49" fmla="*/ 152652 w 230288"/>
                  <a:gd name="connsiteY49" fmla="*/ 452856 h 706976"/>
                  <a:gd name="connsiteX50" fmla="*/ 155096 w 230288"/>
                  <a:gd name="connsiteY50" fmla="*/ 452042 h 706976"/>
                  <a:gd name="connsiteX51" fmla="*/ 154281 w 230288"/>
                  <a:gd name="connsiteY51" fmla="*/ 449598 h 706976"/>
                  <a:gd name="connsiteX52" fmla="*/ 159983 w 230288"/>
                  <a:gd name="connsiteY52" fmla="*/ 446340 h 706976"/>
                  <a:gd name="connsiteX53" fmla="*/ 160797 w 230288"/>
                  <a:gd name="connsiteY53" fmla="*/ 447969 h 706976"/>
                  <a:gd name="connsiteX54" fmla="*/ 163241 w 230288"/>
                  <a:gd name="connsiteY54" fmla="*/ 443897 h 706976"/>
                  <a:gd name="connsiteX55" fmla="*/ 163241 w 230288"/>
                  <a:gd name="connsiteY55" fmla="*/ 443897 h 706976"/>
                  <a:gd name="connsiteX56" fmla="*/ 162426 w 230288"/>
                  <a:gd name="connsiteY56" fmla="*/ 439824 h 706976"/>
                  <a:gd name="connsiteX57" fmla="*/ 162426 w 230288"/>
                  <a:gd name="connsiteY57" fmla="*/ 441453 h 706976"/>
                  <a:gd name="connsiteX58" fmla="*/ 164055 w 230288"/>
                  <a:gd name="connsiteY58" fmla="*/ 435752 h 706976"/>
                  <a:gd name="connsiteX59" fmla="*/ 164869 w 230288"/>
                  <a:gd name="connsiteY59" fmla="*/ 437381 h 706976"/>
                  <a:gd name="connsiteX60" fmla="*/ 166498 w 230288"/>
                  <a:gd name="connsiteY60" fmla="*/ 427607 h 706976"/>
                  <a:gd name="connsiteX61" fmla="*/ 167313 w 230288"/>
                  <a:gd name="connsiteY61" fmla="*/ 430051 h 706976"/>
                  <a:gd name="connsiteX62" fmla="*/ 173014 w 230288"/>
                  <a:gd name="connsiteY62" fmla="*/ 419462 h 706976"/>
                  <a:gd name="connsiteX63" fmla="*/ 171385 w 230288"/>
                  <a:gd name="connsiteY63" fmla="*/ 418647 h 706976"/>
                  <a:gd name="connsiteX64" fmla="*/ 173829 w 230288"/>
                  <a:gd name="connsiteY64" fmla="*/ 416204 h 706976"/>
                  <a:gd name="connsiteX65" fmla="*/ 174643 w 230288"/>
                  <a:gd name="connsiteY65" fmla="*/ 412946 h 706976"/>
                  <a:gd name="connsiteX66" fmla="*/ 174643 w 230288"/>
                  <a:gd name="connsiteY66" fmla="*/ 413761 h 706976"/>
                  <a:gd name="connsiteX67" fmla="*/ 177901 w 230288"/>
                  <a:gd name="connsiteY67" fmla="*/ 399914 h 706976"/>
                  <a:gd name="connsiteX68" fmla="*/ 176272 w 230288"/>
                  <a:gd name="connsiteY68" fmla="*/ 395842 h 706976"/>
                  <a:gd name="connsiteX69" fmla="*/ 177901 w 230288"/>
                  <a:gd name="connsiteY69" fmla="*/ 396656 h 706976"/>
                  <a:gd name="connsiteX70" fmla="*/ 180345 w 230288"/>
                  <a:gd name="connsiteY70" fmla="*/ 393399 h 706976"/>
                  <a:gd name="connsiteX71" fmla="*/ 178716 w 230288"/>
                  <a:gd name="connsiteY71" fmla="*/ 399100 h 706976"/>
                  <a:gd name="connsiteX72" fmla="*/ 179530 w 230288"/>
                  <a:gd name="connsiteY72" fmla="*/ 395842 h 706976"/>
                  <a:gd name="connsiteX73" fmla="*/ 181159 w 230288"/>
                  <a:gd name="connsiteY73" fmla="*/ 390140 h 706976"/>
                  <a:gd name="connsiteX74" fmla="*/ 183603 w 230288"/>
                  <a:gd name="connsiteY74" fmla="*/ 390955 h 706976"/>
                  <a:gd name="connsiteX75" fmla="*/ 182788 w 230288"/>
                  <a:gd name="connsiteY75" fmla="*/ 387697 h 706976"/>
                  <a:gd name="connsiteX76" fmla="*/ 182788 w 230288"/>
                  <a:gd name="connsiteY76" fmla="*/ 386068 h 706976"/>
                  <a:gd name="connsiteX77" fmla="*/ 181159 w 230288"/>
                  <a:gd name="connsiteY77" fmla="*/ 384439 h 706976"/>
                  <a:gd name="connsiteX78" fmla="*/ 184417 w 230288"/>
                  <a:gd name="connsiteY78" fmla="*/ 381181 h 706976"/>
                  <a:gd name="connsiteX79" fmla="*/ 186861 w 230288"/>
                  <a:gd name="connsiteY79" fmla="*/ 381995 h 706976"/>
                  <a:gd name="connsiteX80" fmla="*/ 184417 w 230288"/>
                  <a:gd name="connsiteY80" fmla="*/ 377923 h 706976"/>
                  <a:gd name="connsiteX81" fmla="*/ 185232 w 230288"/>
                  <a:gd name="connsiteY81" fmla="*/ 377923 h 706976"/>
                  <a:gd name="connsiteX82" fmla="*/ 184417 w 230288"/>
                  <a:gd name="connsiteY82" fmla="*/ 373036 h 706976"/>
                  <a:gd name="connsiteX83" fmla="*/ 189304 w 230288"/>
                  <a:gd name="connsiteY83" fmla="*/ 365706 h 706976"/>
                  <a:gd name="connsiteX84" fmla="*/ 189304 w 230288"/>
                  <a:gd name="connsiteY84" fmla="*/ 359190 h 706976"/>
                  <a:gd name="connsiteX85" fmla="*/ 190119 w 230288"/>
                  <a:gd name="connsiteY85" fmla="*/ 360819 h 706976"/>
                  <a:gd name="connsiteX86" fmla="*/ 190119 w 230288"/>
                  <a:gd name="connsiteY86" fmla="*/ 357561 h 706976"/>
                  <a:gd name="connsiteX87" fmla="*/ 195006 w 230288"/>
                  <a:gd name="connsiteY87" fmla="*/ 353488 h 706976"/>
                  <a:gd name="connsiteX88" fmla="*/ 190933 w 230288"/>
                  <a:gd name="connsiteY88" fmla="*/ 351045 h 706976"/>
                  <a:gd name="connsiteX89" fmla="*/ 194191 w 230288"/>
                  <a:gd name="connsiteY89" fmla="*/ 342900 h 706976"/>
                  <a:gd name="connsiteX90" fmla="*/ 196635 w 230288"/>
                  <a:gd name="connsiteY90" fmla="*/ 344529 h 706976"/>
                  <a:gd name="connsiteX91" fmla="*/ 197449 w 230288"/>
                  <a:gd name="connsiteY91" fmla="*/ 337199 h 706976"/>
                  <a:gd name="connsiteX92" fmla="*/ 194191 w 230288"/>
                  <a:gd name="connsiteY92" fmla="*/ 337199 h 706976"/>
                  <a:gd name="connsiteX93" fmla="*/ 196635 w 230288"/>
                  <a:gd name="connsiteY93" fmla="*/ 333126 h 706976"/>
                  <a:gd name="connsiteX94" fmla="*/ 195820 w 230288"/>
                  <a:gd name="connsiteY94" fmla="*/ 329054 h 706976"/>
                  <a:gd name="connsiteX95" fmla="*/ 203151 w 230288"/>
                  <a:gd name="connsiteY95" fmla="*/ 315207 h 706976"/>
                  <a:gd name="connsiteX96" fmla="*/ 202336 w 230288"/>
                  <a:gd name="connsiteY96" fmla="*/ 312764 h 706976"/>
                  <a:gd name="connsiteX97" fmla="*/ 201521 w 230288"/>
                  <a:gd name="connsiteY97" fmla="*/ 315207 h 706976"/>
                  <a:gd name="connsiteX98" fmla="*/ 200707 w 230288"/>
                  <a:gd name="connsiteY98" fmla="*/ 314393 h 706976"/>
                  <a:gd name="connsiteX99" fmla="*/ 203965 w 230288"/>
                  <a:gd name="connsiteY99" fmla="*/ 313578 h 706976"/>
                  <a:gd name="connsiteX100" fmla="*/ 202336 w 230288"/>
                  <a:gd name="connsiteY100" fmla="*/ 304619 h 706976"/>
                  <a:gd name="connsiteX101" fmla="*/ 203965 w 230288"/>
                  <a:gd name="connsiteY101" fmla="*/ 303805 h 706976"/>
                  <a:gd name="connsiteX102" fmla="*/ 203151 w 230288"/>
                  <a:gd name="connsiteY102" fmla="*/ 298103 h 706976"/>
                  <a:gd name="connsiteX103" fmla="*/ 208037 w 230288"/>
                  <a:gd name="connsiteY103" fmla="*/ 297289 h 706976"/>
                  <a:gd name="connsiteX104" fmla="*/ 207223 w 230288"/>
                  <a:gd name="connsiteY104" fmla="*/ 292402 h 706976"/>
                  <a:gd name="connsiteX105" fmla="*/ 210481 w 230288"/>
                  <a:gd name="connsiteY105" fmla="*/ 291587 h 706976"/>
                  <a:gd name="connsiteX106" fmla="*/ 209666 w 230288"/>
                  <a:gd name="connsiteY106" fmla="*/ 289144 h 706976"/>
                  <a:gd name="connsiteX107" fmla="*/ 209666 w 230288"/>
                  <a:gd name="connsiteY107" fmla="*/ 289958 h 706976"/>
                  <a:gd name="connsiteX108" fmla="*/ 210481 w 230288"/>
                  <a:gd name="connsiteY108" fmla="*/ 286700 h 706976"/>
                  <a:gd name="connsiteX109" fmla="*/ 207223 w 230288"/>
                  <a:gd name="connsiteY109" fmla="*/ 289144 h 706976"/>
                  <a:gd name="connsiteX110" fmla="*/ 206408 w 230288"/>
                  <a:gd name="connsiteY110" fmla="*/ 285886 h 706976"/>
                  <a:gd name="connsiteX111" fmla="*/ 208852 w 230288"/>
                  <a:gd name="connsiteY111" fmla="*/ 282628 h 706976"/>
                  <a:gd name="connsiteX112" fmla="*/ 208037 w 230288"/>
                  <a:gd name="connsiteY112" fmla="*/ 280184 h 706976"/>
                  <a:gd name="connsiteX113" fmla="*/ 209666 w 230288"/>
                  <a:gd name="connsiteY113" fmla="*/ 279370 h 706976"/>
                  <a:gd name="connsiteX114" fmla="*/ 208852 w 230288"/>
                  <a:gd name="connsiteY114" fmla="*/ 280999 h 706976"/>
                  <a:gd name="connsiteX115" fmla="*/ 210481 w 230288"/>
                  <a:gd name="connsiteY115" fmla="*/ 278555 h 706976"/>
                  <a:gd name="connsiteX116" fmla="*/ 208852 w 230288"/>
                  <a:gd name="connsiteY116" fmla="*/ 275297 h 706976"/>
                  <a:gd name="connsiteX117" fmla="*/ 210481 w 230288"/>
                  <a:gd name="connsiteY117" fmla="*/ 276926 h 706976"/>
                  <a:gd name="connsiteX118" fmla="*/ 212110 w 230288"/>
                  <a:gd name="connsiteY118" fmla="*/ 274483 h 706976"/>
                  <a:gd name="connsiteX119" fmla="*/ 210481 w 230288"/>
                  <a:gd name="connsiteY119" fmla="*/ 273668 h 706976"/>
                  <a:gd name="connsiteX120" fmla="*/ 211295 w 230288"/>
                  <a:gd name="connsiteY120" fmla="*/ 273668 h 706976"/>
                  <a:gd name="connsiteX121" fmla="*/ 209666 w 230288"/>
                  <a:gd name="connsiteY121" fmla="*/ 268781 h 706976"/>
                  <a:gd name="connsiteX122" fmla="*/ 212110 w 230288"/>
                  <a:gd name="connsiteY122" fmla="*/ 265524 h 706976"/>
                  <a:gd name="connsiteX123" fmla="*/ 212110 w 230288"/>
                  <a:gd name="connsiteY123" fmla="*/ 265524 h 706976"/>
                  <a:gd name="connsiteX124" fmla="*/ 212110 w 230288"/>
                  <a:gd name="connsiteY124" fmla="*/ 261451 h 706976"/>
                  <a:gd name="connsiteX125" fmla="*/ 212110 w 230288"/>
                  <a:gd name="connsiteY125" fmla="*/ 261451 h 706976"/>
                  <a:gd name="connsiteX126" fmla="*/ 211295 w 230288"/>
                  <a:gd name="connsiteY126" fmla="*/ 258193 h 706976"/>
                  <a:gd name="connsiteX127" fmla="*/ 216182 w 230288"/>
                  <a:gd name="connsiteY127" fmla="*/ 255750 h 706976"/>
                  <a:gd name="connsiteX128" fmla="*/ 211295 w 230288"/>
                  <a:gd name="connsiteY128" fmla="*/ 254121 h 706976"/>
                  <a:gd name="connsiteX129" fmla="*/ 210481 w 230288"/>
                  <a:gd name="connsiteY129" fmla="*/ 244347 h 706976"/>
                  <a:gd name="connsiteX130" fmla="*/ 208852 w 230288"/>
                  <a:gd name="connsiteY130" fmla="*/ 243532 h 706976"/>
                  <a:gd name="connsiteX131" fmla="*/ 203965 w 230288"/>
                  <a:gd name="connsiteY131" fmla="*/ 229686 h 706976"/>
                  <a:gd name="connsiteX132" fmla="*/ 206408 w 230288"/>
                  <a:gd name="connsiteY132" fmla="*/ 228057 h 706976"/>
                  <a:gd name="connsiteX133" fmla="*/ 204780 w 230288"/>
                  <a:gd name="connsiteY133" fmla="*/ 226428 h 706976"/>
                  <a:gd name="connsiteX134" fmla="*/ 203151 w 230288"/>
                  <a:gd name="connsiteY134" fmla="*/ 228872 h 706976"/>
                  <a:gd name="connsiteX135" fmla="*/ 199078 w 230288"/>
                  <a:gd name="connsiteY135" fmla="*/ 219912 h 706976"/>
                  <a:gd name="connsiteX136" fmla="*/ 197449 w 230288"/>
                  <a:gd name="connsiteY136" fmla="*/ 220727 h 706976"/>
                  <a:gd name="connsiteX137" fmla="*/ 197449 w 230288"/>
                  <a:gd name="connsiteY137" fmla="*/ 215840 h 706976"/>
                  <a:gd name="connsiteX138" fmla="*/ 195820 w 230288"/>
                  <a:gd name="connsiteY138" fmla="*/ 216654 h 706976"/>
                  <a:gd name="connsiteX139" fmla="*/ 196635 w 230288"/>
                  <a:gd name="connsiteY139" fmla="*/ 215025 h 706976"/>
                  <a:gd name="connsiteX140" fmla="*/ 193377 w 230288"/>
                  <a:gd name="connsiteY140" fmla="*/ 213396 h 706976"/>
                  <a:gd name="connsiteX141" fmla="*/ 194191 w 230288"/>
                  <a:gd name="connsiteY141" fmla="*/ 211767 h 706976"/>
                  <a:gd name="connsiteX142" fmla="*/ 188490 w 230288"/>
                  <a:gd name="connsiteY142" fmla="*/ 206880 h 706976"/>
                  <a:gd name="connsiteX143" fmla="*/ 189304 w 230288"/>
                  <a:gd name="connsiteY143" fmla="*/ 204437 h 706976"/>
                  <a:gd name="connsiteX144" fmla="*/ 186861 w 230288"/>
                  <a:gd name="connsiteY144" fmla="*/ 204437 h 706976"/>
                  <a:gd name="connsiteX145" fmla="*/ 186861 w 230288"/>
                  <a:gd name="connsiteY145" fmla="*/ 196292 h 706976"/>
                  <a:gd name="connsiteX146" fmla="*/ 172200 w 230288"/>
                  <a:gd name="connsiteY146" fmla="*/ 178373 h 706976"/>
                  <a:gd name="connsiteX147" fmla="*/ 173014 w 230288"/>
                  <a:gd name="connsiteY147" fmla="*/ 178373 h 706976"/>
                  <a:gd name="connsiteX148" fmla="*/ 170571 w 230288"/>
                  <a:gd name="connsiteY148" fmla="*/ 176744 h 706976"/>
                  <a:gd name="connsiteX149" fmla="*/ 173829 w 230288"/>
                  <a:gd name="connsiteY149" fmla="*/ 175115 h 706976"/>
                  <a:gd name="connsiteX150" fmla="*/ 168942 w 230288"/>
                  <a:gd name="connsiteY150" fmla="*/ 171043 h 706976"/>
                  <a:gd name="connsiteX151" fmla="*/ 168128 w 230288"/>
                  <a:gd name="connsiteY151" fmla="*/ 172672 h 706976"/>
                  <a:gd name="connsiteX152" fmla="*/ 164869 w 230288"/>
                  <a:gd name="connsiteY152" fmla="*/ 169414 h 706976"/>
                  <a:gd name="connsiteX153" fmla="*/ 168128 w 230288"/>
                  <a:gd name="connsiteY153" fmla="*/ 167785 h 706976"/>
                  <a:gd name="connsiteX154" fmla="*/ 166498 w 230288"/>
                  <a:gd name="connsiteY154" fmla="*/ 166970 h 706976"/>
                  <a:gd name="connsiteX155" fmla="*/ 175458 w 230288"/>
                  <a:gd name="connsiteY155" fmla="*/ 166156 h 706976"/>
                  <a:gd name="connsiteX156" fmla="*/ 174643 w 230288"/>
                  <a:gd name="connsiteY156" fmla="*/ 164527 h 706976"/>
                  <a:gd name="connsiteX157" fmla="*/ 177901 w 230288"/>
                  <a:gd name="connsiteY157" fmla="*/ 162898 h 706976"/>
                  <a:gd name="connsiteX158" fmla="*/ 172200 w 230288"/>
                  <a:gd name="connsiteY158" fmla="*/ 163712 h 706976"/>
                  <a:gd name="connsiteX159" fmla="*/ 164869 w 230288"/>
                  <a:gd name="connsiteY159" fmla="*/ 161269 h 706976"/>
                  <a:gd name="connsiteX160" fmla="*/ 168128 w 230288"/>
                  <a:gd name="connsiteY160" fmla="*/ 162898 h 706976"/>
                  <a:gd name="connsiteX161" fmla="*/ 165684 w 230288"/>
                  <a:gd name="connsiteY161" fmla="*/ 158011 h 706976"/>
                  <a:gd name="connsiteX162" fmla="*/ 161612 w 230288"/>
                  <a:gd name="connsiteY162" fmla="*/ 158825 h 706976"/>
                  <a:gd name="connsiteX163" fmla="*/ 163241 w 230288"/>
                  <a:gd name="connsiteY163" fmla="*/ 156382 h 706976"/>
                  <a:gd name="connsiteX164" fmla="*/ 159983 w 230288"/>
                  <a:gd name="connsiteY164" fmla="*/ 157196 h 706976"/>
                  <a:gd name="connsiteX165" fmla="*/ 156725 w 230288"/>
                  <a:gd name="connsiteY165" fmla="*/ 153939 h 706976"/>
                  <a:gd name="connsiteX166" fmla="*/ 162426 w 230288"/>
                  <a:gd name="connsiteY166" fmla="*/ 151495 h 706976"/>
                  <a:gd name="connsiteX167" fmla="*/ 155910 w 230288"/>
                  <a:gd name="connsiteY167" fmla="*/ 151495 h 706976"/>
                  <a:gd name="connsiteX168" fmla="*/ 159168 w 230288"/>
                  <a:gd name="connsiteY168" fmla="*/ 149866 h 706976"/>
                  <a:gd name="connsiteX169" fmla="*/ 157539 w 230288"/>
                  <a:gd name="connsiteY169" fmla="*/ 144979 h 706976"/>
                  <a:gd name="connsiteX170" fmla="*/ 155096 w 230288"/>
                  <a:gd name="connsiteY170" fmla="*/ 144979 h 706976"/>
                  <a:gd name="connsiteX171" fmla="*/ 156725 w 230288"/>
                  <a:gd name="connsiteY171" fmla="*/ 141721 h 706976"/>
                  <a:gd name="connsiteX172" fmla="*/ 155096 w 230288"/>
                  <a:gd name="connsiteY172" fmla="*/ 136834 h 706976"/>
                  <a:gd name="connsiteX173" fmla="*/ 151838 w 230288"/>
                  <a:gd name="connsiteY173" fmla="*/ 135205 h 706976"/>
                  <a:gd name="connsiteX174" fmla="*/ 151838 w 230288"/>
                  <a:gd name="connsiteY174" fmla="*/ 139278 h 706976"/>
                  <a:gd name="connsiteX175" fmla="*/ 149394 w 230288"/>
                  <a:gd name="connsiteY175" fmla="*/ 135205 h 706976"/>
                  <a:gd name="connsiteX176" fmla="*/ 150209 w 230288"/>
                  <a:gd name="connsiteY176" fmla="*/ 134391 h 706976"/>
                  <a:gd name="connsiteX177" fmla="*/ 147765 w 230288"/>
                  <a:gd name="connsiteY177" fmla="*/ 131947 h 706976"/>
                  <a:gd name="connsiteX178" fmla="*/ 149394 w 230288"/>
                  <a:gd name="connsiteY178" fmla="*/ 131133 h 706976"/>
                  <a:gd name="connsiteX179" fmla="*/ 146951 w 230288"/>
                  <a:gd name="connsiteY179" fmla="*/ 131133 h 706976"/>
                  <a:gd name="connsiteX180" fmla="*/ 148580 w 230288"/>
                  <a:gd name="connsiteY180" fmla="*/ 127060 h 706976"/>
                  <a:gd name="connsiteX181" fmla="*/ 151023 w 230288"/>
                  <a:gd name="connsiteY181" fmla="*/ 128689 h 706976"/>
                  <a:gd name="connsiteX182" fmla="*/ 151023 w 230288"/>
                  <a:gd name="connsiteY182" fmla="*/ 125431 h 706976"/>
                  <a:gd name="connsiteX183" fmla="*/ 145322 w 230288"/>
                  <a:gd name="connsiteY183" fmla="*/ 125431 h 706976"/>
                  <a:gd name="connsiteX184" fmla="*/ 144507 w 230288"/>
                  <a:gd name="connsiteY184" fmla="*/ 122988 h 706976"/>
                  <a:gd name="connsiteX185" fmla="*/ 146951 w 230288"/>
                  <a:gd name="connsiteY185" fmla="*/ 124617 h 706976"/>
                  <a:gd name="connsiteX186" fmla="*/ 148580 w 230288"/>
                  <a:gd name="connsiteY186" fmla="*/ 120544 h 706976"/>
                  <a:gd name="connsiteX187" fmla="*/ 144507 w 230288"/>
                  <a:gd name="connsiteY187" fmla="*/ 120544 h 706976"/>
                  <a:gd name="connsiteX188" fmla="*/ 146136 w 230288"/>
                  <a:gd name="connsiteY188" fmla="*/ 118101 h 706976"/>
                  <a:gd name="connsiteX189" fmla="*/ 142878 w 230288"/>
                  <a:gd name="connsiteY189" fmla="*/ 117287 h 706976"/>
                  <a:gd name="connsiteX190" fmla="*/ 145322 w 230288"/>
                  <a:gd name="connsiteY190" fmla="*/ 110771 h 706976"/>
                  <a:gd name="connsiteX191" fmla="*/ 148580 w 230288"/>
                  <a:gd name="connsiteY191" fmla="*/ 112400 h 706976"/>
                  <a:gd name="connsiteX192" fmla="*/ 147765 w 230288"/>
                  <a:gd name="connsiteY192" fmla="*/ 110771 h 706976"/>
                  <a:gd name="connsiteX193" fmla="*/ 151838 w 230288"/>
                  <a:gd name="connsiteY193" fmla="*/ 109956 h 706976"/>
                  <a:gd name="connsiteX194" fmla="*/ 149394 w 230288"/>
                  <a:gd name="connsiteY194" fmla="*/ 107513 h 706976"/>
                  <a:gd name="connsiteX195" fmla="*/ 140435 w 230288"/>
                  <a:gd name="connsiteY195" fmla="*/ 107513 h 706976"/>
                  <a:gd name="connsiteX196" fmla="*/ 141249 w 230288"/>
                  <a:gd name="connsiteY196" fmla="*/ 100182 h 706976"/>
                  <a:gd name="connsiteX197" fmla="*/ 138806 w 230288"/>
                  <a:gd name="connsiteY197" fmla="*/ 101811 h 706976"/>
                  <a:gd name="connsiteX198" fmla="*/ 135548 w 230288"/>
                  <a:gd name="connsiteY198" fmla="*/ 97739 h 706976"/>
                  <a:gd name="connsiteX199" fmla="*/ 141249 w 230288"/>
                  <a:gd name="connsiteY199" fmla="*/ 96924 h 706976"/>
                  <a:gd name="connsiteX200" fmla="*/ 141249 w 230288"/>
                  <a:gd name="connsiteY200" fmla="*/ 99368 h 706976"/>
                  <a:gd name="connsiteX201" fmla="*/ 143693 w 230288"/>
                  <a:gd name="connsiteY201" fmla="*/ 96110 h 706976"/>
                  <a:gd name="connsiteX202" fmla="*/ 140435 w 230288"/>
                  <a:gd name="connsiteY202" fmla="*/ 93666 h 706976"/>
                  <a:gd name="connsiteX203" fmla="*/ 138806 w 230288"/>
                  <a:gd name="connsiteY203" fmla="*/ 95295 h 706976"/>
                  <a:gd name="connsiteX204" fmla="*/ 136362 w 230288"/>
                  <a:gd name="connsiteY204" fmla="*/ 90408 h 706976"/>
                  <a:gd name="connsiteX205" fmla="*/ 133919 w 230288"/>
                  <a:gd name="connsiteY205" fmla="*/ 93666 h 706976"/>
                  <a:gd name="connsiteX206" fmla="*/ 132290 w 230288"/>
                  <a:gd name="connsiteY206" fmla="*/ 91223 h 706976"/>
                  <a:gd name="connsiteX207" fmla="*/ 133919 w 230288"/>
                  <a:gd name="connsiteY207" fmla="*/ 91223 h 706976"/>
                  <a:gd name="connsiteX208" fmla="*/ 130661 w 230288"/>
                  <a:gd name="connsiteY208" fmla="*/ 87150 h 706976"/>
                  <a:gd name="connsiteX209" fmla="*/ 133104 w 230288"/>
                  <a:gd name="connsiteY209" fmla="*/ 84707 h 706976"/>
                  <a:gd name="connsiteX210" fmla="*/ 137177 w 230288"/>
                  <a:gd name="connsiteY210" fmla="*/ 88779 h 706976"/>
                  <a:gd name="connsiteX211" fmla="*/ 134733 w 230288"/>
                  <a:gd name="connsiteY211" fmla="*/ 83892 h 706976"/>
                  <a:gd name="connsiteX212" fmla="*/ 135548 w 230288"/>
                  <a:gd name="connsiteY212" fmla="*/ 85521 h 706976"/>
                  <a:gd name="connsiteX213" fmla="*/ 136362 w 230288"/>
                  <a:gd name="connsiteY213" fmla="*/ 79820 h 706976"/>
                  <a:gd name="connsiteX214" fmla="*/ 133919 w 230288"/>
                  <a:gd name="connsiteY214" fmla="*/ 79820 h 706976"/>
                  <a:gd name="connsiteX215" fmla="*/ 129846 w 230288"/>
                  <a:gd name="connsiteY215" fmla="*/ 73304 h 706976"/>
                  <a:gd name="connsiteX216" fmla="*/ 132290 w 230288"/>
                  <a:gd name="connsiteY216" fmla="*/ 70861 h 706976"/>
                  <a:gd name="connsiteX217" fmla="*/ 135548 w 230288"/>
                  <a:gd name="connsiteY217" fmla="*/ 78191 h 706976"/>
                  <a:gd name="connsiteX218" fmla="*/ 139620 w 230288"/>
                  <a:gd name="connsiteY218" fmla="*/ 81449 h 706976"/>
                  <a:gd name="connsiteX219" fmla="*/ 143693 w 230288"/>
                  <a:gd name="connsiteY219" fmla="*/ 76562 h 706976"/>
                  <a:gd name="connsiteX220" fmla="*/ 142064 w 230288"/>
                  <a:gd name="connsiteY220" fmla="*/ 74933 h 706976"/>
                  <a:gd name="connsiteX221" fmla="*/ 137991 w 230288"/>
                  <a:gd name="connsiteY221" fmla="*/ 76562 h 706976"/>
                  <a:gd name="connsiteX222" fmla="*/ 133919 w 230288"/>
                  <a:gd name="connsiteY222" fmla="*/ 69232 h 706976"/>
                  <a:gd name="connsiteX223" fmla="*/ 137177 w 230288"/>
                  <a:gd name="connsiteY223" fmla="*/ 69232 h 706976"/>
                  <a:gd name="connsiteX224" fmla="*/ 134733 w 230288"/>
                  <a:gd name="connsiteY224" fmla="*/ 57014 h 706976"/>
                  <a:gd name="connsiteX225" fmla="*/ 130661 w 230288"/>
                  <a:gd name="connsiteY225" fmla="*/ 55385 h 706976"/>
                  <a:gd name="connsiteX226" fmla="*/ 126589 w 230288"/>
                  <a:gd name="connsiteY226" fmla="*/ 58643 h 706976"/>
                  <a:gd name="connsiteX227" fmla="*/ 128217 w 230288"/>
                  <a:gd name="connsiteY227" fmla="*/ 57829 h 706976"/>
                  <a:gd name="connsiteX228" fmla="*/ 127403 w 230288"/>
                  <a:gd name="connsiteY228" fmla="*/ 53756 h 706976"/>
                  <a:gd name="connsiteX229" fmla="*/ 133919 w 230288"/>
                  <a:gd name="connsiteY229" fmla="*/ 53756 h 706976"/>
                  <a:gd name="connsiteX230" fmla="*/ 135548 w 230288"/>
                  <a:gd name="connsiteY230" fmla="*/ 51313 h 706976"/>
                  <a:gd name="connsiteX231" fmla="*/ 130661 w 230288"/>
                  <a:gd name="connsiteY231" fmla="*/ 43168 h 706976"/>
                  <a:gd name="connsiteX232" fmla="*/ 128217 w 230288"/>
                  <a:gd name="connsiteY232" fmla="*/ 30951 h 706976"/>
                  <a:gd name="connsiteX233" fmla="*/ 132290 w 230288"/>
                  <a:gd name="connsiteY233" fmla="*/ 27693 h 706976"/>
                  <a:gd name="connsiteX234" fmla="*/ 130661 w 230288"/>
                  <a:gd name="connsiteY234" fmla="*/ 26064 h 706976"/>
                  <a:gd name="connsiteX235" fmla="*/ 131476 w 230288"/>
                  <a:gd name="connsiteY235" fmla="*/ 26064 h 706976"/>
                  <a:gd name="connsiteX236" fmla="*/ 128217 w 230288"/>
                  <a:gd name="connsiteY236" fmla="*/ 19548 h 706976"/>
                  <a:gd name="connsiteX237" fmla="*/ 131476 w 230288"/>
                  <a:gd name="connsiteY237" fmla="*/ 20362 h 706976"/>
                  <a:gd name="connsiteX238" fmla="*/ 130661 w 230288"/>
                  <a:gd name="connsiteY238" fmla="*/ 18733 h 706976"/>
                  <a:gd name="connsiteX239" fmla="*/ 133104 w 230288"/>
                  <a:gd name="connsiteY239" fmla="*/ 18733 h 706976"/>
                  <a:gd name="connsiteX240" fmla="*/ 132290 w 230288"/>
                  <a:gd name="connsiteY240" fmla="*/ 12217 h 706976"/>
                  <a:gd name="connsiteX241" fmla="*/ 130661 w 230288"/>
                  <a:gd name="connsiteY241" fmla="*/ 13846 h 706976"/>
                  <a:gd name="connsiteX242" fmla="*/ 129032 w 230288"/>
                  <a:gd name="connsiteY242" fmla="*/ 4072 h 706976"/>
                  <a:gd name="connsiteX243" fmla="*/ 130661 w 230288"/>
                  <a:gd name="connsiteY243" fmla="*/ 4072 h 706976"/>
                  <a:gd name="connsiteX244" fmla="*/ 129032 w 230288"/>
                  <a:gd name="connsiteY244" fmla="*/ 2443 h 706976"/>
                  <a:gd name="connsiteX245" fmla="*/ 129846 w 230288"/>
                  <a:gd name="connsiteY245" fmla="*/ 0 h 706976"/>
                  <a:gd name="connsiteX246" fmla="*/ 134733 w 230288"/>
                  <a:gd name="connsiteY246" fmla="*/ 4887 h 706976"/>
                  <a:gd name="connsiteX247" fmla="*/ 130661 w 230288"/>
                  <a:gd name="connsiteY247" fmla="*/ 4887 h 706976"/>
                  <a:gd name="connsiteX248" fmla="*/ 131476 w 230288"/>
                  <a:gd name="connsiteY248" fmla="*/ 9774 h 706976"/>
                  <a:gd name="connsiteX249" fmla="*/ 130661 w 230288"/>
                  <a:gd name="connsiteY249" fmla="*/ 7330 h 706976"/>
                  <a:gd name="connsiteX250" fmla="*/ 134733 w 230288"/>
                  <a:gd name="connsiteY250" fmla="*/ 8959 h 706976"/>
                  <a:gd name="connsiteX251" fmla="*/ 134733 w 230288"/>
                  <a:gd name="connsiteY251" fmla="*/ 7330 h 706976"/>
                  <a:gd name="connsiteX252" fmla="*/ 136362 w 230288"/>
                  <a:gd name="connsiteY252" fmla="*/ 12217 h 706976"/>
                  <a:gd name="connsiteX253" fmla="*/ 133919 w 230288"/>
                  <a:gd name="connsiteY253" fmla="*/ 13032 h 706976"/>
                  <a:gd name="connsiteX254" fmla="*/ 136362 w 230288"/>
                  <a:gd name="connsiteY254" fmla="*/ 17919 h 706976"/>
                  <a:gd name="connsiteX255" fmla="*/ 137991 w 230288"/>
                  <a:gd name="connsiteY255" fmla="*/ 26064 h 706976"/>
                  <a:gd name="connsiteX256" fmla="*/ 132290 w 230288"/>
                  <a:gd name="connsiteY256" fmla="*/ 21991 h 706976"/>
                  <a:gd name="connsiteX257" fmla="*/ 131476 w 230288"/>
                  <a:gd name="connsiteY257" fmla="*/ 26064 h 706976"/>
                  <a:gd name="connsiteX258" fmla="*/ 137177 w 230288"/>
                  <a:gd name="connsiteY258" fmla="*/ 29322 h 706976"/>
                  <a:gd name="connsiteX259" fmla="*/ 135548 w 230288"/>
                  <a:gd name="connsiteY259" fmla="*/ 29322 h 706976"/>
                  <a:gd name="connsiteX260" fmla="*/ 138806 w 230288"/>
                  <a:gd name="connsiteY260" fmla="*/ 34209 h 706976"/>
                  <a:gd name="connsiteX261" fmla="*/ 140435 w 230288"/>
                  <a:gd name="connsiteY261" fmla="*/ 48055 h 706976"/>
                  <a:gd name="connsiteX262" fmla="*/ 138806 w 230288"/>
                  <a:gd name="connsiteY262" fmla="*/ 48869 h 706976"/>
                  <a:gd name="connsiteX263" fmla="*/ 143693 w 230288"/>
                  <a:gd name="connsiteY263" fmla="*/ 57829 h 706976"/>
                  <a:gd name="connsiteX264" fmla="*/ 145322 w 230288"/>
                  <a:gd name="connsiteY264" fmla="*/ 70861 h 706976"/>
                  <a:gd name="connsiteX265" fmla="*/ 153467 w 230288"/>
                  <a:gd name="connsiteY265" fmla="*/ 94481 h 706976"/>
                  <a:gd name="connsiteX266" fmla="*/ 151023 w 230288"/>
                  <a:gd name="connsiteY266" fmla="*/ 93666 h 706976"/>
                  <a:gd name="connsiteX267" fmla="*/ 151023 w 230288"/>
                  <a:gd name="connsiteY267" fmla="*/ 96110 h 706976"/>
                  <a:gd name="connsiteX268" fmla="*/ 155910 w 230288"/>
                  <a:gd name="connsiteY268" fmla="*/ 97739 h 706976"/>
                  <a:gd name="connsiteX269" fmla="*/ 161612 w 230288"/>
                  <a:gd name="connsiteY269" fmla="*/ 109142 h 706976"/>
                  <a:gd name="connsiteX270" fmla="*/ 159983 w 230288"/>
                  <a:gd name="connsiteY270" fmla="*/ 109956 h 706976"/>
                  <a:gd name="connsiteX271" fmla="*/ 164055 w 230288"/>
                  <a:gd name="connsiteY271" fmla="*/ 121359 h 706976"/>
                  <a:gd name="connsiteX272" fmla="*/ 163241 w 230288"/>
                  <a:gd name="connsiteY272" fmla="*/ 124617 h 706976"/>
                  <a:gd name="connsiteX273" fmla="*/ 169756 w 230288"/>
                  <a:gd name="connsiteY273" fmla="*/ 129504 h 706976"/>
                  <a:gd name="connsiteX274" fmla="*/ 171385 w 230288"/>
                  <a:gd name="connsiteY274" fmla="*/ 138463 h 706976"/>
                  <a:gd name="connsiteX275" fmla="*/ 186046 w 230288"/>
                  <a:gd name="connsiteY275" fmla="*/ 163712 h 706976"/>
                  <a:gd name="connsiteX276" fmla="*/ 184417 w 230288"/>
                  <a:gd name="connsiteY276" fmla="*/ 165341 h 706976"/>
                  <a:gd name="connsiteX277" fmla="*/ 199893 w 230288"/>
                  <a:gd name="connsiteY277" fmla="*/ 190591 h 706976"/>
                  <a:gd name="connsiteX278" fmla="*/ 196635 w 230288"/>
                  <a:gd name="connsiteY278" fmla="*/ 191405 h 706976"/>
                  <a:gd name="connsiteX279" fmla="*/ 202336 w 230288"/>
                  <a:gd name="connsiteY279" fmla="*/ 194663 h 706976"/>
                  <a:gd name="connsiteX280" fmla="*/ 205594 w 230288"/>
                  <a:gd name="connsiteY280" fmla="*/ 201993 h 706976"/>
                  <a:gd name="connsiteX281" fmla="*/ 209666 w 230288"/>
                  <a:gd name="connsiteY281" fmla="*/ 205251 h 706976"/>
                  <a:gd name="connsiteX282" fmla="*/ 216182 w 230288"/>
                  <a:gd name="connsiteY282" fmla="*/ 216654 h 706976"/>
                  <a:gd name="connsiteX283" fmla="*/ 215368 w 230288"/>
                  <a:gd name="connsiteY283" fmla="*/ 215025 h 706976"/>
                  <a:gd name="connsiteX284" fmla="*/ 213739 w 230288"/>
                  <a:gd name="connsiteY284" fmla="*/ 216654 h 706976"/>
                  <a:gd name="connsiteX285" fmla="*/ 219440 w 230288"/>
                  <a:gd name="connsiteY285" fmla="*/ 219912 h 706976"/>
                  <a:gd name="connsiteX286" fmla="*/ 225956 w 230288"/>
                  <a:gd name="connsiteY286" fmla="*/ 239460 h 706976"/>
                  <a:gd name="connsiteX287" fmla="*/ 228400 w 230288"/>
                  <a:gd name="connsiteY287" fmla="*/ 240274 h 706976"/>
                  <a:gd name="connsiteX288" fmla="*/ 230029 w 230288"/>
                  <a:gd name="connsiteY288" fmla="*/ 257379 h 706976"/>
                  <a:gd name="connsiteX289" fmla="*/ 228400 w 230288"/>
                  <a:gd name="connsiteY289" fmla="*/ 258193 h 706976"/>
                  <a:gd name="connsiteX290" fmla="*/ 230029 w 230288"/>
                  <a:gd name="connsiteY290" fmla="*/ 259822 h 706976"/>
                  <a:gd name="connsiteX291" fmla="*/ 224327 w 230288"/>
                  <a:gd name="connsiteY291" fmla="*/ 284257 h 706976"/>
                  <a:gd name="connsiteX292" fmla="*/ 216182 w 230288"/>
                  <a:gd name="connsiteY292" fmla="*/ 320909 h 706976"/>
                  <a:gd name="connsiteX293" fmla="*/ 215368 w 230288"/>
                  <a:gd name="connsiteY293" fmla="*/ 320909 h 706976"/>
                  <a:gd name="connsiteX294" fmla="*/ 213739 w 230288"/>
                  <a:gd name="connsiteY294" fmla="*/ 333126 h 706976"/>
                  <a:gd name="connsiteX295" fmla="*/ 211295 w 230288"/>
                  <a:gd name="connsiteY295" fmla="*/ 335570 h 706976"/>
                  <a:gd name="connsiteX296" fmla="*/ 208852 w 230288"/>
                  <a:gd name="connsiteY296" fmla="*/ 348602 h 706976"/>
                  <a:gd name="connsiteX297" fmla="*/ 208852 w 230288"/>
                  <a:gd name="connsiteY297" fmla="*/ 347787 h 706976"/>
                  <a:gd name="connsiteX298" fmla="*/ 204780 w 230288"/>
                  <a:gd name="connsiteY298" fmla="*/ 360819 h 706976"/>
                  <a:gd name="connsiteX299" fmla="*/ 203965 w 230288"/>
                  <a:gd name="connsiteY299" fmla="*/ 359190 h 706976"/>
                  <a:gd name="connsiteX300" fmla="*/ 202336 w 230288"/>
                  <a:gd name="connsiteY300" fmla="*/ 364077 h 706976"/>
                  <a:gd name="connsiteX301" fmla="*/ 203965 w 230288"/>
                  <a:gd name="connsiteY301" fmla="*/ 364891 h 706976"/>
                  <a:gd name="connsiteX302" fmla="*/ 196635 w 230288"/>
                  <a:gd name="connsiteY302" fmla="*/ 397471 h 706976"/>
                  <a:gd name="connsiteX303" fmla="*/ 190933 w 230288"/>
                  <a:gd name="connsiteY303" fmla="*/ 403172 h 706976"/>
                  <a:gd name="connsiteX304" fmla="*/ 191748 w 230288"/>
                  <a:gd name="connsiteY304" fmla="*/ 403987 h 706976"/>
                  <a:gd name="connsiteX305" fmla="*/ 187675 w 230288"/>
                  <a:gd name="connsiteY305" fmla="*/ 408874 h 706976"/>
                  <a:gd name="connsiteX306" fmla="*/ 190119 w 230288"/>
                  <a:gd name="connsiteY306" fmla="*/ 411317 h 706976"/>
                  <a:gd name="connsiteX307" fmla="*/ 184417 w 230288"/>
                  <a:gd name="connsiteY307" fmla="*/ 420277 h 706976"/>
                  <a:gd name="connsiteX308" fmla="*/ 183603 w 230288"/>
                  <a:gd name="connsiteY308" fmla="*/ 419462 h 706976"/>
                  <a:gd name="connsiteX309" fmla="*/ 181974 w 230288"/>
                  <a:gd name="connsiteY309" fmla="*/ 434937 h 706976"/>
                  <a:gd name="connsiteX310" fmla="*/ 159168 w 230288"/>
                  <a:gd name="connsiteY310" fmla="*/ 467517 h 706976"/>
                  <a:gd name="connsiteX311" fmla="*/ 136362 w 230288"/>
                  <a:gd name="connsiteY311" fmla="*/ 495210 h 706976"/>
                  <a:gd name="connsiteX312" fmla="*/ 92380 w 230288"/>
                  <a:gd name="connsiteY312" fmla="*/ 549780 h 706976"/>
                  <a:gd name="connsiteX313" fmla="*/ 84235 w 230288"/>
                  <a:gd name="connsiteY313" fmla="*/ 558740 h 706976"/>
                  <a:gd name="connsiteX314" fmla="*/ 83420 w 230288"/>
                  <a:gd name="connsiteY314" fmla="*/ 557925 h 706976"/>
                  <a:gd name="connsiteX315" fmla="*/ 82606 w 230288"/>
                  <a:gd name="connsiteY315" fmla="*/ 563627 h 706976"/>
                  <a:gd name="connsiteX316" fmla="*/ 68760 w 230288"/>
                  <a:gd name="connsiteY316" fmla="*/ 585618 h 706976"/>
                  <a:gd name="connsiteX317" fmla="*/ 67131 w 230288"/>
                  <a:gd name="connsiteY317" fmla="*/ 583989 h 706976"/>
                  <a:gd name="connsiteX318" fmla="*/ 67945 w 230288"/>
                  <a:gd name="connsiteY318" fmla="*/ 586432 h 706976"/>
                  <a:gd name="connsiteX319" fmla="*/ 67131 w 230288"/>
                  <a:gd name="connsiteY319" fmla="*/ 586432 h 706976"/>
                  <a:gd name="connsiteX320" fmla="*/ 68760 w 230288"/>
                  <a:gd name="connsiteY320" fmla="*/ 588876 h 706976"/>
                  <a:gd name="connsiteX321" fmla="*/ 32922 w 230288"/>
                  <a:gd name="connsiteY321" fmla="*/ 645890 h 706976"/>
                  <a:gd name="connsiteX322" fmla="*/ 24777 w 230288"/>
                  <a:gd name="connsiteY322" fmla="*/ 662994 h 706976"/>
                  <a:gd name="connsiteX323" fmla="*/ 343 w 230288"/>
                  <a:gd name="connsiteY323" fmla="*/ 706977 h 706976"/>
                  <a:gd name="connsiteX324" fmla="*/ 343 w 230288"/>
                  <a:gd name="connsiteY324" fmla="*/ 695574 h 706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</a:cxnLst>
                <a:rect l="l" t="t" r="r" b="b"/>
                <a:pathLst>
                  <a:path w="230288" h="706976">
                    <a:moveTo>
                      <a:pt x="343" y="695574"/>
                    </a:moveTo>
                    <a:cubicBezTo>
                      <a:pt x="-1286" y="684171"/>
                      <a:pt x="9302" y="676026"/>
                      <a:pt x="10116" y="665438"/>
                    </a:cubicBezTo>
                    <a:cubicBezTo>
                      <a:pt x="10116" y="664623"/>
                      <a:pt x="13375" y="667067"/>
                      <a:pt x="13375" y="664623"/>
                    </a:cubicBezTo>
                    <a:cubicBezTo>
                      <a:pt x="13375" y="653221"/>
                      <a:pt x="23148" y="641003"/>
                      <a:pt x="32108" y="632044"/>
                    </a:cubicBezTo>
                    <a:lnTo>
                      <a:pt x="32922" y="632858"/>
                    </a:lnTo>
                    <a:cubicBezTo>
                      <a:pt x="34551" y="631229"/>
                      <a:pt x="32922" y="627157"/>
                      <a:pt x="34551" y="625528"/>
                    </a:cubicBezTo>
                    <a:cubicBezTo>
                      <a:pt x="35366" y="625528"/>
                      <a:pt x="35366" y="626342"/>
                      <a:pt x="36180" y="626342"/>
                    </a:cubicBezTo>
                    <a:cubicBezTo>
                      <a:pt x="34551" y="624713"/>
                      <a:pt x="37809" y="622270"/>
                      <a:pt x="36995" y="620641"/>
                    </a:cubicBezTo>
                    <a:cubicBezTo>
                      <a:pt x="37809" y="619826"/>
                      <a:pt x="39438" y="620641"/>
                      <a:pt x="41067" y="620641"/>
                    </a:cubicBezTo>
                    <a:lnTo>
                      <a:pt x="40253" y="618197"/>
                    </a:lnTo>
                    <a:cubicBezTo>
                      <a:pt x="37809" y="612496"/>
                      <a:pt x="45140" y="610052"/>
                      <a:pt x="45954" y="604351"/>
                    </a:cubicBezTo>
                    <a:cubicBezTo>
                      <a:pt x="45954" y="605166"/>
                      <a:pt x="45954" y="605166"/>
                      <a:pt x="46768" y="605166"/>
                    </a:cubicBezTo>
                    <a:cubicBezTo>
                      <a:pt x="48398" y="596206"/>
                      <a:pt x="54099" y="587247"/>
                      <a:pt x="58172" y="579102"/>
                    </a:cubicBezTo>
                    <a:cubicBezTo>
                      <a:pt x="58986" y="579917"/>
                      <a:pt x="59800" y="580731"/>
                      <a:pt x="60615" y="580731"/>
                    </a:cubicBezTo>
                    <a:cubicBezTo>
                      <a:pt x="58986" y="579102"/>
                      <a:pt x="59800" y="576659"/>
                      <a:pt x="61429" y="574215"/>
                    </a:cubicBezTo>
                    <a:cubicBezTo>
                      <a:pt x="63873" y="574215"/>
                      <a:pt x="62244" y="569328"/>
                      <a:pt x="64687" y="567699"/>
                    </a:cubicBezTo>
                    <a:lnTo>
                      <a:pt x="64687" y="568514"/>
                    </a:lnTo>
                    <a:cubicBezTo>
                      <a:pt x="63873" y="565256"/>
                      <a:pt x="67945" y="566885"/>
                      <a:pt x="66316" y="563627"/>
                    </a:cubicBezTo>
                    <a:lnTo>
                      <a:pt x="68760" y="563627"/>
                    </a:lnTo>
                    <a:cubicBezTo>
                      <a:pt x="66316" y="561183"/>
                      <a:pt x="72018" y="561998"/>
                      <a:pt x="72018" y="559554"/>
                    </a:cubicBezTo>
                    <a:lnTo>
                      <a:pt x="71203" y="559554"/>
                    </a:lnTo>
                    <a:cubicBezTo>
                      <a:pt x="71203" y="557925"/>
                      <a:pt x="73647" y="557925"/>
                      <a:pt x="73647" y="556296"/>
                    </a:cubicBezTo>
                    <a:lnTo>
                      <a:pt x="73647" y="556296"/>
                    </a:lnTo>
                    <a:cubicBezTo>
                      <a:pt x="75276" y="553038"/>
                      <a:pt x="77719" y="552224"/>
                      <a:pt x="75276" y="550595"/>
                    </a:cubicBezTo>
                    <a:cubicBezTo>
                      <a:pt x="77719" y="550595"/>
                      <a:pt x="73647" y="553853"/>
                      <a:pt x="77719" y="553853"/>
                    </a:cubicBezTo>
                    <a:cubicBezTo>
                      <a:pt x="82606" y="542450"/>
                      <a:pt x="90751" y="531862"/>
                      <a:pt x="98081" y="522088"/>
                    </a:cubicBezTo>
                    <a:cubicBezTo>
                      <a:pt x="99710" y="521273"/>
                      <a:pt x="100525" y="521273"/>
                      <a:pt x="101339" y="521273"/>
                    </a:cubicBezTo>
                    <a:cubicBezTo>
                      <a:pt x="101339" y="519644"/>
                      <a:pt x="103783" y="517201"/>
                      <a:pt x="103783" y="515572"/>
                    </a:cubicBezTo>
                    <a:cubicBezTo>
                      <a:pt x="103783" y="515572"/>
                      <a:pt x="105412" y="515572"/>
                      <a:pt x="106226" y="515572"/>
                    </a:cubicBezTo>
                    <a:cubicBezTo>
                      <a:pt x="108670" y="514757"/>
                      <a:pt x="105412" y="511499"/>
                      <a:pt x="107855" y="510685"/>
                    </a:cubicBezTo>
                    <a:cubicBezTo>
                      <a:pt x="107855" y="511499"/>
                      <a:pt x="107855" y="512314"/>
                      <a:pt x="109484" y="513128"/>
                    </a:cubicBezTo>
                    <a:cubicBezTo>
                      <a:pt x="109484" y="509870"/>
                      <a:pt x="111113" y="508241"/>
                      <a:pt x="111928" y="505798"/>
                    </a:cubicBezTo>
                    <a:cubicBezTo>
                      <a:pt x="111928" y="506612"/>
                      <a:pt x="111928" y="506612"/>
                      <a:pt x="112742" y="507427"/>
                    </a:cubicBezTo>
                    <a:cubicBezTo>
                      <a:pt x="112742" y="504169"/>
                      <a:pt x="116000" y="504169"/>
                      <a:pt x="116815" y="500911"/>
                    </a:cubicBezTo>
                    <a:lnTo>
                      <a:pt x="117629" y="502540"/>
                    </a:lnTo>
                    <a:cubicBezTo>
                      <a:pt x="121702" y="500911"/>
                      <a:pt x="116000" y="499282"/>
                      <a:pt x="118444" y="497653"/>
                    </a:cubicBezTo>
                    <a:cubicBezTo>
                      <a:pt x="118444" y="498468"/>
                      <a:pt x="119258" y="498468"/>
                      <a:pt x="119258" y="499282"/>
                    </a:cubicBezTo>
                    <a:cubicBezTo>
                      <a:pt x="119258" y="495210"/>
                      <a:pt x="123331" y="491952"/>
                      <a:pt x="124145" y="488694"/>
                    </a:cubicBezTo>
                    <a:cubicBezTo>
                      <a:pt x="124145" y="488694"/>
                      <a:pt x="124145" y="489508"/>
                      <a:pt x="124145" y="489508"/>
                    </a:cubicBezTo>
                    <a:cubicBezTo>
                      <a:pt x="125774" y="487065"/>
                      <a:pt x="129032" y="484621"/>
                      <a:pt x="130661" y="481363"/>
                    </a:cubicBezTo>
                    <a:cubicBezTo>
                      <a:pt x="132290" y="480549"/>
                      <a:pt x="133104" y="483807"/>
                      <a:pt x="134733" y="481363"/>
                    </a:cubicBezTo>
                    <a:cubicBezTo>
                      <a:pt x="132290" y="479734"/>
                      <a:pt x="137991" y="475662"/>
                      <a:pt x="133919" y="475662"/>
                    </a:cubicBezTo>
                    <a:cubicBezTo>
                      <a:pt x="136362" y="474033"/>
                      <a:pt x="140435" y="470775"/>
                      <a:pt x="141249" y="468331"/>
                    </a:cubicBezTo>
                    <a:cubicBezTo>
                      <a:pt x="141249" y="469960"/>
                      <a:pt x="145322" y="469960"/>
                      <a:pt x="143693" y="471589"/>
                    </a:cubicBezTo>
                    <a:lnTo>
                      <a:pt x="146136" y="471589"/>
                    </a:lnTo>
                    <a:cubicBezTo>
                      <a:pt x="146951" y="472404"/>
                      <a:pt x="144507" y="472404"/>
                      <a:pt x="146136" y="473218"/>
                    </a:cubicBezTo>
                    <a:cubicBezTo>
                      <a:pt x="146951" y="472404"/>
                      <a:pt x="148580" y="468331"/>
                      <a:pt x="149394" y="468331"/>
                    </a:cubicBezTo>
                    <a:cubicBezTo>
                      <a:pt x="149394" y="465073"/>
                      <a:pt x="148580" y="461816"/>
                      <a:pt x="151023" y="458558"/>
                    </a:cubicBezTo>
                    <a:cubicBezTo>
                      <a:pt x="151023" y="461001"/>
                      <a:pt x="154281" y="460186"/>
                      <a:pt x="153467" y="461001"/>
                    </a:cubicBezTo>
                    <a:lnTo>
                      <a:pt x="152652" y="452856"/>
                    </a:lnTo>
                    <a:cubicBezTo>
                      <a:pt x="153467" y="452042"/>
                      <a:pt x="154281" y="454485"/>
                      <a:pt x="155096" y="452042"/>
                    </a:cubicBezTo>
                    <a:cubicBezTo>
                      <a:pt x="154281" y="451227"/>
                      <a:pt x="154281" y="450413"/>
                      <a:pt x="154281" y="449598"/>
                    </a:cubicBezTo>
                    <a:cubicBezTo>
                      <a:pt x="155096" y="449598"/>
                      <a:pt x="156725" y="445526"/>
                      <a:pt x="159983" y="446340"/>
                    </a:cubicBezTo>
                    <a:cubicBezTo>
                      <a:pt x="161612" y="446340"/>
                      <a:pt x="159168" y="447969"/>
                      <a:pt x="160797" y="447969"/>
                    </a:cubicBezTo>
                    <a:cubicBezTo>
                      <a:pt x="162426" y="446340"/>
                      <a:pt x="161612" y="445526"/>
                      <a:pt x="163241" y="443897"/>
                    </a:cubicBezTo>
                    <a:lnTo>
                      <a:pt x="163241" y="443897"/>
                    </a:lnTo>
                    <a:cubicBezTo>
                      <a:pt x="164869" y="443082"/>
                      <a:pt x="164869" y="439824"/>
                      <a:pt x="162426" y="439824"/>
                    </a:cubicBezTo>
                    <a:cubicBezTo>
                      <a:pt x="161612" y="440639"/>
                      <a:pt x="164055" y="440639"/>
                      <a:pt x="162426" y="441453"/>
                    </a:cubicBezTo>
                    <a:cubicBezTo>
                      <a:pt x="161612" y="439824"/>
                      <a:pt x="163241" y="437381"/>
                      <a:pt x="164055" y="435752"/>
                    </a:cubicBezTo>
                    <a:cubicBezTo>
                      <a:pt x="164055" y="436566"/>
                      <a:pt x="164869" y="437381"/>
                      <a:pt x="164869" y="437381"/>
                    </a:cubicBezTo>
                    <a:cubicBezTo>
                      <a:pt x="164869" y="433308"/>
                      <a:pt x="165684" y="430865"/>
                      <a:pt x="166498" y="427607"/>
                    </a:cubicBezTo>
                    <a:cubicBezTo>
                      <a:pt x="165684" y="426792"/>
                      <a:pt x="168128" y="430051"/>
                      <a:pt x="167313" y="430051"/>
                    </a:cubicBezTo>
                    <a:cubicBezTo>
                      <a:pt x="171385" y="427607"/>
                      <a:pt x="168942" y="421091"/>
                      <a:pt x="173014" y="419462"/>
                    </a:cubicBezTo>
                    <a:cubicBezTo>
                      <a:pt x="173014" y="420277"/>
                      <a:pt x="171385" y="418647"/>
                      <a:pt x="171385" y="418647"/>
                    </a:cubicBezTo>
                    <a:cubicBezTo>
                      <a:pt x="172200" y="417019"/>
                      <a:pt x="173829" y="417833"/>
                      <a:pt x="173829" y="416204"/>
                    </a:cubicBezTo>
                    <a:cubicBezTo>
                      <a:pt x="174643" y="416204"/>
                      <a:pt x="173829" y="414575"/>
                      <a:pt x="174643" y="412946"/>
                    </a:cubicBezTo>
                    <a:cubicBezTo>
                      <a:pt x="173829" y="412132"/>
                      <a:pt x="175458" y="412946"/>
                      <a:pt x="174643" y="413761"/>
                    </a:cubicBezTo>
                    <a:cubicBezTo>
                      <a:pt x="174643" y="411317"/>
                      <a:pt x="175458" y="403987"/>
                      <a:pt x="177901" y="399914"/>
                    </a:cubicBezTo>
                    <a:cubicBezTo>
                      <a:pt x="177087" y="399914"/>
                      <a:pt x="176272" y="396656"/>
                      <a:pt x="176272" y="395842"/>
                    </a:cubicBezTo>
                    <a:lnTo>
                      <a:pt x="177901" y="396656"/>
                    </a:lnTo>
                    <a:cubicBezTo>
                      <a:pt x="179530" y="395842"/>
                      <a:pt x="178716" y="393399"/>
                      <a:pt x="180345" y="393399"/>
                    </a:cubicBezTo>
                    <a:cubicBezTo>
                      <a:pt x="178716" y="390955"/>
                      <a:pt x="179530" y="402358"/>
                      <a:pt x="178716" y="399100"/>
                    </a:cubicBezTo>
                    <a:cubicBezTo>
                      <a:pt x="180345" y="399100"/>
                      <a:pt x="177087" y="394213"/>
                      <a:pt x="179530" y="395842"/>
                    </a:cubicBezTo>
                    <a:cubicBezTo>
                      <a:pt x="180345" y="393399"/>
                      <a:pt x="178716" y="390955"/>
                      <a:pt x="181159" y="390140"/>
                    </a:cubicBezTo>
                    <a:cubicBezTo>
                      <a:pt x="180345" y="390955"/>
                      <a:pt x="182788" y="392584"/>
                      <a:pt x="183603" y="390955"/>
                    </a:cubicBezTo>
                    <a:cubicBezTo>
                      <a:pt x="184417" y="387697"/>
                      <a:pt x="182788" y="390140"/>
                      <a:pt x="182788" y="387697"/>
                    </a:cubicBezTo>
                    <a:lnTo>
                      <a:pt x="182788" y="386068"/>
                    </a:lnTo>
                    <a:cubicBezTo>
                      <a:pt x="181159" y="385254"/>
                      <a:pt x="183603" y="383625"/>
                      <a:pt x="181159" y="384439"/>
                    </a:cubicBezTo>
                    <a:cubicBezTo>
                      <a:pt x="182788" y="384439"/>
                      <a:pt x="181159" y="379552"/>
                      <a:pt x="184417" y="381181"/>
                    </a:cubicBezTo>
                    <a:lnTo>
                      <a:pt x="186861" y="381995"/>
                    </a:lnTo>
                    <a:cubicBezTo>
                      <a:pt x="186861" y="380367"/>
                      <a:pt x="185232" y="379552"/>
                      <a:pt x="184417" y="377923"/>
                    </a:cubicBezTo>
                    <a:cubicBezTo>
                      <a:pt x="184417" y="377923"/>
                      <a:pt x="185232" y="377923"/>
                      <a:pt x="185232" y="377923"/>
                    </a:cubicBezTo>
                    <a:cubicBezTo>
                      <a:pt x="181974" y="377109"/>
                      <a:pt x="186046" y="374665"/>
                      <a:pt x="184417" y="373036"/>
                    </a:cubicBezTo>
                    <a:cubicBezTo>
                      <a:pt x="186046" y="370593"/>
                      <a:pt x="186046" y="366520"/>
                      <a:pt x="189304" y="365706"/>
                    </a:cubicBezTo>
                    <a:cubicBezTo>
                      <a:pt x="188490" y="363262"/>
                      <a:pt x="187675" y="360819"/>
                      <a:pt x="189304" y="359190"/>
                    </a:cubicBezTo>
                    <a:cubicBezTo>
                      <a:pt x="189304" y="360004"/>
                      <a:pt x="189304" y="360819"/>
                      <a:pt x="190119" y="360819"/>
                    </a:cubicBezTo>
                    <a:cubicBezTo>
                      <a:pt x="191748" y="360004"/>
                      <a:pt x="190933" y="359190"/>
                      <a:pt x="190119" y="357561"/>
                    </a:cubicBezTo>
                    <a:cubicBezTo>
                      <a:pt x="190933" y="358375"/>
                      <a:pt x="192562" y="355117"/>
                      <a:pt x="195006" y="353488"/>
                    </a:cubicBezTo>
                    <a:cubicBezTo>
                      <a:pt x="194191" y="351045"/>
                      <a:pt x="192562" y="351045"/>
                      <a:pt x="190933" y="351045"/>
                    </a:cubicBezTo>
                    <a:cubicBezTo>
                      <a:pt x="195006" y="350230"/>
                      <a:pt x="190119" y="344529"/>
                      <a:pt x="194191" y="342900"/>
                    </a:cubicBezTo>
                    <a:cubicBezTo>
                      <a:pt x="194191" y="343715"/>
                      <a:pt x="195006" y="346158"/>
                      <a:pt x="196635" y="344529"/>
                    </a:cubicBezTo>
                    <a:cubicBezTo>
                      <a:pt x="200707" y="343715"/>
                      <a:pt x="195006" y="340457"/>
                      <a:pt x="197449" y="337199"/>
                    </a:cubicBezTo>
                    <a:lnTo>
                      <a:pt x="194191" y="337199"/>
                    </a:lnTo>
                    <a:cubicBezTo>
                      <a:pt x="196635" y="336384"/>
                      <a:pt x="193377" y="332312"/>
                      <a:pt x="196635" y="333126"/>
                    </a:cubicBezTo>
                    <a:cubicBezTo>
                      <a:pt x="195820" y="331497"/>
                      <a:pt x="198264" y="329868"/>
                      <a:pt x="195820" y="329054"/>
                    </a:cubicBezTo>
                    <a:cubicBezTo>
                      <a:pt x="199893" y="324981"/>
                      <a:pt x="197449" y="316836"/>
                      <a:pt x="203151" y="315207"/>
                    </a:cubicBezTo>
                    <a:cubicBezTo>
                      <a:pt x="203151" y="314393"/>
                      <a:pt x="203965" y="312764"/>
                      <a:pt x="202336" y="312764"/>
                    </a:cubicBezTo>
                    <a:cubicBezTo>
                      <a:pt x="200707" y="313578"/>
                      <a:pt x="203151" y="314393"/>
                      <a:pt x="201521" y="315207"/>
                    </a:cubicBezTo>
                    <a:cubicBezTo>
                      <a:pt x="201521" y="314393"/>
                      <a:pt x="200707" y="314393"/>
                      <a:pt x="200707" y="314393"/>
                    </a:cubicBezTo>
                    <a:cubicBezTo>
                      <a:pt x="201521" y="312764"/>
                      <a:pt x="202336" y="311949"/>
                      <a:pt x="203965" y="313578"/>
                    </a:cubicBezTo>
                    <a:cubicBezTo>
                      <a:pt x="206408" y="310320"/>
                      <a:pt x="199893" y="308692"/>
                      <a:pt x="202336" y="304619"/>
                    </a:cubicBezTo>
                    <a:cubicBezTo>
                      <a:pt x="203151" y="305434"/>
                      <a:pt x="203965" y="304619"/>
                      <a:pt x="203965" y="303805"/>
                    </a:cubicBezTo>
                    <a:lnTo>
                      <a:pt x="203151" y="298103"/>
                    </a:lnTo>
                    <a:cubicBezTo>
                      <a:pt x="204780" y="295660"/>
                      <a:pt x="206408" y="297289"/>
                      <a:pt x="208037" y="297289"/>
                    </a:cubicBezTo>
                    <a:cubicBezTo>
                      <a:pt x="208037" y="295660"/>
                      <a:pt x="208852" y="294031"/>
                      <a:pt x="207223" y="292402"/>
                    </a:cubicBezTo>
                    <a:lnTo>
                      <a:pt x="210481" y="291587"/>
                    </a:lnTo>
                    <a:cubicBezTo>
                      <a:pt x="208037" y="292402"/>
                      <a:pt x="209666" y="289958"/>
                      <a:pt x="209666" y="289144"/>
                    </a:cubicBezTo>
                    <a:lnTo>
                      <a:pt x="209666" y="289958"/>
                    </a:lnTo>
                    <a:cubicBezTo>
                      <a:pt x="210481" y="289958"/>
                      <a:pt x="210481" y="288329"/>
                      <a:pt x="210481" y="286700"/>
                    </a:cubicBezTo>
                    <a:cubicBezTo>
                      <a:pt x="208852" y="286700"/>
                      <a:pt x="208037" y="288329"/>
                      <a:pt x="207223" y="289144"/>
                    </a:cubicBezTo>
                    <a:cubicBezTo>
                      <a:pt x="206408" y="288329"/>
                      <a:pt x="207223" y="286700"/>
                      <a:pt x="206408" y="285886"/>
                    </a:cubicBezTo>
                    <a:cubicBezTo>
                      <a:pt x="208037" y="286700"/>
                      <a:pt x="208037" y="283442"/>
                      <a:pt x="208852" y="282628"/>
                    </a:cubicBezTo>
                    <a:cubicBezTo>
                      <a:pt x="209666" y="280999"/>
                      <a:pt x="207223" y="280999"/>
                      <a:pt x="208037" y="280184"/>
                    </a:cubicBezTo>
                    <a:cubicBezTo>
                      <a:pt x="208852" y="280184"/>
                      <a:pt x="208852" y="277741"/>
                      <a:pt x="209666" y="279370"/>
                    </a:cubicBezTo>
                    <a:cubicBezTo>
                      <a:pt x="209666" y="280184"/>
                      <a:pt x="208037" y="280184"/>
                      <a:pt x="208852" y="280999"/>
                    </a:cubicBezTo>
                    <a:cubicBezTo>
                      <a:pt x="209666" y="280184"/>
                      <a:pt x="211295" y="280999"/>
                      <a:pt x="210481" y="278555"/>
                    </a:cubicBezTo>
                    <a:cubicBezTo>
                      <a:pt x="209666" y="276926"/>
                      <a:pt x="206408" y="277741"/>
                      <a:pt x="208852" y="275297"/>
                    </a:cubicBezTo>
                    <a:cubicBezTo>
                      <a:pt x="208852" y="276112"/>
                      <a:pt x="209666" y="276112"/>
                      <a:pt x="210481" y="276926"/>
                    </a:cubicBezTo>
                    <a:lnTo>
                      <a:pt x="212110" y="274483"/>
                    </a:lnTo>
                    <a:lnTo>
                      <a:pt x="210481" y="273668"/>
                    </a:lnTo>
                    <a:cubicBezTo>
                      <a:pt x="211295" y="273668"/>
                      <a:pt x="211295" y="273668"/>
                      <a:pt x="211295" y="273668"/>
                    </a:cubicBezTo>
                    <a:cubicBezTo>
                      <a:pt x="209666" y="272854"/>
                      <a:pt x="211295" y="269596"/>
                      <a:pt x="209666" y="268781"/>
                    </a:cubicBezTo>
                    <a:cubicBezTo>
                      <a:pt x="209666" y="267967"/>
                      <a:pt x="211295" y="266338"/>
                      <a:pt x="212110" y="265524"/>
                    </a:cubicBezTo>
                    <a:lnTo>
                      <a:pt x="212110" y="265524"/>
                    </a:lnTo>
                    <a:cubicBezTo>
                      <a:pt x="213739" y="264709"/>
                      <a:pt x="212924" y="262266"/>
                      <a:pt x="212110" y="261451"/>
                    </a:cubicBezTo>
                    <a:lnTo>
                      <a:pt x="212110" y="261451"/>
                    </a:lnTo>
                    <a:cubicBezTo>
                      <a:pt x="212110" y="260637"/>
                      <a:pt x="212110" y="259008"/>
                      <a:pt x="211295" y="258193"/>
                    </a:cubicBezTo>
                    <a:cubicBezTo>
                      <a:pt x="212924" y="256564"/>
                      <a:pt x="217811" y="257379"/>
                      <a:pt x="216182" y="255750"/>
                    </a:cubicBezTo>
                    <a:cubicBezTo>
                      <a:pt x="216182" y="254121"/>
                      <a:pt x="212924" y="253306"/>
                      <a:pt x="211295" y="254121"/>
                    </a:cubicBezTo>
                    <a:cubicBezTo>
                      <a:pt x="212110" y="250863"/>
                      <a:pt x="208852" y="248419"/>
                      <a:pt x="210481" y="244347"/>
                    </a:cubicBezTo>
                    <a:cubicBezTo>
                      <a:pt x="209666" y="244347"/>
                      <a:pt x="209666" y="244347"/>
                      <a:pt x="208852" y="243532"/>
                    </a:cubicBezTo>
                    <a:cubicBezTo>
                      <a:pt x="208037" y="238645"/>
                      <a:pt x="203151" y="234573"/>
                      <a:pt x="203965" y="229686"/>
                    </a:cubicBezTo>
                    <a:cubicBezTo>
                      <a:pt x="205594" y="230501"/>
                      <a:pt x="205594" y="228872"/>
                      <a:pt x="206408" y="228057"/>
                    </a:cubicBezTo>
                    <a:cubicBezTo>
                      <a:pt x="203965" y="228057"/>
                      <a:pt x="207223" y="225614"/>
                      <a:pt x="204780" y="226428"/>
                    </a:cubicBezTo>
                    <a:cubicBezTo>
                      <a:pt x="203151" y="227243"/>
                      <a:pt x="202336" y="227243"/>
                      <a:pt x="203151" y="228872"/>
                    </a:cubicBezTo>
                    <a:cubicBezTo>
                      <a:pt x="200707" y="226428"/>
                      <a:pt x="198264" y="222356"/>
                      <a:pt x="199078" y="219912"/>
                    </a:cubicBezTo>
                    <a:cubicBezTo>
                      <a:pt x="199078" y="220727"/>
                      <a:pt x="198264" y="220727"/>
                      <a:pt x="197449" y="220727"/>
                    </a:cubicBezTo>
                    <a:cubicBezTo>
                      <a:pt x="199893" y="219912"/>
                      <a:pt x="199078" y="217469"/>
                      <a:pt x="197449" y="215840"/>
                    </a:cubicBezTo>
                    <a:lnTo>
                      <a:pt x="195820" y="216654"/>
                    </a:lnTo>
                    <a:lnTo>
                      <a:pt x="196635" y="215025"/>
                    </a:lnTo>
                    <a:cubicBezTo>
                      <a:pt x="195820" y="215025"/>
                      <a:pt x="193377" y="215840"/>
                      <a:pt x="193377" y="213396"/>
                    </a:cubicBezTo>
                    <a:cubicBezTo>
                      <a:pt x="194191" y="213396"/>
                      <a:pt x="194191" y="212582"/>
                      <a:pt x="194191" y="211767"/>
                    </a:cubicBezTo>
                    <a:cubicBezTo>
                      <a:pt x="191748" y="210953"/>
                      <a:pt x="188490" y="209324"/>
                      <a:pt x="188490" y="206880"/>
                    </a:cubicBezTo>
                    <a:lnTo>
                      <a:pt x="189304" y="204437"/>
                    </a:lnTo>
                    <a:cubicBezTo>
                      <a:pt x="188490" y="203622"/>
                      <a:pt x="186861" y="202808"/>
                      <a:pt x="186861" y="204437"/>
                    </a:cubicBezTo>
                    <a:cubicBezTo>
                      <a:pt x="186046" y="200364"/>
                      <a:pt x="185232" y="197921"/>
                      <a:pt x="186861" y="196292"/>
                    </a:cubicBezTo>
                    <a:cubicBezTo>
                      <a:pt x="179530" y="193034"/>
                      <a:pt x="174643" y="184889"/>
                      <a:pt x="172200" y="178373"/>
                    </a:cubicBezTo>
                    <a:lnTo>
                      <a:pt x="173014" y="178373"/>
                    </a:lnTo>
                    <a:cubicBezTo>
                      <a:pt x="173014" y="175930"/>
                      <a:pt x="170571" y="178373"/>
                      <a:pt x="170571" y="176744"/>
                    </a:cubicBezTo>
                    <a:cubicBezTo>
                      <a:pt x="172200" y="176744"/>
                      <a:pt x="172200" y="174301"/>
                      <a:pt x="173829" y="175115"/>
                    </a:cubicBezTo>
                    <a:cubicBezTo>
                      <a:pt x="173829" y="171857"/>
                      <a:pt x="170571" y="172672"/>
                      <a:pt x="168942" y="171043"/>
                    </a:cubicBezTo>
                    <a:cubicBezTo>
                      <a:pt x="167313" y="171857"/>
                      <a:pt x="170571" y="171857"/>
                      <a:pt x="168128" y="172672"/>
                    </a:cubicBezTo>
                    <a:cubicBezTo>
                      <a:pt x="167313" y="172672"/>
                      <a:pt x="167313" y="168599"/>
                      <a:pt x="164869" y="169414"/>
                    </a:cubicBezTo>
                    <a:cubicBezTo>
                      <a:pt x="165684" y="168599"/>
                      <a:pt x="167313" y="167785"/>
                      <a:pt x="168128" y="167785"/>
                    </a:cubicBezTo>
                    <a:lnTo>
                      <a:pt x="166498" y="166970"/>
                    </a:lnTo>
                    <a:cubicBezTo>
                      <a:pt x="168128" y="163712"/>
                      <a:pt x="173014" y="169414"/>
                      <a:pt x="175458" y="166156"/>
                    </a:cubicBezTo>
                    <a:lnTo>
                      <a:pt x="174643" y="164527"/>
                    </a:lnTo>
                    <a:cubicBezTo>
                      <a:pt x="176272" y="162083"/>
                      <a:pt x="178716" y="166970"/>
                      <a:pt x="177901" y="162898"/>
                    </a:cubicBezTo>
                    <a:cubicBezTo>
                      <a:pt x="176272" y="162083"/>
                      <a:pt x="172200" y="162083"/>
                      <a:pt x="172200" y="163712"/>
                    </a:cubicBezTo>
                    <a:cubicBezTo>
                      <a:pt x="169756" y="160455"/>
                      <a:pt x="166498" y="164527"/>
                      <a:pt x="164869" y="161269"/>
                    </a:cubicBezTo>
                    <a:cubicBezTo>
                      <a:pt x="165684" y="159640"/>
                      <a:pt x="166498" y="163712"/>
                      <a:pt x="168128" y="162898"/>
                    </a:cubicBezTo>
                    <a:cubicBezTo>
                      <a:pt x="168942" y="160455"/>
                      <a:pt x="165684" y="159640"/>
                      <a:pt x="165684" y="158011"/>
                    </a:cubicBezTo>
                    <a:cubicBezTo>
                      <a:pt x="165684" y="159640"/>
                      <a:pt x="162426" y="159640"/>
                      <a:pt x="161612" y="158825"/>
                    </a:cubicBezTo>
                    <a:cubicBezTo>
                      <a:pt x="161612" y="156382"/>
                      <a:pt x="164055" y="158825"/>
                      <a:pt x="163241" y="156382"/>
                    </a:cubicBezTo>
                    <a:cubicBezTo>
                      <a:pt x="161612" y="156382"/>
                      <a:pt x="159983" y="154753"/>
                      <a:pt x="159983" y="157196"/>
                    </a:cubicBezTo>
                    <a:cubicBezTo>
                      <a:pt x="156725" y="157196"/>
                      <a:pt x="159983" y="153939"/>
                      <a:pt x="156725" y="153939"/>
                    </a:cubicBezTo>
                    <a:cubicBezTo>
                      <a:pt x="158354" y="152310"/>
                      <a:pt x="162426" y="154753"/>
                      <a:pt x="162426" y="151495"/>
                    </a:cubicBezTo>
                    <a:cubicBezTo>
                      <a:pt x="160797" y="153124"/>
                      <a:pt x="158354" y="149052"/>
                      <a:pt x="155910" y="151495"/>
                    </a:cubicBezTo>
                    <a:cubicBezTo>
                      <a:pt x="155910" y="149866"/>
                      <a:pt x="157539" y="149052"/>
                      <a:pt x="159168" y="149866"/>
                    </a:cubicBezTo>
                    <a:cubicBezTo>
                      <a:pt x="159983" y="147423"/>
                      <a:pt x="154281" y="147423"/>
                      <a:pt x="157539" y="144979"/>
                    </a:cubicBezTo>
                    <a:lnTo>
                      <a:pt x="155096" y="144979"/>
                    </a:lnTo>
                    <a:cubicBezTo>
                      <a:pt x="155910" y="144165"/>
                      <a:pt x="155910" y="143350"/>
                      <a:pt x="156725" y="141721"/>
                    </a:cubicBezTo>
                    <a:cubicBezTo>
                      <a:pt x="155910" y="140092"/>
                      <a:pt x="151838" y="138463"/>
                      <a:pt x="155096" y="136834"/>
                    </a:cubicBezTo>
                    <a:cubicBezTo>
                      <a:pt x="154281" y="136834"/>
                      <a:pt x="153467" y="133576"/>
                      <a:pt x="151838" y="135205"/>
                    </a:cubicBezTo>
                    <a:cubicBezTo>
                      <a:pt x="151023" y="137649"/>
                      <a:pt x="154281" y="136834"/>
                      <a:pt x="151838" y="139278"/>
                    </a:cubicBezTo>
                    <a:cubicBezTo>
                      <a:pt x="153467" y="136834"/>
                      <a:pt x="150209" y="136834"/>
                      <a:pt x="149394" y="135205"/>
                    </a:cubicBezTo>
                    <a:lnTo>
                      <a:pt x="150209" y="134391"/>
                    </a:lnTo>
                    <a:cubicBezTo>
                      <a:pt x="149394" y="133576"/>
                      <a:pt x="149394" y="131947"/>
                      <a:pt x="147765" y="131947"/>
                    </a:cubicBezTo>
                    <a:cubicBezTo>
                      <a:pt x="148580" y="131947"/>
                      <a:pt x="149394" y="131947"/>
                      <a:pt x="149394" y="131133"/>
                    </a:cubicBezTo>
                    <a:lnTo>
                      <a:pt x="146951" y="131133"/>
                    </a:lnTo>
                    <a:cubicBezTo>
                      <a:pt x="145322" y="128689"/>
                      <a:pt x="150209" y="129504"/>
                      <a:pt x="148580" y="127060"/>
                    </a:cubicBezTo>
                    <a:lnTo>
                      <a:pt x="151023" y="128689"/>
                    </a:lnTo>
                    <a:cubicBezTo>
                      <a:pt x="150209" y="128689"/>
                      <a:pt x="151838" y="127060"/>
                      <a:pt x="151023" y="125431"/>
                    </a:cubicBezTo>
                    <a:cubicBezTo>
                      <a:pt x="149394" y="125431"/>
                      <a:pt x="146951" y="125431"/>
                      <a:pt x="145322" y="125431"/>
                    </a:cubicBezTo>
                    <a:cubicBezTo>
                      <a:pt x="143693" y="123802"/>
                      <a:pt x="146951" y="123802"/>
                      <a:pt x="144507" y="122988"/>
                    </a:cubicBezTo>
                    <a:lnTo>
                      <a:pt x="146951" y="124617"/>
                    </a:lnTo>
                    <a:cubicBezTo>
                      <a:pt x="147765" y="124617"/>
                      <a:pt x="149394" y="122173"/>
                      <a:pt x="148580" y="120544"/>
                    </a:cubicBezTo>
                    <a:cubicBezTo>
                      <a:pt x="147765" y="119730"/>
                      <a:pt x="144507" y="118101"/>
                      <a:pt x="144507" y="120544"/>
                    </a:cubicBezTo>
                    <a:cubicBezTo>
                      <a:pt x="144507" y="119730"/>
                      <a:pt x="144507" y="117287"/>
                      <a:pt x="146136" y="118101"/>
                    </a:cubicBezTo>
                    <a:cubicBezTo>
                      <a:pt x="144507" y="115658"/>
                      <a:pt x="144507" y="118915"/>
                      <a:pt x="142878" y="117287"/>
                    </a:cubicBezTo>
                    <a:cubicBezTo>
                      <a:pt x="143693" y="115658"/>
                      <a:pt x="144507" y="113214"/>
                      <a:pt x="145322" y="110771"/>
                    </a:cubicBezTo>
                    <a:lnTo>
                      <a:pt x="148580" y="112400"/>
                    </a:lnTo>
                    <a:lnTo>
                      <a:pt x="147765" y="110771"/>
                    </a:lnTo>
                    <a:cubicBezTo>
                      <a:pt x="150209" y="111585"/>
                      <a:pt x="149394" y="109142"/>
                      <a:pt x="151838" y="109956"/>
                    </a:cubicBezTo>
                    <a:cubicBezTo>
                      <a:pt x="151838" y="109142"/>
                      <a:pt x="151023" y="108327"/>
                      <a:pt x="149394" y="107513"/>
                    </a:cubicBezTo>
                    <a:cubicBezTo>
                      <a:pt x="146951" y="111585"/>
                      <a:pt x="142878" y="105884"/>
                      <a:pt x="140435" y="107513"/>
                    </a:cubicBezTo>
                    <a:cubicBezTo>
                      <a:pt x="137991" y="103440"/>
                      <a:pt x="147765" y="102626"/>
                      <a:pt x="141249" y="100182"/>
                    </a:cubicBezTo>
                    <a:cubicBezTo>
                      <a:pt x="140435" y="100997"/>
                      <a:pt x="137177" y="100182"/>
                      <a:pt x="138806" y="101811"/>
                    </a:cubicBezTo>
                    <a:cubicBezTo>
                      <a:pt x="138806" y="99368"/>
                      <a:pt x="134733" y="100997"/>
                      <a:pt x="135548" y="97739"/>
                    </a:cubicBezTo>
                    <a:cubicBezTo>
                      <a:pt x="137991" y="99368"/>
                      <a:pt x="137991" y="94481"/>
                      <a:pt x="141249" y="96924"/>
                    </a:cubicBezTo>
                    <a:cubicBezTo>
                      <a:pt x="140435" y="96924"/>
                      <a:pt x="141249" y="98553"/>
                      <a:pt x="141249" y="99368"/>
                    </a:cubicBezTo>
                    <a:cubicBezTo>
                      <a:pt x="142064" y="97739"/>
                      <a:pt x="144507" y="98553"/>
                      <a:pt x="143693" y="96110"/>
                    </a:cubicBezTo>
                    <a:cubicBezTo>
                      <a:pt x="142878" y="94481"/>
                      <a:pt x="142064" y="92852"/>
                      <a:pt x="140435" y="93666"/>
                    </a:cubicBezTo>
                    <a:cubicBezTo>
                      <a:pt x="138806" y="94481"/>
                      <a:pt x="141249" y="96110"/>
                      <a:pt x="138806" y="95295"/>
                    </a:cubicBezTo>
                    <a:cubicBezTo>
                      <a:pt x="137177" y="92037"/>
                      <a:pt x="140435" y="91223"/>
                      <a:pt x="136362" y="90408"/>
                    </a:cubicBezTo>
                    <a:cubicBezTo>
                      <a:pt x="137177" y="92037"/>
                      <a:pt x="135548" y="93666"/>
                      <a:pt x="133919" y="93666"/>
                    </a:cubicBezTo>
                    <a:lnTo>
                      <a:pt x="132290" y="91223"/>
                    </a:lnTo>
                    <a:lnTo>
                      <a:pt x="133919" y="91223"/>
                    </a:lnTo>
                    <a:cubicBezTo>
                      <a:pt x="133919" y="87150"/>
                      <a:pt x="131476" y="90408"/>
                      <a:pt x="130661" y="87150"/>
                    </a:cubicBezTo>
                    <a:lnTo>
                      <a:pt x="133104" y="84707"/>
                    </a:lnTo>
                    <a:cubicBezTo>
                      <a:pt x="135548" y="84707"/>
                      <a:pt x="133104" y="90408"/>
                      <a:pt x="137177" y="88779"/>
                    </a:cubicBezTo>
                    <a:cubicBezTo>
                      <a:pt x="136362" y="86336"/>
                      <a:pt x="134733" y="86336"/>
                      <a:pt x="134733" y="83892"/>
                    </a:cubicBezTo>
                    <a:cubicBezTo>
                      <a:pt x="135548" y="83892"/>
                      <a:pt x="135548" y="84707"/>
                      <a:pt x="135548" y="85521"/>
                    </a:cubicBezTo>
                    <a:cubicBezTo>
                      <a:pt x="135548" y="84707"/>
                      <a:pt x="140435" y="82263"/>
                      <a:pt x="136362" y="79820"/>
                    </a:cubicBezTo>
                    <a:cubicBezTo>
                      <a:pt x="134733" y="78191"/>
                      <a:pt x="134733" y="79820"/>
                      <a:pt x="133919" y="79820"/>
                    </a:cubicBezTo>
                    <a:cubicBezTo>
                      <a:pt x="132290" y="76562"/>
                      <a:pt x="130661" y="75748"/>
                      <a:pt x="129846" y="73304"/>
                    </a:cubicBezTo>
                    <a:cubicBezTo>
                      <a:pt x="132290" y="73304"/>
                      <a:pt x="129032" y="69232"/>
                      <a:pt x="132290" y="70861"/>
                    </a:cubicBezTo>
                    <a:cubicBezTo>
                      <a:pt x="130661" y="72490"/>
                      <a:pt x="132290" y="78191"/>
                      <a:pt x="135548" y="78191"/>
                    </a:cubicBezTo>
                    <a:cubicBezTo>
                      <a:pt x="137991" y="75748"/>
                      <a:pt x="135548" y="81449"/>
                      <a:pt x="139620" y="81449"/>
                    </a:cubicBezTo>
                    <a:cubicBezTo>
                      <a:pt x="138806" y="78191"/>
                      <a:pt x="142064" y="78191"/>
                      <a:pt x="143693" y="76562"/>
                    </a:cubicBezTo>
                    <a:cubicBezTo>
                      <a:pt x="143693" y="75748"/>
                      <a:pt x="142878" y="74933"/>
                      <a:pt x="142064" y="74933"/>
                    </a:cubicBezTo>
                    <a:cubicBezTo>
                      <a:pt x="140435" y="74933"/>
                      <a:pt x="140435" y="75748"/>
                      <a:pt x="137991" y="76562"/>
                    </a:cubicBezTo>
                    <a:cubicBezTo>
                      <a:pt x="137991" y="73304"/>
                      <a:pt x="135548" y="70046"/>
                      <a:pt x="133919" y="69232"/>
                    </a:cubicBezTo>
                    <a:cubicBezTo>
                      <a:pt x="134733" y="67603"/>
                      <a:pt x="136362" y="67603"/>
                      <a:pt x="137177" y="69232"/>
                    </a:cubicBezTo>
                    <a:cubicBezTo>
                      <a:pt x="135548" y="65159"/>
                      <a:pt x="134733" y="61087"/>
                      <a:pt x="134733" y="57014"/>
                    </a:cubicBezTo>
                    <a:cubicBezTo>
                      <a:pt x="132290" y="60272"/>
                      <a:pt x="133104" y="52942"/>
                      <a:pt x="130661" y="55385"/>
                    </a:cubicBezTo>
                    <a:cubicBezTo>
                      <a:pt x="130661" y="57829"/>
                      <a:pt x="128217" y="59458"/>
                      <a:pt x="126589" y="58643"/>
                    </a:cubicBezTo>
                    <a:cubicBezTo>
                      <a:pt x="126589" y="57014"/>
                      <a:pt x="128217" y="58643"/>
                      <a:pt x="128217" y="57829"/>
                    </a:cubicBezTo>
                    <a:cubicBezTo>
                      <a:pt x="125774" y="56200"/>
                      <a:pt x="130661" y="54571"/>
                      <a:pt x="127403" y="53756"/>
                    </a:cubicBezTo>
                    <a:cubicBezTo>
                      <a:pt x="129032" y="57014"/>
                      <a:pt x="131476" y="53756"/>
                      <a:pt x="133919" y="53756"/>
                    </a:cubicBezTo>
                    <a:cubicBezTo>
                      <a:pt x="132290" y="51313"/>
                      <a:pt x="135548" y="53756"/>
                      <a:pt x="135548" y="51313"/>
                    </a:cubicBezTo>
                    <a:cubicBezTo>
                      <a:pt x="133919" y="48869"/>
                      <a:pt x="132290" y="45611"/>
                      <a:pt x="130661" y="43168"/>
                    </a:cubicBezTo>
                    <a:cubicBezTo>
                      <a:pt x="132290" y="39096"/>
                      <a:pt x="129032" y="34209"/>
                      <a:pt x="128217" y="30951"/>
                    </a:cubicBezTo>
                    <a:cubicBezTo>
                      <a:pt x="129032" y="29322"/>
                      <a:pt x="132290" y="30136"/>
                      <a:pt x="132290" y="27693"/>
                    </a:cubicBezTo>
                    <a:cubicBezTo>
                      <a:pt x="132290" y="25249"/>
                      <a:pt x="129846" y="30136"/>
                      <a:pt x="130661" y="26064"/>
                    </a:cubicBezTo>
                    <a:lnTo>
                      <a:pt x="131476" y="26064"/>
                    </a:lnTo>
                    <a:cubicBezTo>
                      <a:pt x="130661" y="25249"/>
                      <a:pt x="132290" y="20362"/>
                      <a:pt x="128217" y="19548"/>
                    </a:cubicBezTo>
                    <a:lnTo>
                      <a:pt x="131476" y="20362"/>
                    </a:lnTo>
                    <a:cubicBezTo>
                      <a:pt x="131476" y="19548"/>
                      <a:pt x="130661" y="19548"/>
                      <a:pt x="130661" y="18733"/>
                    </a:cubicBezTo>
                    <a:cubicBezTo>
                      <a:pt x="131476" y="18733"/>
                      <a:pt x="132290" y="17919"/>
                      <a:pt x="133104" y="18733"/>
                    </a:cubicBezTo>
                    <a:cubicBezTo>
                      <a:pt x="134733" y="16290"/>
                      <a:pt x="132290" y="14661"/>
                      <a:pt x="132290" y="12217"/>
                    </a:cubicBezTo>
                    <a:lnTo>
                      <a:pt x="130661" y="13846"/>
                    </a:lnTo>
                    <a:cubicBezTo>
                      <a:pt x="129032" y="10588"/>
                      <a:pt x="129846" y="7330"/>
                      <a:pt x="129032" y="4072"/>
                    </a:cubicBezTo>
                    <a:lnTo>
                      <a:pt x="130661" y="4072"/>
                    </a:lnTo>
                    <a:lnTo>
                      <a:pt x="129032" y="2443"/>
                    </a:lnTo>
                    <a:cubicBezTo>
                      <a:pt x="130661" y="2443"/>
                      <a:pt x="131476" y="815"/>
                      <a:pt x="129846" y="0"/>
                    </a:cubicBezTo>
                    <a:lnTo>
                      <a:pt x="134733" y="4887"/>
                    </a:lnTo>
                    <a:cubicBezTo>
                      <a:pt x="133919" y="6516"/>
                      <a:pt x="132290" y="3258"/>
                      <a:pt x="130661" y="4887"/>
                    </a:cubicBezTo>
                    <a:cubicBezTo>
                      <a:pt x="129032" y="5702"/>
                      <a:pt x="129846" y="8959"/>
                      <a:pt x="131476" y="9774"/>
                    </a:cubicBezTo>
                    <a:cubicBezTo>
                      <a:pt x="131476" y="8145"/>
                      <a:pt x="131476" y="8145"/>
                      <a:pt x="130661" y="7330"/>
                    </a:cubicBezTo>
                    <a:cubicBezTo>
                      <a:pt x="133104" y="6516"/>
                      <a:pt x="133104" y="8959"/>
                      <a:pt x="134733" y="8959"/>
                    </a:cubicBezTo>
                    <a:cubicBezTo>
                      <a:pt x="134733" y="8145"/>
                      <a:pt x="135548" y="7330"/>
                      <a:pt x="134733" y="7330"/>
                    </a:cubicBezTo>
                    <a:cubicBezTo>
                      <a:pt x="136362" y="8145"/>
                      <a:pt x="136362" y="9774"/>
                      <a:pt x="136362" y="12217"/>
                    </a:cubicBezTo>
                    <a:cubicBezTo>
                      <a:pt x="135548" y="10588"/>
                      <a:pt x="134733" y="13032"/>
                      <a:pt x="133919" y="13032"/>
                    </a:cubicBezTo>
                    <a:cubicBezTo>
                      <a:pt x="136362" y="13032"/>
                      <a:pt x="137177" y="14661"/>
                      <a:pt x="136362" y="17919"/>
                    </a:cubicBezTo>
                    <a:cubicBezTo>
                      <a:pt x="133919" y="20362"/>
                      <a:pt x="138806" y="22806"/>
                      <a:pt x="137991" y="26064"/>
                    </a:cubicBezTo>
                    <a:cubicBezTo>
                      <a:pt x="135548" y="25249"/>
                      <a:pt x="133919" y="23620"/>
                      <a:pt x="132290" y="21991"/>
                    </a:cubicBezTo>
                    <a:cubicBezTo>
                      <a:pt x="131476" y="24435"/>
                      <a:pt x="132290" y="24435"/>
                      <a:pt x="131476" y="26064"/>
                    </a:cubicBezTo>
                    <a:cubicBezTo>
                      <a:pt x="133104" y="26878"/>
                      <a:pt x="135548" y="26878"/>
                      <a:pt x="137177" y="29322"/>
                    </a:cubicBezTo>
                    <a:lnTo>
                      <a:pt x="135548" y="29322"/>
                    </a:lnTo>
                    <a:cubicBezTo>
                      <a:pt x="136362" y="31765"/>
                      <a:pt x="138806" y="30951"/>
                      <a:pt x="138806" y="34209"/>
                    </a:cubicBezTo>
                    <a:cubicBezTo>
                      <a:pt x="138806" y="39096"/>
                      <a:pt x="139620" y="43982"/>
                      <a:pt x="140435" y="48055"/>
                    </a:cubicBezTo>
                    <a:lnTo>
                      <a:pt x="138806" y="48869"/>
                    </a:lnTo>
                    <a:cubicBezTo>
                      <a:pt x="142878" y="50498"/>
                      <a:pt x="141249" y="55385"/>
                      <a:pt x="143693" y="57829"/>
                    </a:cubicBezTo>
                    <a:cubicBezTo>
                      <a:pt x="142878" y="62716"/>
                      <a:pt x="147765" y="67603"/>
                      <a:pt x="145322" y="70861"/>
                    </a:cubicBezTo>
                    <a:cubicBezTo>
                      <a:pt x="148580" y="79006"/>
                      <a:pt x="151838" y="85521"/>
                      <a:pt x="153467" y="94481"/>
                    </a:cubicBezTo>
                    <a:lnTo>
                      <a:pt x="151023" y="93666"/>
                    </a:lnTo>
                    <a:cubicBezTo>
                      <a:pt x="153467" y="94481"/>
                      <a:pt x="150209" y="95295"/>
                      <a:pt x="151023" y="96110"/>
                    </a:cubicBezTo>
                    <a:cubicBezTo>
                      <a:pt x="152652" y="93666"/>
                      <a:pt x="154281" y="97739"/>
                      <a:pt x="155910" y="97739"/>
                    </a:cubicBezTo>
                    <a:cubicBezTo>
                      <a:pt x="155096" y="101811"/>
                      <a:pt x="158354" y="105884"/>
                      <a:pt x="161612" y="109142"/>
                    </a:cubicBezTo>
                    <a:lnTo>
                      <a:pt x="159983" y="109956"/>
                    </a:lnTo>
                    <a:cubicBezTo>
                      <a:pt x="164055" y="112400"/>
                      <a:pt x="162426" y="117287"/>
                      <a:pt x="164055" y="121359"/>
                    </a:cubicBezTo>
                    <a:cubicBezTo>
                      <a:pt x="163241" y="122173"/>
                      <a:pt x="162426" y="122988"/>
                      <a:pt x="163241" y="124617"/>
                    </a:cubicBezTo>
                    <a:cubicBezTo>
                      <a:pt x="166498" y="126246"/>
                      <a:pt x="166498" y="127060"/>
                      <a:pt x="169756" y="129504"/>
                    </a:cubicBezTo>
                    <a:cubicBezTo>
                      <a:pt x="170571" y="131947"/>
                      <a:pt x="171385" y="136020"/>
                      <a:pt x="171385" y="138463"/>
                    </a:cubicBezTo>
                    <a:cubicBezTo>
                      <a:pt x="178716" y="145794"/>
                      <a:pt x="180345" y="155568"/>
                      <a:pt x="186046" y="163712"/>
                    </a:cubicBezTo>
                    <a:lnTo>
                      <a:pt x="184417" y="165341"/>
                    </a:lnTo>
                    <a:cubicBezTo>
                      <a:pt x="192562" y="171857"/>
                      <a:pt x="194191" y="184075"/>
                      <a:pt x="199893" y="190591"/>
                    </a:cubicBezTo>
                    <a:lnTo>
                      <a:pt x="196635" y="191405"/>
                    </a:lnTo>
                    <a:cubicBezTo>
                      <a:pt x="196635" y="193848"/>
                      <a:pt x="199893" y="196292"/>
                      <a:pt x="202336" y="194663"/>
                    </a:cubicBezTo>
                    <a:cubicBezTo>
                      <a:pt x="202336" y="197107"/>
                      <a:pt x="207223" y="199550"/>
                      <a:pt x="205594" y="201993"/>
                    </a:cubicBezTo>
                    <a:cubicBezTo>
                      <a:pt x="206408" y="204437"/>
                      <a:pt x="208852" y="203622"/>
                      <a:pt x="209666" y="205251"/>
                    </a:cubicBezTo>
                    <a:cubicBezTo>
                      <a:pt x="211295" y="210138"/>
                      <a:pt x="212924" y="211767"/>
                      <a:pt x="216182" y="216654"/>
                    </a:cubicBezTo>
                    <a:lnTo>
                      <a:pt x="215368" y="215025"/>
                    </a:lnTo>
                    <a:cubicBezTo>
                      <a:pt x="214553" y="215025"/>
                      <a:pt x="212924" y="215840"/>
                      <a:pt x="213739" y="216654"/>
                    </a:cubicBezTo>
                    <a:cubicBezTo>
                      <a:pt x="215368" y="217469"/>
                      <a:pt x="216182" y="223170"/>
                      <a:pt x="219440" y="219912"/>
                    </a:cubicBezTo>
                    <a:cubicBezTo>
                      <a:pt x="220255" y="225614"/>
                      <a:pt x="227585" y="232129"/>
                      <a:pt x="225956" y="239460"/>
                    </a:cubicBezTo>
                    <a:cubicBezTo>
                      <a:pt x="226771" y="238645"/>
                      <a:pt x="227585" y="240274"/>
                      <a:pt x="228400" y="240274"/>
                    </a:cubicBezTo>
                    <a:cubicBezTo>
                      <a:pt x="230029" y="245976"/>
                      <a:pt x="228400" y="252492"/>
                      <a:pt x="230029" y="257379"/>
                    </a:cubicBezTo>
                    <a:cubicBezTo>
                      <a:pt x="229214" y="258193"/>
                      <a:pt x="228400" y="255750"/>
                      <a:pt x="228400" y="258193"/>
                    </a:cubicBezTo>
                    <a:cubicBezTo>
                      <a:pt x="228400" y="259822"/>
                      <a:pt x="230029" y="258193"/>
                      <a:pt x="230029" y="259822"/>
                    </a:cubicBezTo>
                    <a:cubicBezTo>
                      <a:pt x="231658" y="269596"/>
                      <a:pt x="225142" y="277741"/>
                      <a:pt x="224327" y="284257"/>
                    </a:cubicBezTo>
                    <a:cubicBezTo>
                      <a:pt x="222698" y="297289"/>
                      <a:pt x="218626" y="308692"/>
                      <a:pt x="216182" y="320909"/>
                    </a:cubicBezTo>
                    <a:lnTo>
                      <a:pt x="215368" y="320909"/>
                    </a:lnTo>
                    <a:cubicBezTo>
                      <a:pt x="216997" y="325796"/>
                      <a:pt x="209666" y="329054"/>
                      <a:pt x="213739" y="333126"/>
                    </a:cubicBezTo>
                    <a:cubicBezTo>
                      <a:pt x="212924" y="333941"/>
                      <a:pt x="212110" y="336384"/>
                      <a:pt x="211295" y="335570"/>
                    </a:cubicBezTo>
                    <a:cubicBezTo>
                      <a:pt x="212924" y="338828"/>
                      <a:pt x="207223" y="343715"/>
                      <a:pt x="208852" y="348602"/>
                    </a:cubicBezTo>
                    <a:cubicBezTo>
                      <a:pt x="208852" y="348602"/>
                      <a:pt x="208852" y="347787"/>
                      <a:pt x="208852" y="347787"/>
                    </a:cubicBezTo>
                    <a:cubicBezTo>
                      <a:pt x="205594" y="351859"/>
                      <a:pt x="207223" y="356746"/>
                      <a:pt x="204780" y="360819"/>
                    </a:cubicBezTo>
                    <a:cubicBezTo>
                      <a:pt x="204780" y="360004"/>
                      <a:pt x="204780" y="359190"/>
                      <a:pt x="203965" y="359190"/>
                    </a:cubicBezTo>
                    <a:cubicBezTo>
                      <a:pt x="202336" y="360819"/>
                      <a:pt x="206408" y="364077"/>
                      <a:pt x="202336" y="364077"/>
                    </a:cubicBezTo>
                    <a:cubicBezTo>
                      <a:pt x="202336" y="364891"/>
                      <a:pt x="203965" y="365706"/>
                      <a:pt x="203965" y="364891"/>
                    </a:cubicBezTo>
                    <a:cubicBezTo>
                      <a:pt x="199893" y="374665"/>
                      <a:pt x="199078" y="386068"/>
                      <a:pt x="196635" y="397471"/>
                    </a:cubicBezTo>
                    <a:cubicBezTo>
                      <a:pt x="191748" y="404801"/>
                      <a:pt x="190119" y="395842"/>
                      <a:pt x="190933" y="403172"/>
                    </a:cubicBezTo>
                    <a:cubicBezTo>
                      <a:pt x="190119" y="403172"/>
                      <a:pt x="192562" y="403987"/>
                      <a:pt x="191748" y="403987"/>
                    </a:cubicBezTo>
                    <a:cubicBezTo>
                      <a:pt x="191748" y="406430"/>
                      <a:pt x="186861" y="406430"/>
                      <a:pt x="187675" y="408874"/>
                    </a:cubicBezTo>
                    <a:cubicBezTo>
                      <a:pt x="190119" y="408874"/>
                      <a:pt x="188490" y="410503"/>
                      <a:pt x="190119" y="411317"/>
                    </a:cubicBezTo>
                    <a:cubicBezTo>
                      <a:pt x="186861" y="415390"/>
                      <a:pt x="184417" y="416204"/>
                      <a:pt x="184417" y="420277"/>
                    </a:cubicBezTo>
                    <a:lnTo>
                      <a:pt x="183603" y="419462"/>
                    </a:lnTo>
                    <a:cubicBezTo>
                      <a:pt x="185232" y="425164"/>
                      <a:pt x="181159" y="430051"/>
                      <a:pt x="181974" y="434937"/>
                    </a:cubicBezTo>
                    <a:cubicBezTo>
                      <a:pt x="175458" y="447155"/>
                      <a:pt x="167313" y="457743"/>
                      <a:pt x="159168" y="467517"/>
                    </a:cubicBezTo>
                    <a:cubicBezTo>
                      <a:pt x="151838" y="476476"/>
                      <a:pt x="144507" y="486250"/>
                      <a:pt x="136362" y="495210"/>
                    </a:cubicBezTo>
                    <a:cubicBezTo>
                      <a:pt x="120887" y="512314"/>
                      <a:pt x="107855" y="531862"/>
                      <a:pt x="92380" y="549780"/>
                    </a:cubicBezTo>
                    <a:cubicBezTo>
                      <a:pt x="86679" y="552224"/>
                      <a:pt x="85864" y="553038"/>
                      <a:pt x="84235" y="558740"/>
                    </a:cubicBezTo>
                    <a:cubicBezTo>
                      <a:pt x="84235" y="557925"/>
                      <a:pt x="84235" y="557925"/>
                      <a:pt x="83420" y="557925"/>
                    </a:cubicBezTo>
                    <a:cubicBezTo>
                      <a:pt x="85050" y="559554"/>
                      <a:pt x="80977" y="561998"/>
                      <a:pt x="82606" y="563627"/>
                    </a:cubicBezTo>
                    <a:cubicBezTo>
                      <a:pt x="76905" y="570957"/>
                      <a:pt x="73647" y="577473"/>
                      <a:pt x="68760" y="585618"/>
                    </a:cubicBezTo>
                    <a:cubicBezTo>
                      <a:pt x="69574" y="583989"/>
                      <a:pt x="67945" y="582360"/>
                      <a:pt x="67131" y="583989"/>
                    </a:cubicBezTo>
                    <a:lnTo>
                      <a:pt x="67945" y="586432"/>
                    </a:lnTo>
                    <a:lnTo>
                      <a:pt x="67131" y="586432"/>
                    </a:lnTo>
                    <a:cubicBezTo>
                      <a:pt x="67131" y="587247"/>
                      <a:pt x="67131" y="589690"/>
                      <a:pt x="68760" y="588876"/>
                    </a:cubicBezTo>
                    <a:cubicBezTo>
                      <a:pt x="58172" y="609238"/>
                      <a:pt x="42696" y="626342"/>
                      <a:pt x="32922" y="645890"/>
                    </a:cubicBezTo>
                    <a:cubicBezTo>
                      <a:pt x="29664" y="649963"/>
                      <a:pt x="27221" y="657293"/>
                      <a:pt x="24777" y="662994"/>
                    </a:cubicBezTo>
                    <a:cubicBezTo>
                      <a:pt x="14189" y="676841"/>
                      <a:pt x="5230" y="689873"/>
                      <a:pt x="343" y="706977"/>
                    </a:cubicBezTo>
                    <a:cubicBezTo>
                      <a:pt x="3601" y="706977"/>
                      <a:pt x="-1286" y="702904"/>
                      <a:pt x="343" y="69557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6724785" y="1753373"/>
                <a:ext cx="4072" cy="2072"/>
              </a:xfrm>
              <a:custGeom>
                <a:avLst/>
                <a:gdLst>
                  <a:gd name="connsiteX0" fmla="*/ 4072 w 4072"/>
                  <a:gd name="connsiteY0" fmla="*/ 222 h 2072"/>
                  <a:gd name="connsiteX1" fmla="*/ 0 w 4072"/>
                  <a:gd name="connsiteY1" fmla="*/ 1851 h 2072"/>
                  <a:gd name="connsiteX2" fmla="*/ 4072 w 4072"/>
                  <a:gd name="connsiteY2" fmla="*/ 222 h 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2072">
                    <a:moveTo>
                      <a:pt x="4072" y="222"/>
                    </a:moveTo>
                    <a:cubicBezTo>
                      <a:pt x="2443" y="1036"/>
                      <a:pt x="2443" y="2666"/>
                      <a:pt x="0" y="1851"/>
                    </a:cubicBezTo>
                    <a:cubicBezTo>
                      <a:pt x="1629" y="1036"/>
                      <a:pt x="3258" y="-593"/>
                      <a:pt x="4072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6721299" y="1808166"/>
                <a:ext cx="1857" cy="1628"/>
              </a:xfrm>
              <a:custGeom>
                <a:avLst/>
                <a:gdLst>
                  <a:gd name="connsiteX0" fmla="*/ 1857 w 1857"/>
                  <a:gd name="connsiteY0" fmla="*/ 815 h 1628"/>
                  <a:gd name="connsiteX1" fmla="*/ 1043 w 1857"/>
                  <a:gd name="connsiteY1" fmla="*/ 1629 h 1628"/>
                  <a:gd name="connsiteX2" fmla="*/ 228 w 1857"/>
                  <a:gd name="connsiteY2" fmla="*/ 0 h 1628"/>
                  <a:gd name="connsiteX3" fmla="*/ 1857 w 1857"/>
                  <a:gd name="connsiteY3" fmla="*/ 815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" h="1628">
                    <a:moveTo>
                      <a:pt x="1857" y="815"/>
                    </a:moveTo>
                    <a:cubicBezTo>
                      <a:pt x="1857" y="815"/>
                      <a:pt x="1857" y="1629"/>
                      <a:pt x="1043" y="1629"/>
                    </a:cubicBezTo>
                    <a:cubicBezTo>
                      <a:pt x="1043" y="815"/>
                      <a:pt x="-586" y="815"/>
                      <a:pt x="228" y="0"/>
                    </a:cubicBezTo>
                    <a:cubicBezTo>
                      <a:pt x="228" y="815"/>
                      <a:pt x="1043" y="815"/>
                      <a:pt x="1857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6721527" y="1818754"/>
                <a:ext cx="3258" cy="4072"/>
              </a:xfrm>
              <a:custGeom>
                <a:avLst/>
                <a:gdLst>
                  <a:gd name="connsiteX0" fmla="*/ 3258 w 3258"/>
                  <a:gd name="connsiteY0" fmla="*/ 4072 h 4072"/>
                  <a:gd name="connsiteX1" fmla="*/ 0 w 3258"/>
                  <a:gd name="connsiteY1" fmla="*/ 0 h 4072"/>
                  <a:gd name="connsiteX2" fmla="*/ 3258 w 3258"/>
                  <a:gd name="connsiteY2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4072">
                    <a:moveTo>
                      <a:pt x="3258" y="4072"/>
                    </a:moveTo>
                    <a:cubicBezTo>
                      <a:pt x="1629" y="4072"/>
                      <a:pt x="815" y="1629"/>
                      <a:pt x="0" y="0"/>
                    </a:cubicBezTo>
                    <a:lnTo>
                      <a:pt x="3258" y="4072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6721527" y="1836673"/>
                <a:ext cx="1629" cy="940"/>
              </a:xfrm>
              <a:custGeom>
                <a:avLst/>
                <a:gdLst>
                  <a:gd name="connsiteX0" fmla="*/ 1629 w 1629"/>
                  <a:gd name="connsiteY0" fmla="*/ 0 h 940"/>
                  <a:gd name="connsiteX1" fmla="*/ 0 w 1629"/>
                  <a:gd name="connsiteY1" fmla="*/ 0 h 940"/>
                  <a:gd name="connsiteX2" fmla="*/ 1629 w 1629"/>
                  <a:gd name="connsiteY2" fmla="*/ 0 h 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940">
                    <a:moveTo>
                      <a:pt x="1629" y="0"/>
                    </a:moveTo>
                    <a:cubicBezTo>
                      <a:pt x="815" y="1629"/>
                      <a:pt x="0" y="815"/>
                      <a:pt x="0" y="0"/>
                    </a:cubicBezTo>
                    <a:cubicBezTo>
                      <a:pt x="815" y="0"/>
                      <a:pt x="1629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6725295" y="1837487"/>
                <a:ext cx="1119" cy="2443"/>
              </a:xfrm>
              <a:custGeom>
                <a:avLst/>
                <a:gdLst>
                  <a:gd name="connsiteX0" fmla="*/ 1119 w 1119"/>
                  <a:gd name="connsiteY0" fmla="*/ 0 h 2443"/>
                  <a:gd name="connsiteX1" fmla="*/ 304 w 1119"/>
                  <a:gd name="connsiteY1" fmla="*/ 2443 h 2443"/>
                  <a:gd name="connsiteX2" fmla="*/ 1119 w 1119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" h="2443">
                    <a:moveTo>
                      <a:pt x="1119" y="0"/>
                    </a:moveTo>
                    <a:cubicBezTo>
                      <a:pt x="1119" y="814"/>
                      <a:pt x="1119" y="1629"/>
                      <a:pt x="304" y="2443"/>
                    </a:cubicBezTo>
                    <a:cubicBezTo>
                      <a:pt x="1119" y="1629"/>
                      <a:pt x="-1324" y="0"/>
                      <a:pt x="111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6730023" y="1865995"/>
                <a:ext cx="1505" cy="2443"/>
              </a:xfrm>
              <a:custGeom>
                <a:avLst/>
                <a:gdLst>
                  <a:gd name="connsiteX0" fmla="*/ 463 w 1505"/>
                  <a:gd name="connsiteY0" fmla="*/ 0 h 2443"/>
                  <a:gd name="connsiteX1" fmla="*/ 1277 w 1505"/>
                  <a:gd name="connsiteY1" fmla="*/ 2443 h 2443"/>
                  <a:gd name="connsiteX2" fmla="*/ 463 w 1505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5" h="2443">
                    <a:moveTo>
                      <a:pt x="463" y="0"/>
                    </a:moveTo>
                    <a:cubicBezTo>
                      <a:pt x="463" y="814"/>
                      <a:pt x="2092" y="1629"/>
                      <a:pt x="1277" y="2443"/>
                    </a:cubicBezTo>
                    <a:cubicBezTo>
                      <a:pt x="2092" y="1629"/>
                      <a:pt x="-1166" y="0"/>
                      <a:pt x="46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6735373" y="1878212"/>
                <a:ext cx="1629" cy="1425"/>
              </a:xfrm>
              <a:custGeom>
                <a:avLst/>
                <a:gdLst>
                  <a:gd name="connsiteX0" fmla="*/ 1629 w 1629"/>
                  <a:gd name="connsiteY0" fmla="*/ 0 h 1425"/>
                  <a:gd name="connsiteX1" fmla="*/ 1629 w 1629"/>
                  <a:gd name="connsiteY1" fmla="*/ 814 h 1425"/>
                  <a:gd name="connsiteX2" fmla="*/ 0 w 1629"/>
                  <a:gd name="connsiteY2" fmla="*/ 814 h 1425"/>
                  <a:gd name="connsiteX3" fmla="*/ 1629 w 1629"/>
                  <a:gd name="connsiteY3" fmla="*/ 0 h 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1425">
                    <a:moveTo>
                      <a:pt x="1629" y="0"/>
                    </a:moveTo>
                    <a:cubicBezTo>
                      <a:pt x="1629" y="814"/>
                      <a:pt x="1629" y="814"/>
                      <a:pt x="1629" y="814"/>
                    </a:cubicBezTo>
                    <a:cubicBezTo>
                      <a:pt x="1629" y="1629"/>
                      <a:pt x="0" y="1629"/>
                      <a:pt x="0" y="814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6783428" y="2089979"/>
                <a:ext cx="814" cy="1628"/>
              </a:xfrm>
              <a:custGeom>
                <a:avLst/>
                <a:gdLst>
                  <a:gd name="connsiteX0" fmla="*/ 0 w 814"/>
                  <a:gd name="connsiteY0" fmla="*/ 1629 h 1628"/>
                  <a:gd name="connsiteX1" fmla="*/ 0 w 814"/>
                  <a:gd name="connsiteY1" fmla="*/ 0 h 1628"/>
                  <a:gd name="connsiteX2" fmla="*/ 815 w 814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628">
                    <a:moveTo>
                      <a:pt x="0" y="1629"/>
                    </a:moveTo>
                    <a:lnTo>
                      <a:pt x="0" y="0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6749219" y="2185917"/>
                <a:ext cx="1628" cy="895"/>
              </a:xfrm>
              <a:custGeom>
                <a:avLst/>
                <a:gdLst>
                  <a:gd name="connsiteX0" fmla="*/ 1629 w 1628"/>
                  <a:gd name="connsiteY0" fmla="*/ 171 h 895"/>
                  <a:gd name="connsiteX1" fmla="*/ 0 w 1628"/>
                  <a:gd name="connsiteY1" fmla="*/ 171 h 895"/>
                  <a:gd name="connsiteX2" fmla="*/ 1629 w 1628"/>
                  <a:gd name="connsiteY2" fmla="*/ 171 h 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95">
                    <a:moveTo>
                      <a:pt x="1629" y="171"/>
                    </a:moveTo>
                    <a:cubicBezTo>
                      <a:pt x="1629" y="1800"/>
                      <a:pt x="0" y="171"/>
                      <a:pt x="0" y="171"/>
                    </a:cubicBezTo>
                    <a:cubicBezTo>
                      <a:pt x="814" y="-643"/>
                      <a:pt x="814" y="1800"/>
                      <a:pt x="1629" y="17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6719898" y="2231700"/>
                <a:ext cx="2443" cy="1629"/>
              </a:xfrm>
              <a:custGeom>
                <a:avLst/>
                <a:gdLst>
                  <a:gd name="connsiteX0" fmla="*/ 0 w 2443"/>
                  <a:gd name="connsiteY0" fmla="*/ 0 h 1629"/>
                  <a:gd name="connsiteX1" fmla="*/ 0 w 2443"/>
                  <a:gd name="connsiteY1" fmla="*/ 0 h 1629"/>
                  <a:gd name="connsiteX2" fmla="*/ 2443 w 2443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0" y="0"/>
                    </a:moveTo>
                    <a:lnTo>
                      <a:pt x="0" y="0"/>
                    </a:lnTo>
                    <a:lnTo>
                      <a:pt x="2443" y="162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48" name="图形 2"/>
            <p:cNvGrpSpPr/>
            <p:nvPr/>
          </p:nvGrpSpPr>
          <p:grpSpPr>
            <a:xfrm>
              <a:off x="6231791" y="1854592"/>
              <a:ext cx="81677" cy="341704"/>
              <a:chOff x="6231791" y="1854592"/>
              <a:chExt cx="81677" cy="341704"/>
            </a:xfrm>
            <a:solidFill>
              <a:srgbClr val="1B1B1B"/>
            </a:solidFill>
          </p:grpSpPr>
          <p:sp>
            <p:nvSpPr>
              <p:cNvPr id="149" name="任意多边形: 形状 148"/>
              <p:cNvSpPr/>
              <p:nvPr/>
            </p:nvSpPr>
            <p:spPr>
              <a:xfrm>
                <a:off x="6271591" y="1854592"/>
                <a:ext cx="1489" cy="1119"/>
              </a:xfrm>
              <a:custGeom>
                <a:avLst/>
                <a:gdLst>
                  <a:gd name="connsiteX0" fmla="*/ 1152 w 1489"/>
                  <a:gd name="connsiteY0" fmla="*/ 815 h 1119"/>
                  <a:gd name="connsiteX1" fmla="*/ 337 w 1489"/>
                  <a:gd name="connsiteY1" fmla="*/ 0 h 1119"/>
                  <a:gd name="connsiteX2" fmla="*/ 1152 w 1489"/>
                  <a:gd name="connsiteY2" fmla="*/ 815 h 1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" h="1119">
                    <a:moveTo>
                      <a:pt x="1152" y="815"/>
                    </a:moveTo>
                    <a:cubicBezTo>
                      <a:pt x="337" y="0"/>
                      <a:pt x="-477" y="2443"/>
                      <a:pt x="337" y="0"/>
                    </a:cubicBezTo>
                    <a:cubicBezTo>
                      <a:pt x="1152" y="815"/>
                      <a:pt x="1966" y="815"/>
                      <a:pt x="1152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6232833" y="1857850"/>
                <a:ext cx="80634" cy="338446"/>
              </a:xfrm>
              <a:custGeom>
                <a:avLst/>
                <a:gdLst>
                  <a:gd name="connsiteX0" fmla="*/ 68417 w 80634"/>
                  <a:gd name="connsiteY0" fmla="*/ 333126 h 338446"/>
                  <a:gd name="connsiteX1" fmla="*/ 66788 w 80634"/>
                  <a:gd name="connsiteY1" fmla="*/ 325796 h 338446"/>
                  <a:gd name="connsiteX2" fmla="*/ 65159 w 80634"/>
                  <a:gd name="connsiteY2" fmla="*/ 318465 h 338446"/>
                  <a:gd name="connsiteX3" fmla="*/ 67603 w 80634"/>
                  <a:gd name="connsiteY3" fmla="*/ 316836 h 338446"/>
                  <a:gd name="connsiteX4" fmla="*/ 63530 w 80634"/>
                  <a:gd name="connsiteY4" fmla="*/ 309506 h 338446"/>
                  <a:gd name="connsiteX5" fmla="*/ 64345 w 80634"/>
                  <a:gd name="connsiteY5" fmla="*/ 299732 h 338446"/>
                  <a:gd name="connsiteX6" fmla="*/ 65159 w 80634"/>
                  <a:gd name="connsiteY6" fmla="*/ 299732 h 338446"/>
                  <a:gd name="connsiteX7" fmla="*/ 61901 w 80634"/>
                  <a:gd name="connsiteY7" fmla="*/ 297289 h 338446"/>
                  <a:gd name="connsiteX8" fmla="*/ 63530 w 80634"/>
                  <a:gd name="connsiteY8" fmla="*/ 296474 h 338446"/>
                  <a:gd name="connsiteX9" fmla="*/ 60272 w 80634"/>
                  <a:gd name="connsiteY9" fmla="*/ 294845 h 338446"/>
                  <a:gd name="connsiteX10" fmla="*/ 62716 w 80634"/>
                  <a:gd name="connsiteY10" fmla="*/ 292402 h 338446"/>
                  <a:gd name="connsiteX11" fmla="*/ 60272 w 80634"/>
                  <a:gd name="connsiteY11" fmla="*/ 293216 h 338446"/>
                  <a:gd name="connsiteX12" fmla="*/ 54571 w 80634"/>
                  <a:gd name="connsiteY12" fmla="*/ 288329 h 338446"/>
                  <a:gd name="connsiteX13" fmla="*/ 56200 w 80634"/>
                  <a:gd name="connsiteY13" fmla="*/ 287515 h 338446"/>
                  <a:gd name="connsiteX14" fmla="*/ 45611 w 80634"/>
                  <a:gd name="connsiteY14" fmla="*/ 278555 h 338446"/>
                  <a:gd name="connsiteX15" fmla="*/ 48055 w 80634"/>
                  <a:gd name="connsiteY15" fmla="*/ 276926 h 338446"/>
                  <a:gd name="connsiteX16" fmla="*/ 43983 w 80634"/>
                  <a:gd name="connsiteY16" fmla="*/ 276926 h 338446"/>
                  <a:gd name="connsiteX17" fmla="*/ 41539 w 80634"/>
                  <a:gd name="connsiteY17" fmla="*/ 274483 h 338446"/>
                  <a:gd name="connsiteX18" fmla="*/ 42354 w 80634"/>
                  <a:gd name="connsiteY18" fmla="*/ 274483 h 338446"/>
                  <a:gd name="connsiteX19" fmla="*/ 39910 w 80634"/>
                  <a:gd name="connsiteY19" fmla="*/ 273668 h 338446"/>
                  <a:gd name="connsiteX20" fmla="*/ 40724 w 80634"/>
                  <a:gd name="connsiteY20" fmla="*/ 272039 h 338446"/>
                  <a:gd name="connsiteX21" fmla="*/ 39096 w 80634"/>
                  <a:gd name="connsiteY21" fmla="*/ 270410 h 338446"/>
                  <a:gd name="connsiteX22" fmla="*/ 38281 w 80634"/>
                  <a:gd name="connsiteY22" fmla="*/ 271225 h 338446"/>
                  <a:gd name="connsiteX23" fmla="*/ 37467 w 80634"/>
                  <a:gd name="connsiteY23" fmla="*/ 269596 h 338446"/>
                  <a:gd name="connsiteX24" fmla="*/ 37467 w 80634"/>
                  <a:gd name="connsiteY24" fmla="*/ 269596 h 338446"/>
                  <a:gd name="connsiteX25" fmla="*/ 34209 w 80634"/>
                  <a:gd name="connsiteY25" fmla="*/ 268781 h 338446"/>
                  <a:gd name="connsiteX26" fmla="*/ 37467 w 80634"/>
                  <a:gd name="connsiteY26" fmla="*/ 267152 h 338446"/>
                  <a:gd name="connsiteX27" fmla="*/ 26064 w 80634"/>
                  <a:gd name="connsiteY27" fmla="*/ 254935 h 338446"/>
                  <a:gd name="connsiteX28" fmla="*/ 27693 w 80634"/>
                  <a:gd name="connsiteY28" fmla="*/ 252492 h 338446"/>
                  <a:gd name="connsiteX29" fmla="*/ 24435 w 80634"/>
                  <a:gd name="connsiteY29" fmla="*/ 251677 h 338446"/>
                  <a:gd name="connsiteX30" fmla="*/ 25249 w 80634"/>
                  <a:gd name="connsiteY30" fmla="*/ 250048 h 338446"/>
                  <a:gd name="connsiteX31" fmla="*/ 22806 w 80634"/>
                  <a:gd name="connsiteY31" fmla="*/ 249234 h 338446"/>
                  <a:gd name="connsiteX32" fmla="*/ 25249 w 80634"/>
                  <a:gd name="connsiteY32" fmla="*/ 248419 h 338446"/>
                  <a:gd name="connsiteX33" fmla="*/ 21177 w 80634"/>
                  <a:gd name="connsiteY33" fmla="*/ 246790 h 338446"/>
                  <a:gd name="connsiteX34" fmla="*/ 22806 w 80634"/>
                  <a:gd name="connsiteY34" fmla="*/ 245976 h 338446"/>
                  <a:gd name="connsiteX35" fmla="*/ 20362 w 80634"/>
                  <a:gd name="connsiteY35" fmla="*/ 243532 h 338446"/>
                  <a:gd name="connsiteX36" fmla="*/ 21991 w 80634"/>
                  <a:gd name="connsiteY36" fmla="*/ 242718 h 338446"/>
                  <a:gd name="connsiteX37" fmla="*/ 19548 w 80634"/>
                  <a:gd name="connsiteY37" fmla="*/ 241903 h 338446"/>
                  <a:gd name="connsiteX38" fmla="*/ 21177 w 80634"/>
                  <a:gd name="connsiteY38" fmla="*/ 241089 h 338446"/>
                  <a:gd name="connsiteX39" fmla="*/ 16290 w 80634"/>
                  <a:gd name="connsiteY39" fmla="*/ 237831 h 338446"/>
                  <a:gd name="connsiteX40" fmla="*/ 17104 w 80634"/>
                  <a:gd name="connsiteY40" fmla="*/ 237831 h 338446"/>
                  <a:gd name="connsiteX41" fmla="*/ 14661 w 80634"/>
                  <a:gd name="connsiteY41" fmla="*/ 233758 h 338446"/>
                  <a:gd name="connsiteX42" fmla="*/ 17104 w 80634"/>
                  <a:gd name="connsiteY42" fmla="*/ 231315 h 338446"/>
                  <a:gd name="connsiteX43" fmla="*/ 12217 w 80634"/>
                  <a:gd name="connsiteY43" fmla="*/ 231315 h 338446"/>
                  <a:gd name="connsiteX44" fmla="*/ 11403 w 80634"/>
                  <a:gd name="connsiteY44" fmla="*/ 226428 h 338446"/>
                  <a:gd name="connsiteX45" fmla="*/ 15475 w 80634"/>
                  <a:gd name="connsiteY45" fmla="*/ 225614 h 338446"/>
                  <a:gd name="connsiteX46" fmla="*/ 17104 w 80634"/>
                  <a:gd name="connsiteY46" fmla="*/ 223985 h 338446"/>
                  <a:gd name="connsiteX47" fmla="*/ 18733 w 80634"/>
                  <a:gd name="connsiteY47" fmla="*/ 223985 h 338446"/>
                  <a:gd name="connsiteX48" fmla="*/ 17104 w 80634"/>
                  <a:gd name="connsiteY48" fmla="*/ 221541 h 338446"/>
                  <a:gd name="connsiteX49" fmla="*/ 10589 w 80634"/>
                  <a:gd name="connsiteY49" fmla="*/ 219912 h 338446"/>
                  <a:gd name="connsiteX50" fmla="*/ 14661 w 80634"/>
                  <a:gd name="connsiteY50" fmla="*/ 219098 h 338446"/>
                  <a:gd name="connsiteX51" fmla="*/ 8145 w 80634"/>
                  <a:gd name="connsiteY51" fmla="*/ 218283 h 338446"/>
                  <a:gd name="connsiteX52" fmla="*/ 9774 w 80634"/>
                  <a:gd name="connsiteY52" fmla="*/ 216654 h 338446"/>
                  <a:gd name="connsiteX53" fmla="*/ 8145 w 80634"/>
                  <a:gd name="connsiteY53" fmla="*/ 216654 h 338446"/>
                  <a:gd name="connsiteX54" fmla="*/ 9774 w 80634"/>
                  <a:gd name="connsiteY54" fmla="*/ 213396 h 338446"/>
                  <a:gd name="connsiteX55" fmla="*/ 11403 w 80634"/>
                  <a:gd name="connsiteY55" fmla="*/ 213396 h 338446"/>
                  <a:gd name="connsiteX56" fmla="*/ 9774 w 80634"/>
                  <a:gd name="connsiteY56" fmla="*/ 211767 h 338446"/>
                  <a:gd name="connsiteX57" fmla="*/ 9774 w 80634"/>
                  <a:gd name="connsiteY57" fmla="*/ 211767 h 338446"/>
                  <a:gd name="connsiteX58" fmla="*/ 6516 w 80634"/>
                  <a:gd name="connsiteY58" fmla="*/ 210953 h 338446"/>
                  <a:gd name="connsiteX59" fmla="*/ 7331 w 80634"/>
                  <a:gd name="connsiteY59" fmla="*/ 210953 h 338446"/>
                  <a:gd name="connsiteX60" fmla="*/ 4887 w 80634"/>
                  <a:gd name="connsiteY60" fmla="*/ 208509 h 338446"/>
                  <a:gd name="connsiteX61" fmla="*/ 7331 w 80634"/>
                  <a:gd name="connsiteY61" fmla="*/ 208509 h 338446"/>
                  <a:gd name="connsiteX62" fmla="*/ 2444 w 80634"/>
                  <a:gd name="connsiteY62" fmla="*/ 204437 h 338446"/>
                  <a:gd name="connsiteX63" fmla="*/ 4072 w 80634"/>
                  <a:gd name="connsiteY63" fmla="*/ 205251 h 338446"/>
                  <a:gd name="connsiteX64" fmla="*/ 4072 w 80634"/>
                  <a:gd name="connsiteY64" fmla="*/ 198735 h 338446"/>
                  <a:gd name="connsiteX65" fmla="*/ 2444 w 80634"/>
                  <a:gd name="connsiteY65" fmla="*/ 198735 h 338446"/>
                  <a:gd name="connsiteX66" fmla="*/ 4072 w 80634"/>
                  <a:gd name="connsiteY66" fmla="*/ 197106 h 338446"/>
                  <a:gd name="connsiteX67" fmla="*/ 3258 w 80634"/>
                  <a:gd name="connsiteY67" fmla="*/ 195477 h 338446"/>
                  <a:gd name="connsiteX68" fmla="*/ 4072 w 80634"/>
                  <a:gd name="connsiteY68" fmla="*/ 195477 h 338446"/>
                  <a:gd name="connsiteX69" fmla="*/ 2444 w 80634"/>
                  <a:gd name="connsiteY69" fmla="*/ 188147 h 338446"/>
                  <a:gd name="connsiteX70" fmla="*/ 0 w 80634"/>
                  <a:gd name="connsiteY70" fmla="*/ 186518 h 338446"/>
                  <a:gd name="connsiteX71" fmla="*/ 1629 w 80634"/>
                  <a:gd name="connsiteY71" fmla="*/ 186518 h 338446"/>
                  <a:gd name="connsiteX72" fmla="*/ 3258 w 80634"/>
                  <a:gd name="connsiteY72" fmla="*/ 184889 h 338446"/>
                  <a:gd name="connsiteX73" fmla="*/ 3258 w 80634"/>
                  <a:gd name="connsiteY73" fmla="*/ 187333 h 338446"/>
                  <a:gd name="connsiteX74" fmla="*/ 3258 w 80634"/>
                  <a:gd name="connsiteY74" fmla="*/ 185703 h 338446"/>
                  <a:gd name="connsiteX75" fmla="*/ 3258 w 80634"/>
                  <a:gd name="connsiteY75" fmla="*/ 182446 h 338446"/>
                  <a:gd name="connsiteX76" fmla="*/ 5702 w 80634"/>
                  <a:gd name="connsiteY76" fmla="*/ 182446 h 338446"/>
                  <a:gd name="connsiteX77" fmla="*/ 4072 w 80634"/>
                  <a:gd name="connsiteY77" fmla="*/ 180817 h 338446"/>
                  <a:gd name="connsiteX78" fmla="*/ 3258 w 80634"/>
                  <a:gd name="connsiteY78" fmla="*/ 180002 h 338446"/>
                  <a:gd name="connsiteX79" fmla="*/ 1629 w 80634"/>
                  <a:gd name="connsiteY79" fmla="*/ 179188 h 338446"/>
                  <a:gd name="connsiteX80" fmla="*/ 4072 w 80634"/>
                  <a:gd name="connsiteY80" fmla="*/ 177559 h 338446"/>
                  <a:gd name="connsiteX81" fmla="*/ 6516 w 80634"/>
                  <a:gd name="connsiteY81" fmla="*/ 177559 h 338446"/>
                  <a:gd name="connsiteX82" fmla="*/ 3258 w 80634"/>
                  <a:gd name="connsiteY82" fmla="*/ 175930 h 338446"/>
                  <a:gd name="connsiteX83" fmla="*/ 4072 w 80634"/>
                  <a:gd name="connsiteY83" fmla="*/ 175930 h 338446"/>
                  <a:gd name="connsiteX84" fmla="*/ 1629 w 80634"/>
                  <a:gd name="connsiteY84" fmla="*/ 173486 h 338446"/>
                  <a:gd name="connsiteX85" fmla="*/ 4887 w 80634"/>
                  <a:gd name="connsiteY85" fmla="*/ 169414 h 338446"/>
                  <a:gd name="connsiteX86" fmla="*/ 4072 w 80634"/>
                  <a:gd name="connsiteY86" fmla="*/ 166156 h 338446"/>
                  <a:gd name="connsiteX87" fmla="*/ 4887 w 80634"/>
                  <a:gd name="connsiteY87" fmla="*/ 166970 h 338446"/>
                  <a:gd name="connsiteX88" fmla="*/ 4887 w 80634"/>
                  <a:gd name="connsiteY88" fmla="*/ 165341 h 338446"/>
                  <a:gd name="connsiteX89" fmla="*/ 8959 w 80634"/>
                  <a:gd name="connsiteY89" fmla="*/ 163712 h 338446"/>
                  <a:gd name="connsiteX90" fmla="*/ 4887 w 80634"/>
                  <a:gd name="connsiteY90" fmla="*/ 162083 h 338446"/>
                  <a:gd name="connsiteX91" fmla="*/ 6516 w 80634"/>
                  <a:gd name="connsiteY91" fmla="*/ 158011 h 338446"/>
                  <a:gd name="connsiteX92" fmla="*/ 8959 w 80634"/>
                  <a:gd name="connsiteY92" fmla="*/ 158825 h 338446"/>
                  <a:gd name="connsiteX93" fmla="*/ 8959 w 80634"/>
                  <a:gd name="connsiteY93" fmla="*/ 155567 h 338446"/>
                  <a:gd name="connsiteX94" fmla="*/ 5702 w 80634"/>
                  <a:gd name="connsiteY94" fmla="*/ 155567 h 338446"/>
                  <a:gd name="connsiteX95" fmla="*/ 7331 w 80634"/>
                  <a:gd name="connsiteY95" fmla="*/ 153938 h 338446"/>
                  <a:gd name="connsiteX96" fmla="*/ 5702 w 80634"/>
                  <a:gd name="connsiteY96" fmla="*/ 152309 h 338446"/>
                  <a:gd name="connsiteX97" fmla="*/ 10589 w 80634"/>
                  <a:gd name="connsiteY97" fmla="*/ 145794 h 338446"/>
                  <a:gd name="connsiteX98" fmla="*/ 9774 w 80634"/>
                  <a:gd name="connsiteY98" fmla="*/ 144165 h 338446"/>
                  <a:gd name="connsiteX99" fmla="*/ 9774 w 80634"/>
                  <a:gd name="connsiteY99" fmla="*/ 144979 h 338446"/>
                  <a:gd name="connsiteX100" fmla="*/ 8959 w 80634"/>
                  <a:gd name="connsiteY100" fmla="*/ 144165 h 338446"/>
                  <a:gd name="connsiteX101" fmla="*/ 12217 w 80634"/>
                  <a:gd name="connsiteY101" fmla="*/ 144165 h 338446"/>
                  <a:gd name="connsiteX102" fmla="*/ 9774 w 80634"/>
                  <a:gd name="connsiteY102" fmla="*/ 139278 h 338446"/>
                  <a:gd name="connsiteX103" fmla="*/ 11403 w 80634"/>
                  <a:gd name="connsiteY103" fmla="*/ 139278 h 338446"/>
                  <a:gd name="connsiteX104" fmla="*/ 9774 w 80634"/>
                  <a:gd name="connsiteY104" fmla="*/ 137649 h 338446"/>
                  <a:gd name="connsiteX105" fmla="*/ 14661 w 80634"/>
                  <a:gd name="connsiteY105" fmla="*/ 138463 h 338446"/>
                  <a:gd name="connsiteX106" fmla="*/ 13846 w 80634"/>
                  <a:gd name="connsiteY106" fmla="*/ 136020 h 338446"/>
                  <a:gd name="connsiteX107" fmla="*/ 16290 w 80634"/>
                  <a:gd name="connsiteY107" fmla="*/ 136020 h 338446"/>
                  <a:gd name="connsiteX108" fmla="*/ 14661 w 80634"/>
                  <a:gd name="connsiteY108" fmla="*/ 134391 h 338446"/>
                  <a:gd name="connsiteX109" fmla="*/ 14661 w 80634"/>
                  <a:gd name="connsiteY109" fmla="*/ 135205 h 338446"/>
                  <a:gd name="connsiteX110" fmla="*/ 15475 w 80634"/>
                  <a:gd name="connsiteY110" fmla="*/ 133576 h 338446"/>
                  <a:gd name="connsiteX111" fmla="*/ 13032 w 80634"/>
                  <a:gd name="connsiteY111" fmla="*/ 134391 h 338446"/>
                  <a:gd name="connsiteX112" fmla="*/ 11403 w 80634"/>
                  <a:gd name="connsiteY112" fmla="*/ 132762 h 338446"/>
                  <a:gd name="connsiteX113" fmla="*/ 13032 w 80634"/>
                  <a:gd name="connsiteY113" fmla="*/ 131133 h 338446"/>
                  <a:gd name="connsiteX114" fmla="*/ 11403 w 80634"/>
                  <a:gd name="connsiteY114" fmla="*/ 129504 h 338446"/>
                  <a:gd name="connsiteX115" fmla="*/ 13032 w 80634"/>
                  <a:gd name="connsiteY115" fmla="*/ 129504 h 338446"/>
                  <a:gd name="connsiteX116" fmla="*/ 13032 w 80634"/>
                  <a:gd name="connsiteY116" fmla="*/ 130318 h 338446"/>
                  <a:gd name="connsiteX117" fmla="*/ 14661 w 80634"/>
                  <a:gd name="connsiteY117" fmla="*/ 129504 h 338446"/>
                  <a:gd name="connsiteX118" fmla="*/ 12217 w 80634"/>
                  <a:gd name="connsiteY118" fmla="*/ 127875 h 338446"/>
                  <a:gd name="connsiteX119" fmla="*/ 13846 w 80634"/>
                  <a:gd name="connsiteY119" fmla="*/ 128689 h 338446"/>
                  <a:gd name="connsiteX120" fmla="*/ 15475 w 80634"/>
                  <a:gd name="connsiteY120" fmla="*/ 127875 h 338446"/>
                  <a:gd name="connsiteX121" fmla="*/ 13846 w 80634"/>
                  <a:gd name="connsiteY121" fmla="*/ 127060 h 338446"/>
                  <a:gd name="connsiteX122" fmla="*/ 14661 w 80634"/>
                  <a:gd name="connsiteY122" fmla="*/ 127060 h 338446"/>
                  <a:gd name="connsiteX123" fmla="*/ 12217 w 80634"/>
                  <a:gd name="connsiteY123" fmla="*/ 124617 h 338446"/>
                  <a:gd name="connsiteX124" fmla="*/ 13846 w 80634"/>
                  <a:gd name="connsiteY124" fmla="*/ 122988 h 338446"/>
                  <a:gd name="connsiteX125" fmla="*/ 13846 w 80634"/>
                  <a:gd name="connsiteY125" fmla="*/ 122988 h 338446"/>
                  <a:gd name="connsiteX126" fmla="*/ 13846 w 80634"/>
                  <a:gd name="connsiteY126" fmla="*/ 120544 h 338446"/>
                  <a:gd name="connsiteX127" fmla="*/ 13846 w 80634"/>
                  <a:gd name="connsiteY127" fmla="*/ 120544 h 338446"/>
                  <a:gd name="connsiteX128" fmla="*/ 13032 w 80634"/>
                  <a:gd name="connsiteY128" fmla="*/ 118101 h 338446"/>
                  <a:gd name="connsiteX129" fmla="*/ 17919 w 80634"/>
                  <a:gd name="connsiteY129" fmla="*/ 118101 h 338446"/>
                  <a:gd name="connsiteX130" fmla="*/ 13846 w 80634"/>
                  <a:gd name="connsiteY130" fmla="*/ 115657 h 338446"/>
                  <a:gd name="connsiteX131" fmla="*/ 16290 w 80634"/>
                  <a:gd name="connsiteY131" fmla="*/ 110770 h 338446"/>
                  <a:gd name="connsiteX132" fmla="*/ 14661 w 80634"/>
                  <a:gd name="connsiteY132" fmla="*/ 109956 h 338446"/>
                  <a:gd name="connsiteX133" fmla="*/ 17919 w 80634"/>
                  <a:gd name="connsiteY133" fmla="*/ 103440 h 338446"/>
                  <a:gd name="connsiteX134" fmla="*/ 20362 w 80634"/>
                  <a:gd name="connsiteY134" fmla="*/ 104255 h 338446"/>
                  <a:gd name="connsiteX135" fmla="*/ 19548 w 80634"/>
                  <a:gd name="connsiteY135" fmla="*/ 102626 h 338446"/>
                  <a:gd name="connsiteX136" fmla="*/ 16290 w 80634"/>
                  <a:gd name="connsiteY136" fmla="*/ 102626 h 338446"/>
                  <a:gd name="connsiteX137" fmla="*/ 17919 w 80634"/>
                  <a:gd name="connsiteY137" fmla="*/ 98553 h 338446"/>
                  <a:gd name="connsiteX138" fmla="*/ 16290 w 80634"/>
                  <a:gd name="connsiteY138" fmla="*/ 97739 h 338446"/>
                  <a:gd name="connsiteX139" fmla="*/ 18733 w 80634"/>
                  <a:gd name="connsiteY139" fmla="*/ 96924 h 338446"/>
                  <a:gd name="connsiteX140" fmla="*/ 17104 w 80634"/>
                  <a:gd name="connsiteY140" fmla="*/ 96110 h 338446"/>
                  <a:gd name="connsiteX141" fmla="*/ 18733 w 80634"/>
                  <a:gd name="connsiteY141" fmla="*/ 96110 h 338446"/>
                  <a:gd name="connsiteX142" fmla="*/ 17104 w 80634"/>
                  <a:gd name="connsiteY142" fmla="*/ 94481 h 338446"/>
                  <a:gd name="connsiteX143" fmla="*/ 18733 w 80634"/>
                  <a:gd name="connsiteY143" fmla="*/ 94481 h 338446"/>
                  <a:gd name="connsiteX144" fmla="*/ 17919 w 80634"/>
                  <a:gd name="connsiteY144" fmla="*/ 91223 h 338446"/>
                  <a:gd name="connsiteX145" fmla="*/ 20362 w 80634"/>
                  <a:gd name="connsiteY145" fmla="*/ 91223 h 338446"/>
                  <a:gd name="connsiteX146" fmla="*/ 17919 w 80634"/>
                  <a:gd name="connsiteY146" fmla="*/ 90408 h 338446"/>
                  <a:gd name="connsiteX147" fmla="*/ 21991 w 80634"/>
                  <a:gd name="connsiteY147" fmla="*/ 87965 h 338446"/>
                  <a:gd name="connsiteX148" fmla="*/ 20362 w 80634"/>
                  <a:gd name="connsiteY148" fmla="*/ 77376 h 338446"/>
                  <a:gd name="connsiteX149" fmla="*/ 21177 w 80634"/>
                  <a:gd name="connsiteY149" fmla="*/ 77376 h 338446"/>
                  <a:gd name="connsiteX150" fmla="*/ 20362 w 80634"/>
                  <a:gd name="connsiteY150" fmla="*/ 75747 h 338446"/>
                  <a:gd name="connsiteX151" fmla="*/ 24435 w 80634"/>
                  <a:gd name="connsiteY151" fmla="*/ 76562 h 338446"/>
                  <a:gd name="connsiteX152" fmla="*/ 22806 w 80634"/>
                  <a:gd name="connsiteY152" fmla="*/ 73304 h 338446"/>
                  <a:gd name="connsiteX153" fmla="*/ 21991 w 80634"/>
                  <a:gd name="connsiteY153" fmla="*/ 73304 h 338446"/>
                  <a:gd name="connsiteX154" fmla="*/ 21177 w 80634"/>
                  <a:gd name="connsiteY154" fmla="*/ 70861 h 338446"/>
                  <a:gd name="connsiteX155" fmla="*/ 24435 w 80634"/>
                  <a:gd name="connsiteY155" fmla="*/ 71675 h 338446"/>
                  <a:gd name="connsiteX156" fmla="*/ 23620 w 80634"/>
                  <a:gd name="connsiteY156" fmla="*/ 70861 h 338446"/>
                  <a:gd name="connsiteX157" fmla="*/ 31765 w 80634"/>
                  <a:gd name="connsiteY157" fmla="*/ 74118 h 338446"/>
                  <a:gd name="connsiteX158" fmla="*/ 31765 w 80634"/>
                  <a:gd name="connsiteY158" fmla="*/ 73304 h 338446"/>
                  <a:gd name="connsiteX159" fmla="*/ 35023 w 80634"/>
                  <a:gd name="connsiteY159" fmla="*/ 74118 h 338446"/>
                  <a:gd name="connsiteX160" fmla="*/ 30136 w 80634"/>
                  <a:gd name="connsiteY160" fmla="*/ 71675 h 338446"/>
                  <a:gd name="connsiteX161" fmla="*/ 25249 w 80634"/>
                  <a:gd name="connsiteY161" fmla="*/ 67603 h 338446"/>
                  <a:gd name="connsiteX162" fmla="*/ 26878 w 80634"/>
                  <a:gd name="connsiteY162" fmla="*/ 69232 h 338446"/>
                  <a:gd name="connsiteX163" fmla="*/ 26878 w 80634"/>
                  <a:gd name="connsiteY163" fmla="*/ 66788 h 338446"/>
                  <a:gd name="connsiteX164" fmla="*/ 23620 w 80634"/>
                  <a:gd name="connsiteY164" fmla="*/ 65159 h 338446"/>
                  <a:gd name="connsiteX165" fmla="*/ 26064 w 80634"/>
                  <a:gd name="connsiteY165" fmla="*/ 65159 h 338446"/>
                  <a:gd name="connsiteX166" fmla="*/ 22806 w 80634"/>
                  <a:gd name="connsiteY166" fmla="*/ 64345 h 338446"/>
                  <a:gd name="connsiteX167" fmla="*/ 21991 w 80634"/>
                  <a:gd name="connsiteY167" fmla="*/ 61901 h 338446"/>
                  <a:gd name="connsiteX168" fmla="*/ 27693 w 80634"/>
                  <a:gd name="connsiteY168" fmla="*/ 63530 h 338446"/>
                  <a:gd name="connsiteX169" fmla="*/ 21991 w 80634"/>
                  <a:gd name="connsiteY169" fmla="*/ 61087 h 338446"/>
                  <a:gd name="connsiteX170" fmla="*/ 25249 w 80634"/>
                  <a:gd name="connsiteY170" fmla="*/ 61901 h 338446"/>
                  <a:gd name="connsiteX171" fmla="*/ 26064 w 80634"/>
                  <a:gd name="connsiteY171" fmla="*/ 60272 h 338446"/>
                  <a:gd name="connsiteX172" fmla="*/ 23620 w 80634"/>
                  <a:gd name="connsiteY172" fmla="*/ 59458 h 338446"/>
                  <a:gd name="connsiteX173" fmla="*/ 26064 w 80634"/>
                  <a:gd name="connsiteY173" fmla="*/ 58643 h 338446"/>
                  <a:gd name="connsiteX174" fmla="*/ 26878 w 80634"/>
                  <a:gd name="connsiteY174" fmla="*/ 57014 h 338446"/>
                  <a:gd name="connsiteX175" fmla="*/ 24435 w 80634"/>
                  <a:gd name="connsiteY175" fmla="*/ 55385 h 338446"/>
                  <a:gd name="connsiteX176" fmla="*/ 22806 w 80634"/>
                  <a:gd name="connsiteY176" fmla="*/ 57014 h 338446"/>
                  <a:gd name="connsiteX177" fmla="*/ 21991 w 80634"/>
                  <a:gd name="connsiteY177" fmla="*/ 55385 h 338446"/>
                  <a:gd name="connsiteX178" fmla="*/ 23620 w 80634"/>
                  <a:gd name="connsiteY178" fmla="*/ 55385 h 338446"/>
                  <a:gd name="connsiteX179" fmla="*/ 21991 w 80634"/>
                  <a:gd name="connsiteY179" fmla="*/ 53756 h 338446"/>
                  <a:gd name="connsiteX180" fmla="*/ 23620 w 80634"/>
                  <a:gd name="connsiteY180" fmla="*/ 53756 h 338446"/>
                  <a:gd name="connsiteX181" fmla="*/ 21991 w 80634"/>
                  <a:gd name="connsiteY181" fmla="*/ 52942 h 338446"/>
                  <a:gd name="connsiteX182" fmla="*/ 25249 w 80634"/>
                  <a:gd name="connsiteY182" fmla="*/ 52127 h 338446"/>
                  <a:gd name="connsiteX183" fmla="*/ 26878 w 80634"/>
                  <a:gd name="connsiteY183" fmla="*/ 52942 h 338446"/>
                  <a:gd name="connsiteX184" fmla="*/ 27693 w 80634"/>
                  <a:gd name="connsiteY184" fmla="*/ 52127 h 338446"/>
                  <a:gd name="connsiteX185" fmla="*/ 22806 w 80634"/>
                  <a:gd name="connsiteY185" fmla="*/ 50498 h 338446"/>
                  <a:gd name="connsiteX186" fmla="*/ 22806 w 80634"/>
                  <a:gd name="connsiteY186" fmla="*/ 49684 h 338446"/>
                  <a:gd name="connsiteX187" fmla="*/ 24435 w 80634"/>
                  <a:gd name="connsiteY187" fmla="*/ 51313 h 338446"/>
                  <a:gd name="connsiteX188" fmla="*/ 27693 w 80634"/>
                  <a:gd name="connsiteY188" fmla="*/ 50498 h 338446"/>
                  <a:gd name="connsiteX189" fmla="*/ 23620 w 80634"/>
                  <a:gd name="connsiteY189" fmla="*/ 48869 h 338446"/>
                  <a:gd name="connsiteX190" fmla="*/ 26064 w 80634"/>
                  <a:gd name="connsiteY190" fmla="*/ 48869 h 338446"/>
                  <a:gd name="connsiteX191" fmla="*/ 23620 w 80634"/>
                  <a:gd name="connsiteY191" fmla="*/ 48055 h 338446"/>
                  <a:gd name="connsiteX192" fmla="*/ 28507 w 80634"/>
                  <a:gd name="connsiteY192" fmla="*/ 46426 h 338446"/>
                  <a:gd name="connsiteX193" fmla="*/ 30951 w 80634"/>
                  <a:gd name="connsiteY193" fmla="*/ 48055 h 338446"/>
                  <a:gd name="connsiteX194" fmla="*/ 30951 w 80634"/>
                  <a:gd name="connsiteY194" fmla="*/ 47240 h 338446"/>
                  <a:gd name="connsiteX195" fmla="*/ 35023 w 80634"/>
                  <a:gd name="connsiteY195" fmla="*/ 48055 h 338446"/>
                  <a:gd name="connsiteX196" fmla="*/ 34209 w 80634"/>
                  <a:gd name="connsiteY196" fmla="*/ 46426 h 338446"/>
                  <a:gd name="connsiteX197" fmla="*/ 25249 w 80634"/>
                  <a:gd name="connsiteY197" fmla="*/ 43982 h 338446"/>
                  <a:gd name="connsiteX198" fmla="*/ 28507 w 80634"/>
                  <a:gd name="connsiteY198" fmla="*/ 41539 h 338446"/>
                  <a:gd name="connsiteX199" fmla="*/ 26064 w 80634"/>
                  <a:gd name="connsiteY199" fmla="*/ 41539 h 338446"/>
                  <a:gd name="connsiteX200" fmla="*/ 24435 w 80634"/>
                  <a:gd name="connsiteY200" fmla="*/ 39095 h 338446"/>
                  <a:gd name="connsiteX201" fmla="*/ 30136 w 80634"/>
                  <a:gd name="connsiteY201" fmla="*/ 39910 h 338446"/>
                  <a:gd name="connsiteX202" fmla="*/ 29322 w 80634"/>
                  <a:gd name="connsiteY202" fmla="*/ 40724 h 338446"/>
                  <a:gd name="connsiteX203" fmla="*/ 33394 w 80634"/>
                  <a:gd name="connsiteY203" fmla="*/ 39910 h 338446"/>
                  <a:gd name="connsiteX204" fmla="*/ 30951 w 80634"/>
                  <a:gd name="connsiteY204" fmla="*/ 38281 h 338446"/>
                  <a:gd name="connsiteX205" fmla="*/ 29322 w 80634"/>
                  <a:gd name="connsiteY205" fmla="*/ 39095 h 338446"/>
                  <a:gd name="connsiteX206" fmla="*/ 28507 w 80634"/>
                  <a:gd name="connsiteY206" fmla="*/ 36652 h 338446"/>
                  <a:gd name="connsiteX207" fmla="*/ 25249 w 80634"/>
                  <a:gd name="connsiteY207" fmla="*/ 37466 h 338446"/>
                  <a:gd name="connsiteX208" fmla="*/ 24435 w 80634"/>
                  <a:gd name="connsiteY208" fmla="*/ 36652 h 338446"/>
                  <a:gd name="connsiteX209" fmla="*/ 26064 w 80634"/>
                  <a:gd name="connsiteY209" fmla="*/ 36652 h 338446"/>
                  <a:gd name="connsiteX210" fmla="*/ 24435 w 80634"/>
                  <a:gd name="connsiteY210" fmla="*/ 35023 h 338446"/>
                  <a:gd name="connsiteX211" fmla="*/ 26878 w 80634"/>
                  <a:gd name="connsiteY211" fmla="*/ 34209 h 338446"/>
                  <a:gd name="connsiteX212" fmla="*/ 29322 w 80634"/>
                  <a:gd name="connsiteY212" fmla="*/ 36652 h 338446"/>
                  <a:gd name="connsiteX213" fmla="*/ 28507 w 80634"/>
                  <a:gd name="connsiteY213" fmla="*/ 34209 h 338446"/>
                  <a:gd name="connsiteX214" fmla="*/ 29322 w 80634"/>
                  <a:gd name="connsiteY214" fmla="*/ 35023 h 338446"/>
                  <a:gd name="connsiteX215" fmla="*/ 31765 w 80634"/>
                  <a:gd name="connsiteY215" fmla="*/ 33394 h 338446"/>
                  <a:gd name="connsiteX216" fmla="*/ 29322 w 80634"/>
                  <a:gd name="connsiteY216" fmla="*/ 33394 h 338446"/>
                  <a:gd name="connsiteX217" fmla="*/ 27693 w 80634"/>
                  <a:gd name="connsiteY217" fmla="*/ 30136 h 338446"/>
                  <a:gd name="connsiteX218" fmla="*/ 30951 w 80634"/>
                  <a:gd name="connsiteY218" fmla="*/ 29322 h 338446"/>
                  <a:gd name="connsiteX219" fmla="*/ 31765 w 80634"/>
                  <a:gd name="connsiteY219" fmla="*/ 32580 h 338446"/>
                  <a:gd name="connsiteX220" fmla="*/ 34209 w 80634"/>
                  <a:gd name="connsiteY220" fmla="*/ 34209 h 338446"/>
                  <a:gd name="connsiteX221" fmla="*/ 39910 w 80634"/>
                  <a:gd name="connsiteY221" fmla="*/ 33394 h 338446"/>
                  <a:gd name="connsiteX222" fmla="*/ 39096 w 80634"/>
                  <a:gd name="connsiteY222" fmla="*/ 32580 h 338446"/>
                  <a:gd name="connsiteX223" fmla="*/ 35023 w 80634"/>
                  <a:gd name="connsiteY223" fmla="*/ 32580 h 338446"/>
                  <a:gd name="connsiteX224" fmla="*/ 32580 w 80634"/>
                  <a:gd name="connsiteY224" fmla="*/ 29322 h 338446"/>
                  <a:gd name="connsiteX225" fmla="*/ 35838 w 80634"/>
                  <a:gd name="connsiteY225" fmla="*/ 29322 h 338446"/>
                  <a:gd name="connsiteX226" fmla="*/ 36652 w 80634"/>
                  <a:gd name="connsiteY226" fmla="*/ 24435 h 338446"/>
                  <a:gd name="connsiteX227" fmla="*/ 33394 w 80634"/>
                  <a:gd name="connsiteY227" fmla="*/ 23620 h 338446"/>
                  <a:gd name="connsiteX228" fmla="*/ 29322 w 80634"/>
                  <a:gd name="connsiteY228" fmla="*/ 24435 h 338446"/>
                  <a:gd name="connsiteX229" fmla="*/ 31765 w 80634"/>
                  <a:gd name="connsiteY229" fmla="*/ 24435 h 338446"/>
                  <a:gd name="connsiteX230" fmla="*/ 31765 w 80634"/>
                  <a:gd name="connsiteY230" fmla="*/ 22806 h 338446"/>
                  <a:gd name="connsiteX231" fmla="*/ 38281 w 80634"/>
                  <a:gd name="connsiteY231" fmla="*/ 22806 h 338446"/>
                  <a:gd name="connsiteX232" fmla="*/ 39910 w 80634"/>
                  <a:gd name="connsiteY232" fmla="*/ 21991 h 338446"/>
                  <a:gd name="connsiteX233" fmla="*/ 36652 w 80634"/>
                  <a:gd name="connsiteY233" fmla="*/ 18733 h 338446"/>
                  <a:gd name="connsiteX234" fmla="*/ 35838 w 80634"/>
                  <a:gd name="connsiteY234" fmla="*/ 13846 h 338446"/>
                  <a:gd name="connsiteX235" fmla="*/ 40724 w 80634"/>
                  <a:gd name="connsiteY235" fmla="*/ 12217 h 338446"/>
                  <a:gd name="connsiteX236" fmla="*/ 39096 w 80634"/>
                  <a:gd name="connsiteY236" fmla="*/ 11403 h 338446"/>
                  <a:gd name="connsiteX237" fmla="*/ 39910 w 80634"/>
                  <a:gd name="connsiteY237" fmla="*/ 11403 h 338446"/>
                  <a:gd name="connsiteX238" fmla="*/ 37467 w 80634"/>
                  <a:gd name="connsiteY238" fmla="*/ 8959 h 338446"/>
                  <a:gd name="connsiteX239" fmla="*/ 40724 w 80634"/>
                  <a:gd name="connsiteY239" fmla="*/ 8959 h 338446"/>
                  <a:gd name="connsiteX240" fmla="*/ 39910 w 80634"/>
                  <a:gd name="connsiteY240" fmla="*/ 8145 h 338446"/>
                  <a:gd name="connsiteX241" fmla="*/ 42354 w 80634"/>
                  <a:gd name="connsiteY241" fmla="*/ 8145 h 338446"/>
                  <a:gd name="connsiteX242" fmla="*/ 41539 w 80634"/>
                  <a:gd name="connsiteY242" fmla="*/ 5701 h 338446"/>
                  <a:gd name="connsiteX243" fmla="*/ 39910 w 80634"/>
                  <a:gd name="connsiteY243" fmla="*/ 6516 h 338446"/>
                  <a:gd name="connsiteX244" fmla="*/ 38281 w 80634"/>
                  <a:gd name="connsiteY244" fmla="*/ 2443 h 338446"/>
                  <a:gd name="connsiteX245" fmla="*/ 39910 w 80634"/>
                  <a:gd name="connsiteY245" fmla="*/ 2443 h 338446"/>
                  <a:gd name="connsiteX246" fmla="*/ 38281 w 80634"/>
                  <a:gd name="connsiteY246" fmla="*/ 1629 h 338446"/>
                  <a:gd name="connsiteX247" fmla="*/ 39096 w 80634"/>
                  <a:gd name="connsiteY247" fmla="*/ 0 h 338446"/>
                  <a:gd name="connsiteX248" fmla="*/ 43983 w 80634"/>
                  <a:gd name="connsiteY248" fmla="*/ 1629 h 338446"/>
                  <a:gd name="connsiteX249" fmla="*/ 39910 w 80634"/>
                  <a:gd name="connsiteY249" fmla="*/ 2443 h 338446"/>
                  <a:gd name="connsiteX250" fmla="*/ 40724 w 80634"/>
                  <a:gd name="connsiteY250" fmla="*/ 4072 h 338446"/>
                  <a:gd name="connsiteX251" fmla="*/ 39910 w 80634"/>
                  <a:gd name="connsiteY251" fmla="*/ 3258 h 338446"/>
                  <a:gd name="connsiteX252" fmla="*/ 43983 w 80634"/>
                  <a:gd name="connsiteY252" fmla="*/ 3258 h 338446"/>
                  <a:gd name="connsiteX253" fmla="*/ 43983 w 80634"/>
                  <a:gd name="connsiteY253" fmla="*/ 2443 h 338446"/>
                  <a:gd name="connsiteX254" fmla="*/ 45611 w 80634"/>
                  <a:gd name="connsiteY254" fmla="*/ 4072 h 338446"/>
                  <a:gd name="connsiteX255" fmla="*/ 43168 w 80634"/>
                  <a:gd name="connsiteY255" fmla="*/ 4887 h 338446"/>
                  <a:gd name="connsiteX256" fmla="*/ 45611 w 80634"/>
                  <a:gd name="connsiteY256" fmla="*/ 6516 h 338446"/>
                  <a:gd name="connsiteX257" fmla="*/ 47241 w 80634"/>
                  <a:gd name="connsiteY257" fmla="*/ 9774 h 338446"/>
                  <a:gd name="connsiteX258" fmla="*/ 41539 w 80634"/>
                  <a:gd name="connsiteY258" fmla="*/ 8145 h 338446"/>
                  <a:gd name="connsiteX259" fmla="*/ 40724 w 80634"/>
                  <a:gd name="connsiteY259" fmla="*/ 9774 h 338446"/>
                  <a:gd name="connsiteX260" fmla="*/ 46426 w 80634"/>
                  <a:gd name="connsiteY260" fmla="*/ 10588 h 338446"/>
                  <a:gd name="connsiteX261" fmla="*/ 44797 w 80634"/>
                  <a:gd name="connsiteY261" fmla="*/ 10588 h 338446"/>
                  <a:gd name="connsiteX262" fmla="*/ 48055 w 80634"/>
                  <a:gd name="connsiteY262" fmla="*/ 13032 h 338446"/>
                  <a:gd name="connsiteX263" fmla="*/ 47241 w 80634"/>
                  <a:gd name="connsiteY263" fmla="*/ 19548 h 338446"/>
                  <a:gd name="connsiteX264" fmla="*/ 45611 w 80634"/>
                  <a:gd name="connsiteY264" fmla="*/ 19548 h 338446"/>
                  <a:gd name="connsiteX265" fmla="*/ 48869 w 80634"/>
                  <a:gd name="connsiteY265" fmla="*/ 24435 h 338446"/>
                  <a:gd name="connsiteX266" fmla="*/ 47241 w 80634"/>
                  <a:gd name="connsiteY266" fmla="*/ 30950 h 338446"/>
                  <a:gd name="connsiteX267" fmla="*/ 48055 w 80634"/>
                  <a:gd name="connsiteY267" fmla="*/ 43168 h 338446"/>
                  <a:gd name="connsiteX268" fmla="*/ 45611 w 80634"/>
                  <a:gd name="connsiteY268" fmla="*/ 42353 h 338446"/>
                  <a:gd name="connsiteX269" fmla="*/ 44797 w 80634"/>
                  <a:gd name="connsiteY269" fmla="*/ 43168 h 338446"/>
                  <a:gd name="connsiteX270" fmla="*/ 48869 w 80634"/>
                  <a:gd name="connsiteY270" fmla="*/ 44797 h 338446"/>
                  <a:gd name="connsiteX271" fmla="*/ 49684 w 80634"/>
                  <a:gd name="connsiteY271" fmla="*/ 51313 h 338446"/>
                  <a:gd name="connsiteX272" fmla="*/ 48055 w 80634"/>
                  <a:gd name="connsiteY272" fmla="*/ 51313 h 338446"/>
                  <a:gd name="connsiteX273" fmla="*/ 47241 w 80634"/>
                  <a:gd name="connsiteY273" fmla="*/ 57014 h 338446"/>
                  <a:gd name="connsiteX274" fmla="*/ 44797 w 80634"/>
                  <a:gd name="connsiteY274" fmla="*/ 57829 h 338446"/>
                  <a:gd name="connsiteX275" fmla="*/ 48055 w 80634"/>
                  <a:gd name="connsiteY275" fmla="*/ 61901 h 338446"/>
                  <a:gd name="connsiteX276" fmla="*/ 45611 w 80634"/>
                  <a:gd name="connsiteY276" fmla="*/ 65974 h 338446"/>
                  <a:gd name="connsiteX277" fmla="*/ 45611 w 80634"/>
                  <a:gd name="connsiteY277" fmla="*/ 80634 h 338446"/>
                  <a:gd name="connsiteX278" fmla="*/ 43983 w 80634"/>
                  <a:gd name="connsiteY278" fmla="*/ 80634 h 338446"/>
                  <a:gd name="connsiteX279" fmla="*/ 42354 w 80634"/>
                  <a:gd name="connsiteY279" fmla="*/ 94481 h 338446"/>
                  <a:gd name="connsiteX280" fmla="*/ 39096 w 80634"/>
                  <a:gd name="connsiteY280" fmla="*/ 92852 h 338446"/>
                  <a:gd name="connsiteX281" fmla="*/ 41539 w 80634"/>
                  <a:gd name="connsiteY281" fmla="*/ 96110 h 338446"/>
                  <a:gd name="connsiteX282" fmla="*/ 39096 w 80634"/>
                  <a:gd name="connsiteY282" fmla="*/ 99368 h 338446"/>
                  <a:gd name="connsiteX283" fmla="*/ 39910 w 80634"/>
                  <a:gd name="connsiteY283" fmla="*/ 102626 h 338446"/>
                  <a:gd name="connsiteX284" fmla="*/ 38281 w 80634"/>
                  <a:gd name="connsiteY284" fmla="*/ 108327 h 338446"/>
                  <a:gd name="connsiteX285" fmla="*/ 38281 w 80634"/>
                  <a:gd name="connsiteY285" fmla="*/ 107513 h 338446"/>
                  <a:gd name="connsiteX286" fmla="*/ 35838 w 80634"/>
                  <a:gd name="connsiteY286" fmla="*/ 107513 h 338446"/>
                  <a:gd name="connsiteX287" fmla="*/ 38281 w 80634"/>
                  <a:gd name="connsiteY287" fmla="*/ 110770 h 338446"/>
                  <a:gd name="connsiteX288" fmla="*/ 35023 w 80634"/>
                  <a:gd name="connsiteY288" fmla="*/ 118101 h 338446"/>
                  <a:gd name="connsiteX289" fmla="*/ 36652 w 80634"/>
                  <a:gd name="connsiteY289" fmla="*/ 118915 h 338446"/>
                  <a:gd name="connsiteX290" fmla="*/ 34209 w 80634"/>
                  <a:gd name="connsiteY290" fmla="*/ 124617 h 338446"/>
                  <a:gd name="connsiteX291" fmla="*/ 32580 w 80634"/>
                  <a:gd name="connsiteY291" fmla="*/ 124617 h 338446"/>
                  <a:gd name="connsiteX292" fmla="*/ 34209 w 80634"/>
                  <a:gd name="connsiteY292" fmla="*/ 125431 h 338446"/>
                  <a:gd name="connsiteX293" fmla="*/ 30136 w 80634"/>
                  <a:gd name="connsiteY293" fmla="*/ 134391 h 338446"/>
                  <a:gd name="connsiteX294" fmla="*/ 27693 w 80634"/>
                  <a:gd name="connsiteY294" fmla="*/ 150681 h 338446"/>
                  <a:gd name="connsiteX295" fmla="*/ 26878 w 80634"/>
                  <a:gd name="connsiteY295" fmla="*/ 150681 h 338446"/>
                  <a:gd name="connsiteX296" fmla="*/ 26878 w 80634"/>
                  <a:gd name="connsiteY296" fmla="*/ 156382 h 338446"/>
                  <a:gd name="connsiteX297" fmla="*/ 24435 w 80634"/>
                  <a:gd name="connsiteY297" fmla="*/ 157196 h 338446"/>
                  <a:gd name="connsiteX298" fmla="*/ 24435 w 80634"/>
                  <a:gd name="connsiteY298" fmla="*/ 162898 h 338446"/>
                  <a:gd name="connsiteX299" fmla="*/ 24435 w 80634"/>
                  <a:gd name="connsiteY299" fmla="*/ 162083 h 338446"/>
                  <a:gd name="connsiteX300" fmla="*/ 22806 w 80634"/>
                  <a:gd name="connsiteY300" fmla="*/ 167785 h 338446"/>
                  <a:gd name="connsiteX301" fmla="*/ 21177 w 80634"/>
                  <a:gd name="connsiteY301" fmla="*/ 166970 h 338446"/>
                  <a:gd name="connsiteX302" fmla="*/ 20362 w 80634"/>
                  <a:gd name="connsiteY302" fmla="*/ 169414 h 338446"/>
                  <a:gd name="connsiteX303" fmla="*/ 21991 w 80634"/>
                  <a:gd name="connsiteY303" fmla="*/ 169414 h 338446"/>
                  <a:gd name="connsiteX304" fmla="*/ 22806 w 80634"/>
                  <a:gd name="connsiteY304" fmla="*/ 183260 h 338446"/>
                  <a:gd name="connsiteX305" fmla="*/ 18733 w 80634"/>
                  <a:gd name="connsiteY305" fmla="*/ 185703 h 338446"/>
                  <a:gd name="connsiteX306" fmla="*/ 19548 w 80634"/>
                  <a:gd name="connsiteY306" fmla="*/ 185703 h 338446"/>
                  <a:gd name="connsiteX307" fmla="*/ 17104 w 80634"/>
                  <a:gd name="connsiteY307" fmla="*/ 188147 h 338446"/>
                  <a:gd name="connsiteX308" fmla="*/ 19548 w 80634"/>
                  <a:gd name="connsiteY308" fmla="*/ 188962 h 338446"/>
                  <a:gd name="connsiteX309" fmla="*/ 17919 w 80634"/>
                  <a:gd name="connsiteY309" fmla="*/ 193034 h 338446"/>
                  <a:gd name="connsiteX310" fmla="*/ 16290 w 80634"/>
                  <a:gd name="connsiteY310" fmla="*/ 193034 h 338446"/>
                  <a:gd name="connsiteX311" fmla="*/ 21991 w 80634"/>
                  <a:gd name="connsiteY311" fmla="*/ 197921 h 338446"/>
                  <a:gd name="connsiteX312" fmla="*/ 26878 w 80634"/>
                  <a:gd name="connsiteY312" fmla="*/ 211767 h 338446"/>
                  <a:gd name="connsiteX313" fmla="*/ 33394 w 80634"/>
                  <a:gd name="connsiteY313" fmla="*/ 223985 h 338446"/>
                  <a:gd name="connsiteX314" fmla="*/ 48869 w 80634"/>
                  <a:gd name="connsiteY314" fmla="*/ 249234 h 338446"/>
                  <a:gd name="connsiteX315" fmla="*/ 50498 w 80634"/>
                  <a:gd name="connsiteY315" fmla="*/ 254935 h 338446"/>
                  <a:gd name="connsiteX316" fmla="*/ 49684 w 80634"/>
                  <a:gd name="connsiteY316" fmla="*/ 255750 h 338446"/>
                  <a:gd name="connsiteX317" fmla="*/ 52942 w 80634"/>
                  <a:gd name="connsiteY317" fmla="*/ 255750 h 338446"/>
                  <a:gd name="connsiteX318" fmla="*/ 60272 w 80634"/>
                  <a:gd name="connsiteY318" fmla="*/ 265524 h 338446"/>
                  <a:gd name="connsiteX319" fmla="*/ 58643 w 80634"/>
                  <a:gd name="connsiteY319" fmla="*/ 266338 h 338446"/>
                  <a:gd name="connsiteX320" fmla="*/ 60272 w 80634"/>
                  <a:gd name="connsiteY320" fmla="*/ 266338 h 338446"/>
                  <a:gd name="connsiteX321" fmla="*/ 59458 w 80634"/>
                  <a:gd name="connsiteY321" fmla="*/ 267152 h 338446"/>
                  <a:gd name="connsiteX322" fmla="*/ 61901 w 80634"/>
                  <a:gd name="connsiteY322" fmla="*/ 266338 h 338446"/>
                  <a:gd name="connsiteX323" fmla="*/ 77376 w 80634"/>
                  <a:gd name="connsiteY323" fmla="*/ 298103 h 338446"/>
                  <a:gd name="connsiteX324" fmla="*/ 80635 w 80634"/>
                  <a:gd name="connsiteY324" fmla="*/ 308691 h 338446"/>
                  <a:gd name="connsiteX325" fmla="*/ 75748 w 80634"/>
                  <a:gd name="connsiteY325" fmla="*/ 338013 h 338446"/>
                  <a:gd name="connsiteX326" fmla="*/ 68417 w 80634"/>
                  <a:gd name="connsiteY326" fmla="*/ 333126 h 338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80634" h="338446">
                    <a:moveTo>
                      <a:pt x="68417" y="333126"/>
                    </a:moveTo>
                    <a:cubicBezTo>
                      <a:pt x="65974" y="330683"/>
                      <a:pt x="65974" y="328239"/>
                      <a:pt x="66788" y="325796"/>
                    </a:cubicBezTo>
                    <a:cubicBezTo>
                      <a:pt x="67603" y="323352"/>
                      <a:pt x="67603" y="320909"/>
                      <a:pt x="65159" y="318465"/>
                    </a:cubicBezTo>
                    <a:cubicBezTo>
                      <a:pt x="65159" y="317651"/>
                      <a:pt x="68417" y="318465"/>
                      <a:pt x="67603" y="316836"/>
                    </a:cubicBezTo>
                    <a:cubicBezTo>
                      <a:pt x="65159" y="315207"/>
                      <a:pt x="63530" y="312764"/>
                      <a:pt x="63530" y="309506"/>
                    </a:cubicBezTo>
                    <a:cubicBezTo>
                      <a:pt x="62716" y="306248"/>
                      <a:pt x="63530" y="302990"/>
                      <a:pt x="64345" y="299732"/>
                    </a:cubicBezTo>
                    <a:lnTo>
                      <a:pt x="65159" y="299732"/>
                    </a:lnTo>
                    <a:cubicBezTo>
                      <a:pt x="65159" y="298103"/>
                      <a:pt x="61901" y="298917"/>
                      <a:pt x="61901" y="297289"/>
                    </a:cubicBezTo>
                    <a:cubicBezTo>
                      <a:pt x="62716" y="297289"/>
                      <a:pt x="62716" y="297289"/>
                      <a:pt x="63530" y="296474"/>
                    </a:cubicBezTo>
                    <a:cubicBezTo>
                      <a:pt x="61901" y="297289"/>
                      <a:pt x="61901" y="294845"/>
                      <a:pt x="60272" y="294845"/>
                    </a:cubicBezTo>
                    <a:cubicBezTo>
                      <a:pt x="61087" y="294031"/>
                      <a:pt x="61901" y="293216"/>
                      <a:pt x="62716" y="292402"/>
                    </a:cubicBezTo>
                    <a:lnTo>
                      <a:pt x="60272" y="293216"/>
                    </a:lnTo>
                    <a:cubicBezTo>
                      <a:pt x="54571" y="294031"/>
                      <a:pt x="58643" y="289144"/>
                      <a:pt x="54571" y="288329"/>
                    </a:cubicBezTo>
                    <a:cubicBezTo>
                      <a:pt x="55385" y="288329"/>
                      <a:pt x="55385" y="288329"/>
                      <a:pt x="56200" y="287515"/>
                    </a:cubicBezTo>
                    <a:cubicBezTo>
                      <a:pt x="51313" y="285886"/>
                      <a:pt x="49684" y="281813"/>
                      <a:pt x="45611" y="278555"/>
                    </a:cubicBezTo>
                    <a:cubicBezTo>
                      <a:pt x="46426" y="278555"/>
                      <a:pt x="47241" y="277741"/>
                      <a:pt x="48055" y="276926"/>
                    </a:cubicBezTo>
                    <a:cubicBezTo>
                      <a:pt x="46426" y="277741"/>
                      <a:pt x="44797" y="277741"/>
                      <a:pt x="43983" y="276926"/>
                    </a:cubicBezTo>
                    <a:cubicBezTo>
                      <a:pt x="45611" y="275297"/>
                      <a:pt x="40724" y="276926"/>
                      <a:pt x="41539" y="274483"/>
                    </a:cubicBezTo>
                    <a:lnTo>
                      <a:pt x="42354" y="274483"/>
                    </a:lnTo>
                    <a:cubicBezTo>
                      <a:pt x="39910" y="275297"/>
                      <a:pt x="42354" y="272039"/>
                      <a:pt x="39910" y="273668"/>
                    </a:cubicBezTo>
                    <a:lnTo>
                      <a:pt x="40724" y="272039"/>
                    </a:lnTo>
                    <a:cubicBezTo>
                      <a:pt x="37467" y="273668"/>
                      <a:pt x="41539" y="269596"/>
                      <a:pt x="39096" y="270410"/>
                    </a:cubicBezTo>
                    <a:lnTo>
                      <a:pt x="38281" y="271225"/>
                    </a:lnTo>
                    <a:cubicBezTo>
                      <a:pt x="37467" y="271225"/>
                      <a:pt x="38281" y="269596"/>
                      <a:pt x="37467" y="269596"/>
                    </a:cubicBezTo>
                    <a:lnTo>
                      <a:pt x="37467" y="269596"/>
                    </a:lnTo>
                    <a:cubicBezTo>
                      <a:pt x="35838" y="268781"/>
                      <a:pt x="36652" y="267152"/>
                      <a:pt x="34209" y="268781"/>
                    </a:cubicBezTo>
                    <a:cubicBezTo>
                      <a:pt x="35838" y="267152"/>
                      <a:pt x="35838" y="269596"/>
                      <a:pt x="37467" y="267152"/>
                    </a:cubicBezTo>
                    <a:cubicBezTo>
                      <a:pt x="31765" y="263895"/>
                      <a:pt x="29322" y="259008"/>
                      <a:pt x="26064" y="254935"/>
                    </a:cubicBezTo>
                    <a:cubicBezTo>
                      <a:pt x="26878" y="254121"/>
                      <a:pt x="26878" y="253306"/>
                      <a:pt x="27693" y="252492"/>
                    </a:cubicBezTo>
                    <a:cubicBezTo>
                      <a:pt x="26878" y="252492"/>
                      <a:pt x="26064" y="250863"/>
                      <a:pt x="24435" y="251677"/>
                    </a:cubicBezTo>
                    <a:cubicBezTo>
                      <a:pt x="24435" y="251677"/>
                      <a:pt x="25249" y="250863"/>
                      <a:pt x="25249" y="250048"/>
                    </a:cubicBezTo>
                    <a:cubicBezTo>
                      <a:pt x="25249" y="248419"/>
                      <a:pt x="21991" y="250863"/>
                      <a:pt x="22806" y="249234"/>
                    </a:cubicBezTo>
                    <a:cubicBezTo>
                      <a:pt x="23620" y="249234"/>
                      <a:pt x="24435" y="249234"/>
                      <a:pt x="25249" y="248419"/>
                    </a:cubicBezTo>
                    <a:cubicBezTo>
                      <a:pt x="22806" y="248419"/>
                      <a:pt x="22806" y="247605"/>
                      <a:pt x="21177" y="246790"/>
                    </a:cubicBezTo>
                    <a:cubicBezTo>
                      <a:pt x="21991" y="246790"/>
                      <a:pt x="21991" y="246790"/>
                      <a:pt x="22806" y="245976"/>
                    </a:cubicBezTo>
                    <a:cubicBezTo>
                      <a:pt x="20362" y="245976"/>
                      <a:pt x="21991" y="243532"/>
                      <a:pt x="20362" y="243532"/>
                    </a:cubicBezTo>
                    <a:lnTo>
                      <a:pt x="21991" y="242718"/>
                    </a:lnTo>
                    <a:cubicBezTo>
                      <a:pt x="22806" y="240274"/>
                      <a:pt x="18733" y="243532"/>
                      <a:pt x="19548" y="241903"/>
                    </a:cubicBezTo>
                    <a:cubicBezTo>
                      <a:pt x="20362" y="241903"/>
                      <a:pt x="20362" y="241903"/>
                      <a:pt x="21177" y="241089"/>
                    </a:cubicBezTo>
                    <a:cubicBezTo>
                      <a:pt x="17919" y="241089"/>
                      <a:pt x="17919" y="238645"/>
                      <a:pt x="16290" y="237831"/>
                    </a:cubicBezTo>
                    <a:cubicBezTo>
                      <a:pt x="16290" y="237831"/>
                      <a:pt x="17104" y="237831"/>
                      <a:pt x="17104" y="237831"/>
                    </a:cubicBezTo>
                    <a:cubicBezTo>
                      <a:pt x="16290" y="236202"/>
                      <a:pt x="16290" y="234573"/>
                      <a:pt x="14661" y="233758"/>
                    </a:cubicBezTo>
                    <a:cubicBezTo>
                      <a:pt x="14661" y="232944"/>
                      <a:pt x="17919" y="232129"/>
                      <a:pt x="17104" y="231315"/>
                    </a:cubicBezTo>
                    <a:cubicBezTo>
                      <a:pt x="14661" y="232944"/>
                      <a:pt x="14661" y="228872"/>
                      <a:pt x="12217" y="231315"/>
                    </a:cubicBezTo>
                    <a:cubicBezTo>
                      <a:pt x="12217" y="229686"/>
                      <a:pt x="12217" y="227242"/>
                      <a:pt x="11403" y="226428"/>
                    </a:cubicBezTo>
                    <a:cubicBezTo>
                      <a:pt x="13032" y="226428"/>
                      <a:pt x="14661" y="224799"/>
                      <a:pt x="15475" y="225614"/>
                    </a:cubicBezTo>
                    <a:lnTo>
                      <a:pt x="17104" y="223985"/>
                    </a:lnTo>
                    <a:cubicBezTo>
                      <a:pt x="17919" y="223985"/>
                      <a:pt x="17104" y="224799"/>
                      <a:pt x="18733" y="223985"/>
                    </a:cubicBezTo>
                    <a:cubicBezTo>
                      <a:pt x="18733" y="223170"/>
                      <a:pt x="17104" y="222355"/>
                      <a:pt x="17104" y="221541"/>
                    </a:cubicBezTo>
                    <a:cubicBezTo>
                      <a:pt x="14661" y="221541"/>
                      <a:pt x="11403" y="221541"/>
                      <a:pt x="10589" y="219912"/>
                    </a:cubicBezTo>
                    <a:cubicBezTo>
                      <a:pt x="12217" y="220727"/>
                      <a:pt x="13846" y="218283"/>
                      <a:pt x="14661" y="219098"/>
                    </a:cubicBezTo>
                    <a:cubicBezTo>
                      <a:pt x="12217" y="219098"/>
                      <a:pt x="10589" y="218283"/>
                      <a:pt x="8145" y="218283"/>
                    </a:cubicBezTo>
                    <a:cubicBezTo>
                      <a:pt x="8145" y="217469"/>
                      <a:pt x="10589" y="217469"/>
                      <a:pt x="9774" y="216654"/>
                    </a:cubicBezTo>
                    <a:cubicBezTo>
                      <a:pt x="8959" y="216654"/>
                      <a:pt x="8145" y="216654"/>
                      <a:pt x="8145" y="216654"/>
                    </a:cubicBezTo>
                    <a:cubicBezTo>
                      <a:pt x="8145" y="216654"/>
                      <a:pt x="6516" y="214211"/>
                      <a:pt x="9774" y="213396"/>
                    </a:cubicBezTo>
                    <a:cubicBezTo>
                      <a:pt x="10589" y="212582"/>
                      <a:pt x="10589" y="214211"/>
                      <a:pt x="11403" y="213396"/>
                    </a:cubicBezTo>
                    <a:cubicBezTo>
                      <a:pt x="11403" y="212582"/>
                      <a:pt x="9774" y="212582"/>
                      <a:pt x="9774" y="211767"/>
                    </a:cubicBezTo>
                    <a:lnTo>
                      <a:pt x="9774" y="211767"/>
                    </a:lnTo>
                    <a:cubicBezTo>
                      <a:pt x="9774" y="210953"/>
                      <a:pt x="8145" y="210138"/>
                      <a:pt x="6516" y="210953"/>
                    </a:cubicBezTo>
                    <a:cubicBezTo>
                      <a:pt x="6516" y="211767"/>
                      <a:pt x="8145" y="210138"/>
                      <a:pt x="7331" y="210953"/>
                    </a:cubicBezTo>
                    <a:cubicBezTo>
                      <a:pt x="5702" y="210953"/>
                      <a:pt x="4887" y="209324"/>
                      <a:pt x="4887" y="208509"/>
                    </a:cubicBezTo>
                    <a:cubicBezTo>
                      <a:pt x="5702" y="208509"/>
                      <a:pt x="6516" y="208509"/>
                      <a:pt x="7331" y="208509"/>
                    </a:cubicBezTo>
                    <a:cubicBezTo>
                      <a:pt x="4887" y="207695"/>
                      <a:pt x="4072" y="206066"/>
                      <a:pt x="2444" y="204437"/>
                    </a:cubicBezTo>
                    <a:cubicBezTo>
                      <a:pt x="815" y="204437"/>
                      <a:pt x="4887" y="204437"/>
                      <a:pt x="4072" y="205251"/>
                    </a:cubicBezTo>
                    <a:cubicBezTo>
                      <a:pt x="5702" y="202808"/>
                      <a:pt x="815" y="201179"/>
                      <a:pt x="4072" y="198735"/>
                    </a:cubicBezTo>
                    <a:cubicBezTo>
                      <a:pt x="4072" y="198735"/>
                      <a:pt x="2444" y="198735"/>
                      <a:pt x="2444" y="198735"/>
                    </a:cubicBezTo>
                    <a:cubicBezTo>
                      <a:pt x="2444" y="197921"/>
                      <a:pt x="4887" y="197921"/>
                      <a:pt x="4072" y="197106"/>
                    </a:cubicBezTo>
                    <a:cubicBezTo>
                      <a:pt x="4887" y="197106"/>
                      <a:pt x="3258" y="196292"/>
                      <a:pt x="3258" y="195477"/>
                    </a:cubicBezTo>
                    <a:cubicBezTo>
                      <a:pt x="2444" y="195477"/>
                      <a:pt x="4072" y="195477"/>
                      <a:pt x="4072" y="195477"/>
                    </a:cubicBezTo>
                    <a:cubicBezTo>
                      <a:pt x="3258" y="194663"/>
                      <a:pt x="815" y="190590"/>
                      <a:pt x="2444" y="188147"/>
                    </a:cubicBezTo>
                    <a:cubicBezTo>
                      <a:pt x="1629" y="188147"/>
                      <a:pt x="0" y="186518"/>
                      <a:pt x="0" y="186518"/>
                    </a:cubicBezTo>
                    <a:lnTo>
                      <a:pt x="1629" y="186518"/>
                    </a:lnTo>
                    <a:cubicBezTo>
                      <a:pt x="2444" y="185703"/>
                      <a:pt x="1629" y="184889"/>
                      <a:pt x="3258" y="184889"/>
                    </a:cubicBezTo>
                    <a:cubicBezTo>
                      <a:pt x="815" y="184075"/>
                      <a:pt x="4887" y="188962"/>
                      <a:pt x="3258" y="187333"/>
                    </a:cubicBezTo>
                    <a:cubicBezTo>
                      <a:pt x="4887" y="187333"/>
                      <a:pt x="815" y="184889"/>
                      <a:pt x="3258" y="185703"/>
                    </a:cubicBezTo>
                    <a:cubicBezTo>
                      <a:pt x="3258" y="184889"/>
                      <a:pt x="1629" y="183260"/>
                      <a:pt x="3258" y="182446"/>
                    </a:cubicBezTo>
                    <a:cubicBezTo>
                      <a:pt x="3258" y="182446"/>
                      <a:pt x="5702" y="183260"/>
                      <a:pt x="5702" y="182446"/>
                    </a:cubicBezTo>
                    <a:cubicBezTo>
                      <a:pt x="5702" y="180817"/>
                      <a:pt x="4887" y="181631"/>
                      <a:pt x="4072" y="180817"/>
                    </a:cubicBezTo>
                    <a:lnTo>
                      <a:pt x="3258" y="180002"/>
                    </a:lnTo>
                    <a:cubicBezTo>
                      <a:pt x="1629" y="180002"/>
                      <a:pt x="3258" y="178373"/>
                      <a:pt x="1629" y="179188"/>
                    </a:cubicBezTo>
                    <a:cubicBezTo>
                      <a:pt x="3258" y="179188"/>
                      <a:pt x="815" y="176744"/>
                      <a:pt x="4072" y="177559"/>
                    </a:cubicBezTo>
                    <a:lnTo>
                      <a:pt x="6516" y="177559"/>
                    </a:lnTo>
                    <a:cubicBezTo>
                      <a:pt x="6516" y="176744"/>
                      <a:pt x="4072" y="175930"/>
                      <a:pt x="3258" y="175930"/>
                    </a:cubicBezTo>
                    <a:cubicBezTo>
                      <a:pt x="3258" y="175930"/>
                      <a:pt x="4072" y="175930"/>
                      <a:pt x="4072" y="175930"/>
                    </a:cubicBezTo>
                    <a:cubicBezTo>
                      <a:pt x="815" y="175115"/>
                      <a:pt x="4072" y="174301"/>
                      <a:pt x="1629" y="173486"/>
                    </a:cubicBezTo>
                    <a:cubicBezTo>
                      <a:pt x="3258" y="172672"/>
                      <a:pt x="2444" y="170228"/>
                      <a:pt x="4887" y="169414"/>
                    </a:cubicBezTo>
                    <a:cubicBezTo>
                      <a:pt x="4072" y="168599"/>
                      <a:pt x="2444" y="166970"/>
                      <a:pt x="4072" y="166156"/>
                    </a:cubicBezTo>
                    <a:cubicBezTo>
                      <a:pt x="4072" y="166156"/>
                      <a:pt x="4072" y="166970"/>
                      <a:pt x="4887" y="166970"/>
                    </a:cubicBezTo>
                    <a:cubicBezTo>
                      <a:pt x="5702" y="166156"/>
                      <a:pt x="4887" y="166156"/>
                      <a:pt x="4887" y="165341"/>
                    </a:cubicBezTo>
                    <a:cubicBezTo>
                      <a:pt x="5702" y="165341"/>
                      <a:pt x="7331" y="164527"/>
                      <a:pt x="8959" y="163712"/>
                    </a:cubicBezTo>
                    <a:cubicBezTo>
                      <a:pt x="8145" y="162898"/>
                      <a:pt x="5702" y="162898"/>
                      <a:pt x="4887" y="162083"/>
                    </a:cubicBezTo>
                    <a:cubicBezTo>
                      <a:pt x="8959" y="162083"/>
                      <a:pt x="3258" y="158825"/>
                      <a:pt x="6516" y="158011"/>
                    </a:cubicBezTo>
                    <a:cubicBezTo>
                      <a:pt x="7331" y="158825"/>
                      <a:pt x="8145" y="159640"/>
                      <a:pt x="8959" y="158825"/>
                    </a:cubicBezTo>
                    <a:cubicBezTo>
                      <a:pt x="12217" y="158825"/>
                      <a:pt x="6516" y="156382"/>
                      <a:pt x="8959" y="155567"/>
                    </a:cubicBezTo>
                    <a:lnTo>
                      <a:pt x="5702" y="155567"/>
                    </a:lnTo>
                    <a:cubicBezTo>
                      <a:pt x="7331" y="155567"/>
                      <a:pt x="4887" y="153124"/>
                      <a:pt x="7331" y="153938"/>
                    </a:cubicBezTo>
                    <a:cubicBezTo>
                      <a:pt x="6516" y="153124"/>
                      <a:pt x="8959" y="152309"/>
                      <a:pt x="5702" y="152309"/>
                    </a:cubicBezTo>
                    <a:cubicBezTo>
                      <a:pt x="8959" y="150681"/>
                      <a:pt x="5702" y="146608"/>
                      <a:pt x="10589" y="145794"/>
                    </a:cubicBezTo>
                    <a:cubicBezTo>
                      <a:pt x="10589" y="144979"/>
                      <a:pt x="10589" y="144979"/>
                      <a:pt x="9774" y="144165"/>
                    </a:cubicBezTo>
                    <a:cubicBezTo>
                      <a:pt x="8145" y="144165"/>
                      <a:pt x="10589" y="144979"/>
                      <a:pt x="9774" y="144979"/>
                    </a:cubicBezTo>
                    <a:cubicBezTo>
                      <a:pt x="9774" y="144979"/>
                      <a:pt x="8959" y="144165"/>
                      <a:pt x="8959" y="144165"/>
                    </a:cubicBezTo>
                    <a:cubicBezTo>
                      <a:pt x="9774" y="143350"/>
                      <a:pt x="9774" y="143350"/>
                      <a:pt x="12217" y="144165"/>
                    </a:cubicBezTo>
                    <a:cubicBezTo>
                      <a:pt x="14661" y="143350"/>
                      <a:pt x="8145" y="140907"/>
                      <a:pt x="9774" y="139278"/>
                    </a:cubicBezTo>
                    <a:cubicBezTo>
                      <a:pt x="10589" y="139278"/>
                      <a:pt x="11403" y="139278"/>
                      <a:pt x="11403" y="139278"/>
                    </a:cubicBezTo>
                    <a:lnTo>
                      <a:pt x="9774" y="137649"/>
                    </a:lnTo>
                    <a:cubicBezTo>
                      <a:pt x="10589" y="136834"/>
                      <a:pt x="12217" y="137649"/>
                      <a:pt x="14661" y="138463"/>
                    </a:cubicBezTo>
                    <a:cubicBezTo>
                      <a:pt x="14661" y="137649"/>
                      <a:pt x="14661" y="136834"/>
                      <a:pt x="13846" y="136020"/>
                    </a:cubicBezTo>
                    <a:lnTo>
                      <a:pt x="16290" y="136020"/>
                    </a:lnTo>
                    <a:cubicBezTo>
                      <a:pt x="14661" y="136020"/>
                      <a:pt x="15475" y="135205"/>
                      <a:pt x="14661" y="134391"/>
                    </a:cubicBezTo>
                    <a:lnTo>
                      <a:pt x="14661" y="135205"/>
                    </a:lnTo>
                    <a:cubicBezTo>
                      <a:pt x="15475" y="135205"/>
                      <a:pt x="15475" y="134391"/>
                      <a:pt x="15475" y="133576"/>
                    </a:cubicBezTo>
                    <a:cubicBezTo>
                      <a:pt x="13846" y="133576"/>
                      <a:pt x="13846" y="134391"/>
                      <a:pt x="13032" y="134391"/>
                    </a:cubicBezTo>
                    <a:cubicBezTo>
                      <a:pt x="12217" y="133576"/>
                      <a:pt x="12217" y="133576"/>
                      <a:pt x="11403" y="132762"/>
                    </a:cubicBezTo>
                    <a:cubicBezTo>
                      <a:pt x="13032" y="133576"/>
                      <a:pt x="13032" y="131947"/>
                      <a:pt x="13032" y="131133"/>
                    </a:cubicBezTo>
                    <a:cubicBezTo>
                      <a:pt x="13846" y="130318"/>
                      <a:pt x="11403" y="130318"/>
                      <a:pt x="11403" y="129504"/>
                    </a:cubicBezTo>
                    <a:cubicBezTo>
                      <a:pt x="12217" y="129504"/>
                      <a:pt x="12217" y="128689"/>
                      <a:pt x="13032" y="129504"/>
                    </a:cubicBezTo>
                    <a:cubicBezTo>
                      <a:pt x="13032" y="129504"/>
                      <a:pt x="12217" y="129504"/>
                      <a:pt x="13032" y="130318"/>
                    </a:cubicBezTo>
                    <a:cubicBezTo>
                      <a:pt x="13846" y="130318"/>
                      <a:pt x="15475" y="130318"/>
                      <a:pt x="14661" y="129504"/>
                    </a:cubicBezTo>
                    <a:cubicBezTo>
                      <a:pt x="13846" y="128689"/>
                      <a:pt x="10589" y="128689"/>
                      <a:pt x="12217" y="127875"/>
                    </a:cubicBezTo>
                    <a:cubicBezTo>
                      <a:pt x="12217" y="128689"/>
                      <a:pt x="13032" y="128689"/>
                      <a:pt x="13846" y="128689"/>
                    </a:cubicBezTo>
                    <a:lnTo>
                      <a:pt x="15475" y="127875"/>
                    </a:lnTo>
                    <a:lnTo>
                      <a:pt x="13846" y="127060"/>
                    </a:lnTo>
                    <a:cubicBezTo>
                      <a:pt x="14661" y="127060"/>
                      <a:pt x="14661" y="127060"/>
                      <a:pt x="14661" y="127060"/>
                    </a:cubicBezTo>
                    <a:cubicBezTo>
                      <a:pt x="13032" y="126246"/>
                      <a:pt x="14661" y="125431"/>
                      <a:pt x="12217" y="124617"/>
                    </a:cubicBezTo>
                    <a:cubicBezTo>
                      <a:pt x="12217" y="123802"/>
                      <a:pt x="13846" y="123802"/>
                      <a:pt x="13846" y="122988"/>
                    </a:cubicBezTo>
                    <a:lnTo>
                      <a:pt x="13846" y="122988"/>
                    </a:lnTo>
                    <a:cubicBezTo>
                      <a:pt x="15475" y="122988"/>
                      <a:pt x="14661" y="121359"/>
                      <a:pt x="13846" y="120544"/>
                    </a:cubicBezTo>
                    <a:lnTo>
                      <a:pt x="13846" y="120544"/>
                    </a:lnTo>
                    <a:cubicBezTo>
                      <a:pt x="13846" y="120544"/>
                      <a:pt x="13846" y="118915"/>
                      <a:pt x="13032" y="118101"/>
                    </a:cubicBezTo>
                    <a:cubicBezTo>
                      <a:pt x="14661" y="117286"/>
                      <a:pt x="19548" y="119730"/>
                      <a:pt x="17919" y="118101"/>
                    </a:cubicBezTo>
                    <a:cubicBezTo>
                      <a:pt x="17919" y="117286"/>
                      <a:pt x="15475" y="115657"/>
                      <a:pt x="13846" y="115657"/>
                    </a:cubicBezTo>
                    <a:cubicBezTo>
                      <a:pt x="15475" y="114029"/>
                      <a:pt x="13032" y="111585"/>
                      <a:pt x="16290" y="110770"/>
                    </a:cubicBezTo>
                    <a:cubicBezTo>
                      <a:pt x="15475" y="109956"/>
                      <a:pt x="15475" y="109956"/>
                      <a:pt x="14661" y="109956"/>
                    </a:cubicBezTo>
                    <a:cubicBezTo>
                      <a:pt x="16290" y="107513"/>
                      <a:pt x="13846" y="104255"/>
                      <a:pt x="17919" y="103440"/>
                    </a:cubicBezTo>
                    <a:cubicBezTo>
                      <a:pt x="18733" y="104255"/>
                      <a:pt x="19548" y="104255"/>
                      <a:pt x="20362" y="104255"/>
                    </a:cubicBezTo>
                    <a:cubicBezTo>
                      <a:pt x="18733" y="103440"/>
                      <a:pt x="21991" y="104255"/>
                      <a:pt x="19548" y="102626"/>
                    </a:cubicBezTo>
                    <a:cubicBezTo>
                      <a:pt x="17919" y="101811"/>
                      <a:pt x="17104" y="101811"/>
                      <a:pt x="16290" y="102626"/>
                    </a:cubicBezTo>
                    <a:cubicBezTo>
                      <a:pt x="16290" y="100997"/>
                      <a:pt x="16290" y="98553"/>
                      <a:pt x="17919" y="98553"/>
                    </a:cubicBezTo>
                    <a:cubicBezTo>
                      <a:pt x="17104" y="98553"/>
                      <a:pt x="16290" y="98553"/>
                      <a:pt x="16290" y="97739"/>
                    </a:cubicBezTo>
                    <a:cubicBezTo>
                      <a:pt x="18733" y="98553"/>
                      <a:pt x="19548" y="97739"/>
                      <a:pt x="18733" y="96924"/>
                    </a:cubicBezTo>
                    <a:lnTo>
                      <a:pt x="17104" y="96110"/>
                    </a:lnTo>
                    <a:lnTo>
                      <a:pt x="18733" y="96110"/>
                    </a:lnTo>
                    <a:cubicBezTo>
                      <a:pt x="18733" y="95295"/>
                      <a:pt x="15475" y="94481"/>
                      <a:pt x="17104" y="94481"/>
                    </a:cubicBezTo>
                    <a:cubicBezTo>
                      <a:pt x="17919" y="94481"/>
                      <a:pt x="17919" y="94481"/>
                      <a:pt x="18733" y="94481"/>
                    </a:cubicBezTo>
                    <a:cubicBezTo>
                      <a:pt x="17919" y="93666"/>
                      <a:pt x="16290" y="91223"/>
                      <a:pt x="17919" y="91223"/>
                    </a:cubicBezTo>
                    <a:lnTo>
                      <a:pt x="20362" y="91223"/>
                    </a:lnTo>
                    <a:cubicBezTo>
                      <a:pt x="20362" y="90408"/>
                      <a:pt x="18733" y="89594"/>
                      <a:pt x="17919" y="90408"/>
                    </a:cubicBezTo>
                    <a:cubicBezTo>
                      <a:pt x="19548" y="89594"/>
                      <a:pt x="20362" y="87965"/>
                      <a:pt x="21991" y="87965"/>
                    </a:cubicBezTo>
                    <a:cubicBezTo>
                      <a:pt x="17919" y="83892"/>
                      <a:pt x="18733" y="79820"/>
                      <a:pt x="20362" y="77376"/>
                    </a:cubicBezTo>
                    <a:lnTo>
                      <a:pt x="21177" y="77376"/>
                    </a:lnTo>
                    <a:cubicBezTo>
                      <a:pt x="22806" y="76562"/>
                      <a:pt x="19548" y="76562"/>
                      <a:pt x="20362" y="75747"/>
                    </a:cubicBezTo>
                    <a:cubicBezTo>
                      <a:pt x="21177" y="76562"/>
                      <a:pt x="22806" y="75747"/>
                      <a:pt x="24435" y="76562"/>
                    </a:cubicBezTo>
                    <a:cubicBezTo>
                      <a:pt x="26064" y="75747"/>
                      <a:pt x="22806" y="74118"/>
                      <a:pt x="22806" y="73304"/>
                    </a:cubicBezTo>
                    <a:cubicBezTo>
                      <a:pt x="21177" y="72490"/>
                      <a:pt x="23620" y="74118"/>
                      <a:pt x="21991" y="73304"/>
                    </a:cubicBezTo>
                    <a:cubicBezTo>
                      <a:pt x="21177" y="73304"/>
                      <a:pt x="23620" y="71675"/>
                      <a:pt x="21177" y="70861"/>
                    </a:cubicBezTo>
                    <a:cubicBezTo>
                      <a:pt x="21991" y="70861"/>
                      <a:pt x="23620" y="71675"/>
                      <a:pt x="24435" y="71675"/>
                    </a:cubicBezTo>
                    <a:lnTo>
                      <a:pt x="23620" y="70861"/>
                    </a:lnTo>
                    <a:cubicBezTo>
                      <a:pt x="26878" y="70861"/>
                      <a:pt x="27693" y="74118"/>
                      <a:pt x="31765" y="74118"/>
                    </a:cubicBezTo>
                    <a:lnTo>
                      <a:pt x="31765" y="73304"/>
                    </a:lnTo>
                    <a:cubicBezTo>
                      <a:pt x="34209" y="73304"/>
                      <a:pt x="34209" y="75747"/>
                      <a:pt x="35023" y="74118"/>
                    </a:cubicBezTo>
                    <a:cubicBezTo>
                      <a:pt x="34209" y="73304"/>
                      <a:pt x="30951" y="71675"/>
                      <a:pt x="30136" y="71675"/>
                    </a:cubicBezTo>
                    <a:cubicBezTo>
                      <a:pt x="30136" y="70046"/>
                      <a:pt x="24435" y="69232"/>
                      <a:pt x="25249" y="67603"/>
                    </a:cubicBezTo>
                    <a:cubicBezTo>
                      <a:pt x="26878" y="67603"/>
                      <a:pt x="25249" y="69232"/>
                      <a:pt x="26878" y="69232"/>
                    </a:cubicBezTo>
                    <a:cubicBezTo>
                      <a:pt x="29322" y="69232"/>
                      <a:pt x="26064" y="67603"/>
                      <a:pt x="26878" y="66788"/>
                    </a:cubicBezTo>
                    <a:cubicBezTo>
                      <a:pt x="26064" y="67603"/>
                      <a:pt x="23620" y="65974"/>
                      <a:pt x="23620" y="65159"/>
                    </a:cubicBezTo>
                    <a:cubicBezTo>
                      <a:pt x="25249" y="64345"/>
                      <a:pt x="26064" y="65974"/>
                      <a:pt x="26064" y="65159"/>
                    </a:cubicBezTo>
                    <a:cubicBezTo>
                      <a:pt x="24435" y="64345"/>
                      <a:pt x="24435" y="63530"/>
                      <a:pt x="22806" y="64345"/>
                    </a:cubicBezTo>
                    <a:cubicBezTo>
                      <a:pt x="19548" y="63530"/>
                      <a:pt x="23620" y="63530"/>
                      <a:pt x="21991" y="61901"/>
                    </a:cubicBezTo>
                    <a:cubicBezTo>
                      <a:pt x="24435" y="61901"/>
                      <a:pt x="26878" y="64345"/>
                      <a:pt x="27693" y="63530"/>
                    </a:cubicBezTo>
                    <a:cubicBezTo>
                      <a:pt x="25249" y="63530"/>
                      <a:pt x="25249" y="61087"/>
                      <a:pt x="21991" y="61087"/>
                    </a:cubicBezTo>
                    <a:cubicBezTo>
                      <a:pt x="22806" y="61087"/>
                      <a:pt x="24435" y="61087"/>
                      <a:pt x="25249" y="61901"/>
                    </a:cubicBezTo>
                    <a:cubicBezTo>
                      <a:pt x="26878" y="61087"/>
                      <a:pt x="21991" y="59458"/>
                      <a:pt x="26064" y="60272"/>
                    </a:cubicBezTo>
                    <a:lnTo>
                      <a:pt x="23620" y="59458"/>
                    </a:lnTo>
                    <a:cubicBezTo>
                      <a:pt x="24435" y="59458"/>
                      <a:pt x="25249" y="59458"/>
                      <a:pt x="26064" y="58643"/>
                    </a:cubicBezTo>
                    <a:cubicBezTo>
                      <a:pt x="26064" y="57829"/>
                      <a:pt x="23620" y="56200"/>
                      <a:pt x="26878" y="57014"/>
                    </a:cubicBezTo>
                    <a:cubicBezTo>
                      <a:pt x="26878" y="57014"/>
                      <a:pt x="26878" y="55385"/>
                      <a:pt x="24435" y="55385"/>
                    </a:cubicBezTo>
                    <a:cubicBezTo>
                      <a:pt x="22806" y="56200"/>
                      <a:pt x="26064" y="57014"/>
                      <a:pt x="22806" y="57014"/>
                    </a:cubicBezTo>
                    <a:cubicBezTo>
                      <a:pt x="25249" y="57014"/>
                      <a:pt x="22806" y="55385"/>
                      <a:pt x="21991" y="55385"/>
                    </a:cubicBezTo>
                    <a:lnTo>
                      <a:pt x="23620" y="55385"/>
                    </a:lnTo>
                    <a:cubicBezTo>
                      <a:pt x="22806" y="55385"/>
                      <a:pt x="23620" y="54571"/>
                      <a:pt x="21991" y="53756"/>
                    </a:cubicBezTo>
                    <a:cubicBezTo>
                      <a:pt x="22806" y="53756"/>
                      <a:pt x="23620" y="53756"/>
                      <a:pt x="23620" y="53756"/>
                    </a:cubicBezTo>
                    <a:lnTo>
                      <a:pt x="21991" y="52942"/>
                    </a:lnTo>
                    <a:cubicBezTo>
                      <a:pt x="21177" y="51313"/>
                      <a:pt x="25249" y="52942"/>
                      <a:pt x="25249" y="52127"/>
                    </a:cubicBezTo>
                    <a:lnTo>
                      <a:pt x="26878" y="52942"/>
                    </a:lnTo>
                    <a:cubicBezTo>
                      <a:pt x="26878" y="52942"/>
                      <a:pt x="28507" y="52942"/>
                      <a:pt x="27693" y="52127"/>
                    </a:cubicBezTo>
                    <a:cubicBezTo>
                      <a:pt x="26064" y="51313"/>
                      <a:pt x="24435" y="50498"/>
                      <a:pt x="22806" y="50498"/>
                    </a:cubicBezTo>
                    <a:cubicBezTo>
                      <a:pt x="21991" y="49684"/>
                      <a:pt x="24435" y="50498"/>
                      <a:pt x="22806" y="49684"/>
                    </a:cubicBezTo>
                    <a:lnTo>
                      <a:pt x="24435" y="51313"/>
                    </a:lnTo>
                    <a:cubicBezTo>
                      <a:pt x="25249" y="51313"/>
                      <a:pt x="27693" y="51313"/>
                      <a:pt x="27693" y="50498"/>
                    </a:cubicBezTo>
                    <a:cubicBezTo>
                      <a:pt x="26878" y="49684"/>
                      <a:pt x="24435" y="48869"/>
                      <a:pt x="23620" y="48869"/>
                    </a:cubicBezTo>
                    <a:cubicBezTo>
                      <a:pt x="23620" y="48055"/>
                      <a:pt x="24435" y="48055"/>
                      <a:pt x="26064" y="48869"/>
                    </a:cubicBezTo>
                    <a:cubicBezTo>
                      <a:pt x="25249" y="48055"/>
                      <a:pt x="24435" y="48869"/>
                      <a:pt x="23620" y="48055"/>
                    </a:cubicBezTo>
                    <a:cubicBezTo>
                      <a:pt x="24435" y="48055"/>
                      <a:pt x="26878" y="47240"/>
                      <a:pt x="28507" y="46426"/>
                    </a:cubicBezTo>
                    <a:lnTo>
                      <a:pt x="30951" y="48055"/>
                    </a:lnTo>
                    <a:lnTo>
                      <a:pt x="30951" y="47240"/>
                    </a:lnTo>
                    <a:cubicBezTo>
                      <a:pt x="33394" y="48055"/>
                      <a:pt x="32580" y="47240"/>
                      <a:pt x="35023" y="48055"/>
                    </a:cubicBezTo>
                    <a:cubicBezTo>
                      <a:pt x="35838" y="48055"/>
                      <a:pt x="35023" y="47240"/>
                      <a:pt x="34209" y="46426"/>
                    </a:cubicBezTo>
                    <a:cubicBezTo>
                      <a:pt x="30136" y="47240"/>
                      <a:pt x="29322" y="43982"/>
                      <a:pt x="25249" y="43982"/>
                    </a:cubicBezTo>
                    <a:cubicBezTo>
                      <a:pt x="24435" y="42353"/>
                      <a:pt x="34209" y="43982"/>
                      <a:pt x="28507" y="41539"/>
                    </a:cubicBezTo>
                    <a:cubicBezTo>
                      <a:pt x="27693" y="41539"/>
                      <a:pt x="25249" y="40724"/>
                      <a:pt x="26064" y="41539"/>
                    </a:cubicBezTo>
                    <a:cubicBezTo>
                      <a:pt x="26878" y="40724"/>
                      <a:pt x="22806" y="40724"/>
                      <a:pt x="24435" y="39095"/>
                    </a:cubicBezTo>
                    <a:cubicBezTo>
                      <a:pt x="26064" y="39910"/>
                      <a:pt x="28507" y="38281"/>
                      <a:pt x="30136" y="39910"/>
                    </a:cubicBezTo>
                    <a:cubicBezTo>
                      <a:pt x="29322" y="39910"/>
                      <a:pt x="29322" y="40724"/>
                      <a:pt x="29322" y="40724"/>
                    </a:cubicBezTo>
                    <a:cubicBezTo>
                      <a:pt x="30951" y="40724"/>
                      <a:pt x="32580" y="41539"/>
                      <a:pt x="33394" y="39910"/>
                    </a:cubicBezTo>
                    <a:cubicBezTo>
                      <a:pt x="33394" y="39095"/>
                      <a:pt x="33394" y="38281"/>
                      <a:pt x="30951" y="38281"/>
                    </a:cubicBezTo>
                    <a:cubicBezTo>
                      <a:pt x="28507" y="38281"/>
                      <a:pt x="30951" y="39095"/>
                      <a:pt x="29322" y="39095"/>
                    </a:cubicBezTo>
                    <a:cubicBezTo>
                      <a:pt x="28507" y="37466"/>
                      <a:pt x="31765" y="37466"/>
                      <a:pt x="28507" y="36652"/>
                    </a:cubicBezTo>
                    <a:cubicBezTo>
                      <a:pt x="28507" y="37466"/>
                      <a:pt x="26878" y="37466"/>
                      <a:pt x="25249" y="37466"/>
                    </a:cubicBezTo>
                    <a:lnTo>
                      <a:pt x="24435" y="36652"/>
                    </a:lnTo>
                    <a:lnTo>
                      <a:pt x="26064" y="36652"/>
                    </a:lnTo>
                    <a:cubicBezTo>
                      <a:pt x="26878" y="35023"/>
                      <a:pt x="23620" y="35837"/>
                      <a:pt x="24435" y="35023"/>
                    </a:cubicBezTo>
                    <a:lnTo>
                      <a:pt x="26878" y="34209"/>
                    </a:lnTo>
                    <a:cubicBezTo>
                      <a:pt x="29322" y="35023"/>
                      <a:pt x="26064" y="35837"/>
                      <a:pt x="29322" y="36652"/>
                    </a:cubicBezTo>
                    <a:cubicBezTo>
                      <a:pt x="29322" y="35837"/>
                      <a:pt x="27693" y="35023"/>
                      <a:pt x="28507" y="34209"/>
                    </a:cubicBezTo>
                    <a:cubicBezTo>
                      <a:pt x="28507" y="34209"/>
                      <a:pt x="28507" y="35023"/>
                      <a:pt x="29322" y="35023"/>
                    </a:cubicBezTo>
                    <a:cubicBezTo>
                      <a:pt x="29322" y="35023"/>
                      <a:pt x="34209" y="35023"/>
                      <a:pt x="31765" y="33394"/>
                    </a:cubicBezTo>
                    <a:cubicBezTo>
                      <a:pt x="30951" y="32580"/>
                      <a:pt x="30136" y="33394"/>
                      <a:pt x="29322" y="33394"/>
                    </a:cubicBezTo>
                    <a:cubicBezTo>
                      <a:pt x="29322" y="31765"/>
                      <a:pt x="27693" y="30950"/>
                      <a:pt x="27693" y="30136"/>
                    </a:cubicBezTo>
                    <a:cubicBezTo>
                      <a:pt x="30136" y="30136"/>
                      <a:pt x="27693" y="28507"/>
                      <a:pt x="30951" y="29322"/>
                    </a:cubicBezTo>
                    <a:cubicBezTo>
                      <a:pt x="29322" y="30136"/>
                      <a:pt x="29322" y="31765"/>
                      <a:pt x="31765" y="32580"/>
                    </a:cubicBezTo>
                    <a:cubicBezTo>
                      <a:pt x="35023" y="31765"/>
                      <a:pt x="30951" y="33394"/>
                      <a:pt x="34209" y="34209"/>
                    </a:cubicBezTo>
                    <a:cubicBezTo>
                      <a:pt x="34209" y="32580"/>
                      <a:pt x="37467" y="33394"/>
                      <a:pt x="39910" y="33394"/>
                    </a:cubicBezTo>
                    <a:cubicBezTo>
                      <a:pt x="39910" y="33394"/>
                      <a:pt x="39096" y="32580"/>
                      <a:pt x="39096" y="32580"/>
                    </a:cubicBezTo>
                    <a:cubicBezTo>
                      <a:pt x="37467" y="32580"/>
                      <a:pt x="37467" y="32580"/>
                      <a:pt x="35023" y="32580"/>
                    </a:cubicBezTo>
                    <a:cubicBezTo>
                      <a:pt x="35838" y="30950"/>
                      <a:pt x="34209" y="30136"/>
                      <a:pt x="32580" y="29322"/>
                    </a:cubicBezTo>
                    <a:cubicBezTo>
                      <a:pt x="33394" y="28507"/>
                      <a:pt x="35838" y="29322"/>
                      <a:pt x="35838" y="29322"/>
                    </a:cubicBezTo>
                    <a:cubicBezTo>
                      <a:pt x="35023" y="27693"/>
                      <a:pt x="35838" y="26064"/>
                      <a:pt x="36652" y="24435"/>
                    </a:cubicBezTo>
                    <a:cubicBezTo>
                      <a:pt x="33394" y="25249"/>
                      <a:pt x="35838" y="22806"/>
                      <a:pt x="33394" y="23620"/>
                    </a:cubicBezTo>
                    <a:cubicBezTo>
                      <a:pt x="32580" y="24435"/>
                      <a:pt x="30136" y="25249"/>
                      <a:pt x="29322" y="24435"/>
                    </a:cubicBezTo>
                    <a:cubicBezTo>
                      <a:pt x="29322" y="23620"/>
                      <a:pt x="30951" y="24435"/>
                      <a:pt x="31765" y="24435"/>
                    </a:cubicBezTo>
                    <a:cubicBezTo>
                      <a:pt x="30136" y="23620"/>
                      <a:pt x="34209" y="23620"/>
                      <a:pt x="31765" y="22806"/>
                    </a:cubicBezTo>
                    <a:cubicBezTo>
                      <a:pt x="32580" y="24435"/>
                      <a:pt x="35838" y="22806"/>
                      <a:pt x="38281" y="22806"/>
                    </a:cubicBezTo>
                    <a:cubicBezTo>
                      <a:pt x="36652" y="21991"/>
                      <a:pt x="39910" y="22806"/>
                      <a:pt x="39910" y="21991"/>
                    </a:cubicBezTo>
                    <a:cubicBezTo>
                      <a:pt x="38281" y="21177"/>
                      <a:pt x="37467" y="19548"/>
                      <a:pt x="36652" y="18733"/>
                    </a:cubicBezTo>
                    <a:cubicBezTo>
                      <a:pt x="39096" y="17104"/>
                      <a:pt x="36652" y="14661"/>
                      <a:pt x="35838" y="13846"/>
                    </a:cubicBezTo>
                    <a:cubicBezTo>
                      <a:pt x="36652" y="13032"/>
                      <a:pt x="39910" y="13032"/>
                      <a:pt x="40724" y="12217"/>
                    </a:cubicBezTo>
                    <a:cubicBezTo>
                      <a:pt x="40724" y="11403"/>
                      <a:pt x="37467" y="13032"/>
                      <a:pt x="39096" y="11403"/>
                    </a:cubicBezTo>
                    <a:lnTo>
                      <a:pt x="39910" y="11403"/>
                    </a:lnTo>
                    <a:cubicBezTo>
                      <a:pt x="39096" y="11403"/>
                      <a:pt x="41539" y="8145"/>
                      <a:pt x="37467" y="8959"/>
                    </a:cubicBezTo>
                    <a:lnTo>
                      <a:pt x="40724" y="8959"/>
                    </a:lnTo>
                    <a:cubicBezTo>
                      <a:pt x="40724" y="8959"/>
                      <a:pt x="39910" y="8145"/>
                      <a:pt x="39910" y="8145"/>
                    </a:cubicBezTo>
                    <a:cubicBezTo>
                      <a:pt x="40724" y="8145"/>
                      <a:pt x="41539" y="7330"/>
                      <a:pt x="42354" y="8145"/>
                    </a:cubicBezTo>
                    <a:cubicBezTo>
                      <a:pt x="43983" y="6516"/>
                      <a:pt x="41539" y="6516"/>
                      <a:pt x="41539" y="5701"/>
                    </a:cubicBezTo>
                    <a:lnTo>
                      <a:pt x="39910" y="6516"/>
                    </a:lnTo>
                    <a:cubicBezTo>
                      <a:pt x="38281" y="4887"/>
                      <a:pt x="39910" y="4072"/>
                      <a:pt x="38281" y="2443"/>
                    </a:cubicBezTo>
                    <a:lnTo>
                      <a:pt x="39910" y="2443"/>
                    </a:lnTo>
                    <a:lnTo>
                      <a:pt x="38281" y="1629"/>
                    </a:lnTo>
                    <a:cubicBezTo>
                      <a:pt x="39910" y="1629"/>
                      <a:pt x="40724" y="0"/>
                      <a:pt x="39096" y="0"/>
                    </a:cubicBezTo>
                    <a:lnTo>
                      <a:pt x="43983" y="1629"/>
                    </a:lnTo>
                    <a:cubicBezTo>
                      <a:pt x="43168" y="2443"/>
                      <a:pt x="41539" y="1629"/>
                      <a:pt x="39910" y="2443"/>
                    </a:cubicBezTo>
                    <a:cubicBezTo>
                      <a:pt x="38281" y="3258"/>
                      <a:pt x="39096" y="4887"/>
                      <a:pt x="40724" y="4072"/>
                    </a:cubicBezTo>
                    <a:cubicBezTo>
                      <a:pt x="40724" y="3258"/>
                      <a:pt x="40724" y="3258"/>
                      <a:pt x="39910" y="3258"/>
                    </a:cubicBezTo>
                    <a:cubicBezTo>
                      <a:pt x="42354" y="2443"/>
                      <a:pt x="42354" y="3258"/>
                      <a:pt x="43983" y="3258"/>
                    </a:cubicBezTo>
                    <a:cubicBezTo>
                      <a:pt x="43983" y="3258"/>
                      <a:pt x="44797" y="2443"/>
                      <a:pt x="43983" y="2443"/>
                    </a:cubicBezTo>
                    <a:cubicBezTo>
                      <a:pt x="45611" y="2443"/>
                      <a:pt x="45611" y="3258"/>
                      <a:pt x="45611" y="4072"/>
                    </a:cubicBezTo>
                    <a:cubicBezTo>
                      <a:pt x="44797" y="3258"/>
                      <a:pt x="43983" y="4887"/>
                      <a:pt x="43168" y="4887"/>
                    </a:cubicBezTo>
                    <a:cubicBezTo>
                      <a:pt x="45611" y="4887"/>
                      <a:pt x="46426" y="5701"/>
                      <a:pt x="45611" y="6516"/>
                    </a:cubicBezTo>
                    <a:cubicBezTo>
                      <a:pt x="43168" y="8145"/>
                      <a:pt x="48055" y="8145"/>
                      <a:pt x="47241" y="9774"/>
                    </a:cubicBezTo>
                    <a:cubicBezTo>
                      <a:pt x="44797" y="9774"/>
                      <a:pt x="43168" y="8959"/>
                      <a:pt x="41539" y="8145"/>
                    </a:cubicBezTo>
                    <a:cubicBezTo>
                      <a:pt x="40724" y="8959"/>
                      <a:pt x="41539" y="8959"/>
                      <a:pt x="40724" y="9774"/>
                    </a:cubicBezTo>
                    <a:cubicBezTo>
                      <a:pt x="42354" y="9774"/>
                      <a:pt x="44797" y="9774"/>
                      <a:pt x="46426" y="10588"/>
                    </a:cubicBezTo>
                    <a:lnTo>
                      <a:pt x="44797" y="10588"/>
                    </a:lnTo>
                    <a:cubicBezTo>
                      <a:pt x="45611" y="11403"/>
                      <a:pt x="48055" y="11403"/>
                      <a:pt x="48055" y="13032"/>
                    </a:cubicBezTo>
                    <a:cubicBezTo>
                      <a:pt x="47241" y="15475"/>
                      <a:pt x="48055" y="17919"/>
                      <a:pt x="47241" y="19548"/>
                    </a:cubicBezTo>
                    <a:lnTo>
                      <a:pt x="45611" y="19548"/>
                    </a:lnTo>
                    <a:cubicBezTo>
                      <a:pt x="48869" y="20362"/>
                      <a:pt x="47241" y="22806"/>
                      <a:pt x="48869" y="24435"/>
                    </a:cubicBezTo>
                    <a:cubicBezTo>
                      <a:pt x="47241" y="26878"/>
                      <a:pt x="50498" y="29322"/>
                      <a:pt x="47241" y="30950"/>
                    </a:cubicBezTo>
                    <a:cubicBezTo>
                      <a:pt x="48055" y="35023"/>
                      <a:pt x="49684" y="39095"/>
                      <a:pt x="48055" y="43168"/>
                    </a:cubicBezTo>
                    <a:lnTo>
                      <a:pt x="45611" y="42353"/>
                    </a:lnTo>
                    <a:cubicBezTo>
                      <a:pt x="47241" y="43168"/>
                      <a:pt x="43983" y="42353"/>
                      <a:pt x="44797" y="43168"/>
                    </a:cubicBezTo>
                    <a:cubicBezTo>
                      <a:pt x="46426" y="42353"/>
                      <a:pt x="47241" y="44797"/>
                      <a:pt x="48869" y="44797"/>
                    </a:cubicBezTo>
                    <a:cubicBezTo>
                      <a:pt x="46426" y="46426"/>
                      <a:pt x="48869" y="48869"/>
                      <a:pt x="49684" y="51313"/>
                    </a:cubicBezTo>
                    <a:lnTo>
                      <a:pt x="48055" y="51313"/>
                    </a:lnTo>
                    <a:cubicBezTo>
                      <a:pt x="50498" y="53756"/>
                      <a:pt x="48055" y="55385"/>
                      <a:pt x="47241" y="57014"/>
                    </a:cubicBezTo>
                    <a:cubicBezTo>
                      <a:pt x="46426" y="57014"/>
                      <a:pt x="44797" y="57014"/>
                      <a:pt x="44797" y="57829"/>
                    </a:cubicBezTo>
                    <a:cubicBezTo>
                      <a:pt x="47241" y="59458"/>
                      <a:pt x="47241" y="60272"/>
                      <a:pt x="48055" y="61901"/>
                    </a:cubicBezTo>
                    <a:cubicBezTo>
                      <a:pt x="48055" y="62716"/>
                      <a:pt x="46426" y="65159"/>
                      <a:pt x="45611" y="65974"/>
                    </a:cubicBezTo>
                    <a:cubicBezTo>
                      <a:pt x="48055" y="71675"/>
                      <a:pt x="44797" y="74933"/>
                      <a:pt x="45611" y="80634"/>
                    </a:cubicBezTo>
                    <a:lnTo>
                      <a:pt x="43983" y="80634"/>
                    </a:lnTo>
                    <a:cubicBezTo>
                      <a:pt x="47241" y="86336"/>
                      <a:pt x="41539" y="90408"/>
                      <a:pt x="42354" y="94481"/>
                    </a:cubicBezTo>
                    <a:lnTo>
                      <a:pt x="39096" y="92852"/>
                    </a:lnTo>
                    <a:cubicBezTo>
                      <a:pt x="37467" y="93666"/>
                      <a:pt x="39096" y="96110"/>
                      <a:pt x="41539" y="96110"/>
                    </a:cubicBezTo>
                    <a:cubicBezTo>
                      <a:pt x="39910" y="96924"/>
                      <a:pt x="42354" y="99368"/>
                      <a:pt x="39096" y="99368"/>
                    </a:cubicBezTo>
                    <a:cubicBezTo>
                      <a:pt x="38281" y="100182"/>
                      <a:pt x="39910" y="100997"/>
                      <a:pt x="39910" y="102626"/>
                    </a:cubicBezTo>
                    <a:cubicBezTo>
                      <a:pt x="38281" y="104255"/>
                      <a:pt x="38281" y="105884"/>
                      <a:pt x="38281" y="108327"/>
                    </a:cubicBezTo>
                    <a:lnTo>
                      <a:pt x="38281" y="107513"/>
                    </a:lnTo>
                    <a:cubicBezTo>
                      <a:pt x="37467" y="106698"/>
                      <a:pt x="36652" y="106698"/>
                      <a:pt x="35838" y="107513"/>
                    </a:cubicBezTo>
                    <a:cubicBezTo>
                      <a:pt x="36652" y="108327"/>
                      <a:pt x="34209" y="109956"/>
                      <a:pt x="38281" y="110770"/>
                    </a:cubicBezTo>
                    <a:cubicBezTo>
                      <a:pt x="35023" y="112399"/>
                      <a:pt x="38281" y="116472"/>
                      <a:pt x="35023" y="118101"/>
                    </a:cubicBezTo>
                    <a:cubicBezTo>
                      <a:pt x="35838" y="118101"/>
                      <a:pt x="35838" y="118915"/>
                      <a:pt x="36652" y="118915"/>
                    </a:cubicBezTo>
                    <a:cubicBezTo>
                      <a:pt x="35838" y="121359"/>
                      <a:pt x="33394" y="122173"/>
                      <a:pt x="34209" y="124617"/>
                    </a:cubicBezTo>
                    <a:cubicBezTo>
                      <a:pt x="33394" y="124617"/>
                      <a:pt x="32580" y="123802"/>
                      <a:pt x="32580" y="124617"/>
                    </a:cubicBezTo>
                    <a:cubicBezTo>
                      <a:pt x="32580" y="125431"/>
                      <a:pt x="34209" y="125431"/>
                      <a:pt x="34209" y="125431"/>
                    </a:cubicBezTo>
                    <a:cubicBezTo>
                      <a:pt x="35023" y="129504"/>
                      <a:pt x="30136" y="131133"/>
                      <a:pt x="30136" y="134391"/>
                    </a:cubicBezTo>
                    <a:cubicBezTo>
                      <a:pt x="30951" y="140092"/>
                      <a:pt x="27693" y="145794"/>
                      <a:pt x="27693" y="150681"/>
                    </a:cubicBezTo>
                    <a:lnTo>
                      <a:pt x="26878" y="150681"/>
                    </a:lnTo>
                    <a:cubicBezTo>
                      <a:pt x="29322" y="153124"/>
                      <a:pt x="22806" y="153938"/>
                      <a:pt x="26878" y="156382"/>
                    </a:cubicBezTo>
                    <a:cubicBezTo>
                      <a:pt x="26064" y="156382"/>
                      <a:pt x="26064" y="158011"/>
                      <a:pt x="24435" y="157196"/>
                    </a:cubicBezTo>
                    <a:cubicBezTo>
                      <a:pt x="26064" y="158825"/>
                      <a:pt x="21991" y="160454"/>
                      <a:pt x="24435" y="162898"/>
                    </a:cubicBezTo>
                    <a:cubicBezTo>
                      <a:pt x="24435" y="162898"/>
                      <a:pt x="24435" y="162898"/>
                      <a:pt x="24435" y="162083"/>
                    </a:cubicBezTo>
                    <a:cubicBezTo>
                      <a:pt x="22806" y="163712"/>
                      <a:pt x="24435" y="166156"/>
                      <a:pt x="22806" y="167785"/>
                    </a:cubicBezTo>
                    <a:cubicBezTo>
                      <a:pt x="22806" y="167785"/>
                      <a:pt x="21991" y="166970"/>
                      <a:pt x="21177" y="166970"/>
                    </a:cubicBezTo>
                    <a:cubicBezTo>
                      <a:pt x="19548" y="167785"/>
                      <a:pt x="24435" y="169414"/>
                      <a:pt x="20362" y="169414"/>
                    </a:cubicBezTo>
                    <a:cubicBezTo>
                      <a:pt x="20362" y="170228"/>
                      <a:pt x="21991" y="170228"/>
                      <a:pt x="21991" y="169414"/>
                    </a:cubicBezTo>
                    <a:cubicBezTo>
                      <a:pt x="19548" y="173486"/>
                      <a:pt x="21991" y="178373"/>
                      <a:pt x="22806" y="183260"/>
                    </a:cubicBezTo>
                    <a:cubicBezTo>
                      <a:pt x="20362" y="186518"/>
                      <a:pt x="16290" y="183260"/>
                      <a:pt x="18733" y="185703"/>
                    </a:cubicBezTo>
                    <a:cubicBezTo>
                      <a:pt x="17919" y="185703"/>
                      <a:pt x="20362" y="185703"/>
                      <a:pt x="19548" y="185703"/>
                    </a:cubicBezTo>
                    <a:cubicBezTo>
                      <a:pt x="20362" y="186518"/>
                      <a:pt x="15475" y="187333"/>
                      <a:pt x="17104" y="188147"/>
                    </a:cubicBezTo>
                    <a:cubicBezTo>
                      <a:pt x="19548" y="188147"/>
                      <a:pt x="18733" y="188962"/>
                      <a:pt x="19548" y="188962"/>
                    </a:cubicBezTo>
                    <a:cubicBezTo>
                      <a:pt x="17919" y="190590"/>
                      <a:pt x="16290" y="191405"/>
                      <a:pt x="17919" y="193034"/>
                    </a:cubicBezTo>
                    <a:lnTo>
                      <a:pt x="16290" y="193034"/>
                    </a:lnTo>
                    <a:cubicBezTo>
                      <a:pt x="19548" y="194663"/>
                      <a:pt x="17919" y="197106"/>
                      <a:pt x="21991" y="197921"/>
                    </a:cubicBezTo>
                    <a:cubicBezTo>
                      <a:pt x="22806" y="202808"/>
                      <a:pt x="24435" y="206880"/>
                      <a:pt x="26878" y="211767"/>
                    </a:cubicBezTo>
                    <a:cubicBezTo>
                      <a:pt x="29322" y="215840"/>
                      <a:pt x="30951" y="219912"/>
                      <a:pt x="33394" y="223985"/>
                    </a:cubicBezTo>
                    <a:cubicBezTo>
                      <a:pt x="36652" y="232129"/>
                      <a:pt x="43983" y="239460"/>
                      <a:pt x="48869" y="249234"/>
                    </a:cubicBezTo>
                    <a:cubicBezTo>
                      <a:pt x="48055" y="253306"/>
                      <a:pt x="48055" y="253306"/>
                      <a:pt x="50498" y="254935"/>
                    </a:cubicBezTo>
                    <a:cubicBezTo>
                      <a:pt x="49684" y="254935"/>
                      <a:pt x="49684" y="254935"/>
                      <a:pt x="49684" y="255750"/>
                    </a:cubicBezTo>
                    <a:cubicBezTo>
                      <a:pt x="52128" y="254121"/>
                      <a:pt x="51313" y="257379"/>
                      <a:pt x="52942" y="255750"/>
                    </a:cubicBezTo>
                    <a:cubicBezTo>
                      <a:pt x="54571" y="259008"/>
                      <a:pt x="57829" y="262265"/>
                      <a:pt x="60272" y="265524"/>
                    </a:cubicBezTo>
                    <a:cubicBezTo>
                      <a:pt x="59458" y="264709"/>
                      <a:pt x="57829" y="266338"/>
                      <a:pt x="58643" y="266338"/>
                    </a:cubicBezTo>
                    <a:lnTo>
                      <a:pt x="60272" y="266338"/>
                    </a:lnTo>
                    <a:lnTo>
                      <a:pt x="59458" y="267152"/>
                    </a:lnTo>
                    <a:cubicBezTo>
                      <a:pt x="60272" y="267152"/>
                      <a:pt x="61901" y="267152"/>
                      <a:pt x="61901" y="266338"/>
                    </a:cubicBezTo>
                    <a:cubicBezTo>
                      <a:pt x="70046" y="274483"/>
                      <a:pt x="72490" y="286700"/>
                      <a:pt x="77376" y="298103"/>
                    </a:cubicBezTo>
                    <a:cubicBezTo>
                      <a:pt x="77376" y="301361"/>
                      <a:pt x="79820" y="305434"/>
                      <a:pt x="80635" y="308691"/>
                    </a:cubicBezTo>
                    <a:cubicBezTo>
                      <a:pt x="79006" y="319280"/>
                      <a:pt x="76562" y="327425"/>
                      <a:pt x="75748" y="338013"/>
                    </a:cubicBezTo>
                    <a:cubicBezTo>
                      <a:pt x="75748" y="339642"/>
                      <a:pt x="70046" y="336384"/>
                      <a:pt x="68417" y="33312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6270300" y="1857035"/>
                <a:ext cx="3257" cy="1628"/>
              </a:xfrm>
              <a:custGeom>
                <a:avLst/>
                <a:gdLst>
                  <a:gd name="connsiteX0" fmla="*/ 3258 w 3257"/>
                  <a:gd name="connsiteY0" fmla="*/ 0 h 1628"/>
                  <a:gd name="connsiteX1" fmla="*/ 0 w 3257"/>
                  <a:gd name="connsiteY1" fmla="*/ 1629 h 1628"/>
                  <a:gd name="connsiteX2" fmla="*/ 3258 w 3257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1628">
                    <a:moveTo>
                      <a:pt x="3258" y="0"/>
                    </a:moveTo>
                    <a:cubicBezTo>
                      <a:pt x="2444" y="815"/>
                      <a:pt x="1629" y="1629"/>
                      <a:pt x="0" y="1629"/>
                    </a:cubicBezTo>
                    <a:cubicBezTo>
                      <a:pt x="815" y="1629"/>
                      <a:pt x="2444" y="815"/>
                      <a:pt x="325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6262155" y="1883099"/>
                <a:ext cx="1991" cy="0"/>
              </a:xfrm>
              <a:custGeom>
                <a:avLst/>
                <a:gdLst>
                  <a:gd name="connsiteX0" fmla="*/ 1629 w 1991"/>
                  <a:gd name="connsiteY0" fmla="*/ 0 h 0"/>
                  <a:gd name="connsiteX1" fmla="*/ 1629 w 1991"/>
                  <a:gd name="connsiteY1" fmla="*/ 0 h 0"/>
                  <a:gd name="connsiteX2" fmla="*/ 0 w 1991"/>
                  <a:gd name="connsiteY2" fmla="*/ 0 h 0"/>
                  <a:gd name="connsiteX3" fmla="*/ 1629 w 1991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">
                    <a:moveTo>
                      <a:pt x="1629" y="0"/>
                    </a:moveTo>
                    <a:cubicBezTo>
                      <a:pt x="2444" y="0"/>
                      <a:pt x="1629" y="0"/>
                      <a:pt x="1629" y="0"/>
                    </a:cubicBezTo>
                    <a:cubicBezTo>
                      <a:pt x="815" y="0"/>
                      <a:pt x="0" y="0"/>
                      <a:pt x="0" y="0"/>
                    </a:cubicBezTo>
                    <a:cubicBezTo>
                      <a:pt x="815" y="0"/>
                      <a:pt x="1629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6260526" y="1886357"/>
                <a:ext cx="2443" cy="2443"/>
              </a:xfrm>
              <a:custGeom>
                <a:avLst/>
                <a:gdLst>
                  <a:gd name="connsiteX0" fmla="*/ 2443 w 2443"/>
                  <a:gd name="connsiteY0" fmla="*/ 2443 h 2443"/>
                  <a:gd name="connsiteX1" fmla="*/ 0 w 2443"/>
                  <a:gd name="connsiteY1" fmla="*/ 0 h 2443"/>
                  <a:gd name="connsiteX2" fmla="*/ 2443 w 2443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2443">
                    <a:moveTo>
                      <a:pt x="2443" y="2443"/>
                    </a:moveTo>
                    <a:cubicBezTo>
                      <a:pt x="1629" y="2443"/>
                      <a:pt x="0" y="814"/>
                      <a:pt x="0" y="0"/>
                    </a:cubicBezTo>
                    <a:lnTo>
                      <a:pt x="2443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6256453" y="1893891"/>
                <a:ext cx="1628" cy="610"/>
              </a:xfrm>
              <a:custGeom>
                <a:avLst/>
                <a:gdLst>
                  <a:gd name="connsiteX0" fmla="*/ 1629 w 1628"/>
                  <a:gd name="connsiteY0" fmla="*/ 611 h 610"/>
                  <a:gd name="connsiteX1" fmla="*/ 0 w 1628"/>
                  <a:gd name="connsiteY1" fmla="*/ 611 h 610"/>
                  <a:gd name="connsiteX2" fmla="*/ 1629 w 1628"/>
                  <a:gd name="connsiteY2" fmla="*/ 611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610">
                    <a:moveTo>
                      <a:pt x="1629" y="611"/>
                    </a:moveTo>
                    <a:cubicBezTo>
                      <a:pt x="814" y="611"/>
                      <a:pt x="0" y="611"/>
                      <a:pt x="0" y="611"/>
                    </a:cubicBezTo>
                    <a:cubicBezTo>
                      <a:pt x="814" y="-204"/>
                      <a:pt x="814" y="-204"/>
                      <a:pt x="1629" y="61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6258897" y="1894502"/>
                <a:ext cx="1629" cy="814"/>
              </a:xfrm>
              <a:custGeom>
                <a:avLst/>
                <a:gdLst>
                  <a:gd name="connsiteX0" fmla="*/ 1629 w 1629"/>
                  <a:gd name="connsiteY0" fmla="*/ 0 h 814"/>
                  <a:gd name="connsiteX1" fmla="*/ 0 w 1629"/>
                  <a:gd name="connsiteY1" fmla="*/ 814 h 814"/>
                  <a:gd name="connsiteX2" fmla="*/ 1629 w 1629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">
                    <a:moveTo>
                      <a:pt x="1629" y="0"/>
                    </a:moveTo>
                    <a:cubicBezTo>
                      <a:pt x="1629" y="814"/>
                      <a:pt x="815" y="814"/>
                      <a:pt x="0" y="814"/>
                    </a:cubicBezTo>
                    <a:cubicBezTo>
                      <a:pt x="1629" y="814"/>
                      <a:pt x="0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6255880" y="1905676"/>
                <a:ext cx="935" cy="1042"/>
              </a:xfrm>
              <a:custGeom>
                <a:avLst/>
                <a:gdLst>
                  <a:gd name="connsiteX0" fmla="*/ 574 w 935"/>
                  <a:gd name="connsiteY0" fmla="*/ 228 h 1042"/>
                  <a:gd name="connsiteX1" fmla="*/ 574 w 935"/>
                  <a:gd name="connsiteY1" fmla="*/ 1043 h 1042"/>
                  <a:gd name="connsiteX2" fmla="*/ 574 w 935"/>
                  <a:gd name="connsiteY2" fmla="*/ 228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5" h="1042">
                    <a:moveTo>
                      <a:pt x="574" y="228"/>
                    </a:moveTo>
                    <a:cubicBezTo>
                      <a:pt x="574" y="228"/>
                      <a:pt x="1388" y="1043"/>
                      <a:pt x="574" y="1043"/>
                    </a:cubicBezTo>
                    <a:cubicBezTo>
                      <a:pt x="1388" y="1043"/>
                      <a:pt x="-1055" y="-586"/>
                      <a:pt x="574" y="22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6255639" y="1911606"/>
                <a:ext cx="1628" cy="362"/>
              </a:xfrm>
              <a:custGeom>
                <a:avLst/>
                <a:gdLst>
                  <a:gd name="connsiteX0" fmla="*/ 1629 w 1628"/>
                  <a:gd name="connsiteY0" fmla="*/ 0 h 362"/>
                  <a:gd name="connsiteX1" fmla="*/ 1629 w 1628"/>
                  <a:gd name="connsiteY1" fmla="*/ 0 h 362"/>
                  <a:gd name="connsiteX2" fmla="*/ 0 w 1628"/>
                  <a:gd name="connsiteY2" fmla="*/ 0 h 362"/>
                  <a:gd name="connsiteX3" fmla="*/ 1629 w 1628"/>
                  <a:gd name="connsiteY3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362">
                    <a:moveTo>
                      <a:pt x="1629" y="0"/>
                    </a:moveTo>
                    <a:cubicBezTo>
                      <a:pt x="1629" y="0"/>
                      <a:pt x="1629" y="0"/>
                      <a:pt x="1629" y="0"/>
                    </a:cubicBezTo>
                    <a:cubicBezTo>
                      <a:pt x="815" y="815"/>
                      <a:pt x="0" y="0"/>
                      <a:pt x="0" y="0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6234462" y="2015046"/>
                <a:ext cx="814" cy="814"/>
              </a:xfrm>
              <a:custGeom>
                <a:avLst/>
                <a:gdLst>
                  <a:gd name="connsiteX0" fmla="*/ 0 w 814"/>
                  <a:gd name="connsiteY0" fmla="*/ 815 h 814"/>
                  <a:gd name="connsiteX1" fmla="*/ 0 w 814"/>
                  <a:gd name="connsiteY1" fmla="*/ 0 h 814"/>
                  <a:gd name="connsiteX2" fmla="*/ 815 w 814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815"/>
                    </a:moveTo>
                    <a:lnTo>
                      <a:pt x="0" y="0"/>
                    </a:lnTo>
                    <a:lnTo>
                      <a:pt x="815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6231791" y="2065544"/>
                <a:ext cx="1270" cy="814"/>
              </a:xfrm>
              <a:custGeom>
                <a:avLst/>
                <a:gdLst>
                  <a:gd name="connsiteX0" fmla="*/ 1042 w 1270"/>
                  <a:gd name="connsiteY0" fmla="*/ 0 h 814"/>
                  <a:gd name="connsiteX1" fmla="*/ 228 w 1270"/>
                  <a:gd name="connsiteY1" fmla="*/ 814 h 814"/>
                  <a:gd name="connsiteX2" fmla="*/ 1042 w 1270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" h="814">
                    <a:moveTo>
                      <a:pt x="1042" y="0"/>
                    </a:moveTo>
                    <a:cubicBezTo>
                      <a:pt x="1857" y="814"/>
                      <a:pt x="228" y="814"/>
                      <a:pt x="228" y="814"/>
                    </a:cubicBezTo>
                    <a:cubicBezTo>
                      <a:pt x="-586" y="814"/>
                      <a:pt x="1042" y="814"/>
                      <a:pt x="104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6245865" y="2089165"/>
                <a:ext cx="2443" cy="814"/>
              </a:xfrm>
              <a:custGeom>
                <a:avLst/>
                <a:gdLst>
                  <a:gd name="connsiteX0" fmla="*/ 0 w 2443"/>
                  <a:gd name="connsiteY0" fmla="*/ 815 h 814"/>
                  <a:gd name="connsiteX1" fmla="*/ 0 w 2443"/>
                  <a:gd name="connsiteY1" fmla="*/ 815 h 814"/>
                  <a:gd name="connsiteX2" fmla="*/ 2444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0" y="815"/>
                    </a:moveTo>
                    <a:lnTo>
                      <a:pt x="0" y="815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61" name="图形 2"/>
            <p:cNvGrpSpPr/>
            <p:nvPr/>
          </p:nvGrpSpPr>
          <p:grpSpPr>
            <a:xfrm>
              <a:off x="6742082" y="2074504"/>
              <a:ext cx="68224" cy="661365"/>
              <a:chOff x="6742082" y="2074504"/>
              <a:chExt cx="68224" cy="661365"/>
            </a:xfrm>
            <a:solidFill>
              <a:srgbClr val="1B1B1B"/>
            </a:solidFill>
          </p:grpSpPr>
          <p:sp>
            <p:nvSpPr>
              <p:cNvPr id="162" name="任意多边形: 形状 161"/>
              <p:cNvSpPr/>
              <p:nvPr/>
            </p:nvSpPr>
            <p:spPr>
              <a:xfrm>
                <a:off x="6804045" y="2074504"/>
                <a:ext cx="2262" cy="1628"/>
              </a:xfrm>
              <a:custGeom>
                <a:avLst/>
                <a:gdLst>
                  <a:gd name="connsiteX0" fmla="*/ 1375 w 2262"/>
                  <a:gd name="connsiteY0" fmla="*/ 1629 h 1628"/>
                  <a:gd name="connsiteX1" fmla="*/ 560 w 2262"/>
                  <a:gd name="connsiteY1" fmla="*/ 0 h 1628"/>
                  <a:gd name="connsiteX2" fmla="*/ 1375 w 2262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62" h="1628">
                    <a:moveTo>
                      <a:pt x="1375" y="1629"/>
                    </a:moveTo>
                    <a:cubicBezTo>
                      <a:pt x="1375" y="-814"/>
                      <a:pt x="-1069" y="2443"/>
                      <a:pt x="560" y="0"/>
                    </a:cubicBezTo>
                    <a:cubicBezTo>
                      <a:pt x="2189" y="0"/>
                      <a:pt x="3003" y="815"/>
                      <a:pt x="1375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6742082" y="2083463"/>
                <a:ext cx="68224" cy="652405"/>
              </a:xfrm>
              <a:custGeom>
                <a:avLst/>
                <a:gdLst>
                  <a:gd name="connsiteX0" fmla="*/ 2251 w 68224"/>
                  <a:gd name="connsiteY0" fmla="*/ 638560 h 652405"/>
                  <a:gd name="connsiteX1" fmla="*/ 621 w 68224"/>
                  <a:gd name="connsiteY1" fmla="*/ 611681 h 652405"/>
                  <a:gd name="connsiteX2" fmla="*/ 3065 w 68224"/>
                  <a:gd name="connsiteY2" fmla="*/ 610053 h 652405"/>
                  <a:gd name="connsiteX3" fmla="*/ 7138 w 68224"/>
                  <a:gd name="connsiteY3" fmla="*/ 578287 h 652405"/>
                  <a:gd name="connsiteX4" fmla="*/ 7952 w 68224"/>
                  <a:gd name="connsiteY4" fmla="*/ 579102 h 652405"/>
                  <a:gd name="connsiteX5" fmla="*/ 6323 w 68224"/>
                  <a:gd name="connsiteY5" fmla="*/ 572586 h 652405"/>
                  <a:gd name="connsiteX6" fmla="*/ 7952 w 68224"/>
                  <a:gd name="connsiteY6" fmla="*/ 572586 h 652405"/>
                  <a:gd name="connsiteX7" fmla="*/ 6323 w 68224"/>
                  <a:gd name="connsiteY7" fmla="*/ 567699 h 652405"/>
                  <a:gd name="connsiteX8" fmla="*/ 9581 w 68224"/>
                  <a:gd name="connsiteY8" fmla="*/ 566070 h 652405"/>
                  <a:gd name="connsiteX9" fmla="*/ 7138 w 68224"/>
                  <a:gd name="connsiteY9" fmla="*/ 564441 h 652405"/>
                  <a:gd name="connsiteX10" fmla="*/ 5508 w 68224"/>
                  <a:gd name="connsiteY10" fmla="*/ 552224 h 652405"/>
                  <a:gd name="connsiteX11" fmla="*/ 7138 w 68224"/>
                  <a:gd name="connsiteY11" fmla="*/ 552224 h 652405"/>
                  <a:gd name="connsiteX12" fmla="*/ 4694 w 68224"/>
                  <a:gd name="connsiteY12" fmla="*/ 527789 h 652405"/>
                  <a:gd name="connsiteX13" fmla="*/ 7952 w 68224"/>
                  <a:gd name="connsiteY13" fmla="*/ 527789 h 652405"/>
                  <a:gd name="connsiteX14" fmla="*/ 4694 w 68224"/>
                  <a:gd name="connsiteY14" fmla="*/ 522902 h 652405"/>
                  <a:gd name="connsiteX15" fmla="*/ 3879 w 68224"/>
                  <a:gd name="connsiteY15" fmla="*/ 516386 h 652405"/>
                  <a:gd name="connsiteX16" fmla="*/ 4694 w 68224"/>
                  <a:gd name="connsiteY16" fmla="*/ 516386 h 652405"/>
                  <a:gd name="connsiteX17" fmla="*/ 3065 w 68224"/>
                  <a:gd name="connsiteY17" fmla="*/ 512314 h 652405"/>
                  <a:gd name="connsiteX18" fmla="*/ 4694 w 68224"/>
                  <a:gd name="connsiteY18" fmla="*/ 511499 h 652405"/>
                  <a:gd name="connsiteX19" fmla="*/ 4694 w 68224"/>
                  <a:gd name="connsiteY19" fmla="*/ 507427 h 652405"/>
                  <a:gd name="connsiteX20" fmla="*/ 3879 w 68224"/>
                  <a:gd name="connsiteY20" fmla="*/ 507427 h 652405"/>
                  <a:gd name="connsiteX21" fmla="*/ 4694 w 68224"/>
                  <a:gd name="connsiteY21" fmla="*/ 504169 h 652405"/>
                  <a:gd name="connsiteX22" fmla="*/ 4694 w 68224"/>
                  <a:gd name="connsiteY22" fmla="*/ 504169 h 652405"/>
                  <a:gd name="connsiteX23" fmla="*/ 3065 w 68224"/>
                  <a:gd name="connsiteY23" fmla="*/ 499282 h 652405"/>
                  <a:gd name="connsiteX24" fmla="*/ 7138 w 68224"/>
                  <a:gd name="connsiteY24" fmla="*/ 500911 h 652405"/>
                  <a:gd name="connsiteX25" fmla="*/ 7138 w 68224"/>
                  <a:gd name="connsiteY25" fmla="*/ 469146 h 652405"/>
                  <a:gd name="connsiteX26" fmla="*/ 9581 w 68224"/>
                  <a:gd name="connsiteY26" fmla="*/ 467517 h 652405"/>
                  <a:gd name="connsiteX27" fmla="*/ 7952 w 68224"/>
                  <a:gd name="connsiteY27" fmla="*/ 462630 h 652405"/>
                  <a:gd name="connsiteX28" fmla="*/ 9581 w 68224"/>
                  <a:gd name="connsiteY28" fmla="*/ 461815 h 652405"/>
                  <a:gd name="connsiteX29" fmla="*/ 7952 w 68224"/>
                  <a:gd name="connsiteY29" fmla="*/ 457743 h 652405"/>
                  <a:gd name="connsiteX30" fmla="*/ 10395 w 68224"/>
                  <a:gd name="connsiteY30" fmla="*/ 458558 h 652405"/>
                  <a:gd name="connsiteX31" fmla="*/ 8766 w 68224"/>
                  <a:gd name="connsiteY31" fmla="*/ 452041 h 652405"/>
                  <a:gd name="connsiteX32" fmla="*/ 10395 w 68224"/>
                  <a:gd name="connsiteY32" fmla="*/ 452856 h 652405"/>
                  <a:gd name="connsiteX33" fmla="*/ 9581 w 68224"/>
                  <a:gd name="connsiteY33" fmla="*/ 446340 h 652405"/>
                  <a:gd name="connsiteX34" fmla="*/ 11210 w 68224"/>
                  <a:gd name="connsiteY34" fmla="*/ 447155 h 652405"/>
                  <a:gd name="connsiteX35" fmla="*/ 9581 w 68224"/>
                  <a:gd name="connsiteY35" fmla="*/ 443082 h 652405"/>
                  <a:gd name="connsiteX36" fmla="*/ 11210 w 68224"/>
                  <a:gd name="connsiteY36" fmla="*/ 443897 h 652405"/>
                  <a:gd name="connsiteX37" fmla="*/ 8766 w 68224"/>
                  <a:gd name="connsiteY37" fmla="*/ 434123 h 652405"/>
                  <a:gd name="connsiteX38" fmla="*/ 9581 w 68224"/>
                  <a:gd name="connsiteY38" fmla="*/ 434123 h 652405"/>
                  <a:gd name="connsiteX39" fmla="*/ 9581 w 68224"/>
                  <a:gd name="connsiteY39" fmla="*/ 425163 h 652405"/>
                  <a:gd name="connsiteX40" fmla="*/ 12839 w 68224"/>
                  <a:gd name="connsiteY40" fmla="*/ 422720 h 652405"/>
                  <a:gd name="connsiteX41" fmla="*/ 8766 w 68224"/>
                  <a:gd name="connsiteY41" fmla="*/ 419462 h 652405"/>
                  <a:gd name="connsiteX42" fmla="*/ 9581 w 68224"/>
                  <a:gd name="connsiteY42" fmla="*/ 411317 h 652405"/>
                  <a:gd name="connsiteX43" fmla="*/ 13653 w 68224"/>
                  <a:gd name="connsiteY43" fmla="*/ 412132 h 652405"/>
                  <a:gd name="connsiteX44" fmla="*/ 15282 w 68224"/>
                  <a:gd name="connsiteY44" fmla="*/ 410503 h 652405"/>
                  <a:gd name="connsiteX45" fmla="*/ 16097 w 68224"/>
                  <a:gd name="connsiteY45" fmla="*/ 412132 h 652405"/>
                  <a:gd name="connsiteX46" fmla="*/ 15282 w 68224"/>
                  <a:gd name="connsiteY46" fmla="*/ 407245 h 652405"/>
                  <a:gd name="connsiteX47" fmla="*/ 10395 w 68224"/>
                  <a:gd name="connsiteY47" fmla="*/ 399914 h 652405"/>
                  <a:gd name="connsiteX48" fmla="*/ 14468 w 68224"/>
                  <a:gd name="connsiteY48" fmla="*/ 400729 h 652405"/>
                  <a:gd name="connsiteX49" fmla="*/ 8766 w 68224"/>
                  <a:gd name="connsiteY49" fmla="*/ 395842 h 652405"/>
                  <a:gd name="connsiteX50" fmla="*/ 10395 w 68224"/>
                  <a:gd name="connsiteY50" fmla="*/ 394213 h 652405"/>
                  <a:gd name="connsiteX51" fmla="*/ 8766 w 68224"/>
                  <a:gd name="connsiteY51" fmla="*/ 393398 h 652405"/>
                  <a:gd name="connsiteX52" fmla="*/ 11210 w 68224"/>
                  <a:gd name="connsiteY52" fmla="*/ 388511 h 652405"/>
                  <a:gd name="connsiteX53" fmla="*/ 12839 w 68224"/>
                  <a:gd name="connsiteY53" fmla="*/ 389326 h 652405"/>
                  <a:gd name="connsiteX54" fmla="*/ 12024 w 68224"/>
                  <a:gd name="connsiteY54" fmla="*/ 385253 h 652405"/>
                  <a:gd name="connsiteX55" fmla="*/ 12024 w 68224"/>
                  <a:gd name="connsiteY55" fmla="*/ 385253 h 652405"/>
                  <a:gd name="connsiteX56" fmla="*/ 9581 w 68224"/>
                  <a:gd name="connsiteY56" fmla="*/ 382810 h 652405"/>
                  <a:gd name="connsiteX57" fmla="*/ 10395 w 68224"/>
                  <a:gd name="connsiteY57" fmla="*/ 383624 h 652405"/>
                  <a:gd name="connsiteX58" fmla="*/ 8766 w 68224"/>
                  <a:gd name="connsiteY58" fmla="*/ 377923 h 652405"/>
                  <a:gd name="connsiteX59" fmla="*/ 11210 w 68224"/>
                  <a:gd name="connsiteY59" fmla="*/ 378737 h 652405"/>
                  <a:gd name="connsiteX60" fmla="*/ 7952 w 68224"/>
                  <a:gd name="connsiteY60" fmla="*/ 369778 h 652405"/>
                  <a:gd name="connsiteX61" fmla="*/ 9581 w 68224"/>
                  <a:gd name="connsiteY61" fmla="*/ 371407 h 652405"/>
                  <a:gd name="connsiteX62" fmla="*/ 10395 w 68224"/>
                  <a:gd name="connsiteY62" fmla="*/ 360819 h 652405"/>
                  <a:gd name="connsiteX63" fmla="*/ 8766 w 68224"/>
                  <a:gd name="connsiteY63" fmla="*/ 360819 h 652405"/>
                  <a:gd name="connsiteX64" fmla="*/ 10395 w 68224"/>
                  <a:gd name="connsiteY64" fmla="*/ 358375 h 652405"/>
                  <a:gd name="connsiteX65" fmla="*/ 9581 w 68224"/>
                  <a:gd name="connsiteY65" fmla="*/ 355932 h 652405"/>
                  <a:gd name="connsiteX66" fmla="*/ 10395 w 68224"/>
                  <a:gd name="connsiteY66" fmla="*/ 356746 h 652405"/>
                  <a:gd name="connsiteX67" fmla="*/ 10395 w 68224"/>
                  <a:gd name="connsiteY67" fmla="*/ 344529 h 652405"/>
                  <a:gd name="connsiteX68" fmla="*/ 7952 w 68224"/>
                  <a:gd name="connsiteY68" fmla="*/ 341271 h 652405"/>
                  <a:gd name="connsiteX69" fmla="*/ 9581 w 68224"/>
                  <a:gd name="connsiteY69" fmla="*/ 342085 h 652405"/>
                  <a:gd name="connsiteX70" fmla="*/ 11210 w 68224"/>
                  <a:gd name="connsiteY70" fmla="*/ 338827 h 652405"/>
                  <a:gd name="connsiteX71" fmla="*/ 11210 w 68224"/>
                  <a:gd name="connsiteY71" fmla="*/ 343714 h 652405"/>
                  <a:gd name="connsiteX72" fmla="*/ 11210 w 68224"/>
                  <a:gd name="connsiteY72" fmla="*/ 340457 h 652405"/>
                  <a:gd name="connsiteX73" fmla="*/ 11210 w 68224"/>
                  <a:gd name="connsiteY73" fmla="*/ 334755 h 652405"/>
                  <a:gd name="connsiteX74" fmla="*/ 13653 w 68224"/>
                  <a:gd name="connsiteY74" fmla="*/ 334755 h 652405"/>
                  <a:gd name="connsiteX75" fmla="*/ 12024 w 68224"/>
                  <a:gd name="connsiteY75" fmla="*/ 331497 h 652405"/>
                  <a:gd name="connsiteX76" fmla="*/ 11210 w 68224"/>
                  <a:gd name="connsiteY76" fmla="*/ 329868 h 652405"/>
                  <a:gd name="connsiteX77" fmla="*/ 9581 w 68224"/>
                  <a:gd name="connsiteY77" fmla="*/ 328239 h 652405"/>
                  <a:gd name="connsiteX78" fmla="*/ 12024 w 68224"/>
                  <a:gd name="connsiteY78" fmla="*/ 324981 h 652405"/>
                  <a:gd name="connsiteX79" fmla="*/ 14468 w 68224"/>
                  <a:gd name="connsiteY79" fmla="*/ 325796 h 652405"/>
                  <a:gd name="connsiteX80" fmla="*/ 11210 w 68224"/>
                  <a:gd name="connsiteY80" fmla="*/ 322538 h 652405"/>
                  <a:gd name="connsiteX81" fmla="*/ 12024 w 68224"/>
                  <a:gd name="connsiteY81" fmla="*/ 322538 h 652405"/>
                  <a:gd name="connsiteX82" fmla="*/ 9581 w 68224"/>
                  <a:gd name="connsiteY82" fmla="*/ 318465 h 652405"/>
                  <a:gd name="connsiteX83" fmla="*/ 12839 w 68224"/>
                  <a:gd name="connsiteY83" fmla="*/ 311949 h 652405"/>
                  <a:gd name="connsiteX84" fmla="*/ 11210 w 68224"/>
                  <a:gd name="connsiteY84" fmla="*/ 306248 h 652405"/>
                  <a:gd name="connsiteX85" fmla="*/ 12024 w 68224"/>
                  <a:gd name="connsiteY85" fmla="*/ 307062 h 652405"/>
                  <a:gd name="connsiteX86" fmla="*/ 12024 w 68224"/>
                  <a:gd name="connsiteY86" fmla="*/ 304619 h 652405"/>
                  <a:gd name="connsiteX87" fmla="*/ 16097 w 68224"/>
                  <a:gd name="connsiteY87" fmla="*/ 300547 h 652405"/>
                  <a:gd name="connsiteX88" fmla="*/ 12024 w 68224"/>
                  <a:gd name="connsiteY88" fmla="*/ 298918 h 652405"/>
                  <a:gd name="connsiteX89" fmla="*/ 13653 w 68224"/>
                  <a:gd name="connsiteY89" fmla="*/ 291587 h 652405"/>
                  <a:gd name="connsiteX90" fmla="*/ 16097 w 68224"/>
                  <a:gd name="connsiteY90" fmla="*/ 293216 h 652405"/>
                  <a:gd name="connsiteX91" fmla="*/ 15282 w 68224"/>
                  <a:gd name="connsiteY91" fmla="*/ 287515 h 652405"/>
                  <a:gd name="connsiteX92" fmla="*/ 12024 w 68224"/>
                  <a:gd name="connsiteY92" fmla="*/ 288329 h 652405"/>
                  <a:gd name="connsiteX93" fmla="*/ 13653 w 68224"/>
                  <a:gd name="connsiteY93" fmla="*/ 285071 h 652405"/>
                  <a:gd name="connsiteX94" fmla="*/ 12024 w 68224"/>
                  <a:gd name="connsiteY94" fmla="*/ 281813 h 652405"/>
                  <a:gd name="connsiteX95" fmla="*/ 16911 w 68224"/>
                  <a:gd name="connsiteY95" fmla="*/ 268781 h 652405"/>
                  <a:gd name="connsiteX96" fmla="*/ 15282 w 68224"/>
                  <a:gd name="connsiteY96" fmla="*/ 267153 h 652405"/>
                  <a:gd name="connsiteX97" fmla="*/ 15282 w 68224"/>
                  <a:gd name="connsiteY97" fmla="*/ 268781 h 652405"/>
                  <a:gd name="connsiteX98" fmla="*/ 14468 w 68224"/>
                  <a:gd name="connsiteY98" fmla="*/ 267967 h 652405"/>
                  <a:gd name="connsiteX99" fmla="*/ 17726 w 68224"/>
                  <a:gd name="connsiteY99" fmla="*/ 267153 h 652405"/>
                  <a:gd name="connsiteX100" fmla="*/ 14468 w 68224"/>
                  <a:gd name="connsiteY100" fmla="*/ 259822 h 652405"/>
                  <a:gd name="connsiteX101" fmla="*/ 16097 w 68224"/>
                  <a:gd name="connsiteY101" fmla="*/ 259008 h 652405"/>
                  <a:gd name="connsiteX102" fmla="*/ 14468 w 68224"/>
                  <a:gd name="connsiteY102" fmla="*/ 256564 h 652405"/>
                  <a:gd name="connsiteX103" fmla="*/ 19355 w 68224"/>
                  <a:gd name="connsiteY103" fmla="*/ 255750 h 652405"/>
                  <a:gd name="connsiteX104" fmla="*/ 17726 w 68224"/>
                  <a:gd name="connsiteY104" fmla="*/ 251677 h 652405"/>
                  <a:gd name="connsiteX105" fmla="*/ 20169 w 68224"/>
                  <a:gd name="connsiteY105" fmla="*/ 250048 h 652405"/>
                  <a:gd name="connsiteX106" fmla="*/ 18540 w 68224"/>
                  <a:gd name="connsiteY106" fmla="*/ 248419 h 652405"/>
                  <a:gd name="connsiteX107" fmla="*/ 19355 w 68224"/>
                  <a:gd name="connsiteY107" fmla="*/ 249234 h 652405"/>
                  <a:gd name="connsiteX108" fmla="*/ 19355 w 68224"/>
                  <a:gd name="connsiteY108" fmla="*/ 246790 h 652405"/>
                  <a:gd name="connsiteX109" fmla="*/ 16911 w 68224"/>
                  <a:gd name="connsiteY109" fmla="*/ 249234 h 652405"/>
                  <a:gd name="connsiteX110" fmla="*/ 15282 w 68224"/>
                  <a:gd name="connsiteY110" fmla="*/ 246790 h 652405"/>
                  <a:gd name="connsiteX111" fmla="*/ 16911 w 68224"/>
                  <a:gd name="connsiteY111" fmla="*/ 243532 h 652405"/>
                  <a:gd name="connsiteX112" fmla="*/ 15282 w 68224"/>
                  <a:gd name="connsiteY112" fmla="*/ 241903 h 652405"/>
                  <a:gd name="connsiteX113" fmla="*/ 16911 w 68224"/>
                  <a:gd name="connsiteY113" fmla="*/ 241089 h 652405"/>
                  <a:gd name="connsiteX114" fmla="*/ 16911 w 68224"/>
                  <a:gd name="connsiteY114" fmla="*/ 242718 h 652405"/>
                  <a:gd name="connsiteX115" fmla="*/ 18540 w 68224"/>
                  <a:gd name="connsiteY115" fmla="*/ 240274 h 652405"/>
                  <a:gd name="connsiteX116" fmla="*/ 16097 w 68224"/>
                  <a:gd name="connsiteY116" fmla="*/ 237831 h 652405"/>
                  <a:gd name="connsiteX117" fmla="*/ 17726 w 68224"/>
                  <a:gd name="connsiteY117" fmla="*/ 239460 h 652405"/>
                  <a:gd name="connsiteX118" fmla="*/ 19355 w 68224"/>
                  <a:gd name="connsiteY118" fmla="*/ 237016 h 652405"/>
                  <a:gd name="connsiteX119" fmla="*/ 17726 w 68224"/>
                  <a:gd name="connsiteY119" fmla="*/ 237016 h 652405"/>
                  <a:gd name="connsiteX120" fmla="*/ 18540 w 68224"/>
                  <a:gd name="connsiteY120" fmla="*/ 237016 h 652405"/>
                  <a:gd name="connsiteX121" fmla="*/ 16097 w 68224"/>
                  <a:gd name="connsiteY121" fmla="*/ 232944 h 652405"/>
                  <a:gd name="connsiteX122" fmla="*/ 17726 w 68224"/>
                  <a:gd name="connsiteY122" fmla="*/ 229686 h 652405"/>
                  <a:gd name="connsiteX123" fmla="*/ 17726 w 68224"/>
                  <a:gd name="connsiteY123" fmla="*/ 229686 h 652405"/>
                  <a:gd name="connsiteX124" fmla="*/ 17726 w 68224"/>
                  <a:gd name="connsiteY124" fmla="*/ 225614 h 652405"/>
                  <a:gd name="connsiteX125" fmla="*/ 17726 w 68224"/>
                  <a:gd name="connsiteY125" fmla="*/ 225614 h 652405"/>
                  <a:gd name="connsiteX126" fmla="*/ 16911 w 68224"/>
                  <a:gd name="connsiteY126" fmla="*/ 222356 h 652405"/>
                  <a:gd name="connsiteX127" fmla="*/ 21798 w 68224"/>
                  <a:gd name="connsiteY127" fmla="*/ 220727 h 652405"/>
                  <a:gd name="connsiteX128" fmla="*/ 17726 w 68224"/>
                  <a:gd name="connsiteY128" fmla="*/ 217469 h 652405"/>
                  <a:gd name="connsiteX129" fmla="*/ 20984 w 68224"/>
                  <a:gd name="connsiteY129" fmla="*/ 207695 h 652405"/>
                  <a:gd name="connsiteX130" fmla="*/ 19355 w 68224"/>
                  <a:gd name="connsiteY130" fmla="*/ 206066 h 652405"/>
                  <a:gd name="connsiteX131" fmla="*/ 23427 w 68224"/>
                  <a:gd name="connsiteY131" fmla="*/ 192219 h 652405"/>
                  <a:gd name="connsiteX132" fmla="*/ 25871 w 68224"/>
                  <a:gd name="connsiteY132" fmla="*/ 193034 h 652405"/>
                  <a:gd name="connsiteX133" fmla="*/ 25056 w 68224"/>
                  <a:gd name="connsiteY133" fmla="*/ 191405 h 652405"/>
                  <a:gd name="connsiteX134" fmla="*/ 21798 w 68224"/>
                  <a:gd name="connsiteY134" fmla="*/ 192219 h 652405"/>
                  <a:gd name="connsiteX135" fmla="*/ 24242 w 68224"/>
                  <a:gd name="connsiteY135" fmla="*/ 183260 h 652405"/>
                  <a:gd name="connsiteX136" fmla="*/ 22613 w 68224"/>
                  <a:gd name="connsiteY136" fmla="*/ 182446 h 652405"/>
                  <a:gd name="connsiteX137" fmla="*/ 25871 w 68224"/>
                  <a:gd name="connsiteY137" fmla="*/ 179188 h 652405"/>
                  <a:gd name="connsiteX138" fmla="*/ 24242 w 68224"/>
                  <a:gd name="connsiteY138" fmla="*/ 178373 h 652405"/>
                  <a:gd name="connsiteX139" fmla="*/ 25871 w 68224"/>
                  <a:gd name="connsiteY139" fmla="*/ 177559 h 652405"/>
                  <a:gd name="connsiteX140" fmla="*/ 25056 w 68224"/>
                  <a:gd name="connsiteY140" fmla="*/ 175115 h 652405"/>
                  <a:gd name="connsiteX141" fmla="*/ 26685 w 68224"/>
                  <a:gd name="connsiteY141" fmla="*/ 175115 h 652405"/>
                  <a:gd name="connsiteX142" fmla="*/ 25871 w 68224"/>
                  <a:gd name="connsiteY142" fmla="*/ 168599 h 652405"/>
                  <a:gd name="connsiteX143" fmla="*/ 28314 w 68224"/>
                  <a:gd name="connsiteY143" fmla="*/ 167785 h 652405"/>
                  <a:gd name="connsiteX144" fmla="*/ 26685 w 68224"/>
                  <a:gd name="connsiteY144" fmla="*/ 166156 h 652405"/>
                  <a:gd name="connsiteX145" fmla="*/ 31572 w 68224"/>
                  <a:gd name="connsiteY145" fmla="*/ 161269 h 652405"/>
                  <a:gd name="connsiteX146" fmla="*/ 33201 w 68224"/>
                  <a:gd name="connsiteY146" fmla="*/ 140907 h 652405"/>
                  <a:gd name="connsiteX147" fmla="*/ 34016 w 68224"/>
                  <a:gd name="connsiteY147" fmla="*/ 141721 h 652405"/>
                  <a:gd name="connsiteX148" fmla="*/ 33201 w 68224"/>
                  <a:gd name="connsiteY148" fmla="*/ 139278 h 652405"/>
                  <a:gd name="connsiteX149" fmla="*/ 36459 w 68224"/>
                  <a:gd name="connsiteY149" fmla="*/ 140907 h 652405"/>
                  <a:gd name="connsiteX150" fmla="*/ 35645 w 68224"/>
                  <a:gd name="connsiteY150" fmla="*/ 135205 h 652405"/>
                  <a:gd name="connsiteX151" fmla="*/ 34016 w 68224"/>
                  <a:gd name="connsiteY151" fmla="*/ 136020 h 652405"/>
                  <a:gd name="connsiteX152" fmla="*/ 34016 w 68224"/>
                  <a:gd name="connsiteY152" fmla="*/ 131947 h 652405"/>
                  <a:gd name="connsiteX153" fmla="*/ 37273 w 68224"/>
                  <a:gd name="connsiteY153" fmla="*/ 133576 h 652405"/>
                  <a:gd name="connsiteX154" fmla="*/ 36459 w 68224"/>
                  <a:gd name="connsiteY154" fmla="*/ 131947 h 652405"/>
                  <a:gd name="connsiteX155" fmla="*/ 42975 w 68224"/>
                  <a:gd name="connsiteY155" fmla="*/ 136834 h 652405"/>
                  <a:gd name="connsiteX156" fmla="*/ 42975 w 68224"/>
                  <a:gd name="connsiteY156" fmla="*/ 135205 h 652405"/>
                  <a:gd name="connsiteX157" fmla="*/ 46233 w 68224"/>
                  <a:gd name="connsiteY157" fmla="*/ 136834 h 652405"/>
                  <a:gd name="connsiteX158" fmla="*/ 41346 w 68224"/>
                  <a:gd name="connsiteY158" fmla="*/ 133576 h 652405"/>
                  <a:gd name="connsiteX159" fmla="*/ 38088 w 68224"/>
                  <a:gd name="connsiteY159" fmla="*/ 127060 h 652405"/>
                  <a:gd name="connsiteX160" fmla="*/ 39717 w 68224"/>
                  <a:gd name="connsiteY160" fmla="*/ 129504 h 652405"/>
                  <a:gd name="connsiteX161" fmla="*/ 41346 w 68224"/>
                  <a:gd name="connsiteY161" fmla="*/ 125431 h 652405"/>
                  <a:gd name="connsiteX162" fmla="*/ 38088 w 68224"/>
                  <a:gd name="connsiteY162" fmla="*/ 122988 h 652405"/>
                  <a:gd name="connsiteX163" fmla="*/ 40531 w 68224"/>
                  <a:gd name="connsiteY163" fmla="*/ 122988 h 652405"/>
                  <a:gd name="connsiteX164" fmla="*/ 38088 w 68224"/>
                  <a:gd name="connsiteY164" fmla="*/ 121359 h 652405"/>
                  <a:gd name="connsiteX165" fmla="*/ 38088 w 68224"/>
                  <a:gd name="connsiteY165" fmla="*/ 117287 h 652405"/>
                  <a:gd name="connsiteX166" fmla="*/ 43790 w 68224"/>
                  <a:gd name="connsiteY166" fmla="*/ 119730 h 652405"/>
                  <a:gd name="connsiteX167" fmla="*/ 38903 w 68224"/>
                  <a:gd name="connsiteY167" fmla="*/ 115657 h 652405"/>
                  <a:gd name="connsiteX168" fmla="*/ 42160 w 68224"/>
                  <a:gd name="connsiteY168" fmla="*/ 116472 h 652405"/>
                  <a:gd name="connsiteX169" fmla="*/ 43790 w 68224"/>
                  <a:gd name="connsiteY169" fmla="*/ 113214 h 652405"/>
                  <a:gd name="connsiteX170" fmla="*/ 42160 w 68224"/>
                  <a:gd name="connsiteY170" fmla="*/ 112400 h 652405"/>
                  <a:gd name="connsiteX171" fmla="*/ 44604 w 68224"/>
                  <a:gd name="connsiteY171" fmla="*/ 111585 h 652405"/>
                  <a:gd name="connsiteX172" fmla="*/ 46233 w 68224"/>
                  <a:gd name="connsiteY172" fmla="*/ 108327 h 652405"/>
                  <a:gd name="connsiteX173" fmla="*/ 44604 w 68224"/>
                  <a:gd name="connsiteY173" fmla="*/ 105883 h 652405"/>
                  <a:gd name="connsiteX174" fmla="*/ 42160 w 68224"/>
                  <a:gd name="connsiteY174" fmla="*/ 108327 h 652405"/>
                  <a:gd name="connsiteX175" fmla="*/ 42160 w 68224"/>
                  <a:gd name="connsiteY175" fmla="*/ 105069 h 652405"/>
                  <a:gd name="connsiteX176" fmla="*/ 43790 w 68224"/>
                  <a:gd name="connsiteY176" fmla="*/ 105069 h 652405"/>
                  <a:gd name="connsiteX177" fmla="*/ 42975 w 68224"/>
                  <a:gd name="connsiteY177" fmla="*/ 102626 h 652405"/>
                  <a:gd name="connsiteX178" fmla="*/ 44604 w 68224"/>
                  <a:gd name="connsiteY178" fmla="*/ 102626 h 652405"/>
                  <a:gd name="connsiteX179" fmla="*/ 42975 w 68224"/>
                  <a:gd name="connsiteY179" fmla="*/ 101811 h 652405"/>
                  <a:gd name="connsiteX180" fmla="*/ 46233 w 68224"/>
                  <a:gd name="connsiteY180" fmla="*/ 100182 h 652405"/>
                  <a:gd name="connsiteX181" fmla="*/ 47047 w 68224"/>
                  <a:gd name="connsiteY181" fmla="*/ 101811 h 652405"/>
                  <a:gd name="connsiteX182" fmla="*/ 48676 w 68224"/>
                  <a:gd name="connsiteY182" fmla="*/ 100182 h 652405"/>
                  <a:gd name="connsiteX183" fmla="*/ 43790 w 68224"/>
                  <a:gd name="connsiteY183" fmla="*/ 97739 h 652405"/>
                  <a:gd name="connsiteX184" fmla="*/ 44604 w 68224"/>
                  <a:gd name="connsiteY184" fmla="*/ 96110 h 652405"/>
                  <a:gd name="connsiteX185" fmla="*/ 46233 w 68224"/>
                  <a:gd name="connsiteY185" fmla="*/ 97739 h 652405"/>
                  <a:gd name="connsiteX186" fmla="*/ 49491 w 68224"/>
                  <a:gd name="connsiteY186" fmla="*/ 96110 h 652405"/>
                  <a:gd name="connsiteX187" fmla="*/ 45418 w 68224"/>
                  <a:gd name="connsiteY187" fmla="*/ 94481 h 652405"/>
                  <a:gd name="connsiteX188" fmla="*/ 47862 w 68224"/>
                  <a:gd name="connsiteY188" fmla="*/ 93666 h 652405"/>
                  <a:gd name="connsiteX189" fmla="*/ 45418 w 68224"/>
                  <a:gd name="connsiteY189" fmla="*/ 92037 h 652405"/>
                  <a:gd name="connsiteX190" fmla="*/ 50305 w 68224"/>
                  <a:gd name="connsiteY190" fmla="*/ 88779 h 652405"/>
                  <a:gd name="connsiteX191" fmla="*/ 52749 w 68224"/>
                  <a:gd name="connsiteY191" fmla="*/ 91223 h 652405"/>
                  <a:gd name="connsiteX192" fmla="*/ 52749 w 68224"/>
                  <a:gd name="connsiteY192" fmla="*/ 90408 h 652405"/>
                  <a:gd name="connsiteX193" fmla="*/ 56821 w 68224"/>
                  <a:gd name="connsiteY193" fmla="*/ 91223 h 652405"/>
                  <a:gd name="connsiteX194" fmla="*/ 56007 w 68224"/>
                  <a:gd name="connsiteY194" fmla="*/ 88779 h 652405"/>
                  <a:gd name="connsiteX195" fmla="*/ 47047 w 68224"/>
                  <a:gd name="connsiteY195" fmla="*/ 86336 h 652405"/>
                  <a:gd name="connsiteX196" fmla="*/ 50305 w 68224"/>
                  <a:gd name="connsiteY196" fmla="*/ 81449 h 652405"/>
                  <a:gd name="connsiteX197" fmla="*/ 47862 w 68224"/>
                  <a:gd name="connsiteY197" fmla="*/ 82263 h 652405"/>
                  <a:gd name="connsiteX198" fmla="*/ 45418 w 68224"/>
                  <a:gd name="connsiteY198" fmla="*/ 79005 h 652405"/>
                  <a:gd name="connsiteX199" fmla="*/ 51120 w 68224"/>
                  <a:gd name="connsiteY199" fmla="*/ 79820 h 652405"/>
                  <a:gd name="connsiteX200" fmla="*/ 50305 w 68224"/>
                  <a:gd name="connsiteY200" fmla="*/ 81449 h 652405"/>
                  <a:gd name="connsiteX201" fmla="*/ 53563 w 68224"/>
                  <a:gd name="connsiteY201" fmla="*/ 79820 h 652405"/>
                  <a:gd name="connsiteX202" fmla="*/ 51120 w 68224"/>
                  <a:gd name="connsiteY202" fmla="*/ 77376 h 652405"/>
                  <a:gd name="connsiteX203" fmla="*/ 49491 w 68224"/>
                  <a:gd name="connsiteY203" fmla="*/ 78191 h 652405"/>
                  <a:gd name="connsiteX204" fmla="*/ 47862 w 68224"/>
                  <a:gd name="connsiteY204" fmla="*/ 74933 h 652405"/>
                  <a:gd name="connsiteX205" fmla="*/ 44604 w 68224"/>
                  <a:gd name="connsiteY205" fmla="*/ 76562 h 652405"/>
                  <a:gd name="connsiteX206" fmla="*/ 43790 w 68224"/>
                  <a:gd name="connsiteY206" fmla="*/ 74933 h 652405"/>
                  <a:gd name="connsiteX207" fmla="*/ 45418 w 68224"/>
                  <a:gd name="connsiteY207" fmla="*/ 74933 h 652405"/>
                  <a:gd name="connsiteX208" fmla="*/ 42975 w 68224"/>
                  <a:gd name="connsiteY208" fmla="*/ 71675 h 652405"/>
                  <a:gd name="connsiteX209" fmla="*/ 45418 w 68224"/>
                  <a:gd name="connsiteY209" fmla="*/ 70046 h 652405"/>
                  <a:gd name="connsiteX210" fmla="*/ 48676 w 68224"/>
                  <a:gd name="connsiteY210" fmla="*/ 73304 h 652405"/>
                  <a:gd name="connsiteX211" fmla="*/ 47047 w 68224"/>
                  <a:gd name="connsiteY211" fmla="*/ 69231 h 652405"/>
                  <a:gd name="connsiteX212" fmla="*/ 47862 w 68224"/>
                  <a:gd name="connsiteY212" fmla="*/ 70046 h 652405"/>
                  <a:gd name="connsiteX213" fmla="*/ 49491 w 68224"/>
                  <a:gd name="connsiteY213" fmla="*/ 65974 h 652405"/>
                  <a:gd name="connsiteX214" fmla="*/ 47047 w 68224"/>
                  <a:gd name="connsiteY214" fmla="*/ 65974 h 652405"/>
                  <a:gd name="connsiteX215" fmla="*/ 43790 w 68224"/>
                  <a:gd name="connsiteY215" fmla="*/ 61087 h 652405"/>
                  <a:gd name="connsiteX216" fmla="*/ 46233 w 68224"/>
                  <a:gd name="connsiteY216" fmla="*/ 59458 h 652405"/>
                  <a:gd name="connsiteX217" fmla="*/ 48676 w 68224"/>
                  <a:gd name="connsiteY217" fmla="*/ 65159 h 652405"/>
                  <a:gd name="connsiteX218" fmla="*/ 51934 w 68224"/>
                  <a:gd name="connsiteY218" fmla="*/ 67603 h 652405"/>
                  <a:gd name="connsiteX219" fmla="*/ 56821 w 68224"/>
                  <a:gd name="connsiteY219" fmla="*/ 64345 h 652405"/>
                  <a:gd name="connsiteX220" fmla="*/ 55192 w 68224"/>
                  <a:gd name="connsiteY220" fmla="*/ 62716 h 652405"/>
                  <a:gd name="connsiteX221" fmla="*/ 51120 w 68224"/>
                  <a:gd name="connsiteY221" fmla="*/ 64345 h 652405"/>
                  <a:gd name="connsiteX222" fmla="*/ 47047 w 68224"/>
                  <a:gd name="connsiteY222" fmla="*/ 58643 h 652405"/>
                  <a:gd name="connsiteX223" fmla="*/ 50305 w 68224"/>
                  <a:gd name="connsiteY223" fmla="*/ 58643 h 652405"/>
                  <a:gd name="connsiteX224" fmla="*/ 47862 w 68224"/>
                  <a:gd name="connsiteY224" fmla="*/ 48869 h 652405"/>
                  <a:gd name="connsiteX225" fmla="*/ 43790 w 68224"/>
                  <a:gd name="connsiteY225" fmla="*/ 48055 h 652405"/>
                  <a:gd name="connsiteX226" fmla="*/ 39717 w 68224"/>
                  <a:gd name="connsiteY226" fmla="*/ 51313 h 652405"/>
                  <a:gd name="connsiteX227" fmla="*/ 41346 w 68224"/>
                  <a:gd name="connsiteY227" fmla="*/ 50498 h 652405"/>
                  <a:gd name="connsiteX228" fmla="*/ 40531 w 68224"/>
                  <a:gd name="connsiteY228" fmla="*/ 47240 h 652405"/>
                  <a:gd name="connsiteX229" fmla="*/ 47047 w 68224"/>
                  <a:gd name="connsiteY229" fmla="*/ 46426 h 652405"/>
                  <a:gd name="connsiteX230" fmla="*/ 47862 w 68224"/>
                  <a:gd name="connsiteY230" fmla="*/ 43982 h 652405"/>
                  <a:gd name="connsiteX231" fmla="*/ 42975 w 68224"/>
                  <a:gd name="connsiteY231" fmla="*/ 37466 h 652405"/>
                  <a:gd name="connsiteX232" fmla="*/ 40531 w 68224"/>
                  <a:gd name="connsiteY232" fmla="*/ 26878 h 652405"/>
                  <a:gd name="connsiteX233" fmla="*/ 44604 w 68224"/>
                  <a:gd name="connsiteY233" fmla="*/ 23620 h 652405"/>
                  <a:gd name="connsiteX234" fmla="*/ 42975 w 68224"/>
                  <a:gd name="connsiteY234" fmla="*/ 22806 h 652405"/>
                  <a:gd name="connsiteX235" fmla="*/ 43790 w 68224"/>
                  <a:gd name="connsiteY235" fmla="*/ 22806 h 652405"/>
                  <a:gd name="connsiteX236" fmla="*/ 40531 w 68224"/>
                  <a:gd name="connsiteY236" fmla="*/ 17104 h 652405"/>
                  <a:gd name="connsiteX237" fmla="*/ 43790 w 68224"/>
                  <a:gd name="connsiteY237" fmla="*/ 17919 h 652405"/>
                  <a:gd name="connsiteX238" fmla="*/ 42975 w 68224"/>
                  <a:gd name="connsiteY238" fmla="*/ 16290 h 652405"/>
                  <a:gd name="connsiteX239" fmla="*/ 45418 w 68224"/>
                  <a:gd name="connsiteY239" fmla="*/ 16290 h 652405"/>
                  <a:gd name="connsiteX240" fmla="*/ 44604 w 68224"/>
                  <a:gd name="connsiteY240" fmla="*/ 10588 h 652405"/>
                  <a:gd name="connsiteX241" fmla="*/ 42975 w 68224"/>
                  <a:gd name="connsiteY241" fmla="*/ 12217 h 652405"/>
                  <a:gd name="connsiteX242" fmla="*/ 42975 w 68224"/>
                  <a:gd name="connsiteY242" fmla="*/ 3258 h 652405"/>
                  <a:gd name="connsiteX243" fmla="*/ 44604 w 68224"/>
                  <a:gd name="connsiteY243" fmla="*/ 3258 h 652405"/>
                  <a:gd name="connsiteX244" fmla="*/ 43790 w 68224"/>
                  <a:gd name="connsiteY244" fmla="*/ 1629 h 652405"/>
                  <a:gd name="connsiteX245" fmla="*/ 45418 w 68224"/>
                  <a:gd name="connsiteY245" fmla="*/ 0 h 652405"/>
                  <a:gd name="connsiteX246" fmla="*/ 49491 w 68224"/>
                  <a:gd name="connsiteY246" fmla="*/ 4887 h 652405"/>
                  <a:gd name="connsiteX247" fmla="*/ 45418 w 68224"/>
                  <a:gd name="connsiteY247" fmla="*/ 4072 h 652405"/>
                  <a:gd name="connsiteX248" fmla="*/ 46233 w 68224"/>
                  <a:gd name="connsiteY248" fmla="*/ 8145 h 652405"/>
                  <a:gd name="connsiteX249" fmla="*/ 45418 w 68224"/>
                  <a:gd name="connsiteY249" fmla="*/ 6516 h 652405"/>
                  <a:gd name="connsiteX250" fmla="*/ 49491 w 68224"/>
                  <a:gd name="connsiteY250" fmla="*/ 8959 h 652405"/>
                  <a:gd name="connsiteX251" fmla="*/ 49491 w 68224"/>
                  <a:gd name="connsiteY251" fmla="*/ 7330 h 652405"/>
                  <a:gd name="connsiteX252" fmla="*/ 51120 w 68224"/>
                  <a:gd name="connsiteY252" fmla="*/ 11403 h 652405"/>
                  <a:gd name="connsiteX253" fmla="*/ 48676 w 68224"/>
                  <a:gd name="connsiteY253" fmla="*/ 11403 h 652405"/>
                  <a:gd name="connsiteX254" fmla="*/ 51120 w 68224"/>
                  <a:gd name="connsiteY254" fmla="*/ 15475 h 652405"/>
                  <a:gd name="connsiteX255" fmla="*/ 52749 w 68224"/>
                  <a:gd name="connsiteY255" fmla="*/ 21991 h 652405"/>
                  <a:gd name="connsiteX256" fmla="*/ 47047 w 68224"/>
                  <a:gd name="connsiteY256" fmla="*/ 18733 h 652405"/>
                  <a:gd name="connsiteX257" fmla="*/ 46233 w 68224"/>
                  <a:gd name="connsiteY257" fmla="*/ 21991 h 652405"/>
                  <a:gd name="connsiteX258" fmla="*/ 51934 w 68224"/>
                  <a:gd name="connsiteY258" fmla="*/ 24435 h 652405"/>
                  <a:gd name="connsiteX259" fmla="*/ 50305 w 68224"/>
                  <a:gd name="connsiteY259" fmla="*/ 25249 h 652405"/>
                  <a:gd name="connsiteX260" fmla="*/ 54378 w 68224"/>
                  <a:gd name="connsiteY260" fmla="*/ 28507 h 652405"/>
                  <a:gd name="connsiteX261" fmla="*/ 56821 w 68224"/>
                  <a:gd name="connsiteY261" fmla="*/ 39910 h 652405"/>
                  <a:gd name="connsiteX262" fmla="*/ 55192 w 68224"/>
                  <a:gd name="connsiteY262" fmla="*/ 40724 h 652405"/>
                  <a:gd name="connsiteX263" fmla="*/ 60079 w 68224"/>
                  <a:gd name="connsiteY263" fmla="*/ 48055 h 652405"/>
                  <a:gd name="connsiteX264" fmla="*/ 61708 w 68224"/>
                  <a:gd name="connsiteY264" fmla="*/ 59458 h 652405"/>
                  <a:gd name="connsiteX265" fmla="*/ 66595 w 68224"/>
                  <a:gd name="connsiteY265" fmla="*/ 81449 h 652405"/>
                  <a:gd name="connsiteX266" fmla="*/ 64152 w 68224"/>
                  <a:gd name="connsiteY266" fmla="*/ 79820 h 652405"/>
                  <a:gd name="connsiteX267" fmla="*/ 63337 w 68224"/>
                  <a:gd name="connsiteY267" fmla="*/ 82263 h 652405"/>
                  <a:gd name="connsiteX268" fmla="*/ 67410 w 68224"/>
                  <a:gd name="connsiteY268" fmla="*/ 85521 h 652405"/>
                  <a:gd name="connsiteX269" fmla="*/ 68224 w 68224"/>
                  <a:gd name="connsiteY269" fmla="*/ 97739 h 652405"/>
                  <a:gd name="connsiteX270" fmla="*/ 66595 w 68224"/>
                  <a:gd name="connsiteY270" fmla="*/ 97739 h 652405"/>
                  <a:gd name="connsiteX271" fmla="*/ 64152 w 68224"/>
                  <a:gd name="connsiteY271" fmla="*/ 108327 h 652405"/>
                  <a:gd name="connsiteX272" fmla="*/ 61708 w 68224"/>
                  <a:gd name="connsiteY272" fmla="*/ 109956 h 652405"/>
                  <a:gd name="connsiteX273" fmla="*/ 64152 w 68224"/>
                  <a:gd name="connsiteY273" fmla="*/ 117287 h 652405"/>
                  <a:gd name="connsiteX274" fmla="*/ 60079 w 68224"/>
                  <a:gd name="connsiteY274" fmla="*/ 124617 h 652405"/>
                  <a:gd name="connsiteX275" fmla="*/ 54378 w 68224"/>
                  <a:gd name="connsiteY275" fmla="*/ 149052 h 652405"/>
                  <a:gd name="connsiteX276" fmla="*/ 52749 w 68224"/>
                  <a:gd name="connsiteY276" fmla="*/ 149052 h 652405"/>
                  <a:gd name="connsiteX277" fmla="*/ 47047 w 68224"/>
                  <a:gd name="connsiteY277" fmla="*/ 172672 h 652405"/>
                  <a:gd name="connsiteX278" fmla="*/ 43790 w 68224"/>
                  <a:gd name="connsiteY278" fmla="*/ 171043 h 652405"/>
                  <a:gd name="connsiteX279" fmla="*/ 45418 w 68224"/>
                  <a:gd name="connsiteY279" fmla="*/ 175930 h 652405"/>
                  <a:gd name="connsiteX280" fmla="*/ 42160 w 68224"/>
                  <a:gd name="connsiteY280" fmla="*/ 182446 h 652405"/>
                  <a:gd name="connsiteX281" fmla="*/ 42975 w 68224"/>
                  <a:gd name="connsiteY281" fmla="*/ 187332 h 652405"/>
                  <a:gd name="connsiteX282" fmla="*/ 40531 w 68224"/>
                  <a:gd name="connsiteY282" fmla="*/ 197106 h 652405"/>
                  <a:gd name="connsiteX283" fmla="*/ 41346 w 68224"/>
                  <a:gd name="connsiteY283" fmla="*/ 196292 h 652405"/>
                  <a:gd name="connsiteX284" fmla="*/ 38903 w 68224"/>
                  <a:gd name="connsiteY284" fmla="*/ 196292 h 652405"/>
                  <a:gd name="connsiteX285" fmla="*/ 41346 w 68224"/>
                  <a:gd name="connsiteY285" fmla="*/ 201179 h 652405"/>
                  <a:gd name="connsiteX286" fmla="*/ 37273 w 68224"/>
                  <a:gd name="connsiteY286" fmla="*/ 215025 h 652405"/>
                  <a:gd name="connsiteX287" fmla="*/ 38903 w 68224"/>
                  <a:gd name="connsiteY287" fmla="*/ 216654 h 652405"/>
                  <a:gd name="connsiteX288" fmla="*/ 36459 w 68224"/>
                  <a:gd name="connsiteY288" fmla="*/ 227243 h 652405"/>
                  <a:gd name="connsiteX289" fmla="*/ 34830 w 68224"/>
                  <a:gd name="connsiteY289" fmla="*/ 227243 h 652405"/>
                  <a:gd name="connsiteX290" fmla="*/ 36459 w 68224"/>
                  <a:gd name="connsiteY290" fmla="*/ 228871 h 652405"/>
                  <a:gd name="connsiteX291" fmla="*/ 32386 w 68224"/>
                  <a:gd name="connsiteY291" fmla="*/ 246790 h 652405"/>
                  <a:gd name="connsiteX292" fmla="*/ 30758 w 68224"/>
                  <a:gd name="connsiteY292" fmla="*/ 277741 h 652405"/>
                  <a:gd name="connsiteX293" fmla="*/ 29943 w 68224"/>
                  <a:gd name="connsiteY293" fmla="*/ 277741 h 652405"/>
                  <a:gd name="connsiteX294" fmla="*/ 30758 w 68224"/>
                  <a:gd name="connsiteY294" fmla="*/ 288329 h 652405"/>
                  <a:gd name="connsiteX295" fmla="*/ 28314 w 68224"/>
                  <a:gd name="connsiteY295" fmla="*/ 290773 h 652405"/>
                  <a:gd name="connsiteX296" fmla="*/ 28314 w 68224"/>
                  <a:gd name="connsiteY296" fmla="*/ 302175 h 652405"/>
                  <a:gd name="connsiteX297" fmla="*/ 28314 w 68224"/>
                  <a:gd name="connsiteY297" fmla="*/ 301361 h 652405"/>
                  <a:gd name="connsiteX298" fmla="*/ 26685 w 68224"/>
                  <a:gd name="connsiteY298" fmla="*/ 312764 h 652405"/>
                  <a:gd name="connsiteX299" fmla="*/ 25056 w 68224"/>
                  <a:gd name="connsiteY299" fmla="*/ 311135 h 652405"/>
                  <a:gd name="connsiteX300" fmla="*/ 24242 w 68224"/>
                  <a:gd name="connsiteY300" fmla="*/ 316022 h 652405"/>
                  <a:gd name="connsiteX301" fmla="*/ 25871 w 68224"/>
                  <a:gd name="connsiteY301" fmla="*/ 316022 h 652405"/>
                  <a:gd name="connsiteX302" fmla="*/ 25871 w 68224"/>
                  <a:gd name="connsiteY302" fmla="*/ 343714 h 652405"/>
                  <a:gd name="connsiteX303" fmla="*/ 21798 w 68224"/>
                  <a:gd name="connsiteY303" fmla="*/ 349416 h 652405"/>
                  <a:gd name="connsiteX304" fmla="*/ 22613 w 68224"/>
                  <a:gd name="connsiteY304" fmla="*/ 350230 h 652405"/>
                  <a:gd name="connsiteX305" fmla="*/ 20169 w 68224"/>
                  <a:gd name="connsiteY305" fmla="*/ 354303 h 652405"/>
                  <a:gd name="connsiteX306" fmla="*/ 22613 w 68224"/>
                  <a:gd name="connsiteY306" fmla="*/ 355117 h 652405"/>
                  <a:gd name="connsiteX307" fmla="*/ 20169 w 68224"/>
                  <a:gd name="connsiteY307" fmla="*/ 363262 h 652405"/>
                  <a:gd name="connsiteX308" fmla="*/ 19355 w 68224"/>
                  <a:gd name="connsiteY308" fmla="*/ 363262 h 652405"/>
                  <a:gd name="connsiteX309" fmla="*/ 24242 w 68224"/>
                  <a:gd name="connsiteY309" fmla="*/ 374665 h 652405"/>
                  <a:gd name="connsiteX310" fmla="*/ 23427 w 68224"/>
                  <a:gd name="connsiteY310" fmla="*/ 436566 h 652405"/>
                  <a:gd name="connsiteX311" fmla="*/ 18540 w 68224"/>
                  <a:gd name="connsiteY311" fmla="*/ 496838 h 652405"/>
                  <a:gd name="connsiteX312" fmla="*/ 16097 w 68224"/>
                  <a:gd name="connsiteY312" fmla="*/ 507427 h 652405"/>
                  <a:gd name="connsiteX313" fmla="*/ 15282 w 68224"/>
                  <a:gd name="connsiteY313" fmla="*/ 507427 h 652405"/>
                  <a:gd name="connsiteX314" fmla="*/ 17726 w 68224"/>
                  <a:gd name="connsiteY314" fmla="*/ 511499 h 652405"/>
                  <a:gd name="connsiteX315" fmla="*/ 16097 w 68224"/>
                  <a:gd name="connsiteY315" fmla="*/ 533490 h 652405"/>
                  <a:gd name="connsiteX316" fmla="*/ 13653 w 68224"/>
                  <a:gd name="connsiteY316" fmla="*/ 532676 h 652405"/>
                  <a:gd name="connsiteX317" fmla="*/ 15282 w 68224"/>
                  <a:gd name="connsiteY317" fmla="*/ 534305 h 652405"/>
                  <a:gd name="connsiteX318" fmla="*/ 14468 w 68224"/>
                  <a:gd name="connsiteY318" fmla="*/ 534305 h 652405"/>
                  <a:gd name="connsiteX319" fmla="*/ 16911 w 68224"/>
                  <a:gd name="connsiteY319" fmla="*/ 535934 h 652405"/>
                  <a:gd name="connsiteX320" fmla="*/ 10395 w 68224"/>
                  <a:gd name="connsiteY320" fmla="*/ 593763 h 652405"/>
                  <a:gd name="connsiteX321" fmla="*/ 9581 w 68224"/>
                  <a:gd name="connsiteY321" fmla="*/ 610053 h 652405"/>
                  <a:gd name="connsiteX322" fmla="*/ 3065 w 68224"/>
                  <a:gd name="connsiteY322" fmla="*/ 652406 h 652405"/>
                  <a:gd name="connsiteX323" fmla="*/ 2251 w 68224"/>
                  <a:gd name="connsiteY323" fmla="*/ 638560 h 65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68224" h="652405">
                    <a:moveTo>
                      <a:pt x="2251" y="638560"/>
                    </a:moveTo>
                    <a:cubicBezTo>
                      <a:pt x="-3451" y="630415"/>
                      <a:pt x="3879" y="620641"/>
                      <a:pt x="621" y="611681"/>
                    </a:cubicBezTo>
                    <a:cubicBezTo>
                      <a:pt x="621" y="610867"/>
                      <a:pt x="3879" y="612496"/>
                      <a:pt x="3065" y="610053"/>
                    </a:cubicBezTo>
                    <a:cubicBezTo>
                      <a:pt x="-1007" y="601093"/>
                      <a:pt x="2251" y="588061"/>
                      <a:pt x="7138" y="578287"/>
                    </a:cubicBezTo>
                    <a:lnTo>
                      <a:pt x="7952" y="579102"/>
                    </a:lnTo>
                    <a:cubicBezTo>
                      <a:pt x="8766" y="577473"/>
                      <a:pt x="5508" y="575029"/>
                      <a:pt x="6323" y="572586"/>
                    </a:cubicBezTo>
                    <a:cubicBezTo>
                      <a:pt x="7138" y="572586"/>
                      <a:pt x="7138" y="573401"/>
                      <a:pt x="7952" y="572586"/>
                    </a:cubicBezTo>
                    <a:cubicBezTo>
                      <a:pt x="6323" y="571772"/>
                      <a:pt x="7138" y="568514"/>
                      <a:pt x="6323" y="567699"/>
                    </a:cubicBezTo>
                    <a:cubicBezTo>
                      <a:pt x="7138" y="566885"/>
                      <a:pt x="8766" y="566885"/>
                      <a:pt x="9581" y="566070"/>
                    </a:cubicBezTo>
                    <a:lnTo>
                      <a:pt x="7138" y="564441"/>
                    </a:lnTo>
                    <a:cubicBezTo>
                      <a:pt x="2251" y="561183"/>
                      <a:pt x="7952" y="556296"/>
                      <a:pt x="5508" y="552224"/>
                    </a:cubicBezTo>
                    <a:cubicBezTo>
                      <a:pt x="6323" y="552224"/>
                      <a:pt x="6323" y="553038"/>
                      <a:pt x="7138" y="552224"/>
                    </a:cubicBezTo>
                    <a:cubicBezTo>
                      <a:pt x="4694" y="544893"/>
                      <a:pt x="5508" y="535934"/>
                      <a:pt x="4694" y="527789"/>
                    </a:cubicBezTo>
                    <a:cubicBezTo>
                      <a:pt x="5508" y="527789"/>
                      <a:pt x="7138" y="528604"/>
                      <a:pt x="7952" y="527789"/>
                    </a:cubicBezTo>
                    <a:cubicBezTo>
                      <a:pt x="5508" y="526975"/>
                      <a:pt x="5508" y="524531"/>
                      <a:pt x="4694" y="522902"/>
                    </a:cubicBezTo>
                    <a:cubicBezTo>
                      <a:pt x="7138" y="522088"/>
                      <a:pt x="3065" y="518830"/>
                      <a:pt x="3879" y="516386"/>
                    </a:cubicBezTo>
                    <a:lnTo>
                      <a:pt x="4694" y="516386"/>
                    </a:lnTo>
                    <a:cubicBezTo>
                      <a:pt x="2251" y="514757"/>
                      <a:pt x="6323" y="513943"/>
                      <a:pt x="3065" y="512314"/>
                    </a:cubicBezTo>
                    <a:lnTo>
                      <a:pt x="4694" y="511499"/>
                    </a:lnTo>
                    <a:cubicBezTo>
                      <a:pt x="1436" y="510685"/>
                      <a:pt x="6323" y="509056"/>
                      <a:pt x="4694" y="507427"/>
                    </a:cubicBezTo>
                    <a:lnTo>
                      <a:pt x="3879" y="507427"/>
                    </a:lnTo>
                    <a:cubicBezTo>
                      <a:pt x="3065" y="505798"/>
                      <a:pt x="4694" y="504983"/>
                      <a:pt x="4694" y="504169"/>
                    </a:cubicBezTo>
                    <a:lnTo>
                      <a:pt x="4694" y="504169"/>
                    </a:lnTo>
                    <a:cubicBezTo>
                      <a:pt x="3879" y="500911"/>
                      <a:pt x="6323" y="499282"/>
                      <a:pt x="3065" y="499282"/>
                    </a:cubicBezTo>
                    <a:cubicBezTo>
                      <a:pt x="5508" y="498467"/>
                      <a:pt x="3879" y="502540"/>
                      <a:pt x="7138" y="500911"/>
                    </a:cubicBezTo>
                    <a:cubicBezTo>
                      <a:pt x="5508" y="490323"/>
                      <a:pt x="6323" y="479734"/>
                      <a:pt x="7138" y="469146"/>
                    </a:cubicBezTo>
                    <a:cubicBezTo>
                      <a:pt x="7952" y="468331"/>
                      <a:pt x="8766" y="467517"/>
                      <a:pt x="9581" y="467517"/>
                    </a:cubicBezTo>
                    <a:cubicBezTo>
                      <a:pt x="8766" y="466702"/>
                      <a:pt x="9581" y="463445"/>
                      <a:pt x="7952" y="462630"/>
                    </a:cubicBezTo>
                    <a:cubicBezTo>
                      <a:pt x="7952" y="462630"/>
                      <a:pt x="9581" y="461815"/>
                      <a:pt x="9581" y="461815"/>
                    </a:cubicBezTo>
                    <a:cubicBezTo>
                      <a:pt x="10395" y="460186"/>
                      <a:pt x="7138" y="459372"/>
                      <a:pt x="7952" y="457743"/>
                    </a:cubicBezTo>
                    <a:cubicBezTo>
                      <a:pt x="8766" y="458558"/>
                      <a:pt x="9581" y="458558"/>
                      <a:pt x="10395" y="458558"/>
                    </a:cubicBezTo>
                    <a:cubicBezTo>
                      <a:pt x="8766" y="456928"/>
                      <a:pt x="8766" y="454485"/>
                      <a:pt x="8766" y="452041"/>
                    </a:cubicBezTo>
                    <a:cubicBezTo>
                      <a:pt x="9581" y="452041"/>
                      <a:pt x="9581" y="452856"/>
                      <a:pt x="10395" y="452856"/>
                    </a:cubicBezTo>
                    <a:cubicBezTo>
                      <a:pt x="7952" y="450413"/>
                      <a:pt x="11210" y="448784"/>
                      <a:pt x="9581" y="446340"/>
                    </a:cubicBezTo>
                    <a:lnTo>
                      <a:pt x="11210" y="447155"/>
                    </a:lnTo>
                    <a:cubicBezTo>
                      <a:pt x="13653" y="443897"/>
                      <a:pt x="7952" y="446340"/>
                      <a:pt x="9581" y="443082"/>
                    </a:cubicBezTo>
                    <a:cubicBezTo>
                      <a:pt x="10395" y="443897"/>
                      <a:pt x="10395" y="443897"/>
                      <a:pt x="11210" y="443897"/>
                    </a:cubicBezTo>
                    <a:cubicBezTo>
                      <a:pt x="8766" y="441453"/>
                      <a:pt x="9581" y="436566"/>
                      <a:pt x="8766" y="434123"/>
                    </a:cubicBezTo>
                    <a:cubicBezTo>
                      <a:pt x="8766" y="434123"/>
                      <a:pt x="9581" y="434123"/>
                      <a:pt x="9581" y="434123"/>
                    </a:cubicBezTo>
                    <a:cubicBezTo>
                      <a:pt x="9581" y="430865"/>
                      <a:pt x="10395" y="428421"/>
                      <a:pt x="9581" y="425163"/>
                    </a:cubicBezTo>
                    <a:cubicBezTo>
                      <a:pt x="10395" y="424349"/>
                      <a:pt x="12839" y="425978"/>
                      <a:pt x="12839" y="422720"/>
                    </a:cubicBezTo>
                    <a:cubicBezTo>
                      <a:pt x="9581" y="422720"/>
                      <a:pt x="12024" y="417833"/>
                      <a:pt x="8766" y="419462"/>
                    </a:cubicBezTo>
                    <a:cubicBezTo>
                      <a:pt x="9581" y="417019"/>
                      <a:pt x="11210" y="412946"/>
                      <a:pt x="9581" y="411317"/>
                    </a:cubicBezTo>
                    <a:cubicBezTo>
                      <a:pt x="10395" y="412946"/>
                      <a:pt x="13653" y="410503"/>
                      <a:pt x="13653" y="412132"/>
                    </a:cubicBezTo>
                    <a:lnTo>
                      <a:pt x="15282" y="410503"/>
                    </a:lnTo>
                    <a:cubicBezTo>
                      <a:pt x="16097" y="410503"/>
                      <a:pt x="14468" y="412132"/>
                      <a:pt x="16097" y="412132"/>
                    </a:cubicBezTo>
                    <a:cubicBezTo>
                      <a:pt x="16097" y="411317"/>
                      <a:pt x="15282" y="408059"/>
                      <a:pt x="15282" y="407245"/>
                    </a:cubicBezTo>
                    <a:cubicBezTo>
                      <a:pt x="13653" y="404801"/>
                      <a:pt x="10395" y="403172"/>
                      <a:pt x="10395" y="399914"/>
                    </a:cubicBezTo>
                    <a:cubicBezTo>
                      <a:pt x="11210" y="401543"/>
                      <a:pt x="13653" y="399100"/>
                      <a:pt x="14468" y="400729"/>
                    </a:cubicBezTo>
                    <a:lnTo>
                      <a:pt x="8766" y="395842"/>
                    </a:lnTo>
                    <a:cubicBezTo>
                      <a:pt x="8766" y="395027"/>
                      <a:pt x="11210" y="395842"/>
                      <a:pt x="10395" y="394213"/>
                    </a:cubicBezTo>
                    <a:cubicBezTo>
                      <a:pt x="9581" y="394213"/>
                      <a:pt x="8766" y="393398"/>
                      <a:pt x="8766" y="393398"/>
                    </a:cubicBezTo>
                    <a:cubicBezTo>
                      <a:pt x="8766" y="393398"/>
                      <a:pt x="7952" y="389326"/>
                      <a:pt x="11210" y="388511"/>
                    </a:cubicBezTo>
                    <a:cubicBezTo>
                      <a:pt x="12024" y="388511"/>
                      <a:pt x="12024" y="390140"/>
                      <a:pt x="12839" y="389326"/>
                    </a:cubicBezTo>
                    <a:cubicBezTo>
                      <a:pt x="12839" y="387697"/>
                      <a:pt x="12024" y="386882"/>
                      <a:pt x="12024" y="385253"/>
                    </a:cubicBezTo>
                    <a:lnTo>
                      <a:pt x="12024" y="385253"/>
                    </a:lnTo>
                    <a:cubicBezTo>
                      <a:pt x="12839" y="383624"/>
                      <a:pt x="11210" y="381181"/>
                      <a:pt x="9581" y="382810"/>
                    </a:cubicBezTo>
                    <a:cubicBezTo>
                      <a:pt x="9581" y="383624"/>
                      <a:pt x="11210" y="382810"/>
                      <a:pt x="10395" y="383624"/>
                    </a:cubicBezTo>
                    <a:cubicBezTo>
                      <a:pt x="8766" y="382810"/>
                      <a:pt x="8766" y="380366"/>
                      <a:pt x="8766" y="377923"/>
                    </a:cubicBezTo>
                    <a:cubicBezTo>
                      <a:pt x="9581" y="378737"/>
                      <a:pt x="10395" y="378737"/>
                      <a:pt x="11210" y="378737"/>
                    </a:cubicBezTo>
                    <a:cubicBezTo>
                      <a:pt x="8766" y="376294"/>
                      <a:pt x="8766" y="373036"/>
                      <a:pt x="7952" y="369778"/>
                    </a:cubicBezTo>
                    <a:cubicBezTo>
                      <a:pt x="6323" y="369778"/>
                      <a:pt x="10395" y="371407"/>
                      <a:pt x="9581" y="371407"/>
                    </a:cubicBezTo>
                    <a:cubicBezTo>
                      <a:pt x="12024" y="368149"/>
                      <a:pt x="7138" y="363262"/>
                      <a:pt x="10395" y="360819"/>
                    </a:cubicBezTo>
                    <a:cubicBezTo>
                      <a:pt x="10395" y="361633"/>
                      <a:pt x="8766" y="360819"/>
                      <a:pt x="8766" y="360819"/>
                    </a:cubicBezTo>
                    <a:cubicBezTo>
                      <a:pt x="8766" y="359190"/>
                      <a:pt x="11210" y="359190"/>
                      <a:pt x="10395" y="358375"/>
                    </a:cubicBezTo>
                    <a:cubicBezTo>
                      <a:pt x="11210" y="358375"/>
                      <a:pt x="10395" y="356746"/>
                      <a:pt x="9581" y="355932"/>
                    </a:cubicBezTo>
                    <a:cubicBezTo>
                      <a:pt x="8766" y="355117"/>
                      <a:pt x="10395" y="355932"/>
                      <a:pt x="10395" y="356746"/>
                    </a:cubicBezTo>
                    <a:cubicBezTo>
                      <a:pt x="9581" y="355117"/>
                      <a:pt x="7952" y="347787"/>
                      <a:pt x="10395" y="344529"/>
                    </a:cubicBezTo>
                    <a:cubicBezTo>
                      <a:pt x="9581" y="344529"/>
                      <a:pt x="7952" y="342085"/>
                      <a:pt x="7952" y="341271"/>
                    </a:cubicBezTo>
                    <a:lnTo>
                      <a:pt x="9581" y="342085"/>
                    </a:lnTo>
                    <a:cubicBezTo>
                      <a:pt x="10395" y="341271"/>
                      <a:pt x="9581" y="338827"/>
                      <a:pt x="11210" y="338827"/>
                    </a:cubicBezTo>
                    <a:cubicBezTo>
                      <a:pt x="8766" y="336384"/>
                      <a:pt x="12839" y="346158"/>
                      <a:pt x="11210" y="343714"/>
                    </a:cubicBezTo>
                    <a:cubicBezTo>
                      <a:pt x="12839" y="342900"/>
                      <a:pt x="8766" y="339642"/>
                      <a:pt x="11210" y="340457"/>
                    </a:cubicBezTo>
                    <a:cubicBezTo>
                      <a:pt x="11210" y="338827"/>
                      <a:pt x="9581" y="336384"/>
                      <a:pt x="11210" y="334755"/>
                    </a:cubicBezTo>
                    <a:cubicBezTo>
                      <a:pt x="11210" y="335570"/>
                      <a:pt x="13653" y="336384"/>
                      <a:pt x="13653" y="334755"/>
                    </a:cubicBezTo>
                    <a:cubicBezTo>
                      <a:pt x="13653" y="332312"/>
                      <a:pt x="12839" y="333941"/>
                      <a:pt x="12024" y="331497"/>
                    </a:cubicBezTo>
                    <a:lnTo>
                      <a:pt x="11210" y="329868"/>
                    </a:lnTo>
                    <a:cubicBezTo>
                      <a:pt x="9581" y="329868"/>
                      <a:pt x="11210" y="327425"/>
                      <a:pt x="9581" y="328239"/>
                    </a:cubicBezTo>
                    <a:cubicBezTo>
                      <a:pt x="11210" y="328239"/>
                      <a:pt x="8766" y="324167"/>
                      <a:pt x="12024" y="324981"/>
                    </a:cubicBezTo>
                    <a:lnTo>
                      <a:pt x="14468" y="325796"/>
                    </a:lnTo>
                    <a:cubicBezTo>
                      <a:pt x="14468" y="324981"/>
                      <a:pt x="12024" y="324167"/>
                      <a:pt x="11210" y="322538"/>
                    </a:cubicBezTo>
                    <a:cubicBezTo>
                      <a:pt x="11210" y="322538"/>
                      <a:pt x="12024" y="322538"/>
                      <a:pt x="12024" y="322538"/>
                    </a:cubicBezTo>
                    <a:cubicBezTo>
                      <a:pt x="8766" y="321723"/>
                      <a:pt x="12839" y="320094"/>
                      <a:pt x="9581" y="318465"/>
                    </a:cubicBezTo>
                    <a:cubicBezTo>
                      <a:pt x="11210" y="316022"/>
                      <a:pt x="10395" y="312764"/>
                      <a:pt x="12839" y="311949"/>
                    </a:cubicBezTo>
                    <a:cubicBezTo>
                      <a:pt x="12024" y="310320"/>
                      <a:pt x="10395" y="308692"/>
                      <a:pt x="11210" y="306248"/>
                    </a:cubicBezTo>
                    <a:cubicBezTo>
                      <a:pt x="11210" y="307062"/>
                      <a:pt x="11210" y="307062"/>
                      <a:pt x="12024" y="307062"/>
                    </a:cubicBezTo>
                    <a:cubicBezTo>
                      <a:pt x="12839" y="306248"/>
                      <a:pt x="12024" y="305433"/>
                      <a:pt x="12024" y="304619"/>
                    </a:cubicBezTo>
                    <a:cubicBezTo>
                      <a:pt x="12839" y="304619"/>
                      <a:pt x="14468" y="302175"/>
                      <a:pt x="16097" y="300547"/>
                    </a:cubicBezTo>
                    <a:cubicBezTo>
                      <a:pt x="15282" y="298918"/>
                      <a:pt x="12839" y="298918"/>
                      <a:pt x="12024" y="298918"/>
                    </a:cubicBezTo>
                    <a:cubicBezTo>
                      <a:pt x="16097" y="297288"/>
                      <a:pt x="10395" y="294031"/>
                      <a:pt x="13653" y="291587"/>
                    </a:cubicBezTo>
                    <a:cubicBezTo>
                      <a:pt x="14468" y="292402"/>
                      <a:pt x="15282" y="294031"/>
                      <a:pt x="16097" y="293216"/>
                    </a:cubicBezTo>
                    <a:cubicBezTo>
                      <a:pt x="20169" y="291587"/>
                      <a:pt x="13653" y="289958"/>
                      <a:pt x="15282" y="287515"/>
                    </a:cubicBezTo>
                    <a:lnTo>
                      <a:pt x="12024" y="288329"/>
                    </a:lnTo>
                    <a:cubicBezTo>
                      <a:pt x="13653" y="287515"/>
                      <a:pt x="10395" y="284257"/>
                      <a:pt x="13653" y="285071"/>
                    </a:cubicBezTo>
                    <a:cubicBezTo>
                      <a:pt x="12839" y="284257"/>
                      <a:pt x="15282" y="281813"/>
                      <a:pt x="12024" y="281813"/>
                    </a:cubicBezTo>
                    <a:cubicBezTo>
                      <a:pt x="14468" y="277741"/>
                      <a:pt x="11210" y="271225"/>
                      <a:pt x="16911" y="268781"/>
                    </a:cubicBezTo>
                    <a:cubicBezTo>
                      <a:pt x="16097" y="267967"/>
                      <a:pt x="16911" y="266338"/>
                      <a:pt x="15282" y="267153"/>
                    </a:cubicBezTo>
                    <a:cubicBezTo>
                      <a:pt x="13653" y="267967"/>
                      <a:pt x="16097" y="268781"/>
                      <a:pt x="15282" y="268781"/>
                    </a:cubicBezTo>
                    <a:cubicBezTo>
                      <a:pt x="15282" y="267967"/>
                      <a:pt x="14468" y="267967"/>
                      <a:pt x="14468" y="267967"/>
                    </a:cubicBezTo>
                    <a:cubicBezTo>
                      <a:pt x="15282" y="266338"/>
                      <a:pt x="15282" y="265523"/>
                      <a:pt x="17726" y="267153"/>
                    </a:cubicBezTo>
                    <a:cubicBezTo>
                      <a:pt x="20169" y="264709"/>
                      <a:pt x="12839" y="263895"/>
                      <a:pt x="14468" y="259822"/>
                    </a:cubicBezTo>
                    <a:cubicBezTo>
                      <a:pt x="15282" y="259822"/>
                      <a:pt x="16097" y="259822"/>
                      <a:pt x="16097" y="259008"/>
                    </a:cubicBezTo>
                    <a:lnTo>
                      <a:pt x="14468" y="256564"/>
                    </a:lnTo>
                    <a:cubicBezTo>
                      <a:pt x="15282" y="254121"/>
                      <a:pt x="17726" y="255750"/>
                      <a:pt x="19355" y="255750"/>
                    </a:cubicBezTo>
                    <a:cubicBezTo>
                      <a:pt x="19355" y="254121"/>
                      <a:pt x="19355" y="252492"/>
                      <a:pt x="17726" y="251677"/>
                    </a:cubicBezTo>
                    <a:lnTo>
                      <a:pt x="20169" y="250048"/>
                    </a:lnTo>
                    <a:cubicBezTo>
                      <a:pt x="18540" y="250863"/>
                      <a:pt x="19355" y="248419"/>
                      <a:pt x="18540" y="248419"/>
                    </a:cubicBezTo>
                    <a:lnTo>
                      <a:pt x="19355" y="249234"/>
                    </a:lnTo>
                    <a:cubicBezTo>
                      <a:pt x="20169" y="249234"/>
                      <a:pt x="20169" y="247605"/>
                      <a:pt x="19355" y="246790"/>
                    </a:cubicBezTo>
                    <a:cubicBezTo>
                      <a:pt x="17726" y="246790"/>
                      <a:pt x="17726" y="248419"/>
                      <a:pt x="16911" y="249234"/>
                    </a:cubicBezTo>
                    <a:cubicBezTo>
                      <a:pt x="16097" y="248419"/>
                      <a:pt x="16097" y="247605"/>
                      <a:pt x="15282" y="246790"/>
                    </a:cubicBezTo>
                    <a:cubicBezTo>
                      <a:pt x="16911" y="247605"/>
                      <a:pt x="16911" y="245161"/>
                      <a:pt x="16911" y="243532"/>
                    </a:cubicBezTo>
                    <a:cubicBezTo>
                      <a:pt x="17726" y="242718"/>
                      <a:pt x="15282" y="241903"/>
                      <a:pt x="15282" y="241903"/>
                    </a:cubicBezTo>
                    <a:cubicBezTo>
                      <a:pt x="16097" y="241903"/>
                      <a:pt x="16097" y="240274"/>
                      <a:pt x="16911" y="241089"/>
                    </a:cubicBezTo>
                    <a:cubicBezTo>
                      <a:pt x="16911" y="241903"/>
                      <a:pt x="16097" y="241903"/>
                      <a:pt x="16911" y="242718"/>
                    </a:cubicBezTo>
                    <a:cubicBezTo>
                      <a:pt x="17726" y="241903"/>
                      <a:pt x="19355" y="242718"/>
                      <a:pt x="18540" y="240274"/>
                    </a:cubicBezTo>
                    <a:cubicBezTo>
                      <a:pt x="17726" y="238645"/>
                      <a:pt x="14468" y="240274"/>
                      <a:pt x="16097" y="237831"/>
                    </a:cubicBezTo>
                    <a:cubicBezTo>
                      <a:pt x="16097" y="238645"/>
                      <a:pt x="16911" y="238645"/>
                      <a:pt x="17726" y="239460"/>
                    </a:cubicBezTo>
                    <a:lnTo>
                      <a:pt x="19355" y="237016"/>
                    </a:lnTo>
                    <a:lnTo>
                      <a:pt x="17726" y="237016"/>
                    </a:lnTo>
                    <a:cubicBezTo>
                      <a:pt x="18540" y="237016"/>
                      <a:pt x="18540" y="237016"/>
                      <a:pt x="18540" y="237016"/>
                    </a:cubicBezTo>
                    <a:cubicBezTo>
                      <a:pt x="16911" y="236202"/>
                      <a:pt x="18540" y="233758"/>
                      <a:pt x="16097" y="232944"/>
                    </a:cubicBezTo>
                    <a:cubicBezTo>
                      <a:pt x="16097" y="232129"/>
                      <a:pt x="17726" y="230501"/>
                      <a:pt x="17726" y="229686"/>
                    </a:cubicBezTo>
                    <a:lnTo>
                      <a:pt x="17726" y="229686"/>
                    </a:lnTo>
                    <a:cubicBezTo>
                      <a:pt x="19355" y="228871"/>
                      <a:pt x="18540" y="226428"/>
                      <a:pt x="17726" y="225614"/>
                    </a:cubicBezTo>
                    <a:lnTo>
                      <a:pt x="17726" y="225614"/>
                    </a:lnTo>
                    <a:cubicBezTo>
                      <a:pt x="17726" y="224799"/>
                      <a:pt x="17726" y="223170"/>
                      <a:pt x="16911" y="222356"/>
                    </a:cubicBezTo>
                    <a:cubicBezTo>
                      <a:pt x="18540" y="220727"/>
                      <a:pt x="23427" y="223170"/>
                      <a:pt x="21798" y="220727"/>
                    </a:cubicBezTo>
                    <a:cubicBezTo>
                      <a:pt x="21798" y="219098"/>
                      <a:pt x="19355" y="217469"/>
                      <a:pt x="17726" y="217469"/>
                    </a:cubicBezTo>
                    <a:cubicBezTo>
                      <a:pt x="19355" y="214211"/>
                      <a:pt x="16911" y="210138"/>
                      <a:pt x="20984" y="207695"/>
                    </a:cubicBezTo>
                    <a:cubicBezTo>
                      <a:pt x="20169" y="206880"/>
                      <a:pt x="20169" y="207695"/>
                      <a:pt x="19355" y="206066"/>
                    </a:cubicBezTo>
                    <a:cubicBezTo>
                      <a:pt x="20984" y="201179"/>
                      <a:pt x="19355" y="195477"/>
                      <a:pt x="23427" y="192219"/>
                    </a:cubicBezTo>
                    <a:cubicBezTo>
                      <a:pt x="24242" y="193848"/>
                      <a:pt x="25056" y="193034"/>
                      <a:pt x="25871" y="193034"/>
                    </a:cubicBezTo>
                    <a:cubicBezTo>
                      <a:pt x="24242" y="191405"/>
                      <a:pt x="27500" y="192219"/>
                      <a:pt x="25056" y="191405"/>
                    </a:cubicBezTo>
                    <a:cubicBezTo>
                      <a:pt x="23427" y="191405"/>
                      <a:pt x="22613" y="190591"/>
                      <a:pt x="21798" y="192219"/>
                    </a:cubicBezTo>
                    <a:cubicBezTo>
                      <a:pt x="21798" y="188962"/>
                      <a:pt x="22613" y="184889"/>
                      <a:pt x="24242" y="183260"/>
                    </a:cubicBezTo>
                    <a:cubicBezTo>
                      <a:pt x="23427" y="184075"/>
                      <a:pt x="22613" y="183260"/>
                      <a:pt x="22613" y="182446"/>
                    </a:cubicBezTo>
                    <a:cubicBezTo>
                      <a:pt x="25056" y="183260"/>
                      <a:pt x="25871" y="181631"/>
                      <a:pt x="25871" y="179188"/>
                    </a:cubicBezTo>
                    <a:lnTo>
                      <a:pt x="24242" y="178373"/>
                    </a:lnTo>
                    <a:lnTo>
                      <a:pt x="25871" y="177559"/>
                    </a:lnTo>
                    <a:cubicBezTo>
                      <a:pt x="25871" y="176744"/>
                      <a:pt x="22613" y="175930"/>
                      <a:pt x="25056" y="175115"/>
                    </a:cubicBezTo>
                    <a:cubicBezTo>
                      <a:pt x="25871" y="175115"/>
                      <a:pt x="26685" y="175115"/>
                      <a:pt x="26685" y="175115"/>
                    </a:cubicBezTo>
                    <a:cubicBezTo>
                      <a:pt x="25871" y="173486"/>
                      <a:pt x="24242" y="170228"/>
                      <a:pt x="25871" y="168599"/>
                    </a:cubicBezTo>
                    <a:lnTo>
                      <a:pt x="28314" y="167785"/>
                    </a:lnTo>
                    <a:cubicBezTo>
                      <a:pt x="28314" y="166970"/>
                      <a:pt x="27500" y="165341"/>
                      <a:pt x="26685" y="166156"/>
                    </a:cubicBezTo>
                    <a:cubicBezTo>
                      <a:pt x="29129" y="163712"/>
                      <a:pt x="29943" y="161269"/>
                      <a:pt x="31572" y="161269"/>
                    </a:cubicBezTo>
                    <a:cubicBezTo>
                      <a:pt x="28314" y="154753"/>
                      <a:pt x="30758" y="146608"/>
                      <a:pt x="33201" y="140907"/>
                    </a:cubicBezTo>
                    <a:lnTo>
                      <a:pt x="34016" y="141721"/>
                    </a:lnTo>
                    <a:cubicBezTo>
                      <a:pt x="35645" y="140907"/>
                      <a:pt x="32386" y="140092"/>
                      <a:pt x="33201" y="139278"/>
                    </a:cubicBezTo>
                    <a:cubicBezTo>
                      <a:pt x="34016" y="140092"/>
                      <a:pt x="35645" y="139278"/>
                      <a:pt x="36459" y="140907"/>
                    </a:cubicBezTo>
                    <a:cubicBezTo>
                      <a:pt x="38903" y="139278"/>
                      <a:pt x="35645" y="137649"/>
                      <a:pt x="35645" y="135205"/>
                    </a:cubicBezTo>
                    <a:cubicBezTo>
                      <a:pt x="34016" y="134391"/>
                      <a:pt x="36459" y="136834"/>
                      <a:pt x="34016" y="136020"/>
                    </a:cubicBezTo>
                    <a:cubicBezTo>
                      <a:pt x="33201" y="135205"/>
                      <a:pt x="36459" y="133576"/>
                      <a:pt x="34016" y="131947"/>
                    </a:cubicBezTo>
                    <a:cubicBezTo>
                      <a:pt x="34830" y="131947"/>
                      <a:pt x="36459" y="132762"/>
                      <a:pt x="37273" y="133576"/>
                    </a:cubicBezTo>
                    <a:lnTo>
                      <a:pt x="36459" y="131947"/>
                    </a:lnTo>
                    <a:cubicBezTo>
                      <a:pt x="39717" y="131133"/>
                      <a:pt x="39717" y="137649"/>
                      <a:pt x="42975" y="136834"/>
                    </a:cubicBezTo>
                    <a:lnTo>
                      <a:pt x="42975" y="135205"/>
                    </a:lnTo>
                    <a:cubicBezTo>
                      <a:pt x="45418" y="135205"/>
                      <a:pt x="44604" y="139278"/>
                      <a:pt x="46233" y="136834"/>
                    </a:cubicBezTo>
                    <a:cubicBezTo>
                      <a:pt x="45418" y="135205"/>
                      <a:pt x="42975" y="132762"/>
                      <a:pt x="41346" y="133576"/>
                    </a:cubicBezTo>
                    <a:cubicBezTo>
                      <a:pt x="42160" y="130318"/>
                      <a:pt x="36459" y="130318"/>
                      <a:pt x="38088" y="127060"/>
                    </a:cubicBezTo>
                    <a:cubicBezTo>
                      <a:pt x="39717" y="127060"/>
                      <a:pt x="37273" y="129504"/>
                      <a:pt x="39717" y="129504"/>
                    </a:cubicBezTo>
                    <a:cubicBezTo>
                      <a:pt x="42160" y="128689"/>
                      <a:pt x="39717" y="126246"/>
                      <a:pt x="41346" y="125431"/>
                    </a:cubicBezTo>
                    <a:cubicBezTo>
                      <a:pt x="39717" y="126246"/>
                      <a:pt x="38088" y="124617"/>
                      <a:pt x="38088" y="122988"/>
                    </a:cubicBezTo>
                    <a:cubicBezTo>
                      <a:pt x="39717" y="122173"/>
                      <a:pt x="39717" y="124617"/>
                      <a:pt x="40531" y="122988"/>
                    </a:cubicBezTo>
                    <a:cubicBezTo>
                      <a:pt x="39717" y="122173"/>
                      <a:pt x="38903" y="119730"/>
                      <a:pt x="38088" y="121359"/>
                    </a:cubicBezTo>
                    <a:cubicBezTo>
                      <a:pt x="35645" y="119730"/>
                      <a:pt x="39717" y="119730"/>
                      <a:pt x="38088" y="117287"/>
                    </a:cubicBezTo>
                    <a:cubicBezTo>
                      <a:pt x="40531" y="117287"/>
                      <a:pt x="42160" y="121359"/>
                      <a:pt x="43790" y="119730"/>
                    </a:cubicBezTo>
                    <a:cubicBezTo>
                      <a:pt x="41346" y="118915"/>
                      <a:pt x="42160" y="115657"/>
                      <a:pt x="38903" y="115657"/>
                    </a:cubicBezTo>
                    <a:cubicBezTo>
                      <a:pt x="39717" y="114843"/>
                      <a:pt x="41346" y="115657"/>
                      <a:pt x="42160" y="116472"/>
                    </a:cubicBezTo>
                    <a:cubicBezTo>
                      <a:pt x="43790" y="115657"/>
                      <a:pt x="39717" y="111585"/>
                      <a:pt x="43790" y="113214"/>
                    </a:cubicBezTo>
                    <a:lnTo>
                      <a:pt x="42160" y="112400"/>
                    </a:lnTo>
                    <a:cubicBezTo>
                      <a:pt x="42975" y="112400"/>
                      <a:pt x="43790" y="111585"/>
                      <a:pt x="44604" y="111585"/>
                    </a:cubicBezTo>
                    <a:cubicBezTo>
                      <a:pt x="45418" y="110770"/>
                      <a:pt x="42975" y="106698"/>
                      <a:pt x="46233" y="108327"/>
                    </a:cubicBezTo>
                    <a:cubicBezTo>
                      <a:pt x="46233" y="107513"/>
                      <a:pt x="47047" y="105069"/>
                      <a:pt x="44604" y="105883"/>
                    </a:cubicBezTo>
                    <a:cubicBezTo>
                      <a:pt x="42975" y="106698"/>
                      <a:pt x="45418" y="108327"/>
                      <a:pt x="42160" y="108327"/>
                    </a:cubicBezTo>
                    <a:cubicBezTo>
                      <a:pt x="44604" y="108327"/>
                      <a:pt x="42975" y="105883"/>
                      <a:pt x="42160" y="105069"/>
                    </a:cubicBezTo>
                    <a:lnTo>
                      <a:pt x="43790" y="105069"/>
                    </a:lnTo>
                    <a:cubicBezTo>
                      <a:pt x="43790" y="104255"/>
                      <a:pt x="43790" y="103440"/>
                      <a:pt x="42975" y="102626"/>
                    </a:cubicBezTo>
                    <a:cubicBezTo>
                      <a:pt x="43790" y="103440"/>
                      <a:pt x="44604" y="103440"/>
                      <a:pt x="44604" y="102626"/>
                    </a:cubicBezTo>
                    <a:lnTo>
                      <a:pt x="42975" y="101811"/>
                    </a:lnTo>
                    <a:cubicBezTo>
                      <a:pt x="42975" y="99368"/>
                      <a:pt x="46233" y="102626"/>
                      <a:pt x="46233" y="100182"/>
                    </a:cubicBezTo>
                    <a:lnTo>
                      <a:pt x="47047" y="101811"/>
                    </a:lnTo>
                    <a:cubicBezTo>
                      <a:pt x="47047" y="100997"/>
                      <a:pt x="48676" y="100997"/>
                      <a:pt x="48676" y="100182"/>
                    </a:cubicBezTo>
                    <a:cubicBezTo>
                      <a:pt x="47047" y="99368"/>
                      <a:pt x="45418" y="97739"/>
                      <a:pt x="43790" y="97739"/>
                    </a:cubicBezTo>
                    <a:cubicBezTo>
                      <a:pt x="42975" y="96110"/>
                      <a:pt x="45418" y="97739"/>
                      <a:pt x="44604" y="96110"/>
                    </a:cubicBezTo>
                    <a:lnTo>
                      <a:pt x="46233" y="97739"/>
                    </a:lnTo>
                    <a:cubicBezTo>
                      <a:pt x="47047" y="97739"/>
                      <a:pt x="49491" y="97739"/>
                      <a:pt x="49491" y="96110"/>
                    </a:cubicBezTo>
                    <a:cubicBezTo>
                      <a:pt x="49491" y="95295"/>
                      <a:pt x="47047" y="92852"/>
                      <a:pt x="45418" y="94481"/>
                    </a:cubicBezTo>
                    <a:cubicBezTo>
                      <a:pt x="45418" y="93666"/>
                      <a:pt x="47047" y="92852"/>
                      <a:pt x="47862" y="93666"/>
                    </a:cubicBezTo>
                    <a:cubicBezTo>
                      <a:pt x="47862" y="92037"/>
                      <a:pt x="46233" y="93666"/>
                      <a:pt x="45418" y="92037"/>
                    </a:cubicBezTo>
                    <a:cubicBezTo>
                      <a:pt x="47047" y="92037"/>
                      <a:pt x="48676" y="90408"/>
                      <a:pt x="50305" y="88779"/>
                    </a:cubicBezTo>
                    <a:lnTo>
                      <a:pt x="52749" y="91223"/>
                    </a:lnTo>
                    <a:lnTo>
                      <a:pt x="52749" y="90408"/>
                    </a:lnTo>
                    <a:cubicBezTo>
                      <a:pt x="55192" y="92037"/>
                      <a:pt x="54378" y="89594"/>
                      <a:pt x="56821" y="91223"/>
                    </a:cubicBezTo>
                    <a:cubicBezTo>
                      <a:pt x="57636" y="90408"/>
                      <a:pt x="56821" y="89594"/>
                      <a:pt x="56007" y="88779"/>
                    </a:cubicBezTo>
                    <a:cubicBezTo>
                      <a:pt x="51934" y="90408"/>
                      <a:pt x="51120" y="85521"/>
                      <a:pt x="47047" y="86336"/>
                    </a:cubicBezTo>
                    <a:cubicBezTo>
                      <a:pt x="46233" y="83892"/>
                      <a:pt x="56007" y="84707"/>
                      <a:pt x="50305" y="81449"/>
                    </a:cubicBezTo>
                    <a:cubicBezTo>
                      <a:pt x="49491" y="82263"/>
                      <a:pt x="47047" y="80635"/>
                      <a:pt x="47862" y="82263"/>
                    </a:cubicBezTo>
                    <a:cubicBezTo>
                      <a:pt x="48676" y="80635"/>
                      <a:pt x="44604" y="81449"/>
                      <a:pt x="45418" y="79005"/>
                    </a:cubicBezTo>
                    <a:cubicBezTo>
                      <a:pt x="47047" y="80635"/>
                      <a:pt x="48676" y="77376"/>
                      <a:pt x="51120" y="79820"/>
                    </a:cubicBezTo>
                    <a:cubicBezTo>
                      <a:pt x="50305" y="79820"/>
                      <a:pt x="50305" y="81449"/>
                      <a:pt x="50305" y="81449"/>
                    </a:cubicBezTo>
                    <a:cubicBezTo>
                      <a:pt x="51934" y="80635"/>
                      <a:pt x="53563" y="81449"/>
                      <a:pt x="53563" y="79820"/>
                    </a:cubicBezTo>
                    <a:cubicBezTo>
                      <a:pt x="53563" y="79005"/>
                      <a:pt x="52749" y="77376"/>
                      <a:pt x="51120" y="77376"/>
                    </a:cubicBezTo>
                    <a:cubicBezTo>
                      <a:pt x="49491" y="77376"/>
                      <a:pt x="51120" y="79005"/>
                      <a:pt x="49491" y="78191"/>
                    </a:cubicBezTo>
                    <a:cubicBezTo>
                      <a:pt x="48676" y="75748"/>
                      <a:pt x="51934" y="75748"/>
                      <a:pt x="47862" y="74933"/>
                    </a:cubicBezTo>
                    <a:cubicBezTo>
                      <a:pt x="47862" y="76562"/>
                      <a:pt x="46233" y="76562"/>
                      <a:pt x="44604" y="76562"/>
                    </a:cubicBezTo>
                    <a:lnTo>
                      <a:pt x="43790" y="74933"/>
                    </a:lnTo>
                    <a:lnTo>
                      <a:pt x="45418" y="74933"/>
                    </a:lnTo>
                    <a:cubicBezTo>
                      <a:pt x="46233" y="72490"/>
                      <a:pt x="42975" y="74118"/>
                      <a:pt x="42975" y="71675"/>
                    </a:cubicBezTo>
                    <a:lnTo>
                      <a:pt x="45418" y="70046"/>
                    </a:lnTo>
                    <a:cubicBezTo>
                      <a:pt x="47862" y="70046"/>
                      <a:pt x="44604" y="74118"/>
                      <a:pt x="48676" y="73304"/>
                    </a:cubicBezTo>
                    <a:cubicBezTo>
                      <a:pt x="48676" y="71675"/>
                      <a:pt x="46233" y="71675"/>
                      <a:pt x="47047" y="69231"/>
                    </a:cubicBezTo>
                    <a:cubicBezTo>
                      <a:pt x="47047" y="69231"/>
                      <a:pt x="47862" y="70046"/>
                      <a:pt x="47862" y="70046"/>
                    </a:cubicBezTo>
                    <a:cubicBezTo>
                      <a:pt x="47862" y="69231"/>
                      <a:pt x="52749" y="67603"/>
                      <a:pt x="49491" y="65974"/>
                    </a:cubicBezTo>
                    <a:cubicBezTo>
                      <a:pt x="47862" y="65159"/>
                      <a:pt x="47862" y="65974"/>
                      <a:pt x="47047" y="65974"/>
                    </a:cubicBezTo>
                    <a:cubicBezTo>
                      <a:pt x="46233" y="63530"/>
                      <a:pt x="44604" y="62716"/>
                      <a:pt x="43790" y="61087"/>
                    </a:cubicBezTo>
                    <a:cubicBezTo>
                      <a:pt x="46233" y="61087"/>
                      <a:pt x="42975" y="57829"/>
                      <a:pt x="46233" y="59458"/>
                    </a:cubicBezTo>
                    <a:cubicBezTo>
                      <a:pt x="44604" y="61087"/>
                      <a:pt x="46233" y="65159"/>
                      <a:pt x="48676" y="65159"/>
                    </a:cubicBezTo>
                    <a:cubicBezTo>
                      <a:pt x="51934" y="63530"/>
                      <a:pt x="48676" y="67603"/>
                      <a:pt x="51934" y="67603"/>
                    </a:cubicBezTo>
                    <a:cubicBezTo>
                      <a:pt x="51934" y="65159"/>
                      <a:pt x="54378" y="65159"/>
                      <a:pt x="56821" y="64345"/>
                    </a:cubicBezTo>
                    <a:cubicBezTo>
                      <a:pt x="56821" y="63530"/>
                      <a:pt x="56007" y="63530"/>
                      <a:pt x="55192" y="62716"/>
                    </a:cubicBezTo>
                    <a:cubicBezTo>
                      <a:pt x="53563" y="62716"/>
                      <a:pt x="53563" y="63530"/>
                      <a:pt x="51120" y="64345"/>
                    </a:cubicBezTo>
                    <a:cubicBezTo>
                      <a:pt x="51120" y="61901"/>
                      <a:pt x="49491" y="59458"/>
                      <a:pt x="47047" y="58643"/>
                    </a:cubicBezTo>
                    <a:cubicBezTo>
                      <a:pt x="47862" y="57829"/>
                      <a:pt x="49491" y="57014"/>
                      <a:pt x="50305" y="58643"/>
                    </a:cubicBezTo>
                    <a:cubicBezTo>
                      <a:pt x="48676" y="55385"/>
                      <a:pt x="47862" y="52127"/>
                      <a:pt x="47862" y="48869"/>
                    </a:cubicBezTo>
                    <a:cubicBezTo>
                      <a:pt x="45418" y="52127"/>
                      <a:pt x="46233" y="45611"/>
                      <a:pt x="43790" y="48055"/>
                    </a:cubicBezTo>
                    <a:cubicBezTo>
                      <a:pt x="43790" y="49684"/>
                      <a:pt x="41346" y="52127"/>
                      <a:pt x="39717" y="51313"/>
                    </a:cubicBezTo>
                    <a:cubicBezTo>
                      <a:pt x="39717" y="50498"/>
                      <a:pt x="41346" y="51313"/>
                      <a:pt x="41346" y="50498"/>
                    </a:cubicBezTo>
                    <a:cubicBezTo>
                      <a:pt x="38903" y="49684"/>
                      <a:pt x="43790" y="48055"/>
                      <a:pt x="40531" y="47240"/>
                    </a:cubicBezTo>
                    <a:cubicBezTo>
                      <a:pt x="42160" y="49684"/>
                      <a:pt x="44604" y="46426"/>
                      <a:pt x="47047" y="46426"/>
                    </a:cubicBezTo>
                    <a:cubicBezTo>
                      <a:pt x="45418" y="44797"/>
                      <a:pt x="48676" y="45611"/>
                      <a:pt x="47862" y="43982"/>
                    </a:cubicBezTo>
                    <a:cubicBezTo>
                      <a:pt x="46233" y="42353"/>
                      <a:pt x="43790" y="39910"/>
                      <a:pt x="42975" y="37466"/>
                    </a:cubicBezTo>
                    <a:cubicBezTo>
                      <a:pt x="44604" y="34209"/>
                      <a:pt x="41346" y="29322"/>
                      <a:pt x="40531" y="26878"/>
                    </a:cubicBezTo>
                    <a:cubicBezTo>
                      <a:pt x="41346" y="25249"/>
                      <a:pt x="44604" y="25249"/>
                      <a:pt x="44604" y="23620"/>
                    </a:cubicBezTo>
                    <a:cubicBezTo>
                      <a:pt x="44604" y="21991"/>
                      <a:pt x="42160" y="25249"/>
                      <a:pt x="42975" y="22806"/>
                    </a:cubicBezTo>
                    <a:lnTo>
                      <a:pt x="43790" y="22806"/>
                    </a:lnTo>
                    <a:cubicBezTo>
                      <a:pt x="42975" y="21991"/>
                      <a:pt x="44604" y="17104"/>
                      <a:pt x="40531" y="17104"/>
                    </a:cubicBezTo>
                    <a:lnTo>
                      <a:pt x="43790" y="17919"/>
                    </a:lnTo>
                    <a:cubicBezTo>
                      <a:pt x="43790" y="17104"/>
                      <a:pt x="42975" y="17104"/>
                      <a:pt x="42975" y="16290"/>
                    </a:cubicBezTo>
                    <a:cubicBezTo>
                      <a:pt x="43790" y="16290"/>
                      <a:pt x="44604" y="15475"/>
                      <a:pt x="45418" y="16290"/>
                    </a:cubicBezTo>
                    <a:cubicBezTo>
                      <a:pt x="47047" y="14661"/>
                      <a:pt x="44604" y="13032"/>
                      <a:pt x="44604" y="10588"/>
                    </a:cubicBezTo>
                    <a:lnTo>
                      <a:pt x="42975" y="12217"/>
                    </a:lnTo>
                    <a:cubicBezTo>
                      <a:pt x="41346" y="8959"/>
                      <a:pt x="42975" y="6516"/>
                      <a:pt x="42975" y="3258"/>
                    </a:cubicBezTo>
                    <a:lnTo>
                      <a:pt x="44604" y="3258"/>
                    </a:lnTo>
                    <a:lnTo>
                      <a:pt x="43790" y="1629"/>
                    </a:lnTo>
                    <a:cubicBezTo>
                      <a:pt x="45418" y="2443"/>
                      <a:pt x="47047" y="814"/>
                      <a:pt x="45418" y="0"/>
                    </a:cubicBezTo>
                    <a:cubicBezTo>
                      <a:pt x="47047" y="1629"/>
                      <a:pt x="47862" y="3258"/>
                      <a:pt x="49491" y="4887"/>
                    </a:cubicBezTo>
                    <a:cubicBezTo>
                      <a:pt x="48676" y="5701"/>
                      <a:pt x="47047" y="3258"/>
                      <a:pt x="45418" y="4072"/>
                    </a:cubicBezTo>
                    <a:cubicBezTo>
                      <a:pt x="43790" y="4887"/>
                      <a:pt x="43790" y="7330"/>
                      <a:pt x="46233" y="8145"/>
                    </a:cubicBezTo>
                    <a:cubicBezTo>
                      <a:pt x="46233" y="7330"/>
                      <a:pt x="46233" y="7330"/>
                      <a:pt x="45418" y="6516"/>
                    </a:cubicBezTo>
                    <a:cubicBezTo>
                      <a:pt x="47862" y="6516"/>
                      <a:pt x="47862" y="8145"/>
                      <a:pt x="49491" y="8959"/>
                    </a:cubicBezTo>
                    <a:cubicBezTo>
                      <a:pt x="49491" y="8145"/>
                      <a:pt x="50305" y="7330"/>
                      <a:pt x="49491" y="7330"/>
                    </a:cubicBezTo>
                    <a:cubicBezTo>
                      <a:pt x="50305" y="8145"/>
                      <a:pt x="51120" y="9774"/>
                      <a:pt x="51120" y="11403"/>
                    </a:cubicBezTo>
                    <a:cubicBezTo>
                      <a:pt x="50305" y="10588"/>
                      <a:pt x="49491" y="12217"/>
                      <a:pt x="48676" y="11403"/>
                    </a:cubicBezTo>
                    <a:cubicBezTo>
                      <a:pt x="51120" y="11403"/>
                      <a:pt x="51934" y="13032"/>
                      <a:pt x="51120" y="15475"/>
                    </a:cubicBezTo>
                    <a:cubicBezTo>
                      <a:pt x="48676" y="17104"/>
                      <a:pt x="52749" y="19548"/>
                      <a:pt x="52749" y="21991"/>
                    </a:cubicBezTo>
                    <a:cubicBezTo>
                      <a:pt x="50305" y="21177"/>
                      <a:pt x="48676" y="20362"/>
                      <a:pt x="47047" y="18733"/>
                    </a:cubicBezTo>
                    <a:cubicBezTo>
                      <a:pt x="46233" y="20362"/>
                      <a:pt x="47047" y="20362"/>
                      <a:pt x="46233" y="21991"/>
                    </a:cubicBezTo>
                    <a:cubicBezTo>
                      <a:pt x="47862" y="22806"/>
                      <a:pt x="50305" y="22806"/>
                      <a:pt x="51934" y="24435"/>
                    </a:cubicBezTo>
                    <a:lnTo>
                      <a:pt x="50305" y="25249"/>
                    </a:lnTo>
                    <a:cubicBezTo>
                      <a:pt x="51934" y="26878"/>
                      <a:pt x="53563" y="26064"/>
                      <a:pt x="54378" y="28507"/>
                    </a:cubicBezTo>
                    <a:cubicBezTo>
                      <a:pt x="54378" y="32579"/>
                      <a:pt x="56007" y="36652"/>
                      <a:pt x="56821" y="39910"/>
                    </a:cubicBezTo>
                    <a:lnTo>
                      <a:pt x="55192" y="40724"/>
                    </a:lnTo>
                    <a:cubicBezTo>
                      <a:pt x="59265" y="41539"/>
                      <a:pt x="58450" y="46426"/>
                      <a:pt x="60079" y="48055"/>
                    </a:cubicBezTo>
                    <a:cubicBezTo>
                      <a:pt x="60079" y="52127"/>
                      <a:pt x="64152" y="56200"/>
                      <a:pt x="61708" y="59458"/>
                    </a:cubicBezTo>
                    <a:cubicBezTo>
                      <a:pt x="64966" y="66788"/>
                      <a:pt x="67410" y="73304"/>
                      <a:pt x="66595" y="81449"/>
                    </a:cubicBezTo>
                    <a:lnTo>
                      <a:pt x="64152" y="79820"/>
                    </a:lnTo>
                    <a:cubicBezTo>
                      <a:pt x="65781" y="81449"/>
                      <a:pt x="62523" y="80635"/>
                      <a:pt x="63337" y="82263"/>
                    </a:cubicBezTo>
                    <a:cubicBezTo>
                      <a:pt x="64966" y="80635"/>
                      <a:pt x="65781" y="83892"/>
                      <a:pt x="67410" y="85521"/>
                    </a:cubicBezTo>
                    <a:cubicBezTo>
                      <a:pt x="65781" y="88779"/>
                      <a:pt x="66595" y="93666"/>
                      <a:pt x="68224" y="97739"/>
                    </a:cubicBezTo>
                    <a:lnTo>
                      <a:pt x="66595" y="97739"/>
                    </a:lnTo>
                    <a:cubicBezTo>
                      <a:pt x="69038" y="101811"/>
                      <a:pt x="65781" y="105069"/>
                      <a:pt x="64152" y="108327"/>
                    </a:cubicBezTo>
                    <a:cubicBezTo>
                      <a:pt x="63337" y="108327"/>
                      <a:pt x="61708" y="109142"/>
                      <a:pt x="61708" y="109956"/>
                    </a:cubicBezTo>
                    <a:cubicBezTo>
                      <a:pt x="63337" y="112400"/>
                      <a:pt x="63337" y="114028"/>
                      <a:pt x="64152" y="117287"/>
                    </a:cubicBezTo>
                    <a:cubicBezTo>
                      <a:pt x="63337" y="119730"/>
                      <a:pt x="61708" y="122988"/>
                      <a:pt x="60079" y="124617"/>
                    </a:cubicBezTo>
                    <a:cubicBezTo>
                      <a:pt x="60894" y="133576"/>
                      <a:pt x="55192" y="140907"/>
                      <a:pt x="54378" y="149052"/>
                    </a:cubicBezTo>
                    <a:lnTo>
                      <a:pt x="52749" y="149052"/>
                    </a:lnTo>
                    <a:cubicBezTo>
                      <a:pt x="53563" y="158011"/>
                      <a:pt x="47047" y="166156"/>
                      <a:pt x="47047" y="172672"/>
                    </a:cubicBezTo>
                    <a:lnTo>
                      <a:pt x="43790" y="171043"/>
                    </a:lnTo>
                    <a:cubicBezTo>
                      <a:pt x="42160" y="172672"/>
                      <a:pt x="42975" y="175930"/>
                      <a:pt x="45418" y="175930"/>
                    </a:cubicBezTo>
                    <a:cubicBezTo>
                      <a:pt x="43790" y="177559"/>
                      <a:pt x="45418" y="181631"/>
                      <a:pt x="42160" y="182446"/>
                    </a:cubicBezTo>
                    <a:cubicBezTo>
                      <a:pt x="41346" y="184075"/>
                      <a:pt x="42975" y="185704"/>
                      <a:pt x="42975" y="187332"/>
                    </a:cubicBezTo>
                    <a:cubicBezTo>
                      <a:pt x="40531" y="191405"/>
                      <a:pt x="40531" y="193034"/>
                      <a:pt x="40531" y="197106"/>
                    </a:cubicBezTo>
                    <a:lnTo>
                      <a:pt x="41346" y="196292"/>
                    </a:lnTo>
                    <a:cubicBezTo>
                      <a:pt x="40531" y="195477"/>
                      <a:pt x="39717" y="195477"/>
                      <a:pt x="38903" y="196292"/>
                    </a:cubicBezTo>
                    <a:cubicBezTo>
                      <a:pt x="39717" y="197921"/>
                      <a:pt x="36459" y="201993"/>
                      <a:pt x="41346" y="201179"/>
                    </a:cubicBezTo>
                    <a:cubicBezTo>
                      <a:pt x="38088" y="205251"/>
                      <a:pt x="41346" y="211767"/>
                      <a:pt x="37273" y="215025"/>
                    </a:cubicBezTo>
                    <a:cubicBezTo>
                      <a:pt x="38088" y="215025"/>
                      <a:pt x="38088" y="215840"/>
                      <a:pt x="38903" y="216654"/>
                    </a:cubicBezTo>
                    <a:cubicBezTo>
                      <a:pt x="38088" y="220727"/>
                      <a:pt x="35645" y="223984"/>
                      <a:pt x="36459" y="227243"/>
                    </a:cubicBezTo>
                    <a:cubicBezTo>
                      <a:pt x="35645" y="228057"/>
                      <a:pt x="34830" y="225614"/>
                      <a:pt x="34830" y="227243"/>
                    </a:cubicBezTo>
                    <a:cubicBezTo>
                      <a:pt x="34830" y="228057"/>
                      <a:pt x="36459" y="227243"/>
                      <a:pt x="36459" y="228871"/>
                    </a:cubicBezTo>
                    <a:cubicBezTo>
                      <a:pt x="37273" y="235387"/>
                      <a:pt x="32386" y="241089"/>
                      <a:pt x="32386" y="246790"/>
                    </a:cubicBezTo>
                    <a:cubicBezTo>
                      <a:pt x="33201" y="257379"/>
                      <a:pt x="30758" y="267967"/>
                      <a:pt x="30758" y="277741"/>
                    </a:cubicBezTo>
                    <a:lnTo>
                      <a:pt x="29943" y="277741"/>
                    </a:lnTo>
                    <a:cubicBezTo>
                      <a:pt x="32386" y="280999"/>
                      <a:pt x="25871" y="285071"/>
                      <a:pt x="30758" y="288329"/>
                    </a:cubicBezTo>
                    <a:cubicBezTo>
                      <a:pt x="29943" y="289144"/>
                      <a:pt x="29943" y="291587"/>
                      <a:pt x="28314" y="290773"/>
                    </a:cubicBezTo>
                    <a:cubicBezTo>
                      <a:pt x="29943" y="293216"/>
                      <a:pt x="25871" y="298103"/>
                      <a:pt x="28314" y="302175"/>
                    </a:cubicBezTo>
                    <a:cubicBezTo>
                      <a:pt x="28314" y="302175"/>
                      <a:pt x="28314" y="301361"/>
                      <a:pt x="28314" y="301361"/>
                    </a:cubicBezTo>
                    <a:cubicBezTo>
                      <a:pt x="25871" y="305433"/>
                      <a:pt x="28314" y="308692"/>
                      <a:pt x="26685" y="312764"/>
                    </a:cubicBezTo>
                    <a:cubicBezTo>
                      <a:pt x="26685" y="311949"/>
                      <a:pt x="25871" y="311949"/>
                      <a:pt x="25056" y="311135"/>
                    </a:cubicBezTo>
                    <a:cubicBezTo>
                      <a:pt x="23427" y="312764"/>
                      <a:pt x="28314" y="315207"/>
                      <a:pt x="24242" y="316022"/>
                    </a:cubicBezTo>
                    <a:cubicBezTo>
                      <a:pt x="24242" y="316836"/>
                      <a:pt x="25871" y="316836"/>
                      <a:pt x="25871" y="316022"/>
                    </a:cubicBezTo>
                    <a:cubicBezTo>
                      <a:pt x="23427" y="324981"/>
                      <a:pt x="25871" y="334755"/>
                      <a:pt x="25871" y="343714"/>
                    </a:cubicBezTo>
                    <a:cubicBezTo>
                      <a:pt x="23427" y="350230"/>
                      <a:pt x="19355" y="343714"/>
                      <a:pt x="21798" y="349416"/>
                    </a:cubicBezTo>
                    <a:cubicBezTo>
                      <a:pt x="20984" y="349416"/>
                      <a:pt x="23427" y="350230"/>
                      <a:pt x="22613" y="350230"/>
                    </a:cubicBezTo>
                    <a:cubicBezTo>
                      <a:pt x="23427" y="352674"/>
                      <a:pt x="17726" y="353488"/>
                      <a:pt x="20169" y="354303"/>
                    </a:cubicBezTo>
                    <a:cubicBezTo>
                      <a:pt x="22613" y="353488"/>
                      <a:pt x="21798" y="355117"/>
                      <a:pt x="22613" y="355117"/>
                    </a:cubicBezTo>
                    <a:cubicBezTo>
                      <a:pt x="20984" y="359190"/>
                      <a:pt x="18540" y="360004"/>
                      <a:pt x="20169" y="363262"/>
                    </a:cubicBezTo>
                    <a:lnTo>
                      <a:pt x="19355" y="363262"/>
                    </a:lnTo>
                    <a:cubicBezTo>
                      <a:pt x="22613" y="367335"/>
                      <a:pt x="20169" y="371407"/>
                      <a:pt x="24242" y="374665"/>
                    </a:cubicBezTo>
                    <a:cubicBezTo>
                      <a:pt x="23427" y="395842"/>
                      <a:pt x="24242" y="416204"/>
                      <a:pt x="23427" y="436566"/>
                    </a:cubicBezTo>
                    <a:cubicBezTo>
                      <a:pt x="20984" y="456928"/>
                      <a:pt x="21798" y="476476"/>
                      <a:pt x="18540" y="496838"/>
                    </a:cubicBezTo>
                    <a:cubicBezTo>
                      <a:pt x="15282" y="501725"/>
                      <a:pt x="15282" y="501725"/>
                      <a:pt x="16097" y="507427"/>
                    </a:cubicBezTo>
                    <a:cubicBezTo>
                      <a:pt x="15282" y="507427"/>
                      <a:pt x="15282" y="506612"/>
                      <a:pt x="15282" y="507427"/>
                    </a:cubicBezTo>
                    <a:cubicBezTo>
                      <a:pt x="17726" y="508241"/>
                      <a:pt x="15282" y="511499"/>
                      <a:pt x="17726" y="511499"/>
                    </a:cubicBezTo>
                    <a:cubicBezTo>
                      <a:pt x="16911" y="518830"/>
                      <a:pt x="16911" y="526160"/>
                      <a:pt x="16097" y="533490"/>
                    </a:cubicBezTo>
                    <a:cubicBezTo>
                      <a:pt x="16097" y="531862"/>
                      <a:pt x="13653" y="531862"/>
                      <a:pt x="13653" y="532676"/>
                    </a:cubicBezTo>
                    <a:lnTo>
                      <a:pt x="15282" y="534305"/>
                    </a:lnTo>
                    <a:lnTo>
                      <a:pt x="14468" y="534305"/>
                    </a:lnTo>
                    <a:cubicBezTo>
                      <a:pt x="14468" y="535119"/>
                      <a:pt x="16097" y="536749"/>
                      <a:pt x="16911" y="535934"/>
                    </a:cubicBezTo>
                    <a:cubicBezTo>
                      <a:pt x="17726" y="555482"/>
                      <a:pt x="11210" y="574215"/>
                      <a:pt x="10395" y="593763"/>
                    </a:cubicBezTo>
                    <a:cubicBezTo>
                      <a:pt x="8766" y="597835"/>
                      <a:pt x="9581" y="605166"/>
                      <a:pt x="9581" y="610053"/>
                    </a:cubicBezTo>
                    <a:cubicBezTo>
                      <a:pt x="4694" y="624713"/>
                      <a:pt x="1436" y="637745"/>
                      <a:pt x="3065" y="652406"/>
                    </a:cubicBezTo>
                    <a:cubicBezTo>
                      <a:pt x="10395" y="646705"/>
                      <a:pt x="3879" y="644261"/>
                      <a:pt x="2251" y="63856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/>
              <p:cNvSpPr/>
              <p:nvPr/>
            </p:nvSpPr>
            <p:spPr>
              <a:xfrm>
                <a:off x="6801347" y="2078214"/>
                <a:ext cx="4072" cy="1085"/>
              </a:xfrm>
              <a:custGeom>
                <a:avLst/>
                <a:gdLst>
                  <a:gd name="connsiteX0" fmla="*/ 4072 w 4072"/>
                  <a:gd name="connsiteY0" fmla="*/ 362 h 1085"/>
                  <a:gd name="connsiteX1" fmla="*/ 0 w 4072"/>
                  <a:gd name="connsiteY1" fmla="*/ 362 h 1085"/>
                  <a:gd name="connsiteX2" fmla="*/ 4072 w 4072"/>
                  <a:gd name="connsiteY2" fmla="*/ 362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1085">
                    <a:moveTo>
                      <a:pt x="4072" y="362"/>
                    </a:moveTo>
                    <a:cubicBezTo>
                      <a:pt x="2443" y="362"/>
                      <a:pt x="1629" y="1991"/>
                      <a:pt x="0" y="362"/>
                    </a:cubicBezTo>
                    <a:cubicBezTo>
                      <a:pt x="1629" y="362"/>
                      <a:pt x="3258" y="-452"/>
                      <a:pt x="4072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/>
              <p:cNvSpPr/>
              <p:nvPr/>
            </p:nvSpPr>
            <p:spPr>
              <a:xfrm>
                <a:off x="6795417" y="2124188"/>
                <a:ext cx="1857" cy="1629"/>
              </a:xfrm>
              <a:custGeom>
                <a:avLst/>
                <a:gdLst>
                  <a:gd name="connsiteX0" fmla="*/ 1857 w 1857"/>
                  <a:gd name="connsiteY0" fmla="*/ 815 h 1629"/>
                  <a:gd name="connsiteX1" fmla="*/ 1043 w 1857"/>
                  <a:gd name="connsiteY1" fmla="*/ 1629 h 1629"/>
                  <a:gd name="connsiteX2" fmla="*/ 228 w 1857"/>
                  <a:gd name="connsiteY2" fmla="*/ 0 h 1629"/>
                  <a:gd name="connsiteX3" fmla="*/ 1857 w 1857"/>
                  <a:gd name="connsiteY3" fmla="*/ 815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" h="1629">
                    <a:moveTo>
                      <a:pt x="1857" y="815"/>
                    </a:moveTo>
                    <a:cubicBezTo>
                      <a:pt x="1857" y="815"/>
                      <a:pt x="1857" y="1629"/>
                      <a:pt x="1043" y="1629"/>
                    </a:cubicBezTo>
                    <a:cubicBezTo>
                      <a:pt x="1043" y="815"/>
                      <a:pt x="-586" y="815"/>
                      <a:pt x="228" y="0"/>
                    </a:cubicBezTo>
                    <a:cubicBezTo>
                      <a:pt x="1043" y="815"/>
                      <a:pt x="1043" y="815"/>
                      <a:pt x="1857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/>
              <p:cNvSpPr/>
              <p:nvPr/>
            </p:nvSpPr>
            <p:spPr>
              <a:xfrm>
                <a:off x="6796460" y="2133147"/>
                <a:ext cx="3257" cy="3257"/>
              </a:xfrm>
              <a:custGeom>
                <a:avLst/>
                <a:gdLst>
                  <a:gd name="connsiteX0" fmla="*/ 3258 w 3257"/>
                  <a:gd name="connsiteY0" fmla="*/ 3258 h 3257"/>
                  <a:gd name="connsiteX1" fmla="*/ 0 w 3257"/>
                  <a:gd name="connsiteY1" fmla="*/ 0 h 3257"/>
                  <a:gd name="connsiteX2" fmla="*/ 3258 w 3257"/>
                  <a:gd name="connsiteY2" fmla="*/ 3258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3257">
                    <a:moveTo>
                      <a:pt x="3258" y="3258"/>
                    </a:moveTo>
                    <a:cubicBezTo>
                      <a:pt x="2443" y="3258"/>
                      <a:pt x="815" y="1629"/>
                      <a:pt x="0" y="0"/>
                    </a:cubicBezTo>
                    <a:lnTo>
                      <a:pt x="3258" y="3258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>
                <a:off x="6795645" y="2146631"/>
                <a:ext cx="1629" cy="972"/>
              </a:xfrm>
              <a:custGeom>
                <a:avLst/>
                <a:gdLst>
                  <a:gd name="connsiteX0" fmla="*/ 1629 w 1629"/>
                  <a:gd name="connsiteY0" fmla="*/ 362 h 972"/>
                  <a:gd name="connsiteX1" fmla="*/ 0 w 1629"/>
                  <a:gd name="connsiteY1" fmla="*/ 362 h 972"/>
                  <a:gd name="connsiteX2" fmla="*/ 1629 w 1629"/>
                  <a:gd name="connsiteY2" fmla="*/ 362 h 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972">
                    <a:moveTo>
                      <a:pt x="1629" y="362"/>
                    </a:moveTo>
                    <a:cubicBezTo>
                      <a:pt x="815" y="1177"/>
                      <a:pt x="0" y="1177"/>
                      <a:pt x="0" y="362"/>
                    </a:cubicBezTo>
                    <a:cubicBezTo>
                      <a:pt x="815" y="-453"/>
                      <a:pt x="815" y="362"/>
                      <a:pt x="1629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>
                <a:off x="6799413" y="2146993"/>
                <a:ext cx="1119" cy="1628"/>
              </a:xfrm>
              <a:custGeom>
                <a:avLst/>
                <a:gdLst>
                  <a:gd name="connsiteX0" fmla="*/ 1119 w 1119"/>
                  <a:gd name="connsiteY0" fmla="*/ 0 h 1628"/>
                  <a:gd name="connsiteX1" fmla="*/ 304 w 1119"/>
                  <a:gd name="connsiteY1" fmla="*/ 1629 h 1628"/>
                  <a:gd name="connsiteX2" fmla="*/ 1119 w 1119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" h="1628">
                    <a:moveTo>
                      <a:pt x="1119" y="0"/>
                    </a:moveTo>
                    <a:cubicBezTo>
                      <a:pt x="1119" y="815"/>
                      <a:pt x="304" y="1629"/>
                      <a:pt x="304" y="1629"/>
                    </a:cubicBezTo>
                    <a:cubicBezTo>
                      <a:pt x="1119" y="1629"/>
                      <a:pt x="-1324" y="0"/>
                      <a:pt x="111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>
                <a:off x="6796460" y="2166375"/>
                <a:ext cx="1018" cy="1795"/>
              </a:xfrm>
              <a:custGeom>
                <a:avLst/>
                <a:gdLst>
                  <a:gd name="connsiteX0" fmla="*/ 815 w 1018"/>
                  <a:gd name="connsiteY0" fmla="*/ 166 h 1795"/>
                  <a:gd name="connsiteX1" fmla="*/ 0 w 1018"/>
                  <a:gd name="connsiteY1" fmla="*/ 1795 h 1795"/>
                  <a:gd name="connsiteX2" fmla="*/ 815 w 1018"/>
                  <a:gd name="connsiteY2" fmla="*/ 166 h 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8" h="1795">
                    <a:moveTo>
                      <a:pt x="815" y="166"/>
                    </a:moveTo>
                    <a:cubicBezTo>
                      <a:pt x="815" y="981"/>
                      <a:pt x="1629" y="1795"/>
                      <a:pt x="0" y="1795"/>
                    </a:cubicBezTo>
                    <a:cubicBezTo>
                      <a:pt x="1629" y="1795"/>
                      <a:pt x="-815" y="-648"/>
                      <a:pt x="815" y="16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>
                <a:off x="6796460" y="2176315"/>
                <a:ext cx="1629" cy="610"/>
              </a:xfrm>
              <a:custGeom>
                <a:avLst/>
                <a:gdLst>
                  <a:gd name="connsiteX0" fmla="*/ 1629 w 1629"/>
                  <a:gd name="connsiteY0" fmla="*/ 0 h 610"/>
                  <a:gd name="connsiteX1" fmla="*/ 1629 w 1629"/>
                  <a:gd name="connsiteY1" fmla="*/ 0 h 610"/>
                  <a:gd name="connsiteX2" fmla="*/ 0 w 1629"/>
                  <a:gd name="connsiteY2" fmla="*/ 0 h 610"/>
                  <a:gd name="connsiteX3" fmla="*/ 1629 w 1629"/>
                  <a:gd name="connsiteY3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610">
                    <a:moveTo>
                      <a:pt x="1629" y="0"/>
                    </a:moveTo>
                    <a:cubicBezTo>
                      <a:pt x="1629" y="0"/>
                      <a:pt x="815" y="0"/>
                      <a:pt x="1629" y="0"/>
                    </a:cubicBezTo>
                    <a:cubicBezTo>
                      <a:pt x="815" y="814"/>
                      <a:pt x="0" y="814"/>
                      <a:pt x="0" y="0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>
                <a:off x="6756550" y="2370978"/>
                <a:ext cx="814" cy="814"/>
              </a:xfrm>
              <a:custGeom>
                <a:avLst/>
                <a:gdLst>
                  <a:gd name="connsiteX0" fmla="*/ 0 w 814"/>
                  <a:gd name="connsiteY0" fmla="*/ 815 h 814"/>
                  <a:gd name="connsiteX1" fmla="*/ 0 w 814"/>
                  <a:gd name="connsiteY1" fmla="*/ 0 h 814"/>
                  <a:gd name="connsiteX2" fmla="*/ 815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0" y="815"/>
                    </a:moveTo>
                    <a:lnTo>
                      <a:pt x="0" y="0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>
                <a:off x="6749219" y="2458943"/>
                <a:ext cx="1850" cy="1018"/>
              </a:xfrm>
              <a:custGeom>
                <a:avLst/>
                <a:gdLst>
                  <a:gd name="connsiteX0" fmla="*/ 1629 w 1850"/>
                  <a:gd name="connsiteY0" fmla="*/ 0 h 1018"/>
                  <a:gd name="connsiteX1" fmla="*/ 0 w 1850"/>
                  <a:gd name="connsiteY1" fmla="*/ 815 h 1018"/>
                  <a:gd name="connsiteX2" fmla="*/ 1629 w 1850"/>
                  <a:gd name="connsiteY2" fmla="*/ 0 h 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1018">
                    <a:moveTo>
                      <a:pt x="1629" y="0"/>
                    </a:moveTo>
                    <a:cubicBezTo>
                      <a:pt x="2443" y="1629"/>
                      <a:pt x="814" y="815"/>
                      <a:pt x="0" y="815"/>
                    </a:cubicBezTo>
                    <a:cubicBezTo>
                      <a:pt x="0" y="0"/>
                      <a:pt x="1629" y="1629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>
                <a:off x="6753292" y="2506183"/>
                <a:ext cx="2443" cy="814"/>
              </a:xfrm>
              <a:custGeom>
                <a:avLst/>
                <a:gdLst>
                  <a:gd name="connsiteX0" fmla="*/ 0 w 2443"/>
                  <a:gd name="connsiteY0" fmla="*/ 814 h 814"/>
                  <a:gd name="connsiteX1" fmla="*/ 0 w 2443"/>
                  <a:gd name="connsiteY1" fmla="*/ 0 h 814"/>
                  <a:gd name="connsiteX2" fmla="*/ 2443 w 2443"/>
                  <a:gd name="connsiteY2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0" y="814"/>
                    </a:moveTo>
                    <a:lnTo>
                      <a:pt x="0" y="0"/>
                    </a:lnTo>
                    <a:lnTo>
                      <a:pt x="2443" y="81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4" name="图形 2"/>
            <p:cNvGrpSpPr/>
            <p:nvPr/>
          </p:nvGrpSpPr>
          <p:grpSpPr>
            <a:xfrm>
              <a:off x="6814379" y="2207266"/>
              <a:ext cx="150810" cy="360129"/>
              <a:chOff x="6814379" y="2207266"/>
              <a:chExt cx="150810" cy="360129"/>
            </a:xfrm>
            <a:solidFill>
              <a:srgbClr val="1B1B1B"/>
            </a:solidFill>
          </p:grpSpPr>
          <p:sp>
            <p:nvSpPr>
              <p:cNvPr id="175" name="任意多边形: 形状 174"/>
              <p:cNvSpPr/>
              <p:nvPr/>
            </p:nvSpPr>
            <p:spPr>
              <a:xfrm>
                <a:off x="6817299" y="2207266"/>
                <a:ext cx="1489" cy="814"/>
              </a:xfrm>
              <a:custGeom>
                <a:avLst/>
                <a:gdLst>
                  <a:gd name="connsiteX0" fmla="*/ 1152 w 1489"/>
                  <a:gd name="connsiteY0" fmla="*/ 815 h 814"/>
                  <a:gd name="connsiteX1" fmla="*/ 337 w 1489"/>
                  <a:gd name="connsiteY1" fmla="*/ 0 h 814"/>
                  <a:gd name="connsiteX2" fmla="*/ 1152 w 1489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" h="814">
                    <a:moveTo>
                      <a:pt x="1152" y="815"/>
                    </a:moveTo>
                    <a:cubicBezTo>
                      <a:pt x="337" y="-815"/>
                      <a:pt x="-477" y="1629"/>
                      <a:pt x="337" y="0"/>
                    </a:cubicBezTo>
                    <a:cubicBezTo>
                      <a:pt x="1152" y="0"/>
                      <a:pt x="1966" y="0"/>
                      <a:pt x="1152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>
                <a:off x="6814379" y="2212967"/>
                <a:ext cx="150810" cy="354428"/>
              </a:xfrm>
              <a:custGeom>
                <a:avLst/>
                <a:gdLst>
                  <a:gd name="connsiteX0" fmla="*/ 120544 w 150810"/>
                  <a:gd name="connsiteY0" fmla="*/ 347787 h 354428"/>
                  <a:gd name="connsiteX1" fmla="*/ 121359 w 150810"/>
                  <a:gd name="connsiteY1" fmla="*/ 330682 h 354428"/>
                  <a:gd name="connsiteX2" fmla="*/ 123802 w 150810"/>
                  <a:gd name="connsiteY2" fmla="*/ 329868 h 354428"/>
                  <a:gd name="connsiteX3" fmla="*/ 130318 w 150810"/>
                  <a:gd name="connsiteY3" fmla="*/ 310320 h 354428"/>
                  <a:gd name="connsiteX4" fmla="*/ 131133 w 150810"/>
                  <a:gd name="connsiteY4" fmla="*/ 311135 h 354428"/>
                  <a:gd name="connsiteX5" fmla="*/ 130318 w 150810"/>
                  <a:gd name="connsiteY5" fmla="*/ 307062 h 354428"/>
                  <a:gd name="connsiteX6" fmla="*/ 131947 w 150810"/>
                  <a:gd name="connsiteY6" fmla="*/ 307877 h 354428"/>
                  <a:gd name="connsiteX7" fmla="*/ 130318 w 150810"/>
                  <a:gd name="connsiteY7" fmla="*/ 304619 h 354428"/>
                  <a:gd name="connsiteX8" fmla="*/ 133576 w 150810"/>
                  <a:gd name="connsiteY8" fmla="*/ 303804 h 354428"/>
                  <a:gd name="connsiteX9" fmla="*/ 131947 w 150810"/>
                  <a:gd name="connsiteY9" fmla="*/ 302990 h 354428"/>
                  <a:gd name="connsiteX10" fmla="*/ 131133 w 150810"/>
                  <a:gd name="connsiteY10" fmla="*/ 294845 h 354428"/>
                  <a:gd name="connsiteX11" fmla="*/ 132762 w 150810"/>
                  <a:gd name="connsiteY11" fmla="*/ 295660 h 354428"/>
                  <a:gd name="connsiteX12" fmla="*/ 131133 w 150810"/>
                  <a:gd name="connsiteY12" fmla="*/ 280184 h 354428"/>
                  <a:gd name="connsiteX13" fmla="*/ 134391 w 150810"/>
                  <a:gd name="connsiteY13" fmla="*/ 280999 h 354428"/>
                  <a:gd name="connsiteX14" fmla="*/ 131133 w 150810"/>
                  <a:gd name="connsiteY14" fmla="*/ 277741 h 354428"/>
                  <a:gd name="connsiteX15" fmla="*/ 131133 w 150810"/>
                  <a:gd name="connsiteY15" fmla="*/ 273668 h 354428"/>
                  <a:gd name="connsiteX16" fmla="*/ 131947 w 150810"/>
                  <a:gd name="connsiteY16" fmla="*/ 273668 h 354428"/>
                  <a:gd name="connsiteX17" fmla="*/ 130318 w 150810"/>
                  <a:gd name="connsiteY17" fmla="*/ 271225 h 354428"/>
                  <a:gd name="connsiteX18" fmla="*/ 131947 w 150810"/>
                  <a:gd name="connsiteY18" fmla="*/ 270410 h 354428"/>
                  <a:gd name="connsiteX19" fmla="*/ 131947 w 150810"/>
                  <a:gd name="connsiteY19" fmla="*/ 267967 h 354428"/>
                  <a:gd name="connsiteX20" fmla="*/ 131133 w 150810"/>
                  <a:gd name="connsiteY20" fmla="*/ 267967 h 354428"/>
                  <a:gd name="connsiteX21" fmla="*/ 131947 w 150810"/>
                  <a:gd name="connsiteY21" fmla="*/ 265523 h 354428"/>
                  <a:gd name="connsiteX22" fmla="*/ 131947 w 150810"/>
                  <a:gd name="connsiteY22" fmla="*/ 265523 h 354428"/>
                  <a:gd name="connsiteX23" fmla="*/ 130318 w 150810"/>
                  <a:gd name="connsiteY23" fmla="*/ 262265 h 354428"/>
                  <a:gd name="connsiteX24" fmla="*/ 134391 w 150810"/>
                  <a:gd name="connsiteY24" fmla="*/ 263080 h 354428"/>
                  <a:gd name="connsiteX25" fmla="*/ 133576 w 150810"/>
                  <a:gd name="connsiteY25" fmla="*/ 242718 h 354428"/>
                  <a:gd name="connsiteX26" fmla="*/ 136020 w 150810"/>
                  <a:gd name="connsiteY26" fmla="*/ 241089 h 354428"/>
                  <a:gd name="connsiteX27" fmla="*/ 134391 w 150810"/>
                  <a:gd name="connsiteY27" fmla="*/ 237831 h 354428"/>
                  <a:gd name="connsiteX28" fmla="*/ 136020 w 150810"/>
                  <a:gd name="connsiteY28" fmla="*/ 237016 h 354428"/>
                  <a:gd name="connsiteX29" fmla="*/ 134391 w 150810"/>
                  <a:gd name="connsiteY29" fmla="*/ 234573 h 354428"/>
                  <a:gd name="connsiteX30" fmla="*/ 136834 w 150810"/>
                  <a:gd name="connsiteY30" fmla="*/ 235387 h 354428"/>
                  <a:gd name="connsiteX31" fmla="*/ 134391 w 150810"/>
                  <a:gd name="connsiteY31" fmla="*/ 231315 h 354428"/>
                  <a:gd name="connsiteX32" fmla="*/ 136020 w 150810"/>
                  <a:gd name="connsiteY32" fmla="*/ 232129 h 354428"/>
                  <a:gd name="connsiteX33" fmla="*/ 135205 w 150810"/>
                  <a:gd name="connsiteY33" fmla="*/ 228057 h 354428"/>
                  <a:gd name="connsiteX34" fmla="*/ 136834 w 150810"/>
                  <a:gd name="connsiteY34" fmla="*/ 228871 h 354428"/>
                  <a:gd name="connsiteX35" fmla="*/ 134391 w 150810"/>
                  <a:gd name="connsiteY35" fmla="*/ 226428 h 354428"/>
                  <a:gd name="connsiteX36" fmla="*/ 136020 w 150810"/>
                  <a:gd name="connsiteY36" fmla="*/ 226428 h 354428"/>
                  <a:gd name="connsiteX37" fmla="*/ 133576 w 150810"/>
                  <a:gd name="connsiteY37" fmla="*/ 220726 h 354428"/>
                  <a:gd name="connsiteX38" fmla="*/ 134391 w 150810"/>
                  <a:gd name="connsiteY38" fmla="*/ 220726 h 354428"/>
                  <a:gd name="connsiteX39" fmla="*/ 133576 w 150810"/>
                  <a:gd name="connsiteY39" fmla="*/ 215025 h 354428"/>
                  <a:gd name="connsiteX40" fmla="*/ 136834 w 150810"/>
                  <a:gd name="connsiteY40" fmla="*/ 213396 h 354428"/>
                  <a:gd name="connsiteX41" fmla="*/ 131947 w 150810"/>
                  <a:gd name="connsiteY41" fmla="*/ 211767 h 354428"/>
                  <a:gd name="connsiteX42" fmla="*/ 131947 w 150810"/>
                  <a:gd name="connsiteY42" fmla="*/ 206880 h 354428"/>
                  <a:gd name="connsiteX43" fmla="*/ 136020 w 150810"/>
                  <a:gd name="connsiteY43" fmla="*/ 206880 h 354428"/>
                  <a:gd name="connsiteX44" fmla="*/ 137649 w 150810"/>
                  <a:gd name="connsiteY44" fmla="*/ 206066 h 354428"/>
                  <a:gd name="connsiteX45" fmla="*/ 138463 w 150810"/>
                  <a:gd name="connsiteY45" fmla="*/ 206880 h 354428"/>
                  <a:gd name="connsiteX46" fmla="*/ 137649 w 150810"/>
                  <a:gd name="connsiteY46" fmla="*/ 203622 h 354428"/>
                  <a:gd name="connsiteX47" fmla="*/ 131947 w 150810"/>
                  <a:gd name="connsiteY47" fmla="*/ 199550 h 354428"/>
                  <a:gd name="connsiteX48" fmla="*/ 136020 w 150810"/>
                  <a:gd name="connsiteY48" fmla="*/ 199550 h 354428"/>
                  <a:gd name="connsiteX49" fmla="*/ 130318 w 150810"/>
                  <a:gd name="connsiteY49" fmla="*/ 197106 h 354428"/>
                  <a:gd name="connsiteX50" fmla="*/ 131947 w 150810"/>
                  <a:gd name="connsiteY50" fmla="*/ 195477 h 354428"/>
                  <a:gd name="connsiteX51" fmla="*/ 130318 w 150810"/>
                  <a:gd name="connsiteY51" fmla="*/ 194663 h 354428"/>
                  <a:gd name="connsiteX52" fmla="*/ 131947 w 150810"/>
                  <a:gd name="connsiteY52" fmla="*/ 191405 h 354428"/>
                  <a:gd name="connsiteX53" fmla="*/ 133576 w 150810"/>
                  <a:gd name="connsiteY53" fmla="*/ 191405 h 354428"/>
                  <a:gd name="connsiteX54" fmla="*/ 131947 w 150810"/>
                  <a:gd name="connsiteY54" fmla="*/ 188961 h 354428"/>
                  <a:gd name="connsiteX55" fmla="*/ 131947 w 150810"/>
                  <a:gd name="connsiteY55" fmla="*/ 188961 h 354428"/>
                  <a:gd name="connsiteX56" fmla="*/ 128689 w 150810"/>
                  <a:gd name="connsiteY56" fmla="*/ 187333 h 354428"/>
                  <a:gd name="connsiteX57" fmla="*/ 129504 w 150810"/>
                  <a:gd name="connsiteY57" fmla="*/ 188147 h 354428"/>
                  <a:gd name="connsiteX58" fmla="*/ 127060 w 150810"/>
                  <a:gd name="connsiteY58" fmla="*/ 184889 h 354428"/>
                  <a:gd name="connsiteX59" fmla="*/ 129504 w 150810"/>
                  <a:gd name="connsiteY59" fmla="*/ 184889 h 354428"/>
                  <a:gd name="connsiteX60" fmla="*/ 124617 w 150810"/>
                  <a:gd name="connsiteY60" fmla="*/ 180002 h 354428"/>
                  <a:gd name="connsiteX61" fmla="*/ 126246 w 150810"/>
                  <a:gd name="connsiteY61" fmla="*/ 180816 h 354428"/>
                  <a:gd name="connsiteX62" fmla="*/ 125431 w 150810"/>
                  <a:gd name="connsiteY62" fmla="*/ 174301 h 354428"/>
                  <a:gd name="connsiteX63" fmla="*/ 123802 w 150810"/>
                  <a:gd name="connsiteY63" fmla="*/ 174301 h 354428"/>
                  <a:gd name="connsiteX64" fmla="*/ 124617 w 150810"/>
                  <a:gd name="connsiteY64" fmla="*/ 172672 h 354428"/>
                  <a:gd name="connsiteX65" fmla="*/ 123802 w 150810"/>
                  <a:gd name="connsiteY65" fmla="*/ 171043 h 354428"/>
                  <a:gd name="connsiteX66" fmla="*/ 124617 w 150810"/>
                  <a:gd name="connsiteY66" fmla="*/ 171043 h 354428"/>
                  <a:gd name="connsiteX67" fmla="*/ 122173 w 150810"/>
                  <a:gd name="connsiteY67" fmla="*/ 163712 h 354428"/>
                  <a:gd name="connsiteX68" fmla="*/ 118915 w 150810"/>
                  <a:gd name="connsiteY68" fmla="*/ 162083 h 354428"/>
                  <a:gd name="connsiteX69" fmla="*/ 120544 w 150810"/>
                  <a:gd name="connsiteY69" fmla="*/ 162083 h 354428"/>
                  <a:gd name="connsiteX70" fmla="*/ 121359 w 150810"/>
                  <a:gd name="connsiteY70" fmla="*/ 159640 h 354428"/>
                  <a:gd name="connsiteX71" fmla="*/ 122173 w 150810"/>
                  <a:gd name="connsiteY71" fmla="*/ 162898 h 354428"/>
                  <a:gd name="connsiteX72" fmla="*/ 121359 w 150810"/>
                  <a:gd name="connsiteY72" fmla="*/ 161269 h 354428"/>
                  <a:gd name="connsiteX73" fmla="*/ 120544 w 150810"/>
                  <a:gd name="connsiteY73" fmla="*/ 158011 h 354428"/>
                  <a:gd name="connsiteX74" fmla="*/ 122988 w 150810"/>
                  <a:gd name="connsiteY74" fmla="*/ 157196 h 354428"/>
                  <a:gd name="connsiteX75" fmla="*/ 121359 w 150810"/>
                  <a:gd name="connsiteY75" fmla="*/ 155567 h 354428"/>
                  <a:gd name="connsiteX76" fmla="*/ 120544 w 150810"/>
                  <a:gd name="connsiteY76" fmla="*/ 154753 h 354428"/>
                  <a:gd name="connsiteX77" fmla="*/ 118915 w 150810"/>
                  <a:gd name="connsiteY77" fmla="*/ 153938 h 354428"/>
                  <a:gd name="connsiteX78" fmla="*/ 120544 w 150810"/>
                  <a:gd name="connsiteY78" fmla="*/ 151495 h 354428"/>
                  <a:gd name="connsiteX79" fmla="*/ 122988 w 150810"/>
                  <a:gd name="connsiteY79" fmla="*/ 151495 h 354428"/>
                  <a:gd name="connsiteX80" fmla="*/ 118915 w 150810"/>
                  <a:gd name="connsiteY80" fmla="*/ 150681 h 354428"/>
                  <a:gd name="connsiteX81" fmla="*/ 119730 w 150810"/>
                  <a:gd name="connsiteY81" fmla="*/ 149866 h 354428"/>
                  <a:gd name="connsiteX82" fmla="*/ 116472 w 150810"/>
                  <a:gd name="connsiteY82" fmla="*/ 148237 h 354428"/>
                  <a:gd name="connsiteX83" fmla="*/ 118101 w 150810"/>
                  <a:gd name="connsiteY83" fmla="*/ 143350 h 354428"/>
                  <a:gd name="connsiteX84" fmla="*/ 115657 w 150810"/>
                  <a:gd name="connsiteY84" fmla="*/ 140092 h 354428"/>
                  <a:gd name="connsiteX85" fmla="*/ 117286 w 150810"/>
                  <a:gd name="connsiteY85" fmla="*/ 140092 h 354428"/>
                  <a:gd name="connsiteX86" fmla="*/ 116472 w 150810"/>
                  <a:gd name="connsiteY86" fmla="*/ 138463 h 354428"/>
                  <a:gd name="connsiteX87" fmla="*/ 118915 w 150810"/>
                  <a:gd name="connsiteY87" fmla="*/ 135205 h 354428"/>
                  <a:gd name="connsiteX88" fmla="*/ 114843 w 150810"/>
                  <a:gd name="connsiteY88" fmla="*/ 135205 h 354428"/>
                  <a:gd name="connsiteX89" fmla="*/ 114843 w 150810"/>
                  <a:gd name="connsiteY89" fmla="*/ 130318 h 354428"/>
                  <a:gd name="connsiteX90" fmla="*/ 117286 w 150810"/>
                  <a:gd name="connsiteY90" fmla="*/ 130318 h 354428"/>
                  <a:gd name="connsiteX91" fmla="*/ 115657 w 150810"/>
                  <a:gd name="connsiteY91" fmla="*/ 127060 h 354428"/>
                  <a:gd name="connsiteX92" fmla="*/ 113214 w 150810"/>
                  <a:gd name="connsiteY92" fmla="*/ 127875 h 354428"/>
                  <a:gd name="connsiteX93" fmla="*/ 114028 w 150810"/>
                  <a:gd name="connsiteY93" fmla="*/ 125431 h 354428"/>
                  <a:gd name="connsiteX94" fmla="*/ 111585 w 150810"/>
                  <a:gd name="connsiteY94" fmla="*/ 124617 h 354428"/>
                  <a:gd name="connsiteX95" fmla="*/ 113214 w 150810"/>
                  <a:gd name="connsiteY95" fmla="*/ 115657 h 354428"/>
                  <a:gd name="connsiteX96" fmla="*/ 111585 w 150810"/>
                  <a:gd name="connsiteY96" fmla="*/ 114843 h 354428"/>
                  <a:gd name="connsiteX97" fmla="*/ 111585 w 150810"/>
                  <a:gd name="connsiteY97" fmla="*/ 115657 h 354428"/>
                  <a:gd name="connsiteX98" fmla="*/ 109956 w 150810"/>
                  <a:gd name="connsiteY98" fmla="*/ 115657 h 354428"/>
                  <a:gd name="connsiteX99" fmla="*/ 113214 w 150810"/>
                  <a:gd name="connsiteY99" fmla="*/ 114029 h 354428"/>
                  <a:gd name="connsiteX100" fmla="*/ 108327 w 150810"/>
                  <a:gd name="connsiteY100" fmla="*/ 110770 h 354428"/>
                  <a:gd name="connsiteX101" fmla="*/ 109142 w 150810"/>
                  <a:gd name="connsiteY101" fmla="*/ 109956 h 354428"/>
                  <a:gd name="connsiteX102" fmla="*/ 106698 w 150810"/>
                  <a:gd name="connsiteY102" fmla="*/ 109142 h 354428"/>
                  <a:gd name="connsiteX103" fmla="*/ 110770 w 150810"/>
                  <a:gd name="connsiteY103" fmla="*/ 106698 h 354428"/>
                  <a:gd name="connsiteX104" fmla="*/ 108327 w 150810"/>
                  <a:gd name="connsiteY104" fmla="*/ 105069 h 354428"/>
                  <a:gd name="connsiteX105" fmla="*/ 110770 w 150810"/>
                  <a:gd name="connsiteY105" fmla="*/ 103440 h 354428"/>
                  <a:gd name="connsiteX106" fmla="*/ 109142 w 150810"/>
                  <a:gd name="connsiteY106" fmla="*/ 102625 h 354428"/>
                  <a:gd name="connsiteX107" fmla="*/ 109956 w 150810"/>
                  <a:gd name="connsiteY107" fmla="*/ 102625 h 354428"/>
                  <a:gd name="connsiteX108" fmla="*/ 109142 w 150810"/>
                  <a:gd name="connsiteY108" fmla="*/ 100997 h 354428"/>
                  <a:gd name="connsiteX109" fmla="*/ 107512 w 150810"/>
                  <a:gd name="connsiteY109" fmla="*/ 103440 h 354428"/>
                  <a:gd name="connsiteX110" fmla="*/ 105069 w 150810"/>
                  <a:gd name="connsiteY110" fmla="*/ 102625 h 354428"/>
                  <a:gd name="connsiteX111" fmla="*/ 105884 w 150810"/>
                  <a:gd name="connsiteY111" fmla="*/ 100182 h 354428"/>
                  <a:gd name="connsiteX112" fmla="*/ 104255 w 150810"/>
                  <a:gd name="connsiteY112" fmla="*/ 99368 h 354428"/>
                  <a:gd name="connsiteX113" fmla="*/ 105884 w 150810"/>
                  <a:gd name="connsiteY113" fmla="*/ 98553 h 354428"/>
                  <a:gd name="connsiteX114" fmla="*/ 105884 w 150810"/>
                  <a:gd name="connsiteY114" fmla="*/ 99368 h 354428"/>
                  <a:gd name="connsiteX115" fmla="*/ 106698 w 150810"/>
                  <a:gd name="connsiteY115" fmla="*/ 97739 h 354428"/>
                  <a:gd name="connsiteX116" fmla="*/ 103440 w 150810"/>
                  <a:gd name="connsiteY116" fmla="*/ 97739 h 354428"/>
                  <a:gd name="connsiteX117" fmla="*/ 105884 w 150810"/>
                  <a:gd name="connsiteY117" fmla="*/ 97739 h 354428"/>
                  <a:gd name="connsiteX118" fmla="*/ 106698 w 150810"/>
                  <a:gd name="connsiteY118" fmla="*/ 96110 h 354428"/>
                  <a:gd name="connsiteX119" fmla="*/ 105069 w 150810"/>
                  <a:gd name="connsiteY119" fmla="*/ 96924 h 354428"/>
                  <a:gd name="connsiteX120" fmla="*/ 105884 w 150810"/>
                  <a:gd name="connsiteY120" fmla="*/ 96110 h 354428"/>
                  <a:gd name="connsiteX121" fmla="*/ 102625 w 150810"/>
                  <a:gd name="connsiteY121" fmla="*/ 94481 h 354428"/>
                  <a:gd name="connsiteX122" fmla="*/ 103440 w 150810"/>
                  <a:gd name="connsiteY122" fmla="*/ 92037 h 354428"/>
                  <a:gd name="connsiteX123" fmla="*/ 103440 w 150810"/>
                  <a:gd name="connsiteY123" fmla="*/ 92037 h 354428"/>
                  <a:gd name="connsiteX124" fmla="*/ 101811 w 150810"/>
                  <a:gd name="connsiteY124" fmla="*/ 89594 h 354428"/>
                  <a:gd name="connsiteX125" fmla="*/ 101811 w 150810"/>
                  <a:gd name="connsiteY125" fmla="*/ 89594 h 354428"/>
                  <a:gd name="connsiteX126" fmla="*/ 100182 w 150810"/>
                  <a:gd name="connsiteY126" fmla="*/ 87965 h 354428"/>
                  <a:gd name="connsiteX127" fmla="*/ 104255 w 150810"/>
                  <a:gd name="connsiteY127" fmla="*/ 84707 h 354428"/>
                  <a:gd name="connsiteX128" fmla="*/ 99368 w 150810"/>
                  <a:gd name="connsiteY128" fmla="*/ 85521 h 354428"/>
                  <a:gd name="connsiteX129" fmla="*/ 97739 w 150810"/>
                  <a:gd name="connsiteY129" fmla="*/ 79820 h 354428"/>
                  <a:gd name="connsiteX130" fmla="*/ 96110 w 150810"/>
                  <a:gd name="connsiteY130" fmla="*/ 79820 h 354428"/>
                  <a:gd name="connsiteX131" fmla="*/ 93666 w 150810"/>
                  <a:gd name="connsiteY131" fmla="*/ 72490 h 354428"/>
                  <a:gd name="connsiteX132" fmla="*/ 96110 w 150810"/>
                  <a:gd name="connsiteY132" fmla="*/ 70860 h 354428"/>
                  <a:gd name="connsiteX133" fmla="*/ 94481 w 150810"/>
                  <a:gd name="connsiteY133" fmla="*/ 70860 h 354428"/>
                  <a:gd name="connsiteX134" fmla="*/ 92037 w 150810"/>
                  <a:gd name="connsiteY134" fmla="*/ 73304 h 354428"/>
                  <a:gd name="connsiteX135" fmla="*/ 89594 w 150810"/>
                  <a:gd name="connsiteY135" fmla="*/ 69232 h 354428"/>
                  <a:gd name="connsiteX136" fmla="*/ 87965 w 150810"/>
                  <a:gd name="connsiteY136" fmla="*/ 70046 h 354428"/>
                  <a:gd name="connsiteX137" fmla="*/ 88779 w 150810"/>
                  <a:gd name="connsiteY137" fmla="*/ 67603 h 354428"/>
                  <a:gd name="connsiteX138" fmla="*/ 87150 w 150810"/>
                  <a:gd name="connsiteY138" fmla="*/ 68417 h 354428"/>
                  <a:gd name="connsiteX139" fmla="*/ 87965 w 150810"/>
                  <a:gd name="connsiteY139" fmla="*/ 66788 h 354428"/>
                  <a:gd name="connsiteX140" fmla="*/ 85521 w 150810"/>
                  <a:gd name="connsiteY140" fmla="*/ 67603 h 354428"/>
                  <a:gd name="connsiteX141" fmla="*/ 86336 w 150810"/>
                  <a:gd name="connsiteY141" fmla="*/ 65973 h 354428"/>
                  <a:gd name="connsiteX142" fmla="*/ 83078 w 150810"/>
                  <a:gd name="connsiteY142" fmla="*/ 65973 h 354428"/>
                  <a:gd name="connsiteX143" fmla="*/ 83892 w 150810"/>
                  <a:gd name="connsiteY143" fmla="*/ 63530 h 354428"/>
                  <a:gd name="connsiteX144" fmla="*/ 82263 w 150810"/>
                  <a:gd name="connsiteY144" fmla="*/ 65159 h 354428"/>
                  <a:gd name="connsiteX145" fmla="*/ 82263 w 150810"/>
                  <a:gd name="connsiteY145" fmla="*/ 60272 h 354428"/>
                  <a:gd name="connsiteX146" fmla="*/ 70860 w 150810"/>
                  <a:gd name="connsiteY146" fmla="*/ 59458 h 354428"/>
                  <a:gd name="connsiteX147" fmla="*/ 71675 w 150810"/>
                  <a:gd name="connsiteY147" fmla="*/ 58643 h 354428"/>
                  <a:gd name="connsiteX148" fmla="*/ 70046 w 150810"/>
                  <a:gd name="connsiteY148" fmla="*/ 59458 h 354428"/>
                  <a:gd name="connsiteX149" fmla="*/ 71675 w 150810"/>
                  <a:gd name="connsiteY149" fmla="*/ 56200 h 354428"/>
                  <a:gd name="connsiteX150" fmla="*/ 68417 w 150810"/>
                  <a:gd name="connsiteY150" fmla="*/ 57829 h 354428"/>
                  <a:gd name="connsiteX151" fmla="*/ 68417 w 150810"/>
                  <a:gd name="connsiteY151" fmla="*/ 58643 h 354428"/>
                  <a:gd name="connsiteX152" fmla="*/ 65973 w 150810"/>
                  <a:gd name="connsiteY152" fmla="*/ 58643 h 354428"/>
                  <a:gd name="connsiteX153" fmla="*/ 67603 w 150810"/>
                  <a:gd name="connsiteY153" fmla="*/ 55385 h 354428"/>
                  <a:gd name="connsiteX154" fmla="*/ 66788 w 150810"/>
                  <a:gd name="connsiteY154" fmla="*/ 56200 h 354428"/>
                  <a:gd name="connsiteX155" fmla="*/ 70860 w 150810"/>
                  <a:gd name="connsiteY155" fmla="*/ 48869 h 354428"/>
                  <a:gd name="connsiteX156" fmla="*/ 70046 w 150810"/>
                  <a:gd name="connsiteY156" fmla="*/ 48869 h 354428"/>
                  <a:gd name="connsiteX157" fmla="*/ 71675 w 150810"/>
                  <a:gd name="connsiteY157" fmla="*/ 45611 h 354428"/>
                  <a:gd name="connsiteX158" fmla="*/ 68417 w 150810"/>
                  <a:gd name="connsiteY158" fmla="*/ 50498 h 354428"/>
                  <a:gd name="connsiteX159" fmla="*/ 63530 w 150810"/>
                  <a:gd name="connsiteY159" fmla="*/ 54571 h 354428"/>
                  <a:gd name="connsiteX160" fmla="*/ 65159 w 150810"/>
                  <a:gd name="connsiteY160" fmla="*/ 52942 h 354428"/>
                  <a:gd name="connsiteX161" fmla="*/ 62716 w 150810"/>
                  <a:gd name="connsiteY161" fmla="*/ 52127 h 354428"/>
                  <a:gd name="connsiteX162" fmla="*/ 61087 w 150810"/>
                  <a:gd name="connsiteY162" fmla="*/ 55385 h 354428"/>
                  <a:gd name="connsiteX163" fmla="*/ 61087 w 150810"/>
                  <a:gd name="connsiteY163" fmla="*/ 52942 h 354428"/>
                  <a:gd name="connsiteX164" fmla="*/ 59458 w 150810"/>
                  <a:gd name="connsiteY164" fmla="*/ 56200 h 354428"/>
                  <a:gd name="connsiteX165" fmla="*/ 57014 w 150810"/>
                  <a:gd name="connsiteY165" fmla="*/ 57014 h 354428"/>
                  <a:gd name="connsiteX166" fmla="*/ 58643 w 150810"/>
                  <a:gd name="connsiteY166" fmla="*/ 51313 h 354428"/>
                  <a:gd name="connsiteX167" fmla="*/ 55385 w 150810"/>
                  <a:gd name="connsiteY167" fmla="*/ 57014 h 354428"/>
                  <a:gd name="connsiteX168" fmla="*/ 56200 w 150810"/>
                  <a:gd name="connsiteY168" fmla="*/ 53756 h 354428"/>
                  <a:gd name="connsiteX169" fmla="*/ 53756 w 150810"/>
                  <a:gd name="connsiteY169" fmla="*/ 52942 h 354428"/>
                  <a:gd name="connsiteX170" fmla="*/ 52942 w 150810"/>
                  <a:gd name="connsiteY170" fmla="*/ 54571 h 354428"/>
                  <a:gd name="connsiteX171" fmla="*/ 52942 w 150810"/>
                  <a:gd name="connsiteY171" fmla="*/ 52127 h 354428"/>
                  <a:gd name="connsiteX172" fmla="*/ 50498 w 150810"/>
                  <a:gd name="connsiteY172" fmla="*/ 51313 h 354428"/>
                  <a:gd name="connsiteX173" fmla="*/ 48055 w 150810"/>
                  <a:gd name="connsiteY173" fmla="*/ 52942 h 354428"/>
                  <a:gd name="connsiteX174" fmla="*/ 49684 w 150810"/>
                  <a:gd name="connsiteY174" fmla="*/ 54571 h 354428"/>
                  <a:gd name="connsiteX175" fmla="*/ 47240 w 150810"/>
                  <a:gd name="connsiteY175" fmla="*/ 55385 h 354428"/>
                  <a:gd name="connsiteX176" fmla="*/ 47240 w 150810"/>
                  <a:gd name="connsiteY176" fmla="*/ 53756 h 354428"/>
                  <a:gd name="connsiteX177" fmla="*/ 45611 w 150810"/>
                  <a:gd name="connsiteY177" fmla="*/ 54571 h 354428"/>
                  <a:gd name="connsiteX178" fmla="*/ 45611 w 150810"/>
                  <a:gd name="connsiteY178" fmla="*/ 52942 h 354428"/>
                  <a:gd name="connsiteX179" fmla="*/ 44797 w 150810"/>
                  <a:gd name="connsiteY179" fmla="*/ 54571 h 354428"/>
                  <a:gd name="connsiteX180" fmla="*/ 43982 w 150810"/>
                  <a:gd name="connsiteY180" fmla="*/ 51313 h 354428"/>
                  <a:gd name="connsiteX181" fmla="*/ 45611 w 150810"/>
                  <a:gd name="connsiteY181" fmla="*/ 50498 h 354428"/>
                  <a:gd name="connsiteX182" fmla="*/ 44797 w 150810"/>
                  <a:gd name="connsiteY182" fmla="*/ 48869 h 354428"/>
                  <a:gd name="connsiteX183" fmla="*/ 42353 w 150810"/>
                  <a:gd name="connsiteY183" fmla="*/ 53756 h 354428"/>
                  <a:gd name="connsiteX184" fmla="*/ 41539 w 150810"/>
                  <a:gd name="connsiteY184" fmla="*/ 52942 h 354428"/>
                  <a:gd name="connsiteX185" fmla="*/ 43168 w 150810"/>
                  <a:gd name="connsiteY185" fmla="*/ 51313 h 354428"/>
                  <a:gd name="connsiteX186" fmla="*/ 42353 w 150810"/>
                  <a:gd name="connsiteY186" fmla="*/ 48055 h 354428"/>
                  <a:gd name="connsiteX187" fmla="*/ 40724 w 150810"/>
                  <a:gd name="connsiteY187" fmla="*/ 51313 h 354428"/>
                  <a:gd name="connsiteX188" fmla="*/ 40724 w 150810"/>
                  <a:gd name="connsiteY188" fmla="*/ 48869 h 354428"/>
                  <a:gd name="connsiteX189" fmla="*/ 39095 w 150810"/>
                  <a:gd name="connsiteY189" fmla="*/ 51313 h 354428"/>
                  <a:gd name="connsiteX190" fmla="*/ 37466 w 150810"/>
                  <a:gd name="connsiteY190" fmla="*/ 46426 h 354428"/>
                  <a:gd name="connsiteX191" fmla="*/ 39910 w 150810"/>
                  <a:gd name="connsiteY191" fmla="*/ 43982 h 354428"/>
                  <a:gd name="connsiteX192" fmla="*/ 39095 w 150810"/>
                  <a:gd name="connsiteY192" fmla="*/ 43982 h 354428"/>
                  <a:gd name="connsiteX193" fmla="*/ 40724 w 150810"/>
                  <a:gd name="connsiteY193" fmla="*/ 39910 h 354428"/>
                  <a:gd name="connsiteX194" fmla="*/ 39095 w 150810"/>
                  <a:gd name="connsiteY194" fmla="*/ 40724 h 354428"/>
                  <a:gd name="connsiteX195" fmla="*/ 35023 w 150810"/>
                  <a:gd name="connsiteY195" fmla="*/ 48869 h 354428"/>
                  <a:gd name="connsiteX196" fmla="*/ 32580 w 150810"/>
                  <a:gd name="connsiteY196" fmla="*/ 44797 h 354428"/>
                  <a:gd name="connsiteX197" fmla="*/ 32580 w 150810"/>
                  <a:gd name="connsiteY197" fmla="*/ 47240 h 354428"/>
                  <a:gd name="connsiteX198" fmla="*/ 29321 w 150810"/>
                  <a:gd name="connsiteY198" fmla="*/ 48055 h 354428"/>
                  <a:gd name="connsiteX199" fmla="*/ 31765 w 150810"/>
                  <a:gd name="connsiteY199" fmla="*/ 43168 h 354428"/>
                  <a:gd name="connsiteX200" fmla="*/ 32580 w 150810"/>
                  <a:gd name="connsiteY200" fmla="*/ 43982 h 354428"/>
                  <a:gd name="connsiteX201" fmla="*/ 32580 w 150810"/>
                  <a:gd name="connsiteY201" fmla="*/ 39910 h 354428"/>
                  <a:gd name="connsiteX202" fmla="*/ 30136 w 150810"/>
                  <a:gd name="connsiteY202" fmla="*/ 41539 h 354428"/>
                  <a:gd name="connsiteX203" fmla="*/ 30136 w 150810"/>
                  <a:gd name="connsiteY203" fmla="*/ 43982 h 354428"/>
                  <a:gd name="connsiteX204" fmla="*/ 26878 w 150810"/>
                  <a:gd name="connsiteY204" fmla="*/ 43982 h 354428"/>
                  <a:gd name="connsiteX205" fmla="*/ 26878 w 150810"/>
                  <a:gd name="connsiteY205" fmla="*/ 47240 h 354428"/>
                  <a:gd name="connsiteX206" fmla="*/ 25249 w 150810"/>
                  <a:gd name="connsiteY206" fmla="*/ 47240 h 354428"/>
                  <a:gd name="connsiteX207" fmla="*/ 26064 w 150810"/>
                  <a:gd name="connsiteY207" fmla="*/ 46426 h 354428"/>
                  <a:gd name="connsiteX208" fmla="*/ 22806 w 150810"/>
                  <a:gd name="connsiteY208" fmla="*/ 47240 h 354428"/>
                  <a:gd name="connsiteX209" fmla="*/ 22806 w 150810"/>
                  <a:gd name="connsiteY209" fmla="*/ 43982 h 354428"/>
                  <a:gd name="connsiteX210" fmla="*/ 26878 w 150810"/>
                  <a:gd name="connsiteY210" fmla="*/ 42353 h 354428"/>
                  <a:gd name="connsiteX211" fmla="*/ 23620 w 150810"/>
                  <a:gd name="connsiteY211" fmla="*/ 41539 h 354428"/>
                  <a:gd name="connsiteX212" fmla="*/ 25249 w 150810"/>
                  <a:gd name="connsiteY212" fmla="*/ 41539 h 354428"/>
                  <a:gd name="connsiteX213" fmla="*/ 23620 w 150810"/>
                  <a:gd name="connsiteY213" fmla="*/ 38281 h 354428"/>
                  <a:gd name="connsiteX214" fmla="*/ 21991 w 150810"/>
                  <a:gd name="connsiteY214" fmla="*/ 40724 h 354428"/>
                  <a:gd name="connsiteX215" fmla="*/ 17104 w 150810"/>
                  <a:gd name="connsiteY215" fmla="*/ 40724 h 354428"/>
                  <a:gd name="connsiteX216" fmla="*/ 17919 w 150810"/>
                  <a:gd name="connsiteY216" fmla="*/ 37466 h 354428"/>
                  <a:gd name="connsiteX217" fmla="*/ 22806 w 150810"/>
                  <a:gd name="connsiteY217" fmla="*/ 39095 h 354428"/>
                  <a:gd name="connsiteX218" fmla="*/ 26064 w 150810"/>
                  <a:gd name="connsiteY218" fmla="*/ 37466 h 354428"/>
                  <a:gd name="connsiteX219" fmla="*/ 26878 w 150810"/>
                  <a:gd name="connsiteY219" fmla="*/ 31765 h 354428"/>
                  <a:gd name="connsiteX220" fmla="*/ 25249 w 150810"/>
                  <a:gd name="connsiteY220" fmla="*/ 31765 h 354428"/>
                  <a:gd name="connsiteX221" fmla="*/ 23620 w 150810"/>
                  <a:gd name="connsiteY221" fmla="*/ 35837 h 354428"/>
                  <a:gd name="connsiteX222" fmla="*/ 17919 w 150810"/>
                  <a:gd name="connsiteY222" fmla="*/ 35837 h 354428"/>
                  <a:gd name="connsiteX223" fmla="*/ 19548 w 150810"/>
                  <a:gd name="connsiteY223" fmla="*/ 33394 h 354428"/>
                  <a:gd name="connsiteX224" fmla="*/ 13846 w 150810"/>
                  <a:gd name="connsiteY224" fmla="*/ 29321 h 354428"/>
                  <a:gd name="connsiteX225" fmla="*/ 10588 w 150810"/>
                  <a:gd name="connsiteY225" fmla="*/ 30950 h 354428"/>
                  <a:gd name="connsiteX226" fmla="*/ 8959 w 150810"/>
                  <a:gd name="connsiteY226" fmla="*/ 35837 h 354428"/>
                  <a:gd name="connsiteX227" fmla="*/ 9774 w 150810"/>
                  <a:gd name="connsiteY227" fmla="*/ 34208 h 354428"/>
                  <a:gd name="connsiteX228" fmla="*/ 8145 w 150810"/>
                  <a:gd name="connsiteY228" fmla="*/ 32580 h 354428"/>
                  <a:gd name="connsiteX229" fmla="*/ 13032 w 150810"/>
                  <a:gd name="connsiteY229" fmla="*/ 27693 h 354428"/>
                  <a:gd name="connsiteX230" fmla="*/ 13032 w 150810"/>
                  <a:gd name="connsiteY230" fmla="*/ 25249 h 354428"/>
                  <a:gd name="connsiteX231" fmla="*/ 7330 w 150810"/>
                  <a:gd name="connsiteY231" fmla="*/ 24435 h 354428"/>
                  <a:gd name="connsiteX232" fmla="*/ 2443 w 150810"/>
                  <a:gd name="connsiteY232" fmla="*/ 18733 h 354428"/>
                  <a:gd name="connsiteX233" fmla="*/ 5701 w 150810"/>
                  <a:gd name="connsiteY233" fmla="*/ 14661 h 354428"/>
                  <a:gd name="connsiteX234" fmla="*/ 4072 w 150810"/>
                  <a:gd name="connsiteY234" fmla="*/ 14661 h 354428"/>
                  <a:gd name="connsiteX235" fmla="*/ 4887 w 150810"/>
                  <a:gd name="connsiteY235" fmla="*/ 14661 h 354428"/>
                  <a:gd name="connsiteX236" fmla="*/ 814 w 150810"/>
                  <a:gd name="connsiteY236" fmla="*/ 12217 h 354428"/>
                  <a:gd name="connsiteX237" fmla="*/ 4072 w 150810"/>
                  <a:gd name="connsiteY237" fmla="*/ 11403 h 354428"/>
                  <a:gd name="connsiteX238" fmla="*/ 3258 w 150810"/>
                  <a:gd name="connsiteY238" fmla="*/ 10588 h 354428"/>
                  <a:gd name="connsiteX239" fmla="*/ 5701 w 150810"/>
                  <a:gd name="connsiteY239" fmla="*/ 9774 h 354428"/>
                  <a:gd name="connsiteX240" fmla="*/ 4072 w 150810"/>
                  <a:gd name="connsiteY240" fmla="*/ 6516 h 354428"/>
                  <a:gd name="connsiteX241" fmla="*/ 2443 w 150810"/>
                  <a:gd name="connsiteY241" fmla="*/ 8145 h 354428"/>
                  <a:gd name="connsiteX242" fmla="*/ 0 w 150810"/>
                  <a:gd name="connsiteY242" fmla="*/ 3258 h 354428"/>
                  <a:gd name="connsiteX243" fmla="*/ 1629 w 150810"/>
                  <a:gd name="connsiteY243" fmla="*/ 2443 h 354428"/>
                  <a:gd name="connsiteX244" fmla="*/ 0 w 150810"/>
                  <a:gd name="connsiteY244" fmla="*/ 1629 h 354428"/>
                  <a:gd name="connsiteX245" fmla="*/ 814 w 150810"/>
                  <a:gd name="connsiteY245" fmla="*/ 0 h 354428"/>
                  <a:gd name="connsiteX246" fmla="*/ 5701 w 150810"/>
                  <a:gd name="connsiteY246" fmla="*/ 1629 h 354428"/>
                  <a:gd name="connsiteX247" fmla="*/ 1629 w 150810"/>
                  <a:gd name="connsiteY247" fmla="*/ 2443 h 354428"/>
                  <a:gd name="connsiteX248" fmla="*/ 3258 w 150810"/>
                  <a:gd name="connsiteY248" fmla="*/ 4887 h 354428"/>
                  <a:gd name="connsiteX249" fmla="*/ 1629 w 150810"/>
                  <a:gd name="connsiteY249" fmla="*/ 4072 h 354428"/>
                  <a:gd name="connsiteX250" fmla="*/ 5701 w 150810"/>
                  <a:gd name="connsiteY250" fmla="*/ 4072 h 354428"/>
                  <a:gd name="connsiteX251" fmla="*/ 4887 w 150810"/>
                  <a:gd name="connsiteY251" fmla="*/ 3258 h 354428"/>
                  <a:gd name="connsiteX252" fmla="*/ 7330 w 150810"/>
                  <a:gd name="connsiteY252" fmla="*/ 4887 h 354428"/>
                  <a:gd name="connsiteX253" fmla="*/ 4887 w 150810"/>
                  <a:gd name="connsiteY253" fmla="*/ 5701 h 354428"/>
                  <a:gd name="connsiteX254" fmla="*/ 8145 w 150810"/>
                  <a:gd name="connsiteY254" fmla="*/ 6516 h 354428"/>
                  <a:gd name="connsiteX255" fmla="*/ 10588 w 150810"/>
                  <a:gd name="connsiteY255" fmla="*/ 8959 h 354428"/>
                  <a:gd name="connsiteX256" fmla="*/ 4887 w 150810"/>
                  <a:gd name="connsiteY256" fmla="*/ 9774 h 354428"/>
                  <a:gd name="connsiteX257" fmla="*/ 4887 w 150810"/>
                  <a:gd name="connsiteY257" fmla="*/ 12217 h 354428"/>
                  <a:gd name="connsiteX258" fmla="*/ 10588 w 150810"/>
                  <a:gd name="connsiteY258" fmla="*/ 10588 h 354428"/>
                  <a:gd name="connsiteX259" fmla="*/ 8959 w 150810"/>
                  <a:gd name="connsiteY259" fmla="*/ 11403 h 354428"/>
                  <a:gd name="connsiteX260" fmla="*/ 13032 w 150810"/>
                  <a:gd name="connsiteY260" fmla="*/ 11403 h 354428"/>
                  <a:gd name="connsiteX261" fmla="*/ 17104 w 150810"/>
                  <a:gd name="connsiteY261" fmla="*/ 17104 h 354428"/>
                  <a:gd name="connsiteX262" fmla="*/ 16290 w 150810"/>
                  <a:gd name="connsiteY262" fmla="*/ 18733 h 354428"/>
                  <a:gd name="connsiteX263" fmla="*/ 21991 w 150810"/>
                  <a:gd name="connsiteY263" fmla="*/ 19548 h 354428"/>
                  <a:gd name="connsiteX264" fmla="*/ 26878 w 150810"/>
                  <a:gd name="connsiteY264" fmla="*/ 24435 h 354428"/>
                  <a:gd name="connsiteX265" fmla="*/ 39095 w 150810"/>
                  <a:gd name="connsiteY265" fmla="*/ 28507 h 354428"/>
                  <a:gd name="connsiteX266" fmla="*/ 37466 w 150810"/>
                  <a:gd name="connsiteY266" fmla="*/ 30136 h 354428"/>
                  <a:gd name="connsiteX267" fmla="*/ 38281 w 150810"/>
                  <a:gd name="connsiteY267" fmla="*/ 31765 h 354428"/>
                  <a:gd name="connsiteX268" fmla="*/ 41539 w 150810"/>
                  <a:gd name="connsiteY268" fmla="*/ 28507 h 354428"/>
                  <a:gd name="connsiteX269" fmla="*/ 48055 w 150810"/>
                  <a:gd name="connsiteY269" fmla="*/ 28507 h 354428"/>
                  <a:gd name="connsiteX270" fmla="*/ 47240 w 150810"/>
                  <a:gd name="connsiteY270" fmla="*/ 30136 h 354428"/>
                  <a:gd name="connsiteX271" fmla="*/ 52942 w 150810"/>
                  <a:gd name="connsiteY271" fmla="*/ 32580 h 354428"/>
                  <a:gd name="connsiteX272" fmla="*/ 53756 w 150810"/>
                  <a:gd name="connsiteY272" fmla="*/ 35023 h 354428"/>
                  <a:gd name="connsiteX273" fmla="*/ 58643 w 150810"/>
                  <a:gd name="connsiteY273" fmla="*/ 32580 h 354428"/>
                  <a:gd name="connsiteX274" fmla="*/ 62716 w 150810"/>
                  <a:gd name="connsiteY274" fmla="*/ 35837 h 354428"/>
                  <a:gd name="connsiteX275" fmla="*/ 79820 w 150810"/>
                  <a:gd name="connsiteY275" fmla="*/ 38281 h 354428"/>
                  <a:gd name="connsiteX276" fmla="*/ 79820 w 150810"/>
                  <a:gd name="connsiteY276" fmla="*/ 39910 h 354428"/>
                  <a:gd name="connsiteX277" fmla="*/ 96924 w 150810"/>
                  <a:gd name="connsiteY277" fmla="*/ 47240 h 354428"/>
                  <a:gd name="connsiteX278" fmla="*/ 94481 w 150810"/>
                  <a:gd name="connsiteY278" fmla="*/ 49684 h 354428"/>
                  <a:gd name="connsiteX279" fmla="*/ 99368 w 150810"/>
                  <a:gd name="connsiteY279" fmla="*/ 48869 h 354428"/>
                  <a:gd name="connsiteX280" fmla="*/ 102625 w 150810"/>
                  <a:gd name="connsiteY280" fmla="*/ 52942 h 354428"/>
                  <a:gd name="connsiteX281" fmla="*/ 106698 w 150810"/>
                  <a:gd name="connsiteY281" fmla="*/ 54571 h 354428"/>
                  <a:gd name="connsiteX282" fmla="*/ 111585 w 150810"/>
                  <a:gd name="connsiteY282" fmla="*/ 61087 h 354428"/>
                  <a:gd name="connsiteX283" fmla="*/ 111585 w 150810"/>
                  <a:gd name="connsiteY283" fmla="*/ 60272 h 354428"/>
                  <a:gd name="connsiteX284" fmla="*/ 109956 w 150810"/>
                  <a:gd name="connsiteY284" fmla="*/ 61901 h 354428"/>
                  <a:gd name="connsiteX285" fmla="*/ 114028 w 150810"/>
                  <a:gd name="connsiteY285" fmla="*/ 62716 h 354428"/>
                  <a:gd name="connsiteX286" fmla="*/ 118101 w 150810"/>
                  <a:gd name="connsiteY286" fmla="*/ 73304 h 354428"/>
                  <a:gd name="connsiteX287" fmla="*/ 120544 w 150810"/>
                  <a:gd name="connsiteY287" fmla="*/ 73304 h 354428"/>
                  <a:gd name="connsiteX288" fmla="*/ 122988 w 150810"/>
                  <a:gd name="connsiteY288" fmla="*/ 80634 h 354428"/>
                  <a:gd name="connsiteX289" fmla="*/ 121359 w 150810"/>
                  <a:gd name="connsiteY289" fmla="*/ 81449 h 354428"/>
                  <a:gd name="connsiteX290" fmla="*/ 123802 w 150810"/>
                  <a:gd name="connsiteY290" fmla="*/ 81449 h 354428"/>
                  <a:gd name="connsiteX291" fmla="*/ 126246 w 150810"/>
                  <a:gd name="connsiteY291" fmla="*/ 93666 h 354428"/>
                  <a:gd name="connsiteX292" fmla="*/ 133576 w 150810"/>
                  <a:gd name="connsiteY292" fmla="*/ 113214 h 354428"/>
                  <a:gd name="connsiteX293" fmla="*/ 132762 w 150810"/>
                  <a:gd name="connsiteY293" fmla="*/ 113214 h 354428"/>
                  <a:gd name="connsiteX294" fmla="*/ 136020 w 150810"/>
                  <a:gd name="connsiteY294" fmla="*/ 119730 h 354428"/>
                  <a:gd name="connsiteX295" fmla="*/ 134391 w 150810"/>
                  <a:gd name="connsiteY295" fmla="*/ 121359 h 354428"/>
                  <a:gd name="connsiteX296" fmla="*/ 136834 w 150810"/>
                  <a:gd name="connsiteY296" fmla="*/ 128689 h 354428"/>
                  <a:gd name="connsiteX297" fmla="*/ 136020 w 150810"/>
                  <a:gd name="connsiteY297" fmla="*/ 127875 h 354428"/>
                  <a:gd name="connsiteX298" fmla="*/ 136834 w 150810"/>
                  <a:gd name="connsiteY298" fmla="*/ 135205 h 354428"/>
                  <a:gd name="connsiteX299" fmla="*/ 135205 w 150810"/>
                  <a:gd name="connsiteY299" fmla="*/ 134391 h 354428"/>
                  <a:gd name="connsiteX300" fmla="*/ 135205 w 150810"/>
                  <a:gd name="connsiteY300" fmla="*/ 137649 h 354428"/>
                  <a:gd name="connsiteX301" fmla="*/ 136834 w 150810"/>
                  <a:gd name="connsiteY301" fmla="*/ 137649 h 354428"/>
                  <a:gd name="connsiteX302" fmla="*/ 141721 w 150810"/>
                  <a:gd name="connsiteY302" fmla="*/ 155567 h 354428"/>
                  <a:gd name="connsiteX303" fmla="*/ 138463 w 150810"/>
                  <a:gd name="connsiteY303" fmla="*/ 159640 h 354428"/>
                  <a:gd name="connsiteX304" fmla="*/ 139277 w 150810"/>
                  <a:gd name="connsiteY304" fmla="*/ 159640 h 354428"/>
                  <a:gd name="connsiteX305" fmla="*/ 137649 w 150810"/>
                  <a:gd name="connsiteY305" fmla="*/ 162898 h 354428"/>
                  <a:gd name="connsiteX306" fmla="*/ 140092 w 150810"/>
                  <a:gd name="connsiteY306" fmla="*/ 162898 h 354428"/>
                  <a:gd name="connsiteX307" fmla="*/ 139277 w 150810"/>
                  <a:gd name="connsiteY307" fmla="*/ 168599 h 354428"/>
                  <a:gd name="connsiteX308" fmla="*/ 137649 w 150810"/>
                  <a:gd name="connsiteY308" fmla="*/ 168599 h 354428"/>
                  <a:gd name="connsiteX309" fmla="*/ 144164 w 150810"/>
                  <a:gd name="connsiteY309" fmla="*/ 175115 h 354428"/>
                  <a:gd name="connsiteX310" fmla="*/ 150681 w 150810"/>
                  <a:gd name="connsiteY310" fmla="*/ 215025 h 354428"/>
                  <a:gd name="connsiteX311" fmla="*/ 149051 w 150810"/>
                  <a:gd name="connsiteY311" fmla="*/ 254935 h 354428"/>
                  <a:gd name="connsiteX312" fmla="*/ 146608 w 150810"/>
                  <a:gd name="connsiteY312" fmla="*/ 261451 h 354428"/>
                  <a:gd name="connsiteX313" fmla="*/ 145794 w 150810"/>
                  <a:gd name="connsiteY313" fmla="*/ 261451 h 354428"/>
                  <a:gd name="connsiteX314" fmla="*/ 148237 w 150810"/>
                  <a:gd name="connsiteY314" fmla="*/ 264709 h 354428"/>
                  <a:gd name="connsiteX315" fmla="*/ 146608 w 150810"/>
                  <a:gd name="connsiteY315" fmla="*/ 279370 h 354428"/>
                  <a:gd name="connsiteX316" fmla="*/ 144164 w 150810"/>
                  <a:gd name="connsiteY316" fmla="*/ 278555 h 354428"/>
                  <a:gd name="connsiteX317" fmla="*/ 145794 w 150810"/>
                  <a:gd name="connsiteY317" fmla="*/ 279370 h 354428"/>
                  <a:gd name="connsiteX318" fmla="*/ 144979 w 150810"/>
                  <a:gd name="connsiteY318" fmla="*/ 279370 h 354428"/>
                  <a:gd name="connsiteX319" fmla="*/ 147422 w 150810"/>
                  <a:gd name="connsiteY319" fmla="*/ 280184 h 354428"/>
                  <a:gd name="connsiteX320" fmla="*/ 138463 w 150810"/>
                  <a:gd name="connsiteY320" fmla="*/ 317651 h 354428"/>
                  <a:gd name="connsiteX321" fmla="*/ 136834 w 150810"/>
                  <a:gd name="connsiteY321" fmla="*/ 328239 h 354428"/>
                  <a:gd name="connsiteX322" fmla="*/ 125431 w 150810"/>
                  <a:gd name="connsiteY322" fmla="*/ 354303 h 354428"/>
                  <a:gd name="connsiteX323" fmla="*/ 120544 w 150810"/>
                  <a:gd name="connsiteY323" fmla="*/ 347787 h 35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150810" h="354428">
                    <a:moveTo>
                      <a:pt x="120544" y="347787"/>
                    </a:moveTo>
                    <a:cubicBezTo>
                      <a:pt x="115657" y="341271"/>
                      <a:pt x="123802" y="336384"/>
                      <a:pt x="121359" y="330682"/>
                    </a:cubicBezTo>
                    <a:cubicBezTo>
                      <a:pt x="121359" y="329868"/>
                      <a:pt x="124617" y="331497"/>
                      <a:pt x="123802" y="329868"/>
                    </a:cubicBezTo>
                    <a:cubicBezTo>
                      <a:pt x="120544" y="323352"/>
                      <a:pt x="125431" y="316022"/>
                      <a:pt x="130318" y="310320"/>
                    </a:cubicBezTo>
                    <a:lnTo>
                      <a:pt x="131133" y="311135"/>
                    </a:lnTo>
                    <a:cubicBezTo>
                      <a:pt x="131947" y="310320"/>
                      <a:pt x="129504" y="307877"/>
                      <a:pt x="130318" y="307062"/>
                    </a:cubicBezTo>
                    <a:cubicBezTo>
                      <a:pt x="131133" y="307062"/>
                      <a:pt x="131133" y="307877"/>
                      <a:pt x="131947" y="307877"/>
                    </a:cubicBezTo>
                    <a:cubicBezTo>
                      <a:pt x="130318" y="307062"/>
                      <a:pt x="131947" y="305434"/>
                      <a:pt x="130318" y="304619"/>
                    </a:cubicBezTo>
                    <a:cubicBezTo>
                      <a:pt x="131133" y="304619"/>
                      <a:pt x="132762" y="304619"/>
                      <a:pt x="133576" y="303804"/>
                    </a:cubicBezTo>
                    <a:lnTo>
                      <a:pt x="131947" y="302990"/>
                    </a:lnTo>
                    <a:cubicBezTo>
                      <a:pt x="127060" y="299732"/>
                      <a:pt x="132762" y="298103"/>
                      <a:pt x="131133" y="294845"/>
                    </a:cubicBezTo>
                    <a:cubicBezTo>
                      <a:pt x="131947" y="294845"/>
                      <a:pt x="131947" y="295660"/>
                      <a:pt x="132762" y="295660"/>
                    </a:cubicBezTo>
                    <a:cubicBezTo>
                      <a:pt x="130318" y="290773"/>
                      <a:pt x="131947" y="285071"/>
                      <a:pt x="131133" y="280184"/>
                    </a:cubicBezTo>
                    <a:cubicBezTo>
                      <a:pt x="131947" y="280184"/>
                      <a:pt x="133576" y="280999"/>
                      <a:pt x="134391" y="280999"/>
                    </a:cubicBezTo>
                    <a:cubicBezTo>
                      <a:pt x="131947" y="280184"/>
                      <a:pt x="131947" y="278555"/>
                      <a:pt x="131133" y="277741"/>
                    </a:cubicBezTo>
                    <a:cubicBezTo>
                      <a:pt x="133576" y="277741"/>
                      <a:pt x="129504" y="275297"/>
                      <a:pt x="131133" y="273668"/>
                    </a:cubicBezTo>
                    <a:lnTo>
                      <a:pt x="131947" y="273668"/>
                    </a:lnTo>
                    <a:cubicBezTo>
                      <a:pt x="129504" y="272039"/>
                      <a:pt x="133576" y="272039"/>
                      <a:pt x="130318" y="271225"/>
                    </a:cubicBezTo>
                    <a:lnTo>
                      <a:pt x="131947" y="270410"/>
                    </a:lnTo>
                    <a:cubicBezTo>
                      <a:pt x="128689" y="269596"/>
                      <a:pt x="133576" y="268781"/>
                      <a:pt x="131947" y="267967"/>
                    </a:cubicBezTo>
                    <a:lnTo>
                      <a:pt x="131133" y="267967"/>
                    </a:lnTo>
                    <a:cubicBezTo>
                      <a:pt x="130318" y="267152"/>
                      <a:pt x="131947" y="266338"/>
                      <a:pt x="131947" y="265523"/>
                    </a:cubicBezTo>
                    <a:lnTo>
                      <a:pt x="131947" y="265523"/>
                    </a:lnTo>
                    <a:cubicBezTo>
                      <a:pt x="131133" y="263080"/>
                      <a:pt x="133576" y="262265"/>
                      <a:pt x="130318" y="262265"/>
                    </a:cubicBezTo>
                    <a:cubicBezTo>
                      <a:pt x="132762" y="261451"/>
                      <a:pt x="131133" y="263895"/>
                      <a:pt x="134391" y="263080"/>
                    </a:cubicBezTo>
                    <a:cubicBezTo>
                      <a:pt x="132762" y="256564"/>
                      <a:pt x="132762" y="250048"/>
                      <a:pt x="133576" y="242718"/>
                    </a:cubicBezTo>
                    <a:cubicBezTo>
                      <a:pt x="134391" y="241903"/>
                      <a:pt x="135205" y="241903"/>
                      <a:pt x="136020" y="241089"/>
                    </a:cubicBezTo>
                    <a:cubicBezTo>
                      <a:pt x="135205" y="240274"/>
                      <a:pt x="136020" y="238645"/>
                      <a:pt x="134391" y="237831"/>
                    </a:cubicBezTo>
                    <a:cubicBezTo>
                      <a:pt x="134391" y="237831"/>
                      <a:pt x="136020" y="237831"/>
                      <a:pt x="136020" y="237016"/>
                    </a:cubicBezTo>
                    <a:cubicBezTo>
                      <a:pt x="136834" y="236202"/>
                      <a:pt x="132762" y="235387"/>
                      <a:pt x="134391" y="234573"/>
                    </a:cubicBezTo>
                    <a:cubicBezTo>
                      <a:pt x="135205" y="235387"/>
                      <a:pt x="136020" y="235387"/>
                      <a:pt x="136834" y="235387"/>
                    </a:cubicBezTo>
                    <a:cubicBezTo>
                      <a:pt x="135205" y="234573"/>
                      <a:pt x="135205" y="232944"/>
                      <a:pt x="134391" y="231315"/>
                    </a:cubicBezTo>
                    <a:cubicBezTo>
                      <a:pt x="135205" y="231315"/>
                      <a:pt x="135205" y="232129"/>
                      <a:pt x="136020" y="232129"/>
                    </a:cubicBezTo>
                    <a:cubicBezTo>
                      <a:pt x="133576" y="230500"/>
                      <a:pt x="136834" y="229686"/>
                      <a:pt x="135205" y="228057"/>
                    </a:cubicBezTo>
                    <a:lnTo>
                      <a:pt x="136834" y="228871"/>
                    </a:lnTo>
                    <a:cubicBezTo>
                      <a:pt x="138463" y="226428"/>
                      <a:pt x="133576" y="228057"/>
                      <a:pt x="134391" y="226428"/>
                    </a:cubicBezTo>
                    <a:cubicBezTo>
                      <a:pt x="135205" y="227242"/>
                      <a:pt x="135205" y="226428"/>
                      <a:pt x="136020" y="226428"/>
                    </a:cubicBezTo>
                    <a:cubicBezTo>
                      <a:pt x="133576" y="224799"/>
                      <a:pt x="134391" y="222355"/>
                      <a:pt x="133576" y="220726"/>
                    </a:cubicBezTo>
                    <a:cubicBezTo>
                      <a:pt x="133576" y="220726"/>
                      <a:pt x="134391" y="220726"/>
                      <a:pt x="134391" y="220726"/>
                    </a:cubicBezTo>
                    <a:cubicBezTo>
                      <a:pt x="134391" y="219098"/>
                      <a:pt x="134391" y="216654"/>
                      <a:pt x="133576" y="215025"/>
                    </a:cubicBezTo>
                    <a:cubicBezTo>
                      <a:pt x="134391" y="214211"/>
                      <a:pt x="137649" y="215025"/>
                      <a:pt x="136834" y="213396"/>
                    </a:cubicBezTo>
                    <a:cubicBezTo>
                      <a:pt x="133576" y="213396"/>
                      <a:pt x="135205" y="210138"/>
                      <a:pt x="131947" y="211767"/>
                    </a:cubicBezTo>
                    <a:cubicBezTo>
                      <a:pt x="132762" y="210138"/>
                      <a:pt x="133576" y="207695"/>
                      <a:pt x="131947" y="206880"/>
                    </a:cubicBezTo>
                    <a:cubicBezTo>
                      <a:pt x="132762" y="207695"/>
                      <a:pt x="135205" y="206066"/>
                      <a:pt x="136020" y="206880"/>
                    </a:cubicBezTo>
                    <a:lnTo>
                      <a:pt x="137649" y="206066"/>
                    </a:lnTo>
                    <a:cubicBezTo>
                      <a:pt x="139277" y="206066"/>
                      <a:pt x="137649" y="206880"/>
                      <a:pt x="138463" y="206880"/>
                    </a:cubicBezTo>
                    <a:cubicBezTo>
                      <a:pt x="138463" y="206066"/>
                      <a:pt x="136834" y="204437"/>
                      <a:pt x="137649" y="203622"/>
                    </a:cubicBezTo>
                    <a:cubicBezTo>
                      <a:pt x="136020" y="202808"/>
                      <a:pt x="131947" y="201179"/>
                      <a:pt x="131947" y="199550"/>
                    </a:cubicBezTo>
                    <a:cubicBezTo>
                      <a:pt x="133576" y="200364"/>
                      <a:pt x="135205" y="198735"/>
                      <a:pt x="136020" y="199550"/>
                    </a:cubicBezTo>
                    <a:lnTo>
                      <a:pt x="130318" y="197106"/>
                    </a:lnTo>
                    <a:cubicBezTo>
                      <a:pt x="130318" y="196292"/>
                      <a:pt x="132762" y="197106"/>
                      <a:pt x="131947" y="195477"/>
                    </a:cubicBezTo>
                    <a:cubicBezTo>
                      <a:pt x="131133" y="195477"/>
                      <a:pt x="130318" y="195477"/>
                      <a:pt x="130318" y="194663"/>
                    </a:cubicBezTo>
                    <a:cubicBezTo>
                      <a:pt x="130318" y="194663"/>
                      <a:pt x="129504" y="192219"/>
                      <a:pt x="131947" y="191405"/>
                    </a:cubicBezTo>
                    <a:cubicBezTo>
                      <a:pt x="132762" y="191405"/>
                      <a:pt x="132762" y="192219"/>
                      <a:pt x="133576" y="191405"/>
                    </a:cubicBezTo>
                    <a:cubicBezTo>
                      <a:pt x="133576" y="189776"/>
                      <a:pt x="132762" y="190590"/>
                      <a:pt x="131947" y="188961"/>
                    </a:cubicBezTo>
                    <a:lnTo>
                      <a:pt x="131947" y="188961"/>
                    </a:lnTo>
                    <a:cubicBezTo>
                      <a:pt x="131947" y="188147"/>
                      <a:pt x="130318" y="186518"/>
                      <a:pt x="128689" y="187333"/>
                    </a:cubicBezTo>
                    <a:cubicBezTo>
                      <a:pt x="128689" y="188147"/>
                      <a:pt x="130318" y="187333"/>
                      <a:pt x="129504" y="188147"/>
                    </a:cubicBezTo>
                    <a:cubicBezTo>
                      <a:pt x="127875" y="188147"/>
                      <a:pt x="127060" y="186518"/>
                      <a:pt x="127060" y="184889"/>
                    </a:cubicBezTo>
                    <a:cubicBezTo>
                      <a:pt x="127875" y="184889"/>
                      <a:pt x="128689" y="184889"/>
                      <a:pt x="129504" y="184889"/>
                    </a:cubicBezTo>
                    <a:cubicBezTo>
                      <a:pt x="127060" y="183260"/>
                      <a:pt x="126246" y="181631"/>
                      <a:pt x="124617" y="180002"/>
                    </a:cubicBezTo>
                    <a:cubicBezTo>
                      <a:pt x="122988" y="180002"/>
                      <a:pt x="127060" y="180002"/>
                      <a:pt x="126246" y="180816"/>
                    </a:cubicBezTo>
                    <a:cubicBezTo>
                      <a:pt x="127875" y="178373"/>
                      <a:pt x="122988" y="175930"/>
                      <a:pt x="125431" y="174301"/>
                    </a:cubicBezTo>
                    <a:cubicBezTo>
                      <a:pt x="125431" y="174301"/>
                      <a:pt x="123802" y="175115"/>
                      <a:pt x="123802" y="174301"/>
                    </a:cubicBezTo>
                    <a:cubicBezTo>
                      <a:pt x="123802" y="173486"/>
                      <a:pt x="126246" y="172672"/>
                      <a:pt x="124617" y="172672"/>
                    </a:cubicBezTo>
                    <a:cubicBezTo>
                      <a:pt x="125431" y="172672"/>
                      <a:pt x="123802" y="171857"/>
                      <a:pt x="123802" y="171043"/>
                    </a:cubicBezTo>
                    <a:cubicBezTo>
                      <a:pt x="122988" y="171043"/>
                      <a:pt x="124617" y="171043"/>
                      <a:pt x="124617" y="171043"/>
                    </a:cubicBezTo>
                    <a:cubicBezTo>
                      <a:pt x="123802" y="170228"/>
                      <a:pt x="121359" y="166156"/>
                      <a:pt x="122173" y="163712"/>
                    </a:cubicBezTo>
                    <a:cubicBezTo>
                      <a:pt x="121359" y="163712"/>
                      <a:pt x="118915" y="162898"/>
                      <a:pt x="118915" y="162083"/>
                    </a:cubicBezTo>
                    <a:lnTo>
                      <a:pt x="120544" y="162083"/>
                    </a:lnTo>
                    <a:cubicBezTo>
                      <a:pt x="121359" y="161269"/>
                      <a:pt x="119730" y="160454"/>
                      <a:pt x="121359" y="159640"/>
                    </a:cubicBezTo>
                    <a:cubicBezTo>
                      <a:pt x="118915" y="158825"/>
                      <a:pt x="123802" y="163712"/>
                      <a:pt x="122173" y="162898"/>
                    </a:cubicBezTo>
                    <a:cubicBezTo>
                      <a:pt x="123802" y="162083"/>
                      <a:pt x="118915" y="161269"/>
                      <a:pt x="121359" y="161269"/>
                    </a:cubicBezTo>
                    <a:cubicBezTo>
                      <a:pt x="121359" y="160454"/>
                      <a:pt x="118915" y="159640"/>
                      <a:pt x="120544" y="158011"/>
                    </a:cubicBezTo>
                    <a:cubicBezTo>
                      <a:pt x="120544" y="158011"/>
                      <a:pt x="122988" y="158825"/>
                      <a:pt x="122988" y="157196"/>
                    </a:cubicBezTo>
                    <a:cubicBezTo>
                      <a:pt x="122173" y="155567"/>
                      <a:pt x="122173" y="157196"/>
                      <a:pt x="121359" y="155567"/>
                    </a:cubicBezTo>
                    <a:lnTo>
                      <a:pt x="120544" y="154753"/>
                    </a:lnTo>
                    <a:cubicBezTo>
                      <a:pt x="118915" y="154753"/>
                      <a:pt x="120544" y="153124"/>
                      <a:pt x="118915" y="153938"/>
                    </a:cubicBezTo>
                    <a:cubicBezTo>
                      <a:pt x="120544" y="153124"/>
                      <a:pt x="117286" y="151495"/>
                      <a:pt x="120544" y="151495"/>
                    </a:cubicBezTo>
                    <a:lnTo>
                      <a:pt x="122988" y="151495"/>
                    </a:lnTo>
                    <a:cubicBezTo>
                      <a:pt x="122988" y="150681"/>
                      <a:pt x="120544" y="150681"/>
                      <a:pt x="118915" y="150681"/>
                    </a:cubicBezTo>
                    <a:cubicBezTo>
                      <a:pt x="118915" y="150681"/>
                      <a:pt x="119730" y="150681"/>
                      <a:pt x="119730" y="149866"/>
                    </a:cubicBezTo>
                    <a:cubicBezTo>
                      <a:pt x="116472" y="150681"/>
                      <a:pt x="119730" y="148237"/>
                      <a:pt x="116472" y="148237"/>
                    </a:cubicBezTo>
                    <a:cubicBezTo>
                      <a:pt x="117286" y="146608"/>
                      <a:pt x="115657" y="144979"/>
                      <a:pt x="118101" y="143350"/>
                    </a:cubicBezTo>
                    <a:cubicBezTo>
                      <a:pt x="116472" y="142536"/>
                      <a:pt x="115657" y="141721"/>
                      <a:pt x="115657" y="140092"/>
                    </a:cubicBezTo>
                    <a:cubicBezTo>
                      <a:pt x="115657" y="140092"/>
                      <a:pt x="116472" y="140907"/>
                      <a:pt x="117286" y="140092"/>
                    </a:cubicBezTo>
                    <a:cubicBezTo>
                      <a:pt x="118101" y="139277"/>
                      <a:pt x="117286" y="139277"/>
                      <a:pt x="116472" y="138463"/>
                    </a:cubicBezTo>
                    <a:cubicBezTo>
                      <a:pt x="117286" y="138463"/>
                      <a:pt x="118101" y="136834"/>
                      <a:pt x="118915" y="135205"/>
                    </a:cubicBezTo>
                    <a:cubicBezTo>
                      <a:pt x="117286" y="134391"/>
                      <a:pt x="115657" y="135205"/>
                      <a:pt x="114843" y="135205"/>
                    </a:cubicBezTo>
                    <a:cubicBezTo>
                      <a:pt x="118101" y="133576"/>
                      <a:pt x="111585" y="132762"/>
                      <a:pt x="114843" y="130318"/>
                    </a:cubicBezTo>
                    <a:cubicBezTo>
                      <a:pt x="115657" y="130318"/>
                      <a:pt x="117286" y="131133"/>
                      <a:pt x="117286" y="130318"/>
                    </a:cubicBezTo>
                    <a:cubicBezTo>
                      <a:pt x="120544" y="128689"/>
                      <a:pt x="114028" y="128689"/>
                      <a:pt x="115657" y="127060"/>
                    </a:cubicBezTo>
                    <a:lnTo>
                      <a:pt x="113214" y="127875"/>
                    </a:lnTo>
                    <a:cubicBezTo>
                      <a:pt x="114843" y="127060"/>
                      <a:pt x="110770" y="126246"/>
                      <a:pt x="114028" y="125431"/>
                    </a:cubicBezTo>
                    <a:cubicBezTo>
                      <a:pt x="113214" y="125431"/>
                      <a:pt x="114843" y="122988"/>
                      <a:pt x="111585" y="124617"/>
                    </a:cubicBezTo>
                    <a:cubicBezTo>
                      <a:pt x="113214" y="121359"/>
                      <a:pt x="108327" y="118915"/>
                      <a:pt x="113214" y="115657"/>
                    </a:cubicBezTo>
                    <a:cubicBezTo>
                      <a:pt x="112399" y="115657"/>
                      <a:pt x="113214" y="114029"/>
                      <a:pt x="111585" y="114843"/>
                    </a:cubicBezTo>
                    <a:cubicBezTo>
                      <a:pt x="109956" y="115657"/>
                      <a:pt x="113214" y="115657"/>
                      <a:pt x="111585" y="115657"/>
                    </a:cubicBezTo>
                    <a:cubicBezTo>
                      <a:pt x="111585" y="115657"/>
                      <a:pt x="110770" y="115657"/>
                      <a:pt x="109956" y="115657"/>
                    </a:cubicBezTo>
                    <a:cubicBezTo>
                      <a:pt x="110770" y="114843"/>
                      <a:pt x="110770" y="114029"/>
                      <a:pt x="113214" y="114029"/>
                    </a:cubicBezTo>
                    <a:cubicBezTo>
                      <a:pt x="114028" y="111585"/>
                      <a:pt x="108327" y="113214"/>
                      <a:pt x="108327" y="110770"/>
                    </a:cubicBezTo>
                    <a:cubicBezTo>
                      <a:pt x="109142" y="110770"/>
                      <a:pt x="109956" y="109956"/>
                      <a:pt x="109142" y="109956"/>
                    </a:cubicBezTo>
                    <a:lnTo>
                      <a:pt x="106698" y="109142"/>
                    </a:lnTo>
                    <a:cubicBezTo>
                      <a:pt x="106698" y="107512"/>
                      <a:pt x="109142" y="107512"/>
                      <a:pt x="110770" y="106698"/>
                    </a:cubicBezTo>
                    <a:cubicBezTo>
                      <a:pt x="109956" y="105884"/>
                      <a:pt x="109956" y="105069"/>
                      <a:pt x="108327" y="105069"/>
                    </a:cubicBezTo>
                    <a:lnTo>
                      <a:pt x="110770" y="103440"/>
                    </a:lnTo>
                    <a:cubicBezTo>
                      <a:pt x="109142" y="105069"/>
                      <a:pt x="109142" y="103440"/>
                      <a:pt x="109142" y="102625"/>
                    </a:cubicBezTo>
                    <a:lnTo>
                      <a:pt x="109956" y="102625"/>
                    </a:lnTo>
                    <a:cubicBezTo>
                      <a:pt x="110770" y="102625"/>
                      <a:pt x="109956" y="101811"/>
                      <a:pt x="109142" y="100997"/>
                    </a:cubicBezTo>
                    <a:cubicBezTo>
                      <a:pt x="108327" y="101811"/>
                      <a:pt x="107512" y="102625"/>
                      <a:pt x="107512" y="103440"/>
                    </a:cubicBezTo>
                    <a:cubicBezTo>
                      <a:pt x="106698" y="103440"/>
                      <a:pt x="106698" y="102625"/>
                      <a:pt x="105069" y="102625"/>
                    </a:cubicBezTo>
                    <a:cubicBezTo>
                      <a:pt x="106698" y="101811"/>
                      <a:pt x="105884" y="100997"/>
                      <a:pt x="105884" y="100182"/>
                    </a:cubicBezTo>
                    <a:cubicBezTo>
                      <a:pt x="105884" y="99368"/>
                      <a:pt x="104255" y="100182"/>
                      <a:pt x="104255" y="99368"/>
                    </a:cubicBezTo>
                    <a:cubicBezTo>
                      <a:pt x="105069" y="99368"/>
                      <a:pt x="104255" y="98553"/>
                      <a:pt x="105884" y="98553"/>
                    </a:cubicBezTo>
                    <a:cubicBezTo>
                      <a:pt x="105884" y="98553"/>
                      <a:pt x="105069" y="99368"/>
                      <a:pt x="105884" y="99368"/>
                    </a:cubicBezTo>
                    <a:cubicBezTo>
                      <a:pt x="106698" y="98553"/>
                      <a:pt x="108327" y="98553"/>
                      <a:pt x="106698" y="97739"/>
                    </a:cubicBezTo>
                    <a:cubicBezTo>
                      <a:pt x="105884" y="96924"/>
                      <a:pt x="102625" y="99368"/>
                      <a:pt x="103440" y="97739"/>
                    </a:cubicBezTo>
                    <a:cubicBezTo>
                      <a:pt x="104255" y="97739"/>
                      <a:pt x="105069" y="97739"/>
                      <a:pt x="105884" y="97739"/>
                    </a:cubicBezTo>
                    <a:lnTo>
                      <a:pt x="106698" y="96110"/>
                    </a:lnTo>
                    <a:lnTo>
                      <a:pt x="105069" y="96924"/>
                    </a:lnTo>
                    <a:cubicBezTo>
                      <a:pt x="105069" y="96924"/>
                      <a:pt x="105884" y="96924"/>
                      <a:pt x="105884" y="96110"/>
                    </a:cubicBezTo>
                    <a:cubicBezTo>
                      <a:pt x="104255" y="96110"/>
                      <a:pt x="105069" y="94481"/>
                      <a:pt x="102625" y="94481"/>
                    </a:cubicBezTo>
                    <a:cubicBezTo>
                      <a:pt x="102625" y="93666"/>
                      <a:pt x="103440" y="92852"/>
                      <a:pt x="103440" y="92037"/>
                    </a:cubicBezTo>
                    <a:lnTo>
                      <a:pt x="103440" y="92037"/>
                    </a:lnTo>
                    <a:cubicBezTo>
                      <a:pt x="104255" y="91223"/>
                      <a:pt x="103440" y="90408"/>
                      <a:pt x="101811" y="89594"/>
                    </a:cubicBezTo>
                    <a:lnTo>
                      <a:pt x="101811" y="89594"/>
                    </a:lnTo>
                    <a:cubicBezTo>
                      <a:pt x="101811" y="88779"/>
                      <a:pt x="100997" y="87965"/>
                      <a:pt x="100182" y="87965"/>
                    </a:cubicBezTo>
                    <a:cubicBezTo>
                      <a:pt x="100997" y="86336"/>
                      <a:pt x="106698" y="85521"/>
                      <a:pt x="104255" y="84707"/>
                    </a:cubicBezTo>
                    <a:cubicBezTo>
                      <a:pt x="103440" y="83892"/>
                      <a:pt x="100182" y="84707"/>
                      <a:pt x="99368" y="85521"/>
                    </a:cubicBezTo>
                    <a:cubicBezTo>
                      <a:pt x="100182" y="83078"/>
                      <a:pt x="96110" y="82263"/>
                      <a:pt x="97739" y="79820"/>
                    </a:cubicBezTo>
                    <a:cubicBezTo>
                      <a:pt x="96924" y="79820"/>
                      <a:pt x="96924" y="80634"/>
                      <a:pt x="96110" y="79820"/>
                    </a:cubicBezTo>
                    <a:cubicBezTo>
                      <a:pt x="95295" y="77376"/>
                      <a:pt x="92037" y="75747"/>
                      <a:pt x="93666" y="72490"/>
                    </a:cubicBezTo>
                    <a:cubicBezTo>
                      <a:pt x="94481" y="72490"/>
                      <a:pt x="95295" y="71675"/>
                      <a:pt x="96110" y="70860"/>
                    </a:cubicBezTo>
                    <a:cubicBezTo>
                      <a:pt x="94481" y="70860"/>
                      <a:pt x="96924" y="69232"/>
                      <a:pt x="94481" y="70860"/>
                    </a:cubicBezTo>
                    <a:cubicBezTo>
                      <a:pt x="92852" y="71675"/>
                      <a:pt x="92852" y="72490"/>
                      <a:pt x="92037" y="73304"/>
                    </a:cubicBezTo>
                    <a:cubicBezTo>
                      <a:pt x="90408" y="72490"/>
                      <a:pt x="89594" y="70860"/>
                      <a:pt x="89594" y="69232"/>
                    </a:cubicBezTo>
                    <a:cubicBezTo>
                      <a:pt x="89594" y="70046"/>
                      <a:pt x="88779" y="70046"/>
                      <a:pt x="87965" y="70046"/>
                    </a:cubicBezTo>
                    <a:cubicBezTo>
                      <a:pt x="90408" y="68417"/>
                      <a:pt x="89594" y="67603"/>
                      <a:pt x="88779" y="67603"/>
                    </a:cubicBezTo>
                    <a:lnTo>
                      <a:pt x="87150" y="68417"/>
                    </a:lnTo>
                    <a:lnTo>
                      <a:pt x="87965" y="66788"/>
                    </a:lnTo>
                    <a:cubicBezTo>
                      <a:pt x="87150" y="66788"/>
                      <a:pt x="85521" y="69232"/>
                      <a:pt x="85521" y="67603"/>
                    </a:cubicBezTo>
                    <a:cubicBezTo>
                      <a:pt x="86336" y="66788"/>
                      <a:pt x="86336" y="66788"/>
                      <a:pt x="86336" y="65973"/>
                    </a:cubicBezTo>
                    <a:cubicBezTo>
                      <a:pt x="84707" y="65973"/>
                      <a:pt x="82263" y="66788"/>
                      <a:pt x="83078" y="65973"/>
                    </a:cubicBezTo>
                    <a:lnTo>
                      <a:pt x="83892" y="63530"/>
                    </a:lnTo>
                    <a:cubicBezTo>
                      <a:pt x="83078" y="63530"/>
                      <a:pt x="82263" y="64345"/>
                      <a:pt x="82263" y="65159"/>
                    </a:cubicBezTo>
                    <a:cubicBezTo>
                      <a:pt x="82263" y="63530"/>
                      <a:pt x="81449" y="62716"/>
                      <a:pt x="82263" y="60272"/>
                    </a:cubicBezTo>
                    <a:cubicBezTo>
                      <a:pt x="77376" y="62716"/>
                      <a:pt x="74118" y="61087"/>
                      <a:pt x="70860" y="59458"/>
                    </a:cubicBezTo>
                    <a:lnTo>
                      <a:pt x="71675" y="58643"/>
                    </a:lnTo>
                    <a:cubicBezTo>
                      <a:pt x="71675" y="57014"/>
                      <a:pt x="70046" y="60272"/>
                      <a:pt x="70046" y="59458"/>
                    </a:cubicBezTo>
                    <a:cubicBezTo>
                      <a:pt x="70860" y="58643"/>
                      <a:pt x="70860" y="57014"/>
                      <a:pt x="71675" y="56200"/>
                    </a:cubicBezTo>
                    <a:cubicBezTo>
                      <a:pt x="70860" y="54571"/>
                      <a:pt x="69232" y="57014"/>
                      <a:pt x="68417" y="57829"/>
                    </a:cubicBezTo>
                    <a:cubicBezTo>
                      <a:pt x="67603" y="59458"/>
                      <a:pt x="69232" y="57014"/>
                      <a:pt x="68417" y="58643"/>
                    </a:cubicBezTo>
                    <a:cubicBezTo>
                      <a:pt x="68417" y="59458"/>
                      <a:pt x="67603" y="57014"/>
                      <a:pt x="65973" y="58643"/>
                    </a:cubicBezTo>
                    <a:cubicBezTo>
                      <a:pt x="65973" y="57829"/>
                      <a:pt x="66788" y="56200"/>
                      <a:pt x="67603" y="55385"/>
                    </a:cubicBezTo>
                    <a:lnTo>
                      <a:pt x="66788" y="56200"/>
                    </a:lnTo>
                    <a:cubicBezTo>
                      <a:pt x="66788" y="52942"/>
                      <a:pt x="70860" y="52942"/>
                      <a:pt x="70860" y="48869"/>
                    </a:cubicBezTo>
                    <a:lnTo>
                      <a:pt x="70046" y="48869"/>
                    </a:lnTo>
                    <a:cubicBezTo>
                      <a:pt x="70046" y="46426"/>
                      <a:pt x="73304" y="47240"/>
                      <a:pt x="71675" y="45611"/>
                    </a:cubicBezTo>
                    <a:cubicBezTo>
                      <a:pt x="70046" y="46426"/>
                      <a:pt x="68417" y="48869"/>
                      <a:pt x="68417" y="50498"/>
                    </a:cubicBezTo>
                    <a:cubicBezTo>
                      <a:pt x="66788" y="50498"/>
                      <a:pt x="65159" y="55385"/>
                      <a:pt x="63530" y="54571"/>
                    </a:cubicBezTo>
                    <a:cubicBezTo>
                      <a:pt x="63530" y="52942"/>
                      <a:pt x="65159" y="54571"/>
                      <a:pt x="65159" y="52942"/>
                    </a:cubicBezTo>
                    <a:cubicBezTo>
                      <a:pt x="65159" y="50498"/>
                      <a:pt x="62716" y="52942"/>
                      <a:pt x="62716" y="52127"/>
                    </a:cubicBezTo>
                    <a:cubicBezTo>
                      <a:pt x="63530" y="52942"/>
                      <a:pt x="61901" y="55385"/>
                      <a:pt x="61087" y="55385"/>
                    </a:cubicBezTo>
                    <a:cubicBezTo>
                      <a:pt x="60272" y="53756"/>
                      <a:pt x="62716" y="53756"/>
                      <a:pt x="61087" y="52942"/>
                    </a:cubicBezTo>
                    <a:cubicBezTo>
                      <a:pt x="60272" y="53756"/>
                      <a:pt x="58643" y="54571"/>
                      <a:pt x="59458" y="56200"/>
                    </a:cubicBezTo>
                    <a:cubicBezTo>
                      <a:pt x="57829" y="58643"/>
                      <a:pt x="58643" y="54571"/>
                      <a:pt x="57014" y="57014"/>
                    </a:cubicBezTo>
                    <a:cubicBezTo>
                      <a:pt x="57014" y="54571"/>
                      <a:pt x="60272" y="52942"/>
                      <a:pt x="58643" y="51313"/>
                    </a:cubicBezTo>
                    <a:cubicBezTo>
                      <a:pt x="57829" y="53756"/>
                      <a:pt x="56200" y="53756"/>
                      <a:pt x="55385" y="57014"/>
                    </a:cubicBezTo>
                    <a:cubicBezTo>
                      <a:pt x="55385" y="56200"/>
                      <a:pt x="55385" y="54571"/>
                      <a:pt x="56200" y="53756"/>
                    </a:cubicBezTo>
                    <a:cubicBezTo>
                      <a:pt x="55385" y="52127"/>
                      <a:pt x="52942" y="57014"/>
                      <a:pt x="53756" y="52942"/>
                    </a:cubicBezTo>
                    <a:lnTo>
                      <a:pt x="52942" y="54571"/>
                    </a:lnTo>
                    <a:cubicBezTo>
                      <a:pt x="52942" y="53756"/>
                      <a:pt x="52942" y="52942"/>
                      <a:pt x="52942" y="52127"/>
                    </a:cubicBezTo>
                    <a:cubicBezTo>
                      <a:pt x="52127" y="52127"/>
                      <a:pt x="49684" y="53756"/>
                      <a:pt x="50498" y="51313"/>
                    </a:cubicBezTo>
                    <a:cubicBezTo>
                      <a:pt x="50498" y="51313"/>
                      <a:pt x="48869" y="50498"/>
                      <a:pt x="48055" y="52942"/>
                    </a:cubicBezTo>
                    <a:cubicBezTo>
                      <a:pt x="48869" y="54571"/>
                      <a:pt x="49684" y="52127"/>
                      <a:pt x="49684" y="54571"/>
                    </a:cubicBezTo>
                    <a:cubicBezTo>
                      <a:pt x="49684" y="52127"/>
                      <a:pt x="48055" y="54571"/>
                      <a:pt x="47240" y="55385"/>
                    </a:cubicBezTo>
                    <a:lnTo>
                      <a:pt x="47240" y="53756"/>
                    </a:lnTo>
                    <a:cubicBezTo>
                      <a:pt x="46426" y="53756"/>
                      <a:pt x="45611" y="53756"/>
                      <a:pt x="45611" y="54571"/>
                    </a:cubicBezTo>
                    <a:cubicBezTo>
                      <a:pt x="46426" y="53756"/>
                      <a:pt x="46426" y="52942"/>
                      <a:pt x="45611" y="52942"/>
                    </a:cubicBezTo>
                    <a:lnTo>
                      <a:pt x="44797" y="54571"/>
                    </a:lnTo>
                    <a:cubicBezTo>
                      <a:pt x="43168" y="55385"/>
                      <a:pt x="45611" y="51313"/>
                      <a:pt x="43982" y="51313"/>
                    </a:cubicBezTo>
                    <a:lnTo>
                      <a:pt x="45611" y="50498"/>
                    </a:lnTo>
                    <a:cubicBezTo>
                      <a:pt x="45611" y="50498"/>
                      <a:pt x="45611" y="48869"/>
                      <a:pt x="44797" y="48869"/>
                    </a:cubicBezTo>
                    <a:cubicBezTo>
                      <a:pt x="43982" y="50498"/>
                      <a:pt x="43168" y="52127"/>
                      <a:pt x="42353" y="53756"/>
                    </a:cubicBezTo>
                    <a:cubicBezTo>
                      <a:pt x="41539" y="54571"/>
                      <a:pt x="42353" y="52127"/>
                      <a:pt x="41539" y="52942"/>
                    </a:cubicBezTo>
                    <a:lnTo>
                      <a:pt x="43168" y="51313"/>
                    </a:lnTo>
                    <a:cubicBezTo>
                      <a:pt x="43168" y="50498"/>
                      <a:pt x="43168" y="48055"/>
                      <a:pt x="42353" y="48055"/>
                    </a:cubicBezTo>
                    <a:cubicBezTo>
                      <a:pt x="41539" y="48055"/>
                      <a:pt x="39910" y="50498"/>
                      <a:pt x="40724" y="51313"/>
                    </a:cubicBezTo>
                    <a:cubicBezTo>
                      <a:pt x="39910" y="51313"/>
                      <a:pt x="39910" y="49684"/>
                      <a:pt x="40724" y="48869"/>
                    </a:cubicBezTo>
                    <a:cubicBezTo>
                      <a:pt x="39095" y="48869"/>
                      <a:pt x="40724" y="50498"/>
                      <a:pt x="39095" y="51313"/>
                    </a:cubicBezTo>
                    <a:cubicBezTo>
                      <a:pt x="39095" y="49684"/>
                      <a:pt x="38281" y="48055"/>
                      <a:pt x="37466" y="46426"/>
                    </a:cubicBezTo>
                    <a:lnTo>
                      <a:pt x="39910" y="43982"/>
                    </a:lnTo>
                    <a:lnTo>
                      <a:pt x="39095" y="43982"/>
                    </a:lnTo>
                    <a:cubicBezTo>
                      <a:pt x="40724" y="42353"/>
                      <a:pt x="39095" y="42353"/>
                      <a:pt x="40724" y="39910"/>
                    </a:cubicBezTo>
                    <a:cubicBezTo>
                      <a:pt x="40724" y="39095"/>
                      <a:pt x="39095" y="39910"/>
                      <a:pt x="39095" y="40724"/>
                    </a:cubicBezTo>
                    <a:cubicBezTo>
                      <a:pt x="39095" y="44797"/>
                      <a:pt x="35837" y="44797"/>
                      <a:pt x="35023" y="48869"/>
                    </a:cubicBezTo>
                    <a:cubicBezTo>
                      <a:pt x="32580" y="48869"/>
                      <a:pt x="36652" y="39910"/>
                      <a:pt x="32580" y="44797"/>
                    </a:cubicBezTo>
                    <a:cubicBezTo>
                      <a:pt x="32580" y="45611"/>
                      <a:pt x="30136" y="48055"/>
                      <a:pt x="32580" y="47240"/>
                    </a:cubicBezTo>
                    <a:cubicBezTo>
                      <a:pt x="30950" y="46426"/>
                      <a:pt x="30136" y="50498"/>
                      <a:pt x="29321" y="48055"/>
                    </a:cubicBezTo>
                    <a:cubicBezTo>
                      <a:pt x="30950" y="47240"/>
                      <a:pt x="29321" y="43982"/>
                      <a:pt x="31765" y="43168"/>
                    </a:cubicBezTo>
                    <a:cubicBezTo>
                      <a:pt x="30950" y="43982"/>
                      <a:pt x="32580" y="44797"/>
                      <a:pt x="32580" y="43982"/>
                    </a:cubicBezTo>
                    <a:cubicBezTo>
                      <a:pt x="32580" y="42353"/>
                      <a:pt x="34208" y="40724"/>
                      <a:pt x="32580" y="39910"/>
                    </a:cubicBezTo>
                    <a:cubicBezTo>
                      <a:pt x="31765" y="39910"/>
                      <a:pt x="30136" y="39095"/>
                      <a:pt x="30136" y="41539"/>
                    </a:cubicBezTo>
                    <a:cubicBezTo>
                      <a:pt x="29321" y="43168"/>
                      <a:pt x="31765" y="41539"/>
                      <a:pt x="30136" y="43982"/>
                    </a:cubicBezTo>
                    <a:cubicBezTo>
                      <a:pt x="28507" y="43982"/>
                      <a:pt x="29321" y="40724"/>
                      <a:pt x="26878" y="43982"/>
                    </a:cubicBezTo>
                    <a:cubicBezTo>
                      <a:pt x="27693" y="43982"/>
                      <a:pt x="27693" y="46426"/>
                      <a:pt x="26878" y="47240"/>
                    </a:cubicBezTo>
                    <a:lnTo>
                      <a:pt x="25249" y="47240"/>
                    </a:lnTo>
                    <a:lnTo>
                      <a:pt x="26064" y="46426"/>
                    </a:lnTo>
                    <a:cubicBezTo>
                      <a:pt x="24435" y="44797"/>
                      <a:pt x="24435" y="48055"/>
                      <a:pt x="22806" y="47240"/>
                    </a:cubicBezTo>
                    <a:lnTo>
                      <a:pt x="22806" y="43982"/>
                    </a:lnTo>
                    <a:cubicBezTo>
                      <a:pt x="24435" y="42353"/>
                      <a:pt x="25249" y="46426"/>
                      <a:pt x="26878" y="42353"/>
                    </a:cubicBezTo>
                    <a:cubicBezTo>
                      <a:pt x="26064" y="41539"/>
                      <a:pt x="24435" y="43168"/>
                      <a:pt x="23620" y="41539"/>
                    </a:cubicBezTo>
                    <a:cubicBezTo>
                      <a:pt x="24435" y="41539"/>
                      <a:pt x="24435" y="41539"/>
                      <a:pt x="25249" y="41539"/>
                    </a:cubicBezTo>
                    <a:cubicBezTo>
                      <a:pt x="24435" y="41539"/>
                      <a:pt x="26878" y="36652"/>
                      <a:pt x="23620" y="38281"/>
                    </a:cubicBezTo>
                    <a:cubicBezTo>
                      <a:pt x="21991" y="39095"/>
                      <a:pt x="22806" y="39095"/>
                      <a:pt x="21991" y="40724"/>
                    </a:cubicBezTo>
                    <a:cubicBezTo>
                      <a:pt x="19548" y="39910"/>
                      <a:pt x="18733" y="40724"/>
                      <a:pt x="17104" y="40724"/>
                    </a:cubicBezTo>
                    <a:cubicBezTo>
                      <a:pt x="18733" y="38281"/>
                      <a:pt x="14661" y="39095"/>
                      <a:pt x="17919" y="37466"/>
                    </a:cubicBezTo>
                    <a:cubicBezTo>
                      <a:pt x="17919" y="39095"/>
                      <a:pt x="20362" y="40724"/>
                      <a:pt x="22806" y="39095"/>
                    </a:cubicBezTo>
                    <a:cubicBezTo>
                      <a:pt x="23620" y="35837"/>
                      <a:pt x="24435" y="40724"/>
                      <a:pt x="26064" y="37466"/>
                    </a:cubicBezTo>
                    <a:cubicBezTo>
                      <a:pt x="24435" y="36652"/>
                      <a:pt x="26064" y="34208"/>
                      <a:pt x="26878" y="31765"/>
                    </a:cubicBezTo>
                    <a:cubicBezTo>
                      <a:pt x="26878" y="31765"/>
                      <a:pt x="26064" y="31765"/>
                      <a:pt x="25249" y="31765"/>
                    </a:cubicBezTo>
                    <a:cubicBezTo>
                      <a:pt x="24435" y="33394"/>
                      <a:pt x="24435" y="33394"/>
                      <a:pt x="23620" y="35837"/>
                    </a:cubicBezTo>
                    <a:cubicBezTo>
                      <a:pt x="21991" y="34208"/>
                      <a:pt x="20362" y="34208"/>
                      <a:pt x="17919" y="35837"/>
                    </a:cubicBezTo>
                    <a:cubicBezTo>
                      <a:pt x="17919" y="35023"/>
                      <a:pt x="18733" y="33394"/>
                      <a:pt x="19548" y="33394"/>
                    </a:cubicBezTo>
                    <a:cubicBezTo>
                      <a:pt x="17104" y="32580"/>
                      <a:pt x="15475" y="30950"/>
                      <a:pt x="13846" y="29321"/>
                    </a:cubicBezTo>
                    <a:cubicBezTo>
                      <a:pt x="13032" y="32580"/>
                      <a:pt x="11403" y="28507"/>
                      <a:pt x="10588" y="30950"/>
                    </a:cubicBezTo>
                    <a:cubicBezTo>
                      <a:pt x="11403" y="32580"/>
                      <a:pt x="10588" y="35023"/>
                      <a:pt x="8959" y="35837"/>
                    </a:cubicBezTo>
                    <a:cubicBezTo>
                      <a:pt x="8145" y="35023"/>
                      <a:pt x="9774" y="35023"/>
                      <a:pt x="9774" y="34208"/>
                    </a:cubicBezTo>
                    <a:cubicBezTo>
                      <a:pt x="8145" y="35023"/>
                      <a:pt x="10588" y="30950"/>
                      <a:pt x="8145" y="32580"/>
                    </a:cubicBezTo>
                    <a:cubicBezTo>
                      <a:pt x="10588" y="33394"/>
                      <a:pt x="10588" y="30136"/>
                      <a:pt x="13032" y="27693"/>
                    </a:cubicBezTo>
                    <a:cubicBezTo>
                      <a:pt x="10588" y="27693"/>
                      <a:pt x="13846" y="26064"/>
                      <a:pt x="13032" y="25249"/>
                    </a:cubicBezTo>
                    <a:cubicBezTo>
                      <a:pt x="10588" y="25249"/>
                      <a:pt x="8959" y="25249"/>
                      <a:pt x="7330" y="24435"/>
                    </a:cubicBezTo>
                    <a:cubicBezTo>
                      <a:pt x="7330" y="21177"/>
                      <a:pt x="3258" y="20362"/>
                      <a:pt x="2443" y="18733"/>
                    </a:cubicBezTo>
                    <a:cubicBezTo>
                      <a:pt x="2443" y="17104"/>
                      <a:pt x="5701" y="16290"/>
                      <a:pt x="5701" y="14661"/>
                    </a:cubicBezTo>
                    <a:cubicBezTo>
                      <a:pt x="4887" y="13846"/>
                      <a:pt x="4072" y="17104"/>
                      <a:pt x="4072" y="14661"/>
                    </a:cubicBezTo>
                    <a:lnTo>
                      <a:pt x="4887" y="14661"/>
                    </a:lnTo>
                    <a:cubicBezTo>
                      <a:pt x="4072" y="14661"/>
                      <a:pt x="4887" y="10588"/>
                      <a:pt x="814" y="12217"/>
                    </a:cubicBezTo>
                    <a:lnTo>
                      <a:pt x="4072" y="11403"/>
                    </a:lnTo>
                    <a:cubicBezTo>
                      <a:pt x="4072" y="10588"/>
                      <a:pt x="3258" y="11403"/>
                      <a:pt x="3258" y="10588"/>
                    </a:cubicBezTo>
                    <a:cubicBezTo>
                      <a:pt x="4072" y="9774"/>
                      <a:pt x="4887" y="8959"/>
                      <a:pt x="5701" y="9774"/>
                    </a:cubicBezTo>
                    <a:cubicBezTo>
                      <a:pt x="7330" y="8145"/>
                      <a:pt x="4072" y="8145"/>
                      <a:pt x="4072" y="6516"/>
                    </a:cubicBezTo>
                    <a:lnTo>
                      <a:pt x="2443" y="8145"/>
                    </a:lnTo>
                    <a:cubicBezTo>
                      <a:pt x="0" y="6516"/>
                      <a:pt x="1629" y="4887"/>
                      <a:pt x="0" y="3258"/>
                    </a:cubicBezTo>
                    <a:lnTo>
                      <a:pt x="1629" y="2443"/>
                    </a:lnTo>
                    <a:lnTo>
                      <a:pt x="0" y="1629"/>
                    </a:lnTo>
                    <a:cubicBezTo>
                      <a:pt x="1629" y="1629"/>
                      <a:pt x="2443" y="0"/>
                      <a:pt x="814" y="0"/>
                    </a:cubicBezTo>
                    <a:cubicBezTo>
                      <a:pt x="2443" y="814"/>
                      <a:pt x="4072" y="1629"/>
                      <a:pt x="5701" y="1629"/>
                    </a:cubicBezTo>
                    <a:cubicBezTo>
                      <a:pt x="4887" y="2443"/>
                      <a:pt x="3258" y="1629"/>
                      <a:pt x="1629" y="2443"/>
                    </a:cubicBezTo>
                    <a:cubicBezTo>
                      <a:pt x="0" y="3258"/>
                      <a:pt x="1629" y="4887"/>
                      <a:pt x="3258" y="4887"/>
                    </a:cubicBezTo>
                    <a:cubicBezTo>
                      <a:pt x="3258" y="4072"/>
                      <a:pt x="2443" y="4072"/>
                      <a:pt x="1629" y="4072"/>
                    </a:cubicBezTo>
                    <a:cubicBezTo>
                      <a:pt x="4072" y="3258"/>
                      <a:pt x="4072" y="4072"/>
                      <a:pt x="5701" y="4072"/>
                    </a:cubicBezTo>
                    <a:cubicBezTo>
                      <a:pt x="5701" y="4072"/>
                      <a:pt x="5701" y="3258"/>
                      <a:pt x="4887" y="3258"/>
                    </a:cubicBezTo>
                    <a:cubicBezTo>
                      <a:pt x="6516" y="3258"/>
                      <a:pt x="6516" y="4072"/>
                      <a:pt x="7330" y="4887"/>
                    </a:cubicBezTo>
                    <a:cubicBezTo>
                      <a:pt x="6516" y="4887"/>
                      <a:pt x="5701" y="5701"/>
                      <a:pt x="4887" y="5701"/>
                    </a:cubicBezTo>
                    <a:cubicBezTo>
                      <a:pt x="6516" y="4887"/>
                      <a:pt x="8145" y="5701"/>
                      <a:pt x="8145" y="6516"/>
                    </a:cubicBezTo>
                    <a:cubicBezTo>
                      <a:pt x="6516" y="8959"/>
                      <a:pt x="10588" y="7330"/>
                      <a:pt x="10588" y="8959"/>
                    </a:cubicBezTo>
                    <a:cubicBezTo>
                      <a:pt x="8145" y="9774"/>
                      <a:pt x="6516" y="9774"/>
                      <a:pt x="4887" y="9774"/>
                    </a:cubicBezTo>
                    <a:cubicBezTo>
                      <a:pt x="4887" y="11403"/>
                      <a:pt x="5701" y="10588"/>
                      <a:pt x="4887" y="12217"/>
                    </a:cubicBezTo>
                    <a:cubicBezTo>
                      <a:pt x="6516" y="11403"/>
                      <a:pt x="8959" y="10588"/>
                      <a:pt x="10588" y="10588"/>
                    </a:cubicBezTo>
                    <a:lnTo>
                      <a:pt x="8959" y="11403"/>
                    </a:lnTo>
                    <a:cubicBezTo>
                      <a:pt x="10588" y="11403"/>
                      <a:pt x="12217" y="10588"/>
                      <a:pt x="13032" y="11403"/>
                    </a:cubicBezTo>
                    <a:cubicBezTo>
                      <a:pt x="13846" y="13846"/>
                      <a:pt x="15475" y="15475"/>
                      <a:pt x="17104" y="17104"/>
                    </a:cubicBezTo>
                    <a:lnTo>
                      <a:pt x="16290" y="18733"/>
                    </a:lnTo>
                    <a:cubicBezTo>
                      <a:pt x="19548" y="16290"/>
                      <a:pt x="19548" y="20362"/>
                      <a:pt x="21991" y="19548"/>
                    </a:cubicBezTo>
                    <a:cubicBezTo>
                      <a:pt x="22806" y="21991"/>
                      <a:pt x="26878" y="21177"/>
                      <a:pt x="26878" y="24435"/>
                    </a:cubicBezTo>
                    <a:cubicBezTo>
                      <a:pt x="30950" y="25249"/>
                      <a:pt x="35023" y="26064"/>
                      <a:pt x="39095" y="28507"/>
                    </a:cubicBezTo>
                    <a:lnTo>
                      <a:pt x="37466" y="30136"/>
                    </a:lnTo>
                    <a:cubicBezTo>
                      <a:pt x="39095" y="28507"/>
                      <a:pt x="37466" y="31765"/>
                      <a:pt x="38281" y="31765"/>
                    </a:cubicBezTo>
                    <a:cubicBezTo>
                      <a:pt x="38281" y="29321"/>
                      <a:pt x="39910" y="30136"/>
                      <a:pt x="41539" y="28507"/>
                    </a:cubicBezTo>
                    <a:cubicBezTo>
                      <a:pt x="42353" y="30950"/>
                      <a:pt x="45611" y="30136"/>
                      <a:pt x="48055" y="28507"/>
                    </a:cubicBezTo>
                    <a:lnTo>
                      <a:pt x="47240" y="30136"/>
                    </a:lnTo>
                    <a:cubicBezTo>
                      <a:pt x="49684" y="27693"/>
                      <a:pt x="51313" y="30950"/>
                      <a:pt x="52942" y="32580"/>
                    </a:cubicBezTo>
                    <a:cubicBezTo>
                      <a:pt x="52942" y="33394"/>
                      <a:pt x="52942" y="35023"/>
                      <a:pt x="53756" y="35023"/>
                    </a:cubicBezTo>
                    <a:cubicBezTo>
                      <a:pt x="55385" y="32580"/>
                      <a:pt x="56200" y="33394"/>
                      <a:pt x="58643" y="32580"/>
                    </a:cubicBezTo>
                    <a:cubicBezTo>
                      <a:pt x="60272" y="33394"/>
                      <a:pt x="61901" y="34208"/>
                      <a:pt x="62716" y="35837"/>
                    </a:cubicBezTo>
                    <a:cubicBezTo>
                      <a:pt x="69232" y="34208"/>
                      <a:pt x="73304" y="38281"/>
                      <a:pt x="79820" y="38281"/>
                    </a:cubicBezTo>
                    <a:lnTo>
                      <a:pt x="79820" y="39910"/>
                    </a:lnTo>
                    <a:cubicBezTo>
                      <a:pt x="87150" y="38281"/>
                      <a:pt x="92037" y="45611"/>
                      <a:pt x="96924" y="47240"/>
                    </a:cubicBezTo>
                    <a:lnTo>
                      <a:pt x="94481" y="49684"/>
                    </a:lnTo>
                    <a:cubicBezTo>
                      <a:pt x="95295" y="51313"/>
                      <a:pt x="97739" y="51313"/>
                      <a:pt x="99368" y="48869"/>
                    </a:cubicBezTo>
                    <a:cubicBezTo>
                      <a:pt x="100182" y="50498"/>
                      <a:pt x="103440" y="50498"/>
                      <a:pt x="102625" y="52942"/>
                    </a:cubicBezTo>
                    <a:cubicBezTo>
                      <a:pt x="103440" y="54571"/>
                      <a:pt x="105069" y="53756"/>
                      <a:pt x="106698" y="54571"/>
                    </a:cubicBezTo>
                    <a:cubicBezTo>
                      <a:pt x="108327" y="57829"/>
                      <a:pt x="109142" y="58643"/>
                      <a:pt x="111585" y="61087"/>
                    </a:cubicBezTo>
                    <a:lnTo>
                      <a:pt x="111585" y="60272"/>
                    </a:lnTo>
                    <a:cubicBezTo>
                      <a:pt x="110770" y="60272"/>
                      <a:pt x="109956" y="61087"/>
                      <a:pt x="109956" y="61901"/>
                    </a:cubicBezTo>
                    <a:cubicBezTo>
                      <a:pt x="111585" y="62716"/>
                      <a:pt x="111585" y="65973"/>
                      <a:pt x="114028" y="62716"/>
                    </a:cubicBezTo>
                    <a:cubicBezTo>
                      <a:pt x="114028" y="66788"/>
                      <a:pt x="119730" y="69232"/>
                      <a:pt x="118101" y="73304"/>
                    </a:cubicBezTo>
                    <a:cubicBezTo>
                      <a:pt x="118915" y="72490"/>
                      <a:pt x="119730" y="73304"/>
                      <a:pt x="120544" y="73304"/>
                    </a:cubicBezTo>
                    <a:cubicBezTo>
                      <a:pt x="122173" y="75747"/>
                      <a:pt x="120544" y="79820"/>
                      <a:pt x="122988" y="80634"/>
                    </a:cubicBezTo>
                    <a:cubicBezTo>
                      <a:pt x="122988" y="81449"/>
                      <a:pt x="121359" y="80634"/>
                      <a:pt x="121359" y="81449"/>
                    </a:cubicBezTo>
                    <a:cubicBezTo>
                      <a:pt x="122173" y="82263"/>
                      <a:pt x="122988" y="80634"/>
                      <a:pt x="123802" y="81449"/>
                    </a:cubicBezTo>
                    <a:cubicBezTo>
                      <a:pt x="127060" y="84707"/>
                      <a:pt x="124617" y="90408"/>
                      <a:pt x="126246" y="93666"/>
                    </a:cubicBezTo>
                    <a:cubicBezTo>
                      <a:pt x="130318" y="99368"/>
                      <a:pt x="131133" y="106698"/>
                      <a:pt x="133576" y="113214"/>
                    </a:cubicBezTo>
                    <a:lnTo>
                      <a:pt x="132762" y="113214"/>
                    </a:lnTo>
                    <a:cubicBezTo>
                      <a:pt x="136020" y="114843"/>
                      <a:pt x="131133" y="118915"/>
                      <a:pt x="136020" y="119730"/>
                    </a:cubicBezTo>
                    <a:cubicBezTo>
                      <a:pt x="135205" y="120544"/>
                      <a:pt x="136020" y="121359"/>
                      <a:pt x="134391" y="121359"/>
                    </a:cubicBezTo>
                    <a:cubicBezTo>
                      <a:pt x="136834" y="122173"/>
                      <a:pt x="133576" y="126246"/>
                      <a:pt x="136834" y="128689"/>
                    </a:cubicBezTo>
                    <a:cubicBezTo>
                      <a:pt x="136834" y="128689"/>
                      <a:pt x="136834" y="128689"/>
                      <a:pt x="136020" y="127875"/>
                    </a:cubicBezTo>
                    <a:cubicBezTo>
                      <a:pt x="135205" y="131133"/>
                      <a:pt x="137649" y="132762"/>
                      <a:pt x="136834" y="135205"/>
                    </a:cubicBezTo>
                    <a:cubicBezTo>
                      <a:pt x="136834" y="135205"/>
                      <a:pt x="136020" y="134391"/>
                      <a:pt x="135205" y="134391"/>
                    </a:cubicBezTo>
                    <a:cubicBezTo>
                      <a:pt x="133576" y="136020"/>
                      <a:pt x="139277" y="136020"/>
                      <a:pt x="135205" y="137649"/>
                    </a:cubicBezTo>
                    <a:cubicBezTo>
                      <a:pt x="135205" y="138463"/>
                      <a:pt x="136834" y="137649"/>
                      <a:pt x="136834" y="137649"/>
                    </a:cubicBezTo>
                    <a:cubicBezTo>
                      <a:pt x="136834" y="143350"/>
                      <a:pt x="140092" y="149051"/>
                      <a:pt x="141721" y="155567"/>
                    </a:cubicBezTo>
                    <a:cubicBezTo>
                      <a:pt x="140092" y="160454"/>
                      <a:pt x="135205" y="157196"/>
                      <a:pt x="138463" y="159640"/>
                    </a:cubicBezTo>
                    <a:cubicBezTo>
                      <a:pt x="137649" y="159640"/>
                      <a:pt x="140092" y="159640"/>
                      <a:pt x="139277" y="159640"/>
                    </a:cubicBezTo>
                    <a:cubicBezTo>
                      <a:pt x="140907" y="160454"/>
                      <a:pt x="135205" y="162083"/>
                      <a:pt x="137649" y="162898"/>
                    </a:cubicBezTo>
                    <a:cubicBezTo>
                      <a:pt x="140092" y="162083"/>
                      <a:pt x="139277" y="163712"/>
                      <a:pt x="140092" y="162898"/>
                    </a:cubicBezTo>
                    <a:cubicBezTo>
                      <a:pt x="139277" y="166156"/>
                      <a:pt x="136834" y="166970"/>
                      <a:pt x="139277" y="168599"/>
                    </a:cubicBezTo>
                    <a:lnTo>
                      <a:pt x="137649" y="168599"/>
                    </a:lnTo>
                    <a:cubicBezTo>
                      <a:pt x="141721" y="170228"/>
                      <a:pt x="140092" y="173486"/>
                      <a:pt x="144164" y="175115"/>
                    </a:cubicBezTo>
                    <a:cubicBezTo>
                      <a:pt x="146608" y="188961"/>
                      <a:pt x="149866" y="201993"/>
                      <a:pt x="150681" y="215025"/>
                    </a:cubicBezTo>
                    <a:cubicBezTo>
                      <a:pt x="150681" y="228057"/>
                      <a:pt x="151495" y="241903"/>
                      <a:pt x="149051" y="254935"/>
                    </a:cubicBezTo>
                    <a:cubicBezTo>
                      <a:pt x="145794" y="258193"/>
                      <a:pt x="145794" y="258193"/>
                      <a:pt x="146608" y="261451"/>
                    </a:cubicBezTo>
                    <a:cubicBezTo>
                      <a:pt x="145794" y="261451"/>
                      <a:pt x="145794" y="261451"/>
                      <a:pt x="145794" y="261451"/>
                    </a:cubicBezTo>
                    <a:cubicBezTo>
                      <a:pt x="148237" y="261451"/>
                      <a:pt x="145794" y="263895"/>
                      <a:pt x="148237" y="264709"/>
                    </a:cubicBezTo>
                    <a:cubicBezTo>
                      <a:pt x="147422" y="269596"/>
                      <a:pt x="147422" y="274483"/>
                      <a:pt x="146608" y="279370"/>
                    </a:cubicBezTo>
                    <a:cubicBezTo>
                      <a:pt x="146608" y="278555"/>
                      <a:pt x="144164" y="277741"/>
                      <a:pt x="144164" y="278555"/>
                    </a:cubicBezTo>
                    <a:lnTo>
                      <a:pt x="145794" y="279370"/>
                    </a:lnTo>
                    <a:lnTo>
                      <a:pt x="144979" y="279370"/>
                    </a:lnTo>
                    <a:cubicBezTo>
                      <a:pt x="144979" y="280184"/>
                      <a:pt x="146608" y="280999"/>
                      <a:pt x="147422" y="280184"/>
                    </a:cubicBezTo>
                    <a:cubicBezTo>
                      <a:pt x="148237" y="293216"/>
                      <a:pt x="140907" y="305434"/>
                      <a:pt x="138463" y="317651"/>
                    </a:cubicBezTo>
                    <a:cubicBezTo>
                      <a:pt x="136834" y="320094"/>
                      <a:pt x="136834" y="324981"/>
                      <a:pt x="136834" y="328239"/>
                    </a:cubicBezTo>
                    <a:cubicBezTo>
                      <a:pt x="131133" y="337199"/>
                      <a:pt x="126246" y="344529"/>
                      <a:pt x="125431" y="354303"/>
                    </a:cubicBezTo>
                    <a:cubicBezTo>
                      <a:pt x="127875" y="355117"/>
                      <a:pt x="121359" y="351859"/>
                      <a:pt x="120544" y="34778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>
                <a:off x="6815193" y="2209709"/>
                <a:ext cx="4072" cy="1151"/>
              </a:xfrm>
              <a:custGeom>
                <a:avLst/>
                <a:gdLst>
                  <a:gd name="connsiteX0" fmla="*/ 4072 w 4072"/>
                  <a:gd name="connsiteY0" fmla="*/ 0 h 1151"/>
                  <a:gd name="connsiteX1" fmla="*/ 0 w 4072"/>
                  <a:gd name="connsiteY1" fmla="*/ 815 h 1151"/>
                  <a:gd name="connsiteX2" fmla="*/ 4072 w 4072"/>
                  <a:gd name="connsiteY2" fmla="*/ 0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1151">
                    <a:moveTo>
                      <a:pt x="4072" y="0"/>
                    </a:moveTo>
                    <a:cubicBezTo>
                      <a:pt x="2444" y="815"/>
                      <a:pt x="2444" y="1629"/>
                      <a:pt x="0" y="815"/>
                    </a:cubicBezTo>
                    <a:cubicBezTo>
                      <a:pt x="1629" y="815"/>
                      <a:pt x="2444" y="0"/>
                      <a:pt x="407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>
                <a:off x="6823110" y="2241474"/>
                <a:ext cx="1042" cy="1176"/>
              </a:xfrm>
              <a:custGeom>
                <a:avLst/>
                <a:gdLst>
                  <a:gd name="connsiteX0" fmla="*/ 1043 w 1042"/>
                  <a:gd name="connsiteY0" fmla="*/ 0 h 1176"/>
                  <a:gd name="connsiteX1" fmla="*/ 1043 w 1042"/>
                  <a:gd name="connsiteY1" fmla="*/ 814 h 1176"/>
                  <a:gd name="connsiteX2" fmla="*/ 228 w 1042"/>
                  <a:gd name="connsiteY2" fmla="*/ 814 h 1176"/>
                  <a:gd name="connsiteX3" fmla="*/ 1043 w 1042"/>
                  <a:gd name="connsiteY3" fmla="*/ 0 h 1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" h="1176">
                    <a:moveTo>
                      <a:pt x="1043" y="0"/>
                    </a:moveTo>
                    <a:cubicBezTo>
                      <a:pt x="1043" y="0"/>
                      <a:pt x="1043" y="814"/>
                      <a:pt x="1043" y="814"/>
                    </a:cubicBezTo>
                    <a:cubicBezTo>
                      <a:pt x="1043" y="814"/>
                      <a:pt x="-586" y="1629"/>
                      <a:pt x="228" y="814"/>
                    </a:cubicBezTo>
                    <a:cubicBezTo>
                      <a:pt x="228" y="814"/>
                      <a:pt x="228" y="0"/>
                      <a:pt x="104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/>
              <p:cNvSpPr/>
              <p:nvPr/>
            </p:nvSpPr>
            <p:spPr>
              <a:xfrm>
                <a:off x="6826596" y="2247175"/>
                <a:ext cx="4072" cy="610"/>
              </a:xfrm>
              <a:custGeom>
                <a:avLst/>
                <a:gdLst>
                  <a:gd name="connsiteX0" fmla="*/ 4072 w 4072"/>
                  <a:gd name="connsiteY0" fmla="*/ 0 h 610"/>
                  <a:gd name="connsiteX1" fmla="*/ 0 w 4072"/>
                  <a:gd name="connsiteY1" fmla="*/ 0 h 610"/>
                  <a:gd name="connsiteX2" fmla="*/ 4072 w 4072"/>
                  <a:gd name="connsiteY2" fmla="*/ 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610">
                    <a:moveTo>
                      <a:pt x="4072" y="0"/>
                    </a:moveTo>
                    <a:cubicBezTo>
                      <a:pt x="3258" y="815"/>
                      <a:pt x="1629" y="815"/>
                      <a:pt x="0" y="0"/>
                    </a:cubicBezTo>
                    <a:cubicBezTo>
                      <a:pt x="814" y="0"/>
                      <a:pt x="2443" y="0"/>
                      <a:pt x="407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/>
              <p:cNvSpPr/>
              <p:nvPr/>
            </p:nvSpPr>
            <p:spPr>
              <a:xfrm>
                <a:off x="6833926" y="2255320"/>
                <a:ext cx="814" cy="1151"/>
              </a:xfrm>
              <a:custGeom>
                <a:avLst/>
                <a:gdLst>
                  <a:gd name="connsiteX0" fmla="*/ 815 w 814"/>
                  <a:gd name="connsiteY0" fmla="*/ 0 h 1151"/>
                  <a:gd name="connsiteX1" fmla="*/ 0 w 814"/>
                  <a:gd name="connsiteY1" fmla="*/ 815 h 1151"/>
                  <a:gd name="connsiteX2" fmla="*/ 815 w 814"/>
                  <a:gd name="connsiteY2" fmla="*/ 0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151">
                    <a:moveTo>
                      <a:pt x="815" y="0"/>
                    </a:moveTo>
                    <a:cubicBezTo>
                      <a:pt x="815" y="815"/>
                      <a:pt x="815" y="1629"/>
                      <a:pt x="0" y="815"/>
                    </a:cubicBezTo>
                    <a:cubicBezTo>
                      <a:pt x="0" y="0"/>
                      <a:pt x="0" y="0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/>
              <p:cNvSpPr/>
              <p:nvPr/>
            </p:nvSpPr>
            <p:spPr>
              <a:xfrm>
                <a:off x="6836142" y="2252877"/>
                <a:ext cx="1042" cy="1628"/>
              </a:xfrm>
              <a:custGeom>
                <a:avLst/>
                <a:gdLst>
                  <a:gd name="connsiteX0" fmla="*/ 228 w 1042"/>
                  <a:gd name="connsiteY0" fmla="*/ 0 h 1628"/>
                  <a:gd name="connsiteX1" fmla="*/ 1043 w 1042"/>
                  <a:gd name="connsiteY1" fmla="*/ 1629 h 1628"/>
                  <a:gd name="connsiteX2" fmla="*/ 228 w 1042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" h="1628">
                    <a:moveTo>
                      <a:pt x="228" y="0"/>
                    </a:moveTo>
                    <a:cubicBezTo>
                      <a:pt x="1043" y="0"/>
                      <a:pt x="1043" y="815"/>
                      <a:pt x="1043" y="1629"/>
                    </a:cubicBezTo>
                    <a:cubicBezTo>
                      <a:pt x="1043" y="815"/>
                      <a:pt x="-586" y="1629"/>
                      <a:pt x="22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/>
              <p:cNvSpPr/>
              <p:nvPr/>
            </p:nvSpPr>
            <p:spPr>
              <a:xfrm>
                <a:off x="6850050" y="2262447"/>
                <a:ext cx="1795" cy="1018"/>
              </a:xfrm>
              <a:custGeom>
                <a:avLst/>
                <a:gdLst>
                  <a:gd name="connsiteX0" fmla="*/ 166 w 1795"/>
                  <a:gd name="connsiteY0" fmla="*/ 204 h 1018"/>
                  <a:gd name="connsiteX1" fmla="*/ 1795 w 1795"/>
                  <a:gd name="connsiteY1" fmla="*/ 1018 h 1018"/>
                  <a:gd name="connsiteX2" fmla="*/ 166 w 1795"/>
                  <a:gd name="connsiteY2" fmla="*/ 204 h 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5" h="1018">
                    <a:moveTo>
                      <a:pt x="166" y="204"/>
                    </a:moveTo>
                    <a:cubicBezTo>
                      <a:pt x="981" y="204"/>
                      <a:pt x="1795" y="-611"/>
                      <a:pt x="1795" y="1018"/>
                    </a:cubicBezTo>
                    <a:cubicBezTo>
                      <a:pt x="1795" y="204"/>
                      <a:pt x="-648" y="1833"/>
                      <a:pt x="166" y="20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/>
              <p:cNvSpPr/>
              <p:nvPr/>
            </p:nvSpPr>
            <p:spPr>
              <a:xfrm>
                <a:off x="6858361" y="2263465"/>
                <a:ext cx="362" cy="1629"/>
              </a:xfrm>
              <a:custGeom>
                <a:avLst/>
                <a:gdLst>
                  <a:gd name="connsiteX0" fmla="*/ 0 w 362"/>
                  <a:gd name="connsiteY0" fmla="*/ 0 h 1629"/>
                  <a:gd name="connsiteX1" fmla="*/ 0 w 362"/>
                  <a:gd name="connsiteY1" fmla="*/ 0 h 1629"/>
                  <a:gd name="connsiteX2" fmla="*/ 0 w 362"/>
                  <a:gd name="connsiteY2" fmla="*/ 1629 h 1629"/>
                  <a:gd name="connsiteX3" fmla="*/ 0 w 362"/>
                  <a:gd name="connsiteY3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1629">
                    <a:moveTo>
                      <a:pt x="0" y="0"/>
                    </a:moveTo>
                    <a:cubicBezTo>
                      <a:pt x="0" y="0"/>
                      <a:pt x="0" y="815"/>
                      <a:pt x="0" y="0"/>
                    </a:cubicBezTo>
                    <a:cubicBezTo>
                      <a:pt x="815" y="815"/>
                      <a:pt x="0" y="1629"/>
                      <a:pt x="0" y="16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/>
              <p:cNvSpPr/>
              <p:nvPr/>
            </p:nvSpPr>
            <p:spPr>
              <a:xfrm>
                <a:off x="6928407" y="2341656"/>
                <a:ext cx="814" cy="814"/>
              </a:xfrm>
              <a:custGeom>
                <a:avLst/>
                <a:gdLst>
                  <a:gd name="connsiteX0" fmla="*/ 814 w 814"/>
                  <a:gd name="connsiteY0" fmla="*/ 815 h 814"/>
                  <a:gd name="connsiteX1" fmla="*/ 0 w 814"/>
                  <a:gd name="connsiteY1" fmla="*/ 0 h 814"/>
                  <a:gd name="connsiteX2" fmla="*/ 814 w 814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814">
                    <a:moveTo>
                      <a:pt x="814" y="815"/>
                    </a:moveTo>
                    <a:lnTo>
                      <a:pt x="0" y="0"/>
                    </a:lnTo>
                    <a:lnTo>
                      <a:pt x="814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/>
              <p:cNvSpPr/>
              <p:nvPr/>
            </p:nvSpPr>
            <p:spPr>
              <a:xfrm>
                <a:off x="6937138" y="2396227"/>
                <a:ext cx="1270" cy="814"/>
              </a:xfrm>
              <a:custGeom>
                <a:avLst/>
                <a:gdLst>
                  <a:gd name="connsiteX0" fmla="*/ 1043 w 1270"/>
                  <a:gd name="connsiteY0" fmla="*/ 0 h 814"/>
                  <a:gd name="connsiteX1" fmla="*/ 228 w 1270"/>
                  <a:gd name="connsiteY1" fmla="*/ 814 h 814"/>
                  <a:gd name="connsiteX2" fmla="*/ 1043 w 1270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" h="814">
                    <a:moveTo>
                      <a:pt x="1043" y="0"/>
                    </a:moveTo>
                    <a:cubicBezTo>
                      <a:pt x="1857" y="814"/>
                      <a:pt x="228" y="814"/>
                      <a:pt x="228" y="814"/>
                    </a:cubicBezTo>
                    <a:cubicBezTo>
                      <a:pt x="-586" y="0"/>
                      <a:pt x="1043" y="814"/>
                      <a:pt x="104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/>
              <p:cNvSpPr/>
              <p:nvPr/>
            </p:nvSpPr>
            <p:spPr>
              <a:xfrm>
                <a:off x="6946326" y="2424734"/>
                <a:ext cx="2443" cy="8144"/>
              </a:xfrm>
              <a:custGeom>
                <a:avLst/>
                <a:gdLst>
                  <a:gd name="connsiteX0" fmla="*/ 0 w 2443"/>
                  <a:gd name="connsiteY0" fmla="*/ 0 h 8144"/>
                  <a:gd name="connsiteX1" fmla="*/ 0 w 2443"/>
                  <a:gd name="connsiteY1" fmla="*/ 0 h 8144"/>
                  <a:gd name="connsiteX2" fmla="*/ 2444 w 2443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4">
                    <a:moveTo>
                      <a:pt x="0" y="0"/>
                    </a:moveTo>
                    <a:lnTo>
                      <a:pt x="0" y="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7" name="图形 2"/>
            <p:cNvGrpSpPr/>
            <p:nvPr/>
          </p:nvGrpSpPr>
          <p:grpSpPr>
            <a:xfrm>
              <a:off x="6895495" y="2337584"/>
              <a:ext cx="173819" cy="1502732"/>
              <a:chOff x="6895495" y="2337584"/>
              <a:chExt cx="173819" cy="1502732"/>
            </a:xfrm>
            <a:solidFill>
              <a:srgbClr val="1B1B1B"/>
            </a:solidFill>
          </p:grpSpPr>
          <p:sp>
            <p:nvSpPr>
              <p:cNvPr id="188" name="任意多边形: 形状 187"/>
              <p:cNvSpPr/>
              <p:nvPr/>
            </p:nvSpPr>
            <p:spPr>
              <a:xfrm>
                <a:off x="6957729" y="2337584"/>
                <a:ext cx="3258" cy="2633"/>
              </a:xfrm>
              <a:custGeom>
                <a:avLst/>
                <a:gdLst>
                  <a:gd name="connsiteX0" fmla="*/ 3258 w 3258"/>
                  <a:gd name="connsiteY0" fmla="*/ 2443 h 2633"/>
                  <a:gd name="connsiteX1" fmla="*/ 0 w 3258"/>
                  <a:gd name="connsiteY1" fmla="*/ 0 h 2633"/>
                  <a:gd name="connsiteX2" fmla="*/ 3258 w 3258"/>
                  <a:gd name="connsiteY2" fmla="*/ 2443 h 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2633">
                    <a:moveTo>
                      <a:pt x="3258" y="2443"/>
                    </a:moveTo>
                    <a:cubicBezTo>
                      <a:pt x="-814" y="-1629"/>
                      <a:pt x="4072" y="6516"/>
                      <a:pt x="0" y="0"/>
                    </a:cubicBezTo>
                    <a:cubicBezTo>
                      <a:pt x="815" y="0"/>
                      <a:pt x="2444" y="815"/>
                      <a:pt x="3258" y="24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/>
              <p:cNvSpPr/>
              <p:nvPr/>
            </p:nvSpPr>
            <p:spPr>
              <a:xfrm>
                <a:off x="6895495" y="2361204"/>
                <a:ext cx="173819" cy="1479112"/>
              </a:xfrm>
              <a:custGeom>
                <a:avLst/>
                <a:gdLst>
                  <a:gd name="connsiteX0" fmla="*/ 2776 w 173819"/>
                  <a:gd name="connsiteY0" fmla="*/ 1450606 h 1479112"/>
                  <a:gd name="connsiteX1" fmla="*/ 1147 w 173819"/>
                  <a:gd name="connsiteY1" fmla="*/ 1387890 h 1479112"/>
                  <a:gd name="connsiteX2" fmla="*/ 4405 w 173819"/>
                  <a:gd name="connsiteY2" fmla="*/ 1383817 h 1479112"/>
                  <a:gd name="connsiteX3" fmla="*/ 18252 w 173819"/>
                  <a:gd name="connsiteY3" fmla="*/ 1311328 h 1479112"/>
                  <a:gd name="connsiteX4" fmla="*/ 19066 w 173819"/>
                  <a:gd name="connsiteY4" fmla="*/ 1312957 h 1479112"/>
                  <a:gd name="connsiteX5" fmla="*/ 20695 w 173819"/>
                  <a:gd name="connsiteY5" fmla="*/ 1298296 h 1479112"/>
                  <a:gd name="connsiteX6" fmla="*/ 22324 w 173819"/>
                  <a:gd name="connsiteY6" fmla="*/ 1299111 h 1479112"/>
                  <a:gd name="connsiteX7" fmla="*/ 23138 w 173819"/>
                  <a:gd name="connsiteY7" fmla="*/ 1288522 h 1479112"/>
                  <a:gd name="connsiteX8" fmla="*/ 27211 w 173819"/>
                  <a:gd name="connsiteY8" fmla="*/ 1285264 h 1479112"/>
                  <a:gd name="connsiteX9" fmla="*/ 25582 w 173819"/>
                  <a:gd name="connsiteY9" fmla="*/ 1282006 h 1479112"/>
                  <a:gd name="connsiteX10" fmla="*/ 32098 w 173819"/>
                  <a:gd name="connsiteY10" fmla="*/ 1253499 h 1479112"/>
                  <a:gd name="connsiteX11" fmla="*/ 32912 w 173819"/>
                  <a:gd name="connsiteY11" fmla="*/ 1254314 h 1479112"/>
                  <a:gd name="connsiteX12" fmla="*/ 49202 w 173819"/>
                  <a:gd name="connsiteY12" fmla="*/ 1200557 h 1479112"/>
                  <a:gd name="connsiteX13" fmla="*/ 51646 w 173819"/>
                  <a:gd name="connsiteY13" fmla="*/ 1202186 h 1479112"/>
                  <a:gd name="connsiteX14" fmla="*/ 53275 w 173819"/>
                  <a:gd name="connsiteY14" fmla="*/ 1189969 h 1479112"/>
                  <a:gd name="connsiteX15" fmla="*/ 58976 w 173819"/>
                  <a:gd name="connsiteY15" fmla="*/ 1176123 h 1479112"/>
                  <a:gd name="connsiteX16" fmla="*/ 58976 w 173819"/>
                  <a:gd name="connsiteY16" fmla="*/ 1176937 h 1479112"/>
                  <a:gd name="connsiteX17" fmla="*/ 62234 w 173819"/>
                  <a:gd name="connsiteY17" fmla="*/ 1167163 h 1479112"/>
                  <a:gd name="connsiteX18" fmla="*/ 65492 w 173819"/>
                  <a:gd name="connsiteY18" fmla="*/ 1165534 h 1479112"/>
                  <a:gd name="connsiteX19" fmla="*/ 70379 w 173819"/>
                  <a:gd name="connsiteY19" fmla="*/ 1156575 h 1479112"/>
                  <a:gd name="connsiteX20" fmla="*/ 69564 w 173819"/>
                  <a:gd name="connsiteY20" fmla="*/ 1156575 h 1479112"/>
                  <a:gd name="connsiteX21" fmla="*/ 73637 w 173819"/>
                  <a:gd name="connsiteY21" fmla="*/ 1149245 h 1479112"/>
                  <a:gd name="connsiteX22" fmla="*/ 74451 w 173819"/>
                  <a:gd name="connsiteY22" fmla="*/ 1149245 h 1479112"/>
                  <a:gd name="connsiteX23" fmla="*/ 78524 w 173819"/>
                  <a:gd name="connsiteY23" fmla="*/ 1138656 h 1479112"/>
                  <a:gd name="connsiteX24" fmla="*/ 80153 w 173819"/>
                  <a:gd name="connsiteY24" fmla="*/ 1143543 h 1479112"/>
                  <a:gd name="connsiteX25" fmla="*/ 114361 w 173819"/>
                  <a:gd name="connsiteY25" fmla="*/ 1078384 h 1479112"/>
                  <a:gd name="connsiteX26" fmla="*/ 119248 w 173819"/>
                  <a:gd name="connsiteY26" fmla="*/ 1075126 h 1479112"/>
                  <a:gd name="connsiteX27" fmla="*/ 123321 w 173819"/>
                  <a:gd name="connsiteY27" fmla="*/ 1064538 h 1479112"/>
                  <a:gd name="connsiteX28" fmla="*/ 125764 w 173819"/>
                  <a:gd name="connsiteY28" fmla="*/ 1062909 h 1479112"/>
                  <a:gd name="connsiteX29" fmla="*/ 129022 w 173819"/>
                  <a:gd name="connsiteY29" fmla="*/ 1053135 h 1479112"/>
                  <a:gd name="connsiteX30" fmla="*/ 130651 w 173819"/>
                  <a:gd name="connsiteY30" fmla="*/ 1056393 h 1479112"/>
                  <a:gd name="connsiteX31" fmla="*/ 134724 w 173819"/>
                  <a:gd name="connsiteY31" fmla="*/ 1042546 h 1479112"/>
                  <a:gd name="connsiteX32" fmla="*/ 135538 w 173819"/>
                  <a:gd name="connsiteY32" fmla="*/ 1044990 h 1479112"/>
                  <a:gd name="connsiteX33" fmla="*/ 140425 w 173819"/>
                  <a:gd name="connsiteY33" fmla="*/ 1031144 h 1479112"/>
                  <a:gd name="connsiteX34" fmla="*/ 141239 w 173819"/>
                  <a:gd name="connsiteY34" fmla="*/ 1033587 h 1479112"/>
                  <a:gd name="connsiteX35" fmla="*/ 142869 w 173819"/>
                  <a:gd name="connsiteY35" fmla="*/ 1024628 h 1479112"/>
                  <a:gd name="connsiteX36" fmla="*/ 143683 w 173819"/>
                  <a:gd name="connsiteY36" fmla="*/ 1026257 h 1479112"/>
                  <a:gd name="connsiteX37" fmla="*/ 149384 w 173819"/>
                  <a:gd name="connsiteY37" fmla="*/ 1005080 h 1479112"/>
                  <a:gd name="connsiteX38" fmla="*/ 150199 w 173819"/>
                  <a:gd name="connsiteY38" fmla="*/ 1005894 h 1479112"/>
                  <a:gd name="connsiteX39" fmla="*/ 155900 w 173819"/>
                  <a:gd name="connsiteY39" fmla="*/ 986347 h 1479112"/>
                  <a:gd name="connsiteX40" fmla="*/ 160787 w 173819"/>
                  <a:gd name="connsiteY40" fmla="*/ 981460 h 1479112"/>
                  <a:gd name="connsiteX41" fmla="*/ 158344 w 173819"/>
                  <a:gd name="connsiteY41" fmla="*/ 972500 h 1479112"/>
                  <a:gd name="connsiteX42" fmla="*/ 162416 w 173819"/>
                  <a:gd name="connsiteY42" fmla="*/ 953767 h 1479112"/>
                  <a:gd name="connsiteX43" fmla="*/ 165674 w 173819"/>
                  <a:gd name="connsiteY43" fmla="*/ 956210 h 1479112"/>
                  <a:gd name="connsiteX44" fmla="*/ 168117 w 173819"/>
                  <a:gd name="connsiteY44" fmla="*/ 952953 h 1479112"/>
                  <a:gd name="connsiteX45" fmla="*/ 168932 w 173819"/>
                  <a:gd name="connsiteY45" fmla="*/ 956210 h 1479112"/>
                  <a:gd name="connsiteX46" fmla="*/ 169747 w 173819"/>
                  <a:gd name="connsiteY46" fmla="*/ 943993 h 1479112"/>
                  <a:gd name="connsiteX47" fmla="*/ 164860 w 173819"/>
                  <a:gd name="connsiteY47" fmla="*/ 926889 h 1479112"/>
                  <a:gd name="connsiteX48" fmla="*/ 168932 w 173819"/>
                  <a:gd name="connsiteY48" fmla="*/ 927703 h 1479112"/>
                  <a:gd name="connsiteX49" fmla="*/ 163231 w 173819"/>
                  <a:gd name="connsiteY49" fmla="*/ 917115 h 1479112"/>
                  <a:gd name="connsiteX50" fmla="*/ 164860 w 173819"/>
                  <a:gd name="connsiteY50" fmla="*/ 913043 h 1479112"/>
                  <a:gd name="connsiteX51" fmla="*/ 163231 w 173819"/>
                  <a:gd name="connsiteY51" fmla="*/ 910599 h 1479112"/>
                  <a:gd name="connsiteX52" fmla="*/ 164860 w 173819"/>
                  <a:gd name="connsiteY52" fmla="*/ 899196 h 1479112"/>
                  <a:gd name="connsiteX53" fmla="*/ 166489 w 173819"/>
                  <a:gd name="connsiteY53" fmla="*/ 900011 h 1479112"/>
                  <a:gd name="connsiteX54" fmla="*/ 164860 w 173819"/>
                  <a:gd name="connsiteY54" fmla="*/ 891051 h 1479112"/>
                  <a:gd name="connsiteX55" fmla="*/ 164860 w 173819"/>
                  <a:gd name="connsiteY55" fmla="*/ 891051 h 1479112"/>
                  <a:gd name="connsiteX56" fmla="*/ 161602 w 173819"/>
                  <a:gd name="connsiteY56" fmla="*/ 886165 h 1479112"/>
                  <a:gd name="connsiteX57" fmla="*/ 162416 w 173819"/>
                  <a:gd name="connsiteY57" fmla="*/ 888608 h 1479112"/>
                  <a:gd name="connsiteX58" fmla="*/ 159158 w 173819"/>
                  <a:gd name="connsiteY58" fmla="*/ 877205 h 1479112"/>
                  <a:gd name="connsiteX59" fmla="*/ 161602 w 173819"/>
                  <a:gd name="connsiteY59" fmla="*/ 878834 h 1479112"/>
                  <a:gd name="connsiteX60" fmla="*/ 155086 w 173819"/>
                  <a:gd name="connsiteY60" fmla="*/ 860101 h 1479112"/>
                  <a:gd name="connsiteX61" fmla="*/ 157529 w 173819"/>
                  <a:gd name="connsiteY61" fmla="*/ 863359 h 1479112"/>
                  <a:gd name="connsiteX62" fmla="*/ 152642 w 173819"/>
                  <a:gd name="connsiteY62" fmla="*/ 838109 h 1479112"/>
                  <a:gd name="connsiteX63" fmla="*/ 151013 w 173819"/>
                  <a:gd name="connsiteY63" fmla="*/ 838924 h 1479112"/>
                  <a:gd name="connsiteX64" fmla="*/ 151013 w 173819"/>
                  <a:gd name="connsiteY64" fmla="*/ 831594 h 1479112"/>
                  <a:gd name="connsiteX65" fmla="*/ 148570 w 173819"/>
                  <a:gd name="connsiteY65" fmla="*/ 825892 h 1479112"/>
                  <a:gd name="connsiteX66" fmla="*/ 149384 w 173819"/>
                  <a:gd name="connsiteY66" fmla="*/ 827521 h 1479112"/>
                  <a:gd name="connsiteX67" fmla="*/ 142054 w 173819"/>
                  <a:gd name="connsiteY67" fmla="*/ 799829 h 1479112"/>
                  <a:gd name="connsiteX68" fmla="*/ 137167 w 173819"/>
                  <a:gd name="connsiteY68" fmla="*/ 793313 h 1479112"/>
                  <a:gd name="connsiteX69" fmla="*/ 138796 w 173819"/>
                  <a:gd name="connsiteY69" fmla="*/ 793313 h 1479112"/>
                  <a:gd name="connsiteX70" fmla="*/ 138796 w 173819"/>
                  <a:gd name="connsiteY70" fmla="*/ 785982 h 1479112"/>
                  <a:gd name="connsiteX71" fmla="*/ 141239 w 173819"/>
                  <a:gd name="connsiteY71" fmla="*/ 796571 h 1479112"/>
                  <a:gd name="connsiteX72" fmla="*/ 138796 w 173819"/>
                  <a:gd name="connsiteY72" fmla="*/ 790055 h 1479112"/>
                  <a:gd name="connsiteX73" fmla="*/ 135538 w 173819"/>
                  <a:gd name="connsiteY73" fmla="*/ 777837 h 1479112"/>
                  <a:gd name="connsiteX74" fmla="*/ 137982 w 173819"/>
                  <a:gd name="connsiteY74" fmla="*/ 777023 h 1479112"/>
                  <a:gd name="connsiteX75" fmla="*/ 134724 w 173819"/>
                  <a:gd name="connsiteY75" fmla="*/ 770507 h 1479112"/>
                  <a:gd name="connsiteX76" fmla="*/ 133095 w 173819"/>
                  <a:gd name="connsiteY76" fmla="*/ 768064 h 1479112"/>
                  <a:gd name="connsiteX77" fmla="*/ 130651 w 173819"/>
                  <a:gd name="connsiteY77" fmla="*/ 765620 h 1479112"/>
                  <a:gd name="connsiteX78" fmla="*/ 130651 w 173819"/>
                  <a:gd name="connsiteY78" fmla="*/ 757475 h 1479112"/>
                  <a:gd name="connsiteX79" fmla="*/ 133095 w 173819"/>
                  <a:gd name="connsiteY79" fmla="*/ 757475 h 1479112"/>
                  <a:gd name="connsiteX80" fmla="*/ 128208 w 173819"/>
                  <a:gd name="connsiteY80" fmla="*/ 751774 h 1479112"/>
                  <a:gd name="connsiteX81" fmla="*/ 129022 w 173819"/>
                  <a:gd name="connsiteY81" fmla="*/ 750959 h 1479112"/>
                  <a:gd name="connsiteX82" fmla="*/ 124950 w 173819"/>
                  <a:gd name="connsiteY82" fmla="*/ 742000 h 1479112"/>
                  <a:gd name="connsiteX83" fmla="*/ 124135 w 173819"/>
                  <a:gd name="connsiteY83" fmla="*/ 724896 h 1479112"/>
                  <a:gd name="connsiteX84" fmla="*/ 120877 w 173819"/>
                  <a:gd name="connsiteY84" fmla="*/ 711864 h 1479112"/>
                  <a:gd name="connsiteX85" fmla="*/ 122506 w 173819"/>
                  <a:gd name="connsiteY85" fmla="*/ 714307 h 1479112"/>
                  <a:gd name="connsiteX86" fmla="*/ 120877 w 173819"/>
                  <a:gd name="connsiteY86" fmla="*/ 707791 h 1479112"/>
                  <a:gd name="connsiteX87" fmla="*/ 123321 w 173819"/>
                  <a:gd name="connsiteY87" fmla="*/ 698017 h 1479112"/>
                  <a:gd name="connsiteX88" fmla="*/ 118434 w 173819"/>
                  <a:gd name="connsiteY88" fmla="*/ 695574 h 1479112"/>
                  <a:gd name="connsiteX89" fmla="*/ 117619 w 173819"/>
                  <a:gd name="connsiteY89" fmla="*/ 678470 h 1479112"/>
                  <a:gd name="connsiteX90" fmla="*/ 120877 w 173819"/>
                  <a:gd name="connsiteY90" fmla="*/ 680913 h 1479112"/>
                  <a:gd name="connsiteX91" fmla="*/ 119248 w 173819"/>
                  <a:gd name="connsiteY91" fmla="*/ 667067 h 1479112"/>
                  <a:gd name="connsiteX92" fmla="*/ 115990 w 173819"/>
                  <a:gd name="connsiteY92" fmla="*/ 668696 h 1479112"/>
                  <a:gd name="connsiteX93" fmla="*/ 116805 w 173819"/>
                  <a:gd name="connsiteY93" fmla="*/ 659736 h 1479112"/>
                  <a:gd name="connsiteX94" fmla="*/ 114361 w 173819"/>
                  <a:gd name="connsiteY94" fmla="*/ 653221 h 1479112"/>
                  <a:gd name="connsiteX95" fmla="*/ 117619 w 173819"/>
                  <a:gd name="connsiteY95" fmla="*/ 622270 h 1479112"/>
                  <a:gd name="connsiteX96" fmla="*/ 115990 w 173819"/>
                  <a:gd name="connsiteY96" fmla="*/ 618197 h 1479112"/>
                  <a:gd name="connsiteX97" fmla="*/ 115990 w 173819"/>
                  <a:gd name="connsiteY97" fmla="*/ 622270 h 1479112"/>
                  <a:gd name="connsiteX98" fmla="*/ 114361 w 173819"/>
                  <a:gd name="connsiteY98" fmla="*/ 620641 h 1479112"/>
                  <a:gd name="connsiteX99" fmla="*/ 117619 w 173819"/>
                  <a:gd name="connsiteY99" fmla="*/ 618197 h 1479112"/>
                  <a:gd name="connsiteX100" fmla="*/ 114361 w 173819"/>
                  <a:gd name="connsiteY100" fmla="*/ 601908 h 1479112"/>
                  <a:gd name="connsiteX101" fmla="*/ 115990 w 173819"/>
                  <a:gd name="connsiteY101" fmla="*/ 599464 h 1479112"/>
                  <a:gd name="connsiteX102" fmla="*/ 114361 w 173819"/>
                  <a:gd name="connsiteY102" fmla="*/ 594577 h 1479112"/>
                  <a:gd name="connsiteX103" fmla="*/ 119248 w 173819"/>
                  <a:gd name="connsiteY103" fmla="*/ 591319 h 1479112"/>
                  <a:gd name="connsiteX104" fmla="*/ 117619 w 173819"/>
                  <a:gd name="connsiteY104" fmla="*/ 583174 h 1479112"/>
                  <a:gd name="connsiteX105" fmla="*/ 120063 w 173819"/>
                  <a:gd name="connsiteY105" fmla="*/ 579917 h 1479112"/>
                  <a:gd name="connsiteX106" fmla="*/ 118434 w 173819"/>
                  <a:gd name="connsiteY106" fmla="*/ 575844 h 1479112"/>
                  <a:gd name="connsiteX107" fmla="*/ 118434 w 173819"/>
                  <a:gd name="connsiteY107" fmla="*/ 577473 h 1479112"/>
                  <a:gd name="connsiteX108" fmla="*/ 119248 w 173819"/>
                  <a:gd name="connsiteY108" fmla="*/ 571772 h 1479112"/>
                  <a:gd name="connsiteX109" fmla="*/ 116805 w 173819"/>
                  <a:gd name="connsiteY109" fmla="*/ 577473 h 1479112"/>
                  <a:gd name="connsiteX110" fmla="*/ 115176 w 173819"/>
                  <a:gd name="connsiteY110" fmla="*/ 570957 h 1479112"/>
                  <a:gd name="connsiteX111" fmla="*/ 117619 w 173819"/>
                  <a:gd name="connsiteY111" fmla="*/ 563627 h 1479112"/>
                  <a:gd name="connsiteX112" fmla="*/ 115990 w 173819"/>
                  <a:gd name="connsiteY112" fmla="*/ 559554 h 1479112"/>
                  <a:gd name="connsiteX113" fmla="*/ 117619 w 173819"/>
                  <a:gd name="connsiteY113" fmla="*/ 557111 h 1479112"/>
                  <a:gd name="connsiteX114" fmla="*/ 117619 w 173819"/>
                  <a:gd name="connsiteY114" fmla="*/ 561183 h 1479112"/>
                  <a:gd name="connsiteX115" fmla="*/ 119248 w 173819"/>
                  <a:gd name="connsiteY115" fmla="*/ 555482 h 1479112"/>
                  <a:gd name="connsiteX116" fmla="*/ 116805 w 173819"/>
                  <a:gd name="connsiteY116" fmla="*/ 550595 h 1479112"/>
                  <a:gd name="connsiteX117" fmla="*/ 118434 w 173819"/>
                  <a:gd name="connsiteY117" fmla="*/ 553853 h 1479112"/>
                  <a:gd name="connsiteX118" fmla="*/ 120063 w 173819"/>
                  <a:gd name="connsiteY118" fmla="*/ 548966 h 1479112"/>
                  <a:gd name="connsiteX119" fmla="*/ 118434 w 173819"/>
                  <a:gd name="connsiteY119" fmla="*/ 548966 h 1479112"/>
                  <a:gd name="connsiteX120" fmla="*/ 119248 w 173819"/>
                  <a:gd name="connsiteY120" fmla="*/ 548151 h 1479112"/>
                  <a:gd name="connsiteX121" fmla="*/ 117619 w 173819"/>
                  <a:gd name="connsiteY121" fmla="*/ 539192 h 1479112"/>
                  <a:gd name="connsiteX122" fmla="*/ 120063 w 173819"/>
                  <a:gd name="connsiteY122" fmla="*/ 531047 h 1479112"/>
                  <a:gd name="connsiteX123" fmla="*/ 120063 w 173819"/>
                  <a:gd name="connsiteY123" fmla="*/ 531862 h 1479112"/>
                  <a:gd name="connsiteX124" fmla="*/ 120063 w 173819"/>
                  <a:gd name="connsiteY124" fmla="*/ 522088 h 1479112"/>
                  <a:gd name="connsiteX125" fmla="*/ 120063 w 173819"/>
                  <a:gd name="connsiteY125" fmla="*/ 522088 h 1479112"/>
                  <a:gd name="connsiteX126" fmla="*/ 120063 w 173819"/>
                  <a:gd name="connsiteY126" fmla="*/ 513943 h 1479112"/>
                  <a:gd name="connsiteX127" fmla="*/ 124950 w 173819"/>
                  <a:gd name="connsiteY127" fmla="*/ 508241 h 1479112"/>
                  <a:gd name="connsiteX128" fmla="*/ 120877 w 173819"/>
                  <a:gd name="connsiteY128" fmla="*/ 502540 h 1479112"/>
                  <a:gd name="connsiteX129" fmla="*/ 124950 w 173819"/>
                  <a:gd name="connsiteY129" fmla="*/ 479734 h 1479112"/>
                  <a:gd name="connsiteX130" fmla="*/ 123321 w 173819"/>
                  <a:gd name="connsiteY130" fmla="*/ 476476 h 1479112"/>
                  <a:gd name="connsiteX131" fmla="*/ 129022 w 173819"/>
                  <a:gd name="connsiteY131" fmla="*/ 444711 h 1479112"/>
                  <a:gd name="connsiteX132" fmla="*/ 131465 w 173819"/>
                  <a:gd name="connsiteY132" fmla="*/ 445526 h 1479112"/>
                  <a:gd name="connsiteX133" fmla="*/ 130651 w 173819"/>
                  <a:gd name="connsiteY133" fmla="*/ 441453 h 1479112"/>
                  <a:gd name="connsiteX134" fmla="*/ 127393 w 173819"/>
                  <a:gd name="connsiteY134" fmla="*/ 443897 h 1479112"/>
                  <a:gd name="connsiteX135" fmla="*/ 130651 w 173819"/>
                  <a:gd name="connsiteY135" fmla="*/ 423534 h 1479112"/>
                  <a:gd name="connsiteX136" fmla="*/ 129022 w 173819"/>
                  <a:gd name="connsiteY136" fmla="*/ 421906 h 1479112"/>
                  <a:gd name="connsiteX137" fmla="*/ 132280 w 173819"/>
                  <a:gd name="connsiteY137" fmla="*/ 413761 h 1479112"/>
                  <a:gd name="connsiteX138" fmla="*/ 130651 w 173819"/>
                  <a:gd name="connsiteY138" fmla="*/ 412946 h 1479112"/>
                  <a:gd name="connsiteX139" fmla="*/ 132280 w 173819"/>
                  <a:gd name="connsiteY139" fmla="*/ 410503 h 1479112"/>
                  <a:gd name="connsiteX140" fmla="*/ 131465 w 173819"/>
                  <a:gd name="connsiteY140" fmla="*/ 404801 h 1479112"/>
                  <a:gd name="connsiteX141" fmla="*/ 133095 w 173819"/>
                  <a:gd name="connsiteY141" fmla="*/ 403987 h 1479112"/>
                  <a:gd name="connsiteX142" fmla="*/ 132280 w 173819"/>
                  <a:gd name="connsiteY142" fmla="*/ 390140 h 1479112"/>
                  <a:gd name="connsiteX143" fmla="*/ 134724 w 173819"/>
                  <a:gd name="connsiteY143" fmla="*/ 386882 h 1479112"/>
                  <a:gd name="connsiteX144" fmla="*/ 132280 w 173819"/>
                  <a:gd name="connsiteY144" fmla="*/ 385254 h 1479112"/>
                  <a:gd name="connsiteX145" fmla="*/ 137167 w 173819"/>
                  <a:gd name="connsiteY145" fmla="*/ 372222 h 1479112"/>
                  <a:gd name="connsiteX146" fmla="*/ 136352 w 173819"/>
                  <a:gd name="connsiteY146" fmla="*/ 328239 h 1479112"/>
                  <a:gd name="connsiteX147" fmla="*/ 137167 w 173819"/>
                  <a:gd name="connsiteY147" fmla="*/ 329054 h 1479112"/>
                  <a:gd name="connsiteX148" fmla="*/ 136352 w 173819"/>
                  <a:gd name="connsiteY148" fmla="*/ 324167 h 1479112"/>
                  <a:gd name="connsiteX149" fmla="*/ 140425 w 173819"/>
                  <a:gd name="connsiteY149" fmla="*/ 324167 h 1479112"/>
                  <a:gd name="connsiteX150" fmla="*/ 138796 w 173819"/>
                  <a:gd name="connsiteY150" fmla="*/ 313578 h 1479112"/>
                  <a:gd name="connsiteX151" fmla="*/ 137982 w 173819"/>
                  <a:gd name="connsiteY151" fmla="*/ 316022 h 1479112"/>
                  <a:gd name="connsiteX152" fmla="*/ 137167 w 173819"/>
                  <a:gd name="connsiteY152" fmla="*/ 307877 h 1479112"/>
                  <a:gd name="connsiteX153" fmla="*/ 140425 w 173819"/>
                  <a:gd name="connsiteY153" fmla="*/ 308691 h 1479112"/>
                  <a:gd name="connsiteX154" fmla="*/ 139610 w 173819"/>
                  <a:gd name="connsiteY154" fmla="*/ 305434 h 1479112"/>
                  <a:gd name="connsiteX155" fmla="*/ 147755 w 173819"/>
                  <a:gd name="connsiteY155" fmla="*/ 311135 h 1479112"/>
                  <a:gd name="connsiteX156" fmla="*/ 147755 w 173819"/>
                  <a:gd name="connsiteY156" fmla="*/ 307877 h 1479112"/>
                  <a:gd name="connsiteX157" fmla="*/ 151013 w 173819"/>
                  <a:gd name="connsiteY157" fmla="*/ 308691 h 1479112"/>
                  <a:gd name="connsiteX158" fmla="*/ 145312 w 173819"/>
                  <a:gd name="connsiteY158" fmla="*/ 305434 h 1479112"/>
                  <a:gd name="connsiteX159" fmla="*/ 140425 w 173819"/>
                  <a:gd name="connsiteY159" fmla="*/ 294845 h 1479112"/>
                  <a:gd name="connsiteX160" fmla="*/ 142869 w 173819"/>
                  <a:gd name="connsiteY160" fmla="*/ 299732 h 1479112"/>
                  <a:gd name="connsiteX161" fmla="*/ 142869 w 173819"/>
                  <a:gd name="connsiteY161" fmla="*/ 289958 h 1479112"/>
                  <a:gd name="connsiteX162" fmla="*/ 138796 w 173819"/>
                  <a:gd name="connsiteY162" fmla="*/ 288329 h 1479112"/>
                  <a:gd name="connsiteX163" fmla="*/ 141239 w 173819"/>
                  <a:gd name="connsiteY163" fmla="*/ 285886 h 1479112"/>
                  <a:gd name="connsiteX164" fmla="*/ 137982 w 173819"/>
                  <a:gd name="connsiteY164" fmla="*/ 284257 h 1479112"/>
                  <a:gd name="connsiteX165" fmla="*/ 136352 w 173819"/>
                  <a:gd name="connsiteY165" fmla="*/ 276112 h 1479112"/>
                  <a:gd name="connsiteX166" fmla="*/ 142869 w 173819"/>
                  <a:gd name="connsiteY166" fmla="*/ 276112 h 1479112"/>
                  <a:gd name="connsiteX167" fmla="*/ 137167 w 173819"/>
                  <a:gd name="connsiteY167" fmla="*/ 272039 h 1479112"/>
                  <a:gd name="connsiteX168" fmla="*/ 140425 w 173819"/>
                  <a:gd name="connsiteY168" fmla="*/ 271225 h 1479112"/>
                  <a:gd name="connsiteX169" fmla="*/ 140425 w 173819"/>
                  <a:gd name="connsiteY169" fmla="*/ 262266 h 1479112"/>
                  <a:gd name="connsiteX170" fmla="*/ 137982 w 173819"/>
                  <a:gd name="connsiteY170" fmla="*/ 261451 h 1479112"/>
                  <a:gd name="connsiteX171" fmla="*/ 140425 w 173819"/>
                  <a:gd name="connsiteY171" fmla="*/ 257379 h 1479112"/>
                  <a:gd name="connsiteX172" fmla="*/ 140425 w 173819"/>
                  <a:gd name="connsiteY172" fmla="*/ 248419 h 1479112"/>
                  <a:gd name="connsiteX173" fmla="*/ 137982 w 173819"/>
                  <a:gd name="connsiteY173" fmla="*/ 243532 h 1479112"/>
                  <a:gd name="connsiteX174" fmla="*/ 137167 w 173819"/>
                  <a:gd name="connsiteY174" fmla="*/ 250863 h 1479112"/>
                  <a:gd name="connsiteX175" fmla="*/ 135538 w 173819"/>
                  <a:gd name="connsiteY175" fmla="*/ 242718 h 1479112"/>
                  <a:gd name="connsiteX176" fmla="*/ 137167 w 173819"/>
                  <a:gd name="connsiteY176" fmla="*/ 241903 h 1479112"/>
                  <a:gd name="connsiteX177" fmla="*/ 135538 w 173819"/>
                  <a:gd name="connsiteY177" fmla="*/ 236202 h 1479112"/>
                  <a:gd name="connsiteX178" fmla="*/ 137167 w 173819"/>
                  <a:gd name="connsiteY178" fmla="*/ 235387 h 1479112"/>
                  <a:gd name="connsiteX179" fmla="*/ 135538 w 173819"/>
                  <a:gd name="connsiteY179" fmla="*/ 233759 h 1479112"/>
                  <a:gd name="connsiteX180" fmla="*/ 137982 w 173819"/>
                  <a:gd name="connsiteY180" fmla="*/ 226428 h 1479112"/>
                  <a:gd name="connsiteX181" fmla="*/ 139610 w 173819"/>
                  <a:gd name="connsiteY181" fmla="*/ 230501 h 1479112"/>
                  <a:gd name="connsiteX182" fmla="*/ 140425 w 173819"/>
                  <a:gd name="connsiteY182" fmla="*/ 224799 h 1479112"/>
                  <a:gd name="connsiteX183" fmla="*/ 134724 w 173819"/>
                  <a:gd name="connsiteY183" fmla="*/ 221541 h 1479112"/>
                  <a:gd name="connsiteX184" fmla="*/ 134724 w 173819"/>
                  <a:gd name="connsiteY184" fmla="*/ 217469 h 1479112"/>
                  <a:gd name="connsiteX185" fmla="*/ 137167 w 173819"/>
                  <a:gd name="connsiteY185" fmla="*/ 221541 h 1479112"/>
                  <a:gd name="connsiteX186" fmla="*/ 139610 w 173819"/>
                  <a:gd name="connsiteY186" fmla="*/ 214211 h 1479112"/>
                  <a:gd name="connsiteX187" fmla="*/ 135538 w 173819"/>
                  <a:gd name="connsiteY187" fmla="*/ 211767 h 1479112"/>
                  <a:gd name="connsiteX188" fmla="*/ 137167 w 173819"/>
                  <a:gd name="connsiteY188" fmla="*/ 208509 h 1479112"/>
                  <a:gd name="connsiteX189" fmla="*/ 133909 w 173819"/>
                  <a:gd name="connsiteY189" fmla="*/ 205251 h 1479112"/>
                  <a:gd name="connsiteX190" fmla="*/ 137167 w 173819"/>
                  <a:gd name="connsiteY190" fmla="*/ 194663 h 1479112"/>
                  <a:gd name="connsiteX191" fmla="*/ 140425 w 173819"/>
                  <a:gd name="connsiteY191" fmla="*/ 198735 h 1479112"/>
                  <a:gd name="connsiteX192" fmla="*/ 140425 w 173819"/>
                  <a:gd name="connsiteY192" fmla="*/ 196292 h 1479112"/>
                  <a:gd name="connsiteX193" fmla="*/ 144497 w 173819"/>
                  <a:gd name="connsiteY193" fmla="*/ 196292 h 1479112"/>
                  <a:gd name="connsiteX194" fmla="*/ 142869 w 173819"/>
                  <a:gd name="connsiteY194" fmla="*/ 190590 h 1479112"/>
                  <a:gd name="connsiteX195" fmla="*/ 133095 w 173819"/>
                  <a:gd name="connsiteY195" fmla="*/ 187333 h 1479112"/>
                  <a:gd name="connsiteX196" fmla="*/ 133909 w 173819"/>
                  <a:gd name="connsiteY196" fmla="*/ 174301 h 1479112"/>
                  <a:gd name="connsiteX197" fmla="*/ 131465 w 173819"/>
                  <a:gd name="connsiteY197" fmla="*/ 176744 h 1479112"/>
                  <a:gd name="connsiteX198" fmla="*/ 127393 w 173819"/>
                  <a:gd name="connsiteY198" fmla="*/ 168599 h 1479112"/>
                  <a:gd name="connsiteX199" fmla="*/ 133095 w 173819"/>
                  <a:gd name="connsiteY199" fmla="*/ 169414 h 1479112"/>
                  <a:gd name="connsiteX200" fmla="*/ 133095 w 173819"/>
                  <a:gd name="connsiteY200" fmla="*/ 173486 h 1479112"/>
                  <a:gd name="connsiteX201" fmla="*/ 135538 w 173819"/>
                  <a:gd name="connsiteY201" fmla="*/ 168599 h 1479112"/>
                  <a:gd name="connsiteX202" fmla="*/ 132280 w 173819"/>
                  <a:gd name="connsiteY202" fmla="*/ 162898 h 1479112"/>
                  <a:gd name="connsiteX203" fmla="*/ 130651 w 173819"/>
                  <a:gd name="connsiteY203" fmla="*/ 166156 h 1479112"/>
                  <a:gd name="connsiteX204" fmla="*/ 127393 w 173819"/>
                  <a:gd name="connsiteY204" fmla="*/ 157197 h 1479112"/>
                  <a:gd name="connsiteX205" fmla="*/ 124950 w 173819"/>
                  <a:gd name="connsiteY205" fmla="*/ 162083 h 1479112"/>
                  <a:gd name="connsiteX206" fmla="*/ 123321 w 173819"/>
                  <a:gd name="connsiteY206" fmla="*/ 158011 h 1479112"/>
                  <a:gd name="connsiteX207" fmla="*/ 124950 w 173819"/>
                  <a:gd name="connsiteY207" fmla="*/ 158825 h 1479112"/>
                  <a:gd name="connsiteX208" fmla="*/ 120877 w 173819"/>
                  <a:gd name="connsiteY208" fmla="*/ 150681 h 1479112"/>
                  <a:gd name="connsiteX209" fmla="*/ 122506 w 173819"/>
                  <a:gd name="connsiteY209" fmla="*/ 146608 h 1479112"/>
                  <a:gd name="connsiteX210" fmla="*/ 127393 w 173819"/>
                  <a:gd name="connsiteY210" fmla="*/ 154753 h 1479112"/>
                  <a:gd name="connsiteX211" fmla="*/ 124135 w 173819"/>
                  <a:gd name="connsiteY211" fmla="*/ 144979 h 1479112"/>
                  <a:gd name="connsiteX212" fmla="*/ 125764 w 173819"/>
                  <a:gd name="connsiteY212" fmla="*/ 148237 h 1479112"/>
                  <a:gd name="connsiteX213" fmla="*/ 125764 w 173819"/>
                  <a:gd name="connsiteY213" fmla="*/ 138463 h 1479112"/>
                  <a:gd name="connsiteX214" fmla="*/ 122506 w 173819"/>
                  <a:gd name="connsiteY214" fmla="*/ 138463 h 1479112"/>
                  <a:gd name="connsiteX215" fmla="*/ 116805 w 173819"/>
                  <a:gd name="connsiteY215" fmla="*/ 125431 h 1479112"/>
                  <a:gd name="connsiteX216" fmla="*/ 118434 w 173819"/>
                  <a:gd name="connsiteY216" fmla="*/ 121359 h 1479112"/>
                  <a:gd name="connsiteX217" fmla="*/ 124135 w 173819"/>
                  <a:gd name="connsiteY217" fmla="*/ 135205 h 1479112"/>
                  <a:gd name="connsiteX218" fmla="*/ 129022 w 173819"/>
                  <a:gd name="connsiteY218" fmla="*/ 141721 h 1479112"/>
                  <a:gd name="connsiteX219" fmla="*/ 132280 w 173819"/>
                  <a:gd name="connsiteY219" fmla="*/ 134391 h 1479112"/>
                  <a:gd name="connsiteX220" fmla="*/ 129837 w 173819"/>
                  <a:gd name="connsiteY220" fmla="*/ 130318 h 1479112"/>
                  <a:gd name="connsiteX221" fmla="*/ 126579 w 173819"/>
                  <a:gd name="connsiteY221" fmla="*/ 132762 h 1479112"/>
                  <a:gd name="connsiteX222" fmla="*/ 119248 w 173819"/>
                  <a:gd name="connsiteY222" fmla="*/ 118101 h 1479112"/>
                  <a:gd name="connsiteX223" fmla="*/ 122506 w 173819"/>
                  <a:gd name="connsiteY223" fmla="*/ 118101 h 1479112"/>
                  <a:gd name="connsiteX224" fmla="*/ 115176 w 173819"/>
                  <a:gd name="connsiteY224" fmla="*/ 96110 h 1479112"/>
                  <a:gd name="connsiteX225" fmla="*/ 110289 w 173819"/>
                  <a:gd name="connsiteY225" fmla="*/ 92852 h 1479112"/>
                  <a:gd name="connsiteX226" fmla="*/ 107845 w 173819"/>
                  <a:gd name="connsiteY226" fmla="*/ 99368 h 1479112"/>
                  <a:gd name="connsiteX227" fmla="*/ 109474 w 173819"/>
                  <a:gd name="connsiteY227" fmla="*/ 97739 h 1479112"/>
                  <a:gd name="connsiteX228" fmla="*/ 107031 w 173819"/>
                  <a:gd name="connsiteY228" fmla="*/ 90408 h 1479112"/>
                  <a:gd name="connsiteX229" fmla="*/ 114361 w 173819"/>
                  <a:gd name="connsiteY229" fmla="*/ 90408 h 1479112"/>
                  <a:gd name="connsiteX230" fmla="*/ 114361 w 173819"/>
                  <a:gd name="connsiteY230" fmla="*/ 85521 h 1479112"/>
                  <a:gd name="connsiteX231" fmla="*/ 104587 w 173819"/>
                  <a:gd name="connsiteY231" fmla="*/ 71675 h 1479112"/>
                  <a:gd name="connsiteX232" fmla="*/ 93185 w 173819"/>
                  <a:gd name="connsiteY232" fmla="*/ 50498 h 1479112"/>
                  <a:gd name="connsiteX233" fmla="*/ 94813 w 173819"/>
                  <a:gd name="connsiteY233" fmla="*/ 43982 h 1479112"/>
                  <a:gd name="connsiteX234" fmla="*/ 91556 w 173819"/>
                  <a:gd name="connsiteY234" fmla="*/ 42354 h 1479112"/>
                  <a:gd name="connsiteX235" fmla="*/ 92370 w 173819"/>
                  <a:gd name="connsiteY235" fmla="*/ 42354 h 1479112"/>
                  <a:gd name="connsiteX236" fmla="*/ 83411 w 173819"/>
                  <a:gd name="connsiteY236" fmla="*/ 32580 h 1479112"/>
                  <a:gd name="connsiteX237" fmla="*/ 86669 w 173819"/>
                  <a:gd name="connsiteY237" fmla="*/ 32580 h 1479112"/>
                  <a:gd name="connsiteX238" fmla="*/ 84225 w 173819"/>
                  <a:gd name="connsiteY238" fmla="*/ 30136 h 1479112"/>
                  <a:gd name="connsiteX239" fmla="*/ 86669 w 173819"/>
                  <a:gd name="connsiteY239" fmla="*/ 29322 h 1479112"/>
                  <a:gd name="connsiteX240" fmla="*/ 78524 w 173819"/>
                  <a:gd name="connsiteY240" fmla="*/ 19548 h 1479112"/>
                  <a:gd name="connsiteX241" fmla="*/ 78524 w 173819"/>
                  <a:gd name="connsiteY241" fmla="*/ 22806 h 1479112"/>
                  <a:gd name="connsiteX242" fmla="*/ 66306 w 173819"/>
                  <a:gd name="connsiteY242" fmla="*/ 8145 h 1479112"/>
                  <a:gd name="connsiteX243" fmla="*/ 67935 w 173819"/>
                  <a:gd name="connsiteY243" fmla="*/ 7330 h 1479112"/>
                  <a:gd name="connsiteX244" fmla="*/ 64677 w 173819"/>
                  <a:gd name="connsiteY244" fmla="*/ 4887 h 1479112"/>
                  <a:gd name="connsiteX245" fmla="*/ 62234 w 173819"/>
                  <a:gd name="connsiteY245" fmla="*/ 0 h 1479112"/>
                  <a:gd name="connsiteX246" fmla="*/ 72822 w 173819"/>
                  <a:gd name="connsiteY246" fmla="*/ 4887 h 1479112"/>
                  <a:gd name="connsiteX247" fmla="*/ 68750 w 173819"/>
                  <a:gd name="connsiteY247" fmla="*/ 6516 h 1479112"/>
                  <a:gd name="connsiteX248" fmla="*/ 75266 w 173819"/>
                  <a:gd name="connsiteY248" fmla="*/ 13032 h 1479112"/>
                  <a:gd name="connsiteX249" fmla="*/ 72008 w 173819"/>
                  <a:gd name="connsiteY249" fmla="*/ 9774 h 1479112"/>
                  <a:gd name="connsiteX250" fmla="*/ 78524 w 173819"/>
                  <a:gd name="connsiteY250" fmla="*/ 10589 h 1479112"/>
                  <a:gd name="connsiteX251" fmla="*/ 76080 w 173819"/>
                  <a:gd name="connsiteY251" fmla="*/ 8145 h 1479112"/>
                  <a:gd name="connsiteX252" fmla="*/ 83411 w 173819"/>
                  <a:gd name="connsiteY252" fmla="*/ 14661 h 1479112"/>
                  <a:gd name="connsiteX253" fmla="*/ 81782 w 173819"/>
                  <a:gd name="connsiteY253" fmla="*/ 16290 h 1479112"/>
                  <a:gd name="connsiteX254" fmla="*/ 89927 w 173819"/>
                  <a:gd name="connsiteY254" fmla="*/ 22806 h 1479112"/>
                  <a:gd name="connsiteX255" fmla="*/ 99700 w 173819"/>
                  <a:gd name="connsiteY255" fmla="*/ 35837 h 1479112"/>
                  <a:gd name="connsiteX256" fmla="*/ 89927 w 173819"/>
                  <a:gd name="connsiteY256" fmla="*/ 30951 h 1479112"/>
                  <a:gd name="connsiteX257" fmla="*/ 93185 w 173819"/>
                  <a:gd name="connsiteY257" fmla="*/ 38281 h 1479112"/>
                  <a:gd name="connsiteX258" fmla="*/ 102144 w 173819"/>
                  <a:gd name="connsiteY258" fmla="*/ 42354 h 1479112"/>
                  <a:gd name="connsiteX259" fmla="*/ 100515 w 173819"/>
                  <a:gd name="connsiteY259" fmla="*/ 43168 h 1479112"/>
                  <a:gd name="connsiteX260" fmla="*/ 107845 w 173819"/>
                  <a:gd name="connsiteY260" fmla="*/ 50498 h 1479112"/>
                  <a:gd name="connsiteX261" fmla="*/ 119248 w 173819"/>
                  <a:gd name="connsiteY261" fmla="*/ 75748 h 1479112"/>
                  <a:gd name="connsiteX262" fmla="*/ 117619 w 173819"/>
                  <a:gd name="connsiteY262" fmla="*/ 76562 h 1479112"/>
                  <a:gd name="connsiteX263" fmla="*/ 128208 w 173819"/>
                  <a:gd name="connsiteY263" fmla="*/ 93666 h 1479112"/>
                  <a:gd name="connsiteX264" fmla="*/ 135538 w 173819"/>
                  <a:gd name="connsiteY264" fmla="*/ 118915 h 1479112"/>
                  <a:gd name="connsiteX265" fmla="*/ 149384 w 173819"/>
                  <a:gd name="connsiteY265" fmla="*/ 166970 h 1479112"/>
                  <a:gd name="connsiteX266" fmla="*/ 146126 w 173819"/>
                  <a:gd name="connsiteY266" fmla="*/ 164527 h 1479112"/>
                  <a:gd name="connsiteX267" fmla="*/ 146126 w 173819"/>
                  <a:gd name="connsiteY267" fmla="*/ 169414 h 1479112"/>
                  <a:gd name="connsiteX268" fmla="*/ 151013 w 173819"/>
                  <a:gd name="connsiteY268" fmla="*/ 175115 h 1479112"/>
                  <a:gd name="connsiteX269" fmla="*/ 156715 w 173819"/>
                  <a:gd name="connsiteY269" fmla="*/ 199550 h 1479112"/>
                  <a:gd name="connsiteX270" fmla="*/ 155086 w 173819"/>
                  <a:gd name="connsiteY270" fmla="*/ 200364 h 1479112"/>
                  <a:gd name="connsiteX271" fmla="*/ 157529 w 173819"/>
                  <a:gd name="connsiteY271" fmla="*/ 224799 h 1479112"/>
                  <a:gd name="connsiteX272" fmla="*/ 155900 w 173819"/>
                  <a:gd name="connsiteY272" fmla="*/ 230501 h 1479112"/>
                  <a:gd name="connsiteX273" fmla="*/ 160787 w 173819"/>
                  <a:gd name="connsiteY273" fmla="*/ 244347 h 1479112"/>
                  <a:gd name="connsiteX274" fmla="*/ 159973 w 173819"/>
                  <a:gd name="connsiteY274" fmla="*/ 263080 h 1479112"/>
                  <a:gd name="connsiteX275" fmla="*/ 162416 w 173819"/>
                  <a:gd name="connsiteY275" fmla="*/ 322538 h 1479112"/>
                  <a:gd name="connsiteX276" fmla="*/ 159973 w 173819"/>
                  <a:gd name="connsiteY276" fmla="*/ 324167 h 1479112"/>
                  <a:gd name="connsiteX277" fmla="*/ 156715 w 173819"/>
                  <a:gd name="connsiteY277" fmla="*/ 383625 h 1479112"/>
                  <a:gd name="connsiteX278" fmla="*/ 153457 w 173819"/>
                  <a:gd name="connsiteY278" fmla="*/ 381995 h 1479112"/>
                  <a:gd name="connsiteX279" fmla="*/ 155086 w 173819"/>
                  <a:gd name="connsiteY279" fmla="*/ 392584 h 1479112"/>
                  <a:gd name="connsiteX280" fmla="*/ 151828 w 173819"/>
                  <a:gd name="connsiteY280" fmla="*/ 408874 h 1479112"/>
                  <a:gd name="connsiteX281" fmla="*/ 152642 w 173819"/>
                  <a:gd name="connsiteY281" fmla="*/ 420277 h 1479112"/>
                  <a:gd name="connsiteX282" fmla="*/ 149384 w 173819"/>
                  <a:gd name="connsiteY282" fmla="*/ 444711 h 1479112"/>
                  <a:gd name="connsiteX283" fmla="*/ 150199 w 173819"/>
                  <a:gd name="connsiteY283" fmla="*/ 442268 h 1479112"/>
                  <a:gd name="connsiteX284" fmla="*/ 147755 w 173819"/>
                  <a:gd name="connsiteY284" fmla="*/ 443082 h 1479112"/>
                  <a:gd name="connsiteX285" fmla="*/ 149384 w 173819"/>
                  <a:gd name="connsiteY285" fmla="*/ 453671 h 1479112"/>
                  <a:gd name="connsiteX286" fmla="*/ 143683 w 173819"/>
                  <a:gd name="connsiteY286" fmla="*/ 488694 h 1479112"/>
                  <a:gd name="connsiteX287" fmla="*/ 145312 w 173819"/>
                  <a:gd name="connsiteY287" fmla="*/ 491952 h 1479112"/>
                  <a:gd name="connsiteX288" fmla="*/ 142054 w 173819"/>
                  <a:gd name="connsiteY288" fmla="*/ 518015 h 1479112"/>
                  <a:gd name="connsiteX289" fmla="*/ 139610 w 173819"/>
                  <a:gd name="connsiteY289" fmla="*/ 518830 h 1479112"/>
                  <a:gd name="connsiteX290" fmla="*/ 141239 w 173819"/>
                  <a:gd name="connsiteY290" fmla="*/ 522088 h 1479112"/>
                  <a:gd name="connsiteX291" fmla="*/ 134724 w 173819"/>
                  <a:gd name="connsiteY291" fmla="*/ 565256 h 1479112"/>
                  <a:gd name="connsiteX292" fmla="*/ 132280 w 173819"/>
                  <a:gd name="connsiteY292" fmla="*/ 637745 h 1479112"/>
                  <a:gd name="connsiteX293" fmla="*/ 131465 w 173819"/>
                  <a:gd name="connsiteY293" fmla="*/ 637745 h 1479112"/>
                  <a:gd name="connsiteX294" fmla="*/ 133095 w 173819"/>
                  <a:gd name="connsiteY294" fmla="*/ 662180 h 1479112"/>
                  <a:gd name="connsiteX295" fmla="*/ 131465 w 173819"/>
                  <a:gd name="connsiteY295" fmla="*/ 667881 h 1479112"/>
                  <a:gd name="connsiteX296" fmla="*/ 133909 w 173819"/>
                  <a:gd name="connsiteY296" fmla="*/ 693945 h 1479112"/>
                  <a:gd name="connsiteX297" fmla="*/ 133095 w 173819"/>
                  <a:gd name="connsiteY297" fmla="*/ 691501 h 1479112"/>
                  <a:gd name="connsiteX298" fmla="*/ 133909 w 173819"/>
                  <a:gd name="connsiteY298" fmla="*/ 704533 h 1479112"/>
                  <a:gd name="connsiteX299" fmla="*/ 135538 w 173819"/>
                  <a:gd name="connsiteY299" fmla="*/ 717565 h 1479112"/>
                  <a:gd name="connsiteX300" fmla="*/ 133909 w 173819"/>
                  <a:gd name="connsiteY300" fmla="*/ 715122 h 1479112"/>
                  <a:gd name="connsiteX301" fmla="*/ 134724 w 173819"/>
                  <a:gd name="connsiteY301" fmla="*/ 725710 h 1479112"/>
                  <a:gd name="connsiteX302" fmla="*/ 136352 w 173819"/>
                  <a:gd name="connsiteY302" fmla="*/ 725710 h 1479112"/>
                  <a:gd name="connsiteX303" fmla="*/ 151013 w 173819"/>
                  <a:gd name="connsiteY303" fmla="*/ 788426 h 1479112"/>
                  <a:gd name="connsiteX304" fmla="*/ 150199 w 173819"/>
                  <a:gd name="connsiteY304" fmla="*/ 802272 h 1479112"/>
                  <a:gd name="connsiteX305" fmla="*/ 151013 w 173819"/>
                  <a:gd name="connsiteY305" fmla="*/ 803087 h 1479112"/>
                  <a:gd name="connsiteX306" fmla="*/ 151013 w 173819"/>
                  <a:gd name="connsiteY306" fmla="*/ 814489 h 1479112"/>
                  <a:gd name="connsiteX307" fmla="*/ 154271 w 173819"/>
                  <a:gd name="connsiteY307" fmla="*/ 816118 h 1479112"/>
                  <a:gd name="connsiteX308" fmla="*/ 156715 w 173819"/>
                  <a:gd name="connsiteY308" fmla="*/ 835666 h 1479112"/>
                  <a:gd name="connsiteX309" fmla="*/ 155086 w 173819"/>
                  <a:gd name="connsiteY309" fmla="*/ 835666 h 1479112"/>
                  <a:gd name="connsiteX310" fmla="*/ 165674 w 173819"/>
                  <a:gd name="connsiteY310" fmla="*/ 860915 h 1479112"/>
                  <a:gd name="connsiteX311" fmla="*/ 173819 w 173819"/>
                  <a:gd name="connsiteY311" fmla="*/ 935848 h 1479112"/>
                  <a:gd name="connsiteX312" fmla="*/ 161602 w 173819"/>
                  <a:gd name="connsiteY312" fmla="*/ 1010781 h 1479112"/>
                  <a:gd name="connsiteX313" fmla="*/ 96443 w 173819"/>
                  <a:gd name="connsiteY313" fmla="*/ 1139471 h 1479112"/>
                  <a:gd name="connsiteX314" fmla="*/ 82596 w 173819"/>
                  <a:gd name="connsiteY314" fmla="*/ 1159833 h 1479112"/>
                  <a:gd name="connsiteX315" fmla="*/ 81782 w 173819"/>
                  <a:gd name="connsiteY315" fmla="*/ 1159019 h 1479112"/>
                  <a:gd name="connsiteX316" fmla="*/ 79338 w 173819"/>
                  <a:gd name="connsiteY316" fmla="*/ 1168792 h 1479112"/>
                  <a:gd name="connsiteX317" fmla="*/ 57347 w 173819"/>
                  <a:gd name="connsiteY317" fmla="*/ 1214404 h 1479112"/>
                  <a:gd name="connsiteX318" fmla="*/ 55718 w 173819"/>
                  <a:gd name="connsiteY318" fmla="*/ 1212775 h 1479112"/>
                  <a:gd name="connsiteX319" fmla="*/ 55718 w 173819"/>
                  <a:gd name="connsiteY319" fmla="*/ 1216847 h 1479112"/>
                  <a:gd name="connsiteX320" fmla="*/ 54904 w 173819"/>
                  <a:gd name="connsiteY320" fmla="*/ 1216847 h 1479112"/>
                  <a:gd name="connsiteX321" fmla="*/ 56533 w 173819"/>
                  <a:gd name="connsiteY321" fmla="*/ 1220105 h 1479112"/>
                  <a:gd name="connsiteX322" fmla="*/ 15808 w 173819"/>
                  <a:gd name="connsiteY322" fmla="*/ 1345537 h 1479112"/>
                  <a:gd name="connsiteX323" fmla="*/ 10921 w 173819"/>
                  <a:gd name="connsiteY323" fmla="*/ 1381374 h 1479112"/>
                  <a:gd name="connsiteX324" fmla="*/ 2776 w 173819"/>
                  <a:gd name="connsiteY324" fmla="*/ 1479113 h 1479112"/>
                  <a:gd name="connsiteX325" fmla="*/ 2776 w 173819"/>
                  <a:gd name="connsiteY325" fmla="*/ 1450606 h 1479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</a:cxnLst>
                <a:rect l="l" t="t" r="r" b="b"/>
                <a:pathLst>
                  <a:path w="173819" h="1479112">
                    <a:moveTo>
                      <a:pt x="2776" y="1450606"/>
                    </a:moveTo>
                    <a:cubicBezTo>
                      <a:pt x="-3740" y="1431872"/>
                      <a:pt x="3591" y="1408252"/>
                      <a:pt x="1147" y="1387890"/>
                    </a:cubicBezTo>
                    <a:cubicBezTo>
                      <a:pt x="1147" y="1385446"/>
                      <a:pt x="4405" y="1388704"/>
                      <a:pt x="4405" y="1383817"/>
                    </a:cubicBezTo>
                    <a:cubicBezTo>
                      <a:pt x="1147" y="1364270"/>
                      <a:pt x="9292" y="1333319"/>
                      <a:pt x="18252" y="1311328"/>
                    </a:cubicBezTo>
                    <a:lnTo>
                      <a:pt x="19066" y="1312957"/>
                    </a:lnTo>
                    <a:cubicBezTo>
                      <a:pt x="20695" y="1308884"/>
                      <a:pt x="19066" y="1302368"/>
                      <a:pt x="20695" y="1298296"/>
                    </a:cubicBezTo>
                    <a:cubicBezTo>
                      <a:pt x="21509" y="1298296"/>
                      <a:pt x="21509" y="1299925"/>
                      <a:pt x="22324" y="1299111"/>
                    </a:cubicBezTo>
                    <a:cubicBezTo>
                      <a:pt x="20695" y="1297482"/>
                      <a:pt x="23953" y="1290966"/>
                      <a:pt x="23138" y="1288522"/>
                    </a:cubicBezTo>
                    <a:cubicBezTo>
                      <a:pt x="23953" y="1286893"/>
                      <a:pt x="25582" y="1287708"/>
                      <a:pt x="27211" y="1285264"/>
                    </a:cubicBezTo>
                    <a:lnTo>
                      <a:pt x="25582" y="1282006"/>
                    </a:lnTo>
                    <a:cubicBezTo>
                      <a:pt x="22324" y="1273047"/>
                      <a:pt x="31283" y="1264088"/>
                      <a:pt x="32098" y="1253499"/>
                    </a:cubicBezTo>
                    <a:cubicBezTo>
                      <a:pt x="32098" y="1254314"/>
                      <a:pt x="32098" y="1255128"/>
                      <a:pt x="32912" y="1254314"/>
                    </a:cubicBezTo>
                    <a:cubicBezTo>
                      <a:pt x="34541" y="1237209"/>
                      <a:pt x="43501" y="1217662"/>
                      <a:pt x="49202" y="1200557"/>
                    </a:cubicBezTo>
                    <a:cubicBezTo>
                      <a:pt x="49202" y="1201372"/>
                      <a:pt x="50831" y="1203001"/>
                      <a:pt x="51646" y="1202186"/>
                    </a:cubicBezTo>
                    <a:cubicBezTo>
                      <a:pt x="50017" y="1200557"/>
                      <a:pt x="51646" y="1194856"/>
                      <a:pt x="53275" y="1189969"/>
                    </a:cubicBezTo>
                    <a:cubicBezTo>
                      <a:pt x="56533" y="1189154"/>
                      <a:pt x="54904" y="1181010"/>
                      <a:pt x="58976" y="1176123"/>
                    </a:cubicBezTo>
                    <a:lnTo>
                      <a:pt x="58976" y="1176937"/>
                    </a:lnTo>
                    <a:cubicBezTo>
                      <a:pt x="58976" y="1172050"/>
                      <a:pt x="63048" y="1172050"/>
                      <a:pt x="62234" y="1167163"/>
                    </a:cubicBezTo>
                    <a:lnTo>
                      <a:pt x="65492" y="1165534"/>
                    </a:lnTo>
                    <a:cubicBezTo>
                      <a:pt x="63048" y="1162276"/>
                      <a:pt x="69564" y="1160647"/>
                      <a:pt x="70379" y="1156575"/>
                    </a:cubicBezTo>
                    <a:lnTo>
                      <a:pt x="69564" y="1156575"/>
                    </a:lnTo>
                    <a:cubicBezTo>
                      <a:pt x="70379" y="1153317"/>
                      <a:pt x="72822" y="1152502"/>
                      <a:pt x="73637" y="1149245"/>
                    </a:cubicBezTo>
                    <a:lnTo>
                      <a:pt x="74451" y="1149245"/>
                    </a:lnTo>
                    <a:cubicBezTo>
                      <a:pt x="76895" y="1142729"/>
                      <a:pt x="80967" y="1139471"/>
                      <a:pt x="78524" y="1138656"/>
                    </a:cubicBezTo>
                    <a:cubicBezTo>
                      <a:pt x="81782" y="1137027"/>
                      <a:pt x="76080" y="1145172"/>
                      <a:pt x="80153" y="1143543"/>
                    </a:cubicBezTo>
                    <a:cubicBezTo>
                      <a:pt x="89927" y="1120737"/>
                      <a:pt x="102958" y="1099561"/>
                      <a:pt x="114361" y="1078384"/>
                    </a:cubicBezTo>
                    <a:cubicBezTo>
                      <a:pt x="116805" y="1076755"/>
                      <a:pt x="117619" y="1075126"/>
                      <a:pt x="119248" y="1075126"/>
                    </a:cubicBezTo>
                    <a:cubicBezTo>
                      <a:pt x="120063" y="1072683"/>
                      <a:pt x="123321" y="1066981"/>
                      <a:pt x="123321" y="1064538"/>
                    </a:cubicBezTo>
                    <a:cubicBezTo>
                      <a:pt x="123321" y="1065352"/>
                      <a:pt x="124950" y="1063723"/>
                      <a:pt x="125764" y="1062909"/>
                    </a:cubicBezTo>
                    <a:cubicBezTo>
                      <a:pt x="129022" y="1059651"/>
                      <a:pt x="125764" y="1057207"/>
                      <a:pt x="129022" y="1053135"/>
                    </a:cubicBezTo>
                    <a:cubicBezTo>
                      <a:pt x="129022" y="1055578"/>
                      <a:pt x="129022" y="1056393"/>
                      <a:pt x="130651" y="1056393"/>
                    </a:cubicBezTo>
                    <a:cubicBezTo>
                      <a:pt x="130651" y="1051506"/>
                      <a:pt x="133909" y="1046619"/>
                      <a:pt x="134724" y="1042546"/>
                    </a:cubicBezTo>
                    <a:cubicBezTo>
                      <a:pt x="134724" y="1043361"/>
                      <a:pt x="134724" y="1044990"/>
                      <a:pt x="135538" y="1044990"/>
                    </a:cubicBezTo>
                    <a:cubicBezTo>
                      <a:pt x="135538" y="1039288"/>
                      <a:pt x="140425" y="1036031"/>
                      <a:pt x="140425" y="1031144"/>
                    </a:cubicBezTo>
                    <a:lnTo>
                      <a:pt x="141239" y="1033587"/>
                    </a:lnTo>
                    <a:cubicBezTo>
                      <a:pt x="146126" y="1027071"/>
                      <a:pt x="139610" y="1030329"/>
                      <a:pt x="142869" y="1024628"/>
                    </a:cubicBezTo>
                    <a:cubicBezTo>
                      <a:pt x="142869" y="1026257"/>
                      <a:pt x="143683" y="1026257"/>
                      <a:pt x="143683" y="1026257"/>
                    </a:cubicBezTo>
                    <a:cubicBezTo>
                      <a:pt x="143683" y="1019741"/>
                      <a:pt x="147755" y="1010781"/>
                      <a:pt x="149384" y="1005080"/>
                    </a:cubicBezTo>
                    <a:cubicBezTo>
                      <a:pt x="149384" y="1005894"/>
                      <a:pt x="150199" y="1005894"/>
                      <a:pt x="150199" y="1005894"/>
                    </a:cubicBezTo>
                    <a:cubicBezTo>
                      <a:pt x="151828" y="999379"/>
                      <a:pt x="155086" y="993677"/>
                      <a:pt x="155900" y="986347"/>
                    </a:cubicBezTo>
                    <a:cubicBezTo>
                      <a:pt x="157529" y="983903"/>
                      <a:pt x="159158" y="987976"/>
                      <a:pt x="160787" y="981460"/>
                    </a:cubicBezTo>
                    <a:cubicBezTo>
                      <a:pt x="157529" y="980645"/>
                      <a:pt x="162416" y="970057"/>
                      <a:pt x="158344" y="972500"/>
                    </a:cubicBezTo>
                    <a:cubicBezTo>
                      <a:pt x="159973" y="966799"/>
                      <a:pt x="163231" y="957840"/>
                      <a:pt x="162416" y="953767"/>
                    </a:cubicBezTo>
                    <a:cubicBezTo>
                      <a:pt x="163231" y="956210"/>
                      <a:pt x="166489" y="951324"/>
                      <a:pt x="165674" y="956210"/>
                    </a:cubicBezTo>
                    <a:lnTo>
                      <a:pt x="168117" y="952953"/>
                    </a:lnTo>
                    <a:cubicBezTo>
                      <a:pt x="168932" y="953767"/>
                      <a:pt x="167303" y="957025"/>
                      <a:pt x="168932" y="956210"/>
                    </a:cubicBezTo>
                    <a:cubicBezTo>
                      <a:pt x="168932" y="953767"/>
                      <a:pt x="168932" y="946437"/>
                      <a:pt x="169747" y="943993"/>
                    </a:cubicBezTo>
                    <a:cubicBezTo>
                      <a:pt x="168117" y="939106"/>
                      <a:pt x="165674" y="935034"/>
                      <a:pt x="164860" y="926889"/>
                    </a:cubicBezTo>
                    <a:cubicBezTo>
                      <a:pt x="165674" y="930147"/>
                      <a:pt x="168117" y="925260"/>
                      <a:pt x="168932" y="927703"/>
                    </a:cubicBezTo>
                    <a:lnTo>
                      <a:pt x="163231" y="917115"/>
                    </a:lnTo>
                    <a:cubicBezTo>
                      <a:pt x="163231" y="914672"/>
                      <a:pt x="165674" y="916301"/>
                      <a:pt x="164860" y="913043"/>
                    </a:cubicBezTo>
                    <a:cubicBezTo>
                      <a:pt x="164045" y="913043"/>
                      <a:pt x="163231" y="911414"/>
                      <a:pt x="163231" y="910599"/>
                    </a:cubicBezTo>
                    <a:cubicBezTo>
                      <a:pt x="163231" y="909785"/>
                      <a:pt x="162416" y="900825"/>
                      <a:pt x="164860" y="899196"/>
                    </a:cubicBezTo>
                    <a:cubicBezTo>
                      <a:pt x="165674" y="898382"/>
                      <a:pt x="165674" y="903269"/>
                      <a:pt x="166489" y="900011"/>
                    </a:cubicBezTo>
                    <a:cubicBezTo>
                      <a:pt x="166489" y="895124"/>
                      <a:pt x="164860" y="895124"/>
                      <a:pt x="164860" y="891051"/>
                    </a:cubicBezTo>
                    <a:lnTo>
                      <a:pt x="164860" y="891051"/>
                    </a:lnTo>
                    <a:cubicBezTo>
                      <a:pt x="164860" y="887793"/>
                      <a:pt x="162416" y="882092"/>
                      <a:pt x="161602" y="886165"/>
                    </a:cubicBezTo>
                    <a:cubicBezTo>
                      <a:pt x="161602" y="888608"/>
                      <a:pt x="163231" y="885350"/>
                      <a:pt x="162416" y="888608"/>
                    </a:cubicBezTo>
                    <a:cubicBezTo>
                      <a:pt x="160787" y="886979"/>
                      <a:pt x="159158" y="881278"/>
                      <a:pt x="159158" y="877205"/>
                    </a:cubicBezTo>
                    <a:cubicBezTo>
                      <a:pt x="159973" y="878834"/>
                      <a:pt x="160787" y="878020"/>
                      <a:pt x="161602" y="878834"/>
                    </a:cubicBezTo>
                    <a:cubicBezTo>
                      <a:pt x="158344" y="873133"/>
                      <a:pt x="156715" y="866617"/>
                      <a:pt x="155086" y="860101"/>
                    </a:cubicBezTo>
                    <a:cubicBezTo>
                      <a:pt x="153457" y="860101"/>
                      <a:pt x="158344" y="862544"/>
                      <a:pt x="157529" y="863359"/>
                    </a:cubicBezTo>
                    <a:cubicBezTo>
                      <a:pt x="158344" y="854399"/>
                      <a:pt x="151828" y="846254"/>
                      <a:pt x="152642" y="838109"/>
                    </a:cubicBezTo>
                    <a:cubicBezTo>
                      <a:pt x="153457" y="838924"/>
                      <a:pt x="151013" y="838924"/>
                      <a:pt x="151013" y="838924"/>
                    </a:cubicBezTo>
                    <a:cubicBezTo>
                      <a:pt x="150199" y="834852"/>
                      <a:pt x="152642" y="834852"/>
                      <a:pt x="151013" y="831594"/>
                    </a:cubicBezTo>
                    <a:cubicBezTo>
                      <a:pt x="151828" y="830779"/>
                      <a:pt x="150199" y="828336"/>
                      <a:pt x="148570" y="825892"/>
                    </a:cubicBezTo>
                    <a:cubicBezTo>
                      <a:pt x="147755" y="824263"/>
                      <a:pt x="149384" y="825078"/>
                      <a:pt x="149384" y="827521"/>
                    </a:cubicBezTo>
                    <a:cubicBezTo>
                      <a:pt x="147755" y="824263"/>
                      <a:pt x="142054" y="808788"/>
                      <a:pt x="142054" y="799829"/>
                    </a:cubicBezTo>
                    <a:cubicBezTo>
                      <a:pt x="141239" y="799829"/>
                      <a:pt x="137982" y="794942"/>
                      <a:pt x="137167" y="793313"/>
                    </a:cubicBezTo>
                    <a:lnTo>
                      <a:pt x="138796" y="793313"/>
                    </a:lnTo>
                    <a:cubicBezTo>
                      <a:pt x="139610" y="790869"/>
                      <a:pt x="137167" y="786797"/>
                      <a:pt x="138796" y="785982"/>
                    </a:cubicBezTo>
                    <a:cubicBezTo>
                      <a:pt x="135538" y="781910"/>
                      <a:pt x="144497" y="802272"/>
                      <a:pt x="141239" y="796571"/>
                    </a:cubicBezTo>
                    <a:cubicBezTo>
                      <a:pt x="142054" y="794942"/>
                      <a:pt x="136352" y="789240"/>
                      <a:pt x="138796" y="790055"/>
                    </a:cubicBezTo>
                    <a:cubicBezTo>
                      <a:pt x="137982" y="785982"/>
                      <a:pt x="134724" y="782724"/>
                      <a:pt x="135538" y="777837"/>
                    </a:cubicBezTo>
                    <a:cubicBezTo>
                      <a:pt x="135538" y="779466"/>
                      <a:pt x="138796" y="780281"/>
                      <a:pt x="137982" y="777023"/>
                    </a:cubicBezTo>
                    <a:cubicBezTo>
                      <a:pt x="136352" y="771322"/>
                      <a:pt x="136352" y="775394"/>
                      <a:pt x="134724" y="770507"/>
                    </a:cubicBezTo>
                    <a:lnTo>
                      <a:pt x="133095" y="768064"/>
                    </a:lnTo>
                    <a:cubicBezTo>
                      <a:pt x="131465" y="768064"/>
                      <a:pt x="132280" y="762362"/>
                      <a:pt x="130651" y="765620"/>
                    </a:cubicBezTo>
                    <a:cubicBezTo>
                      <a:pt x="132280" y="764805"/>
                      <a:pt x="128208" y="757475"/>
                      <a:pt x="130651" y="757475"/>
                    </a:cubicBezTo>
                    <a:lnTo>
                      <a:pt x="133095" y="757475"/>
                    </a:lnTo>
                    <a:cubicBezTo>
                      <a:pt x="132280" y="755032"/>
                      <a:pt x="129837" y="753403"/>
                      <a:pt x="128208" y="751774"/>
                    </a:cubicBezTo>
                    <a:cubicBezTo>
                      <a:pt x="128208" y="751774"/>
                      <a:pt x="129022" y="750959"/>
                      <a:pt x="129022" y="750959"/>
                    </a:cubicBezTo>
                    <a:cubicBezTo>
                      <a:pt x="125764" y="750959"/>
                      <a:pt x="128208" y="744443"/>
                      <a:pt x="124950" y="742000"/>
                    </a:cubicBezTo>
                    <a:cubicBezTo>
                      <a:pt x="124950" y="736298"/>
                      <a:pt x="122506" y="728153"/>
                      <a:pt x="124135" y="724896"/>
                    </a:cubicBezTo>
                    <a:cubicBezTo>
                      <a:pt x="122506" y="720823"/>
                      <a:pt x="120877" y="716751"/>
                      <a:pt x="120877" y="711864"/>
                    </a:cubicBezTo>
                    <a:cubicBezTo>
                      <a:pt x="121692" y="712678"/>
                      <a:pt x="121692" y="714307"/>
                      <a:pt x="122506" y="714307"/>
                    </a:cubicBezTo>
                    <a:cubicBezTo>
                      <a:pt x="123321" y="711049"/>
                      <a:pt x="122506" y="710235"/>
                      <a:pt x="120877" y="707791"/>
                    </a:cubicBezTo>
                    <a:cubicBezTo>
                      <a:pt x="121692" y="708606"/>
                      <a:pt x="122506" y="701275"/>
                      <a:pt x="123321" y="698017"/>
                    </a:cubicBezTo>
                    <a:cubicBezTo>
                      <a:pt x="121692" y="693945"/>
                      <a:pt x="120063" y="695574"/>
                      <a:pt x="118434" y="695574"/>
                    </a:cubicBezTo>
                    <a:cubicBezTo>
                      <a:pt x="121692" y="691501"/>
                      <a:pt x="115176" y="684171"/>
                      <a:pt x="117619" y="678470"/>
                    </a:cubicBezTo>
                    <a:cubicBezTo>
                      <a:pt x="118434" y="680099"/>
                      <a:pt x="120063" y="684171"/>
                      <a:pt x="120877" y="680913"/>
                    </a:cubicBezTo>
                    <a:cubicBezTo>
                      <a:pt x="124135" y="676841"/>
                      <a:pt x="117619" y="673583"/>
                      <a:pt x="119248" y="667067"/>
                    </a:cubicBezTo>
                    <a:lnTo>
                      <a:pt x="115990" y="668696"/>
                    </a:lnTo>
                    <a:cubicBezTo>
                      <a:pt x="117619" y="665438"/>
                      <a:pt x="113547" y="659736"/>
                      <a:pt x="116805" y="659736"/>
                    </a:cubicBezTo>
                    <a:cubicBezTo>
                      <a:pt x="115990" y="657293"/>
                      <a:pt x="117619" y="652406"/>
                      <a:pt x="114361" y="653221"/>
                    </a:cubicBezTo>
                    <a:cubicBezTo>
                      <a:pt x="116805" y="642632"/>
                      <a:pt x="112732" y="627971"/>
                      <a:pt x="117619" y="622270"/>
                    </a:cubicBezTo>
                    <a:cubicBezTo>
                      <a:pt x="116805" y="620641"/>
                      <a:pt x="117619" y="617383"/>
                      <a:pt x="115990" y="618197"/>
                    </a:cubicBezTo>
                    <a:cubicBezTo>
                      <a:pt x="114361" y="620641"/>
                      <a:pt x="116805" y="621456"/>
                      <a:pt x="115990" y="622270"/>
                    </a:cubicBezTo>
                    <a:cubicBezTo>
                      <a:pt x="115990" y="620641"/>
                      <a:pt x="115176" y="620641"/>
                      <a:pt x="114361" y="620641"/>
                    </a:cubicBezTo>
                    <a:cubicBezTo>
                      <a:pt x="115176" y="617383"/>
                      <a:pt x="115176" y="614939"/>
                      <a:pt x="117619" y="618197"/>
                    </a:cubicBezTo>
                    <a:cubicBezTo>
                      <a:pt x="119248" y="610867"/>
                      <a:pt x="112732" y="610867"/>
                      <a:pt x="114361" y="601908"/>
                    </a:cubicBezTo>
                    <a:cubicBezTo>
                      <a:pt x="115176" y="602722"/>
                      <a:pt x="115990" y="601908"/>
                      <a:pt x="115990" y="599464"/>
                    </a:cubicBezTo>
                    <a:lnTo>
                      <a:pt x="114361" y="594577"/>
                    </a:lnTo>
                    <a:cubicBezTo>
                      <a:pt x="115176" y="588876"/>
                      <a:pt x="117619" y="591319"/>
                      <a:pt x="119248" y="591319"/>
                    </a:cubicBezTo>
                    <a:cubicBezTo>
                      <a:pt x="119248" y="588061"/>
                      <a:pt x="119248" y="584804"/>
                      <a:pt x="117619" y="583174"/>
                    </a:cubicBezTo>
                    <a:lnTo>
                      <a:pt x="120063" y="579917"/>
                    </a:lnTo>
                    <a:cubicBezTo>
                      <a:pt x="117619" y="582360"/>
                      <a:pt x="119248" y="577473"/>
                      <a:pt x="118434" y="575844"/>
                    </a:cubicBezTo>
                    <a:lnTo>
                      <a:pt x="118434" y="577473"/>
                    </a:lnTo>
                    <a:cubicBezTo>
                      <a:pt x="119248" y="576659"/>
                      <a:pt x="119248" y="573400"/>
                      <a:pt x="119248" y="571772"/>
                    </a:cubicBezTo>
                    <a:cubicBezTo>
                      <a:pt x="117619" y="571772"/>
                      <a:pt x="116805" y="575844"/>
                      <a:pt x="116805" y="577473"/>
                    </a:cubicBezTo>
                    <a:cubicBezTo>
                      <a:pt x="115990" y="575844"/>
                      <a:pt x="116805" y="573400"/>
                      <a:pt x="115176" y="570957"/>
                    </a:cubicBezTo>
                    <a:cubicBezTo>
                      <a:pt x="116805" y="571772"/>
                      <a:pt x="116805" y="566070"/>
                      <a:pt x="117619" y="563627"/>
                    </a:cubicBezTo>
                    <a:cubicBezTo>
                      <a:pt x="118434" y="561183"/>
                      <a:pt x="115990" y="560369"/>
                      <a:pt x="115990" y="559554"/>
                    </a:cubicBezTo>
                    <a:cubicBezTo>
                      <a:pt x="116805" y="559554"/>
                      <a:pt x="116805" y="554667"/>
                      <a:pt x="117619" y="557111"/>
                    </a:cubicBezTo>
                    <a:cubicBezTo>
                      <a:pt x="117619" y="557925"/>
                      <a:pt x="116805" y="559554"/>
                      <a:pt x="117619" y="561183"/>
                    </a:cubicBezTo>
                    <a:cubicBezTo>
                      <a:pt x="118434" y="559554"/>
                      <a:pt x="120063" y="559554"/>
                      <a:pt x="119248" y="555482"/>
                    </a:cubicBezTo>
                    <a:cubicBezTo>
                      <a:pt x="118434" y="552224"/>
                      <a:pt x="115176" y="555482"/>
                      <a:pt x="116805" y="550595"/>
                    </a:cubicBezTo>
                    <a:cubicBezTo>
                      <a:pt x="116805" y="552224"/>
                      <a:pt x="117619" y="552224"/>
                      <a:pt x="118434" y="553853"/>
                    </a:cubicBezTo>
                    <a:lnTo>
                      <a:pt x="120063" y="548966"/>
                    </a:lnTo>
                    <a:lnTo>
                      <a:pt x="118434" y="548966"/>
                    </a:lnTo>
                    <a:cubicBezTo>
                      <a:pt x="119248" y="548151"/>
                      <a:pt x="119248" y="548966"/>
                      <a:pt x="119248" y="548151"/>
                    </a:cubicBezTo>
                    <a:cubicBezTo>
                      <a:pt x="117619" y="546522"/>
                      <a:pt x="119248" y="540007"/>
                      <a:pt x="117619" y="539192"/>
                    </a:cubicBezTo>
                    <a:cubicBezTo>
                      <a:pt x="117619" y="536748"/>
                      <a:pt x="119248" y="533491"/>
                      <a:pt x="120063" y="531047"/>
                    </a:cubicBezTo>
                    <a:lnTo>
                      <a:pt x="120063" y="531862"/>
                    </a:lnTo>
                    <a:cubicBezTo>
                      <a:pt x="121692" y="528604"/>
                      <a:pt x="120877" y="524531"/>
                      <a:pt x="120063" y="522088"/>
                    </a:cubicBezTo>
                    <a:lnTo>
                      <a:pt x="120063" y="522088"/>
                    </a:lnTo>
                    <a:cubicBezTo>
                      <a:pt x="120063" y="520459"/>
                      <a:pt x="120877" y="516386"/>
                      <a:pt x="120063" y="513943"/>
                    </a:cubicBezTo>
                    <a:cubicBezTo>
                      <a:pt x="121692" y="509870"/>
                      <a:pt x="127393" y="513128"/>
                      <a:pt x="124950" y="508241"/>
                    </a:cubicBezTo>
                    <a:cubicBezTo>
                      <a:pt x="125764" y="504169"/>
                      <a:pt x="122506" y="500911"/>
                      <a:pt x="120877" y="502540"/>
                    </a:cubicBezTo>
                    <a:cubicBezTo>
                      <a:pt x="123321" y="495210"/>
                      <a:pt x="120877" y="486250"/>
                      <a:pt x="124950" y="479734"/>
                    </a:cubicBezTo>
                    <a:cubicBezTo>
                      <a:pt x="124135" y="478920"/>
                      <a:pt x="124135" y="478920"/>
                      <a:pt x="123321" y="476476"/>
                    </a:cubicBezTo>
                    <a:cubicBezTo>
                      <a:pt x="125764" y="465073"/>
                      <a:pt x="124135" y="452856"/>
                      <a:pt x="129022" y="444711"/>
                    </a:cubicBezTo>
                    <a:cubicBezTo>
                      <a:pt x="129022" y="447969"/>
                      <a:pt x="130651" y="445526"/>
                      <a:pt x="131465" y="445526"/>
                    </a:cubicBezTo>
                    <a:cubicBezTo>
                      <a:pt x="129837" y="442268"/>
                      <a:pt x="133909" y="442268"/>
                      <a:pt x="130651" y="441453"/>
                    </a:cubicBezTo>
                    <a:cubicBezTo>
                      <a:pt x="129022" y="441453"/>
                      <a:pt x="128208" y="441453"/>
                      <a:pt x="127393" y="443897"/>
                    </a:cubicBezTo>
                    <a:cubicBezTo>
                      <a:pt x="127393" y="437381"/>
                      <a:pt x="129022" y="426792"/>
                      <a:pt x="130651" y="423534"/>
                    </a:cubicBezTo>
                    <a:cubicBezTo>
                      <a:pt x="129837" y="425164"/>
                      <a:pt x="129022" y="423534"/>
                      <a:pt x="129022" y="421906"/>
                    </a:cubicBezTo>
                    <a:cubicBezTo>
                      <a:pt x="131465" y="422720"/>
                      <a:pt x="132280" y="417833"/>
                      <a:pt x="132280" y="413761"/>
                    </a:cubicBezTo>
                    <a:lnTo>
                      <a:pt x="130651" y="412946"/>
                    </a:lnTo>
                    <a:lnTo>
                      <a:pt x="132280" y="410503"/>
                    </a:lnTo>
                    <a:cubicBezTo>
                      <a:pt x="132280" y="408874"/>
                      <a:pt x="129022" y="408874"/>
                      <a:pt x="131465" y="404801"/>
                    </a:cubicBezTo>
                    <a:cubicBezTo>
                      <a:pt x="132280" y="404801"/>
                      <a:pt x="133095" y="404801"/>
                      <a:pt x="133095" y="403987"/>
                    </a:cubicBezTo>
                    <a:cubicBezTo>
                      <a:pt x="132280" y="399914"/>
                      <a:pt x="130651" y="394213"/>
                      <a:pt x="132280" y="390140"/>
                    </a:cubicBezTo>
                    <a:lnTo>
                      <a:pt x="134724" y="386882"/>
                    </a:lnTo>
                    <a:cubicBezTo>
                      <a:pt x="134724" y="385254"/>
                      <a:pt x="133909" y="381995"/>
                      <a:pt x="132280" y="385254"/>
                    </a:cubicBezTo>
                    <a:cubicBezTo>
                      <a:pt x="134724" y="378738"/>
                      <a:pt x="135538" y="373851"/>
                      <a:pt x="137167" y="372222"/>
                    </a:cubicBezTo>
                    <a:cubicBezTo>
                      <a:pt x="133909" y="359190"/>
                      <a:pt x="135538" y="342086"/>
                      <a:pt x="136352" y="328239"/>
                    </a:cubicBezTo>
                    <a:lnTo>
                      <a:pt x="137167" y="329054"/>
                    </a:lnTo>
                    <a:cubicBezTo>
                      <a:pt x="138796" y="324981"/>
                      <a:pt x="135538" y="326610"/>
                      <a:pt x="136352" y="324167"/>
                    </a:cubicBezTo>
                    <a:cubicBezTo>
                      <a:pt x="137167" y="325796"/>
                      <a:pt x="138796" y="321723"/>
                      <a:pt x="140425" y="324167"/>
                    </a:cubicBezTo>
                    <a:cubicBezTo>
                      <a:pt x="142054" y="318465"/>
                      <a:pt x="138796" y="316836"/>
                      <a:pt x="138796" y="313578"/>
                    </a:cubicBezTo>
                    <a:cubicBezTo>
                      <a:pt x="137167" y="312764"/>
                      <a:pt x="139610" y="316836"/>
                      <a:pt x="137982" y="316022"/>
                    </a:cubicBezTo>
                    <a:cubicBezTo>
                      <a:pt x="137167" y="315207"/>
                      <a:pt x="139610" y="308691"/>
                      <a:pt x="137167" y="307877"/>
                    </a:cubicBezTo>
                    <a:cubicBezTo>
                      <a:pt x="137982" y="306248"/>
                      <a:pt x="139610" y="307877"/>
                      <a:pt x="140425" y="308691"/>
                    </a:cubicBezTo>
                    <a:lnTo>
                      <a:pt x="139610" y="305434"/>
                    </a:lnTo>
                    <a:cubicBezTo>
                      <a:pt x="142869" y="301361"/>
                      <a:pt x="144497" y="315207"/>
                      <a:pt x="147755" y="311135"/>
                    </a:cubicBezTo>
                    <a:lnTo>
                      <a:pt x="147755" y="307877"/>
                    </a:lnTo>
                    <a:cubicBezTo>
                      <a:pt x="150199" y="305434"/>
                      <a:pt x="150199" y="316022"/>
                      <a:pt x="151013" y="308691"/>
                    </a:cubicBezTo>
                    <a:cubicBezTo>
                      <a:pt x="150199" y="305434"/>
                      <a:pt x="146941" y="302176"/>
                      <a:pt x="145312" y="305434"/>
                    </a:cubicBezTo>
                    <a:cubicBezTo>
                      <a:pt x="145312" y="298103"/>
                      <a:pt x="139610" y="302176"/>
                      <a:pt x="140425" y="294845"/>
                    </a:cubicBezTo>
                    <a:cubicBezTo>
                      <a:pt x="142054" y="293216"/>
                      <a:pt x="140425" y="300547"/>
                      <a:pt x="142869" y="299732"/>
                    </a:cubicBezTo>
                    <a:cubicBezTo>
                      <a:pt x="145312" y="296474"/>
                      <a:pt x="142054" y="292402"/>
                      <a:pt x="142869" y="289958"/>
                    </a:cubicBezTo>
                    <a:cubicBezTo>
                      <a:pt x="142054" y="293216"/>
                      <a:pt x="139610" y="290773"/>
                      <a:pt x="138796" y="288329"/>
                    </a:cubicBezTo>
                    <a:cubicBezTo>
                      <a:pt x="139610" y="284257"/>
                      <a:pt x="141239" y="290773"/>
                      <a:pt x="141239" y="285886"/>
                    </a:cubicBezTo>
                    <a:cubicBezTo>
                      <a:pt x="139610" y="285071"/>
                      <a:pt x="138796" y="280184"/>
                      <a:pt x="137982" y="284257"/>
                    </a:cubicBezTo>
                    <a:cubicBezTo>
                      <a:pt x="134724" y="282628"/>
                      <a:pt x="138796" y="278555"/>
                      <a:pt x="136352" y="276112"/>
                    </a:cubicBezTo>
                    <a:cubicBezTo>
                      <a:pt x="138796" y="274483"/>
                      <a:pt x="141239" y="281813"/>
                      <a:pt x="142869" y="276112"/>
                    </a:cubicBezTo>
                    <a:cubicBezTo>
                      <a:pt x="140425" y="276926"/>
                      <a:pt x="140425" y="268781"/>
                      <a:pt x="137167" y="272039"/>
                    </a:cubicBezTo>
                    <a:cubicBezTo>
                      <a:pt x="137982" y="269596"/>
                      <a:pt x="139610" y="269596"/>
                      <a:pt x="140425" y="271225"/>
                    </a:cubicBezTo>
                    <a:cubicBezTo>
                      <a:pt x="141239" y="267967"/>
                      <a:pt x="136352" y="263080"/>
                      <a:pt x="140425" y="262266"/>
                    </a:cubicBezTo>
                    <a:lnTo>
                      <a:pt x="137982" y="261451"/>
                    </a:lnTo>
                    <a:cubicBezTo>
                      <a:pt x="138796" y="260637"/>
                      <a:pt x="138796" y="259008"/>
                      <a:pt x="140425" y="257379"/>
                    </a:cubicBezTo>
                    <a:cubicBezTo>
                      <a:pt x="140425" y="254121"/>
                      <a:pt x="137167" y="248419"/>
                      <a:pt x="140425" y="248419"/>
                    </a:cubicBezTo>
                    <a:cubicBezTo>
                      <a:pt x="140425" y="247605"/>
                      <a:pt x="139610" y="241089"/>
                      <a:pt x="137982" y="243532"/>
                    </a:cubicBezTo>
                    <a:cubicBezTo>
                      <a:pt x="137167" y="247605"/>
                      <a:pt x="139610" y="248419"/>
                      <a:pt x="137167" y="250863"/>
                    </a:cubicBezTo>
                    <a:cubicBezTo>
                      <a:pt x="139610" y="247605"/>
                      <a:pt x="136352" y="245161"/>
                      <a:pt x="135538" y="242718"/>
                    </a:cubicBezTo>
                    <a:lnTo>
                      <a:pt x="137167" y="241903"/>
                    </a:lnTo>
                    <a:cubicBezTo>
                      <a:pt x="136352" y="240274"/>
                      <a:pt x="136352" y="237016"/>
                      <a:pt x="135538" y="236202"/>
                    </a:cubicBezTo>
                    <a:cubicBezTo>
                      <a:pt x="136352" y="237016"/>
                      <a:pt x="137167" y="237016"/>
                      <a:pt x="137167" y="235387"/>
                    </a:cubicBezTo>
                    <a:lnTo>
                      <a:pt x="135538" y="233759"/>
                    </a:lnTo>
                    <a:cubicBezTo>
                      <a:pt x="133909" y="228057"/>
                      <a:pt x="138796" y="232129"/>
                      <a:pt x="137982" y="226428"/>
                    </a:cubicBezTo>
                    <a:lnTo>
                      <a:pt x="139610" y="230501"/>
                    </a:lnTo>
                    <a:cubicBezTo>
                      <a:pt x="139610" y="229686"/>
                      <a:pt x="141239" y="227242"/>
                      <a:pt x="140425" y="224799"/>
                    </a:cubicBezTo>
                    <a:cubicBezTo>
                      <a:pt x="138796" y="223985"/>
                      <a:pt x="136352" y="222356"/>
                      <a:pt x="134724" y="221541"/>
                    </a:cubicBezTo>
                    <a:cubicBezTo>
                      <a:pt x="133909" y="218283"/>
                      <a:pt x="136352" y="219912"/>
                      <a:pt x="134724" y="217469"/>
                    </a:cubicBezTo>
                    <a:lnTo>
                      <a:pt x="137167" y="221541"/>
                    </a:lnTo>
                    <a:cubicBezTo>
                      <a:pt x="137982" y="222356"/>
                      <a:pt x="139610" y="218283"/>
                      <a:pt x="139610" y="214211"/>
                    </a:cubicBezTo>
                    <a:cubicBezTo>
                      <a:pt x="138796" y="211767"/>
                      <a:pt x="135538" y="207695"/>
                      <a:pt x="135538" y="211767"/>
                    </a:cubicBezTo>
                    <a:cubicBezTo>
                      <a:pt x="135538" y="209324"/>
                      <a:pt x="136352" y="206880"/>
                      <a:pt x="137167" y="208509"/>
                    </a:cubicBezTo>
                    <a:cubicBezTo>
                      <a:pt x="136352" y="203622"/>
                      <a:pt x="135538" y="209324"/>
                      <a:pt x="133909" y="205251"/>
                    </a:cubicBezTo>
                    <a:cubicBezTo>
                      <a:pt x="134724" y="203622"/>
                      <a:pt x="136352" y="197921"/>
                      <a:pt x="137167" y="194663"/>
                    </a:cubicBezTo>
                    <a:lnTo>
                      <a:pt x="140425" y="198735"/>
                    </a:lnTo>
                    <a:lnTo>
                      <a:pt x="140425" y="196292"/>
                    </a:lnTo>
                    <a:cubicBezTo>
                      <a:pt x="143683" y="199550"/>
                      <a:pt x="142054" y="193849"/>
                      <a:pt x="144497" y="196292"/>
                    </a:cubicBezTo>
                    <a:cubicBezTo>
                      <a:pt x="144497" y="194663"/>
                      <a:pt x="143683" y="192220"/>
                      <a:pt x="142869" y="190590"/>
                    </a:cubicBezTo>
                    <a:cubicBezTo>
                      <a:pt x="139610" y="197107"/>
                      <a:pt x="136352" y="184889"/>
                      <a:pt x="133095" y="187333"/>
                    </a:cubicBezTo>
                    <a:cubicBezTo>
                      <a:pt x="130651" y="180002"/>
                      <a:pt x="141239" y="180817"/>
                      <a:pt x="133909" y="174301"/>
                    </a:cubicBezTo>
                    <a:cubicBezTo>
                      <a:pt x="133095" y="175930"/>
                      <a:pt x="129837" y="172672"/>
                      <a:pt x="131465" y="176744"/>
                    </a:cubicBezTo>
                    <a:cubicBezTo>
                      <a:pt x="130651" y="171857"/>
                      <a:pt x="127393" y="174301"/>
                      <a:pt x="127393" y="168599"/>
                    </a:cubicBezTo>
                    <a:cubicBezTo>
                      <a:pt x="129837" y="172672"/>
                      <a:pt x="129837" y="163712"/>
                      <a:pt x="133095" y="169414"/>
                    </a:cubicBezTo>
                    <a:cubicBezTo>
                      <a:pt x="131465" y="169414"/>
                      <a:pt x="133095" y="172672"/>
                      <a:pt x="133095" y="173486"/>
                    </a:cubicBezTo>
                    <a:cubicBezTo>
                      <a:pt x="133909" y="171043"/>
                      <a:pt x="136352" y="173486"/>
                      <a:pt x="135538" y="168599"/>
                    </a:cubicBezTo>
                    <a:cubicBezTo>
                      <a:pt x="134724" y="165341"/>
                      <a:pt x="133909" y="161269"/>
                      <a:pt x="132280" y="162898"/>
                    </a:cubicBezTo>
                    <a:cubicBezTo>
                      <a:pt x="130651" y="163712"/>
                      <a:pt x="133095" y="167785"/>
                      <a:pt x="130651" y="166156"/>
                    </a:cubicBezTo>
                    <a:cubicBezTo>
                      <a:pt x="129022" y="160455"/>
                      <a:pt x="131465" y="158825"/>
                      <a:pt x="127393" y="157197"/>
                    </a:cubicBezTo>
                    <a:cubicBezTo>
                      <a:pt x="128208" y="161269"/>
                      <a:pt x="126579" y="162083"/>
                      <a:pt x="124950" y="162083"/>
                    </a:cubicBezTo>
                    <a:lnTo>
                      <a:pt x="123321" y="158011"/>
                    </a:lnTo>
                    <a:lnTo>
                      <a:pt x="124950" y="158825"/>
                    </a:lnTo>
                    <a:cubicBezTo>
                      <a:pt x="124135" y="151495"/>
                      <a:pt x="121692" y="157197"/>
                      <a:pt x="120877" y="150681"/>
                    </a:cubicBezTo>
                    <a:lnTo>
                      <a:pt x="122506" y="146608"/>
                    </a:lnTo>
                    <a:cubicBezTo>
                      <a:pt x="124950" y="147423"/>
                      <a:pt x="124135" y="156382"/>
                      <a:pt x="127393" y="154753"/>
                    </a:cubicBezTo>
                    <a:cubicBezTo>
                      <a:pt x="126579" y="150681"/>
                      <a:pt x="124135" y="149052"/>
                      <a:pt x="124135" y="144979"/>
                    </a:cubicBezTo>
                    <a:cubicBezTo>
                      <a:pt x="124950" y="145794"/>
                      <a:pt x="124950" y="147423"/>
                      <a:pt x="125764" y="148237"/>
                    </a:cubicBezTo>
                    <a:cubicBezTo>
                      <a:pt x="125764" y="146608"/>
                      <a:pt x="129837" y="144165"/>
                      <a:pt x="125764" y="138463"/>
                    </a:cubicBezTo>
                    <a:cubicBezTo>
                      <a:pt x="124135" y="135205"/>
                      <a:pt x="124135" y="137649"/>
                      <a:pt x="122506" y="138463"/>
                    </a:cubicBezTo>
                    <a:cubicBezTo>
                      <a:pt x="120063" y="131947"/>
                      <a:pt x="118434" y="130318"/>
                      <a:pt x="116805" y="125431"/>
                    </a:cubicBezTo>
                    <a:cubicBezTo>
                      <a:pt x="120063" y="125431"/>
                      <a:pt x="114361" y="117286"/>
                      <a:pt x="118434" y="121359"/>
                    </a:cubicBezTo>
                    <a:cubicBezTo>
                      <a:pt x="117619" y="123802"/>
                      <a:pt x="120877" y="133576"/>
                      <a:pt x="124135" y="135205"/>
                    </a:cubicBezTo>
                    <a:cubicBezTo>
                      <a:pt x="126579" y="131947"/>
                      <a:pt x="124950" y="140907"/>
                      <a:pt x="129022" y="141721"/>
                    </a:cubicBezTo>
                    <a:cubicBezTo>
                      <a:pt x="127393" y="136020"/>
                      <a:pt x="130651" y="135205"/>
                      <a:pt x="132280" y="134391"/>
                    </a:cubicBezTo>
                    <a:cubicBezTo>
                      <a:pt x="132280" y="132762"/>
                      <a:pt x="130651" y="131133"/>
                      <a:pt x="129837" y="130318"/>
                    </a:cubicBezTo>
                    <a:cubicBezTo>
                      <a:pt x="127393" y="130318"/>
                      <a:pt x="128208" y="131947"/>
                      <a:pt x="126579" y="132762"/>
                    </a:cubicBezTo>
                    <a:cubicBezTo>
                      <a:pt x="124950" y="126246"/>
                      <a:pt x="122506" y="120545"/>
                      <a:pt x="119248" y="118101"/>
                    </a:cubicBezTo>
                    <a:cubicBezTo>
                      <a:pt x="119248" y="115658"/>
                      <a:pt x="121692" y="115658"/>
                      <a:pt x="122506" y="118101"/>
                    </a:cubicBezTo>
                    <a:cubicBezTo>
                      <a:pt x="120063" y="110771"/>
                      <a:pt x="116805" y="103440"/>
                      <a:pt x="115176" y="96110"/>
                    </a:cubicBezTo>
                    <a:cubicBezTo>
                      <a:pt x="113547" y="101811"/>
                      <a:pt x="111918" y="88779"/>
                      <a:pt x="110289" y="92852"/>
                    </a:cubicBezTo>
                    <a:cubicBezTo>
                      <a:pt x="111103" y="96924"/>
                      <a:pt x="110289" y="100997"/>
                      <a:pt x="107845" y="99368"/>
                    </a:cubicBezTo>
                    <a:cubicBezTo>
                      <a:pt x="107031" y="96924"/>
                      <a:pt x="109474" y="98553"/>
                      <a:pt x="109474" y="97739"/>
                    </a:cubicBezTo>
                    <a:cubicBezTo>
                      <a:pt x="107031" y="95295"/>
                      <a:pt x="110289" y="92037"/>
                      <a:pt x="107031" y="90408"/>
                    </a:cubicBezTo>
                    <a:cubicBezTo>
                      <a:pt x="110289" y="96110"/>
                      <a:pt x="111103" y="90408"/>
                      <a:pt x="114361" y="90408"/>
                    </a:cubicBezTo>
                    <a:cubicBezTo>
                      <a:pt x="111103" y="86336"/>
                      <a:pt x="115990" y="89594"/>
                      <a:pt x="114361" y="85521"/>
                    </a:cubicBezTo>
                    <a:cubicBezTo>
                      <a:pt x="111103" y="81449"/>
                      <a:pt x="107031" y="76562"/>
                      <a:pt x="104587" y="71675"/>
                    </a:cubicBezTo>
                    <a:cubicBezTo>
                      <a:pt x="103773" y="64345"/>
                      <a:pt x="95628" y="56200"/>
                      <a:pt x="93185" y="50498"/>
                    </a:cubicBezTo>
                    <a:cubicBezTo>
                      <a:pt x="92370" y="47241"/>
                      <a:pt x="96443" y="47241"/>
                      <a:pt x="94813" y="43982"/>
                    </a:cubicBezTo>
                    <a:cubicBezTo>
                      <a:pt x="92370" y="40724"/>
                      <a:pt x="93999" y="48055"/>
                      <a:pt x="91556" y="42354"/>
                    </a:cubicBezTo>
                    <a:lnTo>
                      <a:pt x="92370" y="42354"/>
                    </a:lnTo>
                    <a:cubicBezTo>
                      <a:pt x="90741" y="41539"/>
                      <a:pt x="87483" y="31765"/>
                      <a:pt x="83411" y="32580"/>
                    </a:cubicBezTo>
                    <a:lnTo>
                      <a:pt x="86669" y="32580"/>
                    </a:lnTo>
                    <a:cubicBezTo>
                      <a:pt x="85854" y="31765"/>
                      <a:pt x="85040" y="30951"/>
                      <a:pt x="84225" y="30136"/>
                    </a:cubicBezTo>
                    <a:cubicBezTo>
                      <a:pt x="85040" y="29322"/>
                      <a:pt x="85040" y="27693"/>
                      <a:pt x="86669" y="29322"/>
                    </a:cubicBezTo>
                    <a:cubicBezTo>
                      <a:pt x="86669" y="24435"/>
                      <a:pt x="81782" y="22806"/>
                      <a:pt x="78524" y="19548"/>
                    </a:cubicBezTo>
                    <a:lnTo>
                      <a:pt x="78524" y="22806"/>
                    </a:lnTo>
                    <a:cubicBezTo>
                      <a:pt x="72822" y="17919"/>
                      <a:pt x="71193" y="13032"/>
                      <a:pt x="66306" y="8145"/>
                    </a:cubicBezTo>
                    <a:lnTo>
                      <a:pt x="67935" y="7330"/>
                    </a:lnTo>
                    <a:cubicBezTo>
                      <a:pt x="67121" y="6516"/>
                      <a:pt x="65492" y="5702"/>
                      <a:pt x="64677" y="4887"/>
                    </a:cubicBezTo>
                    <a:cubicBezTo>
                      <a:pt x="66306" y="4072"/>
                      <a:pt x="64677" y="815"/>
                      <a:pt x="62234" y="0"/>
                    </a:cubicBezTo>
                    <a:cubicBezTo>
                      <a:pt x="65492" y="1629"/>
                      <a:pt x="69564" y="3258"/>
                      <a:pt x="72822" y="4887"/>
                    </a:cubicBezTo>
                    <a:cubicBezTo>
                      <a:pt x="73637" y="8145"/>
                      <a:pt x="68750" y="4072"/>
                      <a:pt x="68750" y="6516"/>
                    </a:cubicBezTo>
                    <a:cubicBezTo>
                      <a:pt x="68750" y="8959"/>
                      <a:pt x="72822" y="13846"/>
                      <a:pt x="75266" y="13032"/>
                    </a:cubicBezTo>
                    <a:cubicBezTo>
                      <a:pt x="73637" y="10589"/>
                      <a:pt x="73637" y="11403"/>
                      <a:pt x="72008" y="9774"/>
                    </a:cubicBezTo>
                    <a:cubicBezTo>
                      <a:pt x="73637" y="7330"/>
                      <a:pt x="76080" y="10589"/>
                      <a:pt x="78524" y="10589"/>
                    </a:cubicBezTo>
                    <a:cubicBezTo>
                      <a:pt x="77709" y="9774"/>
                      <a:pt x="76895" y="7330"/>
                      <a:pt x="76080" y="8145"/>
                    </a:cubicBezTo>
                    <a:cubicBezTo>
                      <a:pt x="78524" y="9774"/>
                      <a:pt x="80153" y="11403"/>
                      <a:pt x="83411" y="14661"/>
                    </a:cubicBezTo>
                    <a:cubicBezTo>
                      <a:pt x="80967" y="13032"/>
                      <a:pt x="83411" y="17104"/>
                      <a:pt x="81782" y="16290"/>
                    </a:cubicBezTo>
                    <a:cubicBezTo>
                      <a:pt x="83411" y="15475"/>
                      <a:pt x="87483" y="17919"/>
                      <a:pt x="89927" y="22806"/>
                    </a:cubicBezTo>
                    <a:cubicBezTo>
                      <a:pt x="89927" y="27693"/>
                      <a:pt x="97257" y="30136"/>
                      <a:pt x="99700" y="35837"/>
                    </a:cubicBezTo>
                    <a:cubicBezTo>
                      <a:pt x="96443" y="35023"/>
                      <a:pt x="93185" y="33394"/>
                      <a:pt x="89927" y="30951"/>
                    </a:cubicBezTo>
                    <a:cubicBezTo>
                      <a:pt x="90741" y="35023"/>
                      <a:pt x="92370" y="34209"/>
                      <a:pt x="93185" y="38281"/>
                    </a:cubicBezTo>
                    <a:cubicBezTo>
                      <a:pt x="95628" y="39096"/>
                      <a:pt x="98886" y="38281"/>
                      <a:pt x="102144" y="42354"/>
                    </a:cubicBezTo>
                    <a:lnTo>
                      <a:pt x="100515" y="43168"/>
                    </a:lnTo>
                    <a:cubicBezTo>
                      <a:pt x="103773" y="46426"/>
                      <a:pt x="105402" y="45611"/>
                      <a:pt x="107845" y="50498"/>
                    </a:cubicBezTo>
                    <a:cubicBezTo>
                      <a:pt x="112732" y="59458"/>
                      <a:pt x="116805" y="69232"/>
                      <a:pt x="119248" y="75748"/>
                    </a:cubicBezTo>
                    <a:lnTo>
                      <a:pt x="117619" y="76562"/>
                    </a:lnTo>
                    <a:cubicBezTo>
                      <a:pt x="122506" y="79006"/>
                      <a:pt x="124135" y="88779"/>
                      <a:pt x="128208" y="93666"/>
                    </a:cubicBezTo>
                    <a:cubicBezTo>
                      <a:pt x="130651" y="103440"/>
                      <a:pt x="136352" y="113214"/>
                      <a:pt x="135538" y="118915"/>
                    </a:cubicBezTo>
                    <a:cubicBezTo>
                      <a:pt x="142054" y="135205"/>
                      <a:pt x="146941" y="149052"/>
                      <a:pt x="149384" y="166970"/>
                    </a:cubicBezTo>
                    <a:lnTo>
                      <a:pt x="146126" y="164527"/>
                    </a:lnTo>
                    <a:cubicBezTo>
                      <a:pt x="148570" y="166970"/>
                      <a:pt x="145312" y="166970"/>
                      <a:pt x="146126" y="169414"/>
                    </a:cubicBezTo>
                    <a:cubicBezTo>
                      <a:pt x="146941" y="165341"/>
                      <a:pt x="149384" y="173486"/>
                      <a:pt x="151013" y="175115"/>
                    </a:cubicBezTo>
                    <a:cubicBezTo>
                      <a:pt x="150199" y="183260"/>
                      <a:pt x="154271" y="193034"/>
                      <a:pt x="156715" y="199550"/>
                    </a:cubicBezTo>
                    <a:lnTo>
                      <a:pt x="155086" y="200364"/>
                    </a:lnTo>
                    <a:cubicBezTo>
                      <a:pt x="159158" y="206880"/>
                      <a:pt x="157529" y="215840"/>
                      <a:pt x="157529" y="224799"/>
                    </a:cubicBezTo>
                    <a:cubicBezTo>
                      <a:pt x="156715" y="225614"/>
                      <a:pt x="155086" y="227242"/>
                      <a:pt x="155900" y="230501"/>
                    </a:cubicBezTo>
                    <a:cubicBezTo>
                      <a:pt x="159158" y="235387"/>
                      <a:pt x="159158" y="237831"/>
                      <a:pt x="160787" y="244347"/>
                    </a:cubicBezTo>
                    <a:cubicBezTo>
                      <a:pt x="160787" y="249234"/>
                      <a:pt x="160787" y="258193"/>
                      <a:pt x="159973" y="263080"/>
                    </a:cubicBezTo>
                    <a:cubicBezTo>
                      <a:pt x="164045" y="282628"/>
                      <a:pt x="160787" y="302176"/>
                      <a:pt x="162416" y="322538"/>
                    </a:cubicBezTo>
                    <a:lnTo>
                      <a:pt x="159973" y="324167"/>
                    </a:lnTo>
                    <a:cubicBezTo>
                      <a:pt x="162416" y="343715"/>
                      <a:pt x="156715" y="367335"/>
                      <a:pt x="156715" y="383625"/>
                    </a:cubicBezTo>
                    <a:lnTo>
                      <a:pt x="153457" y="381995"/>
                    </a:lnTo>
                    <a:cubicBezTo>
                      <a:pt x="151828" y="386882"/>
                      <a:pt x="152642" y="394213"/>
                      <a:pt x="155086" y="392584"/>
                    </a:cubicBezTo>
                    <a:cubicBezTo>
                      <a:pt x="153457" y="397471"/>
                      <a:pt x="155086" y="405616"/>
                      <a:pt x="151828" y="408874"/>
                    </a:cubicBezTo>
                    <a:cubicBezTo>
                      <a:pt x="150199" y="413761"/>
                      <a:pt x="152642" y="415390"/>
                      <a:pt x="152642" y="420277"/>
                    </a:cubicBezTo>
                    <a:cubicBezTo>
                      <a:pt x="150199" y="430865"/>
                      <a:pt x="149384" y="434937"/>
                      <a:pt x="149384" y="444711"/>
                    </a:cubicBezTo>
                    <a:lnTo>
                      <a:pt x="150199" y="442268"/>
                    </a:lnTo>
                    <a:cubicBezTo>
                      <a:pt x="149384" y="441453"/>
                      <a:pt x="148570" y="440639"/>
                      <a:pt x="147755" y="443082"/>
                    </a:cubicBezTo>
                    <a:cubicBezTo>
                      <a:pt x="148570" y="447155"/>
                      <a:pt x="145312" y="456114"/>
                      <a:pt x="149384" y="453671"/>
                    </a:cubicBezTo>
                    <a:cubicBezTo>
                      <a:pt x="145312" y="464259"/>
                      <a:pt x="147755" y="478105"/>
                      <a:pt x="143683" y="488694"/>
                    </a:cubicBezTo>
                    <a:cubicBezTo>
                      <a:pt x="144497" y="487879"/>
                      <a:pt x="144497" y="490323"/>
                      <a:pt x="145312" y="491952"/>
                    </a:cubicBezTo>
                    <a:cubicBezTo>
                      <a:pt x="144497" y="500911"/>
                      <a:pt x="140425" y="510685"/>
                      <a:pt x="142054" y="518015"/>
                    </a:cubicBezTo>
                    <a:cubicBezTo>
                      <a:pt x="141239" y="519644"/>
                      <a:pt x="140425" y="515572"/>
                      <a:pt x="139610" y="518830"/>
                    </a:cubicBezTo>
                    <a:cubicBezTo>
                      <a:pt x="139610" y="521273"/>
                      <a:pt x="141239" y="518830"/>
                      <a:pt x="141239" y="522088"/>
                    </a:cubicBezTo>
                    <a:cubicBezTo>
                      <a:pt x="141239" y="537563"/>
                      <a:pt x="135538" y="552224"/>
                      <a:pt x="134724" y="565256"/>
                    </a:cubicBezTo>
                    <a:cubicBezTo>
                      <a:pt x="134724" y="589690"/>
                      <a:pt x="132280" y="614125"/>
                      <a:pt x="132280" y="637745"/>
                    </a:cubicBezTo>
                    <a:lnTo>
                      <a:pt x="131465" y="637745"/>
                    </a:lnTo>
                    <a:cubicBezTo>
                      <a:pt x="134724" y="645076"/>
                      <a:pt x="128208" y="655664"/>
                      <a:pt x="133095" y="662180"/>
                    </a:cubicBezTo>
                    <a:cubicBezTo>
                      <a:pt x="132280" y="663809"/>
                      <a:pt x="133095" y="668696"/>
                      <a:pt x="131465" y="667881"/>
                    </a:cubicBezTo>
                    <a:cubicBezTo>
                      <a:pt x="133909" y="673583"/>
                      <a:pt x="129837" y="684986"/>
                      <a:pt x="133909" y="693945"/>
                    </a:cubicBezTo>
                    <a:cubicBezTo>
                      <a:pt x="133909" y="693130"/>
                      <a:pt x="133909" y="692316"/>
                      <a:pt x="133095" y="691501"/>
                    </a:cubicBezTo>
                    <a:cubicBezTo>
                      <a:pt x="132280" y="696388"/>
                      <a:pt x="133095" y="700461"/>
                      <a:pt x="133909" y="704533"/>
                    </a:cubicBezTo>
                    <a:cubicBezTo>
                      <a:pt x="134724" y="708606"/>
                      <a:pt x="135538" y="712678"/>
                      <a:pt x="135538" y="717565"/>
                    </a:cubicBezTo>
                    <a:cubicBezTo>
                      <a:pt x="134724" y="716751"/>
                      <a:pt x="134724" y="715122"/>
                      <a:pt x="133909" y="715122"/>
                    </a:cubicBezTo>
                    <a:cubicBezTo>
                      <a:pt x="133095" y="719194"/>
                      <a:pt x="137982" y="723267"/>
                      <a:pt x="134724" y="725710"/>
                    </a:cubicBezTo>
                    <a:cubicBezTo>
                      <a:pt x="134724" y="728153"/>
                      <a:pt x="137167" y="726525"/>
                      <a:pt x="136352" y="725710"/>
                    </a:cubicBezTo>
                    <a:cubicBezTo>
                      <a:pt x="137982" y="746072"/>
                      <a:pt x="145312" y="767249"/>
                      <a:pt x="151013" y="788426"/>
                    </a:cubicBezTo>
                    <a:cubicBezTo>
                      <a:pt x="152642" y="803901"/>
                      <a:pt x="145312" y="790869"/>
                      <a:pt x="150199" y="802272"/>
                    </a:cubicBezTo>
                    <a:cubicBezTo>
                      <a:pt x="149384" y="803087"/>
                      <a:pt x="151828" y="802272"/>
                      <a:pt x="151013" y="803087"/>
                    </a:cubicBezTo>
                    <a:cubicBezTo>
                      <a:pt x="153457" y="807159"/>
                      <a:pt x="148570" y="811231"/>
                      <a:pt x="151013" y="814489"/>
                    </a:cubicBezTo>
                    <a:cubicBezTo>
                      <a:pt x="152642" y="812861"/>
                      <a:pt x="152642" y="816118"/>
                      <a:pt x="154271" y="816118"/>
                    </a:cubicBezTo>
                    <a:cubicBezTo>
                      <a:pt x="155086" y="825892"/>
                      <a:pt x="153457" y="828336"/>
                      <a:pt x="156715" y="835666"/>
                    </a:cubicBezTo>
                    <a:lnTo>
                      <a:pt x="155086" y="835666"/>
                    </a:lnTo>
                    <a:cubicBezTo>
                      <a:pt x="160787" y="843811"/>
                      <a:pt x="160787" y="854399"/>
                      <a:pt x="165674" y="860915"/>
                    </a:cubicBezTo>
                    <a:cubicBezTo>
                      <a:pt x="170561" y="885350"/>
                      <a:pt x="173819" y="910599"/>
                      <a:pt x="173819" y="935848"/>
                    </a:cubicBezTo>
                    <a:cubicBezTo>
                      <a:pt x="173819" y="961097"/>
                      <a:pt x="168932" y="986347"/>
                      <a:pt x="161602" y="1010781"/>
                    </a:cubicBezTo>
                    <a:cubicBezTo>
                      <a:pt x="145312" y="1058022"/>
                      <a:pt x="121692" y="1099561"/>
                      <a:pt x="96443" y="1139471"/>
                    </a:cubicBezTo>
                    <a:cubicBezTo>
                      <a:pt x="88298" y="1147615"/>
                      <a:pt x="87483" y="1148430"/>
                      <a:pt x="82596" y="1159833"/>
                    </a:cubicBezTo>
                    <a:cubicBezTo>
                      <a:pt x="82596" y="1159019"/>
                      <a:pt x="82596" y="1158204"/>
                      <a:pt x="81782" y="1159019"/>
                    </a:cubicBezTo>
                    <a:cubicBezTo>
                      <a:pt x="84225" y="1160647"/>
                      <a:pt x="77709" y="1166349"/>
                      <a:pt x="79338" y="1168792"/>
                    </a:cubicBezTo>
                    <a:cubicBezTo>
                      <a:pt x="70379" y="1184267"/>
                      <a:pt x="63863" y="1198114"/>
                      <a:pt x="57347" y="1214404"/>
                    </a:cubicBezTo>
                    <a:cubicBezTo>
                      <a:pt x="58161" y="1211960"/>
                      <a:pt x="56533" y="1209517"/>
                      <a:pt x="55718" y="1212775"/>
                    </a:cubicBezTo>
                    <a:lnTo>
                      <a:pt x="55718" y="1216847"/>
                    </a:lnTo>
                    <a:lnTo>
                      <a:pt x="54904" y="1216847"/>
                    </a:lnTo>
                    <a:cubicBezTo>
                      <a:pt x="54089" y="1219291"/>
                      <a:pt x="54904" y="1221734"/>
                      <a:pt x="56533" y="1220105"/>
                    </a:cubicBezTo>
                    <a:cubicBezTo>
                      <a:pt x="41057" y="1261644"/>
                      <a:pt x="23138" y="1302368"/>
                      <a:pt x="15808" y="1345537"/>
                    </a:cubicBezTo>
                    <a:cubicBezTo>
                      <a:pt x="12550" y="1355310"/>
                      <a:pt x="11736" y="1370786"/>
                      <a:pt x="10921" y="1381374"/>
                    </a:cubicBezTo>
                    <a:cubicBezTo>
                      <a:pt x="3591" y="1413954"/>
                      <a:pt x="-482" y="1444904"/>
                      <a:pt x="2776" y="1479113"/>
                    </a:cubicBezTo>
                    <a:cubicBezTo>
                      <a:pt x="11736" y="1469339"/>
                      <a:pt x="5220" y="1465266"/>
                      <a:pt x="2776" y="145060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/>
              <p:cNvSpPr/>
              <p:nvPr/>
            </p:nvSpPr>
            <p:spPr>
              <a:xfrm>
                <a:off x="6964245" y="2344914"/>
                <a:ext cx="2355" cy="4201"/>
              </a:xfrm>
              <a:custGeom>
                <a:avLst/>
                <a:gdLst>
                  <a:gd name="connsiteX0" fmla="*/ 1629 w 2355"/>
                  <a:gd name="connsiteY0" fmla="*/ 0 h 4201"/>
                  <a:gd name="connsiteX1" fmla="*/ 0 w 2355"/>
                  <a:gd name="connsiteY1" fmla="*/ 4072 h 4201"/>
                  <a:gd name="connsiteX2" fmla="*/ 1629 w 2355"/>
                  <a:gd name="connsiteY2" fmla="*/ 0 h 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55" h="4201">
                    <a:moveTo>
                      <a:pt x="1629" y="0"/>
                    </a:moveTo>
                    <a:cubicBezTo>
                      <a:pt x="1629" y="1629"/>
                      <a:pt x="4072" y="4887"/>
                      <a:pt x="0" y="4072"/>
                    </a:cubicBezTo>
                    <a:cubicBezTo>
                      <a:pt x="815" y="3258"/>
                      <a:pt x="0" y="815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/>
              <p:cNvSpPr/>
              <p:nvPr/>
            </p:nvSpPr>
            <p:spPr>
              <a:xfrm>
                <a:off x="7010448" y="2438580"/>
                <a:ext cx="2212" cy="3257"/>
              </a:xfrm>
              <a:custGeom>
                <a:avLst/>
                <a:gdLst>
                  <a:gd name="connsiteX0" fmla="*/ 1851 w 2212"/>
                  <a:gd name="connsiteY0" fmla="*/ 1629 h 3257"/>
                  <a:gd name="connsiteX1" fmla="*/ 1851 w 2212"/>
                  <a:gd name="connsiteY1" fmla="*/ 3258 h 3257"/>
                  <a:gd name="connsiteX2" fmla="*/ 222 w 2212"/>
                  <a:gd name="connsiteY2" fmla="*/ 0 h 3257"/>
                  <a:gd name="connsiteX3" fmla="*/ 1851 w 2212"/>
                  <a:gd name="connsiteY3" fmla="*/ 1629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" h="3257">
                    <a:moveTo>
                      <a:pt x="1851" y="1629"/>
                    </a:moveTo>
                    <a:cubicBezTo>
                      <a:pt x="2666" y="1629"/>
                      <a:pt x="1851" y="3258"/>
                      <a:pt x="1851" y="3258"/>
                    </a:cubicBezTo>
                    <a:cubicBezTo>
                      <a:pt x="1036" y="2444"/>
                      <a:pt x="-592" y="1629"/>
                      <a:pt x="222" y="0"/>
                    </a:cubicBezTo>
                    <a:cubicBezTo>
                      <a:pt x="1036" y="1629"/>
                      <a:pt x="1036" y="1629"/>
                      <a:pt x="1851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7015557" y="2457314"/>
                <a:ext cx="5701" cy="8144"/>
              </a:xfrm>
              <a:custGeom>
                <a:avLst/>
                <a:gdLst>
                  <a:gd name="connsiteX0" fmla="*/ 5702 w 5701"/>
                  <a:gd name="connsiteY0" fmla="*/ 8145 h 8144"/>
                  <a:gd name="connsiteX1" fmla="*/ 0 w 5701"/>
                  <a:gd name="connsiteY1" fmla="*/ 0 h 8144"/>
                  <a:gd name="connsiteX2" fmla="*/ 5702 w 5701"/>
                  <a:gd name="connsiteY2" fmla="*/ 8145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01" h="8144">
                    <a:moveTo>
                      <a:pt x="5702" y="8145"/>
                    </a:moveTo>
                    <a:cubicBezTo>
                      <a:pt x="4887" y="8145"/>
                      <a:pt x="1629" y="3258"/>
                      <a:pt x="0" y="0"/>
                    </a:cubicBezTo>
                    <a:cubicBezTo>
                      <a:pt x="2444" y="2443"/>
                      <a:pt x="4072" y="4887"/>
                      <a:pt x="5702" y="814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/>
              <p:cNvSpPr/>
              <p:nvPr/>
            </p:nvSpPr>
            <p:spPr>
              <a:xfrm>
                <a:off x="7022073" y="2489079"/>
                <a:ext cx="1628" cy="2289"/>
              </a:xfrm>
              <a:custGeom>
                <a:avLst/>
                <a:gdLst>
                  <a:gd name="connsiteX0" fmla="*/ 1629 w 1628"/>
                  <a:gd name="connsiteY0" fmla="*/ 815 h 2289"/>
                  <a:gd name="connsiteX1" fmla="*/ 0 w 1628"/>
                  <a:gd name="connsiteY1" fmla="*/ 0 h 2289"/>
                  <a:gd name="connsiteX2" fmla="*/ 1629 w 1628"/>
                  <a:gd name="connsiteY2" fmla="*/ 815 h 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289">
                    <a:moveTo>
                      <a:pt x="1629" y="815"/>
                    </a:moveTo>
                    <a:cubicBezTo>
                      <a:pt x="814" y="3258"/>
                      <a:pt x="814" y="2443"/>
                      <a:pt x="0" y="0"/>
                    </a:cubicBezTo>
                    <a:cubicBezTo>
                      <a:pt x="814" y="0"/>
                      <a:pt x="814" y="815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/>
              <p:cNvSpPr/>
              <p:nvPr/>
            </p:nvSpPr>
            <p:spPr>
              <a:xfrm>
                <a:off x="7026034" y="2491415"/>
                <a:ext cx="1288" cy="4179"/>
              </a:xfrm>
              <a:custGeom>
                <a:avLst/>
                <a:gdLst>
                  <a:gd name="connsiteX0" fmla="*/ 926 w 1288"/>
                  <a:gd name="connsiteY0" fmla="*/ 107 h 4179"/>
                  <a:gd name="connsiteX1" fmla="*/ 926 w 1288"/>
                  <a:gd name="connsiteY1" fmla="*/ 4180 h 4179"/>
                  <a:gd name="connsiteX2" fmla="*/ 926 w 1288"/>
                  <a:gd name="connsiteY2" fmla="*/ 107 h 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8" h="4179">
                    <a:moveTo>
                      <a:pt x="926" y="107"/>
                    </a:moveTo>
                    <a:cubicBezTo>
                      <a:pt x="1741" y="1736"/>
                      <a:pt x="926" y="3365"/>
                      <a:pt x="926" y="4180"/>
                    </a:cubicBezTo>
                    <a:cubicBezTo>
                      <a:pt x="1741" y="3365"/>
                      <a:pt x="-1517" y="-707"/>
                      <a:pt x="926" y="10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>
              <a:xfrm>
                <a:off x="7033382" y="2544358"/>
                <a:ext cx="1951" cy="4993"/>
              </a:xfrm>
              <a:custGeom>
                <a:avLst/>
                <a:gdLst>
                  <a:gd name="connsiteX0" fmla="*/ 909 w 1951"/>
                  <a:gd name="connsiteY0" fmla="*/ 107 h 4993"/>
                  <a:gd name="connsiteX1" fmla="*/ 1723 w 1951"/>
                  <a:gd name="connsiteY1" fmla="*/ 4994 h 4993"/>
                  <a:gd name="connsiteX2" fmla="*/ 909 w 1951"/>
                  <a:gd name="connsiteY2" fmla="*/ 107 h 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1" h="4993">
                    <a:moveTo>
                      <a:pt x="909" y="107"/>
                    </a:moveTo>
                    <a:cubicBezTo>
                      <a:pt x="909" y="1736"/>
                      <a:pt x="2538" y="4179"/>
                      <a:pt x="1723" y="4994"/>
                    </a:cubicBezTo>
                    <a:cubicBezTo>
                      <a:pt x="1723" y="3364"/>
                      <a:pt x="-1535" y="-708"/>
                      <a:pt x="909" y="10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>
              <a:xfrm>
                <a:off x="7037549" y="2568899"/>
                <a:ext cx="1628" cy="3140"/>
              </a:xfrm>
              <a:custGeom>
                <a:avLst/>
                <a:gdLst>
                  <a:gd name="connsiteX0" fmla="*/ 1629 w 1628"/>
                  <a:gd name="connsiteY0" fmla="*/ 0 h 3140"/>
                  <a:gd name="connsiteX1" fmla="*/ 1629 w 1628"/>
                  <a:gd name="connsiteY1" fmla="*/ 2444 h 3140"/>
                  <a:gd name="connsiteX2" fmla="*/ 0 w 1628"/>
                  <a:gd name="connsiteY2" fmla="*/ 1629 h 3140"/>
                  <a:gd name="connsiteX3" fmla="*/ 1629 w 1628"/>
                  <a:gd name="connsiteY3" fmla="*/ 0 h 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3140">
                    <a:moveTo>
                      <a:pt x="1629" y="0"/>
                    </a:moveTo>
                    <a:cubicBezTo>
                      <a:pt x="1629" y="815"/>
                      <a:pt x="1629" y="815"/>
                      <a:pt x="1629" y="2444"/>
                    </a:cubicBezTo>
                    <a:cubicBezTo>
                      <a:pt x="1629" y="4072"/>
                      <a:pt x="0" y="2444"/>
                      <a:pt x="0" y="1629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>
              <a:xfrm>
                <a:off x="7013928" y="3029900"/>
                <a:ext cx="814" cy="2443"/>
              </a:xfrm>
              <a:custGeom>
                <a:avLst/>
                <a:gdLst>
                  <a:gd name="connsiteX0" fmla="*/ 814 w 814"/>
                  <a:gd name="connsiteY0" fmla="*/ 2443 h 2443"/>
                  <a:gd name="connsiteX1" fmla="*/ 0 w 814"/>
                  <a:gd name="connsiteY1" fmla="*/ 0 h 2443"/>
                  <a:gd name="connsiteX2" fmla="*/ 814 w 81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4" y="2443"/>
                    </a:moveTo>
                    <a:lnTo>
                      <a:pt x="0" y="0"/>
                    </a:lnTo>
                    <a:lnTo>
                      <a:pt x="814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" name="任意多边形: 形状 197"/>
              <p:cNvSpPr/>
              <p:nvPr/>
            </p:nvSpPr>
            <p:spPr>
              <a:xfrm>
                <a:off x="7050352" y="3234337"/>
                <a:ext cx="1270" cy="2443"/>
              </a:xfrm>
              <a:custGeom>
                <a:avLst/>
                <a:gdLst>
                  <a:gd name="connsiteX0" fmla="*/ 1042 w 1270"/>
                  <a:gd name="connsiteY0" fmla="*/ 0 h 2443"/>
                  <a:gd name="connsiteX1" fmla="*/ 228 w 1270"/>
                  <a:gd name="connsiteY1" fmla="*/ 2443 h 2443"/>
                  <a:gd name="connsiteX2" fmla="*/ 1042 w 1270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" h="2443">
                    <a:moveTo>
                      <a:pt x="1042" y="0"/>
                    </a:moveTo>
                    <a:cubicBezTo>
                      <a:pt x="1857" y="2443"/>
                      <a:pt x="228" y="1629"/>
                      <a:pt x="228" y="2443"/>
                    </a:cubicBezTo>
                    <a:cubicBezTo>
                      <a:pt x="-586" y="0"/>
                      <a:pt x="1042" y="3258"/>
                      <a:pt x="104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" name="任意多边形: 形状 198"/>
              <p:cNvSpPr/>
              <p:nvPr/>
            </p:nvSpPr>
            <p:spPr>
              <a:xfrm>
                <a:off x="7051395" y="3340220"/>
                <a:ext cx="2443" cy="814"/>
              </a:xfrm>
              <a:custGeom>
                <a:avLst/>
                <a:gdLst>
                  <a:gd name="connsiteX0" fmla="*/ 0 w 2443"/>
                  <a:gd name="connsiteY0" fmla="*/ 815 h 814"/>
                  <a:gd name="connsiteX1" fmla="*/ 0 w 2443"/>
                  <a:gd name="connsiteY1" fmla="*/ 0 h 814"/>
                  <a:gd name="connsiteX2" fmla="*/ 2444 w 2443"/>
                  <a:gd name="connsiteY2" fmla="*/ 815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0" y="815"/>
                    </a:moveTo>
                    <a:lnTo>
                      <a:pt x="0" y="0"/>
                    </a:lnTo>
                    <a:lnTo>
                      <a:pt x="2444" y="815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1" name="图形 2"/>
            <p:cNvGrpSpPr/>
            <p:nvPr/>
          </p:nvGrpSpPr>
          <p:grpSpPr>
            <a:xfrm>
              <a:off x="6301250" y="1945000"/>
              <a:ext cx="309439" cy="1284449"/>
              <a:chOff x="6301250" y="1945000"/>
              <a:chExt cx="309439" cy="1284449"/>
            </a:xfrm>
            <a:solidFill>
              <a:srgbClr val="1B1B1B"/>
            </a:solidFill>
          </p:grpSpPr>
          <p:sp>
            <p:nvSpPr>
              <p:cNvPr id="202" name="任意多边形: 形状 201"/>
              <p:cNvSpPr/>
              <p:nvPr/>
            </p:nvSpPr>
            <p:spPr>
              <a:xfrm>
                <a:off x="6318832" y="2012603"/>
                <a:ext cx="1848" cy="3257"/>
              </a:xfrm>
              <a:custGeom>
                <a:avLst/>
                <a:gdLst>
                  <a:gd name="connsiteX0" fmla="*/ 337 w 1848"/>
                  <a:gd name="connsiteY0" fmla="*/ 0 h 3257"/>
                  <a:gd name="connsiteX1" fmla="*/ 1152 w 1848"/>
                  <a:gd name="connsiteY1" fmla="*/ 3258 h 3257"/>
                  <a:gd name="connsiteX2" fmla="*/ 337 w 1848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8" h="3257">
                    <a:moveTo>
                      <a:pt x="337" y="0"/>
                    </a:moveTo>
                    <a:cubicBezTo>
                      <a:pt x="1152" y="4887"/>
                      <a:pt x="2781" y="-2443"/>
                      <a:pt x="1152" y="3258"/>
                    </a:cubicBezTo>
                    <a:cubicBezTo>
                      <a:pt x="337" y="2443"/>
                      <a:pt x="-477" y="1629"/>
                      <a:pt x="337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" name="任意多边形: 形状 202"/>
              <p:cNvSpPr/>
              <p:nvPr/>
            </p:nvSpPr>
            <p:spPr>
              <a:xfrm>
                <a:off x="6301250" y="1945000"/>
                <a:ext cx="309439" cy="1284449"/>
              </a:xfrm>
              <a:custGeom>
                <a:avLst/>
                <a:gdLst>
                  <a:gd name="connsiteX0" fmla="*/ 298917 w 309439"/>
                  <a:gd name="connsiteY0" fmla="*/ 1264087 h 1284449"/>
                  <a:gd name="connsiteX1" fmla="*/ 280999 w 309439"/>
                  <a:gd name="connsiteY1" fmla="*/ 1210331 h 1284449"/>
                  <a:gd name="connsiteX2" fmla="*/ 282628 w 309439"/>
                  <a:gd name="connsiteY2" fmla="*/ 1205444 h 1284449"/>
                  <a:gd name="connsiteX3" fmla="*/ 266338 w 309439"/>
                  <a:gd name="connsiteY3" fmla="*/ 1141100 h 1284449"/>
                  <a:gd name="connsiteX4" fmla="*/ 267967 w 309439"/>
                  <a:gd name="connsiteY4" fmla="*/ 1141914 h 1284449"/>
                  <a:gd name="connsiteX5" fmla="*/ 262265 w 309439"/>
                  <a:gd name="connsiteY5" fmla="*/ 1129697 h 1284449"/>
                  <a:gd name="connsiteX6" fmla="*/ 263894 w 309439"/>
                  <a:gd name="connsiteY6" fmla="*/ 1129697 h 1284449"/>
                  <a:gd name="connsiteX7" fmla="*/ 259007 w 309439"/>
                  <a:gd name="connsiteY7" fmla="*/ 1120737 h 1284449"/>
                  <a:gd name="connsiteX8" fmla="*/ 260637 w 309439"/>
                  <a:gd name="connsiteY8" fmla="*/ 1116665 h 1284449"/>
                  <a:gd name="connsiteX9" fmla="*/ 258193 w 309439"/>
                  <a:gd name="connsiteY9" fmla="*/ 1115036 h 1284449"/>
                  <a:gd name="connsiteX10" fmla="*/ 248419 w 309439"/>
                  <a:gd name="connsiteY10" fmla="*/ 1090601 h 1284449"/>
                  <a:gd name="connsiteX11" fmla="*/ 250048 w 309439"/>
                  <a:gd name="connsiteY11" fmla="*/ 1090601 h 1284449"/>
                  <a:gd name="connsiteX12" fmla="*/ 232129 w 309439"/>
                  <a:gd name="connsiteY12" fmla="*/ 1043361 h 1284449"/>
                  <a:gd name="connsiteX13" fmla="*/ 235387 w 309439"/>
                  <a:gd name="connsiteY13" fmla="*/ 1042546 h 1284449"/>
                  <a:gd name="connsiteX14" fmla="*/ 228871 w 309439"/>
                  <a:gd name="connsiteY14" fmla="*/ 1033587 h 1284449"/>
                  <a:gd name="connsiteX15" fmla="*/ 223985 w 309439"/>
                  <a:gd name="connsiteY15" fmla="*/ 1021370 h 1284449"/>
                  <a:gd name="connsiteX16" fmla="*/ 224799 w 309439"/>
                  <a:gd name="connsiteY16" fmla="*/ 1021370 h 1284449"/>
                  <a:gd name="connsiteX17" fmla="*/ 220726 w 309439"/>
                  <a:gd name="connsiteY17" fmla="*/ 1013225 h 1284449"/>
                  <a:gd name="connsiteX18" fmla="*/ 221541 w 309439"/>
                  <a:gd name="connsiteY18" fmla="*/ 1009967 h 1284449"/>
                  <a:gd name="connsiteX19" fmla="*/ 219098 w 309439"/>
                  <a:gd name="connsiteY19" fmla="*/ 1001822 h 1284449"/>
                  <a:gd name="connsiteX20" fmla="*/ 218283 w 309439"/>
                  <a:gd name="connsiteY20" fmla="*/ 1001822 h 1284449"/>
                  <a:gd name="connsiteX21" fmla="*/ 216654 w 309439"/>
                  <a:gd name="connsiteY21" fmla="*/ 994491 h 1284449"/>
                  <a:gd name="connsiteX22" fmla="*/ 216654 w 309439"/>
                  <a:gd name="connsiteY22" fmla="*/ 994491 h 1284449"/>
                  <a:gd name="connsiteX23" fmla="*/ 211767 w 309439"/>
                  <a:gd name="connsiteY23" fmla="*/ 985532 h 1284449"/>
                  <a:gd name="connsiteX24" fmla="*/ 216654 w 309439"/>
                  <a:gd name="connsiteY24" fmla="*/ 987161 h 1284449"/>
                  <a:gd name="connsiteX25" fmla="*/ 194663 w 309439"/>
                  <a:gd name="connsiteY25" fmla="*/ 924445 h 1284449"/>
                  <a:gd name="connsiteX26" fmla="*/ 195477 w 309439"/>
                  <a:gd name="connsiteY26" fmla="*/ 919559 h 1284449"/>
                  <a:gd name="connsiteX27" fmla="*/ 190590 w 309439"/>
                  <a:gd name="connsiteY27" fmla="*/ 910599 h 1284449"/>
                  <a:gd name="connsiteX28" fmla="*/ 191405 w 309439"/>
                  <a:gd name="connsiteY28" fmla="*/ 907341 h 1284449"/>
                  <a:gd name="connsiteX29" fmla="*/ 187333 w 309439"/>
                  <a:gd name="connsiteY29" fmla="*/ 899196 h 1284449"/>
                  <a:gd name="connsiteX30" fmla="*/ 190590 w 309439"/>
                  <a:gd name="connsiteY30" fmla="*/ 900011 h 1284449"/>
                  <a:gd name="connsiteX31" fmla="*/ 184074 w 309439"/>
                  <a:gd name="connsiteY31" fmla="*/ 888608 h 1284449"/>
                  <a:gd name="connsiteX32" fmla="*/ 185703 w 309439"/>
                  <a:gd name="connsiteY32" fmla="*/ 889422 h 1284449"/>
                  <a:gd name="connsiteX33" fmla="*/ 180816 w 309439"/>
                  <a:gd name="connsiteY33" fmla="*/ 877205 h 1284449"/>
                  <a:gd name="connsiteX34" fmla="*/ 182446 w 309439"/>
                  <a:gd name="connsiteY34" fmla="*/ 878020 h 1284449"/>
                  <a:gd name="connsiteX35" fmla="*/ 178373 w 309439"/>
                  <a:gd name="connsiteY35" fmla="*/ 871503 h 1284449"/>
                  <a:gd name="connsiteX36" fmla="*/ 180002 w 309439"/>
                  <a:gd name="connsiteY36" fmla="*/ 872318 h 1284449"/>
                  <a:gd name="connsiteX37" fmla="*/ 171043 w 309439"/>
                  <a:gd name="connsiteY37" fmla="*/ 854399 h 1284449"/>
                  <a:gd name="connsiteX38" fmla="*/ 171857 w 309439"/>
                  <a:gd name="connsiteY38" fmla="*/ 854399 h 1284449"/>
                  <a:gd name="connsiteX39" fmla="*/ 165341 w 309439"/>
                  <a:gd name="connsiteY39" fmla="*/ 836481 h 1284449"/>
                  <a:gd name="connsiteX40" fmla="*/ 166970 w 309439"/>
                  <a:gd name="connsiteY40" fmla="*/ 829965 h 1284449"/>
                  <a:gd name="connsiteX41" fmla="*/ 160454 w 309439"/>
                  <a:gd name="connsiteY41" fmla="*/ 825078 h 1284449"/>
                  <a:gd name="connsiteX42" fmla="*/ 155567 w 309439"/>
                  <a:gd name="connsiteY42" fmla="*/ 807973 h 1284449"/>
                  <a:gd name="connsiteX43" fmla="*/ 159640 w 309439"/>
                  <a:gd name="connsiteY43" fmla="*/ 808788 h 1284449"/>
                  <a:gd name="connsiteX44" fmla="*/ 160454 w 309439"/>
                  <a:gd name="connsiteY44" fmla="*/ 804715 h 1284449"/>
                  <a:gd name="connsiteX45" fmla="*/ 162083 w 309439"/>
                  <a:gd name="connsiteY45" fmla="*/ 806344 h 1284449"/>
                  <a:gd name="connsiteX46" fmla="*/ 158011 w 309439"/>
                  <a:gd name="connsiteY46" fmla="*/ 796571 h 1284449"/>
                  <a:gd name="connsiteX47" fmla="*/ 148237 w 309439"/>
                  <a:gd name="connsiteY47" fmla="*/ 784353 h 1284449"/>
                  <a:gd name="connsiteX48" fmla="*/ 152309 w 309439"/>
                  <a:gd name="connsiteY48" fmla="*/ 783539 h 1284449"/>
                  <a:gd name="connsiteX49" fmla="*/ 144164 w 309439"/>
                  <a:gd name="connsiteY49" fmla="*/ 776208 h 1284449"/>
                  <a:gd name="connsiteX50" fmla="*/ 144979 w 309439"/>
                  <a:gd name="connsiteY50" fmla="*/ 772136 h 1284449"/>
                  <a:gd name="connsiteX51" fmla="*/ 142536 w 309439"/>
                  <a:gd name="connsiteY51" fmla="*/ 770507 h 1284449"/>
                  <a:gd name="connsiteX52" fmla="*/ 141721 w 309439"/>
                  <a:gd name="connsiteY52" fmla="*/ 759919 h 1284449"/>
                  <a:gd name="connsiteX53" fmla="*/ 143350 w 309439"/>
                  <a:gd name="connsiteY53" fmla="*/ 760733 h 1284449"/>
                  <a:gd name="connsiteX54" fmla="*/ 140092 w 309439"/>
                  <a:gd name="connsiteY54" fmla="*/ 752588 h 1284449"/>
                  <a:gd name="connsiteX55" fmla="*/ 140092 w 309439"/>
                  <a:gd name="connsiteY55" fmla="*/ 752588 h 1284449"/>
                  <a:gd name="connsiteX56" fmla="*/ 136020 w 309439"/>
                  <a:gd name="connsiteY56" fmla="*/ 748516 h 1284449"/>
                  <a:gd name="connsiteX57" fmla="*/ 137649 w 309439"/>
                  <a:gd name="connsiteY57" fmla="*/ 750145 h 1284449"/>
                  <a:gd name="connsiteX58" fmla="*/ 131947 w 309439"/>
                  <a:gd name="connsiteY58" fmla="*/ 740371 h 1284449"/>
                  <a:gd name="connsiteX59" fmla="*/ 134391 w 309439"/>
                  <a:gd name="connsiteY59" fmla="*/ 741185 h 1284449"/>
                  <a:gd name="connsiteX60" fmla="*/ 125431 w 309439"/>
                  <a:gd name="connsiteY60" fmla="*/ 725710 h 1284449"/>
                  <a:gd name="connsiteX61" fmla="*/ 127875 w 309439"/>
                  <a:gd name="connsiteY61" fmla="*/ 728154 h 1284449"/>
                  <a:gd name="connsiteX62" fmla="*/ 121359 w 309439"/>
                  <a:gd name="connsiteY62" fmla="*/ 706162 h 1284449"/>
                  <a:gd name="connsiteX63" fmla="*/ 119730 w 309439"/>
                  <a:gd name="connsiteY63" fmla="*/ 706977 h 1284449"/>
                  <a:gd name="connsiteX64" fmla="*/ 119730 w 309439"/>
                  <a:gd name="connsiteY64" fmla="*/ 700461 h 1284449"/>
                  <a:gd name="connsiteX65" fmla="*/ 117286 w 309439"/>
                  <a:gd name="connsiteY65" fmla="*/ 695574 h 1284449"/>
                  <a:gd name="connsiteX66" fmla="*/ 118101 w 309439"/>
                  <a:gd name="connsiteY66" fmla="*/ 697203 h 1284449"/>
                  <a:gd name="connsiteX67" fmla="*/ 109956 w 309439"/>
                  <a:gd name="connsiteY67" fmla="*/ 671954 h 1284449"/>
                  <a:gd name="connsiteX68" fmla="*/ 105069 w 309439"/>
                  <a:gd name="connsiteY68" fmla="*/ 666252 h 1284449"/>
                  <a:gd name="connsiteX69" fmla="*/ 106698 w 309439"/>
                  <a:gd name="connsiteY69" fmla="*/ 666252 h 1284449"/>
                  <a:gd name="connsiteX70" fmla="*/ 105884 w 309439"/>
                  <a:gd name="connsiteY70" fmla="*/ 659736 h 1284449"/>
                  <a:gd name="connsiteX71" fmla="*/ 109142 w 309439"/>
                  <a:gd name="connsiteY71" fmla="*/ 669510 h 1284449"/>
                  <a:gd name="connsiteX72" fmla="*/ 106698 w 309439"/>
                  <a:gd name="connsiteY72" fmla="*/ 663809 h 1284449"/>
                  <a:gd name="connsiteX73" fmla="*/ 103440 w 309439"/>
                  <a:gd name="connsiteY73" fmla="*/ 653220 h 1284449"/>
                  <a:gd name="connsiteX74" fmla="*/ 105884 w 309439"/>
                  <a:gd name="connsiteY74" fmla="*/ 652406 h 1284449"/>
                  <a:gd name="connsiteX75" fmla="*/ 102625 w 309439"/>
                  <a:gd name="connsiteY75" fmla="*/ 646705 h 1284449"/>
                  <a:gd name="connsiteX76" fmla="*/ 100997 w 309439"/>
                  <a:gd name="connsiteY76" fmla="*/ 644261 h 1284449"/>
                  <a:gd name="connsiteX77" fmla="*/ 98553 w 309439"/>
                  <a:gd name="connsiteY77" fmla="*/ 641818 h 1284449"/>
                  <a:gd name="connsiteX78" fmla="*/ 98553 w 309439"/>
                  <a:gd name="connsiteY78" fmla="*/ 634487 h 1284449"/>
                  <a:gd name="connsiteX79" fmla="*/ 100997 w 309439"/>
                  <a:gd name="connsiteY79" fmla="*/ 634487 h 1284449"/>
                  <a:gd name="connsiteX80" fmla="*/ 96110 w 309439"/>
                  <a:gd name="connsiteY80" fmla="*/ 629600 h 1284449"/>
                  <a:gd name="connsiteX81" fmla="*/ 96924 w 309439"/>
                  <a:gd name="connsiteY81" fmla="*/ 628786 h 1284449"/>
                  <a:gd name="connsiteX82" fmla="*/ 92037 w 309439"/>
                  <a:gd name="connsiteY82" fmla="*/ 621455 h 1284449"/>
                  <a:gd name="connsiteX83" fmla="*/ 90408 w 309439"/>
                  <a:gd name="connsiteY83" fmla="*/ 606794 h 1284449"/>
                  <a:gd name="connsiteX84" fmla="*/ 85521 w 309439"/>
                  <a:gd name="connsiteY84" fmla="*/ 596206 h 1284449"/>
                  <a:gd name="connsiteX85" fmla="*/ 87150 w 309439"/>
                  <a:gd name="connsiteY85" fmla="*/ 597835 h 1284449"/>
                  <a:gd name="connsiteX86" fmla="*/ 85521 w 309439"/>
                  <a:gd name="connsiteY86" fmla="*/ 592134 h 1284449"/>
                  <a:gd name="connsiteX87" fmla="*/ 86336 w 309439"/>
                  <a:gd name="connsiteY87" fmla="*/ 583174 h 1284449"/>
                  <a:gd name="connsiteX88" fmla="*/ 81449 w 309439"/>
                  <a:gd name="connsiteY88" fmla="*/ 581545 h 1284449"/>
                  <a:gd name="connsiteX89" fmla="*/ 78191 w 309439"/>
                  <a:gd name="connsiteY89" fmla="*/ 566885 h 1284449"/>
                  <a:gd name="connsiteX90" fmla="*/ 81449 w 309439"/>
                  <a:gd name="connsiteY90" fmla="*/ 568514 h 1284449"/>
                  <a:gd name="connsiteX91" fmla="*/ 77376 w 309439"/>
                  <a:gd name="connsiteY91" fmla="*/ 556296 h 1284449"/>
                  <a:gd name="connsiteX92" fmla="*/ 74933 w 309439"/>
                  <a:gd name="connsiteY92" fmla="*/ 558740 h 1284449"/>
                  <a:gd name="connsiteX93" fmla="*/ 74118 w 309439"/>
                  <a:gd name="connsiteY93" fmla="*/ 551409 h 1284449"/>
                  <a:gd name="connsiteX94" fmla="*/ 70860 w 309439"/>
                  <a:gd name="connsiteY94" fmla="*/ 545708 h 1284449"/>
                  <a:gd name="connsiteX95" fmla="*/ 67603 w 309439"/>
                  <a:gd name="connsiteY95" fmla="*/ 518015 h 1284449"/>
                  <a:gd name="connsiteX96" fmla="*/ 65159 w 309439"/>
                  <a:gd name="connsiteY96" fmla="*/ 514757 h 1284449"/>
                  <a:gd name="connsiteX97" fmla="*/ 65973 w 309439"/>
                  <a:gd name="connsiteY97" fmla="*/ 518830 h 1284449"/>
                  <a:gd name="connsiteX98" fmla="*/ 64345 w 309439"/>
                  <a:gd name="connsiteY98" fmla="*/ 518015 h 1284449"/>
                  <a:gd name="connsiteX99" fmla="*/ 66788 w 309439"/>
                  <a:gd name="connsiteY99" fmla="*/ 514757 h 1284449"/>
                  <a:gd name="connsiteX100" fmla="*/ 59458 w 309439"/>
                  <a:gd name="connsiteY100" fmla="*/ 501725 h 1284449"/>
                  <a:gd name="connsiteX101" fmla="*/ 60272 w 309439"/>
                  <a:gd name="connsiteY101" fmla="*/ 498467 h 1284449"/>
                  <a:gd name="connsiteX102" fmla="*/ 57014 w 309439"/>
                  <a:gd name="connsiteY102" fmla="*/ 494395 h 1284449"/>
                  <a:gd name="connsiteX103" fmla="*/ 61087 w 309439"/>
                  <a:gd name="connsiteY103" fmla="*/ 490323 h 1284449"/>
                  <a:gd name="connsiteX104" fmla="*/ 57829 w 309439"/>
                  <a:gd name="connsiteY104" fmla="*/ 483807 h 1284449"/>
                  <a:gd name="connsiteX105" fmla="*/ 59458 w 309439"/>
                  <a:gd name="connsiteY105" fmla="*/ 479734 h 1284449"/>
                  <a:gd name="connsiteX106" fmla="*/ 57014 w 309439"/>
                  <a:gd name="connsiteY106" fmla="*/ 476476 h 1284449"/>
                  <a:gd name="connsiteX107" fmla="*/ 57829 w 309439"/>
                  <a:gd name="connsiteY107" fmla="*/ 477291 h 1284449"/>
                  <a:gd name="connsiteX108" fmla="*/ 57014 w 309439"/>
                  <a:gd name="connsiteY108" fmla="*/ 472404 h 1284449"/>
                  <a:gd name="connsiteX109" fmla="*/ 56200 w 309439"/>
                  <a:gd name="connsiteY109" fmla="*/ 478105 h 1284449"/>
                  <a:gd name="connsiteX110" fmla="*/ 53756 w 309439"/>
                  <a:gd name="connsiteY110" fmla="*/ 473218 h 1284449"/>
                  <a:gd name="connsiteX111" fmla="*/ 53756 w 309439"/>
                  <a:gd name="connsiteY111" fmla="*/ 465888 h 1284449"/>
                  <a:gd name="connsiteX112" fmla="*/ 51313 w 309439"/>
                  <a:gd name="connsiteY112" fmla="*/ 462630 h 1284449"/>
                  <a:gd name="connsiteX113" fmla="*/ 52127 w 309439"/>
                  <a:gd name="connsiteY113" fmla="*/ 460186 h 1284449"/>
                  <a:gd name="connsiteX114" fmla="*/ 52942 w 309439"/>
                  <a:gd name="connsiteY114" fmla="*/ 463445 h 1284449"/>
                  <a:gd name="connsiteX115" fmla="*/ 52942 w 309439"/>
                  <a:gd name="connsiteY115" fmla="*/ 458558 h 1284449"/>
                  <a:gd name="connsiteX116" fmla="*/ 49684 w 309439"/>
                  <a:gd name="connsiteY116" fmla="*/ 455300 h 1284449"/>
                  <a:gd name="connsiteX117" fmla="*/ 52127 w 309439"/>
                  <a:gd name="connsiteY117" fmla="*/ 457743 h 1284449"/>
                  <a:gd name="connsiteX118" fmla="*/ 52127 w 309439"/>
                  <a:gd name="connsiteY118" fmla="*/ 452856 h 1284449"/>
                  <a:gd name="connsiteX119" fmla="*/ 50498 w 309439"/>
                  <a:gd name="connsiteY119" fmla="*/ 452856 h 1284449"/>
                  <a:gd name="connsiteX120" fmla="*/ 51313 w 309439"/>
                  <a:gd name="connsiteY120" fmla="*/ 452041 h 1284449"/>
                  <a:gd name="connsiteX121" fmla="*/ 47240 w 309439"/>
                  <a:gd name="connsiteY121" fmla="*/ 444711 h 1284449"/>
                  <a:gd name="connsiteX122" fmla="*/ 47240 w 309439"/>
                  <a:gd name="connsiteY122" fmla="*/ 437381 h 1284449"/>
                  <a:gd name="connsiteX123" fmla="*/ 47240 w 309439"/>
                  <a:gd name="connsiteY123" fmla="*/ 437381 h 1284449"/>
                  <a:gd name="connsiteX124" fmla="*/ 44797 w 309439"/>
                  <a:gd name="connsiteY124" fmla="*/ 429236 h 1284449"/>
                  <a:gd name="connsiteX125" fmla="*/ 45611 w 309439"/>
                  <a:gd name="connsiteY125" fmla="*/ 429236 h 1284449"/>
                  <a:gd name="connsiteX126" fmla="*/ 43168 w 309439"/>
                  <a:gd name="connsiteY126" fmla="*/ 422720 h 1284449"/>
                  <a:gd name="connsiteX127" fmla="*/ 46426 w 309439"/>
                  <a:gd name="connsiteY127" fmla="*/ 416204 h 1284449"/>
                  <a:gd name="connsiteX128" fmla="*/ 40724 w 309439"/>
                  <a:gd name="connsiteY128" fmla="*/ 412946 h 1284449"/>
                  <a:gd name="connsiteX129" fmla="*/ 37466 w 309439"/>
                  <a:gd name="connsiteY129" fmla="*/ 391769 h 1284449"/>
                  <a:gd name="connsiteX130" fmla="*/ 35837 w 309439"/>
                  <a:gd name="connsiteY130" fmla="*/ 389326 h 1284449"/>
                  <a:gd name="connsiteX131" fmla="*/ 32580 w 309439"/>
                  <a:gd name="connsiteY131" fmla="*/ 360004 h 1284449"/>
                  <a:gd name="connsiteX132" fmla="*/ 35023 w 309439"/>
                  <a:gd name="connsiteY132" fmla="*/ 360004 h 1284449"/>
                  <a:gd name="connsiteX133" fmla="*/ 33394 w 309439"/>
                  <a:gd name="connsiteY133" fmla="*/ 356746 h 1284449"/>
                  <a:gd name="connsiteX134" fmla="*/ 30950 w 309439"/>
                  <a:gd name="connsiteY134" fmla="*/ 360004 h 1284449"/>
                  <a:gd name="connsiteX135" fmla="*/ 28507 w 309439"/>
                  <a:gd name="connsiteY135" fmla="*/ 341271 h 1284449"/>
                  <a:gd name="connsiteX136" fmla="*/ 26878 w 309439"/>
                  <a:gd name="connsiteY136" fmla="*/ 340457 h 1284449"/>
                  <a:gd name="connsiteX137" fmla="*/ 27693 w 309439"/>
                  <a:gd name="connsiteY137" fmla="*/ 333126 h 1284449"/>
                  <a:gd name="connsiteX138" fmla="*/ 26064 w 309439"/>
                  <a:gd name="connsiteY138" fmla="*/ 333126 h 1284449"/>
                  <a:gd name="connsiteX139" fmla="*/ 27693 w 309439"/>
                  <a:gd name="connsiteY139" fmla="*/ 330683 h 1284449"/>
                  <a:gd name="connsiteX140" fmla="*/ 25249 w 309439"/>
                  <a:gd name="connsiteY140" fmla="*/ 326610 h 1284449"/>
                  <a:gd name="connsiteX141" fmla="*/ 26878 w 309439"/>
                  <a:gd name="connsiteY141" fmla="*/ 324981 h 1284449"/>
                  <a:gd name="connsiteX142" fmla="*/ 22806 w 309439"/>
                  <a:gd name="connsiteY142" fmla="*/ 313578 h 1284449"/>
                  <a:gd name="connsiteX143" fmla="*/ 24435 w 309439"/>
                  <a:gd name="connsiteY143" fmla="*/ 310320 h 1284449"/>
                  <a:gd name="connsiteX144" fmla="*/ 21991 w 309439"/>
                  <a:gd name="connsiteY144" fmla="*/ 309506 h 1284449"/>
                  <a:gd name="connsiteX145" fmla="*/ 23620 w 309439"/>
                  <a:gd name="connsiteY145" fmla="*/ 296474 h 1284449"/>
                  <a:gd name="connsiteX146" fmla="*/ 13846 w 309439"/>
                  <a:gd name="connsiteY146" fmla="*/ 257379 h 1284449"/>
                  <a:gd name="connsiteX147" fmla="*/ 15475 w 309439"/>
                  <a:gd name="connsiteY147" fmla="*/ 257379 h 1284449"/>
                  <a:gd name="connsiteX148" fmla="*/ 13846 w 309439"/>
                  <a:gd name="connsiteY148" fmla="*/ 253306 h 1284449"/>
                  <a:gd name="connsiteX149" fmla="*/ 17919 w 309439"/>
                  <a:gd name="connsiteY149" fmla="*/ 253306 h 1284449"/>
                  <a:gd name="connsiteX150" fmla="*/ 13846 w 309439"/>
                  <a:gd name="connsiteY150" fmla="*/ 244347 h 1284449"/>
                  <a:gd name="connsiteX151" fmla="*/ 13032 w 309439"/>
                  <a:gd name="connsiteY151" fmla="*/ 246790 h 1284449"/>
                  <a:gd name="connsiteX152" fmla="*/ 11403 w 309439"/>
                  <a:gd name="connsiteY152" fmla="*/ 239460 h 1284449"/>
                  <a:gd name="connsiteX153" fmla="*/ 14661 w 309439"/>
                  <a:gd name="connsiteY153" fmla="*/ 239460 h 1284449"/>
                  <a:gd name="connsiteX154" fmla="*/ 13032 w 309439"/>
                  <a:gd name="connsiteY154" fmla="*/ 236202 h 1284449"/>
                  <a:gd name="connsiteX155" fmla="*/ 21991 w 309439"/>
                  <a:gd name="connsiteY155" fmla="*/ 240274 h 1284449"/>
                  <a:gd name="connsiteX156" fmla="*/ 21177 w 309439"/>
                  <a:gd name="connsiteY156" fmla="*/ 237831 h 1284449"/>
                  <a:gd name="connsiteX157" fmla="*/ 24435 w 309439"/>
                  <a:gd name="connsiteY157" fmla="*/ 237831 h 1284449"/>
                  <a:gd name="connsiteX158" fmla="*/ 18733 w 309439"/>
                  <a:gd name="connsiteY158" fmla="*/ 235387 h 1284449"/>
                  <a:gd name="connsiteX159" fmla="*/ 12217 w 309439"/>
                  <a:gd name="connsiteY159" fmla="*/ 226428 h 1284449"/>
                  <a:gd name="connsiteX160" fmla="*/ 14661 w 309439"/>
                  <a:gd name="connsiteY160" fmla="*/ 230501 h 1284449"/>
                  <a:gd name="connsiteX161" fmla="*/ 13846 w 309439"/>
                  <a:gd name="connsiteY161" fmla="*/ 221541 h 1284449"/>
                  <a:gd name="connsiteX162" fmla="*/ 9774 w 309439"/>
                  <a:gd name="connsiteY162" fmla="*/ 219912 h 1284449"/>
                  <a:gd name="connsiteX163" fmla="*/ 12217 w 309439"/>
                  <a:gd name="connsiteY163" fmla="*/ 216654 h 1284449"/>
                  <a:gd name="connsiteX164" fmla="*/ 8959 w 309439"/>
                  <a:gd name="connsiteY164" fmla="*/ 215840 h 1284449"/>
                  <a:gd name="connsiteX165" fmla="*/ 6516 w 309439"/>
                  <a:gd name="connsiteY165" fmla="*/ 208509 h 1284449"/>
                  <a:gd name="connsiteX166" fmla="*/ 12217 w 309439"/>
                  <a:gd name="connsiteY166" fmla="*/ 207695 h 1284449"/>
                  <a:gd name="connsiteX167" fmla="*/ 5701 w 309439"/>
                  <a:gd name="connsiteY167" fmla="*/ 204437 h 1284449"/>
                  <a:gd name="connsiteX168" fmla="*/ 8959 w 309439"/>
                  <a:gd name="connsiteY168" fmla="*/ 203622 h 1284449"/>
                  <a:gd name="connsiteX169" fmla="*/ 8959 w 309439"/>
                  <a:gd name="connsiteY169" fmla="*/ 195477 h 1284449"/>
                  <a:gd name="connsiteX170" fmla="*/ 6516 w 309439"/>
                  <a:gd name="connsiteY170" fmla="*/ 194663 h 1284449"/>
                  <a:gd name="connsiteX171" fmla="*/ 8959 w 309439"/>
                  <a:gd name="connsiteY171" fmla="*/ 190591 h 1284449"/>
                  <a:gd name="connsiteX172" fmla="*/ 8959 w 309439"/>
                  <a:gd name="connsiteY172" fmla="*/ 182446 h 1284449"/>
                  <a:gd name="connsiteX173" fmla="*/ 6516 w 309439"/>
                  <a:gd name="connsiteY173" fmla="*/ 178373 h 1284449"/>
                  <a:gd name="connsiteX174" fmla="*/ 5701 w 309439"/>
                  <a:gd name="connsiteY174" fmla="*/ 184889 h 1284449"/>
                  <a:gd name="connsiteX175" fmla="*/ 4072 w 309439"/>
                  <a:gd name="connsiteY175" fmla="*/ 177559 h 1284449"/>
                  <a:gd name="connsiteX176" fmla="*/ 5701 w 309439"/>
                  <a:gd name="connsiteY176" fmla="*/ 176744 h 1284449"/>
                  <a:gd name="connsiteX177" fmla="*/ 4072 w 309439"/>
                  <a:gd name="connsiteY177" fmla="*/ 171857 h 1284449"/>
                  <a:gd name="connsiteX178" fmla="*/ 5701 w 309439"/>
                  <a:gd name="connsiteY178" fmla="*/ 171043 h 1284449"/>
                  <a:gd name="connsiteX179" fmla="*/ 4072 w 309439"/>
                  <a:gd name="connsiteY179" fmla="*/ 169414 h 1284449"/>
                  <a:gd name="connsiteX180" fmla="*/ 6516 w 309439"/>
                  <a:gd name="connsiteY180" fmla="*/ 162898 h 1284449"/>
                  <a:gd name="connsiteX181" fmla="*/ 8145 w 309439"/>
                  <a:gd name="connsiteY181" fmla="*/ 166970 h 1284449"/>
                  <a:gd name="connsiteX182" fmla="*/ 8959 w 309439"/>
                  <a:gd name="connsiteY182" fmla="*/ 162083 h 1284449"/>
                  <a:gd name="connsiteX183" fmla="*/ 4072 w 309439"/>
                  <a:gd name="connsiteY183" fmla="*/ 158825 h 1284449"/>
                  <a:gd name="connsiteX184" fmla="*/ 4072 w 309439"/>
                  <a:gd name="connsiteY184" fmla="*/ 154753 h 1284449"/>
                  <a:gd name="connsiteX185" fmla="*/ 6516 w 309439"/>
                  <a:gd name="connsiteY185" fmla="*/ 158011 h 1284449"/>
                  <a:gd name="connsiteX186" fmla="*/ 8959 w 309439"/>
                  <a:gd name="connsiteY186" fmla="*/ 151495 h 1284449"/>
                  <a:gd name="connsiteX187" fmla="*/ 4887 w 309439"/>
                  <a:gd name="connsiteY187" fmla="*/ 149052 h 1284449"/>
                  <a:gd name="connsiteX188" fmla="*/ 7330 w 309439"/>
                  <a:gd name="connsiteY188" fmla="*/ 145794 h 1284449"/>
                  <a:gd name="connsiteX189" fmla="*/ 4072 w 309439"/>
                  <a:gd name="connsiteY189" fmla="*/ 142536 h 1284449"/>
                  <a:gd name="connsiteX190" fmla="*/ 8145 w 309439"/>
                  <a:gd name="connsiteY190" fmla="*/ 132762 h 1284449"/>
                  <a:gd name="connsiteX191" fmla="*/ 11403 w 309439"/>
                  <a:gd name="connsiteY191" fmla="*/ 136834 h 1284449"/>
                  <a:gd name="connsiteX192" fmla="*/ 11403 w 309439"/>
                  <a:gd name="connsiteY192" fmla="*/ 134391 h 1284449"/>
                  <a:gd name="connsiteX193" fmla="*/ 15475 w 309439"/>
                  <a:gd name="connsiteY193" fmla="*/ 134391 h 1284449"/>
                  <a:gd name="connsiteX194" fmla="*/ 13846 w 309439"/>
                  <a:gd name="connsiteY194" fmla="*/ 128689 h 1284449"/>
                  <a:gd name="connsiteX195" fmla="*/ 4887 w 309439"/>
                  <a:gd name="connsiteY195" fmla="*/ 124617 h 1284449"/>
                  <a:gd name="connsiteX196" fmla="*/ 7330 w 309439"/>
                  <a:gd name="connsiteY196" fmla="*/ 112400 h 1284449"/>
                  <a:gd name="connsiteX197" fmla="*/ 4887 w 309439"/>
                  <a:gd name="connsiteY197" fmla="*/ 114843 h 1284449"/>
                  <a:gd name="connsiteX198" fmla="*/ 2443 w 309439"/>
                  <a:gd name="connsiteY198" fmla="*/ 106698 h 1284449"/>
                  <a:gd name="connsiteX199" fmla="*/ 8145 w 309439"/>
                  <a:gd name="connsiteY199" fmla="*/ 108327 h 1284449"/>
                  <a:gd name="connsiteX200" fmla="*/ 7330 w 309439"/>
                  <a:gd name="connsiteY200" fmla="*/ 112400 h 1284449"/>
                  <a:gd name="connsiteX201" fmla="*/ 10588 w 309439"/>
                  <a:gd name="connsiteY201" fmla="*/ 108327 h 1284449"/>
                  <a:gd name="connsiteX202" fmla="*/ 8145 w 309439"/>
                  <a:gd name="connsiteY202" fmla="*/ 102626 h 1284449"/>
                  <a:gd name="connsiteX203" fmla="*/ 6516 w 309439"/>
                  <a:gd name="connsiteY203" fmla="*/ 105069 h 1284449"/>
                  <a:gd name="connsiteX204" fmla="*/ 4887 w 309439"/>
                  <a:gd name="connsiteY204" fmla="*/ 96110 h 1284449"/>
                  <a:gd name="connsiteX205" fmla="*/ 1629 w 309439"/>
                  <a:gd name="connsiteY205" fmla="*/ 100182 h 1284449"/>
                  <a:gd name="connsiteX206" fmla="*/ 814 w 309439"/>
                  <a:gd name="connsiteY206" fmla="*/ 96110 h 1284449"/>
                  <a:gd name="connsiteX207" fmla="*/ 2443 w 309439"/>
                  <a:gd name="connsiteY207" fmla="*/ 96924 h 1284449"/>
                  <a:gd name="connsiteX208" fmla="*/ 0 w 309439"/>
                  <a:gd name="connsiteY208" fmla="*/ 88779 h 1284449"/>
                  <a:gd name="connsiteX209" fmla="*/ 2443 w 309439"/>
                  <a:gd name="connsiteY209" fmla="*/ 85521 h 1284449"/>
                  <a:gd name="connsiteX210" fmla="*/ 5701 w 309439"/>
                  <a:gd name="connsiteY210" fmla="*/ 93666 h 1284449"/>
                  <a:gd name="connsiteX211" fmla="*/ 4887 w 309439"/>
                  <a:gd name="connsiteY211" fmla="*/ 83892 h 1284449"/>
                  <a:gd name="connsiteX212" fmla="*/ 5701 w 309439"/>
                  <a:gd name="connsiteY212" fmla="*/ 87150 h 1284449"/>
                  <a:gd name="connsiteX213" fmla="*/ 8145 w 309439"/>
                  <a:gd name="connsiteY213" fmla="*/ 78191 h 1284449"/>
                  <a:gd name="connsiteX214" fmla="*/ 5701 w 309439"/>
                  <a:gd name="connsiteY214" fmla="*/ 77376 h 1284449"/>
                  <a:gd name="connsiteX215" fmla="*/ 4072 w 309439"/>
                  <a:gd name="connsiteY215" fmla="*/ 64345 h 1284449"/>
                  <a:gd name="connsiteX216" fmla="*/ 7330 w 309439"/>
                  <a:gd name="connsiteY216" fmla="*/ 61901 h 1284449"/>
                  <a:gd name="connsiteX217" fmla="*/ 8145 w 309439"/>
                  <a:gd name="connsiteY217" fmla="*/ 75748 h 1284449"/>
                  <a:gd name="connsiteX218" fmla="*/ 10588 w 309439"/>
                  <a:gd name="connsiteY218" fmla="*/ 82263 h 1284449"/>
                  <a:gd name="connsiteX219" fmla="*/ 16290 w 309439"/>
                  <a:gd name="connsiteY219" fmla="*/ 76562 h 1284449"/>
                  <a:gd name="connsiteX220" fmla="*/ 15475 w 309439"/>
                  <a:gd name="connsiteY220" fmla="*/ 72490 h 1284449"/>
                  <a:gd name="connsiteX221" fmla="*/ 11403 w 309439"/>
                  <a:gd name="connsiteY221" fmla="*/ 74118 h 1284449"/>
                  <a:gd name="connsiteX222" fmla="*/ 9774 w 309439"/>
                  <a:gd name="connsiteY222" fmla="*/ 59458 h 1284449"/>
                  <a:gd name="connsiteX223" fmla="*/ 13032 w 309439"/>
                  <a:gd name="connsiteY223" fmla="*/ 60272 h 1284449"/>
                  <a:gd name="connsiteX224" fmla="*/ 13846 w 309439"/>
                  <a:gd name="connsiteY224" fmla="*/ 39096 h 1284449"/>
                  <a:gd name="connsiteX225" fmla="*/ 10588 w 309439"/>
                  <a:gd name="connsiteY225" fmla="*/ 34209 h 1284449"/>
                  <a:gd name="connsiteX226" fmla="*/ 5701 w 309439"/>
                  <a:gd name="connsiteY226" fmla="*/ 39096 h 1284449"/>
                  <a:gd name="connsiteX227" fmla="*/ 8145 w 309439"/>
                  <a:gd name="connsiteY227" fmla="*/ 38281 h 1284449"/>
                  <a:gd name="connsiteX228" fmla="*/ 8145 w 309439"/>
                  <a:gd name="connsiteY228" fmla="*/ 30951 h 1284449"/>
                  <a:gd name="connsiteX229" fmla="*/ 14661 w 309439"/>
                  <a:gd name="connsiteY229" fmla="*/ 33394 h 1284449"/>
                  <a:gd name="connsiteX230" fmla="*/ 16290 w 309439"/>
                  <a:gd name="connsiteY230" fmla="*/ 29322 h 1284449"/>
                  <a:gd name="connsiteX231" fmla="*/ 13846 w 309439"/>
                  <a:gd name="connsiteY231" fmla="*/ 13846 h 1284449"/>
                  <a:gd name="connsiteX232" fmla="*/ 14661 w 309439"/>
                  <a:gd name="connsiteY232" fmla="*/ 0 h 1284449"/>
                  <a:gd name="connsiteX233" fmla="*/ 26878 w 309439"/>
                  <a:gd name="connsiteY233" fmla="*/ 814 h 1284449"/>
                  <a:gd name="connsiteX234" fmla="*/ 27693 w 309439"/>
                  <a:gd name="connsiteY234" fmla="*/ 8959 h 1284449"/>
                  <a:gd name="connsiteX235" fmla="*/ 22806 w 309439"/>
                  <a:gd name="connsiteY235" fmla="*/ 13032 h 1284449"/>
                  <a:gd name="connsiteX236" fmla="*/ 24435 w 309439"/>
                  <a:gd name="connsiteY236" fmla="*/ 15475 h 1284449"/>
                  <a:gd name="connsiteX237" fmla="*/ 23620 w 309439"/>
                  <a:gd name="connsiteY237" fmla="*/ 14661 h 1284449"/>
                  <a:gd name="connsiteX238" fmla="*/ 26064 w 309439"/>
                  <a:gd name="connsiteY238" fmla="*/ 26878 h 1284449"/>
                  <a:gd name="connsiteX239" fmla="*/ 22806 w 309439"/>
                  <a:gd name="connsiteY239" fmla="*/ 25249 h 1284449"/>
                  <a:gd name="connsiteX240" fmla="*/ 23620 w 309439"/>
                  <a:gd name="connsiteY240" fmla="*/ 28507 h 1284449"/>
                  <a:gd name="connsiteX241" fmla="*/ 21177 w 309439"/>
                  <a:gd name="connsiteY241" fmla="*/ 27693 h 1284449"/>
                  <a:gd name="connsiteX242" fmla="*/ 21177 w 309439"/>
                  <a:gd name="connsiteY242" fmla="*/ 39096 h 1284449"/>
                  <a:gd name="connsiteX243" fmla="*/ 22806 w 309439"/>
                  <a:gd name="connsiteY243" fmla="*/ 36652 h 1284449"/>
                  <a:gd name="connsiteX244" fmla="*/ 22806 w 309439"/>
                  <a:gd name="connsiteY244" fmla="*/ 53756 h 1284449"/>
                  <a:gd name="connsiteX245" fmla="*/ 21177 w 309439"/>
                  <a:gd name="connsiteY245" fmla="*/ 53756 h 1284449"/>
                  <a:gd name="connsiteX246" fmla="*/ 21991 w 309439"/>
                  <a:gd name="connsiteY246" fmla="*/ 57829 h 1284449"/>
                  <a:gd name="connsiteX247" fmla="*/ 20362 w 309439"/>
                  <a:gd name="connsiteY247" fmla="*/ 62716 h 1284449"/>
                  <a:gd name="connsiteX248" fmla="*/ 16290 w 309439"/>
                  <a:gd name="connsiteY248" fmla="*/ 52942 h 1284449"/>
                  <a:gd name="connsiteX249" fmla="*/ 20362 w 309439"/>
                  <a:gd name="connsiteY249" fmla="*/ 54571 h 1284449"/>
                  <a:gd name="connsiteX250" fmla="*/ 19548 w 309439"/>
                  <a:gd name="connsiteY250" fmla="*/ 46426 h 1284449"/>
                  <a:gd name="connsiteX251" fmla="*/ 20362 w 309439"/>
                  <a:gd name="connsiteY251" fmla="*/ 50498 h 1284449"/>
                  <a:gd name="connsiteX252" fmla="*/ 16290 w 309439"/>
                  <a:gd name="connsiteY252" fmla="*/ 46426 h 1284449"/>
                  <a:gd name="connsiteX253" fmla="*/ 16290 w 309439"/>
                  <a:gd name="connsiteY253" fmla="*/ 49684 h 1284449"/>
                  <a:gd name="connsiteX254" fmla="*/ 14661 w 309439"/>
                  <a:gd name="connsiteY254" fmla="*/ 41539 h 1284449"/>
                  <a:gd name="connsiteX255" fmla="*/ 17104 w 309439"/>
                  <a:gd name="connsiteY255" fmla="*/ 40724 h 1284449"/>
                  <a:gd name="connsiteX256" fmla="*/ 14661 w 309439"/>
                  <a:gd name="connsiteY256" fmla="*/ 31765 h 1284449"/>
                  <a:gd name="connsiteX257" fmla="*/ 13846 w 309439"/>
                  <a:gd name="connsiteY257" fmla="*/ 17104 h 1284449"/>
                  <a:gd name="connsiteX258" fmla="*/ 18733 w 309439"/>
                  <a:gd name="connsiteY258" fmla="*/ 25249 h 1284449"/>
                  <a:gd name="connsiteX259" fmla="*/ 19548 w 309439"/>
                  <a:gd name="connsiteY259" fmla="*/ 17919 h 1284449"/>
                  <a:gd name="connsiteX260" fmla="*/ 14661 w 309439"/>
                  <a:gd name="connsiteY260" fmla="*/ 10588 h 1284449"/>
                  <a:gd name="connsiteX261" fmla="*/ 16290 w 309439"/>
                  <a:gd name="connsiteY261" fmla="*/ 10588 h 1284449"/>
                  <a:gd name="connsiteX262" fmla="*/ 13846 w 309439"/>
                  <a:gd name="connsiteY262" fmla="*/ 1629 h 1284449"/>
                  <a:gd name="connsiteX263" fmla="*/ 26064 w 309439"/>
                  <a:gd name="connsiteY263" fmla="*/ 2443 h 1284449"/>
                  <a:gd name="connsiteX264" fmla="*/ 26064 w 309439"/>
                  <a:gd name="connsiteY264" fmla="*/ 2443 h 1284449"/>
                  <a:gd name="connsiteX265" fmla="*/ 24435 w 309439"/>
                  <a:gd name="connsiteY265" fmla="*/ 26878 h 1284449"/>
                  <a:gd name="connsiteX266" fmla="*/ 22806 w 309439"/>
                  <a:gd name="connsiteY266" fmla="*/ 26878 h 1284449"/>
                  <a:gd name="connsiteX267" fmla="*/ 25249 w 309439"/>
                  <a:gd name="connsiteY267" fmla="*/ 44797 h 1284449"/>
                  <a:gd name="connsiteX268" fmla="*/ 22806 w 309439"/>
                  <a:gd name="connsiteY268" fmla="*/ 67603 h 1284449"/>
                  <a:gd name="connsiteX269" fmla="*/ 24435 w 309439"/>
                  <a:gd name="connsiteY269" fmla="*/ 111585 h 1284449"/>
                  <a:gd name="connsiteX270" fmla="*/ 21991 w 309439"/>
                  <a:gd name="connsiteY270" fmla="*/ 109142 h 1284449"/>
                  <a:gd name="connsiteX271" fmla="*/ 21177 w 309439"/>
                  <a:gd name="connsiteY271" fmla="*/ 114029 h 1284449"/>
                  <a:gd name="connsiteX272" fmla="*/ 25249 w 309439"/>
                  <a:gd name="connsiteY272" fmla="*/ 119730 h 1284449"/>
                  <a:gd name="connsiteX273" fmla="*/ 27693 w 309439"/>
                  <a:gd name="connsiteY273" fmla="*/ 141721 h 1284449"/>
                  <a:gd name="connsiteX274" fmla="*/ 26064 w 309439"/>
                  <a:gd name="connsiteY274" fmla="*/ 141721 h 1284449"/>
                  <a:gd name="connsiteX275" fmla="*/ 26064 w 309439"/>
                  <a:gd name="connsiteY275" fmla="*/ 162898 h 1284449"/>
                  <a:gd name="connsiteX276" fmla="*/ 24435 w 309439"/>
                  <a:gd name="connsiteY276" fmla="*/ 167785 h 1284449"/>
                  <a:gd name="connsiteX277" fmla="*/ 29321 w 309439"/>
                  <a:gd name="connsiteY277" fmla="*/ 180002 h 1284449"/>
                  <a:gd name="connsiteX278" fmla="*/ 29321 w 309439"/>
                  <a:gd name="connsiteY278" fmla="*/ 196292 h 1284449"/>
                  <a:gd name="connsiteX279" fmla="*/ 37466 w 309439"/>
                  <a:gd name="connsiteY279" fmla="*/ 247605 h 1284449"/>
                  <a:gd name="connsiteX280" fmla="*/ 35837 w 309439"/>
                  <a:gd name="connsiteY280" fmla="*/ 249234 h 1284449"/>
                  <a:gd name="connsiteX281" fmla="*/ 44797 w 309439"/>
                  <a:gd name="connsiteY281" fmla="*/ 301361 h 1284449"/>
                  <a:gd name="connsiteX282" fmla="*/ 41539 w 309439"/>
                  <a:gd name="connsiteY282" fmla="*/ 300547 h 1284449"/>
                  <a:gd name="connsiteX283" fmla="*/ 45611 w 309439"/>
                  <a:gd name="connsiteY283" fmla="*/ 309506 h 1284449"/>
                  <a:gd name="connsiteX284" fmla="*/ 46426 w 309439"/>
                  <a:gd name="connsiteY284" fmla="*/ 324167 h 1284449"/>
                  <a:gd name="connsiteX285" fmla="*/ 49684 w 309439"/>
                  <a:gd name="connsiteY285" fmla="*/ 333126 h 1284449"/>
                  <a:gd name="connsiteX286" fmla="*/ 52942 w 309439"/>
                  <a:gd name="connsiteY286" fmla="*/ 354303 h 1284449"/>
                  <a:gd name="connsiteX287" fmla="*/ 52942 w 309439"/>
                  <a:gd name="connsiteY287" fmla="*/ 351859 h 1284449"/>
                  <a:gd name="connsiteX288" fmla="*/ 50498 w 309439"/>
                  <a:gd name="connsiteY288" fmla="*/ 353488 h 1284449"/>
                  <a:gd name="connsiteX289" fmla="*/ 55385 w 309439"/>
                  <a:gd name="connsiteY289" fmla="*/ 361633 h 1284449"/>
                  <a:gd name="connsiteX290" fmla="*/ 59458 w 309439"/>
                  <a:gd name="connsiteY290" fmla="*/ 392584 h 1284449"/>
                  <a:gd name="connsiteX291" fmla="*/ 61901 w 309439"/>
                  <a:gd name="connsiteY291" fmla="*/ 395027 h 1284449"/>
                  <a:gd name="connsiteX292" fmla="*/ 65973 w 309439"/>
                  <a:gd name="connsiteY292" fmla="*/ 418648 h 1284449"/>
                  <a:gd name="connsiteX293" fmla="*/ 64345 w 309439"/>
                  <a:gd name="connsiteY293" fmla="*/ 420276 h 1284449"/>
                  <a:gd name="connsiteX294" fmla="*/ 66788 w 309439"/>
                  <a:gd name="connsiteY294" fmla="*/ 422720 h 1284449"/>
                  <a:gd name="connsiteX295" fmla="*/ 73304 w 309439"/>
                  <a:gd name="connsiteY295" fmla="*/ 461815 h 1284449"/>
                  <a:gd name="connsiteX296" fmla="*/ 89594 w 309439"/>
                  <a:gd name="connsiteY296" fmla="*/ 525346 h 1284449"/>
                  <a:gd name="connsiteX297" fmla="*/ 88779 w 309439"/>
                  <a:gd name="connsiteY297" fmla="*/ 525346 h 1284449"/>
                  <a:gd name="connsiteX298" fmla="*/ 95295 w 309439"/>
                  <a:gd name="connsiteY298" fmla="*/ 546522 h 1284449"/>
                  <a:gd name="connsiteX299" fmla="*/ 94481 w 309439"/>
                  <a:gd name="connsiteY299" fmla="*/ 552224 h 1284449"/>
                  <a:gd name="connsiteX300" fmla="*/ 100997 w 309439"/>
                  <a:gd name="connsiteY300" fmla="*/ 575029 h 1284449"/>
                  <a:gd name="connsiteX301" fmla="*/ 100182 w 309439"/>
                  <a:gd name="connsiteY301" fmla="*/ 573401 h 1284449"/>
                  <a:gd name="connsiteX302" fmla="*/ 105884 w 309439"/>
                  <a:gd name="connsiteY302" fmla="*/ 597021 h 1284449"/>
                  <a:gd name="connsiteX303" fmla="*/ 103440 w 309439"/>
                  <a:gd name="connsiteY303" fmla="*/ 594577 h 1284449"/>
                  <a:gd name="connsiteX304" fmla="*/ 105884 w 309439"/>
                  <a:gd name="connsiteY304" fmla="*/ 604351 h 1284449"/>
                  <a:gd name="connsiteX305" fmla="*/ 107512 w 309439"/>
                  <a:gd name="connsiteY305" fmla="*/ 604351 h 1284449"/>
                  <a:gd name="connsiteX306" fmla="*/ 124617 w 309439"/>
                  <a:gd name="connsiteY306" fmla="*/ 660551 h 1284449"/>
                  <a:gd name="connsiteX307" fmla="*/ 124617 w 309439"/>
                  <a:gd name="connsiteY307" fmla="*/ 672768 h 1284449"/>
                  <a:gd name="connsiteX308" fmla="*/ 125431 w 309439"/>
                  <a:gd name="connsiteY308" fmla="*/ 673583 h 1284449"/>
                  <a:gd name="connsiteX309" fmla="*/ 126246 w 309439"/>
                  <a:gd name="connsiteY309" fmla="*/ 683357 h 1284449"/>
                  <a:gd name="connsiteX310" fmla="*/ 129504 w 309439"/>
                  <a:gd name="connsiteY310" fmla="*/ 684985 h 1284449"/>
                  <a:gd name="connsiteX311" fmla="*/ 132762 w 309439"/>
                  <a:gd name="connsiteY311" fmla="*/ 702090 h 1284449"/>
                  <a:gd name="connsiteX312" fmla="*/ 131133 w 309439"/>
                  <a:gd name="connsiteY312" fmla="*/ 702090 h 1284449"/>
                  <a:gd name="connsiteX313" fmla="*/ 143350 w 309439"/>
                  <a:gd name="connsiteY313" fmla="*/ 723267 h 1284449"/>
                  <a:gd name="connsiteX314" fmla="*/ 184889 w 309439"/>
                  <a:gd name="connsiteY314" fmla="*/ 845440 h 1284449"/>
                  <a:gd name="connsiteX315" fmla="*/ 222355 w 309439"/>
                  <a:gd name="connsiteY315" fmla="*/ 966799 h 1284449"/>
                  <a:gd name="connsiteX316" fmla="*/ 227242 w 309439"/>
                  <a:gd name="connsiteY316" fmla="*/ 987976 h 1284449"/>
                  <a:gd name="connsiteX317" fmla="*/ 226428 w 309439"/>
                  <a:gd name="connsiteY317" fmla="*/ 987976 h 1284449"/>
                  <a:gd name="connsiteX318" fmla="*/ 232129 w 309439"/>
                  <a:gd name="connsiteY318" fmla="*/ 995306 h 1284449"/>
                  <a:gd name="connsiteX319" fmla="*/ 245976 w 309439"/>
                  <a:gd name="connsiteY319" fmla="*/ 1040103 h 1284449"/>
                  <a:gd name="connsiteX320" fmla="*/ 243532 w 309439"/>
                  <a:gd name="connsiteY320" fmla="*/ 1040103 h 1284449"/>
                  <a:gd name="connsiteX321" fmla="*/ 245976 w 309439"/>
                  <a:gd name="connsiteY321" fmla="*/ 1042546 h 1284449"/>
                  <a:gd name="connsiteX322" fmla="*/ 245161 w 309439"/>
                  <a:gd name="connsiteY322" fmla="*/ 1043361 h 1284449"/>
                  <a:gd name="connsiteX323" fmla="*/ 248419 w 309439"/>
                  <a:gd name="connsiteY323" fmla="*/ 1044990 h 1284449"/>
                  <a:gd name="connsiteX324" fmla="*/ 280184 w 309439"/>
                  <a:gd name="connsiteY324" fmla="*/ 1163091 h 1284449"/>
                  <a:gd name="connsiteX325" fmla="*/ 289958 w 309439"/>
                  <a:gd name="connsiteY325" fmla="*/ 1195670 h 1284449"/>
                  <a:gd name="connsiteX326" fmla="*/ 308691 w 309439"/>
                  <a:gd name="connsiteY326" fmla="*/ 1284450 h 1284449"/>
                  <a:gd name="connsiteX327" fmla="*/ 298917 w 309439"/>
                  <a:gd name="connsiteY327" fmla="*/ 1264087 h 1284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</a:cxnLst>
                <a:rect l="l" t="t" r="r" b="b"/>
                <a:pathLst>
                  <a:path w="309439" h="1284449">
                    <a:moveTo>
                      <a:pt x="298917" y="1264087"/>
                    </a:moveTo>
                    <a:cubicBezTo>
                      <a:pt x="289144" y="1249427"/>
                      <a:pt x="289144" y="1226621"/>
                      <a:pt x="280999" y="1210331"/>
                    </a:cubicBezTo>
                    <a:cubicBezTo>
                      <a:pt x="280184" y="1208702"/>
                      <a:pt x="284257" y="1210331"/>
                      <a:pt x="282628" y="1205444"/>
                    </a:cubicBezTo>
                    <a:cubicBezTo>
                      <a:pt x="273668" y="1189969"/>
                      <a:pt x="268781" y="1162276"/>
                      <a:pt x="266338" y="1141100"/>
                    </a:cubicBezTo>
                    <a:lnTo>
                      <a:pt x="267967" y="1141914"/>
                    </a:lnTo>
                    <a:cubicBezTo>
                      <a:pt x="267152" y="1137842"/>
                      <a:pt x="263080" y="1133769"/>
                      <a:pt x="262265" y="1129697"/>
                    </a:cubicBezTo>
                    <a:cubicBezTo>
                      <a:pt x="263080" y="1129697"/>
                      <a:pt x="263894" y="1130511"/>
                      <a:pt x="263894" y="1129697"/>
                    </a:cubicBezTo>
                    <a:cubicBezTo>
                      <a:pt x="261451" y="1128882"/>
                      <a:pt x="260637" y="1122366"/>
                      <a:pt x="259007" y="1120737"/>
                    </a:cubicBezTo>
                    <a:cubicBezTo>
                      <a:pt x="259007" y="1119108"/>
                      <a:pt x="260637" y="1118294"/>
                      <a:pt x="260637" y="1116665"/>
                    </a:cubicBezTo>
                    <a:lnTo>
                      <a:pt x="258193" y="1115036"/>
                    </a:lnTo>
                    <a:cubicBezTo>
                      <a:pt x="250863" y="1110149"/>
                      <a:pt x="254121" y="1098746"/>
                      <a:pt x="248419" y="1090601"/>
                    </a:cubicBezTo>
                    <a:cubicBezTo>
                      <a:pt x="249234" y="1090601"/>
                      <a:pt x="250048" y="1091416"/>
                      <a:pt x="250048" y="1090601"/>
                    </a:cubicBezTo>
                    <a:cubicBezTo>
                      <a:pt x="242718" y="1076755"/>
                      <a:pt x="237831" y="1058836"/>
                      <a:pt x="232129" y="1043361"/>
                    </a:cubicBezTo>
                    <a:cubicBezTo>
                      <a:pt x="232944" y="1044175"/>
                      <a:pt x="234573" y="1044175"/>
                      <a:pt x="235387" y="1042546"/>
                    </a:cubicBezTo>
                    <a:cubicBezTo>
                      <a:pt x="232944" y="1042546"/>
                      <a:pt x="230500" y="1037659"/>
                      <a:pt x="228871" y="1033587"/>
                    </a:cubicBezTo>
                    <a:cubicBezTo>
                      <a:pt x="230500" y="1031143"/>
                      <a:pt x="224799" y="1027071"/>
                      <a:pt x="223985" y="1021370"/>
                    </a:cubicBezTo>
                    <a:lnTo>
                      <a:pt x="224799" y="1021370"/>
                    </a:lnTo>
                    <a:cubicBezTo>
                      <a:pt x="221541" y="1018112"/>
                      <a:pt x="224799" y="1015668"/>
                      <a:pt x="220726" y="1013225"/>
                    </a:cubicBezTo>
                    <a:lnTo>
                      <a:pt x="221541" y="1009967"/>
                    </a:lnTo>
                    <a:cubicBezTo>
                      <a:pt x="217468" y="1009152"/>
                      <a:pt x="221541" y="1004265"/>
                      <a:pt x="219098" y="1001822"/>
                    </a:cubicBezTo>
                    <a:lnTo>
                      <a:pt x="218283" y="1001822"/>
                    </a:lnTo>
                    <a:cubicBezTo>
                      <a:pt x="216654" y="999378"/>
                      <a:pt x="217468" y="996935"/>
                      <a:pt x="216654" y="994491"/>
                    </a:cubicBezTo>
                    <a:lnTo>
                      <a:pt x="216654" y="994491"/>
                    </a:lnTo>
                    <a:cubicBezTo>
                      <a:pt x="214211" y="988790"/>
                      <a:pt x="214211" y="983903"/>
                      <a:pt x="211767" y="985532"/>
                    </a:cubicBezTo>
                    <a:cubicBezTo>
                      <a:pt x="213396" y="983089"/>
                      <a:pt x="214211" y="991233"/>
                      <a:pt x="216654" y="987161"/>
                    </a:cubicBezTo>
                    <a:cubicBezTo>
                      <a:pt x="207695" y="966799"/>
                      <a:pt x="201179" y="945622"/>
                      <a:pt x="194663" y="924445"/>
                    </a:cubicBezTo>
                    <a:cubicBezTo>
                      <a:pt x="194663" y="922002"/>
                      <a:pt x="194663" y="920373"/>
                      <a:pt x="195477" y="919559"/>
                    </a:cubicBezTo>
                    <a:cubicBezTo>
                      <a:pt x="194663" y="917929"/>
                      <a:pt x="192219" y="912228"/>
                      <a:pt x="190590" y="910599"/>
                    </a:cubicBezTo>
                    <a:cubicBezTo>
                      <a:pt x="190590" y="911414"/>
                      <a:pt x="191405" y="908970"/>
                      <a:pt x="191405" y="907341"/>
                    </a:cubicBezTo>
                    <a:cubicBezTo>
                      <a:pt x="191405" y="903269"/>
                      <a:pt x="187333" y="904083"/>
                      <a:pt x="187333" y="899196"/>
                    </a:cubicBezTo>
                    <a:cubicBezTo>
                      <a:pt x="188147" y="900825"/>
                      <a:pt x="189776" y="900825"/>
                      <a:pt x="190590" y="900011"/>
                    </a:cubicBezTo>
                    <a:cubicBezTo>
                      <a:pt x="187333" y="896753"/>
                      <a:pt x="186518" y="891866"/>
                      <a:pt x="184074" y="888608"/>
                    </a:cubicBezTo>
                    <a:cubicBezTo>
                      <a:pt x="184889" y="889422"/>
                      <a:pt x="184889" y="890237"/>
                      <a:pt x="185703" y="889422"/>
                    </a:cubicBezTo>
                    <a:cubicBezTo>
                      <a:pt x="182446" y="885350"/>
                      <a:pt x="183260" y="881277"/>
                      <a:pt x="180816" y="877205"/>
                    </a:cubicBezTo>
                    <a:lnTo>
                      <a:pt x="182446" y="878020"/>
                    </a:lnTo>
                    <a:cubicBezTo>
                      <a:pt x="182446" y="870689"/>
                      <a:pt x="179188" y="877205"/>
                      <a:pt x="178373" y="871503"/>
                    </a:cubicBezTo>
                    <a:cubicBezTo>
                      <a:pt x="179188" y="872318"/>
                      <a:pt x="180002" y="872318"/>
                      <a:pt x="180002" y="872318"/>
                    </a:cubicBezTo>
                    <a:cubicBezTo>
                      <a:pt x="175929" y="868246"/>
                      <a:pt x="174301" y="859286"/>
                      <a:pt x="171043" y="854399"/>
                    </a:cubicBezTo>
                    <a:cubicBezTo>
                      <a:pt x="171043" y="854399"/>
                      <a:pt x="171857" y="854399"/>
                      <a:pt x="171857" y="854399"/>
                    </a:cubicBezTo>
                    <a:cubicBezTo>
                      <a:pt x="169414" y="848698"/>
                      <a:pt x="168599" y="842996"/>
                      <a:pt x="165341" y="836481"/>
                    </a:cubicBezTo>
                    <a:cubicBezTo>
                      <a:pt x="165341" y="834037"/>
                      <a:pt x="169414" y="836481"/>
                      <a:pt x="166970" y="829965"/>
                    </a:cubicBezTo>
                    <a:cubicBezTo>
                      <a:pt x="164527" y="830779"/>
                      <a:pt x="162898" y="820191"/>
                      <a:pt x="160454" y="825078"/>
                    </a:cubicBezTo>
                    <a:cubicBezTo>
                      <a:pt x="159640" y="820191"/>
                      <a:pt x="158011" y="811231"/>
                      <a:pt x="155567" y="807973"/>
                    </a:cubicBezTo>
                    <a:cubicBezTo>
                      <a:pt x="157196" y="809602"/>
                      <a:pt x="158011" y="804715"/>
                      <a:pt x="159640" y="808788"/>
                    </a:cubicBezTo>
                    <a:lnTo>
                      <a:pt x="160454" y="804715"/>
                    </a:lnTo>
                    <a:cubicBezTo>
                      <a:pt x="162083" y="804715"/>
                      <a:pt x="161269" y="807973"/>
                      <a:pt x="162083" y="806344"/>
                    </a:cubicBezTo>
                    <a:cubicBezTo>
                      <a:pt x="161269" y="803901"/>
                      <a:pt x="158011" y="798199"/>
                      <a:pt x="158011" y="796571"/>
                    </a:cubicBezTo>
                    <a:cubicBezTo>
                      <a:pt x="154753" y="793313"/>
                      <a:pt x="150681" y="790869"/>
                      <a:pt x="148237" y="784353"/>
                    </a:cubicBezTo>
                    <a:cubicBezTo>
                      <a:pt x="150681" y="786797"/>
                      <a:pt x="150681" y="781910"/>
                      <a:pt x="152309" y="783539"/>
                    </a:cubicBezTo>
                    <a:lnTo>
                      <a:pt x="144164" y="776208"/>
                    </a:lnTo>
                    <a:cubicBezTo>
                      <a:pt x="143350" y="773765"/>
                      <a:pt x="146608" y="775394"/>
                      <a:pt x="144979" y="772136"/>
                    </a:cubicBezTo>
                    <a:cubicBezTo>
                      <a:pt x="144164" y="772136"/>
                      <a:pt x="143350" y="771321"/>
                      <a:pt x="142536" y="770507"/>
                    </a:cubicBezTo>
                    <a:cubicBezTo>
                      <a:pt x="142536" y="769692"/>
                      <a:pt x="139277" y="761547"/>
                      <a:pt x="141721" y="759919"/>
                    </a:cubicBezTo>
                    <a:cubicBezTo>
                      <a:pt x="142536" y="758290"/>
                      <a:pt x="143350" y="763176"/>
                      <a:pt x="143350" y="760733"/>
                    </a:cubicBezTo>
                    <a:cubicBezTo>
                      <a:pt x="141721" y="756661"/>
                      <a:pt x="140907" y="756661"/>
                      <a:pt x="140092" y="752588"/>
                    </a:cubicBezTo>
                    <a:lnTo>
                      <a:pt x="140092" y="752588"/>
                    </a:lnTo>
                    <a:cubicBezTo>
                      <a:pt x="140092" y="750145"/>
                      <a:pt x="136834" y="745258"/>
                      <a:pt x="136020" y="748516"/>
                    </a:cubicBezTo>
                    <a:cubicBezTo>
                      <a:pt x="136834" y="750145"/>
                      <a:pt x="137649" y="747701"/>
                      <a:pt x="137649" y="750145"/>
                    </a:cubicBezTo>
                    <a:cubicBezTo>
                      <a:pt x="135205" y="748516"/>
                      <a:pt x="133576" y="744443"/>
                      <a:pt x="131947" y="740371"/>
                    </a:cubicBezTo>
                    <a:cubicBezTo>
                      <a:pt x="132762" y="741185"/>
                      <a:pt x="133576" y="741185"/>
                      <a:pt x="134391" y="741185"/>
                    </a:cubicBezTo>
                    <a:cubicBezTo>
                      <a:pt x="130318" y="736298"/>
                      <a:pt x="127875" y="731411"/>
                      <a:pt x="125431" y="725710"/>
                    </a:cubicBezTo>
                    <a:cubicBezTo>
                      <a:pt x="123802" y="725710"/>
                      <a:pt x="128689" y="727339"/>
                      <a:pt x="127875" y="728154"/>
                    </a:cubicBezTo>
                    <a:cubicBezTo>
                      <a:pt x="127060" y="720009"/>
                      <a:pt x="120544" y="713493"/>
                      <a:pt x="121359" y="706162"/>
                    </a:cubicBezTo>
                    <a:cubicBezTo>
                      <a:pt x="122173" y="706977"/>
                      <a:pt x="119730" y="706977"/>
                      <a:pt x="119730" y="706977"/>
                    </a:cubicBezTo>
                    <a:cubicBezTo>
                      <a:pt x="118915" y="702904"/>
                      <a:pt x="120544" y="702904"/>
                      <a:pt x="119730" y="700461"/>
                    </a:cubicBezTo>
                    <a:cubicBezTo>
                      <a:pt x="120544" y="699646"/>
                      <a:pt x="118101" y="697203"/>
                      <a:pt x="117286" y="695574"/>
                    </a:cubicBezTo>
                    <a:cubicBezTo>
                      <a:pt x="116472" y="694759"/>
                      <a:pt x="117286" y="694759"/>
                      <a:pt x="118101" y="697203"/>
                    </a:cubicBezTo>
                    <a:cubicBezTo>
                      <a:pt x="116472" y="693945"/>
                      <a:pt x="109956" y="680913"/>
                      <a:pt x="109956" y="671954"/>
                    </a:cubicBezTo>
                    <a:cubicBezTo>
                      <a:pt x="109142" y="671954"/>
                      <a:pt x="105884" y="667881"/>
                      <a:pt x="105069" y="666252"/>
                    </a:cubicBezTo>
                    <a:lnTo>
                      <a:pt x="106698" y="666252"/>
                    </a:lnTo>
                    <a:cubicBezTo>
                      <a:pt x="107512" y="664623"/>
                      <a:pt x="105069" y="660551"/>
                      <a:pt x="105884" y="659736"/>
                    </a:cubicBezTo>
                    <a:cubicBezTo>
                      <a:pt x="102625" y="656478"/>
                      <a:pt x="112399" y="674397"/>
                      <a:pt x="109142" y="669510"/>
                    </a:cubicBezTo>
                    <a:cubicBezTo>
                      <a:pt x="109956" y="667881"/>
                      <a:pt x="104255" y="662994"/>
                      <a:pt x="106698" y="663809"/>
                    </a:cubicBezTo>
                    <a:cubicBezTo>
                      <a:pt x="105884" y="660551"/>
                      <a:pt x="102625" y="657293"/>
                      <a:pt x="103440" y="653220"/>
                    </a:cubicBezTo>
                    <a:cubicBezTo>
                      <a:pt x="103440" y="654035"/>
                      <a:pt x="106698" y="655664"/>
                      <a:pt x="105884" y="652406"/>
                    </a:cubicBezTo>
                    <a:cubicBezTo>
                      <a:pt x="104255" y="647519"/>
                      <a:pt x="104255" y="650777"/>
                      <a:pt x="102625" y="646705"/>
                    </a:cubicBezTo>
                    <a:lnTo>
                      <a:pt x="100997" y="644261"/>
                    </a:lnTo>
                    <a:cubicBezTo>
                      <a:pt x="99368" y="644261"/>
                      <a:pt x="100182" y="639374"/>
                      <a:pt x="98553" y="641818"/>
                    </a:cubicBezTo>
                    <a:cubicBezTo>
                      <a:pt x="100182" y="641003"/>
                      <a:pt x="95295" y="634487"/>
                      <a:pt x="98553" y="634487"/>
                    </a:cubicBezTo>
                    <a:lnTo>
                      <a:pt x="100997" y="634487"/>
                    </a:lnTo>
                    <a:cubicBezTo>
                      <a:pt x="100182" y="632044"/>
                      <a:pt x="97739" y="631229"/>
                      <a:pt x="96110" y="629600"/>
                    </a:cubicBezTo>
                    <a:cubicBezTo>
                      <a:pt x="96110" y="629600"/>
                      <a:pt x="96924" y="628786"/>
                      <a:pt x="96924" y="628786"/>
                    </a:cubicBezTo>
                    <a:cubicBezTo>
                      <a:pt x="93666" y="629600"/>
                      <a:pt x="96110" y="623084"/>
                      <a:pt x="92037" y="621455"/>
                    </a:cubicBezTo>
                    <a:cubicBezTo>
                      <a:pt x="92037" y="616568"/>
                      <a:pt x="88779" y="609238"/>
                      <a:pt x="90408" y="606794"/>
                    </a:cubicBezTo>
                    <a:cubicBezTo>
                      <a:pt x="87965" y="603537"/>
                      <a:pt x="86336" y="600279"/>
                      <a:pt x="85521" y="596206"/>
                    </a:cubicBezTo>
                    <a:cubicBezTo>
                      <a:pt x="86336" y="597021"/>
                      <a:pt x="86336" y="597835"/>
                      <a:pt x="87150" y="597835"/>
                    </a:cubicBezTo>
                    <a:cubicBezTo>
                      <a:pt x="87150" y="594577"/>
                      <a:pt x="86336" y="594577"/>
                      <a:pt x="85521" y="592134"/>
                    </a:cubicBezTo>
                    <a:cubicBezTo>
                      <a:pt x="86336" y="592134"/>
                      <a:pt x="86336" y="586432"/>
                      <a:pt x="86336" y="583174"/>
                    </a:cubicBezTo>
                    <a:cubicBezTo>
                      <a:pt x="83892" y="579916"/>
                      <a:pt x="83078" y="581545"/>
                      <a:pt x="81449" y="581545"/>
                    </a:cubicBezTo>
                    <a:cubicBezTo>
                      <a:pt x="83892" y="577473"/>
                      <a:pt x="76562" y="571772"/>
                      <a:pt x="78191" y="566885"/>
                    </a:cubicBezTo>
                    <a:cubicBezTo>
                      <a:pt x="79005" y="567699"/>
                      <a:pt x="81449" y="571772"/>
                      <a:pt x="81449" y="568514"/>
                    </a:cubicBezTo>
                    <a:cubicBezTo>
                      <a:pt x="83892" y="564441"/>
                      <a:pt x="77376" y="562812"/>
                      <a:pt x="77376" y="556296"/>
                    </a:cubicBezTo>
                    <a:lnTo>
                      <a:pt x="74933" y="558740"/>
                    </a:lnTo>
                    <a:cubicBezTo>
                      <a:pt x="75747" y="555482"/>
                      <a:pt x="71675" y="551409"/>
                      <a:pt x="74118" y="551409"/>
                    </a:cubicBezTo>
                    <a:cubicBezTo>
                      <a:pt x="72489" y="549780"/>
                      <a:pt x="73304" y="544893"/>
                      <a:pt x="70860" y="545708"/>
                    </a:cubicBezTo>
                    <a:cubicBezTo>
                      <a:pt x="70860" y="535934"/>
                      <a:pt x="64345" y="524531"/>
                      <a:pt x="67603" y="518015"/>
                    </a:cubicBezTo>
                    <a:cubicBezTo>
                      <a:pt x="66788" y="517201"/>
                      <a:pt x="66788" y="513943"/>
                      <a:pt x="65159" y="514757"/>
                    </a:cubicBezTo>
                    <a:cubicBezTo>
                      <a:pt x="64345" y="517201"/>
                      <a:pt x="66788" y="517201"/>
                      <a:pt x="65973" y="518830"/>
                    </a:cubicBezTo>
                    <a:cubicBezTo>
                      <a:pt x="65973" y="518015"/>
                      <a:pt x="65159" y="518015"/>
                      <a:pt x="64345" y="518015"/>
                    </a:cubicBezTo>
                    <a:cubicBezTo>
                      <a:pt x="64345" y="514757"/>
                      <a:pt x="64345" y="513128"/>
                      <a:pt x="66788" y="514757"/>
                    </a:cubicBezTo>
                    <a:cubicBezTo>
                      <a:pt x="66788" y="508241"/>
                      <a:pt x="60272" y="509870"/>
                      <a:pt x="59458" y="501725"/>
                    </a:cubicBezTo>
                    <a:cubicBezTo>
                      <a:pt x="61087" y="501725"/>
                      <a:pt x="61087" y="500911"/>
                      <a:pt x="60272" y="498467"/>
                    </a:cubicBezTo>
                    <a:lnTo>
                      <a:pt x="57014" y="494395"/>
                    </a:lnTo>
                    <a:cubicBezTo>
                      <a:pt x="56200" y="489508"/>
                      <a:pt x="58643" y="491137"/>
                      <a:pt x="61087" y="490323"/>
                    </a:cubicBezTo>
                    <a:cubicBezTo>
                      <a:pt x="60272" y="487879"/>
                      <a:pt x="59458" y="484621"/>
                      <a:pt x="57829" y="483807"/>
                    </a:cubicBezTo>
                    <a:lnTo>
                      <a:pt x="59458" y="479734"/>
                    </a:lnTo>
                    <a:cubicBezTo>
                      <a:pt x="57829" y="482178"/>
                      <a:pt x="57829" y="478105"/>
                      <a:pt x="57014" y="476476"/>
                    </a:cubicBezTo>
                    <a:lnTo>
                      <a:pt x="57829" y="477291"/>
                    </a:lnTo>
                    <a:cubicBezTo>
                      <a:pt x="58643" y="476476"/>
                      <a:pt x="57014" y="473218"/>
                      <a:pt x="57014" y="472404"/>
                    </a:cubicBezTo>
                    <a:cubicBezTo>
                      <a:pt x="56200" y="473218"/>
                      <a:pt x="56200" y="476476"/>
                      <a:pt x="56200" y="478105"/>
                    </a:cubicBezTo>
                    <a:cubicBezTo>
                      <a:pt x="55385" y="477291"/>
                      <a:pt x="54571" y="474847"/>
                      <a:pt x="53756" y="473218"/>
                    </a:cubicBezTo>
                    <a:cubicBezTo>
                      <a:pt x="56200" y="473218"/>
                      <a:pt x="54571" y="468331"/>
                      <a:pt x="53756" y="465888"/>
                    </a:cubicBezTo>
                    <a:cubicBezTo>
                      <a:pt x="53756" y="463445"/>
                      <a:pt x="51313" y="463445"/>
                      <a:pt x="51313" y="462630"/>
                    </a:cubicBezTo>
                    <a:cubicBezTo>
                      <a:pt x="52127" y="462630"/>
                      <a:pt x="50498" y="458558"/>
                      <a:pt x="52127" y="460186"/>
                    </a:cubicBezTo>
                    <a:cubicBezTo>
                      <a:pt x="52942" y="461001"/>
                      <a:pt x="51313" y="462630"/>
                      <a:pt x="52942" y="463445"/>
                    </a:cubicBezTo>
                    <a:cubicBezTo>
                      <a:pt x="52942" y="461815"/>
                      <a:pt x="55385" y="461815"/>
                      <a:pt x="52942" y="458558"/>
                    </a:cubicBezTo>
                    <a:cubicBezTo>
                      <a:pt x="51313" y="456114"/>
                      <a:pt x="48869" y="460186"/>
                      <a:pt x="49684" y="455300"/>
                    </a:cubicBezTo>
                    <a:cubicBezTo>
                      <a:pt x="50498" y="456114"/>
                      <a:pt x="51313" y="456928"/>
                      <a:pt x="52127" y="457743"/>
                    </a:cubicBezTo>
                    <a:lnTo>
                      <a:pt x="52127" y="452856"/>
                    </a:lnTo>
                    <a:lnTo>
                      <a:pt x="50498" y="452856"/>
                    </a:lnTo>
                    <a:cubicBezTo>
                      <a:pt x="50498" y="452041"/>
                      <a:pt x="51313" y="452856"/>
                      <a:pt x="51313" y="452041"/>
                    </a:cubicBezTo>
                    <a:cubicBezTo>
                      <a:pt x="48869" y="451227"/>
                      <a:pt x="48869" y="445526"/>
                      <a:pt x="47240" y="444711"/>
                    </a:cubicBezTo>
                    <a:cubicBezTo>
                      <a:pt x="46426" y="442268"/>
                      <a:pt x="47240" y="439824"/>
                      <a:pt x="47240" y="437381"/>
                    </a:cubicBezTo>
                    <a:lnTo>
                      <a:pt x="47240" y="437381"/>
                    </a:lnTo>
                    <a:cubicBezTo>
                      <a:pt x="48055" y="434123"/>
                      <a:pt x="46426" y="430865"/>
                      <a:pt x="44797" y="429236"/>
                    </a:cubicBezTo>
                    <a:lnTo>
                      <a:pt x="45611" y="429236"/>
                    </a:lnTo>
                    <a:cubicBezTo>
                      <a:pt x="45611" y="427607"/>
                      <a:pt x="44797" y="424349"/>
                      <a:pt x="43168" y="422720"/>
                    </a:cubicBezTo>
                    <a:cubicBezTo>
                      <a:pt x="43982" y="418648"/>
                      <a:pt x="49684" y="420276"/>
                      <a:pt x="46426" y="416204"/>
                    </a:cubicBezTo>
                    <a:cubicBezTo>
                      <a:pt x="45611" y="412132"/>
                      <a:pt x="41539" y="411317"/>
                      <a:pt x="40724" y="412946"/>
                    </a:cubicBezTo>
                    <a:cubicBezTo>
                      <a:pt x="40724" y="405616"/>
                      <a:pt x="35837" y="399100"/>
                      <a:pt x="37466" y="391769"/>
                    </a:cubicBezTo>
                    <a:cubicBezTo>
                      <a:pt x="36652" y="390955"/>
                      <a:pt x="35837" y="391769"/>
                      <a:pt x="35837" y="389326"/>
                    </a:cubicBezTo>
                    <a:cubicBezTo>
                      <a:pt x="35023" y="379552"/>
                      <a:pt x="30136" y="368964"/>
                      <a:pt x="32580" y="360004"/>
                    </a:cubicBezTo>
                    <a:cubicBezTo>
                      <a:pt x="34208" y="362448"/>
                      <a:pt x="34208" y="360004"/>
                      <a:pt x="35023" y="360004"/>
                    </a:cubicBezTo>
                    <a:cubicBezTo>
                      <a:pt x="33394" y="357561"/>
                      <a:pt x="35837" y="356746"/>
                      <a:pt x="33394" y="356746"/>
                    </a:cubicBezTo>
                    <a:cubicBezTo>
                      <a:pt x="31765" y="357561"/>
                      <a:pt x="30950" y="357561"/>
                      <a:pt x="30950" y="360004"/>
                    </a:cubicBezTo>
                    <a:cubicBezTo>
                      <a:pt x="29321" y="354303"/>
                      <a:pt x="27693" y="345344"/>
                      <a:pt x="28507" y="341271"/>
                    </a:cubicBezTo>
                    <a:cubicBezTo>
                      <a:pt x="27693" y="342900"/>
                      <a:pt x="27693" y="342085"/>
                      <a:pt x="26878" y="340457"/>
                    </a:cubicBezTo>
                    <a:cubicBezTo>
                      <a:pt x="29321" y="340457"/>
                      <a:pt x="29321" y="336384"/>
                      <a:pt x="27693" y="333126"/>
                    </a:cubicBezTo>
                    <a:lnTo>
                      <a:pt x="26064" y="333126"/>
                    </a:lnTo>
                    <a:lnTo>
                      <a:pt x="27693" y="330683"/>
                    </a:lnTo>
                    <a:cubicBezTo>
                      <a:pt x="26878" y="329868"/>
                      <a:pt x="24435" y="329868"/>
                      <a:pt x="25249" y="326610"/>
                    </a:cubicBezTo>
                    <a:cubicBezTo>
                      <a:pt x="26064" y="326610"/>
                      <a:pt x="26064" y="325796"/>
                      <a:pt x="26878" y="324981"/>
                    </a:cubicBezTo>
                    <a:cubicBezTo>
                      <a:pt x="25249" y="321723"/>
                      <a:pt x="21991" y="316836"/>
                      <a:pt x="22806" y="313578"/>
                    </a:cubicBezTo>
                    <a:lnTo>
                      <a:pt x="24435" y="310320"/>
                    </a:lnTo>
                    <a:cubicBezTo>
                      <a:pt x="23620" y="308692"/>
                      <a:pt x="21991" y="306248"/>
                      <a:pt x="21991" y="309506"/>
                    </a:cubicBezTo>
                    <a:cubicBezTo>
                      <a:pt x="22806" y="302990"/>
                      <a:pt x="21991" y="298918"/>
                      <a:pt x="23620" y="296474"/>
                    </a:cubicBezTo>
                    <a:cubicBezTo>
                      <a:pt x="17104" y="285886"/>
                      <a:pt x="14661" y="270410"/>
                      <a:pt x="13846" y="257379"/>
                    </a:cubicBezTo>
                    <a:lnTo>
                      <a:pt x="15475" y="257379"/>
                    </a:lnTo>
                    <a:cubicBezTo>
                      <a:pt x="16290" y="254121"/>
                      <a:pt x="13032" y="255750"/>
                      <a:pt x="13846" y="253306"/>
                    </a:cubicBezTo>
                    <a:cubicBezTo>
                      <a:pt x="15475" y="254121"/>
                      <a:pt x="16290" y="250048"/>
                      <a:pt x="17919" y="253306"/>
                    </a:cubicBezTo>
                    <a:cubicBezTo>
                      <a:pt x="18733" y="248419"/>
                      <a:pt x="14661" y="246790"/>
                      <a:pt x="13846" y="244347"/>
                    </a:cubicBezTo>
                    <a:cubicBezTo>
                      <a:pt x="12217" y="244347"/>
                      <a:pt x="15475" y="246790"/>
                      <a:pt x="13032" y="246790"/>
                    </a:cubicBezTo>
                    <a:cubicBezTo>
                      <a:pt x="12217" y="245976"/>
                      <a:pt x="13846" y="239460"/>
                      <a:pt x="11403" y="239460"/>
                    </a:cubicBezTo>
                    <a:cubicBezTo>
                      <a:pt x="12217" y="237831"/>
                      <a:pt x="13846" y="238645"/>
                      <a:pt x="14661" y="239460"/>
                    </a:cubicBezTo>
                    <a:lnTo>
                      <a:pt x="13032" y="236202"/>
                    </a:lnTo>
                    <a:cubicBezTo>
                      <a:pt x="15475" y="232129"/>
                      <a:pt x="18733" y="244347"/>
                      <a:pt x="21991" y="240274"/>
                    </a:cubicBezTo>
                    <a:lnTo>
                      <a:pt x="21177" y="237831"/>
                    </a:lnTo>
                    <a:cubicBezTo>
                      <a:pt x="23620" y="234573"/>
                      <a:pt x="24435" y="245161"/>
                      <a:pt x="24435" y="237831"/>
                    </a:cubicBezTo>
                    <a:cubicBezTo>
                      <a:pt x="22806" y="234573"/>
                      <a:pt x="19548" y="232944"/>
                      <a:pt x="18733" y="235387"/>
                    </a:cubicBezTo>
                    <a:cubicBezTo>
                      <a:pt x="17919" y="228871"/>
                      <a:pt x="13032" y="232944"/>
                      <a:pt x="12217" y="226428"/>
                    </a:cubicBezTo>
                    <a:cubicBezTo>
                      <a:pt x="13846" y="224799"/>
                      <a:pt x="13032" y="232129"/>
                      <a:pt x="14661" y="230501"/>
                    </a:cubicBezTo>
                    <a:cubicBezTo>
                      <a:pt x="16290" y="227243"/>
                      <a:pt x="13032" y="223984"/>
                      <a:pt x="13846" y="221541"/>
                    </a:cubicBezTo>
                    <a:cubicBezTo>
                      <a:pt x="13032" y="224799"/>
                      <a:pt x="10588" y="222356"/>
                      <a:pt x="9774" y="219912"/>
                    </a:cubicBezTo>
                    <a:cubicBezTo>
                      <a:pt x="10588" y="216654"/>
                      <a:pt x="12217" y="222356"/>
                      <a:pt x="12217" y="216654"/>
                    </a:cubicBezTo>
                    <a:cubicBezTo>
                      <a:pt x="10588" y="215840"/>
                      <a:pt x="9774" y="211767"/>
                      <a:pt x="8959" y="215840"/>
                    </a:cubicBezTo>
                    <a:cubicBezTo>
                      <a:pt x="5701" y="214211"/>
                      <a:pt x="9774" y="210953"/>
                      <a:pt x="6516" y="208509"/>
                    </a:cubicBezTo>
                    <a:cubicBezTo>
                      <a:pt x="8959" y="206880"/>
                      <a:pt x="12217" y="213396"/>
                      <a:pt x="12217" y="207695"/>
                    </a:cubicBezTo>
                    <a:cubicBezTo>
                      <a:pt x="10588" y="208509"/>
                      <a:pt x="8959" y="201179"/>
                      <a:pt x="5701" y="204437"/>
                    </a:cubicBezTo>
                    <a:cubicBezTo>
                      <a:pt x="6516" y="201993"/>
                      <a:pt x="8145" y="201993"/>
                      <a:pt x="8959" y="203622"/>
                    </a:cubicBezTo>
                    <a:cubicBezTo>
                      <a:pt x="9774" y="200364"/>
                      <a:pt x="4887" y="196292"/>
                      <a:pt x="8959" y="195477"/>
                    </a:cubicBezTo>
                    <a:lnTo>
                      <a:pt x="6516" y="194663"/>
                    </a:lnTo>
                    <a:cubicBezTo>
                      <a:pt x="7330" y="193848"/>
                      <a:pt x="7330" y="192219"/>
                      <a:pt x="8959" y="190591"/>
                    </a:cubicBezTo>
                    <a:cubicBezTo>
                      <a:pt x="8959" y="188147"/>
                      <a:pt x="5701" y="182446"/>
                      <a:pt x="8959" y="182446"/>
                    </a:cubicBezTo>
                    <a:cubicBezTo>
                      <a:pt x="8959" y="181631"/>
                      <a:pt x="8145" y="175930"/>
                      <a:pt x="6516" y="178373"/>
                    </a:cubicBezTo>
                    <a:cubicBezTo>
                      <a:pt x="5701" y="182446"/>
                      <a:pt x="8145" y="182446"/>
                      <a:pt x="5701" y="184889"/>
                    </a:cubicBezTo>
                    <a:cubicBezTo>
                      <a:pt x="8145" y="182446"/>
                      <a:pt x="4887" y="179188"/>
                      <a:pt x="4072" y="177559"/>
                    </a:cubicBezTo>
                    <a:lnTo>
                      <a:pt x="5701" y="176744"/>
                    </a:lnTo>
                    <a:cubicBezTo>
                      <a:pt x="4887" y="175115"/>
                      <a:pt x="4887" y="172672"/>
                      <a:pt x="4072" y="171857"/>
                    </a:cubicBezTo>
                    <a:cubicBezTo>
                      <a:pt x="4887" y="172672"/>
                      <a:pt x="5701" y="171857"/>
                      <a:pt x="5701" y="171043"/>
                    </a:cubicBezTo>
                    <a:lnTo>
                      <a:pt x="4072" y="169414"/>
                    </a:lnTo>
                    <a:cubicBezTo>
                      <a:pt x="2443" y="164527"/>
                      <a:pt x="7330" y="167785"/>
                      <a:pt x="6516" y="162898"/>
                    </a:cubicBezTo>
                    <a:cubicBezTo>
                      <a:pt x="7330" y="164527"/>
                      <a:pt x="7330" y="165341"/>
                      <a:pt x="8145" y="166970"/>
                    </a:cubicBezTo>
                    <a:cubicBezTo>
                      <a:pt x="8145" y="166156"/>
                      <a:pt x="8959" y="164527"/>
                      <a:pt x="8959" y="162083"/>
                    </a:cubicBezTo>
                    <a:cubicBezTo>
                      <a:pt x="7330" y="161269"/>
                      <a:pt x="4887" y="159640"/>
                      <a:pt x="4072" y="158825"/>
                    </a:cubicBezTo>
                    <a:cubicBezTo>
                      <a:pt x="3258" y="155567"/>
                      <a:pt x="5701" y="157196"/>
                      <a:pt x="4072" y="154753"/>
                    </a:cubicBezTo>
                    <a:lnTo>
                      <a:pt x="6516" y="158011"/>
                    </a:lnTo>
                    <a:cubicBezTo>
                      <a:pt x="7330" y="158825"/>
                      <a:pt x="8959" y="155567"/>
                      <a:pt x="8959" y="151495"/>
                    </a:cubicBezTo>
                    <a:cubicBezTo>
                      <a:pt x="8145" y="149052"/>
                      <a:pt x="5701" y="144979"/>
                      <a:pt x="4887" y="149052"/>
                    </a:cubicBezTo>
                    <a:cubicBezTo>
                      <a:pt x="4887" y="147422"/>
                      <a:pt x="5701" y="144165"/>
                      <a:pt x="7330" y="145794"/>
                    </a:cubicBezTo>
                    <a:cubicBezTo>
                      <a:pt x="6516" y="141721"/>
                      <a:pt x="5701" y="146608"/>
                      <a:pt x="4072" y="142536"/>
                    </a:cubicBezTo>
                    <a:cubicBezTo>
                      <a:pt x="4887" y="140907"/>
                      <a:pt x="6516" y="136020"/>
                      <a:pt x="8145" y="132762"/>
                    </a:cubicBezTo>
                    <a:lnTo>
                      <a:pt x="11403" y="136834"/>
                    </a:lnTo>
                    <a:lnTo>
                      <a:pt x="11403" y="134391"/>
                    </a:lnTo>
                    <a:cubicBezTo>
                      <a:pt x="13846" y="137649"/>
                      <a:pt x="13032" y="132762"/>
                      <a:pt x="15475" y="134391"/>
                    </a:cubicBezTo>
                    <a:cubicBezTo>
                      <a:pt x="15475" y="132762"/>
                      <a:pt x="14661" y="130318"/>
                      <a:pt x="13846" y="128689"/>
                    </a:cubicBezTo>
                    <a:cubicBezTo>
                      <a:pt x="9774" y="134391"/>
                      <a:pt x="8145" y="122988"/>
                      <a:pt x="4887" y="124617"/>
                    </a:cubicBezTo>
                    <a:cubicBezTo>
                      <a:pt x="4072" y="117286"/>
                      <a:pt x="13846" y="119730"/>
                      <a:pt x="7330" y="112400"/>
                    </a:cubicBezTo>
                    <a:cubicBezTo>
                      <a:pt x="6516" y="114029"/>
                      <a:pt x="3258" y="109956"/>
                      <a:pt x="4887" y="114843"/>
                    </a:cubicBezTo>
                    <a:cubicBezTo>
                      <a:pt x="4887" y="109956"/>
                      <a:pt x="814" y="111585"/>
                      <a:pt x="2443" y="106698"/>
                    </a:cubicBezTo>
                    <a:cubicBezTo>
                      <a:pt x="4072" y="110770"/>
                      <a:pt x="5701" y="102626"/>
                      <a:pt x="8145" y="108327"/>
                    </a:cubicBezTo>
                    <a:cubicBezTo>
                      <a:pt x="7330" y="108327"/>
                      <a:pt x="7330" y="111585"/>
                      <a:pt x="7330" y="112400"/>
                    </a:cubicBezTo>
                    <a:cubicBezTo>
                      <a:pt x="8959" y="110770"/>
                      <a:pt x="10588" y="112400"/>
                      <a:pt x="10588" y="108327"/>
                    </a:cubicBezTo>
                    <a:cubicBezTo>
                      <a:pt x="9774" y="105884"/>
                      <a:pt x="9774" y="101811"/>
                      <a:pt x="8145" y="102626"/>
                    </a:cubicBezTo>
                    <a:cubicBezTo>
                      <a:pt x="5701" y="102626"/>
                      <a:pt x="8145" y="106698"/>
                      <a:pt x="6516" y="105069"/>
                    </a:cubicBezTo>
                    <a:cubicBezTo>
                      <a:pt x="5701" y="99368"/>
                      <a:pt x="8959" y="98553"/>
                      <a:pt x="4887" y="96110"/>
                    </a:cubicBezTo>
                    <a:cubicBezTo>
                      <a:pt x="4887" y="99368"/>
                      <a:pt x="3258" y="100182"/>
                      <a:pt x="1629" y="100182"/>
                    </a:cubicBezTo>
                    <a:lnTo>
                      <a:pt x="814" y="96110"/>
                    </a:lnTo>
                    <a:lnTo>
                      <a:pt x="2443" y="96924"/>
                    </a:lnTo>
                    <a:cubicBezTo>
                      <a:pt x="3258" y="90408"/>
                      <a:pt x="0" y="95295"/>
                      <a:pt x="0" y="88779"/>
                    </a:cubicBezTo>
                    <a:lnTo>
                      <a:pt x="2443" y="85521"/>
                    </a:lnTo>
                    <a:cubicBezTo>
                      <a:pt x="4887" y="87150"/>
                      <a:pt x="1629" y="94481"/>
                      <a:pt x="5701" y="93666"/>
                    </a:cubicBezTo>
                    <a:cubicBezTo>
                      <a:pt x="5701" y="89594"/>
                      <a:pt x="4072" y="87965"/>
                      <a:pt x="4887" y="83892"/>
                    </a:cubicBezTo>
                    <a:cubicBezTo>
                      <a:pt x="4887" y="84707"/>
                      <a:pt x="5701" y="86336"/>
                      <a:pt x="5701" y="87150"/>
                    </a:cubicBezTo>
                    <a:cubicBezTo>
                      <a:pt x="5701" y="85521"/>
                      <a:pt x="10588" y="83892"/>
                      <a:pt x="8145" y="78191"/>
                    </a:cubicBezTo>
                    <a:cubicBezTo>
                      <a:pt x="7330" y="74933"/>
                      <a:pt x="6516" y="77376"/>
                      <a:pt x="5701" y="77376"/>
                    </a:cubicBezTo>
                    <a:cubicBezTo>
                      <a:pt x="5701" y="70861"/>
                      <a:pt x="4072" y="68417"/>
                      <a:pt x="4072" y="64345"/>
                    </a:cubicBezTo>
                    <a:cubicBezTo>
                      <a:pt x="6516" y="65159"/>
                      <a:pt x="4887" y="57014"/>
                      <a:pt x="7330" y="61901"/>
                    </a:cubicBezTo>
                    <a:cubicBezTo>
                      <a:pt x="5701" y="64345"/>
                      <a:pt x="5701" y="74118"/>
                      <a:pt x="8145" y="75748"/>
                    </a:cubicBezTo>
                    <a:cubicBezTo>
                      <a:pt x="11403" y="73304"/>
                      <a:pt x="7330" y="80634"/>
                      <a:pt x="10588" y="82263"/>
                    </a:cubicBezTo>
                    <a:cubicBezTo>
                      <a:pt x="10588" y="76562"/>
                      <a:pt x="13846" y="77376"/>
                      <a:pt x="16290" y="76562"/>
                    </a:cubicBezTo>
                    <a:cubicBezTo>
                      <a:pt x="16290" y="74933"/>
                      <a:pt x="15475" y="73304"/>
                      <a:pt x="15475" y="72490"/>
                    </a:cubicBezTo>
                    <a:cubicBezTo>
                      <a:pt x="13846" y="71675"/>
                      <a:pt x="13846" y="74118"/>
                      <a:pt x="11403" y="74118"/>
                    </a:cubicBezTo>
                    <a:cubicBezTo>
                      <a:pt x="12217" y="68417"/>
                      <a:pt x="11403" y="62716"/>
                      <a:pt x="9774" y="59458"/>
                    </a:cubicBezTo>
                    <a:cubicBezTo>
                      <a:pt x="10588" y="57829"/>
                      <a:pt x="13032" y="57829"/>
                      <a:pt x="13032" y="60272"/>
                    </a:cubicBezTo>
                    <a:cubicBezTo>
                      <a:pt x="13032" y="52942"/>
                      <a:pt x="13032" y="45611"/>
                      <a:pt x="13846" y="39096"/>
                    </a:cubicBezTo>
                    <a:cubicBezTo>
                      <a:pt x="10588" y="43168"/>
                      <a:pt x="13032" y="31765"/>
                      <a:pt x="10588" y="34209"/>
                    </a:cubicBezTo>
                    <a:cubicBezTo>
                      <a:pt x="9774" y="37466"/>
                      <a:pt x="7330" y="40724"/>
                      <a:pt x="5701" y="39096"/>
                    </a:cubicBezTo>
                    <a:cubicBezTo>
                      <a:pt x="5701" y="36652"/>
                      <a:pt x="7330" y="39096"/>
                      <a:pt x="8145" y="38281"/>
                    </a:cubicBezTo>
                    <a:cubicBezTo>
                      <a:pt x="6516" y="35023"/>
                      <a:pt x="11403" y="34209"/>
                      <a:pt x="8145" y="30951"/>
                    </a:cubicBezTo>
                    <a:cubicBezTo>
                      <a:pt x="8959" y="37466"/>
                      <a:pt x="12217" y="32580"/>
                      <a:pt x="14661" y="33394"/>
                    </a:cubicBezTo>
                    <a:cubicBezTo>
                      <a:pt x="13032" y="28507"/>
                      <a:pt x="16290" y="33394"/>
                      <a:pt x="16290" y="29322"/>
                    </a:cubicBezTo>
                    <a:cubicBezTo>
                      <a:pt x="14661" y="24435"/>
                      <a:pt x="13846" y="18733"/>
                      <a:pt x="13846" y="13846"/>
                    </a:cubicBezTo>
                    <a:cubicBezTo>
                      <a:pt x="15475" y="9774"/>
                      <a:pt x="15475" y="4887"/>
                      <a:pt x="14661" y="0"/>
                    </a:cubicBezTo>
                    <a:lnTo>
                      <a:pt x="26878" y="814"/>
                    </a:lnTo>
                    <a:cubicBezTo>
                      <a:pt x="26878" y="4072"/>
                      <a:pt x="27693" y="6516"/>
                      <a:pt x="27693" y="8959"/>
                    </a:cubicBezTo>
                    <a:cubicBezTo>
                      <a:pt x="26064" y="12217"/>
                      <a:pt x="23620" y="9774"/>
                      <a:pt x="22806" y="13032"/>
                    </a:cubicBezTo>
                    <a:cubicBezTo>
                      <a:pt x="22806" y="17104"/>
                      <a:pt x="26064" y="10588"/>
                      <a:pt x="24435" y="15475"/>
                    </a:cubicBezTo>
                    <a:lnTo>
                      <a:pt x="23620" y="14661"/>
                    </a:lnTo>
                    <a:cubicBezTo>
                      <a:pt x="24435" y="16290"/>
                      <a:pt x="21991" y="25249"/>
                      <a:pt x="26064" y="26878"/>
                    </a:cubicBezTo>
                    <a:lnTo>
                      <a:pt x="22806" y="25249"/>
                    </a:lnTo>
                    <a:cubicBezTo>
                      <a:pt x="22806" y="26064"/>
                      <a:pt x="23620" y="27693"/>
                      <a:pt x="23620" y="28507"/>
                    </a:cubicBezTo>
                    <a:cubicBezTo>
                      <a:pt x="22806" y="28507"/>
                      <a:pt x="21991" y="30136"/>
                      <a:pt x="21177" y="27693"/>
                    </a:cubicBezTo>
                    <a:cubicBezTo>
                      <a:pt x="18733" y="30951"/>
                      <a:pt x="21177" y="35023"/>
                      <a:pt x="21177" y="39096"/>
                    </a:cubicBezTo>
                    <a:lnTo>
                      <a:pt x="22806" y="36652"/>
                    </a:lnTo>
                    <a:cubicBezTo>
                      <a:pt x="24435" y="43168"/>
                      <a:pt x="21991" y="47240"/>
                      <a:pt x="22806" y="53756"/>
                    </a:cubicBezTo>
                    <a:lnTo>
                      <a:pt x="21177" y="53756"/>
                    </a:lnTo>
                    <a:lnTo>
                      <a:pt x="21991" y="57829"/>
                    </a:lnTo>
                    <a:cubicBezTo>
                      <a:pt x="20362" y="57014"/>
                      <a:pt x="18733" y="60272"/>
                      <a:pt x="20362" y="62716"/>
                    </a:cubicBezTo>
                    <a:lnTo>
                      <a:pt x="16290" y="52942"/>
                    </a:lnTo>
                    <a:cubicBezTo>
                      <a:pt x="17104" y="50498"/>
                      <a:pt x="18733" y="56200"/>
                      <a:pt x="20362" y="54571"/>
                    </a:cubicBezTo>
                    <a:cubicBezTo>
                      <a:pt x="21991" y="52942"/>
                      <a:pt x="21177" y="47240"/>
                      <a:pt x="19548" y="46426"/>
                    </a:cubicBezTo>
                    <a:cubicBezTo>
                      <a:pt x="19548" y="48869"/>
                      <a:pt x="19548" y="48869"/>
                      <a:pt x="20362" y="50498"/>
                    </a:cubicBezTo>
                    <a:cubicBezTo>
                      <a:pt x="17919" y="51313"/>
                      <a:pt x="17919" y="48055"/>
                      <a:pt x="16290" y="46426"/>
                    </a:cubicBezTo>
                    <a:cubicBezTo>
                      <a:pt x="16290" y="47240"/>
                      <a:pt x="15475" y="48869"/>
                      <a:pt x="16290" y="49684"/>
                    </a:cubicBezTo>
                    <a:cubicBezTo>
                      <a:pt x="15475" y="47240"/>
                      <a:pt x="14661" y="44797"/>
                      <a:pt x="14661" y="41539"/>
                    </a:cubicBezTo>
                    <a:cubicBezTo>
                      <a:pt x="15475" y="43982"/>
                      <a:pt x="16290" y="39910"/>
                      <a:pt x="17104" y="40724"/>
                    </a:cubicBezTo>
                    <a:cubicBezTo>
                      <a:pt x="14661" y="40724"/>
                      <a:pt x="13846" y="36652"/>
                      <a:pt x="14661" y="31765"/>
                    </a:cubicBezTo>
                    <a:cubicBezTo>
                      <a:pt x="17104" y="28507"/>
                      <a:pt x="13032" y="22806"/>
                      <a:pt x="13846" y="17104"/>
                    </a:cubicBezTo>
                    <a:cubicBezTo>
                      <a:pt x="16290" y="19548"/>
                      <a:pt x="17919" y="21991"/>
                      <a:pt x="18733" y="25249"/>
                    </a:cubicBezTo>
                    <a:cubicBezTo>
                      <a:pt x="19548" y="21991"/>
                      <a:pt x="18733" y="21177"/>
                      <a:pt x="19548" y="17919"/>
                    </a:cubicBezTo>
                    <a:cubicBezTo>
                      <a:pt x="17919" y="16290"/>
                      <a:pt x="15475" y="14661"/>
                      <a:pt x="14661" y="10588"/>
                    </a:cubicBezTo>
                    <a:lnTo>
                      <a:pt x="16290" y="10588"/>
                    </a:lnTo>
                    <a:cubicBezTo>
                      <a:pt x="15475" y="6516"/>
                      <a:pt x="13032" y="6516"/>
                      <a:pt x="13846" y="1629"/>
                    </a:cubicBezTo>
                    <a:lnTo>
                      <a:pt x="26064" y="2443"/>
                    </a:lnTo>
                    <a:cubicBezTo>
                      <a:pt x="26064" y="2443"/>
                      <a:pt x="26064" y="2443"/>
                      <a:pt x="26064" y="2443"/>
                    </a:cubicBezTo>
                    <a:cubicBezTo>
                      <a:pt x="25249" y="11403"/>
                      <a:pt x="24435" y="20362"/>
                      <a:pt x="24435" y="26878"/>
                    </a:cubicBezTo>
                    <a:lnTo>
                      <a:pt x="22806" y="26878"/>
                    </a:lnTo>
                    <a:cubicBezTo>
                      <a:pt x="26064" y="30951"/>
                      <a:pt x="23620" y="39096"/>
                      <a:pt x="25249" y="44797"/>
                    </a:cubicBezTo>
                    <a:cubicBezTo>
                      <a:pt x="23620" y="53756"/>
                      <a:pt x="26064" y="63530"/>
                      <a:pt x="22806" y="67603"/>
                    </a:cubicBezTo>
                    <a:cubicBezTo>
                      <a:pt x="22806" y="83078"/>
                      <a:pt x="25249" y="96110"/>
                      <a:pt x="24435" y="111585"/>
                    </a:cubicBezTo>
                    <a:lnTo>
                      <a:pt x="21991" y="109142"/>
                    </a:lnTo>
                    <a:cubicBezTo>
                      <a:pt x="23620" y="111585"/>
                      <a:pt x="20362" y="110770"/>
                      <a:pt x="21177" y="114029"/>
                    </a:cubicBezTo>
                    <a:cubicBezTo>
                      <a:pt x="22806" y="110770"/>
                      <a:pt x="23620" y="118101"/>
                      <a:pt x="25249" y="119730"/>
                    </a:cubicBezTo>
                    <a:cubicBezTo>
                      <a:pt x="23620" y="127060"/>
                      <a:pt x="26064" y="136020"/>
                      <a:pt x="27693" y="141721"/>
                    </a:cubicBezTo>
                    <a:lnTo>
                      <a:pt x="26064" y="141721"/>
                    </a:lnTo>
                    <a:cubicBezTo>
                      <a:pt x="29321" y="148237"/>
                      <a:pt x="26878" y="155567"/>
                      <a:pt x="26064" y="162898"/>
                    </a:cubicBezTo>
                    <a:cubicBezTo>
                      <a:pt x="25249" y="163712"/>
                      <a:pt x="23620" y="165341"/>
                      <a:pt x="24435" y="167785"/>
                    </a:cubicBezTo>
                    <a:cubicBezTo>
                      <a:pt x="27693" y="171857"/>
                      <a:pt x="27693" y="174301"/>
                      <a:pt x="29321" y="180002"/>
                    </a:cubicBezTo>
                    <a:cubicBezTo>
                      <a:pt x="29321" y="184889"/>
                      <a:pt x="29321" y="192219"/>
                      <a:pt x="29321" y="196292"/>
                    </a:cubicBezTo>
                    <a:cubicBezTo>
                      <a:pt x="34208" y="213396"/>
                      <a:pt x="33394" y="230501"/>
                      <a:pt x="37466" y="247605"/>
                    </a:cubicBezTo>
                    <a:lnTo>
                      <a:pt x="35837" y="249234"/>
                    </a:lnTo>
                    <a:cubicBezTo>
                      <a:pt x="42353" y="265523"/>
                      <a:pt x="41539" y="287515"/>
                      <a:pt x="44797" y="301361"/>
                    </a:cubicBezTo>
                    <a:lnTo>
                      <a:pt x="41539" y="300547"/>
                    </a:lnTo>
                    <a:cubicBezTo>
                      <a:pt x="40724" y="305433"/>
                      <a:pt x="43982" y="311135"/>
                      <a:pt x="45611" y="309506"/>
                    </a:cubicBezTo>
                    <a:cubicBezTo>
                      <a:pt x="44797" y="314393"/>
                      <a:pt x="48869" y="320909"/>
                      <a:pt x="46426" y="324167"/>
                    </a:cubicBezTo>
                    <a:cubicBezTo>
                      <a:pt x="46426" y="329054"/>
                      <a:pt x="48869" y="329868"/>
                      <a:pt x="49684" y="333126"/>
                    </a:cubicBezTo>
                    <a:cubicBezTo>
                      <a:pt x="49684" y="342900"/>
                      <a:pt x="51313" y="346158"/>
                      <a:pt x="52942" y="354303"/>
                    </a:cubicBezTo>
                    <a:lnTo>
                      <a:pt x="52942" y="351859"/>
                    </a:lnTo>
                    <a:cubicBezTo>
                      <a:pt x="52127" y="351045"/>
                      <a:pt x="50498" y="351045"/>
                      <a:pt x="50498" y="353488"/>
                    </a:cubicBezTo>
                    <a:cubicBezTo>
                      <a:pt x="52127" y="356746"/>
                      <a:pt x="51313" y="365706"/>
                      <a:pt x="55385" y="361633"/>
                    </a:cubicBezTo>
                    <a:cubicBezTo>
                      <a:pt x="54571" y="371407"/>
                      <a:pt x="61087" y="382810"/>
                      <a:pt x="59458" y="392584"/>
                    </a:cubicBezTo>
                    <a:cubicBezTo>
                      <a:pt x="60272" y="391769"/>
                      <a:pt x="61087" y="394213"/>
                      <a:pt x="61901" y="395027"/>
                    </a:cubicBezTo>
                    <a:cubicBezTo>
                      <a:pt x="63530" y="403172"/>
                      <a:pt x="62716" y="412132"/>
                      <a:pt x="65973" y="418648"/>
                    </a:cubicBezTo>
                    <a:cubicBezTo>
                      <a:pt x="65973" y="420276"/>
                      <a:pt x="63530" y="417019"/>
                      <a:pt x="64345" y="420276"/>
                    </a:cubicBezTo>
                    <a:cubicBezTo>
                      <a:pt x="65159" y="421906"/>
                      <a:pt x="65973" y="420276"/>
                      <a:pt x="66788" y="422720"/>
                    </a:cubicBezTo>
                    <a:cubicBezTo>
                      <a:pt x="71675" y="435752"/>
                      <a:pt x="70046" y="449598"/>
                      <a:pt x="73304" y="461815"/>
                    </a:cubicBezTo>
                    <a:cubicBezTo>
                      <a:pt x="79820" y="482992"/>
                      <a:pt x="83892" y="504983"/>
                      <a:pt x="89594" y="525346"/>
                    </a:cubicBezTo>
                    <a:lnTo>
                      <a:pt x="88779" y="525346"/>
                    </a:lnTo>
                    <a:cubicBezTo>
                      <a:pt x="93666" y="531047"/>
                      <a:pt x="89594" y="542450"/>
                      <a:pt x="95295" y="546522"/>
                    </a:cubicBezTo>
                    <a:cubicBezTo>
                      <a:pt x="95295" y="548151"/>
                      <a:pt x="96110" y="553038"/>
                      <a:pt x="94481" y="552224"/>
                    </a:cubicBezTo>
                    <a:cubicBezTo>
                      <a:pt x="97739" y="557111"/>
                      <a:pt x="96110" y="567699"/>
                      <a:pt x="100997" y="575029"/>
                    </a:cubicBezTo>
                    <a:cubicBezTo>
                      <a:pt x="100997" y="574215"/>
                      <a:pt x="100997" y="574215"/>
                      <a:pt x="100182" y="573401"/>
                    </a:cubicBezTo>
                    <a:cubicBezTo>
                      <a:pt x="100997" y="581545"/>
                      <a:pt x="105069" y="588061"/>
                      <a:pt x="105884" y="597021"/>
                    </a:cubicBezTo>
                    <a:cubicBezTo>
                      <a:pt x="105069" y="596206"/>
                      <a:pt x="105069" y="594577"/>
                      <a:pt x="103440" y="594577"/>
                    </a:cubicBezTo>
                    <a:cubicBezTo>
                      <a:pt x="102625" y="597835"/>
                      <a:pt x="109142" y="601093"/>
                      <a:pt x="105884" y="604351"/>
                    </a:cubicBezTo>
                    <a:cubicBezTo>
                      <a:pt x="106698" y="605980"/>
                      <a:pt x="108327" y="605166"/>
                      <a:pt x="107512" y="604351"/>
                    </a:cubicBezTo>
                    <a:cubicBezTo>
                      <a:pt x="110770" y="623084"/>
                      <a:pt x="118101" y="641818"/>
                      <a:pt x="124617" y="660551"/>
                    </a:cubicBezTo>
                    <a:cubicBezTo>
                      <a:pt x="126246" y="674397"/>
                      <a:pt x="118915" y="662994"/>
                      <a:pt x="124617" y="672768"/>
                    </a:cubicBezTo>
                    <a:cubicBezTo>
                      <a:pt x="123802" y="673583"/>
                      <a:pt x="126246" y="672768"/>
                      <a:pt x="125431" y="673583"/>
                    </a:cubicBezTo>
                    <a:cubicBezTo>
                      <a:pt x="127875" y="677655"/>
                      <a:pt x="122988" y="680913"/>
                      <a:pt x="126246" y="683357"/>
                    </a:cubicBezTo>
                    <a:cubicBezTo>
                      <a:pt x="127875" y="681728"/>
                      <a:pt x="127875" y="684985"/>
                      <a:pt x="129504" y="684985"/>
                    </a:cubicBezTo>
                    <a:cubicBezTo>
                      <a:pt x="130318" y="693945"/>
                      <a:pt x="128689" y="695574"/>
                      <a:pt x="132762" y="702090"/>
                    </a:cubicBezTo>
                    <a:lnTo>
                      <a:pt x="131133" y="702090"/>
                    </a:lnTo>
                    <a:cubicBezTo>
                      <a:pt x="136834" y="708606"/>
                      <a:pt x="137649" y="718380"/>
                      <a:pt x="143350" y="723267"/>
                    </a:cubicBezTo>
                    <a:cubicBezTo>
                      <a:pt x="157196" y="764806"/>
                      <a:pt x="171043" y="804715"/>
                      <a:pt x="184889" y="845440"/>
                    </a:cubicBezTo>
                    <a:cubicBezTo>
                      <a:pt x="197106" y="886164"/>
                      <a:pt x="210953" y="925260"/>
                      <a:pt x="222355" y="966799"/>
                    </a:cubicBezTo>
                    <a:cubicBezTo>
                      <a:pt x="222355" y="977387"/>
                      <a:pt x="222355" y="978202"/>
                      <a:pt x="227242" y="987976"/>
                    </a:cubicBezTo>
                    <a:cubicBezTo>
                      <a:pt x="226428" y="987976"/>
                      <a:pt x="226428" y="987161"/>
                      <a:pt x="226428" y="987976"/>
                    </a:cubicBezTo>
                    <a:cubicBezTo>
                      <a:pt x="228871" y="987976"/>
                      <a:pt x="228871" y="995306"/>
                      <a:pt x="232129" y="995306"/>
                    </a:cubicBezTo>
                    <a:cubicBezTo>
                      <a:pt x="236202" y="1010781"/>
                      <a:pt x="241089" y="1024628"/>
                      <a:pt x="245976" y="1040103"/>
                    </a:cubicBezTo>
                    <a:cubicBezTo>
                      <a:pt x="245161" y="1037659"/>
                      <a:pt x="242718" y="1036845"/>
                      <a:pt x="243532" y="1040103"/>
                    </a:cubicBezTo>
                    <a:lnTo>
                      <a:pt x="245976" y="1042546"/>
                    </a:lnTo>
                    <a:lnTo>
                      <a:pt x="245161" y="1043361"/>
                    </a:lnTo>
                    <a:cubicBezTo>
                      <a:pt x="245976" y="1044990"/>
                      <a:pt x="248419" y="1047433"/>
                      <a:pt x="248419" y="1044990"/>
                    </a:cubicBezTo>
                    <a:cubicBezTo>
                      <a:pt x="262265" y="1084085"/>
                      <a:pt x="269596" y="1123995"/>
                      <a:pt x="280184" y="1163091"/>
                    </a:cubicBezTo>
                    <a:cubicBezTo>
                      <a:pt x="281813" y="1172865"/>
                      <a:pt x="286700" y="1185896"/>
                      <a:pt x="289958" y="1195670"/>
                    </a:cubicBezTo>
                    <a:cubicBezTo>
                      <a:pt x="294845" y="1226621"/>
                      <a:pt x="298917" y="1254313"/>
                      <a:pt x="308691" y="1284450"/>
                    </a:cubicBezTo>
                    <a:cubicBezTo>
                      <a:pt x="311949" y="1277934"/>
                      <a:pt x="303804" y="1275490"/>
                      <a:pt x="298917" y="126408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" name="任意多边形: 形状 203"/>
              <p:cNvSpPr/>
              <p:nvPr/>
            </p:nvSpPr>
            <p:spPr>
              <a:xfrm>
                <a:off x="6318354" y="2003213"/>
                <a:ext cx="4072" cy="3040"/>
              </a:xfrm>
              <a:custGeom>
                <a:avLst/>
                <a:gdLst>
                  <a:gd name="connsiteX0" fmla="*/ 0 w 4072"/>
                  <a:gd name="connsiteY0" fmla="*/ 2874 h 3040"/>
                  <a:gd name="connsiteX1" fmla="*/ 4072 w 4072"/>
                  <a:gd name="connsiteY1" fmla="*/ 1245 h 3040"/>
                  <a:gd name="connsiteX2" fmla="*/ 0 w 4072"/>
                  <a:gd name="connsiteY2" fmla="*/ 2874 h 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3040">
                    <a:moveTo>
                      <a:pt x="0" y="2874"/>
                    </a:moveTo>
                    <a:cubicBezTo>
                      <a:pt x="1629" y="2060"/>
                      <a:pt x="2444" y="-2013"/>
                      <a:pt x="4072" y="1245"/>
                    </a:cubicBezTo>
                    <a:cubicBezTo>
                      <a:pt x="3258" y="1245"/>
                      <a:pt x="1629" y="3688"/>
                      <a:pt x="0" y="287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" name="任意多边形: 形状 204"/>
              <p:cNvSpPr/>
              <p:nvPr/>
            </p:nvSpPr>
            <p:spPr>
              <a:xfrm>
                <a:off x="6312291" y="1968620"/>
                <a:ext cx="1176" cy="3258"/>
              </a:xfrm>
              <a:custGeom>
                <a:avLst/>
                <a:gdLst>
                  <a:gd name="connsiteX0" fmla="*/ 1177 w 1176"/>
                  <a:gd name="connsiteY0" fmla="*/ 1629 h 3258"/>
                  <a:gd name="connsiteX1" fmla="*/ 362 w 1176"/>
                  <a:gd name="connsiteY1" fmla="*/ 3258 h 3258"/>
                  <a:gd name="connsiteX2" fmla="*/ 362 w 1176"/>
                  <a:gd name="connsiteY2" fmla="*/ 0 h 3258"/>
                  <a:gd name="connsiteX3" fmla="*/ 1177 w 1176"/>
                  <a:gd name="connsiteY3" fmla="*/ 1629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" h="3258">
                    <a:moveTo>
                      <a:pt x="1177" y="1629"/>
                    </a:moveTo>
                    <a:cubicBezTo>
                      <a:pt x="1177" y="1629"/>
                      <a:pt x="362" y="3258"/>
                      <a:pt x="362" y="3258"/>
                    </a:cubicBezTo>
                    <a:cubicBezTo>
                      <a:pt x="362" y="2443"/>
                      <a:pt x="-453" y="815"/>
                      <a:pt x="362" y="0"/>
                    </a:cubicBezTo>
                    <a:cubicBezTo>
                      <a:pt x="362" y="1629"/>
                      <a:pt x="362" y="815"/>
                      <a:pt x="1177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" name="任意多边形: 形状 205"/>
              <p:cNvSpPr/>
              <p:nvPr/>
            </p:nvSpPr>
            <p:spPr>
              <a:xfrm>
                <a:off x="6310210" y="1985724"/>
                <a:ext cx="1629" cy="8959"/>
              </a:xfrm>
              <a:custGeom>
                <a:avLst/>
                <a:gdLst>
                  <a:gd name="connsiteX0" fmla="*/ 1629 w 1629"/>
                  <a:gd name="connsiteY0" fmla="*/ 8959 h 8959"/>
                  <a:gd name="connsiteX1" fmla="*/ 0 w 1629"/>
                  <a:gd name="connsiteY1" fmla="*/ 0 h 8959"/>
                  <a:gd name="connsiteX2" fmla="*/ 1629 w 1629"/>
                  <a:gd name="connsiteY2" fmla="*/ 8959 h 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959">
                    <a:moveTo>
                      <a:pt x="1629" y="8959"/>
                    </a:moveTo>
                    <a:cubicBezTo>
                      <a:pt x="815" y="8959"/>
                      <a:pt x="0" y="3258"/>
                      <a:pt x="0" y="0"/>
                    </a:cubicBezTo>
                    <a:lnTo>
                      <a:pt x="1629" y="8959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" name="任意多边形: 形状 206"/>
              <p:cNvSpPr/>
              <p:nvPr/>
            </p:nvSpPr>
            <p:spPr>
              <a:xfrm>
                <a:off x="6304508" y="2016675"/>
                <a:ext cx="1628" cy="2698"/>
              </a:xfrm>
              <a:custGeom>
                <a:avLst/>
                <a:gdLst>
                  <a:gd name="connsiteX0" fmla="*/ 1629 w 1628"/>
                  <a:gd name="connsiteY0" fmla="*/ 1629 h 2698"/>
                  <a:gd name="connsiteX1" fmla="*/ 0 w 1628"/>
                  <a:gd name="connsiteY1" fmla="*/ 0 h 2698"/>
                  <a:gd name="connsiteX2" fmla="*/ 1629 w 1628"/>
                  <a:gd name="connsiteY2" fmla="*/ 1629 h 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2698">
                    <a:moveTo>
                      <a:pt x="1629" y="1629"/>
                    </a:moveTo>
                    <a:cubicBezTo>
                      <a:pt x="815" y="3258"/>
                      <a:pt x="0" y="3258"/>
                      <a:pt x="0" y="0"/>
                    </a:cubicBezTo>
                    <a:cubicBezTo>
                      <a:pt x="815" y="0"/>
                      <a:pt x="815" y="814"/>
                      <a:pt x="1629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任意多边形: 形状 207"/>
              <p:cNvSpPr/>
              <p:nvPr/>
            </p:nvSpPr>
            <p:spPr>
              <a:xfrm>
                <a:off x="6306952" y="2019826"/>
                <a:ext cx="1629" cy="4179"/>
              </a:xfrm>
              <a:custGeom>
                <a:avLst/>
                <a:gdLst>
                  <a:gd name="connsiteX0" fmla="*/ 1629 w 1629"/>
                  <a:gd name="connsiteY0" fmla="*/ 107 h 4179"/>
                  <a:gd name="connsiteX1" fmla="*/ 0 w 1629"/>
                  <a:gd name="connsiteY1" fmla="*/ 4180 h 4179"/>
                  <a:gd name="connsiteX2" fmla="*/ 1629 w 1629"/>
                  <a:gd name="connsiteY2" fmla="*/ 107 h 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4179">
                    <a:moveTo>
                      <a:pt x="1629" y="107"/>
                    </a:moveTo>
                    <a:cubicBezTo>
                      <a:pt x="1629" y="1736"/>
                      <a:pt x="815" y="3365"/>
                      <a:pt x="0" y="4180"/>
                    </a:cubicBezTo>
                    <a:cubicBezTo>
                      <a:pt x="1629" y="3365"/>
                      <a:pt x="0" y="-707"/>
                      <a:pt x="1629" y="10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" name="任意多边形: 形状 208"/>
              <p:cNvSpPr/>
              <p:nvPr/>
            </p:nvSpPr>
            <p:spPr>
              <a:xfrm>
                <a:off x="6305564" y="2069526"/>
                <a:ext cx="935" cy="4978"/>
              </a:xfrm>
              <a:custGeom>
                <a:avLst/>
                <a:gdLst>
                  <a:gd name="connsiteX0" fmla="*/ 573 w 935"/>
                  <a:gd name="connsiteY0" fmla="*/ 91 h 4978"/>
                  <a:gd name="connsiteX1" fmla="*/ 573 w 935"/>
                  <a:gd name="connsiteY1" fmla="*/ 4978 h 4978"/>
                  <a:gd name="connsiteX2" fmla="*/ 573 w 935"/>
                  <a:gd name="connsiteY2" fmla="*/ 91 h 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5" h="4978">
                    <a:moveTo>
                      <a:pt x="573" y="91"/>
                    </a:moveTo>
                    <a:cubicBezTo>
                      <a:pt x="573" y="906"/>
                      <a:pt x="1388" y="4164"/>
                      <a:pt x="573" y="4978"/>
                    </a:cubicBezTo>
                    <a:cubicBezTo>
                      <a:pt x="1388" y="4164"/>
                      <a:pt x="-1055" y="-723"/>
                      <a:pt x="573" y="9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" name="任意多边形: 形状 209"/>
              <p:cNvSpPr/>
              <p:nvPr/>
            </p:nvSpPr>
            <p:spPr>
              <a:xfrm>
                <a:off x="6306952" y="2093237"/>
                <a:ext cx="1629" cy="2326"/>
              </a:xfrm>
              <a:custGeom>
                <a:avLst/>
                <a:gdLst>
                  <a:gd name="connsiteX0" fmla="*/ 1629 w 1629"/>
                  <a:gd name="connsiteY0" fmla="*/ 0 h 2326"/>
                  <a:gd name="connsiteX1" fmla="*/ 1629 w 1629"/>
                  <a:gd name="connsiteY1" fmla="*/ 1629 h 2326"/>
                  <a:gd name="connsiteX2" fmla="*/ 0 w 1629"/>
                  <a:gd name="connsiteY2" fmla="*/ 815 h 2326"/>
                  <a:gd name="connsiteX3" fmla="*/ 1629 w 1629"/>
                  <a:gd name="connsiteY3" fmla="*/ 0 h 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2326">
                    <a:moveTo>
                      <a:pt x="1629" y="0"/>
                    </a:moveTo>
                    <a:cubicBezTo>
                      <a:pt x="1629" y="815"/>
                      <a:pt x="1629" y="815"/>
                      <a:pt x="1629" y="1629"/>
                    </a:cubicBezTo>
                    <a:cubicBezTo>
                      <a:pt x="815" y="3258"/>
                      <a:pt x="0" y="1629"/>
                      <a:pt x="0" y="815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" name="任意多边形: 形状 210"/>
              <p:cNvSpPr/>
              <p:nvPr/>
            </p:nvSpPr>
            <p:spPr>
              <a:xfrm>
                <a:off x="6380256" y="2505369"/>
                <a:ext cx="814" cy="1628"/>
              </a:xfrm>
              <a:custGeom>
                <a:avLst/>
                <a:gdLst>
                  <a:gd name="connsiteX0" fmla="*/ 815 w 814"/>
                  <a:gd name="connsiteY0" fmla="*/ 1629 h 1628"/>
                  <a:gd name="connsiteX1" fmla="*/ 0 w 814"/>
                  <a:gd name="connsiteY1" fmla="*/ 0 h 1628"/>
                  <a:gd name="connsiteX2" fmla="*/ 815 w 814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1628">
                    <a:moveTo>
                      <a:pt x="815" y="1629"/>
                    </a:moveTo>
                    <a:lnTo>
                      <a:pt x="0" y="0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" name="任意多边形: 形状 211"/>
              <p:cNvSpPr/>
              <p:nvPr/>
            </p:nvSpPr>
            <p:spPr>
              <a:xfrm>
                <a:off x="6430585" y="2684556"/>
                <a:ext cx="1543" cy="2443"/>
              </a:xfrm>
              <a:custGeom>
                <a:avLst/>
                <a:gdLst>
                  <a:gd name="connsiteX0" fmla="*/ 983 w 1543"/>
                  <a:gd name="connsiteY0" fmla="*/ 0 h 2443"/>
                  <a:gd name="connsiteX1" fmla="*/ 169 w 1543"/>
                  <a:gd name="connsiteY1" fmla="*/ 2443 h 2443"/>
                  <a:gd name="connsiteX2" fmla="*/ 983 w 1543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3" h="2443">
                    <a:moveTo>
                      <a:pt x="983" y="0"/>
                    </a:moveTo>
                    <a:cubicBezTo>
                      <a:pt x="2612" y="2443"/>
                      <a:pt x="169" y="1629"/>
                      <a:pt x="169" y="2443"/>
                    </a:cubicBezTo>
                    <a:cubicBezTo>
                      <a:pt x="-646" y="0"/>
                      <a:pt x="1798" y="2443"/>
                      <a:pt x="98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" name="任意多边形: 形状 212"/>
              <p:cNvSpPr/>
              <p:nvPr/>
            </p:nvSpPr>
            <p:spPr>
              <a:xfrm>
                <a:off x="6465777" y="2775779"/>
                <a:ext cx="2443" cy="1629"/>
              </a:xfrm>
              <a:custGeom>
                <a:avLst/>
                <a:gdLst>
                  <a:gd name="connsiteX0" fmla="*/ 815 w 2443"/>
                  <a:gd name="connsiteY0" fmla="*/ 1629 h 1629"/>
                  <a:gd name="connsiteX1" fmla="*/ 0 w 2443"/>
                  <a:gd name="connsiteY1" fmla="*/ 815 h 1629"/>
                  <a:gd name="connsiteX2" fmla="*/ 2444 w 2443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815" y="1629"/>
                    </a:moveTo>
                    <a:lnTo>
                      <a:pt x="0" y="815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14" name="图形 2"/>
            <p:cNvGrpSpPr/>
            <p:nvPr/>
          </p:nvGrpSpPr>
          <p:grpSpPr>
            <a:xfrm>
              <a:off x="6574104" y="3094244"/>
              <a:ext cx="308363" cy="737112"/>
              <a:chOff x="6574104" y="3094244"/>
              <a:chExt cx="308363" cy="737112"/>
            </a:xfrm>
            <a:solidFill>
              <a:srgbClr val="1B1B1B"/>
            </a:solidFill>
          </p:grpSpPr>
          <p:sp>
            <p:nvSpPr>
              <p:cNvPr id="215" name="任意多边形: 形状 214"/>
              <p:cNvSpPr/>
              <p:nvPr/>
            </p:nvSpPr>
            <p:spPr>
              <a:xfrm>
                <a:off x="6615898" y="3094244"/>
                <a:ext cx="1711" cy="2443"/>
              </a:xfrm>
              <a:custGeom>
                <a:avLst/>
                <a:gdLst>
                  <a:gd name="connsiteX0" fmla="*/ 1374 w 1711"/>
                  <a:gd name="connsiteY0" fmla="*/ 2444 h 2443"/>
                  <a:gd name="connsiteX1" fmla="*/ 560 w 1711"/>
                  <a:gd name="connsiteY1" fmla="*/ 0 h 2443"/>
                  <a:gd name="connsiteX2" fmla="*/ 1374 w 1711"/>
                  <a:gd name="connsiteY2" fmla="*/ 2444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1" h="2443">
                    <a:moveTo>
                      <a:pt x="1374" y="2444"/>
                    </a:moveTo>
                    <a:cubicBezTo>
                      <a:pt x="1374" y="-815"/>
                      <a:pt x="-1069" y="4072"/>
                      <a:pt x="560" y="0"/>
                    </a:cubicBezTo>
                    <a:cubicBezTo>
                      <a:pt x="1374" y="0"/>
                      <a:pt x="2189" y="815"/>
                      <a:pt x="1374" y="2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>
                <a:off x="6574104" y="3106462"/>
                <a:ext cx="308363" cy="724895"/>
              </a:xfrm>
              <a:custGeom>
                <a:avLst/>
                <a:gdLst>
                  <a:gd name="connsiteX0" fmla="*/ 306248 w 308363"/>
                  <a:gd name="connsiteY0" fmla="*/ 679284 h 724895"/>
                  <a:gd name="connsiteX1" fmla="*/ 307877 w 308363"/>
                  <a:gd name="connsiteY1" fmla="*/ 697203 h 724895"/>
                  <a:gd name="connsiteX2" fmla="*/ 307877 w 308363"/>
                  <a:gd name="connsiteY2" fmla="*/ 716751 h 724895"/>
                  <a:gd name="connsiteX3" fmla="*/ 305433 w 308363"/>
                  <a:gd name="connsiteY3" fmla="*/ 716751 h 724895"/>
                  <a:gd name="connsiteX4" fmla="*/ 306248 w 308363"/>
                  <a:gd name="connsiteY4" fmla="*/ 722452 h 724895"/>
                  <a:gd name="connsiteX5" fmla="*/ 306248 w 308363"/>
                  <a:gd name="connsiteY5" fmla="*/ 724081 h 724895"/>
                  <a:gd name="connsiteX6" fmla="*/ 306248 w 308363"/>
                  <a:gd name="connsiteY6" fmla="*/ 724896 h 724895"/>
                  <a:gd name="connsiteX7" fmla="*/ 303804 w 308363"/>
                  <a:gd name="connsiteY7" fmla="*/ 724896 h 724895"/>
                  <a:gd name="connsiteX8" fmla="*/ 293216 w 308363"/>
                  <a:gd name="connsiteY8" fmla="*/ 721638 h 724895"/>
                  <a:gd name="connsiteX9" fmla="*/ 272854 w 308363"/>
                  <a:gd name="connsiteY9" fmla="*/ 710235 h 724895"/>
                  <a:gd name="connsiteX10" fmla="*/ 273668 w 308363"/>
                  <a:gd name="connsiteY10" fmla="*/ 709420 h 724895"/>
                  <a:gd name="connsiteX11" fmla="*/ 264709 w 308363"/>
                  <a:gd name="connsiteY11" fmla="*/ 708606 h 724895"/>
                  <a:gd name="connsiteX12" fmla="*/ 265523 w 308363"/>
                  <a:gd name="connsiteY12" fmla="*/ 706977 h 724895"/>
                  <a:gd name="connsiteX13" fmla="*/ 259007 w 308363"/>
                  <a:gd name="connsiteY13" fmla="*/ 706977 h 724895"/>
                  <a:gd name="connsiteX14" fmla="*/ 258193 w 308363"/>
                  <a:gd name="connsiteY14" fmla="*/ 702904 h 724895"/>
                  <a:gd name="connsiteX15" fmla="*/ 255750 w 308363"/>
                  <a:gd name="connsiteY15" fmla="*/ 704533 h 724895"/>
                  <a:gd name="connsiteX16" fmla="*/ 239460 w 308363"/>
                  <a:gd name="connsiteY16" fmla="*/ 699646 h 724895"/>
                  <a:gd name="connsiteX17" fmla="*/ 240274 w 308363"/>
                  <a:gd name="connsiteY17" fmla="*/ 698832 h 724895"/>
                  <a:gd name="connsiteX18" fmla="*/ 210138 w 308363"/>
                  <a:gd name="connsiteY18" fmla="*/ 685800 h 724895"/>
                  <a:gd name="connsiteX19" fmla="*/ 211767 w 308363"/>
                  <a:gd name="connsiteY19" fmla="*/ 683357 h 724895"/>
                  <a:gd name="connsiteX20" fmla="*/ 204437 w 308363"/>
                  <a:gd name="connsiteY20" fmla="*/ 682542 h 724895"/>
                  <a:gd name="connsiteX21" fmla="*/ 197106 w 308363"/>
                  <a:gd name="connsiteY21" fmla="*/ 677655 h 724895"/>
                  <a:gd name="connsiteX22" fmla="*/ 197921 w 308363"/>
                  <a:gd name="connsiteY22" fmla="*/ 677655 h 724895"/>
                  <a:gd name="connsiteX23" fmla="*/ 192219 w 308363"/>
                  <a:gd name="connsiteY23" fmla="*/ 675212 h 724895"/>
                  <a:gd name="connsiteX24" fmla="*/ 192219 w 308363"/>
                  <a:gd name="connsiteY24" fmla="*/ 672768 h 724895"/>
                  <a:gd name="connsiteX25" fmla="*/ 188147 w 308363"/>
                  <a:gd name="connsiteY25" fmla="*/ 668696 h 724895"/>
                  <a:gd name="connsiteX26" fmla="*/ 187333 w 308363"/>
                  <a:gd name="connsiteY26" fmla="*/ 669510 h 724895"/>
                  <a:gd name="connsiteX27" fmla="*/ 184074 w 308363"/>
                  <a:gd name="connsiteY27" fmla="*/ 665438 h 724895"/>
                  <a:gd name="connsiteX28" fmla="*/ 184074 w 308363"/>
                  <a:gd name="connsiteY28" fmla="*/ 665438 h 724895"/>
                  <a:gd name="connsiteX29" fmla="*/ 178373 w 308363"/>
                  <a:gd name="connsiteY29" fmla="*/ 661365 h 724895"/>
                  <a:gd name="connsiteX30" fmla="*/ 182446 w 308363"/>
                  <a:gd name="connsiteY30" fmla="*/ 659736 h 724895"/>
                  <a:gd name="connsiteX31" fmla="*/ 157196 w 308363"/>
                  <a:gd name="connsiteY31" fmla="*/ 624713 h 724895"/>
                  <a:gd name="connsiteX32" fmla="*/ 158011 w 308363"/>
                  <a:gd name="connsiteY32" fmla="*/ 620641 h 724895"/>
                  <a:gd name="connsiteX33" fmla="*/ 153938 w 308363"/>
                  <a:gd name="connsiteY33" fmla="*/ 614939 h 724895"/>
                  <a:gd name="connsiteX34" fmla="*/ 154753 w 308363"/>
                  <a:gd name="connsiteY34" fmla="*/ 612496 h 724895"/>
                  <a:gd name="connsiteX35" fmla="*/ 151495 w 308363"/>
                  <a:gd name="connsiteY35" fmla="*/ 607609 h 724895"/>
                  <a:gd name="connsiteX36" fmla="*/ 153938 w 308363"/>
                  <a:gd name="connsiteY36" fmla="*/ 607609 h 724895"/>
                  <a:gd name="connsiteX37" fmla="*/ 149051 w 308363"/>
                  <a:gd name="connsiteY37" fmla="*/ 600279 h 724895"/>
                  <a:gd name="connsiteX38" fmla="*/ 150681 w 308363"/>
                  <a:gd name="connsiteY38" fmla="*/ 601093 h 724895"/>
                  <a:gd name="connsiteX39" fmla="*/ 147422 w 308363"/>
                  <a:gd name="connsiteY39" fmla="*/ 592948 h 724895"/>
                  <a:gd name="connsiteX40" fmla="*/ 149051 w 308363"/>
                  <a:gd name="connsiteY40" fmla="*/ 593763 h 724895"/>
                  <a:gd name="connsiteX41" fmla="*/ 145794 w 308363"/>
                  <a:gd name="connsiteY41" fmla="*/ 589690 h 724895"/>
                  <a:gd name="connsiteX42" fmla="*/ 147422 w 308363"/>
                  <a:gd name="connsiteY42" fmla="*/ 589690 h 724895"/>
                  <a:gd name="connsiteX43" fmla="*/ 141721 w 308363"/>
                  <a:gd name="connsiteY43" fmla="*/ 578287 h 724895"/>
                  <a:gd name="connsiteX44" fmla="*/ 142536 w 308363"/>
                  <a:gd name="connsiteY44" fmla="*/ 578287 h 724895"/>
                  <a:gd name="connsiteX45" fmla="*/ 138463 w 308363"/>
                  <a:gd name="connsiteY45" fmla="*/ 566885 h 724895"/>
                  <a:gd name="connsiteX46" fmla="*/ 140907 w 308363"/>
                  <a:gd name="connsiteY46" fmla="*/ 562812 h 724895"/>
                  <a:gd name="connsiteX47" fmla="*/ 135205 w 308363"/>
                  <a:gd name="connsiteY47" fmla="*/ 559554 h 724895"/>
                  <a:gd name="connsiteX48" fmla="*/ 132762 w 308363"/>
                  <a:gd name="connsiteY48" fmla="*/ 548151 h 724895"/>
                  <a:gd name="connsiteX49" fmla="*/ 136834 w 308363"/>
                  <a:gd name="connsiteY49" fmla="*/ 548151 h 724895"/>
                  <a:gd name="connsiteX50" fmla="*/ 137649 w 308363"/>
                  <a:gd name="connsiteY50" fmla="*/ 545708 h 724895"/>
                  <a:gd name="connsiteX51" fmla="*/ 139277 w 308363"/>
                  <a:gd name="connsiteY51" fmla="*/ 546522 h 724895"/>
                  <a:gd name="connsiteX52" fmla="*/ 136834 w 308363"/>
                  <a:gd name="connsiteY52" fmla="*/ 540007 h 724895"/>
                  <a:gd name="connsiteX53" fmla="*/ 128689 w 308363"/>
                  <a:gd name="connsiteY53" fmla="*/ 532676 h 724895"/>
                  <a:gd name="connsiteX54" fmla="*/ 132762 w 308363"/>
                  <a:gd name="connsiteY54" fmla="*/ 531862 h 724895"/>
                  <a:gd name="connsiteX55" fmla="*/ 125431 w 308363"/>
                  <a:gd name="connsiteY55" fmla="*/ 527789 h 724895"/>
                  <a:gd name="connsiteX56" fmla="*/ 126246 w 308363"/>
                  <a:gd name="connsiteY56" fmla="*/ 525346 h 724895"/>
                  <a:gd name="connsiteX57" fmla="*/ 123802 w 308363"/>
                  <a:gd name="connsiteY57" fmla="*/ 524531 h 724895"/>
                  <a:gd name="connsiteX58" fmla="*/ 123802 w 308363"/>
                  <a:gd name="connsiteY58" fmla="*/ 518015 h 724895"/>
                  <a:gd name="connsiteX59" fmla="*/ 125431 w 308363"/>
                  <a:gd name="connsiteY59" fmla="*/ 518015 h 724895"/>
                  <a:gd name="connsiteX60" fmla="*/ 122173 w 308363"/>
                  <a:gd name="connsiteY60" fmla="*/ 513128 h 724895"/>
                  <a:gd name="connsiteX61" fmla="*/ 122173 w 308363"/>
                  <a:gd name="connsiteY61" fmla="*/ 513128 h 724895"/>
                  <a:gd name="connsiteX62" fmla="*/ 118101 w 308363"/>
                  <a:gd name="connsiteY62" fmla="*/ 511499 h 724895"/>
                  <a:gd name="connsiteX63" fmla="*/ 119730 w 308363"/>
                  <a:gd name="connsiteY63" fmla="*/ 512314 h 724895"/>
                  <a:gd name="connsiteX64" fmla="*/ 114843 w 308363"/>
                  <a:gd name="connsiteY64" fmla="*/ 506612 h 724895"/>
                  <a:gd name="connsiteX65" fmla="*/ 117286 w 308363"/>
                  <a:gd name="connsiteY65" fmla="*/ 506612 h 724895"/>
                  <a:gd name="connsiteX66" fmla="*/ 109142 w 308363"/>
                  <a:gd name="connsiteY66" fmla="*/ 497653 h 724895"/>
                  <a:gd name="connsiteX67" fmla="*/ 111585 w 308363"/>
                  <a:gd name="connsiteY67" fmla="*/ 498468 h 724895"/>
                  <a:gd name="connsiteX68" fmla="*/ 105069 w 308363"/>
                  <a:gd name="connsiteY68" fmla="*/ 485436 h 724895"/>
                  <a:gd name="connsiteX69" fmla="*/ 103440 w 308363"/>
                  <a:gd name="connsiteY69" fmla="*/ 486250 h 724895"/>
                  <a:gd name="connsiteX70" fmla="*/ 102625 w 308363"/>
                  <a:gd name="connsiteY70" fmla="*/ 482178 h 724895"/>
                  <a:gd name="connsiteX71" fmla="*/ 100182 w 308363"/>
                  <a:gd name="connsiteY71" fmla="*/ 478920 h 724895"/>
                  <a:gd name="connsiteX72" fmla="*/ 100997 w 308363"/>
                  <a:gd name="connsiteY72" fmla="*/ 479734 h 724895"/>
                  <a:gd name="connsiteX73" fmla="*/ 92037 w 308363"/>
                  <a:gd name="connsiteY73" fmla="*/ 465888 h 724895"/>
                  <a:gd name="connsiteX74" fmla="*/ 87150 w 308363"/>
                  <a:gd name="connsiteY74" fmla="*/ 463444 h 724895"/>
                  <a:gd name="connsiteX75" fmla="*/ 88779 w 308363"/>
                  <a:gd name="connsiteY75" fmla="*/ 462630 h 724895"/>
                  <a:gd name="connsiteX76" fmla="*/ 87965 w 308363"/>
                  <a:gd name="connsiteY76" fmla="*/ 458558 h 724895"/>
                  <a:gd name="connsiteX77" fmla="*/ 91223 w 308363"/>
                  <a:gd name="connsiteY77" fmla="*/ 464259 h 724895"/>
                  <a:gd name="connsiteX78" fmla="*/ 88779 w 308363"/>
                  <a:gd name="connsiteY78" fmla="*/ 461001 h 724895"/>
                  <a:gd name="connsiteX79" fmla="*/ 84707 w 308363"/>
                  <a:gd name="connsiteY79" fmla="*/ 455299 h 724895"/>
                  <a:gd name="connsiteX80" fmla="*/ 87150 w 308363"/>
                  <a:gd name="connsiteY80" fmla="*/ 454485 h 724895"/>
                  <a:gd name="connsiteX81" fmla="*/ 83892 w 308363"/>
                  <a:gd name="connsiteY81" fmla="*/ 452042 h 724895"/>
                  <a:gd name="connsiteX82" fmla="*/ 82263 w 308363"/>
                  <a:gd name="connsiteY82" fmla="*/ 451227 h 724895"/>
                  <a:gd name="connsiteX83" fmla="*/ 79820 w 308363"/>
                  <a:gd name="connsiteY83" fmla="*/ 450413 h 724895"/>
                  <a:gd name="connsiteX84" fmla="*/ 79005 w 308363"/>
                  <a:gd name="connsiteY84" fmla="*/ 445526 h 724895"/>
                  <a:gd name="connsiteX85" fmla="*/ 81449 w 308363"/>
                  <a:gd name="connsiteY85" fmla="*/ 444711 h 724895"/>
                  <a:gd name="connsiteX86" fmla="*/ 76562 w 308363"/>
                  <a:gd name="connsiteY86" fmla="*/ 443082 h 724895"/>
                  <a:gd name="connsiteX87" fmla="*/ 77376 w 308363"/>
                  <a:gd name="connsiteY87" fmla="*/ 442268 h 724895"/>
                  <a:gd name="connsiteX88" fmla="*/ 72489 w 308363"/>
                  <a:gd name="connsiteY88" fmla="*/ 439010 h 724895"/>
                  <a:gd name="connsiteX89" fmla="*/ 70046 w 308363"/>
                  <a:gd name="connsiteY89" fmla="*/ 429236 h 724895"/>
                  <a:gd name="connsiteX90" fmla="*/ 65159 w 308363"/>
                  <a:gd name="connsiteY90" fmla="*/ 423534 h 724895"/>
                  <a:gd name="connsiteX91" fmla="*/ 66788 w 308363"/>
                  <a:gd name="connsiteY91" fmla="*/ 424349 h 724895"/>
                  <a:gd name="connsiteX92" fmla="*/ 64345 w 308363"/>
                  <a:gd name="connsiteY92" fmla="*/ 421091 h 724895"/>
                  <a:gd name="connsiteX93" fmla="*/ 64345 w 308363"/>
                  <a:gd name="connsiteY93" fmla="*/ 414575 h 724895"/>
                  <a:gd name="connsiteX94" fmla="*/ 59458 w 308363"/>
                  <a:gd name="connsiteY94" fmla="*/ 414575 h 724895"/>
                  <a:gd name="connsiteX95" fmla="*/ 55385 w 308363"/>
                  <a:gd name="connsiteY95" fmla="*/ 405616 h 724895"/>
                  <a:gd name="connsiteX96" fmla="*/ 58643 w 308363"/>
                  <a:gd name="connsiteY96" fmla="*/ 405616 h 724895"/>
                  <a:gd name="connsiteX97" fmla="*/ 53756 w 308363"/>
                  <a:gd name="connsiteY97" fmla="*/ 399100 h 724895"/>
                  <a:gd name="connsiteX98" fmla="*/ 51313 w 308363"/>
                  <a:gd name="connsiteY98" fmla="*/ 401543 h 724895"/>
                  <a:gd name="connsiteX99" fmla="*/ 50498 w 308363"/>
                  <a:gd name="connsiteY99" fmla="*/ 396656 h 724895"/>
                  <a:gd name="connsiteX100" fmla="*/ 47240 w 308363"/>
                  <a:gd name="connsiteY100" fmla="*/ 394213 h 724895"/>
                  <a:gd name="connsiteX101" fmla="*/ 43168 w 308363"/>
                  <a:gd name="connsiteY101" fmla="*/ 375480 h 724895"/>
                  <a:gd name="connsiteX102" fmla="*/ 40724 w 308363"/>
                  <a:gd name="connsiteY102" fmla="*/ 373851 h 724895"/>
                  <a:gd name="connsiteX103" fmla="*/ 41539 w 308363"/>
                  <a:gd name="connsiteY103" fmla="*/ 376294 h 724895"/>
                  <a:gd name="connsiteX104" fmla="*/ 39910 w 308363"/>
                  <a:gd name="connsiteY104" fmla="*/ 375480 h 724895"/>
                  <a:gd name="connsiteX105" fmla="*/ 42353 w 308363"/>
                  <a:gd name="connsiteY105" fmla="*/ 373036 h 724895"/>
                  <a:gd name="connsiteX106" fmla="*/ 35023 w 308363"/>
                  <a:gd name="connsiteY106" fmla="*/ 365706 h 724895"/>
                  <a:gd name="connsiteX107" fmla="*/ 35837 w 308363"/>
                  <a:gd name="connsiteY107" fmla="*/ 363262 h 724895"/>
                  <a:gd name="connsiteX108" fmla="*/ 32580 w 308363"/>
                  <a:gd name="connsiteY108" fmla="*/ 360819 h 724895"/>
                  <a:gd name="connsiteX109" fmla="*/ 36652 w 308363"/>
                  <a:gd name="connsiteY109" fmla="*/ 357561 h 724895"/>
                  <a:gd name="connsiteX110" fmla="*/ 33394 w 308363"/>
                  <a:gd name="connsiteY110" fmla="*/ 353488 h 724895"/>
                  <a:gd name="connsiteX111" fmla="*/ 35023 w 308363"/>
                  <a:gd name="connsiteY111" fmla="*/ 350230 h 724895"/>
                  <a:gd name="connsiteX112" fmla="*/ 32580 w 308363"/>
                  <a:gd name="connsiteY112" fmla="*/ 348602 h 724895"/>
                  <a:gd name="connsiteX113" fmla="*/ 33394 w 308363"/>
                  <a:gd name="connsiteY113" fmla="*/ 349416 h 724895"/>
                  <a:gd name="connsiteX114" fmla="*/ 32580 w 308363"/>
                  <a:gd name="connsiteY114" fmla="*/ 346158 h 724895"/>
                  <a:gd name="connsiteX115" fmla="*/ 31765 w 308363"/>
                  <a:gd name="connsiteY115" fmla="*/ 350230 h 724895"/>
                  <a:gd name="connsiteX116" fmla="*/ 29321 w 308363"/>
                  <a:gd name="connsiteY116" fmla="*/ 346973 h 724895"/>
                  <a:gd name="connsiteX117" fmla="*/ 29321 w 308363"/>
                  <a:gd name="connsiteY117" fmla="*/ 342086 h 724895"/>
                  <a:gd name="connsiteX118" fmla="*/ 26878 w 308363"/>
                  <a:gd name="connsiteY118" fmla="*/ 340457 h 724895"/>
                  <a:gd name="connsiteX119" fmla="*/ 27693 w 308363"/>
                  <a:gd name="connsiteY119" fmla="*/ 338828 h 724895"/>
                  <a:gd name="connsiteX120" fmla="*/ 28507 w 308363"/>
                  <a:gd name="connsiteY120" fmla="*/ 341271 h 724895"/>
                  <a:gd name="connsiteX121" fmla="*/ 28507 w 308363"/>
                  <a:gd name="connsiteY121" fmla="*/ 338013 h 724895"/>
                  <a:gd name="connsiteX122" fmla="*/ 25249 w 308363"/>
                  <a:gd name="connsiteY122" fmla="*/ 336384 h 724895"/>
                  <a:gd name="connsiteX123" fmla="*/ 27693 w 308363"/>
                  <a:gd name="connsiteY123" fmla="*/ 337199 h 724895"/>
                  <a:gd name="connsiteX124" fmla="*/ 27693 w 308363"/>
                  <a:gd name="connsiteY124" fmla="*/ 333941 h 724895"/>
                  <a:gd name="connsiteX125" fmla="*/ 26064 w 308363"/>
                  <a:gd name="connsiteY125" fmla="*/ 333941 h 724895"/>
                  <a:gd name="connsiteX126" fmla="*/ 26878 w 308363"/>
                  <a:gd name="connsiteY126" fmla="*/ 333126 h 724895"/>
                  <a:gd name="connsiteX127" fmla="*/ 22806 w 308363"/>
                  <a:gd name="connsiteY127" fmla="*/ 329054 h 724895"/>
                  <a:gd name="connsiteX128" fmla="*/ 22806 w 308363"/>
                  <a:gd name="connsiteY128" fmla="*/ 324167 h 724895"/>
                  <a:gd name="connsiteX129" fmla="*/ 22806 w 308363"/>
                  <a:gd name="connsiteY129" fmla="*/ 324167 h 724895"/>
                  <a:gd name="connsiteX130" fmla="*/ 20362 w 308363"/>
                  <a:gd name="connsiteY130" fmla="*/ 318465 h 724895"/>
                  <a:gd name="connsiteX131" fmla="*/ 20362 w 308363"/>
                  <a:gd name="connsiteY131" fmla="*/ 318465 h 724895"/>
                  <a:gd name="connsiteX132" fmla="*/ 17919 w 308363"/>
                  <a:gd name="connsiteY132" fmla="*/ 314393 h 724895"/>
                  <a:gd name="connsiteX133" fmla="*/ 21991 w 308363"/>
                  <a:gd name="connsiteY133" fmla="*/ 309506 h 724895"/>
                  <a:gd name="connsiteX134" fmla="*/ 17104 w 308363"/>
                  <a:gd name="connsiteY134" fmla="*/ 307877 h 724895"/>
                  <a:gd name="connsiteX135" fmla="*/ 15475 w 308363"/>
                  <a:gd name="connsiteY135" fmla="*/ 294031 h 724895"/>
                  <a:gd name="connsiteX136" fmla="*/ 13846 w 308363"/>
                  <a:gd name="connsiteY136" fmla="*/ 292402 h 724895"/>
                  <a:gd name="connsiteX137" fmla="*/ 12217 w 308363"/>
                  <a:gd name="connsiteY137" fmla="*/ 272854 h 724895"/>
                  <a:gd name="connsiteX138" fmla="*/ 14661 w 308363"/>
                  <a:gd name="connsiteY138" fmla="*/ 272854 h 724895"/>
                  <a:gd name="connsiteX139" fmla="*/ 13032 w 308363"/>
                  <a:gd name="connsiteY139" fmla="*/ 270411 h 724895"/>
                  <a:gd name="connsiteX140" fmla="*/ 10588 w 308363"/>
                  <a:gd name="connsiteY140" fmla="*/ 272854 h 724895"/>
                  <a:gd name="connsiteX141" fmla="*/ 9774 w 308363"/>
                  <a:gd name="connsiteY141" fmla="*/ 260637 h 724895"/>
                  <a:gd name="connsiteX142" fmla="*/ 8145 w 308363"/>
                  <a:gd name="connsiteY142" fmla="*/ 259822 h 724895"/>
                  <a:gd name="connsiteX143" fmla="*/ 9774 w 308363"/>
                  <a:gd name="connsiteY143" fmla="*/ 254935 h 724895"/>
                  <a:gd name="connsiteX144" fmla="*/ 8145 w 308363"/>
                  <a:gd name="connsiteY144" fmla="*/ 254935 h 724895"/>
                  <a:gd name="connsiteX145" fmla="*/ 9774 w 308363"/>
                  <a:gd name="connsiteY145" fmla="*/ 253306 h 724895"/>
                  <a:gd name="connsiteX146" fmla="*/ 7330 w 308363"/>
                  <a:gd name="connsiteY146" fmla="*/ 250048 h 724895"/>
                  <a:gd name="connsiteX147" fmla="*/ 8959 w 308363"/>
                  <a:gd name="connsiteY147" fmla="*/ 249234 h 724895"/>
                  <a:gd name="connsiteX148" fmla="*/ 5701 w 308363"/>
                  <a:gd name="connsiteY148" fmla="*/ 241089 h 724895"/>
                  <a:gd name="connsiteX149" fmla="*/ 8145 w 308363"/>
                  <a:gd name="connsiteY149" fmla="*/ 238646 h 724895"/>
                  <a:gd name="connsiteX150" fmla="*/ 5701 w 308363"/>
                  <a:gd name="connsiteY150" fmla="*/ 237831 h 724895"/>
                  <a:gd name="connsiteX151" fmla="*/ 8959 w 308363"/>
                  <a:gd name="connsiteY151" fmla="*/ 229686 h 724895"/>
                  <a:gd name="connsiteX152" fmla="*/ 4072 w 308363"/>
                  <a:gd name="connsiteY152" fmla="*/ 217469 h 724895"/>
                  <a:gd name="connsiteX153" fmla="*/ 3258 w 308363"/>
                  <a:gd name="connsiteY153" fmla="*/ 203622 h 724895"/>
                  <a:gd name="connsiteX154" fmla="*/ 4072 w 308363"/>
                  <a:gd name="connsiteY154" fmla="*/ 203622 h 724895"/>
                  <a:gd name="connsiteX155" fmla="*/ 2443 w 308363"/>
                  <a:gd name="connsiteY155" fmla="*/ 201179 h 724895"/>
                  <a:gd name="connsiteX156" fmla="*/ 6516 w 308363"/>
                  <a:gd name="connsiteY156" fmla="*/ 201179 h 724895"/>
                  <a:gd name="connsiteX157" fmla="*/ 4072 w 308363"/>
                  <a:gd name="connsiteY157" fmla="*/ 194663 h 724895"/>
                  <a:gd name="connsiteX158" fmla="*/ 3258 w 308363"/>
                  <a:gd name="connsiteY158" fmla="*/ 196292 h 724895"/>
                  <a:gd name="connsiteX159" fmla="*/ 1629 w 308363"/>
                  <a:gd name="connsiteY159" fmla="*/ 191405 h 724895"/>
                  <a:gd name="connsiteX160" fmla="*/ 4887 w 308363"/>
                  <a:gd name="connsiteY160" fmla="*/ 191405 h 724895"/>
                  <a:gd name="connsiteX161" fmla="*/ 4072 w 308363"/>
                  <a:gd name="connsiteY161" fmla="*/ 189776 h 724895"/>
                  <a:gd name="connsiteX162" fmla="*/ 12217 w 308363"/>
                  <a:gd name="connsiteY162" fmla="*/ 193034 h 724895"/>
                  <a:gd name="connsiteX163" fmla="*/ 12217 w 308363"/>
                  <a:gd name="connsiteY163" fmla="*/ 191405 h 724895"/>
                  <a:gd name="connsiteX164" fmla="*/ 15475 w 308363"/>
                  <a:gd name="connsiteY164" fmla="*/ 191405 h 724895"/>
                  <a:gd name="connsiteX165" fmla="*/ 9774 w 308363"/>
                  <a:gd name="connsiteY165" fmla="*/ 189776 h 724895"/>
                  <a:gd name="connsiteX166" fmla="*/ 4072 w 308363"/>
                  <a:gd name="connsiteY166" fmla="*/ 183260 h 724895"/>
                  <a:gd name="connsiteX167" fmla="*/ 6516 w 308363"/>
                  <a:gd name="connsiteY167" fmla="*/ 185704 h 724895"/>
                  <a:gd name="connsiteX168" fmla="*/ 6516 w 308363"/>
                  <a:gd name="connsiteY168" fmla="*/ 180002 h 724895"/>
                  <a:gd name="connsiteX169" fmla="*/ 2443 w 308363"/>
                  <a:gd name="connsiteY169" fmla="*/ 179188 h 724895"/>
                  <a:gd name="connsiteX170" fmla="*/ 4887 w 308363"/>
                  <a:gd name="connsiteY170" fmla="*/ 177559 h 724895"/>
                  <a:gd name="connsiteX171" fmla="*/ 1629 w 308363"/>
                  <a:gd name="connsiteY171" fmla="*/ 176744 h 724895"/>
                  <a:gd name="connsiteX172" fmla="*/ 0 w 308363"/>
                  <a:gd name="connsiteY172" fmla="*/ 171857 h 724895"/>
                  <a:gd name="connsiteX173" fmla="*/ 6516 w 308363"/>
                  <a:gd name="connsiteY173" fmla="*/ 171857 h 724895"/>
                  <a:gd name="connsiteX174" fmla="*/ 814 w 308363"/>
                  <a:gd name="connsiteY174" fmla="*/ 169414 h 724895"/>
                  <a:gd name="connsiteX175" fmla="*/ 4072 w 308363"/>
                  <a:gd name="connsiteY175" fmla="*/ 168599 h 724895"/>
                  <a:gd name="connsiteX176" fmla="*/ 4887 w 308363"/>
                  <a:gd name="connsiteY176" fmla="*/ 162898 h 724895"/>
                  <a:gd name="connsiteX177" fmla="*/ 2443 w 308363"/>
                  <a:gd name="connsiteY177" fmla="*/ 162083 h 724895"/>
                  <a:gd name="connsiteX178" fmla="*/ 4887 w 308363"/>
                  <a:gd name="connsiteY178" fmla="*/ 159640 h 724895"/>
                  <a:gd name="connsiteX179" fmla="*/ 5701 w 308363"/>
                  <a:gd name="connsiteY179" fmla="*/ 153938 h 724895"/>
                  <a:gd name="connsiteX180" fmla="*/ 3258 w 308363"/>
                  <a:gd name="connsiteY180" fmla="*/ 150681 h 724895"/>
                  <a:gd name="connsiteX181" fmla="*/ 1629 w 308363"/>
                  <a:gd name="connsiteY181" fmla="*/ 154753 h 724895"/>
                  <a:gd name="connsiteX182" fmla="*/ 814 w 308363"/>
                  <a:gd name="connsiteY182" fmla="*/ 149866 h 724895"/>
                  <a:gd name="connsiteX183" fmla="*/ 2443 w 308363"/>
                  <a:gd name="connsiteY183" fmla="*/ 149866 h 724895"/>
                  <a:gd name="connsiteX184" fmla="*/ 814 w 308363"/>
                  <a:gd name="connsiteY184" fmla="*/ 146608 h 724895"/>
                  <a:gd name="connsiteX185" fmla="*/ 2443 w 308363"/>
                  <a:gd name="connsiteY185" fmla="*/ 146608 h 724895"/>
                  <a:gd name="connsiteX186" fmla="*/ 814 w 308363"/>
                  <a:gd name="connsiteY186" fmla="*/ 145794 h 724895"/>
                  <a:gd name="connsiteX187" fmla="*/ 4072 w 308363"/>
                  <a:gd name="connsiteY187" fmla="*/ 141721 h 724895"/>
                  <a:gd name="connsiteX188" fmla="*/ 5701 w 308363"/>
                  <a:gd name="connsiteY188" fmla="*/ 144165 h 724895"/>
                  <a:gd name="connsiteX189" fmla="*/ 6516 w 308363"/>
                  <a:gd name="connsiteY189" fmla="*/ 140907 h 724895"/>
                  <a:gd name="connsiteX190" fmla="*/ 1629 w 308363"/>
                  <a:gd name="connsiteY190" fmla="*/ 138463 h 724895"/>
                  <a:gd name="connsiteX191" fmla="*/ 1629 w 308363"/>
                  <a:gd name="connsiteY191" fmla="*/ 136020 h 724895"/>
                  <a:gd name="connsiteX192" fmla="*/ 3258 w 308363"/>
                  <a:gd name="connsiteY192" fmla="*/ 138463 h 724895"/>
                  <a:gd name="connsiteX193" fmla="*/ 6516 w 308363"/>
                  <a:gd name="connsiteY193" fmla="*/ 134391 h 724895"/>
                  <a:gd name="connsiteX194" fmla="*/ 2443 w 308363"/>
                  <a:gd name="connsiteY194" fmla="*/ 132762 h 724895"/>
                  <a:gd name="connsiteX195" fmla="*/ 4887 w 308363"/>
                  <a:gd name="connsiteY195" fmla="*/ 131133 h 724895"/>
                  <a:gd name="connsiteX196" fmla="*/ 2443 w 308363"/>
                  <a:gd name="connsiteY196" fmla="*/ 128689 h 724895"/>
                  <a:gd name="connsiteX197" fmla="*/ 7330 w 308363"/>
                  <a:gd name="connsiteY197" fmla="*/ 122988 h 724895"/>
                  <a:gd name="connsiteX198" fmla="*/ 9774 w 308363"/>
                  <a:gd name="connsiteY198" fmla="*/ 125431 h 724895"/>
                  <a:gd name="connsiteX199" fmla="*/ 9774 w 308363"/>
                  <a:gd name="connsiteY199" fmla="*/ 123802 h 724895"/>
                  <a:gd name="connsiteX200" fmla="*/ 13846 w 308363"/>
                  <a:gd name="connsiteY200" fmla="*/ 124617 h 724895"/>
                  <a:gd name="connsiteX201" fmla="*/ 13032 w 308363"/>
                  <a:gd name="connsiteY201" fmla="*/ 120545 h 724895"/>
                  <a:gd name="connsiteX202" fmla="*/ 4072 w 308363"/>
                  <a:gd name="connsiteY202" fmla="*/ 117286 h 724895"/>
                  <a:gd name="connsiteX203" fmla="*/ 8145 w 308363"/>
                  <a:gd name="connsiteY203" fmla="*/ 109956 h 724895"/>
                  <a:gd name="connsiteX204" fmla="*/ 5701 w 308363"/>
                  <a:gd name="connsiteY204" fmla="*/ 111585 h 724895"/>
                  <a:gd name="connsiteX205" fmla="*/ 4072 w 308363"/>
                  <a:gd name="connsiteY205" fmla="*/ 105884 h 724895"/>
                  <a:gd name="connsiteX206" fmla="*/ 9774 w 308363"/>
                  <a:gd name="connsiteY206" fmla="*/ 107513 h 724895"/>
                  <a:gd name="connsiteX207" fmla="*/ 8959 w 308363"/>
                  <a:gd name="connsiteY207" fmla="*/ 109956 h 724895"/>
                  <a:gd name="connsiteX208" fmla="*/ 13032 w 308363"/>
                  <a:gd name="connsiteY208" fmla="*/ 107513 h 724895"/>
                  <a:gd name="connsiteX209" fmla="*/ 11403 w 308363"/>
                  <a:gd name="connsiteY209" fmla="*/ 103440 h 724895"/>
                  <a:gd name="connsiteX210" fmla="*/ 9774 w 308363"/>
                  <a:gd name="connsiteY210" fmla="*/ 105069 h 724895"/>
                  <a:gd name="connsiteX211" fmla="*/ 8959 w 308363"/>
                  <a:gd name="connsiteY211" fmla="*/ 99368 h 724895"/>
                  <a:gd name="connsiteX212" fmla="*/ 5701 w 308363"/>
                  <a:gd name="connsiteY212" fmla="*/ 101811 h 724895"/>
                  <a:gd name="connsiteX213" fmla="*/ 4887 w 308363"/>
                  <a:gd name="connsiteY213" fmla="*/ 99368 h 724895"/>
                  <a:gd name="connsiteX214" fmla="*/ 6516 w 308363"/>
                  <a:gd name="connsiteY214" fmla="*/ 100182 h 724895"/>
                  <a:gd name="connsiteX215" fmla="*/ 4887 w 308363"/>
                  <a:gd name="connsiteY215" fmla="*/ 94481 h 724895"/>
                  <a:gd name="connsiteX216" fmla="*/ 8145 w 308363"/>
                  <a:gd name="connsiteY216" fmla="*/ 92852 h 724895"/>
                  <a:gd name="connsiteX217" fmla="*/ 10588 w 308363"/>
                  <a:gd name="connsiteY217" fmla="*/ 98553 h 724895"/>
                  <a:gd name="connsiteX218" fmla="*/ 10588 w 308363"/>
                  <a:gd name="connsiteY218" fmla="*/ 92037 h 724895"/>
                  <a:gd name="connsiteX219" fmla="*/ 11403 w 308363"/>
                  <a:gd name="connsiteY219" fmla="*/ 93666 h 724895"/>
                  <a:gd name="connsiteX220" fmla="*/ 13846 w 308363"/>
                  <a:gd name="connsiteY220" fmla="*/ 87965 h 724895"/>
                  <a:gd name="connsiteX221" fmla="*/ 11403 w 308363"/>
                  <a:gd name="connsiteY221" fmla="*/ 87150 h 724895"/>
                  <a:gd name="connsiteX222" fmla="*/ 9774 w 308363"/>
                  <a:gd name="connsiteY222" fmla="*/ 79006 h 724895"/>
                  <a:gd name="connsiteX223" fmla="*/ 13032 w 308363"/>
                  <a:gd name="connsiteY223" fmla="*/ 77376 h 724895"/>
                  <a:gd name="connsiteX224" fmla="*/ 13032 w 308363"/>
                  <a:gd name="connsiteY224" fmla="*/ 86336 h 724895"/>
                  <a:gd name="connsiteX225" fmla="*/ 15475 w 308363"/>
                  <a:gd name="connsiteY225" fmla="*/ 91223 h 724895"/>
                  <a:gd name="connsiteX226" fmla="*/ 21177 w 308363"/>
                  <a:gd name="connsiteY226" fmla="*/ 87965 h 724895"/>
                  <a:gd name="connsiteX227" fmla="*/ 20362 w 308363"/>
                  <a:gd name="connsiteY227" fmla="*/ 85521 h 724895"/>
                  <a:gd name="connsiteX228" fmla="*/ 16290 w 308363"/>
                  <a:gd name="connsiteY228" fmla="*/ 86336 h 724895"/>
                  <a:gd name="connsiteX229" fmla="*/ 14661 w 308363"/>
                  <a:gd name="connsiteY229" fmla="*/ 76562 h 724895"/>
                  <a:gd name="connsiteX230" fmla="*/ 17919 w 308363"/>
                  <a:gd name="connsiteY230" fmla="*/ 77376 h 724895"/>
                  <a:gd name="connsiteX231" fmla="*/ 19548 w 308363"/>
                  <a:gd name="connsiteY231" fmla="*/ 63530 h 724895"/>
                  <a:gd name="connsiteX232" fmla="*/ 16290 w 308363"/>
                  <a:gd name="connsiteY232" fmla="*/ 60272 h 724895"/>
                  <a:gd name="connsiteX233" fmla="*/ 11403 w 308363"/>
                  <a:gd name="connsiteY233" fmla="*/ 62716 h 724895"/>
                  <a:gd name="connsiteX234" fmla="*/ 13846 w 308363"/>
                  <a:gd name="connsiteY234" fmla="*/ 62716 h 724895"/>
                  <a:gd name="connsiteX235" fmla="*/ 14661 w 308363"/>
                  <a:gd name="connsiteY235" fmla="*/ 57829 h 724895"/>
                  <a:gd name="connsiteX236" fmla="*/ 21177 w 308363"/>
                  <a:gd name="connsiteY236" fmla="*/ 60272 h 724895"/>
                  <a:gd name="connsiteX237" fmla="*/ 23620 w 308363"/>
                  <a:gd name="connsiteY237" fmla="*/ 57829 h 724895"/>
                  <a:gd name="connsiteX238" fmla="*/ 21991 w 308363"/>
                  <a:gd name="connsiteY238" fmla="*/ 47241 h 724895"/>
                  <a:gd name="connsiteX239" fmla="*/ 23620 w 308363"/>
                  <a:gd name="connsiteY239" fmla="*/ 33394 h 724895"/>
                  <a:gd name="connsiteX240" fmla="*/ 28507 w 308363"/>
                  <a:gd name="connsiteY240" fmla="*/ 30951 h 724895"/>
                  <a:gd name="connsiteX241" fmla="*/ 26878 w 308363"/>
                  <a:gd name="connsiteY241" fmla="*/ 28507 h 724895"/>
                  <a:gd name="connsiteX242" fmla="*/ 27693 w 308363"/>
                  <a:gd name="connsiteY242" fmla="*/ 29322 h 724895"/>
                  <a:gd name="connsiteX243" fmla="*/ 26878 w 308363"/>
                  <a:gd name="connsiteY243" fmla="*/ 21177 h 724895"/>
                  <a:gd name="connsiteX244" fmla="*/ 30136 w 308363"/>
                  <a:gd name="connsiteY244" fmla="*/ 22806 h 724895"/>
                  <a:gd name="connsiteX245" fmla="*/ 29321 w 308363"/>
                  <a:gd name="connsiteY245" fmla="*/ 21177 h 724895"/>
                  <a:gd name="connsiteX246" fmla="*/ 31765 w 308363"/>
                  <a:gd name="connsiteY246" fmla="*/ 21991 h 724895"/>
                  <a:gd name="connsiteX247" fmla="*/ 32580 w 308363"/>
                  <a:gd name="connsiteY247" fmla="*/ 14661 h 724895"/>
                  <a:gd name="connsiteX248" fmla="*/ 30136 w 308363"/>
                  <a:gd name="connsiteY248" fmla="*/ 16290 h 724895"/>
                  <a:gd name="connsiteX249" fmla="*/ 30950 w 308363"/>
                  <a:gd name="connsiteY249" fmla="*/ 4887 h 724895"/>
                  <a:gd name="connsiteX250" fmla="*/ 32580 w 308363"/>
                  <a:gd name="connsiteY250" fmla="*/ 4887 h 724895"/>
                  <a:gd name="connsiteX251" fmla="*/ 31765 w 308363"/>
                  <a:gd name="connsiteY251" fmla="*/ 2444 h 724895"/>
                  <a:gd name="connsiteX252" fmla="*/ 33394 w 308363"/>
                  <a:gd name="connsiteY252" fmla="*/ 0 h 724895"/>
                  <a:gd name="connsiteX253" fmla="*/ 36652 w 308363"/>
                  <a:gd name="connsiteY253" fmla="*/ 6516 h 724895"/>
                  <a:gd name="connsiteX254" fmla="*/ 32580 w 308363"/>
                  <a:gd name="connsiteY254" fmla="*/ 4887 h 724895"/>
                  <a:gd name="connsiteX255" fmla="*/ 32580 w 308363"/>
                  <a:gd name="connsiteY255" fmla="*/ 10589 h 724895"/>
                  <a:gd name="connsiteX256" fmla="*/ 31765 w 308363"/>
                  <a:gd name="connsiteY256" fmla="*/ 8145 h 724895"/>
                  <a:gd name="connsiteX257" fmla="*/ 35837 w 308363"/>
                  <a:gd name="connsiteY257" fmla="*/ 11403 h 724895"/>
                  <a:gd name="connsiteX258" fmla="*/ 35837 w 308363"/>
                  <a:gd name="connsiteY258" fmla="*/ 9774 h 724895"/>
                  <a:gd name="connsiteX259" fmla="*/ 36652 w 308363"/>
                  <a:gd name="connsiteY259" fmla="*/ 15475 h 724895"/>
                  <a:gd name="connsiteX260" fmla="*/ 34208 w 308363"/>
                  <a:gd name="connsiteY260" fmla="*/ 15475 h 724895"/>
                  <a:gd name="connsiteX261" fmla="*/ 35837 w 308363"/>
                  <a:gd name="connsiteY261" fmla="*/ 21177 h 724895"/>
                  <a:gd name="connsiteX262" fmla="*/ 35837 w 308363"/>
                  <a:gd name="connsiteY262" fmla="*/ 30136 h 724895"/>
                  <a:gd name="connsiteX263" fmla="*/ 31765 w 308363"/>
                  <a:gd name="connsiteY263" fmla="*/ 24435 h 724895"/>
                  <a:gd name="connsiteX264" fmla="*/ 30136 w 308363"/>
                  <a:gd name="connsiteY264" fmla="*/ 29322 h 724895"/>
                  <a:gd name="connsiteX265" fmla="*/ 35023 w 308363"/>
                  <a:gd name="connsiteY265" fmla="*/ 35023 h 724895"/>
                  <a:gd name="connsiteX266" fmla="*/ 33394 w 308363"/>
                  <a:gd name="connsiteY266" fmla="*/ 35023 h 724895"/>
                  <a:gd name="connsiteX267" fmla="*/ 35837 w 308363"/>
                  <a:gd name="connsiteY267" fmla="*/ 41539 h 724895"/>
                  <a:gd name="connsiteX268" fmla="*/ 32580 w 308363"/>
                  <a:gd name="connsiteY268" fmla="*/ 57014 h 724895"/>
                  <a:gd name="connsiteX269" fmla="*/ 30950 w 308363"/>
                  <a:gd name="connsiteY269" fmla="*/ 57014 h 724895"/>
                  <a:gd name="connsiteX270" fmla="*/ 32580 w 308363"/>
                  <a:gd name="connsiteY270" fmla="*/ 68417 h 724895"/>
                  <a:gd name="connsiteX271" fmla="*/ 30136 w 308363"/>
                  <a:gd name="connsiteY271" fmla="*/ 83078 h 724895"/>
                  <a:gd name="connsiteX272" fmla="*/ 29321 w 308363"/>
                  <a:gd name="connsiteY272" fmla="*/ 111585 h 724895"/>
                  <a:gd name="connsiteX273" fmla="*/ 26878 w 308363"/>
                  <a:gd name="connsiteY273" fmla="*/ 109956 h 724895"/>
                  <a:gd name="connsiteX274" fmla="*/ 25249 w 308363"/>
                  <a:gd name="connsiteY274" fmla="*/ 113214 h 724895"/>
                  <a:gd name="connsiteX275" fmla="*/ 28507 w 308363"/>
                  <a:gd name="connsiteY275" fmla="*/ 117286 h 724895"/>
                  <a:gd name="connsiteX276" fmla="*/ 29321 w 308363"/>
                  <a:gd name="connsiteY276" fmla="*/ 131947 h 724895"/>
                  <a:gd name="connsiteX277" fmla="*/ 27693 w 308363"/>
                  <a:gd name="connsiteY277" fmla="*/ 131947 h 724895"/>
                  <a:gd name="connsiteX278" fmla="*/ 26878 w 308363"/>
                  <a:gd name="connsiteY278" fmla="*/ 145794 h 724895"/>
                  <a:gd name="connsiteX279" fmla="*/ 24435 w 308363"/>
                  <a:gd name="connsiteY279" fmla="*/ 149052 h 724895"/>
                  <a:gd name="connsiteX280" fmla="*/ 28507 w 308363"/>
                  <a:gd name="connsiteY280" fmla="*/ 157197 h 724895"/>
                  <a:gd name="connsiteX281" fmla="*/ 26064 w 308363"/>
                  <a:gd name="connsiteY281" fmla="*/ 167785 h 724895"/>
                  <a:gd name="connsiteX282" fmla="*/ 29321 w 308363"/>
                  <a:gd name="connsiteY282" fmla="*/ 201179 h 724895"/>
                  <a:gd name="connsiteX283" fmla="*/ 27693 w 308363"/>
                  <a:gd name="connsiteY283" fmla="*/ 201994 h 724895"/>
                  <a:gd name="connsiteX284" fmla="*/ 30136 w 308363"/>
                  <a:gd name="connsiteY284" fmla="*/ 219912 h 724895"/>
                  <a:gd name="connsiteX285" fmla="*/ 31765 w 308363"/>
                  <a:gd name="connsiteY285" fmla="*/ 236202 h 724895"/>
                  <a:gd name="connsiteX286" fmla="*/ 28507 w 308363"/>
                  <a:gd name="connsiteY286" fmla="*/ 235387 h 724895"/>
                  <a:gd name="connsiteX287" fmla="*/ 31765 w 308363"/>
                  <a:gd name="connsiteY287" fmla="*/ 241089 h 724895"/>
                  <a:gd name="connsiteX288" fmla="*/ 31765 w 308363"/>
                  <a:gd name="connsiteY288" fmla="*/ 250048 h 724895"/>
                  <a:gd name="connsiteX289" fmla="*/ 34208 w 308363"/>
                  <a:gd name="connsiteY289" fmla="*/ 255750 h 724895"/>
                  <a:gd name="connsiteX290" fmla="*/ 35023 w 308363"/>
                  <a:gd name="connsiteY290" fmla="*/ 269596 h 724895"/>
                  <a:gd name="connsiteX291" fmla="*/ 35023 w 308363"/>
                  <a:gd name="connsiteY291" fmla="*/ 267967 h 724895"/>
                  <a:gd name="connsiteX292" fmla="*/ 32580 w 308363"/>
                  <a:gd name="connsiteY292" fmla="*/ 268781 h 724895"/>
                  <a:gd name="connsiteX293" fmla="*/ 36652 w 308363"/>
                  <a:gd name="connsiteY293" fmla="*/ 273668 h 724895"/>
                  <a:gd name="connsiteX294" fmla="*/ 38281 w 308363"/>
                  <a:gd name="connsiteY294" fmla="*/ 293216 h 724895"/>
                  <a:gd name="connsiteX295" fmla="*/ 40724 w 308363"/>
                  <a:gd name="connsiteY295" fmla="*/ 294031 h 724895"/>
                  <a:gd name="connsiteX296" fmla="*/ 43168 w 308363"/>
                  <a:gd name="connsiteY296" fmla="*/ 308691 h 724895"/>
                  <a:gd name="connsiteX297" fmla="*/ 41539 w 308363"/>
                  <a:gd name="connsiteY297" fmla="*/ 310320 h 724895"/>
                  <a:gd name="connsiteX298" fmla="*/ 43982 w 308363"/>
                  <a:gd name="connsiteY298" fmla="*/ 311135 h 724895"/>
                  <a:gd name="connsiteX299" fmla="*/ 48869 w 308363"/>
                  <a:gd name="connsiteY299" fmla="*/ 335570 h 724895"/>
                  <a:gd name="connsiteX300" fmla="*/ 64345 w 308363"/>
                  <a:gd name="connsiteY300" fmla="*/ 373851 h 724895"/>
                  <a:gd name="connsiteX301" fmla="*/ 63530 w 308363"/>
                  <a:gd name="connsiteY301" fmla="*/ 373851 h 724895"/>
                  <a:gd name="connsiteX302" fmla="*/ 70046 w 308363"/>
                  <a:gd name="connsiteY302" fmla="*/ 386068 h 724895"/>
                  <a:gd name="connsiteX303" fmla="*/ 70046 w 308363"/>
                  <a:gd name="connsiteY303" fmla="*/ 390140 h 724895"/>
                  <a:gd name="connsiteX304" fmla="*/ 77376 w 308363"/>
                  <a:gd name="connsiteY304" fmla="*/ 403172 h 724895"/>
                  <a:gd name="connsiteX305" fmla="*/ 76562 w 308363"/>
                  <a:gd name="connsiteY305" fmla="*/ 402358 h 724895"/>
                  <a:gd name="connsiteX306" fmla="*/ 83078 w 308363"/>
                  <a:gd name="connsiteY306" fmla="*/ 416204 h 724895"/>
                  <a:gd name="connsiteX307" fmla="*/ 80634 w 308363"/>
                  <a:gd name="connsiteY307" fmla="*/ 415390 h 724895"/>
                  <a:gd name="connsiteX308" fmla="*/ 83078 w 308363"/>
                  <a:gd name="connsiteY308" fmla="*/ 421091 h 724895"/>
                  <a:gd name="connsiteX309" fmla="*/ 84707 w 308363"/>
                  <a:gd name="connsiteY309" fmla="*/ 420277 h 724895"/>
                  <a:gd name="connsiteX310" fmla="*/ 105069 w 308363"/>
                  <a:gd name="connsiteY310" fmla="*/ 452856 h 724895"/>
                  <a:gd name="connsiteX311" fmla="*/ 105884 w 308363"/>
                  <a:gd name="connsiteY311" fmla="*/ 461816 h 724895"/>
                  <a:gd name="connsiteX312" fmla="*/ 106698 w 308363"/>
                  <a:gd name="connsiteY312" fmla="*/ 461816 h 724895"/>
                  <a:gd name="connsiteX313" fmla="*/ 107512 w 308363"/>
                  <a:gd name="connsiteY313" fmla="*/ 468331 h 724895"/>
                  <a:gd name="connsiteX314" fmla="*/ 110770 w 308363"/>
                  <a:gd name="connsiteY314" fmla="*/ 468331 h 724895"/>
                  <a:gd name="connsiteX315" fmla="*/ 114028 w 308363"/>
                  <a:gd name="connsiteY315" fmla="*/ 478920 h 724895"/>
                  <a:gd name="connsiteX316" fmla="*/ 112399 w 308363"/>
                  <a:gd name="connsiteY316" fmla="*/ 478920 h 724895"/>
                  <a:gd name="connsiteX317" fmla="*/ 124617 w 308363"/>
                  <a:gd name="connsiteY317" fmla="*/ 490323 h 724895"/>
                  <a:gd name="connsiteX318" fmla="*/ 142536 w 308363"/>
                  <a:gd name="connsiteY318" fmla="*/ 531047 h 724895"/>
                  <a:gd name="connsiteX319" fmla="*/ 154753 w 308363"/>
                  <a:gd name="connsiteY319" fmla="*/ 571772 h 724895"/>
                  <a:gd name="connsiteX320" fmla="*/ 181631 w 308363"/>
                  <a:gd name="connsiteY320" fmla="*/ 642632 h 724895"/>
                  <a:gd name="connsiteX321" fmla="*/ 188147 w 308363"/>
                  <a:gd name="connsiteY321" fmla="*/ 653221 h 724895"/>
                  <a:gd name="connsiteX322" fmla="*/ 187333 w 308363"/>
                  <a:gd name="connsiteY322" fmla="*/ 654035 h 724895"/>
                  <a:gd name="connsiteX323" fmla="*/ 193034 w 308363"/>
                  <a:gd name="connsiteY323" fmla="*/ 655664 h 724895"/>
                  <a:gd name="connsiteX324" fmla="*/ 214211 w 308363"/>
                  <a:gd name="connsiteY324" fmla="*/ 672768 h 724895"/>
                  <a:gd name="connsiteX325" fmla="*/ 212582 w 308363"/>
                  <a:gd name="connsiteY325" fmla="*/ 674397 h 724895"/>
                  <a:gd name="connsiteX326" fmla="*/ 215025 w 308363"/>
                  <a:gd name="connsiteY326" fmla="*/ 674397 h 724895"/>
                  <a:gd name="connsiteX327" fmla="*/ 215025 w 308363"/>
                  <a:gd name="connsiteY327" fmla="*/ 675212 h 724895"/>
                  <a:gd name="connsiteX328" fmla="*/ 217468 w 308363"/>
                  <a:gd name="connsiteY328" fmla="*/ 673583 h 724895"/>
                  <a:gd name="connsiteX329" fmla="*/ 284257 w 308363"/>
                  <a:gd name="connsiteY329" fmla="*/ 706977 h 724895"/>
                  <a:gd name="connsiteX330" fmla="*/ 287515 w 308363"/>
                  <a:gd name="connsiteY330" fmla="*/ 707791 h 724895"/>
                  <a:gd name="connsiteX331" fmla="*/ 289958 w 308363"/>
                  <a:gd name="connsiteY331" fmla="*/ 707791 h 724895"/>
                  <a:gd name="connsiteX332" fmla="*/ 292402 w 308363"/>
                  <a:gd name="connsiteY332" fmla="*/ 700461 h 724895"/>
                  <a:gd name="connsiteX333" fmla="*/ 294030 w 308363"/>
                  <a:gd name="connsiteY333" fmla="*/ 671139 h 724895"/>
                  <a:gd name="connsiteX334" fmla="*/ 306248 w 308363"/>
                  <a:gd name="connsiteY334" fmla="*/ 679284 h 724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</a:cxnLst>
                <a:rect l="l" t="t" r="r" b="b"/>
                <a:pathLst>
                  <a:path w="308363" h="724895">
                    <a:moveTo>
                      <a:pt x="306248" y="679284"/>
                    </a:moveTo>
                    <a:cubicBezTo>
                      <a:pt x="308691" y="684986"/>
                      <a:pt x="308691" y="690687"/>
                      <a:pt x="307877" y="697203"/>
                    </a:cubicBezTo>
                    <a:cubicBezTo>
                      <a:pt x="307062" y="703719"/>
                      <a:pt x="306248" y="708606"/>
                      <a:pt x="307877" y="716751"/>
                    </a:cubicBezTo>
                    <a:cubicBezTo>
                      <a:pt x="307877" y="718380"/>
                      <a:pt x="304619" y="713493"/>
                      <a:pt x="305433" y="716751"/>
                    </a:cubicBezTo>
                    <a:cubicBezTo>
                      <a:pt x="306248" y="718380"/>
                      <a:pt x="306248" y="720823"/>
                      <a:pt x="306248" y="722452"/>
                    </a:cubicBezTo>
                    <a:lnTo>
                      <a:pt x="306248" y="724081"/>
                    </a:lnTo>
                    <a:cubicBezTo>
                      <a:pt x="306248" y="724896"/>
                      <a:pt x="306248" y="724896"/>
                      <a:pt x="306248" y="724896"/>
                    </a:cubicBezTo>
                    <a:cubicBezTo>
                      <a:pt x="305433" y="724896"/>
                      <a:pt x="304619" y="724896"/>
                      <a:pt x="303804" y="724896"/>
                    </a:cubicBezTo>
                    <a:cubicBezTo>
                      <a:pt x="300546" y="724081"/>
                      <a:pt x="296474" y="723267"/>
                      <a:pt x="293216" y="721638"/>
                    </a:cubicBezTo>
                    <a:cubicBezTo>
                      <a:pt x="285886" y="718380"/>
                      <a:pt x="279370" y="714307"/>
                      <a:pt x="272854" y="710235"/>
                    </a:cubicBezTo>
                    <a:lnTo>
                      <a:pt x="273668" y="709420"/>
                    </a:lnTo>
                    <a:cubicBezTo>
                      <a:pt x="271225" y="707791"/>
                      <a:pt x="267152" y="709420"/>
                      <a:pt x="264709" y="708606"/>
                    </a:cubicBezTo>
                    <a:cubicBezTo>
                      <a:pt x="264709" y="707791"/>
                      <a:pt x="265523" y="707791"/>
                      <a:pt x="265523" y="706977"/>
                    </a:cubicBezTo>
                    <a:cubicBezTo>
                      <a:pt x="263894" y="708606"/>
                      <a:pt x="260637" y="706162"/>
                      <a:pt x="259007" y="706977"/>
                    </a:cubicBezTo>
                    <a:cubicBezTo>
                      <a:pt x="258193" y="706162"/>
                      <a:pt x="259007" y="704533"/>
                      <a:pt x="258193" y="702904"/>
                    </a:cubicBezTo>
                    <a:lnTo>
                      <a:pt x="255750" y="704533"/>
                    </a:lnTo>
                    <a:cubicBezTo>
                      <a:pt x="249234" y="707791"/>
                      <a:pt x="245976" y="699646"/>
                      <a:pt x="239460" y="699646"/>
                    </a:cubicBezTo>
                    <a:cubicBezTo>
                      <a:pt x="240274" y="699646"/>
                      <a:pt x="240274" y="698832"/>
                      <a:pt x="240274" y="698832"/>
                    </a:cubicBezTo>
                    <a:cubicBezTo>
                      <a:pt x="230500" y="697203"/>
                      <a:pt x="219912" y="690687"/>
                      <a:pt x="210138" y="685800"/>
                    </a:cubicBezTo>
                    <a:cubicBezTo>
                      <a:pt x="210953" y="685800"/>
                      <a:pt x="211767" y="684171"/>
                      <a:pt x="211767" y="683357"/>
                    </a:cubicBezTo>
                    <a:cubicBezTo>
                      <a:pt x="210138" y="684986"/>
                      <a:pt x="206880" y="683357"/>
                      <a:pt x="204437" y="682542"/>
                    </a:cubicBezTo>
                    <a:cubicBezTo>
                      <a:pt x="204437" y="680099"/>
                      <a:pt x="198735" y="680913"/>
                      <a:pt x="197106" y="677655"/>
                    </a:cubicBezTo>
                    <a:lnTo>
                      <a:pt x="197921" y="677655"/>
                    </a:lnTo>
                    <a:cubicBezTo>
                      <a:pt x="194663" y="677655"/>
                      <a:pt x="196292" y="674397"/>
                      <a:pt x="192219" y="675212"/>
                    </a:cubicBezTo>
                    <a:lnTo>
                      <a:pt x="192219" y="672768"/>
                    </a:lnTo>
                    <a:cubicBezTo>
                      <a:pt x="188961" y="674397"/>
                      <a:pt x="190590" y="668696"/>
                      <a:pt x="188147" y="668696"/>
                    </a:cubicBezTo>
                    <a:lnTo>
                      <a:pt x="187333" y="669510"/>
                    </a:lnTo>
                    <a:cubicBezTo>
                      <a:pt x="185703" y="668696"/>
                      <a:pt x="185703" y="667067"/>
                      <a:pt x="184074" y="665438"/>
                    </a:cubicBezTo>
                    <a:lnTo>
                      <a:pt x="184074" y="665438"/>
                    </a:lnTo>
                    <a:cubicBezTo>
                      <a:pt x="180002" y="662994"/>
                      <a:pt x="180002" y="659736"/>
                      <a:pt x="178373" y="661365"/>
                    </a:cubicBezTo>
                    <a:cubicBezTo>
                      <a:pt x="179188" y="658922"/>
                      <a:pt x="181631" y="663809"/>
                      <a:pt x="182446" y="659736"/>
                    </a:cubicBezTo>
                    <a:cubicBezTo>
                      <a:pt x="171043" y="650777"/>
                      <a:pt x="162898" y="637745"/>
                      <a:pt x="157196" y="624713"/>
                    </a:cubicBezTo>
                    <a:cubicBezTo>
                      <a:pt x="157196" y="623084"/>
                      <a:pt x="157196" y="621456"/>
                      <a:pt x="158011" y="620641"/>
                    </a:cubicBezTo>
                    <a:cubicBezTo>
                      <a:pt x="157196" y="619826"/>
                      <a:pt x="155567" y="615754"/>
                      <a:pt x="153938" y="614939"/>
                    </a:cubicBezTo>
                    <a:cubicBezTo>
                      <a:pt x="153938" y="615754"/>
                      <a:pt x="154753" y="613311"/>
                      <a:pt x="154753" y="612496"/>
                    </a:cubicBezTo>
                    <a:cubicBezTo>
                      <a:pt x="154753" y="610052"/>
                      <a:pt x="150681" y="610867"/>
                      <a:pt x="151495" y="607609"/>
                    </a:cubicBezTo>
                    <a:cubicBezTo>
                      <a:pt x="152309" y="608424"/>
                      <a:pt x="153124" y="608424"/>
                      <a:pt x="153938" y="607609"/>
                    </a:cubicBezTo>
                    <a:cubicBezTo>
                      <a:pt x="151495" y="605980"/>
                      <a:pt x="150681" y="602722"/>
                      <a:pt x="149051" y="600279"/>
                    </a:cubicBezTo>
                    <a:cubicBezTo>
                      <a:pt x="149866" y="600279"/>
                      <a:pt x="149866" y="601093"/>
                      <a:pt x="150681" y="601093"/>
                    </a:cubicBezTo>
                    <a:cubicBezTo>
                      <a:pt x="147422" y="598650"/>
                      <a:pt x="149051" y="595392"/>
                      <a:pt x="147422" y="592948"/>
                    </a:cubicBezTo>
                    <a:lnTo>
                      <a:pt x="149051" y="593763"/>
                    </a:lnTo>
                    <a:cubicBezTo>
                      <a:pt x="149866" y="588876"/>
                      <a:pt x="145794" y="593763"/>
                      <a:pt x="145794" y="589690"/>
                    </a:cubicBezTo>
                    <a:cubicBezTo>
                      <a:pt x="146608" y="590505"/>
                      <a:pt x="146608" y="589690"/>
                      <a:pt x="147422" y="589690"/>
                    </a:cubicBezTo>
                    <a:cubicBezTo>
                      <a:pt x="144164" y="587247"/>
                      <a:pt x="143350" y="581545"/>
                      <a:pt x="141721" y="578287"/>
                    </a:cubicBezTo>
                    <a:cubicBezTo>
                      <a:pt x="141721" y="578287"/>
                      <a:pt x="142536" y="578287"/>
                      <a:pt x="142536" y="578287"/>
                    </a:cubicBezTo>
                    <a:cubicBezTo>
                      <a:pt x="140907" y="575030"/>
                      <a:pt x="140907" y="570143"/>
                      <a:pt x="138463" y="566885"/>
                    </a:cubicBezTo>
                    <a:cubicBezTo>
                      <a:pt x="138463" y="565256"/>
                      <a:pt x="142536" y="566070"/>
                      <a:pt x="140907" y="562812"/>
                    </a:cubicBezTo>
                    <a:cubicBezTo>
                      <a:pt x="137649" y="563627"/>
                      <a:pt x="137649" y="556296"/>
                      <a:pt x="135205" y="559554"/>
                    </a:cubicBezTo>
                    <a:cubicBezTo>
                      <a:pt x="135205" y="556296"/>
                      <a:pt x="134391" y="550595"/>
                      <a:pt x="132762" y="548151"/>
                    </a:cubicBezTo>
                    <a:cubicBezTo>
                      <a:pt x="134391" y="548966"/>
                      <a:pt x="136020" y="545708"/>
                      <a:pt x="136834" y="548151"/>
                    </a:cubicBezTo>
                    <a:lnTo>
                      <a:pt x="137649" y="545708"/>
                    </a:lnTo>
                    <a:cubicBezTo>
                      <a:pt x="139277" y="545708"/>
                      <a:pt x="137649" y="548151"/>
                      <a:pt x="139277" y="546522"/>
                    </a:cubicBezTo>
                    <a:cubicBezTo>
                      <a:pt x="138463" y="544893"/>
                      <a:pt x="136834" y="541635"/>
                      <a:pt x="136834" y="540007"/>
                    </a:cubicBezTo>
                    <a:cubicBezTo>
                      <a:pt x="134391" y="537563"/>
                      <a:pt x="130318" y="536748"/>
                      <a:pt x="128689" y="532676"/>
                    </a:cubicBezTo>
                    <a:cubicBezTo>
                      <a:pt x="130318" y="534305"/>
                      <a:pt x="131133" y="530233"/>
                      <a:pt x="132762" y="531862"/>
                    </a:cubicBezTo>
                    <a:lnTo>
                      <a:pt x="125431" y="527789"/>
                    </a:lnTo>
                    <a:cubicBezTo>
                      <a:pt x="124617" y="526160"/>
                      <a:pt x="127875" y="526975"/>
                      <a:pt x="126246" y="525346"/>
                    </a:cubicBezTo>
                    <a:cubicBezTo>
                      <a:pt x="125431" y="525346"/>
                      <a:pt x="124617" y="525346"/>
                      <a:pt x="123802" y="524531"/>
                    </a:cubicBezTo>
                    <a:cubicBezTo>
                      <a:pt x="123802" y="523717"/>
                      <a:pt x="121359" y="519644"/>
                      <a:pt x="123802" y="518015"/>
                    </a:cubicBezTo>
                    <a:cubicBezTo>
                      <a:pt x="124617" y="517201"/>
                      <a:pt x="125431" y="519644"/>
                      <a:pt x="125431" y="518015"/>
                    </a:cubicBezTo>
                    <a:cubicBezTo>
                      <a:pt x="124617" y="515572"/>
                      <a:pt x="123802" y="515572"/>
                      <a:pt x="122173" y="513128"/>
                    </a:cubicBezTo>
                    <a:lnTo>
                      <a:pt x="122173" y="513128"/>
                    </a:lnTo>
                    <a:cubicBezTo>
                      <a:pt x="122173" y="511499"/>
                      <a:pt x="118915" y="509056"/>
                      <a:pt x="118101" y="511499"/>
                    </a:cubicBezTo>
                    <a:cubicBezTo>
                      <a:pt x="118101" y="512314"/>
                      <a:pt x="119730" y="510685"/>
                      <a:pt x="119730" y="512314"/>
                    </a:cubicBezTo>
                    <a:cubicBezTo>
                      <a:pt x="117286" y="511499"/>
                      <a:pt x="116472" y="509056"/>
                      <a:pt x="114843" y="506612"/>
                    </a:cubicBezTo>
                    <a:cubicBezTo>
                      <a:pt x="115657" y="507427"/>
                      <a:pt x="116472" y="506612"/>
                      <a:pt x="117286" y="506612"/>
                    </a:cubicBezTo>
                    <a:cubicBezTo>
                      <a:pt x="114028" y="504169"/>
                      <a:pt x="111585" y="500911"/>
                      <a:pt x="109142" y="497653"/>
                    </a:cubicBezTo>
                    <a:cubicBezTo>
                      <a:pt x="107512" y="498468"/>
                      <a:pt x="112399" y="497653"/>
                      <a:pt x="111585" y="498468"/>
                    </a:cubicBezTo>
                    <a:cubicBezTo>
                      <a:pt x="111585" y="492766"/>
                      <a:pt x="104255" y="490323"/>
                      <a:pt x="105069" y="485436"/>
                    </a:cubicBezTo>
                    <a:cubicBezTo>
                      <a:pt x="105884" y="486250"/>
                      <a:pt x="103440" y="487065"/>
                      <a:pt x="103440" y="486250"/>
                    </a:cubicBezTo>
                    <a:cubicBezTo>
                      <a:pt x="102625" y="483807"/>
                      <a:pt x="104255" y="482992"/>
                      <a:pt x="102625" y="482178"/>
                    </a:cubicBezTo>
                    <a:cubicBezTo>
                      <a:pt x="103440" y="481363"/>
                      <a:pt x="100997" y="480549"/>
                      <a:pt x="100182" y="478920"/>
                    </a:cubicBezTo>
                    <a:cubicBezTo>
                      <a:pt x="99368" y="478920"/>
                      <a:pt x="100182" y="478105"/>
                      <a:pt x="100997" y="479734"/>
                    </a:cubicBezTo>
                    <a:cubicBezTo>
                      <a:pt x="99368" y="478105"/>
                      <a:pt x="92852" y="470775"/>
                      <a:pt x="92037" y="465888"/>
                    </a:cubicBezTo>
                    <a:cubicBezTo>
                      <a:pt x="91223" y="466703"/>
                      <a:pt x="87965" y="464259"/>
                      <a:pt x="87150" y="463444"/>
                    </a:cubicBezTo>
                    <a:lnTo>
                      <a:pt x="88779" y="462630"/>
                    </a:lnTo>
                    <a:cubicBezTo>
                      <a:pt x="89594" y="461001"/>
                      <a:pt x="86336" y="459372"/>
                      <a:pt x="87965" y="458558"/>
                    </a:cubicBezTo>
                    <a:cubicBezTo>
                      <a:pt x="84707" y="457743"/>
                      <a:pt x="94481" y="466703"/>
                      <a:pt x="91223" y="464259"/>
                    </a:cubicBezTo>
                    <a:cubicBezTo>
                      <a:pt x="92037" y="462630"/>
                      <a:pt x="86336" y="461816"/>
                      <a:pt x="88779" y="461001"/>
                    </a:cubicBezTo>
                    <a:cubicBezTo>
                      <a:pt x="87150" y="458558"/>
                      <a:pt x="84707" y="457743"/>
                      <a:pt x="84707" y="455299"/>
                    </a:cubicBezTo>
                    <a:cubicBezTo>
                      <a:pt x="84707" y="456114"/>
                      <a:pt x="87965" y="456114"/>
                      <a:pt x="87150" y="454485"/>
                    </a:cubicBezTo>
                    <a:cubicBezTo>
                      <a:pt x="85521" y="451227"/>
                      <a:pt x="85521" y="453671"/>
                      <a:pt x="83892" y="452042"/>
                    </a:cubicBezTo>
                    <a:lnTo>
                      <a:pt x="82263" y="451227"/>
                    </a:lnTo>
                    <a:cubicBezTo>
                      <a:pt x="80634" y="452042"/>
                      <a:pt x="80634" y="447969"/>
                      <a:pt x="79820" y="450413"/>
                    </a:cubicBezTo>
                    <a:cubicBezTo>
                      <a:pt x="80634" y="449598"/>
                      <a:pt x="76562" y="446340"/>
                      <a:pt x="79005" y="445526"/>
                    </a:cubicBezTo>
                    <a:lnTo>
                      <a:pt x="81449" y="444711"/>
                    </a:lnTo>
                    <a:cubicBezTo>
                      <a:pt x="80634" y="443082"/>
                      <a:pt x="78191" y="443897"/>
                      <a:pt x="76562" y="443082"/>
                    </a:cubicBezTo>
                    <a:cubicBezTo>
                      <a:pt x="76562" y="443082"/>
                      <a:pt x="76562" y="442268"/>
                      <a:pt x="77376" y="442268"/>
                    </a:cubicBezTo>
                    <a:cubicBezTo>
                      <a:pt x="74118" y="443897"/>
                      <a:pt x="75747" y="439010"/>
                      <a:pt x="72489" y="439010"/>
                    </a:cubicBezTo>
                    <a:cubicBezTo>
                      <a:pt x="71675" y="435752"/>
                      <a:pt x="68417" y="431679"/>
                      <a:pt x="70046" y="429236"/>
                    </a:cubicBezTo>
                    <a:cubicBezTo>
                      <a:pt x="67603" y="427607"/>
                      <a:pt x="65973" y="425978"/>
                      <a:pt x="65159" y="423534"/>
                    </a:cubicBezTo>
                    <a:cubicBezTo>
                      <a:pt x="65973" y="423534"/>
                      <a:pt x="65973" y="424349"/>
                      <a:pt x="66788" y="424349"/>
                    </a:cubicBezTo>
                    <a:cubicBezTo>
                      <a:pt x="66788" y="421906"/>
                      <a:pt x="65973" y="422720"/>
                      <a:pt x="64345" y="421091"/>
                    </a:cubicBezTo>
                    <a:cubicBezTo>
                      <a:pt x="65159" y="421091"/>
                      <a:pt x="64345" y="417019"/>
                      <a:pt x="64345" y="414575"/>
                    </a:cubicBezTo>
                    <a:cubicBezTo>
                      <a:pt x="61901" y="412946"/>
                      <a:pt x="61087" y="414575"/>
                      <a:pt x="59458" y="414575"/>
                    </a:cubicBezTo>
                    <a:cubicBezTo>
                      <a:pt x="61901" y="411317"/>
                      <a:pt x="53756" y="409688"/>
                      <a:pt x="55385" y="405616"/>
                    </a:cubicBezTo>
                    <a:cubicBezTo>
                      <a:pt x="56200" y="406430"/>
                      <a:pt x="58643" y="408059"/>
                      <a:pt x="58643" y="405616"/>
                    </a:cubicBezTo>
                    <a:cubicBezTo>
                      <a:pt x="61087" y="402358"/>
                      <a:pt x="54571" y="402358"/>
                      <a:pt x="53756" y="399100"/>
                    </a:cubicBezTo>
                    <a:lnTo>
                      <a:pt x="51313" y="401543"/>
                    </a:lnTo>
                    <a:cubicBezTo>
                      <a:pt x="52127" y="399100"/>
                      <a:pt x="47240" y="397471"/>
                      <a:pt x="50498" y="396656"/>
                    </a:cubicBezTo>
                    <a:cubicBezTo>
                      <a:pt x="48869" y="395842"/>
                      <a:pt x="49684" y="392584"/>
                      <a:pt x="47240" y="394213"/>
                    </a:cubicBezTo>
                    <a:cubicBezTo>
                      <a:pt x="47240" y="387697"/>
                      <a:pt x="39910" y="381181"/>
                      <a:pt x="43168" y="375480"/>
                    </a:cubicBezTo>
                    <a:cubicBezTo>
                      <a:pt x="42353" y="374665"/>
                      <a:pt x="42353" y="373036"/>
                      <a:pt x="40724" y="373851"/>
                    </a:cubicBezTo>
                    <a:cubicBezTo>
                      <a:pt x="39910" y="375480"/>
                      <a:pt x="42353" y="375480"/>
                      <a:pt x="41539" y="376294"/>
                    </a:cubicBezTo>
                    <a:cubicBezTo>
                      <a:pt x="41539" y="375480"/>
                      <a:pt x="40724" y="375480"/>
                      <a:pt x="39910" y="375480"/>
                    </a:cubicBezTo>
                    <a:cubicBezTo>
                      <a:pt x="39910" y="373851"/>
                      <a:pt x="39095" y="372222"/>
                      <a:pt x="42353" y="373036"/>
                    </a:cubicBezTo>
                    <a:cubicBezTo>
                      <a:pt x="42353" y="368964"/>
                      <a:pt x="35837" y="370593"/>
                      <a:pt x="35023" y="365706"/>
                    </a:cubicBezTo>
                    <a:cubicBezTo>
                      <a:pt x="35837" y="365706"/>
                      <a:pt x="36652" y="364891"/>
                      <a:pt x="35837" y="363262"/>
                    </a:cubicBezTo>
                    <a:lnTo>
                      <a:pt x="32580" y="360819"/>
                    </a:lnTo>
                    <a:cubicBezTo>
                      <a:pt x="31765" y="357561"/>
                      <a:pt x="34208" y="358375"/>
                      <a:pt x="36652" y="357561"/>
                    </a:cubicBezTo>
                    <a:cubicBezTo>
                      <a:pt x="35837" y="355932"/>
                      <a:pt x="35023" y="353488"/>
                      <a:pt x="33394" y="353488"/>
                    </a:cubicBezTo>
                    <a:lnTo>
                      <a:pt x="35023" y="350230"/>
                    </a:lnTo>
                    <a:cubicBezTo>
                      <a:pt x="33394" y="352674"/>
                      <a:pt x="33394" y="349416"/>
                      <a:pt x="32580" y="348602"/>
                    </a:cubicBezTo>
                    <a:lnTo>
                      <a:pt x="33394" y="349416"/>
                    </a:lnTo>
                    <a:cubicBezTo>
                      <a:pt x="34208" y="348602"/>
                      <a:pt x="32580" y="346973"/>
                      <a:pt x="32580" y="346158"/>
                    </a:cubicBezTo>
                    <a:cubicBezTo>
                      <a:pt x="31765" y="346973"/>
                      <a:pt x="31765" y="348602"/>
                      <a:pt x="31765" y="350230"/>
                    </a:cubicBezTo>
                    <a:cubicBezTo>
                      <a:pt x="30950" y="349416"/>
                      <a:pt x="30136" y="347787"/>
                      <a:pt x="29321" y="346973"/>
                    </a:cubicBezTo>
                    <a:cubicBezTo>
                      <a:pt x="31765" y="346973"/>
                      <a:pt x="29321" y="343715"/>
                      <a:pt x="29321" y="342086"/>
                    </a:cubicBezTo>
                    <a:cubicBezTo>
                      <a:pt x="29321" y="340457"/>
                      <a:pt x="26878" y="340457"/>
                      <a:pt x="26878" y="340457"/>
                    </a:cubicBezTo>
                    <a:cubicBezTo>
                      <a:pt x="27693" y="340457"/>
                      <a:pt x="26064" y="338013"/>
                      <a:pt x="27693" y="338828"/>
                    </a:cubicBezTo>
                    <a:cubicBezTo>
                      <a:pt x="28507" y="339642"/>
                      <a:pt x="26878" y="340457"/>
                      <a:pt x="28507" y="341271"/>
                    </a:cubicBezTo>
                    <a:cubicBezTo>
                      <a:pt x="29321" y="339642"/>
                      <a:pt x="30950" y="339642"/>
                      <a:pt x="28507" y="338013"/>
                    </a:cubicBezTo>
                    <a:cubicBezTo>
                      <a:pt x="26878" y="336384"/>
                      <a:pt x="25249" y="339642"/>
                      <a:pt x="25249" y="336384"/>
                    </a:cubicBezTo>
                    <a:cubicBezTo>
                      <a:pt x="26064" y="337199"/>
                      <a:pt x="26878" y="337199"/>
                      <a:pt x="27693" y="337199"/>
                    </a:cubicBezTo>
                    <a:lnTo>
                      <a:pt x="27693" y="333941"/>
                    </a:lnTo>
                    <a:lnTo>
                      <a:pt x="26064" y="333941"/>
                    </a:lnTo>
                    <a:cubicBezTo>
                      <a:pt x="26064" y="333126"/>
                      <a:pt x="26878" y="333941"/>
                      <a:pt x="26878" y="333126"/>
                    </a:cubicBezTo>
                    <a:cubicBezTo>
                      <a:pt x="24435" y="333126"/>
                      <a:pt x="25249" y="329054"/>
                      <a:pt x="22806" y="329054"/>
                    </a:cubicBezTo>
                    <a:cubicBezTo>
                      <a:pt x="21991" y="327425"/>
                      <a:pt x="22806" y="325796"/>
                      <a:pt x="22806" y="324167"/>
                    </a:cubicBezTo>
                    <a:lnTo>
                      <a:pt x="22806" y="324167"/>
                    </a:lnTo>
                    <a:cubicBezTo>
                      <a:pt x="23620" y="322538"/>
                      <a:pt x="21991" y="320094"/>
                      <a:pt x="20362" y="318465"/>
                    </a:cubicBezTo>
                    <a:lnTo>
                      <a:pt x="20362" y="318465"/>
                    </a:lnTo>
                    <a:cubicBezTo>
                      <a:pt x="20362" y="317651"/>
                      <a:pt x="19548" y="315207"/>
                      <a:pt x="17919" y="314393"/>
                    </a:cubicBezTo>
                    <a:cubicBezTo>
                      <a:pt x="18733" y="311950"/>
                      <a:pt x="24435" y="311950"/>
                      <a:pt x="21991" y="309506"/>
                    </a:cubicBezTo>
                    <a:cubicBezTo>
                      <a:pt x="21177" y="307063"/>
                      <a:pt x="17919" y="306248"/>
                      <a:pt x="17104" y="307877"/>
                    </a:cubicBezTo>
                    <a:cubicBezTo>
                      <a:pt x="17104" y="302990"/>
                      <a:pt x="13032" y="298918"/>
                      <a:pt x="15475" y="294031"/>
                    </a:cubicBezTo>
                    <a:cubicBezTo>
                      <a:pt x="14661" y="293216"/>
                      <a:pt x="14661" y="294031"/>
                      <a:pt x="13846" y="292402"/>
                    </a:cubicBezTo>
                    <a:cubicBezTo>
                      <a:pt x="13846" y="285886"/>
                      <a:pt x="9774" y="278555"/>
                      <a:pt x="12217" y="272854"/>
                    </a:cubicBezTo>
                    <a:cubicBezTo>
                      <a:pt x="13032" y="274483"/>
                      <a:pt x="13846" y="272854"/>
                      <a:pt x="14661" y="272854"/>
                    </a:cubicBezTo>
                    <a:cubicBezTo>
                      <a:pt x="13032" y="271225"/>
                      <a:pt x="16290" y="270411"/>
                      <a:pt x="13032" y="270411"/>
                    </a:cubicBezTo>
                    <a:cubicBezTo>
                      <a:pt x="11403" y="270411"/>
                      <a:pt x="10588" y="270411"/>
                      <a:pt x="10588" y="272854"/>
                    </a:cubicBezTo>
                    <a:cubicBezTo>
                      <a:pt x="8959" y="268781"/>
                      <a:pt x="8145" y="263080"/>
                      <a:pt x="9774" y="260637"/>
                    </a:cubicBezTo>
                    <a:cubicBezTo>
                      <a:pt x="8959" y="261451"/>
                      <a:pt x="8145" y="260637"/>
                      <a:pt x="8145" y="259822"/>
                    </a:cubicBezTo>
                    <a:cubicBezTo>
                      <a:pt x="10588" y="259822"/>
                      <a:pt x="10588" y="256564"/>
                      <a:pt x="9774" y="254935"/>
                    </a:cubicBezTo>
                    <a:lnTo>
                      <a:pt x="8145" y="254935"/>
                    </a:lnTo>
                    <a:lnTo>
                      <a:pt x="9774" y="253306"/>
                    </a:lnTo>
                    <a:cubicBezTo>
                      <a:pt x="8959" y="252492"/>
                      <a:pt x="6516" y="252492"/>
                      <a:pt x="7330" y="250048"/>
                    </a:cubicBezTo>
                    <a:cubicBezTo>
                      <a:pt x="8145" y="250048"/>
                      <a:pt x="8145" y="250048"/>
                      <a:pt x="8959" y="249234"/>
                    </a:cubicBezTo>
                    <a:cubicBezTo>
                      <a:pt x="7330" y="246790"/>
                      <a:pt x="4887" y="244347"/>
                      <a:pt x="5701" y="241089"/>
                    </a:cubicBezTo>
                    <a:lnTo>
                      <a:pt x="8145" y="238646"/>
                    </a:lnTo>
                    <a:cubicBezTo>
                      <a:pt x="8145" y="237831"/>
                      <a:pt x="6516" y="236202"/>
                      <a:pt x="5701" y="237831"/>
                    </a:cubicBezTo>
                    <a:cubicBezTo>
                      <a:pt x="6516" y="233759"/>
                      <a:pt x="6516" y="230501"/>
                      <a:pt x="8959" y="229686"/>
                    </a:cubicBezTo>
                    <a:cubicBezTo>
                      <a:pt x="6516" y="226428"/>
                      <a:pt x="4887" y="221541"/>
                      <a:pt x="4072" y="217469"/>
                    </a:cubicBezTo>
                    <a:cubicBezTo>
                      <a:pt x="3258" y="212582"/>
                      <a:pt x="3258" y="208509"/>
                      <a:pt x="3258" y="203622"/>
                    </a:cubicBezTo>
                    <a:lnTo>
                      <a:pt x="4072" y="203622"/>
                    </a:lnTo>
                    <a:cubicBezTo>
                      <a:pt x="4887" y="201179"/>
                      <a:pt x="1629" y="202808"/>
                      <a:pt x="2443" y="201179"/>
                    </a:cubicBezTo>
                    <a:cubicBezTo>
                      <a:pt x="3258" y="201994"/>
                      <a:pt x="4887" y="199550"/>
                      <a:pt x="6516" y="201179"/>
                    </a:cubicBezTo>
                    <a:cubicBezTo>
                      <a:pt x="7330" y="197921"/>
                      <a:pt x="4072" y="197107"/>
                      <a:pt x="4072" y="194663"/>
                    </a:cubicBezTo>
                    <a:cubicBezTo>
                      <a:pt x="2443" y="194663"/>
                      <a:pt x="4887" y="196292"/>
                      <a:pt x="3258" y="196292"/>
                    </a:cubicBezTo>
                    <a:cubicBezTo>
                      <a:pt x="2443" y="196292"/>
                      <a:pt x="4072" y="191405"/>
                      <a:pt x="1629" y="191405"/>
                    </a:cubicBezTo>
                    <a:cubicBezTo>
                      <a:pt x="2443" y="190590"/>
                      <a:pt x="4072" y="191405"/>
                      <a:pt x="4887" y="191405"/>
                    </a:cubicBezTo>
                    <a:lnTo>
                      <a:pt x="4072" y="189776"/>
                    </a:lnTo>
                    <a:cubicBezTo>
                      <a:pt x="6516" y="187333"/>
                      <a:pt x="8959" y="195477"/>
                      <a:pt x="12217" y="193034"/>
                    </a:cubicBezTo>
                    <a:lnTo>
                      <a:pt x="12217" y="191405"/>
                    </a:lnTo>
                    <a:cubicBezTo>
                      <a:pt x="14661" y="189776"/>
                      <a:pt x="14661" y="196292"/>
                      <a:pt x="15475" y="191405"/>
                    </a:cubicBezTo>
                    <a:cubicBezTo>
                      <a:pt x="14661" y="189776"/>
                      <a:pt x="10588" y="188147"/>
                      <a:pt x="9774" y="189776"/>
                    </a:cubicBezTo>
                    <a:cubicBezTo>
                      <a:pt x="8959" y="185704"/>
                      <a:pt x="4072" y="188147"/>
                      <a:pt x="4072" y="183260"/>
                    </a:cubicBezTo>
                    <a:cubicBezTo>
                      <a:pt x="5701" y="182446"/>
                      <a:pt x="4072" y="186518"/>
                      <a:pt x="6516" y="185704"/>
                    </a:cubicBezTo>
                    <a:cubicBezTo>
                      <a:pt x="8145" y="183260"/>
                      <a:pt x="5701" y="181631"/>
                      <a:pt x="6516" y="180002"/>
                    </a:cubicBezTo>
                    <a:cubicBezTo>
                      <a:pt x="5701" y="182446"/>
                      <a:pt x="3258" y="180002"/>
                      <a:pt x="2443" y="179188"/>
                    </a:cubicBezTo>
                    <a:cubicBezTo>
                      <a:pt x="3258" y="176744"/>
                      <a:pt x="4887" y="180817"/>
                      <a:pt x="4887" y="177559"/>
                    </a:cubicBezTo>
                    <a:cubicBezTo>
                      <a:pt x="3258" y="176744"/>
                      <a:pt x="2443" y="174301"/>
                      <a:pt x="1629" y="176744"/>
                    </a:cubicBezTo>
                    <a:cubicBezTo>
                      <a:pt x="-1629" y="175930"/>
                      <a:pt x="2443" y="173486"/>
                      <a:pt x="0" y="171857"/>
                    </a:cubicBezTo>
                    <a:cubicBezTo>
                      <a:pt x="2443" y="171043"/>
                      <a:pt x="4887" y="175115"/>
                      <a:pt x="6516" y="171857"/>
                    </a:cubicBezTo>
                    <a:cubicBezTo>
                      <a:pt x="4072" y="172672"/>
                      <a:pt x="4072" y="167785"/>
                      <a:pt x="814" y="169414"/>
                    </a:cubicBezTo>
                    <a:cubicBezTo>
                      <a:pt x="1629" y="167785"/>
                      <a:pt x="3258" y="167785"/>
                      <a:pt x="4072" y="168599"/>
                    </a:cubicBezTo>
                    <a:cubicBezTo>
                      <a:pt x="5701" y="166970"/>
                      <a:pt x="0" y="163712"/>
                      <a:pt x="4887" y="162898"/>
                    </a:cubicBezTo>
                    <a:lnTo>
                      <a:pt x="2443" y="162083"/>
                    </a:lnTo>
                    <a:cubicBezTo>
                      <a:pt x="3258" y="161269"/>
                      <a:pt x="4072" y="160455"/>
                      <a:pt x="4887" y="159640"/>
                    </a:cubicBezTo>
                    <a:cubicBezTo>
                      <a:pt x="4887" y="158011"/>
                      <a:pt x="2443" y="153938"/>
                      <a:pt x="5701" y="153938"/>
                    </a:cubicBezTo>
                    <a:cubicBezTo>
                      <a:pt x="5701" y="153124"/>
                      <a:pt x="5701" y="149052"/>
                      <a:pt x="3258" y="150681"/>
                    </a:cubicBezTo>
                    <a:cubicBezTo>
                      <a:pt x="1629" y="153124"/>
                      <a:pt x="4887" y="153938"/>
                      <a:pt x="1629" y="154753"/>
                    </a:cubicBezTo>
                    <a:cubicBezTo>
                      <a:pt x="4072" y="153124"/>
                      <a:pt x="1629" y="151495"/>
                      <a:pt x="814" y="149866"/>
                    </a:cubicBezTo>
                    <a:lnTo>
                      <a:pt x="2443" y="149866"/>
                    </a:lnTo>
                    <a:cubicBezTo>
                      <a:pt x="1629" y="149052"/>
                      <a:pt x="2443" y="147423"/>
                      <a:pt x="814" y="146608"/>
                    </a:cubicBezTo>
                    <a:cubicBezTo>
                      <a:pt x="1629" y="147423"/>
                      <a:pt x="2443" y="146608"/>
                      <a:pt x="2443" y="146608"/>
                    </a:cubicBezTo>
                    <a:lnTo>
                      <a:pt x="814" y="145794"/>
                    </a:lnTo>
                    <a:cubicBezTo>
                      <a:pt x="0" y="142536"/>
                      <a:pt x="4072" y="144979"/>
                      <a:pt x="4072" y="141721"/>
                    </a:cubicBezTo>
                    <a:lnTo>
                      <a:pt x="5701" y="144165"/>
                    </a:lnTo>
                    <a:cubicBezTo>
                      <a:pt x="5701" y="143350"/>
                      <a:pt x="7330" y="142536"/>
                      <a:pt x="6516" y="140907"/>
                    </a:cubicBezTo>
                    <a:cubicBezTo>
                      <a:pt x="4887" y="140092"/>
                      <a:pt x="2443" y="139278"/>
                      <a:pt x="1629" y="138463"/>
                    </a:cubicBezTo>
                    <a:cubicBezTo>
                      <a:pt x="814" y="136834"/>
                      <a:pt x="3258" y="137649"/>
                      <a:pt x="1629" y="136020"/>
                    </a:cubicBezTo>
                    <a:lnTo>
                      <a:pt x="3258" y="138463"/>
                    </a:lnTo>
                    <a:cubicBezTo>
                      <a:pt x="4072" y="138463"/>
                      <a:pt x="6516" y="136834"/>
                      <a:pt x="6516" y="134391"/>
                    </a:cubicBezTo>
                    <a:cubicBezTo>
                      <a:pt x="5701" y="132762"/>
                      <a:pt x="3258" y="130318"/>
                      <a:pt x="2443" y="132762"/>
                    </a:cubicBezTo>
                    <a:cubicBezTo>
                      <a:pt x="2443" y="131133"/>
                      <a:pt x="4072" y="129504"/>
                      <a:pt x="4887" y="131133"/>
                    </a:cubicBezTo>
                    <a:cubicBezTo>
                      <a:pt x="4072" y="127875"/>
                      <a:pt x="3258" y="131133"/>
                      <a:pt x="2443" y="128689"/>
                    </a:cubicBezTo>
                    <a:cubicBezTo>
                      <a:pt x="4072" y="127875"/>
                      <a:pt x="5701" y="124617"/>
                      <a:pt x="7330" y="122988"/>
                    </a:cubicBezTo>
                    <a:lnTo>
                      <a:pt x="9774" y="125431"/>
                    </a:lnTo>
                    <a:lnTo>
                      <a:pt x="9774" y="123802"/>
                    </a:lnTo>
                    <a:cubicBezTo>
                      <a:pt x="12217" y="126246"/>
                      <a:pt x="11403" y="122988"/>
                      <a:pt x="13846" y="124617"/>
                    </a:cubicBezTo>
                    <a:cubicBezTo>
                      <a:pt x="14661" y="123802"/>
                      <a:pt x="13846" y="122173"/>
                      <a:pt x="13032" y="120545"/>
                    </a:cubicBezTo>
                    <a:cubicBezTo>
                      <a:pt x="8959" y="123802"/>
                      <a:pt x="8145" y="116472"/>
                      <a:pt x="4072" y="117286"/>
                    </a:cubicBezTo>
                    <a:cubicBezTo>
                      <a:pt x="3258" y="112400"/>
                      <a:pt x="13032" y="114843"/>
                      <a:pt x="8145" y="109956"/>
                    </a:cubicBezTo>
                    <a:cubicBezTo>
                      <a:pt x="7330" y="110771"/>
                      <a:pt x="4887" y="108327"/>
                      <a:pt x="5701" y="111585"/>
                    </a:cubicBezTo>
                    <a:cubicBezTo>
                      <a:pt x="6516" y="108327"/>
                      <a:pt x="2443" y="109142"/>
                      <a:pt x="4072" y="105884"/>
                    </a:cubicBezTo>
                    <a:cubicBezTo>
                      <a:pt x="5701" y="108327"/>
                      <a:pt x="8145" y="103440"/>
                      <a:pt x="9774" y="107513"/>
                    </a:cubicBezTo>
                    <a:cubicBezTo>
                      <a:pt x="8959" y="107513"/>
                      <a:pt x="8959" y="109142"/>
                      <a:pt x="8959" y="109956"/>
                    </a:cubicBezTo>
                    <a:cubicBezTo>
                      <a:pt x="10588" y="109142"/>
                      <a:pt x="12217" y="110771"/>
                      <a:pt x="13032" y="107513"/>
                    </a:cubicBezTo>
                    <a:cubicBezTo>
                      <a:pt x="13032" y="105884"/>
                      <a:pt x="13032" y="103440"/>
                      <a:pt x="11403" y="103440"/>
                    </a:cubicBezTo>
                    <a:cubicBezTo>
                      <a:pt x="8959" y="103440"/>
                      <a:pt x="11403" y="105884"/>
                      <a:pt x="9774" y="105069"/>
                    </a:cubicBezTo>
                    <a:cubicBezTo>
                      <a:pt x="9774" y="100997"/>
                      <a:pt x="12217" y="100997"/>
                      <a:pt x="8959" y="99368"/>
                    </a:cubicBezTo>
                    <a:cubicBezTo>
                      <a:pt x="8959" y="101811"/>
                      <a:pt x="6516" y="101811"/>
                      <a:pt x="5701" y="101811"/>
                    </a:cubicBezTo>
                    <a:lnTo>
                      <a:pt x="4887" y="99368"/>
                    </a:lnTo>
                    <a:lnTo>
                      <a:pt x="6516" y="100182"/>
                    </a:lnTo>
                    <a:cubicBezTo>
                      <a:pt x="8145" y="96110"/>
                      <a:pt x="4072" y="98553"/>
                      <a:pt x="4887" y="94481"/>
                    </a:cubicBezTo>
                    <a:lnTo>
                      <a:pt x="8145" y="92852"/>
                    </a:lnTo>
                    <a:cubicBezTo>
                      <a:pt x="10588" y="93666"/>
                      <a:pt x="6516" y="98553"/>
                      <a:pt x="10588" y="98553"/>
                    </a:cubicBezTo>
                    <a:cubicBezTo>
                      <a:pt x="10588" y="96110"/>
                      <a:pt x="8959" y="94481"/>
                      <a:pt x="10588" y="92037"/>
                    </a:cubicBezTo>
                    <a:cubicBezTo>
                      <a:pt x="10588" y="92852"/>
                      <a:pt x="10588" y="93666"/>
                      <a:pt x="11403" y="93666"/>
                    </a:cubicBezTo>
                    <a:cubicBezTo>
                      <a:pt x="11403" y="92852"/>
                      <a:pt x="16290" y="92037"/>
                      <a:pt x="13846" y="87965"/>
                    </a:cubicBezTo>
                    <a:cubicBezTo>
                      <a:pt x="13032" y="85521"/>
                      <a:pt x="12217" y="87150"/>
                      <a:pt x="11403" y="87150"/>
                    </a:cubicBezTo>
                    <a:cubicBezTo>
                      <a:pt x="11403" y="83078"/>
                      <a:pt x="9774" y="81449"/>
                      <a:pt x="9774" y="79006"/>
                    </a:cubicBezTo>
                    <a:cubicBezTo>
                      <a:pt x="12217" y="79820"/>
                      <a:pt x="10588" y="74119"/>
                      <a:pt x="13032" y="77376"/>
                    </a:cubicBezTo>
                    <a:cubicBezTo>
                      <a:pt x="11403" y="79006"/>
                      <a:pt x="10588" y="84707"/>
                      <a:pt x="13032" y="86336"/>
                    </a:cubicBezTo>
                    <a:cubicBezTo>
                      <a:pt x="16290" y="84707"/>
                      <a:pt x="12217" y="89594"/>
                      <a:pt x="15475" y="91223"/>
                    </a:cubicBezTo>
                    <a:cubicBezTo>
                      <a:pt x="16290" y="87965"/>
                      <a:pt x="18733" y="87965"/>
                      <a:pt x="21177" y="87965"/>
                    </a:cubicBezTo>
                    <a:cubicBezTo>
                      <a:pt x="21177" y="87150"/>
                      <a:pt x="20362" y="86336"/>
                      <a:pt x="20362" y="85521"/>
                    </a:cubicBezTo>
                    <a:cubicBezTo>
                      <a:pt x="18733" y="84707"/>
                      <a:pt x="17919" y="86336"/>
                      <a:pt x="16290" y="86336"/>
                    </a:cubicBezTo>
                    <a:cubicBezTo>
                      <a:pt x="17104" y="82263"/>
                      <a:pt x="16290" y="79006"/>
                      <a:pt x="14661" y="76562"/>
                    </a:cubicBezTo>
                    <a:cubicBezTo>
                      <a:pt x="15475" y="75748"/>
                      <a:pt x="17919" y="75748"/>
                      <a:pt x="17919" y="77376"/>
                    </a:cubicBezTo>
                    <a:cubicBezTo>
                      <a:pt x="17919" y="72490"/>
                      <a:pt x="18733" y="67603"/>
                      <a:pt x="19548" y="63530"/>
                    </a:cubicBezTo>
                    <a:cubicBezTo>
                      <a:pt x="16290" y="65974"/>
                      <a:pt x="19548" y="58643"/>
                      <a:pt x="16290" y="60272"/>
                    </a:cubicBezTo>
                    <a:cubicBezTo>
                      <a:pt x="15475" y="62716"/>
                      <a:pt x="13032" y="64345"/>
                      <a:pt x="11403" y="62716"/>
                    </a:cubicBezTo>
                    <a:cubicBezTo>
                      <a:pt x="11403" y="61087"/>
                      <a:pt x="13032" y="62716"/>
                      <a:pt x="13846" y="62716"/>
                    </a:cubicBezTo>
                    <a:cubicBezTo>
                      <a:pt x="12217" y="60272"/>
                      <a:pt x="17104" y="60272"/>
                      <a:pt x="14661" y="57829"/>
                    </a:cubicBezTo>
                    <a:cubicBezTo>
                      <a:pt x="15475" y="61901"/>
                      <a:pt x="18733" y="59458"/>
                      <a:pt x="21177" y="60272"/>
                    </a:cubicBezTo>
                    <a:cubicBezTo>
                      <a:pt x="20362" y="57014"/>
                      <a:pt x="22806" y="60272"/>
                      <a:pt x="23620" y="57829"/>
                    </a:cubicBezTo>
                    <a:cubicBezTo>
                      <a:pt x="22806" y="54571"/>
                      <a:pt x="21991" y="50498"/>
                      <a:pt x="21991" y="47241"/>
                    </a:cubicBezTo>
                    <a:cubicBezTo>
                      <a:pt x="25249" y="43168"/>
                      <a:pt x="23620" y="36652"/>
                      <a:pt x="23620" y="33394"/>
                    </a:cubicBezTo>
                    <a:cubicBezTo>
                      <a:pt x="25249" y="31765"/>
                      <a:pt x="27693" y="33394"/>
                      <a:pt x="28507" y="30951"/>
                    </a:cubicBezTo>
                    <a:cubicBezTo>
                      <a:pt x="28507" y="28507"/>
                      <a:pt x="25249" y="32580"/>
                      <a:pt x="26878" y="28507"/>
                    </a:cubicBezTo>
                    <a:lnTo>
                      <a:pt x="27693" y="29322"/>
                    </a:lnTo>
                    <a:cubicBezTo>
                      <a:pt x="26878" y="28507"/>
                      <a:pt x="30136" y="22806"/>
                      <a:pt x="26878" y="21177"/>
                    </a:cubicBezTo>
                    <a:lnTo>
                      <a:pt x="30136" y="22806"/>
                    </a:lnTo>
                    <a:cubicBezTo>
                      <a:pt x="30136" y="21991"/>
                      <a:pt x="30136" y="21177"/>
                      <a:pt x="29321" y="21177"/>
                    </a:cubicBezTo>
                    <a:cubicBezTo>
                      <a:pt x="30136" y="21177"/>
                      <a:pt x="30950" y="20362"/>
                      <a:pt x="31765" y="21991"/>
                    </a:cubicBezTo>
                    <a:cubicBezTo>
                      <a:pt x="34208" y="20362"/>
                      <a:pt x="31765" y="17104"/>
                      <a:pt x="32580" y="14661"/>
                    </a:cubicBezTo>
                    <a:lnTo>
                      <a:pt x="30136" y="16290"/>
                    </a:lnTo>
                    <a:cubicBezTo>
                      <a:pt x="29321" y="12217"/>
                      <a:pt x="31765" y="8959"/>
                      <a:pt x="30950" y="4887"/>
                    </a:cubicBezTo>
                    <a:lnTo>
                      <a:pt x="32580" y="4887"/>
                    </a:lnTo>
                    <a:lnTo>
                      <a:pt x="31765" y="2444"/>
                    </a:lnTo>
                    <a:cubicBezTo>
                      <a:pt x="33394" y="3258"/>
                      <a:pt x="35023" y="815"/>
                      <a:pt x="33394" y="0"/>
                    </a:cubicBezTo>
                    <a:lnTo>
                      <a:pt x="36652" y="6516"/>
                    </a:lnTo>
                    <a:cubicBezTo>
                      <a:pt x="35023" y="8145"/>
                      <a:pt x="35023" y="4072"/>
                      <a:pt x="32580" y="4887"/>
                    </a:cubicBezTo>
                    <a:cubicBezTo>
                      <a:pt x="30950" y="5702"/>
                      <a:pt x="30950" y="9774"/>
                      <a:pt x="32580" y="10589"/>
                    </a:cubicBezTo>
                    <a:cubicBezTo>
                      <a:pt x="32580" y="8959"/>
                      <a:pt x="32580" y="8959"/>
                      <a:pt x="31765" y="8145"/>
                    </a:cubicBezTo>
                    <a:cubicBezTo>
                      <a:pt x="34208" y="8145"/>
                      <a:pt x="34208" y="9774"/>
                      <a:pt x="35837" y="11403"/>
                    </a:cubicBezTo>
                    <a:cubicBezTo>
                      <a:pt x="35837" y="10589"/>
                      <a:pt x="36652" y="9774"/>
                      <a:pt x="35837" y="9774"/>
                    </a:cubicBezTo>
                    <a:cubicBezTo>
                      <a:pt x="36652" y="11403"/>
                      <a:pt x="36652" y="13032"/>
                      <a:pt x="36652" y="15475"/>
                    </a:cubicBezTo>
                    <a:cubicBezTo>
                      <a:pt x="35837" y="13846"/>
                      <a:pt x="35023" y="16290"/>
                      <a:pt x="34208" y="15475"/>
                    </a:cubicBezTo>
                    <a:cubicBezTo>
                      <a:pt x="36652" y="16290"/>
                      <a:pt x="36652" y="18733"/>
                      <a:pt x="35837" y="21177"/>
                    </a:cubicBezTo>
                    <a:cubicBezTo>
                      <a:pt x="33394" y="22806"/>
                      <a:pt x="36652" y="26878"/>
                      <a:pt x="35837" y="30136"/>
                    </a:cubicBezTo>
                    <a:cubicBezTo>
                      <a:pt x="33394" y="28507"/>
                      <a:pt x="32580" y="26064"/>
                      <a:pt x="31765" y="24435"/>
                    </a:cubicBezTo>
                    <a:cubicBezTo>
                      <a:pt x="30136" y="26878"/>
                      <a:pt x="31765" y="26878"/>
                      <a:pt x="30136" y="29322"/>
                    </a:cubicBezTo>
                    <a:cubicBezTo>
                      <a:pt x="31765" y="30951"/>
                      <a:pt x="34208" y="31765"/>
                      <a:pt x="35023" y="35023"/>
                    </a:cubicBezTo>
                    <a:lnTo>
                      <a:pt x="33394" y="35023"/>
                    </a:lnTo>
                    <a:cubicBezTo>
                      <a:pt x="34208" y="37467"/>
                      <a:pt x="36652" y="38281"/>
                      <a:pt x="35837" y="41539"/>
                    </a:cubicBezTo>
                    <a:cubicBezTo>
                      <a:pt x="34208" y="47241"/>
                      <a:pt x="33394" y="52942"/>
                      <a:pt x="32580" y="57014"/>
                    </a:cubicBezTo>
                    <a:lnTo>
                      <a:pt x="30950" y="57014"/>
                    </a:lnTo>
                    <a:cubicBezTo>
                      <a:pt x="34208" y="59458"/>
                      <a:pt x="30950" y="65159"/>
                      <a:pt x="32580" y="68417"/>
                    </a:cubicBezTo>
                    <a:cubicBezTo>
                      <a:pt x="30136" y="74119"/>
                      <a:pt x="32580" y="80634"/>
                      <a:pt x="30136" y="83078"/>
                    </a:cubicBezTo>
                    <a:cubicBezTo>
                      <a:pt x="30136" y="92852"/>
                      <a:pt x="30950" y="101811"/>
                      <a:pt x="29321" y="111585"/>
                    </a:cubicBezTo>
                    <a:lnTo>
                      <a:pt x="26878" y="109956"/>
                    </a:lnTo>
                    <a:cubicBezTo>
                      <a:pt x="28507" y="111585"/>
                      <a:pt x="25249" y="110771"/>
                      <a:pt x="25249" y="113214"/>
                    </a:cubicBezTo>
                    <a:cubicBezTo>
                      <a:pt x="27693" y="111585"/>
                      <a:pt x="27693" y="115658"/>
                      <a:pt x="28507" y="117286"/>
                    </a:cubicBezTo>
                    <a:cubicBezTo>
                      <a:pt x="26064" y="121359"/>
                      <a:pt x="27693" y="127875"/>
                      <a:pt x="29321" y="131947"/>
                    </a:cubicBezTo>
                    <a:lnTo>
                      <a:pt x="27693" y="131947"/>
                    </a:lnTo>
                    <a:cubicBezTo>
                      <a:pt x="30136" y="136020"/>
                      <a:pt x="27693" y="140907"/>
                      <a:pt x="26878" y="145794"/>
                    </a:cubicBezTo>
                    <a:cubicBezTo>
                      <a:pt x="26064" y="146608"/>
                      <a:pt x="24435" y="147423"/>
                      <a:pt x="24435" y="149052"/>
                    </a:cubicBezTo>
                    <a:cubicBezTo>
                      <a:pt x="26878" y="152310"/>
                      <a:pt x="26878" y="153124"/>
                      <a:pt x="28507" y="157197"/>
                    </a:cubicBezTo>
                    <a:cubicBezTo>
                      <a:pt x="28507" y="160455"/>
                      <a:pt x="27693" y="164527"/>
                      <a:pt x="26064" y="167785"/>
                    </a:cubicBezTo>
                    <a:cubicBezTo>
                      <a:pt x="29321" y="179188"/>
                      <a:pt x="26878" y="189776"/>
                      <a:pt x="29321" y="201179"/>
                    </a:cubicBezTo>
                    <a:lnTo>
                      <a:pt x="27693" y="201994"/>
                    </a:lnTo>
                    <a:cubicBezTo>
                      <a:pt x="30136" y="207695"/>
                      <a:pt x="30136" y="213396"/>
                      <a:pt x="30136" y="219912"/>
                    </a:cubicBezTo>
                    <a:cubicBezTo>
                      <a:pt x="30136" y="225614"/>
                      <a:pt x="30136" y="231315"/>
                      <a:pt x="31765" y="236202"/>
                    </a:cubicBezTo>
                    <a:lnTo>
                      <a:pt x="28507" y="235387"/>
                    </a:lnTo>
                    <a:cubicBezTo>
                      <a:pt x="27693" y="238646"/>
                      <a:pt x="30136" y="241903"/>
                      <a:pt x="31765" y="241089"/>
                    </a:cubicBezTo>
                    <a:cubicBezTo>
                      <a:pt x="30950" y="244347"/>
                      <a:pt x="34208" y="248419"/>
                      <a:pt x="31765" y="250048"/>
                    </a:cubicBezTo>
                    <a:cubicBezTo>
                      <a:pt x="31765" y="253306"/>
                      <a:pt x="33394" y="253306"/>
                      <a:pt x="34208" y="255750"/>
                    </a:cubicBezTo>
                    <a:cubicBezTo>
                      <a:pt x="33394" y="261451"/>
                      <a:pt x="34208" y="263895"/>
                      <a:pt x="35023" y="269596"/>
                    </a:cubicBezTo>
                    <a:lnTo>
                      <a:pt x="35023" y="267967"/>
                    </a:lnTo>
                    <a:cubicBezTo>
                      <a:pt x="34208" y="267153"/>
                      <a:pt x="32580" y="267967"/>
                      <a:pt x="32580" y="268781"/>
                    </a:cubicBezTo>
                    <a:cubicBezTo>
                      <a:pt x="33394" y="270411"/>
                      <a:pt x="32580" y="276926"/>
                      <a:pt x="36652" y="273668"/>
                    </a:cubicBezTo>
                    <a:cubicBezTo>
                      <a:pt x="35023" y="280184"/>
                      <a:pt x="40724" y="287515"/>
                      <a:pt x="38281" y="293216"/>
                    </a:cubicBezTo>
                    <a:cubicBezTo>
                      <a:pt x="39095" y="292402"/>
                      <a:pt x="39910" y="294031"/>
                      <a:pt x="40724" y="294031"/>
                    </a:cubicBezTo>
                    <a:cubicBezTo>
                      <a:pt x="41539" y="298918"/>
                      <a:pt x="40724" y="305434"/>
                      <a:pt x="43168" y="308691"/>
                    </a:cubicBezTo>
                    <a:cubicBezTo>
                      <a:pt x="43168" y="309506"/>
                      <a:pt x="40724" y="307877"/>
                      <a:pt x="41539" y="310320"/>
                    </a:cubicBezTo>
                    <a:cubicBezTo>
                      <a:pt x="42353" y="311135"/>
                      <a:pt x="43168" y="310320"/>
                      <a:pt x="43982" y="311135"/>
                    </a:cubicBezTo>
                    <a:cubicBezTo>
                      <a:pt x="47240" y="319280"/>
                      <a:pt x="46426" y="328239"/>
                      <a:pt x="48869" y="335570"/>
                    </a:cubicBezTo>
                    <a:cubicBezTo>
                      <a:pt x="54571" y="347787"/>
                      <a:pt x="58643" y="361633"/>
                      <a:pt x="64345" y="373851"/>
                    </a:cubicBezTo>
                    <a:lnTo>
                      <a:pt x="63530" y="373851"/>
                    </a:lnTo>
                    <a:cubicBezTo>
                      <a:pt x="68417" y="376294"/>
                      <a:pt x="64345" y="384439"/>
                      <a:pt x="70046" y="386068"/>
                    </a:cubicBezTo>
                    <a:cubicBezTo>
                      <a:pt x="70046" y="387697"/>
                      <a:pt x="71675" y="390140"/>
                      <a:pt x="70046" y="390140"/>
                    </a:cubicBezTo>
                    <a:cubicBezTo>
                      <a:pt x="73304" y="392584"/>
                      <a:pt x="72489" y="399914"/>
                      <a:pt x="77376" y="403172"/>
                    </a:cubicBezTo>
                    <a:cubicBezTo>
                      <a:pt x="77376" y="402358"/>
                      <a:pt x="76562" y="402358"/>
                      <a:pt x="76562" y="402358"/>
                    </a:cubicBezTo>
                    <a:cubicBezTo>
                      <a:pt x="77376" y="408059"/>
                      <a:pt x="81449" y="410503"/>
                      <a:pt x="83078" y="416204"/>
                    </a:cubicBezTo>
                    <a:cubicBezTo>
                      <a:pt x="82263" y="416204"/>
                      <a:pt x="81449" y="415390"/>
                      <a:pt x="80634" y="415390"/>
                    </a:cubicBezTo>
                    <a:cubicBezTo>
                      <a:pt x="80634" y="417833"/>
                      <a:pt x="86336" y="417833"/>
                      <a:pt x="83078" y="421091"/>
                    </a:cubicBezTo>
                    <a:cubicBezTo>
                      <a:pt x="83892" y="421906"/>
                      <a:pt x="85521" y="421091"/>
                      <a:pt x="84707" y="420277"/>
                    </a:cubicBezTo>
                    <a:cubicBezTo>
                      <a:pt x="89594" y="431679"/>
                      <a:pt x="97739" y="441453"/>
                      <a:pt x="105069" y="452856"/>
                    </a:cubicBezTo>
                    <a:cubicBezTo>
                      <a:pt x="107512" y="461816"/>
                      <a:pt x="99368" y="456114"/>
                      <a:pt x="105884" y="461816"/>
                    </a:cubicBezTo>
                    <a:cubicBezTo>
                      <a:pt x="105884" y="462630"/>
                      <a:pt x="107512" y="461816"/>
                      <a:pt x="106698" y="461816"/>
                    </a:cubicBezTo>
                    <a:cubicBezTo>
                      <a:pt x="109142" y="463444"/>
                      <a:pt x="105069" y="467517"/>
                      <a:pt x="107512" y="468331"/>
                    </a:cubicBezTo>
                    <a:cubicBezTo>
                      <a:pt x="109142" y="466703"/>
                      <a:pt x="109142" y="469146"/>
                      <a:pt x="110770" y="468331"/>
                    </a:cubicBezTo>
                    <a:cubicBezTo>
                      <a:pt x="112399" y="474033"/>
                      <a:pt x="110770" y="475662"/>
                      <a:pt x="114028" y="478920"/>
                    </a:cubicBezTo>
                    <a:lnTo>
                      <a:pt x="112399" y="478920"/>
                    </a:lnTo>
                    <a:cubicBezTo>
                      <a:pt x="118101" y="482178"/>
                      <a:pt x="118915" y="487879"/>
                      <a:pt x="124617" y="490323"/>
                    </a:cubicBezTo>
                    <a:cubicBezTo>
                      <a:pt x="131133" y="503355"/>
                      <a:pt x="137649" y="517201"/>
                      <a:pt x="142536" y="531047"/>
                    </a:cubicBezTo>
                    <a:cubicBezTo>
                      <a:pt x="147422" y="544893"/>
                      <a:pt x="151495" y="557925"/>
                      <a:pt x="154753" y="571772"/>
                    </a:cubicBezTo>
                    <a:cubicBezTo>
                      <a:pt x="160454" y="598650"/>
                      <a:pt x="169414" y="621456"/>
                      <a:pt x="181631" y="642632"/>
                    </a:cubicBezTo>
                    <a:cubicBezTo>
                      <a:pt x="182446" y="649148"/>
                      <a:pt x="182446" y="649963"/>
                      <a:pt x="188147" y="653221"/>
                    </a:cubicBezTo>
                    <a:cubicBezTo>
                      <a:pt x="187333" y="653221"/>
                      <a:pt x="187333" y="653221"/>
                      <a:pt x="187333" y="654035"/>
                    </a:cubicBezTo>
                    <a:cubicBezTo>
                      <a:pt x="189776" y="652406"/>
                      <a:pt x="190590" y="657293"/>
                      <a:pt x="193034" y="655664"/>
                    </a:cubicBezTo>
                    <a:cubicBezTo>
                      <a:pt x="198735" y="662994"/>
                      <a:pt x="206066" y="667067"/>
                      <a:pt x="214211" y="672768"/>
                    </a:cubicBezTo>
                    <a:cubicBezTo>
                      <a:pt x="212582" y="671954"/>
                      <a:pt x="210953" y="673583"/>
                      <a:pt x="212582" y="674397"/>
                    </a:cubicBezTo>
                    <a:lnTo>
                      <a:pt x="215025" y="674397"/>
                    </a:lnTo>
                    <a:lnTo>
                      <a:pt x="215025" y="675212"/>
                    </a:lnTo>
                    <a:cubicBezTo>
                      <a:pt x="216654" y="675212"/>
                      <a:pt x="218283" y="675212"/>
                      <a:pt x="217468" y="673583"/>
                    </a:cubicBezTo>
                    <a:cubicBezTo>
                      <a:pt x="238645" y="684986"/>
                      <a:pt x="259822" y="699646"/>
                      <a:pt x="284257" y="706977"/>
                    </a:cubicBezTo>
                    <a:cubicBezTo>
                      <a:pt x="285071" y="708606"/>
                      <a:pt x="286700" y="707791"/>
                      <a:pt x="287515" y="707791"/>
                    </a:cubicBezTo>
                    <a:cubicBezTo>
                      <a:pt x="288329" y="708606"/>
                      <a:pt x="289144" y="708606"/>
                      <a:pt x="289958" y="707791"/>
                    </a:cubicBezTo>
                    <a:cubicBezTo>
                      <a:pt x="290773" y="706977"/>
                      <a:pt x="291587" y="706977"/>
                      <a:pt x="292402" y="700461"/>
                    </a:cubicBezTo>
                    <a:cubicBezTo>
                      <a:pt x="294030" y="690687"/>
                      <a:pt x="294845" y="681728"/>
                      <a:pt x="294030" y="671139"/>
                    </a:cubicBezTo>
                    <a:cubicBezTo>
                      <a:pt x="298917" y="667881"/>
                      <a:pt x="305433" y="671139"/>
                      <a:pt x="306248" y="67928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>
                <a:off x="6613200" y="3099946"/>
                <a:ext cx="4072" cy="1511"/>
              </a:xfrm>
              <a:custGeom>
                <a:avLst/>
                <a:gdLst>
                  <a:gd name="connsiteX0" fmla="*/ 4072 w 4072"/>
                  <a:gd name="connsiteY0" fmla="*/ 0 h 1511"/>
                  <a:gd name="connsiteX1" fmla="*/ 0 w 4072"/>
                  <a:gd name="connsiteY1" fmla="*/ 815 h 1511"/>
                  <a:gd name="connsiteX2" fmla="*/ 4072 w 4072"/>
                  <a:gd name="connsiteY2" fmla="*/ 0 h 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1511">
                    <a:moveTo>
                      <a:pt x="4072" y="0"/>
                    </a:moveTo>
                    <a:cubicBezTo>
                      <a:pt x="2443" y="815"/>
                      <a:pt x="1629" y="2443"/>
                      <a:pt x="0" y="815"/>
                    </a:cubicBezTo>
                    <a:cubicBezTo>
                      <a:pt x="815" y="815"/>
                      <a:pt x="2443" y="0"/>
                      <a:pt x="407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>
                <a:off x="6594104" y="3158589"/>
                <a:ext cx="1176" cy="2443"/>
              </a:xfrm>
              <a:custGeom>
                <a:avLst/>
                <a:gdLst>
                  <a:gd name="connsiteX0" fmla="*/ 1176 w 1176"/>
                  <a:gd name="connsiteY0" fmla="*/ 1629 h 2443"/>
                  <a:gd name="connsiteX1" fmla="*/ 362 w 1176"/>
                  <a:gd name="connsiteY1" fmla="*/ 2444 h 2443"/>
                  <a:gd name="connsiteX2" fmla="*/ 362 w 1176"/>
                  <a:gd name="connsiteY2" fmla="*/ 0 h 2443"/>
                  <a:gd name="connsiteX3" fmla="*/ 1176 w 1176"/>
                  <a:gd name="connsiteY3" fmla="*/ 1629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" h="2443">
                    <a:moveTo>
                      <a:pt x="1176" y="1629"/>
                    </a:moveTo>
                    <a:cubicBezTo>
                      <a:pt x="1176" y="1629"/>
                      <a:pt x="362" y="2444"/>
                      <a:pt x="362" y="2444"/>
                    </a:cubicBezTo>
                    <a:cubicBezTo>
                      <a:pt x="362" y="1629"/>
                      <a:pt x="-453" y="815"/>
                      <a:pt x="362" y="0"/>
                    </a:cubicBezTo>
                    <a:cubicBezTo>
                      <a:pt x="362" y="815"/>
                      <a:pt x="1176" y="815"/>
                      <a:pt x="1176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>
                <a:off x="6591208" y="3169992"/>
                <a:ext cx="1629" cy="5701"/>
              </a:xfrm>
              <a:custGeom>
                <a:avLst/>
                <a:gdLst>
                  <a:gd name="connsiteX0" fmla="*/ 1629 w 1629"/>
                  <a:gd name="connsiteY0" fmla="*/ 5701 h 5701"/>
                  <a:gd name="connsiteX1" fmla="*/ 0 w 1629"/>
                  <a:gd name="connsiteY1" fmla="*/ 0 h 5701"/>
                  <a:gd name="connsiteX2" fmla="*/ 1629 w 1629"/>
                  <a:gd name="connsiteY2" fmla="*/ 5701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5701">
                    <a:moveTo>
                      <a:pt x="1629" y="5701"/>
                    </a:moveTo>
                    <a:cubicBezTo>
                      <a:pt x="815" y="5701"/>
                      <a:pt x="0" y="1629"/>
                      <a:pt x="0" y="0"/>
                    </a:cubicBezTo>
                    <a:lnTo>
                      <a:pt x="1629" y="5701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>
                <a:off x="6584693" y="3189540"/>
                <a:ext cx="1629" cy="1349"/>
              </a:xfrm>
              <a:custGeom>
                <a:avLst/>
                <a:gdLst>
                  <a:gd name="connsiteX0" fmla="*/ 1629 w 1629"/>
                  <a:gd name="connsiteY0" fmla="*/ 815 h 1349"/>
                  <a:gd name="connsiteX1" fmla="*/ 0 w 1629"/>
                  <a:gd name="connsiteY1" fmla="*/ 0 h 1349"/>
                  <a:gd name="connsiteX2" fmla="*/ 1629 w 1629"/>
                  <a:gd name="connsiteY2" fmla="*/ 815 h 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349">
                    <a:moveTo>
                      <a:pt x="1629" y="815"/>
                    </a:moveTo>
                    <a:cubicBezTo>
                      <a:pt x="815" y="1629"/>
                      <a:pt x="0" y="1629"/>
                      <a:pt x="0" y="0"/>
                    </a:cubicBezTo>
                    <a:cubicBezTo>
                      <a:pt x="815" y="0"/>
                      <a:pt x="1629" y="0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>
                <a:off x="6587136" y="3191169"/>
                <a:ext cx="1629" cy="2443"/>
              </a:xfrm>
              <a:custGeom>
                <a:avLst/>
                <a:gdLst>
                  <a:gd name="connsiteX0" fmla="*/ 1629 w 1629"/>
                  <a:gd name="connsiteY0" fmla="*/ 0 h 2443"/>
                  <a:gd name="connsiteX1" fmla="*/ 0 w 1629"/>
                  <a:gd name="connsiteY1" fmla="*/ 2444 h 2443"/>
                  <a:gd name="connsiteX2" fmla="*/ 1629 w 1629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443">
                    <a:moveTo>
                      <a:pt x="1629" y="0"/>
                    </a:moveTo>
                    <a:cubicBezTo>
                      <a:pt x="1629" y="1629"/>
                      <a:pt x="815" y="1629"/>
                      <a:pt x="0" y="2444"/>
                    </a:cubicBezTo>
                    <a:cubicBezTo>
                      <a:pt x="1629" y="2444"/>
                      <a:pt x="0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>
                <a:off x="6582249" y="3223619"/>
                <a:ext cx="1017" cy="3387"/>
              </a:xfrm>
              <a:custGeom>
                <a:avLst/>
                <a:gdLst>
                  <a:gd name="connsiteX0" fmla="*/ 814 w 1017"/>
                  <a:gd name="connsiteY0" fmla="*/ 130 h 3387"/>
                  <a:gd name="connsiteX1" fmla="*/ 0 w 1017"/>
                  <a:gd name="connsiteY1" fmla="*/ 3388 h 3387"/>
                  <a:gd name="connsiteX2" fmla="*/ 814 w 1017"/>
                  <a:gd name="connsiteY2" fmla="*/ 130 h 3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7" h="3387">
                    <a:moveTo>
                      <a:pt x="814" y="130"/>
                    </a:moveTo>
                    <a:cubicBezTo>
                      <a:pt x="814" y="944"/>
                      <a:pt x="1629" y="2573"/>
                      <a:pt x="0" y="3388"/>
                    </a:cubicBezTo>
                    <a:cubicBezTo>
                      <a:pt x="814" y="2573"/>
                      <a:pt x="-815" y="-685"/>
                      <a:pt x="814" y="13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>
                <a:off x="6582249" y="3238409"/>
                <a:ext cx="1628" cy="1966"/>
              </a:xfrm>
              <a:custGeom>
                <a:avLst/>
                <a:gdLst>
                  <a:gd name="connsiteX0" fmla="*/ 1629 w 1628"/>
                  <a:gd name="connsiteY0" fmla="*/ 0 h 1966"/>
                  <a:gd name="connsiteX1" fmla="*/ 1629 w 1628"/>
                  <a:gd name="connsiteY1" fmla="*/ 1629 h 1966"/>
                  <a:gd name="connsiteX2" fmla="*/ 0 w 1628"/>
                  <a:gd name="connsiteY2" fmla="*/ 815 h 1966"/>
                  <a:gd name="connsiteX3" fmla="*/ 1629 w 1628"/>
                  <a:gd name="connsiteY3" fmla="*/ 0 h 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1966">
                    <a:moveTo>
                      <a:pt x="1629" y="0"/>
                    </a:moveTo>
                    <a:cubicBezTo>
                      <a:pt x="1629" y="815"/>
                      <a:pt x="1629" y="815"/>
                      <a:pt x="1629" y="1629"/>
                    </a:cubicBezTo>
                    <a:cubicBezTo>
                      <a:pt x="814" y="2443"/>
                      <a:pt x="0" y="1629"/>
                      <a:pt x="0" y="815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>
                <a:off x="6630304" y="3507191"/>
                <a:ext cx="1628" cy="814"/>
              </a:xfrm>
              <a:custGeom>
                <a:avLst/>
                <a:gdLst>
                  <a:gd name="connsiteX0" fmla="*/ 1629 w 1628"/>
                  <a:gd name="connsiteY0" fmla="*/ 815 h 814"/>
                  <a:gd name="connsiteX1" fmla="*/ 0 w 1628"/>
                  <a:gd name="connsiteY1" fmla="*/ 0 h 814"/>
                  <a:gd name="connsiteX2" fmla="*/ 1629 w 1628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14">
                    <a:moveTo>
                      <a:pt x="1629" y="815"/>
                    </a:moveTo>
                    <a:lnTo>
                      <a:pt x="0" y="0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>
                <a:off x="6686504" y="3613074"/>
                <a:ext cx="1374" cy="1628"/>
              </a:xfrm>
              <a:custGeom>
                <a:avLst/>
                <a:gdLst>
                  <a:gd name="connsiteX0" fmla="*/ 815 w 1374"/>
                  <a:gd name="connsiteY0" fmla="*/ 0 h 1628"/>
                  <a:gd name="connsiteX1" fmla="*/ 0 w 1374"/>
                  <a:gd name="connsiteY1" fmla="*/ 1629 h 1628"/>
                  <a:gd name="connsiteX2" fmla="*/ 815 w 1374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4" h="1628">
                    <a:moveTo>
                      <a:pt x="815" y="0"/>
                    </a:moveTo>
                    <a:cubicBezTo>
                      <a:pt x="2443" y="815"/>
                      <a:pt x="0" y="1629"/>
                      <a:pt x="0" y="1629"/>
                    </a:cubicBezTo>
                    <a:cubicBezTo>
                      <a:pt x="0" y="0"/>
                      <a:pt x="1629" y="1629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>
                <a:off x="6712567" y="3670088"/>
                <a:ext cx="2443" cy="814"/>
              </a:xfrm>
              <a:custGeom>
                <a:avLst/>
                <a:gdLst>
                  <a:gd name="connsiteX0" fmla="*/ 0 w 2443"/>
                  <a:gd name="connsiteY0" fmla="*/ 815 h 814"/>
                  <a:gd name="connsiteX1" fmla="*/ 0 w 2443"/>
                  <a:gd name="connsiteY1" fmla="*/ 0 h 814"/>
                  <a:gd name="connsiteX2" fmla="*/ 2443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0" y="815"/>
                    </a:moveTo>
                    <a:lnTo>
                      <a:pt x="0" y="0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7" name="图形 2"/>
            <p:cNvGrpSpPr/>
            <p:nvPr/>
          </p:nvGrpSpPr>
          <p:grpSpPr>
            <a:xfrm>
              <a:off x="7015557" y="2444759"/>
              <a:ext cx="87964" cy="478107"/>
              <a:chOff x="7015557" y="2444759"/>
              <a:chExt cx="87964" cy="478107"/>
            </a:xfrm>
            <a:solidFill>
              <a:srgbClr val="1B1B1B"/>
            </a:solidFill>
          </p:grpSpPr>
          <p:sp>
            <p:nvSpPr>
              <p:cNvPr id="228" name="任意多边形: 形状 227"/>
              <p:cNvSpPr/>
              <p:nvPr/>
            </p:nvSpPr>
            <p:spPr>
              <a:xfrm>
                <a:off x="7018815" y="2444759"/>
                <a:ext cx="1629" cy="1711"/>
              </a:xfrm>
              <a:custGeom>
                <a:avLst/>
                <a:gdLst>
                  <a:gd name="connsiteX0" fmla="*/ 1629 w 1629"/>
                  <a:gd name="connsiteY0" fmla="*/ 337 h 1711"/>
                  <a:gd name="connsiteX1" fmla="*/ 0 w 1629"/>
                  <a:gd name="connsiteY1" fmla="*/ 1152 h 1711"/>
                  <a:gd name="connsiteX2" fmla="*/ 1629 w 1629"/>
                  <a:gd name="connsiteY2" fmla="*/ 337 h 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711">
                    <a:moveTo>
                      <a:pt x="1629" y="337"/>
                    </a:moveTo>
                    <a:cubicBezTo>
                      <a:pt x="0" y="337"/>
                      <a:pt x="2444" y="2781"/>
                      <a:pt x="0" y="1152"/>
                    </a:cubicBezTo>
                    <a:cubicBezTo>
                      <a:pt x="815" y="337"/>
                      <a:pt x="815" y="-477"/>
                      <a:pt x="1629" y="33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>
                <a:off x="7015557" y="2445911"/>
                <a:ext cx="87964" cy="476956"/>
              </a:xfrm>
              <a:custGeom>
                <a:avLst/>
                <a:gdLst>
                  <a:gd name="connsiteX0" fmla="*/ 14661 w 87964"/>
                  <a:gd name="connsiteY0" fmla="*/ 469960 h 476956"/>
                  <a:gd name="connsiteX1" fmla="*/ 17104 w 87964"/>
                  <a:gd name="connsiteY1" fmla="*/ 448784 h 476956"/>
                  <a:gd name="connsiteX2" fmla="*/ 20362 w 87964"/>
                  <a:gd name="connsiteY2" fmla="*/ 447969 h 476956"/>
                  <a:gd name="connsiteX3" fmla="*/ 28507 w 87964"/>
                  <a:gd name="connsiteY3" fmla="*/ 424349 h 476956"/>
                  <a:gd name="connsiteX4" fmla="*/ 29322 w 87964"/>
                  <a:gd name="connsiteY4" fmla="*/ 425164 h 476956"/>
                  <a:gd name="connsiteX5" fmla="*/ 28507 w 87964"/>
                  <a:gd name="connsiteY5" fmla="*/ 419462 h 476956"/>
                  <a:gd name="connsiteX6" fmla="*/ 30136 w 87964"/>
                  <a:gd name="connsiteY6" fmla="*/ 420277 h 476956"/>
                  <a:gd name="connsiteX7" fmla="*/ 28507 w 87964"/>
                  <a:gd name="connsiteY7" fmla="*/ 416204 h 476956"/>
                  <a:gd name="connsiteX8" fmla="*/ 31765 w 87964"/>
                  <a:gd name="connsiteY8" fmla="*/ 415390 h 476956"/>
                  <a:gd name="connsiteX9" fmla="*/ 30136 w 87964"/>
                  <a:gd name="connsiteY9" fmla="*/ 413761 h 476956"/>
                  <a:gd name="connsiteX10" fmla="*/ 30136 w 87964"/>
                  <a:gd name="connsiteY10" fmla="*/ 403987 h 476956"/>
                  <a:gd name="connsiteX11" fmla="*/ 31765 w 87964"/>
                  <a:gd name="connsiteY11" fmla="*/ 404801 h 476956"/>
                  <a:gd name="connsiteX12" fmla="*/ 32580 w 87964"/>
                  <a:gd name="connsiteY12" fmla="*/ 386068 h 476956"/>
                  <a:gd name="connsiteX13" fmla="*/ 35837 w 87964"/>
                  <a:gd name="connsiteY13" fmla="*/ 386882 h 476956"/>
                  <a:gd name="connsiteX14" fmla="*/ 33394 w 87964"/>
                  <a:gd name="connsiteY14" fmla="*/ 381996 h 476956"/>
                  <a:gd name="connsiteX15" fmla="*/ 33394 w 87964"/>
                  <a:gd name="connsiteY15" fmla="*/ 377109 h 476956"/>
                  <a:gd name="connsiteX16" fmla="*/ 34209 w 87964"/>
                  <a:gd name="connsiteY16" fmla="*/ 377109 h 476956"/>
                  <a:gd name="connsiteX17" fmla="*/ 33394 w 87964"/>
                  <a:gd name="connsiteY17" fmla="*/ 373851 h 476956"/>
                  <a:gd name="connsiteX18" fmla="*/ 35023 w 87964"/>
                  <a:gd name="connsiteY18" fmla="*/ 373036 h 476956"/>
                  <a:gd name="connsiteX19" fmla="*/ 35837 w 87964"/>
                  <a:gd name="connsiteY19" fmla="*/ 369778 h 476956"/>
                  <a:gd name="connsiteX20" fmla="*/ 35023 w 87964"/>
                  <a:gd name="connsiteY20" fmla="*/ 369778 h 476956"/>
                  <a:gd name="connsiteX21" fmla="*/ 35837 w 87964"/>
                  <a:gd name="connsiteY21" fmla="*/ 367335 h 476956"/>
                  <a:gd name="connsiteX22" fmla="*/ 35837 w 87964"/>
                  <a:gd name="connsiteY22" fmla="*/ 367335 h 476956"/>
                  <a:gd name="connsiteX23" fmla="*/ 35023 w 87964"/>
                  <a:gd name="connsiteY23" fmla="*/ 363262 h 476956"/>
                  <a:gd name="connsiteX24" fmla="*/ 38281 w 87964"/>
                  <a:gd name="connsiteY24" fmla="*/ 364891 h 476956"/>
                  <a:gd name="connsiteX25" fmla="*/ 41539 w 87964"/>
                  <a:gd name="connsiteY25" fmla="*/ 340457 h 476956"/>
                  <a:gd name="connsiteX26" fmla="*/ 43982 w 87964"/>
                  <a:gd name="connsiteY26" fmla="*/ 339642 h 476956"/>
                  <a:gd name="connsiteX27" fmla="*/ 43168 w 87964"/>
                  <a:gd name="connsiteY27" fmla="*/ 335570 h 476956"/>
                  <a:gd name="connsiteX28" fmla="*/ 44797 w 87964"/>
                  <a:gd name="connsiteY28" fmla="*/ 334755 h 476956"/>
                  <a:gd name="connsiteX29" fmla="*/ 43982 w 87964"/>
                  <a:gd name="connsiteY29" fmla="*/ 331497 h 476956"/>
                  <a:gd name="connsiteX30" fmla="*/ 46426 w 87964"/>
                  <a:gd name="connsiteY30" fmla="*/ 332312 h 476956"/>
                  <a:gd name="connsiteX31" fmla="*/ 44797 w 87964"/>
                  <a:gd name="connsiteY31" fmla="*/ 327425 h 476956"/>
                  <a:gd name="connsiteX32" fmla="*/ 46426 w 87964"/>
                  <a:gd name="connsiteY32" fmla="*/ 328239 h 476956"/>
                  <a:gd name="connsiteX33" fmla="*/ 46426 w 87964"/>
                  <a:gd name="connsiteY33" fmla="*/ 323352 h 476956"/>
                  <a:gd name="connsiteX34" fmla="*/ 48055 w 87964"/>
                  <a:gd name="connsiteY34" fmla="*/ 324167 h 476956"/>
                  <a:gd name="connsiteX35" fmla="*/ 46426 w 87964"/>
                  <a:gd name="connsiteY35" fmla="*/ 320909 h 476956"/>
                  <a:gd name="connsiteX36" fmla="*/ 48055 w 87964"/>
                  <a:gd name="connsiteY36" fmla="*/ 321723 h 476956"/>
                  <a:gd name="connsiteX37" fmla="*/ 47241 w 87964"/>
                  <a:gd name="connsiteY37" fmla="*/ 313578 h 476956"/>
                  <a:gd name="connsiteX38" fmla="*/ 48055 w 87964"/>
                  <a:gd name="connsiteY38" fmla="*/ 313578 h 476956"/>
                  <a:gd name="connsiteX39" fmla="*/ 48869 w 87964"/>
                  <a:gd name="connsiteY39" fmla="*/ 306248 h 476956"/>
                  <a:gd name="connsiteX40" fmla="*/ 52127 w 87964"/>
                  <a:gd name="connsiteY40" fmla="*/ 304619 h 476956"/>
                  <a:gd name="connsiteX41" fmla="*/ 48055 w 87964"/>
                  <a:gd name="connsiteY41" fmla="*/ 301361 h 476956"/>
                  <a:gd name="connsiteX42" fmla="*/ 49684 w 87964"/>
                  <a:gd name="connsiteY42" fmla="*/ 294845 h 476956"/>
                  <a:gd name="connsiteX43" fmla="*/ 53756 w 87964"/>
                  <a:gd name="connsiteY43" fmla="*/ 296474 h 476956"/>
                  <a:gd name="connsiteX44" fmla="*/ 56200 w 87964"/>
                  <a:gd name="connsiteY44" fmla="*/ 295660 h 476956"/>
                  <a:gd name="connsiteX45" fmla="*/ 57014 w 87964"/>
                  <a:gd name="connsiteY45" fmla="*/ 296474 h 476956"/>
                  <a:gd name="connsiteX46" fmla="*/ 57014 w 87964"/>
                  <a:gd name="connsiteY46" fmla="*/ 292402 h 476956"/>
                  <a:gd name="connsiteX47" fmla="*/ 52127 w 87964"/>
                  <a:gd name="connsiteY47" fmla="*/ 285886 h 476956"/>
                  <a:gd name="connsiteX48" fmla="*/ 56200 w 87964"/>
                  <a:gd name="connsiteY48" fmla="*/ 286700 h 476956"/>
                  <a:gd name="connsiteX49" fmla="*/ 51313 w 87964"/>
                  <a:gd name="connsiteY49" fmla="*/ 281813 h 476956"/>
                  <a:gd name="connsiteX50" fmla="*/ 52942 w 87964"/>
                  <a:gd name="connsiteY50" fmla="*/ 280999 h 476956"/>
                  <a:gd name="connsiteX51" fmla="*/ 51313 w 87964"/>
                  <a:gd name="connsiteY51" fmla="*/ 280185 h 476956"/>
                  <a:gd name="connsiteX52" fmla="*/ 54571 w 87964"/>
                  <a:gd name="connsiteY52" fmla="*/ 276926 h 476956"/>
                  <a:gd name="connsiteX53" fmla="*/ 56200 w 87964"/>
                  <a:gd name="connsiteY53" fmla="*/ 277741 h 476956"/>
                  <a:gd name="connsiteX54" fmla="*/ 55385 w 87964"/>
                  <a:gd name="connsiteY54" fmla="*/ 274483 h 476956"/>
                  <a:gd name="connsiteX55" fmla="*/ 55385 w 87964"/>
                  <a:gd name="connsiteY55" fmla="*/ 274483 h 476956"/>
                  <a:gd name="connsiteX56" fmla="*/ 52942 w 87964"/>
                  <a:gd name="connsiteY56" fmla="*/ 272040 h 476956"/>
                  <a:gd name="connsiteX57" fmla="*/ 53756 w 87964"/>
                  <a:gd name="connsiteY57" fmla="*/ 272854 h 476956"/>
                  <a:gd name="connsiteX58" fmla="*/ 52127 w 87964"/>
                  <a:gd name="connsiteY58" fmla="*/ 268781 h 476956"/>
                  <a:gd name="connsiteX59" fmla="*/ 53756 w 87964"/>
                  <a:gd name="connsiteY59" fmla="*/ 269596 h 476956"/>
                  <a:gd name="connsiteX60" fmla="*/ 51313 w 87964"/>
                  <a:gd name="connsiteY60" fmla="*/ 262266 h 476956"/>
                  <a:gd name="connsiteX61" fmla="*/ 52942 w 87964"/>
                  <a:gd name="connsiteY61" fmla="*/ 263895 h 476956"/>
                  <a:gd name="connsiteX62" fmla="*/ 54571 w 87964"/>
                  <a:gd name="connsiteY62" fmla="*/ 255750 h 476956"/>
                  <a:gd name="connsiteX63" fmla="*/ 52942 w 87964"/>
                  <a:gd name="connsiteY63" fmla="*/ 255750 h 476956"/>
                  <a:gd name="connsiteX64" fmla="*/ 54571 w 87964"/>
                  <a:gd name="connsiteY64" fmla="*/ 254121 h 476956"/>
                  <a:gd name="connsiteX65" fmla="*/ 54571 w 87964"/>
                  <a:gd name="connsiteY65" fmla="*/ 251677 h 476956"/>
                  <a:gd name="connsiteX66" fmla="*/ 55385 w 87964"/>
                  <a:gd name="connsiteY66" fmla="*/ 252492 h 476956"/>
                  <a:gd name="connsiteX67" fmla="*/ 56200 w 87964"/>
                  <a:gd name="connsiteY67" fmla="*/ 242718 h 476956"/>
                  <a:gd name="connsiteX68" fmla="*/ 53756 w 87964"/>
                  <a:gd name="connsiteY68" fmla="*/ 239460 h 476956"/>
                  <a:gd name="connsiteX69" fmla="*/ 55385 w 87964"/>
                  <a:gd name="connsiteY69" fmla="*/ 240274 h 476956"/>
                  <a:gd name="connsiteX70" fmla="*/ 57014 w 87964"/>
                  <a:gd name="connsiteY70" fmla="*/ 237831 h 476956"/>
                  <a:gd name="connsiteX71" fmla="*/ 56200 w 87964"/>
                  <a:gd name="connsiteY71" fmla="*/ 241903 h 476956"/>
                  <a:gd name="connsiteX72" fmla="*/ 56200 w 87964"/>
                  <a:gd name="connsiteY72" fmla="*/ 239460 h 476956"/>
                  <a:gd name="connsiteX73" fmla="*/ 56200 w 87964"/>
                  <a:gd name="connsiteY73" fmla="*/ 235388 h 476956"/>
                  <a:gd name="connsiteX74" fmla="*/ 58643 w 87964"/>
                  <a:gd name="connsiteY74" fmla="*/ 236202 h 476956"/>
                  <a:gd name="connsiteX75" fmla="*/ 57829 w 87964"/>
                  <a:gd name="connsiteY75" fmla="*/ 233759 h 476956"/>
                  <a:gd name="connsiteX76" fmla="*/ 57014 w 87964"/>
                  <a:gd name="connsiteY76" fmla="*/ 232944 h 476956"/>
                  <a:gd name="connsiteX77" fmla="*/ 55385 w 87964"/>
                  <a:gd name="connsiteY77" fmla="*/ 231315 h 476956"/>
                  <a:gd name="connsiteX78" fmla="*/ 57829 w 87964"/>
                  <a:gd name="connsiteY78" fmla="*/ 228872 h 476956"/>
                  <a:gd name="connsiteX79" fmla="*/ 60272 w 87964"/>
                  <a:gd name="connsiteY79" fmla="*/ 229686 h 476956"/>
                  <a:gd name="connsiteX80" fmla="*/ 57014 w 87964"/>
                  <a:gd name="connsiteY80" fmla="*/ 227243 h 476956"/>
                  <a:gd name="connsiteX81" fmla="*/ 57829 w 87964"/>
                  <a:gd name="connsiteY81" fmla="*/ 227243 h 476956"/>
                  <a:gd name="connsiteX82" fmla="*/ 56200 w 87964"/>
                  <a:gd name="connsiteY82" fmla="*/ 223985 h 476956"/>
                  <a:gd name="connsiteX83" fmla="*/ 59458 w 87964"/>
                  <a:gd name="connsiteY83" fmla="*/ 219098 h 476956"/>
                  <a:gd name="connsiteX84" fmla="*/ 58643 w 87964"/>
                  <a:gd name="connsiteY84" fmla="*/ 214211 h 476956"/>
                  <a:gd name="connsiteX85" fmla="*/ 59458 w 87964"/>
                  <a:gd name="connsiteY85" fmla="*/ 215025 h 476956"/>
                  <a:gd name="connsiteX86" fmla="*/ 59458 w 87964"/>
                  <a:gd name="connsiteY86" fmla="*/ 212582 h 476956"/>
                  <a:gd name="connsiteX87" fmla="*/ 63530 w 87964"/>
                  <a:gd name="connsiteY87" fmla="*/ 210138 h 476956"/>
                  <a:gd name="connsiteX88" fmla="*/ 59458 w 87964"/>
                  <a:gd name="connsiteY88" fmla="*/ 208509 h 476956"/>
                  <a:gd name="connsiteX89" fmla="*/ 61087 w 87964"/>
                  <a:gd name="connsiteY89" fmla="*/ 202808 h 476956"/>
                  <a:gd name="connsiteX90" fmla="*/ 63530 w 87964"/>
                  <a:gd name="connsiteY90" fmla="*/ 204437 h 476956"/>
                  <a:gd name="connsiteX91" fmla="*/ 63530 w 87964"/>
                  <a:gd name="connsiteY91" fmla="*/ 199550 h 476956"/>
                  <a:gd name="connsiteX92" fmla="*/ 60272 w 87964"/>
                  <a:gd name="connsiteY92" fmla="*/ 199550 h 476956"/>
                  <a:gd name="connsiteX93" fmla="*/ 61901 w 87964"/>
                  <a:gd name="connsiteY93" fmla="*/ 197107 h 476956"/>
                  <a:gd name="connsiteX94" fmla="*/ 60272 w 87964"/>
                  <a:gd name="connsiteY94" fmla="*/ 194663 h 476956"/>
                  <a:gd name="connsiteX95" fmla="*/ 65159 w 87964"/>
                  <a:gd name="connsiteY95" fmla="*/ 184889 h 476956"/>
                  <a:gd name="connsiteX96" fmla="*/ 63530 w 87964"/>
                  <a:gd name="connsiteY96" fmla="*/ 183260 h 476956"/>
                  <a:gd name="connsiteX97" fmla="*/ 63530 w 87964"/>
                  <a:gd name="connsiteY97" fmla="*/ 184889 h 476956"/>
                  <a:gd name="connsiteX98" fmla="*/ 62716 w 87964"/>
                  <a:gd name="connsiteY98" fmla="*/ 184075 h 476956"/>
                  <a:gd name="connsiteX99" fmla="*/ 65974 w 87964"/>
                  <a:gd name="connsiteY99" fmla="*/ 184075 h 476956"/>
                  <a:gd name="connsiteX100" fmla="*/ 62716 w 87964"/>
                  <a:gd name="connsiteY100" fmla="*/ 178373 h 476956"/>
                  <a:gd name="connsiteX101" fmla="*/ 64345 w 87964"/>
                  <a:gd name="connsiteY101" fmla="*/ 177559 h 476956"/>
                  <a:gd name="connsiteX102" fmla="*/ 62716 w 87964"/>
                  <a:gd name="connsiteY102" fmla="*/ 175930 h 476956"/>
                  <a:gd name="connsiteX103" fmla="*/ 67603 w 87964"/>
                  <a:gd name="connsiteY103" fmla="*/ 175115 h 476956"/>
                  <a:gd name="connsiteX104" fmla="*/ 65974 w 87964"/>
                  <a:gd name="connsiteY104" fmla="*/ 171857 h 476956"/>
                  <a:gd name="connsiteX105" fmla="*/ 68417 w 87964"/>
                  <a:gd name="connsiteY105" fmla="*/ 171043 h 476956"/>
                  <a:gd name="connsiteX106" fmla="*/ 66788 w 87964"/>
                  <a:gd name="connsiteY106" fmla="*/ 169414 h 476956"/>
                  <a:gd name="connsiteX107" fmla="*/ 67603 w 87964"/>
                  <a:gd name="connsiteY107" fmla="*/ 170228 h 476956"/>
                  <a:gd name="connsiteX108" fmla="*/ 67603 w 87964"/>
                  <a:gd name="connsiteY108" fmla="*/ 168599 h 476956"/>
                  <a:gd name="connsiteX109" fmla="*/ 65159 w 87964"/>
                  <a:gd name="connsiteY109" fmla="*/ 170228 h 476956"/>
                  <a:gd name="connsiteX110" fmla="*/ 63530 w 87964"/>
                  <a:gd name="connsiteY110" fmla="*/ 167785 h 476956"/>
                  <a:gd name="connsiteX111" fmla="*/ 65159 w 87964"/>
                  <a:gd name="connsiteY111" fmla="*/ 165341 h 476956"/>
                  <a:gd name="connsiteX112" fmla="*/ 63530 w 87964"/>
                  <a:gd name="connsiteY112" fmla="*/ 163712 h 476956"/>
                  <a:gd name="connsiteX113" fmla="*/ 65159 w 87964"/>
                  <a:gd name="connsiteY113" fmla="*/ 162898 h 476956"/>
                  <a:gd name="connsiteX114" fmla="*/ 65159 w 87964"/>
                  <a:gd name="connsiteY114" fmla="*/ 164527 h 476956"/>
                  <a:gd name="connsiteX115" fmla="*/ 66788 w 87964"/>
                  <a:gd name="connsiteY115" fmla="*/ 162898 h 476956"/>
                  <a:gd name="connsiteX116" fmla="*/ 64345 w 87964"/>
                  <a:gd name="connsiteY116" fmla="*/ 161269 h 476956"/>
                  <a:gd name="connsiteX117" fmla="*/ 65974 w 87964"/>
                  <a:gd name="connsiteY117" fmla="*/ 162084 h 476956"/>
                  <a:gd name="connsiteX118" fmla="*/ 67603 w 87964"/>
                  <a:gd name="connsiteY118" fmla="*/ 160455 h 476956"/>
                  <a:gd name="connsiteX119" fmla="*/ 65974 w 87964"/>
                  <a:gd name="connsiteY119" fmla="*/ 160455 h 476956"/>
                  <a:gd name="connsiteX120" fmla="*/ 66788 w 87964"/>
                  <a:gd name="connsiteY120" fmla="*/ 160455 h 476956"/>
                  <a:gd name="connsiteX121" fmla="*/ 64345 w 87964"/>
                  <a:gd name="connsiteY121" fmla="*/ 157197 h 476956"/>
                  <a:gd name="connsiteX122" fmla="*/ 65974 w 87964"/>
                  <a:gd name="connsiteY122" fmla="*/ 154753 h 476956"/>
                  <a:gd name="connsiteX123" fmla="*/ 65974 w 87964"/>
                  <a:gd name="connsiteY123" fmla="*/ 154753 h 476956"/>
                  <a:gd name="connsiteX124" fmla="*/ 65159 w 87964"/>
                  <a:gd name="connsiteY124" fmla="*/ 151495 h 476956"/>
                  <a:gd name="connsiteX125" fmla="*/ 65159 w 87964"/>
                  <a:gd name="connsiteY125" fmla="*/ 151495 h 476956"/>
                  <a:gd name="connsiteX126" fmla="*/ 64345 w 87964"/>
                  <a:gd name="connsiteY126" fmla="*/ 149052 h 476956"/>
                  <a:gd name="connsiteX127" fmla="*/ 69232 w 87964"/>
                  <a:gd name="connsiteY127" fmla="*/ 147423 h 476956"/>
                  <a:gd name="connsiteX128" fmla="*/ 65159 w 87964"/>
                  <a:gd name="connsiteY128" fmla="*/ 144979 h 476956"/>
                  <a:gd name="connsiteX129" fmla="*/ 66788 w 87964"/>
                  <a:gd name="connsiteY129" fmla="*/ 137649 h 476956"/>
                  <a:gd name="connsiteX130" fmla="*/ 65159 w 87964"/>
                  <a:gd name="connsiteY130" fmla="*/ 136834 h 476956"/>
                  <a:gd name="connsiteX131" fmla="*/ 67603 w 87964"/>
                  <a:gd name="connsiteY131" fmla="*/ 126246 h 476956"/>
                  <a:gd name="connsiteX132" fmla="*/ 70046 w 87964"/>
                  <a:gd name="connsiteY132" fmla="*/ 126246 h 476956"/>
                  <a:gd name="connsiteX133" fmla="*/ 69232 w 87964"/>
                  <a:gd name="connsiteY133" fmla="*/ 124617 h 476956"/>
                  <a:gd name="connsiteX134" fmla="*/ 65974 w 87964"/>
                  <a:gd name="connsiteY134" fmla="*/ 125432 h 476956"/>
                  <a:gd name="connsiteX135" fmla="*/ 66788 w 87964"/>
                  <a:gd name="connsiteY135" fmla="*/ 118915 h 476956"/>
                  <a:gd name="connsiteX136" fmla="*/ 65159 w 87964"/>
                  <a:gd name="connsiteY136" fmla="*/ 118915 h 476956"/>
                  <a:gd name="connsiteX137" fmla="*/ 67603 w 87964"/>
                  <a:gd name="connsiteY137" fmla="*/ 116472 h 476956"/>
                  <a:gd name="connsiteX138" fmla="*/ 65974 w 87964"/>
                  <a:gd name="connsiteY138" fmla="*/ 116472 h 476956"/>
                  <a:gd name="connsiteX139" fmla="*/ 67603 w 87964"/>
                  <a:gd name="connsiteY139" fmla="*/ 115658 h 476956"/>
                  <a:gd name="connsiteX140" fmla="*/ 65974 w 87964"/>
                  <a:gd name="connsiteY140" fmla="*/ 114029 h 476956"/>
                  <a:gd name="connsiteX141" fmla="*/ 67603 w 87964"/>
                  <a:gd name="connsiteY141" fmla="*/ 114029 h 476956"/>
                  <a:gd name="connsiteX142" fmla="*/ 65159 w 87964"/>
                  <a:gd name="connsiteY142" fmla="*/ 109956 h 476956"/>
                  <a:gd name="connsiteX143" fmla="*/ 67603 w 87964"/>
                  <a:gd name="connsiteY143" fmla="*/ 109142 h 476956"/>
                  <a:gd name="connsiteX144" fmla="*/ 65159 w 87964"/>
                  <a:gd name="connsiteY144" fmla="*/ 108327 h 476956"/>
                  <a:gd name="connsiteX145" fmla="*/ 68417 w 87964"/>
                  <a:gd name="connsiteY145" fmla="*/ 103440 h 476956"/>
                  <a:gd name="connsiteX146" fmla="*/ 62716 w 87964"/>
                  <a:gd name="connsiteY146" fmla="*/ 90408 h 476956"/>
                  <a:gd name="connsiteX147" fmla="*/ 63530 w 87964"/>
                  <a:gd name="connsiteY147" fmla="*/ 90408 h 476956"/>
                  <a:gd name="connsiteX148" fmla="*/ 61901 w 87964"/>
                  <a:gd name="connsiteY148" fmla="*/ 88780 h 476956"/>
                  <a:gd name="connsiteX149" fmla="*/ 65974 w 87964"/>
                  <a:gd name="connsiteY149" fmla="*/ 87965 h 476956"/>
                  <a:gd name="connsiteX150" fmla="*/ 62716 w 87964"/>
                  <a:gd name="connsiteY150" fmla="*/ 85521 h 476956"/>
                  <a:gd name="connsiteX151" fmla="*/ 61901 w 87964"/>
                  <a:gd name="connsiteY151" fmla="*/ 86336 h 476956"/>
                  <a:gd name="connsiteX152" fmla="*/ 60272 w 87964"/>
                  <a:gd name="connsiteY152" fmla="*/ 83893 h 476956"/>
                  <a:gd name="connsiteX153" fmla="*/ 63530 w 87964"/>
                  <a:gd name="connsiteY153" fmla="*/ 83078 h 476956"/>
                  <a:gd name="connsiteX154" fmla="*/ 61901 w 87964"/>
                  <a:gd name="connsiteY154" fmla="*/ 82263 h 476956"/>
                  <a:gd name="connsiteX155" fmla="*/ 70046 w 87964"/>
                  <a:gd name="connsiteY155" fmla="*/ 82263 h 476956"/>
                  <a:gd name="connsiteX156" fmla="*/ 69232 w 87964"/>
                  <a:gd name="connsiteY156" fmla="*/ 81449 h 476956"/>
                  <a:gd name="connsiteX157" fmla="*/ 72489 w 87964"/>
                  <a:gd name="connsiteY157" fmla="*/ 80635 h 476956"/>
                  <a:gd name="connsiteX158" fmla="*/ 66788 w 87964"/>
                  <a:gd name="connsiteY158" fmla="*/ 80635 h 476956"/>
                  <a:gd name="connsiteX159" fmla="*/ 61087 w 87964"/>
                  <a:gd name="connsiteY159" fmla="*/ 78191 h 476956"/>
                  <a:gd name="connsiteX160" fmla="*/ 63530 w 87964"/>
                  <a:gd name="connsiteY160" fmla="*/ 79006 h 476956"/>
                  <a:gd name="connsiteX161" fmla="*/ 62716 w 87964"/>
                  <a:gd name="connsiteY161" fmla="*/ 75748 h 476956"/>
                  <a:gd name="connsiteX162" fmla="*/ 58643 w 87964"/>
                  <a:gd name="connsiteY162" fmla="*/ 75748 h 476956"/>
                  <a:gd name="connsiteX163" fmla="*/ 61087 w 87964"/>
                  <a:gd name="connsiteY163" fmla="*/ 74119 h 476956"/>
                  <a:gd name="connsiteX164" fmla="*/ 57829 w 87964"/>
                  <a:gd name="connsiteY164" fmla="*/ 74119 h 476956"/>
                  <a:gd name="connsiteX165" fmla="*/ 55385 w 87964"/>
                  <a:gd name="connsiteY165" fmla="*/ 72490 h 476956"/>
                  <a:gd name="connsiteX166" fmla="*/ 61087 w 87964"/>
                  <a:gd name="connsiteY166" fmla="*/ 70861 h 476956"/>
                  <a:gd name="connsiteX167" fmla="*/ 55385 w 87964"/>
                  <a:gd name="connsiteY167" fmla="*/ 71675 h 476956"/>
                  <a:gd name="connsiteX168" fmla="*/ 58643 w 87964"/>
                  <a:gd name="connsiteY168" fmla="*/ 70046 h 476956"/>
                  <a:gd name="connsiteX169" fmla="*/ 57829 w 87964"/>
                  <a:gd name="connsiteY169" fmla="*/ 67603 h 476956"/>
                  <a:gd name="connsiteX170" fmla="*/ 55385 w 87964"/>
                  <a:gd name="connsiteY170" fmla="*/ 67603 h 476956"/>
                  <a:gd name="connsiteX171" fmla="*/ 57014 w 87964"/>
                  <a:gd name="connsiteY171" fmla="*/ 65974 h 476956"/>
                  <a:gd name="connsiteX172" fmla="*/ 56200 w 87964"/>
                  <a:gd name="connsiteY172" fmla="*/ 63530 h 476956"/>
                  <a:gd name="connsiteX173" fmla="*/ 53756 w 87964"/>
                  <a:gd name="connsiteY173" fmla="*/ 62716 h 476956"/>
                  <a:gd name="connsiteX174" fmla="*/ 52942 w 87964"/>
                  <a:gd name="connsiteY174" fmla="*/ 65159 h 476956"/>
                  <a:gd name="connsiteX175" fmla="*/ 51313 w 87964"/>
                  <a:gd name="connsiteY175" fmla="*/ 63530 h 476956"/>
                  <a:gd name="connsiteX176" fmla="*/ 52127 w 87964"/>
                  <a:gd name="connsiteY176" fmla="*/ 62716 h 476956"/>
                  <a:gd name="connsiteX177" fmla="*/ 49684 w 87964"/>
                  <a:gd name="connsiteY177" fmla="*/ 61901 h 476956"/>
                  <a:gd name="connsiteX178" fmla="*/ 51313 w 87964"/>
                  <a:gd name="connsiteY178" fmla="*/ 61087 h 476956"/>
                  <a:gd name="connsiteX179" fmla="*/ 49684 w 87964"/>
                  <a:gd name="connsiteY179" fmla="*/ 61087 h 476956"/>
                  <a:gd name="connsiteX180" fmla="*/ 51313 w 87964"/>
                  <a:gd name="connsiteY180" fmla="*/ 57829 h 476956"/>
                  <a:gd name="connsiteX181" fmla="*/ 52942 w 87964"/>
                  <a:gd name="connsiteY181" fmla="*/ 58643 h 476956"/>
                  <a:gd name="connsiteX182" fmla="*/ 52942 w 87964"/>
                  <a:gd name="connsiteY182" fmla="*/ 57014 h 476956"/>
                  <a:gd name="connsiteX183" fmla="*/ 48055 w 87964"/>
                  <a:gd name="connsiteY183" fmla="*/ 57829 h 476956"/>
                  <a:gd name="connsiteX184" fmla="*/ 47241 w 87964"/>
                  <a:gd name="connsiteY184" fmla="*/ 56200 h 476956"/>
                  <a:gd name="connsiteX185" fmla="*/ 49684 w 87964"/>
                  <a:gd name="connsiteY185" fmla="*/ 56200 h 476956"/>
                  <a:gd name="connsiteX186" fmla="*/ 51313 w 87964"/>
                  <a:gd name="connsiteY186" fmla="*/ 52942 h 476956"/>
                  <a:gd name="connsiteX187" fmla="*/ 47241 w 87964"/>
                  <a:gd name="connsiteY187" fmla="*/ 53756 h 476956"/>
                  <a:gd name="connsiteX188" fmla="*/ 48869 w 87964"/>
                  <a:gd name="connsiteY188" fmla="*/ 52128 h 476956"/>
                  <a:gd name="connsiteX189" fmla="*/ 45611 w 87964"/>
                  <a:gd name="connsiteY189" fmla="*/ 52942 h 476956"/>
                  <a:gd name="connsiteX190" fmla="*/ 48055 w 87964"/>
                  <a:gd name="connsiteY190" fmla="*/ 48055 h 476956"/>
                  <a:gd name="connsiteX191" fmla="*/ 51313 w 87964"/>
                  <a:gd name="connsiteY191" fmla="*/ 48055 h 476956"/>
                  <a:gd name="connsiteX192" fmla="*/ 50498 w 87964"/>
                  <a:gd name="connsiteY192" fmla="*/ 47241 h 476956"/>
                  <a:gd name="connsiteX193" fmla="*/ 54571 w 87964"/>
                  <a:gd name="connsiteY193" fmla="*/ 44797 h 476956"/>
                  <a:gd name="connsiteX194" fmla="*/ 52942 w 87964"/>
                  <a:gd name="connsiteY194" fmla="*/ 43983 h 476956"/>
                  <a:gd name="connsiteX195" fmla="*/ 44797 w 87964"/>
                  <a:gd name="connsiteY195" fmla="*/ 47241 h 476956"/>
                  <a:gd name="connsiteX196" fmla="*/ 45611 w 87964"/>
                  <a:gd name="connsiteY196" fmla="*/ 42354 h 476956"/>
                  <a:gd name="connsiteX197" fmla="*/ 43982 w 87964"/>
                  <a:gd name="connsiteY197" fmla="*/ 44797 h 476956"/>
                  <a:gd name="connsiteX198" fmla="*/ 40724 w 87964"/>
                  <a:gd name="connsiteY198" fmla="*/ 43983 h 476956"/>
                  <a:gd name="connsiteX199" fmla="*/ 45611 w 87964"/>
                  <a:gd name="connsiteY199" fmla="*/ 40724 h 476956"/>
                  <a:gd name="connsiteX200" fmla="*/ 45611 w 87964"/>
                  <a:gd name="connsiteY200" fmla="*/ 42354 h 476956"/>
                  <a:gd name="connsiteX201" fmla="*/ 48055 w 87964"/>
                  <a:gd name="connsiteY201" fmla="*/ 39096 h 476956"/>
                  <a:gd name="connsiteX202" fmla="*/ 44797 w 87964"/>
                  <a:gd name="connsiteY202" fmla="*/ 39096 h 476956"/>
                  <a:gd name="connsiteX203" fmla="*/ 43982 w 87964"/>
                  <a:gd name="connsiteY203" fmla="*/ 40724 h 476956"/>
                  <a:gd name="connsiteX204" fmla="*/ 41539 w 87964"/>
                  <a:gd name="connsiteY204" fmla="*/ 39096 h 476956"/>
                  <a:gd name="connsiteX205" fmla="*/ 39910 w 87964"/>
                  <a:gd name="connsiteY205" fmla="*/ 42354 h 476956"/>
                  <a:gd name="connsiteX206" fmla="*/ 38281 w 87964"/>
                  <a:gd name="connsiteY206" fmla="*/ 41539 h 476956"/>
                  <a:gd name="connsiteX207" fmla="*/ 39096 w 87964"/>
                  <a:gd name="connsiteY207" fmla="*/ 40724 h 476956"/>
                  <a:gd name="connsiteX208" fmla="*/ 35837 w 87964"/>
                  <a:gd name="connsiteY208" fmla="*/ 39910 h 476956"/>
                  <a:gd name="connsiteX209" fmla="*/ 37467 w 87964"/>
                  <a:gd name="connsiteY209" fmla="*/ 37467 h 476956"/>
                  <a:gd name="connsiteX210" fmla="*/ 41539 w 87964"/>
                  <a:gd name="connsiteY210" fmla="*/ 37467 h 476956"/>
                  <a:gd name="connsiteX211" fmla="*/ 39096 w 87964"/>
                  <a:gd name="connsiteY211" fmla="*/ 35838 h 476956"/>
                  <a:gd name="connsiteX212" fmla="*/ 39910 w 87964"/>
                  <a:gd name="connsiteY212" fmla="*/ 35838 h 476956"/>
                  <a:gd name="connsiteX213" fmla="*/ 39910 w 87964"/>
                  <a:gd name="connsiteY213" fmla="*/ 32580 h 476956"/>
                  <a:gd name="connsiteX214" fmla="*/ 37467 w 87964"/>
                  <a:gd name="connsiteY214" fmla="*/ 34209 h 476956"/>
                  <a:gd name="connsiteX215" fmla="*/ 33394 w 87964"/>
                  <a:gd name="connsiteY215" fmla="*/ 32580 h 476956"/>
                  <a:gd name="connsiteX216" fmla="*/ 35023 w 87964"/>
                  <a:gd name="connsiteY216" fmla="*/ 29322 h 476956"/>
                  <a:gd name="connsiteX217" fmla="*/ 39096 w 87964"/>
                  <a:gd name="connsiteY217" fmla="*/ 31765 h 476956"/>
                  <a:gd name="connsiteX218" fmla="*/ 42354 w 87964"/>
                  <a:gd name="connsiteY218" fmla="*/ 31765 h 476956"/>
                  <a:gd name="connsiteX219" fmla="*/ 44797 w 87964"/>
                  <a:gd name="connsiteY219" fmla="*/ 26878 h 476956"/>
                  <a:gd name="connsiteX220" fmla="*/ 43168 w 87964"/>
                  <a:gd name="connsiteY220" fmla="*/ 26878 h 476956"/>
                  <a:gd name="connsiteX221" fmla="*/ 40724 w 87964"/>
                  <a:gd name="connsiteY221" fmla="*/ 30136 h 476956"/>
                  <a:gd name="connsiteX222" fmla="*/ 35023 w 87964"/>
                  <a:gd name="connsiteY222" fmla="*/ 28507 h 476956"/>
                  <a:gd name="connsiteX223" fmla="*/ 37467 w 87964"/>
                  <a:gd name="connsiteY223" fmla="*/ 26064 h 476956"/>
                  <a:gd name="connsiteX224" fmla="*/ 31765 w 87964"/>
                  <a:gd name="connsiteY224" fmla="*/ 21177 h 476956"/>
                  <a:gd name="connsiteX225" fmla="*/ 28507 w 87964"/>
                  <a:gd name="connsiteY225" fmla="*/ 22806 h 476956"/>
                  <a:gd name="connsiteX226" fmla="*/ 26878 w 87964"/>
                  <a:gd name="connsiteY226" fmla="*/ 27693 h 476956"/>
                  <a:gd name="connsiteX227" fmla="*/ 27693 w 87964"/>
                  <a:gd name="connsiteY227" fmla="*/ 26064 h 476956"/>
                  <a:gd name="connsiteX228" fmla="*/ 26064 w 87964"/>
                  <a:gd name="connsiteY228" fmla="*/ 24435 h 476956"/>
                  <a:gd name="connsiteX229" fmla="*/ 30136 w 87964"/>
                  <a:gd name="connsiteY229" fmla="*/ 19548 h 476956"/>
                  <a:gd name="connsiteX230" fmla="*/ 30136 w 87964"/>
                  <a:gd name="connsiteY230" fmla="*/ 17104 h 476956"/>
                  <a:gd name="connsiteX231" fmla="*/ 23620 w 87964"/>
                  <a:gd name="connsiteY231" fmla="*/ 17104 h 476956"/>
                  <a:gd name="connsiteX232" fmla="*/ 17104 w 87964"/>
                  <a:gd name="connsiteY232" fmla="*/ 13846 h 476956"/>
                  <a:gd name="connsiteX233" fmla="*/ 17919 w 87964"/>
                  <a:gd name="connsiteY233" fmla="*/ 8959 h 476956"/>
                  <a:gd name="connsiteX234" fmla="*/ 16290 w 87964"/>
                  <a:gd name="connsiteY234" fmla="*/ 10589 h 476956"/>
                  <a:gd name="connsiteX235" fmla="*/ 16290 w 87964"/>
                  <a:gd name="connsiteY235" fmla="*/ 9774 h 476956"/>
                  <a:gd name="connsiteX236" fmla="*/ 11403 w 87964"/>
                  <a:gd name="connsiteY236" fmla="*/ 10589 h 476956"/>
                  <a:gd name="connsiteX237" fmla="*/ 13032 w 87964"/>
                  <a:gd name="connsiteY237" fmla="*/ 8145 h 476956"/>
                  <a:gd name="connsiteX238" fmla="*/ 12217 w 87964"/>
                  <a:gd name="connsiteY238" fmla="*/ 8145 h 476956"/>
                  <a:gd name="connsiteX239" fmla="*/ 13032 w 87964"/>
                  <a:gd name="connsiteY239" fmla="*/ 5702 h 476956"/>
                  <a:gd name="connsiteX240" fmla="*/ 8959 w 87964"/>
                  <a:gd name="connsiteY240" fmla="*/ 4887 h 476956"/>
                  <a:gd name="connsiteX241" fmla="*/ 8959 w 87964"/>
                  <a:gd name="connsiteY241" fmla="*/ 6516 h 476956"/>
                  <a:gd name="connsiteX242" fmla="*/ 2444 w 87964"/>
                  <a:gd name="connsiteY242" fmla="*/ 5702 h 476956"/>
                  <a:gd name="connsiteX243" fmla="*/ 3258 w 87964"/>
                  <a:gd name="connsiteY243" fmla="*/ 4072 h 476956"/>
                  <a:gd name="connsiteX244" fmla="*/ 1629 w 87964"/>
                  <a:gd name="connsiteY244" fmla="*/ 4887 h 476956"/>
                  <a:gd name="connsiteX245" fmla="*/ 0 w 87964"/>
                  <a:gd name="connsiteY245" fmla="*/ 3258 h 476956"/>
                  <a:gd name="connsiteX246" fmla="*/ 4887 w 87964"/>
                  <a:gd name="connsiteY246" fmla="*/ 0 h 476956"/>
                  <a:gd name="connsiteX247" fmla="*/ 3258 w 87964"/>
                  <a:gd name="connsiteY247" fmla="*/ 4072 h 476956"/>
                  <a:gd name="connsiteX248" fmla="*/ 6516 w 87964"/>
                  <a:gd name="connsiteY248" fmla="*/ 4072 h 476956"/>
                  <a:gd name="connsiteX249" fmla="*/ 4887 w 87964"/>
                  <a:gd name="connsiteY249" fmla="*/ 4887 h 476956"/>
                  <a:gd name="connsiteX250" fmla="*/ 7330 w 87964"/>
                  <a:gd name="connsiteY250" fmla="*/ 1629 h 476956"/>
                  <a:gd name="connsiteX251" fmla="*/ 6516 w 87964"/>
                  <a:gd name="connsiteY251" fmla="*/ 1629 h 476956"/>
                  <a:gd name="connsiteX252" fmla="*/ 9774 w 87964"/>
                  <a:gd name="connsiteY252" fmla="*/ 815 h 476956"/>
                  <a:gd name="connsiteX253" fmla="*/ 8959 w 87964"/>
                  <a:gd name="connsiteY253" fmla="*/ 3258 h 476956"/>
                  <a:gd name="connsiteX254" fmla="*/ 13032 w 87964"/>
                  <a:gd name="connsiteY254" fmla="*/ 1629 h 476956"/>
                  <a:gd name="connsiteX255" fmla="*/ 18733 w 87964"/>
                  <a:gd name="connsiteY255" fmla="*/ 2444 h 476956"/>
                  <a:gd name="connsiteX256" fmla="*/ 13846 w 87964"/>
                  <a:gd name="connsiteY256" fmla="*/ 5702 h 476956"/>
                  <a:gd name="connsiteX257" fmla="*/ 16290 w 87964"/>
                  <a:gd name="connsiteY257" fmla="*/ 7331 h 476956"/>
                  <a:gd name="connsiteX258" fmla="*/ 21177 w 87964"/>
                  <a:gd name="connsiteY258" fmla="*/ 3258 h 476956"/>
                  <a:gd name="connsiteX259" fmla="*/ 20362 w 87964"/>
                  <a:gd name="connsiteY259" fmla="*/ 4887 h 476956"/>
                  <a:gd name="connsiteX260" fmla="*/ 25249 w 87964"/>
                  <a:gd name="connsiteY260" fmla="*/ 4072 h 476956"/>
                  <a:gd name="connsiteX261" fmla="*/ 33394 w 87964"/>
                  <a:gd name="connsiteY261" fmla="*/ 9774 h 476956"/>
                  <a:gd name="connsiteX262" fmla="*/ 32580 w 87964"/>
                  <a:gd name="connsiteY262" fmla="*/ 11403 h 476956"/>
                  <a:gd name="connsiteX263" fmla="*/ 39910 w 87964"/>
                  <a:gd name="connsiteY263" fmla="*/ 13032 h 476956"/>
                  <a:gd name="connsiteX264" fmla="*/ 45611 w 87964"/>
                  <a:gd name="connsiteY264" fmla="*/ 20362 h 476956"/>
                  <a:gd name="connsiteX265" fmla="*/ 58643 w 87964"/>
                  <a:gd name="connsiteY265" fmla="*/ 32580 h 476956"/>
                  <a:gd name="connsiteX266" fmla="*/ 56200 w 87964"/>
                  <a:gd name="connsiteY266" fmla="*/ 33394 h 476956"/>
                  <a:gd name="connsiteX267" fmla="*/ 56200 w 87964"/>
                  <a:gd name="connsiteY267" fmla="*/ 35838 h 476956"/>
                  <a:gd name="connsiteX268" fmla="*/ 61087 w 87964"/>
                  <a:gd name="connsiteY268" fmla="*/ 35838 h 476956"/>
                  <a:gd name="connsiteX269" fmla="*/ 67603 w 87964"/>
                  <a:gd name="connsiteY269" fmla="*/ 42354 h 476956"/>
                  <a:gd name="connsiteX270" fmla="*/ 65974 w 87964"/>
                  <a:gd name="connsiteY270" fmla="*/ 43168 h 476956"/>
                  <a:gd name="connsiteX271" fmla="*/ 70046 w 87964"/>
                  <a:gd name="connsiteY271" fmla="*/ 50498 h 476956"/>
                  <a:gd name="connsiteX272" fmla="*/ 69232 w 87964"/>
                  <a:gd name="connsiteY272" fmla="*/ 52942 h 476956"/>
                  <a:gd name="connsiteX273" fmla="*/ 74933 w 87964"/>
                  <a:gd name="connsiteY273" fmla="*/ 56200 h 476956"/>
                  <a:gd name="connsiteX274" fmla="*/ 75748 w 87964"/>
                  <a:gd name="connsiteY274" fmla="*/ 62716 h 476956"/>
                  <a:gd name="connsiteX275" fmla="*/ 83893 w 87964"/>
                  <a:gd name="connsiteY275" fmla="*/ 82263 h 476956"/>
                  <a:gd name="connsiteX276" fmla="*/ 82263 w 87964"/>
                  <a:gd name="connsiteY276" fmla="*/ 83078 h 476956"/>
                  <a:gd name="connsiteX277" fmla="*/ 87150 w 87964"/>
                  <a:gd name="connsiteY277" fmla="*/ 103440 h 476956"/>
                  <a:gd name="connsiteX278" fmla="*/ 83893 w 87964"/>
                  <a:gd name="connsiteY278" fmla="*/ 102626 h 476956"/>
                  <a:gd name="connsiteX279" fmla="*/ 87150 w 87964"/>
                  <a:gd name="connsiteY279" fmla="*/ 105884 h 476956"/>
                  <a:gd name="connsiteX280" fmla="*/ 86336 w 87964"/>
                  <a:gd name="connsiteY280" fmla="*/ 111585 h 476956"/>
                  <a:gd name="connsiteX281" fmla="*/ 87965 w 87964"/>
                  <a:gd name="connsiteY281" fmla="*/ 115658 h 476956"/>
                  <a:gd name="connsiteX282" fmla="*/ 87150 w 87964"/>
                  <a:gd name="connsiteY282" fmla="*/ 124617 h 476956"/>
                  <a:gd name="connsiteX283" fmla="*/ 87150 w 87964"/>
                  <a:gd name="connsiteY283" fmla="*/ 123802 h 476956"/>
                  <a:gd name="connsiteX284" fmla="*/ 84707 w 87964"/>
                  <a:gd name="connsiteY284" fmla="*/ 123802 h 476956"/>
                  <a:gd name="connsiteX285" fmla="*/ 87965 w 87964"/>
                  <a:gd name="connsiteY285" fmla="*/ 127060 h 476956"/>
                  <a:gd name="connsiteX286" fmla="*/ 85521 w 87964"/>
                  <a:gd name="connsiteY286" fmla="*/ 139278 h 476956"/>
                  <a:gd name="connsiteX287" fmla="*/ 87150 w 87964"/>
                  <a:gd name="connsiteY287" fmla="*/ 140092 h 476956"/>
                  <a:gd name="connsiteX288" fmla="*/ 85521 w 87964"/>
                  <a:gd name="connsiteY288" fmla="*/ 149052 h 476956"/>
                  <a:gd name="connsiteX289" fmla="*/ 83893 w 87964"/>
                  <a:gd name="connsiteY289" fmla="*/ 149052 h 476956"/>
                  <a:gd name="connsiteX290" fmla="*/ 85521 w 87964"/>
                  <a:gd name="connsiteY290" fmla="*/ 149866 h 476956"/>
                  <a:gd name="connsiteX291" fmla="*/ 82263 w 87964"/>
                  <a:gd name="connsiteY291" fmla="*/ 164527 h 476956"/>
                  <a:gd name="connsiteX292" fmla="*/ 79820 w 87964"/>
                  <a:gd name="connsiteY292" fmla="*/ 188962 h 476956"/>
                  <a:gd name="connsiteX293" fmla="*/ 79006 w 87964"/>
                  <a:gd name="connsiteY293" fmla="*/ 188962 h 476956"/>
                  <a:gd name="connsiteX294" fmla="*/ 79006 w 87964"/>
                  <a:gd name="connsiteY294" fmla="*/ 197107 h 476956"/>
                  <a:gd name="connsiteX295" fmla="*/ 76562 w 87964"/>
                  <a:gd name="connsiteY295" fmla="*/ 198736 h 476956"/>
                  <a:gd name="connsiteX296" fmla="*/ 75748 w 87964"/>
                  <a:gd name="connsiteY296" fmla="*/ 207695 h 476956"/>
                  <a:gd name="connsiteX297" fmla="*/ 75748 w 87964"/>
                  <a:gd name="connsiteY297" fmla="*/ 206880 h 476956"/>
                  <a:gd name="connsiteX298" fmla="*/ 73304 w 87964"/>
                  <a:gd name="connsiteY298" fmla="*/ 215840 h 476956"/>
                  <a:gd name="connsiteX299" fmla="*/ 72489 w 87964"/>
                  <a:gd name="connsiteY299" fmla="*/ 214211 h 476956"/>
                  <a:gd name="connsiteX300" fmla="*/ 71675 w 87964"/>
                  <a:gd name="connsiteY300" fmla="*/ 217469 h 476956"/>
                  <a:gd name="connsiteX301" fmla="*/ 73304 w 87964"/>
                  <a:gd name="connsiteY301" fmla="*/ 217469 h 476956"/>
                  <a:gd name="connsiteX302" fmla="*/ 71675 w 87964"/>
                  <a:gd name="connsiteY302" fmla="*/ 239460 h 476956"/>
                  <a:gd name="connsiteX303" fmla="*/ 67603 w 87964"/>
                  <a:gd name="connsiteY303" fmla="*/ 243533 h 476956"/>
                  <a:gd name="connsiteX304" fmla="*/ 68417 w 87964"/>
                  <a:gd name="connsiteY304" fmla="*/ 244347 h 476956"/>
                  <a:gd name="connsiteX305" fmla="*/ 65159 w 87964"/>
                  <a:gd name="connsiteY305" fmla="*/ 247605 h 476956"/>
                  <a:gd name="connsiteX306" fmla="*/ 67603 w 87964"/>
                  <a:gd name="connsiteY306" fmla="*/ 249234 h 476956"/>
                  <a:gd name="connsiteX307" fmla="*/ 64345 w 87964"/>
                  <a:gd name="connsiteY307" fmla="*/ 254935 h 476956"/>
                  <a:gd name="connsiteX308" fmla="*/ 63530 w 87964"/>
                  <a:gd name="connsiteY308" fmla="*/ 254121 h 476956"/>
                  <a:gd name="connsiteX309" fmla="*/ 67603 w 87964"/>
                  <a:gd name="connsiteY309" fmla="*/ 263895 h 476956"/>
                  <a:gd name="connsiteX310" fmla="*/ 61901 w 87964"/>
                  <a:gd name="connsiteY310" fmla="*/ 311950 h 476956"/>
                  <a:gd name="connsiteX311" fmla="*/ 50498 w 87964"/>
                  <a:gd name="connsiteY311" fmla="*/ 358375 h 476956"/>
                  <a:gd name="connsiteX312" fmla="*/ 46426 w 87964"/>
                  <a:gd name="connsiteY312" fmla="*/ 365706 h 476956"/>
                  <a:gd name="connsiteX313" fmla="*/ 45611 w 87964"/>
                  <a:gd name="connsiteY313" fmla="*/ 364891 h 476956"/>
                  <a:gd name="connsiteX314" fmla="*/ 47241 w 87964"/>
                  <a:gd name="connsiteY314" fmla="*/ 368964 h 476956"/>
                  <a:gd name="connsiteX315" fmla="*/ 43168 w 87964"/>
                  <a:gd name="connsiteY315" fmla="*/ 386068 h 476956"/>
                  <a:gd name="connsiteX316" fmla="*/ 40724 w 87964"/>
                  <a:gd name="connsiteY316" fmla="*/ 385254 h 476956"/>
                  <a:gd name="connsiteX317" fmla="*/ 42354 w 87964"/>
                  <a:gd name="connsiteY317" fmla="*/ 386882 h 476956"/>
                  <a:gd name="connsiteX318" fmla="*/ 41539 w 87964"/>
                  <a:gd name="connsiteY318" fmla="*/ 386882 h 476956"/>
                  <a:gd name="connsiteX319" fmla="*/ 43982 w 87964"/>
                  <a:gd name="connsiteY319" fmla="*/ 388512 h 476956"/>
                  <a:gd name="connsiteX320" fmla="*/ 30136 w 87964"/>
                  <a:gd name="connsiteY320" fmla="*/ 432494 h 476956"/>
                  <a:gd name="connsiteX321" fmla="*/ 26878 w 87964"/>
                  <a:gd name="connsiteY321" fmla="*/ 444711 h 476956"/>
                  <a:gd name="connsiteX322" fmla="*/ 13846 w 87964"/>
                  <a:gd name="connsiteY322" fmla="*/ 475662 h 476956"/>
                  <a:gd name="connsiteX323" fmla="*/ 14661 w 87964"/>
                  <a:gd name="connsiteY323" fmla="*/ 469960 h 476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87964" h="476956">
                    <a:moveTo>
                      <a:pt x="14661" y="469960"/>
                    </a:moveTo>
                    <a:cubicBezTo>
                      <a:pt x="10589" y="462630"/>
                      <a:pt x="18733" y="456114"/>
                      <a:pt x="17104" y="448784"/>
                    </a:cubicBezTo>
                    <a:cubicBezTo>
                      <a:pt x="17104" y="447969"/>
                      <a:pt x="20362" y="449598"/>
                      <a:pt x="20362" y="447969"/>
                    </a:cubicBezTo>
                    <a:cubicBezTo>
                      <a:pt x="17919" y="440639"/>
                      <a:pt x="22806" y="431679"/>
                      <a:pt x="28507" y="424349"/>
                    </a:cubicBezTo>
                    <a:lnTo>
                      <a:pt x="29322" y="425164"/>
                    </a:lnTo>
                    <a:cubicBezTo>
                      <a:pt x="30136" y="423534"/>
                      <a:pt x="27693" y="421091"/>
                      <a:pt x="28507" y="419462"/>
                    </a:cubicBezTo>
                    <a:cubicBezTo>
                      <a:pt x="29322" y="419462"/>
                      <a:pt x="29322" y="420277"/>
                      <a:pt x="30136" y="420277"/>
                    </a:cubicBezTo>
                    <a:cubicBezTo>
                      <a:pt x="28507" y="419462"/>
                      <a:pt x="30136" y="417019"/>
                      <a:pt x="28507" y="416204"/>
                    </a:cubicBezTo>
                    <a:cubicBezTo>
                      <a:pt x="29322" y="415390"/>
                      <a:pt x="30951" y="416204"/>
                      <a:pt x="31765" y="415390"/>
                    </a:cubicBezTo>
                    <a:lnTo>
                      <a:pt x="30136" y="413761"/>
                    </a:lnTo>
                    <a:cubicBezTo>
                      <a:pt x="26064" y="409688"/>
                      <a:pt x="31765" y="408059"/>
                      <a:pt x="30136" y="403987"/>
                    </a:cubicBezTo>
                    <a:cubicBezTo>
                      <a:pt x="30951" y="403987"/>
                      <a:pt x="30951" y="404801"/>
                      <a:pt x="31765" y="404801"/>
                    </a:cubicBezTo>
                    <a:cubicBezTo>
                      <a:pt x="30136" y="398285"/>
                      <a:pt x="32580" y="391769"/>
                      <a:pt x="32580" y="386068"/>
                    </a:cubicBezTo>
                    <a:cubicBezTo>
                      <a:pt x="33394" y="386882"/>
                      <a:pt x="34209" y="386882"/>
                      <a:pt x="35837" y="386882"/>
                    </a:cubicBezTo>
                    <a:cubicBezTo>
                      <a:pt x="33394" y="386068"/>
                      <a:pt x="33394" y="383625"/>
                      <a:pt x="33394" y="381996"/>
                    </a:cubicBezTo>
                    <a:cubicBezTo>
                      <a:pt x="35837" y="381996"/>
                      <a:pt x="31765" y="378738"/>
                      <a:pt x="33394" y="377109"/>
                    </a:cubicBezTo>
                    <a:lnTo>
                      <a:pt x="34209" y="377109"/>
                    </a:lnTo>
                    <a:cubicBezTo>
                      <a:pt x="31765" y="375480"/>
                      <a:pt x="35837" y="375480"/>
                      <a:pt x="33394" y="373851"/>
                    </a:cubicBezTo>
                    <a:lnTo>
                      <a:pt x="35023" y="373036"/>
                    </a:lnTo>
                    <a:cubicBezTo>
                      <a:pt x="31765" y="371407"/>
                      <a:pt x="37467" y="371407"/>
                      <a:pt x="35837" y="369778"/>
                    </a:cubicBezTo>
                    <a:lnTo>
                      <a:pt x="35023" y="369778"/>
                    </a:lnTo>
                    <a:cubicBezTo>
                      <a:pt x="34209" y="368149"/>
                      <a:pt x="36652" y="368149"/>
                      <a:pt x="35837" y="367335"/>
                    </a:cubicBezTo>
                    <a:lnTo>
                      <a:pt x="35837" y="367335"/>
                    </a:lnTo>
                    <a:cubicBezTo>
                      <a:pt x="35837" y="364891"/>
                      <a:pt x="37467" y="364077"/>
                      <a:pt x="35023" y="363262"/>
                    </a:cubicBezTo>
                    <a:cubicBezTo>
                      <a:pt x="37467" y="363262"/>
                      <a:pt x="35023" y="365706"/>
                      <a:pt x="38281" y="364891"/>
                    </a:cubicBezTo>
                    <a:cubicBezTo>
                      <a:pt x="37467" y="356746"/>
                      <a:pt x="39910" y="348602"/>
                      <a:pt x="41539" y="340457"/>
                    </a:cubicBezTo>
                    <a:cubicBezTo>
                      <a:pt x="43168" y="339642"/>
                      <a:pt x="43168" y="339642"/>
                      <a:pt x="43982" y="339642"/>
                    </a:cubicBezTo>
                    <a:cubicBezTo>
                      <a:pt x="43982" y="338828"/>
                      <a:pt x="43982" y="336384"/>
                      <a:pt x="43168" y="335570"/>
                    </a:cubicBezTo>
                    <a:cubicBezTo>
                      <a:pt x="43168" y="335570"/>
                      <a:pt x="44797" y="335570"/>
                      <a:pt x="44797" y="334755"/>
                    </a:cubicBezTo>
                    <a:cubicBezTo>
                      <a:pt x="46426" y="333126"/>
                      <a:pt x="42354" y="332312"/>
                      <a:pt x="43982" y="331497"/>
                    </a:cubicBezTo>
                    <a:cubicBezTo>
                      <a:pt x="44797" y="332312"/>
                      <a:pt x="45611" y="332312"/>
                      <a:pt x="46426" y="332312"/>
                    </a:cubicBezTo>
                    <a:cubicBezTo>
                      <a:pt x="44797" y="330683"/>
                      <a:pt x="45611" y="329054"/>
                      <a:pt x="44797" y="327425"/>
                    </a:cubicBezTo>
                    <a:cubicBezTo>
                      <a:pt x="44797" y="327425"/>
                      <a:pt x="45611" y="328239"/>
                      <a:pt x="46426" y="328239"/>
                    </a:cubicBezTo>
                    <a:cubicBezTo>
                      <a:pt x="44797" y="325796"/>
                      <a:pt x="47241" y="324981"/>
                      <a:pt x="46426" y="323352"/>
                    </a:cubicBezTo>
                    <a:lnTo>
                      <a:pt x="48055" y="324167"/>
                    </a:lnTo>
                    <a:cubicBezTo>
                      <a:pt x="50498" y="321723"/>
                      <a:pt x="44797" y="322538"/>
                      <a:pt x="46426" y="320909"/>
                    </a:cubicBezTo>
                    <a:cubicBezTo>
                      <a:pt x="46426" y="321723"/>
                      <a:pt x="47241" y="321723"/>
                      <a:pt x="48055" y="321723"/>
                    </a:cubicBezTo>
                    <a:cubicBezTo>
                      <a:pt x="45611" y="319280"/>
                      <a:pt x="47241" y="316022"/>
                      <a:pt x="47241" y="313578"/>
                    </a:cubicBezTo>
                    <a:cubicBezTo>
                      <a:pt x="47241" y="313578"/>
                      <a:pt x="48055" y="313578"/>
                      <a:pt x="48055" y="313578"/>
                    </a:cubicBezTo>
                    <a:cubicBezTo>
                      <a:pt x="48055" y="311135"/>
                      <a:pt x="49684" y="309506"/>
                      <a:pt x="48869" y="306248"/>
                    </a:cubicBezTo>
                    <a:cubicBezTo>
                      <a:pt x="49684" y="305434"/>
                      <a:pt x="52127" y="307063"/>
                      <a:pt x="52127" y="304619"/>
                    </a:cubicBezTo>
                    <a:cubicBezTo>
                      <a:pt x="48869" y="303805"/>
                      <a:pt x="52127" y="300547"/>
                      <a:pt x="48055" y="301361"/>
                    </a:cubicBezTo>
                    <a:cubicBezTo>
                      <a:pt x="48869" y="299732"/>
                      <a:pt x="50498" y="296474"/>
                      <a:pt x="49684" y="294845"/>
                    </a:cubicBezTo>
                    <a:cubicBezTo>
                      <a:pt x="50498" y="295660"/>
                      <a:pt x="53756" y="294845"/>
                      <a:pt x="53756" y="296474"/>
                    </a:cubicBezTo>
                    <a:lnTo>
                      <a:pt x="56200" y="295660"/>
                    </a:lnTo>
                    <a:cubicBezTo>
                      <a:pt x="57014" y="296474"/>
                      <a:pt x="55385" y="296474"/>
                      <a:pt x="57014" y="296474"/>
                    </a:cubicBezTo>
                    <a:cubicBezTo>
                      <a:pt x="57014" y="295660"/>
                      <a:pt x="56200" y="293216"/>
                      <a:pt x="57014" y="292402"/>
                    </a:cubicBezTo>
                    <a:cubicBezTo>
                      <a:pt x="55385" y="290773"/>
                      <a:pt x="52127" y="288329"/>
                      <a:pt x="52127" y="285886"/>
                    </a:cubicBezTo>
                    <a:cubicBezTo>
                      <a:pt x="52942" y="287515"/>
                      <a:pt x="55385" y="285886"/>
                      <a:pt x="56200" y="286700"/>
                    </a:cubicBezTo>
                    <a:lnTo>
                      <a:pt x="51313" y="281813"/>
                    </a:lnTo>
                    <a:cubicBezTo>
                      <a:pt x="51313" y="280999"/>
                      <a:pt x="53756" y="281813"/>
                      <a:pt x="52942" y="280999"/>
                    </a:cubicBezTo>
                    <a:cubicBezTo>
                      <a:pt x="52127" y="280999"/>
                      <a:pt x="52127" y="280185"/>
                      <a:pt x="51313" y="280185"/>
                    </a:cubicBezTo>
                    <a:cubicBezTo>
                      <a:pt x="51313" y="280185"/>
                      <a:pt x="51313" y="276926"/>
                      <a:pt x="54571" y="276926"/>
                    </a:cubicBezTo>
                    <a:cubicBezTo>
                      <a:pt x="55385" y="276926"/>
                      <a:pt x="54571" y="278555"/>
                      <a:pt x="56200" y="277741"/>
                    </a:cubicBezTo>
                    <a:cubicBezTo>
                      <a:pt x="56200" y="276112"/>
                      <a:pt x="55385" y="276112"/>
                      <a:pt x="55385" y="274483"/>
                    </a:cubicBezTo>
                    <a:lnTo>
                      <a:pt x="55385" y="274483"/>
                    </a:lnTo>
                    <a:cubicBezTo>
                      <a:pt x="56200" y="273668"/>
                      <a:pt x="54571" y="271225"/>
                      <a:pt x="52942" y="272040"/>
                    </a:cubicBezTo>
                    <a:cubicBezTo>
                      <a:pt x="52942" y="272854"/>
                      <a:pt x="54571" y="272040"/>
                      <a:pt x="53756" y="272854"/>
                    </a:cubicBezTo>
                    <a:cubicBezTo>
                      <a:pt x="52127" y="272040"/>
                      <a:pt x="52127" y="269596"/>
                      <a:pt x="52127" y="268781"/>
                    </a:cubicBezTo>
                    <a:cubicBezTo>
                      <a:pt x="52127" y="269596"/>
                      <a:pt x="52942" y="269596"/>
                      <a:pt x="53756" y="269596"/>
                    </a:cubicBezTo>
                    <a:cubicBezTo>
                      <a:pt x="52127" y="267153"/>
                      <a:pt x="51313" y="264709"/>
                      <a:pt x="51313" y="262266"/>
                    </a:cubicBezTo>
                    <a:cubicBezTo>
                      <a:pt x="49684" y="262266"/>
                      <a:pt x="53756" y="263895"/>
                      <a:pt x="52942" y="263895"/>
                    </a:cubicBezTo>
                    <a:cubicBezTo>
                      <a:pt x="55385" y="261451"/>
                      <a:pt x="51313" y="257379"/>
                      <a:pt x="54571" y="255750"/>
                    </a:cubicBezTo>
                    <a:cubicBezTo>
                      <a:pt x="54571" y="256564"/>
                      <a:pt x="52942" y="255750"/>
                      <a:pt x="52942" y="255750"/>
                    </a:cubicBezTo>
                    <a:cubicBezTo>
                      <a:pt x="53756" y="254121"/>
                      <a:pt x="55385" y="254935"/>
                      <a:pt x="54571" y="254121"/>
                    </a:cubicBezTo>
                    <a:cubicBezTo>
                      <a:pt x="55385" y="254121"/>
                      <a:pt x="54571" y="253306"/>
                      <a:pt x="54571" y="251677"/>
                    </a:cubicBezTo>
                    <a:cubicBezTo>
                      <a:pt x="53756" y="250863"/>
                      <a:pt x="55385" y="251677"/>
                      <a:pt x="55385" y="252492"/>
                    </a:cubicBezTo>
                    <a:cubicBezTo>
                      <a:pt x="54571" y="250863"/>
                      <a:pt x="53756" y="245161"/>
                      <a:pt x="56200" y="242718"/>
                    </a:cubicBezTo>
                    <a:cubicBezTo>
                      <a:pt x="55385" y="242718"/>
                      <a:pt x="53756" y="240274"/>
                      <a:pt x="53756" y="239460"/>
                    </a:cubicBezTo>
                    <a:lnTo>
                      <a:pt x="55385" y="240274"/>
                    </a:lnTo>
                    <a:cubicBezTo>
                      <a:pt x="56200" y="239460"/>
                      <a:pt x="55385" y="237831"/>
                      <a:pt x="57014" y="237831"/>
                    </a:cubicBezTo>
                    <a:cubicBezTo>
                      <a:pt x="55385" y="236202"/>
                      <a:pt x="57829" y="243533"/>
                      <a:pt x="56200" y="241903"/>
                    </a:cubicBezTo>
                    <a:cubicBezTo>
                      <a:pt x="57829" y="241903"/>
                      <a:pt x="53756" y="238646"/>
                      <a:pt x="56200" y="239460"/>
                    </a:cubicBezTo>
                    <a:cubicBezTo>
                      <a:pt x="56200" y="237831"/>
                      <a:pt x="54571" y="236202"/>
                      <a:pt x="56200" y="235388"/>
                    </a:cubicBezTo>
                    <a:cubicBezTo>
                      <a:pt x="56200" y="235388"/>
                      <a:pt x="58643" y="237016"/>
                      <a:pt x="58643" y="236202"/>
                    </a:cubicBezTo>
                    <a:cubicBezTo>
                      <a:pt x="58643" y="233759"/>
                      <a:pt x="57829" y="235388"/>
                      <a:pt x="57829" y="233759"/>
                    </a:cubicBezTo>
                    <a:lnTo>
                      <a:pt x="57014" y="232944"/>
                    </a:lnTo>
                    <a:cubicBezTo>
                      <a:pt x="55385" y="232944"/>
                      <a:pt x="57829" y="231315"/>
                      <a:pt x="55385" y="231315"/>
                    </a:cubicBezTo>
                    <a:cubicBezTo>
                      <a:pt x="57014" y="231315"/>
                      <a:pt x="54571" y="228057"/>
                      <a:pt x="57829" y="228872"/>
                    </a:cubicBezTo>
                    <a:lnTo>
                      <a:pt x="60272" y="229686"/>
                    </a:lnTo>
                    <a:cubicBezTo>
                      <a:pt x="60272" y="228872"/>
                      <a:pt x="57829" y="228057"/>
                      <a:pt x="57014" y="227243"/>
                    </a:cubicBezTo>
                    <a:cubicBezTo>
                      <a:pt x="57014" y="227243"/>
                      <a:pt x="57829" y="227243"/>
                      <a:pt x="57829" y="227243"/>
                    </a:cubicBezTo>
                    <a:cubicBezTo>
                      <a:pt x="54571" y="226428"/>
                      <a:pt x="58643" y="225614"/>
                      <a:pt x="56200" y="223985"/>
                    </a:cubicBezTo>
                    <a:cubicBezTo>
                      <a:pt x="57829" y="222356"/>
                      <a:pt x="57014" y="219098"/>
                      <a:pt x="59458" y="219098"/>
                    </a:cubicBezTo>
                    <a:cubicBezTo>
                      <a:pt x="58643" y="217469"/>
                      <a:pt x="57829" y="215840"/>
                      <a:pt x="58643" y="214211"/>
                    </a:cubicBezTo>
                    <a:cubicBezTo>
                      <a:pt x="58643" y="214211"/>
                      <a:pt x="58643" y="215025"/>
                      <a:pt x="59458" y="215025"/>
                    </a:cubicBezTo>
                    <a:cubicBezTo>
                      <a:pt x="60272" y="214211"/>
                      <a:pt x="59458" y="214211"/>
                      <a:pt x="59458" y="212582"/>
                    </a:cubicBezTo>
                    <a:cubicBezTo>
                      <a:pt x="60272" y="212582"/>
                      <a:pt x="61901" y="210953"/>
                      <a:pt x="63530" y="210138"/>
                    </a:cubicBezTo>
                    <a:cubicBezTo>
                      <a:pt x="62716" y="208509"/>
                      <a:pt x="60272" y="208509"/>
                      <a:pt x="59458" y="208509"/>
                    </a:cubicBezTo>
                    <a:cubicBezTo>
                      <a:pt x="63530" y="207695"/>
                      <a:pt x="57829" y="204437"/>
                      <a:pt x="61087" y="202808"/>
                    </a:cubicBezTo>
                    <a:cubicBezTo>
                      <a:pt x="61901" y="203622"/>
                      <a:pt x="62716" y="205251"/>
                      <a:pt x="63530" y="204437"/>
                    </a:cubicBezTo>
                    <a:cubicBezTo>
                      <a:pt x="67603" y="203622"/>
                      <a:pt x="61087" y="201179"/>
                      <a:pt x="63530" y="199550"/>
                    </a:cubicBezTo>
                    <a:lnTo>
                      <a:pt x="60272" y="199550"/>
                    </a:lnTo>
                    <a:cubicBezTo>
                      <a:pt x="61901" y="198736"/>
                      <a:pt x="58643" y="196292"/>
                      <a:pt x="61901" y="197107"/>
                    </a:cubicBezTo>
                    <a:cubicBezTo>
                      <a:pt x="61087" y="196292"/>
                      <a:pt x="63530" y="194663"/>
                      <a:pt x="60272" y="194663"/>
                    </a:cubicBezTo>
                    <a:cubicBezTo>
                      <a:pt x="63530" y="191405"/>
                      <a:pt x="60272" y="186518"/>
                      <a:pt x="65159" y="184889"/>
                    </a:cubicBezTo>
                    <a:cubicBezTo>
                      <a:pt x="65159" y="184075"/>
                      <a:pt x="65159" y="183260"/>
                      <a:pt x="63530" y="183260"/>
                    </a:cubicBezTo>
                    <a:cubicBezTo>
                      <a:pt x="61901" y="184075"/>
                      <a:pt x="64345" y="184889"/>
                      <a:pt x="63530" y="184889"/>
                    </a:cubicBezTo>
                    <a:cubicBezTo>
                      <a:pt x="63530" y="184075"/>
                      <a:pt x="62716" y="184075"/>
                      <a:pt x="62716" y="184075"/>
                    </a:cubicBezTo>
                    <a:cubicBezTo>
                      <a:pt x="63530" y="183260"/>
                      <a:pt x="63530" y="182446"/>
                      <a:pt x="65974" y="184075"/>
                    </a:cubicBezTo>
                    <a:cubicBezTo>
                      <a:pt x="68417" y="181631"/>
                      <a:pt x="61087" y="180817"/>
                      <a:pt x="62716" y="178373"/>
                    </a:cubicBezTo>
                    <a:cubicBezTo>
                      <a:pt x="63530" y="178373"/>
                      <a:pt x="64345" y="178373"/>
                      <a:pt x="64345" y="177559"/>
                    </a:cubicBezTo>
                    <a:lnTo>
                      <a:pt x="62716" y="175930"/>
                    </a:lnTo>
                    <a:cubicBezTo>
                      <a:pt x="63530" y="174301"/>
                      <a:pt x="65159" y="175115"/>
                      <a:pt x="67603" y="175115"/>
                    </a:cubicBezTo>
                    <a:cubicBezTo>
                      <a:pt x="67603" y="174301"/>
                      <a:pt x="67603" y="172672"/>
                      <a:pt x="65974" y="171857"/>
                    </a:cubicBezTo>
                    <a:lnTo>
                      <a:pt x="68417" y="171043"/>
                    </a:lnTo>
                    <a:cubicBezTo>
                      <a:pt x="66788" y="171857"/>
                      <a:pt x="67603" y="170228"/>
                      <a:pt x="66788" y="169414"/>
                    </a:cubicBezTo>
                    <a:lnTo>
                      <a:pt x="67603" y="170228"/>
                    </a:lnTo>
                    <a:cubicBezTo>
                      <a:pt x="68417" y="170228"/>
                      <a:pt x="68417" y="168599"/>
                      <a:pt x="67603" y="168599"/>
                    </a:cubicBezTo>
                    <a:cubicBezTo>
                      <a:pt x="65974" y="168599"/>
                      <a:pt x="65974" y="169414"/>
                      <a:pt x="65159" y="170228"/>
                    </a:cubicBezTo>
                    <a:cubicBezTo>
                      <a:pt x="64345" y="169414"/>
                      <a:pt x="64345" y="168599"/>
                      <a:pt x="63530" y="167785"/>
                    </a:cubicBezTo>
                    <a:cubicBezTo>
                      <a:pt x="65159" y="168599"/>
                      <a:pt x="65159" y="166156"/>
                      <a:pt x="65159" y="165341"/>
                    </a:cubicBezTo>
                    <a:cubicBezTo>
                      <a:pt x="65974" y="164527"/>
                      <a:pt x="63530" y="163712"/>
                      <a:pt x="63530" y="163712"/>
                    </a:cubicBezTo>
                    <a:cubicBezTo>
                      <a:pt x="64345" y="163712"/>
                      <a:pt x="63530" y="162084"/>
                      <a:pt x="65159" y="162898"/>
                    </a:cubicBezTo>
                    <a:cubicBezTo>
                      <a:pt x="65159" y="162898"/>
                      <a:pt x="64345" y="163712"/>
                      <a:pt x="65159" y="164527"/>
                    </a:cubicBezTo>
                    <a:cubicBezTo>
                      <a:pt x="65974" y="163712"/>
                      <a:pt x="67603" y="164527"/>
                      <a:pt x="66788" y="162898"/>
                    </a:cubicBezTo>
                    <a:cubicBezTo>
                      <a:pt x="65974" y="162084"/>
                      <a:pt x="62716" y="162898"/>
                      <a:pt x="64345" y="161269"/>
                    </a:cubicBezTo>
                    <a:cubicBezTo>
                      <a:pt x="65159" y="162084"/>
                      <a:pt x="65159" y="162084"/>
                      <a:pt x="65974" y="162084"/>
                    </a:cubicBezTo>
                    <a:lnTo>
                      <a:pt x="67603" y="160455"/>
                    </a:lnTo>
                    <a:lnTo>
                      <a:pt x="65974" y="160455"/>
                    </a:lnTo>
                    <a:cubicBezTo>
                      <a:pt x="66788" y="160455"/>
                      <a:pt x="66788" y="160455"/>
                      <a:pt x="66788" y="160455"/>
                    </a:cubicBezTo>
                    <a:cubicBezTo>
                      <a:pt x="65159" y="159640"/>
                      <a:pt x="66788" y="158011"/>
                      <a:pt x="64345" y="157197"/>
                    </a:cubicBezTo>
                    <a:cubicBezTo>
                      <a:pt x="64345" y="156382"/>
                      <a:pt x="65974" y="155568"/>
                      <a:pt x="65974" y="154753"/>
                    </a:cubicBezTo>
                    <a:lnTo>
                      <a:pt x="65974" y="154753"/>
                    </a:lnTo>
                    <a:cubicBezTo>
                      <a:pt x="66788" y="153939"/>
                      <a:pt x="66788" y="152310"/>
                      <a:pt x="65159" y="151495"/>
                    </a:cubicBezTo>
                    <a:lnTo>
                      <a:pt x="65159" y="151495"/>
                    </a:lnTo>
                    <a:cubicBezTo>
                      <a:pt x="65159" y="150681"/>
                      <a:pt x="65159" y="149866"/>
                      <a:pt x="64345" y="149052"/>
                    </a:cubicBezTo>
                    <a:cubicBezTo>
                      <a:pt x="65974" y="148237"/>
                      <a:pt x="70861" y="149052"/>
                      <a:pt x="69232" y="147423"/>
                    </a:cubicBezTo>
                    <a:cubicBezTo>
                      <a:pt x="69232" y="145794"/>
                      <a:pt x="65974" y="144979"/>
                      <a:pt x="65159" y="144979"/>
                    </a:cubicBezTo>
                    <a:cubicBezTo>
                      <a:pt x="66788" y="142536"/>
                      <a:pt x="64345" y="139278"/>
                      <a:pt x="66788" y="137649"/>
                    </a:cubicBezTo>
                    <a:cubicBezTo>
                      <a:pt x="65974" y="136834"/>
                      <a:pt x="65974" y="137649"/>
                      <a:pt x="65159" y="136834"/>
                    </a:cubicBezTo>
                    <a:cubicBezTo>
                      <a:pt x="65974" y="133576"/>
                      <a:pt x="63530" y="128689"/>
                      <a:pt x="67603" y="126246"/>
                    </a:cubicBezTo>
                    <a:cubicBezTo>
                      <a:pt x="68417" y="127060"/>
                      <a:pt x="69232" y="126246"/>
                      <a:pt x="70046" y="126246"/>
                    </a:cubicBezTo>
                    <a:cubicBezTo>
                      <a:pt x="68417" y="125432"/>
                      <a:pt x="71675" y="125432"/>
                      <a:pt x="69232" y="124617"/>
                    </a:cubicBezTo>
                    <a:cubicBezTo>
                      <a:pt x="67603" y="124617"/>
                      <a:pt x="66788" y="124617"/>
                      <a:pt x="65974" y="125432"/>
                    </a:cubicBezTo>
                    <a:cubicBezTo>
                      <a:pt x="65159" y="122988"/>
                      <a:pt x="65159" y="119730"/>
                      <a:pt x="66788" y="118915"/>
                    </a:cubicBezTo>
                    <a:cubicBezTo>
                      <a:pt x="65974" y="119730"/>
                      <a:pt x="65159" y="118915"/>
                      <a:pt x="65159" y="118915"/>
                    </a:cubicBezTo>
                    <a:cubicBezTo>
                      <a:pt x="67603" y="118915"/>
                      <a:pt x="68417" y="117287"/>
                      <a:pt x="67603" y="116472"/>
                    </a:cubicBezTo>
                    <a:lnTo>
                      <a:pt x="65974" y="116472"/>
                    </a:lnTo>
                    <a:lnTo>
                      <a:pt x="67603" y="115658"/>
                    </a:lnTo>
                    <a:cubicBezTo>
                      <a:pt x="66788" y="114843"/>
                      <a:pt x="64345" y="114843"/>
                      <a:pt x="65974" y="114029"/>
                    </a:cubicBezTo>
                    <a:cubicBezTo>
                      <a:pt x="66788" y="114029"/>
                      <a:pt x="67603" y="114029"/>
                      <a:pt x="67603" y="114029"/>
                    </a:cubicBezTo>
                    <a:cubicBezTo>
                      <a:pt x="65974" y="112400"/>
                      <a:pt x="64345" y="110771"/>
                      <a:pt x="65159" y="109956"/>
                    </a:cubicBezTo>
                    <a:lnTo>
                      <a:pt x="67603" y="109142"/>
                    </a:lnTo>
                    <a:cubicBezTo>
                      <a:pt x="67603" y="108327"/>
                      <a:pt x="65974" y="107513"/>
                      <a:pt x="65159" y="108327"/>
                    </a:cubicBezTo>
                    <a:cubicBezTo>
                      <a:pt x="66788" y="105884"/>
                      <a:pt x="66788" y="104255"/>
                      <a:pt x="68417" y="103440"/>
                    </a:cubicBezTo>
                    <a:cubicBezTo>
                      <a:pt x="63530" y="100182"/>
                      <a:pt x="62716" y="94481"/>
                      <a:pt x="62716" y="90408"/>
                    </a:cubicBezTo>
                    <a:lnTo>
                      <a:pt x="63530" y="90408"/>
                    </a:lnTo>
                    <a:cubicBezTo>
                      <a:pt x="64345" y="88780"/>
                      <a:pt x="61087" y="90408"/>
                      <a:pt x="61901" y="88780"/>
                    </a:cubicBezTo>
                    <a:cubicBezTo>
                      <a:pt x="62716" y="88780"/>
                      <a:pt x="64345" y="87150"/>
                      <a:pt x="65974" y="87965"/>
                    </a:cubicBezTo>
                    <a:cubicBezTo>
                      <a:pt x="66788" y="86336"/>
                      <a:pt x="63530" y="86336"/>
                      <a:pt x="62716" y="85521"/>
                    </a:cubicBezTo>
                    <a:cubicBezTo>
                      <a:pt x="61087" y="85521"/>
                      <a:pt x="63530" y="86336"/>
                      <a:pt x="61901" y="86336"/>
                    </a:cubicBezTo>
                    <a:cubicBezTo>
                      <a:pt x="61087" y="86336"/>
                      <a:pt x="62716" y="83893"/>
                      <a:pt x="60272" y="83893"/>
                    </a:cubicBezTo>
                    <a:cubicBezTo>
                      <a:pt x="61087" y="83078"/>
                      <a:pt x="62716" y="83078"/>
                      <a:pt x="63530" y="83078"/>
                    </a:cubicBezTo>
                    <a:lnTo>
                      <a:pt x="61901" y="82263"/>
                    </a:lnTo>
                    <a:cubicBezTo>
                      <a:pt x="64345" y="80635"/>
                      <a:pt x="67603" y="83893"/>
                      <a:pt x="70046" y="82263"/>
                    </a:cubicBezTo>
                    <a:lnTo>
                      <a:pt x="69232" y="81449"/>
                    </a:lnTo>
                    <a:cubicBezTo>
                      <a:pt x="71675" y="79820"/>
                      <a:pt x="72489" y="83893"/>
                      <a:pt x="72489" y="80635"/>
                    </a:cubicBezTo>
                    <a:cubicBezTo>
                      <a:pt x="70861" y="79820"/>
                      <a:pt x="67603" y="79820"/>
                      <a:pt x="66788" y="80635"/>
                    </a:cubicBezTo>
                    <a:cubicBezTo>
                      <a:pt x="65974" y="78191"/>
                      <a:pt x="61087" y="80635"/>
                      <a:pt x="61087" y="78191"/>
                    </a:cubicBezTo>
                    <a:cubicBezTo>
                      <a:pt x="61901" y="77376"/>
                      <a:pt x="61901" y="79820"/>
                      <a:pt x="63530" y="79006"/>
                    </a:cubicBezTo>
                    <a:cubicBezTo>
                      <a:pt x="65159" y="77376"/>
                      <a:pt x="61901" y="77376"/>
                      <a:pt x="62716" y="75748"/>
                    </a:cubicBezTo>
                    <a:cubicBezTo>
                      <a:pt x="61901" y="77376"/>
                      <a:pt x="59458" y="76562"/>
                      <a:pt x="58643" y="75748"/>
                    </a:cubicBezTo>
                    <a:cubicBezTo>
                      <a:pt x="59458" y="74119"/>
                      <a:pt x="61087" y="75748"/>
                      <a:pt x="61087" y="74119"/>
                    </a:cubicBezTo>
                    <a:cubicBezTo>
                      <a:pt x="59458" y="74119"/>
                      <a:pt x="58643" y="73304"/>
                      <a:pt x="57829" y="74119"/>
                    </a:cubicBezTo>
                    <a:cubicBezTo>
                      <a:pt x="54571" y="74119"/>
                      <a:pt x="57829" y="72490"/>
                      <a:pt x="55385" y="72490"/>
                    </a:cubicBezTo>
                    <a:cubicBezTo>
                      <a:pt x="57014" y="71675"/>
                      <a:pt x="60272" y="72490"/>
                      <a:pt x="61087" y="70861"/>
                    </a:cubicBezTo>
                    <a:cubicBezTo>
                      <a:pt x="59458" y="71675"/>
                      <a:pt x="57829" y="69232"/>
                      <a:pt x="55385" y="71675"/>
                    </a:cubicBezTo>
                    <a:cubicBezTo>
                      <a:pt x="55385" y="70861"/>
                      <a:pt x="57014" y="70046"/>
                      <a:pt x="58643" y="70046"/>
                    </a:cubicBezTo>
                    <a:cubicBezTo>
                      <a:pt x="59458" y="68417"/>
                      <a:pt x="54571" y="69232"/>
                      <a:pt x="57829" y="67603"/>
                    </a:cubicBezTo>
                    <a:lnTo>
                      <a:pt x="55385" y="67603"/>
                    </a:lnTo>
                    <a:cubicBezTo>
                      <a:pt x="56200" y="66788"/>
                      <a:pt x="56200" y="66788"/>
                      <a:pt x="57014" y="65974"/>
                    </a:cubicBezTo>
                    <a:cubicBezTo>
                      <a:pt x="57014" y="65159"/>
                      <a:pt x="52942" y="64345"/>
                      <a:pt x="56200" y="63530"/>
                    </a:cubicBezTo>
                    <a:cubicBezTo>
                      <a:pt x="55385" y="63530"/>
                      <a:pt x="55385" y="61087"/>
                      <a:pt x="53756" y="62716"/>
                    </a:cubicBezTo>
                    <a:cubicBezTo>
                      <a:pt x="52942" y="64345"/>
                      <a:pt x="56200" y="63530"/>
                      <a:pt x="52942" y="65159"/>
                    </a:cubicBezTo>
                    <a:cubicBezTo>
                      <a:pt x="54571" y="63530"/>
                      <a:pt x="52127" y="63530"/>
                      <a:pt x="51313" y="63530"/>
                    </a:cubicBezTo>
                    <a:lnTo>
                      <a:pt x="52127" y="62716"/>
                    </a:lnTo>
                    <a:cubicBezTo>
                      <a:pt x="51313" y="62716"/>
                      <a:pt x="51313" y="61901"/>
                      <a:pt x="49684" y="61901"/>
                    </a:cubicBezTo>
                    <a:cubicBezTo>
                      <a:pt x="50498" y="61901"/>
                      <a:pt x="51313" y="61087"/>
                      <a:pt x="51313" y="61087"/>
                    </a:cubicBezTo>
                    <a:lnTo>
                      <a:pt x="49684" y="61087"/>
                    </a:lnTo>
                    <a:cubicBezTo>
                      <a:pt x="48055" y="60272"/>
                      <a:pt x="52942" y="59458"/>
                      <a:pt x="51313" y="57829"/>
                    </a:cubicBezTo>
                    <a:lnTo>
                      <a:pt x="52942" y="58643"/>
                    </a:lnTo>
                    <a:cubicBezTo>
                      <a:pt x="52942" y="58643"/>
                      <a:pt x="53756" y="57014"/>
                      <a:pt x="52942" y="57014"/>
                    </a:cubicBezTo>
                    <a:cubicBezTo>
                      <a:pt x="51313" y="57014"/>
                      <a:pt x="48869" y="57829"/>
                      <a:pt x="48055" y="57829"/>
                    </a:cubicBezTo>
                    <a:cubicBezTo>
                      <a:pt x="47241" y="57014"/>
                      <a:pt x="49684" y="56200"/>
                      <a:pt x="47241" y="56200"/>
                    </a:cubicBezTo>
                    <a:lnTo>
                      <a:pt x="49684" y="56200"/>
                    </a:lnTo>
                    <a:cubicBezTo>
                      <a:pt x="50498" y="56200"/>
                      <a:pt x="52127" y="54571"/>
                      <a:pt x="51313" y="52942"/>
                    </a:cubicBezTo>
                    <a:cubicBezTo>
                      <a:pt x="50498" y="52128"/>
                      <a:pt x="47241" y="52942"/>
                      <a:pt x="47241" y="53756"/>
                    </a:cubicBezTo>
                    <a:cubicBezTo>
                      <a:pt x="47241" y="52942"/>
                      <a:pt x="47241" y="52128"/>
                      <a:pt x="48869" y="52128"/>
                    </a:cubicBezTo>
                    <a:cubicBezTo>
                      <a:pt x="48055" y="51313"/>
                      <a:pt x="47241" y="52942"/>
                      <a:pt x="45611" y="52942"/>
                    </a:cubicBezTo>
                    <a:cubicBezTo>
                      <a:pt x="46426" y="52128"/>
                      <a:pt x="47241" y="49684"/>
                      <a:pt x="48055" y="48055"/>
                    </a:cubicBezTo>
                    <a:lnTo>
                      <a:pt x="51313" y="48055"/>
                    </a:lnTo>
                    <a:lnTo>
                      <a:pt x="50498" y="47241"/>
                    </a:lnTo>
                    <a:cubicBezTo>
                      <a:pt x="52942" y="47241"/>
                      <a:pt x="52127" y="45611"/>
                      <a:pt x="54571" y="44797"/>
                    </a:cubicBezTo>
                    <a:cubicBezTo>
                      <a:pt x="54571" y="43983"/>
                      <a:pt x="53756" y="43983"/>
                      <a:pt x="52942" y="43983"/>
                    </a:cubicBezTo>
                    <a:cubicBezTo>
                      <a:pt x="50498" y="47241"/>
                      <a:pt x="47241" y="44797"/>
                      <a:pt x="44797" y="47241"/>
                    </a:cubicBezTo>
                    <a:cubicBezTo>
                      <a:pt x="42354" y="45611"/>
                      <a:pt x="51313" y="41539"/>
                      <a:pt x="45611" y="42354"/>
                    </a:cubicBezTo>
                    <a:cubicBezTo>
                      <a:pt x="44797" y="43168"/>
                      <a:pt x="42354" y="43983"/>
                      <a:pt x="43982" y="44797"/>
                    </a:cubicBezTo>
                    <a:cubicBezTo>
                      <a:pt x="43168" y="43168"/>
                      <a:pt x="40724" y="46426"/>
                      <a:pt x="40724" y="43983"/>
                    </a:cubicBezTo>
                    <a:cubicBezTo>
                      <a:pt x="42354" y="43983"/>
                      <a:pt x="43168" y="40724"/>
                      <a:pt x="45611" y="40724"/>
                    </a:cubicBezTo>
                    <a:cubicBezTo>
                      <a:pt x="44797" y="41539"/>
                      <a:pt x="45611" y="42354"/>
                      <a:pt x="45611" y="42354"/>
                    </a:cubicBezTo>
                    <a:cubicBezTo>
                      <a:pt x="46426" y="40724"/>
                      <a:pt x="48869" y="40724"/>
                      <a:pt x="48055" y="39096"/>
                    </a:cubicBezTo>
                    <a:cubicBezTo>
                      <a:pt x="47241" y="38281"/>
                      <a:pt x="46426" y="37467"/>
                      <a:pt x="44797" y="39096"/>
                    </a:cubicBezTo>
                    <a:cubicBezTo>
                      <a:pt x="43168" y="40724"/>
                      <a:pt x="45611" y="39910"/>
                      <a:pt x="43982" y="40724"/>
                    </a:cubicBezTo>
                    <a:cubicBezTo>
                      <a:pt x="42354" y="39910"/>
                      <a:pt x="44797" y="37467"/>
                      <a:pt x="41539" y="39096"/>
                    </a:cubicBezTo>
                    <a:cubicBezTo>
                      <a:pt x="42354" y="39910"/>
                      <a:pt x="40724" y="41539"/>
                      <a:pt x="39910" y="42354"/>
                    </a:cubicBezTo>
                    <a:lnTo>
                      <a:pt x="38281" y="41539"/>
                    </a:lnTo>
                    <a:lnTo>
                      <a:pt x="39096" y="40724"/>
                    </a:lnTo>
                    <a:cubicBezTo>
                      <a:pt x="38281" y="38281"/>
                      <a:pt x="36652" y="41539"/>
                      <a:pt x="35837" y="39910"/>
                    </a:cubicBezTo>
                    <a:lnTo>
                      <a:pt x="37467" y="37467"/>
                    </a:lnTo>
                    <a:cubicBezTo>
                      <a:pt x="39910" y="36652"/>
                      <a:pt x="38281" y="39910"/>
                      <a:pt x="41539" y="37467"/>
                    </a:cubicBezTo>
                    <a:cubicBezTo>
                      <a:pt x="40724" y="36652"/>
                      <a:pt x="39096" y="37467"/>
                      <a:pt x="39096" y="35838"/>
                    </a:cubicBezTo>
                    <a:cubicBezTo>
                      <a:pt x="39910" y="35838"/>
                      <a:pt x="39910" y="35838"/>
                      <a:pt x="39910" y="35838"/>
                    </a:cubicBezTo>
                    <a:cubicBezTo>
                      <a:pt x="39910" y="35023"/>
                      <a:pt x="43168" y="31765"/>
                      <a:pt x="39910" y="32580"/>
                    </a:cubicBezTo>
                    <a:cubicBezTo>
                      <a:pt x="38281" y="32580"/>
                      <a:pt x="39096" y="33394"/>
                      <a:pt x="37467" y="34209"/>
                    </a:cubicBezTo>
                    <a:cubicBezTo>
                      <a:pt x="35837" y="33394"/>
                      <a:pt x="34209" y="33394"/>
                      <a:pt x="33394" y="32580"/>
                    </a:cubicBezTo>
                    <a:cubicBezTo>
                      <a:pt x="35837" y="30951"/>
                      <a:pt x="31765" y="30951"/>
                      <a:pt x="35023" y="29322"/>
                    </a:cubicBezTo>
                    <a:cubicBezTo>
                      <a:pt x="34209" y="30951"/>
                      <a:pt x="36652" y="33394"/>
                      <a:pt x="39096" y="31765"/>
                    </a:cubicBezTo>
                    <a:cubicBezTo>
                      <a:pt x="40724" y="29322"/>
                      <a:pt x="39910" y="33394"/>
                      <a:pt x="42354" y="31765"/>
                    </a:cubicBezTo>
                    <a:cubicBezTo>
                      <a:pt x="41539" y="30136"/>
                      <a:pt x="43982" y="28507"/>
                      <a:pt x="44797" y="26878"/>
                    </a:cubicBezTo>
                    <a:cubicBezTo>
                      <a:pt x="44797" y="26064"/>
                      <a:pt x="43168" y="26878"/>
                      <a:pt x="43168" y="26878"/>
                    </a:cubicBezTo>
                    <a:cubicBezTo>
                      <a:pt x="41539" y="28507"/>
                      <a:pt x="42354" y="28507"/>
                      <a:pt x="40724" y="30136"/>
                    </a:cubicBezTo>
                    <a:cubicBezTo>
                      <a:pt x="39910" y="28507"/>
                      <a:pt x="37467" y="27693"/>
                      <a:pt x="35023" y="28507"/>
                    </a:cubicBezTo>
                    <a:cubicBezTo>
                      <a:pt x="35023" y="27693"/>
                      <a:pt x="36652" y="26064"/>
                      <a:pt x="37467" y="26064"/>
                    </a:cubicBezTo>
                    <a:cubicBezTo>
                      <a:pt x="35023" y="25249"/>
                      <a:pt x="33394" y="22806"/>
                      <a:pt x="31765" y="21177"/>
                    </a:cubicBezTo>
                    <a:cubicBezTo>
                      <a:pt x="30951" y="24435"/>
                      <a:pt x="29322" y="20362"/>
                      <a:pt x="28507" y="22806"/>
                    </a:cubicBezTo>
                    <a:cubicBezTo>
                      <a:pt x="29322" y="24435"/>
                      <a:pt x="28507" y="26878"/>
                      <a:pt x="26878" y="27693"/>
                    </a:cubicBezTo>
                    <a:cubicBezTo>
                      <a:pt x="26064" y="26878"/>
                      <a:pt x="27693" y="26878"/>
                      <a:pt x="27693" y="26064"/>
                    </a:cubicBezTo>
                    <a:cubicBezTo>
                      <a:pt x="26064" y="26878"/>
                      <a:pt x="28507" y="22806"/>
                      <a:pt x="26064" y="24435"/>
                    </a:cubicBezTo>
                    <a:cubicBezTo>
                      <a:pt x="28507" y="24435"/>
                      <a:pt x="28507" y="21177"/>
                      <a:pt x="30136" y="19548"/>
                    </a:cubicBezTo>
                    <a:cubicBezTo>
                      <a:pt x="27693" y="19548"/>
                      <a:pt x="30951" y="17919"/>
                      <a:pt x="30136" y="17104"/>
                    </a:cubicBezTo>
                    <a:cubicBezTo>
                      <a:pt x="27693" y="17104"/>
                      <a:pt x="26064" y="17104"/>
                      <a:pt x="23620" y="17104"/>
                    </a:cubicBezTo>
                    <a:cubicBezTo>
                      <a:pt x="22806" y="13846"/>
                      <a:pt x="18733" y="14661"/>
                      <a:pt x="17104" y="13846"/>
                    </a:cubicBezTo>
                    <a:cubicBezTo>
                      <a:pt x="16290" y="12217"/>
                      <a:pt x="18733" y="9774"/>
                      <a:pt x="17919" y="8959"/>
                    </a:cubicBezTo>
                    <a:cubicBezTo>
                      <a:pt x="16290" y="8145"/>
                      <a:pt x="17919" y="12217"/>
                      <a:pt x="16290" y="10589"/>
                    </a:cubicBezTo>
                    <a:lnTo>
                      <a:pt x="16290" y="9774"/>
                    </a:lnTo>
                    <a:cubicBezTo>
                      <a:pt x="15475" y="10589"/>
                      <a:pt x="13032" y="6516"/>
                      <a:pt x="11403" y="10589"/>
                    </a:cubicBezTo>
                    <a:lnTo>
                      <a:pt x="13032" y="8145"/>
                    </a:lnTo>
                    <a:cubicBezTo>
                      <a:pt x="13032" y="8145"/>
                      <a:pt x="12217" y="8145"/>
                      <a:pt x="12217" y="8145"/>
                    </a:cubicBezTo>
                    <a:cubicBezTo>
                      <a:pt x="12217" y="7331"/>
                      <a:pt x="12217" y="6516"/>
                      <a:pt x="13032" y="5702"/>
                    </a:cubicBezTo>
                    <a:cubicBezTo>
                      <a:pt x="12217" y="3258"/>
                      <a:pt x="10589" y="5702"/>
                      <a:pt x="8959" y="4887"/>
                    </a:cubicBezTo>
                    <a:lnTo>
                      <a:pt x="8959" y="6516"/>
                    </a:lnTo>
                    <a:cubicBezTo>
                      <a:pt x="6516" y="7331"/>
                      <a:pt x="4887" y="5702"/>
                      <a:pt x="2444" y="5702"/>
                    </a:cubicBezTo>
                    <a:lnTo>
                      <a:pt x="3258" y="4072"/>
                    </a:lnTo>
                    <a:lnTo>
                      <a:pt x="1629" y="4887"/>
                    </a:lnTo>
                    <a:cubicBezTo>
                      <a:pt x="2444" y="3258"/>
                      <a:pt x="1629" y="1629"/>
                      <a:pt x="0" y="3258"/>
                    </a:cubicBezTo>
                    <a:lnTo>
                      <a:pt x="4887" y="0"/>
                    </a:lnTo>
                    <a:cubicBezTo>
                      <a:pt x="5702" y="1629"/>
                      <a:pt x="3258" y="1629"/>
                      <a:pt x="3258" y="4072"/>
                    </a:cubicBezTo>
                    <a:cubicBezTo>
                      <a:pt x="3258" y="5702"/>
                      <a:pt x="5702" y="5702"/>
                      <a:pt x="6516" y="4072"/>
                    </a:cubicBezTo>
                    <a:cubicBezTo>
                      <a:pt x="5702" y="4072"/>
                      <a:pt x="5702" y="4072"/>
                      <a:pt x="4887" y="4887"/>
                    </a:cubicBezTo>
                    <a:cubicBezTo>
                      <a:pt x="4887" y="2444"/>
                      <a:pt x="6516" y="2444"/>
                      <a:pt x="7330" y="1629"/>
                    </a:cubicBezTo>
                    <a:cubicBezTo>
                      <a:pt x="6516" y="1629"/>
                      <a:pt x="6516" y="815"/>
                      <a:pt x="6516" y="1629"/>
                    </a:cubicBezTo>
                    <a:cubicBezTo>
                      <a:pt x="7330" y="815"/>
                      <a:pt x="8959" y="815"/>
                      <a:pt x="9774" y="815"/>
                    </a:cubicBezTo>
                    <a:cubicBezTo>
                      <a:pt x="8145" y="1629"/>
                      <a:pt x="9774" y="2444"/>
                      <a:pt x="8959" y="3258"/>
                    </a:cubicBezTo>
                    <a:cubicBezTo>
                      <a:pt x="9774" y="815"/>
                      <a:pt x="11403" y="815"/>
                      <a:pt x="13032" y="1629"/>
                    </a:cubicBezTo>
                    <a:cubicBezTo>
                      <a:pt x="13846" y="4072"/>
                      <a:pt x="17104" y="815"/>
                      <a:pt x="18733" y="2444"/>
                    </a:cubicBezTo>
                    <a:cubicBezTo>
                      <a:pt x="17104" y="4072"/>
                      <a:pt x="15475" y="5702"/>
                      <a:pt x="13846" y="5702"/>
                    </a:cubicBezTo>
                    <a:cubicBezTo>
                      <a:pt x="14661" y="7331"/>
                      <a:pt x="15475" y="6516"/>
                      <a:pt x="16290" y="7331"/>
                    </a:cubicBezTo>
                    <a:cubicBezTo>
                      <a:pt x="17104" y="5702"/>
                      <a:pt x="18733" y="4072"/>
                      <a:pt x="21177" y="3258"/>
                    </a:cubicBezTo>
                    <a:lnTo>
                      <a:pt x="20362" y="4887"/>
                    </a:lnTo>
                    <a:cubicBezTo>
                      <a:pt x="21991" y="4887"/>
                      <a:pt x="22806" y="2444"/>
                      <a:pt x="25249" y="4072"/>
                    </a:cubicBezTo>
                    <a:cubicBezTo>
                      <a:pt x="27693" y="6516"/>
                      <a:pt x="30951" y="8145"/>
                      <a:pt x="33394" y="9774"/>
                    </a:cubicBezTo>
                    <a:lnTo>
                      <a:pt x="32580" y="11403"/>
                    </a:lnTo>
                    <a:cubicBezTo>
                      <a:pt x="35837" y="8959"/>
                      <a:pt x="37467" y="13032"/>
                      <a:pt x="39910" y="13032"/>
                    </a:cubicBezTo>
                    <a:cubicBezTo>
                      <a:pt x="41539" y="16290"/>
                      <a:pt x="46426" y="17104"/>
                      <a:pt x="45611" y="20362"/>
                    </a:cubicBezTo>
                    <a:cubicBezTo>
                      <a:pt x="50498" y="23620"/>
                      <a:pt x="55385" y="26878"/>
                      <a:pt x="58643" y="32580"/>
                    </a:cubicBezTo>
                    <a:lnTo>
                      <a:pt x="56200" y="33394"/>
                    </a:lnTo>
                    <a:cubicBezTo>
                      <a:pt x="58643" y="33394"/>
                      <a:pt x="55385" y="35023"/>
                      <a:pt x="56200" y="35838"/>
                    </a:cubicBezTo>
                    <a:cubicBezTo>
                      <a:pt x="57014" y="33394"/>
                      <a:pt x="59458" y="35838"/>
                      <a:pt x="61087" y="35838"/>
                    </a:cubicBezTo>
                    <a:cubicBezTo>
                      <a:pt x="61087" y="39096"/>
                      <a:pt x="64345" y="40724"/>
                      <a:pt x="67603" y="42354"/>
                    </a:cubicBezTo>
                    <a:lnTo>
                      <a:pt x="65974" y="43168"/>
                    </a:lnTo>
                    <a:cubicBezTo>
                      <a:pt x="70046" y="43983"/>
                      <a:pt x="69232" y="48055"/>
                      <a:pt x="70046" y="50498"/>
                    </a:cubicBezTo>
                    <a:cubicBezTo>
                      <a:pt x="69232" y="51313"/>
                      <a:pt x="68417" y="52128"/>
                      <a:pt x="69232" y="52942"/>
                    </a:cubicBezTo>
                    <a:cubicBezTo>
                      <a:pt x="72489" y="53756"/>
                      <a:pt x="72489" y="54571"/>
                      <a:pt x="74933" y="56200"/>
                    </a:cubicBezTo>
                    <a:cubicBezTo>
                      <a:pt x="75748" y="57829"/>
                      <a:pt x="75748" y="61087"/>
                      <a:pt x="75748" y="62716"/>
                    </a:cubicBezTo>
                    <a:cubicBezTo>
                      <a:pt x="81449" y="68417"/>
                      <a:pt x="80634" y="75748"/>
                      <a:pt x="83893" y="82263"/>
                    </a:cubicBezTo>
                    <a:lnTo>
                      <a:pt x="82263" y="83078"/>
                    </a:lnTo>
                    <a:cubicBezTo>
                      <a:pt x="87150" y="89594"/>
                      <a:pt x="84707" y="98553"/>
                      <a:pt x="87150" y="103440"/>
                    </a:cubicBezTo>
                    <a:lnTo>
                      <a:pt x="83893" y="102626"/>
                    </a:lnTo>
                    <a:cubicBezTo>
                      <a:pt x="83078" y="104255"/>
                      <a:pt x="84707" y="106698"/>
                      <a:pt x="87150" y="105884"/>
                    </a:cubicBezTo>
                    <a:cubicBezTo>
                      <a:pt x="86336" y="107513"/>
                      <a:pt x="88779" y="110771"/>
                      <a:pt x="86336" y="111585"/>
                    </a:cubicBezTo>
                    <a:cubicBezTo>
                      <a:pt x="85521" y="113214"/>
                      <a:pt x="87965" y="114029"/>
                      <a:pt x="87965" y="115658"/>
                    </a:cubicBezTo>
                    <a:cubicBezTo>
                      <a:pt x="86336" y="119730"/>
                      <a:pt x="87150" y="120545"/>
                      <a:pt x="87150" y="124617"/>
                    </a:cubicBezTo>
                    <a:lnTo>
                      <a:pt x="87150" y="123802"/>
                    </a:lnTo>
                    <a:cubicBezTo>
                      <a:pt x="86336" y="122988"/>
                      <a:pt x="84707" y="122988"/>
                      <a:pt x="84707" y="123802"/>
                    </a:cubicBezTo>
                    <a:cubicBezTo>
                      <a:pt x="85521" y="125432"/>
                      <a:pt x="83893" y="128689"/>
                      <a:pt x="87965" y="127060"/>
                    </a:cubicBezTo>
                    <a:cubicBezTo>
                      <a:pt x="85521" y="130318"/>
                      <a:pt x="89594" y="136020"/>
                      <a:pt x="85521" y="139278"/>
                    </a:cubicBezTo>
                    <a:cubicBezTo>
                      <a:pt x="86336" y="139278"/>
                      <a:pt x="87150" y="140092"/>
                      <a:pt x="87150" y="140092"/>
                    </a:cubicBezTo>
                    <a:cubicBezTo>
                      <a:pt x="87150" y="143350"/>
                      <a:pt x="84707" y="146608"/>
                      <a:pt x="85521" y="149052"/>
                    </a:cubicBezTo>
                    <a:cubicBezTo>
                      <a:pt x="84707" y="149866"/>
                      <a:pt x="83893" y="148237"/>
                      <a:pt x="83893" y="149052"/>
                    </a:cubicBezTo>
                    <a:cubicBezTo>
                      <a:pt x="83893" y="149866"/>
                      <a:pt x="85521" y="149052"/>
                      <a:pt x="85521" y="149866"/>
                    </a:cubicBezTo>
                    <a:cubicBezTo>
                      <a:pt x="87150" y="155568"/>
                      <a:pt x="82263" y="159640"/>
                      <a:pt x="82263" y="164527"/>
                    </a:cubicBezTo>
                    <a:cubicBezTo>
                      <a:pt x="83078" y="172672"/>
                      <a:pt x="80634" y="181631"/>
                      <a:pt x="79820" y="188962"/>
                    </a:cubicBezTo>
                    <a:lnTo>
                      <a:pt x="79006" y="188962"/>
                    </a:lnTo>
                    <a:cubicBezTo>
                      <a:pt x="81449" y="192220"/>
                      <a:pt x="74933" y="194663"/>
                      <a:pt x="79006" y="197107"/>
                    </a:cubicBezTo>
                    <a:cubicBezTo>
                      <a:pt x="78191" y="197921"/>
                      <a:pt x="78191" y="199550"/>
                      <a:pt x="76562" y="198736"/>
                    </a:cubicBezTo>
                    <a:cubicBezTo>
                      <a:pt x="78191" y="201179"/>
                      <a:pt x="73304" y="204437"/>
                      <a:pt x="75748" y="207695"/>
                    </a:cubicBezTo>
                    <a:cubicBezTo>
                      <a:pt x="75748" y="207695"/>
                      <a:pt x="75748" y="206880"/>
                      <a:pt x="75748" y="206880"/>
                    </a:cubicBezTo>
                    <a:cubicBezTo>
                      <a:pt x="73304" y="209324"/>
                      <a:pt x="75748" y="212582"/>
                      <a:pt x="73304" y="215840"/>
                    </a:cubicBezTo>
                    <a:cubicBezTo>
                      <a:pt x="73304" y="215840"/>
                      <a:pt x="72489" y="215025"/>
                      <a:pt x="72489" y="214211"/>
                    </a:cubicBezTo>
                    <a:cubicBezTo>
                      <a:pt x="70861" y="215025"/>
                      <a:pt x="74933" y="217469"/>
                      <a:pt x="71675" y="217469"/>
                    </a:cubicBezTo>
                    <a:cubicBezTo>
                      <a:pt x="71675" y="218283"/>
                      <a:pt x="73304" y="218283"/>
                      <a:pt x="73304" y="217469"/>
                    </a:cubicBezTo>
                    <a:cubicBezTo>
                      <a:pt x="70861" y="223985"/>
                      <a:pt x="71675" y="232129"/>
                      <a:pt x="71675" y="239460"/>
                    </a:cubicBezTo>
                    <a:cubicBezTo>
                      <a:pt x="68417" y="244347"/>
                      <a:pt x="65159" y="238646"/>
                      <a:pt x="67603" y="243533"/>
                    </a:cubicBezTo>
                    <a:cubicBezTo>
                      <a:pt x="66788" y="243533"/>
                      <a:pt x="69232" y="244347"/>
                      <a:pt x="68417" y="244347"/>
                    </a:cubicBezTo>
                    <a:cubicBezTo>
                      <a:pt x="69232" y="245976"/>
                      <a:pt x="63530" y="245976"/>
                      <a:pt x="65159" y="247605"/>
                    </a:cubicBezTo>
                    <a:cubicBezTo>
                      <a:pt x="67603" y="247605"/>
                      <a:pt x="65974" y="248419"/>
                      <a:pt x="67603" y="249234"/>
                    </a:cubicBezTo>
                    <a:cubicBezTo>
                      <a:pt x="65159" y="252492"/>
                      <a:pt x="63530" y="252492"/>
                      <a:pt x="64345" y="254935"/>
                    </a:cubicBezTo>
                    <a:lnTo>
                      <a:pt x="63530" y="254121"/>
                    </a:lnTo>
                    <a:cubicBezTo>
                      <a:pt x="66788" y="257379"/>
                      <a:pt x="64345" y="260637"/>
                      <a:pt x="67603" y="263895"/>
                    </a:cubicBezTo>
                    <a:cubicBezTo>
                      <a:pt x="65159" y="280185"/>
                      <a:pt x="64345" y="296474"/>
                      <a:pt x="61901" y="311950"/>
                    </a:cubicBezTo>
                    <a:cubicBezTo>
                      <a:pt x="57829" y="327425"/>
                      <a:pt x="56200" y="342900"/>
                      <a:pt x="50498" y="358375"/>
                    </a:cubicBezTo>
                    <a:cubicBezTo>
                      <a:pt x="46426" y="361633"/>
                      <a:pt x="46426" y="361633"/>
                      <a:pt x="46426" y="365706"/>
                    </a:cubicBezTo>
                    <a:cubicBezTo>
                      <a:pt x="45611" y="365706"/>
                      <a:pt x="45611" y="364891"/>
                      <a:pt x="45611" y="364891"/>
                    </a:cubicBezTo>
                    <a:cubicBezTo>
                      <a:pt x="48055" y="365706"/>
                      <a:pt x="44797" y="368149"/>
                      <a:pt x="47241" y="368964"/>
                    </a:cubicBezTo>
                    <a:cubicBezTo>
                      <a:pt x="45611" y="374665"/>
                      <a:pt x="44797" y="380367"/>
                      <a:pt x="43168" y="386068"/>
                    </a:cubicBezTo>
                    <a:cubicBezTo>
                      <a:pt x="43168" y="385254"/>
                      <a:pt x="40724" y="384439"/>
                      <a:pt x="40724" y="385254"/>
                    </a:cubicBezTo>
                    <a:lnTo>
                      <a:pt x="42354" y="386882"/>
                    </a:lnTo>
                    <a:lnTo>
                      <a:pt x="41539" y="386882"/>
                    </a:lnTo>
                    <a:cubicBezTo>
                      <a:pt x="41539" y="387697"/>
                      <a:pt x="43168" y="388512"/>
                      <a:pt x="43982" y="388512"/>
                    </a:cubicBezTo>
                    <a:cubicBezTo>
                      <a:pt x="42354" y="403987"/>
                      <a:pt x="33394" y="417019"/>
                      <a:pt x="30136" y="432494"/>
                    </a:cubicBezTo>
                    <a:cubicBezTo>
                      <a:pt x="28507" y="435752"/>
                      <a:pt x="27693" y="440639"/>
                      <a:pt x="26878" y="444711"/>
                    </a:cubicBezTo>
                    <a:cubicBezTo>
                      <a:pt x="20362" y="454485"/>
                      <a:pt x="14661" y="464259"/>
                      <a:pt x="13846" y="475662"/>
                    </a:cubicBezTo>
                    <a:cubicBezTo>
                      <a:pt x="21177" y="478920"/>
                      <a:pt x="14661" y="475662"/>
                      <a:pt x="14661" y="46996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>
                <a:off x="7022526" y="2445097"/>
                <a:ext cx="1085" cy="4072"/>
              </a:xfrm>
              <a:custGeom>
                <a:avLst/>
                <a:gdLst>
                  <a:gd name="connsiteX0" fmla="*/ 362 w 1085"/>
                  <a:gd name="connsiteY0" fmla="*/ 0 h 4072"/>
                  <a:gd name="connsiteX1" fmla="*/ 362 w 1085"/>
                  <a:gd name="connsiteY1" fmla="*/ 4072 h 4072"/>
                  <a:gd name="connsiteX2" fmla="*/ 362 w 1085"/>
                  <a:gd name="connsiteY2" fmla="*/ 0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5" h="4072">
                    <a:moveTo>
                      <a:pt x="362" y="0"/>
                    </a:moveTo>
                    <a:cubicBezTo>
                      <a:pt x="362" y="1629"/>
                      <a:pt x="1991" y="2443"/>
                      <a:pt x="362" y="4072"/>
                    </a:cubicBezTo>
                    <a:cubicBezTo>
                      <a:pt x="362" y="3258"/>
                      <a:pt x="-452" y="1629"/>
                      <a:pt x="362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>
                <a:off x="7048723" y="2469531"/>
                <a:ext cx="1042" cy="1176"/>
              </a:xfrm>
              <a:custGeom>
                <a:avLst/>
                <a:gdLst>
                  <a:gd name="connsiteX0" fmla="*/ 1043 w 1042"/>
                  <a:gd name="connsiteY0" fmla="*/ 0 h 1176"/>
                  <a:gd name="connsiteX1" fmla="*/ 1043 w 1042"/>
                  <a:gd name="connsiteY1" fmla="*/ 814 h 1176"/>
                  <a:gd name="connsiteX2" fmla="*/ 228 w 1042"/>
                  <a:gd name="connsiteY2" fmla="*/ 814 h 1176"/>
                  <a:gd name="connsiteX3" fmla="*/ 1043 w 1042"/>
                  <a:gd name="connsiteY3" fmla="*/ 0 h 1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" h="1176">
                    <a:moveTo>
                      <a:pt x="1043" y="0"/>
                    </a:moveTo>
                    <a:cubicBezTo>
                      <a:pt x="1043" y="0"/>
                      <a:pt x="1043" y="814"/>
                      <a:pt x="1043" y="814"/>
                    </a:cubicBezTo>
                    <a:cubicBezTo>
                      <a:pt x="1043" y="814"/>
                      <a:pt x="-586" y="1629"/>
                      <a:pt x="228" y="814"/>
                    </a:cubicBezTo>
                    <a:cubicBezTo>
                      <a:pt x="228" y="814"/>
                      <a:pt x="228" y="814"/>
                      <a:pt x="104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" name="任意多边形: 形状 231"/>
              <p:cNvSpPr/>
              <p:nvPr/>
            </p:nvSpPr>
            <p:spPr>
              <a:xfrm>
                <a:off x="7052209" y="2475232"/>
                <a:ext cx="3257" cy="362"/>
              </a:xfrm>
              <a:custGeom>
                <a:avLst/>
                <a:gdLst>
                  <a:gd name="connsiteX0" fmla="*/ 3258 w 3257"/>
                  <a:gd name="connsiteY0" fmla="*/ 0 h 362"/>
                  <a:gd name="connsiteX1" fmla="*/ 0 w 3257"/>
                  <a:gd name="connsiteY1" fmla="*/ 0 h 362"/>
                  <a:gd name="connsiteX2" fmla="*/ 3258 w 3257"/>
                  <a:gd name="connsiteY2" fmla="*/ 0 h 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362">
                    <a:moveTo>
                      <a:pt x="3258" y="0"/>
                    </a:moveTo>
                    <a:cubicBezTo>
                      <a:pt x="2444" y="815"/>
                      <a:pt x="815" y="0"/>
                      <a:pt x="0" y="0"/>
                    </a:cubicBezTo>
                    <a:cubicBezTo>
                      <a:pt x="815" y="0"/>
                      <a:pt x="1629" y="0"/>
                      <a:pt x="325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" name="任意多边形: 形状 232"/>
              <p:cNvSpPr/>
              <p:nvPr/>
            </p:nvSpPr>
            <p:spPr>
              <a:xfrm>
                <a:off x="7055467" y="2484192"/>
                <a:ext cx="1629" cy="1151"/>
              </a:xfrm>
              <a:custGeom>
                <a:avLst/>
                <a:gdLst>
                  <a:gd name="connsiteX0" fmla="*/ 1629 w 1629"/>
                  <a:gd name="connsiteY0" fmla="*/ 0 h 1151"/>
                  <a:gd name="connsiteX1" fmla="*/ 0 w 1629"/>
                  <a:gd name="connsiteY1" fmla="*/ 815 h 1151"/>
                  <a:gd name="connsiteX2" fmla="*/ 1629 w 1629"/>
                  <a:gd name="connsiteY2" fmla="*/ 0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151">
                    <a:moveTo>
                      <a:pt x="1629" y="0"/>
                    </a:moveTo>
                    <a:cubicBezTo>
                      <a:pt x="1629" y="815"/>
                      <a:pt x="815" y="1629"/>
                      <a:pt x="0" y="815"/>
                    </a:cubicBezTo>
                    <a:cubicBezTo>
                      <a:pt x="815" y="0"/>
                      <a:pt x="1629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" name="任意多边形: 形状 233"/>
              <p:cNvSpPr/>
              <p:nvPr/>
            </p:nvSpPr>
            <p:spPr>
              <a:xfrm>
                <a:off x="7058966" y="2482563"/>
                <a:ext cx="935" cy="1629"/>
              </a:xfrm>
              <a:custGeom>
                <a:avLst/>
                <a:gdLst>
                  <a:gd name="connsiteX0" fmla="*/ 573 w 935"/>
                  <a:gd name="connsiteY0" fmla="*/ 0 h 1629"/>
                  <a:gd name="connsiteX1" fmla="*/ 573 w 935"/>
                  <a:gd name="connsiteY1" fmla="*/ 1629 h 1629"/>
                  <a:gd name="connsiteX2" fmla="*/ 573 w 935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5" h="1629">
                    <a:moveTo>
                      <a:pt x="573" y="0"/>
                    </a:moveTo>
                    <a:cubicBezTo>
                      <a:pt x="1388" y="815"/>
                      <a:pt x="573" y="815"/>
                      <a:pt x="573" y="1629"/>
                    </a:cubicBezTo>
                    <a:cubicBezTo>
                      <a:pt x="1388" y="815"/>
                      <a:pt x="-1055" y="815"/>
                      <a:pt x="57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5" name="任意多边形: 形状 234"/>
              <p:cNvSpPr/>
              <p:nvPr/>
            </p:nvSpPr>
            <p:spPr>
              <a:xfrm>
                <a:off x="7065593" y="2497224"/>
                <a:ext cx="1505" cy="1628"/>
              </a:xfrm>
              <a:custGeom>
                <a:avLst/>
                <a:gdLst>
                  <a:gd name="connsiteX0" fmla="*/ 463 w 1505"/>
                  <a:gd name="connsiteY0" fmla="*/ 0 h 1628"/>
                  <a:gd name="connsiteX1" fmla="*/ 1277 w 1505"/>
                  <a:gd name="connsiteY1" fmla="*/ 1629 h 1628"/>
                  <a:gd name="connsiteX2" fmla="*/ 463 w 1505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5" h="1628">
                    <a:moveTo>
                      <a:pt x="463" y="0"/>
                    </a:moveTo>
                    <a:cubicBezTo>
                      <a:pt x="463" y="0"/>
                      <a:pt x="2092" y="815"/>
                      <a:pt x="1277" y="1629"/>
                    </a:cubicBezTo>
                    <a:cubicBezTo>
                      <a:pt x="2092" y="815"/>
                      <a:pt x="-1166" y="815"/>
                      <a:pt x="46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6" name="任意多边形: 形状 235"/>
              <p:cNvSpPr/>
              <p:nvPr/>
            </p:nvSpPr>
            <p:spPr>
              <a:xfrm>
                <a:off x="7070128" y="2502925"/>
                <a:ext cx="1628" cy="814"/>
              </a:xfrm>
              <a:custGeom>
                <a:avLst/>
                <a:gdLst>
                  <a:gd name="connsiteX0" fmla="*/ 1629 w 1628"/>
                  <a:gd name="connsiteY0" fmla="*/ 0 h 814"/>
                  <a:gd name="connsiteX1" fmla="*/ 1629 w 1628"/>
                  <a:gd name="connsiteY1" fmla="*/ 0 h 814"/>
                  <a:gd name="connsiteX2" fmla="*/ 0 w 1628"/>
                  <a:gd name="connsiteY2" fmla="*/ 815 h 814"/>
                  <a:gd name="connsiteX3" fmla="*/ 1629 w 1628"/>
                  <a:gd name="connsiteY3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814">
                    <a:moveTo>
                      <a:pt x="1629" y="0"/>
                    </a:moveTo>
                    <a:cubicBezTo>
                      <a:pt x="1629" y="0"/>
                      <a:pt x="1629" y="0"/>
                      <a:pt x="1629" y="0"/>
                    </a:cubicBezTo>
                    <a:cubicBezTo>
                      <a:pt x="1629" y="815"/>
                      <a:pt x="815" y="815"/>
                      <a:pt x="0" y="815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7" name="任意多边形: 形状 236"/>
              <p:cNvSpPr/>
              <p:nvPr/>
            </p:nvSpPr>
            <p:spPr>
              <a:xfrm>
                <a:off x="7077459" y="2647090"/>
                <a:ext cx="1629" cy="814"/>
              </a:xfrm>
              <a:custGeom>
                <a:avLst/>
                <a:gdLst>
                  <a:gd name="connsiteX0" fmla="*/ 815 w 1629"/>
                  <a:gd name="connsiteY0" fmla="*/ 815 h 814"/>
                  <a:gd name="connsiteX1" fmla="*/ 0 w 1629"/>
                  <a:gd name="connsiteY1" fmla="*/ 0 h 814"/>
                  <a:gd name="connsiteX2" fmla="*/ 1629 w 1629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">
                    <a:moveTo>
                      <a:pt x="815" y="815"/>
                    </a:moveTo>
                    <a:lnTo>
                      <a:pt x="0" y="0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8" name="任意多边形: 形状 237"/>
              <p:cNvSpPr/>
              <p:nvPr/>
            </p:nvSpPr>
            <p:spPr>
              <a:xfrm>
                <a:off x="7065241" y="2714692"/>
                <a:ext cx="1850" cy="814"/>
              </a:xfrm>
              <a:custGeom>
                <a:avLst/>
                <a:gdLst>
                  <a:gd name="connsiteX0" fmla="*/ 1629 w 1850"/>
                  <a:gd name="connsiteY0" fmla="*/ 0 h 814"/>
                  <a:gd name="connsiteX1" fmla="*/ 0 w 1850"/>
                  <a:gd name="connsiteY1" fmla="*/ 815 h 814"/>
                  <a:gd name="connsiteX2" fmla="*/ 1629 w 1850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814">
                    <a:moveTo>
                      <a:pt x="1629" y="0"/>
                    </a:moveTo>
                    <a:cubicBezTo>
                      <a:pt x="2443" y="815"/>
                      <a:pt x="815" y="815"/>
                      <a:pt x="0" y="815"/>
                    </a:cubicBezTo>
                    <a:cubicBezTo>
                      <a:pt x="0" y="0"/>
                      <a:pt x="1629" y="1629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9" name="任意多边形: 形状 238"/>
              <p:cNvSpPr/>
              <p:nvPr/>
            </p:nvSpPr>
            <p:spPr>
              <a:xfrm>
                <a:off x="7065241" y="2752159"/>
                <a:ext cx="2443" cy="8144"/>
              </a:xfrm>
              <a:custGeom>
                <a:avLst/>
                <a:gdLst>
                  <a:gd name="connsiteX0" fmla="*/ 0 w 2443"/>
                  <a:gd name="connsiteY0" fmla="*/ 0 h 8144"/>
                  <a:gd name="connsiteX1" fmla="*/ 0 w 2443"/>
                  <a:gd name="connsiteY1" fmla="*/ 0 h 8144"/>
                  <a:gd name="connsiteX2" fmla="*/ 2443 w 2443"/>
                  <a:gd name="connsiteY2" fmla="*/ 0 h 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4">
                    <a:moveTo>
                      <a:pt x="0" y="0"/>
                    </a:moveTo>
                    <a:lnTo>
                      <a:pt x="0" y="0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40" name="图形 2"/>
            <p:cNvGrpSpPr/>
            <p:nvPr/>
          </p:nvGrpSpPr>
          <p:grpSpPr>
            <a:xfrm>
              <a:off x="5824774" y="2800214"/>
              <a:ext cx="272090" cy="2877590"/>
              <a:chOff x="5824774" y="2800214"/>
              <a:chExt cx="272090" cy="2877590"/>
            </a:xfrm>
            <a:solidFill>
              <a:srgbClr val="1B1B1B"/>
            </a:solidFill>
          </p:grpSpPr>
          <p:sp>
            <p:nvSpPr>
              <p:cNvPr id="241" name="任意多边形: 形状 240"/>
              <p:cNvSpPr/>
              <p:nvPr/>
            </p:nvSpPr>
            <p:spPr>
              <a:xfrm>
                <a:off x="5843507" y="2833608"/>
                <a:ext cx="5701" cy="6516"/>
              </a:xfrm>
              <a:custGeom>
                <a:avLst/>
                <a:gdLst>
                  <a:gd name="connsiteX0" fmla="*/ 0 w 5701"/>
                  <a:gd name="connsiteY0" fmla="*/ 0 h 6516"/>
                  <a:gd name="connsiteX1" fmla="*/ 2443 w 5701"/>
                  <a:gd name="connsiteY1" fmla="*/ 2444 h 6516"/>
                  <a:gd name="connsiteX2" fmla="*/ 5702 w 5701"/>
                  <a:gd name="connsiteY2" fmla="*/ 6516 h 6516"/>
                  <a:gd name="connsiteX3" fmla="*/ 0 w 5701"/>
                  <a:gd name="connsiteY3" fmla="*/ 0 h 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1" h="6516">
                    <a:moveTo>
                      <a:pt x="0" y="0"/>
                    </a:moveTo>
                    <a:cubicBezTo>
                      <a:pt x="3258" y="5702"/>
                      <a:pt x="3258" y="3258"/>
                      <a:pt x="2443" y="2444"/>
                    </a:cubicBezTo>
                    <a:cubicBezTo>
                      <a:pt x="2443" y="815"/>
                      <a:pt x="815" y="0"/>
                      <a:pt x="5702" y="6516"/>
                    </a:cubicBezTo>
                    <a:cubicBezTo>
                      <a:pt x="4072" y="5702"/>
                      <a:pt x="1629" y="4072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2" name="任意多边形: 形状 241"/>
              <p:cNvSpPr/>
              <p:nvPr/>
            </p:nvSpPr>
            <p:spPr>
              <a:xfrm>
                <a:off x="5824774" y="2800214"/>
                <a:ext cx="272090" cy="2877590"/>
              </a:xfrm>
              <a:custGeom>
                <a:avLst/>
                <a:gdLst>
                  <a:gd name="connsiteX0" fmla="*/ 254935 w 272090"/>
                  <a:gd name="connsiteY0" fmla="*/ 2845826 h 2877590"/>
                  <a:gd name="connsiteX1" fmla="*/ 219912 w 272090"/>
                  <a:gd name="connsiteY1" fmla="*/ 2732612 h 2877590"/>
                  <a:gd name="connsiteX2" fmla="*/ 219912 w 272090"/>
                  <a:gd name="connsiteY2" fmla="*/ 2723653 h 2877590"/>
                  <a:gd name="connsiteX3" fmla="*/ 201179 w 272090"/>
                  <a:gd name="connsiteY3" fmla="*/ 2659308 h 2877590"/>
                  <a:gd name="connsiteX4" fmla="*/ 188147 w 272090"/>
                  <a:gd name="connsiteY4" fmla="*/ 2587633 h 2877590"/>
                  <a:gd name="connsiteX5" fmla="*/ 189776 w 272090"/>
                  <a:gd name="connsiteY5" fmla="*/ 2590076 h 2877590"/>
                  <a:gd name="connsiteX6" fmla="*/ 181631 w 272090"/>
                  <a:gd name="connsiteY6" fmla="*/ 2563198 h 2877590"/>
                  <a:gd name="connsiteX7" fmla="*/ 183260 w 272090"/>
                  <a:gd name="connsiteY7" fmla="*/ 2563198 h 2877590"/>
                  <a:gd name="connsiteX8" fmla="*/ 175929 w 272090"/>
                  <a:gd name="connsiteY8" fmla="*/ 2543650 h 2877590"/>
                  <a:gd name="connsiteX9" fmla="*/ 177559 w 272090"/>
                  <a:gd name="connsiteY9" fmla="*/ 2535505 h 2877590"/>
                  <a:gd name="connsiteX10" fmla="*/ 174301 w 272090"/>
                  <a:gd name="connsiteY10" fmla="*/ 2530619 h 2877590"/>
                  <a:gd name="connsiteX11" fmla="*/ 161269 w 272090"/>
                  <a:gd name="connsiteY11" fmla="*/ 2477677 h 2877590"/>
                  <a:gd name="connsiteX12" fmla="*/ 162898 w 272090"/>
                  <a:gd name="connsiteY12" fmla="*/ 2478491 h 2877590"/>
                  <a:gd name="connsiteX13" fmla="*/ 138463 w 272090"/>
                  <a:gd name="connsiteY13" fmla="*/ 2375051 h 2877590"/>
                  <a:gd name="connsiteX14" fmla="*/ 141721 w 272090"/>
                  <a:gd name="connsiteY14" fmla="*/ 2375051 h 2877590"/>
                  <a:gd name="connsiteX15" fmla="*/ 134391 w 272090"/>
                  <a:gd name="connsiteY15" fmla="*/ 2353874 h 2877590"/>
                  <a:gd name="connsiteX16" fmla="*/ 128689 w 272090"/>
                  <a:gd name="connsiteY16" fmla="*/ 2326996 h 2877590"/>
                  <a:gd name="connsiteX17" fmla="*/ 129504 w 272090"/>
                  <a:gd name="connsiteY17" fmla="*/ 2327810 h 2877590"/>
                  <a:gd name="connsiteX18" fmla="*/ 124617 w 272090"/>
                  <a:gd name="connsiteY18" fmla="*/ 2309892 h 2877590"/>
                  <a:gd name="connsiteX19" fmla="*/ 125431 w 272090"/>
                  <a:gd name="connsiteY19" fmla="*/ 2304191 h 2877590"/>
                  <a:gd name="connsiteX20" fmla="*/ 122173 w 272090"/>
                  <a:gd name="connsiteY20" fmla="*/ 2285457 h 2877590"/>
                  <a:gd name="connsiteX21" fmla="*/ 121359 w 272090"/>
                  <a:gd name="connsiteY21" fmla="*/ 2285457 h 2877590"/>
                  <a:gd name="connsiteX22" fmla="*/ 118915 w 272090"/>
                  <a:gd name="connsiteY22" fmla="*/ 2269982 h 2877590"/>
                  <a:gd name="connsiteX23" fmla="*/ 118915 w 272090"/>
                  <a:gd name="connsiteY23" fmla="*/ 2269168 h 2877590"/>
                  <a:gd name="connsiteX24" fmla="*/ 114028 w 272090"/>
                  <a:gd name="connsiteY24" fmla="*/ 2247991 h 2877590"/>
                  <a:gd name="connsiteX25" fmla="*/ 118915 w 272090"/>
                  <a:gd name="connsiteY25" fmla="*/ 2252878 h 2877590"/>
                  <a:gd name="connsiteX26" fmla="*/ 105069 w 272090"/>
                  <a:gd name="connsiteY26" fmla="*/ 2185275 h 2877590"/>
                  <a:gd name="connsiteX27" fmla="*/ 95295 w 272090"/>
                  <a:gd name="connsiteY27" fmla="*/ 2116858 h 2877590"/>
                  <a:gd name="connsiteX28" fmla="*/ 96110 w 272090"/>
                  <a:gd name="connsiteY28" fmla="*/ 2107084 h 2877590"/>
                  <a:gd name="connsiteX29" fmla="*/ 91223 w 272090"/>
                  <a:gd name="connsiteY29" fmla="*/ 2085907 h 2877590"/>
                  <a:gd name="connsiteX30" fmla="*/ 92037 w 272090"/>
                  <a:gd name="connsiteY30" fmla="*/ 2080206 h 2877590"/>
                  <a:gd name="connsiteX31" fmla="*/ 87965 w 272090"/>
                  <a:gd name="connsiteY31" fmla="*/ 2062287 h 2877590"/>
                  <a:gd name="connsiteX32" fmla="*/ 91223 w 272090"/>
                  <a:gd name="connsiteY32" fmla="*/ 2065545 h 2877590"/>
                  <a:gd name="connsiteX33" fmla="*/ 84707 w 272090"/>
                  <a:gd name="connsiteY33" fmla="*/ 2038667 h 2877590"/>
                  <a:gd name="connsiteX34" fmla="*/ 86336 w 272090"/>
                  <a:gd name="connsiteY34" fmla="*/ 2041925 h 2877590"/>
                  <a:gd name="connsiteX35" fmla="*/ 81449 w 272090"/>
                  <a:gd name="connsiteY35" fmla="*/ 2015047 h 2877590"/>
                  <a:gd name="connsiteX36" fmla="*/ 83078 w 272090"/>
                  <a:gd name="connsiteY36" fmla="*/ 2018304 h 2877590"/>
                  <a:gd name="connsiteX37" fmla="*/ 79005 w 272090"/>
                  <a:gd name="connsiteY37" fmla="*/ 2002015 h 2877590"/>
                  <a:gd name="connsiteX38" fmla="*/ 80634 w 272090"/>
                  <a:gd name="connsiteY38" fmla="*/ 2004459 h 2877590"/>
                  <a:gd name="connsiteX39" fmla="*/ 73304 w 272090"/>
                  <a:gd name="connsiteY39" fmla="*/ 1963734 h 2877590"/>
                  <a:gd name="connsiteX40" fmla="*/ 74118 w 272090"/>
                  <a:gd name="connsiteY40" fmla="*/ 1964548 h 2877590"/>
                  <a:gd name="connsiteX41" fmla="*/ 69232 w 272090"/>
                  <a:gd name="connsiteY41" fmla="*/ 1925453 h 2877590"/>
                  <a:gd name="connsiteX42" fmla="*/ 70860 w 272090"/>
                  <a:gd name="connsiteY42" fmla="*/ 1913236 h 2877590"/>
                  <a:gd name="connsiteX43" fmla="*/ 64345 w 272090"/>
                  <a:gd name="connsiteY43" fmla="*/ 1899389 h 2877590"/>
                  <a:gd name="connsiteX44" fmla="*/ 61087 w 272090"/>
                  <a:gd name="connsiteY44" fmla="*/ 1862737 h 2877590"/>
                  <a:gd name="connsiteX45" fmla="*/ 65159 w 272090"/>
                  <a:gd name="connsiteY45" fmla="*/ 1865995 h 2877590"/>
                  <a:gd name="connsiteX46" fmla="*/ 65973 w 272090"/>
                  <a:gd name="connsiteY46" fmla="*/ 1858665 h 2877590"/>
                  <a:gd name="connsiteX47" fmla="*/ 67603 w 272090"/>
                  <a:gd name="connsiteY47" fmla="*/ 1863552 h 2877590"/>
                  <a:gd name="connsiteX48" fmla="*/ 64345 w 272090"/>
                  <a:gd name="connsiteY48" fmla="*/ 1840746 h 2877590"/>
                  <a:gd name="connsiteX49" fmla="*/ 55385 w 272090"/>
                  <a:gd name="connsiteY49" fmla="*/ 1810610 h 2877590"/>
                  <a:gd name="connsiteX50" fmla="*/ 59458 w 272090"/>
                  <a:gd name="connsiteY50" fmla="*/ 1810610 h 2877590"/>
                  <a:gd name="connsiteX51" fmla="*/ 52127 w 272090"/>
                  <a:gd name="connsiteY51" fmla="*/ 1791877 h 2877590"/>
                  <a:gd name="connsiteX52" fmla="*/ 52942 w 272090"/>
                  <a:gd name="connsiteY52" fmla="*/ 1783732 h 2877590"/>
                  <a:gd name="connsiteX53" fmla="*/ 50498 w 272090"/>
                  <a:gd name="connsiteY53" fmla="*/ 1778845 h 2877590"/>
                  <a:gd name="connsiteX54" fmla="*/ 50498 w 272090"/>
                  <a:gd name="connsiteY54" fmla="*/ 1756854 h 2877590"/>
                  <a:gd name="connsiteX55" fmla="*/ 52127 w 272090"/>
                  <a:gd name="connsiteY55" fmla="*/ 1759297 h 2877590"/>
                  <a:gd name="connsiteX56" fmla="*/ 49684 w 272090"/>
                  <a:gd name="connsiteY56" fmla="*/ 1741378 h 2877590"/>
                  <a:gd name="connsiteX57" fmla="*/ 49684 w 272090"/>
                  <a:gd name="connsiteY57" fmla="*/ 1741378 h 2877590"/>
                  <a:gd name="connsiteX58" fmla="*/ 45611 w 272090"/>
                  <a:gd name="connsiteY58" fmla="*/ 1730790 h 2877590"/>
                  <a:gd name="connsiteX59" fmla="*/ 47240 w 272090"/>
                  <a:gd name="connsiteY59" fmla="*/ 1734862 h 2877590"/>
                  <a:gd name="connsiteX60" fmla="*/ 43168 w 272090"/>
                  <a:gd name="connsiteY60" fmla="*/ 1712057 h 2877590"/>
                  <a:gd name="connsiteX61" fmla="*/ 45611 w 272090"/>
                  <a:gd name="connsiteY61" fmla="*/ 1715315 h 2877590"/>
                  <a:gd name="connsiteX62" fmla="*/ 38281 w 272090"/>
                  <a:gd name="connsiteY62" fmla="*/ 1678663 h 2877590"/>
                  <a:gd name="connsiteX63" fmla="*/ 40724 w 272090"/>
                  <a:gd name="connsiteY63" fmla="*/ 1685179 h 2877590"/>
                  <a:gd name="connsiteX64" fmla="*/ 36652 w 272090"/>
                  <a:gd name="connsiteY64" fmla="*/ 1637124 h 2877590"/>
                  <a:gd name="connsiteX65" fmla="*/ 35023 w 272090"/>
                  <a:gd name="connsiteY65" fmla="*/ 1637938 h 2877590"/>
                  <a:gd name="connsiteX66" fmla="*/ 35837 w 272090"/>
                  <a:gd name="connsiteY66" fmla="*/ 1624906 h 2877590"/>
                  <a:gd name="connsiteX67" fmla="*/ 34208 w 272090"/>
                  <a:gd name="connsiteY67" fmla="*/ 1612689 h 2877590"/>
                  <a:gd name="connsiteX68" fmla="*/ 35023 w 272090"/>
                  <a:gd name="connsiteY68" fmla="*/ 1615947 h 2877590"/>
                  <a:gd name="connsiteX69" fmla="*/ 30136 w 272090"/>
                  <a:gd name="connsiteY69" fmla="*/ 1561376 h 2877590"/>
                  <a:gd name="connsiteX70" fmla="*/ 26064 w 272090"/>
                  <a:gd name="connsiteY70" fmla="*/ 1546715 h 2877590"/>
                  <a:gd name="connsiteX71" fmla="*/ 27693 w 272090"/>
                  <a:gd name="connsiteY71" fmla="*/ 1548345 h 2877590"/>
                  <a:gd name="connsiteX72" fmla="*/ 28507 w 272090"/>
                  <a:gd name="connsiteY72" fmla="*/ 1534498 h 2877590"/>
                  <a:gd name="connsiteX73" fmla="*/ 30136 w 272090"/>
                  <a:gd name="connsiteY73" fmla="*/ 1555675 h 2877590"/>
                  <a:gd name="connsiteX74" fmla="*/ 28507 w 272090"/>
                  <a:gd name="connsiteY74" fmla="*/ 1541828 h 2877590"/>
                  <a:gd name="connsiteX75" fmla="*/ 26878 w 272090"/>
                  <a:gd name="connsiteY75" fmla="*/ 1518208 h 2877590"/>
                  <a:gd name="connsiteX76" fmla="*/ 29321 w 272090"/>
                  <a:gd name="connsiteY76" fmla="*/ 1518208 h 2877590"/>
                  <a:gd name="connsiteX77" fmla="*/ 26878 w 272090"/>
                  <a:gd name="connsiteY77" fmla="*/ 1505991 h 2877590"/>
                  <a:gd name="connsiteX78" fmla="*/ 26064 w 272090"/>
                  <a:gd name="connsiteY78" fmla="*/ 1500289 h 2877590"/>
                  <a:gd name="connsiteX79" fmla="*/ 23620 w 272090"/>
                  <a:gd name="connsiteY79" fmla="*/ 1494588 h 2877590"/>
                  <a:gd name="connsiteX80" fmla="*/ 24435 w 272090"/>
                  <a:gd name="connsiteY80" fmla="*/ 1479113 h 2877590"/>
                  <a:gd name="connsiteX81" fmla="*/ 26878 w 272090"/>
                  <a:gd name="connsiteY81" fmla="*/ 1480742 h 2877590"/>
                  <a:gd name="connsiteX82" fmla="*/ 22806 w 272090"/>
                  <a:gd name="connsiteY82" fmla="*/ 1469339 h 2877590"/>
                  <a:gd name="connsiteX83" fmla="*/ 23620 w 272090"/>
                  <a:gd name="connsiteY83" fmla="*/ 1467710 h 2877590"/>
                  <a:gd name="connsiteX84" fmla="*/ 20362 w 272090"/>
                  <a:gd name="connsiteY84" fmla="*/ 1449791 h 2877590"/>
                  <a:gd name="connsiteX85" fmla="*/ 21177 w 272090"/>
                  <a:gd name="connsiteY85" fmla="*/ 1418841 h 2877590"/>
                  <a:gd name="connsiteX86" fmla="*/ 18733 w 272090"/>
                  <a:gd name="connsiteY86" fmla="*/ 1394406 h 2877590"/>
                  <a:gd name="connsiteX87" fmla="*/ 20362 w 272090"/>
                  <a:gd name="connsiteY87" fmla="*/ 1399293 h 2877590"/>
                  <a:gd name="connsiteX88" fmla="*/ 19548 w 272090"/>
                  <a:gd name="connsiteY88" fmla="*/ 1387075 h 2877590"/>
                  <a:gd name="connsiteX89" fmla="*/ 21991 w 272090"/>
                  <a:gd name="connsiteY89" fmla="*/ 1369157 h 2877590"/>
                  <a:gd name="connsiteX90" fmla="*/ 17104 w 272090"/>
                  <a:gd name="connsiteY90" fmla="*/ 1363455 h 2877590"/>
                  <a:gd name="connsiteX91" fmla="*/ 16290 w 272090"/>
                  <a:gd name="connsiteY91" fmla="*/ 1331690 h 2877590"/>
                  <a:gd name="connsiteX92" fmla="*/ 19548 w 272090"/>
                  <a:gd name="connsiteY92" fmla="*/ 1336577 h 2877590"/>
                  <a:gd name="connsiteX93" fmla="*/ 17104 w 272090"/>
                  <a:gd name="connsiteY93" fmla="*/ 1310514 h 2877590"/>
                  <a:gd name="connsiteX94" fmla="*/ 14661 w 272090"/>
                  <a:gd name="connsiteY94" fmla="*/ 1313771 h 2877590"/>
                  <a:gd name="connsiteX95" fmla="*/ 15475 w 272090"/>
                  <a:gd name="connsiteY95" fmla="*/ 1297482 h 2877590"/>
                  <a:gd name="connsiteX96" fmla="*/ 13032 w 272090"/>
                  <a:gd name="connsiteY96" fmla="*/ 1285264 h 2877590"/>
                  <a:gd name="connsiteX97" fmla="*/ 14661 w 272090"/>
                  <a:gd name="connsiteY97" fmla="*/ 1226621 h 2877590"/>
                  <a:gd name="connsiteX98" fmla="*/ 13032 w 272090"/>
                  <a:gd name="connsiteY98" fmla="*/ 1218476 h 2877590"/>
                  <a:gd name="connsiteX99" fmla="*/ 13032 w 272090"/>
                  <a:gd name="connsiteY99" fmla="*/ 1226621 h 2877590"/>
                  <a:gd name="connsiteX100" fmla="*/ 11403 w 272090"/>
                  <a:gd name="connsiteY100" fmla="*/ 1223363 h 2877590"/>
                  <a:gd name="connsiteX101" fmla="*/ 14661 w 272090"/>
                  <a:gd name="connsiteY101" fmla="*/ 1218476 h 2877590"/>
                  <a:gd name="connsiteX102" fmla="*/ 9774 w 272090"/>
                  <a:gd name="connsiteY102" fmla="*/ 1188340 h 2877590"/>
                  <a:gd name="connsiteX103" fmla="*/ 11403 w 272090"/>
                  <a:gd name="connsiteY103" fmla="*/ 1182639 h 2877590"/>
                  <a:gd name="connsiteX104" fmla="*/ 8959 w 272090"/>
                  <a:gd name="connsiteY104" fmla="*/ 1173679 h 2877590"/>
                  <a:gd name="connsiteX105" fmla="*/ 13846 w 272090"/>
                  <a:gd name="connsiteY105" fmla="*/ 1167163 h 2877590"/>
                  <a:gd name="connsiteX106" fmla="*/ 11403 w 272090"/>
                  <a:gd name="connsiteY106" fmla="*/ 1151688 h 2877590"/>
                  <a:gd name="connsiteX107" fmla="*/ 13846 w 272090"/>
                  <a:gd name="connsiteY107" fmla="*/ 1144358 h 2877590"/>
                  <a:gd name="connsiteX108" fmla="*/ 12217 w 272090"/>
                  <a:gd name="connsiteY108" fmla="*/ 1137027 h 2877590"/>
                  <a:gd name="connsiteX109" fmla="*/ 13032 w 272090"/>
                  <a:gd name="connsiteY109" fmla="*/ 1139471 h 2877590"/>
                  <a:gd name="connsiteX110" fmla="*/ 13032 w 272090"/>
                  <a:gd name="connsiteY110" fmla="*/ 1128068 h 2877590"/>
                  <a:gd name="connsiteX111" fmla="*/ 11403 w 272090"/>
                  <a:gd name="connsiteY111" fmla="*/ 1139471 h 2877590"/>
                  <a:gd name="connsiteX112" fmla="*/ 8959 w 272090"/>
                  <a:gd name="connsiteY112" fmla="*/ 1128068 h 2877590"/>
                  <a:gd name="connsiteX113" fmla="*/ 9774 w 272090"/>
                  <a:gd name="connsiteY113" fmla="*/ 1114222 h 2877590"/>
                  <a:gd name="connsiteX114" fmla="*/ 8145 w 272090"/>
                  <a:gd name="connsiteY114" fmla="*/ 1106891 h 2877590"/>
                  <a:gd name="connsiteX115" fmla="*/ 9774 w 272090"/>
                  <a:gd name="connsiteY115" fmla="*/ 1102004 h 2877590"/>
                  <a:gd name="connsiteX116" fmla="*/ 9774 w 272090"/>
                  <a:gd name="connsiteY116" fmla="*/ 1109335 h 2877590"/>
                  <a:gd name="connsiteX117" fmla="*/ 10588 w 272090"/>
                  <a:gd name="connsiteY117" fmla="*/ 1098746 h 2877590"/>
                  <a:gd name="connsiteX118" fmla="*/ 7330 w 272090"/>
                  <a:gd name="connsiteY118" fmla="*/ 1089787 h 2877590"/>
                  <a:gd name="connsiteX119" fmla="*/ 9774 w 272090"/>
                  <a:gd name="connsiteY119" fmla="*/ 1095488 h 2877590"/>
                  <a:gd name="connsiteX120" fmla="*/ 10588 w 272090"/>
                  <a:gd name="connsiteY120" fmla="*/ 1085714 h 2877590"/>
                  <a:gd name="connsiteX121" fmla="*/ 8959 w 272090"/>
                  <a:gd name="connsiteY121" fmla="*/ 1085714 h 2877590"/>
                  <a:gd name="connsiteX122" fmla="*/ 9774 w 272090"/>
                  <a:gd name="connsiteY122" fmla="*/ 1084900 h 2877590"/>
                  <a:gd name="connsiteX123" fmla="*/ 6516 w 272090"/>
                  <a:gd name="connsiteY123" fmla="*/ 1067796 h 2877590"/>
                  <a:gd name="connsiteX124" fmla="*/ 8145 w 272090"/>
                  <a:gd name="connsiteY124" fmla="*/ 1053135 h 2877590"/>
                  <a:gd name="connsiteX125" fmla="*/ 8145 w 272090"/>
                  <a:gd name="connsiteY125" fmla="*/ 1053949 h 2877590"/>
                  <a:gd name="connsiteX126" fmla="*/ 7330 w 272090"/>
                  <a:gd name="connsiteY126" fmla="*/ 1036031 h 2877590"/>
                  <a:gd name="connsiteX127" fmla="*/ 7330 w 272090"/>
                  <a:gd name="connsiteY127" fmla="*/ 1036031 h 2877590"/>
                  <a:gd name="connsiteX128" fmla="*/ 5701 w 272090"/>
                  <a:gd name="connsiteY128" fmla="*/ 1021370 h 2877590"/>
                  <a:gd name="connsiteX129" fmla="*/ 9774 w 272090"/>
                  <a:gd name="connsiteY129" fmla="*/ 1009967 h 2877590"/>
                  <a:gd name="connsiteX130" fmla="*/ 4887 w 272090"/>
                  <a:gd name="connsiteY130" fmla="*/ 1001008 h 2877590"/>
                  <a:gd name="connsiteX131" fmla="*/ 5701 w 272090"/>
                  <a:gd name="connsiteY131" fmla="*/ 957025 h 2877590"/>
                  <a:gd name="connsiteX132" fmla="*/ 4072 w 272090"/>
                  <a:gd name="connsiteY132" fmla="*/ 952138 h 2877590"/>
                  <a:gd name="connsiteX133" fmla="*/ 4887 w 272090"/>
                  <a:gd name="connsiteY133" fmla="*/ 890237 h 2877590"/>
                  <a:gd name="connsiteX134" fmla="*/ 7330 w 272090"/>
                  <a:gd name="connsiteY134" fmla="*/ 890237 h 2877590"/>
                  <a:gd name="connsiteX135" fmla="*/ 6516 w 272090"/>
                  <a:gd name="connsiteY135" fmla="*/ 882092 h 2877590"/>
                  <a:gd name="connsiteX136" fmla="*/ 3258 w 272090"/>
                  <a:gd name="connsiteY136" fmla="*/ 887793 h 2877590"/>
                  <a:gd name="connsiteX137" fmla="*/ 4072 w 272090"/>
                  <a:gd name="connsiteY137" fmla="*/ 848698 h 2877590"/>
                  <a:gd name="connsiteX138" fmla="*/ 2443 w 272090"/>
                  <a:gd name="connsiteY138" fmla="*/ 847069 h 2877590"/>
                  <a:gd name="connsiteX139" fmla="*/ 4887 w 272090"/>
                  <a:gd name="connsiteY139" fmla="*/ 831594 h 2877590"/>
                  <a:gd name="connsiteX140" fmla="*/ 3258 w 272090"/>
                  <a:gd name="connsiteY140" fmla="*/ 830779 h 2877590"/>
                  <a:gd name="connsiteX141" fmla="*/ 4887 w 272090"/>
                  <a:gd name="connsiteY141" fmla="*/ 825892 h 2877590"/>
                  <a:gd name="connsiteX142" fmla="*/ 3258 w 272090"/>
                  <a:gd name="connsiteY142" fmla="*/ 816118 h 2877590"/>
                  <a:gd name="connsiteX143" fmla="*/ 4887 w 272090"/>
                  <a:gd name="connsiteY143" fmla="*/ 813675 h 2877590"/>
                  <a:gd name="connsiteX144" fmla="*/ 2443 w 272090"/>
                  <a:gd name="connsiteY144" fmla="*/ 788426 h 2877590"/>
                  <a:gd name="connsiteX145" fmla="*/ 4887 w 272090"/>
                  <a:gd name="connsiteY145" fmla="*/ 781910 h 2877590"/>
                  <a:gd name="connsiteX146" fmla="*/ 2443 w 272090"/>
                  <a:gd name="connsiteY146" fmla="*/ 778652 h 2877590"/>
                  <a:gd name="connsiteX147" fmla="*/ 5701 w 272090"/>
                  <a:gd name="connsiteY147" fmla="*/ 751774 h 2877590"/>
                  <a:gd name="connsiteX148" fmla="*/ 1629 w 272090"/>
                  <a:gd name="connsiteY148" fmla="*/ 667881 h 2877590"/>
                  <a:gd name="connsiteX149" fmla="*/ 2443 w 272090"/>
                  <a:gd name="connsiteY149" fmla="*/ 668696 h 2877590"/>
                  <a:gd name="connsiteX150" fmla="*/ 1629 w 272090"/>
                  <a:gd name="connsiteY150" fmla="*/ 659736 h 2877590"/>
                  <a:gd name="connsiteX151" fmla="*/ 5701 w 272090"/>
                  <a:gd name="connsiteY151" fmla="*/ 659736 h 2877590"/>
                  <a:gd name="connsiteX152" fmla="*/ 3258 w 272090"/>
                  <a:gd name="connsiteY152" fmla="*/ 639374 h 2877590"/>
                  <a:gd name="connsiteX153" fmla="*/ 2443 w 272090"/>
                  <a:gd name="connsiteY153" fmla="*/ 643447 h 2877590"/>
                  <a:gd name="connsiteX154" fmla="*/ 1629 w 272090"/>
                  <a:gd name="connsiteY154" fmla="*/ 627157 h 2877590"/>
                  <a:gd name="connsiteX155" fmla="*/ 4887 w 272090"/>
                  <a:gd name="connsiteY155" fmla="*/ 627971 h 2877590"/>
                  <a:gd name="connsiteX156" fmla="*/ 4072 w 272090"/>
                  <a:gd name="connsiteY156" fmla="*/ 621456 h 2877590"/>
                  <a:gd name="connsiteX157" fmla="*/ 12217 w 272090"/>
                  <a:gd name="connsiteY157" fmla="*/ 631229 h 2877590"/>
                  <a:gd name="connsiteX158" fmla="*/ 12217 w 272090"/>
                  <a:gd name="connsiteY158" fmla="*/ 625528 h 2877590"/>
                  <a:gd name="connsiteX159" fmla="*/ 15475 w 272090"/>
                  <a:gd name="connsiteY159" fmla="*/ 626343 h 2877590"/>
                  <a:gd name="connsiteX160" fmla="*/ 9774 w 272090"/>
                  <a:gd name="connsiteY160" fmla="*/ 619826 h 2877590"/>
                  <a:gd name="connsiteX161" fmla="*/ 4072 w 272090"/>
                  <a:gd name="connsiteY161" fmla="*/ 599464 h 2877590"/>
                  <a:gd name="connsiteX162" fmla="*/ 6516 w 272090"/>
                  <a:gd name="connsiteY162" fmla="*/ 608424 h 2877590"/>
                  <a:gd name="connsiteX163" fmla="*/ 6516 w 272090"/>
                  <a:gd name="connsiteY163" fmla="*/ 588876 h 2877590"/>
                  <a:gd name="connsiteX164" fmla="*/ 2443 w 272090"/>
                  <a:gd name="connsiteY164" fmla="*/ 585618 h 2877590"/>
                  <a:gd name="connsiteX165" fmla="*/ 4887 w 272090"/>
                  <a:gd name="connsiteY165" fmla="*/ 579917 h 2877590"/>
                  <a:gd name="connsiteX166" fmla="*/ 1629 w 272090"/>
                  <a:gd name="connsiteY166" fmla="*/ 576659 h 2877590"/>
                  <a:gd name="connsiteX167" fmla="*/ 0 w 272090"/>
                  <a:gd name="connsiteY167" fmla="*/ 560369 h 2877590"/>
                  <a:gd name="connsiteX168" fmla="*/ 6516 w 272090"/>
                  <a:gd name="connsiteY168" fmla="*/ 559554 h 2877590"/>
                  <a:gd name="connsiteX169" fmla="*/ 814 w 272090"/>
                  <a:gd name="connsiteY169" fmla="*/ 551409 h 2877590"/>
                  <a:gd name="connsiteX170" fmla="*/ 4072 w 272090"/>
                  <a:gd name="connsiteY170" fmla="*/ 549780 h 2877590"/>
                  <a:gd name="connsiteX171" fmla="*/ 4887 w 272090"/>
                  <a:gd name="connsiteY171" fmla="*/ 532676 h 2877590"/>
                  <a:gd name="connsiteX172" fmla="*/ 2443 w 272090"/>
                  <a:gd name="connsiteY172" fmla="*/ 530233 h 2877590"/>
                  <a:gd name="connsiteX173" fmla="*/ 4887 w 272090"/>
                  <a:gd name="connsiteY173" fmla="*/ 522088 h 2877590"/>
                  <a:gd name="connsiteX174" fmla="*/ 5701 w 272090"/>
                  <a:gd name="connsiteY174" fmla="*/ 504983 h 2877590"/>
                  <a:gd name="connsiteX175" fmla="*/ 3258 w 272090"/>
                  <a:gd name="connsiteY175" fmla="*/ 495210 h 2877590"/>
                  <a:gd name="connsiteX176" fmla="*/ 1629 w 272090"/>
                  <a:gd name="connsiteY176" fmla="*/ 509056 h 2877590"/>
                  <a:gd name="connsiteX177" fmla="*/ 814 w 272090"/>
                  <a:gd name="connsiteY177" fmla="*/ 492766 h 2877590"/>
                  <a:gd name="connsiteX178" fmla="*/ 2443 w 272090"/>
                  <a:gd name="connsiteY178" fmla="*/ 491952 h 2877590"/>
                  <a:gd name="connsiteX179" fmla="*/ 814 w 272090"/>
                  <a:gd name="connsiteY179" fmla="*/ 481363 h 2877590"/>
                  <a:gd name="connsiteX180" fmla="*/ 2443 w 272090"/>
                  <a:gd name="connsiteY180" fmla="*/ 480549 h 2877590"/>
                  <a:gd name="connsiteX181" fmla="*/ 814 w 272090"/>
                  <a:gd name="connsiteY181" fmla="*/ 477291 h 2877590"/>
                  <a:gd name="connsiteX182" fmla="*/ 4072 w 272090"/>
                  <a:gd name="connsiteY182" fmla="*/ 464259 h 2877590"/>
                  <a:gd name="connsiteX183" fmla="*/ 5701 w 272090"/>
                  <a:gd name="connsiteY183" fmla="*/ 472404 h 2877590"/>
                  <a:gd name="connsiteX184" fmla="*/ 6516 w 272090"/>
                  <a:gd name="connsiteY184" fmla="*/ 461816 h 2877590"/>
                  <a:gd name="connsiteX185" fmla="*/ 1629 w 272090"/>
                  <a:gd name="connsiteY185" fmla="*/ 454485 h 2877590"/>
                  <a:gd name="connsiteX186" fmla="*/ 1629 w 272090"/>
                  <a:gd name="connsiteY186" fmla="*/ 445526 h 2877590"/>
                  <a:gd name="connsiteX187" fmla="*/ 3258 w 272090"/>
                  <a:gd name="connsiteY187" fmla="*/ 453671 h 2877590"/>
                  <a:gd name="connsiteX188" fmla="*/ 6516 w 272090"/>
                  <a:gd name="connsiteY188" fmla="*/ 440639 h 2877590"/>
                  <a:gd name="connsiteX189" fmla="*/ 2443 w 272090"/>
                  <a:gd name="connsiteY189" fmla="*/ 435752 h 2877590"/>
                  <a:gd name="connsiteX190" fmla="*/ 4887 w 272090"/>
                  <a:gd name="connsiteY190" fmla="*/ 429236 h 2877590"/>
                  <a:gd name="connsiteX191" fmla="*/ 1629 w 272090"/>
                  <a:gd name="connsiteY191" fmla="*/ 422720 h 2877590"/>
                  <a:gd name="connsiteX192" fmla="*/ 6516 w 272090"/>
                  <a:gd name="connsiteY192" fmla="*/ 403172 h 2877590"/>
                  <a:gd name="connsiteX193" fmla="*/ 8959 w 272090"/>
                  <a:gd name="connsiteY193" fmla="*/ 411317 h 2877590"/>
                  <a:gd name="connsiteX194" fmla="*/ 8959 w 272090"/>
                  <a:gd name="connsiteY194" fmla="*/ 405616 h 2877590"/>
                  <a:gd name="connsiteX195" fmla="*/ 13032 w 272090"/>
                  <a:gd name="connsiteY195" fmla="*/ 406430 h 2877590"/>
                  <a:gd name="connsiteX196" fmla="*/ 12217 w 272090"/>
                  <a:gd name="connsiteY196" fmla="*/ 394213 h 2877590"/>
                  <a:gd name="connsiteX197" fmla="*/ 3258 w 272090"/>
                  <a:gd name="connsiteY197" fmla="*/ 385254 h 2877590"/>
                  <a:gd name="connsiteX198" fmla="*/ 6516 w 272090"/>
                  <a:gd name="connsiteY198" fmla="*/ 360004 h 2877590"/>
                  <a:gd name="connsiteX199" fmla="*/ 4072 w 272090"/>
                  <a:gd name="connsiteY199" fmla="*/ 364891 h 2877590"/>
                  <a:gd name="connsiteX200" fmla="*/ 2443 w 272090"/>
                  <a:gd name="connsiteY200" fmla="*/ 347787 h 2877590"/>
                  <a:gd name="connsiteX201" fmla="*/ 8145 w 272090"/>
                  <a:gd name="connsiteY201" fmla="*/ 351045 h 2877590"/>
                  <a:gd name="connsiteX202" fmla="*/ 7330 w 272090"/>
                  <a:gd name="connsiteY202" fmla="*/ 359190 h 2877590"/>
                  <a:gd name="connsiteX203" fmla="*/ 11403 w 272090"/>
                  <a:gd name="connsiteY203" fmla="*/ 350230 h 2877590"/>
                  <a:gd name="connsiteX204" fmla="*/ 9774 w 272090"/>
                  <a:gd name="connsiteY204" fmla="*/ 337199 h 2877590"/>
                  <a:gd name="connsiteX205" fmla="*/ 8145 w 272090"/>
                  <a:gd name="connsiteY205" fmla="*/ 342086 h 2877590"/>
                  <a:gd name="connsiteX206" fmla="*/ 7330 w 272090"/>
                  <a:gd name="connsiteY206" fmla="*/ 323352 h 2877590"/>
                  <a:gd name="connsiteX207" fmla="*/ 4072 w 272090"/>
                  <a:gd name="connsiteY207" fmla="*/ 332312 h 2877590"/>
                  <a:gd name="connsiteX208" fmla="*/ 3258 w 272090"/>
                  <a:gd name="connsiteY208" fmla="*/ 323352 h 2877590"/>
                  <a:gd name="connsiteX209" fmla="*/ 4887 w 272090"/>
                  <a:gd name="connsiteY209" fmla="*/ 324981 h 2877590"/>
                  <a:gd name="connsiteX210" fmla="*/ 3258 w 272090"/>
                  <a:gd name="connsiteY210" fmla="*/ 307877 h 2877590"/>
                  <a:gd name="connsiteX211" fmla="*/ 5701 w 272090"/>
                  <a:gd name="connsiteY211" fmla="*/ 301361 h 2877590"/>
                  <a:gd name="connsiteX212" fmla="*/ 8145 w 272090"/>
                  <a:gd name="connsiteY212" fmla="*/ 318465 h 2877590"/>
                  <a:gd name="connsiteX213" fmla="*/ 8145 w 272090"/>
                  <a:gd name="connsiteY213" fmla="*/ 298918 h 2877590"/>
                  <a:gd name="connsiteX214" fmla="*/ 8959 w 272090"/>
                  <a:gd name="connsiteY214" fmla="*/ 305434 h 2877590"/>
                  <a:gd name="connsiteX215" fmla="*/ 11403 w 272090"/>
                  <a:gd name="connsiteY215" fmla="*/ 286700 h 2877590"/>
                  <a:gd name="connsiteX216" fmla="*/ 8959 w 272090"/>
                  <a:gd name="connsiteY216" fmla="*/ 285071 h 2877590"/>
                  <a:gd name="connsiteX217" fmla="*/ 7330 w 272090"/>
                  <a:gd name="connsiteY217" fmla="*/ 258193 h 2877590"/>
                  <a:gd name="connsiteX218" fmla="*/ 10588 w 272090"/>
                  <a:gd name="connsiteY218" fmla="*/ 252492 h 2877590"/>
                  <a:gd name="connsiteX219" fmla="*/ 11403 w 272090"/>
                  <a:gd name="connsiteY219" fmla="*/ 281813 h 2877590"/>
                  <a:gd name="connsiteX220" fmla="*/ 13846 w 272090"/>
                  <a:gd name="connsiteY220" fmla="*/ 295660 h 2877590"/>
                  <a:gd name="connsiteX221" fmla="*/ 19548 w 272090"/>
                  <a:gd name="connsiteY221" fmla="*/ 283442 h 2877590"/>
                  <a:gd name="connsiteX222" fmla="*/ 18733 w 272090"/>
                  <a:gd name="connsiteY222" fmla="*/ 275298 h 2877590"/>
                  <a:gd name="connsiteX223" fmla="*/ 14661 w 272090"/>
                  <a:gd name="connsiteY223" fmla="*/ 278555 h 2877590"/>
                  <a:gd name="connsiteX224" fmla="*/ 13032 w 272090"/>
                  <a:gd name="connsiteY224" fmla="*/ 247605 h 2877590"/>
                  <a:gd name="connsiteX225" fmla="*/ 16290 w 272090"/>
                  <a:gd name="connsiteY225" fmla="*/ 250048 h 2877590"/>
                  <a:gd name="connsiteX226" fmla="*/ 17104 w 272090"/>
                  <a:gd name="connsiteY226" fmla="*/ 205251 h 2877590"/>
                  <a:gd name="connsiteX227" fmla="*/ 13846 w 272090"/>
                  <a:gd name="connsiteY227" fmla="*/ 195477 h 2877590"/>
                  <a:gd name="connsiteX228" fmla="*/ 8959 w 272090"/>
                  <a:gd name="connsiteY228" fmla="*/ 205251 h 2877590"/>
                  <a:gd name="connsiteX229" fmla="*/ 11403 w 272090"/>
                  <a:gd name="connsiteY229" fmla="*/ 203622 h 2877590"/>
                  <a:gd name="connsiteX230" fmla="*/ 11403 w 272090"/>
                  <a:gd name="connsiteY230" fmla="*/ 188147 h 2877590"/>
                  <a:gd name="connsiteX231" fmla="*/ 17919 w 272090"/>
                  <a:gd name="connsiteY231" fmla="*/ 193034 h 2877590"/>
                  <a:gd name="connsiteX232" fmla="*/ 19548 w 272090"/>
                  <a:gd name="connsiteY232" fmla="*/ 184075 h 2877590"/>
                  <a:gd name="connsiteX233" fmla="*/ 17104 w 272090"/>
                  <a:gd name="connsiteY233" fmla="*/ 151495 h 2877590"/>
                  <a:gd name="connsiteX234" fmla="*/ 17919 w 272090"/>
                  <a:gd name="connsiteY234" fmla="*/ 105069 h 2877590"/>
                  <a:gd name="connsiteX235" fmla="*/ 22806 w 272090"/>
                  <a:gd name="connsiteY235" fmla="*/ 96110 h 2877590"/>
                  <a:gd name="connsiteX236" fmla="*/ 21177 w 272090"/>
                  <a:gd name="connsiteY236" fmla="*/ 90408 h 2877590"/>
                  <a:gd name="connsiteX237" fmla="*/ 21991 w 272090"/>
                  <a:gd name="connsiteY237" fmla="*/ 91223 h 2877590"/>
                  <a:gd name="connsiteX238" fmla="*/ 20362 w 272090"/>
                  <a:gd name="connsiteY238" fmla="*/ 65974 h 2877590"/>
                  <a:gd name="connsiteX239" fmla="*/ 23620 w 272090"/>
                  <a:gd name="connsiteY239" fmla="*/ 70046 h 2877590"/>
                  <a:gd name="connsiteX240" fmla="*/ 22806 w 272090"/>
                  <a:gd name="connsiteY240" fmla="*/ 63530 h 2877590"/>
                  <a:gd name="connsiteX241" fmla="*/ 25249 w 272090"/>
                  <a:gd name="connsiteY241" fmla="*/ 64345 h 2877590"/>
                  <a:gd name="connsiteX242" fmla="*/ 25249 w 272090"/>
                  <a:gd name="connsiteY242" fmla="*/ 40724 h 2877590"/>
                  <a:gd name="connsiteX243" fmla="*/ 23620 w 272090"/>
                  <a:gd name="connsiteY243" fmla="*/ 45611 h 2877590"/>
                  <a:gd name="connsiteX244" fmla="*/ 24435 w 272090"/>
                  <a:gd name="connsiteY244" fmla="*/ 9774 h 2877590"/>
                  <a:gd name="connsiteX245" fmla="*/ 26064 w 272090"/>
                  <a:gd name="connsiteY245" fmla="*/ 10589 h 2877590"/>
                  <a:gd name="connsiteX246" fmla="*/ 25249 w 272090"/>
                  <a:gd name="connsiteY246" fmla="*/ 2444 h 2877590"/>
                  <a:gd name="connsiteX247" fmla="*/ 26064 w 272090"/>
                  <a:gd name="connsiteY247" fmla="*/ 2444 h 2877590"/>
                  <a:gd name="connsiteX248" fmla="*/ 28507 w 272090"/>
                  <a:gd name="connsiteY248" fmla="*/ 3258 h 2877590"/>
                  <a:gd name="connsiteX249" fmla="*/ 23620 w 272090"/>
                  <a:gd name="connsiteY249" fmla="*/ 10589 h 2877590"/>
                  <a:gd name="connsiteX250" fmla="*/ 26878 w 272090"/>
                  <a:gd name="connsiteY250" fmla="*/ 1629 h 2877590"/>
                  <a:gd name="connsiteX251" fmla="*/ 27693 w 272090"/>
                  <a:gd name="connsiteY251" fmla="*/ 0 h 2877590"/>
                  <a:gd name="connsiteX252" fmla="*/ 28507 w 272090"/>
                  <a:gd name="connsiteY252" fmla="*/ 2444 h 2877590"/>
                  <a:gd name="connsiteX253" fmla="*/ 30950 w 272090"/>
                  <a:gd name="connsiteY253" fmla="*/ 13846 h 2877590"/>
                  <a:gd name="connsiteX254" fmla="*/ 26878 w 272090"/>
                  <a:gd name="connsiteY254" fmla="*/ 11403 h 2877590"/>
                  <a:gd name="connsiteX255" fmla="*/ 26878 w 272090"/>
                  <a:gd name="connsiteY255" fmla="*/ 28507 h 2877590"/>
                  <a:gd name="connsiteX256" fmla="*/ 26064 w 272090"/>
                  <a:gd name="connsiteY256" fmla="*/ 19548 h 2877590"/>
                  <a:gd name="connsiteX257" fmla="*/ 30136 w 272090"/>
                  <a:gd name="connsiteY257" fmla="*/ 28507 h 2877590"/>
                  <a:gd name="connsiteX258" fmla="*/ 30136 w 272090"/>
                  <a:gd name="connsiteY258" fmla="*/ 21991 h 2877590"/>
                  <a:gd name="connsiteX259" fmla="*/ 30950 w 272090"/>
                  <a:gd name="connsiteY259" fmla="*/ 39910 h 2877590"/>
                  <a:gd name="connsiteX260" fmla="*/ 28507 w 272090"/>
                  <a:gd name="connsiteY260" fmla="*/ 40724 h 2877590"/>
                  <a:gd name="connsiteX261" fmla="*/ 30136 w 272090"/>
                  <a:gd name="connsiteY261" fmla="*/ 59458 h 2877590"/>
                  <a:gd name="connsiteX262" fmla="*/ 30136 w 272090"/>
                  <a:gd name="connsiteY262" fmla="*/ 89594 h 2877590"/>
                  <a:gd name="connsiteX263" fmla="*/ 25249 w 272090"/>
                  <a:gd name="connsiteY263" fmla="*/ 71675 h 2877590"/>
                  <a:gd name="connsiteX264" fmla="*/ 23620 w 272090"/>
                  <a:gd name="connsiteY264" fmla="*/ 87150 h 2877590"/>
                  <a:gd name="connsiteX265" fmla="*/ 28507 w 272090"/>
                  <a:gd name="connsiteY265" fmla="*/ 102626 h 2877590"/>
                  <a:gd name="connsiteX266" fmla="*/ 26878 w 272090"/>
                  <a:gd name="connsiteY266" fmla="*/ 103440 h 2877590"/>
                  <a:gd name="connsiteX267" fmla="*/ 29321 w 272090"/>
                  <a:gd name="connsiteY267" fmla="*/ 122988 h 2877590"/>
                  <a:gd name="connsiteX268" fmla="*/ 26878 w 272090"/>
                  <a:gd name="connsiteY268" fmla="*/ 175115 h 2877590"/>
                  <a:gd name="connsiteX269" fmla="*/ 25249 w 272090"/>
                  <a:gd name="connsiteY269" fmla="*/ 175930 h 2877590"/>
                  <a:gd name="connsiteX270" fmla="*/ 27693 w 272090"/>
                  <a:gd name="connsiteY270" fmla="*/ 213396 h 2877590"/>
                  <a:gd name="connsiteX271" fmla="*/ 25249 w 272090"/>
                  <a:gd name="connsiteY271" fmla="*/ 262266 h 2877590"/>
                  <a:gd name="connsiteX272" fmla="*/ 25249 w 272090"/>
                  <a:gd name="connsiteY272" fmla="*/ 355932 h 2877590"/>
                  <a:gd name="connsiteX273" fmla="*/ 22806 w 272090"/>
                  <a:gd name="connsiteY273" fmla="*/ 350230 h 2877590"/>
                  <a:gd name="connsiteX274" fmla="*/ 21991 w 272090"/>
                  <a:gd name="connsiteY274" fmla="*/ 360004 h 2877590"/>
                  <a:gd name="connsiteX275" fmla="*/ 26064 w 272090"/>
                  <a:gd name="connsiteY275" fmla="*/ 372222 h 2877590"/>
                  <a:gd name="connsiteX276" fmla="*/ 26878 w 272090"/>
                  <a:gd name="connsiteY276" fmla="*/ 419462 h 2877590"/>
                  <a:gd name="connsiteX277" fmla="*/ 25249 w 272090"/>
                  <a:gd name="connsiteY277" fmla="*/ 420277 h 2877590"/>
                  <a:gd name="connsiteX278" fmla="*/ 24435 w 272090"/>
                  <a:gd name="connsiteY278" fmla="*/ 465888 h 2877590"/>
                  <a:gd name="connsiteX279" fmla="*/ 21991 w 272090"/>
                  <a:gd name="connsiteY279" fmla="*/ 475662 h 2877590"/>
                  <a:gd name="connsiteX280" fmla="*/ 26064 w 272090"/>
                  <a:gd name="connsiteY280" fmla="*/ 502540 h 2877590"/>
                  <a:gd name="connsiteX281" fmla="*/ 23620 w 272090"/>
                  <a:gd name="connsiteY281" fmla="*/ 537563 h 2877590"/>
                  <a:gd name="connsiteX282" fmla="*/ 26064 w 272090"/>
                  <a:gd name="connsiteY282" fmla="*/ 648334 h 2877590"/>
                  <a:gd name="connsiteX283" fmla="*/ 24435 w 272090"/>
                  <a:gd name="connsiteY283" fmla="*/ 650777 h 2877590"/>
                  <a:gd name="connsiteX284" fmla="*/ 26064 w 272090"/>
                  <a:gd name="connsiteY284" fmla="*/ 763177 h 2877590"/>
                  <a:gd name="connsiteX285" fmla="*/ 22806 w 272090"/>
                  <a:gd name="connsiteY285" fmla="*/ 759919 h 2877590"/>
                  <a:gd name="connsiteX286" fmla="*/ 26064 w 272090"/>
                  <a:gd name="connsiteY286" fmla="*/ 779466 h 2877590"/>
                  <a:gd name="connsiteX287" fmla="*/ 25249 w 272090"/>
                  <a:gd name="connsiteY287" fmla="*/ 809603 h 2877590"/>
                  <a:gd name="connsiteX288" fmla="*/ 26878 w 272090"/>
                  <a:gd name="connsiteY288" fmla="*/ 829965 h 2877590"/>
                  <a:gd name="connsiteX289" fmla="*/ 26878 w 272090"/>
                  <a:gd name="connsiteY289" fmla="*/ 876391 h 2877590"/>
                  <a:gd name="connsiteX290" fmla="*/ 26878 w 272090"/>
                  <a:gd name="connsiteY290" fmla="*/ 871504 h 2877590"/>
                  <a:gd name="connsiteX291" fmla="*/ 24435 w 272090"/>
                  <a:gd name="connsiteY291" fmla="*/ 873947 h 2877590"/>
                  <a:gd name="connsiteX292" fmla="*/ 27693 w 272090"/>
                  <a:gd name="connsiteY292" fmla="*/ 892680 h 2877590"/>
                  <a:gd name="connsiteX293" fmla="*/ 26878 w 272090"/>
                  <a:gd name="connsiteY293" fmla="*/ 959469 h 2877590"/>
                  <a:gd name="connsiteX294" fmla="*/ 29321 w 272090"/>
                  <a:gd name="connsiteY294" fmla="*/ 965170 h 2877590"/>
                  <a:gd name="connsiteX295" fmla="*/ 30136 w 272090"/>
                  <a:gd name="connsiteY295" fmla="*/ 1015668 h 2877590"/>
                  <a:gd name="connsiteX296" fmla="*/ 28507 w 272090"/>
                  <a:gd name="connsiteY296" fmla="*/ 1018112 h 2877590"/>
                  <a:gd name="connsiteX297" fmla="*/ 30950 w 272090"/>
                  <a:gd name="connsiteY297" fmla="*/ 1022999 h 2877590"/>
                  <a:gd name="connsiteX298" fmla="*/ 30950 w 272090"/>
                  <a:gd name="connsiteY298" fmla="*/ 1106891 h 2877590"/>
                  <a:gd name="connsiteX299" fmla="*/ 36652 w 272090"/>
                  <a:gd name="connsiteY299" fmla="*/ 1245354 h 2877590"/>
                  <a:gd name="connsiteX300" fmla="*/ 35837 w 272090"/>
                  <a:gd name="connsiteY300" fmla="*/ 1244540 h 2877590"/>
                  <a:gd name="connsiteX301" fmla="*/ 39095 w 272090"/>
                  <a:gd name="connsiteY301" fmla="*/ 1290966 h 2877590"/>
                  <a:gd name="connsiteX302" fmla="*/ 37466 w 272090"/>
                  <a:gd name="connsiteY302" fmla="*/ 1301554 h 2877590"/>
                  <a:gd name="connsiteX303" fmla="*/ 40724 w 272090"/>
                  <a:gd name="connsiteY303" fmla="*/ 1351238 h 2877590"/>
                  <a:gd name="connsiteX304" fmla="*/ 39910 w 272090"/>
                  <a:gd name="connsiteY304" fmla="*/ 1347166 h 2877590"/>
                  <a:gd name="connsiteX305" fmla="*/ 41539 w 272090"/>
                  <a:gd name="connsiteY305" fmla="*/ 1397664 h 2877590"/>
                  <a:gd name="connsiteX306" fmla="*/ 39910 w 272090"/>
                  <a:gd name="connsiteY306" fmla="*/ 1391962 h 2877590"/>
                  <a:gd name="connsiteX307" fmla="*/ 40724 w 272090"/>
                  <a:gd name="connsiteY307" fmla="*/ 1412325 h 2877590"/>
                  <a:gd name="connsiteX308" fmla="*/ 42353 w 272090"/>
                  <a:gd name="connsiteY308" fmla="*/ 1412325 h 2877590"/>
                  <a:gd name="connsiteX309" fmla="*/ 51313 w 272090"/>
                  <a:gd name="connsiteY309" fmla="*/ 1535312 h 2877590"/>
                  <a:gd name="connsiteX310" fmla="*/ 49684 w 272090"/>
                  <a:gd name="connsiteY310" fmla="*/ 1560562 h 2877590"/>
                  <a:gd name="connsiteX311" fmla="*/ 50498 w 272090"/>
                  <a:gd name="connsiteY311" fmla="*/ 1562190 h 2877590"/>
                  <a:gd name="connsiteX312" fmla="*/ 49684 w 272090"/>
                  <a:gd name="connsiteY312" fmla="*/ 1582553 h 2877590"/>
                  <a:gd name="connsiteX313" fmla="*/ 52942 w 272090"/>
                  <a:gd name="connsiteY313" fmla="*/ 1586625 h 2877590"/>
                  <a:gd name="connsiteX314" fmla="*/ 53756 w 272090"/>
                  <a:gd name="connsiteY314" fmla="*/ 1622463 h 2877590"/>
                  <a:gd name="connsiteX315" fmla="*/ 52127 w 272090"/>
                  <a:gd name="connsiteY315" fmla="*/ 1621649 h 2877590"/>
                  <a:gd name="connsiteX316" fmla="*/ 61901 w 272090"/>
                  <a:gd name="connsiteY316" fmla="*/ 1671332 h 2877590"/>
                  <a:gd name="connsiteX317" fmla="*/ 75747 w 272090"/>
                  <a:gd name="connsiteY317" fmla="*/ 1807352 h 2877590"/>
                  <a:gd name="connsiteX318" fmla="*/ 92037 w 272090"/>
                  <a:gd name="connsiteY318" fmla="*/ 1940928 h 2877590"/>
                  <a:gd name="connsiteX319" fmla="*/ 99368 w 272090"/>
                  <a:gd name="connsiteY319" fmla="*/ 2006902 h 2877590"/>
                  <a:gd name="connsiteX320" fmla="*/ 108327 w 272090"/>
                  <a:gd name="connsiteY320" fmla="*/ 2072875 h 2877590"/>
                  <a:gd name="connsiteX321" fmla="*/ 117286 w 272090"/>
                  <a:gd name="connsiteY321" fmla="*/ 2138849 h 2877590"/>
                  <a:gd name="connsiteX322" fmla="*/ 121359 w 272090"/>
                  <a:gd name="connsiteY322" fmla="*/ 2172243 h 2877590"/>
                  <a:gd name="connsiteX323" fmla="*/ 126246 w 272090"/>
                  <a:gd name="connsiteY323" fmla="*/ 2205637 h 2877590"/>
                  <a:gd name="connsiteX324" fmla="*/ 131947 w 272090"/>
                  <a:gd name="connsiteY324" fmla="*/ 2251249 h 2877590"/>
                  <a:gd name="connsiteX325" fmla="*/ 130318 w 272090"/>
                  <a:gd name="connsiteY325" fmla="*/ 2250434 h 2877590"/>
                  <a:gd name="connsiteX326" fmla="*/ 136020 w 272090"/>
                  <a:gd name="connsiteY326" fmla="*/ 2268353 h 2877590"/>
                  <a:gd name="connsiteX327" fmla="*/ 153124 w 272090"/>
                  <a:gd name="connsiteY327" fmla="*/ 2365277 h 2877590"/>
                  <a:gd name="connsiteX328" fmla="*/ 150681 w 272090"/>
                  <a:gd name="connsiteY328" fmla="*/ 2363648 h 2877590"/>
                  <a:gd name="connsiteX329" fmla="*/ 153938 w 272090"/>
                  <a:gd name="connsiteY329" fmla="*/ 2370164 h 2877590"/>
                  <a:gd name="connsiteX330" fmla="*/ 153124 w 272090"/>
                  <a:gd name="connsiteY330" fmla="*/ 2370979 h 2877590"/>
                  <a:gd name="connsiteX331" fmla="*/ 156382 w 272090"/>
                  <a:gd name="connsiteY331" fmla="*/ 2375051 h 2877590"/>
                  <a:gd name="connsiteX332" fmla="*/ 181631 w 272090"/>
                  <a:gd name="connsiteY332" fmla="*/ 2501297 h 2877590"/>
                  <a:gd name="connsiteX333" fmla="*/ 193848 w 272090"/>
                  <a:gd name="connsiteY333" fmla="*/ 2564012 h 2877590"/>
                  <a:gd name="connsiteX334" fmla="*/ 208509 w 272090"/>
                  <a:gd name="connsiteY334" fmla="*/ 2625914 h 2877590"/>
                  <a:gd name="connsiteX335" fmla="*/ 225613 w 272090"/>
                  <a:gd name="connsiteY335" fmla="*/ 2694331 h 2877590"/>
                  <a:gd name="connsiteX336" fmla="*/ 272039 w 272090"/>
                  <a:gd name="connsiteY336" fmla="*/ 2877591 h 2877590"/>
                  <a:gd name="connsiteX337" fmla="*/ 254935 w 272090"/>
                  <a:gd name="connsiteY337" fmla="*/ 2845826 h 287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</a:cxnLst>
                <a:rect l="l" t="t" r="r" b="b"/>
                <a:pathLst>
                  <a:path w="272090" h="2877590">
                    <a:moveTo>
                      <a:pt x="254935" y="2845826"/>
                    </a:moveTo>
                    <a:cubicBezTo>
                      <a:pt x="239460" y="2814061"/>
                      <a:pt x="233758" y="2768449"/>
                      <a:pt x="219912" y="2732612"/>
                    </a:cubicBezTo>
                    <a:cubicBezTo>
                      <a:pt x="218283" y="2728539"/>
                      <a:pt x="223170" y="2732612"/>
                      <a:pt x="219912" y="2723653"/>
                    </a:cubicBezTo>
                    <a:cubicBezTo>
                      <a:pt x="212582" y="2706548"/>
                      <a:pt x="206880" y="2683742"/>
                      <a:pt x="201179" y="2659308"/>
                    </a:cubicBezTo>
                    <a:cubicBezTo>
                      <a:pt x="196292" y="2634873"/>
                      <a:pt x="191405" y="2609624"/>
                      <a:pt x="188147" y="2587633"/>
                    </a:cubicBezTo>
                    <a:lnTo>
                      <a:pt x="189776" y="2590076"/>
                    </a:lnTo>
                    <a:cubicBezTo>
                      <a:pt x="188147" y="2581931"/>
                      <a:pt x="183260" y="2572157"/>
                      <a:pt x="181631" y="2563198"/>
                    </a:cubicBezTo>
                    <a:cubicBezTo>
                      <a:pt x="182446" y="2563198"/>
                      <a:pt x="183260" y="2565641"/>
                      <a:pt x="183260" y="2563198"/>
                    </a:cubicBezTo>
                    <a:cubicBezTo>
                      <a:pt x="180816" y="2561569"/>
                      <a:pt x="178373" y="2547723"/>
                      <a:pt x="175929" y="2543650"/>
                    </a:cubicBezTo>
                    <a:cubicBezTo>
                      <a:pt x="175929" y="2540392"/>
                      <a:pt x="177559" y="2540392"/>
                      <a:pt x="177559" y="2535505"/>
                    </a:cubicBezTo>
                    <a:lnTo>
                      <a:pt x="174301" y="2530619"/>
                    </a:lnTo>
                    <a:cubicBezTo>
                      <a:pt x="166156" y="2517587"/>
                      <a:pt x="167785" y="2496410"/>
                      <a:pt x="161269" y="2477677"/>
                    </a:cubicBezTo>
                    <a:cubicBezTo>
                      <a:pt x="162083" y="2478491"/>
                      <a:pt x="162898" y="2480120"/>
                      <a:pt x="162898" y="2478491"/>
                    </a:cubicBezTo>
                    <a:cubicBezTo>
                      <a:pt x="153938" y="2448355"/>
                      <a:pt x="146608" y="2409259"/>
                      <a:pt x="138463" y="2375051"/>
                    </a:cubicBezTo>
                    <a:cubicBezTo>
                      <a:pt x="139277" y="2376680"/>
                      <a:pt x="140907" y="2377495"/>
                      <a:pt x="141721" y="2375051"/>
                    </a:cubicBezTo>
                    <a:cubicBezTo>
                      <a:pt x="139277" y="2373422"/>
                      <a:pt x="136020" y="2362834"/>
                      <a:pt x="134391" y="2353874"/>
                    </a:cubicBezTo>
                    <a:cubicBezTo>
                      <a:pt x="136020" y="2348987"/>
                      <a:pt x="129504" y="2338399"/>
                      <a:pt x="128689" y="2326996"/>
                    </a:cubicBezTo>
                    <a:lnTo>
                      <a:pt x="129504" y="2327810"/>
                    </a:lnTo>
                    <a:cubicBezTo>
                      <a:pt x="125431" y="2320480"/>
                      <a:pt x="128689" y="2315593"/>
                      <a:pt x="124617" y="2309892"/>
                    </a:cubicBezTo>
                    <a:lnTo>
                      <a:pt x="125431" y="2304191"/>
                    </a:lnTo>
                    <a:cubicBezTo>
                      <a:pt x="121359" y="2300932"/>
                      <a:pt x="125431" y="2291973"/>
                      <a:pt x="122173" y="2285457"/>
                    </a:cubicBezTo>
                    <a:lnTo>
                      <a:pt x="121359" y="2285457"/>
                    </a:lnTo>
                    <a:cubicBezTo>
                      <a:pt x="119730" y="2278941"/>
                      <a:pt x="120544" y="2275683"/>
                      <a:pt x="118915" y="2269982"/>
                    </a:cubicBezTo>
                    <a:lnTo>
                      <a:pt x="118915" y="2269168"/>
                    </a:lnTo>
                    <a:cubicBezTo>
                      <a:pt x="115657" y="2255321"/>
                      <a:pt x="116472" y="2247176"/>
                      <a:pt x="114028" y="2247991"/>
                    </a:cubicBezTo>
                    <a:cubicBezTo>
                      <a:pt x="115657" y="2243104"/>
                      <a:pt x="117286" y="2261023"/>
                      <a:pt x="118915" y="2252878"/>
                    </a:cubicBezTo>
                    <a:cubicBezTo>
                      <a:pt x="114028" y="2230887"/>
                      <a:pt x="109142" y="2208081"/>
                      <a:pt x="105069" y="2185275"/>
                    </a:cubicBezTo>
                    <a:cubicBezTo>
                      <a:pt x="100997" y="2162469"/>
                      <a:pt x="98553" y="2138849"/>
                      <a:pt x="95295" y="2116858"/>
                    </a:cubicBezTo>
                    <a:cubicBezTo>
                      <a:pt x="95295" y="2111157"/>
                      <a:pt x="95295" y="2107898"/>
                      <a:pt x="96110" y="2107084"/>
                    </a:cubicBezTo>
                    <a:cubicBezTo>
                      <a:pt x="95295" y="2103012"/>
                      <a:pt x="92852" y="2089980"/>
                      <a:pt x="91223" y="2085907"/>
                    </a:cubicBezTo>
                    <a:cubicBezTo>
                      <a:pt x="91223" y="2087536"/>
                      <a:pt x="92037" y="2082649"/>
                      <a:pt x="92037" y="2080206"/>
                    </a:cubicBezTo>
                    <a:cubicBezTo>
                      <a:pt x="92037" y="2072061"/>
                      <a:pt x="87965" y="2071246"/>
                      <a:pt x="87965" y="2062287"/>
                    </a:cubicBezTo>
                    <a:cubicBezTo>
                      <a:pt x="88779" y="2065545"/>
                      <a:pt x="90408" y="2067174"/>
                      <a:pt x="91223" y="2065545"/>
                    </a:cubicBezTo>
                    <a:cubicBezTo>
                      <a:pt x="87965" y="2058215"/>
                      <a:pt x="87150" y="2047626"/>
                      <a:pt x="84707" y="2038667"/>
                    </a:cubicBezTo>
                    <a:cubicBezTo>
                      <a:pt x="85521" y="2040296"/>
                      <a:pt x="85521" y="2041925"/>
                      <a:pt x="86336" y="2041925"/>
                    </a:cubicBezTo>
                    <a:cubicBezTo>
                      <a:pt x="82263" y="2032151"/>
                      <a:pt x="83892" y="2023192"/>
                      <a:pt x="81449" y="2015047"/>
                    </a:cubicBezTo>
                    <a:lnTo>
                      <a:pt x="83078" y="2018304"/>
                    </a:lnTo>
                    <a:cubicBezTo>
                      <a:pt x="83078" y="2003644"/>
                      <a:pt x="79005" y="2014232"/>
                      <a:pt x="79005" y="2002015"/>
                    </a:cubicBezTo>
                    <a:cubicBezTo>
                      <a:pt x="79820" y="2005273"/>
                      <a:pt x="80634" y="2003644"/>
                      <a:pt x="80634" y="2004459"/>
                    </a:cubicBezTo>
                    <a:cubicBezTo>
                      <a:pt x="76562" y="1993056"/>
                      <a:pt x="75747" y="1974322"/>
                      <a:pt x="73304" y="1963734"/>
                    </a:cubicBezTo>
                    <a:cubicBezTo>
                      <a:pt x="73304" y="1964548"/>
                      <a:pt x="74118" y="1964548"/>
                      <a:pt x="74118" y="1964548"/>
                    </a:cubicBezTo>
                    <a:cubicBezTo>
                      <a:pt x="72489" y="1952331"/>
                      <a:pt x="71675" y="1939299"/>
                      <a:pt x="69232" y="1925453"/>
                    </a:cubicBezTo>
                    <a:cubicBezTo>
                      <a:pt x="69232" y="1920566"/>
                      <a:pt x="73304" y="1926267"/>
                      <a:pt x="70860" y="1913236"/>
                    </a:cubicBezTo>
                    <a:cubicBezTo>
                      <a:pt x="67603" y="1914050"/>
                      <a:pt x="66788" y="1891244"/>
                      <a:pt x="64345" y="1899389"/>
                    </a:cubicBezTo>
                    <a:cubicBezTo>
                      <a:pt x="63530" y="1887986"/>
                      <a:pt x="62716" y="1870068"/>
                      <a:pt x="61087" y="1862737"/>
                    </a:cubicBezTo>
                    <a:cubicBezTo>
                      <a:pt x="62716" y="1867624"/>
                      <a:pt x="64345" y="1857036"/>
                      <a:pt x="65159" y="1865995"/>
                    </a:cubicBezTo>
                    <a:lnTo>
                      <a:pt x="65973" y="1858665"/>
                    </a:lnTo>
                    <a:cubicBezTo>
                      <a:pt x="67603" y="1859479"/>
                      <a:pt x="65973" y="1865995"/>
                      <a:pt x="67603" y="1863552"/>
                    </a:cubicBezTo>
                    <a:cubicBezTo>
                      <a:pt x="66788" y="1858665"/>
                      <a:pt x="64345" y="1845633"/>
                      <a:pt x="64345" y="1840746"/>
                    </a:cubicBezTo>
                    <a:cubicBezTo>
                      <a:pt x="61901" y="1832601"/>
                      <a:pt x="57014" y="1824456"/>
                      <a:pt x="55385" y="1810610"/>
                    </a:cubicBezTo>
                    <a:cubicBezTo>
                      <a:pt x="57014" y="1817126"/>
                      <a:pt x="58643" y="1806537"/>
                      <a:pt x="59458" y="1810610"/>
                    </a:cubicBezTo>
                    <a:lnTo>
                      <a:pt x="52127" y="1791877"/>
                    </a:lnTo>
                    <a:cubicBezTo>
                      <a:pt x="51313" y="1786990"/>
                      <a:pt x="54571" y="1790247"/>
                      <a:pt x="52942" y="1783732"/>
                    </a:cubicBezTo>
                    <a:cubicBezTo>
                      <a:pt x="52127" y="1784546"/>
                      <a:pt x="51313" y="1781288"/>
                      <a:pt x="50498" y="1778845"/>
                    </a:cubicBezTo>
                    <a:cubicBezTo>
                      <a:pt x="50498" y="1777216"/>
                      <a:pt x="48055" y="1759297"/>
                      <a:pt x="50498" y="1756854"/>
                    </a:cubicBezTo>
                    <a:cubicBezTo>
                      <a:pt x="51313" y="1754410"/>
                      <a:pt x="52127" y="1764184"/>
                      <a:pt x="52127" y="1759297"/>
                    </a:cubicBezTo>
                    <a:cubicBezTo>
                      <a:pt x="51313" y="1750338"/>
                      <a:pt x="50498" y="1750338"/>
                      <a:pt x="49684" y="1741378"/>
                    </a:cubicBezTo>
                    <a:lnTo>
                      <a:pt x="49684" y="1741378"/>
                    </a:lnTo>
                    <a:cubicBezTo>
                      <a:pt x="49684" y="1735677"/>
                      <a:pt x="47240" y="1724274"/>
                      <a:pt x="45611" y="1730790"/>
                    </a:cubicBezTo>
                    <a:cubicBezTo>
                      <a:pt x="45611" y="1734862"/>
                      <a:pt x="47240" y="1729161"/>
                      <a:pt x="47240" y="1734862"/>
                    </a:cubicBezTo>
                    <a:cubicBezTo>
                      <a:pt x="44797" y="1730790"/>
                      <a:pt x="43982" y="1721016"/>
                      <a:pt x="43168" y="1712057"/>
                    </a:cubicBezTo>
                    <a:cubicBezTo>
                      <a:pt x="43982" y="1715315"/>
                      <a:pt x="44797" y="1714500"/>
                      <a:pt x="45611" y="1715315"/>
                    </a:cubicBezTo>
                    <a:cubicBezTo>
                      <a:pt x="42353" y="1703912"/>
                      <a:pt x="40724" y="1691694"/>
                      <a:pt x="38281" y="1678663"/>
                    </a:cubicBezTo>
                    <a:cubicBezTo>
                      <a:pt x="36652" y="1678663"/>
                      <a:pt x="41539" y="1683550"/>
                      <a:pt x="40724" y="1685179"/>
                    </a:cubicBezTo>
                    <a:cubicBezTo>
                      <a:pt x="41539" y="1668074"/>
                      <a:pt x="35023" y="1650970"/>
                      <a:pt x="36652" y="1637124"/>
                    </a:cubicBezTo>
                    <a:cubicBezTo>
                      <a:pt x="37466" y="1639567"/>
                      <a:pt x="35023" y="1638753"/>
                      <a:pt x="35023" y="1637938"/>
                    </a:cubicBezTo>
                    <a:cubicBezTo>
                      <a:pt x="34208" y="1629793"/>
                      <a:pt x="36652" y="1629793"/>
                      <a:pt x="35837" y="1624906"/>
                    </a:cubicBezTo>
                    <a:cubicBezTo>
                      <a:pt x="36652" y="1624092"/>
                      <a:pt x="35023" y="1618390"/>
                      <a:pt x="34208" y="1612689"/>
                    </a:cubicBezTo>
                    <a:cubicBezTo>
                      <a:pt x="33394" y="1610246"/>
                      <a:pt x="35023" y="1611060"/>
                      <a:pt x="35023" y="1615947"/>
                    </a:cubicBezTo>
                    <a:cubicBezTo>
                      <a:pt x="33394" y="1608616"/>
                      <a:pt x="29321" y="1578480"/>
                      <a:pt x="30136" y="1561376"/>
                    </a:cubicBezTo>
                    <a:cubicBezTo>
                      <a:pt x="29321" y="1561376"/>
                      <a:pt x="26878" y="1550788"/>
                      <a:pt x="26064" y="1546715"/>
                    </a:cubicBezTo>
                    <a:lnTo>
                      <a:pt x="27693" y="1548345"/>
                    </a:lnTo>
                    <a:cubicBezTo>
                      <a:pt x="28507" y="1544272"/>
                      <a:pt x="26878" y="1535312"/>
                      <a:pt x="28507" y="1534498"/>
                    </a:cubicBezTo>
                    <a:cubicBezTo>
                      <a:pt x="26064" y="1526353"/>
                      <a:pt x="32580" y="1567078"/>
                      <a:pt x="30136" y="1555675"/>
                    </a:cubicBezTo>
                    <a:cubicBezTo>
                      <a:pt x="31765" y="1552417"/>
                      <a:pt x="26064" y="1539385"/>
                      <a:pt x="28507" y="1541828"/>
                    </a:cubicBezTo>
                    <a:cubicBezTo>
                      <a:pt x="27693" y="1533683"/>
                      <a:pt x="25249" y="1526353"/>
                      <a:pt x="26878" y="1518208"/>
                    </a:cubicBezTo>
                    <a:cubicBezTo>
                      <a:pt x="26878" y="1520652"/>
                      <a:pt x="30136" y="1524724"/>
                      <a:pt x="29321" y="1518208"/>
                    </a:cubicBezTo>
                    <a:cubicBezTo>
                      <a:pt x="28507" y="1506805"/>
                      <a:pt x="28507" y="1514950"/>
                      <a:pt x="26878" y="1505991"/>
                    </a:cubicBezTo>
                    <a:lnTo>
                      <a:pt x="26064" y="1500289"/>
                    </a:lnTo>
                    <a:cubicBezTo>
                      <a:pt x="24435" y="1500289"/>
                      <a:pt x="25249" y="1489701"/>
                      <a:pt x="23620" y="1494588"/>
                    </a:cubicBezTo>
                    <a:cubicBezTo>
                      <a:pt x="25249" y="1492959"/>
                      <a:pt x="21991" y="1478298"/>
                      <a:pt x="24435" y="1479113"/>
                    </a:cubicBezTo>
                    <a:lnTo>
                      <a:pt x="26878" y="1480742"/>
                    </a:lnTo>
                    <a:cubicBezTo>
                      <a:pt x="26064" y="1475855"/>
                      <a:pt x="23620" y="1472597"/>
                      <a:pt x="22806" y="1469339"/>
                    </a:cubicBezTo>
                    <a:cubicBezTo>
                      <a:pt x="22806" y="1468524"/>
                      <a:pt x="23620" y="1467710"/>
                      <a:pt x="23620" y="1467710"/>
                    </a:cubicBezTo>
                    <a:cubicBezTo>
                      <a:pt x="20362" y="1466896"/>
                      <a:pt x="22806" y="1456307"/>
                      <a:pt x="20362" y="1449791"/>
                    </a:cubicBezTo>
                    <a:cubicBezTo>
                      <a:pt x="21177" y="1439203"/>
                      <a:pt x="19548" y="1423727"/>
                      <a:pt x="21177" y="1418841"/>
                    </a:cubicBezTo>
                    <a:cubicBezTo>
                      <a:pt x="19548" y="1410696"/>
                      <a:pt x="17919" y="1403365"/>
                      <a:pt x="18733" y="1394406"/>
                    </a:cubicBezTo>
                    <a:cubicBezTo>
                      <a:pt x="19548" y="1396035"/>
                      <a:pt x="19548" y="1398478"/>
                      <a:pt x="20362" y="1399293"/>
                    </a:cubicBezTo>
                    <a:cubicBezTo>
                      <a:pt x="21177" y="1393592"/>
                      <a:pt x="20362" y="1391962"/>
                      <a:pt x="19548" y="1387075"/>
                    </a:cubicBezTo>
                    <a:cubicBezTo>
                      <a:pt x="20362" y="1387890"/>
                      <a:pt x="21177" y="1375673"/>
                      <a:pt x="21991" y="1369157"/>
                    </a:cubicBezTo>
                    <a:cubicBezTo>
                      <a:pt x="20362" y="1361012"/>
                      <a:pt x="18733" y="1364270"/>
                      <a:pt x="17104" y="1363455"/>
                    </a:cubicBezTo>
                    <a:cubicBezTo>
                      <a:pt x="20362" y="1356125"/>
                      <a:pt x="13846" y="1341464"/>
                      <a:pt x="16290" y="1331690"/>
                    </a:cubicBezTo>
                    <a:cubicBezTo>
                      <a:pt x="17104" y="1334134"/>
                      <a:pt x="18733" y="1343093"/>
                      <a:pt x="19548" y="1336577"/>
                    </a:cubicBezTo>
                    <a:cubicBezTo>
                      <a:pt x="22806" y="1329247"/>
                      <a:pt x="16290" y="1321916"/>
                      <a:pt x="17104" y="1310514"/>
                    </a:cubicBezTo>
                    <a:lnTo>
                      <a:pt x="14661" y="1313771"/>
                    </a:lnTo>
                    <a:cubicBezTo>
                      <a:pt x="16290" y="1308884"/>
                      <a:pt x="12217" y="1296667"/>
                      <a:pt x="15475" y="1297482"/>
                    </a:cubicBezTo>
                    <a:cubicBezTo>
                      <a:pt x="13846" y="1293409"/>
                      <a:pt x="15475" y="1283635"/>
                      <a:pt x="13032" y="1285264"/>
                    </a:cubicBezTo>
                    <a:cubicBezTo>
                      <a:pt x="14661" y="1265717"/>
                      <a:pt x="9774" y="1238838"/>
                      <a:pt x="14661" y="1226621"/>
                    </a:cubicBezTo>
                    <a:cubicBezTo>
                      <a:pt x="13846" y="1224178"/>
                      <a:pt x="14661" y="1216847"/>
                      <a:pt x="13032" y="1218476"/>
                    </a:cubicBezTo>
                    <a:cubicBezTo>
                      <a:pt x="11403" y="1223363"/>
                      <a:pt x="14661" y="1224992"/>
                      <a:pt x="13032" y="1226621"/>
                    </a:cubicBezTo>
                    <a:cubicBezTo>
                      <a:pt x="13032" y="1224178"/>
                      <a:pt x="12217" y="1223363"/>
                      <a:pt x="11403" y="1223363"/>
                    </a:cubicBezTo>
                    <a:cubicBezTo>
                      <a:pt x="12217" y="1217662"/>
                      <a:pt x="12217" y="1212775"/>
                      <a:pt x="14661" y="1218476"/>
                    </a:cubicBezTo>
                    <a:cubicBezTo>
                      <a:pt x="16290" y="1205444"/>
                      <a:pt x="8959" y="1204630"/>
                      <a:pt x="9774" y="1188340"/>
                    </a:cubicBezTo>
                    <a:cubicBezTo>
                      <a:pt x="10588" y="1189154"/>
                      <a:pt x="11403" y="1187526"/>
                      <a:pt x="11403" y="1182639"/>
                    </a:cubicBezTo>
                    <a:lnTo>
                      <a:pt x="8959" y="1173679"/>
                    </a:lnTo>
                    <a:cubicBezTo>
                      <a:pt x="8959" y="1163091"/>
                      <a:pt x="11403" y="1167163"/>
                      <a:pt x="13846" y="1167163"/>
                    </a:cubicBezTo>
                    <a:cubicBezTo>
                      <a:pt x="13032" y="1161462"/>
                      <a:pt x="13032" y="1154132"/>
                      <a:pt x="11403" y="1151688"/>
                    </a:cubicBezTo>
                    <a:lnTo>
                      <a:pt x="13846" y="1144358"/>
                    </a:lnTo>
                    <a:cubicBezTo>
                      <a:pt x="12217" y="1149245"/>
                      <a:pt x="12217" y="1139471"/>
                      <a:pt x="12217" y="1137027"/>
                    </a:cubicBezTo>
                    <a:lnTo>
                      <a:pt x="13032" y="1139471"/>
                    </a:lnTo>
                    <a:cubicBezTo>
                      <a:pt x="13846" y="1138656"/>
                      <a:pt x="13032" y="1131326"/>
                      <a:pt x="13032" y="1128068"/>
                    </a:cubicBezTo>
                    <a:cubicBezTo>
                      <a:pt x="11403" y="1128882"/>
                      <a:pt x="11403" y="1135398"/>
                      <a:pt x="11403" y="1139471"/>
                    </a:cubicBezTo>
                    <a:cubicBezTo>
                      <a:pt x="10588" y="1136213"/>
                      <a:pt x="10588" y="1132140"/>
                      <a:pt x="8959" y="1128068"/>
                    </a:cubicBezTo>
                    <a:cubicBezTo>
                      <a:pt x="10588" y="1129697"/>
                      <a:pt x="9774" y="1118294"/>
                      <a:pt x="9774" y="1114222"/>
                    </a:cubicBezTo>
                    <a:cubicBezTo>
                      <a:pt x="9774" y="1108520"/>
                      <a:pt x="8145" y="1108520"/>
                      <a:pt x="8145" y="1106891"/>
                    </a:cubicBezTo>
                    <a:cubicBezTo>
                      <a:pt x="8959" y="1106891"/>
                      <a:pt x="8145" y="1097932"/>
                      <a:pt x="9774" y="1102004"/>
                    </a:cubicBezTo>
                    <a:cubicBezTo>
                      <a:pt x="9774" y="1103633"/>
                      <a:pt x="8959" y="1106077"/>
                      <a:pt x="9774" y="1109335"/>
                    </a:cubicBezTo>
                    <a:cubicBezTo>
                      <a:pt x="10588" y="1106077"/>
                      <a:pt x="12217" y="1106077"/>
                      <a:pt x="10588" y="1098746"/>
                    </a:cubicBezTo>
                    <a:cubicBezTo>
                      <a:pt x="9774" y="1093045"/>
                      <a:pt x="6516" y="1100375"/>
                      <a:pt x="7330" y="1089787"/>
                    </a:cubicBezTo>
                    <a:cubicBezTo>
                      <a:pt x="8145" y="1092230"/>
                      <a:pt x="8959" y="1093045"/>
                      <a:pt x="9774" y="1095488"/>
                    </a:cubicBezTo>
                    <a:lnTo>
                      <a:pt x="10588" y="1085714"/>
                    </a:lnTo>
                    <a:lnTo>
                      <a:pt x="8959" y="1085714"/>
                    </a:lnTo>
                    <a:cubicBezTo>
                      <a:pt x="9774" y="1084085"/>
                      <a:pt x="9774" y="1084900"/>
                      <a:pt x="9774" y="1084900"/>
                    </a:cubicBezTo>
                    <a:cubicBezTo>
                      <a:pt x="8145" y="1081642"/>
                      <a:pt x="8959" y="1070239"/>
                      <a:pt x="6516" y="1067796"/>
                    </a:cubicBezTo>
                    <a:cubicBezTo>
                      <a:pt x="6516" y="1062909"/>
                      <a:pt x="7330" y="1057207"/>
                      <a:pt x="8145" y="1053135"/>
                    </a:cubicBezTo>
                    <a:lnTo>
                      <a:pt x="8145" y="1053949"/>
                    </a:lnTo>
                    <a:cubicBezTo>
                      <a:pt x="8959" y="1048248"/>
                      <a:pt x="8145" y="1040918"/>
                      <a:pt x="7330" y="1036031"/>
                    </a:cubicBezTo>
                    <a:lnTo>
                      <a:pt x="7330" y="1036031"/>
                    </a:lnTo>
                    <a:cubicBezTo>
                      <a:pt x="7330" y="1032773"/>
                      <a:pt x="7330" y="1025442"/>
                      <a:pt x="5701" y="1021370"/>
                    </a:cubicBezTo>
                    <a:cubicBezTo>
                      <a:pt x="7330" y="1013225"/>
                      <a:pt x="12217" y="1018926"/>
                      <a:pt x="9774" y="1009967"/>
                    </a:cubicBezTo>
                    <a:cubicBezTo>
                      <a:pt x="9774" y="1001822"/>
                      <a:pt x="6516" y="997749"/>
                      <a:pt x="4887" y="1001008"/>
                    </a:cubicBezTo>
                    <a:cubicBezTo>
                      <a:pt x="5701" y="986347"/>
                      <a:pt x="2443" y="970057"/>
                      <a:pt x="5701" y="957025"/>
                    </a:cubicBezTo>
                    <a:cubicBezTo>
                      <a:pt x="4887" y="954582"/>
                      <a:pt x="4887" y="956211"/>
                      <a:pt x="4072" y="952138"/>
                    </a:cubicBezTo>
                    <a:cubicBezTo>
                      <a:pt x="4072" y="930961"/>
                      <a:pt x="1629" y="907341"/>
                      <a:pt x="4887" y="890237"/>
                    </a:cubicBezTo>
                    <a:cubicBezTo>
                      <a:pt x="5701" y="896753"/>
                      <a:pt x="6516" y="890237"/>
                      <a:pt x="7330" y="890237"/>
                    </a:cubicBezTo>
                    <a:cubicBezTo>
                      <a:pt x="5701" y="885350"/>
                      <a:pt x="8959" y="884535"/>
                      <a:pt x="6516" y="882092"/>
                    </a:cubicBezTo>
                    <a:cubicBezTo>
                      <a:pt x="4887" y="882907"/>
                      <a:pt x="4072" y="882092"/>
                      <a:pt x="3258" y="887793"/>
                    </a:cubicBezTo>
                    <a:cubicBezTo>
                      <a:pt x="2443" y="874762"/>
                      <a:pt x="2443" y="856028"/>
                      <a:pt x="4072" y="848698"/>
                    </a:cubicBezTo>
                    <a:cubicBezTo>
                      <a:pt x="3258" y="851956"/>
                      <a:pt x="2443" y="849513"/>
                      <a:pt x="2443" y="847069"/>
                    </a:cubicBezTo>
                    <a:cubicBezTo>
                      <a:pt x="4887" y="847883"/>
                      <a:pt x="5701" y="838924"/>
                      <a:pt x="4887" y="831594"/>
                    </a:cubicBezTo>
                    <a:lnTo>
                      <a:pt x="3258" y="830779"/>
                    </a:lnTo>
                    <a:lnTo>
                      <a:pt x="4887" y="825892"/>
                    </a:lnTo>
                    <a:cubicBezTo>
                      <a:pt x="4072" y="823449"/>
                      <a:pt x="1629" y="822634"/>
                      <a:pt x="3258" y="816118"/>
                    </a:cubicBezTo>
                    <a:cubicBezTo>
                      <a:pt x="4072" y="816118"/>
                      <a:pt x="4887" y="815304"/>
                      <a:pt x="4887" y="813675"/>
                    </a:cubicBezTo>
                    <a:cubicBezTo>
                      <a:pt x="3258" y="806344"/>
                      <a:pt x="1629" y="795756"/>
                      <a:pt x="2443" y="788426"/>
                    </a:cubicBezTo>
                    <a:lnTo>
                      <a:pt x="4887" y="781910"/>
                    </a:lnTo>
                    <a:cubicBezTo>
                      <a:pt x="4887" y="778652"/>
                      <a:pt x="3258" y="772951"/>
                      <a:pt x="2443" y="778652"/>
                    </a:cubicBezTo>
                    <a:cubicBezTo>
                      <a:pt x="4072" y="764806"/>
                      <a:pt x="4072" y="756661"/>
                      <a:pt x="5701" y="751774"/>
                    </a:cubicBezTo>
                    <a:cubicBezTo>
                      <a:pt x="814" y="728154"/>
                      <a:pt x="814" y="694760"/>
                      <a:pt x="1629" y="667881"/>
                    </a:cubicBezTo>
                    <a:lnTo>
                      <a:pt x="2443" y="668696"/>
                    </a:lnTo>
                    <a:cubicBezTo>
                      <a:pt x="3258" y="661365"/>
                      <a:pt x="0" y="664623"/>
                      <a:pt x="1629" y="659736"/>
                    </a:cubicBezTo>
                    <a:cubicBezTo>
                      <a:pt x="2443" y="662180"/>
                      <a:pt x="4072" y="654035"/>
                      <a:pt x="5701" y="659736"/>
                    </a:cubicBezTo>
                    <a:cubicBezTo>
                      <a:pt x="7330" y="649148"/>
                      <a:pt x="4072" y="646705"/>
                      <a:pt x="3258" y="639374"/>
                    </a:cubicBezTo>
                    <a:cubicBezTo>
                      <a:pt x="1629" y="638560"/>
                      <a:pt x="4072" y="645076"/>
                      <a:pt x="2443" y="643447"/>
                    </a:cubicBezTo>
                    <a:cubicBezTo>
                      <a:pt x="1629" y="642632"/>
                      <a:pt x="4072" y="628786"/>
                      <a:pt x="1629" y="627157"/>
                    </a:cubicBezTo>
                    <a:cubicBezTo>
                      <a:pt x="2443" y="624713"/>
                      <a:pt x="4072" y="626343"/>
                      <a:pt x="4887" y="627971"/>
                    </a:cubicBezTo>
                    <a:lnTo>
                      <a:pt x="4072" y="621456"/>
                    </a:lnTo>
                    <a:cubicBezTo>
                      <a:pt x="6516" y="613311"/>
                      <a:pt x="8959" y="639374"/>
                      <a:pt x="12217" y="631229"/>
                    </a:cubicBezTo>
                    <a:lnTo>
                      <a:pt x="12217" y="625528"/>
                    </a:lnTo>
                    <a:cubicBezTo>
                      <a:pt x="14661" y="619826"/>
                      <a:pt x="14661" y="641003"/>
                      <a:pt x="15475" y="626343"/>
                    </a:cubicBezTo>
                    <a:cubicBezTo>
                      <a:pt x="14661" y="619826"/>
                      <a:pt x="10588" y="614125"/>
                      <a:pt x="9774" y="619826"/>
                    </a:cubicBezTo>
                    <a:cubicBezTo>
                      <a:pt x="8959" y="606795"/>
                      <a:pt x="4072" y="613311"/>
                      <a:pt x="4072" y="599464"/>
                    </a:cubicBezTo>
                    <a:cubicBezTo>
                      <a:pt x="5701" y="595392"/>
                      <a:pt x="4072" y="610867"/>
                      <a:pt x="6516" y="608424"/>
                    </a:cubicBezTo>
                    <a:cubicBezTo>
                      <a:pt x="8145" y="601908"/>
                      <a:pt x="5701" y="594577"/>
                      <a:pt x="6516" y="588876"/>
                    </a:cubicBezTo>
                    <a:cubicBezTo>
                      <a:pt x="5701" y="595392"/>
                      <a:pt x="3258" y="589690"/>
                      <a:pt x="2443" y="585618"/>
                    </a:cubicBezTo>
                    <a:cubicBezTo>
                      <a:pt x="3258" y="578287"/>
                      <a:pt x="4887" y="590505"/>
                      <a:pt x="4887" y="579917"/>
                    </a:cubicBezTo>
                    <a:cubicBezTo>
                      <a:pt x="3258" y="578287"/>
                      <a:pt x="2443" y="568514"/>
                      <a:pt x="1629" y="576659"/>
                    </a:cubicBezTo>
                    <a:cubicBezTo>
                      <a:pt x="-1629" y="572586"/>
                      <a:pt x="2443" y="566070"/>
                      <a:pt x="0" y="560369"/>
                    </a:cubicBezTo>
                    <a:cubicBezTo>
                      <a:pt x="2443" y="557111"/>
                      <a:pt x="4887" y="570957"/>
                      <a:pt x="6516" y="559554"/>
                    </a:cubicBezTo>
                    <a:cubicBezTo>
                      <a:pt x="4072" y="561183"/>
                      <a:pt x="4072" y="545708"/>
                      <a:pt x="814" y="551409"/>
                    </a:cubicBezTo>
                    <a:cubicBezTo>
                      <a:pt x="1629" y="547337"/>
                      <a:pt x="3258" y="546522"/>
                      <a:pt x="4072" y="549780"/>
                    </a:cubicBezTo>
                    <a:cubicBezTo>
                      <a:pt x="5701" y="543265"/>
                      <a:pt x="814" y="534305"/>
                      <a:pt x="4887" y="532676"/>
                    </a:cubicBezTo>
                    <a:lnTo>
                      <a:pt x="2443" y="530233"/>
                    </a:lnTo>
                    <a:cubicBezTo>
                      <a:pt x="3258" y="528604"/>
                      <a:pt x="4072" y="525346"/>
                      <a:pt x="4887" y="522088"/>
                    </a:cubicBezTo>
                    <a:cubicBezTo>
                      <a:pt x="4887" y="516386"/>
                      <a:pt x="2443" y="504169"/>
                      <a:pt x="5701" y="504983"/>
                    </a:cubicBezTo>
                    <a:cubicBezTo>
                      <a:pt x="5701" y="503355"/>
                      <a:pt x="5701" y="490323"/>
                      <a:pt x="3258" y="495210"/>
                    </a:cubicBezTo>
                    <a:cubicBezTo>
                      <a:pt x="1629" y="503355"/>
                      <a:pt x="4887" y="504169"/>
                      <a:pt x="1629" y="509056"/>
                    </a:cubicBezTo>
                    <a:cubicBezTo>
                      <a:pt x="4072" y="503355"/>
                      <a:pt x="1629" y="497653"/>
                      <a:pt x="814" y="492766"/>
                    </a:cubicBezTo>
                    <a:lnTo>
                      <a:pt x="2443" y="491952"/>
                    </a:lnTo>
                    <a:cubicBezTo>
                      <a:pt x="1629" y="489508"/>
                      <a:pt x="2443" y="482992"/>
                      <a:pt x="814" y="481363"/>
                    </a:cubicBezTo>
                    <a:cubicBezTo>
                      <a:pt x="1629" y="483807"/>
                      <a:pt x="2443" y="482178"/>
                      <a:pt x="2443" y="480549"/>
                    </a:cubicBezTo>
                    <a:lnTo>
                      <a:pt x="814" y="477291"/>
                    </a:lnTo>
                    <a:cubicBezTo>
                      <a:pt x="0" y="465888"/>
                      <a:pt x="4072" y="474847"/>
                      <a:pt x="4072" y="464259"/>
                    </a:cubicBezTo>
                    <a:lnTo>
                      <a:pt x="5701" y="472404"/>
                    </a:lnTo>
                    <a:cubicBezTo>
                      <a:pt x="5701" y="470775"/>
                      <a:pt x="7330" y="466703"/>
                      <a:pt x="6516" y="461816"/>
                    </a:cubicBezTo>
                    <a:cubicBezTo>
                      <a:pt x="4887" y="460186"/>
                      <a:pt x="2443" y="456114"/>
                      <a:pt x="1629" y="454485"/>
                    </a:cubicBezTo>
                    <a:cubicBezTo>
                      <a:pt x="814" y="448784"/>
                      <a:pt x="3258" y="452042"/>
                      <a:pt x="1629" y="445526"/>
                    </a:cubicBezTo>
                    <a:lnTo>
                      <a:pt x="3258" y="453671"/>
                    </a:lnTo>
                    <a:cubicBezTo>
                      <a:pt x="4072" y="454485"/>
                      <a:pt x="6516" y="448784"/>
                      <a:pt x="6516" y="440639"/>
                    </a:cubicBezTo>
                    <a:cubicBezTo>
                      <a:pt x="5701" y="435752"/>
                      <a:pt x="3258" y="427607"/>
                      <a:pt x="2443" y="435752"/>
                    </a:cubicBezTo>
                    <a:cubicBezTo>
                      <a:pt x="2443" y="431679"/>
                      <a:pt x="3258" y="425978"/>
                      <a:pt x="4887" y="429236"/>
                    </a:cubicBezTo>
                    <a:cubicBezTo>
                      <a:pt x="4072" y="420277"/>
                      <a:pt x="3258" y="430051"/>
                      <a:pt x="1629" y="422720"/>
                    </a:cubicBezTo>
                    <a:cubicBezTo>
                      <a:pt x="2443" y="419462"/>
                      <a:pt x="4887" y="409688"/>
                      <a:pt x="6516" y="403172"/>
                    </a:cubicBezTo>
                    <a:lnTo>
                      <a:pt x="8959" y="411317"/>
                    </a:lnTo>
                    <a:lnTo>
                      <a:pt x="8959" y="405616"/>
                    </a:lnTo>
                    <a:cubicBezTo>
                      <a:pt x="11403" y="412946"/>
                      <a:pt x="10588" y="402358"/>
                      <a:pt x="13032" y="406430"/>
                    </a:cubicBezTo>
                    <a:cubicBezTo>
                      <a:pt x="13846" y="402358"/>
                      <a:pt x="13032" y="398285"/>
                      <a:pt x="12217" y="394213"/>
                    </a:cubicBezTo>
                    <a:cubicBezTo>
                      <a:pt x="8145" y="404801"/>
                      <a:pt x="7330" y="381996"/>
                      <a:pt x="3258" y="385254"/>
                    </a:cubicBezTo>
                    <a:cubicBezTo>
                      <a:pt x="2443" y="369778"/>
                      <a:pt x="12217" y="376294"/>
                      <a:pt x="6516" y="360004"/>
                    </a:cubicBezTo>
                    <a:cubicBezTo>
                      <a:pt x="5701" y="362448"/>
                      <a:pt x="3258" y="355117"/>
                      <a:pt x="4072" y="364891"/>
                    </a:cubicBezTo>
                    <a:cubicBezTo>
                      <a:pt x="4887" y="355117"/>
                      <a:pt x="814" y="358375"/>
                      <a:pt x="2443" y="347787"/>
                    </a:cubicBezTo>
                    <a:cubicBezTo>
                      <a:pt x="4072" y="355932"/>
                      <a:pt x="6516" y="338828"/>
                      <a:pt x="8145" y="351045"/>
                    </a:cubicBezTo>
                    <a:cubicBezTo>
                      <a:pt x="7330" y="350230"/>
                      <a:pt x="7330" y="357561"/>
                      <a:pt x="7330" y="359190"/>
                    </a:cubicBezTo>
                    <a:cubicBezTo>
                      <a:pt x="8959" y="355117"/>
                      <a:pt x="10588" y="360004"/>
                      <a:pt x="11403" y="350230"/>
                    </a:cubicBezTo>
                    <a:cubicBezTo>
                      <a:pt x="11403" y="344529"/>
                      <a:pt x="11403" y="336384"/>
                      <a:pt x="9774" y="337199"/>
                    </a:cubicBezTo>
                    <a:cubicBezTo>
                      <a:pt x="7330" y="337199"/>
                      <a:pt x="9774" y="346158"/>
                      <a:pt x="8145" y="342086"/>
                    </a:cubicBezTo>
                    <a:cubicBezTo>
                      <a:pt x="7330" y="330683"/>
                      <a:pt x="10588" y="328239"/>
                      <a:pt x="7330" y="323352"/>
                    </a:cubicBezTo>
                    <a:cubicBezTo>
                      <a:pt x="7330" y="330683"/>
                      <a:pt x="5701" y="332312"/>
                      <a:pt x="4072" y="332312"/>
                    </a:cubicBezTo>
                    <a:lnTo>
                      <a:pt x="3258" y="323352"/>
                    </a:lnTo>
                    <a:lnTo>
                      <a:pt x="4887" y="324981"/>
                    </a:lnTo>
                    <a:cubicBezTo>
                      <a:pt x="6516" y="311135"/>
                      <a:pt x="2443" y="320909"/>
                      <a:pt x="3258" y="307877"/>
                    </a:cubicBezTo>
                    <a:lnTo>
                      <a:pt x="5701" y="301361"/>
                    </a:lnTo>
                    <a:cubicBezTo>
                      <a:pt x="8145" y="304619"/>
                      <a:pt x="4072" y="320909"/>
                      <a:pt x="8145" y="318465"/>
                    </a:cubicBezTo>
                    <a:cubicBezTo>
                      <a:pt x="8145" y="309506"/>
                      <a:pt x="6516" y="307063"/>
                      <a:pt x="8145" y="298918"/>
                    </a:cubicBezTo>
                    <a:cubicBezTo>
                      <a:pt x="8145" y="300547"/>
                      <a:pt x="8145" y="302990"/>
                      <a:pt x="8959" y="305434"/>
                    </a:cubicBezTo>
                    <a:cubicBezTo>
                      <a:pt x="8959" y="302176"/>
                      <a:pt x="13846" y="299732"/>
                      <a:pt x="11403" y="286700"/>
                    </a:cubicBezTo>
                    <a:cubicBezTo>
                      <a:pt x="10588" y="280185"/>
                      <a:pt x="9774" y="285071"/>
                      <a:pt x="8959" y="285071"/>
                    </a:cubicBezTo>
                    <a:cubicBezTo>
                      <a:pt x="8959" y="271225"/>
                      <a:pt x="7330" y="267153"/>
                      <a:pt x="7330" y="258193"/>
                    </a:cubicBezTo>
                    <a:cubicBezTo>
                      <a:pt x="9774" y="259822"/>
                      <a:pt x="8145" y="242718"/>
                      <a:pt x="10588" y="252492"/>
                    </a:cubicBezTo>
                    <a:cubicBezTo>
                      <a:pt x="8959" y="257379"/>
                      <a:pt x="8959" y="276926"/>
                      <a:pt x="11403" y="281813"/>
                    </a:cubicBezTo>
                    <a:cubicBezTo>
                      <a:pt x="14661" y="276926"/>
                      <a:pt x="10588" y="292402"/>
                      <a:pt x="13846" y="295660"/>
                    </a:cubicBezTo>
                    <a:cubicBezTo>
                      <a:pt x="13846" y="284257"/>
                      <a:pt x="17104" y="285071"/>
                      <a:pt x="19548" y="283442"/>
                    </a:cubicBezTo>
                    <a:cubicBezTo>
                      <a:pt x="19548" y="280185"/>
                      <a:pt x="18733" y="276926"/>
                      <a:pt x="18733" y="275298"/>
                    </a:cubicBezTo>
                    <a:cubicBezTo>
                      <a:pt x="17104" y="273668"/>
                      <a:pt x="17104" y="277741"/>
                      <a:pt x="14661" y="278555"/>
                    </a:cubicBezTo>
                    <a:cubicBezTo>
                      <a:pt x="15475" y="266338"/>
                      <a:pt x="14661" y="254121"/>
                      <a:pt x="13032" y="247605"/>
                    </a:cubicBezTo>
                    <a:cubicBezTo>
                      <a:pt x="13846" y="243533"/>
                      <a:pt x="16290" y="245161"/>
                      <a:pt x="16290" y="250048"/>
                    </a:cubicBezTo>
                    <a:cubicBezTo>
                      <a:pt x="16290" y="235388"/>
                      <a:pt x="16290" y="219098"/>
                      <a:pt x="17104" y="205251"/>
                    </a:cubicBezTo>
                    <a:cubicBezTo>
                      <a:pt x="13846" y="214211"/>
                      <a:pt x="16290" y="189776"/>
                      <a:pt x="13846" y="195477"/>
                    </a:cubicBezTo>
                    <a:cubicBezTo>
                      <a:pt x="13032" y="202808"/>
                      <a:pt x="10588" y="209324"/>
                      <a:pt x="8959" y="205251"/>
                    </a:cubicBezTo>
                    <a:cubicBezTo>
                      <a:pt x="8959" y="200364"/>
                      <a:pt x="10588" y="205251"/>
                      <a:pt x="11403" y="203622"/>
                    </a:cubicBezTo>
                    <a:cubicBezTo>
                      <a:pt x="9774" y="197921"/>
                      <a:pt x="14661" y="194663"/>
                      <a:pt x="11403" y="188147"/>
                    </a:cubicBezTo>
                    <a:cubicBezTo>
                      <a:pt x="12217" y="201994"/>
                      <a:pt x="15475" y="190591"/>
                      <a:pt x="17919" y="193034"/>
                    </a:cubicBezTo>
                    <a:cubicBezTo>
                      <a:pt x="16290" y="183260"/>
                      <a:pt x="19548" y="193849"/>
                      <a:pt x="19548" y="184075"/>
                    </a:cubicBezTo>
                    <a:cubicBezTo>
                      <a:pt x="18733" y="174301"/>
                      <a:pt x="17104" y="162084"/>
                      <a:pt x="17104" y="151495"/>
                    </a:cubicBezTo>
                    <a:cubicBezTo>
                      <a:pt x="19548" y="137649"/>
                      <a:pt x="17919" y="117287"/>
                      <a:pt x="17919" y="105069"/>
                    </a:cubicBezTo>
                    <a:cubicBezTo>
                      <a:pt x="19548" y="98553"/>
                      <a:pt x="21991" y="103440"/>
                      <a:pt x="22806" y="96110"/>
                    </a:cubicBezTo>
                    <a:cubicBezTo>
                      <a:pt x="22806" y="87965"/>
                      <a:pt x="19548" y="101811"/>
                      <a:pt x="21177" y="90408"/>
                    </a:cubicBezTo>
                    <a:lnTo>
                      <a:pt x="21991" y="91223"/>
                    </a:lnTo>
                    <a:cubicBezTo>
                      <a:pt x="21177" y="87965"/>
                      <a:pt x="24435" y="69232"/>
                      <a:pt x="20362" y="65974"/>
                    </a:cubicBezTo>
                    <a:lnTo>
                      <a:pt x="23620" y="70046"/>
                    </a:lnTo>
                    <a:cubicBezTo>
                      <a:pt x="23620" y="67603"/>
                      <a:pt x="23620" y="65974"/>
                      <a:pt x="22806" y="63530"/>
                    </a:cubicBezTo>
                    <a:cubicBezTo>
                      <a:pt x="23620" y="63530"/>
                      <a:pt x="24435" y="61087"/>
                      <a:pt x="25249" y="64345"/>
                    </a:cubicBezTo>
                    <a:cubicBezTo>
                      <a:pt x="27693" y="57014"/>
                      <a:pt x="25249" y="48869"/>
                      <a:pt x="25249" y="40724"/>
                    </a:cubicBezTo>
                    <a:lnTo>
                      <a:pt x="23620" y="45611"/>
                    </a:lnTo>
                    <a:cubicBezTo>
                      <a:pt x="22806" y="31765"/>
                      <a:pt x="24435" y="22806"/>
                      <a:pt x="24435" y="9774"/>
                    </a:cubicBezTo>
                    <a:lnTo>
                      <a:pt x="26064" y="10589"/>
                    </a:lnTo>
                    <a:lnTo>
                      <a:pt x="25249" y="2444"/>
                    </a:lnTo>
                    <a:cubicBezTo>
                      <a:pt x="26064" y="3258"/>
                      <a:pt x="26064" y="3258"/>
                      <a:pt x="26064" y="2444"/>
                    </a:cubicBezTo>
                    <a:lnTo>
                      <a:pt x="28507" y="3258"/>
                    </a:lnTo>
                    <a:cubicBezTo>
                      <a:pt x="26878" y="3258"/>
                      <a:pt x="23620" y="7331"/>
                      <a:pt x="23620" y="10589"/>
                    </a:cubicBezTo>
                    <a:cubicBezTo>
                      <a:pt x="24435" y="7331"/>
                      <a:pt x="25249" y="4887"/>
                      <a:pt x="26878" y="1629"/>
                    </a:cubicBezTo>
                    <a:lnTo>
                      <a:pt x="27693" y="0"/>
                    </a:lnTo>
                    <a:lnTo>
                      <a:pt x="28507" y="2444"/>
                    </a:lnTo>
                    <a:lnTo>
                      <a:pt x="30950" y="13846"/>
                    </a:lnTo>
                    <a:cubicBezTo>
                      <a:pt x="30136" y="19548"/>
                      <a:pt x="28507" y="7331"/>
                      <a:pt x="26878" y="11403"/>
                    </a:cubicBezTo>
                    <a:cubicBezTo>
                      <a:pt x="25249" y="14661"/>
                      <a:pt x="25249" y="26878"/>
                      <a:pt x="26878" y="28507"/>
                    </a:cubicBezTo>
                    <a:cubicBezTo>
                      <a:pt x="26878" y="23620"/>
                      <a:pt x="26878" y="23620"/>
                      <a:pt x="26064" y="19548"/>
                    </a:cubicBezTo>
                    <a:cubicBezTo>
                      <a:pt x="28507" y="17919"/>
                      <a:pt x="28507" y="25249"/>
                      <a:pt x="30136" y="28507"/>
                    </a:cubicBezTo>
                    <a:cubicBezTo>
                      <a:pt x="30136" y="26064"/>
                      <a:pt x="30950" y="22806"/>
                      <a:pt x="30136" y="21991"/>
                    </a:cubicBezTo>
                    <a:cubicBezTo>
                      <a:pt x="30950" y="26878"/>
                      <a:pt x="30950" y="31765"/>
                      <a:pt x="30950" y="39910"/>
                    </a:cubicBezTo>
                    <a:cubicBezTo>
                      <a:pt x="30136" y="34209"/>
                      <a:pt x="29321" y="43168"/>
                      <a:pt x="28507" y="40724"/>
                    </a:cubicBezTo>
                    <a:cubicBezTo>
                      <a:pt x="30950" y="41539"/>
                      <a:pt x="30950" y="48869"/>
                      <a:pt x="30136" y="59458"/>
                    </a:cubicBezTo>
                    <a:cubicBezTo>
                      <a:pt x="27693" y="66788"/>
                      <a:pt x="31765" y="78191"/>
                      <a:pt x="30136" y="89594"/>
                    </a:cubicBezTo>
                    <a:cubicBezTo>
                      <a:pt x="27693" y="84707"/>
                      <a:pt x="26064" y="79006"/>
                      <a:pt x="25249" y="71675"/>
                    </a:cubicBezTo>
                    <a:cubicBezTo>
                      <a:pt x="23620" y="79006"/>
                      <a:pt x="25249" y="79820"/>
                      <a:pt x="23620" y="87150"/>
                    </a:cubicBezTo>
                    <a:cubicBezTo>
                      <a:pt x="25249" y="90408"/>
                      <a:pt x="27693" y="93666"/>
                      <a:pt x="28507" y="102626"/>
                    </a:cubicBezTo>
                    <a:lnTo>
                      <a:pt x="26878" y="103440"/>
                    </a:lnTo>
                    <a:cubicBezTo>
                      <a:pt x="27693" y="112400"/>
                      <a:pt x="30136" y="112400"/>
                      <a:pt x="29321" y="122988"/>
                    </a:cubicBezTo>
                    <a:cubicBezTo>
                      <a:pt x="27693" y="141721"/>
                      <a:pt x="27693" y="161269"/>
                      <a:pt x="26878" y="175115"/>
                    </a:cubicBezTo>
                    <a:lnTo>
                      <a:pt x="25249" y="175930"/>
                    </a:lnTo>
                    <a:cubicBezTo>
                      <a:pt x="28507" y="184075"/>
                      <a:pt x="26064" y="201994"/>
                      <a:pt x="27693" y="213396"/>
                    </a:cubicBezTo>
                    <a:cubicBezTo>
                      <a:pt x="26064" y="231315"/>
                      <a:pt x="28507" y="252492"/>
                      <a:pt x="25249" y="262266"/>
                    </a:cubicBezTo>
                    <a:cubicBezTo>
                      <a:pt x="26064" y="294031"/>
                      <a:pt x="26878" y="322538"/>
                      <a:pt x="25249" y="355932"/>
                    </a:cubicBezTo>
                    <a:lnTo>
                      <a:pt x="22806" y="350230"/>
                    </a:lnTo>
                    <a:cubicBezTo>
                      <a:pt x="24435" y="355932"/>
                      <a:pt x="21177" y="354303"/>
                      <a:pt x="21991" y="360004"/>
                    </a:cubicBezTo>
                    <a:cubicBezTo>
                      <a:pt x="24435" y="353489"/>
                      <a:pt x="24435" y="368149"/>
                      <a:pt x="26064" y="372222"/>
                    </a:cubicBezTo>
                    <a:cubicBezTo>
                      <a:pt x="23620" y="386882"/>
                      <a:pt x="26064" y="405616"/>
                      <a:pt x="26878" y="419462"/>
                    </a:cubicBezTo>
                    <a:lnTo>
                      <a:pt x="25249" y="420277"/>
                    </a:lnTo>
                    <a:cubicBezTo>
                      <a:pt x="28507" y="433308"/>
                      <a:pt x="25249" y="449598"/>
                      <a:pt x="24435" y="465888"/>
                    </a:cubicBezTo>
                    <a:cubicBezTo>
                      <a:pt x="23620" y="467517"/>
                      <a:pt x="21991" y="470775"/>
                      <a:pt x="21991" y="475662"/>
                    </a:cubicBezTo>
                    <a:cubicBezTo>
                      <a:pt x="24435" y="484621"/>
                      <a:pt x="24435" y="489508"/>
                      <a:pt x="26064" y="502540"/>
                    </a:cubicBezTo>
                    <a:cubicBezTo>
                      <a:pt x="26064" y="512314"/>
                      <a:pt x="25249" y="527789"/>
                      <a:pt x="23620" y="537563"/>
                    </a:cubicBezTo>
                    <a:cubicBezTo>
                      <a:pt x="26878" y="573401"/>
                      <a:pt x="24435" y="610867"/>
                      <a:pt x="26064" y="648334"/>
                    </a:cubicBezTo>
                    <a:lnTo>
                      <a:pt x="24435" y="650777"/>
                    </a:lnTo>
                    <a:cubicBezTo>
                      <a:pt x="28507" y="687429"/>
                      <a:pt x="24435" y="732226"/>
                      <a:pt x="26064" y="763177"/>
                    </a:cubicBezTo>
                    <a:lnTo>
                      <a:pt x="22806" y="759919"/>
                    </a:lnTo>
                    <a:cubicBezTo>
                      <a:pt x="21991" y="769692"/>
                      <a:pt x="23620" y="781910"/>
                      <a:pt x="26064" y="779466"/>
                    </a:cubicBezTo>
                    <a:cubicBezTo>
                      <a:pt x="25249" y="789240"/>
                      <a:pt x="27693" y="803901"/>
                      <a:pt x="25249" y="809603"/>
                    </a:cubicBezTo>
                    <a:cubicBezTo>
                      <a:pt x="24435" y="819376"/>
                      <a:pt x="26878" y="821820"/>
                      <a:pt x="26878" y="829965"/>
                    </a:cubicBezTo>
                    <a:cubicBezTo>
                      <a:pt x="26064" y="850327"/>
                      <a:pt x="26064" y="857657"/>
                      <a:pt x="26878" y="876391"/>
                    </a:cubicBezTo>
                    <a:lnTo>
                      <a:pt x="26878" y="871504"/>
                    </a:lnTo>
                    <a:cubicBezTo>
                      <a:pt x="26064" y="869060"/>
                      <a:pt x="24435" y="869060"/>
                      <a:pt x="24435" y="873947"/>
                    </a:cubicBezTo>
                    <a:cubicBezTo>
                      <a:pt x="25249" y="881278"/>
                      <a:pt x="23620" y="900011"/>
                      <a:pt x="27693" y="892680"/>
                    </a:cubicBezTo>
                    <a:cubicBezTo>
                      <a:pt x="25249" y="913043"/>
                      <a:pt x="30136" y="939106"/>
                      <a:pt x="26878" y="959469"/>
                    </a:cubicBezTo>
                    <a:cubicBezTo>
                      <a:pt x="27693" y="957840"/>
                      <a:pt x="28507" y="962726"/>
                      <a:pt x="29321" y="965170"/>
                    </a:cubicBezTo>
                    <a:cubicBezTo>
                      <a:pt x="29321" y="983089"/>
                      <a:pt x="27693" y="1001008"/>
                      <a:pt x="30136" y="1015668"/>
                    </a:cubicBezTo>
                    <a:cubicBezTo>
                      <a:pt x="29321" y="1018112"/>
                      <a:pt x="28507" y="1011596"/>
                      <a:pt x="28507" y="1018112"/>
                    </a:cubicBezTo>
                    <a:cubicBezTo>
                      <a:pt x="29321" y="1022184"/>
                      <a:pt x="30136" y="1018112"/>
                      <a:pt x="30950" y="1022999"/>
                    </a:cubicBezTo>
                    <a:cubicBezTo>
                      <a:pt x="33394" y="1051506"/>
                      <a:pt x="29321" y="1080827"/>
                      <a:pt x="30950" y="1106891"/>
                    </a:cubicBezTo>
                    <a:cubicBezTo>
                      <a:pt x="34208" y="1153317"/>
                      <a:pt x="35023" y="1201372"/>
                      <a:pt x="36652" y="1245354"/>
                    </a:cubicBezTo>
                    <a:lnTo>
                      <a:pt x="35837" y="1244540"/>
                    </a:lnTo>
                    <a:cubicBezTo>
                      <a:pt x="39095" y="1259201"/>
                      <a:pt x="33394" y="1279563"/>
                      <a:pt x="39095" y="1290966"/>
                    </a:cubicBezTo>
                    <a:cubicBezTo>
                      <a:pt x="38281" y="1294224"/>
                      <a:pt x="39095" y="1303997"/>
                      <a:pt x="37466" y="1301554"/>
                    </a:cubicBezTo>
                    <a:cubicBezTo>
                      <a:pt x="39910" y="1312957"/>
                      <a:pt x="36652" y="1334948"/>
                      <a:pt x="40724" y="1351238"/>
                    </a:cubicBezTo>
                    <a:cubicBezTo>
                      <a:pt x="40724" y="1349609"/>
                      <a:pt x="40724" y="1348794"/>
                      <a:pt x="39910" y="1347166"/>
                    </a:cubicBezTo>
                    <a:cubicBezTo>
                      <a:pt x="39095" y="1364270"/>
                      <a:pt x="42353" y="1379745"/>
                      <a:pt x="41539" y="1397664"/>
                    </a:cubicBezTo>
                    <a:cubicBezTo>
                      <a:pt x="40724" y="1396035"/>
                      <a:pt x="40724" y="1392777"/>
                      <a:pt x="39910" y="1391962"/>
                    </a:cubicBezTo>
                    <a:cubicBezTo>
                      <a:pt x="39095" y="1399293"/>
                      <a:pt x="43982" y="1408252"/>
                      <a:pt x="40724" y="1412325"/>
                    </a:cubicBezTo>
                    <a:cubicBezTo>
                      <a:pt x="40724" y="1416397"/>
                      <a:pt x="43168" y="1414768"/>
                      <a:pt x="42353" y="1412325"/>
                    </a:cubicBezTo>
                    <a:cubicBezTo>
                      <a:pt x="42353" y="1452234"/>
                      <a:pt x="48055" y="1494588"/>
                      <a:pt x="51313" y="1535312"/>
                    </a:cubicBezTo>
                    <a:cubicBezTo>
                      <a:pt x="51313" y="1565449"/>
                      <a:pt x="44797" y="1537756"/>
                      <a:pt x="49684" y="1560562"/>
                    </a:cubicBezTo>
                    <a:cubicBezTo>
                      <a:pt x="48869" y="1562190"/>
                      <a:pt x="51313" y="1562190"/>
                      <a:pt x="50498" y="1562190"/>
                    </a:cubicBezTo>
                    <a:cubicBezTo>
                      <a:pt x="52127" y="1571150"/>
                      <a:pt x="47240" y="1576852"/>
                      <a:pt x="49684" y="1582553"/>
                    </a:cubicBezTo>
                    <a:cubicBezTo>
                      <a:pt x="52127" y="1580109"/>
                      <a:pt x="51313" y="1586625"/>
                      <a:pt x="52942" y="1586625"/>
                    </a:cubicBezTo>
                    <a:cubicBezTo>
                      <a:pt x="52942" y="1604544"/>
                      <a:pt x="50498" y="1608616"/>
                      <a:pt x="53756" y="1622463"/>
                    </a:cubicBezTo>
                    <a:lnTo>
                      <a:pt x="52127" y="1621649"/>
                    </a:lnTo>
                    <a:cubicBezTo>
                      <a:pt x="56200" y="1637938"/>
                      <a:pt x="57014" y="1657486"/>
                      <a:pt x="61901" y="1671332"/>
                    </a:cubicBezTo>
                    <a:cubicBezTo>
                      <a:pt x="66788" y="1716943"/>
                      <a:pt x="70860" y="1762555"/>
                      <a:pt x="75747" y="1807352"/>
                    </a:cubicBezTo>
                    <a:cubicBezTo>
                      <a:pt x="81449" y="1852149"/>
                      <a:pt x="86336" y="1896131"/>
                      <a:pt x="92037" y="1940928"/>
                    </a:cubicBezTo>
                    <a:cubicBezTo>
                      <a:pt x="94481" y="1962919"/>
                      <a:pt x="96110" y="1984911"/>
                      <a:pt x="99368" y="2006902"/>
                    </a:cubicBezTo>
                    <a:cubicBezTo>
                      <a:pt x="102625" y="2028893"/>
                      <a:pt x="105884" y="2050884"/>
                      <a:pt x="108327" y="2072875"/>
                    </a:cubicBezTo>
                    <a:cubicBezTo>
                      <a:pt x="111585" y="2094867"/>
                      <a:pt x="114028" y="2116858"/>
                      <a:pt x="117286" y="2138849"/>
                    </a:cubicBezTo>
                    <a:cubicBezTo>
                      <a:pt x="118915" y="2150252"/>
                      <a:pt x="120544" y="2160840"/>
                      <a:pt x="121359" y="2172243"/>
                    </a:cubicBezTo>
                    <a:cubicBezTo>
                      <a:pt x="122988" y="2183646"/>
                      <a:pt x="124617" y="2194235"/>
                      <a:pt x="126246" y="2205637"/>
                    </a:cubicBezTo>
                    <a:cubicBezTo>
                      <a:pt x="126246" y="2226814"/>
                      <a:pt x="127060" y="2228443"/>
                      <a:pt x="131947" y="2251249"/>
                    </a:cubicBezTo>
                    <a:cubicBezTo>
                      <a:pt x="131133" y="2250434"/>
                      <a:pt x="131133" y="2248805"/>
                      <a:pt x="130318" y="2250434"/>
                    </a:cubicBezTo>
                    <a:cubicBezTo>
                      <a:pt x="132762" y="2251249"/>
                      <a:pt x="133576" y="2266724"/>
                      <a:pt x="136020" y="2268353"/>
                    </a:cubicBezTo>
                    <a:cubicBezTo>
                      <a:pt x="140907" y="2301747"/>
                      <a:pt x="146608" y="2331883"/>
                      <a:pt x="153124" y="2365277"/>
                    </a:cubicBezTo>
                    <a:cubicBezTo>
                      <a:pt x="151495" y="2360390"/>
                      <a:pt x="149051" y="2357947"/>
                      <a:pt x="150681" y="2363648"/>
                    </a:cubicBezTo>
                    <a:lnTo>
                      <a:pt x="153938" y="2370164"/>
                    </a:lnTo>
                    <a:lnTo>
                      <a:pt x="153124" y="2370979"/>
                    </a:lnTo>
                    <a:cubicBezTo>
                      <a:pt x="154753" y="2375051"/>
                      <a:pt x="156382" y="2379938"/>
                      <a:pt x="156382" y="2375051"/>
                    </a:cubicBezTo>
                    <a:cubicBezTo>
                      <a:pt x="166156" y="2417404"/>
                      <a:pt x="173486" y="2458944"/>
                      <a:pt x="181631" y="2501297"/>
                    </a:cubicBezTo>
                    <a:cubicBezTo>
                      <a:pt x="184889" y="2522474"/>
                      <a:pt x="189776" y="2542836"/>
                      <a:pt x="193848" y="2564012"/>
                    </a:cubicBezTo>
                    <a:cubicBezTo>
                      <a:pt x="198735" y="2584375"/>
                      <a:pt x="202808" y="2605552"/>
                      <a:pt x="208509" y="2625914"/>
                    </a:cubicBezTo>
                    <a:cubicBezTo>
                      <a:pt x="211767" y="2645461"/>
                      <a:pt x="219912" y="2673154"/>
                      <a:pt x="225613" y="2694331"/>
                    </a:cubicBezTo>
                    <a:cubicBezTo>
                      <a:pt x="238645" y="2757861"/>
                      <a:pt x="252492" y="2814875"/>
                      <a:pt x="272039" y="2877591"/>
                    </a:cubicBezTo>
                    <a:cubicBezTo>
                      <a:pt x="272854" y="2877591"/>
                      <a:pt x="263894" y="2871890"/>
                      <a:pt x="254935" y="2845826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3" name="任意多边形: 形状 242"/>
              <p:cNvSpPr/>
              <p:nvPr/>
            </p:nvSpPr>
            <p:spPr>
              <a:xfrm>
                <a:off x="5841064" y="2812402"/>
                <a:ext cx="4072" cy="6652"/>
              </a:xfrm>
              <a:custGeom>
                <a:avLst/>
                <a:gdLst>
                  <a:gd name="connsiteX0" fmla="*/ 0 w 4072"/>
                  <a:gd name="connsiteY0" fmla="*/ 6545 h 6652"/>
                  <a:gd name="connsiteX1" fmla="*/ 4072 w 4072"/>
                  <a:gd name="connsiteY1" fmla="*/ 2473 h 6652"/>
                  <a:gd name="connsiteX2" fmla="*/ 0 w 4072"/>
                  <a:gd name="connsiteY2" fmla="*/ 6545 h 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6652">
                    <a:moveTo>
                      <a:pt x="0" y="6545"/>
                    </a:moveTo>
                    <a:cubicBezTo>
                      <a:pt x="1629" y="4102"/>
                      <a:pt x="4072" y="-4043"/>
                      <a:pt x="4072" y="2473"/>
                    </a:cubicBezTo>
                    <a:cubicBezTo>
                      <a:pt x="2443" y="3288"/>
                      <a:pt x="814" y="7360"/>
                      <a:pt x="0" y="654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4" name="任意多边形: 形状 243"/>
              <p:cNvSpPr/>
              <p:nvPr/>
            </p:nvSpPr>
            <p:spPr>
              <a:xfrm>
                <a:off x="5838258" y="2981845"/>
                <a:ext cx="1176" cy="6515"/>
              </a:xfrm>
              <a:custGeom>
                <a:avLst/>
                <a:gdLst>
                  <a:gd name="connsiteX0" fmla="*/ 1177 w 1176"/>
                  <a:gd name="connsiteY0" fmla="*/ 3258 h 6515"/>
                  <a:gd name="connsiteX1" fmla="*/ 362 w 1176"/>
                  <a:gd name="connsiteY1" fmla="*/ 6516 h 6515"/>
                  <a:gd name="connsiteX2" fmla="*/ 362 w 1176"/>
                  <a:gd name="connsiteY2" fmla="*/ 0 h 6515"/>
                  <a:gd name="connsiteX3" fmla="*/ 1177 w 1176"/>
                  <a:gd name="connsiteY3" fmla="*/ 3258 h 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" h="6515">
                    <a:moveTo>
                      <a:pt x="1177" y="3258"/>
                    </a:moveTo>
                    <a:cubicBezTo>
                      <a:pt x="1177" y="3258"/>
                      <a:pt x="362" y="6516"/>
                      <a:pt x="362" y="6516"/>
                    </a:cubicBezTo>
                    <a:cubicBezTo>
                      <a:pt x="362" y="4072"/>
                      <a:pt x="-453" y="1629"/>
                      <a:pt x="362" y="0"/>
                    </a:cubicBezTo>
                    <a:cubicBezTo>
                      <a:pt x="362" y="2443"/>
                      <a:pt x="362" y="2443"/>
                      <a:pt x="1177" y="325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5" name="任意多边形: 形状 244"/>
              <p:cNvSpPr/>
              <p:nvPr/>
            </p:nvSpPr>
            <p:spPr>
              <a:xfrm>
                <a:off x="5836177" y="3018497"/>
                <a:ext cx="1628" cy="18733"/>
              </a:xfrm>
              <a:custGeom>
                <a:avLst/>
                <a:gdLst>
                  <a:gd name="connsiteX0" fmla="*/ 1629 w 1628"/>
                  <a:gd name="connsiteY0" fmla="*/ 18733 h 18733"/>
                  <a:gd name="connsiteX1" fmla="*/ 0 w 1628"/>
                  <a:gd name="connsiteY1" fmla="*/ 0 h 18733"/>
                  <a:gd name="connsiteX2" fmla="*/ 1629 w 1628"/>
                  <a:gd name="connsiteY2" fmla="*/ 18733 h 1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8733">
                    <a:moveTo>
                      <a:pt x="1629" y="18733"/>
                    </a:moveTo>
                    <a:cubicBezTo>
                      <a:pt x="815" y="17919"/>
                      <a:pt x="0" y="6516"/>
                      <a:pt x="0" y="0"/>
                    </a:cubicBezTo>
                    <a:lnTo>
                      <a:pt x="1629" y="1873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6" name="任意多边形: 形状 245"/>
              <p:cNvSpPr/>
              <p:nvPr/>
            </p:nvSpPr>
            <p:spPr>
              <a:xfrm>
                <a:off x="5830475" y="3082027"/>
                <a:ext cx="1629" cy="4988"/>
              </a:xfrm>
              <a:custGeom>
                <a:avLst/>
                <a:gdLst>
                  <a:gd name="connsiteX0" fmla="*/ 1629 w 1629"/>
                  <a:gd name="connsiteY0" fmla="*/ 2444 h 4988"/>
                  <a:gd name="connsiteX1" fmla="*/ 0 w 1629"/>
                  <a:gd name="connsiteY1" fmla="*/ 0 h 4988"/>
                  <a:gd name="connsiteX2" fmla="*/ 1629 w 1629"/>
                  <a:gd name="connsiteY2" fmla="*/ 2444 h 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4988">
                    <a:moveTo>
                      <a:pt x="1629" y="2444"/>
                    </a:moveTo>
                    <a:cubicBezTo>
                      <a:pt x="815" y="6516"/>
                      <a:pt x="0" y="5702"/>
                      <a:pt x="0" y="0"/>
                    </a:cubicBezTo>
                    <a:cubicBezTo>
                      <a:pt x="815" y="0"/>
                      <a:pt x="815" y="1629"/>
                      <a:pt x="1629" y="244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7" name="任意多边形: 形状 246"/>
              <p:cNvSpPr/>
              <p:nvPr/>
            </p:nvSpPr>
            <p:spPr>
              <a:xfrm>
                <a:off x="5832919" y="3088346"/>
                <a:ext cx="1628" cy="8342"/>
              </a:xfrm>
              <a:custGeom>
                <a:avLst/>
                <a:gdLst>
                  <a:gd name="connsiteX0" fmla="*/ 1629 w 1628"/>
                  <a:gd name="connsiteY0" fmla="*/ 198 h 8342"/>
                  <a:gd name="connsiteX1" fmla="*/ 0 w 1628"/>
                  <a:gd name="connsiteY1" fmla="*/ 8342 h 8342"/>
                  <a:gd name="connsiteX2" fmla="*/ 1629 w 1628"/>
                  <a:gd name="connsiteY2" fmla="*/ 198 h 8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8342">
                    <a:moveTo>
                      <a:pt x="1629" y="198"/>
                    </a:moveTo>
                    <a:cubicBezTo>
                      <a:pt x="1629" y="4270"/>
                      <a:pt x="814" y="5899"/>
                      <a:pt x="0" y="8342"/>
                    </a:cubicBezTo>
                    <a:cubicBezTo>
                      <a:pt x="814" y="7528"/>
                      <a:pt x="-815" y="-1432"/>
                      <a:pt x="1629" y="198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8" name="任意多边形: 形状 247"/>
              <p:cNvSpPr/>
              <p:nvPr/>
            </p:nvSpPr>
            <p:spPr>
              <a:xfrm>
                <a:off x="5828273" y="3191801"/>
                <a:ext cx="935" cy="10770"/>
              </a:xfrm>
              <a:custGeom>
                <a:avLst/>
                <a:gdLst>
                  <a:gd name="connsiteX0" fmla="*/ 574 w 935"/>
                  <a:gd name="connsiteY0" fmla="*/ 182 h 10770"/>
                  <a:gd name="connsiteX1" fmla="*/ 574 w 935"/>
                  <a:gd name="connsiteY1" fmla="*/ 10771 h 10770"/>
                  <a:gd name="connsiteX2" fmla="*/ 574 w 935"/>
                  <a:gd name="connsiteY2" fmla="*/ 182 h 1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5" h="10770">
                    <a:moveTo>
                      <a:pt x="574" y="182"/>
                    </a:moveTo>
                    <a:cubicBezTo>
                      <a:pt x="574" y="2626"/>
                      <a:pt x="1388" y="8327"/>
                      <a:pt x="574" y="10771"/>
                    </a:cubicBezTo>
                    <a:cubicBezTo>
                      <a:pt x="1388" y="8327"/>
                      <a:pt x="-1055" y="-1447"/>
                      <a:pt x="574" y="18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9" name="任意多边形: 形状 248"/>
              <p:cNvSpPr/>
              <p:nvPr/>
            </p:nvSpPr>
            <p:spPr>
              <a:xfrm>
                <a:off x="5828847" y="3240852"/>
                <a:ext cx="1628" cy="5443"/>
              </a:xfrm>
              <a:custGeom>
                <a:avLst/>
                <a:gdLst>
                  <a:gd name="connsiteX0" fmla="*/ 1629 w 1628"/>
                  <a:gd name="connsiteY0" fmla="*/ 0 h 5443"/>
                  <a:gd name="connsiteX1" fmla="*/ 1629 w 1628"/>
                  <a:gd name="connsiteY1" fmla="*/ 4072 h 5443"/>
                  <a:gd name="connsiteX2" fmla="*/ 0 w 1628"/>
                  <a:gd name="connsiteY2" fmla="*/ 1629 h 5443"/>
                  <a:gd name="connsiteX3" fmla="*/ 1629 w 1628"/>
                  <a:gd name="connsiteY3" fmla="*/ 0 h 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" h="5443">
                    <a:moveTo>
                      <a:pt x="1629" y="0"/>
                    </a:moveTo>
                    <a:cubicBezTo>
                      <a:pt x="1629" y="1629"/>
                      <a:pt x="1629" y="2444"/>
                      <a:pt x="1629" y="4072"/>
                    </a:cubicBezTo>
                    <a:cubicBezTo>
                      <a:pt x="814" y="7330"/>
                      <a:pt x="0" y="4072"/>
                      <a:pt x="0" y="1629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0" name="任意多边形: 形状 249"/>
              <p:cNvSpPr/>
              <p:nvPr/>
            </p:nvSpPr>
            <p:spPr>
              <a:xfrm>
                <a:off x="5841878" y="4118058"/>
                <a:ext cx="814" cy="4886"/>
              </a:xfrm>
              <a:custGeom>
                <a:avLst/>
                <a:gdLst>
                  <a:gd name="connsiteX0" fmla="*/ 815 w 814"/>
                  <a:gd name="connsiteY0" fmla="*/ 4887 h 4886"/>
                  <a:gd name="connsiteX1" fmla="*/ 0 w 814"/>
                  <a:gd name="connsiteY1" fmla="*/ 0 h 4886"/>
                  <a:gd name="connsiteX2" fmla="*/ 815 w 814"/>
                  <a:gd name="connsiteY2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4886">
                    <a:moveTo>
                      <a:pt x="815" y="4887"/>
                    </a:moveTo>
                    <a:lnTo>
                      <a:pt x="0" y="0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1" name="任意多边形: 形状 250"/>
              <p:cNvSpPr/>
              <p:nvPr/>
            </p:nvSpPr>
            <p:spPr>
              <a:xfrm>
                <a:off x="5866144" y="4509012"/>
                <a:ext cx="1211" cy="4887"/>
              </a:xfrm>
              <a:custGeom>
                <a:avLst/>
                <a:gdLst>
                  <a:gd name="connsiteX0" fmla="*/ 983 w 1211"/>
                  <a:gd name="connsiteY0" fmla="*/ 0 h 4887"/>
                  <a:gd name="connsiteX1" fmla="*/ 169 w 1211"/>
                  <a:gd name="connsiteY1" fmla="*/ 4887 h 4887"/>
                  <a:gd name="connsiteX2" fmla="*/ 983 w 1211"/>
                  <a:gd name="connsiteY2" fmla="*/ 0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1" h="4887">
                    <a:moveTo>
                      <a:pt x="983" y="0"/>
                    </a:moveTo>
                    <a:cubicBezTo>
                      <a:pt x="1798" y="4887"/>
                      <a:pt x="169" y="4072"/>
                      <a:pt x="169" y="4887"/>
                    </a:cubicBezTo>
                    <a:cubicBezTo>
                      <a:pt x="-646" y="0"/>
                      <a:pt x="1798" y="5702"/>
                      <a:pt x="98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2" name="任意多边形: 形状 251"/>
              <p:cNvSpPr/>
              <p:nvPr/>
            </p:nvSpPr>
            <p:spPr>
              <a:xfrm>
                <a:off x="5893191" y="4714264"/>
                <a:ext cx="2443" cy="1629"/>
              </a:xfrm>
              <a:custGeom>
                <a:avLst/>
                <a:gdLst>
                  <a:gd name="connsiteX0" fmla="*/ 0 w 2443"/>
                  <a:gd name="connsiteY0" fmla="*/ 1629 h 1629"/>
                  <a:gd name="connsiteX1" fmla="*/ 0 w 2443"/>
                  <a:gd name="connsiteY1" fmla="*/ 0 h 1629"/>
                  <a:gd name="connsiteX2" fmla="*/ 2443 w 2443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0" y="1629"/>
                    </a:moveTo>
                    <a:lnTo>
                      <a:pt x="0" y="0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53" name="图形 2"/>
            <p:cNvGrpSpPr/>
            <p:nvPr/>
          </p:nvGrpSpPr>
          <p:grpSpPr>
            <a:xfrm>
              <a:off x="5973826" y="5648483"/>
              <a:ext cx="307062" cy="293216"/>
              <a:chOff x="5973826" y="5648483"/>
              <a:chExt cx="307062" cy="293216"/>
            </a:xfrm>
            <a:solidFill>
              <a:srgbClr val="1B1B1B"/>
            </a:solidFill>
          </p:grpSpPr>
          <p:sp>
            <p:nvSpPr>
              <p:cNvPr id="254" name="任意多边形: 形状 253"/>
              <p:cNvSpPr/>
              <p:nvPr/>
            </p:nvSpPr>
            <p:spPr>
              <a:xfrm>
                <a:off x="6273220" y="5940885"/>
                <a:ext cx="1489" cy="814"/>
              </a:xfrm>
              <a:custGeom>
                <a:avLst/>
                <a:gdLst>
                  <a:gd name="connsiteX0" fmla="*/ 337 w 1489"/>
                  <a:gd name="connsiteY0" fmla="*/ 0 h 814"/>
                  <a:gd name="connsiteX1" fmla="*/ 1152 w 1489"/>
                  <a:gd name="connsiteY1" fmla="*/ 814 h 814"/>
                  <a:gd name="connsiteX2" fmla="*/ 337 w 1489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" h="814">
                    <a:moveTo>
                      <a:pt x="337" y="0"/>
                    </a:moveTo>
                    <a:cubicBezTo>
                      <a:pt x="1152" y="1629"/>
                      <a:pt x="1966" y="-815"/>
                      <a:pt x="1152" y="814"/>
                    </a:cubicBezTo>
                    <a:cubicBezTo>
                      <a:pt x="337" y="814"/>
                      <a:pt x="-477" y="814"/>
                      <a:pt x="337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5" name="任意多边形: 形状 254"/>
              <p:cNvSpPr/>
              <p:nvPr/>
            </p:nvSpPr>
            <p:spPr>
              <a:xfrm>
                <a:off x="5973826" y="5648483"/>
                <a:ext cx="307062" cy="287514"/>
              </a:xfrm>
              <a:custGeom>
                <a:avLst/>
                <a:gdLst>
                  <a:gd name="connsiteX0" fmla="*/ 4887 w 307062"/>
                  <a:gd name="connsiteY0" fmla="*/ 4072 h 287514"/>
                  <a:gd name="connsiteX1" fmla="*/ 13846 w 307062"/>
                  <a:gd name="connsiteY1" fmla="*/ 814 h 287514"/>
                  <a:gd name="connsiteX2" fmla="*/ 22806 w 307062"/>
                  <a:gd name="connsiteY2" fmla="*/ 0 h 287514"/>
                  <a:gd name="connsiteX3" fmla="*/ 24435 w 307062"/>
                  <a:gd name="connsiteY3" fmla="*/ 2443 h 287514"/>
                  <a:gd name="connsiteX4" fmla="*/ 45611 w 307062"/>
                  <a:gd name="connsiteY4" fmla="*/ 6516 h 287514"/>
                  <a:gd name="connsiteX5" fmla="*/ 44797 w 307062"/>
                  <a:gd name="connsiteY5" fmla="*/ 7331 h 287514"/>
                  <a:gd name="connsiteX6" fmla="*/ 49684 w 307062"/>
                  <a:gd name="connsiteY6" fmla="*/ 5702 h 287514"/>
                  <a:gd name="connsiteX7" fmla="*/ 48869 w 307062"/>
                  <a:gd name="connsiteY7" fmla="*/ 7331 h 287514"/>
                  <a:gd name="connsiteX8" fmla="*/ 52127 w 307062"/>
                  <a:gd name="connsiteY8" fmla="*/ 5702 h 287514"/>
                  <a:gd name="connsiteX9" fmla="*/ 52942 w 307062"/>
                  <a:gd name="connsiteY9" fmla="*/ 8959 h 287514"/>
                  <a:gd name="connsiteX10" fmla="*/ 53756 w 307062"/>
                  <a:gd name="connsiteY10" fmla="*/ 7331 h 287514"/>
                  <a:gd name="connsiteX11" fmla="*/ 62716 w 307062"/>
                  <a:gd name="connsiteY11" fmla="*/ 7331 h 287514"/>
                  <a:gd name="connsiteX12" fmla="*/ 61901 w 307062"/>
                  <a:gd name="connsiteY12" fmla="*/ 8959 h 287514"/>
                  <a:gd name="connsiteX13" fmla="*/ 79006 w 307062"/>
                  <a:gd name="connsiteY13" fmla="*/ 9774 h 287514"/>
                  <a:gd name="connsiteX14" fmla="*/ 78191 w 307062"/>
                  <a:gd name="connsiteY14" fmla="*/ 12217 h 287514"/>
                  <a:gd name="connsiteX15" fmla="*/ 82263 w 307062"/>
                  <a:gd name="connsiteY15" fmla="*/ 10588 h 287514"/>
                  <a:gd name="connsiteX16" fmla="*/ 86336 w 307062"/>
                  <a:gd name="connsiteY16" fmla="*/ 11403 h 287514"/>
                  <a:gd name="connsiteX17" fmla="*/ 86336 w 307062"/>
                  <a:gd name="connsiteY17" fmla="*/ 12217 h 287514"/>
                  <a:gd name="connsiteX18" fmla="*/ 89594 w 307062"/>
                  <a:gd name="connsiteY18" fmla="*/ 12217 h 287514"/>
                  <a:gd name="connsiteX19" fmla="*/ 89594 w 307062"/>
                  <a:gd name="connsiteY19" fmla="*/ 13846 h 287514"/>
                  <a:gd name="connsiteX20" fmla="*/ 92037 w 307062"/>
                  <a:gd name="connsiteY20" fmla="*/ 14661 h 287514"/>
                  <a:gd name="connsiteX21" fmla="*/ 92037 w 307062"/>
                  <a:gd name="connsiteY21" fmla="*/ 13846 h 287514"/>
                  <a:gd name="connsiteX22" fmla="*/ 94481 w 307062"/>
                  <a:gd name="connsiteY22" fmla="*/ 15475 h 287514"/>
                  <a:gd name="connsiteX23" fmla="*/ 94481 w 307062"/>
                  <a:gd name="connsiteY23" fmla="*/ 15475 h 287514"/>
                  <a:gd name="connsiteX24" fmla="*/ 98553 w 307062"/>
                  <a:gd name="connsiteY24" fmla="*/ 15475 h 287514"/>
                  <a:gd name="connsiteX25" fmla="*/ 96110 w 307062"/>
                  <a:gd name="connsiteY25" fmla="*/ 18733 h 287514"/>
                  <a:gd name="connsiteX26" fmla="*/ 116472 w 307062"/>
                  <a:gd name="connsiteY26" fmla="*/ 26878 h 287514"/>
                  <a:gd name="connsiteX27" fmla="*/ 116472 w 307062"/>
                  <a:gd name="connsiteY27" fmla="*/ 29321 h 287514"/>
                  <a:gd name="connsiteX28" fmla="*/ 120544 w 307062"/>
                  <a:gd name="connsiteY28" fmla="*/ 29321 h 287514"/>
                  <a:gd name="connsiteX29" fmla="*/ 120544 w 307062"/>
                  <a:gd name="connsiteY29" fmla="*/ 30950 h 287514"/>
                  <a:gd name="connsiteX30" fmla="*/ 123802 w 307062"/>
                  <a:gd name="connsiteY30" fmla="*/ 30950 h 287514"/>
                  <a:gd name="connsiteX31" fmla="*/ 122173 w 307062"/>
                  <a:gd name="connsiteY31" fmla="*/ 32580 h 287514"/>
                  <a:gd name="connsiteX32" fmla="*/ 127060 w 307062"/>
                  <a:gd name="connsiteY32" fmla="*/ 32580 h 287514"/>
                  <a:gd name="connsiteX33" fmla="*/ 125431 w 307062"/>
                  <a:gd name="connsiteY33" fmla="*/ 33394 h 287514"/>
                  <a:gd name="connsiteX34" fmla="*/ 129504 w 307062"/>
                  <a:gd name="connsiteY34" fmla="*/ 35023 h 287514"/>
                  <a:gd name="connsiteX35" fmla="*/ 127875 w 307062"/>
                  <a:gd name="connsiteY35" fmla="*/ 35838 h 287514"/>
                  <a:gd name="connsiteX36" fmla="*/ 131133 w 307062"/>
                  <a:gd name="connsiteY36" fmla="*/ 35838 h 287514"/>
                  <a:gd name="connsiteX37" fmla="*/ 129504 w 307062"/>
                  <a:gd name="connsiteY37" fmla="*/ 36652 h 287514"/>
                  <a:gd name="connsiteX38" fmla="*/ 136020 w 307062"/>
                  <a:gd name="connsiteY38" fmla="*/ 38281 h 287514"/>
                  <a:gd name="connsiteX39" fmla="*/ 135205 w 307062"/>
                  <a:gd name="connsiteY39" fmla="*/ 39095 h 287514"/>
                  <a:gd name="connsiteX40" fmla="*/ 140092 w 307062"/>
                  <a:gd name="connsiteY40" fmla="*/ 42354 h 287514"/>
                  <a:gd name="connsiteX41" fmla="*/ 139278 w 307062"/>
                  <a:gd name="connsiteY41" fmla="*/ 45611 h 287514"/>
                  <a:gd name="connsiteX42" fmla="*/ 144165 w 307062"/>
                  <a:gd name="connsiteY42" fmla="*/ 43983 h 287514"/>
                  <a:gd name="connsiteX43" fmla="*/ 148237 w 307062"/>
                  <a:gd name="connsiteY43" fmla="*/ 48055 h 287514"/>
                  <a:gd name="connsiteX44" fmla="*/ 144979 w 307062"/>
                  <a:gd name="connsiteY44" fmla="*/ 50498 h 287514"/>
                  <a:gd name="connsiteX45" fmla="*/ 144165 w 307062"/>
                  <a:gd name="connsiteY45" fmla="*/ 52942 h 287514"/>
                  <a:gd name="connsiteX46" fmla="*/ 142536 w 307062"/>
                  <a:gd name="connsiteY46" fmla="*/ 52942 h 287514"/>
                  <a:gd name="connsiteX47" fmla="*/ 145794 w 307062"/>
                  <a:gd name="connsiteY47" fmla="*/ 54571 h 287514"/>
                  <a:gd name="connsiteX48" fmla="*/ 153124 w 307062"/>
                  <a:gd name="connsiteY48" fmla="*/ 53756 h 287514"/>
                  <a:gd name="connsiteX49" fmla="*/ 149866 w 307062"/>
                  <a:gd name="connsiteY49" fmla="*/ 56200 h 287514"/>
                  <a:gd name="connsiteX50" fmla="*/ 156382 w 307062"/>
                  <a:gd name="connsiteY50" fmla="*/ 54571 h 287514"/>
                  <a:gd name="connsiteX51" fmla="*/ 156382 w 307062"/>
                  <a:gd name="connsiteY51" fmla="*/ 56200 h 287514"/>
                  <a:gd name="connsiteX52" fmla="*/ 158011 w 307062"/>
                  <a:gd name="connsiteY52" fmla="*/ 55385 h 287514"/>
                  <a:gd name="connsiteX53" fmla="*/ 158825 w 307062"/>
                  <a:gd name="connsiteY53" fmla="*/ 59458 h 287514"/>
                  <a:gd name="connsiteX54" fmla="*/ 157196 w 307062"/>
                  <a:gd name="connsiteY54" fmla="*/ 60272 h 287514"/>
                  <a:gd name="connsiteX55" fmla="*/ 159640 w 307062"/>
                  <a:gd name="connsiteY55" fmla="*/ 61901 h 287514"/>
                  <a:gd name="connsiteX56" fmla="*/ 159640 w 307062"/>
                  <a:gd name="connsiteY56" fmla="*/ 61901 h 287514"/>
                  <a:gd name="connsiteX57" fmla="*/ 162898 w 307062"/>
                  <a:gd name="connsiteY57" fmla="*/ 61087 h 287514"/>
                  <a:gd name="connsiteX58" fmla="*/ 162083 w 307062"/>
                  <a:gd name="connsiteY58" fmla="*/ 61087 h 287514"/>
                  <a:gd name="connsiteX59" fmla="*/ 166156 w 307062"/>
                  <a:gd name="connsiteY59" fmla="*/ 62716 h 287514"/>
                  <a:gd name="connsiteX60" fmla="*/ 163712 w 307062"/>
                  <a:gd name="connsiteY60" fmla="*/ 63530 h 287514"/>
                  <a:gd name="connsiteX61" fmla="*/ 170228 w 307062"/>
                  <a:gd name="connsiteY61" fmla="*/ 65973 h 287514"/>
                  <a:gd name="connsiteX62" fmla="*/ 167785 w 307062"/>
                  <a:gd name="connsiteY62" fmla="*/ 65973 h 287514"/>
                  <a:gd name="connsiteX63" fmla="*/ 171857 w 307062"/>
                  <a:gd name="connsiteY63" fmla="*/ 72490 h 287514"/>
                  <a:gd name="connsiteX64" fmla="*/ 173486 w 307062"/>
                  <a:gd name="connsiteY64" fmla="*/ 71675 h 287514"/>
                  <a:gd name="connsiteX65" fmla="*/ 173486 w 307062"/>
                  <a:gd name="connsiteY65" fmla="*/ 74118 h 287514"/>
                  <a:gd name="connsiteX66" fmla="*/ 175115 w 307062"/>
                  <a:gd name="connsiteY66" fmla="*/ 74933 h 287514"/>
                  <a:gd name="connsiteX67" fmla="*/ 174301 w 307062"/>
                  <a:gd name="connsiteY67" fmla="*/ 74933 h 287514"/>
                  <a:gd name="connsiteX68" fmla="*/ 180002 w 307062"/>
                  <a:gd name="connsiteY68" fmla="*/ 82263 h 287514"/>
                  <a:gd name="connsiteX69" fmla="*/ 184075 w 307062"/>
                  <a:gd name="connsiteY69" fmla="*/ 83078 h 287514"/>
                  <a:gd name="connsiteX70" fmla="*/ 183260 w 307062"/>
                  <a:gd name="connsiteY70" fmla="*/ 85521 h 287514"/>
                  <a:gd name="connsiteX71" fmla="*/ 183260 w 307062"/>
                  <a:gd name="connsiteY71" fmla="*/ 87965 h 287514"/>
                  <a:gd name="connsiteX72" fmla="*/ 181631 w 307062"/>
                  <a:gd name="connsiteY72" fmla="*/ 84707 h 287514"/>
                  <a:gd name="connsiteX73" fmla="*/ 183260 w 307062"/>
                  <a:gd name="connsiteY73" fmla="*/ 86336 h 287514"/>
                  <a:gd name="connsiteX74" fmla="*/ 185703 w 307062"/>
                  <a:gd name="connsiteY74" fmla="*/ 89594 h 287514"/>
                  <a:gd name="connsiteX75" fmla="*/ 183260 w 307062"/>
                  <a:gd name="connsiteY75" fmla="*/ 90408 h 287514"/>
                  <a:gd name="connsiteX76" fmla="*/ 185703 w 307062"/>
                  <a:gd name="connsiteY76" fmla="*/ 91223 h 287514"/>
                  <a:gd name="connsiteX77" fmla="*/ 186518 w 307062"/>
                  <a:gd name="connsiteY77" fmla="*/ 92037 h 287514"/>
                  <a:gd name="connsiteX78" fmla="*/ 188147 w 307062"/>
                  <a:gd name="connsiteY78" fmla="*/ 92037 h 287514"/>
                  <a:gd name="connsiteX79" fmla="*/ 187333 w 307062"/>
                  <a:gd name="connsiteY79" fmla="*/ 95295 h 287514"/>
                  <a:gd name="connsiteX80" fmla="*/ 184889 w 307062"/>
                  <a:gd name="connsiteY80" fmla="*/ 96110 h 287514"/>
                  <a:gd name="connsiteX81" fmla="*/ 188962 w 307062"/>
                  <a:gd name="connsiteY81" fmla="*/ 96110 h 287514"/>
                  <a:gd name="connsiteX82" fmla="*/ 188147 w 307062"/>
                  <a:gd name="connsiteY82" fmla="*/ 96924 h 287514"/>
                  <a:gd name="connsiteX83" fmla="*/ 191405 w 307062"/>
                  <a:gd name="connsiteY83" fmla="*/ 98553 h 287514"/>
                  <a:gd name="connsiteX84" fmla="*/ 191405 w 307062"/>
                  <a:gd name="connsiteY84" fmla="*/ 104255 h 287514"/>
                  <a:gd name="connsiteX85" fmla="*/ 194663 w 307062"/>
                  <a:gd name="connsiteY85" fmla="*/ 107513 h 287514"/>
                  <a:gd name="connsiteX86" fmla="*/ 193034 w 307062"/>
                  <a:gd name="connsiteY86" fmla="*/ 107513 h 287514"/>
                  <a:gd name="connsiteX87" fmla="*/ 193848 w 307062"/>
                  <a:gd name="connsiteY87" fmla="*/ 109142 h 287514"/>
                  <a:gd name="connsiteX88" fmla="*/ 192220 w 307062"/>
                  <a:gd name="connsiteY88" fmla="*/ 113214 h 287514"/>
                  <a:gd name="connsiteX89" fmla="*/ 196292 w 307062"/>
                  <a:gd name="connsiteY89" fmla="*/ 112399 h 287514"/>
                  <a:gd name="connsiteX90" fmla="*/ 197107 w 307062"/>
                  <a:gd name="connsiteY90" fmla="*/ 117287 h 287514"/>
                  <a:gd name="connsiteX91" fmla="*/ 194663 w 307062"/>
                  <a:gd name="connsiteY91" fmla="*/ 117287 h 287514"/>
                  <a:gd name="connsiteX92" fmla="*/ 197107 w 307062"/>
                  <a:gd name="connsiteY92" fmla="*/ 120544 h 287514"/>
                  <a:gd name="connsiteX93" fmla="*/ 199550 w 307062"/>
                  <a:gd name="connsiteY93" fmla="*/ 118915 h 287514"/>
                  <a:gd name="connsiteX94" fmla="*/ 199550 w 307062"/>
                  <a:gd name="connsiteY94" fmla="*/ 121359 h 287514"/>
                  <a:gd name="connsiteX95" fmla="*/ 201993 w 307062"/>
                  <a:gd name="connsiteY95" fmla="*/ 122173 h 287514"/>
                  <a:gd name="connsiteX96" fmla="*/ 201993 w 307062"/>
                  <a:gd name="connsiteY96" fmla="*/ 131947 h 287514"/>
                  <a:gd name="connsiteX97" fmla="*/ 203622 w 307062"/>
                  <a:gd name="connsiteY97" fmla="*/ 132762 h 287514"/>
                  <a:gd name="connsiteX98" fmla="*/ 202808 w 307062"/>
                  <a:gd name="connsiteY98" fmla="*/ 131947 h 287514"/>
                  <a:gd name="connsiteX99" fmla="*/ 204437 w 307062"/>
                  <a:gd name="connsiteY99" fmla="*/ 131947 h 287514"/>
                  <a:gd name="connsiteX100" fmla="*/ 201993 w 307062"/>
                  <a:gd name="connsiteY100" fmla="*/ 133576 h 287514"/>
                  <a:gd name="connsiteX101" fmla="*/ 207695 w 307062"/>
                  <a:gd name="connsiteY101" fmla="*/ 136020 h 287514"/>
                  <a:gd name="connsiteX102" fmla="*/ 206880 w 307062"/>
                  <a:gd name="connsiteY102" fmla="*/ 137649 h 287514"/>
                  <a:gd name="connsiteX103" fmla="*/ 209324 w 307062"/>
                  <a:gd name="connsiteY103" fmla="*/ 138463 h 287514"/>
                  <a:gd name="connsiteX104" fmla="*/ 205251 w 307062"/>
                  <a:gd name="connsiteY104" fmla="*/ 140907 h 287514"/>
                  <a:gd name="connsiteX105" fmla="*/ 207695 w 307062"/>
                  <a:gd name="connsiteY105" fmla="*/ 142536 h 287514"/>
                  <a:gd name="connsiteX106" fmla="*/ 206066 w 307062"/>
                  <a:gd name="connsiteY106" fmla="*/ 144979 h 287514"/>
                  <a:gd name="connsiteX107" fmla="*/ 208509 w 307062"/>
                  <a:gd name="connsiteY107" fmla="*/ 144979 h 287514"/>
                  <a:gd name="connsiteX108" fmla="*/ 207695 w 307062"/>
                  <a:gd name="connsiteY108" fmla="*/ 144979 h 287514"/>
                  <a:gd name="connsiteX109" fmla="*/ 208509 w 307062"/>
                  <a:gd name="connsiteY109" fmla="*/ 146608 h 287514"/>
                  <a:gd name="connsiteX110" fmla="*/ 209324 w 307062"/>
                  <a:gd name="connsiteY110" fmla="*/ 144165 h 287514"/>
                  <a:gd name="connsiteX111" fmla="*/ 211767 w 307062"/>
                  <a:gd name="connsiteY111" fmla="*/ 144979 h 287514"/>
                  <a:gd name="connsiteX112" fmla="*/ 210953 w 307062"/>
                  <a:gd name="connsiteY112" fmla="*/ 147422 h 287514"/>
                  <a:gd name="connsiteX113" fmla="*/ 212582 w 307062"/>
                  <a:gd name="connsiteY113" fmla="*/ 147422 h 287514"/>
                  <a:gd name="connsiteX114" fmla="*/ 211767 w 307062"/>
                  <a:gd name="connsiteY114" fmla="*/ 149051 h 287514"/>
                  <a:gd name="connsiteX115" fmla="*/ 211767 w 307062"/>
                  <a:gd name="connsiteY115" fmla="*/ 148237 h 287514"/>
                  <a:gd name="connsiteX116" fmla="*/ 210953 w 307062"/>
                  <a:gd name="connsiteY116" fmla="*/ 149866 h 287514"/>
                  <a:gd name="connsiteX117" fmla="*/ 214211 w 307062"/>
                  <a:gd name="connsiteY117" fmla="*/ 149866 h 287514"/>
                  <a:gd name="connsiteX118" fmla="*/ 211767 w 307062"/>
                  <a:gd name="connsiteY118" fmla="*/ 149866 h 287514"/>
                  <a:gd name="connsiteX119" fmla="*/ 211767 w 307062"/>
                  <a:gd name="connsiteY119" fmla="*/ 151495 h 287514"/>
                  <a:gd name="connsiteX120" fmla="*/ 213396 w 307062"/>
                  <a:gd name="connsiteY120" fmla="*/ 150681 h 287514"/>
                  <a:gd name="connsiteX121" fmla="*/ 212582 w 307062"/>
                  <a:gd name="connsiteY121" fmla="*/ 151495 h 287514"/>
                  <a:gd name="connsiteX122" fmla="*/ 215840 w 307062"/>
                  <a:gd name="connsiteY122" fmla="*/ 152310 h 287514"/>
                  <a:gd name="connsiteX123" fmla="*/ 215840 w 307062"/>
                  <a:gd name="connsiteY123" fmla="*/ 154753 h 287514"/>
                  <a:gd name="connsiteX124" fmla="*/ 215840 w 307062"/>
                  <a:gd name="connsiteY124" fmla="*/ 154753 h 287514"/>
                  <a:gd name="connsiteX125" fmla="*/ 218283 w 307062"/>
                  <a:gd name="connsiteY125" fmla="*/ 156382 h 287514"/>
                  <a:gd name="connsiteX126" fmla="*/ 218283 w 307062"/>
                  <a:gd name="connsiteY126" fmla="*/ 156382 h 287514"/>
                  <a:gd name="connsiteX127" fmla="*/ 220727 w 307062"/>
                  <a:gd name="connsiteY127" fmla="*/ 157196 h 287514"/>
                  <a:gd name="connsiteX128" fmla="*/ 217469 w 307062"/>
                  <a:gd name="connsiteY128" fmla="*/ 161269 h 287514"/>
                  <a:gd name="connsiteX129" fmla="*/ 222355 w 307062"/>
                  <a:gd name="connsiteY129" fmla="*/ 159640 h 287514"/>
                  <a:gd name="connsiteX130" fmla="*/ 224799 w 307062"/>
                  <a:gd name="connsiteY130" fmla="*/ 165341 h 287514"/>
                  <a:gd name="connsiteX131" fmla="*/ 226428 w 307062"/>
                  <a:gd name="connsiteY131" fmla="*/ 165341 h 287514"/>
                  <a:gd name="connsiteX132" fmla="*/ 230500 w 307062"/>
                  <a:gd name="connsiteY132" fmla="*/ 173486 h 287514"/>
                  <a:gd name="connsiteX133" fmla="*/ 228057 w 307062"/>
                  <a:gd name="connsiteY133" fmla="*/ 175115 h 287514"/>
                  <a:gd name="connsiteX134" fmla="*/ 229686 w 307062"/>
                  <a:gd name="connsiteY134" fmla="*/ 175115 h 287514"/>
                  <a:gd name="connsiteX135" fmla="*/ 231315 w 307062"/>
                  <a:gd name="connsiteY135" fmla="*/ 172672 h 287514"/>
                  <a:gd name="connsiteX136" fmla="*/ 234573 w 307062"/>
                  <a:gd name="connsiteY136" fmla="*/ 177559 h 287514"/>
                  <a:gd name="connsiteX137" fmla="*/ 236202 w 307062"/>
                  <a:gd name="connsiteY137" fmla="*/ 176744 h 287514"/>
                  <a:gd name="connsiteX138" fmla="*/ 236202 w 307062"/>
                  <a:gd name="connsiteY138" fmla="*/ 180002 h 287514"/>
                  <a:gd name="connsiteX139" fmla="*/ 237831 w 307062"/>
                  <a:gd name="connsiteY139" fmla="*/ 179188 h 287514"/>
                  <a:gd name="connsiteX140" fmla="*/ 237016 w 307062"/>
                  <a:gd name="connsiteY140" fmla="*/ 180817 h 287514"/>
                  <a:gd name="connsiteX141" fmla="*/ 239460 w 307062"/>
                  <a:gd name="connsiteY141" fmla="*/ 180817 h 287514"/>
                  <a:gd name="connsiteX142" fmla="*/ 238645 w 307062"/>
                  <a:gd name="connsiteY142" fmla="*/ 182446 h 287514"/>
                  <a:gd name="connsiteX143" fmla="*/ 242718 w 307062"/>
                  <a:gd name="connsiteY143" fmla="*/ 184074 h 287514"/>
                  <a:gd name="connsiteX144" fmla="*/ 241903 w 307062"/>
                  <a:gd name="connsiteY144" fmla="*/ 186518 h 287514"/>
                  <a:gd name="connsiteX145" fmla="*/ 243532 w 307062"/>
                  <a:gd name="connsiteY145" fmla="*/ 184889 h 287514"/>
                  <a:gd name="connsiteX146" fmla="*/ 243532 w 307062"/>
                  <a:gd name="connsiteY146" fmla="*/ 190591 h 287514"/>
                  <a:gd name="connsiteX147" fmla="*/ 255750 w 307062"/>
                  <a:gd name="connsiteY147" fmla="*/ 196292 h 287514"/>
                  <a:gd name="connsiteX148" fmla="*/ 254935 w 307062"/>
                  <a:gd name="connsiteY148" fmla="*/ 197107 h 287514"/>
                  <a:gd name="connsiteX149" fmla="*/ 256564 w 307062"/>
                  <a:gd name="connsiteY149" fmla="*/ 197107 h 287514"/>
                  <a:gd name="connsiteX150" fmla="*/ 254121 w 307062"/>
                  <a:gd name="connsiteY150" fmla="*/ 199550 h 287514"/>
                  <a:gd name="connsiteX151" fmla="*/ 258193 w 307062"/>
                  <a:gd name="connsiteY151" fmla="*/ 199550 h 287514"/>
                  <a:gd name="connsiteX152" fmla="*/ 258193 w 307062"/>
                  <a:gd name="connsiteY152" fmla="*/ 198736 h 287514"/>
                  <a:gd name="connsiteX153" fmla="*/ 260637 w 307062"/>
                  <a:gd name="connsiteY153" fmla="*/ 199550 h 287514"/>
                  <a:gd name="connsiteX154" fmla="*/ 258193 w 307062"/>
                  <a:gd name="connsiteY154" fmla="*/ 201993 h 287514"/>
                  <a:gd name="connsiteX155" fmla="*/ 259822 w 307062"/>
                  <a:gd name="connsiteY155" fmla="*/ 201993 h 287514"/>
                  <a:gd name="connsiteX156" fmla="*/ 253306 w 307062"/>
                  <a:gd name="connsiteY156" fmla="*/ 206880 h 287514"/>
                  <a:gd name="connsiteX157" fmla="*/ 254121 w 307062"/>
                  <a:gd name="connsiteY157" fmla="*/ 206880 h 287514"/>
                  <a:gd name="connsiteX158" fmla="*/ 251677 w 307062"/>
                  <a:gd name="connsiteY158" fmla="*/ 209324 h 287514"/>
                  <a:gd name="connsiteX159" fmla="*/ 256564 w 307062"/>
                  <a:gd name="connsiteY159" fmla="*/ 206066 h 287514"/>
                  <a:gd name="connsiteX160" fmla="*/ 262266 w 307062"/>
                  <a:gd name="connsiteY160" fmla="*/ 204437 h 287514"/>
                  <a:gd name="connsiteX161" fmla="*/ 259822 w 307062"/>
                  <a:gd name="connsiteY161" fmla="*/ 205251 h 287514"/>
                  <a:gd name="connsiteX162" fmla="*/ 262266 w 307062"/>
                  <a:gd name="connsiteY162" fmla="*/ 206880 h 287514"/>
                  <a:gd name="connsiteX163" fmla="*/ 265524 w 307062"/>
                  <a:gd name="connsiteY163" fmla="*/ 204437 h 287514"/>
                  <a:gd name="connsiteX164" fmla="*/ 264709 w 307062"/>
                  <a:gd name="connsiteY164" fmla="*/ 206880 h 287514"/>
                  <a:gd name="connsiteX165" fmla="*/ 267152 w 307062"/>
                  <a:gd name="connsiteY165" fmla="*/ 204437 h 287514"/>
                  <a:gd name="connsiteX166" fmla="*/ 270411 w 307062"/>
                  <a:gd name="connsiteY166" fmla="*/ 205251 h 287514"/>
                  <a:gd name="connsiteX167" fmla="*/ 266338 w 307062"/>
                  <a:gd name="connsiteY167" fmla="*/ 210138 h 287514"/>
                  <a:gd name="connsiteX168" fmla="*/ 271225 w 307062"/>
                  <a:gd name="connsiteY168" fmla="*/ 206880 h 287514"/>
                  <a:gd name="connsiteX169" fmla="*/ 268781 w 307062"/>
                  <a:gd name="connsiteY169" fmla="*/ 209324 h 287514"/>
                  <a:gd name="connsiteX170" fmla="*/ 270411 w 307062"/>
                  <a:gd name="connsiteY170" fmla="*/ 211767 h 287514"/>
                  <a:gd name="connsiteX171" fmla="*/ 272039 w 307062"/>
                  <a:gd name="connsiteY171" fmla="*/ 210138 h 287514"/>
                  <a:gd name="connsiteX172" fmla="*/ 271225 w 307062"/>
                  <a:gd name="connsiteY172" fmla="*/ 212582 h 287514"/>
                  <a:gd name="connsiteX173" fmla="*/ 272854 w 307062"/>
                  <a:gd name="connsiteY173" fmla="*/ 215025 h 287514"/>
                  <a:gd name="connsiteX174" fmla="*/ 275297 w 307062"/>
                  <a:gd name="connsiteY174" fmla="*/ 214211 h 287514"/>
                  <a:gd name="connsiteX175" fmla="*/ 274483 w 307062"/>
                  <a:gd name="connsiteY175" fmla="*/ 211767 h 287514"/>
                  <a:gd name="connsiteX176" fmla="*/ 276926 w 307062"/>
                  <a:gd name="connsiteY176" fmla="*/ 212582 h 287514"/>
                  <a:gd name="connsiteX177" fmla="*/ 276112 w 307062"/>
                  <a:gd name="connsiteY177" fmla="*/ 213396 h 287514"/>
                  <a:gd name="connsiteX178" fmla="*/ 278555 w 307062"/>
                  <a:gd name="connsiteY178" fmla="*/ 213396 h 287514"/>
                  <a:gd name="connsiteX179" fmla="*/ 277741 w 307062"/>
                  <a:gd name="connsiteY179" fmla="*/ 215025 h 287514"/>
                  <a:gd name="connsiteX180" fmla="*/ 279370 w 307062"/>
                  <a:gd name="connsiteY180" fmla="*/ 214211 h 287514"/>
                  <a:gd name="connsiteX181" fmla="*/ 278555 w 307062"/>
                  <a:gd name="connsiteY181" fmla="*/ 217469 h 287514"/>
                  <a:gd name="connsiteX182" fmla="*/ 276926 w 307062"/>
                  <a:gd name="connsiteY182" fmla="*/ 217469 h 287514"/>
                  <a:gd name="connsiteX183" fmla="*/ 277741 w 307062"/>
                  <a:gd name="connsiteY183" fmla="*/ 219098 h 287514"/>
                  <a:gd name="connsiteX184" fmla="*/ 282628 w 307062"/>
                  <a:gd name="connsiteY184" fmla="*/ 216654 h 287514"/>
                  <a:gd name="connsiteX185" fmla="*/ 283442 w 307062"/>
                  <a:gd name="connsiteY185" fmla="*/ 217469 h 287514"/>
                  <a:gd name="connsiteX186" fmla="*/ 280999 w 307062"/>
                  <a:gd name="connsiteY186" fmla="*/ 218283 h 287514"/>
                  <a:gd name="connsiteX187" fmla="*/ 280184 w 307062"/>
                  <a:gd name="connsiteY187" fmla="*/ 221541 h 287514"/>
                  <a:gd name="connsiteX188" fmla="*/ 283442 w 307062"/>
                  <a:gd name="connsiteY188" fmla="*/ 219098 h 287514"/>
                  <a:gd name="connsiteX189" fmla="*/ 282628 w 307062"/>
                  <a:gd name="connsiteY189" fmla="*/ 221541 h 287514"/>
                  <a:gd name="connsiteX190" fmla="*/ 285886 w 307062"/>
                  <a:gd name="connsiteY190" fmla="*/ 219912 h 287514"/>
                  <a:gd name="connsiteX191" fmla="*/ 285071 w 307062"/>
                  <a:gd name="connsiteY191" fmla="*/ 225614 h 287514"/>
                  <a:gd name="connsiteX192" fmla="*/ 281813 w 307062"/>
                  <a:gd name="connsiteY192" fmla="*/ 226428 h 287514"/>
                  <a:gd name="connsiteX193" fmla="*/ 282628 w 307062"/>
                  <a:gd name="connsiteY193" fmla="*/ 227243 h 287514"/>
                  <a:gd name="connsiteX194" fmla="*/ 279370 w 307062"/>
                  <a:gd name="connsiteY194" fmla="*/ 229686 h 287514"/>
                  <a:gd name="connsiteX195" fmla="*/ 281813 w 307062"/>
                  <a:gd name="connsiteY195" fmla="*/ 230500 h 287514"/>
                  <a:gd name="connsiteX196" fmla="*/ 289144 w 307062"/>
                  <a:gd name="connsiteY196" fmla="*/ 225614 h 287514"/>
                  <a:gd name="connsiteX197" fmla="*/ 289144 w 307062"/>
                  <a:gd name="connsiteY197" fmla="*/ 230500 h 287514"/>
                  <a:gd name="connsiteX198" fmla="*/ 290773 w 307062"/>
                  <a:gd name="connsiteY198" fmla="*/ 228057 h 287514"/>
                  <a:gd name="connsiteX199" fmla="*/ 294031 w 307062"/>
                  <a:gd name="connsiteY199" fmla="*/ 228871 h 287514"/>
                  <a:gd name="connsiteX200" fmla="*/ 289144 w 307062"/>
                  <a:gd name="connsiteY200" fmla="*/ 232129 h 287514"/>
                  <a:gd name="connsiteX201" fmla="*/ 288329 w 307062"/>
                  <a:gd name="connsiteY201" fmla="*/ 230500 h 287514"/>
                  <a:gd name="connsiteX202" fmla="*/ 286700 w 307062"/>
                  <a:gd name="connsiteY202" fmla="*/ 233759 h 287514"/>
                  <a:gd name="connsiteX203" fmla="*/ 289958 w 307062"/>
                  <a:gd name="connsiteY203" fmla="*/ 233759 h 287514"/>
                  <a:gd name="connsiteX204" fmla="*/ 290773 w 307062"/>
                  <a:gd name="connsiteY204" fmla="*/ 232129 h 287514"/>
                  <a:gd name="connsiteX205" fmla="*/ 294031 w 307062"/>
                  <a:gd name="connsiteY205" fmla="*/ 233759 h 287514"/>
                  <a:gd name="connsiteX206" fmla="*/ 295660 w 307062"/>
                  <a:gd name="connsiteY206" fmla="*/ 230500 h 287514"/>
                  <a:gd name="connsiteX207" fmla="*/ 297289 w 307062"/>
                  <a:gd name="connsiteY207" fmla="*/ 231315 h 287514"/>
                  <a:gd name="connsiteX208" fmla="*/ 295660 w 307062"/>
                  <a:gd name="connsiteY208" fmla="*/ 232129 h 287514"/>
                  <a:gd name="connsiteX209" fmla="*/ 298918 w 307062"/>
                  <a:gd name="connsiteY209" fmla="*/ 232944 h 287514"/>
                  <a:gd name="connsiteX210" fmla="*/ 297289 w 307062"/>
                  <a:gd name="connsiteY210" fmla="*/ 235388 h 287514"/>
                  <a:gd name="connsiteX211" fmla="*/ 293216 w 307062"/>
                  <a:gd name="connsiteY211" fmla="*/ 234573 h 287514"/>
                  <a:gd name="connsiteX212" fmla="*/ 295660 w 307062"/>
                  <a:gd name="connsiteY212" fmla="*/ 237016 h 287514"/>
                  <a:gd name="connsiteX213" fmla="*/ 294845 w 307062"/>
                  <a:gd name="connsiteY213" fmla="*/ 237016 h 287514"/>
                  <a:gd name="connsiteX214" fmla="*/ 294845 w 307062"/>
                  <a:gd name="connsiteY214" fmla="*/ 241089 h 287514"/>
                  <a:gd name="connsiteX215" fmla="*/ 297289 w 307062"/>
                  <a:gd name="connsiteY215" fmla="*/ 239460 h 287514"/>
                  <a:gd name="connsiteX216" fmla="*/ 301361 w 307062"/>
                  <a:gd name="connsiteY216" fmla="*/ 241903 h 287514"/>
                  <a:gd name="connsiteX217" fmla="*/ 299732 w 307062"/>
                  <a:gd name="connsiteY217" fmla="*/ 244347 h 287514"/>
                  <a:gd name="connsiteX218" fmla="*/ 295660 w 307062"/>
                  <a:gd name="connsiteY218" fmla="*/ 241089 h 287514"/>
                  <a:gd name="connsiteX219" fmla="*/ 291587 w 307062"/>
                  <a:gd name="connsiteY219" fmla="*/ 241089 h 287514"/>
                  <a:gd name="connsiteX220" fmla="*/ 288329 w 307062"/>
                  <a:gd name="connsiteY220" fmla="*/ 245976 h 287514"/>
                  <a:gd name="connsiteX221" fmla="*/ 289958 w 307062"/>
                  <a:gd name="connsiteY221" fmla="*/ 245976 h 287514"/>
                  <a:gd name="connsiteX222" fmla="*/ 293216 w 307062"/>
                  <a:gd name="connsiteY222" fmla="*/ 243533 h 287514"/>
                  <a:gd name="connsiteX223" fmla="*/ 298103 w 307062"/>
                  <a:gd name="connsiteY223" fmla="*/ 245976 h 287514"/>
                  <a:gd name="connsiteX224" fmla="*/ 295660 w 307062"/>
                  <a:gd name="connsiteY224" fmla="*/ 247605 h 287514"/>
                  <a:gd name="connsiteX225" fmla="*/ 299732 w 307062"/>
                  <a:gd name="connsiteY225" fmla="*/ 254121 h 287514"/>
                  <a:gd name="connsiteX226" fmla="*/ 303804 w 307062"/>
                  <a:gd name="connsiteY226" fmla="*/ 254121 h 287514"/>
                  <a:gd name="connsiteX227" fmla="*/ 307063 w 307062"/>
                  <a:gd name="connsiteY227" fmla="*/ 250048 h 287514"/>
                  <a:gd name="connsiteX228" fmla="*/ 305433 w 307062"/>
                  <a:gd name="connsiteY228" fmla="*/ 251677 h 287514"/>
                  <a:gd name="connsiteX229" fmla="*/ 306248 w 307062"/>
                  <a:gd name="connsiteY229" fmla="*/ 254121 h 287514"/>
                  <a:gd name="connsiteX230" fmla="*/ 299732 w 307062"/>
                  <a:gd name="connsiteY230" fmla="*/ 256564 h 287514"/>
                  <a:gd name="connsiteX231" fmla="*/ 298918 w 307062"/>
                  <a:gd name="connsiteY231" fmla="*/ 259008 h 287514"/>
                  <a:gd name="connsiteX232" fmla="*/ 303804 w 307062"/>
                  <a:gd name="connsiteY232" fmla="*/ 262266 h 287514"/>
                  <a:gd name="connsiteX233" fmla="*/ 307063 w 307062"/>
                  <a:gd name="connsiteY233" fmla="*/ 269596 h 287514"/>
                  <a:gd name="connsiteX234" fmla="*/ 302990 w 307062"/>
                  <a:gd name="connsiteY234" fmla="*/ 272040 h 287514"/>
                  <a:gd name="connsiteX235" fmla="*/ 304619 w 307062"/>
                  <a:gd name="connsiteY235" fmla="*/ 272040 h 287514"/>
                  <a:gd name="connsiteX236" fmla="*/ 303804 w 307062"/>
                  <a:gd name="connsiteY236" fmla="*/ 272040 h 287514"/>
                  <a:gd name="connsiteX237" fmla="*/ 307063 w 307062"/>
                  <a:gd name="connsiteY237" fmla="*/ 275297 h 287514"/>
                  <a:gd name="connsiteX238" fmla="*/ 303804 w 307062"/>
                  <a:gd name="connsiteY238" fmla="*/ 275297 h 287514"/>
                  <a:gd name="connsiteX239" fmla="*/ 304619 w 307062"/>
                  <a:gd name="connsiteY239" fmla="*/ 276112 h 287514"/>
                  <a:gd name="connsiteX240" fmla="*/ 302176 w 307062"/>
                  <a:gd name="connsiteY240" fmla="*/ 276926 h 287514"/>
                  <a:gd name="connsiteX241" fmla="*/ 302990 w 307062"/>
                  <a:gd name="connsiteY241" fmla="*/ 280185 h 287514"/>
                  <a:gd name="connsiteX242" fmla="*/ 304619 w 307062"/>
                  <a:gd name="connsiteY242" fmla="*/ 279370 h 287514"/>
                  <a:gd name="connsiteX243" fmla="*/ 305433 w 307062"/>
                  <a:gd name="connsiteY243" fmla="*/ 285071 h 287514"/>
                  <a:gd name="connsiteX244" fmla="*/ 303804 w 307062"/>
                  <a:gd name="connsiteY244" fmla="*/ 285071 h 287514"/>
                  <a:gd name="connsiteX245" fmla="*/ 304619 w 307062"/>
                  <a:gd name="connsiteY245" fmla="*/ 285886 h 287514"/>
                  <a:gd name="connsiteX246" fmla="*/ 302990 w 307062"/>
                  <a:gd name="connsiteY246" fmla="*/ 287515 h 287514"/>
                  <a:gd name="connsiteX247" fmla="*/ 298103 w 307062"/>
                  <a:gd name="connsiteY247" fmla="*/ 285071 h 287514"/>
                  <a:gd name="connsiteX248" fmla="*/ 302176 w 307062"/>
                  <a:gd name="connsiteY248" fmla="*/ 285071 h 287514"/>
                  <a:gd name="connsiteX249" fmla="*/ 301361 w 307062"/>
                  <a:gd name="connsiteY249" fmla="*/ 282628 h 287514"/>
                  <a:gd name="connsiteX250" fmla="*/ 302176 w 307062"/>
                  <a:gd name="connsiteY250" fmla="*/ 283442 h 287514"/>
                  <a:gd name="connsiteX251" fmla="*/ 298103 w 307062"/>
                  <a:gd name="connsiteY251" fmla="*/ 282628 h 287514"/>
                  <a:gd name="connsiteX252" fmla="*/ 298103 w 307062"/>
                  <a:gd name="connsiteY252" fmla="*/ 283442 h 287514"/>
                  <a:gd name="connsiteX253" fmla="*/ 296474 w 307062"/>
                  <a:gd name="connsiteY253" fmla="*/ 280999 h 287514"/>
                  <a:gd name="connsiteX254" fmla="*/ 298918 w 307062"/>
                  <a:gd name="connsiteY254" fmla="*/ 280185 h 287514"/>
                  <a:gd name="connsiteX255" fmla="*/ 296474 w 307062"/>
                  <a:gd name="connsiteY255" fmla="*/ 277741 h 287514"/>
                  <a:gd name="connsiteX256" fmla="*/ 294845 w 307062"/>
                  <a:gd name="connsiteY256" fmla="*/ 273668 h 287514"/>
                  <a:gd name="connsiteX257" fmla="*/ 300546 w 307062"/>
                  <a:gd name="connsiteY257" fmla="*/ 274483 h 287514"/>
                  <a:gd name="connsiteX258" fmla="*/ 301361 w 307062"/>
                  <a:gd name="connsiteY258" fmla="*/ 272040 h 287514"/>
                  <a:gd name="connsiteX259" fmla="*/ 295660 w 307062"/>
                  <a:gd name="connsiteY259" fmla="*/ 271225 h 287514"/>
                  <a:gd name="connsiteX260" fmla="*/ 297289 w 307062"/>
                  <a:gd name="connsiteY260" fmla="*/ 270411 h 287514"/>
                  <a:gd name="connsiteX261" fmla="*/ 294031 w 307062"/>
                  <a:gd name="connsiteY261" fmla="*/ 268781 h 287514"/>
                  <a:gd name="connsiteX262" fmla="*/ 291587 w 307062"/>
                  <a:gd name="connsiteY262" fmla="*/ 261451 h 287514"/>
                  <a:gd name="connsiteX263" fmla="*/ 293216 w 307062"/>
                  <a:gd name="connsiteY263" fmla="*/ 260637 h 287514"/>
                  <a:gd name="connsiteX264" fmla="*/ 288329 w 307062"/>
                  <a:gd name="connsiteY264" fmla="*/ 257378 h 287514"/>
                  <a:gd name="connsiteX265" fmla="*/ 285886 w 307062"/>
                  <a:gd name="connsiteY265" fmla="*/ 250863 h 287514"/>
                  <a:gd name="connsiteX266" fmla="*/ 276112 w 307062"/>
                  <a:gd name="connsiteY266" fmla="*/ 241089 h 287514"/>
                  <a:gd name="connsiteX267" fmla="*/ 278555 w 307062"/>
                  <a:gd name="connsiteY267" fmla="*/ 240274 h 287514"/>
                  <a:gd name="connsiteX268" fmla="*/ 278555 w 307062"/>
                  <a:gd name="connsiteY268" fmla="*/ 238645 h 287514"/>
                  <a:gd name="connsiteX269" fmla="*/ 274483 w 307062"/>
                  <a:gd name="connsiteY269" fmla="*/ 239460 h 287514"/>
                  <a:gd name="connsiteX270" fmla="*/ 268781 w 307062"/>
                  <a:gd name="connsiteY270" fmla="*/ 235388 h 287514"/>
                  <a:gd name="connsiteX271" fmla="*/ 269596 w 307062"/>
                  <a:gd name="connsiteY271" fmla="*/ 234573 h 287514"/>
                  <a:gd name="connsiteX272" fmla="*/ 264709 w 307062"/>
                  <a:gd name="connsiteY272" fmla="*/ 229686 h 287514"/>
                  <a:gd name="connsiteX273" fmla="*/ 264709 w 307062"/>
                  <a:gd name="connsiteY273" fmla="*/ 227243 h 287514"/>
                  <a:gd name="connsiteX274" fmla="*/ 259007 w 307062"/>
                  <a:gd name="connsiteY274" fmla="*/ 227243 h 287514"/>
                  <a:gd name="connsiteX275" fmla="*/ 256564 w 307062"/>
                  <a:gd name="connsiteY275" fmla="*/ 222355 h 287514"/>
                  <a:gd name="connsiteX276" fmla="*/ 241903 w 307062"/>
                  <a:gd name="connsiteY276" fmla="*/ 213396 h 287514"/>
                  <a:gd name="connsiteX277" fmla="*/ 242718 w 307062"/>
                  <a:gd name="connsiteY277" fmla="*/ 211767 h 287514"/>
                  <a:gd name="connsiteX278" fmla="*/ 228057 w 307062"/>
                  <a:gd name="connsiteY278" fmla="*/ 201179 h 287514"/>
                  <a:gd name="connsiteX279" fmla="*/ 230500 w 307062"/>
                  <a:gd name="connsiteY279" fmla="*/ 199550 h 287514"/>
                  <a:gd name="connsiteX280" fmla="*/ 225614 w 307062"/>
                  <a:gd name="connsiteY280" fmla="*/ 199550 h 287514"/>
                  <a:gd name="connsiteX281" fmla="*/ 223170 w 307062"/>
                  <a:gd name="connsiteY281" fmla="*/ 195477 h 287514"/>
                  <a:gd name="connsiteX282" fmla="*/ 219098 w 307062"/>
                  <a:gd name="connsiteY282" fmla="*/ 194663 h 287514"/>
                  <a:gd name="connsiteX283" fmla="*/ 214211 w 307062"/>
                  <a:gd name="connsiteY283" fmla="*/ 188962 h 287514"/>
                  <a:gd name="connsiteX284" fmla="*/ 214211 w 307062"/>
                  <a:gd name="connsiteY284" fmla="*/ 189776 h 287514"/>
                  <a:gd name="connsiteX285" fmla="*/ 215840 w 307062"/>
                  <a:gd name="connsiteY285" fmla="*/ 188147 h 287514"/>
                  <a:gd name="connsiteX286" fmla="*/ 211767 w 307062"/>
                  <a:gd name="connsiteY286" fmla="*/ 188147 h 287514"/>
                  <a:gd name="connsiteX287" fmla="*/ 206066 w 307062"/>
                  <a:gd name="connsiteY287" fmla="*/ 178373 h 287514"/>
                  <a:gd name="connsiteX288" fmla="*/ 203622 w 307062"/>
                  <a:gd name="connsiteY288" fmla="*/ 179188 h 287514"/>
                  <a:gd name="connsiteX289" fmla="*/ 199550 w 307062"/>
                  <a:gd name="connsiteY289" fmla="*/ 171857 h 287514"/>
                  <a:gd name="connsiteX290" fmla="*/ 201179 w 307062"/>
                  <a:gd name="connsiteY290" fmla="*/ 170228 h 287514"/>
                  <a:gd name="connsiteX291" fmla="*/ 198735 w 307062"/>
                  <a:gd name="connsiteY291" fmla="*/ 170228 h 287514"/>
                  <a:gd name="connsiteX292" fmla="*/ 193034 w 307062"/>
                  <a:gd name="connsiteY292" fmla="*/ 157196 h 287514"/>
                  <a:gd name="connsiteX293" fmla="*/ 182446 w 307062"/>
                  <a:gd name="connsiteY293" fmla="*/ 137649 h 287514"/>
                  <a:gd name="connsiteX294" fmla="*/ 183260 w 307062"/>
                  <a:gd name="connsiteY294" fmla="*/ 137649 h 287514"/>
                  <a:gd name="connsiteX295" fmla="*/ 179188 w 307062"/>
                  <a:gd name="connsiteY295" fmla="*/ 131133 h 287514"/>
                  <a:gd name="connsiteX296" fmla="*/ 180002 w 307062"/>
                  <a:gd name="connsiteY296" fmla="*/ 128689 h 287514"/>
                  <a:gd name="connsiteX297" fmla="*/ 176744 w 307062"/>
                  <a:gd name="connsiteY297" fmla="*/ 122173 h 287514"/>
                  <a:gd name="connsiteX298" fmla="*/ 177559 w 307062"/>
                  <a:gd name="connsiteY298" fmla="*/ 122988 h 287514"/>
                  <a:gd name="connsiteX299" fmla="*/ 175115 w 307062"/>
                  <a:gd name="connsiteY299" fmla="*/ 115658 h 287514"/>
                  <a:gd name="connsiteX300" fmla="*/ 176744 w 307062"/>
                  <a:gd name="connsiteY300" fmla="*/ 115658 h 287514"/>
                  <a:gd name="connsiteX301" fmla="*/ 175930 w 307062"/>
                  <a:gd name="connsiteY301" fmla="*/ 112399 h 287514"/>
                  <a:gd name="connsiteX302" fmla="*/ 174301 w 307062"/>
                  <a:gd name="connsiteY302" fmla="*/ 113214 h 287514"/>
                  <a:gd name="connsiteX303" fmla="*/ 164527 w 307062"/>
                  <a:gd name="connsiteY303" fmla="*/ 97739 h 287514"/>
                  <a:gd name="connsiteX304" fmla="*/ 166156 w 307062"/>
                  <a:gd name="connsiteY304" fmla="*/ 92852 h 287514"/>
                  <a:gd name="connsiteX305" fmla="*/ 165341 w 307062"/>
                  <a:gd name="connsiteY305" fmla="*/ 92852 h 287514"/>
                  <a:gd name="connsiteX306" fmla="*/ 166156 w 307062"/>
                  <a:gd name="connsiteY306" fmla="*/ 88780 h 287514"/>
                  <a:gd name="connsiteX307" fmla="*/ 163712 w 307062"/>
                  <a:gd name="connsiteY307" fmla="*/ 89594 h 287514"/>
                  <a:gd name="connsiteX308" fmla="*/ 162083 w 307062"/>
                  <a:gd name="connsiteY308" fmla="*/ 83892 h 287514"/>
                  <a:gd name="connsiteX309" fmla="*/ 162898 w 307062"/>
                  <a:gd name="connsiteY309" fmla="*/ 83078 h 287514"/>
                  <a:gd name="connsiteX310" fmla="*/ 153938 w 307062"/>
                  <a:gd name="connsiteY310" fmla="*/ 80635 h 287514"/>
                  <a:gd name="connsiteX311" fmla="*/ 125431 w 307062"/>
                  <a:gd name="connsiteY311" fmla="*/ 55385 h 287514"/>
                  <a:gd name="connsiteX312" fmla="*/ 94481 w 307062"/>
                  <a:gd name="connsiteY312" fmla="*/ 33394 h 287514"/>
                  <a:gd name="connsiteX313" fmla="*/ 89594 w 307062"/>
                  <a:gd name="connsiteY313" fmla="*/ 29321 h 287514"/>
                  <a:gd name="connsiteX314" fmla="*/ 90408 w 307062"/>
                  <a:gd name="connsiteY314" fmla="*/ 28507 h 287514"/>
                  <a:gd name="connsiteX315" fmla="*/ 87150 w 307062"/>
                  <a:gd name="connsiteY315" fmla="*/ 30136 h 287514"/>
                  <a:gd name="connsiteX316" fmla="*/ 74119 w 307062"/>
                  <a:gd name="connsiteY316" fmla="*/ 25249 h 287514"/>
                  <a:gd name="connsiteX317" fmla="*/ 74933 w 307062"/>
                  <a:gd name="connsiteY317" fmla="*/ 22806 h 287514"/>
                  <a:gd name="connsiteX318" fmla="*/ 73304 w 307062"/>
                  <a:gd name="connsiteY318" fmla="*/ 24435 h 287514"/>
                  <a:gd name="connsiteX319" fmla="*/ 73304 w 307062"/>
                  <a:gd name="connsiteY319" fmla="*/ 23620 h 287514"/>
                  <a:gd name="connsiteX320" fmla="*/ 71675 w 307062"/>
                  <a:gd name="connsiteY320" fmla="*/ 26064 h 287514"/>
                  <a:gd name="connsiteX321" fmla="*/ 36652 w 307062"/>
                  <a:gd name="connsiteY321" fmla="*/ 15475 h 287514"/>
                  <a:gd name="connsiteX322" fmla="*/ 26878 w 307062"/>
                  <a:gd name="connsiteY322" fmla="*/ 15475 h 287514"/>
                  <a:gd name="connsiteX323" fmla="*/ 13846 w 307062"/>
                  <a:gd name="connsiteY323" fmla="*/ 11403 h 287514"/>
                  <a:gd name="connsiteX324" fmla="*/ 0 w 307062"/>
                  <a:gd name="connsiteY324" fmla="*/ 13032 h 287514"/>
                  <a:gd name="connsiteX325" fmla="*/ 4887 w 307062"/>
                  <a:gd name="connsiteY325" fmla="*/ 4072 h 28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</a:cxnLst>
                <a:rect l="l" t="t" r="r" b="b"/>
                <a:pathLst>
                  <a:path w="307062" h="287514">
                    <a:moveTo>
                      <a:pt x="4887" y="4072"/>
                    </a:moveTo>
                    <a:cubicBezTo>
                      <a:pt x="7330" y="814"/>
                      <a:pt x="10588" y="0"/>
                      <a:pt x="13846" y="814"/>
                    </a:cubicBezTo>
                    <a:cubicBezTo>
                      <a:pt x="17104" y="814"/>
                      <a:pt x="20362" y="1629"/>
                      <a:pt x="22806" y="0"/>
                    </a:cubicBezTo>
                    <a:cubicBezTo>
                      <a:pt x="23620" y="0"/>
                      <a:pt x="22806" y="3258"/>
                      <a:pt x="24435" y="2443"/>
                    </a:cubicBezTo>
                    <a:cubicBezTo>
                      <a:pt x="30136" y="-2443"/>
                      <a:pt x="39095" y="1629"/>
                      <a:pt x="45611" y="6516"/>
                    </a:cubicBezTo>
                    <a:lnTo>
                      <a:pt x="44797" y="7331"/>
                    </a:lnTo>
                    <a:cubicBezTo>
                      <a:pt x="45611" y="8145"/>
                      <a:pt x="48055" y="5702"/>
                      <a:pt x="49684" y="5702"/>
                    </a:cubicBezTo>
                    <a:cubicBezTo>
                      <a:pt x="49684" y="6516"/>
                      <a:pt x="48869" y="6516"/>
                      <a:pt x="48869" y="7331"/>
                    </a:cubicBezTo>
                    <a:cubicBezTo>
                      <a:pt x="49684" y="5702"/>
                      <a:pt x="51313" y="6516"/>
                      <a:pt x="52127" y="5702"/>
                    </a:cubicBezTo>
                    <a:cubicBezTo>
                      <a:pt x="52127" y="6516"/>
                      <a:pt x="52127" y="8145"/>
                      <a:pt x="52942" y="8959"/>
                    </a:cubicBezTo>
                    <a:lnTo>
                      <a:pt x="53756" y="7331"/>
                    </a:lnTo>
                    <a:cubicBezTo>
                      <a:pt x="57014" y="2443"/>
                      <a:pt x="58643" y="8959"/>
                      <a:pt x="62716" y="7331"/>
                    </a:cubicBezTo>
                    <a:cubicBezTo>
                      <a:pt x="62716" y="8145"/>
                      <a:pt x="61901" y="8145"/>
                      <a:pt x="61901" y="8959"/>
                    </a:cubicBezTo>
                    <a:cubicBezTo>
                      <a:pt x="67603" y="6516"/>
                      <a:pt x="73304" y="9774"/>
                      <a:pt x="79006" y="9774"/>
                    </a:cubicBezTo>
                    <a:cubicBezTo>
                      <a:pt x="78191" y="10588"/>
                      <a:pt x="78191" y="11403"/>
                      <a:pt x="78191" y="12217"/>
                    </a:cubicBezTo>
                    <a:cubicBezTo>
                      <a:pt x="79006" y="9774"/>
                      <a:pt x="80634" y="10588"/>
                      <a:pt x="82263" y="10588"/>
                    </a:cubicBezTo>
                    <a:cubicBezTo>
                      <a:pt x="82263" y="13032"/>
                      <a:pt x="85521" y="9774"/>
                      <a:pt x="86336" y="11403"/>
                    </a:cubicBezTo>
                    <a:lnTo>
                      <a:pt x="86336" y="12217"/>
                    </a:lnTo>
                    <a:cubicBezTo>
                      <a:pt x="88779" y="10588"/>
                      <a:pt x="87965" y="13846"/>
                      <a:pt x="89594" y="12217"/>
                    </a:cubicBezTo>
                    <a:lnTo>
                      <a:pt x="89594" y="13846"/>
                    </a:lnTo>
                    <a:cubicBezTo>
                      <a:pt x="91223" y="10588"/>
                      <a:pt x="90408" y="16290"/>
                      <a:pt x="92037" y="14661"/>
                    </a:cubicBezTo>
                    <a:lnTo>
                      <a:pt x="92037" y="13846"/>
                    </a:lnTo>
                    <a:cubicBezTo>
                      <a:pt x="93666" y="13846"/>
                      <a:pt x="92852" y="15475"/>
                      <a:pt x="94481" y="15475"/>
                    </a:cubicBezTo>
                    <a:lnTo>
                      <a:pt x="94481" y="15475"/>
                    </a:lnTo>
                    <a:cubicBezTo>
                      <a:pt x="96924" y="15475"/>
                      <a:pt x="96924" y="17919"/>
                      <a:pt x="98553" y="15475"/>
                    </a:cubicBezTo>
                    <a:cubicBezTo>
                      <a:pt x="98553" y="17919"/>
                      <a:pt x="96110" y="15475"/>
                      <a:pt x="96110" y="18733"/>
                    </a:cubicBezTo>
                    <a:cubicBezTo>
                      <a:pt x="103440" y="18733"/>
                      <a:pt x="109956" y="23620"/>
                      <a:pt x="116472" y="26878"/>
                    </a:cubicBezTo>
                    <a:cubicBezTo>
                      <a:pt x="116472" y="28507"/>
                      <a:pt x="116472" y="28507"/>
                      <a:pt x="116472" y="29321"/>
                    </a:cubicBezTo>
                    <a:cubicBezTo>
                      <a:pt x="117286" y="29321"/>
                      <a:pt x="118915" y="30136"/>
                      <a:pt x="120544" y="29321"/>
                    </a:cubicBezTo>
                    <a:cubicBezTo>
                      <a:pt x="120544" y="29321"/>
                      <a:pt x="120544" y="30950"/>
                      <a:pt x="120544" y="30950"/>
                    </a:cubicBezTo>
                    <a:cubicBezTo>
                      <a:pt x="121359" y="32580"/>
                      <a:pt x="122988" y="29321"/>
                      <a:pt x="123802" y="30950"/>
                    </a:cubicBezTo>
                    <a:cubicBezTo>
                      <a:pt x="122988" y="30950"/>
                      <a:pt x="122173" y="31765"/>
                      <a:pt x="122173" y="32580"/>
                    </a:cubicBezTo>
                    <a:cubicBezTo>
                      <a:pt x="124617" y="31765"/>
                      <a:pt x="125431" y="32580"/>
                      <a:pt x="127060" y="32580"/>
                    </a:cubicBezTo>
                    <a:cubicBezTo>
                      <a:pt x="126246" y="32580"/>
                      <a:pt x="126246" y="32580"/>
                      <a:pt x="125431" y="33394"/>
                    </a:cubicBezTo>
                    <a:cubicBezTo>
                      <a:pt x="127875" y="32580"/>
                      <a:pt x="127060" y="35838"/>
                      <a:pt x="129504" y="35023"/>
                    </a:cubicBezTo>
                    <a:lnTo>
                      <a:pt x="127875" y="35838"/>
                    </a:lnTo>
                    <a:cubicBezTo>
                      <a:pt x="128689" y="38281"/>
                      <a:pt x="130318" y="33394"/>
                      <a:pt x="131133" y="35838"/>
                    </a:cubicBezTo>
                    <a:cubicBezTo>
                      <a:pt x="130318" y="35838"/>
                      <a:pt x="130318" y="36652"/>
                      <a:pt x="129504" y="36652"/>
                    </a:cubicBezTo>
                    <a:cubicBezTo>
                      <a:pt x="132762" y="35838"/>
                      <a:pt x="134391" y="38281"/>
                      <a:pt x="136020" y="38281"/>
                    </a:cubicBezTo>
                    <a:cubicBezTo>
                      <a:pt x="136020" y="38281"/>
                      <a:pt x="135205" y="39095"/>
                      <a:pt x="135205" y="39095"/>
                    </a:cubicBezTo>
                    <a:cubicBezTo>
                      <a:pt x="136834" y="39910"/>
                      <a:pt x="137649" y="42354"/>
                      <a:pt x="140092" y="42354"/>
                    </a:cubicBezTo>
                    <a:cubicBezTo>
                      <a:pt x="140092" y="43168"/>
                      <a:pt x="137649" y="44797"/>
                      <a:pt x="139278" y="45611"/>
                    </a:cubicBezTo>
                    <a:cubicBezTo>
                      <a:pt x="140907" y="43168"/>
                      <a:pt x="142536" y="47240"/>
                      <a:pt x="144165" y="43983"/>
                    </a:cubicBezTo>
                    <a:cubicBezTo>
                      <a:pt x="144979" y="45611"/>
                      <a:pt x="146608" y="48055"/>
                      <a:pt x="148237" y="48055"/>
                    </a:cubicBezTo>
                    <a:cubicBezTo>
                      <a:pt x="146608" y="48055"/>
                      <a:pt x="146608" y="51313"/>
                      <a:pt x="144979" y="50498"/>
                    </a:cubicBezTo>
                    <a:lnTo>
                      <a:pt x="144165" y="52942"/>
                    </a:lnTo>
                    <a:cubicBezTo>
                      <a:pt x="143350" y="53756"/>
                      <a:pt x="143350" y="52128"/>
                      <a:pt x="142536" y="52942"/>
                    </a:cubicBezTo>
                    <a:cubicBezTo>
                      <a:pt x="143350" y="52942"/>
                      <a:pt x="145794" y="53756"/>
                      <a:pt x="145794" y="54571"/>
                    </a:cubicBezTo>
                    <a:cubicBezTo>
                      <a:pt x="148237" y="54571"/>
                      <a:pt x="151495" y="52942"/>
                      <a:pt x="153124" y="53756"/>
                    </a:cubicBezTo>
                    <a:cubicBezTo>
                      <a:pt x="151495" y="53756"/>
                      <a:pt x="151495" y="56200"/>
                      <a:pt x="149866" y="56200"/>
                    </a:cubicBezTo>
                    <a:lnTo>
                      <a:pt x="156382" y="54571"/>
                    </a:lnTo>
                    <a:cubicBezTo>
                      <a:pt x="157196" y="55385"/>
                      <a:pt x="154753" y="56200"/>
                      <a:pt x="156382" y="56200"/>
                    </a:cubicBezTo>
                    <a:cubicBezTo>
                      <a:pt x="157196" y="55385"/>
                      <a:pt x="158011" y="55385"/>
                      <a:pt x="158011" y="55385"/>
                    </a:cubicBezTo>
                    <a:cubicBezTo>
                      <a:pt x="158011" y="55385"/>
                      <a:pt x="160454" y="57014"/>
                      <a:pt x="158825" y="59458"/>
                    </a:cubicBezTo>
                    <a:cubicBezTo>
                      <a:pt x="158011" y="60272"/>
                      <a:pt x="157196" y="58643"/>
                      <a:pt x="157196" y="60272"/>
                    </a:cubicBezTo>
                    <a:cubicBezTo>
                      <a:pt x="158011" y="61087"/>
                      <a:pt x="158825" y="61087"/>
                      <a:pt x="159640" y="61901"/>
                    </a:cubicBezTo>
                    <a:lnTo>
                      <a:pt x="159640" y="61901"/>
                    </a:lnTo>
                    <a:cubicBezTo>
                      <a:pt x="159640" y="62716"/>
                      <a:pt x="162083" y="63530"/>
                      <a:pt x="162898" y="61087"/>
                    </a:cubicBezTo>
                    <a:cubicBezTo>
                      <a:pt x="162898" y="60272"/>
                      <a:pt x="161269" y="62716"/>
                      <a:pt x="162083" y="61087"/>
                    </a:cubicBezTo>
                    <a:cubicBezTo>
                      <a:pt x="163712" y="60272"/>
                      <a:pt x="165341" y="61087"/>
                      <a:pt x="166156" y="62716"/>
                    </a:cubicBezTo>
                    <a:cubicBezTo>
                      <a:pt x="165341" y="62716"/>
                      <a:pt x="164527" y="63530"/>
                      <a:pt x="163712" y="63530"/>
                    </a:cubicBezTo>
                    <a:cubicBezTo>
                      <a:pt x="166970" y="63530"/>
                      <a:pt x="168599" y="64345"/>
                      <a:pt x="170228" y="65973"/>
                    </a:cubicBezTo>
                    <a:cubicBezTo>
                      <a:pt x="171043" y="65159"/>
                      <a:pt x="167785" y="66788"/>
                      <a:pt x="167785" y="65973"/>
                    </a:cubicBezTo>
                    <a:cubicBezTo>
                      <a:pt x="167785" y="69232"/>
                      <a:pt x="173486" y="69232"/>
                      <a:pt x="171857" y="72490"/>
                    </a:cubicBezTo>
                    <a:cubicBezTo>
                      <a:pt x="171043" y="72490"/>
                      <a:pt x="173486" y="70861"/>
                      <a:pt x="173486" y="71675"/>
                    </a:cubicBezTo>
                    <a:cubicBezTo>
                      <a:pt x="174301" y="72490"/>
                      <a:pt x="172672" y="74118"/>
                      <a:pt x="173486" y="74118"/>
                    </a:cubicBezTo>
                    <a:cubicBezTo>
                      <a:pt x="172672" y="74933"/>
                      <a:pt x="174301" y="74933"/>
                      <a:pt x="175115" y="74933"/>
                    </a:cubicBezTo>
                    <a:cubicBezTo>
                      <a:pt x="175930" y="74933"/>
                      <a:pt x="175115" y="75747"/>
                      <a:pt x="174301" y="74933"/>
                    </a:cubicBezTo>
                    <a:cubicBezTo>
                      <a:pt x="175930" y="74933"/>
                      <a:pt x="180002" y="78191"/>
                      <a:pt x="180002" y="82263"/>
                    </a:cubicBezTo>
                    <a:cubicBezTo>
                      <a:pt x="180817" y="81449"/>
                      <a:pt x="183260" y="82263"/>
                      <a:pt x="184075" y="83078"/>
                    </a:cubicBezTo>
                    <a:lnTo>
                      <a:pt x="183260" y="85521"/>
                    </a:lnTo>
                    <a:cubicBezTo>
                      <a:pt x="182446" y="86336"/>
                      <a:pt x="184889" y="87150"/>
                      <a:pt x="183260" y="87965"/>
                    </a:cubicBezTo>
                    <a:cubicBezTo>
                      <a:pt x="185703" y="87965"/>
                      <a:pt x="179188" y="84707"/>
                      <a:pt x="181631" y="84707"/>
                    </a:cubicBezTo>
                    <a:cubicBezTo>
                      <a:pt x="180817" y="85521"/>
                      <a:pt x="185703" y="85521"/>
                      <a:pt x="183260" y="86336"/>
                    </a:cubicBezTo>
                    <a:cubicBezTo>
                      <a:pt x="184075" y="87150"/>
                      <a:pt x="186518" y="87150"/>
                      <a:pt x="185703" y="89594"/>
                    </a:cubicBezTo>
                    <a:cubicBezTo>
                      <a:pt x="185703" y="88780"/>
                      <a:pt x="183260" y="89594"/>
                      <a:pt x="183260" y="90408"/>
                    </a:cubicBezTo>
                    <a:cubicBezTo>
                      <a:pt x="184075" y="92037"/>
                      <a:pt x="184075" y="90408"/>
                      <a:pt x="185703" y="91223"/>
                    </a:cubicBezTo>
                    <a:lnTo>
                      <a:pt x="186518" y="92037"/>
                    </a:lnTo>
                    <a:cubicBezTo>
                      <a:pt x="188147" y="91223"/>
                      <a:pt x="187333" y="93666"/>
                      <a:pt x="188147" y="92037"/>
                    </a:cubicBezTo>
                    <a:cubicBezTo>
                      <a:pt x="186518" y="92852"/>
                      <a:pt x="190590" y="93666"/>
                      <a:pt x="187333" y="95295"/>
                    </a:cubicBezTo>
                    <a:lnTo>
                      <a:pt x="184889" y="96110"/>
                    </a:lnTo>
                    <a:cubicBezTo>
                      <a:pt x="185703" y="96924"/>
                      <a:pt x="187333" y="96110"/>
                      <a:pt x="188962" y="96110"/>
                    </a:cubicBezTo>
                    <a:cubicBezTo>
                      <a:pt x="188962" y="96110"/>
                      <a:pt x="188147" y="96924"/>
                      <a:pt x="188147" y="96924"/>
                    </a:cubicBezTo>
                    <a:cubicBezTo>
                      <a:pt x="191405" y="95295"/>
                      <a:pt x="188962" y="98553"/>
                      <a:pt x="191405" y="98553"/>
                    </a:cubicBezTo>
                    <a:cubicBezTo>
                      <a:pt x="190590" y="100997"/>
                      <a:pt x="193034" y="102625"/>
                      <a:pt x="191405" y="104255"/>
                    </a:cubicBezTo>
                    <a:cubicBezTo>
                      <a:pt x="193034" y="105069"/>
                      <a:pt x="194663" y="105884"/>
                      <a:pt x="194663" y="107513"/>
                    </a:cubicBezTo>
                    <a:cubicBezTo>
                      <a:pt x="193848" y="107513"/>
                      <a:pt x="193848" y="106698"/>
                      <a:pt x="193034" y="107513"/>
                    </a:cubicBezTo>
                    <a:cubicBezTo>
                      <a:pt x="192220" y="109142"/>
                      <a:pt x="193034" y="108327"/>
                      <a:pt x="193848" y="109142"/>
                    </a:cubicBezTo>
                    <a:cubicBezTo>
                      <a:pt x="193034" y="109142"/>
                      <a:pt x="193034" y="111585"/>
                      <a:pt x="192220" y="113214"/>
                    </a:cubicBezTo>
                    <a:cubicBezTo>
                      <a:pt x="193848" y="114029"/>
                      <a:pt x="195477" y="112399"/>
                      <a:pt x="196292" y="112399"/>
                    </a:cubicBezTo>
                    <a:cubicBezTo>
                      <a:pt x="193848" y="114843"/>
                      <a:pt x="199550" y="114843"/>
                      <a:pt x="197107" y="117287"/>
                    </a:cubicBezTo>
                    <a:cubicBezTo>
                      <a:pt x="196292" y="117287"/>
                      <a:pt x="194663" y="116472"/>
                      <a:pt x="194663" y="117287"/>
                    </a:cubicBezTo>
                    <a:cubicBezTo>
                      <a:pt x="191405" y="119730"/>
                      <a:pt x="197921" y="118101"/>
                      <a:pt x="197107" y="120544"/>
                    </a:cubicBezTo>
                    <a:lnTo>
                      <a:pt x="199550" y="118915"/>
                    </a:lnTo>
                    <a:cubicBezTo>
                      <a:pt x="197921" y="120544"/>
                      <a:pt x="201993" y="120544"/>
                      <a:pt x="199550" y="121359"/>
                    </a:cubicBezTo>
                    <a:cubicBezTo>
                      <a:pt x="200364" y="121359"/>
                      <a:pt x="199550" y="123802"/>
                      <a:pt x="201993" y="122173"/>
                    </a:cubicBezTo>
                    <a:cubicBezTo>
                      <a:pt x="201179" y="126246"/>
                      <a:pt x="206066" y="127875"/>
                      <a:pt x="201993" y="131947"/>
                    </a:cubicBezTo>
                    <a:cubicBezTo>
                      <a:pt x="202808" y="131947"/>
                      <a:pt x="202808" y="133576"/>
                      <a:pt x="203622" y="132762"/>
                    </a:cubicBezTo>
                    <a:cubicBezTo>
                      <a:pt x="204437" y="131133"/>
                      <a:pt x="201993" y="131947"/>
                      <a:pt x="202808" y="131947"/>
                    </a:cubicBezTo>
                    <a:cubicBezTo>
                      <a:pt x="202808" y="131947"/>
                      <a:pt x="203622" y="131947"/>
                      <a:pt x="204437" y="131947"/>
                    </a:cubicBezTo>
                    <a:cubicBezTo>
                      <a:pt x="204437" y="132762"/>
                      <a:pt x="204437" y="133576"/>
                      <a:pt x="201993" y="133576"/>
                    </a:cubicBezTo>
                    <a:cubicBezTo>
                      <a:pt x="201179" y="136020"/>
                      <a:pt x="207695" y="133576"/>
                      <a:pt x="207695" y="136020"/>
                    </a:cubicBezTo>
                    <a:cubicBezTo>
                      <a:pt x="206880" y="136020"/>
                      <a:pt x="206066" y="136834"/>
                      <a:pt x="206880" y="137649"/>
                    </a:cubicBezTo>
                    <a:lnTo>
                      <a:pt x="209324" y="138463"/>
                    </a:lnTo>
                    <a:cubicBezTo>
                      <a:pt x="209324" y="140092"/>
                      <a:pt x="206880" y="140092"/>
                      <a:pt x="205251" y="140907"/>
                    </a:cubicBezTo>
                    <a:cubicBezTo>
                      <a:pt x="206066" y="141721"/>
                      <a:pt x="206066" y="142536"/>
                      <a:pt x="207695" y="142536"/>
                    </a:cubicBezTo>
                    <a:lnTo>
                      <a:pt x="206066" y="144979"/>
                    </a:lnTo>
                    <a:cubicBezTo>
                      <a:pt x="207695" y="143350"/>
                      <a:pt x="207695" y="144979"/>
                      <a:pt x="208509" y="144979"/>
                    </a:cubicBezTo>
                    <a:lnTo>
                      <a:pt x="207695" y="144979"/>
                    </a:lnTo>
                    <a:cubicBezTo>
                      <a:pt x="206880" y="145794"/>
                      <a:pt x="207695" y="145794"/>
                      <a:pt x="208509" y="146608"/>
                    </a:cubicBezTo>
                    <a:cubicBezTo>
                      <a:pt x="209324" y="145794"/>
                      <a:pt x="209324" y="144979"/>
                      <a:pt x="209324" y="144165"/>
                    </a:cubicBezTo>
                    <a:cubicBezTo>
                      <a:pt x="210138" y="144165"/>
                      <a:pt x="210138" y="144979"/>
                      <a:pt x="211767" y="144979"/>
                    </a:cubicBezTo>
                    <a:cubicBezTo>
                      <a:pt x="210138" y="145794"/>
                      <a:pt x="210953" y="146608"/>
                      <a:pt x="210953" y="147422"/>
                    </a:cubicBezTo>
                    <a:cubicBezTo>
                      <a:pt x="210953" y="148237"/>
                      <a:pt x="212582" y="147422"/>
                      <a:pt x="212582" y="147422"/>
                    </a:cubicBezTo>
                    <a:cubicBezTo>
                      <a:pt x="211767" y="148237"/>
                      <a:pt x="213396" y="148237"/>
                      <a:pt x="211767" y="149051"/>
                    </a:cubicBezTo>
                    <a:cubicBezTo>
                      <a:pt x="210953" y="149051"/>
                      <a:pt x="212582" y="148237"/>
                      <a:pt x="211767" y="148237"/>
                    </a:cubicBezTo>
                    <a:cubicBezTo>
                      <a:pt x="210953" y="149051"/>
                      <a:pt x="209324" y="149866"/>
                      <a:pt x="210953" y="149866"/>
                    </a:cubicBezTo>
                    <a:cubicBezTo>
                      <a:pt x="212582" y="149866"/>
                      <a:pt x="214211" y="148237"/>
                      <a:pt x="214211" y="149866"/>
                    </a:cubicBezTo>
                    <a:cubicBezTo>
                      <a:pt x="213396" y="149866"/>
                      <a:pt x="212582" y="149866"/>
                      <a:pt x="211767" y="149866"/>
                    </a:cubicBezTo>
                    <a:lnTo>
                      <a:pt x="211767" y="151495"/>
                    </a:lnTo>
                    <a:lnTo>
                      <a:pt x="213396" y="150681"/>
                    </a:lnTo>
                    <a:cubicBezTo>
                      <a:pt x="213396" y="150681"/>
                      <a:pt x="212582" y="150681"/>
                      <a:pt x="212582" y="151495"/>
                    </a:cubicBezTo>
                    <a:cubicBezTo>
                      <a:pt x="214211" y="150681"/>
                      <a:pt x="214211" y="153124"/>
                      <a:pt x="215840" y="152310"/>
                    </a:cubicBezTo>
                    <a:cubicBezTo>
                      <a:pt x="216654" y="153124"/>
                      <a:pt x="215840" y="153939"/>
                      <a:pt x="215840" y="154753"/>
                    </a:cubicBezTo>
                    <a:lnTo>
                      <a:pt x="215840" y="154753"/>
                    </a:lnTo>
                    <a:cubicBezTo>
                      <a:pt x="215025" y="156382"/>
                      <a:pt x="216654" y="156382"/>
                      <a:pt x="218283" y="156382"/>
                    </a:cubicBezTo>
                    <a:lnTo>
                      <a:pt x="218283" y="156382"/>
                    </a:lnTo>
                    <a:cubicBezTo>
                      <a:pt x="218283" y="157196"/>
                      <a:pt x="219098" y="158011"/>
                      <a:pt x="220727" y="157196"/>
                    </a:cubicBezTo>
                    <a:cubicBezTo>
                      <a:pt x="219912" y="158825"/>
                      <a:pt x="215025" y="161269"/>
                      <a:pt x="217469" y="161269"/>
                    </a:cubicBezTo>
                    <a:cubicBezTo>
                      <a:pt x="218283" y="162084"/>
                      <a:pt x="221541" y="161269"/>
                      <a:pt x="222355" y="159640"/>
                    </a:cubicBezTo>
                    <a:cubicBezTo>
                      <a:pt x="222355" y="162084"/>
                      <a:pt x="226428" y="162084"/>
                      <a:pt x="224799" y="165341"/>
                    </a:cubicBezTo>
                    <a:cubicBezTo>
                      <a:pt x="225614" y="165341"/>
                      <a:pt x="225614" y="164527"/>
                      <a:pt x="226428" y="165341"/>
                    </a:cubicBezTo>
                    <a:cubicBezTo>
                      <a:pt x="228057" y="168599"/>
                      <a:pt x="232129" y="169414"/>
                      <a:pt x="230500" y="173486"/>
                    </a:cubicBezTo>
                    <a:cubicBezTo>
                      <a:pt x="229686" y="173486"/>
                      <a:pt x="228872" y="174301"/>
                      <a:pt x="228057" y="175115"/>
                    </a:cubicBezTo>
                    <a:cubicBezTo>
                      <a:pt x="229686" y="174301"/>
                      <a:pt x="227242" y="176744"/>
                      <a:pt x="229686" y="175115"/>
                    </a:cubicBezTo>
                    <a:cubicBezTo>
                      <a:pt x="230500" y="174301"/>
                      <a:pt x="231315" y="173486"/>
                      <a:pt x="231315" y="172672"/>
                    </a:cubicBezTo>
                    <a:cubicBezTo>
                      <a:pt x="232944" y="173486"/>
                      <a:pt x="234573" y="175930"/>
                      <a:pt x="234573" y="177559"/>
                    </a:cubicBezTo>
                    <a:cubicBezTo>
                      <a:pt x="234573" y="176744"/>
                      <a:pt x="235387" y="176744"/>
                      <a:pt x="236202" y="176744"/>
                    </a:cubicBezTo>
                    <a:cubicBezTo>
                      <a:pt x="233759" y="178373"/>
                      <a:pt x="234573" y="180002"/>
                      <a:pt x="236202" y="180002"/>
                    </a:cubicBezTo>
                    <a:lnTo>
                      <a:pt x="237831" y="179188"/>
                    </a:lnTo>
                    <a:lnTo>
                      <a:pt x="237016" y="180817"/>
                    </a:lnTo>
                    <a:cubicBezTo>
                      <a:pt x="237831" y="180817"/>
                      <a:pt x="239460" y="179188"/>
                      <a:pt x="239460" y="180817"/>
                    </a:cubicBezTo>
                    <a:cubicBezTo>
                      <a:pt x="238645" y="181631"/>
                      <a:pt x="238645" y="181631"/>
                      <a:pt x="238645" y="182446"/>
                    </a:cubicBezTo>
                    <a:cubicBezTo>
                      <a:pt x="240274" y="182446"/>
                      <a:pt x="242718" y="181631"/>
                      <a:pt x="242718" y="184074"/>
                    </a:cubicBezTo>
                    <a:lnTo>
                      <a:pt x="241903" y="186518"/>
                    </a:lnTo>
                    <a:cubicBezTo>
                      <a:pt x="242718" y="186518"/>
                      <a:pt x="244347" y="186518"/>
                      <a:pt x="243532" y="184889"/>
                    </a:cubicBezTo>
                    <a:cubicBezTo>
                      <a:pt x="243532" y="187333"/>
                      <a:pt x="244347" y="188147"/>
                      <a:pt x="243532" y="190591"/>
                    </a:cubicBezTo>
                    <a:cubicBezTo>
                      <a:pt x="249234" y="189776"/>
                      <a:pt x="253306" y="193034"/>
                      <a:pt x="255750" y="196292"/>
                    </a:cubicBezTo>
                    <a:lnTo>
                      <a:pt x="254935" y="197107"/>
                    </a:lnTo>
                    <a:cubicBezTo>
                      <a:pt x="254935" y="198736"/>
                      <a:pt x="256564" y="196292"/>
                      <a:pt x="256564" y="197107"/>
                    </a:cubicBezTo>
                    <a:cubicBezTo>
                      <a:pt x="255750" y="197921"/>
                      <a:pt x="255750" y="199550"/>
                      <a:pt x="254121" y="199550"/>
                    </a:cubicBezTo>
                    <a:cubicBezTo>
                      <a:pt x="254121" y="201179"/>
                      <a:pt x="257379" y="199550"/>
                      <a:pt x="258193" y="199550"/>
                    </a:cubicBezTo>
                    <a:cubicBezTo>
                      <a:pt x="259007" y="198736"/>
                      <a:pt x="256564" y="199550"/>
                      <a:pt x="258193" y="198736"/>
                    </a:cubicBezTo>
                    <a:cubicBezTo>
                      <a:pt x="259007" y="198736"/>
                      <a:pt x="259007" y="201179"/>
                      <a:pt x="260637" y="199550"/>
                    </a:cubicBezTo>
                    <a:cubicBezTo>
                      <a:pt x="260637" y="200364"/>
                      <a:pt x="259007" y="201179"/>
                      <a:pt x="258193" y="201993"/>
                    </a:cubicBezTo>
                    <a:lnTo>
                      <a:pt x="259822" y="201993"/>
                    </a:lnTo>
                    <a:cubicBezTo>
                      <a:pt x="259007" y="204437"/>
                      <a:pt x="254121" y="203622"/>
                      <a:pt x="253306" y="206880"/>
                    </a:cubicBezTo>
                    <a:lnTo>
                      <a:pt x="254121" y="206880"/>
                    </a:lnTo>
                    <a:cubicBezTo>
                      <a:pt x="253306" y="209324"/>
                      <a:pt x="250048" y="206880"/>
                      <a:pt x="251677" y="209324"/>
                    </a:cubicBezTo>
                    <a:cubicBezTo>
                      <a:pt x="253306" y="209324"/>
                      <a:pt x="256564" y="206880"/>
                      <a:pt x="256564" y="206066"/>
                    </a:cubicBezTo>
                    <a:cubicBezTo>
                      <a:pt x="258193" y="206880"/>
                      <a:pt x="261451" y="202808"/>
                      <a:pt x="262266" y="204437"/>
                    </a:cubicBezTo>
                    <a:cubicBezTo>
                      <a:pt x="261451" y="206066"/>
                      <a:pt x="260637" y="203622"/>
                      <a:pt x="259822" y="205251"/>
                    </a:cubicBezTo>
                    <a:cubicBezTo>
                      <a:pt x="259007" y="207695"/>
                      <a:pt x="262266" y="206066"/>
                      <a:pt x="262266" y="206880"/>
                    </a:cubicBezTo>
                    <a:cubicBezTo>
                      <a:pt x="262266" y="205251"/>
                      <a:pt x="264709" y="204437"/>
                      <a:pt x="265524" y="204437"/>
                    </a:cubicBezTo>
                    <a:cubicBezTo>
                      <a:pt x="265524" y="206066"/>
                      <a:pt x="263080" y="205251"/>
                      <a:pt x="264709" y="206880"/>
                    </a:cubicBezTo>
                    <a:cubicBezTo>
                      <a:pt x="265524" y="206066"/>
                      <a:pt x="267967" y="206066"/>
                      <a:pt x="267152" y="204437"/>
                    </a:cubicBezTo>
                    <a:cubicBezTo>
                      <a:pt x="269596" y="202808"/>
                      <a:pt x="267967" y="206066"/>
                      <a:pt x="270411" y="205251"/>
                    </a:cubicBezTo>
                    <a:cubicBezTo>
                      <a:pt x="269596" y="206880"/>
                      <a:pt x="265524" y="207695"/>
                      <a:pt x="266338" y="210138"/>
                    </a:cubicBezTo>
                    <a:cubicBezTo>
                      <a:pt x="267967" y="208509"/>
                      <a:pt x="269596" y="209324"/>
                      <a:pt x="271225" y="206880"/>
                    </a:cubicBezTo>
                    <a:cubicBezTo>
                      <a:pt x="271225" y="207695"/>
                      <a:pt x="270411" y="209324"/>
                      <a:pt x="268781" y="209324"/>
                    </a:cubicBezTo>
                    <a:cubicBezTo>
                      <a:pt x="268781" y="210953"/>
                      <a:pt x="272854" y="208509"/>
                      <a:pt x="270411" y="211767"/>
                    </a:cubicBezTo>
                    <a:lnTo>
                      <a:pt x="272039" y="210138"/>
                    </a:lnTo>
                    <a:cubicBezTo>
                      <a:pt x="272039" y="210953"/>
                      <a:pt x="272039" y="211767"/>
                      <a:pt x="271225" y="212582"/>
                    </a:cubicBezTo>
                    <a:cubicBezTo>
                      <a:pt x="272039" y="213396"/>
                      <a:pt x="275297" y="212582"/>
                      <a:pt x="272854" y="215025"/>
                    </a:cubicBezTo>
                    <a:cubicBezTo>
                      <a:pt x="273668" y="215025"/>
                      <a:pt x="274483" y="216654"/>
                      <a:pt x="275297" y="214211"/>
                    </a:cubicBezTo>
                    <a:cubicBezTo>
                      <a:pt x="275297" y="212582"/>
                      <a:pt x="272854" y="214211"/>
                      <a:pt x="274483" y="211767"/>
                    </a:cubicBezTo>
                    <a:cubicBezTo>
                      <a:pt x="273668" y="214211"/>
                      <a:pt x="276112" y="212582"/>
                      <a:pt x="276926" y="212582"/>
                    </a:cubicBezTo>
                    <a:lnTo>
                      <a:pt x="276112" y="213396"/>
                    </a:lnTo>
                    <a:cubicBezTo>
                      <a:pt x="276926" y="213396"/>
                      <a:pt x="276926" y="214211"/>
                      <a:pt x="278555" y="213396"/>
                    </a:cubicBezTo>
                    <a:cubicBezTo>
                      <a:pt x="277741" y="213396"/>
                      <a:pt x="276926" y="214211"/>
                      <a:pt x="277741" y="215025"/>
                    </a:cubicBezTo>
                    <a:lnTo>
                      <a:pt x="279370" y="214211"/>
                    </a:lnTo>
                    <a:cubicBezTo>
                      <a:pt x="280999" y="215025"/>
                      <a:pt x="276926" y="216654"/>
                      <a:pt x="278555" y="217469"/>
                    </a:cubicBezTo>
                    <a:lnTo>
                      <a:pt x="276926" y="217469"/>
                    </a:lnTo>
                    <a:cubicBezTo>
                      <a:pt x="277741" y="217469"/>
                      <a:pt x="276112" y="219098"/>
                      <a:pt x="277741" y="219098"/>
                    </a:cubicBezTo>
                    <a:cubicBezTo>
                      <a:pt x="279370" y="218283"/>
                      <a:pt x="280999" y="216654"/>
                      <a:pt x="282628" y="216654"/>
                    </a:cubicBezTo>
                    <a:cubicBezTo>
                      <a:pt x="284257" y="216654"/>
                      <a:pt x="281813" y="218283"/>
                      <a:pt x="283442" y="217469"/>
                    </a:cubicBezTo>
                    <a:lnTo>
                      <a:pt x="280999" y="218283"/>
                    </a:lnTo>
                    <a:cubicBezTo>
                      <a:pt x="280184" y="218283"/>
                      <a:pt x="279370" y="220726"/>
                      <a:pt x="280184" y="221541"/>
                    </a:cubicBezTo>
                    <a:cubicBezTo>
                      <a:pt x="280999" y="221541"/>
                      <a:pt x="284257" y="220726"/>
                      <a:pt x="283442" y="219098"/>
                    </a:cubicBezTo>
                    <a:cubicBezTo>
                      <a:pt x="284257" y="219912"/>
                      <a:pt x="283442" y="220726"/>
                      <a:pt x="282628" y="221541"/>
                    </a:cubicBezTo>
                    <a:cubicBezTo>
                      <a:pt x="284257" y="222355"/>
                      <a:pt x="283442" y="219912"/>
                      <a:pt x="285886" y="219912"/>
                    </a:cubicBezTo>
                    <a:cubicBezTo>
                      <a:pt x="285071" y="220726"/>
                      <a:pt x="285071" y="223170"/>
                      <a:pt x="285071" y="225614"/>
                    </a:cubicBezTo>
                    <a:lnTo>
                      <a:pt x="281813" y="226428"/>
                    </a:lnTo>
                    <a:lnTo>
                      <a:pt x="282628" y="227243"/>
                    </a:lnTo>
                    <a:cubicBezTo>
                      <a:pt x="280184" y="228057"/>
                      <a:pt x="281813" y="228871"/>
                      <a:pt x="279370" y="229686"/>
                    </a:cubicBezTo>
                    <a:cubicBezTo>
                      <a:pt x="279370" y="230500"/>
                      <a:pt x="280999" y="230500"/>
                      <a:pt x="281813" y="230500"/>
                    </a:cubicBezTo>
                    <a:cubicBezTo>
                      <a:pt x="283442" y="226428"/>
                      <a:pt x="287515" y="228057"/>
                      <a:pt x="289144" y="225614"/>
                    </a:cubicBezTo>
                    <a:cubicBezTo>
                      <a:pt x="291587" y="227243"/>
                      <a:pt x="283442" y="232944"/>
                      <a:pt x="289144" y="230500"/>
                    </a:cubicBezTo>
                    <a:cubicBezTo>
                      <a:pt x="289958" y="229686"/>
                      <a:pt x="292402" y="228871"/>
                      <a:pt x="290773" y="228057"/>
                    </a:cubicBezTo>
                    <a:cubicBezTo>
                      <a:pt x="291587" y="229686"/>
                      <a:pt x="294031" y="226428"/>
                      <a:pt x="294031" y="228871"/>
                    </a:cubicBezTo>
                    <a:cubicBezTo>
                      <a:pt x="292402" y="228871"/>
                      <a:pt x="292402" y="232129"/>
                      <a:pt x="289144" y="232129"/>
                    </a:cubicBezTo>
                    <a:cubicBezTo>
                      <a:pt x="289958" y="231315"/>
                      <a:pt x="289144" y="230500"/>
                      <a:pt x="288329" y="230500"/>
                    </a:cubicBezTo>
                    <a:cubicBezTo>
                      <a:pt x="287515" y="232129"/>
                      <a:pt x="285886" y="232944"/>
                      <a:pt x="286700" y="233759"/>
                    </a:cubicBezTo>
                    <a:cubicBezTo>
                      <a:pt x="287515" y="234573"/>
                      <a:pt x="288329" y="235388"/>
                      <a:pt x="289958" y="233759"/>
                    </a:cubicBezTo>
                    <a:cubicBezTo>
                      <a:pt x="291587" y="232129"/>
                      <a:pt x="289144" y="232944"/>
                      <a:pt x="290773" y="232129"/>
                    </a:cubicBezTo>
                    <a:cubicBezTo>
                      <a:pt x="292402" y="232944"/>
                      <a:pt x="289958" y="235388"/>
                      <a:pt x="294031" y="233759"/>
                    </a:cubicBezTo>
                    <a:cubicBezTo>
                      <a:pt x="293216" y="232944"/>
                      <a:pt x="294845" y="231315"/>
                      <a:pt x="295660" y="230500"/>
                    </a:cubicBezTo>
                    <a:lnTo>
                      <a:pt x="297289" y="231315"/>
                    </a:lnTo>
                    <a:lnTo>
                      <a:pt x="295660" y="232129"/>
                    </a:lnTo>
                    <a:cubicBezTo>
                      <a:pt x="296474" y="234573"/>
                      <a:pt x="298103" y="231315"/>
                      <a:pt x="298918" y="232944"/>
                    </a:cubicBezTo>
                    <a:lnTo>
                      <a:pt x="297289" y="235388"/>
                    </a:lnTo>
                    <a:cubicBezTo>
                      <a:pt x="294845" y="236202"/>
                      <a:pt x="296474" y="232129"/>
                      <a:pt x="293216" y="234573"/>
                    </a:cubicBezTo>
                    <a:cubicBezTo>
                      <a:pt x="294031" y="236202"/>
                      <a:pt x="295660" y="235388"/>
                      <a:pt x="295660" y="237016"/>
                    </a:cubicBezTo>
                    <a:cubicBezTo>
                      <a:pt x="294845" y="237016"/>
                      <a:pt x="294845" y="237016"/>
                      <a:pt x="294845" y="237016"/>
                    </a:cubicBezTo>
                    <a:cubicBezTo>
                      <a:pt x="294845" y="237831"/>
                      <a:pt x="291587" y="241089"/>
                      <a:pt x="294845" y="241089"/>
                    </a:cubicBezTo>
                    <a:cubicBezTo>
                      <a:pt x="296474" y="241089"/>
                      <a:pt x="296474" y="240274"/>
                      <a:pt x="297289" y="239460"/>
                    </a:cubicBezTo>
                    <a:cubicBezTo>
                      <a:pt x="298918" y="241089"/>
                      <a:pt x="300546" y="241089"/>
                      <a:pt x="301361" y="241903"/>
                    </a:cubicBezTo>
                    <a:cubicBezTo>
                      <a:pt x="298918" y="243533"/>
                      <a:pt x="302990" y="244347"/>
                      <a:pt x="299732" y="244347"/>
                    </a:cubicBezTo>
                    <a:cubicBezTo>
                      <a:pt x="300546" y="242718"/>
                      <a:pt x="298103" y="240274"/>
                      <a:pt x="295660" y="241089"/>
                    </a:cubicBezTo>
                    <a:cubicBezTo>
                      <a:pt x="293216" y="243533"/>
                      <a:pt x="294845" y="239460"/>
                      <a:pt x="291587" y="241089"/>
                    </a:cubicBezTo>
                    <a:cubicBezTo>
                      <a:pt x="292402" y="242718"/>
                      <a:pt x="289958" y="244347"/>
                      <a:pt x="288329" y="245976"/>
                    </a:cubicBezTo>
                    <a:cubicBezTo>
                      <a:pt x="288329" y="246790"/>
                      <a:pt x="289144" y="245976"/>
                      <a:pt x="289958" y="245976"/>
                    </a:cubicBezTo>
                    <a:cubicBezTo>
                      <a:pt x="291587" y="245161"/>
                      <a:pt x="291587" y="244347"/>
                      <a:pt x="293216" y="243533"/>
                    </a:cubicBezTo>
                    <a:cubicBezTo>
                      <a:pt x="294031" y="245161"/>
                      <a:pt x="295660" y="246790"/>
                      <a:pt x="298103" y="245976"/>
                    </a:cubicBezTo>
                    <a:cubicBezTo>
                      <a:pt x="297289" y="246790"/>
                      <a:pt x="295660" y="247605"/>
                      <a:pt x="295660" y="247605"/>
                    </a:cubicBezTo>
                    <a:cubicBezTo>
                      <a:pt x="297289" y="249234"/>
                      <a:pt x="298918" y="251677"/>
                      <a:pt x="299732" y="254121"/>
                    </a:cubicBezTo>
                    <a:cubicBezTo>
                      <a:pt x="302176" y="250863"/>
                      <a:pt x="301361" y="255750"/>
                      <a:pt x="303804" y="254121"/>
                    </a:cubicBezTo>
                    <a:cubicBezTo>
                      <a:pt x="303804" y="252492"/>
                      <a:pt x="305433" y="250863"/>
                      <a:pt x="307063" y="250048"/>
                    </a:cubicBezTo>
                    <a:cubicBezTo>
                      <a:pt x="307063" y="250863"/>
                      <a:pt x="305433" y="250863"/>
                      <a:pt x="305433" y="251677"/>
                    </a:cubicBezTo>
                    <a:cubicBezTo>
                      <a:pt x="307877" y="251677"/>
                      <a:pt x="303804" y="254121"/>
                      <a:pt x="306248" y="254121"/>
                    </a:cubicBezTo>
                    <a:cubicBezTo>
                      <a:pt x="304619" y="252492"/>
                      <a:pt x="302176" y="255750"/>
                      <a:pt x="299732" y="256564"/>
                    </a:cubicBezTo>
                    <a:cubicBezTo>
                      <a:pt x="301361" y="257378"/>
                      <a:pt x="298103" y="257378"/>
                      <a:pt x="298918" y="259008"/>
                    </a:cubicBezTo>
                    <a:cubicBezTo>
                      <a:pt x="300546" y="259822"/>
                      <a:pt x="302990" y="260637"/>
                      <a:pt x="303804" y="262266"/>
                    </a:cubicBezTo>
                    <a:cubicBezTo>
                      <a:pt x="302990" y="265523"/>
                      <a:pt x="305433" y="267967"/>
                      <a:pt x="307063" y="269596"/>
                    </a:cubicBezTo>
                    <a:cubicBezTo>
                      <a:pt x="306248" y="271225"/>
                      <a:pt x="302990" y="271225"/>
                      <a:pt x="302990" y="272040"/>
                    </a:cubicBezTo>
                    <a:cubicBezTo>
                      <a:pt x="303804" y="272854"/>
                      <a:pt x="305433" y="270411"/>
                      <a:pt x="304619" y="272040"/>
                    </a:cubicBezTo>
                    <a:lnTo>
                      <a:pt x="303804" y="272040"/>
                    </a:lnTo>
                    <a:cubicBezTo>
                      <a:pt x="304619" y="272040"/>
                      <a:pt x="302990" y="276112"/>
                      <a:pt x="307063" y="275297"/>
                    </a:cubicBezTo>
                    <a:lnTo>
                      <a:pt x="303804" y="275297"/>
                    </a:lnTo>
                    <a:cubicBezTo>
                      <a:pt x="303804" y="276112"/>
                      <a:pt x="304619" y="276112"/>
                      <a:pt x="304619" y="276112"/>
                    </a:cubicBezTo>
                    <a:cubicBezTo>
                      <a:pt x="303804" y="276112"/>
                      <a:pt x="302990" y="276926"/>
                      <a:pt x="302176" y="276926"/>
                    </a:cubicBezTo>
                    <a:cubicBezTo>
                      <a:pt x="300546" y="278555"/>
                      <a:pt x="302990" y="279370"/>
                      <a:pt x="302990" y="280185"/>
                    </a:cubicBezTo>
                    <a:lnTo>
                      <a:pt x="304619" y="279370"/>
                    </a:lnTo>
                    <a:cubicBezTo>
                      <a:pt x="306248" y="280999"/>
                      <a:pt x="305433" y="283442"/>
                      <a:pt x="305433" y="285071"/>
                    </a:cubicBezTo>
                    <a:lnTo>
                      <a:pt x="303804" y="285071"/>
                    </a:lnTo>
                    <a:lnTo>
                      <a:pt x="304619" y="285886"/>
                    </a:lnTo>
                    <a:cubicBezTo>
                      <a:pt x="302990" y="285886"/>
                      <a:pt x="302176" y="286700"/>
                      <a:pt x="302990" y="287515"/>
                    </a:cubicBezTo>
                    <a:cubicBezTo>
                      <a:pt x="301361" y="286700"/>
                      <a:pt x="299732" y="285886"/>
                      <a:pt x="298103" y="285071"/>
                    </a:cubicBezTo>
                    <a:cubicBezTo>
                      <a:pt x="298918" y="284257"/>
                      <a:pt x="300546" y="285886"/>
                      <a:pt x="302176" y="285071"/>
                    </a:cubicBezTo>
                    <a:cubicBezTo>
                      <a:pt x="303804" y="284257"/>
                      <a:pt x="302990" y="282628"/>
                      <a:pt x="301361" y="282628"/>
                    </a:cubicBezTo>
                    <a:cubicBezTo>
                      <a:pt x="301361" y="283442"/>
                      <a:pt x="301361" y="283442"/>
                      <a:pt x="302176" y="283442"/>
                    </a:cubicBezTo>
                    <a:cubicBezTo>
                      <a:pt x="299732" y="284257"/>
                      <a:pt x="299732" y="282628"/>
                      <a:pt x="298103" y="282628"/>
                    </a:cubicBezTo>
                    <a:cubicBezTo>
                      <a:pt x="298103" y="282628"/>
                      <a:pt x="297289" y="283442"/>
                      <a:pt x="298103" y="283442"/>
                    </a:cubicBezTo>
                    <a:cubicBezTo>
                      <a:pt x="296474" y="282628"/>
                      <a:pt x="296474" y="282628"/>
                      <a:pt x="296474" y="280999"/>
                    </a:cubicBezTo>
                    <a:cubicBezTo>
                      <a:pt x="297289" y="281813"/>
                      <a:pt x="298103" y="280185"/>
                      <a:pt x="298918" y="280185"/>
                    </a:cubicBezTo>
                    <a:cubicBezTo>
                      <a:pt x="296474" y="280185"/>
                      <a:pt x="295660" y="279370"/>
                      <a:pt x="296474" y="277741"/>
                    </a:cubicBezTo>
                    <a:cubicBezTo>
                      <a:pt x="298918" y="276112"/>
                      <a:pt x="294031" y="275297"/>
                      <a:pt x="294845" y="273668"/>
                    </a:cubicBezTo>
                    <a:cubicBezTo>
                      <a:pt x="297289" y="273668"/>
                      <a:pt x="298918" y="273668"/>
                      <a:pt x="300546" y="274483"/>
                    </a:cubicBezTo>
                    <a:cubicBezTo>
                      <a:pt x="301361" y="272854"/>
                      <a:pt x="300546" y="273668"/>
                      <a:pt x="301361" y="272040"/>
                    </a:cubicBezTo>
                    <a:cubicBezTo>
                      <a:pt x="299732" y="272040"/>
                      <a:pt x="297289" y="272040"/>
                      <a:pt x="295660" y="271225"/>
                    </a:cubicBezTo>
                    <a:lnTo>
                      <a:pt x="297289" y="270411"/>
                    </a:lnTo>
                    <a:cubicBezTo>
                      <a:pt x="295660" y="269596"/>
                      <a:pt x="294031" y="270411"/>
                      <a:pt x="294031" y="268781"/>
                    </a:cubicBezTo>
                    <a:cubicBezTo>
                      <a:pt x="294031" y="266338"/>
                      <a:pt x="292402" y="263080"/>
                      <a:pt x="291587" y="261451"/>
                    </a:cubicBezTo>
                    <a:lnTo>
                      <a:pt x="293216" y="260637"/>
                    </a:lnTo>
                    <a:cubicBezTo>
                      <a:pt x="289144" y="261451"/>
                      <a:pt x="290773" y="257378"/>
                      <a:pt x="288329" y="257378"/>
                    </a:cubicBezTo>
                    <a:cubicBezTo>
                      <a:pt x="288329" y="254121"/>
                      <a:pt x="284257" y="253306"/>
                      <a:pt x="285886" y="250863"/>
                    </a:cubicBezTo>
                    <a:cubicBezTo>
                      <a:pt x="281813" y="247605"/>
                      <a:pt x="278555" y="245161"/>
                      <a:pt x="276112" y="241089"/>
                    </a:cubicBezTo>
                    <a:lnTo>
                      <a:pt x="278555" y="240274"/>
                    </a:lnTo>
                    <a:cubicBezTo>
                      <a:pt x="276926" y="241089"/>
                      <a:pt x="279370" y="238645"/>
                      <a:pt x="278555" y="238645"/>
                    </a:cubicBezTo>
                    <a:cubicBezTo>
                      <a:pt x="277741" y="240274"/>
                      <a:pt x="276112" y="239460"/>
                      <a:pt x="274483" y="239460"/>
                    </a:cubicBezTo>
                    <a:cubicBezTo>
                      <a:pt x="274483" y="236202"/>
                      <a:pt x="271225" y="236202"/>
                      <a:pt x="268781" y="235388"/>
                    </a:cubicBezTo>
                    <a:lnTo>
                      <a:pt x="269596" y="234573"/>
                    </a:lnTo>
                    <a:cubicBezTo>
                      <a:pt x="266338" y="235388"/>
                      <a:pt x="266338" y="231315"/>
                      <a:pt x="264709" y="229686"/>
                    </a:cubicBezTo>
                    <a:cubicBezTo>
                      <a:pt x="264709" y="228871"/>
                      <a:pt x="265524" y="227243"/>
                      <a:pt x="264709" y="227243"/>
                    </a:cubicBezTo>
                    <a:cubicBezTo>
                      <a:pt x="261451" y="228057"/>
                      <a:pt x="261451" y="227243"/>
                      <a:pt x="259007" y="227243"/>
                    </a:cubicBezTo>
                    <a:cubicBezTo>
                      <a:pt x="258193" y="226428"/>
                      <a:pt x="256564" y="223985"/>
                      <a:pt x="256564" y="222355"/>
                    </a:cubicBezTo>
                    <a:cubicBezTo>
                      <a:pt x="250048" y="221541"/>
                      <a:pt x="247605" y="215840"/>
                      <a:pt x="241903" y="213396"/>
                    </a:cubicBezTo>
                    <a:lnTo>
                      <a:pt x="242718" y="211767"/>
                    </a:lnTo>
                    <a:cubicBezTo>
                      <a:pt x="235387" y="210953"/>
                      <a:pt x="232944" y="203622"/>
                      <a:pt x="228057" y="201179"/>
                    </a:cubicBezTo>
                    <a:lnTo>
                      <a:pt x="230500" y="199550"/>
                    </a:lnTo>
                    <a:cubicBezTo>
                      <a:pt x="230500" y="197921"/>
                      <a:pt x="227242" y="197921"/>
                      <a:pt x="225614" y="199550"/>
                    </a:cubicBezTo>
                    <a:cubicBezTo>
                      <a:pt x="225614" y="197921"/>
                      <a:pt x="221541" y="197921"/>
                      <a:pt x="223170" y="195477"/>
                    </a:cubicBezTo>
                    <a:cubicBezTo>
                      <a:pt x="222355" y="193848"/>
                      <a:pt x="220727" y="195477"/>
                      <a:pt x="219098" y="194663"/>
                    </a:cubicBezTo>
                    <a:cubicBezTo>
                      <a:pt x="217469" y="191405"/>
                      <a:pt x="216654" y="190591"/>
                      <a:pt x="214211" y="188962"/>
                    </a:cubicBezTo>
                    <a:lnTo>
                      <a:pt x="214211" y="189776"/>
                    </a:lnTo>
                    <a:cubicBezTo>
                      <a:pt x="215025" y="189776"/>
                      <a:pt x="215840" y="188962"/>
                      <a:pt x="215840" y="188147"/>
                    </a:cubicBezTo>
                    <a:cubicBezTo>
                      <a:pt x="214211" y="188147"/>
                      <a:pt x="213396" y="184074"/>
                      <a:pt x="211767" y="188147"/>
                    </a:cubicBezTo>
                    <a:cubicBezTo>
                      <a:pt x="211767" y="184074"/>
                      <a:pt x="205251" y="183260"/>
                      <a:pt x="206066" y="178373"/>
                    </a:cubicBezTo>
                    <a:cubicBezTo>
                      <a:pt x="205251" y="179188"/>
                      <a:pt x="204437" y="178373"/>
                      <a:pt x="203622" y="179188"/>
                    </a:cubicBezTo>
                    <a:cubicBezTo>
                      <a:pt x="201993" y="176744"/>
                      <a:pt x="201993" y="172672"/>
                      <a:pt x="199550" y="171857"/>
                    </a:cubicBezTo>
                    <a:cubicBezTo>
                      <a:pt x="199550" y="171043"/>
                      <a:pt x="201179" y="171857"/>
                      <a:pt x="201179" y="170228"/>
                    </a:cubicBezTo>
                    <a:cubicBezTo>
                      <a:pt x="200364" y="170228"/>
                      <a:pt x="200364" y="171043"/>
                      <a:pt x="198735" y="170228"/>
                    </a:cubicBezTo>
                    <a:cubicBezTo>
                      <a:pt x="194663" y="166970"/>
                      <a:pt x="195477" y="160455"/>
                      <a:pt x="193034" y="157196"/>
                    </a:cubicBezTo>
                    <a:cubicBezTo>
                      <a:pt x="188147" y="151495"/>
                      <a:pt x="185703" y="143350"/>
                      <a:pt x="182446" y="137649"/>
                    </a:cubicBezTo>
                    <a:lnTo>
                      <a:pt x="183260" y="137649"/>
                    </a:lnTo>
                    <a:cubicBezTo>
                      <a:pt x="179188" y="136834"/>
                      <a:pt x="184075" y="131133"/>
                      <a:pt x="179188" y="131133"/>
                    </a:cubicBezTo>
                    <a:cubicBezTo>
                      <a:pt x="180002" y="130318"/>
                      <a:pt x="178373" y="128689"/>
                      <a:pt x="180002" y="128689"/>
                    </a:cubicBezTo>
                    <a:cubicBezTo>
                      <a:pt x="177559" y="127875"/>
                      <a:pt x="180002" y="122988"/>
                      <a:pt x="176744" y="122173"/>
                    </a:cubicBezTo>
                    <a:cubicBezTo>
                      <a:pt x="176744" y="122173"/>
                      <a:pt x="176744" y="122173"/>
                      <a:pt x="177559" y="122988"/>
                    </a:cubicBezTo>
                    <a:cubicBezTo>
                      <a:pt x="178373" y="119730"/>
                      <a:pt x="175115" y="118915"/>
                      <a:pt x="175115" y="115658"/>
                    </a:cubicBezTo>
                    <a:cubicBezTo>
                      <a:pt x="175930" y="115658"/>
                      <a:pt x="175930" y="116472"/>
                      <a:pt x="176744" y="115658"/>
                    </a:cubicBezTo>
                    <a:cubicBezTo>
                      <a:pt x="177559" y="114029"/>
                      <a:pt x="172672" y="114843"/>
                      <a:pt x="175930" y="112399"/>
                    </a:cubicBezTo>
                    <a:cubicBezTo>
                      <a:pt x="175930" y="111585"/>
                      <a:pt x="174301" y="112399"/>
                      <a:pt x="174301" y="113214"/>
                    </a:cubicBezTo>
                    <a:cubicBezTo>
                      <a:pt x="173486" y="107513"/>
                      <a:pt x="168599" y="102625"/>
                      <a:pt x="164527" y="97739"/>
                    </a:cubicBezTo>
                    <a:cubicBezTo>
                      <a:pt x="164527" y="92852"/>
                      <a:pt x="170228" y="94481"/>
                      <a:pt x="166156" y="92852"/>
                    </a:cubicBezTo>
                    <a:cubicBezTo>
                      <a:pt x="166970" y="92037"/>
                      <a:pt x="164527" y="93666"/>
                      <a:pt x="165341" y="92852"/>
                    </a:cubicBezTo>
                    <a:cubicBezTo>
                      <a:pt x="163712" y="92037"/>
                      <a:pt x="167785" y="88780"/>
                      <a:pt x="166156" y="88780"/>
                    </a:cubicBezTo>
                    <a:cubicBezTo>
                      <a:pt x="164527" y="90408"/>
                      <a:pt x="164527" y="88780"/>
                      <a:pt x="163712" y="89594"/>
                    </a:cubicBezTo>
                    <a:cubicBezTo>
                      <a:pt x="163712" y="86336"/>
                      <a:pt x="165341" y="84707"/>
                      <a:pt x="162083" y="83892"/>
                    </a:cubicBezTo>
                    <a:lnTo>
                      <a:pt x="162898" y="83078"/>
                    </a:lnTo>
                    <a:cubicBezTo>
                      <a:pt x="158825" y="83078"/>
                      <a:pt x="158825" y="79820"/>
                      <a:pt x="153938" y="80635"/>
                    </a:cubicBezTo>
                    <a:cubicBezTo>
                      <a:pt x="145794" y="70861"/>
                      <a:pt x="135205" y="62716"/>
                      <a:pt x="125431" y="55385"/>
                    </a:cubicBezTo>
                    <a:cubicBezTo>
                      <a:pt x="116472" y="46426"/>
                      <a:pt x="105069" y="41539"/>
                      <a:pt x="94481" y="33394"/>
                    </a:cubicBezTo>
                    <a:cubicBezTo>
                      <a:pt x="92852" y="29321"/>
                      <a:pt x="92852" y="29321"/>
                      <a:pt x="89594" y="29321"/>
                    </a:cubicBezTo>
                    <a:cubicBezTo>
                      <a:pt x="89594" y="28507"/>
                      <a:pt x="90408" y="28507"/>
                      <a:pt x="90408" y="28507"/>
                    </a:cubicBezTo>
                    <a:cubicBezTo>
                      <a:pt x="88779" y="30950"/>
                      <a:pt x="87965" y="27693"/>
                      <a:pt x="87150" y="30136"/>
                    </a:cubicBezTo>
                    <a:cubicBezTo>
                      <a:pt x="83078" y="27693"/>
                      <a:pt x="79006" y="26878"/>
                      <a:pt x="74119" y="25249"/>
                    </a:cubicBezTo>
                    <a:cubicBezTo>
                      <a:pt x="74933" y="25249"/>
                      <a:pt x="75747" y="23620"/>
                      <a:pt x="74933" y="22806"/>
                    </a:cubicBezTo>
                    <a:lnTo>
                      <a:pt x="73304" y="24435"/>
                    </a:lnTo>
                    <a:lnTo>
                      <a:pt x="73304" y="23620"/>
                    </a:lnTo>
                    <a:cubicBezTo>
                      <a:pt x="72489" y="23620"/>
                      <a:pt x="71675" y="25249"/>
                      <a:pt x="71675" y="26064"/>
                    </a:cubicBezTo>
                    <a:cubicBezTo>
                      <a:pt x="59458" y="24435"/>
                      <a:pt x="48869" y="16290"/>
                      <a:pt x="36652" y="15475"/>
                    </a:cubicBezTo>
                    <a:cubicBezTo>
                      <a:pt x="34209" y="13846"/>
                      <a:pt x="30136" y="14661"/>
                      <a:pt x="26878" y="15475"/>
                    </a:cubicBezTo>
                    <a:cubicBezTo>
                      <a:pt x="22806" y="13032"/>
                      <a:pt x="17919" y="12217"/>
                      <a:pt x="13846" y="11403"/>
                    </a:cubicBezTo>
                    <a:cubicBezTo>
                      <a:pt x="8959" y="10588"/>
                      <a:pt x="4887" y="11403"/>
                      <a:pt x="0" y="13032"/>
                    </a:cubicBezTo>
                    <a:cubicBezTo>
                      <a:pt x="815" y="13032"/>
                      <a:pt x="815" y="6516"/>
                      <a:pt x="4887" y="407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6" name="任意多边形: 形状 255"/>
              <p:cNvSpPr/>
              <p:nvPr/>
            </p:nvSpPr>
            <p:spPr>
              <a:xfrm>
                <a:off x="6272743" y="5938213"/>
                <a:ext cx="4072" cy="1042"/>
              </a:xfrm>
              <a:custGeom>
                <a:avLst/>
                <a:gdLst>
                  <a:gd name="connsiteX0" fmla="*/ 0 w 4072"/>
                  <a:gd name="connsiteY0" fmla="*/ 1043 h 1042"/>
                  <a:gd name="connsiteX1" fmla="*/ 4072 w 4072"/>
                  <a:gd name="connsiteY1" fmla="*/ 228 h 1042"/>
                  <a:gd name="connsiteX2" fmla="*/ 0 w 4072"/>
                  <a:gd name="connsiteY2" fmla="*/ 1043 h 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1042">
                    <a:moveTo>
                      <a:pt x="0" y="1043"/>
                    </a:moveTo>
                    <a:cubicBezTo>
                      <a:pt x="1629" y="1043"/>
                      <a:pt x="1629" y="-586"/>
                      <a:pt x="4072" y="228"/>
                    </a:cubicBezTo>
                    <a:cubicBezTo>
                      <a:pt x="3258" y="228"/>
                      <a:pt x="1629" y="1043"/>
                      <a:pt x="0" y="1043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7" name="任意多边形: 形状 256"/>
              <p:cNvSpPr/>
              <p:nvPr/>
            </p:nvSpPr>
            <p:spPr>
              <a:xfrm>
                <a:off x="6277630" y="5904233"/>
                <a:ext cx="1042" cy="814"/>
              </a:xfrm>
              <a:custGeom>
                <a:avLst/>
                <a:gdLst>
                  <a:gd name="connsiteX0" fmla="*/ 0 w 1042"/>
                  <a:gd name="connsiteY0" fmla="*/ 814 h 814"/>
                  <a:gd name="connsiteX1" fmla="*/ 0 w 1042"/>
                  <a:gd name="connsiteY1" fmla="*/ 0 h 814"/>
                  <a:gd name="connsiteX2" fmla="*/ 815 w 1042"/>
                  <a:gd name="connsiteY2" fmla="*/ 814 h 814"/>
                  <a:gd name="connsiteX3" fmla="*/ 0 w 1042"/>
                  <a:gd name="connsiteY3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" h="814">
                    <a:moveTo>
                      <a:pt x="0" y="814"/>
                    </a:moveTo>
                    <a:cubicBezTo>
                      <a:pt x="0" y="814"/>
                      <a:pt x="0" y="0"/>
                      <a:pt x="0" y="0"/>
                    </a:cubicBezTo>
                    <a:cubicBezTo>
                      <a:pt x="0" y="0"/>
                      <a:pt x="1629" y="0"/>
                      <a:pt x="815" y="814"/>
                    </a:cubicBezTo>
                    <a:cubicBezTo>
                      <a:pt x="815" y="0"/>
                      <a:pt x="0" y="814"/>
                      <a:pt x="0" y="81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8" name="任意多边形: 形状 257"/>
              <p:cNvSpPr/>
              <p:nvPr/>
            </p:nvSpPr>
            <p:spPr>
              <a:xfrm>
                <a:off x="6273558" y="5896680"/>
                <a:ext cx="3258" cy="1851"/>
              </a:xfrm>
              <a:custGeom>
                <a:avLst/>
                <a:gdLst>
                  <a:gd name="connsiteX0" fmla="*/ 0 w 3258"/>
                  <a:gd name="connsiteY0" fmla="*/ 222 h 1851"/>
                  <a:gd name="connsiteX1" fmla="*/ 3258 w 3258"/>
                  <a:gd name="connsiteY1" fmla="*/ 1851 h 1851"/>
                  <a:gd name="connsiteX2" fmla="*/ 0 w 3258"/>
                  <a:gd name="connsiteY2" fmla="*/ 222 h 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8" h="1851">
                    <a:moveTo>
                      <a:pt x="0" y="222"/>
                    </a:moveTo>
                    <a:cubicBezTo>
                      <a:pt x="815" y="-592"/>
                      <a:pt x="3258" y="1036"/>
                      <a:pt x="3258" y="1851"/>
                    </a:cubicBez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9" name="任意多边形: 形状 258"/>
              <p:cNvSpPr/>
              <p:nvPr/>
            </p:nvSpPr>
            <p:spPr>
              <a:xfrm>
                <a:off x="6272743" y="5886791"/>
                <a:ext cx="1628" cy="1152"/>
              </a:xfrm>
              <a:custGeom>
                <a:avLst/>
                <a:gdLst>
                  <a:gd name="connsiteX0" fmla="*/ 0 w 1628"/>
                  <a:gd name="connsiteY0" fmla="*/ 1152 h 1152"/>
                  <a:gd name="connsiteX1" fmla="*/ 1629 w 1628"/>
                  <a:gd name="connsiteY1" fmla="*/ 337 h 1152"/>
                  <a:gd name="connsiteX2" fmla="*/ 0 w 1628"/>
                  <a:gd name="connsiteY2" fmla="*/ 1152 h 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152">
                    <a:moveTo>
                      <a:pt x="0" y="1152"/>
                    </a:moveTo>
                    <a:cubicBezTo>
                      <a:pt x="0" y="337"/>
                      <a:pt x="814" y="-477"/>
                      <a:pt x="1629" y="337"/>
                    </a:cubicBezTo>
                    <a:cubicBezTo>
                      <a:pt x="1629" y="337"/>
                      <a:pt x="814" y="337"/>
                      <a:pt x="0" y="115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0" name="任意多边形: 形状 259"/>
              <p:cNvSpPr/>
              <p:nvPr/>
            </p:nvSpPr>
            <p:spPr>
              <a:xfrm>
                <a:off x="6269938" y="5887128"/>
                <a:ext cx="1086" cy="1629"/>
              </a:xfrm>
              <a:custGeom>
                <a:avLst/>
                <a:gdLst>
                  <a:gd name="connsiteX0" fmla="*/ 362 w 1086"/>
                  <a:gd name="connsiteY0" fmla="*/ 1629 h 1629"/>
                  <a:gd name="connsiteX1" fmla="*/ 362 w 1086"/>
                  <a:gd name="connsiteY1" fmla="*/ 0 h 1629"/>
                  <a:gd name="connsiteX2" fmla="*/ 362 w 1086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6" h="1629">
                    <a:moveTo>
                      <a:pt x="362" y="1629"/>
                    </a:moveTo>
                    <a:cubicBezTo>
                      <a:pt x="-453" y="815"/>
                      <a:pt x="362" y="815"/>
                      <a:pt x="362" y="0"/>
                    </a:cubicBezTo>
                    <a:cubicBezTo>
                      <a:pt x="362" y="0"/>
                      <a:pt x="1991" y="815"/>
                      <a:pt x="362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1" name="任意多边形: 形状 260"/>
              <p:cNvSpPr/>
              <p:nvPr/>
            </p:nvSpPr>
            <p:spPr>
              <a:xfrm>
                <a:off x="6261112" y="5871653"/>
                <a:ext cx="1505" cy="1628"/>
              </a:xfrm>
              <a:custGeom>
                <a:avLst/>
                <a:gdLst>
                  <a:gd name="connsiteX0" fmla="*/ 1043 w 1505"/>
                  <a:gd name="connsiteY0" fmla="*/ 1629 h 1628"/>
                  <a:gd name="connsiteX1" fmla="*/ 228 w 1505"/>
                  <a:gd name="connsiteY1" fmla="*/ 0 h 1628"/>
                  <a:gd name="connsiteX2" fmla="*/ 1043 w 1505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5" h="1628">
                    <a:moveTo>
                      <a:pt x="1043" y="1629"/>
                    </a:moveTo>
                    <a:cubicBezTo>
                      <a:pt x="1043" y="1629"/>
                      <a:pt x="-586" y="1629"/>
                      <a:pt x="228" y="0"/>
                    </a:cubicBezTo>
                    <a:cubicBezTo>
                      <a:pt x="-586" y="814"/>
                      <a:pt x="2672" y="814"/>
                      <a:pt x="1043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2" name="任意多边形: 形状 261"/>
              <p:cNvSpPr/>
              <p:nvPr/>
            </p:nvSpPr>
            <p:spPr>
              <a:xfrm>
                <a:off x="6254596" y="5867243"/>
                <a:ext cx="1042" cy="1151"/>
              </a:xfrm>
              <a:custGeom>
                <a:avLst/>
                <a:gdLst>
                  <a:gd name="connsiteX0" fmla="*/ 228 w 1042"/>
                  <a:gd name="connsiteY0" fmla="*/ 1152 h 1151"/>
                  <a:gd name="connsiteX1" fmla="*/ 228 w 1042"/>
                  <a:gd name="connsiteY1" fmla="*/ 1152 h 1151"/>
                  <a:gd name="connsiteX2" fmla="*/ 1043 w 1042"/>
                  <a:gd name="connsiteY2" fmla="*/ 338 h 1151"/>
                  <a:gd name="connsiteX3" fmla="*/ 228 w 1042"/>
                  <a:gd name="connsiteY3" fmla="*/ 1152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" h="1151">
                    <a:moveTo>
                      <a:pt x="228" y="1152"/>
                    </a:moveTo>
                    <a:cubicBezTo>
                      <a:pt x="228" y="1152"/>
                      <a:pt x="228" y="1152"/>
                      <a:pt x="228" y="1152"/>
                    </a:cubicBezTo>
                    <a:cubicBezTo>
                      <a:pt x="-586" y="338"/>
                      <a:pt x="1043" y="-477"/>
                      <a:pt x="1043" y="338"/>
                    </a:cubicBezTo>
                    <a:lnTo>
                      <a:pt x="228" y="1152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3" name="任意多边形: 形状 262"/>
              <p:cNvSpPr/>
              <p:nvPr/>
            </p:nvSpPr>
            <p:spPr>
              <a:xfrm>
                <a:off x="6172561" y="5766584"/>
                <a:ext cx="1629" cy="814"/>
              </a:xfrm>
              <a:custGeom>
                <a:avLst/>
                <a:gdLst>
                  <a:gd name="connsiteX0" fmla="*/ 815 w 1629"/>
                  <a:gd name="connsiteY0" fmla="*/ 0 h 814"/>
                  <a:gd name="connsiteX1" fmla="*/ 1629 w 1629"/>
                  <a:gd name="connsiteY1" fmla="*/ 814 h 814"/>
                  <a:gd name="connsiteX2" fmla="*/ 0 w 1629"/>
                  <a:gd name="connsiteY2" fmla="*/ 814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">
                    <a:moveTo>
                      <a:pt x="815" y="0"/>
                    </a:moveTo>
                    <a:lnTo>
                      <a:pt x="1629" y="814"/>
                    </a:lnTo>
                    <a:lnTo>
                      <a:pt x="0" y="814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4" name="任意多边形: 形状 263"/>
              <p:cNvSpPr/>
              <p:nvPr/>
            </p:nvSpPr>
            <p:spPr>
              <a:xfrm>
                <a:off x="6143011" y="5711199"/>
                <a:ext cx="1042" cy="1629"/>
              </a:xfrm>
              <a:custGeom>
                <a:avLst/>
                <a:gdLst>
                  <a:gd name="connsiteX0" fmla="*/ 228 w 1042"/>
                  <a:gd name="connsiteY0" fmla="*/ 1629 h 1629"/>
                  <a:gd name="connsiteX1" fmla="*/ 1043 w 1042"/>
                  <a:gd name="connsiteY1" fmla="*/ 0 h 1629"/>
                  <a:gd name="connsiteX2" fmla="*/ 228 w 1042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" h="1629">
                    <a:moveTo>
                      <a:pt x="228" y="1629"/>
                    </a:moveTo>
                    <a:cubicBezTo>
                      <a:pt x="-586" y="1629"/>
                      <a:pt x="1043" y="814"/>
                      <a:pt x="1043" y="0"/>
                    </a:cubicBezTo>
                    <a:cubicBezTo>
                      <a:pt x="1043" y="814"/>
                      <a:pt x="-586" y="814"/>
                      <a:pt x="228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5" name="任意多边形: 形状 264"/>
              <p:cNvSpPr/>
              <p:nvPr/>
            </p:nvSpPr>
            <p:spPr>
              <a:xfrm>
                <a:off x="6114732" y="5692465"/>
                <a:ext cx="1629" cy="2443"/>
              </a:xfrm>
              <a:custGeom>
                <a:avLst/>
                <a:gdLst>
                  <a:gd name="connsiteX0" fmla="*/ 815 w 1629"/>
                  <a:gd name="connsiteY0" fmla="*/ 0 h 2443"/>
                  <a:gd name="connsiteX1" fmla="*/ 1629 w 1629"/>
                  <a:gd name="connsiteY1" fmla="*/ 814 h 2443"/>
                  <a:gd name="connsiteX2" fmla="*/ 0 w 1629"/>
                  <a:gd name="connsiteY2" fmla="*/ 2443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2443">
                    <a:moveTo>
                      <a:pt x="815" y="0"/>
                    </a:moveTo>
                    <a:lnTo>
                      <a:pt x="1629" y="814"/>
                    </a:lnTo>
                    <a:lnTo>
                      <a:pt x="0" y="2443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6" name="图形 2"/>
            <p:cNvGrpSpPr/>
            <p:nvPr/>
          </p:nvGrpSpPr>
          <p:grpSpPr>
            <a:xfrm>
              <a:off x="6277630" y="5859436"/>
              <a:ext cx="1248612" cy="92037"/>
              <a:chOff x="6277630" y="5859436"/>
              <a:chExt cx="1248612" cy="92037"/>
            </a:xfrm>
            <a:solidFill>
              <a:srgbClr val="1B1B1B"/>
            </a:solidFill>
          </p:grpSpPr>
          <p:sp>
            <p:nvSpPr>
              <p:cNvPr id="267" name="任意多边形: 形状 266"/>
              <p:cNvSpPr/>
              <p:nvPr/>
            </p:nvSpPr>
            <p:spPr>
              <a:xfrm>
                <a:off x="6277630" y="5905047"/>
                <a:ext cx="2443" cy="1629"/>
              </a:xfrm>
              <a:custGeom>
                <a:avLst/>
                <a:gdLst>
                  <a:gd name="connsiteX0" fmla="*/ 2444 w 2443"/>
                  <a:gd name="connsiteY0" fmla="*/ 0 h 1629"/>
                  <a:gd name="connsiteX1" fmla="*/ 0 w 2443"/>
                  <a:gd name="connsiteY1" fmla="*/ 1629 h 1629"/>
                  <a:gd name="connsiteX2" fmla="*/ 2444 w 2443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9">
                    <a:moveTo>
                      <a:pt x="2444" y="0"/>
                    </a:moveTo>
                    <a:cubicBezTo>
                      <a:pt x="-1629" y="1629"/>
                      <a:pt x="5702" y="814"/>
                      <a:pt x="0" y="1629"/>
                    </a:cubicBezTo>
                    <a:cubicBezTo>
                      <a:pt x="0" y="814"/>
                      <a:pt x="815" y="0"/>
                      <a:pt x="2444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8" name="任意多边形: 形状 267"/>
              <p:cNvSpPr/>
              <p:nvPr/>
            </p:nvSpPr>
            <p:spPr>
              <a:xfrm>
                <a:off x="6294734" y="5859436"/>
                <a:ext cx="1231507" cy="90796"/>
              </a:xfrm>
              <a:custGeom>
                <a:avLst/>
                <a:gdLst>
                  <a:gd name="connsiteX0" fmla="*/ 1214404 w 1231507"/>
                  <a:gd name="connsiteY0" fmla="*/ 14661 h 90796"/>
                  <a:gd name="connsiteX1" fmla="*/ 1193227 w 1231507"/>
                  <a:gd name="connsiteY1" fmla="*/ 27692 h 90796"/>
                  <a:gd name="connsiteX2" fmla="*/ 1169607 w 1231507"/>
                  <a:gd name="connsiteY2" fmla="*/ 38281 h 90796"/>
                  <a:gd name="connsiteX3" fmla="*/ 1165534 w 1231507"/>
                  <a:gd name="connsiteY3" fmla="*/ 37466 h 90796"/>
                  <a:gd name="connsiteX4" fmla="*/ 1138656 w 1231507"/>
                  <a:gd name="connsiteY4" fmla="*/ 48869 h 90796"/>
                  <a:gd name="connsiteX5" fmla="*/ 1107705 w 1231507"/>
                  <a:gd name="connsiteY5" fmla="*/ 53756 h 90796"/>
                  <a:gd name="connsiteX6" fmla="*/ 1108520 w 1231507"/>
                  <a:gd name="connsiteY6" fmla="*/ 52127 h 90796"/>
                  <a:gd name="connsiteX7" fmla="*/ 1097117 w 1231507"/>
                  <a:gd name="connsiteY7" fmla="*/ 57014 h 90796"/>
                  <a:gd name="connsiteX8" fmla="*/ 1097117 w 1231507"/>
                  <a:gd name="connsiteY8" fmla="*/ 55385 h 90796"/>
                  <a:gd name="connsiteX9" fmla="*/ 1088972 w 1231507"/>
                  <a:gd name="connsiteY9" fmla="*/ 59458 h 90796"/>
                  <a:gd name="connsiteX10" fmla="*/ 1084900 w 1231507"/>
                  <a:gd name="connsiteY10" fmla="*/ 57014 h 90796"/>
                  <a:gd name="connsiteX11" fmla="*/ 1083271 w 1231507"/>
                  <a:gd name="connsiteY11" fmla="*/ 59458 h 90796"/>
                  <a:gd name="connsiteX12" fmla="*/ 1060465 w 1231507"/>
                  <a:gd name="connsiteY12" fmla="*/ 66788 h 90796"/>
                  <a:gd name="connsiteX13" fmla="*/ 1060465 w 1231507"/>
                  <a:gd name="connsiteY13" fmla="*/ 65159 h 90796"/>
                  <a:gd name="connsiteX14" fmla="*/ 1015668 w 1231507"/>
                  <a:gd name="connsiteY14" fmla="*/ 76562 h 90796"/>
                  <a:gd name="connsiteX15" fmla="*/ 1015668 w 1231507"/>
                  <a:gd name="connsiteY15" fmla="*/ 73304 h 90796"/>
                  <a:gd name="connsiteX16" fmla="*/ 1006709 w 1231507"/>
                  <a:gd name="connsiteY16" fmla="*/ 78191 h 90796"/>
                  <a:gd name="connsiteX17" fmla="*/ 995306 w 1231507"/>
                  <a:gd name="connsiteY17" fmla="*/ 80634 h 90796"/>
                  <a:gd name="connsiteX18" fmla="*/ 995306 w 1231507"/>
                  <a:gd name="connsiteY18" fmla="*/ 79820 h 90796"/>
                  <a:gd name="connsiteX19" fmla="*/ 987161 w 1231507"/>
                  <a:gd name="connsiteY19" fmla="*/ 82263 h 90796"/>
                  <a:gd name="connsiteX20" fmla="*/ 984717 w 1231507"/>
                  <a:gd name="connsiteY20" fmla="*/ 80634 h 90796"/>
                  <a:gd name="connsiteX21" fmla="*/ 976573 w 1231507"/>
                  <a:gd name="connsiteY21" fmla="*/ 81449 h 90796"/>
                  <a:gd name="connsiteX22" fmla="*/ 976573 w 1231507"/>
                  <a:gd name="connsiteY22" fmla="*/ 82263 h 90796"/>
                  <a:gd name="connsiteX23" fmla="*/ 970057 w 1231507"/>
                  <a:gd name="connsiteY23" fmla="*/ 82263 h 90796"/>
                  <a:gd name="connsiteX24" fmla="*/ 970057 w 1231507"/>
                  <a:gd name="connsiteY24" fmla="*/ 82263 h 90796"/>
                  <a:gd name="connsiteX25" fmla="*/ 961097 w 1231507"/>
                  <a:gd name="connsiteY25" fmla="*/ 84707 h 90796"/>
                  <a:gd name="connsiteX26" fmla="*/ 963541 w 1231507"/>
                  <a:gd name="connsiteY26" fmla="*/ 80634 h 90796"/>
                  <a:gd name="connsiteX27" fmla="*/ 904083 w 1231507"/>
                  <a:gd name="connsiteY27" fmla="*/ 86336 h 90796"/>
                  <a:gd name="connsiteX28" fmla="*/ 900011 w 1231507"/>
                  <a:gd name="connsiteY28" fmla="*/ 83892 h 90796"/>
                  <a:gd name="connsiteX29" fmla="*/ 891051 w 1231507"/>
                  <a:gd name="connsiteY29" fmla="*/ 86336 h 90796"/>
                  <a:gd name="connsiteX30" fmla="*/ 888608 w 1231507"/>
                  <a:gd name="connsiteY30" fmla="*/ 84707 h 90796"/>
                  <a:gd name="connsiteX31" fmla="*/ 880463 w 1231507"/>
                  <a:gd name="connsiteY31" fmla="*/ 86336 h 90796"/>
                  <a:gd name="connsiteX32" fmla="*/ 882092 w 1231507"/>
                  <a:gd name="connsiteY32" fmla="*/ 83892 h 90796"/>
                  <a:gd name="connsiteX33" fmla="*/ 870689 w 1231507"/>
                  <a:gd name="connsiteY33" fmla="*/ 86336 h 90796"/>
                  <a:gd name="connsiteX34" fmla="*/ 872318 w 1231507"/>
                  <a:gd name="connsiteY34" fmla="*/ 84707 h 90796"/>
                  <a:gd name="connsiteX35" fmla="*/ 860915 w 1231507"/>
                  <a:gd name="connsiteY35" fmla="*/ 85521 h 90796"/>
                  <a:gd name="connsiteX36" fmla="*/ 862544 w 1231507"/>
                  <a:gd name="connsiteY36" fmla="*/ 83892 h 90796"/>
                  <a:gd name="connsiteX37" fmla="*/ 855214 w 1231507"/>
                  <a:gd name="connsiteY37" fmla="*/ 86336 h 90796"/>
                  <a:gd name="connsiteX38" fmla="*/ 856028 w 1231507"/>
                  <a:gd name="connsiteY38" fmla="*/ 84707 h 90796"/>
                  <a:gd name="connsiteX39" fmla="*/ 838109 w 1231507"/>
                  <a:gd name="connsiteY39" fmla="*/ 87150 h 90796"/>
                  <a:gd name="connsiteX40" fmla="*/ 838109 w 1231507"/>
                  <a:gd name="connsiteY40" fmla="*/ 86336 h 90796"/>
                  <a:gd name="connsiteX41" fmla="*/ 821005 w 1231507"/>
                  <a:gd name="connsiteY41" fmla="*/ 87150 h 90796"/>
                  <a:gd name="connsiteX42" fmla="*/ 816118 w 1231507"/>
                  <a:gd name="connsiteY42" fmla="*/ 83892 h 90796"/>
                  <a:gd name="connsiteX43" fmla="*/ 809602 w 1231507"/>
                  <a:gd name="connsiteY43" fmla="*/ 88779 h 90796"/>
                  <a:gd name="connsiteX44" fmla="*/ 794127 w 1231507"/>
                  <a:gd name="connsiteY44" fmla="*/ 87965 h 90796"/>
                  <a:gd name="connsiteX45" fmla="*/ 795756 w 1231507"/>
                  <a:gd name="connsiteY45" fmla="*/ 83892 h 90796"/>
                  <a:gd name="connsiteX46" fmla="*/ 792498 w 1231507"/>
                  <a:gd name="connsiteY46" fmla="*/ 82263 h 90796"/>
                  <a:gd name="connsiteX47" fmla="*/ 794942 w 1231507"/>
                  <a:gd name="connsiteY47" fmla="*/ 81449 h 90796"/>
                  <a:gd name="connsiteX48" fmla="*/ 785168 w 1231507"/>
                  <a:gd name="connsiteY48" fmla="*/ 82263 h 90796"/>
                  <a:gd name="connsiteX49" fmla="*/ 771321 w 1231507"/>
                  <a:gd name="connsiteY49" fmla="*/ 87150 h 90796"/>
                  <a:gd name="connsiteX50" fmla="*/ 772136 w 1231507"/>
                  <a:gd name="connsiteY50" fmla="*/ 83078 h 90796"/>
                  <a:gd name="connsiteX51" fmla="*/ 763177 w 1231507"/>
                  <a:gd name="connsiteY51" fmla="*/ 88779 h 90796"/>
                  <a:gd name="connsiteX52" fmla="*/ 759919 w 1231507"/>
                  <a:gd name="connsiteY52" fmla="*/ 87150 h 90796"/>
                  <a:gd name="connsiteX53" fmla="*/ 757475 w 1231507"/>
                  <a:gd name="connsiteY53" fmla="*/ 88779 h 90796"/>
                  <a:gd name="connsiteX54" fmla="*/ 748516 w 1231507"/>
                  <a:gd name="connsiteY54" fmla="*/ 86336 h 90796"/>
                  <a:gd name="connsiteX55" fmla="*/ 749330 w 1231507"/>
                  <a:gd name="connsiteY55" fmla="*/ 84707 h 90796"/>
                  <a:gd name="connsiteX56" fmla="*/ 742000 w 1231507"/>
                  <a:gd name="connsiteY56" fmla="*/ 85521 h 90796"/>
                  <a:gd name="connsiteX57" fmla="*/ 742000 w 1231507"/>
                  <a:gd name="connsiteY57" fmla="*/ 85521 h 90796"/>
                  <a:gd name="connsiteX58" fmla="*/ 737113 w 1231507"/>
                  <a:gd name="connsiteY58" fmla="*/ 87965 h 90796"/>
                  <a:gd name="connsiteX59" fmla="*/ 738742 w 1231507"/>
                  <a:gd name="connsiteY59" fmla="*/ 87150 h 90796"/>
                  <a:gd name="connsiteX60" fmla="*/ 728968 w 1231507"/>
                  <a:gd name="connsiteY60" fmla="*/ 88779 h 90796"/>
                  <a:gd name="connsiteX61" fmla="*/ 730597 w 1231507"/>
                  <a:gd name="connsiteY61" fmla="*/ 87150 h 90796"/>
                  <a:gd name="connsiteX62" fmla="*/ 714307 w 1231507"/>
                  <a:gd name="connsiteY62" fmla="*/ 90408 h 90796"/>
                  <a:gd name="connsiteX63" fmla="*/ 717565 w 1231507"/>
                  <a:gd name="connsiteY63" fmla="*/ 88779 h 90796"/>
                  <a:gd name="connsiteX64" fmla="*/ 696388 w 1231507"/>
                  <a:gd name="connsiteY64" fmla="*/ 87150 h 90796"/>
                  <a:gd name="connsiteX65" fmla="*/ 696388 w 1231507"/>
                  <a:gd name="connsiteY65" fmla="*/ 88779 h 90796"/>
                  <a:gd name="connsiteX66" fmla="*/ 690687 w 1231507"/>
                  <a:gd name="connsiteY66" fmla="*/ 87150 h 90796"/>
                  <a:gd name="connsiteX67" fmla="*/ 685800 w 1231507"/>
                  <a:gd name="connsiteY67" fmla="*/ 87965 h 90796"/>
                  <a:gd name="connsiteX68" fmla="*/ 687429 w 1231507"/>
                  <a:gd name="connsiteY68" fmla="*/ 87150 h 90796"/>
                  <a:gd name="connsiteX69" fmla="*/ 663809 w 1231507"/>
                  <a:gd name="connsiteY69" fmla="*/ 87150 h 90796"/>
                  <a:gd name="connsiteX70" fmla="*/ 657293 w 1231507"/>
                  <a:gd name="connsiteY70" fmla="*/ 89594 h 90796"/>
                  <a:gd name="connsiteX71" fmla="*/ 658107 w 1231507"/>
                  <a:gd name="connsiteY71" fmla="*/ 87965 h 90796"/>
                  <a:gd name="connsiteX72" fmla="*/ 652406 w 1231507"/>
                  <a:gd name="connsiteY72" fmla="*/ 86336 h 90796"/>
                  <a:gd name="connsiteX73" fmla="*/ 661365 w 1231507"/>
                  <a:gd name="connsiteY73" fmla="*/ 87150 h 90796"/>
                  <a:gd name="connsiteX74" fmla="*/ 655664 w 1231507"/>
                  <a:gd name="connsiteY74" fmla="*/ 87150 h 90796"/>
                  <a:gd name="connsiteX75" fmla="*/ 645890 w 1231507"/>
                  <a:gd name="connsiteY75" fmla="*/ 87150 h 90796"/>
                  <a:gd name="connsiteX76" fmla="*/ 645890 w 1231507"/>
                  <a:gd name="connsiteY76" fmla="*/ 84707 h 90796"/>
                  <a:gd name="connsiteX77" fmla="*/ 640189 w 1231507"/>
                  <a:gd name="connsiteY77" fmla="*/ 85521 h 90796"/>
                  <a:gd name="connsiteX78" fmla="*/ 637745 w 1231507"/>
                  <a:gd name="connsiteY78" fmla="*/ 86336 h 90796"/>
                  <a:gd name="connsiteX79" fmla="*/ 635302 w 1231507"/>
                  <a:gd name="connsiteY79" fmla="*/ 87965 h 90796"/>
                  <a:gd name="connsiteX80" fmla="*/ 628786 w 1231507"/>
                  <a:gd name="connsiteY80" fmla="*/ 85521 h 90796"/>
                  <a:gd name="connsiteX81" fmla="*/ 629600 w 1231507"/>
                  <a:gd name="connsiteY81" fmla="*/ 83078 h 90796"/>
                  <a:gd name="connsiteX82" fmla="*/ 623899 w 1231507"/>
                  <a:gd name="connsiteY82" fmla="*/ 86336 h 90796"/>
                  <a:gd name="connsiteX83" fmla="*/ 623084 w 1231507"/>
                  <a:gd name="connsiteY83" fmla="*/ 85521 h 90796"/>
                  <a:gd name="connsiteX84" fmla="*/ 614939 w 1231507"/>
                  <a:gd name="connsiteY84" fmla="*/ 87150 h 90796"/>
                  <a:gd name="connsiteX85" fmla="*/ 601908 w 1231507"/>
                  <a:gd name="connsiteY85" fmla="*/ 83892 h 90796"/>
                  <a:gd name="connsiteX86" fmla="*/ 591319 w 1231507"/>
                  <a:gd name="connsiteY86" fmla="*/ 84707 h 90796"/>
                  <a:gd name="connsiteX87" fmla="*/ 593763 w 1231507"/>
                  <a:gd name="connsiteY87" fmla="*/ 83892 h 90796"/>
                  <a:gd name="connsiteX88" fmla="*/ 588061 w 1231507"/>
                  <a:gd name="connsiteY88" fmla="*/ 83892 h 90796"/>
                  <a:gd name="connsiteX89" fmla="*/ 580731 w 1231507"/>
                  <a:gd name="connsiteY89" fmla="*/ 79820 h 90796"/>
                  <a:gd name="connsiteX90" fmla="*/ 577473 w 1231507"/>
                  <a:gd name="connsiteY90" fmla="*/ 83892 h 90796"/>
                  <a:gd name="connsiteX91" fmla="*/ 564441 w 1231507"/>
                  <a:gd name="connsiteY91" fmla="*/ 82263 h 90796"/>
                  <a:gd name="connsiteX92" fmla="*/ 566885 w 1231507"/>
                  <a:gd name="connsiteY92" fmla="*/ 79820 h 90796"/>
                  <a:gd name="connsiteX93" fmla="*/ 555482 w 1231507"/>
                  <a:gd name="connsiteY93" fmla="*/ 79820 h 90796"/>
                  <a:gd name="connsiteX94" fmla="*/ 556296 w 1231507"/>
                  <a:gd name="connsiteY94" fmla="*/ 83078 h 90796"/>
                  <a:gd name="connsiteX95" fmla="*/ 549780 w 1231507"/>
                  <a:gd name="connsiteY95" fmla="*/ 81449 h 90796"/>
                  <a:gd name="connsiteX96" fmla="*/ 544079 w 1231507"/>
                  <a:gd name="connsiteY96" fmla="*/ 83078 h 90796"/>
                  <a:gd name="connsiteX97" fmla="*/ 519644 w 1231507"/>
                  <a:gd name="connsiteY97" fmla="*/ 77376 h 90796"/>
                  <a:gd name="connsiteX98" fmla="*/ 516386 w 1231507"/>
                  <a:gd name="connsiteY98" fmla="*/ 78191 h 90796"/>
                  <a:gd name="connsiteX99" fmla="*/ 519644 w 1231507"/>
                  <a:gd name="connsiteY99" fmla="*/ 78191 h 90796"/>
                  <a:gd name="connsiteX100" fmla="*/ 518015 w 1231507"/>
                  <a:gd name="connsiteY100" fmla="*/ 79005 h 90796"/>
                  <a:gd name="connsiteX101" fmla="*/ 516386 w 1231507"/>
                  <a:gd name="connsiteY101" fmla="*/ 75747 h 90796"/>
                  <a:gd name="connsiteX102" fmla="*/ 503355 w 1231507"/>
                  <a:gd name="connsiteY102" fmla="*/ 78191 h 90796"/>
                  <a:gd name="connsiteX103" fmla="*/ 500911 w 1231507"/>
                  <a:gd name="connsiteY103" fmla="*/ 76562 h 90796"/>
                  <a:gd name="connsiteX104" fmla="*/ 496838 w 1231507"/>
                  <a:gd name="connsiteY104" fmla="*/ 78191 h 90796"/>
                  <a:gd name="connsiteX105" fmla="*/ 494395 w 1231507"/>
                  <a:gd name="connsiteY105" fmla="*/ 73304 h 90796"/>
                  <a:gd name="connsiteX106" fmla="*/ 487879 w 1231507"/>
                  <a:gd name="connsiteY106" fmla="*/ 74118 h 90796"/>
                  <a:gd name="connsiteX107" fmla="*/ 485436 w 1231507"/>
                  <a:gd name="connsiteY107" fmla="*/ 71675 h 90796"/>
                  <a:gd name="connsiteX108" fmla="*/ 482178 w 1231507"/>
                  <a:gd name="connsiteY108" fmla="*/ 73304 h 90796"/>
                  <a:gd name="connsiteX109" fmla="*/ 482992 w 1231507"/>
                  <a:gd name="connsiteY109" fmla="*/ 73304 h 90796"/>
                  <a:gd name="connsiteX110" fmla="*/ 478105 w 1231507"/>
                  <a:gd name="connsiteY110" fmla="*/ 72489 h 90796"/>
                  <a:gd name="connsiteX111" fmla="*/ 482992 w 1231507"/>
                  <a:gd name="connsiteY111" fmla="*/ 74933 h 90796"/>
                  <a:gd name="connsiteX112" fmla="*/ 478105 w 1231507"/>
                  <a:gd name="connsiteY112" fmla="*/ 76562 h 90796"/>
                  <a:gd name="connsiteX113" fmla="*/ 472404 w 1231507"/>
                  <a:gd name="connsiteY113" fmla="*/ 74118 h 90796"/>
                  <a:gd name="connsiteX114" fmla="*/ 469146 w 1231507"/>
                  <a:gd name="connsiteY114" fmla="*/ 75747 h 90796"/>
                  <a:gd name="connsiteX115" fmla="*/ 467517 w 1231507"/>
                  <a:gd name="connsiteY115" fmla="*/ 74118 h 90796"/>
                  <a:gd name="connsiteX116" fmla="*/ 470775 w 1231507"/>
                  <a:gd name="connsiteY116" fmla="*/ 74118 h 90796"/>
                  <a:gd name="connsiteX117" fmla="*/ 466703 w 1231507"/>
                  <a:gd name="connsiteY117" fmla="*/ 72489 h 90796"/>
                  <a:gd name="connsiteX118" fmla="*/ 462630 w 1231507"/>
                  <a:gd name="connsiteY118" fmla="*/ 74933 h 90796"/>
                  <a:gd name="connsiteX119" fmla="*/ 465073 w 1231507"/>
                  <a:gd name="connsiteY119" fmla="*/ 73304 h 90796"/>
                  <a:gd name="connsiteX120" fmla="*/ 461001 w 1231507"/>
                  <a:gd name="connsiteY120" fmla="*/ 71675 h 90796"/>
                  <a:gd name="connsiteX121" fmla="*/ 461001 w 1231507"/>
                  <a:gd name="connsiteY121" fmla="*/ 73304 h 90796"/>
                  <a:gd name="connsiteX122" fmla="*/ 461001 w 1231507"/>
                  <a:gd name="connsiteY122" fmla="*/ 72489 h 90796"/>
                  <a:gd name="connsiteX123" fmla="*/ 453671 w 1231507"/>
                  <a:gd name="connsiteY123" fmla="*/ 74118 h 90796"/>
                  <a:gd name="connsiteX124" fmla="*/ 447155 w 1231507"/>
                  <a:gd name="connsiteY124" fmla="*/ 71675 h 90796"/>
                  <a:gd name="connsiteX125" fmla="*/ 447155 w 1231507"/>
                  <a:gd name="connsiteY125" fmla="*/ 71675 h 90796"/>
                  <a:gd name="connsiteX126" fmla="*/ 439010 w 1231507"/>
                  <a:gd name="connsiteY126" fmla="*/ 71675 h 90796"/>
                  <a:gd name="connsiteX127" fmla="*/ 439010 w 1231507"/>
                  <a:gd name="connsiteY127" fmla="*/ 71675 h 90796"/>
                  <a:gd name="connsiteX128" fmla="*/ 432494 w 1231507"/>
                  <a:gd name="connsiteY128" fmla="*/ 72489 h 90796"/>
                  <a:gd name="connsiteX129" fmla="*/ 428421 w 1231507"/>
                  <a:gd name="connsiteY129" fmla="*/ 67603 h 90796"/>
                  <a:gd name="connsiteX130" fmla="*/ 424349 w 1231507"/>
                  <a:gd name="connsiteY130" fmla="*/ 71675 h 90796"/>
                  <a:gd name="connsiteX131" fmla="*/ 405616 w 1231507"/>
                  <a:gd name="connsiteY131" fmla="*/ 68417 h 90796"/>
                  <a:gd name="connsiteX132" fmla="*/ 403172 w 1231507"/>
                  <a:gd name="connsiteY132" fmla="*/ 70046 h 90796"/>
                  <a:gd name="connsiteX133" fmla="*/ 377109 w 1231507"/>
                  <a:gd name="connsiteY133" fmla="*/ 65973 h 90796"/>
                  <a:gd name="connsiteX134" fmla="*/ 377923 w 1231507"/>
                  <a:gd name="connsiteY134" fmla="*/ 63530 h 90796"/>
                  <a:gd name="connsiteX135" fmla="*/ 374665 w 1231507"/>
                  <a:gd name="connsiteY135" fmla="*/ 64344 h 90796"/>
                  <a:gd name="connsiteX136" fmla="*/ 377109 w 1231507"/>
                  <a:gd name="connsiteY136" fmla="*/ 67603 h 90796"/>
                  <a:gd name="connsiteX137" fmla="*/ 360819 w 1231507"/>
                  <a:gd name="connsiteY137" fmla="*/ 65159 h 90796"/>
                  <a:gd name="connsiteX138" fmla="*/ 360004 w 1231507"/>
                  <a:gd name="connsiteY138" fmla="*/ 66788 h 90796"/>
                  <a:gd name="connsiteX139" fmla="*/ 353488 w 1231507"/>
                  <a:gd name="connsiteY139" fmla="*/ 64344 h 90796"/>
                  <a:gd name="connsiteX140" fmla="*/ 352674 w 1231507"/>
                  <a:gd name="connsiteY140" fmla="*/ 65973 h 90796"/>
                  <a:gd name="connsiteX141" fmla="*/ 351045 w 1231507"/>
                  <a:gd name="connsiteY141" fmla="*/ 64344 h 90796"/>
                  <a:gd name="connsiteX142" fmla="*/ 346972 w 1231507"/>
                  <a:gd name="connsiteY142" fmla="*/ 65973 h 90796"/>
                  <a:gd name="connsiteX143" fmla="*/ 346158 w 1231507"/>
                  <a:gd name="connsiteY143" fmla="*/ 64344 h 90796"/>
                  <a:gd name="connsiteX144" fmla="*/ 334755 w 1231507"/>
                  <a:gd name="connsiteY144" fmla="*/ 65159 h 90796"/>
                  <a:gd name="connsiteX145" fmla="*/ 332312 w 1231507"/>
                  <a:gd name="connsiteY145" fmla="*/ 62715 h 90796"/>
                  <a:gd name="connsiteX146" fmla="*/ 330683 w 1231507"/>
                  <a:gd name="connsiteY146" fmla="*/ 65159 h 90796"/>
                  <a:gd name="connsiteX147" fmla="*/ 320094 w 1231507"/>
                  <a:gd name="connsiteY147" fmla="*/ 60272 h 90796"/>
                  <a:gd name="connsiteX148" fmla="*/ 283442 w 1231507"/>
                  <a:gd name="connsiteY148" fmla="*/ 61087 h 90796"/>
                  <a:gd name="connsiteX149" fmla="*/ 284257 w 1231507"/>
                  <a:gd name="connsiteY149" fmla="*/ 60272 h 90796"/>
                  <a:gd name="connsiteX150" fmla="*/ 280184 w 1231507"/>
                  <a:gd name="connsiteY150" fmla="*/ 61087 h 90796"/>
                  <a:gd name="connsiteX151" fmla="*/ 280999 w 1231507"/>
                  <a:gd name="connsiteY151" fmla="*/ 57014 h 90796"/>
                  <a:gd name="connsiteX152" fmla="*/ 272039 w 1231507"/>
                  <a:gd name="connsiteY152" fmla="*/ 58643 h 90796"/>
                  <a:gd name="connsiteX153" fmla="*/ 273668 w 1231507"/>
                  <a:gd name="connsiteY153" fmla="*/ 59458 h 90796"/>
                  <a:gd name="connsiteX154" fmla="*/ 266338 w 1231507"/>
                  <a:gd name="connsiteY154" fmla="*/ 59458 h 90796"/>
                  <a:gd name="connsiteX155" fmla="*/ 267153 w 1231507"/>
                  <a:gd name="connsiteY155" fmla="*/ 56199 h 90796"/>
                  <a:gd name="connsiteX156" fmla="*/ 264709 w 1231507"/>
                  <a:gd name="connsiteY156" fmla="*/ 57014 h 90796"/>
                  <a:gd name="connsiteX157" fmla="*/ 269596 w 1231507"/>
                  <a:gd name="connsiteY157" fmla="*/ 48869 h 90796"/>
                  <a:gd name="connsiteX158" fmla="*/ 267153 w 1231507"/>
                  <a:gd name="connsiteY158" fmla="*/ 48869 h 90796"/>
                  <a:gd name="connsiteX159" fmla="*/ 267967 w 1231507"/>
                  <a:gd name="connsiteY159" fmla="*/ 45611 h 90796"/>
                  <a:gd name="connsiteX160" fmla="*/ 264709 w 1231507"/>
                  <a:gd name="connsiteY160" fmla="*/ 50498 h 90796"/>
                  <a:gd name="connsiteX161" fmla="*/ 255750 w 1231507"/>
                  <a:gd name="connsiteY161" fmla="*/ 54570 h 90796"/>
                  <a:gd name="connsiteX162" fmla="*/ 259822 w 1231507"/>
                  <a:gd name="connsiteY162" fmla="*/ 52942 h 90796"/>
                  <a:gd name="connsiteX163" fmla="*/ 251677 w 1231507"/>
                  <a:gd name="connsiteY163" fmla="*/ 52127 h 90796"/>
                  <a:gd name="connsiteX164" fmla="*/ 250048 w 1231507"/>
                  <a:gd name="connsiteY164" fmla="*/ 55385 h 90796"/>
                  <a:gd name="connsiteX165" fmla="*/ 247605 w 1231507"/>
                  <a:gd name="connsiteY165" fmla="*/ 52942 h 90796"/>
                  <a:gd name="connsiteX166" fmla="*/ 245976 w 1231507"/>
                  <a:gd name="connsiteY166" fmla="*/ 56199 h 90796"/>
                  <a:gd name="connsiteX167" fmla="*/ 238646 w 1231507"/>
                  <a:gd name="connsiteY167" fmla="*/ 57014 h 90796"/>
                  <a:gd name="connsiteX168" fmla="*/ 238646 w 1231507"/>
                  <a:gd name="connsiteY168" fmla="*/ 50498 h 90796"/>
                  <a:gd name="connsiteX169" fmla="*/ 234573 w 1231507"/>
                  <a:gd name="connsiteY169" fmla="*/ 56199 h 90796"/>
                  <a:gd name="connsiteX170" fmla="*/ 234573 w 1231507"/>
                  <a:gd name="connsiteY170" fmla="*/ 52942 h 90796"/>
                  <a:gd name="connsiteX171" fmla="*/ 227242 w 1231507"/>
                  <a:gd name="connsiteY171" fmla="*/ 52127 h 90796"/>
                  <a:gd name="connsiteX172" fmla="*/ 226428 w 1231507"/>
                  <a:gd name="connsiteY172" fmla="*/ 53756 h 90796"/>
                  <a:gd name="connsiteX173" fmla="*/ 223170 w 1231507"/>
                  <a:gd name="connsiteY173" fmla="*/ 51313 h 90796"/>
                  <a:gd name="connsiteX174" fmla="*/ 215840 w 1231507"/>
                  <a:gd name="connsiteY174" fmla="*/ 50498 h 90796"/>
                  <a:gd name="connsiteX175" fmla="*/ 211767 w 1231507"/>
                  <a:gd name="connsiteY175" fmla="*/ 52127 h 90796"/>
                  <a:gd name="connsiteX176" fmla="*/ 217469 w 1231507"/>
                  <a:gd name="connsiteY176" fmla="*/ 53756 h 90796"/>
                  <a:gd name="connsiteX177" fmla="*/ 210953 w 1231507"/>
                  <a:gd name="connsiteY177" fmla="*/ 54570 h 90796"/>
                  <a:gd name="connsiteX178" fmla="*/ 210953 w 1231507"/>
                  <a:gd name="connsiteY178" fmla="*/ 52942 h 90796"/>
                  <a:gd name="connsiteX179" fmla="*/ 206066 w 1231507"/>
                  <a:gd name="connsiteY179" fmla="*/ 53756 h 90796"/>
                  <a:gd name="connsiteX180" fmla="*/ 206066 w 1231507"/>
                  <a:gd name="connsiteY180" fmla="*/ 52127 h 90796"/>
                  <a:gd name="connsiteX181" fmla="*/ 204437 w 1231507"/>
                  <a:gd name="connsiteY181" fmla="*/ 53756 h 90796"/>
                  <a:gd name="connsiteX182" fmla="*/ 198735 w 1231507"/>
                  <a:gd name="connsiteY182" fmla="*/ 50498 h 90796"/>
                  <a:gd name="connsiteX183" fmla="*/ 201993 w 1231507"/>
                  <a:gd name="connsiteY183" fmla="*/ 49684 h 90796"/>
                  <a:gd name="connsiteX184" fmla="*/ 197921 w 1231507"/>
                  <a:gd name="connsiteY184" fmla="*/ 48055 h 90796"/>
                  <a:gd name="connsiteX185" fmla="*/ 194663 w 1231507"/>
                  <a:gd name="connsiteY185" fmla="*/ 52942 h 90796"/>
                  <a:gd name="connsiteX186" fmla="*/ 191405 w 1231507"/>
                  <a:gd name="connsiteY186" fmla="*/ 52127 h 90796"/>
                  <a:gd name="connsiteX187" fmla="*/ 194663 w 1231507"/>
                  <a:gd name="connsiteY187" fmla="*/ 50498 h 90796"/>
                  <a:gd name="connsiteX188" fmla="*/ 188962 w 1231507"/>
                  <a:gd name="connsiteY188" fmla="*/ 47240 h 90796"/>
                  <a:gd name="connsiteX189" fmla="*/ 186518 w 1231507"/>
                  <a:gd name="connsiteY189" fmla="*/ 51313 h 90796"/>
                  <a:gd name="connsiteX190" fmla="*/ 184075 w 1231507"/>
                  <a:gd name="connsiteY190" fmla="*/ 48869 h 90796"/>
                  <a:gd name="connsiteX191" fmla="*/ 180817 w 1231507"/>
                  <a:gd name="connsiteY191" fmla="*/ 51313 h 90796"/>
                  <a:gd name="connsiteX192" fmla="*/ 172672 w 1231507"/>
                  <a:gd name="connsiteY192" fmla="*/ 46425 h 90796"/>
                  <a:gd name="connsiteX193" fmla="*/ 176744 w 1231507"/>
                  <a:gd name="connsiteY193" fmla="*/ 43982 h 90796"/>
                  <a:gd name="connsiteX194" fmla="*/ 174301 w 1231507"/>
                  <a:gd name="connsiteY194" fmla="*/ 43982 h 90796"/>
                  <a:gd name="connsiteX195" fmla="*/ 175115 w 1231507"/>
                  <a:gd name="connsiteY195" fmla="*/ 39910 h 90796"/>
                  <a:gd name="connsiteX196" fmla="*/ 170228 w 1231507"/>
                  <a:gd name="connsiteY196" fmla="*/ 40724 h 90796"/>
                  <a:gd name="connsiteX197" fmla="*/ 166156 w 1231507"/>
                  <a:gd name="connsiteY197" fmla="*/ 49684 h 90796"/>
                  <a:gd name="connsiteX198" fmla="*/ 155568 w 1231507"/>
                  <a:gd name="connsiteY198" fmla="*/ 46425 h 90796"/>
                  <a:gd name="connsiteX199" fmla="*/ 157197 w 1231507"/>
                  <a:gd name="connsiteY199" fmla="*/ 48869 h 90796"/>
                  <a:gd name="connsiteX200" fmla="*/ 149866 w 1231507"/>
                  <a:gd name="connsiteY200" fmla="*/ 50498 h 90796"/>
                  <a:gd name="connsiteX201" fmla="*/ 151495 w 1231507"/>
                  <a:gd name="connsiteY201" fmla="*/ 44797 h 90796"/>
                  <a:gd name="connsiteX202" fmla="*/ 154753 w 1231507"/>
                  <a:gd name="connsiteY202" fmla="*/ 45611 h 90796"/>
                  <a:gd name="connsiteX203" fmla="*/ 151495 w 1231507"/>
                  <a:gd name="connsiteY203" fmla="*/ 41539 h 90796"/>
                  <a:gd name="connsiteX204" fmla="*/ 145794 w 1231507"/>
                  <a:gd name="connsiteY204" fmla="*/ 43982 h 90796"/>
                  <a:gd name="connsiteX205" fmla="*/ 148237 w 1231507"/>
                  <a:gd name="connsiteY205" fmla="*/ 45611 h 90796"/>
                  <a:gd name="connsiteX206" fmla="*/ 140092 w 1231507"/>
                  <a:gd name="connsiteY206" fmla="*/ 46425 h 90796"/>
                  <a:gd name="connsiteX207" fmla="*/ 144165 w 1231507"/>
                  <a:gd name="connsiteY207" fmla="*/ 49684 h 90796"/>
                  <a:gd name="connsiteX208" fmla="*/ 140907 w 1231507"/>
                  <a:gd name="connsiteY208" fmla="*/ 50498 h 90796"/>
                  <a:gd name="connsiteX209" fmla="*/ 141721 w 1231507"/>
                  <a:gd name="connsiteY209" fmla="*/ 48869 h 90796"/>
                  <a:gd name="connsiteX210" fmla="*/ 134391 w 1231507"/>
                  <a:gd name="connsiteY210" fmla="*/ 50498 h 90796"/>
                  <a:gd name="connsiteX211" fmla="*/ 131947 w 1231507"/>
                  <a:gd name="connsiteY211" fmla="*/ 48055 h 90796"/>
                  <a:gd name="connsiteX212" fmla="*/ 139278 w 1231507"/>
                  <a:gd name="connsiteY212" fmla="*/ 45611 h 90796"/>
                  <a:gd name="connsiteX213" fmla="*/ 131133 w 1231507"/>
                  <a:gd name="connsiteY213" fmla="*/ 46425 h 90796"/>
                  <a:gd name="connsiteX214" fmla="*/ 133576 w 1231507"/>
                  <a:gd name="connsiteY214" fmla="*/ 45611 h 90796"/>
                  <a:gd name="connsiteX215" fmla="*/ 125431 w 1231507"/>
                  <a:gd name="connsiteY215" fmla="*/ 43168 h 90796"/>
                  <a:gd name="connsiteX216" fmla="*/ 124617 w 1231507"/>
                  <a:gd name="connsiteY216" fmla="*/ 45611 h 90796"/>
                  <a:gd name="connsiteX217" fmla="*/ 113214 w 1231507"/>
                  <a:gd name="connsiteY217" fmla="*/ 48055 h 90796"/>
                  <a:gd name="connsiteX218" fmla="*/ 110771 w 1231507"/>
                  <a:gd name="connsiteY218" fmla="*/ 44797 h 90796"/>
                  <a:gd name="connsiteX219" fmla="*/ 122988 w 1231507"/>
                  <a:gd name="connsiteY219" fmla="*/ 43168 h 90796"/>
                  <a:gd name="connsiteX220" fmla="*/ 128689 w 1231507"/>
                  <a:gd name="connsiteY220" fmla="*/ 39910 h 90796"/>
                  <a:gd name="connsiteX221" fmla="*/ 122988 w 1231507"/>
                  <a:gd name="connsiteY221" fmla="*/ 34208 h 90796"/>
                  <a:gd name="connsiteX222" fmla="*/ 119730 w 1231507"/>
                  <a:gd name="connsiteY222" fmla="*/ 35023 h 90796"/>
                  <a:gd name="connsiteX223" fmla="*/ 121359 w 1231507"/>
                  <a:gd name="connsiteY223" fmla="*/ 39095 h 90796"/>
                  <a:gd name="connsiteX224" fmla="*/ 108327 w 1231507"/>
                  <a:gd name="connsiteY224" fmla="*/ 41539 h 90796"/>
                  <a:gd name="connsiteX225" fmla="*/ 109142 w 1231507"/>
                  <a:gd name="connsiteY225" fmla="*/ 38281 h 90796"/>
                  <a:gd name="connsiteX226" fmla="*/ 90408 w 1231507"/>
                  <a:gd name="connsiteY226" fmla="*/ 39095 h 90796"/>
                  <a:gd name="connsiteX227" fmla="*/ 86336 w 1231507"/>
                  <a:gd name="connsiteY227" fmla="*/ 43168 h 90796"/>
                  <a:gd name="connsiteX228" fmla="*/ 90408 w 1231507"/>
                  <a:gd name="connsiteY228" fmla="*/ 47240 h 90796"/>
                  <a:gd name="connsiteX229" fmla="*/ 89594 w 1231507"/>
                  <a:gd name="connsiteY229" fmla="*/ 44797 h 90796"/>
                  <a:gd name="connsiteX230" fmla="*/ 83078 w 1231507"/>
                  <a:gd name="connsiteY230" fmla="*/ 45611 h 90796"/>
                  <a:gd name="connsiteX231" fmla="*/ 84707 w 1231507"/>
                  <a:gd name="connsiteY231" fmla="*/ 39095 h 90796"/>
                  <a:gd name="connsiteX232" fmla="*/ 80634 w 1231507"/>
                  <a:gd name="connsiteY232" fmla="*/ 37466 h 90796"/>
                  <a:gd name="connsiteX233" fmla="*/ 67603 w 1231507"/>
                  <a:gd name="connsiteY233" fmla="*/ 42353 h 90796"/>
                  <a:gd name="connsiteX234" fmla="*/ 48055 w 1231507"/>
                  <a:gd name="connsiteY234" fmla="*/ 45611 h 90796"/>
                  <a:gd name="connsiteX235" fmla="*/ 43168 w 1231507"/>
                  <a:gd name="connsiteY235" fmla="*/ 41539 h 90796"/>
                  <a:gd name="connsiteX236" fmla="*/ 40724 w 1231507"/>
                  <a:gd name="connsiteY236" fmla="*/ 43982 h 90796"/>
                  <a:gd name="connsiteX237" fmla="*/ 40724 w 1231507"/>
                  <a:gd name="connsiteY237" fmla="*/ 43168 h 90796"/>
                  <a:gd name="connsiteX238" fmla="*/ 30951 w 1231507"/>
                  <a:gd name="connsiteY238" fmla="*/ 47240 h 90796"/>
                  <a:gd name="connsiteX239" fmla="*/ 31765 w 1231507"/>
                  <a:gd name="connsiteY239" fmla="*/ 43982 h 90796"/>
                  <a:gd name="connsiteX240" fmla="*/ 29322 w 1231507"/>
                  <a:gd name="connsiteY240" fmla="*/ 45611 h 90796"/>
                  <a:gd name="connsiteX241" fmla="*/ 29322 w 1231507"/>
                  <a:gd name="connsiteY241" fmla="*/ 43168 h 90796"/>
                  <a:gd name="connsiteX242" fmla="*/ 19548 w 1231507"/>
                  <a:gd name="connsiteY242" fmla="*/ 45611 h 90796"/>
                  <a:gd name="connsiteX243" fmla="*/ 21991 w 1231507"/>
                  <a:gd name="connsiteY243" fmla="*/ 46425 h 90796"/>
                  <a:gd name="connsiteX244" fmla="*/ 7330 w 1231507"/>
                  <a:gd name="connsiteY244" fmla="*/ 50498 h 90796"/>
                  <a:gd name="connsiteX245" fmla="*/ 7330 w 1231507"/>
                  <a:gd name="connsiteY245" fmla="*/ 48869 h 90796"/>
                  <a:gd name="connsiteX246" fmla="*/ 4072 w 1231507"/>
                  <a:gd name="connsiteY246" fmla="*/ 50498 h 90796"/>
                  <a:gd name="connsiteX247" fmla="*/ 0 w 1231507"/>
                  <a:gd name="connsiteY247" fmla="*/ 50498 h 90796"/>
                  <a:gd name="connsiteX248" fmla="*/ 7330 w 1231507"/>
                  <a:gd name="connsiteY248" fmla="*/ 43982 h 90796"/>
                  <a:gd name="connsiteX249" fmla="*/ 7330 w 1231507"/>
                  <a:gd name="connsiteY249" fmla="*/ 48055 h 90796"/>
                  <a:gd name="connsiteX250" fmla="*/ 14661 w 1231507"/>
                  <a:gd name="connsiteY250" fmla="*/ 45611 h 90796"/>
                  <a:gd name="connsiteX251" fmla="*/ 11403 w 1231507"/>
                  <a:gd name="connsiteY251" fmla="*/ 47240 h 90796"/>
                  <a:gd name="connsiteX252" fmla="*/ 13846 w 1231507"/>
                  <a:gd name="connsiteY252" fmla="*/ 42353 h 90796"/>
                  <a:gd name="connsiteX253" fmla="*/ 11403 w 1231507"/>
                  <a:gd name="connsiteY253" fmla="*/ 43168 h 90796"/>
                  <a:gd name="connsiteX254" fmla="*/ 18733 w 1231507"/>
                  <a:gd name="connsiteY254" fmla="*/ 39910 h 90796"/>
                  <a:gd name="connsiteX255" fmla="*/ 19548 w 1231507"/>
                  <a:gd name="connsiteY255" fmla="*/ 42353 h 90796"/>
                  <a:gd name="connsiteX256" fmla="*/ 26878 w 1231507"/>
                  <a:gd name="connsiteY256" fmla="*/ 38281 h 90796"/>
                  <a:gd name="connsiteX257" fmla="*/ 39910 w 1231507"/>
                  <a:gd name="connsiteY257" fmla="*/ 34208 h 90796"/>
                  <a:gd name="connsiteX258" fmla="*/ 33394 w 1231507"/>
                  <a:gd name="connsiteY258" fmla="*/ 40724 h 90796"/>
                  <a:gd name="connsiteX259" fmla="*/ 39910 w 1231507"/>
                  <a:gd name="connsiteY259" fmla="*/ 40724 h 90796"/>
                  <a:gd name="connsiteX260" fmla="*/ 45611 w 1231507"/>
                  <a:gd name="connsiteY260" fmla="*/ 34208 h 90796"/>
                  <a:gd name="connsiteX261" fmla="*/ 46426 w 1231507"/>
                  <a:gd name="connsiteY261" fmla="*/ 35837 h 90796"/>
                  <a:gd name="connsiteX262" fmla="*/ 54571 w 1231507"/>
                  <a:gd name="connsiteY262" fmla="*/ 31765 h 90796"/>
                  <a:gd name="connsiteX263" fmla="*/ 77376 w 1231507"/>
                  <a:gd name="connsiteY263" fmla="*/ 30136 h 90796"/>
                  <a:gd name="connsiteX264" fmla="*/ 77376 w 1231507"/>
                  <a:gd name="connsiteY264" fmla="*/ 31765 h 90796"/>
                  <a:gd name="connsiteX265" fmla="*/ 92852 w 1231507"/>
                  <a:gd name="connsiteY265" fmla="*/ 27692 h 90796"/>
                  <a:gd name="connsiteX266" fmla="*/ 114028 w 1231507"/>
                  <a:gd name="connsiteY266" fmla="*/ 27692 h 90796"/>
                  <a:gd name="connsiteX267" fmla="*/ 154753 w 1231507"/>
                  <a:gd name="connsiteY267" fmla="*/ 26063 h 90796"/>
                  <a:gd name="connsiteX268" fmla="*/ 152310 w 1231507"/>
                  <a:gd name="connsiteY268" fmla="*/ 28507 h 90796"/>
                  <a:gd name="connsiteX269" fmla="*/ 156382 w 1231507"/>
                  <a:gd name="connsiteY269" fmla="*/ 29321 h 90796"/>
                  <a:gd name="connsiteX270" fmla="*/ 162083 w 1231507"/>
                  <a:gd name="connsiteY270" fmla="*/ 25249 h 90796"/>
                  <a:gd name="connsiteX271" fmla="*/ 182446 w 1231507"/>
                  <a:gd name="connsiteY271" fmla="*/ 24435 h 90796"/>
                  <a:gd name="connsiteX272" fmla="*/ 182446 w 1231507"/>
                  <a:gd name="connsiteY272" fmla="*/ 26063 h 90796"/>
                  <a:gd name="connsiteX273" fmla="*/ 201993 w 1231507"/>
                  <a:gd name="connsiteY273" fmla="*/ 27692 h 90796"/>
                  <a:gd name="connsiteX274" fmla="*/ 206066 w 1231507"/>
                  <a:gd name="connsiteY274" fmla="*/ 30136 h 90796"/>
                  <a:gd name="connsiteX275" fmla="*/ 218283 w 1231507"/>
                  <a:gd name="connsiteY275" fmla="*/ 26878 h 90796"/>
                  <a:gd name="connsiteX276" fmla="*/ 232944 w 1231507"/>
                  <a:gd name="connsiteY276" fmla="*/ 30136 h 90796"/>
                  <a:gd name="connsiteX277" fmla="*/ 280184 w 1231507"/>
                  <a:gd name="connsiteY277" fmla="*/ 31765 h 90796"/>
                  <a:gd name="connsiteX278" fmla="*/ 280999 w 1231507"/>
                  <a:gd name="connsiteY278" fmla="*/ 34208 h 90796"/>
                  <a:gd name="connsiteX279" fmla="*/ 329054 w 1231507"/>
                  <a:gd name="connsiteY279" fmla="*/ 37466 h 90796"/>
                  <a:gd name="connsiteX280" fmla="*/ 327425 w 1231507"/>
                  <a:gd name="connsiteY280" fmla="*/ 40724 h 90796"/>
                  <a:gd name="connsiteX281" fmla="*/ 336384 w 1231507"/>
                  <a:gd name="connsiteY281" fmla="*/ 38281 h 90796"/>
                  <a:gd name="connsiteX282" fmla="*/ 349416 w 1231507"/>
                  <a:gd name="connsiteY282" fmla="*/ 40724 h 90796"/>
                  <a:gd name="connsiteX283" fmla="*/ 358375 w 1231507"/>
                  <a:gd name="connsiteY283" fmla="*/ 39910 h 90796"/>
                  <a:gd name="connsiteX284" fmla="*/ 377923 w 1231507"/>
                  <a:gd name="connsiteY284" fmla="*/ 42353 h 90796"/>
                  <a:gd name="connsiteX285" fmla="*/ 376294 w 1231507"/>
                  <a:gd name="connsiteY285" fmla="*/ 41539 h 90796"/>
                  <a:gd name="connsiteX286" fmla="*/ 377109 w 1231507"/>
                  <a:gd name="connsiteY286" fmla="*/ 43982 h 90796"/>
                  <a:gd name="connsiteX287" fmla="*/ 385254 w 1231507"/>
                  <a:gd name="connsiteY287" fmla="*/ 41539 h 90796"/>
                  <a:gd name="connsiteX288" fmla="*/ 413761 w 1231507"/>
                  <a:gd name="connsiteY288" fmla="*/ 45611 h 90796"/>
                  <a:gd name="connsiteX289" fmla="*/ 416204 w 1231507"/>
                  <a:gd name="connsiteY289" fmla="*/ 43982 h 90796"/>
                  <a:gd name="connsiteX290" fmla="*/ 437381 w 1231507"/>
                  <a:gd name="connsiteY290" fmla="*/ 46425 h 90796"/>
                  <a:gd name="connsiteX291" fmla="*/ 438195 w 1231507"/>
                  <a:gd name="connsiteY291" fmla="*/ 48869 h 90796"/>
                  <a:gd name="connsiteX292" fmla="*/ 440639 w 1231507"/>
                  <a:gd name="connsiteY292" fmla="*/ 47240 h 90796"/>
                  <a:gd name="connsiteX293" fmla="*/ 476476 w 1231507"/>
                  <a:gd name="connsiteY293" fmla="*/ 52127 h 90796"/>
                  <a:gd name="connsiteX294" fmla="*/ 535934 w 1231507"/>
                  <a:gd name="connsiteY294" fmla="*/ 56199 h 90796"/>
                  <a:gd name="connsiteX295" fmla="*/ 535934 w 1231507"/>
                  <a:gd name="connsiteY295" fmla="*/ 57014 h 90796"/>
                  <a:gd name="connsiteX296" fmla="*/ 556296 w 1231507"/>
                  <a:gd name="connsiteY296" fmla="*/ 57014 h 90796"/>
                  <a:gd name="connsiteX297" fmla="*/ 560369 w 1231507"/>
                  <a:gd name="connsiteY297" fmla="*/ 59458 h 90796"/>
                  <a:gd name="connsiteX298" fmla="*/ 581545 w 1231507"/>
                  <a:gd name="connsiteY298" fmla="*/ 60272 h 90796"/>
                  <a:gd name="connsiteX299" fmla="*/ 579916 w 1231507"/>
                  <a:gd name="connsiteY299" fmla="*/ 60272 h 90796"/>
                  <a:gd name="connsiteX300" fmla="*/ 601093 w 1231507"/>
                  <a:gd name="connsiteY300" fmla="*/ 62715 h 90796"/>
                  <a:gd name="connsiteX301" fmla="*/ 598650 w 1231507"/>
                  <a:gd name="connsiteY301" fmla="*/ 63530 h 90796"/>
                  <a:gd name="connsiteX302" fmla="*/ 607609 w 1231507"/>
                  <a:gd name="connsiteY302" fmla="*/ 64344 h 90796"/>
                  <a:gd name="connsiteX303" fmla="*/ 607609 w 1231507"/>
                  <a:gd name="connsiteY303" fmla="*/ 62715 h 90796"/>
                  <a:gd name="connsiteX304" fmla="*/ 660551 w 1231507"/>
                  <a:gd name="connsiteY304" fmla="*/ 64344 h 90796"/>
                  <a:gd name="connsiteX305" fmla="*/ 671139 w 1231507"/>
                  <a:gd name="connsiteY305" fmla="*/ 68417 h 90796"/>
                  <a:gd name="connsiteX306" fmla="*/ 671954 w 1231507"/>
                  <a:gd name="connsiteY306" fmla="*/ 67603 h 90796"/>
                  <a:gd name="connsiteX307" fmla="*/ 680913 w 1231507"/>
                  <a:gd name="connsiteY307" fmla="*/ 70046 h 90796"/>
                  <a:gd name="connsiteX308" fmla="*/ 683356 w 1231507"/>
                  <a:gd name="connsiteY308" fmla="*/ 67603 h 90796"/>
                  <a:gd name="connsiteX309" fmla="*/ 698832 w 1231507"/>
                  <a:gd name="connsiteY309" fmla="*/ 70046 h 90796"/>
                  <a:gd name="connsiteX310" fmla="*/ 698017 w 1231507"/>
                  <a:gd name="connsiteY310" fmla="*/ 70860 h 90796"/>
                  <a:gd name="connsiteX311" fmla="*/ 720008 w 1231507"/>
                  <a:gd name="connsiteY311" fmla="*/ 66788 h 90796"/>
                  <a:gd name="connsiteX312" fmla="*/ 835666 w 1231507"/>
                  <a:gd name="connsiteY312" fmla="*/ 67603 h 90796"/>
                  <a:gd name="connsiteX313" fmla="*/ 948880 w 1231507"/>
                  <a:gd name="connsiteY313" fmla="*/ 65159 h 90796"/>
                  <a:gd name="connsiteX314" fmla="*/ 968428 w 1231507"/>
                  <a:gd name="connsiteY314" fmla="*/ 65159 h 90796"/>
                  <a:gd name="connsiteX315" fmla="*/ 968428 w 1231507"/>
                  <a:gd name="connsiteY315" fmla="*/ 65973 h 90796"/>
                  <a:gd name="connsiteX316" fmla="*/ 975758 w 1231507"/>
                  <a:gd name="connsiteY316" fmla="*/ 62715 h 90796"/>
                  <a:gd name="connsiteX317" fmla="*/ 1017297 w 1231507"/>
                  <a:gd name="connsiteY317" fmla="*/ 57829 h 90796"/>
                  <a:gd name="connsiteX318" fmla="*/ 1017297 w 1231507"/>
                  <a:gd name="connsiteY318" fmla="*/ 60272 h 90796"/>
                  <a:gd name="connsiteX319" fmla="*/ 1019741 w 1231507"/>
                  <a:gd name="connsiteY319" fmla="*/ 57829 h 90796"/>
                  <a:gd name="connsiteX320" fmla="*/ 1020555 w 1231507"/>
                  <a:gd name="connsiteY320" fmla="*/ 58643 h 90796"/>
                  <a:gd name="connsiteX321" fmla="*/ 1022184 w 1231507"/>
                  <a:gd name="connsiteY321" fmla="*/ 56199 h 90796"/>
                  <a:gd name="connsiteX322" fmla="*/ 1128068 w 1231507"/>
                  <a:gd name="connsiteY322" fmla="*/ 35837 h 90796"/>
                  <a:gd name="connsiteX323" fmla="*/ 1156575 w 1231507"/>
                  <a:gd name="connsiteY323" fmla="*/ 26063 h 90796"/>
                  <a:gd name="connsiteX324" fmla="*/ 1194856 w 1231507"/>
                  <a:gd name="connsiteY324" fmla="*/ 16290 h 90796"/>
                  <a:gd name="connsiteX325" fmla="*/ 1231508 w 1231507"/>
                  <a:gd name="connsiteY325" fmla="*/ 0 h 90796"/>
                  <a:gd name="connsiteX326" fmla="*/ 1214404 w 1231507"/>
                  <a:gd name="connsiteY326" fmla="*/ 14661 h 9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231507" h="90796">
                    <a:moveTo>
                      <a:pt x="1214404" y="14661"/>
                    </a:moveTo>
                    <a:cubicBezTo>
                      <a:pt x="1208702" y="20362"/>
                      <a:pt x="1201372" y="24435"/>
                      <a:pt x="1193227" y="27692"/>
                    </a:cubicBezTo>
                    <a:cubicBezTo>
                      <a:pt x="1185082" y="30950"/>
                      <a:pt x="1176122" y="33394"/>
                      <a:pt x="1169607" y="38281"/>
                    </a:cubicBezTo>
                    <a:cubicBezTo>
                      <a:pt x="1167978" y="39095"/>
                      <a:pt x="1168792" y="35023"/>
                      <a:pt x="1165534" y="37466"/>
                    </a:cubicBezTo>
                    <a:cubicBezTo>
                      <a:pt x="1159018" y="42353"/>
                      <a:pt x="1149244" y="45611"/>
                      <a:pt x="1138656" y="48869"/>
                    </a:cubicBezTo>
                    <a:cubicBezTo>
                      <a:pt x="1128068" y="51313"/>
                      <a:pt x="1117479" y="52942"/>
                      <a:pt x="1107705" y="53756"/>
                    </a:cubicBezTo>
                    <a:lnTo>
                      <a:pt x="1108520" y="52127"/>
                    </a:lnTo>
                    <a:cubicBezTo>
                      <a:pt x="1104448" y="52127"/>
                      <a:pt x="1101190" y="57014"/>
                      <a:pt x="1097117" y="57014"/>
                    </a:cubicBezTo>
                    <a:cubicBezTo>
                      <a:pt x="1097117" y="56199"/>
                      <a:pt x="1097932" y="56199"/>
                      <a:pt x="1097117" y="55385"/>
                    </a:cubicBezTo>
                    <a:cubicBezTo>
                      <a:pt x="1096303" y="57829"/>
                      <a:pt x="1090601" y="57829"/>
                      <a:pt x="1088972" y="59458"/>
                    </a:cubicBezTo>
                    <a:cubicBezTo>
                      <a:pt x="1087343" y="59458"/>
                      <a:pt x="1087343" y="57829"/>
                      <a:pt x="1084900" y="57014"/>
                    </a:cubicBezTo>
                    <a:lnTo>
                      <a:pt x="1083271" y="59458"/>
                    </a:lnTo>
                    <a:cubicBezTo>
                      <a:pt x="1078384" y="65973"/>
                      <a:pt x="1068610" y="62715"/>
                      <a:pt x="1060465" y="66788"/>
                    </a:cubicBezTo>
                    <a:cubicBezTo>
                      <a:pt x="1060465" y="65973"/>
                      <a:pt x="1061280" y="65973"/>
                      <a:pt x="1060465" y="65159"/>
                    </a:cubicBezTo>
                    <a:cubicBezTo>
                      <a:pt x="1047433" y="70860"/>
                      <a:pt x="1031143" y="73304"/>
                      <a:pt x="1015668" y="76562"/>
                    </a:cubicBezTo>
                    <a:cubicBezTo>
                      <a:pt x="1016483" y="75747"/>
                      <a:pt x="1016483" y="74118"/>
                      <a:pt x="1015668" y="73304"/>
                    </a:cubicBezTo>
                    <a:cubicBezTo>
                      <a:pt x="1014854" y="75747"/>
                      <a:pt x="1010781" y="76562"/>
                      <a:pt x="1006709" y="78191"/>
                    </a:cubicBezTo>
                    <a:cubicBezTo>
                      <a:pt x="1004265" y="75747"/>
                      <a:pt x="1000193" y="81449"/>
                      <a:pt x="995306" y="80634"/>
                    </a:cubicBezTo>
                    <a:lnTo>
                      <a:pt x="995306" y="79820"/>
                    </a:lnTo>
                    <a:cubicBezTo>
                      <a:pt x="992048" y="82263"/>
                      <a:pt x="989604" y="79005"/>
                      <a:pt x="987161" y="82263"/>
                    </a:cubicBezTo>
                    <a:lnTo>
                      <a:pt x="984717" y="80634"/>
                    </a:lnTo>
                    <a:cubicBezTo>
                      <a:pt x="983903" y="83892"/>
                      <a:pt x="979831" y="79820"/>
                      <a:pt x="976573" y="81449"/>
                    </a:cubicBezTo>
                    <a:lnTo>
                      <a:pt x="976573" y="82263"/>
                    </a:lnTo>
                    <a:cubicBezTo>
                      <a:pt x="974129" y="83078"/>
                      <a:pt x="972500" y="81449"/>
                      <a:pt x="970057" y="82263"/>
                    </a:cubicBezTo>
                    <a:lnTo>
                      <a:pt x="970057" y="82263"/>
                    </a:lnTo>
                    <a:cubicBezTo>
                      <a:pt x="964355" y="83892"/>
                      <a:pt x="960283" y="82263"/>
                      <a:pt x="961097" y="84707"/>
                    </a:cubicBezTo>
                    <a:cubicBezTo>
                      <a:pt x="958654" y="83078"/>
                      <a:pt x="966799" y="83078"/>
                      <a:pt x="963541" y="80634"/>
                    </a:cubicBezTo>
                    <a:cubicBezTo>
                      <a:pt x="943993" y="84707"/>
                      <a:pt x="923631" y="85521"/>
                      <a:pt x="904083" y="86336"/>
                    </a:cubicBezTo>
                    <a:cubicBezTo>
                      <a:pt x="901640" y="85521"/>
                      <a:pt x="900011" y="85521"/>
                      <a:pt x="900011" y="83892"/>
                    </a:cubicBezTo>
                    <a:cubicBezTo>
                      <a:pt x="898382" y="84707"/>
                      <a:pt x="892680" y="84707"/>
                      <a:pt x="891051" y="86336"/>
                    </a:cubicBezTo>
                    <a:cubicBezTo>
                      <a:pt x="891866" y="86336"/>
                      <a:pt x="889422" y="84707"/>
                      <a:pt x="888608" y="84707"/>
                    </a:cubicBezTo>
                    <a:cubicBezTo>
                      <a:pt x="885350" y="83892"/>
                      <a:pt x="884535" y="87965"/>
                      <a:pt x="880463" y="86336"/>
                    </a:cubicBezTo>
                    <a:cubicBezTo>
                      <a:pt x="882092" y="85521"/>
                      <a:pt x="882906" y="84707"/>
                      <a:pt x="882092" y="83892"/>
                    </a:cubicBezTo>
                    <a:cubicBezTo>
                      <a:pt x="878834" y="86336"/>
                      <a:pt x="873947" y="85521"/>
                      <a:pt x="870689" y="86336"/>
                    </a:cubicBezTo>
                    <a:cubicBezTo>
                      <a:pt x="871504" y="85521"/>
                      <a:pt x="872318" y="85521"/>
                      <a:pt x="872318" y="84707"/>
                    </a:cubicBezTo>
                    <a:cubicBezTo>
                      <a:pt x="868246" y="87150"/>
                      <a:pt x="864173" y="84707"/>
                      <a:pt x="860915" y="85521"/>
                    </a:cubicBezTo>
                    <a:lnTo>
                      <a:pt x="862544" y="83892"/>
                    </a:lnTo>
                    <a:cubicBezTo>
                      <a:pt x="856028" y="82263"/>
                      <a:pt x="860915" y="87150"/>
                      <a:pt x="855214" y="86336"/>
                    </a:cubicBezTo>
                    <a:cubicBezTo>
                      <a:pt x="856843" y="85521"/>
                      <a:pt x="856028" y="85521"/>
                      <a:pt x="856028" y="84707"/>
                    </a:cubicBezTo>
                    <a:cubicBezTo>
                      <a:pt x="851141" y="87150"/>
                      <a:pt x="842996" y="86336"/>
                      <a:pt x="838109" y="87150"/>
                    </a:cubicBezTo>
                    <a:cubicBezTo>
                      <a:pt x="838109" y="87150"/>
                      <a:pt x="838109" y="86336"/>
                      <a:pt x="838109" y="86336"/>
                    </a:cubicBezTo>
                    <a:cubicBezTo>
                      <a:pt x="832408" y="86336"/>
                      <a:pt x="826707" y="85521"/>
                      <a:pt x="821005" y="87150"/>
                    </a:cubicBezTo>
                    <a:cubicBezTo>
                      <a:pt x="818562" y="86336"/>
                      <a:pt x="821820" y="83892"/>
                      <a:pt x="816118" y="83892"/>
                    </a:cubicBezTo>
                    <a:cubicBezTo>
                      <a:pt x="816118" y="87150"/>
                      <a:pt x="806344" y="84707"/>
                      <a:pt x="809602" y="88779"/>
                    </a:cubicBezTo>
                    <a:cubicBezTo>
                      <a:pt x="804716" y="87965"/>
                      <a:pt x="797385" y="87150"/>
                      <a:pt x="794127" y="87965"/>
                    </a:cubicBezTo>
                    <a:cubicBezTo>
                      <a:pt x="796571" y="87150"/>
                      <a:pt x="791684" y="83892"/>
                      <a:pt x="795756" y="83892"/>
                    </a:cubicBezTo>
                    <a:lnTo>
                      <a:pt x="792498" y="82263"/>
                    </a:lnTo>
                    <a:cubicBezTo>
                      <a:pt x="793313" y="80634"/>
                      <a:pt x="795756" y="83078"/>
                      <a:pt x="794942" y="81449"/>
                    </a:cubicBezTo>
                    <a:cubicBezTo>
                      <a:pt x="793313" y="81449"/>
                      <a:pt x="786797" y="82263"/>
                      <a:pt x="785168" y="82263"/>
                    </a:cubicBezTo>
                    <a:cubicBezTo>
                      <a:pt x="781095" y="83892"/>
                      <a:pt x="777837" y="87150"/>
                      <a:pt x="771321" y="87150"/>
                    </a:cubicBezTo>
                    <a:cubicBezTo>
                      <a:pt x="774579" y="86336"/>
                      <a:pt x="769692" y="83892"/>
                      <a:pt x="772136" y="83078"/>
                    </a:cubicBezTo>
                    <a:lnTo>
                      <a:pt x="763177" y="88779"/>
                    </a:lnTo>
                    <a:cubicBezTo>
                      <a:pt x="761547" y="88779"/>
                      <a:pt x="763177" y="86336"/>
                      <a:pt x="759919" y="87150"/>
                    </a:cubicBezTo>
                    <a:cubicBezTo>
                      <a:pt x="759919" y="87965"/>
                      <a:pt x="759104" y="88779"/>
                      <a:pt x="757475" y="88779"/>
                    </a:cubicBezTo>
                    <a:cubicBezTo>
                      <a:pt x="756660" y="88779"/>
                      <a:pt x="749330" y="89594"/>
                      <a:pt x="748516" y="86336"/>
                    </a:cubicBezTo>
                    <a:cubicBezTo>
                      <a:pt x="747701" y="85521"/>
                      <a:pt x="751774" y="85521"/>
                      <a:pt x="749330" y="84707"/>
                    </a:cubicBezTo>
                    <a:cubicBezTo>
                      <a:pt x="745258" y="84707"/>
                      <a:pt x="745258" y="85521"/>
                      <a:pt x="742000" y="85521"/>
                    </a:cubicBezTo>
                    <a:lnTo>
                      <a:pt x="742000" y="85521"/>
                    </a:lnTo>
                    <a:cubicBezTo>
                      <a:pt x="739556" y="84707"/>
                      <a:pt x="734669" y="86336"/>
                      <a:pt x="737113" y="87965"/>
                    </a:cubicBezTo>
                    <a:cubicBezTo>
                      <a:pt x="738742" y="87965"/>
                      <a:pt x="736298" y="86336"/>
                      <a:pt x="738742" y="87150"/>
                    </a:cubicBezTo>
                    <a:cubicBezTo>
                      <a:pt x="737113" y="88779"/>
                      <a:pt x="732226" y="88779"/>
                      <a:pt x="728968" y="88779"/>
                    </a:cubicBezTo>
                    <a:cubicBezTo>
                      <a:pt x="730597" y="87965"/>
                      <a:pt x="729782" y="87965"/>
                      <a:pt x="730597" y="87150"/>
                    </a:cubicBezTo>
                    <a:cubicBezTo>
                      <a:pt x="725710" y="89594"/>
                      <a:pt x="720008" y="89594"/>
                      <a:pt x="714307" y="90408"/>
                    </a:cubicBezTo>
                    <a:cubicBezTo>
                      <a:pt x="714307" y="92037"/>
                      <a:pt x="716751" y="87965"/>
                      <a:pt x="717565" y="88779"/>
                    </a:cubicBezTo>
                    <a:cubicBezTo>
                      <a:pt x="710235" y="86336"/>
                      <a:pt x="702904" y="90408"/>
                      <a:pt x="696388" y="87150"/>
                    </a:cubicBezTo>
                    <a:cubicBezTo>
                      <a:pt x="697203" y="87150"/>
                      <a:pt x="697203" y="89594"/>
                      <a:pt x="696388" y="88779"/>
                    </a:cubicBezTo>
                    <a:cubicBezTo>
                      <a:pt x="693130" y="88779"/>
                      <a:pt x="693130" y="86336"/>
                      <a:pt x="690687" y="87150"/>
                    </a:cubicBezTo>
                    <a:cubicBezTo>
                      <a:pt x="690687" y="86336"/>
                      <a:pt x="687429" y="87150"/>
                      <a:pt x="685800" y="87965"/>
                    </a:cubicBezTo>
                    <a:cubicBezTo>
                      <a:pt x="684171" y="88779"/>
                      <a:pt x="684986" y="87150"/>
                      <a:pt x="687429" y="87150"/>
                    </a:cubicBezTo>
                    <a:cubicBezTo>
                      <a:pt x="684171" y="87965"/>
                      <a:pt x="671139" y="88779"/>
                      <a:pt x="663809" y="87150"/>
                    </a:cubicBezTo>
                    <a:cubicBezTo>
                      <a:pt x="663809" y="87965"/>
                      <a:pt x="658922" y="89594"/>
                      <a:pt x="657293" y="89594"/>
                    </a:cubicBezTo>
                    <a:lnTo>
                      <a:pt x="658107" y="87965"/>
                    </a:lnTo>
                    <a:cubicBezTo>
                      <a:pt x="656478" y="87150"/>
                      <a:pt x="652406" y="87965"/>
                      <a:pt x="652406" y="86336"/>
                    </a:cubicBezTo>
                    <a:cubicBezTo>
                      <a:pt x="648334" y="87965"/>
                      <a:pt x="666252" y="85521"/>
                      <a:pt x="661365" y="87150"/>
                    </a:cubicBezTo>
                    <a:cubicBezTo>
                      <a:pt x="660551" y="85521"/>
                      <a:pt x="654035" y="89594"/>
                      <a:pt x="655664" y="87150"/>
                    </a:cubicBezTo>
                    <a:cubicBezTo>
                      <a:pt x="652406" y="87150"/>
                      <a:pt x="648334" y="88779"/>
                      <a:pt x="645890" y="87150"/>
                    </a:cubicBezTo>
                    <a:cubicBezTo>
                      <a:pt x="646704" y="87150"/>
                      <a:pt x="649148" y="84707"/>
                      <a:pt x="645890" y="84707"/>
                    </a:cubicBezTo>
                    <a:cubicBezTo>
                      <a:pt x="641003" y="84707"/>
                      <a:pt x="644261" y="85521"/>
                      <a:pt x="640189" y="85521"/>
                    </a:cubicBezTo>
                    <a:lnTo>
                      <a:pt x="637745" y="86336"/>
                    </a:lnTo>
                    <a:cubicBezTo>
                      <a:pt x="637745" y="87965"/>
                      <a:pt x="633673" y="85521"/>
                      <a:pt x="635302" y="87965"/>
                    </a:cubicBezTo>
                    <a:cubicBezTo>
                      <a:pt x="634487" y="86336"/>
                      <a:pt x="627971" y="88779"/>
                      <a:pt x="628786" y="85521"/>
                    </a:cubicBezTo>
                    <a:lnTo>
                      <a:pt x="629600" y="83078"/>
                    </a:lnTo>
                    <a:cubicBezTo>
                      <a:pt x="627157" y="83078"/>
                      <a:pt x="626342" y="85521"/>
                      <a:pt x="623899" y="86336"/>
                    </a:cubicBezTo>
                    <a:cubicBezTo>
                      <a:pt x="623899" y="86336"/>
                      <a:pt x="623084" y="85521"/>
                      <a:pt x="623084" y="85521"/>
                    </a:cubicBezTo>
                    <a:cubicBezTo>
                      <a:pt x="622270" y="88779"/>
                      <a:pt x="618197" y="84707"/>
                      <a:pt x="614939" y="87150"/>
                    </a:cubicBezTo>
                    <a:cubicBezTo>
                      <a:pt x="610867" y="85521"/>
                      <a:pt x="603537" y="86336"/>
                      <a:pt x="601908" y="83892"/>
                    </a:cubicBezTo>
                    <a:cubicBezTo>
                      <a:pt x="598650" y="84707"/>
                      <a:pt x="595392" y="85521"/>
                      <a:pt x="591319" y="84707"/>
                    </a:cubicBezTo>
                    <a:cubicBezTo>
                      <a:pt x="592134" y="84707"/>
                      <a:pt x="592948" y="84707"/>
                      <a:pt x="593763" y="83892"/>
                    </a:cubicBezTo>
                    <a:cubicBezTo>
                      <a:pt x="591319" y="82263"/>
                      <a:pt x="590505" y="83892"/>
                      <a:pt x="588061" y="83892"/>
                    </a:cubicBezTo>
                    <a:cubicBezTo>
                      <a:pt x="588876" y="83078"/>
                      <a:pt x="583174" y="81449"/>
                      <a:pt x="580731" y="79820"/>
                    </a:cubicBezTo>
                    <a:cubicBezTo>
                      <a:pt x="577473" y="80634"/>
                      <a:pt x="578287" y="83078"/>
                      <a:pt x="577473" y="83892"/>
                    </a:cubicBezTo>
                    <a:cubicBezTo>
                      <a:pt x="575029" y="79820"/>
                      <a:pt x="567699" y="85521"/>
                      <a:pt x="564441" y="82263"/>
                    </a:cubicBezTo>
                    <a:cubicBezTo>
                      <a:pt x="565256" y="82263"/>
                      <a:pt x="569328" y="80634"/>
                      <a:pt x="566885" y="79820"/>
                    </a:cubicBezTo>
                    <a:cubicBezTo>
                      <a:pt x="564441" y="75747"/>
                      <a:pt x="560369" y="82263"/>
                      <a:pt x="555482" y="79820"/>
                    </a:cubicBezTo>
                    <a:lnTo>
                      <a:pt x="556296" y="83078"/>
                    </a:lnTo>
                    <a:cubicBezTo>
                      <a:pt x="553853" y="81449"/>
                      <a:pt x="548966" y="83892"/>
                      <a:pt x="549780" y="81449"/>
                    </a:cubicBezTo>
                    <a:cubicBezTo>
                      <a:pt x="548151" y="82263"/>
                      <a:pt x="544079" y="79820"/>
                      <a:pt x="544079" y="83078"/>
                    </a:cubicBezTo>
                    <a:cubicBezTo>
                      <a:pt x="535934" y="79820"/>
                      <a:pt x="523717" y="83078"/>
                      <a:pt x="519644" y="77376"/>
                    </a:cubicBezTo>
                    <a:cubicBezTo>
                      <a:pt x="518830" y="77376"/>
                      <a:pt x="515572" y="77376"/>
                      <a:pt x="516386" y="78191"/>
                    </a:cubicBezTo>
                    <a:cubicBezTo>
                      <a:pt x="518015" y="79820"/>
                      <a:pt x="518830" y="77376"/>
                      <a:pt x="519644" y="78191"/>
                    </a:cubicBezTo>
                    <a:cubicBezTo>
                      <a:pt x="518830" y="78191"/>
                      <a:pt x="518015" y="79005"/>
                      <a:pt x="518015" y="79005"/>
                    </a:cubicBezTo>
                    <a:cubicBezTo>
                      <a:pt x="515572" y="78191"/>
                      <a:pt x="513128" y="77376"/>
                      <a:pt x="516386" y="75747"/>
                    </a:cubicBezTo>
                    <a:cubicBezTo>
                      <a:pt x="510685" y="73304"/>
                      <a:pt x="509870" y="79820"/>
                      <a:pt x="503355" y="78191"/>
                    </a:cubicBezTo>
                    <a:cubicBezTo>
                      <a:pt x="504169" y="77376"/>
                      <a:pt x="503355" y="76562"/>
                      <a:pt x="500911" y="76562"/>
                    </a:cubicBezTo>
                    <a:lnTo>
                      <a:pt x="496838" y="78191"/>
                    </a:lnTo>
                    <a:cubicBezTo>
                      <a:pt x="491951" y="77376"/>
                      <a:pt x="494395" y="74933"/>
                      <a:pt x="494395" y="73304"/>
                    </a:cubicBezTo>
                    <a:cubicBezTo>
                      <a:pt x="491951" y="73304"/>
                      <a:pt x="488694" y="73304"/>
                      <a:pt x="487879" y="74118"/>
                    </a:cubicBezTo>
                    <a:lnTo>
                      <a:pt x="485436" y="71675"/>
                    </a:lnTo>
                    <a:cubicBezTo>
                      <a:pt x="487065" y="74118"/>
                      <a:pt x="482992" y="72489"/>
                      <a:pt x="482178" y="73304"/>
                    </a:cubicBezTo>
                    <a:lnTo>
                      <a:pt x="482992" y="73304"/>
                    </a:lnTo>
                    <a:cubicBezTo>
                      <a:pt x="482992" y="72489"/>
                      <a:pt x="479734" y="72489"/>
                      <a:pt x="478105" y="72489"/>
                    </a:cubicBezTo>
                    <a:cubicBezTo>
                      <a:pt x="478105" y="74118"/>
                      <a:pt x="481363" y="74933"/>
                      <a:pt x="482992" y="74933"/>
                    </a:cubicBezTo>
                    <a:cubicBezTo>
                      <a:pt x="481363" y="75747"/>
                      <a:pt x="479734" y="74933"/>
                      <a:pt x="478105" y="76562"/>
                    </a:cubicBezTo>
                    <a:cubicBezTo>
                      <a:pt x="478920" y="74933"/>
                      <a:pt x="474033" y="74933"/>
                      <a:pt x="472404" y="74118"/>
                    </a:cubicBezTo>
                    <a:cubicBezTo>
                      <a:pt x="469960" y="73304"/>
                      <a:pt x="469960" y="75747"/>
                      <a:pt x="469146" y="75747"/>
                    </a:cubicBezTo>
                    <a:cubicBezTo>
                      <a:pt x="469146" y="74933"/>
                      <a:pt x="465073" y="74933"/>
                      <a:pt x="467517" y="74118"/>
                    </a:cubicBezTo>
                    <a:cubicBezTo>
                      <a:pt x="468331" y="74118"/>
                      <a:pt x="469146" y="74933"/>
                      <a:pt x="470775" y="74118"/>
                    </a:cubicBezTo>
                    <a:cubicBezTo>
                      <a:pt x="469146" y="73304"/>
                      <a:pt x="469960" y="71675"/>
                      <a:pt x="466703" y="72489"/>
                    </a:cubicBezTo>
                    <a:cubicBezTo>
                      <a:pt x="464259" y="73304"/>
                      <a:pt x="466703" y="76562"/>
                      <a:pt x="462630" y="74933"/>
                    </a:cubicBezTo>
                    <a:cubicBezTo>
                      <a:pt x="463444" y="74933"/>
                      <a:pt x="464259" y="74118"/>
                      <a:pt x="465073" y="73304"/>
                    </a:cubicBezTo>
                    <a:lnTo>
                      <a:pt x="461001" y="71675"/>
                    </a:lnTo>
                    <a:lnTo>
                      <a:pt x="461001" y="73304"/>
                    </a:lnTo>
                    <a:cubicBezTo>
                      <a:pt x="460186" y="72489"/>
                      <a:pt x="461001" y="72489"/>
                      <a:pt x="461001" y="72489"/>
                    </a:cubicBezTo>
                    <a:cubicBezTo>
                      <a:pt x="459372" y="74118"/>
                      <a:pt x="454485" y="72489"/>
                      <a:pt x="453671" y="74118"/>
                    </a:cubicBezTo>
                    <a:cubicBezTo>
                      <a:pt x="451227" y="74118"/>
                      <a:pt x="449598" y="72489"/>
                      <a:pt x="447155" y="71675"/>
                    </a:cubicBezTo>
                    <a:lnTo>
                      <a:pt x="447155" y="71675"/>
                    </a:lnTo>
                    <a:cubicBezTo>
                      <a:pt x="444711" y="70046"/>
                      <a:pt x="441453" y="70860"/>
                      <a:pt x="439010" y="71675"/>
                    </a:cubicBezTo>
                    <a:lnTo>
                      <a:pt x="439010" y="71675"/>
                    </a:lnTo>
                    <a:cubicBezTo>
                      <a:pt x="437381" y="71675"/>
                      <a:pt x="434123" y="71675"/>
                      <a:pt x="432494" y="72489"/>
                    </a:cubicBezTo>
                    <a:cubicBezTo>
                      <a:pt x="429236" y="70860"/>
                      <a:pt x="431679" y="65159"/>
                      <a:pt x="428421" y="67603"/>
                    </a:cubicBezTo>
                    <a:cubicBezTo>
                      <a:pt x="425164" y="67603"/>
                      <a:pt x="422720" y="70046"/>
                      <a:pt x="424349" y="71675"/>
                    </a:cubicBezTo>
                    <a:cubicBezTo>
                      <a:pt x="418647" y="70046"/>
                      <a:pt x="411317" y="71675"/>
                      <a:pt x="405616" y="68417"/>
                    </a:cubicBezTo>
                    <a:cubicBezTo>
                      <a:pt x="404801" y="69232"/>
                      <a:pt x="404801" y="69232"/>
                      <a:pt x="403172" y="70046"/>
                    </a:cubicBezTo>
                    <a:cubicBezTo>
                      <a:pt x="394213" y="68417"/>
                      <a:pt x="383624" y="70046"/>
                      <a:pt x="377109" y="65973"/>
                    </a:cubicBezTo>
                    <a:cubicBezTo>
                      <a:pt x="379552" y="65159"/>
                      <a:pt x="377109" y="64344"/>
                      <a:pt x="377923" y="63530"/>
                    </a:cubicBezTo>
                    <a:cubicBezTo>
                      <a:pt x="375480" y="65159"/>
                      <a:pt x="375480" y="61901"/>
                      <a:pt x="374665" y="64344"/>
                    </a:cubicBezTo>
                    <a:cubicBezTo>
                      <a:pt x="374665" y="65973"/>
                      <a:pt x="374665" y="66788"/>
                      <a:pt x="377109" y="67603"/>
                    </a:cubicBezTo>
                    <a:cubicBezTo>
                      <a:pt x="371407" y="67603"/>
                      <a:pt x="363262" y="66788"/>
                      <a:pt x="360819" y="65159"/>
                    </a:cubicBezTo>
                    <a:cubicBezTo>
                      <a:pt x="362448" y="65973"/>
                      <a:pt x="360819" y="66788"/>
                      <a:pt x="360004" y="66788"/>
                    </a:cubicBezTo>
                    <a:cubicBezTo>
                      <a:pt x="360819" y="64344"/>
                      <a:pt x="356746" y="63530"/>
                      <a:pt x="353488" y="64344"/>
                    </a:cubicBezTo>
                    <a:lnTo>
                      <a:pt x="352674" y="65973"/>
                    </a:lnTo>
                    <a:lnTo>
                      <a:pt x="351045" y="64344"/>
                    </a:lnTo>
                    <a:cubicBezTo>
                      <a:pt x="350230" y="64344"/>
                      <a:pt x="349416" y="67603"/>
                      <a:pt x="346972" y="65973"/>
                    </a:cubicBezTo>
                    <a:cubicBezTo>
                      <a:pt x="346972" y="65159"/>
                      <a:pt x="346972" y="64344"/>
                      <a:pt x="346158" y="64344"/>
                    </a:cubicBezTo>
                    <a:cubicBezTo>
                      <a:pt x="342900" y="65159"/>
                      <a:pt x="338013" y="66788"/>
                      <a:pt x="334755" y="65159"/>
                    </a:cubicBezTo>
                    <a:lnTo>
                      <a:pt x="332312" y="62715"/>
                    </a:lnTo>
                    <a:cubicBezTo>
                      <a:pt x="330683" y="62715"/>
                      <a:pt x="328239" y="63530"/>
                      <a:pt x="330683" y="65159"/>
                    </a:cubicBezTo>
                    <a:cubicBezTo>
                      <a:pt x="324981" y="62715"/>
                      <a:pt x="321723" y="62715"/>
                      <a:pt x="320094" y="60272"/>
                    </a:cubicBezTo>
                    <a:cubicBezTo>
                      <a:pt x="309506" y="64344"/>
                      <a:pt x="294845" y="62715"/>
                      <a:pt x="283442" y="61087"/>
                    </a:cubicBezTo>
                    <a:lnTo>
                      <a:pt x="284257" y="60272"/>
                    </a:lnTo>
                    <a:cubicBezTo>
                      <a:pt x="280999" y="58643"/>
                      <a:pt x="282628" y="61901"/>
                      <a:pt x="280184" y="61087"/>
                    </a:cubicBezTo>
                    <a:cubicBezTo>
                      <a:pt x="280999" y="60272"/>
                      <a:pt x="277741" y="58643"/>
                      <a:pt x="280999" y="57014"/>
                    </a:cubicBezTo>
                    <a:cubicBezTo>
                      <a:pt x="276926" y="55385"/>
                      <a:pt x="275298" y="58643"/>
                      <a:pt x="272039" y="58643"/>
                    </a:cubicBezTo>
                    <a:cubicBezTo>
                      <a:pt x="271225" y="60272"/>
                      <a:pt x="274483" y="57829"/>
                      <a:pt x="273668" y="59458"/>
                    </a:cubicBezTo>
                    <a:cubicBezTo>
                      <a:pt x="272854" y="60272"/>
                      <a:pt x="267967" y="57829"/>
                      <a:pt x="266338" y="59458"/>
                    </a:cubicBezTo>
                    <a:cubicBezTo>
                      <a:pt x="265524" y="58643"/>
                      <a:pt x="266338" y="57014"/>
                      <a:pt x="267153" y="56199"/>
                    </a:cubicBezTo>
                    <a:lnTo>
                      <a:pt x="264709" y="57014"/>
                    </a:lnTo>
                    <a:cubicBezTo>
                      <a:pt x="261451" y="53756"/>
                      <a:pt x="272854" y="52942"/>
                      <a:pt x="269596" y="48869"/>
                    </a:cubicBezTo>
                    <a:lnTo>
                      <a:pt x="267153" y="48869"/>
                    </a:lnTo>
                    <a:cubicBezTo>
                      <a:pt x="264709" y="46425"/>
                      <a:pt x="274483" y="47240"/>
                      <a:pt x="267967" y="45611"/>
                    </a:cubicBezTo>
                    <a:cubicBezTo>
                      <a:pt x="264709" y="46425"/>
                      <a:pt x="262266" y="49684"/>
                      <a:pt x="264709" y="50498"/>
                    </a:cubicBezTo>
                    <a:cubicBezTo>
                      <a:pt x="259008" y="50498"/>
                      <a:pt x="261451" y="56199"/>
                      <a:pt x="255750" y="54570"/>
                    </a:cubicBezTo>
                    <a:cubicBezTo>
                      <a:pt x="254121" y="52942"/>
                      <a:pt x="260637" y="54570"/>
                      <a:pt x="259822" y="52942"/>
                    </a:cubicBezTo>
                    <a:cubicBezTo>
                      <a:pt x="257379" y="50498"/>
                      <a:pt x="254121" y="52942"/>
                      <a:pt x="251677" y="52127"/>
                    </a:cubicBezTo>
                    <a:cubicBezTo>
                      <a:pt x="254121" y="53756"/>
                      <a:pt x="251677" y="55385"/>
                      <a:pt x="250048" y="55385"/>
                    </a:cubicBezTo>
                    <a:cubicBezTo>
                      <a:pt x="246790" y="53756"/>
                      <a:pt x="252492" y="53756"/>
                      <a:pt x="247605" y="52942"/>
                    </a:cubicBezTo>
                    <a:cubicBezTo>
                      <a:pt x="246790" y="54570"/>
                      <a:pt x="242718" y="54570"/>
                      <a:pt x="245976" y="56199"/>
                    </a:cubicBezTo>
                    <a:cubicBezTo>
                      <a:pt x="244347" y="59458"/>
                      <a:pt x="241903" y="54570"/>
                      <a:pt x="238646" y="57014"/>
                    </a:cubicBezTo>
                    <a:cubicBezTo>
                      <a:pt x="237831" y="54570"/>
                      <a:pt x="243532" y="52127"/>
                      <a:pt x="238646" y="50498"/>
                    </a:cubicBezTo>
                    <a:cubicBezTo>
                      <a:pt x="239460" y="52942"/>
                      <a:pt x="232129" y="52942"/>
                      <a:pt x="234573" y="56199"/>
                    </a:cubicBezTo>
                    <a:cubicBezTo>
                      <a:pt x="232944" y="55385"/>
                      <a:pt x="232944" y="53756"/>
                      <a:pt x="234573" y="52942"/>
                    </a:cubicBezTo>
                    <a:cubicBezTo>
                      <a:pt x="232129" y="51313"/>
                      <a:pt x="227242" y="56199"/>
                      <a:pt x="227242" y="52127"/>
                    </a:cubicBezTo>
                    <a:lnTo>
                      <a:pt x="226428" y="53756"/>
                    </a:lnTo>
                    <a:cubicBezTo>
                      <a:pt x="225614" y="52942"/>
                      <a:pt x="224799" y="52127"/>
                      <a:pt x="223170" y="51313"/>
                    </a:cubicBezTo>
                    <a:cubicBezTo>
                      <a:pt x="220727" y="51313"/>
                      <a:pt x="215025" y="53756"/>
                      <a:pt x="215840" y="50498"/>
                    </a:cubicBezTo>
                    <a:cubicBezTo>
                      <a:pt x="215025" y="50498"/>
                      <a:pt x="209324" y="49684"/>
                      <a:pt x="211767" y="52127"/>
                    </a:cubicBezTo>
                    <a:cubicBezTo>
                      <a:pt x="215025" y="53756"/>
                      <a:pt x="215840" y="50498"/>
                      <a:pt x="217469" y="53756"/>
                    </a:cubicBezTo>
                    <a:cubicBezTo>
                      <a:pt x="215025" y="51313"/>
                      <a:pt x="212582" y="53756"/>
                      <a:pt x="210953" y="54570"/>
                    </a:cubicBezTo>
                    <a:lnTo>
                      <a:pt x="210953" y="52942"/>
                    </a:lnTo>
                    <a:cubicBezTo>
                      <a:pt x="210138" y="52942"/>
                      <a:pt x="206880" y="52942"/>
                      <a:pt x="206066" y="53756"/>
                    </a:cubicBezTo>
                    <a:cubicBezTo>
                      <a:pt x="206880" y="52942"/>
                      <a:pt x="206880" y="52127"/>
                      <a:pt x="206066" y="52127"/>
                    </a:cubicBezTo>
                    <a:lnTo>
                      <a:pt x="204437" y="53756"/>
                    </a:lnTo>
                    <a:cubicBezTo>
                      <a:pt x="199550" y="54570"/>
                      <a:pt x="203622" y="50498"/>
                      <a:pt x="198735" y="50498"/>
                    </a:cubicBezTo>
                    <a:lnTo>
                      <a:pt x="201993" y="49684"/>
                    </a:lnTo>
                    <a:cubicBezTo>
                      <a:pt x="201179" y="49684"/>
                      <a:pt x="199550" y="48055"/>
                      <a:pt x="197921" y="48055"/>
                    </a:cubicBezTo>
                    <a:cubicBezTo>
                      <a:pt x="197107" y="49684"/>
                      <a:pt x="195477" y="51313"/>
                      <a:pt x="194663" y="52942"/>
                    </a:cubicBezTo>
                    <a:cubicBezTo>
                      <a:pt x="192220" y="53756"/>
                      <a:pt x="193849" y="50498"/>
                      <a:pt x="191405" y="52127"/>
                    </a:cubicBezTo>
                    <a:lnTo>
                      <a:pt x="194663" y="50498"/>
                    </a:lnTo>
                    <a:cubicBezTo>
                      <a:pt x="195477" y="49684"/>
                      <a:pt x="193034" y="47240"/>
                      <a:pt x="188962" y="47240"/>
                    </a:cubicBezTo>
                    <a:cubicBezTo>
                      <a:pt x="186518" y="48055"/>
                      <a:pt x="183260" y="49684"/>
                      <a:pt x="186518" y="51313"/>
                    </a:cubicBezTo>
                    <a:cubicBezTo>
                      <a:pt x="184889" y="51313"/>
                      <a:pt x="182446" y="49684"/>
                      <a:pt x="184075" y="48869"/>
                    </a:cubicBezTo>
                    <a:cubicBezTo>
                      <a:pt x="180002" y="48869"/>
                      <a:pt x="184075" y="50498"/>
                      <a:pt x="180817" y="51313"/>
                    </a:cubicBezTo>
                    <a:cubicBezTo>
                      <a:pt x="179188" y="49684"/>
                      <a:pt x="175115" y="48055"/>
                      <a:pt x="172672" y="46425"/>
                    </a:cubicBezTo>
                    <a:lnTo>
                      <a:pt x="176744" y="43982"/>
                    </a:lnTo>
                    <a:lnTo>
                      <a:pt x="174301" y="43982"/>
                    </a:lnTo>
                    <a:cubicBezTo>
                      <a:pt x="177559" y="41539"/>
                      <a:pt x="172672" y="42353"/>
                      <a:pt x="175115" y="39910"/>
                    </a:cubicBezTo>
                    <a:cubicBezTo>
                      <a:pt x="173486" y="39095"/>
                      <a:pt x="171857" y="39910"/>
                      <a:pt x="170228" y="40724"/>
                    </a:cubicBezTo>
                    <a:cubicBezTo>
                      <a:pt x="174301" y="44797"/>
                      <a:pt x="164527" y="45611"/>
                      <a:pt x="166156" y="49684"/>
                    </a:cubicBezTo>
                    <a:cubicBezTo>
                      <a:pt x="159640" y="50498"/>
                      <a:pt x="162898" y="40724"/>
                      <a:pt x="155568" y="46425"/>
                    </a:cubicBezTo>
                    <a:cubicBezTo>
                      <a:pt x="156382" y="47240"/>
                      <a:pt x="153124" y="49684"/>
                      <a:pt x="157197" y="48869"/>
                    </a:cubicBezTo>
                    <a:cubicBezTo>
                      <a:pt x="153124" y="48055"/>
                      <a:pt x="154753" y="52127"/>
                      <a:pt x="149866" y="50498"/>
                    </a:cubicBezTo>
                    <a:cubicBezTo>
                      <a:pt x="153124" y="48869"/>
                      <a:pt x="146608" y="46425"/>
                      <a:pt x="151495" y="44797"/>
                    </a:cubicBezTo>
                    <a:cubicBezTo>
                      <a:pt x="151495" y="45611"/>
                      <a:pt x="153938" y="45611"/>
                      <a:pt x="154753" y="45611"/>
                    </a:cubicBezTo>
                    <a:cubicBezTo>
                      <a:pt x="153124" y="43982"/>
                      <a:pt x="155568" y="42353"/>
                      <a:pt x="151495" y="41539"/>
                    </a:cubicBezTo>
                    <a:cubicBezTo>
                      <a:pt x="149052" y="41539"/>
                      <a:pt x="145794" y="41539"/>
                      <a:pt x="145794" y="43982"/>
                    </a:cubicBezTo>
                    <a:cubicBezTo>
                      <a:pt x="145794" y="46425"/>
                      <a:pt x="149866" y="43982"/>
                      <a:pt x="148237" y="45611"/>
                    </a:cubicBezTo>
                    <a:cubicBezTo>
                      <a:pt x="143350" y="46425"/>
                      <a:pt x="142536" y="43168"/>
                      <a:pt x="140092" y="46425"/>
                    </a:cubicBezTo>
                    <a:cubicBezTo>
                      <a:pt x="143350" y="46425"/>
                      <a:pt x="144165" y="48055"/>
                      <a:pt x="144165" y="49684"/>
                    </a:cubicBezTo>
                    <a:lnTo>
                      <a:pt x="140907" y="50498"/>
                    </a:lnTo>
                    <a:lnTo>
                      <a:pt x="141721" y="48869"/>
                    </a:lnTo>
                    <a:cubicBezTo>
                      <a:pt x="136020" y="48055"/>
                      <a:pt x="140092" y="51313"/>
                      <a:pt x="134391" y="50498"/>
                    </a:cubicBezTo>
                    <a:lnTo>
                      <a:pt x="131947" y="48055"/>
                    </a:lnTo>
                    <a:cubicBezTo>
                      <a:pt x="133576" y="45611"/>
                      <a:pt x="140092" y="48869"/>
                      <a:pt x="139278" y="45611"/>
                    </a:cubicBezTo>
                    <a:cubicBezTo>
                      <a:pt x="136020" y="45611"/>
                      <a:pt x="134391" y="47240"/>
                      <a:pt x="131133" y="46425"/>
                    </a:cubicBezTo>
                    <a:cubicBezTo>
                      <a:pt x="131947" y="46425"/>
                      <a:pt x="132762" y="45611"/>
                      <a:pt x="133576" y="45611"/>
                    </a:cubicBezTo>
                    <a:cubicBezTo>
                      <a:pt x="131947" y="45611"/>
                      <a:pt x="131133" y="40724"/>
                      <a:pt x="125431" y="43168"/>
                    </a:cubicBezTo>
                    <a:cubicBezTo>
                      <a:pt x="122988" y="43982"/>
                      <a:pt x="124617" y="44797"/>
                      <a:pt x="124617" y="45611"/>
                    </a:cubicBezTo>
                    <a:cubicBezTo>
                      <a:pt x="118915" y="46425"/>
                      <a:pt x="117286" y="47240"/>
                      <a:pt x="113214" y="48055"/>
                    </a:cubicBezTo>
                    <a:cubicBezTo>
                      <a:pt x="114028" y="45611"/>
                      <a:pt x="106698" y="48055"/>
                      <a:pt x="110771" y="44797"/>
                    </a:cubicBezTo>
                    <a:cubicBezTo>
                      <a:pt x="112400" y="46425"/>
                      <a:pt x="121359" y="45611"/>
                      <a:pt x="122988" y="43168"/>
                    </a:cubicBezTo>
                    <a:cubicBezTo>
                      <a:pt x="120545" y="39910"/>
                      <a:pt x="127875" y="43982"/>
                      <a:pt x="128689" y="39910"/>
                    </a:cubicBezTo>
                    <a:cubicBezTo>
                      <a:pt x="123802" y="39910"/>
                      <a:pt x="123802" y="36652"/>
                      <a:pt x="122988" y="34208"/>
                    </a:cubicBezTo>
                    <a:cubicBezTo>
                      <a:pt x="121359" y="34208"/>
                      <a:pt x="120545" y="35023"/>
                      <a:pt x="119730" y="35023"/>
                    </a:cubicBezTo>
                    <a:cubicBezTo>
                      <a:pt x="118915" y="36652"/>
                      <a:pt x="120545" y="36652"/>
                      <a:pt x="121359" y="39095"/>
                    </a:cubicBezTo>
                    <a:cubicBezTo>
                      <a:pt x="116472" y="38281"/>
                      <a:pt x="110771" y="39910"/>
                      <a:pt x="108327" y="41539"/>
                    </a:cubicBezTo>
                    <a:cubicBezTo>
                      <a:pt x="106698" y="40724"/>
                      <a:pt x="106698" y="38281"/>
                      <a:pt x="109142" y="38281"/>
                    </a:cubicBezTo>
                    <a:cubicBezTo>
                      <a:pt x="102626" y="39095"/>
                      <a:pt x="96110" y="39095"/>
                      <a:pt x="90408" y="39095"/>
                    </a:cubicBezTo>
                    <a:cubicBezTo>
                      <a:pt x="94481" y="42353"/>
                      <a:pt x="83893" y="40724"/>
                      <a:pt x="86336" y="43168"/>
                    </a:cubicBezTo>
                    <a:cubicBezTo>
                      <a:pt x="89594" y="43982"/>
                      <a:pt x="92037" y="45611"/>
                      <a:pt x="90408" y="47240"/>
                    </a:cubicBezTo>
                    <a:cubicBezTo>
                      <a:pt x="88779" y="47240"/>
                      <a:pt x="90408" y="45611"/>
                      <a:pt x="89594" y="44797"/>
                    </a:cubicBezTo>
                    <a:cubicBezTo>
                      <a:pt x="87150" y="46425"/>
                      <a:pt x="85521" y="42353"/>
                      <a:pt x="83078" y="45611"/>
                    </a:cubicBezTo>
                    <a:cubicBezTo>
                      <a:pt x="88779" y="43982"/>
                      <a:pt x="83893" y="41539"/>
                      <a:pt x="84707" y="39095"/>
                    </a:cubicBezTo>
                    <a:cubicBezTo>
                      <a:pt x="80634" y="40724"/>
                      <a:pt x="84707" y="37466"/>
                      <a:pt x="80634" y="37466"/>
                    </a:cubicBezTo>
                    <a:cubicBezTo>
                      <a:pt x="76562" y="39095"/>
                      <a:pt x="71675" y="40724"/>
                      <a:pt x="67603" y="42353"/>
                    </a:cubicBezTo>
                    <a:cubicBezTo>
                      <a:pt x="61901" y="40724"/>
                      <a:pt x="52942" y="43982"/>
                      <a:pt x="48055" y="45611"/>
                    </a:cubicBezTo>
                    <a:cubicBezTo>
                      <a:pt x="44797" y="44797"/>
                      <a:pt x="46426" y="41539"/>
                      <a:pt x="43168" y="41539"/>
                    </a:cubicBezTo>
                    <a:cubicBezTo>
                      <a:pt x="39910" y="42353"/>
                      <a:pt x="46426" y="43982"/>
                      <a:pt x="40724" y="43982"/>
                    </a:cubicBezTo>
                    <a:lnTo>
                      <a:pt x="40724" y="43168"/>
                    </a:lnTo>
                    <a:cubicBezTo>
                      <a:pt x="39096" y="43982"/>
                      <a:pt x="30951" y="43168"/>
                      <a:pt x="30951" y="47240"/>
                    </a:cubicBezTo>
                    <a:lnTo>
                      <a:pt x="31765" y="43982"/>
                    </a:lnTo>
                    <a:cubicBezTo>
                      <a:pt x="30951" y="43982"/>
                      <a:pt x="30136" y="44797"/>
                      <a:pt x="29322" y="45611"/>
                    </a:cubicBezTo>
                    <a:cubicBezTo>
                      <a:pt x="29322" y="44797"/>
                      <a:pt x="27693" y="43982"/>
                      <a:pt x="29322" y="43168"/>
                    </a:cubicBezTo>
                    <a:cubicBezTo>
                      <a:pt x="26064" y="41539"/>
                      <a:pt x="22806" y="44797"/>
                      <a:pt x="19548" y="45611"/>
                    </a:cubicBezTo>
                    <a:lnTo>
                      <a:pt x="21991" y="46425"/>
                    </a:lnTo>
                    <a:cubicBezTo>
                      <a:pt x="17104" y="49684"/>
                      <a:pt x="12217" y="48869"/>
                      <a:pt x="7330" y="50498"/>
                    </a:cubicBezTo>
                    <a:lnTo>
                      <a:pt x="7330" y="48869"/>
                    </a:lnTo>
                    <a:cubicBezTo>
                      <a:pt x="6516" y="49684"/>
                      <a:pt x="5702" y="50498"/>
                      <a:pt x="4072" y="50498"/>
                    </a:cubicBezTo>
                    <a:cubicBezTo>
                      <a:pt x="4072" y="48869"/>
                      <a:pt x="815" y="48869"/>
                      <a:pt x="0" y="50498"/>
                    </a:cubicBezTo>
                    <a:cubicBezTo>
                      <a:pt x="2444" y="48055"/>
                      <a:pt x="4887" y="45611"/>
                      <a:pt x="7330" y="43982"/>
                    </a:cubicBezTo>
                    <a:cubicBezTo>
                      <a:pt x="9774" y="43982"/>
                      <a:pt x="5702" y="46425"/>
                      <a:pt x="7330" y="48055"/>
                    </a:cubicBezTo>
                    <a:cubicBezTo>
                      <a:pt x="8959" y="48869"/>
                      <a:pt x="13846" y="47240"/>
                      <a:pt x="14661" y="45611"/>
                    </a:cubicBezTo>
                    <a:cubicBezTo>
                      <a:pt x="13032" y="45611"/>
                      <a:pt x="13032" y="46425"/>
                      <a:pt x="11403" y="47240"/>
                    </a:cubicBezTo>
                    <a:cubicBezTo>
                      <a:pt x="9774" y="44797"/>
                      <a:pt x="13032" y="43982"/>
                      <a:pt x="13846" y="42353"/>
                    </a:cubicBezTo>
                    <a:cubicBezTo>
                      <a:pt x="13032" y="42353"/>
                      <a:pt x="11403" y="42353"/>
                      <a:pt x="11403" y="43168"/>
                    </a:cubicBezTo>
                    <a:cubicBezTo>
                      <a:pt x="13032" y="41539"/>
                      <a:pt x="15475" y="40724"/>
                      <a:pt x="18733" y="39910"/>
                    </a:cubicBezTo>
                    <a:cubicBezTo>
                      <a:pt x="16290" y="41539"/>
                      <a:pt x="20362" y="40724"/>
                      <a:pt x="19548" y="42353"/>
                    </a:cubicBezTo>
                    <a:cubicBezTo>
                      <a:pt x="19548" y="39910"/>
                      <a:pt x="21991" y="38281"/>
                      <a:pt x="26878" y="38281"/>
                    </a:cubicBezTo>
                    <a:cubicBezTo>
                      <a:pt x="30136" y="39910"/>
                      <a:pt x="34209" y="35023"/>
                      <a:pt x="39910" y="34208"/>
                    </a:cubicBezTo>
                    <a:cubicBezTo>
                      <a:pt x="38281" y="36652"/>
                      <a:pt x="35837" y="39095"/>
                      <a:pt x="33394" y="40724"/>
                    </a:cubicBezTo>
                    <a:cubicBezTo>
                      <a:pt x="36652" y="41539"/>
                      <a:pt x="36652" y="39910"/>
                      <a:pt x="39910" y="40724"/>
                    </a:cubicBezTo>
                    <a:cubicBezTo>
                      <a:pt x="40724" y="39095"/>
                      <a:pt x="41539" y="35837"/>
                      <a:pt x="45611" y="34208"/>
                    </a:cubicBezTo>
                    <a:lnTo>
                      <a:pt x="46426" y="35837"/>
                    </a:lnTo>
                    <a:cubicBezTo>
                      <a:pt x="49684" y="34208"/>
                      <a:pt x="49684" y="31765"/>
                      <a:pt x="54571" y="31765"/>
                    </a:cubicBezTo>
                    <a:cubicBezTo>
                      <a:pt x="62716" y="30950"/>
                      <a:pt x="70861" y="30136"/>
                      <a:pt x="77376" y="30136"/>
                    </a:cubicBezTo>
                    <a:lnTo>
                      <a:pt x="77376" y="31765"/>
                    </a:lnTo>
                    <a:cubicBezTo>
                      <a:pt x="80634" y="27692"/>
                      <a:pt x="88779" y="29321"/>
                      <a:pt x="92852" y="27692"/>
                    </a:cubicBezTo>
                    <a:cubicBezTo>
                      <a:pt x="100997" y="28507"/>
                      <a:pt x="109956" y="25249"/>
                      <a:pt x="114028" y="27692"/>
                    </a:cubicBezTo>
                    <a:cubicBezTo>
                      <a:pt x="127875" y="26063"/>
                      <a:pt x="140092" y="25249"/>
                      <a:pt x="154753" y="26063"/>
                    </a:cubicBezTo>
                    <a:lnTo>
                      <a:pt x="152310" y="28507"/>
                    </a:lnTo>
                    <a:cubicBezTo>
                      <a:pt x="154753" y="26878"/>
                      <a:pt x="153938" y="30136"/>
                      <a:pt x="156382" y="29321"/>
                    </a:cubicBezTo>
                    <a:cubicBezTo>
                      <a:pt x="153938" y="26878"/>
                      <a:pt x="159640" y="26878"/>
                      <a:pt x="162083" y="25249"/>
                    </a:cubicBezTo>
                    <a:cubicBezTo>
                      <a:pt x="168599" y="27692"/>
                      <a:pt x="176744" y="26063"/>
                      <a:pt x="182446" y="24435"/>
                    </a:cubicBezTo>
                    <a:lnTo>
                      <a:pt x="182446" y="26063"/>
                    </a:lnTo>
                    <a:cubicBezTo>
                      <a:pt x="188147" y="23620"/>
                      <a:pt x="194663" y="26878"/>
                      <a:pt x="201993" y="27692"/>
                    </a:cubicBezTo>
                    <a:cubicBezTo>
                      <a:pt x="202808" y="28507"/>
                      <a:pt x="203622" y="30136"/>
                      <a:pt x="206066" y="30136"/>
                    </a:cubicBezTo>
                    <a:cubicBezTo>
                      <a:pt x="210138" y="27692"/>
                      <a:pt x="211767" y="28507"/>
                      <a:pt x="218283" y="26878"/>
                    </a:cubicBezTo>
                    <a:cubicBezTo>
                      <a:pt x="222356" y="27692"/>
                      <a:pt x="228872" y="28507"/>
                      <a:pt x="232944" y="30136"/>
                    </a:cubicBezTo>
                    <a:cubicBezTo>
                      <a:pt x="248419" y="28507"/>
                      <a:pt x="264709" y="32580"/>
                      <a:pt x="280184" y="31765"/>
                    </a:cubicBezTo>
                    <a:lnTo>
                      <a:pt x="280999" y="34208"/>
                    </a:lnTo>
                    <a:cubicBezTo>
                      <a:pt x="297289" y="31765"/>
                      <a:pt x="315207" y="38281"/>
                      <a:pt x="329054" y="37466"/>
                    </a:cubicBezTo>
                    <a:lnTo>
                      <a:pt x="327425" y="40724"/>
                    </a:lnTo>
                    <a:cubicBezTo>
                      <a:pt x="331497" y="42353"/>
                      <a:pt x="337199" y="40724"/>
                      <a:pt x="336384" y="38281"/>
                    </a:cubicBezTo>
                    <a:cubicBezTo>
                      <a:pt x="340457" y="39910"/>
                      <a:pt x="346972" y="37466"/>
                      <a:pt x="349416" y="40724"/>
                    </a:cubicBezTo>
                    <a:cubicBezTo>
                      <a:pt x="353488" y="41539"/>
                      <a:pt x="355117" y="39910"/>
                      <a:pt x="358375" y="39910"/>
                    </a:cubicBezTo>
                    <a:cubicBezTo>
                      <a:pt x="366520" y="42353"/>
                      <a:pt x="369778" y="42353"/>
                      <a:pt x="377923" y="42353"/>
                    </a:cubicBezTo>
                    <a:lnTo>
                      <a:pt x="376294" y="41539"/>
                    </a:lnTo>
                    <a:cubicBezTo>
                      <a:pt x="375480" y="42353"/>
                      <a:pt x="375480" y="43168"/>
                      <a:pt x="377109" y="43982"/>
                    </a:cubicBezTo>
                    <a:cubicBezTo>
                      <a:pt x="380367" y="43168"/>
                      <a:pt x="387697" y="46425"/>
                      <a:pt x="385254" y="41539"/>
                    </a:cubicBezTo>
                    <a:cubicBezTo>
                      <a:pt x="393398" y="44797"/>
                      <a:pt x="405616" y="41539"/>
                      <a:pt x="413761" y="45611"/>
                    </a:cubicBezTo>
                    <a:cubicBezTo>
                      <a:pt x="412946" y="44797"/>
                      <a:pt x="415390" y="44797"/>
                      <a:pt x="416204" y="43982"/>
                    </a:cubicBezTo>
                    <a:cubicBezTo>
                      <a:pt x="423534" y="44797"/>
                      <a:pt x="431679" y="48055"/>
                      <a:pt x="437381" y="46425"/>
                    </a:cubicBezTo>
                    <a:cubicBezTo>
                      <a:pt x="438195" y="47240"/>
                      <a:pt x="434937" y="48055"/>
                      <a:pt x="438195" y="48869"/>
                    </a:cubicBezTo>
                    <a:cubicBezTo>
                      <a:pt x="439824" y="48869"/>
                      <a:pt x="438195" y="47240"/>
                      <a:pt x="440639" y="47240"/>
                    </a:cubicBezTo>
                    <a:cubicBezTo>
                      <a:pt x="452856" y="46425"/>
                      <a:pt x="465073" y="52127"/>
                      <a:pt x="476476" y="52127"/>
                    </a:cubicBezTo>
                    <a:cubicBezTo>
                      <a:pt x="496024" y="52127"/>
                      <a:pt x="517201" y="54570"/>
                      <a:pt x="535934" y="56199"/>
                    </a:cubicBezTo>
                    <a:lnTo>
                      <a:pt x="535934" y="57014"/>
                    </a:lnTo>
                    <a:cubicBezTo>
                      <a:pt x="542450" y="54570"/>
                      <a:pt x="550595" y="61087"/>
                      <a:pt x="556296" y="57014"/>
                    </a:cubicBezTo>
                    <a:cubicBezTo>
                      <a:pt x="557925" y="57829"/>
                      <a:pt x="561998" y="57829"/>
                      <a:pt x="560369" y="59458"/>
                    </a:cubicBezTo>
                    <a:cubicBezTo>
                      <a:pt x="565256" y="57829"/>
                      <a:pt x="574215" y="62715"/>
                      <a:pt x="581545" y="60272"/>
                    </a:cubicBezTo>
                    <a:cubicBezTo>
                      <a:pt x="580731" y="60272"/>
                      <a:pt x="580731" y="60272"/>
                      <a:pt x="579916" y="60272"/>
                    </a:cubicBezTo>
                    <a:cubicBezTo>
                      <a:pt x="587247" y="62715"/>
                      <a:pt x="593763" y="61087"/>
                      <a:pt x="601093" y="62715"/>
                    </a:cubicBezTo>
                    <a:cubicBezTo>
                      <a:pt x="600279" y="62715"/>
                      <a:pt x="598650" y="63530"/>
                      <a:pt x="598650" y="63530"/>
                    </a:cubicBezTo>
                    <a:cubicBezTo>
                      <a:pt x="601908" y="65159"/>
                      <a:pt x="605980" y="61087"/>
                      <a:pt x="607609" y="64344"/>
                    </a:cubicBezTo>
                    <a:cubicBezTo>
                      <a:pt x="609238" y="64344"/>
                      <a:pt x="609238" y="62715"/>
                      <a:pt x="607609" y="62715"/>
                    </a:cubicBezTo>
                    <a:cubicBezTo>
                      <a:pt x="624713" y="65159"/>
                      <a:pt x="642632" y="64344"/>
                      <a:pt x="660551" y="64344"/>
                    </a:cubicBezTo>
                    <a:cubicBezTo>
                      <a:pt x="672768" y="67603"/>
                      <a:pt x="660551" y="70860"/>
                      <a:pt x="671139" y="68417"/>
                    </a:cubicBezTo>
                    <a:cubicBezTo>
                      <a:pt x="671954" y="69232"/>
                      <a:pt x="671954" y="66788"/>
                      <a:pt x="671954" y="67603"/>
                    </a:cubicBezTo>
                    <a:cubicBezTo>
                      <a:pt x="676026" y="66788"/>
                      <a:pt x="677655" y="72489"/>
                      <a:pt x="680913" y="70046"/>
                    </a:cubicBezTo>
                    <a:cubicBezTo>
                      <a:pt x="680099" y="67603"/>
                      <a:pt x="682542" y="69232"/>
                      <a:pt x="683356" y="67603"/>
                    </a:cubicBezTo>
                    <a:cubicBezTo>
                      <a:pt x="690687" y="69232"/>
                      <a:pt x="692316" y="71675"/>
                      <a:pt x="698832" y="70046"/>
                    </a:cubicBezTo>
                    <a:lnTo>
                      <a:pt x="698017" y="70860"/>
                    </a:lnTo>
                    <a:cubicBezTo>
                      <a:pt x="705348" y="67603"/>
                      <a:pt x="713493" y="70046"/>
                      <a:pt x="720008" y="66788"/>
                    </a:cubicBezTo>
                    <a:cubicBezTo>
                      <a:pt x="759919" y="68417"/>
                      <a:pt x="797385" y="67603"/>
                      <a:pt x="835666" y="67603"/>
                    </a:cubicBezTo>
                    <a:cubicBezTo>
                      <a:pt x="873947" y="69232"/>
                      <a:pt x="910599" y="65973"/>
                      <a:pt x="948880" y="65159"/>
                    </a:cubicBezTo>
                    <a:cubicBezTo>
                      <a:pt x="957839" y="67603"/>
                      <a:pt x="958654" y="67603"/>
                      <a:pt x="968428" y="65159"/>
                    </a:cubicBezTo>
                    <a:cubicBezTo>
                      <a:pt x="968428" y="65973"/>
                      <a:pt x="967613" y="65973"/>
                      <a:pt x="968428" y="65973"/>
                    </a:cubicBezTo>
                    <a:cubicBezTo>
                      <a:pt x="968428" y="63530"/>
                      <a:pt x="974944" y="65159"/>
                      <a:pt x="975758" y="62715"/>
                    </a:cubicBezTo>
                    <a:cubicBezTo>
                      <a:pt x="989604" y="61901"/>
                      <a:pt x="1002636" y="59458"/>
                      <a:pt x="1017297" y="57829"/>
                    </a:cubicBezTo>
                    <a:cubicBezTo>
                      <a:pt x="1014854" y="58643"/>
                      <a:pt x="1014039" y="61087"/>
                      <a:pt x="1017297" y="60272"/>
                    </a:cubicBezTo>
                    <a:lnTo>
                      <a:pt x="1019741" y="57829"/>
                    </a:lnTo>
                    <a:lnTo>
                      <a:pt x="1020555" y="58643"/>
                    </a:lnTo>
                    <a:cubicBezTo>
                      <a:pt x="1022184" y="57829"/>
                      <a:pt x="1023813" y="56199"/>
                      <a:pt x="1022184" y="56199"/>
                    </a:cubicBezTo>
                    <a:cubicBezTo>
                      <a:pt x="1058022" y="48869"/>
                      <a:pt x="1093859" y="47240"/>
                      <a:pt x="1128068" y="35837"/>
                    </a:cubicBezTo>
                    <a:cubicBezTo>
                      <a:pt x="1137027" y="35023"/>
                      <a:pt x="1147615" y="29321"/>
                      <a:pt x="1156575" y="26063"/>
                    </a:cubicBezTo>
                    <a:cubicBezTo>
                      <a:pt x="1170421" y="23620"/>
                      <a:pt x="1182639" y="19547"/>
                      <a:pt x="1194856" y="16290"/>
                    </a:cubicBezTo>
                    <a:cubicBezTo>
                      <a:pt x="1207073" y="12217"/>
                      <a:pt x="1219291" y="6516"/>
                      <a:pt x="1231508" y="0"/>
                    </a:cubicBezTo>
                    <a:cubicBezTo>
                      <a:pt x="1224178" y="814"/>
                      <a:pt x="1224178" y="8145"/>
                      <a:pt x="1214404" y="1466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9" name="任意多边形: 形状 268"/>
              <p:cNvSpPr/>
              <p:nvPr/>
            </p:nvSpPr>
            <p:spPr>
              <a:xfrm>
                <a:off x="6284961" y="5903418"/>
                <a:ext cx="3321" cy="3258"/>
              </a:xfrm>
              <a:custGeom>
                <a:avLst/>
                <a:gdLst>
                  <a:gd name="connsiteX0" fmla="*/ 0 w 3321"/>
                  <a:gd name="connsiteY0" fmla="*/ 0 h 3258"/>
                  <a:gd name="connsiteX1" fmla="*/ 2443 w 3321"/>
                  <a:gd name="connsiteY1" fmla="*/ 3258 h 3258"/>
                  <a:gd name="connsiteX2" fmla="*/ 0 w 3321"/>
                  <a:gd name="connsiteY2" fmla="*/ 0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1" h="3258">
                    <a:moveTo>
                      <a:pt x="0" y="0"/>
                    </a:moveTo>
                    <a:cubicBezTo>
                      <a:pt x="1629" y="815"/>
                      <a:pt x="4887" y="815"/>
                      <a:pt x="2443" y="3258"/>
                    </a:cubicBezTo>
                    <a:cubicBezTo>
                      <a:pt x="2443" y="1629"/>
                      <a:pt x="0" y="815"/>
                      <a:pt x="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0" name="任意多边形: 形状 269"/>
              <p:cNvSpPr/>
              <p:nvPr/>
            </p:nvSpPr>
            <p:spPr>
              <a:xfrm>
                <a:off x="6371296" y="5899345"/>
                <a:ext cx="2443" cy="1857"/>
              </a:xfrm>
              <a:custGeom>
                <a:avLst/>
                <a:gdLst>
                  <a:gd name="connsiteX0" fmla="*/ 815 w 2443"/>
                  <a:gd name="connsiteY0" fmla="*/ 0 h 1857"/>
                  <a:gd name="connsiteX1" fmla="*/ 2444 w 2443"/>
                  <a:gd name="connsiteY1" fmla="*/ 815 h 1857"/>
                  <a:gd name="connsiteX2" fmla="*/ 0 w 2443"/>
                  <a:gd name="connsiteY2" fmla="*/ 1629 h 1857"/>
                  <a:gd name="connsiteX3" fmla="*/ 815 w 2443"/>
                  <a:gd name="connsiteY3" fmla="*/ 0 h 1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3" h="1857">
                    <a:moveTo>
                      <a:pt x="815" y="0"/>
                    </a:moveTo>
                    <a:cubicBezTo>
                      <a:pt x="815" y="0"/>
                      <a:pt x="2444" y="815"/>
                      <a:pt x="2444" y="815"/>
                    </a:cubicBezTo>
                    <a:cubicBezTo>
                      <a:pt x="1629" y="815"/>
                      <a:pt x="815" y="2443"/>
                      <a:pt x="0" y="1629"/>
                    </a:cubicBezTo>
                    <a:cubicBezTo>
                      <a:pt x="815" y="1629"/>
                      <a:pt x="0" y="815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1" name="任意多边形: 形状 270"/>
              <p:cNvSpPr/>
              <p:nvPr/>
            </p:nvSpPr>
            <p:spPr>
              <a:xfrm>
                <a:off x="6386772" y="5898531"/>
                <a:ext cx="7330" cy="2443"/>
              </a:xfrm>
              <a:custGeom>
                <a:avLst/>
                <a:gdLst>
                  <a:gd name="connsiteX0" fmla="*/ 7330 w 7330"/>
                  <a:gd name="connsiteY0" fmla="*/ 0 h 2443"/>
                  <a:gd name="connsiteX1" fmla="*/ 0 w 7330"/>
                  <a:gd name="connsiteY1" fmla="*/ 2443 h 2443"/>
                  <a:gd name="connsiteX2" fmla="*/ 7330 w 7330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30" h="2443">
                    <a:moveTo>
                      <a:pt x="7330" y="0"/>
                    </a:moveTo>
                    <a:cubicBezTo>
                      <a:pt x="7330" y="1629"/>
                      <a:pt x="2443" y="2443"/>
                      <a:pt x="0" y="2443"/>
                    </a:cubicBezTo>
                    <a:cubicBezTo>
                      <a:pt x="1629" y="1629"/>
                      <a:pt x="4072" y="1629"/>
                      <a:pt x="7330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6412835" y="5903418"/>
                <a:ext cx="1949" cy="1629"/>
              </a:xfrm>
              <a:custGeom>
                <a:avLst/>
                <a:gdLst>
                  <a:gd name="connsiteX0" fmla="*/ 815 w 1949"/>
                  <a:gd name="connsiteY0" fmla="*/ 0 h 1629"/>
                  <a:gd name="connsiteX1" fmla="*/ 0 w 1949"/>
                  <a:gd name="connsiteY1" fmla="*/ 1629 h 1629"/>
                  <a:gd name="connsiteX2" fmla="*/ 815 w 1949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49" h="1629">
                    <a:moveTo>
                      <a:pt x="815" y="0"/>
                    </a:moveTo>
                    <a:cubicBezTo>
                      <a:pt x="2444" y="815"/>
                      <a:pt x="2444" y="1629"/>
                      <a:pt x="0" y="1629"/>
                    </a:cubicBezTo>
                    <a:cubicBezTo>
                      <a:pt x="0" y="815"/>
                      <a:pt x="815" y="815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3" name="任意多边形: 形状 272"/>
              <p:cNvSpPr/>
              <p:nvPr/>
            </p:nvSpPr>
            <p:spPr>
              <a:xfrm>
                <a:off x="6415171" y="5900975"/>
                <a:ext cx="3365" cy="1629"/>
              </a:xfrm>
              <a:custGeom>
                <a:avLst/>
                <a:gdLst>
                  <a:gd name="connsiteX0" fmla="*/ 108 w 3365"/>
                  <a:gd name="connsiteY0" fmla="*/ 0 h 1629"/>
                  <a:gd name="connsiteX1" fmla="*/ 3366 w 3365"/>
                  <a:gd name="connsiteY1" fmla="*/ 1629 h 1629"/>
                  <a:gd name="connsiteX2" fmla="*/ 108 w 3365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5" h="1629">
                    <a:moveTo>
                      <a:pt x="108" y="0"/>
                    </a:moveTo>
                    <a:cubicBezTo>
                      <a:pt x="1737" y="0"/>
                      <a:pt x="2551" y="814"/>
                      <a:pt x="3366" y="1629"/>
                    </a:cubicBezTo>
                    <a:cubicBezTo>
                      <a:pt x="3366" y="0"/>
                      <a:pt x="-707" y="1629"/>
                      <a:pt x="10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4" name="任意多边形: 形状 273"/>
              <p:cNvSpPr/>
              <p:nvPr/>
            </p:nvSpPr>
            <p:spPr>
              <a:xfrm>
                <a:off x="6459154" y="5904843"/>
                <a:ext cx="4179" cy="1017"/>
              </a:xfrm>
              <a:custGeom>
                <a:avLst/>
                <a:gdLst>
                  <a:gd name="connsiteX0" fmla="*/ 107 w 4179"/>
                  <a:gd name="connsiteY0" fmla="*/ 204 h 1017"/>
                  <a:gd name="connsiteX1" fmla="*/ 4180 w 4179"/>
                  <a:gd name="connsiteY1" fmla="*/ 1018 h 1017"/>
                  <a:gd name="connsiteX2" fmla="*/ 107 w 4179"/>
                  <a:gd name="connsiteY2" fmla="*/ 204 h 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9" h="1017">
                    <a:moveTo>
                      <a:pt x="107" y="204"/>
                    </a:moveTo>
                    <a:cubicBezTo>
                      <a:pt x="922" y="204"/>
                      <a:pt x="3365" y="-611"/>
                      <a:pt x="4180" y="1018"/>
                    </a:cubicBezTo>
                    <a:cubicBezTo>
                      <a:pt x="3365" y="204"/>
                      <a:pt x="-707" y="1833"/>
                      <a:pt x="107" y="20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5" name="任意多边形: 形状 274"/>
              <p:cNvSpPr/>
              <p:nvPr/>
            </p:nvSpPr>
            <p:spPr>
              <a:xfrm>
                <a:off x="6479623" y="5905047"/>
                <a:ext cx="1966" cy="1629"/>
              </a:xfrm>
              <a:custGeom>
                <a:avLst/>
                <a:gdLst>
                  <a:gd name="connsiteX0" fmla="*/ 0 w 1966"/>
                  <a:gd name="connsiteY0" fmla="*/ 0 h 1629"/>
                  <a:gd name="connsiteX1" fmla="*/ 1629 w 1966"/>
                  <a:gd name="connsiteY1" fmla="*/ 0 h 1629"/>
                  <a:gd name="connsiteX2" fmla="*/ 815 w 1966"/>
                  <a:gd name="connsiteY2" fmla="*/ 1629 h 1629"/>
                  <a:gd name="connsiteX3" fmla="*/ 0 w 1966"/>
                  <a:gd name="connsiteY3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6" h="1629">
                    <a:moveTo>
                      <a:pt x="0" y="0"/>
                    </a:moveTo>
                    <a:cubicBezTo>
                      <a:pt x="815" y="0"/>
                      <a:pt x="815" y="0"/>
                      <a:pt x="1629" y="0"/>
                    </a:cubicBezTo>
                    <a:cubicBezTo>
                      <a:pt x="2443" y="814"/>
                      <a:pt x="1629" y="1629"/>
                      <a:pt x="815" y="16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6" name="任意多边形: 形状 275"/>
              <p:cNvSpPr/>
              <p:nvPr/>
            </p:nvSpPr>
            <p:spPr>
              <a:xfrm>
                <a:off x="6854289" y="5938441"/>
                <a:ext cx="2443" cy="814"/>
              </a:xfrm>
              <a:custGeom>
                <a:avLst/>
                <a:gdLst>
                  <a:gd name="connsiteX0" fmla="*/ 2443 w 2443"/>
                  <a:gd name="connsiteY0" fmla="*/ 815 h 814"/>
                  <a:gd name="connsiteX1" fmla="*/ 0 w 2443"/>
                  <a:gd name="connsiteY1" fmla="*/ 815 h 814"/>
                  <a:gd name="connsiteX2" fmla="*/ 0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2443" y="815"/>
                    </a:moveTo>
                    <a:lnTo>
                      <a:pt x="0" y="8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7" name="任意多边形: 形状 276"/>
              <p:cNvSpPr/>
              <p:nvPr/>
            </p:nvSpPr>
            <p:spPr>
              <a:xfrm>
                <a:off x="7022073" y="5949622"/>
                <a:ext cx="1759" cy="1851"/>
              </a:xfrm>
              <a:custGeom>
                <a:avLst/>
                <a:gdLst>
                  <a:gd name="connsiteX0" fmla="*/ 0 w 1759"/>
                  <a:gd name="connsiteY0" fmla="*/ 222 h 1851"/>
                  <a:gd name="connsiteX1" fmla="*/ 1629 w 1759"/>
                  <a:gd name="connsiteY1" fmla="*/ 1851 h 1851"/>
                  <a:gd name="connsiteX2" fmla="*/ 0 w 1759"/>
                  <a:gd name="connsiteY2" fmla="*/ 222 h 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59" h="1851">
                    <a:moveTo>
                      <a:pt x="0" y="222"/>
                    </a:moveTo>
                    <a:cubicBezTo>
                      <a:pt x="2443" y="-592"/>
                      <a:pt x="1629" y="1036"/>
                      <a:pt x="1629" y="1851"/>
                    </a:cubicBezTo>
                    <a:cubicBezTo>
                      <a:pt x="0" y="1851"/>
                      <a:pt x="2443" y="222"/>
                      <a:pt x="0" y="22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8" name="任意多边形: 形状 277"/>
              <p:cNvSpPr/>
              <p:nvPr/>
            </p:nvSpPr>
            <p:spPr>
              <a:xfrm>
                <a:off x="7110853" y="5944957"/>
                <a:ext cx="814" cy="2443"/>
              </a:xfrm>
              <a:custGeom>
                <a:avLst/>
                <a:gdLst>
                  <a:gd name="connsiteX0" fmla="*/ 815 w 814"/>
                  <a:gd name="connsiteY0" fmla="*/ 2443 h 2443"/>
                  <a:gd name="connsiteX1" fmla="*/ 0 w 814"/>
                  <a:gd name="connsiteY1" fmla="*/ 2443 h 2443"/>
                  <a:gd name="connsiteX2" fmla="*/ 815 w 81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5" y="2443"/>
                    </a:moveTo>
                    <a:lnTo>
                      <a:pt x="0" y="2443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80" name="图形 2"/>
            <p:cNvGrpSpPr/>
            <p:nvPr/>
          </p:nvGrpSpPr>
          <p:grpSpPr>
            <a:xfrm>
              <a:off x="6810306" y="3815882"/>
              <a:ext cx="198787" cy="889341"/>
              <a:chOff x="6810306" y="3815882"/>
              <a:chExt cx="198787" cy="889341"/>
            </a:xfrm>
            <a:solidFill>
              <a:srgbClr val="1B1B1B"/>
            </a:solidFill>
          </p:grpSpPr>
          <p:sp>
            <p:nvSpPr>
              <p:cNvPr id="281" name="任意多边形: 形状 280"/>
              <p:cNvSpPr/>
              <p:nvPr/>
            </p:nvSpPr>
            <p:spPr>
              <a:xfrm>
                <a:off x="6818451" y="3815882"/>
                <a:ext cx="1948" cy="1629"/>
              </a:xfrm>
              <a:custGeom>
                <a:avLst/>
                <a:gdLst>
                  <a:gd name="connsiteX0" fmla="*/ 1629 w 1948"/>
                  <a:gd name="connsiteY0" fmla="*/ 1629 h 1629"/>
                  <a:gd name="connsiteX1" fmla="*/ 0 w 1948"/>
                  <a:gd name="connsiteY1" fmla="*/ 0 h 1629"/>
                  <a:gd name="connsiteX2" fmla="*/ 1629 w 1948"/>
                  <a:gd name="connsiteY2" fmla="*/ 1629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48" h="1629">
                    <a:moveTo>
                      <a:pt x="1629" y="1629"/>
                    </a:moveTo>
                    <a:cubicBezTo>
                      <a:pt x="0" y="-1629"/>
                      <a:pt x="0" y="4072"/>
                      <a:pt x="0" y="0"/>
                    </a:cubicBezTo>
                    <a:cubicBezTo>
                      <a:pt x="1629" y="0"/>
                      <a:pt x="2443" y="0"/>
                      <a:pt x="1629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2" name="任意多边形: 形状 281"/>
              <p:cNvSpPr/>
              <p:nvPr/>
            </p:nvSpPr>
            <p:spPr>
              <a:xfrm>
                <a:off x="6810306" y="3817511"/>
                <a:ext cx="198787" cy="887712"/>
              </a:xfrm>
              <a:custGeom>
                <a:avLst/>
                <a:gdLst>
                  <a:gd name="connsiteX0" fmla="*/ 181631 w 198787"/>
                  <a:gd name="connsiteY0" fmla="*/ 886164 h 887712"/>
                  <a:gd name="connsiteX1" fmla="*/ 178373 w 198787"/>
                  <a:gd name="connsiteY1" fmla="*/ 869875 h 887712"/>
                  <a:gd name="connsiteX2" fmla="*/ 182446 w 198787"/>
                  <a:gd name="connsiteY2" fmla="*/ 851141 h 887712"/>
                  <a:gd name="connsiteX3" fmla="*/ 185703 w 198787"/>
                  <a:gd name="connsiteY3" fmla="*/ 849512 h 887712"/>
                  <a:gd name="connsiteX4" fmla="*/ 188961 w 198787"/>
                  <a:gd name="connsiteY4" fmla="*/ 828336 h 887712"/>
                  <a:gd name="connsiteX5" fmla="*/ 195477 w 198787"/>
                  <a:gd name="connsiteY5" fmla="*/ 805530 h 887712"/>
                  <a:gd name="connsiteX6" fmla="*/ 196292 w 198787"/>
                  <a:gd name="connsiteY6" fmla="*/ 806344 h 887712"/>
                  <a:gd name="connsiteX7" fmla="*/ 194663 w 198787"/>
                  <a:gd name="connsiteY7" fmla="*/ 797385 h 887712"/>
                  <a:gd name="connsiteX8" fmla="*/ 196292 w 198787"/>
                  <a:gd name="connsiteY8" fmla="*/ 797385 h 887712"/>
                  <a:gd name="connsiteX9" fmla="*/ 193848 w 198787"/>
                  <a:gd name="connsiteY9" fmla="*/ 790869 h 887712"/>
                  <a:gd name="connsiteX10" fmla="*/ 197106 w 198787"/>
                  <a:gd name="connsiteY10" fmla="*/ 788426 h 887712"/>
                  <a:gd name="connsiteX11" fmla="*/ 194663 w 198787"/>
                  <a:gd name="connsiteY11" fmla="*/ 786797 h 887712"/>
                  <a:gd name="connsiteX12" fmla="*/ 190590 w 198787"/>
                  <a:gd name="connsiteY12" fmla="*/ 769692 h 887712"/>
                  <a:gd name="connsiteX13" fmla="*/ 192219 w 198787"/>
                  <a:gd name="connsiteY13" fmla="*/ 769692 h 887712"/>
                  <a:gd name="connsiteX14" fmla="*/ 182446 w 198787"/>
                  <a:gd name="connsiteY14" fmla="*/ 737113 h 887712"/>
                  <a:gd name="connsiteX15" fmla="*/ 185703 w 198787"/>
                  <a:gd name="connsiteY15" fmla="*/ 736298 h 887712"/>
                  <a:gd name="connsiteX16" fmla="*/ 180816 w 198787"/>
                  <a:gd name="connsiteY16" fmla="*/ 730597 h 887712"/>
                  <a:gd name="connsiteX17" fmla="*/ 178373 w 198787"/>
                  <a:gd name="connsiteY17" fmla="*/ 722452 h 887712"/>
                  <a:gd name="connsiteX18" fmla="*/ 179188 w 198787"/>
                  <a:gd name="connsiteY18" fmla="*/ 722452 h 887712"/>
                  <a:gd name="connsiteX19" fmla="*/ 175929 w 198787"/>
                  <a:gd name="connsiteY19" fmla="*/ 716751 h 887712"/>
                  <a:gd name="connsiteX20" fmla="*/ 177559 w 198787"/>
                  <a:gd name="connsiteY20" fmla="*/ 715122 h 887712"/>
                  <a:gd name="connsiteX21" fmla="*/ 175929 w 198787"/>
                  <a:gd name="connsiteY21" fmla="*/ 709420 h 887712"/>
                  <a:gd name="connsiteX22" fmla="*/ 175115 w 198787"/>
                  <a:gd name="connsiteY22" fmla="*/ 709420 h 887712"/>
                  <a:gd name="connsiteX23" fmla="*/ 174301 w 198787"/>
                  <a:gd name="connsiteY23" fmla="*/ 704533 h 887712"/>
                  <a:gd name="connsiteX24" fmla="*/ 174301 w 198787"/>
                  <a:gd name="connsiteY24" fmla="*/ 704533 h 887712"/>
                  <a:gd name="connsiteX25" fmla="*/ 171043 w 198787"/>
                  <a:gd name="connsiteY25" fmla="*/ 698017 h 887712"/>
                  <a:gd name="connsiteX26" fmla="*/ 175115 w 198787"/>
                  <a:gd name="connsiteY26" fmla="*/ 698832 h 887712"/>
                  <a:gd name="connsiteX27" fmla="*/ 162898 w 198787"/>
                  <a:gd name="connsiteY27" fmla="*/ 657293 h 887712"/>
                  <a:gd name="connsiteX28" fmla="*/ 164527 w 198787"/>
                  <a:gd name="connsiteY28" fmla="*/ 654035 h 887712"/>
                  <a:gd name="connsiteX29" fmla="*/ 161269 w 198787"/>
                  <a:gd name="connsiteY29" fmla="*/ 647519 h 887712"/>
                  <a:gd name="connsiteX30" fmla="*/ 162083 w 198787"/>
                  <a:gd name="connsiteY30" fmla="*/ 645890 h 887712"/>
                  <a:gd name="connsiteX31" fmla="*/ 158825 w 198787"/>
                  <a:gd name="connsiteY31" fmla="*/ 641003 h 887712"/>
                  <a:gd name="connsiteX32" fmla="*/ 161269 w 198787"/>
                  <a:gd name="connsiteY32" fmla="*/ 641818 h 887712"/>
                  <a:gd name="connsiteX33" fmla="*/ 157196 w 198787"/>
                  <a:gd name="connsiteY33" fmla="*/ 633673 h 887712"/>
                  <a:gd name="connsiteX34" fmla="*/ 158825 w 198787"/>
                  <a:gd name="connsiteY34" fmla="*/ 634487 h 887712"/>
                  <a:gd name="connsiteX35" fmla="*/ 155567 w 198787"/>
                  <a:gd name="connsiteY35" fmla="*/ 626342 h 887712"/>
                  <a:gd name="connsiteX36" fmla="*/ 157196 w 198787"/>
                  <a:gd name="connsiteY36" fmla="*/ 627157 h 887712"/>
                  <a:gd name="connsiteX37" fmla="*/ 153938 w 198787"/>
                  <a:gd name="connsiteY37" fmla="*/ 622270 h 887712"/>
                  <a:gd name="connsiteX38" fmla="*/ 155567 w 198787"/>
                  <a:gd name="connsiteY38" fmla="*/ 622270 h 887712"/>
                  <a:gd name="connsiteX39" fmla="*/ 149866 w 198787"/>
                  <a:gd name="connsiteY39" fmla="*/ 610052 h 887712"/>
                  <a:gd name="connsiteX40" fmla="*/ 150681 w 198787"/>
                  <a:gd name="connsiteY40" fmla="*/ 610052 h 887712"/>
                  <a:gd name="connsiteX41" fmla="*/ 147422 w 198787"/>
                  <a:gd name="connsiteY41" fmla="*/ 597835 h 887712"/>
                  <a:gd name="connsiteX42" fmla="*/ 149866 w 198787"/>
                  <a:gd name="connsiteY42" fmla="*/ 593762 h 887712"/>
                  <a:gd name="connsiteX43" fmla="*/ 144164 w 198787"/>
                  <a:gd name="connsiteY43" fmla="*/ 590505 h 887712"/>
                  <a:gd name="connsiteX44" fmla="*/ 141721 w 198787"/>
                  <a:gd name="connsiteY44" fmla="*/ 579102 h 887712"/>
                  <a:gd name="connsiteX45" fmla="*/ 145794 w 198787"/>
                  <a:gd name="connsiteY45" fmla="*/ 579102 h 887712"/>
                  <a:gd name="connsiteX46" fmla="*/ 147422 w 198787"/>
                  <a:gd name="connsiteY46" fmla="*/ 576658 h 887712"/>
                  <a:gd name="connsiteX47" fmla="*/ 149051 w 198787"/>
                  <a:gd name="connsiteY47" fmla="*/ 578287 h 887712"/>
                  <a:gd name="connsiteX48" fmla="*/ 146608 w 198787"/>
                  <a:gd name="connsiteY48" fmla="*/ 571772 h 887712"/>
                  <a:gd name="connsiteX49" fmla="*/ 138463 w 198787"/>
                  <a:gd name="connsiteY49" fmla="*/ 563627 h 887712"/>
                  <a:gd name="connsiteX50" fmla="*/ 142536 w 198787"/>
                  <a:gd name="connsiteY50" fmla="*/ 562812 h 887712"/>
                  <a:gd name="connsiteX51" fmla="*/ 135205 w 198787"/>
                  <a:gd name="connsiteY51" fmla="*/ 557925 h 887712"/>
                  <a:gd name="connsiteX52" fmla="*/ 136020 w 198787"/>
                  <a:gd name="connsiteY52" fmla="*/ 555482 h 887712"/>
                  <a:gd name="connsiteX53" fmla="*/ 133576 w 198787"/>
                  <a:gd name="connsiteY53" fmla="*/ 554667 h 887712"/>
                  <a:gd name="connsiteX54" fmla="*/ 134391 w 198787"/>
                  <a:gd name="connsiteY54" fmla="*/ 547337 h 887712"/>
                  <a:gd name="connsiteX55" fmla="*/ 136020 w 198787"/>
                  <a:gd name="connsiteY55" fmla="*/ 547337 h 887712"/>
                  <a:gd name="connsiteX56" fmla="*/ 133576 w 198787"/>
                  <a:gd name="connsiteY56" fmla="*/ 542450 h 887712"/>
                  <a:gd name="connsiteX57" fmla="*/ 133576 w 198787"/>
                  <a:gd name="connsiteY57" fmla="*/ 542450 h 887712"/>
                  <a:gd name="connsiteX58" fmla="*/ 130318 w 198787"/>
                  <a:gd name="connsiteY58" fmla="*/ 540006 h 887712"/>
                  <a:gd name="connsiteX59" fmla="*/ 131947 w 198787"/>
                  <a:gd name="connsiteY59" fmla="*/ 540821 h 887712"/>
                  <a:gd name="connsiteX60" fmla="*/ 127875 w 198787"/>
                  <a:gd name="connsiteY60" fmla="*/ 534305 h 887712"/>
                  <a:gd name="connsiteX61" fmla="*/ 130318 w 198787"/>
                  <a:gd name="connsiteY61" fmla="*/ 535120 h 887712"/>
                  <a:gd name="connsiteX62" fmla="*/ 123802 w 198787"/>
                  <a:gd name="connsiteY62" fmla="*/ 524531 h 887712"/>
                  <a:gd name="connsiteX63" fmla="*/ 126246 w 198787"/>
                  <a:gd name="connsiteY63" fmla="*/ 526160 h 887712"/>
                  <a:gd name="connsiteX64" fmla="*/ 122988 w 198787"/>
                  <a:gd name="connsiteY64" fmla="*/ 511499 h 887712"/>
                  <a:gd name="connsiteX65" fmla="*/ 121359 w 198787"/>
                  <a:gd name="connsiteY65" fmla="*/ 512313 h 887712"/>
                  <a:gd name="connsiteX66" fmla="*/ 122173 w 198787"/>
                  <a:gd name="connsiteY66" fmla="*/ 508241 h 887712"/>
                  <a:gd name="connsiteX67" fmla="*/ 120544 w 198787"/>
                  <a:gd name="connsiteY67" fmla="*/ 504983 h 887712"/>
                  <a:gd name="connsiteX68" fmla="*/ 121359 w 198787"/>
                  <a:gd name="connsiteY68" fmla="*/ 505798 h 887712"/>
                  <a:gd name="connsiteX69" fmla="*/ 116472 w 198787"/>
                  <a:gd name="connsiteY69" fmla="*/ 489508 h 887712"/>
                  <a:gd name="connsiteX70" fmla="*/ 112399 w 198787"/>
                  <a:gd name="connsiteY70" fmla="*/ 485435 h 887712"/>
                  <a:gd name="connsiteX71" fmla="*/ 114028 w 198787"/>
                  <a:gd name="connsiteY71" fmla="*/ 485435 h 887712"/>
                  <a:gd name="connsiteX72" fmla="*/ 114028 w 198787"/>
                  <a:gd name="connsiteY72" fmla="*/ 480549 h 887712"/>
                  <a:gd name="connsiteX73" fmla="*/ 115657 w 198787"/>
                  <a:gd name="connsiteY73" fmla="*/ 487065 h 887712"/>
                  <a:gd name="connsiteX74" fmla="*/ 114028 w 198787"/>
                  <a:gd name="connsiteY74" fmla="*/ 482992 h 887712"/>
                  <a:gd name="connsiteX75" fmla="*/ 111585 w 198787"/>
                  <a:gd name="connsiteY75" fmla="*/ 475661 h 887712"/>
                  <a:gd name="connsiteX76" fmla="*/ 114028 w 198787"/>
                  <a:gd name="connsiteY76" fmla="*/ 474847 h 887712"/>
                  <a:gd name="connsiteX77" fmla="*/ 111585 w 198787"/>
                  <a:gd name="connsiteY77" fmla="*/ 471589 h 887712"/>
                  <a:gd name="connsiteX78" fmla="*/ 110770 w 198787"/>
                  <a:gd name="connsiteY78" fmla="*/ 469960 h 887712"/>
                  <a:gd name="connsiteX79" fmla="*/ 108327 w 198787"/>
                  <a:gd name="connsiteY79" fmla="*/ 468331 h 887712"/>
                  <a:gd name="connsiteX80" fmla="*/ 109142 w 198787"/>
                  <a:gd name="connsiteY80" fmla="*/ 463444 h 887712"/>
                  <a:gd name="connsiteX81" fmla="*/ 111585 w 198787"/>
                  <a:gd name="connsiteY81" fmla="*/ 463444 h 887712"/>
                  <a:gd name="connsiteX82" fmla="*/ 107512 w 198787"/>
                  <a:gd name="connsiteY82" fmla="*/ 461001 h 887712"/>
                  <a:gd name="connsiteX83" fmla="*/ 108327 w 198787"/>
                  <a:gd name="connsiteY83" fmla="*/ 460186 h 887712"/>
                  <a:gd name="connsiteX84" fmla="*/ 104255 w 198787"/>
                  <a:gd name="connsiteY84" fmla="*/ 455299 h 887712"/>
                  <a:gd name="connsiteX85" fmla="*/ 104255 w 198787"/>
                  <a:gd name="connsiteY85" fmla="*/ 445526 h 887712"/>
                  <a:gd name="connsiteX86" fmla="*/ 100997 w 198787"/>
                  <a:gd name="connsiteY86" fmla="*/ 438195 h 887712"/>
                  <a:gd name="connsiteX87" fmla="*/ 102625 w 198787"/>
                  <a:gd name="connsiteY87" fmla="*/ 439009 h 887712"/>
                  <a:gd name="connsiteX88" fmla="*/ 100997 w 198787"/>
                  <a:gd name="connsiteY88" fmla="*/ 435752 h 887712"/>
                  <a:gd name="connsiteX89" fmla="*/ 102625 w 198787"/>
                  <a:gd name="connsiteY89" fmla="*/ 429236 h 887712"/>
                  <a:gd name="connsiteX90" fmla="*/ 97739 w 198787"/>
                  <a:gd name="connsiteY90" fmla="*/ 428421 h 887712"/>
                  <a:gd name="connsiteX91" fmla="*/ 96110 w 198787"/>
                  <a:gd name="connsiteY91" fmla="*/ 418647 h 887712"/>
                  <a:gd name="connsiteX92" fmla="*/ 99368 w 198787"/>
                  <a:gd name="connsiteY92" fmla="*/ 419462 h 887712"/>
                  <a:gd name="connsiteX93" fmla="*/ 96924 w 198787"/>
                  <a:gd name="connsiteY93" fmla="*/ 411317 h 887712"/>
                  <a:gd name="connsiteX94" fmla="*/ 94481 w 198787"/>
                  <a:gd name="connsiteY94" fmla="*/ 412946 h 887712"/>
                  <a:gd name="connsiteX95" fmla="*/ 94481 w 198787"/>
                  <a:gd name="connsiteY95" fmla="*/ 408059 h 887712"/>
                  <a:gd name="connsiteX96" fmla="*/ 92037 w 198787"/>
                  <a:gd name="connsiteY96" fmla="*/ 404801 h 887712"/>
                  <a:gd name="connsiteX97" fmla="*/ 91223 w 198787"/>
                  <a:gd name="connsiteY97" fmla="*/ 386068 h 887712"/>
                  <a:gd name="connsiteX98" fmla="*/ 88779 w 198787"/>
                  <a:gd name="connsiteY98" fmla="*/ 383624 h 887712"/>
                  <a:gd name="connsiteX99" fmla="*/ 89594 w 198787"/>
                  <a:gd name="connsiteY99" fmla="*/ 386068 h 887712"/>
                  <a:gd name="connsiteX100" fmla="*/ 87965 w 198787"/>
                  <a:gd name="connsiteY100" fmla="*/ 385253 h 887712"/>
                  <a:gd name="connsiteX101" fmla="*/ 90408 w 198787"/>
                  <a:gd name="connsiteY101" fmla="*/ 382810 h 887712"/>
                  <a:gd name="connsiteX102" fmla="*/ 84707 w 198787"/>
                  <a:gd name="connsiteY102" fmla="*/ 374665 h 887712"/>
                  <a:gd name="connsiteX103" fmla="*/ 85521 w 198787"/>
                  <a:gd name="connsiteY103" fmla="*/ 373036 h 887712"/>
                  <a:gd name="connsiteX104" fmla="*/ 83078 w 198787"/>
                  <a:gd name="connsiteY104" fmla="*/ 370593 h 887712"/>
                  <a:gd name="connsiteX105" fmla="*/ 87150 w 198787"/>
                  <a:gd name="connsiteY105" fmla="*/ 367334 h 887712"/>
                  <a:gd name="connsiteX106" fmla="*/ 83892 w 198787"/>
                  <a:gd name="connsiteY106" fmla="*/ 363262 h 887712"/>
                  <a:gd name="connsiteX107" fmla="*/ 85521 w 198787"/>
                  <a:gd name="connsiteY107" fmla="*/ 360819 h 887712"/>
                  <a:gd name="connsiteX108" fmla="*/ 83078 w 198787"/>
                  <a:gd name="connsiteY108" fmla="*/ 359190 h 887712"/>
                  <a:gd name="connsiteX109" fmla="*/ 83892 w 198787"/>
                  <a:gd name="connsiteY109" fmla="*/ 360004 h 887712"/>
                  <a:gd name="connsiteX110" fmla="*/ 83078 w 198787"/>
                  <a:gd name="connsiteY110" fmla="*/ 356746 h 887712"/>
                  <a:gd name="connsiteX111" fmla="*/ 81449 w 198787"/>
                  <a:gd name="connsiteY111" fmla="*/ 360819 h 887712"/>
                  <a:gd name="connsiteX112" fmla="*/ 79005 w 198787"/>
                  <a:gd name="connsiteY112" fmla="*/ 357561 h 887712"/>
                  <a:gd name="connsiteX113" fmla="*/ 79820 w 198787"/>
                  <a:gd name="connsiteY113" fmla="*/ 352674 h 887712"/>
                  <a:gd name="connsiteX114" fmla="*/ 77376 w 198787"/>
                  <a:gd name="connsiteY114" fmla="*/ 351045 h 887712"/>
                  <a:gd name="connsiteX115" fmla="*/ 79005 w 198787"/>
                  <a:gd name="connsiteY115" fmla="*/ 349416 h 887712"/>
                  <a:gd name="connsiteX116" fmla="*/ 79820 w 198787"/>
                  <a:gd name="connsiteY116" fmla="*/ 351859 h 887712"/>
                  <a:gd name="connsiteX117" fmla="*/ 80634 w 198787"/>
                  <a:gd name="connsiteY117" fmla="*/ 348601 h 887712"/>
                  <a:gd name="connsiteX118" fmla="*/ 77376 w 198787"/>
                  <a:gd name="connsiteY118" fmla="*/ 346158 h 887712"/>
                  <a:gd name="connsiteX119" fmla="*/ 79820 w 198787"/>
                  <a:gd name="connsiteY119" fmla="*/ 346972 h 887712"/>
                  <a:gd name="connsiteX120" fmla="*/ 79820 w 198787"/>
                  <a:gd name="connsiteY120" fmla="*/ 343714 h 887712"/>
                  <a:gd name="connsiteX121" fmla="*/ 78191 w 198787"/>
                  <a:gd name="connsiteY121" fmla="*/ 343714 h 887712"/>
                  <a:gd name="connsiteX122" fmla="*/ 79005 w 198787"/>
                  <a:gd name="connsiteY122" fmla="*/ 342900 h 887712"/>
                  <a:gd name="connsiteX123" fmla="*/ 74933 w 198787"/>
                  <a:gd name="connsiteY123" fmla="*/ 338013 h 887712"/>
                  <a:gd name="connsiteX124" fmla="*/ 74933 w 198787"/>
                  <a:gd name="connsiteY124" fmla="*/ 333126 h 887712"/>
                  <a:gd name="connsiteX125" fmla="*/ 74933 w 198787"/>
                  <a:gd name="connsiteY125" fmla="*/ 333126 h 887712"/>
                  <a:gd name="connsiteX126" fmla="*/ 72489 w 198787"/>
                  <a:gd name="connsiteY126" fmla="*/ 327425 h 887712"/>
                  <a:gd name="connsiteX127" fmla="*/ 72489 w 198787"/>
                  <a:gd name="connsiteY127" fmla="*/ 327425 h 887712"/>
                  <a:gd name="connsiteX128" fmla="*/ 70046 w 198787"/>
                  <a:gd name="connsiteY128" fmla="*/ 323352 h 887712"/>
                  <a:gd name="connsiteX129" fmla="*/ 73304 w 198787"/>
                  <a:gd name="connsiteY129" fmla="*/ 318465 h 887712"/>
                  <a:gd name="connsiteX130" fmla="*/ 68417 w 198787"/>
                  <a:gd name="connsiteY130" fmla="*/ 316836 h 887712"/>
                  <a:gd name="connsiteX131" fmla="*/ 65973 w 198787"/>
                  <a:gd name="connsiteY131" fmla="*/ 302990 h 887712"/>
                  <a:gd name="connsiteX132" fmla="*/ 64345 w 198787"/>
                  <a:gd name="connsiteY132" fmla="*/ 302175 h 887712"/>
                  <a:gd name="connsiteX133" fmla="*/ 61087 w 198787"/>
                  <a:gd name="connsiteY133" fmla="*/ 282628 h 887712"/>
                  <a:gd name="connsiteX134" fmla="*/ 63530 w 198787"/>
                  <a:gd name="connsiteY134" fmla="*/ 281813 h 887712"/>
                  <a:gd name="connsiteX135" fmla="*/ 61901 w 198787"/>
                  <a:gd name="connsiteY135" fmla="*/ 279370 h 887712"/>
                  <a:gd name="connsiteX136" fmla="*/ 59458 w 198787"/>
                  <a:gd name="connsiteY136" fmla="*/ 281813 h 887712"/>
                  <a:gd name="connsiteX137" fmla="*/ 57014 w 198787"/>
                  <a:gd name="connsiteY137" fmla="*/ 269596 h 887712"/>
                  <a:gd name="connsiteX138" fmla="*/ 55385 w 198787"/>
                  <a:gd name="connsiteY138" fmla="*/ 269596 h 887712"/>
                  <a:gd name="connsiteX139" fmla="*/ 56200 w 198787"/>
                  <a:gd name="connsiteY139" fmla="*/ 264709 h 887712"/>
                  <a:gd name="connsiteX140" fmla="*/ 54571 w 198787"/>
                  <a:gd name="connsiteY140" fmla="*/ 264709 h 887712"/>
                  <a:gd name="connsiteX141" fmla="*/ 56200 w 198787"/>
                  <a:gd name="connsiteY141" fmla="*/ 263080 h 887712"/>
                  <a:gd name="connsiteX142" fmla="*/ 53756 w 198787"/>
                  <a:gd name="connsiteY142" fmla="*/ 260637 h 887712"/>
                  <a:gd name="connsiteX143" fmla="*/ 55385 w 198787"/>
                  <a:gd name="connsiteY143" fmla="*/ 259822 h 887712"/>
                  <a:gd name="connsiteX144" fmla="*/ 51313 w 198787"/>
                  <a:gd name="connsiteY144" fmla="*/ 252492 h 887712"/>
                  <a:gd name="connsiteX145" fmla="*/ 52942 w 198787"/>
                  <a:gd name="connsiteY145" fmla="*/ 250048 h 887712"/>
                  <a:gd name="connsiteX146" fmla="*/ 50498 w 198787"/>
                  <a:gd name="connsiteY146" fmla="*/ 249234 h 887712"/>
                  <a:gd name="connsiteX147" fmla="*/ 52127 w 198787"/>
                  <a:gd name="connsiteY147" fmla="*/ 240274 h 887712"/>
                  <a:gd name="connsiteX148" fmla="*/ 41539 w 198787"/>
                  <a:gd name="connsiteY148" fmla="*/ 215840 h 887712"/>
                  <a:gd name="connsiteX149" fmla="*/ 42353 w 198787"/>
                  <a:gd name="connsiteY149" fmla="*/ 215840 h 887712"/>
                  <a:gd name="connsiteX150" fmla="*/ 40724 w 198787"/>
                  <a:gd name="connsiteY150" fmla="*/ 213396 h 887712"/>
                  <a:gd name="connsiteX151" fmla="*/ 44797 w 198787"/>
                  <a:gd name="connsiteY151" fmla="*/ 212582 h 887712"/>
                  <a:gd name="connsiteX152" fmla="*/ 40724 w 198787"/>
                  <a:gd name="connsiteY152" fmla="*/ 206880 h 887712"/>
                  <a:gd name="connsiteX153" fmla="*/ 39910 w 198787"/>
                  <a:gd name="connsiteY153" fmla="*/ 208509 h 887712"/>
                  <a:gd name="connsiteX154" fmla="*/ 37466 w 198787"/>
                  <a:gd name="connsiteY154" fmla="*/ 203622 h 887712"/>
                  <a:gd name="connsiteX155" fmla="*/ 40724 w 198787"/>
                  <a:gd name="connsiteY155" fmla="*/ 202808 h 887712"/>
                  <a:gd name="connsiteX156" fmla="*/ 39095 w 198787"/>
                  <a:gd name="connsiteY156" fmla="*/ 201179 h 887712"/>
                  <a:gd name="connsiteX157" fmla="*/ 48055 w 198787"/>
                  <a:gd name="connsiteY157" fmla="*/ 201993 h 887712"/>
                  <a:gd name="connsiteX158" fmla="*/ 47240 w 198787"/>
                  <a:gd name="connsiteY158" fmla="*/ 200364 h 887712"/>
                  <a:gd name="connsiteX159" fmla="*/ 50498 w 198787"/>
                  <a:gd name="connsiteY159" fmla="*/ 199550 h 887712"/>
                  <a:gd name="connsiteX160" fmla="*/ 44797 w 198787"/>
                  <a:gd name="connsiteY160" fmla="*/ 198735 h 887712"/>
                  <a:gd name="connsiteX161" fmla="*/ 38281 w 198787"/>
                  <a:gd name="connsiteY161" fmla="*/ 193848 h 887712"/>
                  <a:gd name="connsiteX162" fmla="*/ 41539 w 198787"/>
                  <a:gd name="connsiteY162" fmla="*/ 196292 h 887712"/>
                  <a:gd name="connsiteX163" fmla="*/ 39910 w 198787"/>
                  <a:gd name="connsiteY163" fmla="*/ 190590 h 887712"/>
                  <a:gd name="connsiteX164" fmla="*/ 35837 w 198787"/>
                  <a:gd name="connsiteY164" fmla="*/ 190590 h 887712"/>
                  <a:gd name="connsiteX165" fmla="*/ 37466 w 198787"/>
                  <a:gd name="connsiteY165" fmla="*/ 188147 h 887712"/>
                  <a:gd name="connsiteX166" fmla="*/ 34208 w 198787"/>
                  <a:gd name="connsiteY166" fmla="*/ 188147 h 887712"/>
                  <a:gd name="connsiteX167" fmla="*/ 31765 w 198787"/>
                  <a:gd name="connsiteY167" fmla="*/ 183260 h 887712"/>
                  <a:gd name="connsiteX168" fmla="*/ 37466 w 198787"/>
                  <a:gd name="connsiteY168" fmla="*/ 181631 h 887712"/>
                  <a:gd name="connsiteX169" fmla="*/ 30950 w 198787"/>
                  <a:gd name="connsiteY169" fmla="*/ 180816 h 887712"/>
                  <a:gd name="connsiteX170" fmla="*/ 34208 w 198787"/>
                  <a:gd name="connsiteY170" fmla="*/ 179188 h 887712"/>
                  <a:gd name="connsiteX171" fmla="*/ 33394 w 198787"/>
                  <a:gd name="connsiteY171" fmla="*/ 173486 h 887712"/>
                  <a:gd name="connsiteX172" fmla="*/ 30950 w 198787"/>
                  <a:gd name="connsiteY172" fmla="*/ 173486 h 887712"/>
                  <a:gd name="connsiteX173" fmla="*/ 32580 w 198787"/>
                  <a:gd name="connsiteY173" fmla="*/ 170228 h 887712"/>
                  <a:gd name="connsiteX174" fmla="*/ 31765 w 198787"/>
                  <a:gd name="connsiteY174" fmla="*/ 164527 h 887712"/>
                  <a:gd name="connsiteX175" fmla="*/ 28507 w 198787"/>
                  <a:gd name="connsiteY175" fmla="*/ 162083 h 887712"/>
                  <a:gd name="connsiteX176" fmla="*/ 28507 w 198787"/>
                  <a:gd name="connsiteY176" fmla="*/ 166156 h 887712"/>
                  <a:gd name="connsiteX177" fmla="*/ 26064 w 198787"/>
                  <a:gd name="connsiteY177" fmla="*/ 161269 h 887712"/>
                  <a:gd name="connsiteX178" fmla="*/ 26878 w 198787"/>
                  <a:gd name="connsiteY178" fmla="*/ 160454 h 887712"/>
                  <a:gd name="connsiteX179" fmla="*/ 24435 w 198787"/>
                  <a:gd name="connsiteY179" fmla="*/ 157196 h 887712"/>
                  <a:gd name="connsiteX180" fmla="*/ 26064 w 198787"/>
                  <a:gd name="connsiteY180" fmla="*/ 156382 h 887712"/>
                  <a:gd name="connsiteX181" fmla="*/ 23620 w 198787"/>
                  <a:gd name="connsiteY181" fmla="*/ 155567 h 887712"/>
                  <a:gd name="connsiteX182" fmla="*/ 25249 w 198787"/>
                  <a:gd name="connsiteY182" fmla="*/ 150681 h 887712"/>
                  <a:gd name="connsiteX183" fmla="*/ 27693 w 198787"/>
                  <a:gd name="connsiteY183" fmla="*/ 153124 h 887712"/>
                  <a:gd name="connsiteX184" fmla="*/ 27693 w 198787"/>
                  <a:gd name="connsiteY184" fmla="*/ 149866 h 887712"/>
                  <a:gd name="connsiteX185" fmla="*/ 21991 w 198787"/>
                  <a:gd name="connsiteY185" fmla="*/ 149051 h 887712"/>
                  <a:gd name="connsiteX186" fmla="*/ 21177 w 198787"/>
                  <a:gd name="connsiteY186" fmla="*/ 146608 h 887712"/>
                  <a:gd name="connsiteX187" fmla="*/ 23620 w 198787"/>
                  <a:gd name="connsiteY187" fmla="*/ 148237 h 887712"/>
                  <a:gd name="connsiteX188" fmla="*/ 25249 w 198787"/>
                  <a:gd name="connsiteY188" fmla="*/ 143350 h 887712"/>
                  <a:gd name="connsiteX189" fmla="*/ 21177 w 198787"/>
                  <a:gd name="connsiteY189" fmla="*/ 142536 h 887712"/>
                  <a:gd name="connsiteX190" fmla="*/ 22806 w 198787"/>
                  <a:gd name="connsiteY190" fmla="*/ 140092 h 887712"/>
                  <a:gd name="connsiteX191" fmla="*/ 19548 w 198787"/>
                  <a:gd name="connsiteY191" fmla="*/ 138463 h 887712"/>
                  <a:gd name="connsiteX192" fmla="*/ 22806 w 198787"/>
                  <a:gd name="connsiteY192" fmla="*/ 131133 h 887712"/>
                  <a:gd name="connsiteX193" fmla="*/ 26064 w 198787"/>
                  <a:gd name="connsiteY193" fmla="*/ 132762 h 887712"/>
                  <a:gd name="connsiteX194" fmla="*/ 26064 w 198787"/>
                  <a:gd name="connsiteY194" fmla="*/ 131133 h 887712"/>
                  <a:gd name="connsiteX195" fmla="*/ 30136 w 198787"/>
                  <a:gd name="connsiteY195" fmla="*/ 130318 h 887712"/>
                  <a:gd name="connsiteX196" fmla="*/ 28507 w 198787"/>
                  <a:gd name="connsiteY196" fmla="*/ 127060 h 887712"/>
                  <a:gd name="connsiteX197" fmla="*/ 18733 w 198787"/>
                  <a:gd name="connsiteY197" fmla="*/ 126246 h 887712"/>
                  <a:gd name="connsiteX198" fmla="*/ 19548 w 198787"/>
                  <a:gd name="connsiteY198" fmla="*/ 118101 h 887712"/>
                  <a:gd name="connsiteX199" fmla="*/ 17104 w 198787"/>
                  <a:gd name="connsiteY199" fmla="*/ 120544 h 887712"/>
                  <a:gd name="connsiteX200" fmla="*/ 13846 w 198787"/>
                  <a:gd name="connsiteY200" fmla="*/ 115657 h 887712"/>
                  <a:gd name="connsiteX201" fmla="*/ 19548 w 198787"/>
                  <a:gd name="connsiteY201" fmla="*/ 114843 h 887712"/>
                  <a:gd name="connsiteX202" fmla="*/ 19548 w 198787"/>
                  <a:gd name="connsiteY202" fmla="*/ 117286 h 887712"/>
                  <a:gd name="connsiteX203" fmla="*/ 22806 w 198787"/>
                  <a:gd name="connsiteY203" fmla="*/ 114029 h 887712"/>
                  <a:gd name="connsiteX204" fmla="*/ 19548 w 198787"/>
                  <a:gd name="connsiteY204" fmla="*/ 110770 h 887712"/>
                  <a:gd name="connsiteX205" fmla="*/ 17919 w 198787"/>
                  <a:gd name="connsiteY205" fmla="*/ 112399 h 887712"/>
                  <a:gd name="connsiteX206" fmla="*/ 15475 w 198787"/>
                  <a:gd name="connsiteY206" fmla="*/ 106698 h 887712"/>
                  <a:gd name="connsiteX207" fmla="*/ 13032 w 198787"/>
                  <a:gd name="connsiteY207" fmla="*/ 109956 h 887712"/>
                  <a:gd name="connsiteX208" fmla="*/ 11403 w 198787"/>
                  <a:gd name="connsiteY208" fmla="*/ 107512 h 887712"/>
                  <a:gd name="connsiteX209" fmla="*/ 13032 w 198787"/>
                  <a:gd name="connsiteY209" fmla="*/ 107512 h 887712"/>
                  <a:gd name="connsiteX210" fmla="*/ 9774 w 198787"/>
                  <a:gd name="connsiteY210" fmla="*/ 102625 h 887712"/>
                  <a:gd name="connsiteX211" fmla="*/ 12217 w 198787"/>
                  <a:gd name="connsiteY211" fmla="*/ 100182 h 887712"/>
                  <a:gd name="connsiteX212" fmla="*/ 16290 w 198787"/>
                  <a:gd name="connsiteY212" fmla="*/ 105069 h 887712"/>
                  <a:gd name="connsiteX213" fmla="*/ 13846 w 198787"/>
                  <a:gd name="connsiteY213" fmla="*/ 99368 h 887712"/>
                  <a:gd name="connsiteX214" fmla="*/ 14661 w 198787"/>
                  <a:gd name="connsiteY214" fmla="*/ 100997 h 887712"/>
                  <a:gd name="connsiteX215" fmla="*/ 15475 w 198787"/>
                  <a:gd name="connsiteY215" fmla="*/ 94481 h 887712"/>
                  <a:gd name="connsiteX216" fmla="*/ 13032 w 198787"/>
                  <a:gd name="connsiteY216" fmla="*/ 94481 h 887712"/>
                  <a:gd name="connsiteX217" fmla="*/ 8959 w 198787"/>
                  <a:gd name="connsiteY217" fmla="*/ 86336 h 887712"/>
                  <a:gd name="connsiteX218" fmla="*/ 11403 w 198787"/>
                  <a:gd name="connsiteY218" fmla="*/ 83892 h 887712"/>
                  <a:gd name="connsiteX219" fmla="*/ 14661 w 198787"/>
                  <a:gd name="connsiteY219" fmla="*/ 92852 h 887712"/>
                  <a:gd name="connsiteX220" fmla="*/ 18733 w 198787"/>
                  <a:gd name="connsiteY220" fmla="*/ 96110 h 887712"/>
                  <a:gd name="connsiteX221" fmla="*/ 22806 w 198787"/>
                  <a:gd name="connsiteY221" fmla="*/ 91223 h 887712"/>
                  <a:gd name="connsiteX222" fmla="*/ 21177 w 198787"/>
                  <a:gd name="connsiteY222" fmla="*/ 88779 h 887712"/>
                  <a:gd name="connsiteX223" fmla="*/ 17104 w 198787"/>
                  <a:gd name="connsiteY223" fmla="*/ 90408 h 887712"/>
                  <a:gd name="connsiteX224" fmla="*/ 12217 w 198787"/>
                  <a:gd name="connsiteY224" fmla="*/ 81449 h 887712"/>
                  <a:gd name="connsiteX225" fmla="*/ 15475 w 198787"/>
                  <a:gd name="connsiteY225" fmla="*/ 81449 h 887712"/>
                  <a:gd name="connsiteX226" fmla="*/ 12217 w 198787"/>
                  <a:gd name="connsiteY226" fmla="*/ 67603 h 887712"/>
                  <a:gd name="connsiteX227" fmla="*/ 8145 w 198787"/>
                  <a:gd name="connsiteY227" fmla="*/ 65159 h 887712"/>
                  <a:gd name="connsiteX228" fmla="*/ 4887 w 198787"/>
                  <a:gd name="connsiteY228" fmla="*/ 69232 h 887712"/>
                  <a:gd name="connsiteX229" fmla="*/ 6516 w 198787"/>
                  <a:gd name="connsiteY229" fmla="*/ 68417 h 887712"/>
                  <a:gd name="connsiteX230" fmla="*/ 5701 w 198787"/>
                  <a:gd name="connsiteY230" fmla="*/ 63530 h 887712"/>
                  <a:gd name="connsiteX231" fmla="*/ 12217 w 198787"/>
                  <a:gd name="connsiteY231" fmla="*/ 63530 h 887712"/>
                  <a:gd name="connsiteX232" fmla="*/ 13032 w 198787"/>
                  <a:gd name="connsiteY232" fmla="*/ 60272 h 887712"/>
                  <a:gd name="connsiteX233" fmla="*/ 7330 w 198787"/>
                  <a:gd name="connsiteY233" fmla="*/ 51313 h 887712"/>
                  <a:gd name="connsiteX234" fmla="*/ 4072 w 198787"/>
                  <a:gd name="connsiteY234" fmla="*/ 37466 h 887712"/>
                  <a:gd name="connsiteX235" fmla="*/ 8145 w 198787"/>
                  <a:gd name="connsiteY235" fmla="*/ 33394 h 887712"/>
                  <a:gd name="connsiteX236" fmla="*/ 5701 w 198787"/>
                  <a:gd name="connsiteY236" fmla="*/ 31765 h 887712"/>
                  <a:gd name="connsiteX237" fmla="*/ 6516 w 198787"/>
                  <a:gd name="connsiteY237" fmla="*/ 31765 h 887712"/>
                  <a:gd name="connsiteX238" fmla="*/ 2443 w 198787"/>
                  <a:gd name="connsiteY238" fmla="*/ 24435 h 887712"/>
                  <a:gd name="connsiteX239" fmla="*/ 5701 w 198787"/>
                  <a:gd name="connsiteY239" fmla="*/ 24435 h 887712"/>
                  <a:gd name="connsiteX240" fmla="*/ 4887 w 198787"/>
                  <a:gd name="connsiteY240" fmla="*/ 22806 h 887712"/>
                  <a:gd name="connsiteX241" fmla="*/ 7330 w 198787"/>
                  <a:gd name="connsiteY241" fmla="*/ 22806 h 887712"/>
                  <a:gd name="connsiteX242" fmla="*/ 4887 w 198787"/>
                  <a:gd name="connsiteY242" fmla="*/ 15475 h 887712"/>
                  <a:gd name="connsiteX243" fmla="*/ 3258 w 198787"/>
                  <a:gd name="connsiteY243" fmla="*/ 17104 h 887712"/>
                  <a:gd name="connsiteX244" fmla="*/ 0 w 198787"/>
                  <a:gd name="connsiteY244" fmla="*/ 5701 h 887712"/>
                  <a:gd name="connsiteX245" fmla="*/ 1629 w 198787"/>
                  <a:gd name="connsiteY245" fmla="*/ 5701 h 887712"/>
                  <a:gd name="connsiteX246" fmla="*/ 0 w 198787"/>
                  <a:gd name="connsiteY246" fmla="*/ 3258 h 887712"/>
                  <a:gd name="connsiteX247" fmla="*/ 814 w 198787"/>
                  <a:gd name="connsiteY247" fmla="*/ 0 h 887712"/>
                  <a:gd name="connsiteX248" fmla="*/ 6516 w 198787"/>
                  <a:gd name="connsiteY248" fmla="*/ 4887 h 887712"/>
                  <a:gd name="connsiteX249" fmla="*/ 2443 w 198787"/>
                  <a:gd name="connsiteY249" fmla="*/ 4887 h 887712"/>
                  <a:gd name="connsiteX250" fmla="*/ 4072 w 198787"/>
                  <a:gd name="connsiteY250" fmla="*/ 9774 h 887712"/>
                  <a:gd name="connsiteX251" fmla="*/ 2443 w 198787"/>
                  <a:gd name="connsiteY251" fmla="*/ 7330 h 887712"/>
                  <a:gd name="connsiteX252" fmla="*/ 7330 w 198787"/>
                  <a:gd name="connsiteY252" fmla="*/ 8959 h 887712"/>
                  <a:gd name="connsiteX253" fmla="*/ 6516 w 198787"/>
                  <a:gd name="connsiteY253" fmla="*/ 7330 h 887712"/>
                  <a:gd name="connsiteX254" fmla="*/ 8959 w 198787"/>
                  <a:gd name="connsiteY254" fmla="*/ 12217 h 887712"/>
                  <a:gd name="connsiteX255" fmla="*/ 6516 w 198787"/>
                  <a:gd name="connsiteY255" fmla="*/ 13032 h 887712"/>
                  <a:gd name="connsiteX256" fmla="*/ 9774 w 198787"/>
                  <a:gd name="connsiteY256" fmla="*/ 17919 h 887712"/>
                  <a:gd name="connsiteX257" fmla="*/ 13032 w 198787"/>
                  <a:gd name="connsiteY257" fmla="*/ 26878 h 887712"/>
                  <a:gd name="connsiteX258" fmla="*/ 6516 w 198787"/>
                  <a:gd name="connsiteY258" fmla="*/ 22806 h 887712"/>
                  <a:gd name="connsiteX259" fmla="*/ 6516 w 198787"/>
                  <a:gd name="connsiteY259" fmla="*/ 27693 h 887712"/>
                  <a:gd name="connsiteX260" fmla="*/ 13032 w 198787"/>
                  <a:gd name="connsiteY260" fmla="*/ 30950 h 887712"/>
                  <a:gd name="connsiteX261" fmla="*/ 11403 w 198787"/>
                  <a:gd name="connsiteY261" fmla="*/ 31765 h 887712"/>
                  <a:gd name="connsiteX262" fmla="*/ 15475 w 198787"/>
                  <a:gd name="connsiteY262" fmla="*/ 37466 h 887712"/>
                  <a:gd name="connsiteX263" fmla="*/ 18733 w 198787"/>
                  <a:gd name="connsiteY263" fmla="*/ 53756 h 887712"/>
                  <a:gd name="connsiteX264" fmla="*/ 17104 w 198787"/>
                  <a:gd name="connsiteY264" fmla="*/ 54571 h 887712"/>
                  <a:gd name="connsiteX265" fmla="*/ 22806 w 198787"/>
                  <a:gd name="connsiteY265" fmla="*/ 65159 h 887712"/>
                  <a:gd name="connsiteX266" fmla="*/ 25249 w 198787"/>
                  <a:gd name="connsiteY266" fmla="*/ 80634 h 887712"/>
                  <a:gd name="connsiteX267" fmla="*/ 34208 w 198787"/>
                  <a:gd name="connsiteY267" fmla="*/ 108327 h 887712"/>
                  <a:gd name="connsiteX268" fmla="*/ 31765 w 198787"/>
                  <a:gd name="connsiteY268" fmla="*/ 107512 h 887712"/>
                  <a:gd name="connsiteX269" fmla="*/ 31765 w 198787"/>
                  <a:gd name="connsiteY269" fmla="*/ 110770 h 887712"/>
                  <a:gd name="connsiteX270" fmla="*/ 36652 w 198787"/>
                  <a:gd name="connsiteY270" fmla="*/ 113214 h 887712"/>
                  <a:gd name="connsiteX271" fmla="*/ 41539 w 198787"/>
                  <a:gd name="connsiteY271" fmla="*/ 127060 h 887712"/>
                  <a:gd name="connsiteX272" fmla="*/ 39910 w 198787"/>
                  <a:gd name="connsiteY272" fmla="*/ 127875 h 887712"/>
                  <a:gd name="connsiteX273" fmla="*/ 43168 w 198787"/>
                  <a:gd name="connsiteY273" fmla="*/ 141721 h 887712"/>
                  <a:gd name="connsiteX274" fmla="*/ 41539 w 198787"/>
                  <a:gd name="connsiteY274" fmla="*/ 144979 h 887712"/>
                  <a:gd name="connsiteX275" fmla="*/ 47240 w 198787"/>
                  <a:gd name="connsiteY275" fmla="*/ 152309 h 887712"/>
                  <a:gd name="connsiteX276" fmla="*/ 48055 w 198787"/>
                  <a:gd name="connsiteY276" fmla="*/ 163712 h 887712"/>
                  <a:gd name="connsiteX277" fmla="*/ 59458 w 198787"/>
                  <a:gd name="connsiteY277" fmla="*/ 196292 h 887712"/>
                  <a:gd name="connsiteX278" fmla="*/ 57829 w 198787"/>
                  <a:gd name="connsiteY278" fmla="*/ 197921 h 887712"/>
                  <a:gd name="connsiteX279" fmla="*/ 68417 w 198787"/>
                  <a:gd name="connsiteY279" fmla="*/ 231315 h 887712"/>
                  <a:gd name="connsiteX280" fmla="*/ 65159 w 198787"/>
                  <a:gd name="connsiteY280" fmla="*/ 231315 h 887712"/>
                  <a:gd name="connsiteX281" fmla="*/ 70046 w 198787"/>
                  <a:gd name="connsiteY281" fmla="*/ 236202 h 887712"/>
                  <a:gd name="connsiteX282" fmla="*/ 70860 w 198787"/>
                  <a:gd name="connsiteY282" fmla="*/ 245976 h 887712"/>
                  <a:gd name="connsiteX283" fmla="*/ 74118 w 198787"/>
                  <a:gd name="connsiteY283" fmla="*/ 251677 h 887712"/>
                  <a:gd name="connsiteX284" fmla="*/ 77376 w 198787"/>
                  <a:gd name="connsiteY284" fmla="*/ 265523 h 887712"/>
                  <a:gd name="connsiteX285" fmla="*/ 77376 w 198787"/>
                  <a:gd name="connsiteY285" fmla="*/ 263895 h 887712"/>
                  <a:gd name="connsiteX286" fmla="*/ 74933 w 198787"/>
                  <a:gd name="connsiteY286" fmla="*/ 265523 h 887712"/>
                  <a:gd name="connsiteX287" fmla="*/ 79005 w 198787"/>
                  <a:gd name="connsiteY287" fmla="*/ 270410 h 887712"/>
                  <a:gd name="connsiteX288" fmla="*/ 83078 w 198787"/>
                  <a:gd name="connsiteY288" fmla="*/ 290773 h 887712"/>
                  <a:gd name="connsiteX289" fmla="*/ 85521 w 198787"/>
                  <a:gd name="connsiteY289" fmla="*/ 291587 h 887712"/>
                  <a:gd name="connsiteX290" fmla="*/ 88779 w 198787"/>
                  <a:gd name="connsiteY290" fmla="*/ 307062 h 887712"/>
                  <a:gd name="connsiteX291" fmla="*/ 87150 w 198787"/>
                  <a:gd name="connsiteY291" fmla="*/ 308691 h 887712"/>
                  <a:gd name="connsiteX292" fmla="*/ 89594 w 198787"/>
                  <a:gd name="connsiteY292" fmla="*/ 309506 h 887712"/>
                  <a:gd name="connsiteX293" fmla="*/ 94481 w 198787"/>
                  <a:gd name="connsiteY293" fmla="*/ 335569 h 887712"/>
                  <a:gd name="connsiteX294" fmla="*/ 105884 w 198787"/>
                  <a:gd name="connsiteY294" fmla="*/ 377923 h 887712"/>
                  <a:gd name="connsiteX295" fmla="*/ 105069 w 198787"/>
                  <a:gd name="connsiteY295" fmla="*/ 377923 h 887712"/>
                  <a:gd name="connsiteX296" fmla="*/ 109956 w 198787"/>
                  <a:gd name="connsiteY296" fmla="*/ 391769 h 887712"/>
                  <a:gd name="connsiteX297" fmla="*/ 109142 w 198787"/>
                  <a:gd name="connsiteY297" fmla="*/ 395842 h 887712"/>
                  <a:gd name="connsiteX298" fmla="*/ 113214 w 198787"/>
                  <a:gd name="connsiteY298" fmla="*/ 411317 h 887712"/>
                  <a:gd name="connsiteX299" fmla="*/ 112399 w 198787"/>
                  <a:gd name="connsiteY299" fmla="*/ 410502 h 887712"/>
                  <a:gd name="connsiteX300" fmla="*/ 114843 w 198787"/>
                  <a:gd name="connsiteY300" fmla="*/ 425978 h 887712"/>
                  <a:gd name="connsiteX301" fmla="*/ 113214 w 198787"/>
                  <a:gd name="connsiteY301" fmla="*/ 424349 h 887712"/>
                  <a:gd name="connsiteX302" fmla="*/ 114028 w 198787"/>
                  <a:gd name="connsiteY302" fmla="*/ 430865 h 887712"/>
                  <a:gd name="connsiteX303" fmla="*/ 115657 w 198787"/>
                  <a:gd name="connsiteY303" fmla="*/ 430865 h 887712"/>
                  <a:gd name="connsiteX304" fmla="*/ 126246 w 198787"/>
                  <a:gd name="connsiteY304" fmla="*/ 468331 h 887712"/>
                  <a:gd name="connsiteX305" fmla="*/ 124617 w 198787"/>
                  <a:gd name="connsiteY305" fmla="*/ 477291 h 887712"/>
                  <a:gd name="connsiteX306" fmla="*/ 125431 w 198787"/>
                  <a:gd name="connsiteY306" fmla="*/ 477291 h 887712"/>
                  <a:gd name="connsiteX307" fmla="*/ 124617 w 198787"/>
                  <a:gd name="connsiteY307" fmla="*/ 483806 h 887712"/>
                  <a:gd name="connsiteX308" fmla="*/ 127875 w 198787"/>
                  <a:gd name="connsiteY308" fmla="*/ 484621 h 887712"/>
                  <a:gd name="connsiteX309" fmla="*/ 128689 w 198787"/>
                  <a:gd name="connsiteY309" fmla="*/ 496024 h 887712"/>
                  <a:gd name="connsiteX310" fmla="*/ 127060 w 198787"/>
                  <a:gd name="connsiteY310" fmla="*/ 496024 h 887712"/>
                  <a:gd name="connsiteX311" fmla="*/ 136020 w 198787"/>
                  <a:gd name="connsiteY311" fmla="*/ 509870 h 887712"/>
                  <a:gd name="connsiteX312" fmla="*/ 159640 w 198787"/>
                  <a:gd name="connsiteY312" fmla="*/ 592134 h 887712"/>
                  <a:gd name="connsiteX313" fmla="*/ 178373 w 198787"/>
                  <a:gd name="connsiteY313" fmla="*/ 674397 h 887712"/>
                  <a:gd name="connsiteX314" fmla="*/ 180002 w 198787"/>
                  <a:gd name="connsiteY314" fmla="*/ 689058 h 887712"/>
                  <a:gd name="connsiteX315" fmla="*/ 179188 w 198787"/>
                  <a:gd name="connsiteY315" fmla="*/ 689058 h 887712"/>
                  <a:gd name="connsiteX316" fmla="*/ 183260 w 198787"/>
                  <a:gd name="connsiteY316" fmla="*/ 693945 h 887712"/>
                  <a:gd name="connsiteX317" fmla="*/ 190590 w 198787"/>
                  <a:gd name="connsiteY317" fmla="*/ 724081 h 887712"/>
                  <a:gd name="connsiteX318" fmla="*/ 188147 w 198787"/>
                  <a:gd name="connsiteY318" fmla="*/ 724081 h 887712"/>
                  <a:gd name="connsiteX319" fmla="*/ 190590 w 198787"/>
                  <a:gd name="connsiteY319" fmla="*/ 725710 h 887712"/>
                  <a:gd name="connsiteX320" fmla="*/ 189776 w 198787"/>
                  <a:gd name="connsiteY320" fmla="*/ 726525 h 887712"/>
                  <a:gd name="connsiteX321" fmla="*/ 192219 w 198787"/>
                  <a:gd name="connsiteY321" fmla="*/ 727339 h 887712"/>
                  <a:gd name="connsiteX322" fmla="*/ 197106 w 198787"/>
                  <a:gd name="connsiteY322" fmla="*/ 812860 h 887712"/>
                  <a:gd name="connsiteX323" fmla="*/ 193034 w 198787"/>
                  <a:gd name="connsiteY323" fmla="*/ 837295 h 887712"/>
                  <a:gd name="connsiteX324" fmla="*/ 180816 w 198787"/>
                  <a:gd name="connsiteY324" fmla="*/ 863359 h 887712"/>
                  <a:gd name="connsiteX325" fmla="*/ 180002 w 198787"/>
                  <a:gd name="connsiteY325" fmla="*/ 873947 h 887712"/>
                  <a:gd name="connsiteX326" fmla="*/ 180816 w 198787"/>
                  <a:gd name="connsiteY326" fmla="*/ 875576 h 887712"/>
                  <a:gd name="connsiteX327" fmla="*/ 182446 w 198787"/>
                  <a:gd name="connsiteY327" fmla="*/ 875576 h 887712"/>
                  <a:gd name="connsiteX328" fmla="*/ 180816 w 198787"/>
                  <a:gd name="connsiteY328" fmla="*/ 878834 h 887712"/>
                  <a:gd name="connsiteX329" fmla="*/ 181631 w 198787"/>
                  <a:gd name="connsiteY329" fmla="*/ 886164 h 88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198787" h="887712">
                    <a:moveTo>
                      <a:pt x="181631" y="886164"/>
                    </a:moveTo>
                    <a:cubicBezTo>
                      <a:pt x="176744" y="882906"/>
                      <a:pt x="176744" y="875576"/>
                      <a:pt x="178373" y="869875"/>
                    </a:cubicBezTo>
                    <a:cubicBezTo>
                      <a:pt x="180002" y="863359"/>
                      <a:pt x="182446" y="857657"/>
                      <a:pt x="182446" y="851141"/>
                    </a:cubicBezTo>
                    <a:cubicBezTo>
                      <a:pt x="182446" y="849512"/>
                      <a:pt x="185703" y="852770"/>
                      <a:pt x="185703" y="849512"/>
                    </a:cubicBezTo>
                    <a:cubicBezTo>
                      <a:pt x="185703" y="842996"/>
                      <a:pt x="187333" y="835666"/>
                      <a:pt x="188961" y="828336"/>
                    </a:cubicBezTo>
                    <a:cubicBezTo>
                      <a:pt x="190590" y="821005"/>
                      <a:pt x="193034" y="812860"/>
                      <a:pt x="195477" y="805530"/>
                    </a:cubicBezTo>
                    <a:lnTo>
                      <a:pt x="196292" y="806344"/>
                    </a:lnTo>
                    <a:cubicBezTo>
                      <a:pt x="197106" y="803901"/>
                      <a:pt x="193848" y="799829"/>
                      <a:pt x="194663" y="797385"/>
                    </a:cubicBezTo>
                    <a:cubicBezTo>
                      <a:pt x="195477" y="797385"/>
                      <a:pt x="195477" y="798200"/>
                      <a:pt x="196292" y="797385"/>
                    </a:cubicBezTo>
                    <a:cubicBezTo>
                      <a:pt x="194663" y="796570"/>
                      <a:pt x="195477" y="792498"/>
                      <a:pt x="193848" y="790869"/>
                    </a:cubicBezTo>
                    <a:cubicBezTo>
                      <a:pt x="194663" y="790055"/>
                      <a:pt x="196292" y="790055"/>
                      <a:pt x="197106" y="788426"/>
                    </a:cubicBezTo>
                    <a:lnTo>
                      <a:pt x="194663" y="786797"/>
                    </a:lnTo>
                    <a:cubicBezTo>
                      <a:pt x="188961" y="782724"/>
                      <a:pt x="193848" y="775394"/>
                      <a:pt x="190590" y="769692"/>
                    </a:cubicBezTo>
                    <a:cubicBezTo>
                      <a:pt x="191405" y="769692"/>
                      <a:pt x="191405" y="770507"/>
                      <a:pt x="192219" y="769692"/>
                    </a:cubicBezTo>
                    <a:cubicBezTo>
                      <a:pt x="187333" y="759918"/>
                      <a:pt x="185703" y="747701"/>
                      <a:pt x="182446" y="737113"/>
                    </a:cubicBezTo>
                    <a:cubicBezTo>
                      <a:pt x="183260" y="737113"/>
                      <a:pt x="184889" y="737113"/>
                      <a:pt x="185703" y="736298"/>
                    </a:cubicBezTo>
                    <a:cubicBezTo>
                      <a:pt x="183260" y="736298"/>
                      <a:pt x="181631" y="733040"/>
                      <a:pt x="180816" y="730597"/>
                    </a:cubicBezTo>
                    <a:cubicBezTo>
                      <a:pt x="182446" y="728968"/>
                      <a:pt x="177559" y="726525"/>
                      <a:pt x="178373" y="722452"/>
                    </a:cubicBezTo>
                    <a:lnTo>
                      <a:pt x="179188" y="722452"/>
                    </a:lnTo>
                    <a:cubicBezTo>
                      <a:pt x="175929" y="720823"/>
                      <a:pt x="180002" y="718380"/>
                      <a:pt x="175929" y="716751"/>
                    </a:cubicBezTo>
                    <a:lnTo>
                      <a:pt x="177559" y="715122"/>
                    </a:lnTo>
                    <a:cubicBezTo>
                      <a:pt x="174301" y="715122"/>
                      <a:pt x="178373" y="711049"/>
                      <a:pt x="175929" y="709420"/>
                    </a:cubicBezTo>
                    <a:lnTo>
                      <a:pt x="175115" y="709420"/>
                    </a:lnTo>
                    <a:cubicBezTo>
                      <a:pt x="173486" y="707791"/>
                      <a:pt x="175115" y="706162"/>
                      <a:pt x="174301" y="704533"/>
                    </a:cubicBezTo>
                    <a:lnTo>
                      <a:pt x="174301" y="704533"/>
                    </a:lnTo>
                    <a:cubicBezTo>
                      <a:pt x="172672" y="700461"/>
                      <a:pt x="173486" y="697203"/>
                      <a:pt x="171043" y="698017"/>
                    </a:cubicBezTo>
                    <a:cubicBezTo>
                      <a:pt x="172672" y="696388"/>
                      <a:pt x="172672" y="702090"/>
                      <a:pt x="175115" y="698832"/>
                    </a:cubicBezTo>
                    <a:cubicBezTo>
                      <a:pt x="169414" y="685800"/>
                      <a:pt x="166156" y="671139"/>
                      <a:pt x="162898" y="657293"/>
                    </a:cubicBezTo>
                    <a:cubicBezTo>
                      <a:pt x="163712" y="655664"/>
                      <a:pt x="163712" y="654035"/>
                      <a:pt x="164527" y="654035"/>
                    </a:cubicBezTo>
                    <a:cubicBezTo>
                      <a:pt x="163712" y="652406"/>
                      <a:pt x="162898" y="649148"/>
                      <a:pt x="161269" y="647519"/>
                    </a:cubicBezTo>
                    <a:cubicBezTo>
                      <a:pt x="161269" y="648333"/>
                      <a:pt x="162083" y="646704"/>
                      <a:pt x="162083" y="645890"/>
                    </a:cubicBezTo>
                    <a:cubicBezTo>
                      <a:pt x="162083" y="643447"/>
                      <a:pt x="158825" y="643447"/>
                      <a:pt x="158825" y="641003"/>
                    </a:cubicBezTo>
                    <a:cubicBezTo>
                      <a:pt x="159640" y="641818"/>
                      <a:pt x="160454" y="641818"/>
                      <a:pt x="161269" y="641818"/>
                    </a:cubicBezTo>
                    <a:cubicBezTo>
                      <a:pt x="158825" y="640188"/>
                      <a:pt x="158011" y="636931"/>
                      <a:pt x="157196" y="633673"/>
                    </a:cubicBezTo>
                    <a:cubicBezTo>
                      <a:pt x="158011" y="633673"/>
                      <a:pt x="158011" y="634487"/>
                      <a:pt x="158825" y="634487"/>
                    </a:cubicBezTo>
                    <a:cubicBezTo>
                      <a:pt x="155567" y="632044"/>
                      <a:pt x="158011" y="628786"/>
                      <a:pt x="155567" y="626342"/>
                    </a:cubicBezTo>
                    <a:lnTo>
                      <a:pt x="157196" y="627157"/>
                    </a:lnTo>
                    <a:cubicBezTo>
                      <a:pt x="158011" y="622270"/>
                      <a:pt x="153938" y="626342"/>
                      <a:pt x="153938" y="622270"/>
                    </a:cubicBezTo>
                    <a:cubicBezTo>
                      <a:pt x="154753" y="623084"/>
                      <a:pt x="154753" y="622270"/>
                      <a:pt x="155567" y="622270"/>
                    </a:cubicBezTo>
                    <a:cubicBezTo>
                      <a:pt x="152309" y="619012"/>
                      <a:pt x="151495" y="613310"/>
                      <a:pt x="149866" y="610052"/>
                    </a:cubicBezTo>
                    <a:cubicBezTo>
                      <a:pt x="149866" y="610052"/>
                      <a:pt x="150681" y="610052"/>
                      <a:pt x="150681" y="610052"/>
                    </a:cubicBezTo>
                    <a:cubicBezTo>
                      <a:pt x="149051" y="605980"/>
                      <a:pt x="149051" y="601907"/>
                      <a:pt x="147422" y="597835"/>
                    </a:cubicBezTo>
                    <a:cubicBezTo>
                      <a:pt x="147422" y="596206"/>
                      <a:pt x="151495" y="597835"/>
                      <a:pt x="149866" y="593762"/>
                    </a:cubicBezTo>
                    <a:cubicBezTo>
                      <a:pt x="146608" y="594577"/>
                      <a:pt x="146608" y="587247"/>
                      <a:pt x="144164" y="590505"/>
                    </a:cubicBezTo>
                    <a:cubicBezTo>
                      <a:pt x="144164" y="587247"/>
                      <a:pt x="143350" y="581545"/>
                      <a:pt x="141721" y="579102"/>
                    </a:cubicBezTo>
                    <a:cubicBezTo>
                      <a:pt x="143350" y="580731"/>
                      <a:pt x="144979" y="576658"/>
                      <a:pt x="145794" y="579102"/>
                    </a:cubicBezTo>
                    <a:lnTo>
                      <a:pt x="147422" y="576658"/>
                    </a:lnTo>
                    <a:cubicBezTo>
                      <a:pt x="149051" y="576658"/>
                      <a:pt x="147422" y="579102"/>
                      <a:pt x="149051" y="578287"/>
                    </a:cubicBezTo>
                    <a:cubicBezTo>
                      <a:pt x="148237" y="576658"/>
                      <a:pt x="146608" y="572586"/>
                      <a:pt x="146608" y="571772"/>
                    </a:cubicBezTo>
                    <a:cubicBezTo>
                      <a:pt x="144164" y="569328"/>
                      <a:pt x="140092" y="567699"/>
                      <a:pt x="138463" y="563627"/>
                    </a:cubicBezTo>
                    <a:cubicBezTo>
                      <a:pt x="140092" y="565255"/>
                      <a:pt x="141721" y="561998"/>
                      <a:pt x="142536" y="562812"/>
                    </a:cubicBezTo>
                    <a:lnTo>
                      <a:pt x="135205" y="557925"/>
                    </a:lnTo>
                    <a:cubicBezTo>
                      <a:pt x="134391" y="556296"/>
                      <a:pt x="137649" y="557110"/>
                      <a:pt x="136020" y="555482"/>
                    </a:cubicBezTo>
                    <a:cubicBezTo>
                      <a:pt x="135205" y="555482"/>
                      <a:pt x="134391" y="554667"/>
                      <a:pt x="133576" y="554667"/>
                    </a:cubicBezTo>
                    <a:cubicBezTo>
                      <a:pt x="133576" y="553853"/>
                      <a:pt x="131133" y="548966"/>
                      <a:pt x="134391" y="547337"/>
                    </a:cubicBezTo>
                    <a:cubicBezTo>
                      <a:pt x="135205" y="546522"/>
                      <a:pt x="135205" y="549780"/>
                      <a:pt x="136020" y="547337"/>
                    </a:cubicBezTo>
                    <a:cubicBezTo>
                      <a:pt x="135205" y="544893"/>
                      <a:pt x="134391" y="544893"/>
                      <a:pt x="133576" y="542450"/>
                    </a:cubicBezTo>
                    <a:lnTo>
                      <a:pt x="133576" y="542450"/>
                    </a:lnTo>
                    <a:cubicBezTo>
                      <a:pt x="133576" y="540821"/>
                      <a:pt x="131133" y="537563"/>
                      <a:pt x="130318" y="540006"/>
                    </a:cubicBezTo>
                    <a:cubicBezTo>
                      <a:pt x="130318" y="541635"/>
                      <a:pt x="131947" y="539192"/>
                      <a:pt x="131947" y="540821"/>
                    </a:cubicBezTo>
                    <a:cubicBezTo>
                      <a:pt x="130318" y="540006"/>
                      <a:pt x="128689" y="536748"/>
                      <a:pt x="127875" y="534305"/>
                    </a:cubicBezTo>
                    <a:cubicBezTo>
                      <a:pt x="128689" y="535120"/>
                      <a:pt x="129504" y="535120"/>
                      <a:pt x="130318" y="535120"/>
                    </a:cubicBezTo>
                    <a:cubicBezTo>
                      <a:pt x="127060" y="531861"/>
                      <a:pt x="125431" y="528603"/>
                      <a:pt x="123802" y="524531"/>
                    </a:cubicBezTo>
                    <a:cubicBezTo>
                      <a:pt x="122173" y="524531"/>
                      <a:pt x="127060" y="525346"/>
                      <a:pt x="126246" y="526160"/>
                    </a:cubicBezTo>
                    <a:cubicBezTo>
                      <a:pt x="127060" y="520458"/>
                      <a:pt x="121359" y="516386"/>
                      <a:pt x="122988" y="511499"/>
                    </a:cubicBezTo>
                    <a:cubicBezTo>
                      <a:pt x="123802" y="512313"/>
                      <a:pt x="121359" y="512313"/>
                      <a:pt x="121359" y="512313"/>
                    </a:cubicBezTo>
                    <a:cubicBezTo>
                      <a:pt x="120544" y="509870"/>
                      <a:pt x="122988" y="509056"/>
                      <a:pt x="122173" y="508241"/>
                    </a:cubicBezTo>
                    <a:cubicBezTo>
                      <a:pt x="122988" y="507427"/>
                      <a:pt x="121359" y="506612"/>
                      <a:pt x="120544" y="504983"/>
                    </a:cubicBezTo>
                    <a:cubicBezTo>
                      <a:pt x="119730" y="504169"/>
                      <a:pt x="121359" y="504169"/>
                      <a:pt x="121359" y="505798"/>
                    </a:cubicBezTo>
                    <a:cubicBezTo>
                      <a:pt x="119730" y="503354"/>
                      <a:pt x="115657" y="495209"/>
                      <a:pt x="116472" y="489508"/>
                    </a:cubicBezTo>
                    <a:cubicBezTo>
                      <a:pt x="115657" y="489508"/>
                      <a:pt x="113214" y="487065"/>
                      <a:pt x="112399" y="485435"/>
                    </a:cubicBezTo>
                    <a:lnTo>
                      <a:pt x="114028" y="485435"/>
                    </a:lnTo>
                    <a:cubicBezTo>
                      <a:pt x="114843" y="483806"/>
                      <a:pt x="113214" y="481363"/>
                      <a:pt x="114028" y="480549"/>
                    </a:cubicBezTo>
                    <a:cubicBezTo>
                      <a:pt x="111585" y="478105"/>
                      <a:pt x="118101" y="490323"/>
                      <a:pt x="115657" y="487065"/>
                    </a:cubicBezTo>
                    <a:cubicBezTo>
                      <a:pt x="117286" y="485435"/>
                      <a:pt x="111585" y="482992"/>
                      <a:pt x="114028" y="482992"/>
                    </a:cubicBezTo>
                    <a:cubicBezTo>
                      <a:pt x="113214" y="480549"/>
                      <a:pt x="110770" y="478920"/>
                      <a:pt x="111585" y="475661"/>
                    </a:cubicBezTo>
                    <a:cubicBezTo>
                      <a:pt x="111585" y="476476"/>
                      <a:pt x="114843" y="477291"/>
                      <a:pt x="114028" y="474847"/>
                    </a:cubicBezTo>
                    <a:cubicBezTo>
                      <a:pt x="113214" y="471589"/>
                      <a:pt x="113214" y="474033"/>
                      <a:pt x="111585" y="471589"/>
                    </a:cubicBezTo>
                    <a:lnTo>
                      <a:pt x="110770" y="469960"/>
                    </a:lnTo>
                    <a:cubicBezTo>
                      <a:pt x="109142" y="469960"/>
                      <a:pt x="109956" y="466702"/>
                      <a:pt x="108327" y="468331"/>
                    </a:cubicBezTo>
                    <a:cubicBezTo>
                      <a:pt x="109956" y="467517"/>
                      <a:pt x="105884" y="463444"/>
                      <a:pt x="109142" y="463444"/>
                    </a:cubicBezTo>
                    <a:lnTo>
                      <a:pt x="111585" y="463444"/>
                    </a:lnTo>
                    <a:cubicBezTo>
                      <a:pt x="110770" y="461816"/>
                      <a:pt x="108327" y="461816"/>
                      <a:pt x="107512" y="461001"/>
                    </a:cubicBezTo>
                    <a:cubicBezTo>
                      <a:pt x="107512" y="461001"/>
                      <a:pt x="108327" y="460186"/>
                      <a:pt x="108327" y="460186"/>
                    </a:cubicBezTo>
                    <a:cubicBezTo>
                      <a:pt x="105069" y="461001"/>
                      <a:pt x="107512" y="456114"/>
                      <a:pt x="104255" y="455299"/>
                    </a:cubicBezTo>
                    <a:cubicBezTo>
                      <a:pt x="105069" y="452042"/>
                      <a:pt x="102625" y="447154"/>
                      <a:pt x="104255" y="445526"/>
                    </a:cubicBezTo>
                    <a:cubicBezTo>
                      <a:pt x="102625" y="443082"/>
                      <a:pt x="100997" y="441453"/>
                      <a:pt x="100997" y="438195"/>
                    </a:cubicBezTo>
                    <a:cubicBezTo>
                      <a:pt x="101811" y="439009"/>
                      <a:pt x="101811" y="439009"/>
                      <a:pt x="102625" y="439009"/>
                    </a:cubicBezTo>
                    <a:cubicBezTo>
                      <a:pt x="103440" y="437381"/>
                      <a:pt x="101811" y="436566"/>
                      <a:pt x="100997" y="435752"/>
                    </a:cubicBezTo>
                    <a:cubicBezTo>
                      <a:pt x="101811" y="435752"/>
                      <a:pt x="101811" y="431679"/>
                      <a:pt x="102625" y="429236"/>
                    </a:cubicBezTo>
                    <a:cubicBezTo>
                      <a:pt x="100997" y="426792"/>
                      <a:pt x="99368" y="428421"/>
                      <a:pt x="97739" y="428421"/>
                    </a:cubicBezTo>
                    <a:cubicBezTo>
                      <a:pt x="100997" y="425164"/>
                      <a:pt x="93666" y="421905"/>
                      <a:pt x="96110" y="418647"/>
                    </a:cubicBezTo>
                    <a:cubicBezTo>
                      <a:pt x="96924" y="419462"/>
                      <a:pt x="98553" y="421905"/>
                      <a:pt x="99368" y="419462"/>
                    </a:cubicBezTo>
                    <a:cubicBezTo>
                      <a:pt x="102625" y="416204"/>
                      <a:pt x="96110" y="415390"/>
                      <a:pt x="96924" y="411317"/>
                    </a:cubicBezTo>
                    <a:lnTo>
                      <a:pt x="94481" y="412946"/>
                    </a:lnTo>
                    <a:cubicBezTo>
                      <a:pt x="96110" y="411317"/>
                      <a:pt x="91223" y="408059"/>
                      <a:pt x="94481" y="408059"/>
                    </a:cubicBezTo>
                    <a:cubicBezTo>
                      <a:pt x="92852" y="407245"/>
                      <a:pt x="94481" y="403987"/>
                      <a:pt x="92037" y="404801"/>
                    </a:cubicBezTo>
                    <a:cubicBezTo>
                      <a:pt x="92852" y="398285"/>
                      <a:pt x="87150" y="390955"/>
                      <a:pt x="91223" y="386068"/>
                    </a:cubicBezTo>
                    <a:cubicBezTo>
                      <a:pt x="90408" y="385253"/>
                      <a:pt x="90408" y="382810"/>
                      <a:pt x="88779" y="383624"/>
                    </a:cubicBezTo>
                    <a:cubicBezTo>
                      <a:pt x="87150" y="385253"/>
                      <a:pt x="90408" y="385253"/>
                      <a:pt x="89594" y="386068"/>
                    </a:cubicBezTo>
                    <a:cubicBezTo>
                      <a:pt x="89594" y="385253"/>
                      <a:pt x="88779" y="385253"/>
                      <a:pt x="87965" y="385253"/>
                    </a:cubicBezTo>
                    <a:cubicBezTo>
                      <a:pt x="87965" y="383624"/>
                      <a:pt x="87965" y="381995"/>
                      <a:pt x="90408" y="382810"/>
                    </a:cubicBezTo>
                    <a:cubicBezTo>
                      <a:pt x="91223" y="378738"/>
                      <a:pt x="84707" y="379552"/>
                      <a:pt x="84707" y="374665"/>
                    </a:cubicBezTo>
                    <a:cubicBezTo>
                      <a:pt x="85521" y="374665"/>
                      <a:pt x="86336" y="373850"/>
                      <a:pt x="85521" y="373036"/>
                    </a:cubicBezTo>
                    <a:lnTo>
                      <a:pt x="83078" y="370593"/>
                    </a:lnTo>
                    <a:cubicBezTo>
                      <a:pt x="83078" y="367334"/>
                      <a:pt x="85521" y="368149"/>
                      <a:pt x="87150" y="367334"/>
                    </a:cubicBezTo>
                    <a:cubicBezTo>
                      <a:pt x="86336" y="365705"/>
                      <a:pt x="86336" y="363262"/>
                      <a:pt x="83892" y="363262"/>
                    </a:cubicBezTo>
                    <a:lnTo>
                      <a:pt x="85521" y="360819"/>
                    </a:lnTo>
                    <a:cubicBezTo>
                      <a:pt x="83892" y="362448"/>
                      <a:pt x="83892" y="360004"/>
                      <a:pt x="83078" y="359190"/>
                    </a:cubicBezTo>
                    <a:lnTo>
                      <a:pt x="83892" y="360004"/>
                    </a:lnTo>
                    <a:cubicBezTo>
                      <a:pt x="84707" y="359190"/>
                      <a:pt x="83892" y="357561"/>
                      <a:pt x="83078" y="356746"/>
                    </a:cubicBezTo>
                    <a:cubicBezTo>
                      <a:pt x="82263" y="357561"/>
                      <a:pt x="82263" y="359190"/>
                      <a:pt x="81449" y="360819"/>
                    </a:cubicBezTo>
                    <a:cubicBezTo>
                      <a:pt x="80634" y="360004"/>
                      <a:pt x="79820" y="358375"/>
                      <a:pt x="79005" y="357561"/>
                    </a:cubicBezTo>
                    <a:cubicBezTo>
                      <a:pt x="80634" y="357561"/>
                      <a:pt x="79820" y="354303"/>
                      <a:pt x="79820" y="352674"/>
                    </a:cubicBezTo>
                    <a:cubicBezTo>
                      <a:pt x="79820" y="351045"/>
                      <a:pt x="77376" y="351045"/>
                      <a:pt x="77376" y="351045"/>
                    </a:cubicBezTo>
                    <a:cubicBezTo>
                      <a:pt x="78191" y="351045"/>
                      <a:pt x="76562" y="348601"/>
                      <a:pt x="79005" y="349416"/>
                    </a:cubicBezTo>
                    <a:cubicBezTo>
                      <a:pt x="79820" y="350230"/>
                      <a:pt x="78191" y="351045"/>
                      <a:pt x="79820" y="351859"/>
                    </a:cubicBezTo>
                    <a:cubicBezTo>
                      <a:pt x="80634" y="350230"/>
                      <a:pt x="82263" y="350230"/>
                      <a:pt x="80634" y="348601"/>
                    </a:cubicBezTo>
                    <a:cubicBezTo>
                      <a:pt x="79005" y="346972"/>
                      <a:pt x="76562" y="350230"/>
                      <a:pt x="77376" y="346158"/>
                    </a:cubicBezTo>
                    <a:cubicBezTo>
                      <a:pt x="78191" y="346972"/>
                      <a:pt x="79005" y="346972"/>
                      <a:pt x="79820" y="346972"/>
                    </a:cubicBezTo>
                    <a:lnTo>
                      <a:pt x="79820" y="343714"/>
                    </a:lnTo>
                    <a:lnTo>
                      <a:pt x="78191" y="343714"/>
                    </a:lnTo>
                    <a:cubicBezTo>
                      <a:pt x="78191" y="342900"/>
                      <a:pt x="79005" y="343714"/>
                      <a:pt x="79005" y="342900"/>
                    </a:cubicBezTo>
                    <a:cubicBezTo>
                      <a:pt x="76562" y="342086"/>
                      <a:pt x="77376" y="338827"/>
                      <a:pt x="74933" y="338013"/>
                    </a:cubicBezTo>
                    <a:cubicBezTo>
                      <a:pt x="74118" y="336384"/>
                      <a:pt x="75747" y="334755"/>
                      <a:pt x="74933" y="333126"/>
                    </a:cubicBezTo>
                    <a:lnTo>
                      <a:pt x="74933" y="333126"/>
                    </a:lnTo>
                    <a:cubicBezTo>
                      <a:pt x="75747" y="331497"/>
                      <a:pt x="74118" y="329054"/>
                      <a:pt x="72489" y="327425"/>
                    </a:cubicBezTo>
                    <a:lnTo>
                      <a:pt x="72489" y="327425"/>
                    </a:lnTo>
                    <a:cubicBezTo>
                      <a:pt x="72489" y="326610"/>
                      <a:pt x="71675" y="324167"/>
                      <a:pt x="70046" y="323352"/>
                    </a:cubicBezTo>
                    <a:cubicBezTo>
                      <a:pt x="70860" y="320909"/>
                      <a:pt x="76562" y="320909"/>
                      <a:pt x="73304" y="318465"/>
                    </a:cubicBezTo>
                    <a:cubicBezTo>
                      <a:pt x="72489" y="316022"/>
                      <a:pt x="69232" y="315207"/>
                      <a:pt x="68417" y="316836"/>
                    </a:cubicBezTo>
                    <a:cubicBezTo>
                      <a:pt x="68417" y="311949"/>
                      <a:pt x="64345" y="307877"/>
                      <a:pt x="65973" y="302990"/>
                    </a:cubicBezTo>
                    <a:cubicBezTo>
                      <a:pt x="65159" y="302175"/>
                      <a:pt x="65159" y="302990"/>
                      <a:pt x="64345" y="302175"/>
                    </a:cubicBezTo>
                    <a:cubicBezTo>
                      <a:pt x="63530" y="295660"/>
                      <a:pt x="58643" y="289144"/>
                      <a:pt x="61087" y="282628"/>
                    </a:cubicBezTo>
                    <a:cubicBezTo>
                      <a:pt x="61901" y="284257"/>
                      <a:pt x="62716" y="282628"/>
                      <a:pt x="63530" y="281813"/>
                    </a:cubicBezTo>
                    <a:cubicBezTo>
                      <a:pt x="61901" y="280999"/>
                      <a:pt x="64345" y="279370"/>
                      <a:pt x="61901" y="279370"/>
                    </a:cubicBezTo>
                    <a:cubicBezTo>
                      <a:pt x="60272" y="280184"/>
                      <a:pt x="59458" y="280184"/>
                      <a:pt x="59458" y="281813"/>
                    </a:cubicBezTo>
                    <a:cubicBezTo>
                      <a:pt x="57829" y="278555"/>
                      <a:pt x="56200" y="272039"/>
                      <a:pt x="57014" y="269596"/>
                    </a:cubicBezTo>
                    <a:cubicBezTo>
                      <a:pt x="56200" y="271225"/>
                      <a:pt x="56200" y="270410"/>
                      <a:pt x="55385" y="269596"/>
                    </a:cubicBezTo>
                    <a:cubicBezTo>
                      <a:pt x="57829" y="269596"/>
                      <a:pt x="57829" y="266338"/>
                      <a:pt x="56200" y="264709"/>
                    </a:cubicBezTo>
                    <a:lnTo>
                      <a:pt x="54571" y="264709"/>
                    </a:lnTo>
                    <a:lnTo>
                      <a:pt x="56200" y="263080"/>
                    </a:lnTo>
                    <a:cubicBezTo>
                      <a:pt x="55385" y="262265"/>
                      <a:pt x="52942" y="263080"/>
                      <a:pt x="53756" y="260637"/>
                    </a:cubicBezTo>
                    <a:cubicBezTo>
                      <a:pt x="54571" y="260637"/>
                      <a:pt x="54571" y="259822"/>
                      <a:pt x="55385" y="259822"/>
                    </a:cubicBezTo>
                    <a:cubicBezTo>
                      <a:pt x="53756" y="258193"/>
                      <a:pt x="50498" y="254935"/>
                      <a:pt x="51313" y="252492"/>
                    </a:cubicBezTo>
                    <a:lnTo>
                      <a:pt x="52942" y="250048"/>
                    </a:lnTo>
                    <a:cubicBezTo>
                      <a:pt x="52127" y="249234"/>
                      <a:pt x="50498" y="247605"/>
                      <a:pt x="50498" y="249234"/>
                    </a:cubicBezTo>
                    <a:cubicBezTo>
                      <a:pt x="50498" y="245161"/>
                      <a:pt x="50498" y="241903"/>
                      <a:pt x="52127" y="240274"/>
                    </a:cubicBezTo>
                    <a:cubicBezTo>
                      <a:pt x="45611" y="234573"/>
                      <a:pt x="43168" y="223985"/>
                      <a:pt x="41539" y="215840"/>
                    </a:cubicBezTo>
                    <a:lnTo>
                      <a:pt x="42353" y="215840"/>
                    </a:lnTo>
                    <a:cubicBezTo>
                      <a:pt x="43168" y="213396"/>
                      <a:pt x="39910" y="215025"/>
                      <a:pt x="40724" y="213396"/>
                    </a:cubicBezTo>
                    <a:cubicBezTo>
                      <a:pt x="42353" y="214211"/>
                      <a:pt x="42353" y="210953"/>
                      <a:pt x="44797" y="212582"/>
                    </a:cubicBezTo>
                    <a:cubicBezTo>
                      <a:pt x="45611" y="209324"/>
                      <a:pt x="41539" y="209324"/>
                      <a:pt x="40724" y="206880"/>
                    </a:cubicBezTo>
                    <a:cubicBezTo>
                      <a:pt x="39095" y="206880"/>
                      <a:pt x="42353" y="208509"/>
                      <a:pt x="39910" y="208509"/>
                    </a:cubicBezTo>
                    <a:cubicBezTo>
                      <a:pt x="39095" y="208509"/>
                      <a:pt x="39910" y="203622"/>
                      <a:pt x="37466" y="203622"/>
                    </a:cubicBezTo>
                    <a:cubicBezTo>
                      <a:pt x="38281" y="202808"/>
                      <a:pt x="39910" y="202808"/>
                      <a:pt x="40724" y="202808"/>
                    </a:cubicBezTo>
                    <a:lnTo>
                      <a:pt x="39095" y="201179"/>
                    </a:lnTo>
                    <a:cubicBezTo>
                      <a:pt x="41539" y="197921"/>
                      <a:pt x="45611" y="205251"/>
                      <a:pt x="48055" y="201993"/>
                    </a:cubicBezTo>
                    <a:lnTo>
                      <a:pt x="47240" y="200364"/>
                    </a:lnTo>
                    <a:cubicBezTo>
                      <a:pt x="48869" y="197921"/>
                      <a:pt x="51313" y="204437"/>
                      <a:pt x="50498" y="199550"/>
                    </a:cubicBezTo>
                    <a:cubicBezTo>
                      <a:pt x="48869" y="197921"/>
                      <a:pt x="44797" y="197106"/>
                      <a:pt x="44797" y="198735"/>
                    </a:cubicBezTo>
                    <a:cubicBezTo>
                      <a:pt x="43168" y="194663"/>
                      <a:pt x="39095" y="197921"/>
                      <a:pt x="38281" y="193848"/>
                    </a:cubicBezTo>
                    <a:cubicBezTo>
                      <a:pt x="39095" y="192219"/>
                      <a:pt x="39095" y="197106"/>
                      <a:pt x="41539" y="196292"/>
                    </a:cubicBezTo>
                    <a:cubicBezTo>
                      <a:pt x="43168" y="193848"/>
                      <a:pt x="39910" y="192219"/>
                      <a:pt x="39910" y="190590"/>
                    </a:cubicBezTo>
                    <a:cubicBezTo>
                      <a:pt x="39910" y="193034"/>
                      <a:pt x="36652" y="191405"/>
                      <a:pt x="35837" y="190590"/>
                    </a:cubicBezTo>
                    <a:cubicBezTo>
                      <a:pt x="36652" y="188147"/>
                      <a:pt x="38281" y="191405"/>
                      <a:pt x="37466" y="188147"/>
                    </a:cubicBezTo>
                    <a:cubicBezTo>
                      <a:pt x="35837" y="188147"/>
                      <a:pt x="34208" y="185703"/>
                      <a:pt x="34208" y="188147"/>
                    </a:cubicBezTo>
                    <a:cubicBezTo>
                      <a:pt x="30950" y="187333"/>
                      <a:pt x="34208" y="184889"/>
                      <a:pt x="31765" y="183260"/>
                    </a:cubicBezTo>
                    <a:cubicBezTo>
                      <a:pt x="33394" y="181631"/>
                      <a:pt x="37466" y="185703"/>
                      <a:pt x="37466" y="181631"/>
                    </a:cubicBezTo>
                    <a:cubicBezTo>
                      <a:pt x="35837" y="182446"/>
                      <a:pt x="33394" y="178373"/>
                      <a:pt x="30950" y="180816"/>
                    </a:cubicBezTo>
                    <a:cubicBezTo>
                      <a:pt x="30950" y="179188"/>
                      <a:pt x="32580" y="179188"/>
                      <a:pt x="34208" y="179188"/>
                    </a:cubicBezTo>
                    <a:cubicBezTo>
                      <a:pt x="35023" y="176744"/>
                      <a:pt x="29321" y="175115"/>
                      <a:pt x="33394" y="173486"/>
                    </a:cubicBezTo>
                    <a:lnTo>
                      <a:pt x="30950" y="173486"/>
                    </a:lnTo>
                    <a:cubicBezTo>
                      <a:pt x="31765" y="172672"/>
                      <a:pt x="31765" y="171857"/>
                      <a:pt x="32580" y="170228"/>
                    </a:cubicBezTo>
                    <a:cubicBezTo>
                      <a:pt x="32580" y="168599"/>
                      <a:pt x="28507" y="165341"/>
                      <a:pt x="31765" y="164527"/>
                    </a:cubicBezTo>
                    <a:cubicBezTo>
                      <a:pt x="30950" y="163712"/>
                      <a:pt x="30136" y="160454"/>
                      <a:pt x="28507" y="162083"/>
                    </a:cubicBezTo>
                    <a:cubicBezTo>
                      <a:pt x="27693" y="164527"/>
                      <a:pt x="30950" y="164527"/>
                      <a:pt x="28507" y="166156"/>
                    </a:cubicBezTo>
                    <a:cubicBezTo>
                      <a:pt x="30136" y="163712"/>
                      <a:pt x="27693" y="162898"/>
                      <a:pt x="26064" y="161269"/>
                    </a:cubicBezTo>
                    <a:lnTo>
                      <a:pt x="26878" y="160454"/>
                    </a:lnTo>
                    <a:cubicBezTo>
                      <a:pt x="26064" y="159640"/>
                      <a:pt x="26064" y="158011"/>
                      <a:pt x="24435" y="157196"/>
                    </a:cubicBezTo>
                    <a:cubicBezTo>
                      <a:pt x="25249" y="158011"/>
                      <a:pt x="26064" y="157196"/>
                      <a:pt x="26064" y="156382"/>
                    </a:cubicBezTo>
                    <a:lnTo>
                      <a:pt x="23620" y="155567"/>
                    </a:lnTo>
                    <a:cubicBezTo>
                      <a:pt x="21991" y="152309"/>
                      <a:pt x="26878" y="153938"/>
                      <a:pt x="25249" y="150681"/>
                    </a:cubicBezTo>
                    <a:lnTo>
                      <a:pt x="27693" y="153124"/>
                    </a:lnTo>
                    <a:cubicBezTo>
                      <a:pt x="26878" y="152309"/>
                      <a:pt x="28507" y="151495"/>
                      <a:pt x="27693" y="149866"/>
                    </a:cubicBezTo>
                    <a:cubicBezTo>
                      <a:pt x="26064" y="149866"/>
                      <a:pt x="23620" y="149051"/>
                      <a:pt x="21991" y="149051"/>
                    </a:cubicBezTo>
                    <a:cubicBezTo>
                      <a:pt x="21177" y="147422"/>
                      <a:pt x="23620" y="147422"/>
                      <a:pt x="21177" y="146608"/>
                    </a:cubicBezTo>
                    <a:lnTo>
                      <a:pt x="23620" y="148237"/>
                    </a:lnTo>
                    <a:cubicBezTo>
                      <a:pt x="24435" y="148237"/>
                      <a:pt x="26064" y="145794"/>
                      <a:pt x="25249" y="143350"/>
                    </a:cubicBezTo>
                    <a:cubicBezTo>
                      <a:pt x="24435" y="141721"/>
                      <a:pt x="21177" y="140092"/>
                      <a:pt x="21177" y="142536"/>
                    </a:cubicBezTo>
                    <a:cubicBezTo>
                      <a:pt x="21177" y="140907"/>
                      <a:pt x="21177" y="139277"/>
                      <a:pt x="22806" y="140092"/>
                    </a:cubicBezTo>
                    <a:cubicBezTo>
                      <a:pt x="21177" y="137649"/>
                      <a:pt x="21177" y="140907"/>
                      <a:pt x="19548" y="138463"/>
                    </a:cubicBezTo>
                    <a:cubicBezTo>
                      <a:pt x="20362" y="136834"/>
                      <a:pt x="21177" y="133576"/>
                      <a:pt x="22806" y="131133"/>
                    </a:cubicBezTo>
                    <a:lnTo>
                      <a:pt x="26064" y="132762"/>
                    </a:lnTo>
                    <a:lnTo>
                      <a:pt x="26064" y="131133"/>
                    </a:lnTo>
                    <a:cubicBezTo>
                      <a:pt x="28507" y="132762"/>
                      <a:pt x="27693" y="129504"/>
                      <a:pt x="30136" y="130318"/>
                    </a:cubicBezTo>
                    <a:cubicBezTo>
                      <a:pt x="30136" y="128689"/>
                      <a:pt x="29321" y="127875"/>
                      <a:pt x="28507" y="127060"/>
                    </a:cubicBezTo>
                    <a:cubicBezTo>
                      <a:pt x="25249" y="131133"/>
                      <a:pt x="21991" y="124617"/>
                      <a:pt x="18733" y="126246"/>
                    </a:cubicBezTo>
                    <a:cubicBezTo>
                      <a:pt x="16290" y="122173"/>
                      <a:pt x="26878" y="121359"/>
                      <a:pt x="19548" y="118101"/>
                    </a:cubicBezTo>
                    <a:cubicBezTo>
                      <a:pt x="18733" y="118915"/>
                      <a:pt x="15475" y="117286"/>
                      <a:pt x="17104" y="120544"/>
                    </a:cubicBezTo>
                    <a:cubicBezTo>
                      <a:pt x="17104" y="117286"/>
                      <a:pt x="13032" y="119730"/>
                      <a:pt x="13846" y="115657"/>
                    </a:cubicBezTo>
                    <a:cubicBezTo>
                      <a:pt x="16290" y="118101"/>
                      <a:pt x="17104" y="112399"/>
                      <a:pt x="19548" y="114843"/>
                    </a:cubicBezTo>
                    <a:cubicBezTo>
                      <a:pt x="18733" y="114843"/>
                      <a:pt x="19548" y="117286"/>
                      <a:pt x="19548" y="117286"/>
                    </a:cubicBezTo>
                    <a:cubicBezTo>
                      <a:pt x="20362" y="115657"/>
                      <a:pt x="22806" y="116472"/>
                      <a:pt x="22806" y="114029"/>
                    </a:cubicBezTo>
                    <a:cubicBezTo>
                      <a:pt x="21991" y="112399"/>
                      <a:pt x="21177" y="109956"/>
                      <a:pt x="19548" y="110770"/>
                    </a:cubicBezTo>
                    <a:cubicBezTo>
                      <a:pt x="17919" y="111585"/>
                      <a:pt x="20362" y="113214"/>
                      <a:pt x="17919" y="112399"/>
                    </a:cubicBezTo>
                    <a:cubicBezTo>
                      <a:pt x="16290" y="109142"/>
                      <a:pt x="19548" y="107512"/>
                      <a:pt x="15475" y="106698"/>
                    </a:cubicBezTo>
                    <a:cubicBezTo>
                      <a:pt x="16290" y="109142"/>
                      <a:pt x="14661" y="109956"/>
                      <a:pt x="13032" y="109956"/>
                    </a:cubicBezTo>
                    <a:lnTo>
                      <a:pt x="11403" y="107512"/>
                    </a:lnTo>
                    <a:lnTo>
                      <a:pt x="13032" y="107512"/>
                    </a:lnTo>
                    <a:cubicBezTo>
                      <a:pt x="13032" y="103440"/>
                      <a:pt x="10588" y="106698"/>
                      <a:pt x="9774" y="102625"/>
                    </a:cubicBezTo>
                    <a:lnTo>
                      <a:pt x="12217" y="100182"/>
                    </a:lnTo>
                    <a:cubicBezTo>
                      <a:pt x="14661" y="100997"/>
                      <a:pt x="13032" y="106698"/>
                      <a:pt x="16290" y="105069"/>
                    </a:cubicBezTo>
                    <a:cubicBezTo>
                      <a:pt x="15475" y="102625"/>
                      <a:pt x="13846" y="101811"/>
                      <a:pt x="13846" y="99368"/>
                    </a:cubicBezTo>
                    <a:cubicBezTo>
                      <a:pt x="14661" y="100182"/>
                      <a:pt x="14661" y="100182"/>
                      <a:pt x="14661" y="100997"/>
                    </a:cubicBezTo>
                    <a:cubicBezTo>
                      <a:pt x="14661" y="100182"/>
                      <a:pt x="19548" y="97739"/>
                      <a:pt x="15475" y="94481"/>
                    </a:cubicBezTo>
                    <a:cubicBezTo>
                      <a:pt x="13846" y="92852"/>
                      <a:pt x="13846" y="94481"/>
                      <a:pt x="13032" y="94481"/>
                    </a:cubicBezTo>
                    <a:cubicBezTo>
                      <a:pt x="11403" y="90408"/>
                      <a:pt x="9774" y="89594"/>
                      <a:pt x="8959" y="86336"/>
                    </a:cubicBezTo>
                    <a:cubicBezTo>
                      <a:pt x="11403" y="86336"/>
                      <a:pt x="8145" y="81449"/>
                      <a:pt x="11403" y="83892"/>
                    </a:cubicBezTo>
                    <a:cubicBezTo>
                      <a:pt x="9774" y="85521"/>
                      <a:pt x="11403" y="92037"/>
                      <a:pt x="14661" y="92852"/>
                    </a:cubicBezTo>
                    <a:cubicBezTo>
                      <a:pt x="17104" y="90408"/>
                      <a:pt x="14661" y="96110"/>
                      <a:pt x="18733" y="96110"/>
                    </a:cubicBezTo>
                    <a:cubicBezTo>
                      <a:pt x="17919" y="92852"/>
                      <a:pt x="21177" y="92037"/>
                      <a:pt x="22806" y="91223"/>
                    </a:cubicBezTo>
                    <a:cubicBezTo>
                      <a:pt x="22806" y="90408"/>
                      <a:pt x="21991" y="89594"/>
                      <a:pt x="21177" y="88779"/>
                    </a:cubicBezTo>
                    <a:cubicBezTo>
                      <a:pt x="19548" y="88779"/>
                      <a:pt x="19548" y="90408"/>
                      <a:pt x="17104" y="90408"/>
                    </a:cubicBezTo>
                    <a:cubicBezTo>
                      <a:pt x="17104" y="86336"/>
                      <a:pt x="14661" y="83078"/>
                      <a:pt x="12217" y="81449"/>
                    </a:cubicBezTo>
                    <a:cubicBezTo>
                      <a:pt x="13032" y="79820"/>
                      <a:pt x="14661" y="79820"/>
                      <a:pt x="15475" y="81449"/>
                    </a:cubicBezTo>
                    <a:cubicBezTo>
                      <a:pt x="13846" y="77376"/>
                      <a:pt x="13032" y="72490"/>
                      <a:pt x="12217" y="67603"/>
                    </a:cubicBezTo>
                    <a:cubicBezTo>
                      <a:pt x="9774" y="70860"/>
                      <a:pt x="10588" y="62716"/>
                      <a:pt x="8145" y="65159"/>
                    </a:cubicBezTo>
                    <a:cubicBezTo>
                      <a:pt x="8145" y="67603"/>
                      <a:pt x="6516" y="70046"/>
                      <a:pt x="4887" y="69232"/>
                    </a:cubicBezTo>
                    <a:cubicBezTo>
                      <a:pt x="4887" y="67603"/>
                      <a:pt x="6516" y="69232"/>
                      <a:pt x="6516" y="68417"/>
                    </a:cubicBezTo>
                    <a:cubicBezTo>
                      <a:pt x="4072" y="66788"/>
                      <a:pt x="8959" y="65159"/>
                      <a:pt x="5701" y="63530"/>
                    </a:cubicBezTo>
                    <a:cubicBezTo>
                      <a:pt x="7330" y="67603"/>
                      <a:pt x="9774" y="63530"/>
                      <a:pt x="12217" y="63530"/>
                    </a:cubicBezTo>
                    <a:cubicBezTo>
                      <a:pt x="9774" y="61087"/>
                      <a:pt x="13846" y="63530"/>
                      <a:pt x="13032" y="60272"/>
                    </a:cubicBezTo>
                    <a:cubicBezTo>
                      <a:pt x="10588" y="57829"/>
                      <a:pt x="8959" y="54571"/>
                      <a:pt x="7330" y="51313"/>
                    </a:cubicBezTo>
                    <a:cubicBezTo>
                      <a:pt x="8959" y="46426"/>
                      <a:pt x="4887" y="40724"/>
                      <a:pt x="4072" y="37466"/>
                    </a:cubicBezTo>
                    <a:cubicBezTo>
                      <a:pt x="4887" y="35023"/>
                      <a:pt x="8145" y="35837"/>
                      <a:pt x="8145" y="33394"/>
                    </a:cubicBezTo>
                    <a:cubicBezTo>
                      <a:pt x="7330" y="30950"/>
                      <a:pt x="5701" y="35837"/>
                      <a:pt x="5701" y="31765"/>
                    </a:cubicBezTo>
                    <a:lnTo>
                      <a:pt x="6516" y="31765"/>
                    </a:lnTo>
                    <a:cubicBezTo>
                      <a:pt x="5701" y="30950"/>
                      <a:pt x="6516" y="24435"/>
                      <a:pt x="2443" y="24435"/>
                    </a:cubicBezTo>
                    <a:lnTo>
                      <a:pt x="5701" y="24435"/>
                    </a:lnTo>
                    <a:cubicBezTo>
                      <a:pt x="5701" y="23620"/>
                      <a:pt x="4887" y="23620"/>
                      <a:pt x="4887" y="22806"/>
                    </a:cubicBezTo>
                    <a:cubicBezTo>
                      <a:pt x="5701" y="22806"/>
                      <a:pt x="6516" y="21177"/>
                      <a:pt x="7330" y="22806"/>
                    </a:cubicBezTo>
                    <a:cubicBezTo>
                      <a:pt x="8959" y="20362"/>
                      <a:pt x="5701" y="17919"/>
                      <a:pt x="4887" y="15475"/>
                    </a:cubicBezTo>
                    <a:lnTo>
                      <a:pt x="3258" y="17104"/>
                    </a:lnTo>
                    <a:cubicBezTo>
                      <a:pt x="814" y="13032"/>
                      <a:pt x="1629" y="9774"/>
                      <a:pt x="0" y="5701"/>
                    </a:cubicBezTo>
                    <a:lnTo>
                      <a:pt x="1629" y="5701"/>
                    </a:lnTo>
                    <a:lnTo>
                      <a:pt x="0" y="3258"/>
                    </a:lnTo>
                    <a:cubicBezTo>
                      <a:pt x="1629" y="3258"/>
                      <a:pt x="2443" y="814"/>
                      <a:pt x="814" y="0"/>
                    </a:cubicBezTo>
                    <a:lnTo>
                      <a:pt x="6516" y="4887"/>
                    </a:lnTo>
                    <a:cubicBezTo>
                      <a:pt x="5701" y="6516"/>
                      <a:pt x="4072" y="3258"/>
                      <a:pt x="2443" y="4887"/>
                    </a:cubicBezTo>
                    <a:cubicBezTo>
                      <a:pt x="814" y="6516"/>
                      <a:pt x="2443" y="9774"/>
                      <a:pt x="4072" y="9774"/>
                    </a:cubicBezTo>
                    <a:cubicBezTo>
                      <a:pt x="4072" y="8145"/>
                      <a:pt x="3258" y="8145"/>
                      <a:pt x="2443" y="7330"/>
                    </a:cubicBezTo>
                    <a:cubicBezTo>
                      <a:pt x="4887" y="6516"/>
                      <a:pt x="4887" y="8145"/>
                      <a:pt x="7330" y="8959"/>
                    </a:cubicBezTo>
                    <a:cubicBezTo>
                      <a:pt x="7330" y="8145"/>
                      <a:pt x="7330" y="7330"/>
                      <a:pt x="6516" y="7330"/>
                    </a:cubicBezTo>
                    <a:cubicBezTo>
                      <a:pt x="8145" y="8145"/>
                      <a:pt x="8959" y="9774"/>
                      <a:pt x="8959" y="12217"/>
                    </a:cubicBezTo>
                    <a:cubicBezTo>
                      <a:pt x="7330" y="10588"/>
                      <a:pt x="7330" y="13846"/>
                      <a:pt x="6516" y="13032"/>
                    </a:cubicBezTo>
                    <a:cubicBezTo>
                      <a:pt x="8959" y="13032"/>
                      <a:pt x="9774" y="14661"/>
                      <a:pt x="9774" y="17919"/>
                    </a:cubicBezTo>
                    <a:cubicBezTo>
                      <a:pt x="8145" y="20362"/>
                      <a:pt x="13032" y="23620"/>
                      <a:pt x="13032" y="26878"/>
                    </a:cubicBezTo>
                    <a:cubicBezTo>
                      <a:pt x="10588" y="26064"/>
                      <a:pt x="8145" y="24435"/>
                      <a:pt x="6516" y="22806"/>
                    </a:cubicBezTo>
                    <a:cubicBezTo>
                      <a:pt x="5701" y="25249"/>
                      <a:pt x="7330" y="25249"/>
                      <a:pt x="6516" y="27693"/>
                    </a:cubicBezTo>
                    <a:cubicBezTo>
                      <a:pt x="8145" y="28507"/>
                      <a:pt x="11403" y="28507"/>
                      <a:pt x="13032" y="30950"/>
                    </a:cubicBezTo>
                    <a:lnTo>
                      <a:pt x="11403" y="31765"/>
                    </a:lnTo>
                    <a:cubicBezTo>
                      <a:pt x="13032" y="34208"/>
                      <a:pt x="15475" y="33394"/>
                      <a:pt x="15475" y="37466"/>
                    </a:cubicBezTo>
                    <a:cubicBezTo>
                      <a:pt x="16290" y="43168"/>
                      <a:pt x="17104" y="48869"/>
                      <a:pt x="18733" y="53756"/>
                    </a:cubicBezTo>
                    <a:lnTo>
                      <a:pt x="17104" y="54571"/>
                    </a:lnTo>
                    <a:cubicBezTo>
                      <a:pt x="21177" y="56200"/>
                      <a:pt x="20362" y="62716"/>
                      <a:pt x="22806" y="65159"/>
                    </a:cubicBezTo>
                    <a:cubicBezTo>
                      <a:pt x="22806" y="70860"/>
                      <a:pt x="26878" y="76562"/>
                      <a:pt x="25249" y="80634"/>
                    </a:cubicBezTo>
                    <a:cubicBezTo>
                      <a:pt x="28507" y="90408"/>
                      <a:pt x="31765" y="98553"/>
                      <a:pt x="34208" y="108327"/>
                    </a:cubicBezTo>
                    <a:lnTo>
                      <a:pt x="31765" y="107512"/>
                    </a:lnTo>
                    <a:cubicBezTo>
                      <a:pt x="34208" y="109142"/>
                      <a:pt x="30950" y="109142"/>
                      <a:pt x="31765" y="110770"/>
                    </a:cubicBezTo>
                    <a:cubicBezTo>
                      <a:pt x="33394" y="108327"/>
                      <a:pt x="35023" y="112399"/>
                      <a:pt x="36652" y="113214"/>
                    </a:cubicBezTo>
                    <a:cubicBezTo>
                      <a:pt x="35837" y="118101"/>
                      <a:pt x="39095" y="123802"/>
                      <a:pt x="41539" y="127060"/>
                    </a:cubicBezTo>
                    <a:lnTo>
                      <a:pt x="39910" y="127875"/>
                    </a:lnTo>
                    <a:cubicBezTo>
                      <a:pt x="43982" y="131133"/>
                      <a:pt x="42353" y="136834"/>
                      <a:pt x="43168" y="141721"/>
                    </a:cubicBezTo>
                    <a:cubicBezTo>
                      <a:pt x="42353" y="142536"/>
                      <a:pt x="41539" y="143350"/>
                      <a:pt x="41539" y="144979"/>
                    </a:cubicBezTo>
                    <a:cubicBezTo>
                      <a:pt x="44797" y="147422"/>
                      <a:pt x="44797" y="148237"/>
                      <a:pt x="47240" y="152309"/>
                    </a:cubicBezTo>
                    <a:cubicBezTo>
                      <a:pt x="48055" y="155567"/>
                      <a:pt x="48055" y="160454"/>
                      <a:pt x="48055" y="163712"/>
                    </a:cubicBezTo>
                    <a:cubicBezTo>
                      <a:pt x="54571" y="173486"/>
                      <a:pt x="54571" y="185703"/>
                      <a:pt x="59458" y="196292"/>
                    </a:cubicBezTo>
                    <a:lnTo>
                      <a:pt x="57829" y="197921"/>
                    </a:lnTo>
                    <a:cubicBezTo>
                      <a:pt x="64345" y="207695"/>
                      <a:pt x="64345" y="222355"/>
                      <a:pt x="68417" y="231315"/>
                    </a:cubicBezTo>
                    <a:lnTo>
                      <a:pt x="65159" y="231315"/>
                    </a:lnTo>
                    <a:cubicBezTo>
                      <a:pt x="65159" y="234573"/>
                      <a:pt x="67603" y="237831"/>
                      <a:pt x="70046" y="236202"/>
                    </a:cubicBezTo>
                    <a:cubicBezTo>
                      <a:pt x="70046" y="239460"/>
                      <a:pt x="73304" y="243532"/>
                      <a:pt x="70860" y="245976"/>
                    </a:cubicBezTo>
                    <a:cubicBezTo>
                      <a:pt x="70860" y="249234"/>
                      <a:pt x="73304" y="249234"/>
                      <a:pt x="74118" y="251677"/>
                    </a:cubicBezTo>
                    <a:cubicBezTo>
                      <a:pt x="74118" y="258193"/>
                      <a:pt x="74933" y="260637"/>
                      <a:pt x="77376" y="265523"/>
                    </a:cubicBezTo>
                    <a:lnTo>
                      <a:pt x="77376" y="263895"/>
                    </a:lnTo>
                    <a:cubicBezTo>
                      <a:pt x="76562" y="263080"/>
                      <a:pt x="74933" y="263895"/>
                      <a:pt x="74933" y="265523"/>
                    </a:cubicBezTo>
                    <a:cubicBezTo>
                      <a:pt x="76562" y="267152"/>
                      <a:pt x="75747" y="273668"/>
                      <a:pt x="79005" y="270410"/>
                    </a:cubicBezTo>
                    <a:cubicBezTo>
                      <a:pt x="78191" y="276926"/>
                      <a:pt x="83892" y="284257"/>
                      <a:pt x="83078" y="290773"/>
                    </a:cubicBezTo>
                    <a:cubicBezTo>
                      <a:pt x="83892" y="289958"/>
                      <a:pt x="84707" y="291587"/>
                      <a:pt x="85521" y="291587"/>
                    </a:cubicBezTo>
                    <a:cubicBezTo>
                      <a:pt x="87150" y="297289"/>
                      <a:pt x="86336" y="302990"/>
                      <a:pt x="88779" y="307062"/>
                    </a:cubicBezTo>
                    <a:cubicBezTo>
                      <a:pt x="88779" y="307877"/>
                      <a:pt x="86336" y="306248"/>
                      <a:pt x="87150" y="308691"/>
                    </a:cubicBezTo>
                    <a:cubicBezTo>
                      <a:pt x="87965" y="309506"/>
                      <a:pt x="88779" y="308691"/>
                      <a:pt x="89594" y="309506"/>
                    </a:cubicBezTo>
                    <a:cubicBezTo>
                      <a:pt x="93666" y="317651"/>
                      <a:pt x="92037" y="327425"/>
                      <a:pt x="94481" y="335569"/>
                    </a:cubicBezTo>
                    <a:cubicBezTo>
                      <a:pt x="100182" y="349416"/>
                      <a:pt x="102625" y="364077"/>
                      <a:pt x="105884" y="377923"/>
                    </a:cubicBezTo>
                    <a:lnTo>
                      <a:pt x="105069" y="377923"/>
                    </a:lnTo>
                    <a:cubicBezTo>
                      <a:pt x="109142" y="381995"/>
                      <a:pt x="104255" y="389326"/>
                      <a:pt x="109956" y="391769"/>
                    </a:cubicBezTo>
                    <a:cubicBezTo>
                      <a:pt x="109142" y="393398"/>
                      <a:pt x="110770" y="395842"/>
                      <a:pt x="109142" y="395842"/>
                    </a:cubicBezTo>
                    <a:cubicBezTo>
                      <a:pt x="112399" y="399100"/>
                      <a:pt x="109956" y="406430"/>
                      <a:pt x="113214" y="411317"/>
                    </a:cubicBezTo>
                    <a:cubicBezTo>
                      <a:pt x="113214" y="410502"/>
                      <a:pt x="113214" y="410502"/>
                      <a:pt x="112399" y="410502"/>
                    </a:cubicBezTo>
                    <a:cubicBezTo>
                      <a:pt x="111585" y="416204"/>
                      <a:pt x="115657" y="420276"/>
                      <a:pt x="114843" y="425978"/>
                    </a:cubicBezTo>
                    <a:cubicBezTo>
                      <a:pt x="114028" y="425164"/>
                      <a:pt x="114028" y="424349"/>
                      <a:pt x="113214" y="424349"/>
                    </a:cubicBezTo>
                    <a:cubicBezTo>
                      <a:pt x="112399" y="426792"/>
                      <a:pt x="118101" y="428421"/>
                      <a:pt x="114028" y="430865"/>
                    </a:cubicBezTo>
                    <a:cubicBezTo>
                      <a:pt x="114028" y="431679"/>
                      <a:pt x="116472" y="431679"/>
                      <a:pt x="115657" y="430865"/>
                    </a:cubicBezTo>
                    <a:cubicBezTo>
                      <a:pt x="117286" y="443082"/>
                      <a:pt x="122988" y="456114"/>
                      <a:pt x="126246" y="468331"/>
                    </a:cubicBezTo>
                    <a:cubicBezTo>
                      <a:pt x="126246" y="478105"/>
                      <a:pt x="119730" y="470775"/>
                      <a:pt x="124617" y="477291"/>
                    </a:cubicBezTo>
                    <a:cubicBezTo>
                      <a:pt x="123802" y="478105"/>
                      <a:pt x="126246" y="477291"/>
                      <a:pt x="125431" y="477291"/>
                    </a:cubicBezTo>
                    <a:cubicBezTo>
                      <a:pt x="127060" y="479734"/>
                      <a:pt x="122173" y="482992"/>
                      <a:pt x="124617" y="483806"/>
                    </a:cubicBezTo>
                    <a:cubicBezTo>
                      <a:pt x="127060" y="482178"/>
                      <a:pt x="126246" y="484621"/>
                      <a:pt x="127875" y="484621"/>
                    </a:cubicBezTo>
                    <a:cubicBezTo>
                      <a:pt x="127875" y="490323"/>
                      <a:pt x="126246" y="491951"/>
                      <a:pt x="128689" y="496024"/>
                    </a:cubicBezTo>
                    <a:lnTo>
                      <a:pt x="127060" y="496024"/>
                    </a:lnTo>
                    <a:cubicBezTo>
                      <a:pt x="131947" y="500096"/>
                      <a:pt x="131133" y="506612"/>
                      <a:pt x="136020" y="509870"/>
                    </a:cubicBezTo>
                    <a:cubicBezTo>
                      <a:pt x="143350" y="538377"/>
                      <a:pt x="152309" y="564441"/>
                      <a:pt x="159640" y="592134"/>
                    </a:cubicBezTo>
                    <a:cubicBezTo>
                      <a:pt x="165341" y="619826"/>
                      <a:pt x="173486" y="645890"/>
                      <a:pt x="178373" y="674397"/>
                    </a:cubicBezTo>
                    <a:cubicBezTo>
                      <a:pt x="176744" y="681728"/>
                      <a:pt x="176744" y="681728"/>
                      <a:pt x="180002" y="689058"/>
                    </a:cubicBezTo>
                    <a:cubicBezTo>
                      <a:pt x="179188" y="689058"/>
                      <a:pt x="179188" y="688243"/>
                      <a:pt x="179188" y="689058"/>
                    </a:cubicBezTo>
                    <a:cubicBezTo>
                      <a:pt x="181631" y="689058"/>
                      <a:pt x="180816" y="693945"/>
                      <a:pt x="183260" y="693945"/>
                    </a:cubicBezTo>
                    <a:cubicBezTo>
                      <a:pt x="184889" y="704533"/>
                      <a:pt x="188147" y="713492"/>
                      <a:pt x="190590" y="724081"/>
                    </a:cubicBezTo>
                    <a:cubicBezTo>
                      <a:pt x="189776" y="722452"/>
                      <a:pt x="187333" y="722452"/>
                      <a:pt x="188147" y="724081"/>
                    </a:cubicBezTo>
                    <a:lnTo>
                      <a:pt x="190590" y="725710"/>
                    </a:lnTo>
                    <a:lnTo>
                      <a:pt x="189776" y="726525"/>
                    </a:lnTo>
                    <a:cubicBezTo>
                      <a:pt x="190590" y="728153"/>
                      <a:pt x="192219" y="728968"/>
                      <a:pt x="192219" y="727339"/>
                    </a:cubicBezTo>
                    <a:cubicBezTo>
                      <a:pt x="200364" y="754217"/>
                      <a:pt x="199550" y="783539"/>
                      <a:pt x="197106" y="812860"/>
                    </a:cubicBezTo>
                    <a:cubicBezTo>
                      <a:pt x="195477" y="819376"/>
                      <a:pt x="194663" y="829964"/>
                      <a:pt x="193034" y="837295"/>
                    </a:cubicBezTo>
                    <a:cubicBezTo>
                      <a:pt x="187333" y="848698"/>
                      <a:pt x="182446" y="855214"/>
                      <a:pt x="180816" y="863359"/>
                    </a:cubicBezTo>
                    <a:cubicBezTo>
                      <a:pt x="180002" y="867431"/>
                      <a:pt x="179188" y="871504"/>
                      <a:pt x="180002" y="873947"/>
                    </a:cubicBezTo>
                    <a:cubicBezTo>
                      <a:pt x="180002" y="875576"/>
                      <a:pt x="180816" y="875576"/>
                      <a:pt x="180816" y="875576"/>
                    </a:cubicBezTo>
                    <a:cubicBezTo>
                      <a:pt x="180816" y="875576"/>
                      <a:pt x="181631" y="875576"/>
                      <a:pt x="182446" y="875576"/>
                    </a:cubicBezTo>
                    <a:cubicBezTo>
                      <a:pt x="182446" y="875576"/>
                      <a:pt x="182446" y="877205"/>
                      <a:pt x="180816" y="878834"/>
                    </a:cubicBezTo>
                    <a:cubicBezTo>
                      <a:pt x="186518" y="887793"/>
                      <a:pt x="183260" y="889422"/>
                      <a:pt x="181631" y="886164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3" name="任意多边形: 形状 282"/>
              <p:cNvSpPr/>
              <p:nvPr/>
            </p:nvSpPr>
            <p:spPr>
              <a:xfrm>
                <a:off x="6817637" y="3821583"/>
                <a:ext cx="3257" cy="2607"/>
              </a:xfrm>
              <a:custGeom>
                <a:avLst/>
                <a:gdLst>
                  <a:gd name="connsiteX0" fmla="*/ 3258 w 3257"/>
                  <a:gd name="connsiteY0" fmla="*/ 0 h 2607"/>
                  <a:gd name="connsiteX1" fmla="*/ 0 w 3257"/>
                  <a:gd name="connsiteY1" fmla="*/ 2443 h 2607"/>
                  <a:gd name="connsiteX2" fmla="*/ 3258 w 3257"/>
                  <a:gd name="connsiteY2" fmla="*/ 0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2607">
                    <a:moveTo>
                      <a:pt x="3258" y="0"/>
                    </a:moveTo>
                    <a:cubicBezTo>
                      <a:pt x="2443" y="814"/>
                      <a:pt x="1629" y="3258"/>
                      <a:pt x="0" y="2443"/>
                    </a:cubicBezTo>
                    <a:cubicBezTo>
                      <a:pt x="1629" y="1629"/>
                      <a:pt x="2443" y="0"/>
                      <a:pt x="325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4" name="任意多边形: 形状 283"/>
              <p:cNvSpPr/>
              <p:nvPr/>
            </p:nvSpPr>
            <p:spPr>
              <a:xfrm>
                <a:off x="6820666" y="3885928"/>
                <a:ext cx="1857" cy="1628"/>
              </a:xfrm>
              <a:custGeom>
                <a:avLst/>
                <a:gdLst>
                  <a:gd name="connsiteX0" fmla="*/ 1857 w 1857"/>
                  <a:gd name="connsiteY0" fmla="*/ 0 h 1628"/>
                  <a:gd name="connsiteX1" fmla="*/ 1043 w 1857"/>
                  <a:gd name="connsiteY1" fmla="*/ 1629 h 1628"/>
                  <a:gd name="connsiteX2" fmla="*/ 228 w 1857"/>
                  <a:gd name="connsiteY2" fmla="*/ 0 h 1628"/>
                  <a:gd name="connsiteX3" fmla="*/ 1857 w 1857"/>
                  <a:gd name="connsiteY3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" h="1628">
                    <a:moveTo>
                      <a:pt x="1857" y="0"/>
                    </a:moveTo>
                    <a:cubicBezTo>
                      <a:pt x="1857" y="0"/>
                      <a:pt x="1857" y="815"/>
                      <a:pt x="1043" y="1629"/>
                    </a:cubicBezTo>
                    <a:cubicBezTo>
                      <a:pt x="1043" y="815"/>
                      <a:pt x="-586" y="815"/>
                      <a:pt x="228" y="0"/>
                    </a:cubicBezTo>
                    <a:cubicBezTo>
                      <a:pt x="1043" y="0"/>
                      <a:pt x="1857" y="0"/>
                      <a:pt x="1857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5" name="任意多边形: 形状 284"/>
              <p:cNvSpPr/>
              <p:nvPr/>
            </p:nvSpPr>
            <p:spPr>
              <a:xfrm>
                <a:off x="6822524" y="3897331"/>
                <a:ext cx="3257" cy="4886"/>
              </a:xfrm>
              <a:custGeom>
                <a:avLst/>
                <a:gdLst>
                  <a:gd name="connsiteX0" fmla="*/ 3258 w 3257"/>
                  <a:gd name="connsiteY0" fmla="*/ 4887 h 4886"/>
                  <a:gd name="connsiteX1" fmla="*/ 0 w 3257"/>
                  <a:gd name="connsiteY1" fmla="*/ 0 h 4886"/>
                  <a:gd name="connsiteX2" fmla="*/ 3258 w 3257"/>
                  <a:gd name="connsiteY2" fmla="*/ 4887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4886">
                    <a:moveTo>
                      <a:pt x="3258" y="4887"/>
                    </a:moveTo>
                    <a:cubicBezTo>
                      <a:pt x="2443" y="4887"/>
                      <a:pt x="0" y="1629"/>
                      <a:pt x="0" y="0"/>
                    </a:cubicBezTo>
                    <a:lnTo>
                      <a:pt x="3258" y="4887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6" name="任意多边形: 形状 285"/>
              <p:cNvSpPr/>
              <p:nvPr/>
            </p:nvSpPr>
            <p:spPr>
              <a:xfrm>
                <a:off x="6823338" y="3916879"/>
                <a:ext cx="1629" cy="1949"/>
              </a:xfrm>
              <a:custGeom>
                <a:avLst/>
                <a:gdLst>
                  <a:gd name="connsiteX0" fmla="*/ 1629 w 1629"/>
                  <a:gd name="connsiteY0" fmla="*/ 815 h 1949"/>
                  <a:gd name="connsiteX1" fmla="*/ 0 w 1629"/>
                  <a:gd name="connsiteY1" fmla="*/ 0 h 1949"/>
                  <a:gd name="connsiteX2" fmla="*/ 1629 w 1629"/>
                  <a:gd name="connsiteY2" fmla="*/ 815 h 1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949">
                    <a:moveTo>
                      <a:pt x="1629" y="815"/>
                    </a:moveTo>
                    <a:cubicBezTo>
                      <a:pt x="815" y="2444"/>
                      <a:pt x="0" y="2444"/>
                      <a:pt x="0" y="0"/>
                    </a:cubicBezTo>
                    <a:cubicBezTo>
                      <a:pt x="0" y="0"/>
                      <a:pt x="815" y="815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7" name="任意多边形: 形状 286"/>
              <p:cNvSpPr/>
              <p:nvPr/>
            </p:nvSpPr>
            <p:spPr>
              <a:xfrm>
                <a:off x="6826596" y="3918508"/>
                <a:ext cx="814" cy="2443"/>
              </a:xfrm>
              <a:custGeom>
                <a:avLst/>
                <a:gdLst>
                  <a:gd name="connsiteX0" fmla="*/ 814 w 814"/>
                  <a:gd name="connsiteY0" fmla="*/ 0 h 2443"/>
                  <a:gd name="connsiteX1" fmla="*/ 0 w 814"/>
                  <a:gd name="connsiteY1" fmla="*/ 2443 h 2443"/>
                  <a:gd name="connsiteX2" fmla="*/ 814 w 814"/>
                  <a:gd name="connsiteY2" fmla="*/ 0 h 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2443">
                    <a:moveTo>
                      <a:pt x="814" y="0"/>
                    </a:moveTo>
                    <a:cubicBezTo>
                      <a:pt x="814" y="815"/>
                      <a:pt x="814" y="1629"/>
                      <a:pt x="0" y="2443"/>
                    </a:cubicBezTo>
                    <a:cubicBezTo>
                      <a:pt x="814" y="2443"/>
                      <a:pt x="-815" y="0"/>
                      <a:pt x="814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8" name="任意多边形: 形状 287"/>
              <p:cNvSpPr/>
              <p:nvPr/>
            </p:nvSpPr>
            <p:spPr>
              <a:xfrm>
                <a:off x="6831020" y="3951087"/>
                <a:ext cx="1505" cy="3257"/>
              </a:xfrm>
              <a:custGeom>
                <a:avLst/>
                <a:gdLst>
                  <a:gd name="connsiteX0" fmla="*/ 463 w 1505"/>
                  <a:gd name="connsiteY0" fmla="*/ 0 h 3257"/>
                  <a:gd name="connsiteX1" fmla="*/ 1277 w 1505"/>
                  <a:gd name="connsiteY1" fmla="*/ 3258 h 3257"/>
                  <a:gd name="connsiteX2" fmla="*/ 463 w 1505"/>
                  <a:gd name="connsiteY2" fmla="*/ 0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5" h="3257">
                    <a:moveTo>
                      <a:pt x="463" y="0"/>
                    </a:moveTo>
                    <a:cubicBezTo>
                      <a:pt x="463" y="815"/>
                      <a:pt x="2092" y="2443"/>
                      <a:pt x="1277" y="3258"/>
                    </a:cubicBezTo>
                    <a:cubicBezTo>
                      <a:pt x="2092" y="2443"/>
                      <a:pt x="-1166" y="0"/>
                      <a:pt x="46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9" name="任意多边形: 形状 288"/>
              <p:cNvSpPr/>
              <p:nvPr/>
            </p:nvSpPr>
            <p:spPr>
              <a:xfrm>
                <a:off x="6835555" y="3965748"/>
                <a:ext cx="1629" cy="1966"/>
              </a:xfrm>
              <a:custGeom>
                <a:avLst/>
                <a:gdLst>
                  <a:gd name="connsiteX0" fmla="*/ 1629 w 1629"/>
                  <a:gd name="connsiteY0" fmla="*/ 0 h 1966"/>
                  <a:gd name="connsiteX1" fmla="*/ 1629 w 1629"/>
                  <a:gd name="connsiteY1" fmla="*/ 1629 h 1966"/>
                  <a:gd name="connsiteX2" fmla="*/ 0 w 1629"/>
                  <a:gd name="connsiteY2" fmla="*/ 815 h 1966"/>
                  <a:gd name="connsiteX3" fmla="*/ 1629 w 1629"/>
                  <a:gd name="connsiteY3" fmla="*/ 0 h 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1966">
                    <a:moveTo>
                      <a:pt x="1629" y="0"/>
                    </a:moveTo>
                    <a:cubicBezTo>
                      <a:pt x="1629" y="815"/>
                      <a:pt x="1629" y="815"/>
                      <a:pt x="1629" y="1629"/>
                    </a:cubicBezTo>
                    <a:cubicBezTo>
                      <a:pt x="1629" y="2444"/>
                      <a:pt x="0" y="1629"/>
                      <a:pt x="0" y="815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0" name="任意多边形: 形状 289"/>
              <p:cNvSpPr/>
              <p:nvPr/>
            </p:nvSpPr>
            <p:spPr>
              <a:xfrm>
                <a:off x="6905601" y="4232086"/>
                <a:ext cx="1629" cy="1629"/>
              </a:xfrm>
              <a:custGeom>
                <a:avLst/>
                <a:gdLst>
                  <a:gd name="connsiteX0" fmla="*/ 815 w 1629"/>
                  <a:gd name="connsiteY0" fmla="*/ 1629 h 1629"/>
                  <a:gd name="connsiteX1" fmla="*/ 0 w 1629"/>
                  <a:gd name="connsiteY1" fmla="*/ 0 h 1629"/>
                  <a:gd name="connsiteX2" fmla="*/ 1629 w 1629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629">
                    <a:moveTo>
                      <a:pt x="815" y="1629"/>
                    </a:moveTo>
                    <a:lnTo>
                      <a:pt x="0" y="0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1" name="任意多边形: 形状 290"/>
              <p:cNvSpPr/>
              <p:nvPr/>
            </p:nvSpPr>
            <p:spPr>
              <a:xfrm>
                <a:off x="6934108" y="4351816"/>
                <a:ext cx="1042" cy="1629"/>
              </a:xfrm>
              <a:custGeom>
                <a:avLst/>
                <a:gdLst>
                  <a:gd name="connsiteX0" fmla="*/ 815 w 1042"/>
                  <a:gd name="connsiteY0" fmla="*/ 0 h 1629"/>
                  <a:gd name="connsiteX1" fmla="*/ 0 w 1042"/>
                  <a:gd name="connsiteY1" fmla="*/ 1629 h 1629"/>
                  <a:gd name="connsiteX2" fmla="*/ 815 w 1042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" h="1629">
                    <a:moveTo>
                      <a:pt x="815" y="0"/>
                    </a:moveTo>
                    <a:cubicBezTo>
                      <a:pt x="1629" y="1629"/>
                      <a:pt x="0" y="1629"/>
                      <a:pt x="0" y="1629"/>
                    </a:cubicBezTo>
                    <a:cubicBezTo>
                      <a:pt x="0" y="0"/>
                      <a:pt x="1629" y="1629"/>
                      <a:pt x="815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2" name="任意多边形: 形状 291"/>
              <p:cNvSpPr/>
              <p:nvPr/>
            </p:nvSpPr>
            <p:spPr>
              <a:xfrm>
                <a:off x="6956100" y="4413717"/>
                <a:ext cx="2443" cy="814"/>
              </a:xfrm>
              <a:custGeom>
                <a:avLst/>
                <a:gdLst>
                  <a:gd name="connsiteX0" fmla="*/ 0 w 2443"/>
                  <a:gd name="connsiteY0" fmla="*/ 814 h 814"/>
                  <a:gd name="connsiteX1" fmla="*/ 0 w 2443"/>
                  <a:gd name="connsiteY1" fmla="*/ 0 h 814"/>
                  <a:gd name="connsiteX2" fmla="*/ 2443 w 2443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814">
                    <a:moveTo>
                      <a:pt x="0" y="814"/>
                    </a:moveTo>
                    <a:lnTo>
                      <a:pt x="0" y="0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93" name="图形 2"/>
            <p:cNvGrpSpPr/>
            <p:nvPr/>
          </p:nvGrpSpPr>
          <p:grpSpPr>
            <a:xfrm>
              <a:off x="6871393" y="4315979"/>
              <a:ext cx="271224" cy="898381"/>
              <a:chOff x="6871393" y="4315979"/>
              <a:chExt cx="271224" cy="898381"/>
            </a:xfrm>
            <a:solidFill>
              <a:srgbClr val="1B1B1B"/>
            </a:solidFill>
          </p:grpSpPr>
          <p:sp>
            <p:nvSpPr>
              <p:cNvPr id="294" name="任意多边形: 形状 293"/>
              <p:cNvSpPr/>
              <p:nvPr/>
            </p:nvSpPr>
            <p:spPr>
              <a:xfrm>
                <a:off x="6875465" y="4315979"/>
                <a:ext cx="1628" cy="1628"/>
              </a:xfrm>
              <a:custGeom>
                <a:avLst/>
                <a:gdLst>
                  <a:gd name="connsiteX0" fmla="*/ 1629 w 1628"/>
                  <a:gd name="connsiteY0" fmla="*/ 1629 h 1628"/>
                  <a:gd name="connsiteX1" fmla="*/ 0 w 1628"/>
                  <a:gd name="connsiteY1" fmla="*/ 0 h 1628"/>
                  <a:gd name="connsiteX2" fmla="*/ 1629 w 1628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628">
                    <a:moveTo>
                      <a:pt x="1629" y="1629"/>
                    </a:moveTo>
                    <a:cubicBezTo>
                      <a:pt x="0" y="-1629"/>
                      <a:pt x="0" y="4072"/>
                      <a:pt x="0" y="0"/>
                    </a:cubicBezTo>
                    <a:cubicBezTo>
                      <a:pt x="814" y="0"/>
                      <a:pt x="1629" y="814"/>
                      <a:pt x="1629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5" name="任意多边形: 形状 294"/>
              <p:cNvSpPr/>
              <p:nvPr/>
            </p:nvSpPr>
            <p:spPr>
              <a:xfrm>
                <a:off x="6871393" y="4326567"/>
                <a:ext cx="271224" cy="887793"/>
              </a:xfrm>
              <a:custGeom>
                <a:avLst/>
                <a:gdLst>
                  <a:gd name="connsiteX0" fmla="*/ 263894 w 271224"/>
                  <a:gd name="connsiteY0" fmla="*/ 874761 h 887793"/>
                  <a:gd name="connsiteX1" fmla="*/ 260637 w 271224"/>
                  <a:gd name="connsiteY1" fmla="*/ 887793 h 887793"/>
                  <a:gd name="connsiteX2" fmla="*/ 260637 w 271224"/>
                  <a:gd name="connsiteY2" fmla="*/ 887793 h 887793"/>
                  <a:gd name="connsiteX3" fmla="*/ 252492 w 271224"/>
                  <a:gd name="connsiteY3" fmla="*/ 865802 h 887793"/>
                  <a:gd name="connsiteX4" fmla="*/ 254121 w 271224"/>
                  <a:gd name="connsiteY4" fmla="*/ 862544 h 887793"/>
                  <a:gd name="connsiteX5" fmla="*/ 242718 w 271224"/>
                  <a:gd name="connsiteY5" fmla="*/ 818562 h 887793"/>
                  <a:gd name="connsiteX6" fmla="*/ 243532 w 271224"/>
                  <a:gd name="connsiteY6" fmla="*/ 819376 h 887793"/>
                  <a:gd name="connsiteX7" fmla="*/ 238645 w 271224"/>
                  <a:gd name="connsiteY7" fmla="*/ 811231 h 887793"/>
                  <a:gd name="connsiteX8" fmla="*/ 240274 w 271224"/>
                  <a:gd name="connsiteY8" fmla="*/ 811231 h 887793"/>
                  <a:gd name="connsiteX9" fmla="*/ 236202 w 271224"/>
                  <a:gd name="connsiteY9" fmla="*/ 805530 h 887793"/>
                  <a:gd name="connsiteX10" fmla="*/ 238645 w 271224"/>
                  <a:gd name="connsiteY10" fmla="*/ 802272 h 887793"/>
                  <a:gd name="connsiteX11" fmla="*/ 236202 w 271224"/>
                  <a:gd name="connsiteY11" fmla="*/ 801457 h 887793"/>
                  <a:gd name="connsiteX12" fmla="*/ 228871 w 271224"/>
                  <a:gd name="connsiteY12" fmla="*/ 785167 h 887793"/>
                  <a:gd name="connsiteX13" fmla="*/ 230500 w 271224"/>
                  <a:gd name="connsiteY13" fmla="*/ 785167 h 887793"/>
                  <a:gd name="connsiteX14" fmla="*/ 216654 w 271224"/>
                  <a:gd name="connsiteY14" fmla="*/ 752588 h 887793"/>
                  <a:gd name="connsiteX15" fmla="*/ 219912 w 271224"/>
                  <a:gd name="connsiteY15" fmla="*/ 751774 h 887793"/>
                  <a:gd name="connsiteX16" fmla="*/ 214211 w 271224"/>
                  <a:gd name="connsiteY16" fmla="*/ 746072 h 887793"/>
                  <a:gd name="connsiteX17" fmla="*/ 210953 w 271224"/>
                  <a:gd name="connsiteY17" fmla="*/ 737927 h 887793"/>
                  <a:gd name="connsiteX18" fmla="*/ 211767 w 271224"/>
                  <a:gd name="connsiteY18" fmla="*/ 737927 h 887793"/>
                  <a:gd name="connsiteX19" fmla="*/ 208509 w 271224"/>
                  <a:gd name="connsiteY19" fmla="*/ 732226 h 887793"/>
                  <a:gd name="connsiteX20" fmla="*/ 210138 w 271224"/>
                  <a:gd name="connsiteY20" fmla="*/ 729782 h 887793"/>
                  <a:gd name="connsiteX21" fmla="*/ 208509 w 271224"/>
                  <a:gd name="connsiteY21" fmla="*/ 724081 h 887793"/>
                  <a:gd name="connsiteX22" fmla="*/ 207695 w 271224"/>
                  <a:gd name="connsiteY22" fmla="*/ 724081 h 887793"/>
                  <a:gd name="connsiteX23" fmla="*/ 206880 w 271224"/>
                  <a:gd name="connsiteY23" fmla="*/ 719194 h 887793"/>
                  <a:gd name="connsiteX24" fmla="*/ 206880 w 271224"/>
                  <a:gd name="connsiteY24" fmla="*/ 719194 h 887793"/>
                  <a:gd name="connsiteX25" fmla="*/ 203622 w 271224"/>
                  <a:gd name="connsiteY25" fmla="*/ 712678 h 887793"/>
                  <a:gd name="connsiteX26" fmla="*/ 207695 w 271224"/>
                  <a:gd name="connsiteY26" fmla="*/ 713492 h 887793"/>
                  <a:gd name="connsiteX27" fmla="*/ 192219 w 271224"/>
                  <a:gd name="connsiteY27" fmla="*/ 670325 h 887793"/>
                  <a:gd name="connsiteX28" fmla="*/ 193848 w 271224"/>
                  <a:gd name="connsiteY28" fmla="*/ 666252 h 887793"/>
                  <a:gd name="connsiteX29" fmla="*/ 189776 w 271224"/>
                  <a:gd name="connsiteY29" fmla="*/ 659736 h 887793"/>
                  <a:gd name="connsiteX30" fmla="*/ 190590 w 271224"/>
                  <a:gd name="connsiteY30" fmla="*/ 657293 h 887793"/>
                  <a:gd name="connsiteX31" fmla="*/ 187333 w 271224"/>
                  <a:gd name="connsiteY31" fmla="*/ 652406 h 887793"/>
                  <a:gd name="connsiteX32" fmla="*/ 189776 w 271224"/>
                  <a:gd name="connsiteY32" fmla="*/ 653221 h 887793"/>
                  <a:gd name="connsiteX33" fmla="*/ 184889 w 271224"/>
                  <a:gd name="connsiteY33" fmla="*/ 645076 h 887793"/>
                  <a:gd name="connsiteX34" fmla="*/ 186518 w 271224"/>
                  <a:gd name="connsiteY34" fmla="*/ 645890 h 887793"/>
                  <a:gd name="connsiteX35" fmla="*/ 183260 w 271224"/>
                  <a:gd name="connsiteY35" fmla="*/ 637745 h 887793"/>
                  <a:gd name="connsiteX36" fmla="*/ 184889 w 271224"/>
                  <a:gd name="connsiteY36" fmla="*/ 638559 h 887793"/>
                  <a:gd name="connsiteX37" fmla="*/ 181631 w 271224"/>
                  <a:gd name="connsiteY37" fmla="*/ 633673 h 887793"/>
                  <a:gd name="connsiteX38" fmla="*/ 183260 w 271224"/>
                  <a:gd name="connsiteY38" fmla="*/ 633673 h 887793"/>
                  <a:gd name="connsiteX39" fmla="*/ 176744 w 271224"/>
                  <a:gd name="connsiteY39" fmla="*/ 621455 h 887793"/>
                  <a:gd name="connsiteX40" fmla="*/ 177559 w 271224"/>
                  <a:gd name="connsiteY40" fmla="*/ 621455 h 887793"/>
                  <a:gd name="connsiteX41" fmla="*/ 173486 w 271224"/>
                  <a:gd name="connsiteY41" fmla="*/ 609238 h 887793"/>
                  <a:gd name="connsiteX42" fmla="*/ 175115 w 271224"/>
                  <a:gd name="connsiteY42" fmla="*/ 604351 h 887793"/>
                  <a:gd name="connsiteX43" fmla="*/ 169414 w 271224"/>
                  <a:gd name="connsiteY43" fmla="*/ 601093 h 887793"/>
                  <a:gd name="connsiteX44" fmla="*/ 166970 w 271224"/>
                  <a:gd name="connsiteY44" fmla="*/ 589690 h 887793"/>
                  <a:gd name="connsiteX45" fmla="*/ 171043 w 271224"/>
                  <a:gd name="connsiteY45" fmla="*/ 589690 h 887793"/>
                  <a:gd name="connsiteX46" fmla="*/ 171857 w 271224"/>
                  <a:gd name="connsiteY46" fmla="*/ 587247 h 887793"/>
                  <a:gd name="connsiteX47" fmla="*/ 173486 w 271224"/>
                  <a:gd name="connsiteY47" fmla="*/ 588876 h 887793"/>
                  <a:gd name="connsiteX48" fmla="*/ 170228 w 271224"/>
                  <a:gd name="connsiteY48" fmla="*/ 582360 h 887793"/>
                  <a:gd name="connsiteX49" fmla="*/ 162083 w 271224"/>
                  <a:gd name="connsiteY49" fmla="*/ 574215 h 887793"/>
                  <a:gd name="connsiteX50" fmla="*/ 166156 w 271224"/>
                  <a:gd name="connsiteY50" fmla="*/ 573400 h 887793"/>
                  <a:gd name="connsiteX51" fmla="*/ 158825 w 271224"/>
                  <a:gd name="connsiteY51" fmla="*/ 568513 h 887793"/>
                  <a:gd name="connsiteX52" fmla="*/ 159640 w 271224"/>
                  <a:gd name="connsiteY52" fmla="*/ 565255 h 887793"/>
                  <a:gd name="connsiteX53" fmla="*/ 157196 w 271224"/>
                  <a:gd name="connsiteY53" fmla="*/ 564441 h 887793"/>
                  <a:gd name="connsiteX54" fmla="*/ 157196 w 271224"/>
                  <a:gd name="connsiteY54" fmla="*/ 557110 h 887793"/>
                  <a:gd name="connsiteX55" fmla="*/ 158825 w 271224"/>
                  <a:gd name="connsiteY55" fmla="*/ 557110 h 887793"/>
                  <a:gd name="connsiteX56" fmla="*/ 156382 w 271224"/>
                  <a:gd name="connsiteY56" fmla="*/ 552224 h 887793"/>
                  <a:gd name="connsiteX57" fmla="*/ 156382 w 271224"/>
                  <a:gd name="connsiteY57" fmla="*/ 552224 h 887793"/>
                  <a:gd name="connsiteX58" fmla="*/ 152309 w 271224"/>
                  <a:gd name="connsiteY58" fmla="*/ 549780 h 887793"/>
                  <a:gd name="connsiteX59" fmla="*/ 153938 w 271224"/>
                  <a:gd name="connsiteY59" fmla="*/ 550595 h 887793"/>
                  <a:gd name="connsiteX60" fmla="*/ 149866 w 271224"/>
                  <a:gd name="connsiteY60" fmla="*/ 544079 h 887793"/>
                  <a:gd name="connsiteX61" fmla="*/ 152309 w 271224"/>
                  <a:gd name="connsiteY61" fmla="*/ 544893 h 887793"/>
                  <a:gd name="connsiteX62" fmla="*/ 144979 w 271224"/>
                  <a:gd name="connsiteY62" fmla="*/ 534305 h 887793"/>
                  <a:gd name="connsiteX63" fmla="*/ 147422 w 271224"/>
                  <a:gd name="connsiteY63" fmla="*/ 535934 h 887793"/>
                  <a:gd name="connsiteX64" fmla="*/ 143350 w 271224"/>
                  <a:gd name="connsiteY64" fmla="*/ 520458 h 887793"/>
                  <a:gd name="connsiteX65" fmla="*/ 141721 w 271224"/>
                  <a:gd name="connsiteY65" fmla="*/ 521273 h 887793"/>
                  <a:gd name="connsiteX66" fmla="*/ 141721 w 271224"/>
                  <a:gd name="connsiteY66" fmla="*/ 516386 h 887793"/>
                  <a:gd name="connsiteX67" fmla="*/ 140092 w 271224"/>
                  <a:gd name="connsiteY67" fmla="*/ 513128 h 887793"/>
                  <a:gd name="connsiteX68" fmla="*/ 140907 w 271224"/>
                  <a:gd name="connsiteY68" fmla="*/ 513943 h 887793"/>
                  <a:gd name="connsiteX69" fmla="*/ 134391 w 271224"/>
                  <a:gd name="connsiteY69" fmla="*/ 496838 h 887793"/>
                  <a:gd name="connsiteX70" fmla="*/ 130318 w 271224"/>
                  <a:gd name="connsiteY70" fmla="*/ 492766 h 887793"/>
                  <a:gd name="connsiteX71" fmla="*/ 131947 w 271224"/>
                  <a:gd name="connsiteY71" fmla="*/ 492766 h 887793"/>
                  <a:gd name="connsiteX72" fmla="*/ 131947 w 271224"/>
                  <a:gd name="connsiteY72" fmla="*/ 487879 h 887793"/>
                  <a:gd name="connsiteX73" fmla="*/ 134391 w 271224"/>
                  <a:gd name="connsiteY73" fmla="*/ 494395 h 887793"/>
                  <a:gd name="connsiteX74" fmla="*/ 132762 w 271224"/>
                  <a:gd name="connsiteY74" fmla="*/ 490323 h 887793"/>
                  <a:gd name="connsiteX75" fmla="*/ 130318 w 271224"/>
                  <a:gd name="connsiteY75" fmla="*/ 482992 h 887793"/>
                  <a:gd name="connsiteX76" fmla="*/ 132762 w 271224"/>
                  <a:gd name="connsiteY76" fmla="*/ 482178 h 887793"/>
                  <a:gd name="connsiteX77" fmla="*/ 130318 w 271224"/>
                  <a:gd name="connsiteY77" fmla="*/ 478920 h 887793"/>
                  <a:gd name="connsiteX78" fmla="*/ 128689 w 271224"/>
                  <a:gd name="connsiteY78" fmla="*/ 477291 h 887793"/>
                  <a:gd name="connsiteX79" fmla="*/ 126246 w 271224"/>
                  <a:gd name="connsiteY79" fmla="*/ 475661 h 887793"/>
                  <a:gd name="connsiteX80" fmla="*/ 127060 w 271224"/>
                  <a:gd name="connsiteY80" fmla="*/ 469960 h 887793"/>
                  <a:gd name="connsiteX81" fmla="*/ 129504 w 271224"/>
                  <a:gd name="connsiteY81" fmla="*/ 469960 h 887793"/>
                  <a:gd name="connsiteX82" fmla="*/ 124617 w 271224"/>
                  <a:gd name="connsiteY82" fmla="*/ 467517 h 887793"/>
                  <a:gd name="connsiteX83" fmla="*/ 125431 w 271224"/>
                  <a:gd name="connsiteY83" fmla="*/ 466702 h 887793"/>
                  <a:gd name="connsiteX84" fmla="*/ 121359 w 271224"/>
                  <a:gd name="connsiteY84" fmla="*/ 461816 h 887793"/>
                  <a:gd name="connsiteX85" fmla="*/ 120544 w 271224"/>
                  <a:gd name="connsiteY85" fmla="*/ 451227 h 887793"/>
                  <a:gd name="connsiteX86" fmla="*/ 116472 w 271224"/>
                  <a:gd name="connsiteY86" fmla="*/ 443897 h 887793"/>
                  <a:gd name="connsiteX87" fmla="*/ 118101 w 271224"/>
                  <a:gd name="connsiteY87" fmla="*/ 444711 h 887793"/>
                  <a:gd name="connsiteX88" fmla="*/ 116472 w 271224"/>
                  <a:gd name="connsiteY88" fmla="*/ 440639 h 887793"/>
                  <a:gd name="connsiteX89" fmla="*/ 118101 w 271224"/>
                  <a:gd name="connsiteY89" fmla="*/ 434123 h 887793"/>
                  <a:gd name="connsiteX90" fmla="*/ 113214 w 271224"/>
                  <a:gd name="connsiteY90" fmla="*/ 433308 h 887793"/>
                  <a:gd name="connsiteX91" fmla="*/ 111585 w 271224"/>
                  <a:gd name="connsiteY91" fmla="*/ 423534 h 887793"/>
                  <a:gd name="connsiteX92" fmla="*/ 114843 w 271224"/>
                  <a:gd name="connsiteY92" fmla="*/ 424349 h 887793"/>
                  <a:gd name="connsiteX93" fmla="*/ 111585 w 271224"/>
                  <a:gd name="connsiteY93" fmla="*/ 416204 h 887793"/>
                  <a:gd name="connsiteX94" fmla="*/ 109142 w 271224"/>
                  <a:gd name="connsiteY94" fmla="*/ 417833 h 887793"/>
                  <a:gd name="connsiteX95" fmla="*/ 109142 w 271224"/>
                  <a:gd name="connsiteY95" fmla="*/ 412131 h 887793"/>
                  <a:gd name="connsiteX96" fmla="*/ 105884 w 271224"/>
                  <a:gd name="connsiteY96" fmla="*/ 408874 h 887793"/>
                  <a:gd name="connsiteX97" fmla="*/ 104255 w 271224"/>
                  <a:gd name="connsiteY97" fmla="*/ 389326 h 887793"/>
                  <a:gd name="connsiteX98" fmla="*/ 101811 w 271224"/>
                  <a:gd name="connsiteY98" fmla="*/ 386882 h 887793"/>
                  <a:gd name="connsiteX99" fmla="*/ 102625 w 271224"/>
                  <a:gd name="connsiteY99" fmla="*/ 389326 h 887793"/>
                  <a:gd name="connsiteX100" fmla="*/ 100997 w 271224"/>
                  <a:gd name="connsiteY100" fmla="*/ 388512 h 887793"/>
                  <a:gd name="connsiteX101" fmla="*/ 103440 w 271224"/>
                  <a:gd name="connsiteY101" fmla="*/ 386068 h 887793"/>
                  <a:gd name="connsiteX102" fmla="*/ 96924 w 271224"/>
                  <a:gd name="connsiteY102" fmla="*/ 377108 h 887793"/>
                  <a:gd name="connsiteX103" fmla="*/ 97739 w 271224"/>
                  <a:gd name="connsiteY103" fmla="*/ 374665 h 887793"/>
                  <a:gd name="connsiteX104" fmla="*/ 95295 w 271224"/>
                  <a:gd name="connsiteY104" fmla="*/ 372222 h 887793"/>
                  <a:gd name="connsiteX105" fmla="*/ 99368 w 271224"/>
                  <a:gd name="connsiteY105" fmla="*/ 368964 h 887793"/>
                  <a:gd name="connsiteX106" fmla="*/ 96110 w 271224"/>
                  <a:gd name="connsiteY106" fmla="*/ 364891 h 887793"/>
                  <a:gd name="connsiteX107" fmla="*/ 97739 w 271224"/>
                  <a:gd name="connsiteY107" fmla="*/ 361633 h 887793"/>
                  <a:gd name="connsiteX108" fmla="*/ 95295 w 271224"/>
                  <a:gd name="connsiteY108" fmla="*/ 360004 h 887793"/>
                  <a:gd name="connsiteX109" fmla="*/ 96110 w 271224"/>
                  <a:gd name="connsiteY109" fmla="*/ 360819 h 887793"/>
                  <a:gd name="connsiteX110" fmla="*/ 95295 w 271224"/>
                  <a:gd name="connsiteY110" fmla="*/ 357561 h 887793"/>
                  <a:gd name="connsiteX111" fmla="*/ 94481 w 271224"/>
                  <a:gd name="connsiteY111" fmla="*/ 361633 h 887793"/>
                  <a:gd name="connsiteX112" fmla="*/ 92037 w 271224"/>
                  <a:gd name="connsiteY112" fmla="*/ 358375 h 887793"/>
                  <a:gd name="connsiteX113" fmla="*/ 92037 w 271224"/>
                  <a:gd name="connsiteY113" fmla="*/ 353488 h 887793"/>
                  <a:gd name="connsiteX114" fmla="*/ 89594 w 271224"/>
                  <a:gd name="connsiteY114" fmla="*/ 351859 h 887793"/>
                  <a:gd name="connsiteX115" fmla="*/ 90408 w 271224"/>
                  <a:gd name="connsiteY115" fmla="*/ 350230 h 887793"/>
                  <a:gd name="connsiteX116" fmla="*/ 91223 w 271224"/>
                  <a:gd name="connsiteY116" fmla="*/ 352674 h 887793"/>
                  <a:gd name="connsiteX117" fmla="*/ 91223 w 271224"/>
                  <a:gd name="connsiteY117" fmla="*/ 349416 h 887793"/>
                  <a:gd name="connsiteX118" fmla="*/ 87965 w 271224"/>
                  <a:gd name="connsiteY118" fmla="*/ 346972 h 887793"/>
                  <a:gd name="connsiteX119" fmla="*/ 90408 w 271224"/>
                  <a:gd name="connsiteY119" fmla="*/ 347787 h 887793"/>
                  <a:gd name="connsiteX120" fmla="*/ 90408 w 271224"/>
                  <a:gd name="connsiteY120" fmla="*/ 344529 h 887793"/>
                  <a:gd name="connsiteX121" fmla="*/ 88779 w 271224"/>
                  <a:gd name="connsiteY121" fmla="*/ 344529 h 887793"/>
                  <a:gd name="connsiteX122" fmla="*/ 89594 w 271224"/>
                  <a:gd name="connsiteY122" fmla="*/ 343715 h 887793"/>
                  <a:gd name="connsiteX123" fmla="*/ 85521 w 271224"/>
                  <a:gd name="connsiteY123" fmla="*/ 338827 h 887793"/>
                  <a:gd name="connsiteX124" fmla="*/ 85521 w 271224"/>
                  <a:gd name="connsiteY124" fmla="*/ 333941 h 887793"/>
                  <a:gd name="connsiteX125" fmla="*/ 85521 w 271224"/>
                  <a:gd name="connsiteY125" fmla="*/ 333941 h 887793"/>
                  <a:gd name="connsiteX126" fmla="*/ 83078 w 271224"/>
                  <a:gd name="connsiteY126" fmla="*/ 328239 h 887793"/>
                  <a:gd name="connsiteX127" fmla="*/ 83078 w 271224"/>
                  <a:gd name="connsiteY127" fmla="*/ 328239 h 887793"/>
                  <a:gd name="connsiteX128" fmla="*/ 80634 w 271224"/>
                  <a:gd name="connsiteY128" fmla="*/ 324167 h 887793"/>
                  <a:gd name="connsiteX129" fmla="*/ 83892 w 271224"/>
                  <a:gd name="connsiteY129" fmla="*/ 319280 h 887793"/>
                  <a:gd name="connsiteX130" fmla="*/ 79005 w 271224"/>
                  <a:gd name="connsiteY130" fmla="*/ 317651 h 887793"/>
                  <a:gd name="connsiteX131" fmla="*/ 75747 w 271224"/>
                  <a:gd name="connsiteY131" fmla="*/ 303804 h 887793"/>
                  <a:gd name="connsiteX132" fmla="*/ 74118 w 271224"/>
                  <a:gd name="connsiteY132" fmla="*/ 302990 h 887793"/>
                  <a:gd name="connsiteX133" fmla="*/ 70046 w 271224"/>
                  <a:gd name="connsiteY133" fmla="*/ 283442 h 887793"/>
                  <a:gd name="connsiteX134" fmla="*/ 72489 w 271224"/>
                  <a:gd name="connsiteY134" fmla="*/ 282628 h 887793"/>
                  <a:gd name="connsiteX135" fmla="*/ 70860 w 271224"/>
                  <a:gd name="connsiteY135" fmla="*/ 280184 h 887793"/>
                  <a:gd name="connsiteX136" fmla="*/ 68417 w 271224"/>
                  <a:gd name="connsiteY136" fmla="*/ 282628 h 887793"/>
                  <a:gd name="connsiteX137" fmla="*/ 65973 w 271224"/>
                  <a:gd name="connsiteY137" fmla="*/ 270411 h 887793"/>
                  <a:gd name="connsiteX138" fmla="*/ 64345 w 271224"/>
                  <a:gd name="connsiteY138" fmla="*/ 270411 h 887793"/>
                  <a:gd name="connsiteX139" fmla="*/ 65159 w 271224"/>
                  <a:gd name="connsiteY139" fmla="*/ 264709 h 887793"/>
                  <a:gd name="connsiteX140" fmla="*/ 63530 w 271224"/>
                  <a:gd name="connsiteY140" fmla="*/ 264709 h 887793"/>
                  <a:gd name="connsiteX141" fmla="*/ 64345 w 271224"/>
                  <a:gd name="connsiteY141" fmla="*/ 263080 h 887793"/>
                  <a:gd name="connsiteX142" fmla="*/ 61901 w 271224"/>
                  <a:gd name="connsiteY142" fmla="*/ 260637 h 887793"/>
                  <a:gd name="connsiteX143" fmla="*/ 63530 w 271224"/>
                  <a:gd name="connsiteY143" fmla="*/ 259822 h 887793"/>
                  <a:gd name="connsiteX144" fmla="*/ 59458 w 271224"/>
                  <a:gd name="connsiteY144" fmla="*/ 252492 h 887793"/>
                  <a:gd name="connsiteX145" fmla="*/ 61087 w 271224"/>
                  <a:gd name="connsiteY145" fmla="*/ 250048 h 887793"/>
                  <a:gd name="connsiteX146" fmla="*/ 58643 w 271224"/>
                  <a:gd name="connsiteY146" fmla="*/ 250048 h 887793"/>
                  <a:gd name="connsiteX147" fmla="*/ 59458 w 271224"/>
                  <a:gd name="connsiteY147" fmla="*/ 241089 h 887793"/>
                  <a:gd name="connsiteX148" fmla="*/ 47240 w 271224"/>
                  <a:gd name="connsiteY148" fmla="*/ 215840 h 887793"/>
                  <a:gd name="connsiteX149" fmla="*/ 48055 w 271224"/>
                  <a:gd name="connsiteY149" fmla="*/ 215840 h 887793"/>
                  <a:gd name="connsiteX150" fmla="*/ 46426 w 271224"/>
                  <a:gd name="connsiteY150" fmla="*/ 213396 h 887793"/>
                  <a:gd name="connsiteX151" fmla="*/ 50498 w 271224"/>
                  <a:gd name="connsiteY151" fmla="*/ 212582 h 887793"/>
                  <a:gd name="connsiteX152" fmla="*/ 46426 w 271224"/>
                  <a:gd name="connsiteY152" fmla="*/ 206880 h 887793"/>
                  <a:gd name="connsiteX153" fmla="*/ 45611 w 271224"/>
                  <a:gd name="connsiteY153" fmla="*/ 208509 h 887793"/>
                  <a:gd name="connsiteX154" fmla="*/ 43168 w 271224"/>
                  <a:gd name="connsiteY154" fmla="*/ 203622 h 887793"/>
                  <a:gd name="connsiteX155" fmla="*/ 46426 w 271224"/>
                  <a:gd name="connsiteY155" fmla="*/ 202808 h 887793"/>
                  <a:gd name="connsiteX156" fmla="*/ 44797 w 271224"/>
                  <a:gd name="connsiteY156" fmla="*/ 201179 h 887793"/>
                  <a:gd name="connsiteX157" fmla="*/ 53756 w 271224"/>
                  <a:gd name="connsiteY157" fmla="*/ 201993 h 887793"/>
                  <a:gd name="connsiteX158" fmla="*/ 52942 w 271224"/>
                  <a:gd name="connsiteY158" fmla="*/ 200364 h 887793"/>
                  <a:gd name="connsiteX159" fmla="*/ 56200 w 271224"/>
                  <a:gd name="connsiteY159" fmla="*/ 199550 h 887793"/>
                  <a:gd name="connsiteX160" fmla="*/ 50498 w 271224"/>
                  <a:gd name="connsiteY160" fmla="*/ 198735 h 887793"/>
                  <a:gd name="connsiteX161" fmla="*/ 43168 w 271224"/>
                  <a:gd name="connsiteY161" fmla="*/ 193848 h 887793"/>
                  <a:gd name="connsiteX162" fmla="*/ 46426 w 271224"/>
                  <a:gd name="connsiteY162" fmla="*/ 196292 h 887793"/>
                  <a:gd name="connsiteX163" fmla="*/ 43982 w 271224"/>
                  <a:gd name="connsiteY163" fmla="*/ 190590 h 887793"/>
                  <a:gd name="connsiteX164" fmla="*/ 39910 w 271224"/>
                  <a:gd name="connsiteY164" fmla="*/ 190590 h 887793"/>
                  <a:gd name="connsiteX165" fmla="*/ 41539 w 271224"/>
                  <a:gd name="connsiteY165" fmla="*/ 188147 h 887793"/>
                  <a:gd name="connsiteX166" fmla="*/ 38281 w 271224"/>
                  <a:gd name="connsiteY166" fmla="*/ 188147 h 887793"/>
                  <a:gd name="connsiteX167" fmla="*/ 35023 w 271224"/>
                  <a:gd name="connsiteY167" fmla="*/ 183260 h 887793"/>
                  <a:gd name="connsiteX168" fmla="*/ 40724 w 271224"/>
                  <a:gd name="connsiteY168" fmla="*/ 181631 h 887793"/>
                  <a:gd name="connsiteX169" fmla="*/ 34208 w 271224"/>
                  <a:gd name="connsiteY169" fmla="*/ 180817 h 887793"/>
                  <a:gd name="connsiteX170" fmla="*/ 37466 w 271224"/>
                  <a:gd name="connsiteY170" fmla="*/ 179188 h 887793"/>
                  <a:gd name="connsiteX171" fmla="*/ 36652 w 271224"/>
                  <a:gd name="connsiteY171" fmla="*/ 173486 h 887793"/>
                  <a:gd name="connsiteX172" fmla="*/ 34208 w 271224"/>
                  <a:gd name="connsiteY172" fmla="*/ 173486 h 887793"/>
                  <a:gd name="connsiteX173" fmla="*/ 35837 w 271224"/>
                  <a:gd name="connsiteY173" fmla="*/ 170228 h 887793"/>
                  <a:gd name="connsiteX174" fmla="*/ 35023 w 271224"/>
                  <a:gd name="connsiteY174" fmla="*/ 164527 h 887793"/>
                  <a:gd name="connsiteX175" fmla="*/ 31765 w 271224"/>
                  <a:gd name="connsiteY175" fmla="*/ 162083 h 887793"/>
                  <a:gd name="connsiteX176" fmla="*/ 31765 w 271224"/>
                  <a:gd name="connsiteY176" fmla="*/ 166970 h 887793"/>
                  <a:gd name="connsiteX177" fmla="*/ 29321 w 271224"/>
                  <a:gd name="connsiteY177" fmla="*/ 162083 h 887793"/>
                  <a:gd name="connsiteX178" fmla="*/ 30136 w 271224"/>
                  <a:gd name="connsiteY178" fmla="*/ 161269 h 887793"/>
                  <a:gd name="connsiteX179" fmla="*/ 27693 w 271224"/>
                  <a:gd name="connsiteY179" fmla="*/ 158011 h 887793"/>
                  <a:gd name="connsiteX180" fmla="*/ 29321 w 271224"/>
                  <a:gd name="connsiteY180" fmla="*/ 157196 h 887793"/>
                  <a:gd name="connsiteX181" fmla="*/ 26878 w 271224"/>
                  <a:gd name="connsiteY181" fmla="*/ 157196 h 887793"/>
                  <a:gd name="connsiteX182" fmla="*/ 28507 w 271224"/>
                  <a:gd name="connsiteY182" fmla="*/ 152310 h 887793"/>
                  <a:gd name="connsiteX183" fmla="*/ 30950 w 271224"/>
                  <a:gd name="connsiteY183" fmla="*/ 154753 h 887793"/>
                  <a:gd name="connsiteX184" fmla="*/ 30950 w 271224"/>
                  <a:gd name="connsiteY184" fmla="*/ 151495 h 887793"/>
                  <a:gd name="connsiteX185" fmla="*/ 25249 w 271224"/>
                  <a:gd name="connsiteY185" fmla="*/ 150681 h 887793"/>
                  <a:gd name="connsiteX186" fmla="*/ 24435 w 271224"/>
                  <a:gd name="connsiteY186" fmla="*/ 148237 h 887793"/>
                  <a:gd name="connsiteX187" fmla="*/ 26878 w 271224"/>
                  <a:gd name="connsiteY187" fmla="*/ 149866 h 887793"/>
                  <a:gd name="connsiteX188" fmla="*/ 28507 w 271224"/>
                  <a:gd name="connsiteY188" fmla="*/ 144979 h 887793"/>
                  <a:gd name="connsiteX189" fmla="*/ 24435 w 271224"/>
                  <a:gd name="connsiteY189" fmla="*/ 144165 h 887793"/>
                  <a:gd name="connsiteX190" fmla="*/ 26064 w 271224"/>
                  <a:gd name="connsiteY190" fmla="*/ 141721 h 887793"/>
                  <a:gd name="connsiteX191" fmla="*/ 22806 w 271224"/>
                  <a:gd name="connsiteY191" fmla="*/ 140092 h 887793"/>
                  <a:gd name="connsiteX192" fmla="*/ 25249 w 271224"/>
                  <a:gd name="connsiteY192" fmla="*/ 132762 h 887793"/>
                  <a:gd name="connsiteX193" fmla="*/ 28507 w 271224"/>
                  <a:gd name="connsiteY193" fmla="*/ 134391 h 887793"/>
                  <a:gd name="connsiteX194" fmla="*/ 27693 w 271224"/>
                  <a:gd name="connsiteY194" fmla="*/ 132762 h 887793"/>
                  <a:gd name="connsiteX195" fmla="*/ 31765 w 271224"/>
                  <a:gd name="connsiteY195" fmla="*/ 131947 h 887793"/>
                  <a:gd name="connsiteX196" fmla="*/ 29321 w 271224"/>
                  <a:gd name="connsiteY196" fmla="*/ 128689 h 887793"/>
                  <a:gd name="connsiteX197" fmla="*/ 19548 w 271224"/>
                  <a:gd name="connsiteY197" fmla="*/ 127875 h 887793"/>
                  <a:gd name="connsiteX198" fmla="*/ 20362 w 271224"/>
                  <a:gd name="connsiteY198" fmla="*/ 118915 h 887793"/>
                  <a:gd name="connsiteX199" fmla="*/ 17919 w 271224"/>
                  <a:gd name="connsiteY199" fmla="*/ 121359 h 887793"/>
                  <a:gd name="connsiteX200" fmla="*/ 14661 w 271224"/>
                  <a:gd name="connsiteY200" fmla="*/ 116472 h 887793"/>
                  <a:gd name="connsiteX201" fmla="*/ 20362 w 271224"/>
                  <a:gd name="connsiteY201" fmla="*/ 115658 h 887793"/>
                  <a:gd name="connsiteX202" fmla="*/ 20362 w 271224"/>
                  <a:gd name="connsiteY202" fmla="*/ 118101 h 887793"/>
                  <a:gd name="connsiteX203" fmla="*/ 22806 w 271224"/>
                  <a:gd name="connsiteY203" fmla="*/ 114029 h 887793"/>
                  <a:gd name="connsiteX204" fmla="*/ 19548 w 271224"/>
                  <a:gd name="connsiteY204" fmla="*/ 110770 h 887793"/>
                  <a:gd name="connsiteX205" fmla="*/ 17919 w 271224"/>
                  <a:gd name="connsiteY205" fmla="*/ 113214 h 887793"/>
                  <a:gd name="connsiteX206" fmla="*/ 15475 w 271224"/>
                  <a:gd name="connsiteY206" fmla="*/ 107513 h 887793"/>
                  <a:gd name="connsiteX207" fmla="*/ 13032 w 271224"/>
                  <a:gd name="connsiteY207" fmla="*/ 111585 h 887793"/>
                  <a:gd name="connsiteX208" fmla="*/ 11403 w 271224"/>
                  <a:gd name="connsiteY208" fmla="*/ 109141 h 887793"/>
                  <a:gd name="connsiteX209" fmla="*/ 13032 w 271224"/>
                  <a:gd name="connsiteY209" fmla="*/ 109141 h 887793"/>
                  <a:gd name="connsiteX210" fmla="*/ 9774 w 271224"/>
                  <a:gd name="connsiteY210" fmla="*/ 104255 h 887793"/>
                  <a:gd name="connsiteX211" fmla="*/ 12217 w 271224"/>
                  <a:gd name="connsiteY211" fmla="*/ 101811 h 887793"/>
                  <a:gd name="connsiteX212" fmla="*/ 16290 w 271224"/>
                  <a:gd name="connsiteY212" fmla="*/ 106698 h 887793"/>
                  <a:gd name="connsiteX213" fmla="*/ 13846 w 271224"/>
                  <a:gd name="connsiteY213" fmla="*/ 100996 h 887793"/>
                  <a:gd name="connsiteX214" fmla="*/ 15475 w 271224"/>
                  <a:gd name="connsiteY214" fmla="*/ 102625 h 887793"/>
                  <a:gd name="connsiteX215" fmla="*/ 16290 w 271224"/>
                  <a:gd name="connsiteY215" fmla="*/ 96110 h 887793"/>
                  <a:gd name="connsiteX216" fmla="*/ 13846 w 271224"/>
                  <a:gd name="connsiteY216" fmla="*/ 96110 h 887793"/>
                  <a:gd name="connsiteX217" fmla="*/ 9774 w 271224"/>
                  <a:gd name="connsiteY217" fmla="*/ 87965 h 887793"/>
                  <a:gd name="connsiteX218" fmla="*/ 12217 w 271224"/>
                  <a:gd name="connsiteY218" fmla="*/ 85521 h 887793"/>
                  <a:gd name="connsiteX219" fmla="*/ 16290 w 271224"/>
                  <a:gd name="connsiteY219" fmla="*/ 94481 h 887793"/>
                  <a:gd name="connsiteX220" fmla="*/ 20362 w 271224"/>
                  <a:gd name="connsiteY220" fmla="*/ 97739 h 887793"/>
                  <a:gd name="connsiteX221" fmla="*/ 24435 w 271224"/>
                  <a:gd name="connsiteY221" fmla="*/ 92037 h 887793"/>
                  <a:gd name="connsiteX222" fmla="*/ 22806 w 271224"/>
                  <a:gd name="connsiteY222" fmla="*/ 89594 h 887793"/>
                  <a:gd name="connsiteX223" fmla="*/ 19548 w 271224"/>
                  <a:gd name="connsiteY223" fmla="*/ 91223 h 887793"/>
                  <a:gd name="connsiteX224" fmla="*/ 14661 w 271224"/>
                  <a:gd name="connsiteY224" fmla="*/ 82263 h 887793"/>
                  <a:gd name="connsiteX225" fmla="*/ 17919 w 271224"/>
                  <a:gd name="connsiteY225" fmla="*/ 82263 h 887793"/>
                  <a:gd name="connsiteX226" fmla="*/ 14661 w 271224"/>
                  <a:gd name="connsiteY226" fmla="*/ 68417 h 887793"/>
                  <a:gd name="connsiteX227" fmla="*/ 10588 w 271224"/>
                  <a:gd name="connsiteY227" fmla="*/ 65973 h 887793"/>
                  <a:gd name="connsiteX228" fmla="*/ 7330 w 271224"/>
                  <a:gd name="connsiteY228" fmla="*/ 70046 h 887793"/>
                  <a:gd name="connsiteX229" fmla="*/ 8959 w 271224"/>
                  <a:gd name="connsiteY229" fmla="*/ 69232 h 887793"/>
                  <a:gd name="connsiteX230" fmla="*/ 7330 w 271224"/>
                  <a:gd name="connsiteY230" fmla="*/ 64344 h 887793"/>
                  <a:gd name="connsiteX231" fmla="*/ 13846 w 271224"/>
                  <a:gd name="connsiteY231" fmla="*/ 64344 h 887793"/>
                  <a:gd name="connsiteX232" fmla="*/ 14661 w 271224"/>
                  <a:gd name="connsiteY232" fmla="*/ 61087 h 887793"/>
                  <a:gd name="connsiteX233" fmla="*/ 8959 w 271224"/>
                  <a:gd name="connsiteY233" fmla="*/ 51313 h 887793"/>
                  <a:gd name="connsiteX234" fmla="*/ 4887 w 271224"/>
                  <a:gd name="connsiteY234" fmla="*/ 36652 h 887793"/>
                  <a:gd name="connsiteX235" fmla="*/ 8959 w 271224"/>
                  <a:gd name="connsiteY235" fmla="*/ 32580 h 887793"/>
                  <a:gd name="connsiteX236" fmla="*/ 6516 w 271224"/>
                  <a:gd name="connsiteY236" fmla="*/ 30950 h 887793"/>
                  <a:gd name="connsiteX237" fmla="*/ 7330 w 271224"/>
                  <a:gd name="connsiteY237" fmla="*/ 30950 h 887793"/>
                  <a:gd name="connsiteX238" fmla="*/ 3258 w 271224"/>
                  <a:gd name="connsiteY238" fmla="*/ 23620 h 887793"/>
                  <a:gd name="connsiteX239" fmla="*/ 6516 w 271224"/>
                  <a:gd name="connsiteY239" fmla="*/ 23620 h 887793"/>
                  <a:gd name="connsiteX240" fmla="*/ 4887 w 271224"/>
                  <a:gd name="connsiteY240" fmla="*/ 21991 h 887793"/>
                  <a:gd name="connsiteX241" fmla="*/ 7330 w 271224"/>
                  <a:gd name="connsiteY241" fmla="*/ 21991 h 887793"/>
                  <a:gd name="connsiteX242" fmla="*/ 4887 w 271224"/>
                  <a:gd name="connsiteY242" fmla="*/ 14661 h 887793"/>
                  <a:gd name="connsiteX243" fmla="*/ 3258 w 271224"/>
                  <a:gd name="connsiteY243" fmla="*/ 17104 h 887793"/>
                  <a:gd name="connsiteX244" fmla="*/ 0 w 271224"/>
                  <a:gd name="connsiteY244" fmla="*/ 5702 h 887793"/>
                  <a:gd name="connsiteX245" fmla="*/ 1629 w 271224"/>
                  <a:gd name="connsiteY245" fmla="*/ 5702 h 887793"/>
                  <a:gd name="connsiteX246" fmla="*/ 0 w 271224"/>
                  <a:gd name="connsiteY246" fmla="*/ 3258 h 887793"/>
                  <a:gd name="connsiteX247" fmla="*/ 814 w 271224"/>
                  <a:gd name="connsiteY247" fmla="*/ 0 h 887793"/>
                  <a:gd name="connsiteX248" fmla="*/ 6516 w 271224"/>
                  <a:gd name="connsiteY248" fmla="*/ 5702 h 887793"/>
                  <a:gd name="connsiteX249" fmla="*/ 2443 w 271224"/>
                  <a:gd name="connsiteY249" fmla="*/ 5702 h 887793"/>
                  <a:gd name="connsiteX250" fmla="*/ 4887 w 271224"/>
                  <a:gd name="connsiteY250" fmla="*/ 10588 h 887793"/>
                  <a:gd name="connsiteX251" fmla="*/ 3258 w 271224"/>
                  <a:gd name="connsiteY251" fmla="*/ 8145 h 887793"/>
                  <a:gd name="connsiteX252" fmla="*/ 8145 w 271224"/>
                  <a:gd name="connsiteY252" fmla="*/ 9774 h 887793"/>
                  <a:gd name="connsiteX253" fmla="*/ 7330 w 271224"/>
                  <a:gd name="connsiteY253" fmla="*/ 8145 h 887793"/>
                  <a:gd name="connsiteX254" fmla="*/ 10588 w 271224"/>
                  <a:gd name="connsiteY254" fmla="*/ 13032 h 887793"/>
                  <a:gd name="connsiteX255" fmla="*/ 8145 w 271224"/>
                  <a:gd name="connsiteY255" fmla="*/ 13846 h 887793"/>
                  <a:gd name="connsiteX256" fmla="*/ 12217 w 271224"/>
                  <a:gd name="connsiteY256" fmla="*/ 18733 h 887793"/>
                  <a:gd name="connsiteX257" fmla="*/ 15475 w 271224"/>
                  <a:gd name="connsiteY257" fmla="*/ 27692 h 887793"/>
                  <a:gd name="connsiteX258" fmla="*/ 8959 w 271224"/>
                  <a:gd name="connsiteY258" fmla="*/ 23620 h 887793"/>
                  <a:gd name="connsiteX259" fmla="*/ 8959 w 271224"/>
                  <a:gd name="connsiteY259" fmla="*/ 28507 h 887793"/>
                  <a:gd name="connsiteX260" fmla="*/ 15475 w 271224"/>
                  <a:gd name="connsiteY260" fmla="*/ 31765 h 887793"/>
                  <a:gd name="connsiteX261" fmla="*/ 13846 w 271224"/>
                  <a:gd name="connsiteY261" fmla="*/ 32580 h 887793"/>
                  <a:gd name="connsiteX262" fmla="*/ 17919 w 271224"/>
                  <a:gd name="connsiteY262" fmla="*/ 38281 h 887793"/>
                  <a:gd name="connsiteX263" fmla="*/ 21177 w 271224"/>
                  <a:gd name="connsiteY263" fmla="*/ 55385 h 887793"/>
                  <a:gd name="connsiteX264" fmla="*/ 19548 w 271224"/>
                  <a:gd name="connsiteY264" fmla="*/ 56199 h 887793"/>
                  <a:gd name="connsiteX265" fmla="*/ 25249 w 271224"/>
                  <a:gd name="connsiteY265" fmla="*/ 66788 h 887793"/>
                  <a:gd name="connsiteX266" fmla="*/ 28507 w 271224"/>
                  <a:gd name="connsiteY266" fmla="*/ 82263 h 887793"/>
                  <a:gd name="connsiteX267" fmla="*/ 38281 w 271224"/>
                  <a:gd name="connsiteY267" fmla="*/ 111585 h 887793"/>
                  <a:gd name="connsiteX268" fmla="*/ 35837 w 271224"/>
                  <a:gd name="connsiteY268" fmla="*/ 110770 h 887793"/>
                  <a:gd name="connsiteX269" fmla="*/ 35837 w 271224"/>
                  <a:gd name="connsiteY269" fmla="*/ 114029 h 887793"/>
                  <a:gd name="connsiteX270" fmla="*/ 40724 w 271224"/>
                  <a:gd name="connsiteY270" fmla="*/ 116472 h 887793"/>
                  <a:gd name="connsiteX271" fmla="*/ 46426 w 271224"/>
                  <a:gd name="connsiteY271" fmla="*/ 131133 h 887793"/>
                  <a:gd name="connsiteX272" fmla="*/ 44797 w 271224"/>
                  <a:gd name="connsiteY272" fmla="*/ 131947 h 887793"/>
                  <a:gd name="connsiteX273" fmla="*/ 48869 w 271224"/>
                  <a:gd name="connsiteY273" fmla="*/ 146608 h 887793"/>
                  <a:gd name="connsiteX274" fmla="*/ 48055 w 271224"/>
                  <a:gd name="connsiteY274" fmla="*/ 149866 h 887793"/>
                  <a:gd name="connsiteX275" fmla="*/ 54571 w 271224"/>
                  <a:gd name="connsiteY275" fmla="*/ 157196 h 887793"/>
                  <a:gd name="connsiteX276" fmla="*/ 56200 w 271224"/>
                  <a:gd name="connsiteY276" fmla="*/ 168599 h 887793"/>
                  <a:gd name="connsiteX277" fmla="*/ 69232 w 271224"/>
                  <a:gd name="connsiteY277" fmla="*/ 202808 h 887793"/>
                  <a:gd name="connsiteX278" fmla="*/ 67603 w 271224"/>
                  <a:gd name="connsiteY278" fmla="*/ 204437 h 887793"/>
                  <a:gd name="connsiteX279" fmla="*/ 79820 w 271224"/>
                  <a:gd name="connsiteY279" fmla="*/ 239460 h 887793"/>
                  <a:gd name="connsiteX280" fmla="*/ 76562 w 271224"/>
                  <a:gd name="connsiteY280" fmla="*/ 239460 h 887793"/>
                  <a:gd name="connsiteX281" fmla="*/ 81449 w 271224"/>
                  <a:gd name="connsiteY281" fmla="*/ 245161 h 887793"/>
                  <a:gd name="connsiteX282" fmla="*/ 83078 w 271224"/>
                  <a:gd name="connsiteY282" fmla="*/ 254935 h 887793"/>
                  <a:gd name="connsiteX283" fmla="*/ 87150 w 271224"/>
                  <a:gd name="connsiteY283" fmla="*/ 260637 h 887793"/>
                  <a:gd name="connsiteX284" fmla="*/ 91223 w 271224"/>
                  <a:gd name="connsiteY284" fmla="*/ 275297 h 887793"/>
                  <a:gd name="connsiteX285" fmla="*/ 91223 w 271224"/>
                  <a:gd name="connsiteY285" fmla="*/ 273668 h 887793"/>
                  <a:gd name="connsiteX286" fmla="*/ 88779 w 271224"/>
                  <a:gd name="connsiteY286" fmla="*/ 275297 h 887793"/>
                  <a:gd name="connsiteX287" fmla="*/ 93666 w 271224"/>
                  <a:gd name="connsiteY287" fmla="*/ 280184 h 887793"/>
                  <a:gd name="connsiteX288" fmla="*/ 98553 w 271224"/>
                  <a:gd name="connsiteY288" fmla="*/ 301361 h 887793"/>
                  <a:gd name="connsiteX289" fmla="*/ 100997 w 271224"/>
                  <a:gd name="connsiteY289" fmla="*/ 302175 h 887793"/>
                  <a:gd name="connsiteX290" fmla="*/ 105069 w 271224"/>
                  <a:gd name="connsiteY290" fmla="*/ 318465 h 887793"/>
                  <a:gd name="connsiteX291" fmla="*/ 103440 w 271224"/>
                  <a:gd name="connsiteY291" fmla="*/ 320094 h 887793"/>
                  <a:gd name="connsiteX292" fmla="*/ 105884 w 271224"/>
                  <a:gd name="connsiteY292" fmla="*/ 320909 h 887793"/>
                  <a:gd name="connsiteX293" fmla="*/ 111585 w 271224"/>
                  <a:gd name="connsiteY293" fmla="*/ 347787 h 887793"/>
                  <a:gd name="connsiteX294" fmla="*/ 125431 w 271224"/>
                  <a:gd name="connsiteY294" fmla="*/ 390955 h 887793"/>
                  <a:gd name="connsiteX295" fmla="*/ 124617 w 271224"/>
                  <a:gd name="connsiteY295" fmla="*/ 390955 h 887793"/>
                  <a:gd name="connsiteX296" fmla="*/ 130318 w 271224"/>
                  <a:gd name="connsiteY296" fmla="*/ 404801 h 887793"/>
                  <a:gd name="connsiteX297" fmla="*/ 129504 w 271224"/>
                  <a:gd name="connsiteY297" fmla="*/ 408874 h 887793"/>
                  <a:gd name="connsiteX298" fmla="*/ 134391 w 271224"/>
                  <a:gd name="connsiteY298" fmla="*/ 424349 h 887793"/>
                  <a:gd name="connsiteX299" fmla="*/ 133576 w 271224"/>
                  <a:gd name="connsiteY299" fmla="*/ 422720 h 887793"/>
                  <a:gd name="connsiteX300" fmla="*/ 137649 w 271224"/>
                  <a:gd name="connsiteY300" fmla="*/ 439009 h 887793"/>
                  <a:gd name="connsiteX301" fmla="*/ 136020 w 271224"/>
                  <a:gd name="connsiteY301" fmla="*/ 437381 h 887793"/>
                  <a:gd name="connsiteX302" fmla="*/ 137649 w 271224"/>
                  <a:gd name="connsiteY302" fmla="*/ 443897 h 887793"/>
                  <a:gd name="connsiteX303" fmla="*/ 139277 w 271224"/>
                  <a:gd name="connsiteY303" fmla="*/ 443897 h 887793"/>
                  <a:gd name="connsiteX304" fmla="*/ 152309 w 271224"/>
                  <a:gd name="connsiteY304" fmla="*/ 482178 h 887793"/>
                  <a:gd name="connsiteX305" fmla="*/ 151495 w 271224"/>
                  <a:gd name="connsiteY305" fmla="*/ 491137 h 887793"/>
                  <a:gd name="connsiteX306" fmla="*/ 152309 w 271224"/>
                  <a:gd name="connsiteY306" fmla="*/ 491137 h 887793"/>
                  <a:gd name="connsiteX307" fmla="*/ 152309 w 271224"/>
                  <a:gd name="connsiteY307" fmla="*/ 498468 h 887793"/>
                  <a:gd name="connsiteX308" fmla="*/ 155567 w 271224"/>
                  <a:gd name="connsiteY308" fmla="*/ 499282 h 887793"/>
                  <a:gd name="connsiteX309" fmla="*/ 157196 w 271224"/>
                  <a:gd name="connsiteY309" fmla="*/ 511499 h 887793"/>
                  <a:gd name="connsiteX310" fmla="*/ 155567 w 271224"/>
                  <a:gd name="connsiteY310" fmla="*/ 511499 h 887793"/>
                  <a:gd name="connsiteX311" fmla="*/ 165341 w 271224"/>
                  <a:gd name="connsiteY311" fmla="*/ 525346 h 887793"/>
                  <a:gd name="connsiteX312" fmla="*/ 193848 w 271224"/>
                  <a:gd name="connsiteY312" fmla="*/ 609238 h 887793"/>
                  <a:gd name="connsiteX313" fmla="*/ 218283 w 271224"/>
                  <a:gd name="connsiteY313" fmla="*/ 693130 h 887793"/>
                  <a:gd name="connsiteX314" fmla="*/ 220726 w 271224"/>
                  <a:gd name="connsiteY314" fmla="*/ 707791 h 887793"/>
                  <a:gd name="connsiteX315" fmla="*/ 219912 w 271224"/>
                  <a:gd name="connsiteY315" fmla="*/ 707791 h 887793"/>
                  <a:gd name="connsiteX316" fmla="*/ 223985 w 271224"/>
                  <a:gd name="connsiteY316" fmla="*/ 712678 h 887793"/>
                  <a:gd name="connsiteX317" fmla="*/ 233758 w 271224"/>
                  <a:gd name="connsiteY317" fmla="*/ 743629 h 887793"/>
                  <a:gd name="connsiteX318" fmla="*/ 231315 w 271224"/>
                  <a:gd name="connsiteY318" fmla="*/ 743629 h 887793"/>
                  <a:gd name="connsiteX319" fmla="*/ 233758 w 271224"/>
                  <a:gd name="connsiteY319" fmla="*/ 745258 h 887793"/>
                  <a:gd name="connsiteX320" fmla="*/ 232944 w 271224"/>
                  <a:gd name="connsiteY320" fmla="*/ 746072 h 887793"/>
                  <a:gd name="connsiteX321" fmla="*/ 236202 w 271224"/>
                  <a:gd name="connsiteY321" fmla="*/ 746887 h 887793"/>
                  <a:gd name="connsiteX322" fmla="*/ 258193 w 271224"/>
                  <a:gd name="connsiteY322" fmla="*/ 827521 h 887793"/>
                  <a:gd name="connsiteX323" fmla="*/ 265523 w 271224"/>
                  <a:gd name="connsiteY323" fmla="*/ 849512 h 887793"/>
                  <a:gd name="connsiteX324" fmla="*/ 271225 w 271224"/>
                  <a:gd name="connsiteY324" fmla="*/ 884535 h 887793"/>
                  <a:gd name="connsiteX325" fmla="*/ 254935 w 271224"/>
                  <a:gd name="connsiteY325" fmla="*/ 878834 h 887793"/>
                  <a:gd name="connsiteX326" fmla="*/ 256564 w 271224"/>
                  <a:gd name="connsiteY326" fmla="*/ 876390 h 887793"/>
                  <a:gd name="connsiteX327" fmla="*/ 254935 w 271224"/>
                  <a:gd name="connsiteY327" fmla="*/ 873947 h 887793"/>
                  <a:gd name="connsiteX328" fmla="*/ 257378 w 271224"/>
                  <a:gd name="connsiteY328" fmla="*/ 871504 h 887793"/>
                  <a:gd name="connsiteX329" fmla="*/ 263894 w 271224"/>
                  <a:gd name="connsiteY329" fmla="*/ 874761 h 887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271224" h="887793">
                    <a:moveTo>
                      <a:pt x="263894" y="874761"/>
                    </a:moveTo>
                    <a:cubicBezTo>
                      <a:pt x="267152" y="878019"/>
                      <a:pt x="265523" y="884535"/>
                      <a:pt x="260637" y="887793"/>
                    </a:cubicBezTo>
                    <a:lnTo>
                      <a:pt x="260637" y="887793"/>
                    </a:lnTo>
                    <a:cubicBezTo>
                      <a:pt x="258193" y="880463"/>
                      <a:pt x="257378" y="871504"/>
                      <a:pt x="252492" y="865802"/>
                    </a:cubicBezTo>
                    <a:cubicBezTo>
                      <a:pt x="251677" y="864173"/>
                      <a:pt x="255750" y="864988"/>
                      <a:pt x="254121" y="862544"/>
                    </a:cubicBezTo>
                    <a:cubicBezTo>
                      <a:pt x="245976" y="852770"/>
                      <a:pt x="242718" y="833222"/>
                      <a:pt x="242718" y="818562"/>
                    </a:cubicBezTo>
                    <a:lnTo>
                      <a:pt x="243532" y="819376"/>
                    </a:lnTo>
                    <a:cubicBezTo>
                      <a:pt x="243532" y="816118"/>
                      <a:pt x="239460" y="814489"/>
                      <a:pt x="238645" y="811231"/>
                    </a:cubicBezTo>
                    <a:cubicBezTo>
                      <a:pt x="239460" y="811231"/>
                      <a:pt x="239460" y="812046"/>
                      <a:pt x="240274" y="811231"/>
                    </a:cubicBezTo>
                    <a:cubicBezTo>
                      <a:pt x="237831" y="811231"/>
                      <a:pt x="237831" y="806344"/>
                      <a:pt x="236202" y="805530"/>
                    </a:cubicBezTo>
                    <a:cubicBezTo>
                      <a:pt x="236202" y="803901"/>
                      <a:pt x="237831" y="803901"/>
                      <a:pt x="238645" y="802272"/>
                    </a:cubicBezTo>
                    <a:lnTo>
                      <a:pt x="236202" y="801457"/>
                    </a:lnTo>
                    <a:cubicBezTo>
                      <a:pt x="229686" y="798200"/>
                      <a:pt x="232944" y="790055"/>
                      <a:pt x="228871" y="785167"/>
                    </a:cubicBezTo>
                    <a:cubicBezTo>
                      <a:pt x="229686" y="785167"/>
                      <a:pt x="229686" y="785982"/>
                      <a:pt x="230500" y="785167"/>
                    </a:cubicBezTo>
                    <a:cubicBezTo>
                      <a:pt x="224799" y="776208"/>
                      <a:pt x="221541" y="763991"/>
                      <a:pt x="216654" y="752588"/>
                    </a:cubicBezTo>
                    <a:cubicBezTo>
                      <a:pt x="217468" y="752588"/>
                      <a:pt x="219098" y="752588"/>
                      <a:pt x="219912" y="751774"/>
                    </a:cubicBezTo>
                    <a:cubicBezTo>
                      <a:pt x="217468" y="751774"/>
                      <a:pt x="215840" y="748515"/>
                      <a:pt x="214211" y="746072"/>
                    </a:cubicBezTo>
                    <a:cubicBezTo>
                      <a:pt x="215840" y="744443"/>
                      <a:pt x="210953" y="742000"/>
                      <a:pt x="210953" y="737927"/>
                    </a:cubicBezTo>
                    <a:lnTo>
                      <a:pt x="211767" y="737927"/>
                    </a:lnTo>
                    <a:cubicBezTo>
                      <a:pt x="208509" y="736298"/>
                      <a:pt x="211767" y="733855"/>
                      <a:pt x="208509" y="732226"/>
                    </a:cubicBezTo>
                    <a:lnTo>
                      <a:pt x="210138" y="729782"/>
                    </a:lnTo>
                    <a:cubicBezTo>
                      <a:pt x="206880" y="729782"/>
                      <a:pt x="210953" y="725710"/>
                      <a:pt x="208509" y="724081"/>
                    </a:cubicBezTo>
                    <a:lnTo>
                      <a:pt x="207695" y="724081"/>
                    </a:lnTo>
                    <a:cubicBezTo>
                      <a:pt x="206066" y="722452"/>
                      <a:pt x="207695" y="720823"/>
                      <a:pt x="206880" y="719194"/>
                    </a:cubicBezTo>
                    <a:lnTo>
                      <a:pt x="206880" y="719194"/>
                    </a:lnTo>
                    <a:cubicBezTo>
                      <a:pt x="204437" y="715122"/>
                      <a:pt x="206066" y="711863"/>
                      <a:pt x="203622" y="712678"/>
                    </a:cubicBezTo>
                    <a:cubicBezTo>
                      <a:pt x="205251" y="710235"/>
                      <a:pt x="206066" y="716751"/>
                      <a:pt x="207695" y="713492"/>
                    </a:cubicBezTo>
                    <a:cubicBezTo>
                      <a:pt x="201179" y="699646"/>
                      <a:pt x="197106" y="684985"/>
                      <a:pt x="192219" y="670325"/>
                    </a:cubicBezTo>
                    <a:cubicBezTo>
                      <a:pt x="193034" y="668696"/>
                      <a:pt x="193034" y="667066"/>
                      <a:pt x="193848" y="666252"/>
                    </a:cubicBezTo>
                    <a:cubicBezTo>
                      <a:pt x="193034" y="664623"/>
                      <a:pt x="191405" y="661365"/>
                      <a:pt x="189776" y="659736"/>
                    </a:cubicBezTo>
                    <a:cubicBezTo>
                      <a:pt x="189776" y="660551"/>
                      <a:pt x="190590" y="658107"/>
                      <a:pt x="190590" y="657293"/>
                    </a:cubicBezTo>
                    <a:cubicBezTo>
                      <a:pt x="190590" y="654035"/>
                      <a:pt x="187333" y="654849"/>
                      <a:pt x="187333" y="652406"/>
                    </a:cubicBezTo>
                    <a:cubicBezTo>
                      <a:pt x="188147" y="653221"/>
                      <a:pt x="188961" y="653221"/>
                      <a:pt x="189776" y="653221"/>
                    </a:cubicBezTo>
                    <a:cubicBezTo>
                      <a:pt x="187333" y="651591"/>
                      <a:pt x="186518" y="648333"/>
                      <a:pt x="184889" y="645076"/>
                    </a:cubicBezTo>
                    <a:cubicBezTo>
                      <a:pt x="185703" y="645076"/>
                      <a:pt x="185703" y="645890"/>
                      <a:pt x="186518" y="645890"/>
                    </a:cubicBezTo>
                    <a:cubicBezTo>
                      <a:pt x="183260" y="643447"/>
                      <a:pt x="184889" y="640188"/>
                      <a:pt x="183260" y="637745"/>
                    </a:cubicBezTo>
                    <a:lnTo>
                      <a:pt x="184889" y="638559"/>
                    </a:lnTo>
                    <a:cubicBezTo>
                      <a:pt x="185703" y="633673"/>
                      <a:pt x="181631" y="637745"/>
                      <a:pt x="181631" y="633673"/>
                    </a:cubicBezTo>
                    <a:cubicBezTo>
                      <a:pt x="182446" y="634487"/>
                      <a:pt x="182446" y="633673"/>
                      <a:pt x="183260" y="633673"/>
                    </a:cubicBezTo>
                    <a:cubicBezTo>
                      <a:pt x="179188" y="631229"/>
                      <a:pt x="178373" y="624713"/>
                      <a:pt x="176744" y="621455"/>
                    </a:cubicBezTo>
                    <a:cubicBezTo>
                      <a:pt x="176744" y="621455"/>
                      <a:pt x="177559" y="621455"/>
                      <a:pt x="177559" y="621455"/>
                    </a:cubicBezTo>
                    <a:cubicBezTo>
                      <a:pt x="175929" y="617383"/>
                      <a:pt x="175929" y="613310"/>
                      <a:pt x="173486" y="609238"/>
                    </a:cubicBezTo>
                    <a:cubicBezTo>
                      <a:pt x="173486" y="607609"/>
                      <a:pt x="177559" y="608424"/>
                      <a:pt x="175115" y="604351"/>
                    </a:cubicBezTo>
                    <a:cubicBezTo>
                      <a:pt x="171857" y="605165"/>
                      <a:pt x="171857" y="597835"/>
                      <a:pt x="169414" y="601093"/>
                    </a:cubicBezTo>
                    <a:cubicBezTo>
                      <a:pt x="168599" y="597021"/>
                      <a:pt x="168599" y="591319"/>
                      <a:pt x="166970" y="589690"/>
                    </a:cubicBezTo>
                    <a:cubicBezTo>
                      <a:pt x="168599" y="591319"/>
                      <a:pt x="170228" y="587247"/>
                      <a:pt x="171043" y="589690"/>
                    </a:cubicBezTo>
                    <a:lnTo>
                      <a:pt x="171857" y="587247"/>
                    </a:lnTo>
                    <a:cubicBezTo>
                      <a:pt x="173486" y="587247"/>
                      <a:pt x="171857" y="589690"/>
                      <a:pt x="173486" y="588876"/>
                    </a:cubicBezTo>
                    <a:cubicBezTo>
                      <a:pt x="172672" y="587247"/>
                      <a:pt x="170228" y="583174"/>
                      <a:pt x="170228" y="582360"/>
                    </a:cubicBezTo>
                    <a:cubicBezTo>
                      <a:pt x="167785" y="579917"/>
                      <a:pt x="163712" y="578287"/>
                      <a:pt x="162083" y="574215"/>
                    </a:cubicBezTo>
                    <a:cubicBezTo>
                      <a:pt x="163712" y="575844"/>
                      <a:pt x="164527" y="571772"/>
                      <a:pt x="166156" y="573400"/>
                    </a:cubicBezTo>
                    <a:lnTo>
                      <a:pt x="158825" y="568513"/>
                    </a:lnTo>
                    <a:cubicBezTo>
                      <a:pt x="158011" y="566884"/>
                      <a:pt x="161269" y="567699"/>
                      <a:pt x="159640" y="565255"/>
                    </a:cubicBezTo>
                    <a:cubicBezTo>
                      <a:pt x="158825" y="565255"/>
                      <a:pt x="158011" y="564441"/>
                      <a:pt x="157196" y="564441"/>
                    </a:cubicBezTo>
                    <a:cubicBezTo>
                      <a:pt x="157196" y="563627"/>
                      <a:pt x="154753" y="558739"/>
                      <a:pt x="157196" y="557110"/>
                    </a:cubicBezTo>
                    <a:cubicBezTo>
                      <a:pt x="158011" y="556296"/>
                      <a:pt x="158825" y="559554"/>
                      <a:pt x="158825" y="557110"/>
                    </a:cubicBezTo>
                    <a:cubicBezTo>
                      <a:pt x="158011" y="554667"/>
                      <a:pt x="157196" y="554667"/>
                      <a:pt x="156382" y="552224"/>
                    </a:cubicBezTo>
                    <a:lnTo>
                      <a:pt x="156382" y="552224"/>
                    </a:lnTo>
                    <a:cubicBezTo>
                      <a:pt x="156382" y="550595"/>
                      <a:pt x="153938" y="547337"/>
                      <a:pt x="152309" y="549780"/>
                    </a:cubicBezTo>
                    <a:cubicBezTo>
                      <a:pt x="152309" y="551409"/>
                      <a:pt x="153938" y="548966"/>
                      <a:pt x="153938" y="550595"/>
                    </a:cubicBezTo>
                    <a:cubicBezTo>
                      <a:pt x="152309" y="549780"/>
                      <a:pt x="150681" y="546522"/>
                      <a:pt x="149866" y="544079"/>
                    </a:cubicBezTo>
                    <a:cubicBezTo>
                      <a:pt x="150681" y="544893"/>
                      <a:pt x="151495" y="544893"/>
                      <a:pt x="152309" y="544893"/>
                    </a:cubicBezTo>
                    <a:cubicBezTo>
                      <a:pt x="149051" y="541635"/>
                      <a:pt x="147422" y="538377"/>
                      <a:pt x="144979" y="534305"/>
                    </a:cubicBezTo>
                    <a:cubicBezTo>
                      <a:pt x="143350" y="534305"/>
                      <a:pt x="148237" y="535120"/>
                      <a:pt x="147422" y="535934"/>
                    </a:cubicBezTo>
                    <a:cubicBezTo>
                      <a:pt x="147422" y="530232"/>
                      <a:pt x="141721" y="526160"/>
                      <a:pt x="143350" y="520458"/>
                    </a:cubicBezTo>
                    <a:cubicBezTo>
                      <a:pt x="144164" y="521273"/>
                      <a:pt x="141721" y="521273"/>
                      <a:pt x="141721" y="521273"/>
                    </a:cubicBezTo>
                    <a:cubicBezTo>
                      <a:pt x="140907" y="518830"/>
                      <a:pt x="143350" y="518015"/>
                      <a:pt x="141721" y="516386"/>
                    </a:cubicBezTo>
                    <a:cubicBezTo>
                      <a:pt x="142536" y="515572"/>
                      <a:pt x="140907" y="514757"/>
                      <a:pt x="140092" y="513128"/>
                    </a:cubicBezTo>
                    <a:cubicBezTo>
                      <a:pt x="139277" y="512313"/>
                      <a:pt x="140907" y="512313"/>
                      <a:pt x="140907" y="513943"/>
                    </a:cubicBezTo>
                    <a:cubicBezTo>
                      <a:pt x="139277" y="511499"/>
                      <a:pt x="134391" y="502540"/>
                      <a:pt x="134391" y="496838"/>
                    </a:cubicBezTo>
                    <a:cubicBezTo>
                      <a:pt x="133576" y="496838"/>
                      <a:pt x="130318" y="494395"/>
                      <a:pt x="130318" y="492766"/>
                    </a:cubicBezTo>
                    <a:lnTo>
                      <a:pt x="131947" y="492766"/>
                    </a:lnTo>
                    <a:cubicBezTo>
                      <a:pt x="132762" y="491137"/>
                      <a:pt x="130318" y="488694"/>
                      <a:pt x="131947" y="487879"/>
                    </a:cubicBezTo>
                    <a:cubicBezTo>
                      <a:pt x="128689" y="485435"/>
                      <a:pt x="136834" y="497653"/>
                      <a:pt x="134391" y="494395"/>
                    </a:cubicBezTo>
                    <a:cubicBezTo>
                      <a:pt x="135205" y="492766"/>
                      <a:pt x="130318" y="490323"/>
                      <a:pt x="132762" y="490323"/>
                    </a:cubicBezTo>
                    <a:cubicBezTo>
                      <a:pt x="131947" y="487879"/>
                      <a:pt x="129504" y="486250"/>
                      <a:pt x="130318" y="482992"/>
                    </a:cubicBezTo>
                    <a:cubicBezTo>
                      <a:pt x="130318" y="483806"/>
                      <a:pt x="133576" y="484621"/>
                      <a:pt x="132762" y="482178"/>
                    </a:cubicBezTo>
                    <a:cubicBezTo>
                      <a:pt x="131133" y="478920"/>
                      <a:pt x="131947" y="481363"/>
                      <a:pt x="130318" y="478920"/>
                    </a:cubicBezTo>
                    <a:lnTo>
                      <a:pt x="128689" y="477291"/>
                    </a:lnTo>
                    <a:cubicBezTo>
                      <a:pt x="127060" y="477291"/>
                      <a:pt x="127875" y="474033"/>
                      <a:pt x="126246" y="475661"/>
                    </a:cubicBezTo>
                    <a:cubicBezTo>
                      <a:pt x="127875" y="474847"/>
                      <a:pt x="123802" y="470775"/>
                      <a:pt x="127060" y="469960"/>
                    </a:cubicBezTo>
                    <a:lnTo>
                      <a:pt x="129504" y="469960"/>
                    </a:lnTo>
                    <a:cubicBezTo>
                      <a:pt x="128689" y="468331"/>
                      <a:pt x="126246" y="468331"/>
                      <a:pt x="124617" y="467517"/>
                    </a:cubicBezTo>
                    <a:cubicBezTo>
                      <a:pt x="124617" y="467517"/>
                      <a:pt x="125431" y="466702"/>
                      <a:pt x="125431" y="466702"/>
                    </a:cubicBezTo>
                    <a:cubicBezTo>
                      <a:pt x="122173" y="467517"/>
                      <a:pt x="124617" y="462630"/>
                      <a:pt x="121359" y="461816"/>
                    </a:cubicBezTo>
                    <a:cubicBezTo>
                      <a:pt x="121359" y="458557"/>
                      <a:pt x="118915" y="453671"/>
                      <a:pt x="120544" y="451227"/>
                    </a:cubicBezTo>
                    <a:cubicBezTo>
                      <a:pt x="118915" y="448783"/>
                      <a:pt x="116472" y="447154"/>
                      <a:pt x="116472" y="443897"/>
                    </a:cubicBezTo>
                    <a:cubicBezTo>
                      <a:pt x="117286" y="444711"/>
                      <a:pt x="117286" y="445526"/>
                      <a:pt x="118101" y="444711"/>
                    </a:cubicBezTo>
                    <a:cubicBezTo>
                      <a:pt x="118915" y="442268"/>
                      <a:pt x="117286" y="442268"/>
                      <a:pt x="116472" y="440639"/>
                    </a:cubicBezTo>
                    <a:cubicBezTo>
                      <a:pt x="117286" y="440639"/>
                      <a:pt x="117286" y="436566"/>
                      <a:pt x="118101" y="434123"/>
                    </a:cubicBezTo>
                    <a:cubicBezTo>
                      <a:pt x="116472" y="431679"/>
                      <a:pt x="114843" y="433308"/>
                      <a:pt x="113214" y="433308"/>
                    </a:cubicBezTo>
                    <a:cubicBezTo>
                      <a:pt x="115657" y="430050"/>
                      <a:pt x="109142" y="426792"/>
                      <a:pt x="111585" y="423534"/>
                    </a:cubicBezTo>
                    <a:cubicBezTo>
                      <a:pt x="112399" y="424349"/>
                      <a:pt x="114028" y="426792"/>
                      <a:pt x="114843" y="424349"/>
                    </a:cubicBezTo>
                    <a:cubicBezTo>
                      <a:pt x="117286" y="421091"/>
                      <a:pt x="110770" y="420276"/>
                      <a:pt x="111585" y="416204"/>
                    </a:cubicBezTo>
                    <a:lnTo>
                      <a:pt x="109142" y="417833"/>
                    </a:lnTo>
                    <a:cubicBezTo>
                      <a:pt x="110770" y="415390"/>
                      <a:pt x="105884" y="412946"/>
                      <a:pt x="109142" y="412131"/>
                    </a:cubicBezTo>
                    <a:cubicBezTo>
                      <a:pt x="107512" y="411317"/>
                      <a:pt x="109142" y="407245"/>
                      <a:pt x="105884" y="408874"/>
                    </a:cubicBezTo>
                    <a:cubicBezTo>
                      <a:pt x="106698" y="402357"/>
                      <a:pt x="100182" y="395027"/>
                      <a:pt x="104255" y="389326"/>
                    </a:cubicBezTo>
                    <a:cubicBezTo>
                      <a:pt x="103440" y="388512"/>
                      <a:pt x="103440" y="386068"/>
                      <a:pt x="101811" y="386882"/>
                    </a:cubicBezTo>
                    <a:cubicBezTo>
                      <a:pt x="100997" y="388512"/>
                      <a:pt x="103440" y="388512"/>
                      <a:pt x="102625" y="389326"/>
                    </a:cubicBezTo>
                    <a:cubicBezTo>
                      <a:pt x="102625" y="388512"/>
                      <a:pt x="101811" y="388512"/>
                      <a:pt x="100997" y="388512"/>
                    </a:cubicBezTo>
                    <a:cubicBezTo>
                      <a:pt x="100997" y="386068"/>
                      <a:pt x="100997" y="385253"/>
                      <a:pt x="103440" y="386068"/>
                    </a:cubicBezTo>
                    <a:cubicBezTo>
                      <a:pt x="104255" y="381181"/>
                      <a:pt x="97739" y="382810"/>
                      <a:pt x="96924" y="377108"/>
                    </a:cubicBezTo>
                    <a:cubicBezTo>
                      <a:pt x="97739" y="377108"/>
                      <a:pt x="98553" y="376294"/>
                      <a:pt x="97739" y="374665"/>
                    </a:cubicBezTo>
                    <a:lnTo>
                      <a:pt x="95295" y="372222"/>
                    </a:lnTo>
                    <a:cubicBezTo>
                      <a:pt x="94481" y="368964"/>
                      <a:pt x="97739" y="369778"/>
                      <a:pt x="99368" y="368964"/>
                    </a:cubicBezTo>
                    <a:cubicBezTo>
                      <a:pt x="98553" y="367334"/>
                      <a:pt x="97739" y="364891"/>
                      <a:pt x="96110" y="364891"/>
                    </a:cubicBezTo>
                    <a:lnTo>
                      <a:pt x="97739" y="361633"/>
                    </a:lnTo>
                    <a:cubicBezTo>
                      <a:pt x="96110" y="364077"/>
                      <a:pt x="96110" y="360819"/>
                      <a:pt x="95295" y="360004"/>
                    </a:cubicBezTo>
                    <a:lnTo>
                      <a:pt x="96110" y="360819"/>
                    </a:lnTo>
                    <a:cubicBezTo>
                      <a:pt x="96924" y="360004"/>
                      <a:pt x="96110" y="358375"/>
                      <a:pt x="95295" y="357561"/>
                    </a:cubicBezTo>
                    <a:cubicBezTo>
                      <a:pt x="94481" y="358375"/>
                      <a:pt x="94481" y="360819"/>
                      <a:pt x="94481" y="361633"/>
                    </a:cubicBezTo>
                    <a:cubicBezTo>
                      <a:pt x="93666" y="360819"/>
                      <a:pt x="92852" y="359190"/>
                      <a:pt x="92037" y="358375"/>
                    </a:cubicBezTo>
                    <a:cubicBezTo>
                      <a:pt x="93666" y="358375"/>
                      <a:pt x="92852" y="355117"/>
                      <a:pt x="92037" y="353488"/>
                    </a:cubicBezTo>
                    <a:cubicBezTo>
                      <a:pt x="92037" y="351859"/>
                      <a:pt x="89594" y="351859"/>
                      <a:pt x="89594" y="351859"/>
                    </a:cubicBezTo>
                    <a:cubicBezTo>
                      <a:pt x="90408" y="351859"/>
                      <a:pt x="88779" y="349416"/>
                      <a:pt x="90408" y="350230"/>
                    </a:cubicBezTo>
                    <a:cubicBezTo>
                      <a:pt x="91223" y="351045"/>
                      <a:pt x="89594" y="351859"/>
                      <a:pt x="91223" y="352674"/>
                    </a:cubicBezTo>
                    <a:cubicBezTo>
                      <a:pt x="92037" y="351045"/>
                      <a:pt x="93666" y="351045"/>
                      <a:pt x="91223" y="349416"/>
                    </a:cubicBezTo>
                    <a:cubicBezTo>
                      <a:pt x="89594" y="347787"/>
                      <a:pt x="87965" y="351045"/>
                      <a:pt x="87965" y="346972"/>
                    </a:cubicBezTo>
                    <a:cubicBezTo>
                      <a:pt x="88779" y="347787"/>
                      <a:pt x="89594" y="347787"/>
                      <a:pt x="90408" y="347787"/>
                    </a:cubicBezTo>
                    <a:lnTo>
                      <a:pt x="90408" y="344529"/>
                    </a:lnTo>
                    <a:lnTo>
                      <a:pt x="88779" y="344529"/>
                    </a:lnTo>
                    <a:cubicBezTo>
                      <a:pt x="88779" y="343715"/>
                      <a:pt x="89594" y="344529"/>
                      <a:pt x="89594" y="343715"/>
                    </a:cubicBezTo>
                    <a:cubicBezTo>
                      <a:pt x="87150" y="343715"/>
                      <a:pt x="87965" y="338827"/>
                      <a:pt x="85521" y="338827"/>
                    </a:cubicBezTo>
                    <a:cubicBezTo>
                      <a:pt x="84707" y="337198"/>
                      <a:pt x="85521" y="335570"/>
                      <a:pt x="85521" y="333941"/>
                    </a:cubicBezTo>
                    <a:lnTo>
                      <a:pt x="85521" y="333941"/>
                    </a:lnTo>
                    <a:cubicBezTo>
                      <a:pt x="86336" y="331497"/>
                      <a:pt x="84707" y="329868"/>
                      <a:pt x="83078" y="328239"/>
                    </a:cubicBezTo>
                    <a:lnTo>
                      <a:pt x="83078" y="328239"/>
                    </a:lnTo>
                    <a:cubicBezTo>
                      <a:pt x="83078" y="327425"/>
                      <a:pt x="82263" y="324981"/>
                      <a:pt x="80634" y="324167"/>
                    </a:cubicBezTo>
                    <a:cubicBezTo>
                      <a:pt x="81449" y="320909"/>
                      <a:pt x="87150" y="321723"/>
                      <a:pt x="83892" y="319280"/>
                    </a:cubicBezTo>
                    <a:cubicBezTo>
                      <a:pt x="83078" y="316836"/>
                      <a:pt x="79820" y="316022"/>
                      <a:pt x="79005" y="317651"/>
                    </a:cubicBezTo>
                    <a:cubicBezTo>
                      <a:pt x="79005" y="312764"/>
                      <a:pt x="74933" y="308691"/>
                      <a:pt x="75747" y="303804"/>
                    </a:cubicBezTo>
                    <a:cubicBezTo>
                      <a:pt x="74933" y="302990"/>
                      <a:pt x="74933" y="303804"/>
                      <a:pt x="74118" y="302990"/>
                    </a:cubicBezTo>
                    <a:cubicBezTo>
                      <a:pt x="73304" y="296474"/>
                      <a:pt x="68417" y="289144"/>
                      <a:pt x="70046" y="283442"/>
                    </a:cubicBezTo>
                    <a:cubicBezTo>
                      <a:pt x="71675" y="285071"/>
                      <a:pt x="71675" y="283442"/>
                      <a:pt x="72489" y="282628"/>
                    </a:cubicBezTo>
                    <a:cubicBezTo>
                      <a:pt x="70860" y="281813"/>
                      <a:pt x="73304" y="280184"/>
                      <a:pt x="70860" y="280184"/>
                    </a:cubicBezTo>
                    <a:cubicBezTo>
                      <a:pt x="69232" y="280999"/>
                      <a:pt x="68417" y="280999"/>
                      <a:pt x="68417" y="282628"/>
                    </a:cubicBezTo>
                    <a:cubicBezTo>
                      <a:pt x="66788" y="278555"/>
                      <a:pt x="64345" y="272854"/>
                      <a:pt x="65973" y="270411"/>
                    </a:cubicBezTo>
                    <a:cubicBezTo>
                      <a:pt x="65159" y="272039"/>
                      <a:pt x="65159" y="271225"/>
                      <a:pt x="64345" y="270411"/>
                    </a:cubicBezTo>
                    <a:cubicBezTo>
                      <a:pt x="66788" y="269596"/>
                      <a:pt x="66788" y="267152"/>
                      <a:pt x="65159" y="264709"/>
                    </a:cubicBezTo>
                    <a:lnTo>
                      <a:pt x="63530" y="264709"/>
                    </a:lnTo>
                    <a:lnTo>
                      <a:pt x="64345" y="263080"/>
                    </a:lnTo>
                    <a:cubicBezTo>
                      <a:pt x="63530" y="262266"/>
                      <a:pt x="61087" y="263080"/>
                      <a:pt x="61901" y="260637"/>
                    </a:cubicBezTo>
                    <a:cubicBezTo>
                      <a:pt x="62716" y="260637"/>
                      <a:pt x="62716" y="259822"/>
                      <a:pt x="63530" y="259822"/>
                    </a:cubicBezTo>
                    <a:cubicBezTo>
                      <a:pt x="61901" y="258193"/>
                      <a:pt x="58643" y="254935"/>
                      <a:pt x="59458" y="252492"/>
                    </a:cubicBezTo>
                    <a:lnTo>
                      <a:pt x="61087" y="250048"/>
                    </a:lnTo>
                    <a:cubicBezTo>
                      <a:pt x="60272" y="249234"/>
                      <a:pt x="58643" y="247604"/>
                      <a:pt x="58643" y="250048"/>
                    </a:cubicBezTo>
                    <a:cubicBezTo>
                      <a:pt x="58643" y="245161"/>
                      <a:pt x="57829" y="242718"/>
                      <a:pt x="59458" y="241089"/>
                    </a:cubicBezTo>
                    <a:cubicBezTo>
                      <a:pt x="52942" y="235387"/>
                      <a:pt x="49684" y="224799"/>
                      <a:pt x="47240" y="215840"/>
                    </a:cubicBezTo>
                    <a:lnTo>
                      <a:pt x="48055" y="215840"/>
                    </a:lnTo>
                    <a:cubicBezTo>
                      <a:pt x="48869" y="213396"/>
                      <a:pt x="45611" y="215025"/>
                      <a:pt x="46426" y="213396"/>
                    </a:cubicBezTo>
                    <a:cubicBezTo>
                      <a:pt x="48055" y="214211"/>
                      <a:pt x="48055" y="210952"/>
                      <a:pt x="50498" y="212582"/>
                    </a:cubicBezTo>
                    <a:cubicBezTo>
                      <a:pt x="50498" y="209324"/>
                      <a:pt x="47240" y="209324"/>
                      <a:pt x="46426" y="206880"/>
                    </a:cubicBezTo>
                    <a:cubicBezTo>
                      <a:pt x="44797" y="206880"/>
                      <a:pt x="48055" y="208509"/>
                      <a:pt x="45611" y="208509"/>
                    </a:cubicBezTo>
                    <a:cubicBezTo>
                      <a:pt x="44797" y="208509"/>
                      <a:pt x="45611" y="203622"/>
                      <a:pt x="43168" y="203622"/>
                    </a:cubicBezTo>
                    <a:cubicBezTo>
                      <a:pt x="43982" y="202808"/>
                      <a:pt x="45611" y="202808"/>
                      <a:pt x="46426" y="202808"/>
                    </a:cubicBezTo>
                    <a:lnTo>
                      <a:pt x="44797" y="201179"/>
                    </a:lnTo>
                    <a:cubicBezTo>
                      <a:pt x="46426" y="197921"/>
                      <a:pt x="51313" y="205251"/>
                      <a:pt x="53756" y="201993"/>
                    </a:cubicBezTo>
                    <a:lnTo>
                      <a:pt x="52942" y="200364"/>
                    </a:lnTo>
                    <a:cubicBezTo>
                      <a:pt x="54571" y="197921"/>
                      <a:pt x="57014" y="204437"/>
                      <a:pt x="56200" y="199550"/>
                    </a:cubicBezTo>
                    <a:cubicBezTo>
                      <a:pt x="54571" y="197921"/>
                      <a:pt x="50498" y="197107"/>
                      <a:pt x="50498" y="198735"/>
                    </a:cubicBezTo>
                    <a:cubicBezTo>
                      <a:pt x="48869" y="194663"/>
                      <a:pt x="44797" y="197921"/>
                      <a:pt x="43168" y="193848"/>
                    </a:cubicBezTo>
                    <a:cubicBezTo>
                      <a:pt x="43982" y="192219"/>
                      <a:pt x="44797" y="197107"/>
                      <a:pt x="46426" y="196292"/>
                    </a:cubicBezTo>
                    <a:cubicBezTo>
                      <a:pt x="48055" y="193848"/>
                      <a:pt x="43982" y="192219"/>
                      <a:pt x="43982" y="190590"/>
                    </a:cubicBezTo>
                    <a:cubicBezTo>
                      <a:pt x="43982" y="193034"/>
                      <a:pt x="40724" y="191405"/>
                      <a:pt x="39910" y="190590"/>
                    </a:cubicBezTo>
                    <a:cubicBezTo>
                      <a:pt x="40724" y="188147"/>
                      <a:pt x="42353" y="191405"/>
                      <a:pt x="41539" y="188147"/>
                    </a:cubicBezTo>
                    <a:cubicBezTo>
                      <a:pt x="39910" y="188147"/>
                      <a:pt x="38281" y="184889"/>
                      <a:pt x="38281" y="188147"/>
                    </a:cubicBezTo>
                    <a:cubicBezTo>
                      <a:pt x="35023" y="188147"/>
                      <a:pt x="38281" y="184889"/>
                      <a:pt x="35023" y="183260"/>
                    </a:cubicBezTo>
                    <a:cubicBezTo>
                      <a:pt x="36652" y="181631"/>
                      <a:pt x="40724" y="184889"/>
                      <a:pt x="40724" y="181631"/>
                    </a:cubicBezTo>
                    <a:cubicBezTo>
                      <a:pt x="39095" y="182445"/>
                      <a:pt x="36652" y="178373"/>
                      <a:pt x="34208" y="180817"/>
                    </a:cubicBezTo>
                    <a:cubicBezTo>
                      <a:pt x="34208" y="179188"/>
                      <a:pt x="35837" y="178373"/>
                      <a:pt x="37466" y="179188"/>
                    </a:cubicBezTo>
                    <a:cubicBezTo>
                      <a:pt x="38281" y="176744"/>
                      <a:pt x="32580" y="175115"/>
                      <a:pt x="36652" y="173486"/>
                    </a:cubicBezTo>
                    <a:lnTo>
                      <a:pt x="34208" y="173486"/>
                    </a:lnTo>
                    <a:cubicBezTo>
                      <a:pt x="35023" y="172672"/>
                      <a:pt x="35023" y="171857"/>
                      <a:pt x="35837" y="170228"/>
                    </a:cubicBezTo>
                    <a:cubicBezTo>
                      <a:pt x="35023" y="168599"/>
                      <a:pt x="31765" y="165341"/>
                      <a:pt x="35023" y="164527"/>
                    </a:cubicBezTo>
                    <a:cubicBezTo>
                      <a:pt x="34208" y="163712"/>
                      <a:pt x="33394" y="159640"/>
                      <a:pt x="31765" y="162083"/>
                    </a:cubicBezTo>
                    <a:cubicBezTo>
                      <a:pt x="30950" y="165341"/>
                      <a:pt x="34208" y="164527"/>
                      <a:pt x="31765" y="166970"/>
                    </a:cubicBezTo>
                    <a:cubicBezTo>
                      <a:pt x="33394" y="164527"/>
                      <a:pt x="30136" y="163712"/>
                      <a:pt x="29321" y="162083"/>
                    </a:cubicBezTo>
                    <a:lnTo>
                      <a:pt x="30136" y="161269"/>
                    </a:lnTo>
                    <a:cubicBezTo>
                      <a:pt x="29321" y="160455"/>
                      <a:pt x="29321" y="158825"/>
                      <a:pt x="27693" y="158011"/>
                    </a:cubicBezTo>
                    <a:cubicBezTo>
                      <a:pt x="28507" y="158825"/>
                      <a:pt x="29321" y="158011"/>
                      <a:pt x="29321" y="157196"/>
                    </a:cubicBezTo>
                    <a:lnTo>
                      <a:pt x="26878" y="157196"/>
                    </a:lnTo>
                    <a:cubicBezTo>
                      <a:pt x="25249" y="153938"/>
                      <a:pt x="30136" y="155567"/>
                      <a:pt x="28507" y="152310"/>
                    </a:cubicBezTo>
                    <a:lnTo>
                      <a:pt x="30950" y="154753"/>
                    </a:lnTo>
                    <a:cubicBezTo>
                      <a:pt x="30136" y="153938"/>
                      <a:pt x="31765" y="152310"/>
                      <a:pt x="30950" y="151495"/>
                    </a:cubicBezTo>
                    <a:cubicBezTo>
                      <a:pt x="29321" y="151495"/>
                      <a:pt x="26878" y="150681"/>
                      <a:pt x="25249" y="150681"/>
                    </a:cubicBezTo>
                    <a:cubicBezTo>
                      <a:pt x="23620" y="149051"/>
                      <a:pt x="26878" y="149051"/>
                      <a:pt x="24435" y="148237"/>
                    </a:cubicBezTo>
                    <a:lnTo>
                      <a:pt x="26878" y="149866"/>
                    </a:lnTo>
                    <a:cubicBezTo>
                      <a:pt x="27693" y="149866"/>
                      <a:pt x="29321" y="147422"/>
                      <a:pt x="28507" y="144979"/>
                    </a:cubicBezTo>
                    <a:cubicBezTo>
                      <a:pt x="27693" y="143350"/>
                      <a:pt x="24435" y="141721"/>
                      <a:pt x="24435" y="144165"/>
                    </a:cubicBezTo>
                    <a:cubicBezTo>
                      <a:pt x="24435" y="142536"/>
                      <a:pt x="24435" y="140907"/>
                      <a:pt x="26064" y="141721"/>
                    </a:cubicBezTo>
                    <a:cubicBezTo>
                      <a:pt x="24435" y="139277"/>
                      <a:pt x="24435" y="142536"/>
                      <a:pt x="22806" y="140092"/>
                    </a:cubicBezTo>
                    <a:cubicBezTo>
                      <a:pt x="23620" y="138463"/>
                      <a:pt x="24435" y="135205"/>
                      <a:pt x="25249" y="132762"/>
                    </a:cubicBezTo>
                    <a:lnTo>
                      <a:pt x="28507" y="134391"/>
                    </a:lnTo>
                    <a:lnTo>
                      <a:pt x="27693" y="132762"/>
                    </a:lnTo>
                    <a:cubicBezTo>
                      <a:pt x="30950" y="134391"/>
                      <a:pt x="29321" y="131133"/>
                      <a:pt x="31765" y="131947"/>
                    </a:cubicBezTo>
                    <a:cubicBezTo>
                      <a:pt x="31765" y="130318"/>
                      <a:pt x="30950" y="129504"/>
                      <a:pt x="29321" y="128689"/>
                    </a:cubicBezTo>
                    <a:cubicBezTo>
                      <a:pt x="26878" y="133576"/>
                      <a:pt x="22806" y="126246"/>
                      <a:pt x="19548" y="127875"/>
                    </a:cubicBezTo>
                    <a:cubicBezTo>
                      <a:pt x="17104" y="122988"/>
                      <a:pt x="26878" y="122173"/>
                      <a:pt x="20362" y="118915"/>
                    </a:cubicBezTo>
                    <a:cubicBezTo>
                      <a:pt x="19548" y="119730"/>
                      <a:pt x="16290" y="118101"/>
                      <a:pt x="17919" y="121359"/>
                    </a:cubicBezTo>
                    <a:cubicBezTo>
                      <a:pt x="17104" y="118101"/>
                      <a:pt x="13846" y="120544"/>
                      <a:pt x="14661" y="116472"/>
                    </a:cubicBezTo>
                    <a:cubicBezTo>
                      <a:pt x="17104" y="118915"/>
                      <a:pt x="17104" y="112399"/>
                      <a:pt x="20362" y="115658"/>
                    </a:cubicBezTo>
                    <a:cubicBezTo>
                      <a:pt x="19548" y="115658"/>
                      <a:pt x="20362" y="118101"/>
                      <a:pt x="20362" y="118101"/>
                    </a:cubicBezTo>
                    <a:cubicBezTo>
                      <a:pt x="21177" y="116472"/>
                      <a:pt x="23620" y="117286"/>
                      <a:pt x="22806" y="114029"/>
                    </a:cubicBezTo>
                    <a:cubicBezTo>
                      <a:pt x="21991" y="112399"/>
                      <a:pt x="21177" y="109956"/>
                      <a:pt x="19548" y="110770"/>
                    </a:cubicBezTo>
                    <a:cubicBezTo>
                      <a:pt x="17919" y="111585"/>
                      <a:pt x="20362" y="113214"/>
                      <a:pt x="17919" y="113214"/>
                    </a:cubicBezTo>
                    <a:cubicBezTo>
                      <a:pt x="16290" y="109956"/>
                      <a:pt x="18733" y="108327"/>
                      <a:pt x="15475" y="107513"/>
                    </a:cubicBezTo>
                    <a:cubicBezTo>
                      <a:pt x="16290" y="109956"/>
                      <a:pt x="14661" y="110770"/>
                      <a:pt x="13032" y="111585"/>
                    </a:cubicBezTo>
                    <a:lnTo>
                      <a:pt x="11403" y="109141"/>
                    </a:lnTo>
                    <a:lnTo>
                      <a:pt x="13032" y="109141"/>
                    </a:lnTo>
                    <a:cubicBezTo>
                      <a:pt x="13032" y="104255"/>
                      <a:pt x="10588" y="108327"/>
                      <a:pt x="9774" y="104255"/>
                    </a:cubicBezTo>
                    <a:lnTo>
                      <a:pt x="12217" y="101811"/>
                    </a:lnTo>
                    <a:cubicBezTo>
                      <a:pt x="14661" y="101811"/>
                      <a:pt x="13032" y="108327"/>
                      <a:pt x="16290" y="106698"/>
                    </a:cubicBezTo>
                    <a:cubicBezTo>
                      <a:pt x="15475" y="104255"/>
                      <a:pt x="13846" y="103440"/>
                      <a:pt x="13846" y="100996"/>
                    </a:cubicBezTo>
                    <a:cubicBezTo>
                      <a:pt x="14661" y="101811"/>
                      <a:pt x="14661" y="102625"/>
                      <a:pt x="15475" y="102625"/>
                    </a:cubicBezTo>
                    <a:cubicBezTo>
                      <a:pt x="15475" y="101811"/>
                      <a:pt x="19548" y="99368"/>
                      <a:pt x="16290" y="96110"/>
                    </a:cubicBezTo>
                    <a:cubicBezTo>
                      <a:pt x="14661" y="94481"/>
                      <a:pt x="14661" y="96110"/>
                      <a:pt x="13846" y="96110"/>
                    </a:cubicBezTo>
                    <a:cubicBezTo>
                      <a:pt x="12217" y="92037"/>
                      <a:pt x="10588" y="91223"/>
                      <a:pt x="9774" y="87965"/>
                    </a:cubicBezTo>
                    <a:cubicBezTo>
                      <a:pt x="12217" y="87965"/>
                      <a:pt x="8959" y="83078"/>
                      <a:pt x="12217" y="85521"/>
                    </a:cubicBezTo>
                    <a:cubicBezTo>
                      <a:pt x="11403" y="87150"/>
                      <a:pt x="13032" y="93666"/>
                      <a:pt x="16290" y="94481"/>
                    </a:cubicBezTo>
                    <a:cubicBezTo>
                      <a:pt x="18733" y="92037"/>
                      <a:pt x="17104" y="97739"/>
                      <a:pt x="20362" y="97739"/>
                    </a:cubicBezTo>
                    <a:cubicBezTo>
                      <a:pt x="19548" y="94481"/>
                      <a:pt x="22806" y="93666"/>
                      <a:pt x="24435" y="92037"/>
                    </a:cubicBezTo>
                    <a:cubicBezTo>
                      <a:pt x="24435" y="91223"/>
                      <a:pt x="22806" y="90408"/>
                      <a:pt x="22806" y="89594"/>
                    </a:cubicBezTo>
                    <a:cubicBezTo>
                      <a:pt x="20362" y="89594"/>
                      <a:pt x="21177" y="91223"/>
                      <a:pt x="19548" y="91223"/>
                    </a:cubicBezTo>
                    <a:cubicBezTo>
                      <a:pt x="18733" y="87150"/>
                      <a:pt x="17104" y="83892"/>
                      <a:pt x="14661" y="82263"/>
                    </a:cubicBezTo>
                    <a:cubicBezTo>
                      <a:pt x="15475" y="80634"/>
                      <a:pt x="17104" y="80634"/>
                      <a:pt x="17919" y="82263"/>
                    </a:cubicBezTo>
                    <a:cubicBezTo>
                      <a:pt x="16290" y="77376"/>
                      <a:pt x="14661" y="72489"/>
                      <a:pt x="14661" y="68417"/>
                    </a:cubicBezTo>
                    <a:cubicBezTo>
                      <a:pt x="12217" y="72489"/>
                      <a:pt x="12217" y="63530"/>
                      <a:pt x="10588" y="65973"/>
                    </a:cubicBezTo>
                    <a:cubicBezTo>
                      <a:pt x="10588" y="68417"/>
                      <a:pt x="8959" y="70861"/>
                      <a:pt x="7330" y="70046"/>
                    </a:cubicBezTo>
                    <a:cubicBezTo>
                      <a:pt x="7330" y="68417"/>
                      <a:pt x="8959" y="70046"/>
                      <a:pt x="8959" y="69232"/>
                    </a:cubicBezTo>
                    <a:cubicBezTo>
                      <a:pt x="6516" y="67603"/>
                      <a:pt x="10588" y="65159"/>
                      <a:pt x="7330" y="64344"/>
                    </a:cubicBezTo>
                    <a:cubicBezTo>
                      <a:pt x="9774" y="68417"/>
                      <a:pt x="11403" y="64344"/>
                      <a:pt x="13846" y="64344"/>
                    </a:cubicBezTo>
                    <a:cubicBezTo>
                      <a:pt x="11403" y="61901"/>
                      <a:pt x="15475" y="64344"/>
                      <a:pt x="14661" y="61087"/>
                    </a:cubicBezTo>
                    <a:cubicBezTo>
                      <a:pt x="12217" y="58643"/>
                      <a:pt x="10588" y="54571"/>
                      <a:pt x="8959" y="51313"/>
                    </a:cubicBezTo>
                    <a:cubicBezTo>
                      <a:pt x="9774" y="46426"/>
                      <a:pt x="5701" y="40724"/>
                      <a:pt x="4887" y="36652"/>
                    </a:cubicBezTo>
                    <a:cubicBezTo>
                      <a:pt x="5701" y="34209"/>
                      <a:pt x="8959" y="35023"/>
                      <a:pt x="8959" y="32580"/>
                    </a:cubicBezTo>
                    <a:cubicBezTo>
                      <a:pt x="8145" y="30136"/>
                      <a:pt x="6516" y="35023"/>
                      <a:pt x="6516" y="30950"/>
                    </a:cubicBezTo>
                    <a:lnTo>
                      <a:pt x="7330" y="30950"/>
                    </a:lnTo>
                    <a:cubicBezTo>
                      <a:pt x="6516" y="30136"/>
                      <a:pt x="7330" y="23620"/>
                      <a:pt x="3258" y="23620"/>
                    </a:cubicBezTo>
                    <a:lnTo>
                      <a:pt x="6516" y="23620"/>
                    </a:lnTo>
                    <a:cubicBezTo>
                      <a:pt x="6516" y="22806"/>
                      <a:pt x="5701" y="21991"/>
                      <a:pt x="4887" y="21991"/>
                    </a:cubicBezTo>
                    <a:cubicBezTo>
                      <a:pt x="5701" y="21991"/>
                      <a:pt x="6516" y="20362"/>
                      <a:pt x="7330" y="21991"/>
                    </a:cubicBezTo>
                    <a:cubicBezTo>
                      <a:pt x="8959" y="18733"/>
                      <a:pt x="5701" y="17104"/>
                      <a:pt x="4887" y="14661"/>
                    </a:cubicBezTo>
                    <a:lnTo>
                      <a:pt x="3258" y="17104"/>
                    </a:lnTo>
                    <a:cubicBezTo>
                      <a:pt x="814" y="13032"/>
                      <a:pt x="1629" y="9774"/>
                      <a:pt x="0" y="5702"/>
                    </a:cubicBezTo>
                    <a:lnTo>
                      <a:pt x="1629" y="5702"/>
                    </a:lnTo>
                    <a:lnTo>
                      <a:pt x="0" y="3258"/>
                    </a:lnTo>
                    <a:cubicBezTo>
                      <a:pt x="1629" y="3258"/>
                      <a:pt x="2443" y="814"/>
                      <a:pt x="814" y="0"/>
                    </a:cubicBezTo>
                    <a:lnTo>
                      <a:pt x="6516" y="5702"/>
                    </a:lnTo>
                    <a:cubicBezTo>
                      <a:pt x="5701" y="8145"/>
                      <a:pt x="4072" y="4072"/>
                      <a:pt x="2443" y="5702"/>
                    </a:cubicBezTo>
                    <a:cubicBezTo>
                      <a:pt x="814" y="7330"/>
                      <a:pt x="2443" y="10588"/>
                      <a:pt x="4887" y="10588"/>
                    </a:cubicBezTo>
                    <a:cubicBezTo>
                      <a:pt x="4887" y="8959"/>
                      <a:pt x="4072" y="8959"/>
                      <a:pt x="3258" y="8145"/>
                    </a:cubicBezTo>
                    <a:cubicBezTo>
                      <a:pt x="5701" y="7330"/>
                      <a:pt x="5701" y="8959"/>
                      <a:pt x="8145" y="9774"/>
                    </a:cubicBezTo>
                    <a:cubicBezTo>
                      <a:pt x="8145" y="8959"/>
                      <a:pt x="8145" y="7330"/>
                      <a:pt x="7330" y="8145"/>
                    </a:cubicBezTo>
                    <a:cubicBezTo>
                      <a:pt x="8959" y="8959"/>
                      <a:pt x="9774" y="10588"/>
                      <a:pt x="10588" y="13032"/>
                    </a:cubicBezTo>
                    <a:cubicBezTo>
                      <a:pt x="8959" y="11403"/>
                      <a:pt x="8959" y="14661"/>
                      <a:pt x="8145" y="13846"/>
                    </a:cubicBezTo>
                    <a:cubicBezTo>
                      <a:pt x="10588" y="13846"/>
                      <a:pt x="11403" y="15475"/>
                      <a:pt x="12217" y="18733"/>
                    </a:cubicBezTo>
                    <a:cubicBezTo>
                      <a:pt x="10588" y="21991"/>
                      <a:pt x="15475" y="24435"/>
                      <a:pt x="15475" y="27692"/>
                    </a:cubicBezTo>
                    <a:cubicBezTo>
                      <a:pt x="13032" y="26878"/>
                      <a:pt x="10588" y="25249"/>
                      <a:pt x="8959" y="23620"/>
                    </a:cubicBezTo>
                    <a:cubicBezTo>
                      <a:pt x="8145" y="26064"/>
                      <a:pt x="9774" y="26064"/>
                      <a:pt x="8959" y="28507"/>
                    </a:cubicBezTo>
                    <a:cubicBezTo>
                      <a:pt x="10588" y="29321"/>
                      <a:pt x="13846" y="29321"/>
                      <a:pt x="15475" y="31765"/>
                    </a:cubicBezTo>
                    <a:lnTo>
                      <a:pt x="13846" y="32580"/>
                    </a:lnTo>
                    <a:cubicBezTo>
                      <a:pt x="15475" y="35023"/>
                      <a:pt x="17919" y="34209"/>
                      <a:pt x="17919" y="38281"/>
                    </a:cubicBezTo>
                    <a:cubicBezTo>
                      <a:pt x="18733" y="44797"/>
                      <a:pt x="20362" y="50498"/>
                      <a:pt x="21177" y="55385"/>
                    </a:cubicBezTo>
                    <a:lnTo>
                      <a:pt x="19548" y="56199"/>
                    </a:lnTo>
                    <a:cubicBezTo>
                      <a:pt x="23620" y="57829"/>
                      <a:pt x="22806" y="64344"/>
                      <a:pt x="25249" y="66788"/>
                    </a:cubicBezTo>
                    <a:cubicBezTo>
                      <a:pt x="25249" y="73304"/>
                      <a:pt x="30136" y="79006"/>
                      <a:pt x="28507" y="82263"/>
                    </a:cubicBezTo>
                    <a:cubicBezTo>
                      <a:pt x="32580" y="92037"/>
                      <a:pt x="35837" y="100182"/>
                      <a:pt x="38281" y="111585"/>
                    </a:cubicBezTo>
                    <a:lnTo>
                      <a:pt x="35837" y="110770"/>
                    </a:lnTo>
                    <a:cubicBezTo>
                      <a:pt x="38281" y="112399"/>
                      <a:pt x="35023" y="112399"/>
                      <a:pt x="35837" y="114029"/>
                    </a:cubicBezTo>
                    <a:cubicBezTo>
                      <a:pt x="37466" y="111585"/>
                      <a:pt x="39095" y="115658"/>
                      <a:pt x="40724" y="116472"/>
                    </a:cubicBezTo>
                    <a:cubicBezTo>
                      <a:pt x="39910" y="121359"/>
                      <a:pt x="43982" y="127060"/>
                      <a:pt x="46426" y="131133"/>
                    </a:cubicBezTo>
                    <a:lnTo>
                      <a:pt x="44797" y="131947"/>
                    </a:lnTo>
                    <a:cubicBezTo>
                      <a:pt x="48869" y="135205"/>
                      <a:pt x="48055" y="140907"/>
                      <a:pt x="48869" y="146608"/>
                    </a:cubicBezTo>
                    <a:cubicBezTo>
                      <a:pt x="48055" y="147422"/>
                      <a:pt x="47240" y="149051"/>
                      <a:pt x="48055" y="149866"/>
                    </a:cubicBezTo>
                    <a:cubicBezTo>
                      <a:pt x="51313" y="152310"/>
                      <a:pt x="51313" y="153124"/>
                      <a:pt x="54571" y="157196"/>
                    </a:cubicBezTo>
                    <a:cubicBezTo>
                      <a:pt x="55385" y="160455"/>
                      <a:pt x="56200" y="165341"/>
                      <a:pt x="56200" y="168599"/>
                    </a:cubicBezTo>
                    <a:cubicBezTo>
                      <a:pt x="62716" y="179188"/>
                      <a:pt x="63530" y="191405"/>
                      <a:pt x="69232" y="202808"/>
                    </a:cubicBezTo>
                    <a:lnTo>
                      <a:pt x="67603" y="204437"/>
                    </a:lnTo>
                    <a:cubicBezTo>
                      <a:pt x="74933" y="215025"/>
                      <a:pt x="74933" y="229686"/>
                      <a:pt x="79820" y="239460"/>
                    </a:cubicBezTo>
                    <a:lnTo>
                      <a:pt x="76562" y="239460"/>
                    </a:lnTo>
                    <a:cubicBezTo>
                      <a:pt x="76562" y="242718"/>
                      <a:pt x="79005" y="245976"/>
                      <a:pt x="81449" y="245161"/>
                    </a:cubicBezTo>
                    <a:cubicBezTo>
                      <a:pt x="81449" y="248419"/>
                      <a:pt x="85521" y="252492"/>
                      <a:pt x="83078" y="254935"/>
                    </a:cubicBezTo>
                    <a:cubicBezTo>
                      <a:pt x="83078" y="258193"/>
                      <a:pt x="85521" y="258193"/>
                      <a:pt x="87150" y="260637"/>
                    </a:cubicBezTo>
                    <a:cubicBezTo>
                      <a:pt x="87965" y="267152"/>
                      <a:pt x="88779" y="269596"/>
                      <a:pt x="91223" y="275297"/>
                    </a:cubicBezTo>
                    <a:lnTo>
                      <a:pt x="91223" y="273668"/>
                    </a:lnTo>
                    <a:cubicBezTo>
                      <a:pt x="90408" y="272854"/>
                      <a:pt x="88779" y="273668"/>
                      <a:pt x="88779" y="275297"/>
                    </a:cubicBezTo>
                    <a:cubicBezTo>
                      <a:pt x="90408" y="276926"/>
                      <a:pt x="90408" y="283442"/>
                      <a:pt x="93666" y="280184"/>
                    </a:cubicBezTo>
                    <a:cubicBezTo>
                      <a:pt x="92852" y="287515"/>
                      <a:pt x="99368" y="294030"/>
                      <a:pt x="98553" y="301361"/>
                    </a:cubicBezTo>
                    <a:cubicBezTo>
                      <a:pt x="99368" y="300546"/>
                      <a:pt x="100182" y="302175"/>
                      <a:pt x="100997" y="302175"/>
                    </a:cubicBezTo>
                    <a:cubicBezTo>
                      <a:pt x="102625" y="307877"/>
                      <a:pt x="101811" y="314393"/>
                      <a:pt x="105069" y="318465"/>
                    </a:cubicBezTo>
                    <a:cubicBezTo>
                      <a:pt x="105069" y="319280"/>
                      <a:pt x="102625" y="317651"/>
                      <a:pt x="103440" y="320094"/>
                    </a:cubicBezTo>
                    <a:cubicBezTo>
                      <a:pt x="104255" y="321723"/>
                      <a:pt x="105069" y="320094"/>
                      <a:pt x="105884" y="320909"/>
                    </a:cubicBezTo>
                    <a:cubicBezTo>
                      <a:pt x="110770" y="329053"/>
                      <a:pt x="109142" y="339642"/>
                      <a:pt x="111585" y="347787"/>
                    </a:cubicBezTo>
                    <a:cubicBezTo>
                      <a:pt x="118101" y="361633"/>
                      <a:pt x="121359" y="377108"/>
                      <a:pt x="125431" y="390955"/>
                    </a:cubicBezTo>
                    <a:lnTo>
                      <a:pt x="124617" y="390955"/>
                    </a:lnTo>
                    <a:cubicBezTo>
                      <a:pt x="128689" y="395027"/>
                      <a:pt x="124617" y="402357"/>
                      <a:pt x="130318" y="404801"/>
                    </a:cubicBezTo>
                    <a:cubicBezTo>
                      <a:pt x="129504" y="406430"/>
                      <a:pt x="131133" y="408874"/>
                      <a:pt x="129504" y="408874"/>
                    </a:cubicBezTo>
                    <a:cubicBezTo>
                      <a:pt x="132762" y="412131"/>
                      <a:pt x="130318" y="419462"/>
                      <a:pt x="134391" y="424349"/>
                    </a:cubicBezTo>
                    <a:cubicBezTo>
                      <a:pt x="134391" y="423534"/>
                      <a:pt x="134391" y="423534"/>
                      <a:pt x="133576" y="422720"/>
                    </a:cubicBezTo>
                    <a:cubicBezTo>
                      <a:pt x="133576" y="428421"/>
                      <a:pt x="136834" y="432494"/>
                      <a:pt x="137649" y="439009"/>
                    </a:cubicBezTo>
                    <a:cubicBezTo>
                      <a:pt x="136834" y="438195"/>
                      <a:pt x="136834" y="437381"/>
                      <a:pt x="136020" y="437381"/>
                    </a:cubicBezTo>
                    <a:cubicBezTo>
                      <a:pt x="135205" y="439824"/>
                      <a:pt x="140907" y="441453"/>
                      <a:pt x="137649" y="443897"/>
                    </a:cubicBezTo>
                    <a:cubicBezTo>
                      <a:pt x="137649" y="445526"/>
                      <a:pt x="140092" y="443897"/>
                      <a:pt x="139277" y="443897"/>
                    </a:cubicBezTo>
                    <a:cubicBezTo>
                      <a:pt x="141721" y="456928"/>
                      <a:pt x="147422" y="469146"/>
                      <a:pt x="152309" y="482178"/>
                    </a:cubicBezTo>
                    <a:cubicBezTo>
                      <a:pt x="153124" y="491951"/>
                      <a:pt x="146608" y="484621"/>
                      <a:pt x="151495" y="491137"/>
                    </a:cubicBezTo>
                    <a:cubicBezTo>
                      <a:pt x="150681" y="491951"/>
                      <a:pt x="153124" y="491137"/>
                      <a:pt x="152309" y="491137"/>
                    </a:cubicBezTo>
                    <a:cubicBezTo>
                      <a:pt x="153938" y="493580"/>
                      <a:pt x="149866" y="496838"/>
                      <a:pt x="152309" y="498468"/>
                    </a:cubicBezTo>
                    <a:cubicBezTo>
                      <a:pt x="153938" y="496838"/>
                      <a:pt x="153938" y="499282"/>
                      <a:pt x="155567" y="499282"/>
                    </a:cubicBezTo>
                    <a:cubicBezTo>
                      <a:pt x="155567" y="505798"/>
                      <a:pt x="153938" y="507427"/>
                      <a:pt x="157196" y="511499"/>
                    </a:cubicBezTo>
                    <a:lnTo>
                      <a:pt x="155567" y="511499"/>
                    </a:lnTo>
                    <a:cubicBezTo>
                      <a:pt x="160454" y="515572"/>
                      <a:pt x="160454" y="522087"/>
                      <a:pt x="165341" y="525346"/>
                    </a:cubicBezTo>
                    <a:cubicBezTo>
                      <a:pt x="174301" y="553853"/>
                      <a:pt x="184889" y="581545"/>
                      <a:pt x="193848" y="609238"/>
                    </a:cubicBezTo>
                    <a:cubicBezTo>
                      <a:pt x="201179" y="637745"/>
                      <a:pt x="211767" y="664623"/>
                      <a:pt x="218283" y="693130"/>
                    </a:cubicBezTo>
                    <a:cubicBezTo>
                      <a:pt x="217468" y="700461"/>
                      <a:pt x="217468" y="701275"/>
                      <a:pt x="220726" y="707791"/>
                    </a:cubicBezTo>
                    <a:cubicBezTo>
                      <a:pt x="219912" y="707791"/>
                      <a:pt x="219912" y="706977"/>
                      <a:pt x="219912" y="707791"/>
                    </a:cubicBezTo>
                    <a:cubicBezTo>
                      <a:pt x="222355" y="707791"/>
                      <a:pt x="221541" y="712678"/>
                      <a:pt x="223985" y="712678"/>
                    </a:cubicBezTo>
                    <a:cubicBezTo>
                      <a:pt x="226428" y="723266"/>
                      <a:pt x="230500" y="733040"/>
                      <a:pt x="233758" y="743629"/>
                    </a:cubicBezTo>
                    <a:cubicBezTo>
                      <a:pt x="232944" y="742000"/>
                      <a:pt x="230500" y="742000"/>
                      <a:pt x="231315" y="743629"/>
                    </a:cubicBezTo>
                    <a:lnTo>
                      <a:pt x="233758" y="745258"/>
                    </a:lnTo>
                    <a:lnTo>
                      <a:pt x="232944" y="746072"/>
                    </a:lnTo>
                    <a:cubicBezTo>
                      <a:pt x="233758" y="747701"/>
                      <a:pt x="235387" y="748515"/>
                      <a:pt x="236202" y="746887"/>
                    </a:cubicBezTo>
                    <a:cubicBezTo>
                      <a:pt x="246790" y="772950"/>
                      <a:pt x="250048" y="801457"/>
                      <a:pt x="258193" y="827521"/>
                    </a:cubicBezTo>
                    <a:cubicBezTo>
                      <a:pt x="259007" y="834037"/>
                      <a:pt x="263080" y="842996"/>
                      <a:pt x="265523" y="849512"/>
                    </a:cubicBezTo>
                    <a:cubicBezTo>
                      <a:pt x="267152" y="861730"/>
                      <a:pt x="268781" y="873133"/>
                      <a:pt x="271225" y="884535"/>
                    </a:cubicBezTo>
                    <a:lnTo>
                      <a:pt x="254935" y="878834"/>
                    </a:lnTo>
                    <a:cubicBezTo>
                      <a:pt x="254935" y="878834"/>
                      <a:pt x="256564" y="878019"/>
                      <a:pt x="256564" y="876390"/>
                    </a:cubicBezTo>
                    <a:cubicBezTo>
                      <a:pt x="256564" y="874761"/>
                      <a:pt x="255750" y="873133"/>
                      <a:pt x="254935" y="873947"/>
                    </a:cubicBezTo>
                    <a:cubicBezTo>
                      <a:pt x="254935" y="873947"/>
                      <a:pt x="255750" y="872318"/>
                      <a:pt x="257378" y="871504"/>
                    </a:cubicBezTo>
                    <a:cubicBezTo>
                      <a:pt x="259822" y="870689"/>
                      <a:pt x="263080" y="870689"/>
                      <a:pt x="263894" y="874761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6" name="任意多边形: 形状 295"/>
              <p:cNvSpPr/>
              <p:nvPr/>
            </p:nvSpPr>
            <p:spPr>
              <a:xfrm>
                <a:off x="6874651" y="4321680"/>
                <a:ext cx="3257" cy="2607"/>
              </a:xfrm>
              <a:custGeom>
                <a:avLst/>
                <a:gdLst>
                  <a:gd name="connsiteX0" fmla="*/ 3258 w 3257"/>
                  <a:gd name="connsiteY0" fmla="*/ 0 h 2607"/>
                  <a:gd name="connsiteX1" fmla="*/ 0 w 3257"/>
                  <a:gd name="connsiteY1" fmla="*/ 2444 h 2607"/>
                  <a:gd name="connsiteX2" fmla="*/ 3258 w 3257"/>
                  <a:gd name="connsiteY2" fmla="*/ 0 h 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2607">
                    <a:moveTo>
                      <a:pt x="3258" y="0"/>
                    </a:moveTo>
                    <a:cubicBezTo>
                      <a:pt x="2443" y="815"/>
                      <a:pt x="2443" y="3258"/>
                      <a:pt x="0" y="2444"/>
                    </a:cubicBezTo>
                    <a:cubicBezTo>
                      <a:pt x="1629" y="1629"/>
                      <a:pt x="2443" y="0"/>
                      <a:pt x="3258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7" name="任意多边形: 形状 296"/>
              <p:cNvSpPr/>
              <p:nvPr/>
            </p:nvSpPr>
            <p:spPr>
              <a:xfrm>
                <a:off x="6880939" y="4388920"/>
                <a:ext cx="1857" cy="1990"/>
              </a:xfrm>
              <a:custGeom>
                <a:avLst/>
                <a:gdLst>
                  <a:gd name="connsiteX0" fmla="*/ 1857 w 1857"/>
                  <a:gd name="connsiteY0" fmla="*/ 362 h 1990"/>
                  <a:gd name="connsiteX1" fmla="*/ 1043 w 1857"/>
                  <a:gd name="connsiteY1" fmla="*/ 1991 h 1990"/>
                  <a:gd name="connsiteX2" fmla="*/ 228 w 1857"/>
                  <a:gd name="connsiteY2" fmla="*/ 362 h 1990"/>
                  <a:gd name="connsiteX3" fmla="*/ 1857 w 1857"/>
                  <a:gd name="connsiteY3" fmla="*/ 362 h 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" h="1990">
                    <a:moveTo>
                      <a:pt x="1857" y="362"/>
                    </a:moveTo>
                    <a:cubicBezTo>
                      <a:pt x="1857" y="362"/>
                      <a:pt x="1857" y="1176"/>
                      <a:pt x="1043" y="1991"/>
                    </a:cubicBezTo>
                    <a:cubicBezTo>
                      <a:pt x="1043" y="1176"/>
                      <a:pt x="-586" y="1176"/>
                      <a:pt x="228" y="362"/>
                    </a:cubicBezTo>
                    <a:cubicBezTo>
                      <a:pt x="228" y="362"/>
                      <a:pt x="1043" y="-453"/>
                      <a:pt x="1857" y="36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8" name="任意多边形: 形状 297"/>
              <p:cNvSpPr/>
              <p:nvPr/>
            </p:nvSpPr>
            <p:spPr>
              <a:xfrm>
                <a:off x="6881981" y="4400685"/>
                <a:ext cx="4072" cy="4887"/>
              </a:xfrm>
              <a:custGeom>
                <a:avLst/>
                <a:gdLst>
                  <a:gd name="connsiteX0" fmla="*/ 4072 w 4072"/>
                  <a:gd name="connsiteY0" fmla="*/ 4887 h 4887"/>
                  <a:gd name="connsiteX1" fmla="*/ 0 w 4072"/>
                  <a:gd name="connsiteY1" fmla="*/ 0 h 4887"/>
                  <a:gd name="connsiteX2" fmla="*/ 4072 w 4072"/>
                  <a:gd name="connsiteY2" fmla="*/ 4887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4887">
                    <a:moveTo>
                      <a:pt x="4072" y="4887"/>
                    </a:moveTo>
                    <a:cubicBezTo>
                      <a:pt x="3258" y="4887"/>
                      <a:pt x="815" y="1629"/>
                      <a:pt x="0" y="0"/>
                    </a:cubicBezTo>
                    <a:lnTo>
                      <a:pt x="4072" y="4887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9" name="任意多边形: 形状 298"/>
              <p:cNvSpPr/>
              <p:nvPr/>
            </p:nvSpPr>
            <p:spPr>
              <a:xfrm>
                <a:off x="6883610" y="4421047"/>
                <a:ext cx="1628" cy="1949"/>
              </a:xfrm>
              <a:custGeom>
                <a:avLst/>
                <a:gdLst>
                  <a:gd name="connsiteX0" fmla="*/ 1629 w 1628"/>
                  <a:gd name="connsiteY0" fmla="*/ 815 h 1949"/>
                  <a:gd name="connsiteX1" fmla="*/ 0 w 1628"/>
                  <a:gd name="connsiteY1" fmla="*/ 0 h 1949"/>
                  <a:gd name="connsiteX2" fmla="*/ 1629 w 1628"/>
                  <a:gd name="connsiteY2" fmla="*/ 815 h 1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1949">
                    <a:moveTo>
                      <a:pt x="1629" y="815"/>
                    </a:moveTo>
                    <a:cubicBezTo>
                      <a:pt x="814" y="2443"/>
                      <a:pt x="0" y="2443"/>
                      <a:pt x="0" y="0"/>
                    </a:cubicBezTo>
                    <a:cubicBezTo>
                      <a:pt x="814" y="0"/>
                      <a:pt x="1629" y="815"/>
                      <a:pt x="1629" y="815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0" name="任意多边形: 形状 299"/>
              <p:cNvSpPr/>
              <p:nvPr/>
            </p:nvSpPr>
            <p:spPr>
              <a:xfrm>
                <a:off x="6887378" y="4422676"/>
                <a:ext cx="1119" cy="3258"/>
              </a:xfrm>
              <a:custGeom>
                <a:avLst/>
                <a:gdLst>
                  <a:gd name="connsiteX0" fmla="*/ 1119 w 1119"/>
                  <a:gd name="connsiteY0" fmla="*/ 0 h 3258"/>
                  <a:gd name="connsiteX1" fmla="*/ 305 w 1119"/>
                  <a:gd name="connsiteY1" fmla="*/ 3258 h 3258"/>
                  <a:gd name="connsiteX2" fmla="*/ 1119 w 1119"/>
                  <a:gd name="connsiteY2" fmla="*/ 0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" h="3258">
                    <a:moveTo>
                      <a:pt x="1119" y="0"/>
                    </a:moveTo>
                    <a:cubicBezTo>
                      <a:pt x="1119" y="1629"/>
                      <a:pt x="1119" y="2443"/>
                      <a:pt x="305" y="3258"/>
                    </a:cubicBezTo>
                    <a:cubicBezTo>
                      <a:pt x="1119" y="2443"/>
                      <a:pt x="-1324" y="0"/>
                      <a:pt x="111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1" name="任意多边形: 形状 300"/>
              <p:cNvSpPr/>
              <p:nvPr/>
            </p:nvSpPr>
            <p:spPr>
              <a:xfrm>
                <a:off x="6893736" y="4456070"/>
                <a:ext cx="1505" cy="3258"/>
              </a:xfrm>
              <a:custGeom>
                <a:avLst/>
                <a:gdLst>
                  <a:gd name="connsiteX0" fmla="*/ 463 w 1505"/>
                  <a:gd name="connsiteY0" fmla="*/ 0 h 3258"/>
                  <a:gd name="connsiteX1" fmla="*/ 1277 w 1505"/>
                  <a:gd name="connsiteY1" fmla="*/ 3258 h 3258"/>
                  <a:gd name="connsiteX2" fmla="*/ 463 w 1505"/>
                  <a:gd name="connsiteY2" fmla="*/ 0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5" h="3258">
                    <a:moveTo>
                      <a:pt x="463" y="0"/>
                    </a:moveTo>
                    <a:cubicBezTo>
                      <a:pt x="463" y="815"/>
                      <a:pt x="2092" y="2444"/>
                      <a:pt x="1277" y="3258"/>
                    </a:cubicBezTo>
                    <a:cubicBezTo>
                      <a:pt x="2092" y="2444"/>
                      <a:pt x="-1166" y="0"/>
                      <a:pt x="46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2" name="任意多边形: 形状 301"/>
              <p:cNvSpPr/>
              <p:nvPr/>
            </p:nvSpPr>
            <p:spPr>
              <a:xfrm>
                <a:off x="6898271" y="4470732"/>
                <a:ext cx="1629" cy="1966"/>
              </a:xfrm>
              <a:custGeom>
                <a:avLst/>
                <a:gdLst>
                  <a:gd name="connsiteX0" fmla="*/ 1629 w 1629"/>
                  <a:gd name="connsiteY0" fmla="*/ 0 h 1966"/>
                  <a:gd name="connsiteX1" fmla="*/ 1629 w 1629"/>
                  <a:gd name="connsiteY1" fmla="*/ 1629 h 1966"/>
                  <a:gd name="connsiteX2" fmla="*/ 0 w 1629"/>
                  <a:gd name="connsiteY2" fmla="*/ 814 h 1966"/>
                  <a:gd name="connsiteX3" fmla="*/ 1629 w 1629"/>
                  <a:gd name="connsiteY3" fmla="*/ 0 h 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1966">
                    <a:moveTo>
                      <a:pt x="1629" y="0"/>
                    </a:moveTo>
                    <a:cubicBezTo>
                      <a:pt x="1629" y="814"/>
                      <a:pt x="1629" y="814"/>
                      <a:pt x="1629" y="1629"/>
                    </a:cubicBezTo>
                    <a:cubicBezTo>
                      <a:pt x="1629" y="2443"/>
                      <a:pt x="0" y="1629"/>
                      <a:pt x="0" y="814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3" name="任意多边形: 形状 302"/>
              <p:cNvSpPr/>
              <p:nvPr/>
            </p:nvSpPr>
            <p:spPr>
              <a:xfrm>
                <a:off x="6982163" y="4746029"/>
                <a:ext cx="1629" cy="814"/>
              </a:xfrm>
              <a:custGeom>
                <a:avLst/>
                <a:gdLst>
                  <a:gd name="connsiteX0" fmla="*/ 1629 w 1629"/>
                  <a:gd name="connsiteY0" fmla="*/ 814 h 814"/>
                  <a:gd name="connsiteX1" fmla="*/ 0 w 1629"/>
                  <a:gd name="connsiteY1" fmla="*/ 0 h 814"/>
                  <a:gd name="connsiteX2" fmla="*/ 1629 w 1629"/>
                  <a:gd name="connsiteY2" fmla="*/ 0 h 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4">
                    <a:moveTo>
                      <a:pt x="1629" y="814"/>
                    </a:moveTo>
                    <a:lnTo>
                      <a:pt x="0" y="0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4" name="任意多边形: 形状 303"/>
              <p:cNvSpPr/>
              <p:nvPr/>
            </p:nvSpPr>
            <p:spPr>
              <a:xfrm>
                <a:off x="7017832" y="4868202"/>
                <a:ext cx="1211" cy="1629"/>
              </a:xfrm>
              <a:custGeom>
                <a:avLst/>
                <a:gdLst>
                  <a:gd name="connsiteX0" fmla="*/ 983 w 1211"/>
                  <a:gd name="connsiteY0" fmla="*/ 0 h 1629"/>
                  <a:gd name="connsiteX1" fmla="*/ 169 w 1211"/>
                  <a:gd name="connsiteY1" fmla="*/ 1629 h 1629"/>
                  <a:gd name="connsiteX2" fmla="*/ 983 w 1211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1" h="1629">
                    <a:moveTo>
                      <a:pt x="983" y="0"/>
                    </a:moveTo>
                    <a:cubicBezTo>
                      <a:pt x="1798" y="1629"/>
                      <a:pt x="169" y="1629"/>
                      <a:pt x="169" y="1629"/>
                    </a:cubicBezTo>
                    <a:cubicBezTo>
                      <a:pt x="-646" y="814"/>
                      <a:pt x="1798" y="2443"/>
                      <a:pt x="98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5" name="任意多边形: 形状 304"/>
              <p:cNvSpPr/>
              <p:nvPr/>
            </p:nvSpPr>
            <p:spPr>
              <a:xfrm>
                <a:off x="7044064" y="4930918"/>
                <a:ext cx="2443" cy="1628"/>
              </a:xfrm>
              <a:custGeom>
                <a:avLst/>
                <a:gdLst>
                  <a:gd name="connsiteX0" fmla="*/ 0 w 2443"/>
                  <a:gd name="connsiteY0" fmla="*/ 1629 h 1628"/>
                  <a:gd name="connsiteX1" fmla="*/ 0 w 2443"/>
                  <a:gd name="connsiteY1" fmla="*/ 814 h 1628"/>
                  <a:gd name="connsiteX2" fmla="*/ 2444 w 2443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8">
                    <a:moveTo>
                      <a:pt x="0" y="1629"/>
                    </a:moveTo>
                    <a:lnTo>
                      <a:pt x="0" y="814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06" name="图形 2"/>
            <p:cNvGrpSpPr/>
            <p:nvPr/>
          </p:nvGrpSpPr>
          <p:grpSpPr>
            <a:xfrm>
              <a:off x="6858361" y="4792455"/>
              <a:ext cx="1038473" cy="1217050"/>
              <a:chOff x="6858361" y="4792455"/>
              <a:chExt cx="1038473" cy="1217050"/>
            </a:xfrm>
            <a:solidFill>
              <a:srgbClr val="1B1B1B"/>
            </a:solidFill>
          </p:grpSpPr>
          <p:sp>
            <p:nvSpPr>
              <p:cNvPr id="307" name="任意多边形: 形状 306"/>
              <p:cNvSpPr/>
              <p:nvPr/>
            </p:nvSpPr>
            <p:spPr>
              <a:xfrm>
                <a:off x="6858361" y="4792455"/>
                <a:ext cx="3257" cy="4072"/>
              </a:xfrm>
              <a:custGeom>
                <a:avLst/>
                <a:gdLst>
                  <a:gd name="connsiteX0" fmla="*/ 3258 w 3257"/>
                  <a:gd name="connsiteY0" fmla="*/ 4072 h 4072"/>
                  <a:gd name="connsiteX1" fmla="*/ 0 w 3257"/>
                  <a:gd name="connsiteY1" fmla="*/ 0 h 4072"/>
                  <a:gd name="connsiteX2" fmla="*/ 3258 w 3257"/>
                  <a:gd name="connsiteY2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4072">
                    <a:moveTo>
                      <a:pt x="3258" y="4072"/>
                    </a:moveTo>
                    <a:cubicBezTo>
                      <a:pt x="-1629" y="-2444"/>
                      <a:pt x="3258" y="8959"/>
                      <a:pt x="0" y="0"/>
                    </a:cubicBezTo>
                    <a:cubicBezTo>
                      <a:pt x="815" y="0"/>
                      <a:pt x="2443" y="1629"/>
                      <a:pt x="3258" y="407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8" name="任意多边形: 形状 307"/>
              <p:cNvSpPr/>
              <p:nvPr/>
            </p:nvSpPr>
            <p:spPr>
              <a:xfrm>
                <a:off x="6869764" y="4811188"/>
                <a:ext cx="1027070" cy="1198317"/>
              </a:xfrm>
              <a:custGeom>
                <a:avLst/>
                <a:gdLst>
                  <a:gd name="connsiteX0" fmla="*/ 465073 w 1027070"/>
                  <a:gd name="connsiteY0" fmla="*/ 1113407 h 1198317"/>
                  <a:gd name="connsiteX1" fmla="*/ 508241 w 1027070"/>
                  <a:gd name="connsiteY1" fmla="*/ 1104447 h 1198317"/>
                  <a:gd name="connsiteX2" fmla="*/ 554667 w 1027070"/>
                  <a:gd name="connsiteY2" fmla="*/ 1105262 h 1198317"/>
                  <a:gd name="connsiteX3" fmla="*/ 561183 w 1027070"/>
                  <a:gd name="connsiteY3" fmla="*/ 1108520 h 1198317"/>
                  <a:gd name="connsiteX4" fmla="*/ 611682 w 1027070"/>
                  <a:gd name="connsiteY4" fmla="*/ 1115850 h 1198317"/>
                  <a:gd name="connsiteX5" fmla="*/ 663809 w 1027070"/>
                  <a:gd name="connsiteY5" fmla="*/ 1135398 h 1198317"/>
                  <a:gd name="connsiteX6" fmla="*/ 661365 w 1027070"/>
                  <a:gd name="connsiteY6" fmla="*/ 1135398 h 1198317"/>
                  <a:gd name="connsiteX7" fmla="*/ 682542 w 1027070"/>
                  <a:gd name="connsiteY7" fmla="*/ 1140285 h 1198317"/>
                  <a:gd name="connsiteX8" fmla="*/ 681728 w 1027070"/>
                  <a:gd name="connsiteY8" fmla="*/ 1141914 h 1198317"/>
                  <a:gd name="connsiteX9" fmla="*/ 697203 w 1027070"/>
                  <a:gd name="connsiteY9" fmla="*/ 1144358 h 1198317"/>
                  <a:gd name="connsiteX10" fmla="*/ 702090 w 1027070"/>
                  <a:gd name="connsiteY10" fmla="*/ 1149244 h 1198317"/>
                  <a:gd name="connsiteX11" fmla="*/ 706162 w 1027070"/>
                  <a:gd name="connsiteY11" fmla="*/ 1148430 h 1198317"/>
                  <a:gd name="connsiteX12" fmla="*/ 746072 w 1027070"/>
                  <a:gd name="connsiteY12" fmla="*/ 1159833 h 1198317"/>
                  <a:gd name="connsiteX13" fmla="*/ 744443 w 1027070"/>
                  <a:gd name="connsiteY13" fmla="*/ 1160647 h 1198317"/>
                  <a:gd name="connsiteX14" fmla="*/ 823449 w 1027070"/>
                  <a:gd name="connsiteY14" fmla="*/ 1177751 h 1198317"/>
                  <a:gd name="connsiteX15" fmla="*/ 822634 w 1027070"/>
                  <a:gd name="connsiteY15" fmla="*/ 1181010 h 1198317"/>
                  <a:gd name="connsiteX16" fmla="*/ 839738 w 1027070"/>
                  <a:gd name="connsiteY16" fmla="*/ 1180195 h 1198317"/>
                  <a:gd name="connsiteX17" fmla="*/ 847883 w 1027070"/>
                  <a:gd name="connsiteY17" fmla="*/ 1181010 h 1198317"/>
                  <a:gd name="connsiteX18" fmla="*/ 860101 w 1027070"/>
                  <a:gd name="connsiteY18" fmla="*/ 1181824 h 1198317"/>
                  <a:gd name="connsiteX19" fmla="*/ 859286 w 1027070"/>
                  <a:gd name="connsiteY19" fmla="*/ 1182639 h 1198317"/>
                  <a:gd name="connsiteX20" fmla="*/ 873947 w 1027070"/>
                  <a:gd name="connsiteY20" fmla="*/ 1181824 h 1198317"/>
                  <a:gd name="connsiteX21" fmla="*/ 878019 w 1027070"/>
                  <a:gd name="connsiteY21" fmla="*/ 1184267 h 1198317"/>
                  <a:gd name="connsiteX22" fmla="*/ 891866 w 1027070"/>
                  <a:gd name="connsiteY22" fmla="*/ 1184267 h 1198317"/>
                  <a:gd name="connsiteX23" fmla="*/ 891866 w 1027070"/>
                  <a:gd name="connsiteY23" fmla="*/ 1183453 h 1198317"/>
                  <a:gd name="connsiteX24" fmla="*/ 904083 w 1027070"/>
                  <a:gd name="connsiteY24" fmla="*/ 1183453 h 1198317"/>
                  <a:gd name="connsiteX25" fmla="*/ 904898 w 1027070"/>
                  <a:gd name="connsiteY25" fmla="*/ 1183453 h 1198317"/>
                  <a:gd name="connsiteX26" fmla="*/ 921187 w 1027070"/>
                  <a:gd name="connsiteY26" fmla="*/ 1180195 h 1198317"/>
                  <a:gd name="connsiteX27" fmla="*/ 917115 w 1027070"/>
                  <a:gd name="connsiteY27" fmla="*/ 1184267 h 1198317"/>
                  <a:gd name="connsiteX28" fmla="*/ 967613 w 1027070"/>
                  <a:gd name="connsiteY28" fmla="*/ 1170421 h 1198317"/>
                  <a:gd name="connsiteX29" fmla="*/ 979830 w 1027070"/>
                  <a:gd name="connsiteY29" fmla="*/ 1165534 h 1198317"/>
                  <a:gd name="connsiteX30" fmla="*/ 991234 w 1027070"/>
                  <a:gd name="connsiteY30" fmla="*/ 1159833 h 1198317"/>
                  <a:gd name="connsiteX31" fmla="*/ 996120 w 1027070"/>
                  <a:gd name="connsiteY31" fmla="*/ 1156575 h 1198317"/>
                  <a:gd name="connsiteX32" fmla="*/ 998564 w 1027070"/>
                  <a:gd name="connsiteY32" fmla="*/ 1154946 h 1198317"/>
                  <a:gd name="connsiteX33" fmla="*/ 1000193 w 1027070"/>
                  <a:gd name="connsiteY33" fmla="*/ 1154132 h 1198317"/>
                  <a:gd name="connsiteX34" fmla="*/ 1001008 w 1027070"/>
                  <a:gd name="connsiteY34" fmla="*/ 1153317 h 1198317"/>
                  <a:gd name="connsiteX35" fmla="*/ 995306 w 1027070"/>
                  <a:gd name="connsiteY35" fmla="*/ 1142728 h 1198317"/>
                  <a:gd name="connsiteX36" fmla="*/ 993677 w 1027070"/>
                  <a:gd name="connsiteY36" fmla="*/ 1135398 h 1198317"/>
                  <a:gd name="connsiteX37" fmla="*/ 982274 w 1027070"/>
                  <a:gd name="connsiteY37" fmla="*/ 1123181 h 1198317"/>
                  <a:gd name="connsiteX38" fmla="*/ 980645 w 1027070"/>
                  <a:gd name="connsiteY38" fmla="*/ 1119108 h 1198317"/>
                  <a:gd name="connsiteX39" fmla="*/ 970057 w 1027070"/>
                  <a:gd name="connsiteY39" fmla="*/ 1110149 h 1198317"/>
                  <a:gd name="connsiteX40" fmla="*/ 974129 w 1027070"/>
                  <a:gd name="connsiteY40" fmla="*/ 1110149 h 1198317"/>
                  <a:gd name="connsiteX41" fmla="*/ 957839 w 1027070"/>
                  <a:gd name="connsiteY41" fmla="*/ 1097117 h 1198317"/>
                  <a:gd name="connsiteX42" fmla="*/ 961097 w 1027070"/>
                  <a:gd name="connsiteY42" fmla="*/ 1097932 h 1198317"/>
                  <a:gd name="connsiteX43" fmla="*/ 945622 w 1027070"/>
                  <a:gd name="connsiteY43" fmla="*/ 1084085 h 1198317"/>
                  <a:gd name="connsiteX44" fmla="*/ 948880 w 1027070"/>
                  <a:gd name="connsiteY44" fmla="*/ 1084900 h 1198317"/>
                  <a:gd name="connsiteX45" fmla="*/ 938292 w 1027070"/>
                  <a:gd name="connsiteY45" fmla="*/ 1077569 h 1198317"/>
                  <a:gd name="connsiteX46" fmla="*/ 940735 w 1027070"/>
                  <a:gd name="connsiteY46" fmla="*/ 1077569 h 1198317"/>
                  <a:gd name="connsiteX47" fmla="*/ 915486 w 1027070"/>
                  <a:gd name="connsiteY47" fmla="*/ 1058021 h 1198317"/>
                  <a:gd name="connsiteX48" fmla="*/ 916300 w 1027070"/>
                  <a:gd name="connsiteY48" fmla="*/ 1058021 h 1198317"/>
                  <a:gd name="connsiteX49" fmla="*/ 895124 w 1027070"/>
                  <a:gd name="connsiteY49" fmla="*/ 1036031 h 1198317"/>
                  <a:gd name="connsiteX50" fmla="*/ 891866 w 1027070"/>
                  <a:gd name="connsiteY50" fmla="*/ 1027071 h 1198317"/>
                  <a:gd name="connsiteX51" fmla="*/ 886164 w 1027070"/>
                  <a:gd name="connsiteY51" fmla="*/ 1022184 h 1198317"/>
                  <a:gd name="connsiteX52" fmla="*/ 882092 w 1027070"/>
                  <a:gd name="connsiteY52" fmla="*/ 1020555 h 1198317"/>
                  <a:gd name="connsiteX53" fmla="*/ 872318 w 1027070"/>
                  <a:gd name="connsiteY53" fmla="*/ 992862 h 1198317"/>
                  <a:gd name="connsiteX54" fmla="*/ 877205 w 1027070"/>
                  <a:gd name="connsiteY54" fmla="*/ 995306 h 1198317"/>
                  <a:gd name="connsiteX55" fmla="*/ 878019 w 1027070"/>
                  <a:gd name="connsiteY55" fmla="*/ 989605 h 1198317"/>
                  <a:gd name="connsiteX56" fmla="*/ 879648 w 1027070"/>
                  <a:gd name="connsiteY56" fmla="*/ 992862 h 1198317"/>
                  <a:gd name="connsiteX57" fmla="*/ 878019 w 1027070"/>
                  <a:gd name="connsiteY57" fmla="*/ 984717 h 1198317"/>
                  <a:gd name="connsiteX58" fmla="*/ 878019 w 1027070"/>
                  <a:gd name="connsiteY58" fmla="*/ 976572 h 1198317"/>
                  <a:gd name="connsiteX59" fmla="*/ 875576 w 1027070"/>
                  <a:gd name="connsiteY59" fmla="*/ 965984 h 1198317"/>
                  <a:gd name="connsiteX60" fmla="*/ 877205 w 1027070"/>
                  <a:gd name="connsiteY60" fmla="*/ 952138 h 1198317"/>
                  <a:gd name="connsiteX61" fmla="*/ 880463 w 1027070"/>
                  <a:gd name="connsiteY61" fmla="*/ 953767 h 1198317"/>
                  <a:gd name="connsiteX62" fmla="*/ 881277 w 1027070"/>
                  <a:gd name="connsiteY62" fmla="*/ 937477 h 1198317"/>
                  <a:gd name="connsiteX63" fmla="*/ 885350 w 1027070"/>
                  <a:gd name="connsiteY63" fmla="*/ 932590 h 1198317"/>
                  <a:gd name="connsiteX64" fmla="*/ 885350 w 1027070"/>
                  <a:gd name="connsiteY64" fmla="*/ 928518 h 1198317"/>
                  <a:gd name="connsiteX65" fmla="*/ 894309 w 1027070"/>
                  <a:gd name="connsiteY65" fmla="*/ 914671 h 1198317"/>
                  <a:gd name="connsiteX66" fmla="*/ 895124 w 1027070"/>
                  <a:gd name="connsiteY66" fmla="*/ 917115 h 1198317"/>
                  <a:gd name="connsiteX67" fmla="*/ 899196 w 1027070"/>
                  <a:gd name="connsiteY67" fmla="*/ 904083 h 1198317"/>
                  <a:gd name="connsiteX68" fmla="*/ 900011 w 1027070"/>
                  <a:gd name="connsiteY68" fmla="*/ 904083 h 1198317"/>
                  <a:gd name="connsiteX69" fmla="*/ 899196 w 1027070"/>
                  <a:gd name="connsiteY69" fmla="*/ 895938 h 1198317"/>
                  <a:gd name="connsiteX70" fmla="*/ 899196 w 1027070"/>
                  <a:gd name="connsiteY70" fmla="*/ 899196 h 1198317"/>
                  <a:gd name="connsiteX71" fmla="*/ 899196 w 1027070"/>
                  <a:gd name="connsiteY71" fmla="*/ 891866 h 1198317"/>
                  <a:gd name="connsiteX72" fmla="*/ 900011 w 1027070"/>
                  <a:gd name="connsiteY72" fmla="*/ 882906 h 1198317"/>
                  <a:gd name="connsiteX73" fmla="*/ 901640 w 1027070"/>
                  <a:gd name="connsiteY73" fmla="*/ 886164 h 1198317"/>
                  <a:gd name="connsiteX74" fmla="*/ 895938 w 1027070"/>
                  <a:gd name="connsiteY74" fmla="*/ 860101 h 1198317"/>
                  <a:gd name="connsiteX75" fmla="*/ 898382 w 1027070"/>
                  <a:gd name="connsiteY75" fmla="*/ 864173 h 1198317"/>
                  <a:gd name="connsiteX76" fmla="*/ 886979 w 1027070"/>
                  <a:gd name="connsiteY76" fmla="*/ 831593 h 1198317"/>
                  <a:gd name="connsiteX77" fmla="*/ 886164 w 1027070"/>
                  <a:gd name="connsiteY77" fmla="*/ 833222 h 1198317"/>
                  <a:gd name="connsiteX78" fmla="*/ 882906 w 1027070"/>
                  <a:gd name="connsiteY78" fmla="*/ 824263 h 1198317"/>
                  <a:gd name="connsiteX79" fmla="*/ 877205 w 1027070"/>
                  <a:gd name="connsiteY79" fmla="*/ 817747 h 1198317"/>
                  <a:gd name="connsiteX80" fmla="*/ 878834 w 1027070"/>
                  <a:gd name="connsiteY80" fmla="*/ 819376 h 1198317"/>
                  <a:gd name="connsiteX81" fmla="*/ 866617 w 1027070"/>
                  <a:gd name="connsiteY81" fmla="*/ 807159 h 1198317"/>
                  <a:gd name="connsiteX82" fmla="*/ 850327 w 1027070"/>
                  <a:gd name="connsiteY82" fmla="*/ 791684 h 1198317"/>
                  <a:gd name="connsiteX83" fmla="*/ 839738 w 1027070"/>
                  <a:gd name="connsiteY83" fmla="*/ 787611 h 1198317"/>
                  <a:gd name="connsiteX84" fmla="*/ 841367 w 1027070"/>
                  <a:gd name="connsiteY84" fmla="*/ 786797 h 1198317"/>
                  <a:gd name="connsiteX85" fmla="*/ 833222 w 1027070"/>
                  <a:gd name="connsiteY85" fmla="*/ 780281 h 1198317"/>
                  <a:gd name="connsiteX86" fmla="*/ 840553 w 1027070"/>
                  <a:gd name="connsiteY86" fmla="*/ 785167 h 1198317"/>
                  <a:gd name="connsiteX87" fmla="*/ 846254 w 1027070"/>
                  <a:gd name="connsiteY87" fmla="*/ 788426 h 1198317"/>
                  <a:gd name="connsiteX88" fmla="*/ 837295 w 1027070"/>
                  <a:gd name="connsiteY88" fmla="*/ 783539 h 1198317"/>
                  <a:gd name="connsiteX89" fmla="*/ 821820 w 1027070"/>
                  <a:gd name="connsiteY89" fmla="*/ 775394 h 1198317"/>
                  <a:gd name="connsiteX90" fmla="*/ 822634 w 1027070"/>
                  <a:gd name="connsiteY90" fmla="*/ 772950 h 1198317"/>
                  <a:gd name="connsiteX91" fmla="*/ 813675 w 1027070"/>
                  <a:gd name="connsiteY91" fmla="*/ 770507 h 1198317"/>
                  <a:gd name="connsiteX92" fmla="*/ 809602 w 1027070"/>
                  <a:gd name="connsiteY92" fmla="*/ 769692 h 1198317"/>
                  <a:gd name="connsiteX93" fmla="*/ 804715 w 1027070"/>
                  <a:gd name="connsiteY93" fmla="*/ 769692 h 1198317"/>
                  <a:gd name="connsiteX94" fmla="*/ 794942 w 1027070"/>
                  <a:gd name="connsiteY94" fmla="*/ 763177 h 1198317"/>
                  <a:gd name="connsiteX95" fmla="*/ 796570 w 1027070"/>
                  <a:gd name="connsiteY95" fmla="*/ 761548 h 1198317"/>
                  <a:gd name="connsiteX96" fmla="*/ 786797 w 1027070"/>
                  <a:gd name="connsiteY96" fmla="*/ 761548 h 1198317"/>
                  <a:gd name="connsiteX97" fmla="*/ 785982 w 1027070"/>
                  <a:gd name="connsiteY97" fmla="*/ 759918 h 1198317"/>
                  <a:gd name="connsiteX98" fmla="*/ 772950 w 1027070"/>
                  <a:gd name="connsiteY98" fmla="*/ 758289 h 1198317"/>
                  <a:gd name="connsiteX99" fmla="*/ 750959 w 1027070"/>
                  <a:gd name="connsiteY99" fmla="*/ 748515 h 1198317"/>
                  <a:gd name="connsiteX100" fmla="*/ 733040 w 1027070"/>
                  <a:gd name="connsiteY100" fmla="*/ 744443 h 1198317"/>
                  <a:gd name="connsiteX101" fmla="*/ 737113 w 1027070"/>
                  <a:gd name="connsiteY101" fmla="*/ 744443 h 1198317"/>
                  <a:gd name="connsiteX102" fmla="*/ 728153 w 1027070"/>
                  <a:gd name="connsiteY102" fmla="*/ 742000 h 1198317"/>
                  <a:gd name="connsiteX103" fmla="*/ 715936 w 1027070"/>
                  <a:gd name="connsiteY103" fmla="*/ 734669 h 1198317"/>
                  <a:gd name="connsiteX104" fmla="*/ 710235 w 1027070"/>
                  <a:gd name="connsiteY104" fmla="*/ 737113 h 1198317"/>
                  <a:gd name="connsiteX105" fmla="*/ 687429 w 1027070"/>
                  <a:gd name="connsiteY105" fmla="*/ 728153 h 1198317"/>
                  <a:gd name="connsiteX106" fmla="*/ 692316 w 1027070"/>
                  <a:gd name="connsiteY106" fmla="*/ 727339 h 1198317"/>
                  <a:gd name="connsiteX107" fmla="*/ 673583 w 1027070"/>
                  <a:gd name="connsiteY107" fmla="*/ 720823 h 1198317"/>
                  <a:gd name="connsiteX108" fmla="*/ 674397 w 1027070"/>
                  <a:gd name="connsiteY108" fmla="*/ 724081 h 1198317"/>
                  <a:gd name="connsiteX109" fmla="*/ 663809 w 1027070"/>
                  <a:gd name="connsiteY109" fmla="*/ 718380 h 1198317"/>
                  <a:gd name="connsiteX110" fmla="*/ 654035 w 1027070"/>
                  <a:gd name="connsiteY110" fmla="*/ 716751 h 1198317"/>
                  <a:gd name="connsiteX111" fmla="*/ 614939 w 1027070"/>
                  <a:gd name="connsiteY111" fmla="*/ 694759 h 1198317"/>
                  <a:gd name="connsiteX112" fmla="*/ 608424 w 1027070"/>
                  <a:gd name="connsiteY112" fmla="*/ 693130 h 1198317"/>
                  <a:gd name="connsiteX113" fmla="*/ 614125 w 1027070"/>
                  <a:gd name="connsiteY113" fmla="*/ 695574 h 1198317"/>
                  <a:gd name="connsiteX114" fmla="*/ 611682 w 1027070"/>
                  <a:gd name="connsiteY114" fmla="*/ 695574 h 1198317"/>
                  <a:gd name="connsiteX115" fmla="*/ 610052 w 1027070"/>
                  <a:gd name="connsiteY115" fmla="*/ 690687 h 1198317"/>
                  <a:gd name="connsiteX116" fmla="*/ 587247 w 1027070"/>
                  <a:gd name="connsiteY116" fmla="*/ 683356 h 1198317"/>
                  <a:gd name="connsiteX117" fmla="*/ 583989 w 1027070"/>
                  <a:gd name="connsiteY117" fmla="*/ 680099 h 1198317"/>
                  <a:gd name="connsiteX118" fmla="*/ 576658 w 1027070"/>
                  <a:gd name="connsiteY118" fmla="*/ 678470 h 1198317"/>
                  <a:gd name="connsiteX119" fmla="*/ 574215 w 1027070"/>
                  <a:gd name="connsiteY119" fmla="*/ 671954 h 1198317"/>
                  <a:gd name="connsiteX120" fmla="*/ 562812 w 1027070"/>
                  <a:gd name="connsiteY120" fmla="*/ 667881 h 1198317"/>
                  <a:gd name="connsiteX121" fmla="*/ 559554 w 1027070"/>
                  <a:gd name="connsiteY121" fmla="*/ 662994 h 1198317"/>
                  <a:gd name="connsiteX122" fmla="*/ 553853 w 1027070"/>
                  <a:gd name="connsiteY122" fmla="*/ 661365 h 1198317"/>
                  <a:gd name="connsiteX123" fmla="*/ 556296 w 1027070"/>
                  <a:gd name="connsiteY123" fmla="*/ 662180 h 1198317"/>
                  <a:gd name="connsiteX124" fmla="*/ 548966 w 1027070"/>
                  <a:gd name="connsiteY124" fmla="*/ 657293 h 1198317"/>
                  <a:gd name="connsiteX125" fmla="*/ 555482 w 1027070"/>
                  <a:gd name="connsiteY125" fmla="*/ 663809 h 1198317"/>
                  <a:gd name="connsiteX126" fmla="*/ 547337 w 1027070"/>
                  <a:gd name="connsiteY126" fmla="*/ 660551 h 1198317"/>
                  <a:gd name="connsiteX127" fmla="*/ 539192 w 1027070"/>
                  <a:gd name="connsiteY127" fmla="*/ 653221 h 1198317"/>
                  <a:gd name="connsiteX128" fmla="*/ 533490 w 1027070"/>
                  <a:gd name="connsiteY128" fmla="*/ 651591 h 1198317"/>
                  <a:gd name="connsiteX129" fmla="*/ 531047 w 1027070"/>
                  <a:gd name="connsiteY129" fmla="*/ 648333 h 1198317"/>
                  <a:gd name="connsiteX130" fmla="*/ 535934 w 1027070"/>
                  <a:gd name="connsiteY130" fmla="*/ 651591 h 1198317"/>
                  <a:gd name="connsiteX131" fmla="*/ 530233 w 1027070"/>
                  <a:gd name="connsiteY131" fmla="*/ 645890 h 1198317"/>
                  <a:gd name="connsiteX132" fmla="*/ 522902 w 1027070"/>
                  <a:gd name="connsiteY132" fmla="*/ 644261 h 1198317"/>
                  <a:gd name="connsiteX133" fmla="*/ 527789 w 1027070"/>
                  <a:gd name="connsiteY133" fmla="*/ 645076 h 1198317"/>
                  <a:gd name="connsiteX134" fmla="*/ 522088 w 1027070"/>
                  <a:gd name="connsiteY134" fmla="*/ 640188 h 1198317"/>
                  <a:gd name="connsiteX135" fmla="*/ 520459 w 1027070"/>
                  <a:gd name="connsiteY135" fmla="*/ 641818 h 1198317"/>
                  <a:gd name="connsiteX136" fmla="*/ 520459 w 1027070"/>
                  <a:gd name="connsiteY136" fmla="*/ 641003 h 1198317"/>
                  <a:gd name="connsiteX137" fmla="*/ 508241 w 1027070"/>
                  <a:gd name="connsiteY137" fmla="*/ 636116 h 1198317"/>
                  <a:gd name="connsiteX138" fmla="*/ 499282 w 1027070"/>
                  <a:gd name="connsiteY138" fmla="*/ 627971 h 1198317"/>
                  <a:gd name="connsiteX139" fmla="*/ 500096 w 1027070"/>
                  <a:gd name="connsiteY139" fmla="*/ 627971 h 1198317"/>
                  <a:gd name="connsiteX140" fmla="*/ 487879 w 1027070"/>
                  <a:gd name="connsiteY140" fmla="*/ 620641 h 1198317"/>
                  <a:gd name="connsiteX141" fmla="*/ 487879 w 1027070"/>
                  <a:gd name="connsiteY141" fmla="*/ 620641 h 1198317"/>
                  <a:gd name="connsiteX142" fmla="*/ 478105 w 1027070"/>
                  <a:gd name="connsiteY142" fmla="*/ 614939 h 1198317"/>
                  <a:gd name="connsiteX143" fmla="*/ 474033 w 1027070"/>
                  <a:gd name="connsiteY143" fmla="*/ 605980 h 1198317"/>
                  <a:gd name="connsiteX144" fmla="*/ 465888 w 1027070"/>
                  <a:gd name="connsiteY144" fmla="*/ 605165 h 1198317"/>
                  <a:gd name="connsiteX145" fmla="*/ 439824 w 1027070"/>
                  <a:gd name="connsiteY145" fmla="*/ 583174 h 1198317"/>
                  <a:gd name="connsiteX146" fmla="*/ 435752 w 1027070"/>
                  <a:gd name="connsiteY146" fmla="*/ 582360 h 1198317"/>
                  <a:gd name="connsiteX147" fmla="*/ 400729 w 1027070"/>
                  <a:gd name="connsiteY147" fmla="*/ 550595 h 1198317"/>
                  <a:gd name="connsiteX148" fmla="*/ 403172 w 1027070"/>
                  <a:gd name="connsiteY148" fmla="*/ 548966 h 1198317"/>
                  <a:gd name="connsiteX149" fmla="*/ 398285 w 1027070"/>
                  <a:gd name="connsiteY149" fmla="*/ 545708 h 1198317"/>
                  <a:gd name="connsiteX150" fmla="*/ 399914 w 1027070"/>
                  <a:gd name="connsiteY150" fmla="*/ 551409 h 1198317"/>
                  <a:gd name="connsiteX151" fmla="*/ 377923 w 1027070"/>
                  <a:gd name="connsiteY151" fmla="*/ 531047 h 1198317"/>
                  <a:gd name="connsiteX152" fmla="*/ 375480 w 1027070"/>
                  <a:gd name="connsiteY152" fmla="*/ 531047 h 1198317"/>
                  <a:gd name="connsiteX153" fmla="*/ 368149 w 1027070"/>
                  <a:gd name="connsiteY153" fmla="*/ 521273 h 1198317"/>
                  <a:gd name="connsiteX154" fmla="*/ 366520 w 1027070"/>
                  <a:gd name="connsiteY154" fmla="*/ 522087 h 1198317"/>
                  <a:gd name="connsiteX155" fmla="*/ 364891 w 1027070"/>
                  <a:gd name="connsiteY155" fmla="*/ 518830 h 1198317"/>
                  <a:gd name="connsiteX156" fmla="*/ 358375 w 1027070"/>
                  <a:gd name="connsiteY156" fmla="*/ 514757 h 1198317"/>
                  <a:gd name="connsiteX157" fmla="*/ 358375 w 1027070"/>
                  <a:gd name="connsiteY157" fmla="*/ 512313 h 1198317"/>
                  <a:gd name="connsiteX158" fmla="*/ 342900 w 1027070"/>
                  <a:gd name="connsiteY158" fmla="*/ 500096 h 1198317"/>
                  <a:gd name="connsiteX159" fmla="*/ 341271 w 1027070"/>
                  <a:gd name="connsiteY159" fmla="*/ 495209 h 1198317"/>
                  <a:gd name="connsiteX160" fmla="*/ 338013 w 1027070"/>
                  <a:gd name="connsiteY160" fmla="*/ 495209 h 1198317"/>
                  <a:gd name="connsiteX161" fmla="*/ 326610 w 1027070"/>
                  <a:gd name="connsiteY161" fmla="*/ 478105 h 1198317"/>
                  <a:gd name="connsiteX162" fmla="*/ 302176 w 1027070"/>
                  <a:gd name="connsiteY162" fmla="*/ 458557 h 1198317"/>
                  <a:gd name="connsiteX163" fmla="*/ 279370 w 1027070"/>
                  <a:gd name="connsiteY163" fmla="*/ 434123 h 1198317"/>
                  <a:gd name="connsiteX164" fmla="*/ 280999 w 1027070"/>
                  <a:gd name="connsiteY164" fmla="*/ 434123 h 1198317"/>
                  <a:gd name="connsiteX165" fmla="*/ 275297 w 1027070"/>
                  <a:gd name="connsiteY165" fmla="*/ 430050 h 1198317"/>
                  <a:gd name="connsiteX166" fmla="*/ 278555 w 1027070"/>
                  <a:gd name="connsiteY166" fmla="*/ 427607 h 1198317"/>
                  <a:gd name="connsiteX167" fmla="*/ 266338 w 1027070"/>
                  <a:gd name="connsiteY167" fmla="*/ 417833 h 1198317"/>
                  <a:gd name="connsiteX168" fmla="*/ 267967 w 1027070"/>
                  <a:gd name="connsiteY168" fmla="*/ 421091 h 1198317"/>
                  <a:gd name="connsiteX169" fmla="*/ 259007 w 1027070"/>
                  <a:gd name="connsiteY169" fmla="*/ 412131 h 1198317"/>
                  <a:gd name="connsiteX170" fmla="*/ 262266 w 1027070"/>
                  <a:gd name="connsiteY170" fmla="*/ 410502 h 1198317"/>
                  <a:gd name="connsiteX171" fmla="*/ 258193 w 1027070"/>
                  <a:gd name="connsiteY171" fmla="*/ 407245 h 1198317"/>
                  <a:gd name="connsiteX172" fmla="*/ 269596 w 1027070"/>
                  <a:gd name="connsiteY172" fmla="*/ 407245 h 1198317"/>
                  <a:gd name="connsiteX173" fmla="*/ 266338 w 1027070"/>
                  <a:gd name="connsiteY173" fmla="*/ 403987 h 1198317"/>
                  <a:gd name="connsiteX174" fmla="*/ 269596 w 1027070"/>
                  <a:gd name="connsiteY174" fmla="*/ 402357 h 1198317"/>
                  <a:gd name="connsiteX175" fmla="*/ 262266 w 1027070"/>
                  <a:gd name="connsiteY175" fmla="*/ 402357 h 1198317"/>
                  <a:gd name="connsiteX176" fmla="*/ 248419 w 1027070"/>
                  <a:gd name="connsiteY176" fmla="*/ 393398 h 1198317"/>
                  <a:gd name="connsiteX177" fmla="*/ 254121 w 1027070"/>
                  <a:gd name="connsiteY177" fmla="*/ 397471 h 1198317"/>
                  <a:gd name="connsiteX178" fmla="*/ 244347 w 1027070"/>
                  <a:gd name="connsiteY178" fmla="*/ 386068 h 1198317"/>
                  <a:gd name="connsiteX179" fmla="*/ 239460 w 1027070"/>
                  <a:gd name="connsiteY179" fmla="*/ 386068 h 1198317"/>
                  <a:gd name="connsiteX180" fmla="*/ 238645 w 1027070"/>
                  <a:gd name="connsiteY180" fmla="*/ 381181 h 1198317"/>
                  <a:gd name="connsiteX181" fmla="*/ 234573 w 1027070"/>
                  <a:gd name="connsiteY181" fmla="*/ 381181 h 1198317"/>
                  <a:gd name="connsiteX182" fmla="*/ 225614 w 1027070"/>
                  <a:gd name="connsiteY182" fmla="*/ 372222 h 1198317"/>
                  <a:gd name="connsiteX183" fmla="*/ 230500 w 1027070"/>
                  <a:gd name="connsiteY183" fmla="*/ 368149 h 1198317"/>
                  <a:gd name="connsiteX184" fmla="*/ 222355 w 1027070"/>
                  <a:gd name="connsiteY184" fmla="*/ 367334 h 1198317"/>
                  <a:gd name="connsiteX185" fmla="*/ 223985 w 1027070"/>
                  <a:gd name="connsiteY185" fmla="*/ 364077 h 1198317"/>
                  <a:gd name="connsiteX186" fmla="*/ 215840 w 1027070"/>
                  <a:gd name="connsiteY186" fmla="*/ 353488 h 1198317"/>
                  <a:gd name="connsiteX187" fmla="*/ 213396 w 1027070"/>
                  <a:gd name="connsiteY187" fmla="*/ 353488 h 1198317"/>
                  <a:gd name="connsiteX188" fmla="*/ 211767 w 1027070"/>
                  <a:gd name="connsiteY188" fmla="*/ 346972 h 1198317"/>
                  <a:gd name="connsiteX189" fmla="*/ 203622 w 1027070"/>
                  <a:gd name="connsiteY189" fmla="*/ 336384 h 1198317"/>
                  <a:gd name="connsiteX190" fmla="*/ 197107 w 1027070"/>
                  <a:gd name="connsiteY190" fmla="*/ 332312 h 1198317"/>
                  <a:gd name="connsiteX191" fmla="*/ 201993 w 1027070"/>
                  <a:gd name="connsiteY191" fmla="*/ 341271 h 1198317"/>
                  <a:gd name="connsiteX192" fmla="*/ 193848 w 1027070"/>
                  <a:gd name="connsiteY192" fmla="*/ 332312 h 1198317"/>
                  <a:gd name="connsiteX193" fmla="*/ 194663 w 1027070"/>
                  <a:gd name="connsiteY193" fmla="*/ 331497 h 1198317"/>
                  <a:gd name="connsiteX194" fmla="*/ 188962 w 1027070"/>
                  <a:gd name="connsiteY194" fmla="*/ 325796 h 1198317"/>
                  <a:gd name="connsiteX195" fmla="*/ 189776 w 1027070"/>
                  <a:gd name="connsiteY195" fmla="*/ 324167 h 1198317"/>
                  <a:gd name="connsiteX196" fmla="*/ 187333 w 1027070"/>
                  <a:gd name="connsiteY196" fmla="*/ 323352 h 1198317"/>
                  <a:gd name="connsiteX197" fmla="*/ 183260 w 1027070"/>
                  <a:gd name="connsiteY197" fmla="*/ 313578 h 1198317"/>
                  <a:gd name="connsiteX198" fmla="*/ 188147 w 1027070"/>
                  <a:gd name="connsiteY198" fmla="*/ 317651 h 1198317"/>
                  <a:gd name="connsiteX199" fmla="*/ 184075 w 1027070"/>
                  <a:gd name="connsiteY199" fmla="*/ 310320 h 1198317"/>
                  <a:gd name="connsiteX200" fmla="*/ 176744 w 1027070"/>
                  <a:gd name="connsiteY200" fmla="*/ 308691 h 1198317"/>
                  <a:gd name="connsiteX201" fmla="*/ 172672 w 1027070"/>
                  <a:gd name="connsiteY201" fmla="*/ 302990 h 1198317"/>
                  <a:gd name="connsiteX202" fmla="*/ 177559 w 1027070"/>
                  <a:gd name="connsiteY202" fmla="*/ 306248 h 1198317"/>
                  <a:gd name="connsiteX203" fmla="*/ 174301 w 1027070"/>
                  <a:gd name="connsiteY203" fmla="*/ 296474 h 1198317"/>
                  <a:gd name="connsiteX204" fmla="*/ 168599 w 1027070"/>
                  <a:gd name="connsiteY204" fmla="*/ 295660 h 1198317"/>
                  <a:gd name="connsiteX205" fmla="*/ 167785 w 1027070"/>
                  <a:gd name="connsiteY205" fmla="*/ 289958 h 1198317"/>
                  <a:gd name="connsiteX206" fmla="*/ 162083 w 1027070"/>
                  <a:gd name="connsiteY206" fmla="*/ 287515 h 1198317"/>
                  <a:gd name="connsiteX207" fmla="*/ 157196 w 1027070"/>
                  <a:gd name="connsiteY207" fmla="*/ 272854 h 1198317"/>
                  <a:gd name="connsiteX208" fmla="*/ 162898 w 1027070"/>
                  <a:gd name="connsiteY208" fmla="*/ 276112 h 1198317"/>
                  <a:gd name="connsiteX209" fmla="*/ 160454 w 1027070"/>
                  <a:gd name="connsiteY209" fmla="*/ 272854 h 1198317"/>
                  <a:gd name="connsiteX210" fmla="*/ 164527 w 1027070"/>
                  <a:gd name="connsiteY210" fmla="*/ 270411 h 1198317"/>
                  <a:gd name="connsiteX211" fmla="*/ 158825 w 1027070"/>
                  <a:gd name="connsiteY211" fmla="*/ 263894 h 1198317"/>
                  <a:gd name="connsiteX212" fmla="*/ 147423 w 1027070"/>
                  <a:gd name="connsiteY212" fmla="*/ 263080 h 1198317"/>
                  <a:gd name="connsiteX213" fmla="*/ 139278 w 1027070"/>
                  <a:gd name="connsiteY213" fmla="*/ 245161 h 1198317"/>
                  <a:gd name="connsiteX214" fmla="*/ 139278 w 1027070"/>
                  <a:gd name="connsiteY214" fmla="*/ 249234 h 1198317"/>
                  <a:gd name="connsiteX215" fmla="*/ 130318 w 1027070"/>
                  <a:gd name="connsiteY215" fmla="*/ 239460 h 1198317"/>
                  <a:gd name="connsiteX216" fmla="*/ 136020 w 1027070"/>
                  <a:gd name="connsiteY216" fmla="*/ 237831 h 1198317"/>
                  <a:gd name="connsiteX217" fmla="*/ 139278 w 1027070"/>
                  <a:gd name="connsiteY217" fmla="*/ 243532 h 1198317"/>
                  <a:gd name="connsiteX218" fmla="*/ 138463 w 1027070"/>
                  <a:gd name="connsiteY218" fmla="*/ 236202 h 1198317"/>
                  <a:gd name="connsiteX219" fmla="*/ 131133 w 1027070"/>
                  <a:gd name="connsiteY219" fmla="*/ 229686 h 1198317"/>
                  <a:gd name="connsiteX220" fmla="*/ 131947 w 1027070"/>
                  <a:gd name="connsiteY220" fmla="*/ 233759 h 1198317"/>
                  <a:gd name="connsiteX221" fmla="*/ 122988 w 1027070"/>
                  <a:gd name="connsiteY221" fmla="*/ 222355 h 1198317"/>
                  <a:gd name="connsiteX222" fmla="*/ 123802 w 1027070"/>
                  <a:gd name="connsiteY222" fmla="*/ 229686 h 1198317"/>
                  <a:gd name="connsiteX223" fmla="*/ 119730 w 1027070"/>
                  <a:gd name="connsiteY223" fmla="*/ 224799 h 1198317"/>
                  <a:gd name="connsiteX224" fmla="*/ 121359 w 1027070"/>
                  <a:gd name="connsiteY224" fmla="*/ 224799 h 1198317"/>
                  <a:gd name="connsiteX225" fmla="*/ 112399 w 1027070"/>
                  <a:gd name="connsiteY225" fmla="*/ 215025 h 1198317"/>
                  <a:gd name="connsiteX226" fmla="*/ 112399 w 1027070"/>
                  <a:gd name="connsiteY226" fmla="*/ 209324 h 1198317"/>
                  <a:gd name="connsiteX227" fmla="*/ 122173 w 1027070"/>
                  <a:gd name="connsiteY227" fmla="*/ 219097 h 1198317"/>
                  <a:gd name="connsiteX228" fmla="*/ 113214 w 1027070"/>
                  <a:gd name="connsiteY228" fmla="*/ 206880 h 1198317"/>
                  <a:gd name="connsiteX229" fmla="*/ 116472 w 1027070"/>
                  <a:gd name="connsiteY229" fmla="*/ 210138 h 1198317"/>
                  <a:gd name="connsiteX230" fmla="*/ 110771 w 1027070"/>
                  <a:gd name="connsiteY230" fmla="*/ 197107 h 1198317"/>
                  <a:gd name="connsiteX231" fmla="*/ 107513 w 1027070"/>
                  <a:gd name="connsiteY231" fmla="*/ 197107 h 1198317"/>
                  <a:gd name="connsiteX232" fmla="*/ 94481 w 1027070"/>
                  <a:gd name="connsiteY232" fmla="*/ 180817 h 1198317"/>
                  <a:gd name="connsiteX233" fmla="*/ 94481 w 1027070"/>
                  <a:gd name="connsiteY233" fmla="*/ 175115 h 1198317"/>
                  <a:gd name="connsiteX234" fmla="*/ 107513 w 1027070"/>
                  <a:gd name="connsiteY234" fmla="*/ 193848 h 1198317"/>
                  <a:gd name="connsiteX235" fmla="*/ 115658 w 1027070"/>
                  <a:gd name="connsiteY235" fmla="*/ 201179 h 1198317"/>
                  <a:gd name="connsiteX236" fmla="*/ 114843 w 1027070"/>
                  <a:gd name="connsiteY236" fmla="*/ 190590 h 1198317"/>
                  <a:gd name="connsiteX237" fmla="*/ 110771 w 1027070"/>
                  <a:gd name="connsiteY237" fmla="*/ 185703 h 1198317"/>
                  <a:gd name="connsiteX238" fmla="*/ 108327 w 1027070"/>
                  <a:gd name="connsiteY238" fmla="*/ 189776 h 1198317"/>
                  <a:gd name="connsiteX239" fmla="*/ 93666 w 1027070"/>
                  <a:gd name="connsiteY239" fmla="*/ 171043 h 1198317"/>
                  <a:gd name="connsiteX240" fmla="*/ 96924 w 1027070"/>
                  <a:gd name="connsiteY240" fmla="*/ 171043 h 1198317"/>
                  <a:gd name="connsiteX241" fmla="*/ 79006 w 1027070"/>
                  <a:gd name="connsiteY241" fmla="*/ 141721 h 1198317"/>
                  <a:gd name="connsiteX242" fmla="*/ 72489 w 1027070"/>
                  <a:gd name="connsiteY242" fmla="*/ 137648 h 1198317"/>
                  <a:gd name="connsiteX243" fmla="*/ 72489 w 1027070"/>
                  <a:gd name="connsiteY243" fmla="*/ 146608 h 1198317"/>
                  <a:gd name="connsiteX244" fmla="*/ 73304 w 1027070"/>
                  <a:gd name="connsiteY244" fmla="*/ 144165 h 1198317"/>
                  <a:gd name="connsiteX245" fmla="*/ 67603 w 1027070"/>
                  <a:gd name="connsiteY245" fmla="*/ 134391 h 1198317"/>
                  <a:gd name="connsiteX246" fmla="*/ 74933 w 1027070"/>
                  <a:gd name="connsiteY246" fmla="*/ 134391 h 1198317"/>
                  <a:gd name="connsiteX247" fmla="*/ 72489 w 1027070"/>
                  <a:gd name="connsiteY247" fmla="*/ 127060 h 1198317"/>
                  <a:gd name="connsiteX248" fmla="*/ 57014 w 1027070"/>
                  <a:gd name="connsiteY248" fmla="*/ 107513 h 1198317"/>
                  <a:gd name="connsiteX249" fmla="*/ 39095 w 1027070"/>
                  <a:gd name="connsiteY249" fmla="*/ 77376 h 1198317"/>
                  <a:gd name="connsiteX250" fmla="*/ 39910 w 1027070"/>
                  <a:gd name="connsiteY250" fmla="*/ 69232 h 1198317"/>
                  <a:gd name="connsiteX251" fmla="*/ 35837 w 1027070"/>
                  <a:gd name="connsiteY251" fmla="*/ 65973 h 1198317"/>
                  <a:gd name="connsiteX252" fmla="*/ 36652 w 1027070"/>
                  <a:gd name="connsiteY252" fmla="*/ 66788 h 1198317"/>
                  <a:gd name="connsiteX253" fmla="*/ 25249 w 1027070"/>
                  <a:gd name="connsiteY253" fmla="*/ 51313 h 1198317"/>
                  <a:gd name="connsiteX254" fmla="*/ 29322 w 1027070"/>
                  <a:gd name="connsiteY254" fmla="*/ 52127 h 1198317"/>
                  <a:gd name="connsiteX255" fmla="*/ 26064 w 1027070"/>
                  <a:gd name="connsiteY255" fmla="*/ 48869 h 1198317"/>
                  <a:gd name="connsiteX256" fmla="*/ 28507 w 1027070"/>
                  <a:gd name="connsiteY256" fmla="*/ 48055 h 1198317"/>
                  <a:gd name="connsiteX257" fmla="*/ 18733 w 1027070"/>
                  <a:gd name="connsiteY257" fmla="*/ 32580 h 1198317"/>
                  <a:gd name="connsiteX258" fmla="*/ 18733 w 1027070"/>
                  <a:gd name="connsiteY258" fmla="*/ 36652 h 1198317"/>
                  <a:gd name="connsiteX259" fmla="*/ 4887 w 1027070"/>
                  <a:gd name="connsiteY259" fmla="*/ 13032 h 1198317"/>
                  <a:gd name="connsiteX260" fmla="*/ 6516 w 1027070"/>
                  <a:gd name="connsiteY260" fmla="*/ 12217 h 1198317"/>
                  <a:gd name="connsiteX261" fmla="*/ 2443 w 1027070"/>
                  <a:gd name="connsiteY261" fmla="*/ 7330 h 1198317"/>
                  <a:gd name="connsiteX262" fmla="*/ 0 w 1027070"/>
                  <a:gd name="connsiteY262" fmla="*/ 0 h 1198317"/>
                  <a:gd name="connsiteX263" fmla="*/ 11403 w 1027070"/>
                  <a:gd name="connsiteY263" fmla="*/ 11403 h 1198317"/>
                  <a:gd name="connsiteX264" fmla="*/ 7330 w 1027070"/>
                  <a:gd name="connsiteY264" fmla="*/ 11403 h 1198317"/>
                  <a:gd name="connsiteX265" fmla="*/ 14661 w 1027070"/>
                  <a:gd name="connsiteY265" fmla="*/ 22806 h 1198317"/>
                  <a:gd name="connsiteX266" fmla="*/ 10588 w 1027070"/>
                  <a:gd name="connsiteY266" fmla="*/ 17919 h 1198317"/>
                  <a:gd name="connsiteX267" fmla="*/ 17919 w 1027070"/>
                  <a:gd name="connsiteY267" fmla="*/ 21991 h 1198317"/>
                  <a:gd name="connsiteX268" fmla="*/ 15475 w 1027070"/>
                  <a:gd name="connsiteY268" fmla="*/ 17919 h 1198317"/>
                  <a:gd name="connsiteX269" fmla="*/ 23620 w 1027070"/>
                  <a:gd name="connsiteY269" fmla="*/ 28507 h 1198317"/>
                  <a:gd name="connsiteX270" fmla="*/ 21991 w 1027070"/>
                  <a:gd name="connsiteY270" fmla="*/ 30136 h 1198317"/>
                  <a:gd name="connsiteX271" fmla="*/ 30950 w 1027070"/>
                  <a:gd name="connsiteY271" fmla="*/ 40724 h 1198317"/>
                  <a:gd name="connsiteX272" fmla="*/ 43168 w 1027070"/>
                  <a:gd name="connsiteY272" fmla="*/ 60272 h 1198317"/>
                  <a:gd name="connsiteX273" fmla="*/ 31765 w 1027070"/>
                  <a:gd name="connsiteY273" fmla="*/ 51313 h 1198317"/>
                  <a:gd name="connsiteX274" fmla="*/ 36652 w 1027070"/>
                  <a:gd name="connsiteY274" fmla="*/ 61901 h 1198317"/>
                  <a:gd name="connsiteX275" fmla="*/ 47240 w 1027070"/>
                  <a:gd name="connsiteY275" fmla="*/ 69232 h 1198317"/>
                  <a:gd name="connsiteX276" fmla="*/ 45611 w 1027070"/>
                  <a:gd name="connsiteY276" fmla="*/ 70046 h 1198317"/>
                  <a:gd name="connsiteX277" fmla="*/ 55385 w 1027070"/>
                  <a:gd name="connsiteY277" fmla="*/ 81449 h 1198317"/>
                  <a:gd name="connsiteX278" fmla="*/ 74933 w 1027070"/>
                  <a:gd name="connsiteY278" fmla="*/ 115658 h 1198317"/>
                  <a:gd name="connsiteX279" fmla="*/ 74119 w 1027070"/>
                  <a:gd name="connsiteY279" fmla="*/ 116472 h 1198317"/>
                  <a:gd name="connsiteX280" fmla="*/ 91223 w 1027070"/>
                  <a:gd name="connsiteY280" fmla="*/ 139277 h 1198317"/>
                  <a:gd name="connsiteX281" fmla="*/ 109956 w 1027070"/>
                  <a:gd name="connsiteY281" fmla="*/ 171043 h 1198317"/>
                  <a:gd name="connsiteX282" fmla="*/ 149866 w 1027070"/>
                  <a:gd name="connsiteY282" fmla="*/ 229686 h 1198317"/>
                  <a:gd name="connsiteX283" fmla="*/ 145794 w 1027070"/>
                  <a:gd name="connsiteY283" fmla="*/ 227242 h 1198317"/>
                  <a:gd name="connsiteX284" fmla="*/ 149051 w 1027070"/>
                  <a:gd name="connsiteY284" fmla="*/ 233759 h 1198317"/>
                  <a:gd name="connsiteX285" fmla="*/ 157196 w 1027070"/>
                  <a:gd name="connsiteY285" fmla="*/ 239460 h 1198317"/>
                  <a:gd name="connsiteX286" fmla="*/ 179188 w 1027070"/>
                  <a:gd name="connsiteY286" fmla="*/ 267967 h 1198317"/>
                  <a:gd name="connsiteX287" fmla="*/ 178373 w 1027070"/>
                  <a:gd name="connsiteY287" fmla="*/ 269596 h 1198317"/>
                  <a:gd name="connsiteX288" fmla="*/ 198735 w 1027070"/>
                  <a:gd name="connsiteY288" fmla="*/ 298103 h 1198317"/>
                  <a:gd name="connsiteX289" fmla="*/ 201179 w 1027070"/>
                  <a:gd name="connsiteY289" fmla="*/ 305434 h 1198317"/>
                  <a:gd name="connsiteX290" fmla="*/ 216654 w 1027070"/>
                  <a:gd name="connsiteY290" fmla="*/ 319280 h 1198317"/>
                  <a:gd name="connsiteX291" fmla="*/ 231315 w 1027070"/>
                  <a:gd name="connsiteY291" fmla="*/ 341271 h 1198317"/>
                  <a:gd name="connsiteX292" fmla="*/ 286700 w 1027070"/>
                  <a:gd name="connsiteY292" fmla="*/ 403987 h 1198317"/>
                  <a:gd name="connsiteX293" fmla="*/ 286700 w 1027070"/>
                  <a:gd name="connsiteY293" fmla="*/ 406430 h 1198317"/>
                  <a:gd name="connsiteX294" fmla="*/ 345343 w 1027070"/>
                  <a:gd name="connsiteY294" fmla="*/ 467517 h 1198317"/>
                  <a:gd name="connsiteX295" fmla="*/ 341271 w 1027070"/>
                  <a:gd name="connsiteY295" fmla="*/ 468331 h 1198317"/>
                  <a:gd name="connsiteX296" fmla="*/ 354303 w 1027070"/>
                  <a:gd name="connsiteY296" fmla="*/ 476476 h 1198317"/>
                  <a:gd name="connsiteX297" fmla="*/ 369778 w 1027070"/>
                  <a:gd name="connsiteY297" fmla="*/ 493580 h 1198317"/>
                  <a:gd name="connsiteX298" fmla="*/ 381995 w 1027070"/>
                  <a:gd name="connsiteY298" fmla="*/ 502540 h 1198317"/>
                  <a:gd name="connsiteX299" fmla="*/ 407245 w 1027070"/>
                  <a:gd name="connsiteY299" fmla="*/ 526160 h 1198317"/>
                  <a:gd name="connsiteX300" fmla="*/ 404801 w 1027070"/>
                  <a:gd name="connsiteY300" fmla="*/ 523717 h 1198317"/>
                  <a:gd name="connsiteX301" fmla="*/ 404801 w 1027070"/>
                  <a:gd name="connsiteY301" fmla="*/ 526975 h 1198317"/>
                  <a:gd name="connsiteX302" fmla="*/ 417019 w 1027070"/>
                  <a:gd name="connsiteY302" fmla="*/ 534305 h 1198317"/>
                  <a:gd name="connsiteX303" fmla="*/ 454485 w 1027070"/>
                  <a:gd name="connsiteY303" fmla="*/ 566884 h 1198317"/>
                  <a:gd name="connsiteX304" fmla="*/ 458557 w 1027070"/>
                  <a:gd name="connsiteY304" fmla="*/ 567699 h 1198317"/>
                  <a:gd name="connsiteX305" fmla="*/ 488694 w 1027070"/>
                  <a:gd name="connsiteY305" fmla="*/ 590505 h 1198317"/>
                  <a:gd name="connsiteX306" fmla="*/ 489508 w 1027070"/>
                  <a:gd name="connsiteY306" fmla="*/ 592948 h 1198317"/>
                  <a:gd name="connsiteX307" fmla="*/ 493581 w 1027070"/>
                  <a:gd name="connsiteY307" fmla="*/ 593762 h 1198317"/>
                  <a:gd name="connsiteX308" fmla="*/ 519644 w 1027070"/>
                  <a:gd name="connsiteY308" fmla="*/ 612496 h 1198317"/>
                  <a:gd name="connsiteX309" fmla="*/ 544893 w 1027070"/>
                  <a:gd name="connsiteY309" fmla="*/ 630414 h 1198317"/>
                  <a:gd name="connsiteX310" fmla="*/ 636931 w 1027070"/>
                  <a:gd name="connsiteY310" fmla="*/ 679284 h 1198317"/>
                  <a:gd name="connsiteX311" fmla="*/ 636116 w 1027070"/>
                  <a:gd name="connsiteY311" fmla="*/ 680099 h 1198317"/>
                  <a:gd name="connsiteX312" fmla="*/ 668696 w 1027070"/>
                  <a:gd name="connsiteY312" fmla="*/ 693130 h 1198317"/>
                  <a:gd name="connsiteX313" fmla="*/ 675212 w 1027070"/>
                  <a:gd name="connsiteY313" fmla="*/ 698017 h 1198317"/>
                  <a:gd name="connsiteX314" fmla="*/ 710235 w 1027070"/>
                  <a:gd name="connsiteY314" fmla="*/ 711049 h 1198317"/>
                  <a:gd name="connsiteX315" fmla="*/ 706977 w 1027070"/>
                  <a:gd name="connsiteY315" fmla="*/ 710235 h 1198317"/>
                  <a:gd name="connsiteX316" fmla="*/ 742814 w 1027070"/>
                  <a:gd name="connsiteY316" fmla="*/ 723266 h 1198317"/>
                  <a:gd name="connsiteX317" fmla="*/ 737927 w 1027070"/>
                  <a:gd name="connsiteY317" fmla="*/ 723266 h 1198317"/>
                  <a:gd name="connsiteX318" fmla="*/ 752588 w 1027070"/>
                  <a:gd name="connsiteY318" fmla="*/ 728153 h 1198317"/>
                  <a:gd name="connsiteX319" fmla="*/ 753403 w 1027070"/>
                  <a:gd name="connsiteY319" fmla="*/ 726525 h 1198317"/>
                  <a:gd name="connsiteX320" fmla="*/ 843811 w 1027070"/>
                  <a:gd name="connsiteY320" fmla="*/ 760733 h 1198317"/>
                  <a:gd name="connsiteX321" fmla="*/ 851956 w 1027070"/>
                  <a:gd name="connsiteY321" fmla="*/ 770507 h 1198317"/>
                  <a:gd name="connsiteX322" fmla="*/ 858472 w 1027070"/>
                  <a:gd name="connsiteY322" fmla="*/ 775394 h 1198317"/>
                  <a:gd name="connsiteX323" fmla="*/ 860101 w 1027070"/>
                  <a:gd name="connsiteY323" fmla="*/ 775394 h 1198317"/>
                  <a:gd name="connsiteX324" fmla="*/ 871504 w 1027070"/>
                  <a:gd name="connsiteY324" fmla="*/ 787611 h 1198317"/>
                  <a:gd name="connsiteX325" fmla="*/ 875576 w 1027070"/>
                  <a:gd name="connsiteY325" fmla="*/ 788426 h 1198317"/>
                  <a:gd name="connsiteX326" fmla="*/ 884535 w 1027070"/>
                  <a:gd name="connsiteY326" fmla="*/ 801457 h 1198317"/>
                  <a:gd name="connsiteX327" fmla="*/ 892680 w 1027070"/>
                  <a:gd name="connsiteY327" fmla="*/ 812046 h 1198317"/>
                  <a:gd name="connsiteX328" fmla="*/ 891051 w 1027070"/>
                  <a:gd name="connsiteY328" fmla="*/ 812046 h 1198317"/>
                  <a:gd name="connsiteX329" fmla="*/ 914671 w 1027070"/>
                  <a:gd name="connsiteY329" fmla="*/ 847069 h 1198317"/>
                  <a:gd name="connsiteX330" fmla="*/ 914671 w 1027070"/>
                  <a:gd name="connsiteY330" fmla="*/ 907341 h 1198317"/>
                  <a:gd name="connsiteX331" fmla="*/ 893495 w 1027070"/>
                  <a:gd name="connsiteY331" fmla="*/ 955396 h 1198317"/>
                  <a:gd name="connsiteX332" fmla="*/ 893495 w 1027070"/>
                  <a:gd name="connsiteY332" fmla="*/ 994491 h 1198317"/>
                  <a:gd name="connsiteX333" fmla="*/ 918744 w 1027070"/>
                  <a:gd name="connsiteY333" fmla="*/ 1031143 h 1198317"/>
                  <a:gd name="connsiteX334" fmla="*/ 991234 w 1027070"/>
                  <a:gd name="connsiteY334" fmla="*/ 1102004 h 1198317"/>
                  <a:gd name="connsiteX335" fmla="*/ 1008338 w 1027070"/>
                  <a:gd name="connsiteY335" fmla="*/ 1123995 h 1198317"/>
                  <a:gd name="connsiteX336" fmla="*/ 1014039 w 1027070"/>
                  <a:gd name="connsiteY336" fmla="*/ 1132954 h 1198317"/>
                  <a:gd name="connsiteX337" fmla="*/ 1019741 w 1027070"/>
                  <a:gd name="connsiteY337" fmla="*/ 1143543 h 1198317"/>
                  <a:gd name="connsiteX338" fmla="*/ 1025442 w 1027070"/>
                  <a:gd name="connsiteY338" fmla="*/ 1154946 h 1198317"/>
                  <a:gd name="connsiteX339" fmla="*/ 1027071 w 1027070"/>
                  <a:gd name="connsiteY339" fmla="*/ 1157389 h 1198317"/>
                  <a:gd name="connsiteX340" fmla="*/ 1024627 w 1027070"/>
                  <a:gd name="connsiteY340" fmla="*/ 1159018 h 1198317"/>
                  <a:gd name="connsiteX341" fmla="*/ 1019741 w 1027070"/>
                  <a:gd name="connsiteY341" fmla="*/ 1162276 h 1198317"/>
                  <a:gd name="connsiteX342" fmla="*/ 998564 w 1027070"/>
                  <a:gd name="connsiteY342" fmla="*/ 1175308 h 1198317"/>
                  <a:gd name="connsiteX343" fmla="*/ 985532 w 1027070"/>
                  <a:gd name="connsiteY343" fmla="*/ 1181010 h 1198317"/>
                  <a:gd name="connsiteX344" fmla="*/ 972500 w 1027070"/>
                  <a:gd name="connsiteY344" fmla="*/ 1185896 h 1198317"/>
                  <a:gd name="connsiteX345" fmla="*/ 958654 w 1027070"/>
                  <a:gd name="connsiteY345" fmla="*/ 1189969 h 1198317"/>
                  <a:gd name="connsiteX346" fmla="*/ 921187 w 1027070"/>
                  <a:gd name="connsiteY346" fmla="*/ 1194856 h 1198317"/>
                  <a:gd name="connsiteX347" fmla="*/ 922002 w 1027070"/>
                  <a:gd name="connsiteY347" fmla="*/ 1194041 h 1198317"/>
                  <a:gd name="connsiteX348" fmla="*/ 907341 w 1027070"/>
                  <a:gd name="connsiteY348" fmla="*/ 1198114 h 1198317"/>
                  <a:gd name="connsiteX349" fmla="*/ 828336 w 1027070"/>
                  <a:gd name="connsiteY349" fmla="*/ 1193227 h 1198317"/>
                  <a:gd name="connsiteX350" fmla="*/ 829965 w 1027070"/>
                  <a:gd name="connsiteY350" fmla="*/ 1191598 h 1198317"/>
                  <a:gd name="connsiteX351" fmla="*/ 824263 w 1027070"/>
                  <a:gd name="connsiteY351" fmla="*/ 1192412 h 1198317"/>
                  <a:gd name="connsiteX352" fmla="*/ 823449 w 1027070"/>
                  <a:gd name="connsiteY352" fmla="*/ 1191598 h 1198317"/>
                  <a:gd name="connsiteX353" fmla="*/ 819376 w 1027070"/>
                  <a:gd name="connsiteY353" fmla="*/ 1193227 h 1198317"/>
                  <a:gd name="connsiteX354" fmla="*/ 722452 w 1027070"/>
                  <a:gd name="connsiteY354" fmla="*/ 1165534 h 1198317"/>
                  <a:gd name="connsiteX355" fmla="*/ 631229 w 1027070"/>
                  <a:gd name="connsiteY355" fmla="*/ 1133769 h 1198317"/>
                  <a:gd name="connsiteX356" fmla="*/ 579916 w 1027070"/>
                  <a:gd name="connsiteY356" fmla="*/ 1121552 h 1198317"/>
                  <a:gd name="connsiteX357" fmla="*/ 511499 w 1027070"/>
                  <a:gd name="connsiteY357" fmla="*/ 1111778 h 1198317"/>
                  <a:gd name="connsiteX358" fmla="*/ 444711 w 1027070"/>
                  <a:gd name="connsiteY358" fmla="*/ 1125624 h 1198317"/>
                  <a:gd name="connsiteX359" fmla="*/ 448784 w 1027070"/>
                  <a:gd name="connsiteY359" fmla="*/ 1120737 h 1198317"/>
                  <a:gd name="connsiteX360" fmla="*/ 465073 w 1027070"/>
                  <a:gd name="connsiteY360" fmla="*/ 1113407 h 119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</a:cxnLst>
                <a:rect l="l" t="t" r="r" b="b"/>
                <a:pathLst>
                  <a:path w="1027070" h="1198317">
                    <a:moveTo>
                      <a:pt x="465073" y="1113407"/>
                    </a:moveTo>
                    <a:cubicBezTo>
                      <a:pt x="477291" y="1106891"/>
                      <a:pt x="492766" y="1105262"/>
                      <a:pt x="508241" y="1104447"/>
                    </a:cubicBezTo>
                    <a:cubicBezTo>
                      <a:pt x="523716" y="1104447"/>
                      <a:pt x="540006" y="1105262"/>
                      <a:pt x="554667" y="1105262"/>
                    </a:cubicBezTo>
                    <a:cubicBezTo>
                      <a:pt x="557925" y="1105262"/>
                      <a:pt x="553038" y="1108520"/>
                      <a:pt x="561183" y="1108520"/>
                    </a:cubicBezTo>
                    <a:cubicBezTo>
                      <a:pt x="575029" y="1108520"/>
                      <a:pt x="593763" y="1110963"/>
                      <a:pt x="611682" y="1115850"/>
                    </a:cubicBezTo>
                    <a:cubicBezTo>
                      <a:pt x="629600" y="1120737"/>
                      <a:pt x="648334" y="1128068"/>
                      <a:pt x="663809" y="1135398"/>
                    </a:cubicBezTo>
                    <a:lnTo>
                      <a:pt x="661365" y="1135398"/>
                    </a:lnTo>
                    <a:cubicBezTo>
                      <a:pt x="667067" y="1137842"/>
                      <a:pt x="676026" y="1137842"/>
                      <a:pt x="682542" y="1140285"/>
                    </a:cubicBezTo>
                    <a:cubicBezTo>
                      <a:pt x="682542" y="1141099"/>
                      <a:pt x="680099" y="1140285"/>
                      <a:pt x="681728" y="1141914"/>
                    </a:cubicBezTo>
                    <a:cubicBezTo>
                      <a:pt x="684171" y="1140285"/>
                      <a:pt x="693945" y="1145172"/>
                      <a:pt x="697203" y="1144358"/>
                    </a:cubicBezTo>
                    <a:cubicBezTo>
                      <a:pt x="699646" y="1145987"/>
                      <a:pt x="698832" y="1147615"/>
                      <a:pt x="702090" y="1149244"/>
                    </a:cubicBezTo>
                    <a:lnTo>
                      <a:pt x="706162" y="1148430"/>
                    </a:lnTo>
                    <a:cubicBezTo>
                      <a:pt x="718380" y="1146801"/>
                      <a:pt x="731411" y="1157389"/>
                      <a:pt x="746072" y="1159833"/>
                    </a:cubicBezTo>
                    <a:cubicBezTo>
                      <a:pt x="745258" y="1159833"/>
                      <a:pt x="743629" y="1159833"/>
                      <a:pt x="744443" y="1160647"/>
                    </a:cubicBezTo>
                    <a:cubicBezTo>
                      <a:pt x="768063" y="1164720"/>
                      <a:pt x="797385" y="1173679"/>
                      <a:pt x="823449" y="1177751"/>
                    </a:cubicBezTo>
                    <a:cubicBezTo>
                      <a:pt x="822634" y="1178566"/>
                      <a:pt x="821005" y="1179380"/>
                      <a:pt x="822634" y="1181010"/>
                    </a:cubicBezTo>
                    <a:cubicBezTo>
                      <a:pt x="824263" y="1179380"/>
                      <a:pt x="832408" y="1180195"/>
                      <a:pt x="839738" y="1180195"/>
                    </a:cubicBezTo>
                    <a:cubicBezTo>
                      <a:pt x="841367" y="1181824"/>
                      <a:pt x="844625" y="1181824"/>
                      <a:pt x="847883" y="1181010"/>
                    </a:cubicBezTo>
                    <a:cubicBezTo>
                      <a:pt x="851956" y="1181010"/>
                      <a:pt x="856028" y="1180195"/>
                      <a:pt x="860101" y="1181824"/>
                    </a:cubicBezTo>
                    <a:lnTo>
                      <a:pt x="859286" y="1182639"/>
                    </a:lnTo>
                    <a:cubicBezTo>
                      <a:pt x="865802" y="1181010"/>
                      <a:pt x="868246" y="1185082"/>
                      <a:pt x="873947" y="1181824"/>
                    </a:cubicBezTo>
                    <a:lnTo>
                      <a:pt x="878019" y="1184267"/>
                    </a:lnTo>
                    <a:cubicBezTo>
                      <a:pt x="880463" y="1181010"/>
                      <a:pt x="886979" y="1186711"/>
                      <a:pt x="891866" y="1184267"/>
                    </a:cubicBezTo>
                    <a:lnTo>
                      <a:pt x="891866" y="1183453"/>
                    </a:lnTo>
                    <a:cubicBezTo>
                      <a:pt x="896753" y="1182639"/>
                      <a:pt x="899196" y="1184267"/>
                      <a:pt x="904083" y="1183453"/>
                    </a:cubicBezTo>
                    <a:lnTo>
                      <a:pt x="904898" y="1183453"/>
                    </a:lnTo>
                    <a:cubicBezTo>
                      <a:pt x="915486" y="1181824"/>
                      <a:pt x="921187" y="1183453"/>
                      <a:pt x="921187" y="1180195"/>
                    </a:cubicBezTo>
                    <a:cubicBezTo>
                      <a:pt x="925260" y="1181824"/>
                      <a:pt x="911413" y="1181824"/>
                      <a:pt x="917115" y="1184267"/>
                    </a:cubicBezTo>
                    <a:cubicBezTo>
                      <a:pt x="934219" y="1181010"/>
                      <a:pt x="951323" y="1176937"/>
                      <a:pt x="967613" y="1170421"/>
                    </a:cubicBezTo>
                    <a:cubicBezTo>
                      <a:pt x="971686" y="1168792"/>
                      <a:pt x="975758" y="1167163"/>
                      <a:pt x="979830" y="1165534"/>
                    </a:cubicBezTo>
                    <a:cubicBezTo>
                      <a:pt x="983903" y="1163905"/>
                      <a:pt x="987975" y="1162276"/>
                      <a:pt x="991234" y="1159833"/>
                    </a:cubicBezTo>
                    <a:lnTo>
                      <a:pt x="996120" y="1156575"/>
                    </a:lnTo>
                    <a:lnTo>
                      <a:pt x="998564" y="1154946"/>
                    </a:lnTo>
                    <a:lnTo>
                      <a:pt x="1000193" y="1154132"/>
                    </a:lnTo>
                    <a:cubicBezTo>
                      <a:pt x="1000193" y="1154132"/>
                      <a:pt x="1001822" y="1154132"/>
                      <a:pt x="1001008" y="1153317"/>
                    </a:cubicBezTo>
                    <a:cubicBezTo>
                      <a:pt x="999378" y="1150059"/>
                      <a:pt x="997749" y="1145987"/>
                      <a:pt x="995306" y="1142728"/>
                    </a:cubicBezTo>
                    <a:cubicBezTo>
                      <a:pt x="994491" y="1139470"/>
                      <a:pt x="992863" y="1137027"/>
                      <a:pt x="993677" y="1135398"/>
                    </a:cubicBezTo>
                    <a:cubicBezTo>
                      <a:pt x="991234" y="1132954"/>
                      <a:pt x="985532" y="1124810"/>
                      <a:pt x="982274" y="1123181"/>
                    </a:cubicBezTo>
                    <a:cubicBezTo>
                      <a:pt x="983089" y="1123995"/>
                      <a:pt x="982274" y="1120737"/>
                      <a:pt x="980645" y="1119108"/>
                    </a:cubicBezTo>
                    <a:cubicBezTo>
                      <a:pt x="977387" y="1113407"/>
                      <a:pt x="974129" y="1115850"/>
                      <a:pt x="970057" y="1110149"/>
                    </a:cubicBezTo>
                    <a:cubicBezTo>
                      <a:pt x="972500" y="1111778"/>
                      <a:pt x="973315" y="1111778"/>
                      <a:pt x="974129" y="1110149"/>
                    </a:cubicBezTo>
                    <a:cubicBezTo>
                      <a:pt x="968428" y="1106891"/>
                      <a:pt x="963541" y="1101190"/>
                      <a:pt x="957839" y="1097117"/>
                    </a:cubicBezTo>
                    <a:cubicBezTo>
                      <a:pt x="958654" y="1097932"/>
                      <a:pt x="960283" y="1098746"/>
                      <a:pt x="961097" y="1097932"/>
                    </a:cubicBezTo>
                    <a:cubicBezTo>
                      <a:pt x="953767" y="1093859"/>
                      <a:pt x="951323" y="1088158"/>
                      <a:pt x="945622" y="1084085"/>
                    </a:cubicBezTo>
                    <a:lnTo>
                      <a:pt x="948880" y="1084900"/>
                    </a:lnTo>
                    <a:cubicBezTo>
                      <a:pt x="942364" y="1075940"/>
                      <a:pt x="943993" y="1084900"/>
                      <a:pt x="938292" y="1077569"/>
                    </a:cubicBezTo>
                    <a:cubicBezTo>
                      <a:pt x="939921" y="1078384"/>
                      <a:pt x="939921" y="1077569"/>
                      <a:pt x="940735" y="1077569"/>
                    </a:cubicBezTo>
                    <a:cubicBezTo>
                      <a:pt x="932590" y="1073497"/>
                      <a:pt x="922816" y="1063723"/>
                      <a:pt x="915486" y="1058021"/>
                    </a:cubicBezTo>
                    <a:cubicBezTo>
                      <a:pt x="916300" y="1058021"/>
                      <a:pt x="916300" y="1058021"/>
                      <a:pt x="916300" y="1058021"/>
                    </a:cubicBezTo>
                    <a:cubicBezTo>
                      <a:pt x="908970" y="1051506"/>
                      <a:pt x="903269" y="1043361"/>
                      <a:pt x="895124" y="1036031"/>
                    </a:cubicBezTo>
                    <a:cubicBezTo>
                      <a:pt x="893495" y="1032772"/>
                      <a:pt x="898382" y="1034401"/>
                      <a:pt x="891866" y="1027071"/>
                    </a:cubicBezTo>
                    <a:cubicBezTo>
                      <a:pt x="891051" y="1027886"/>
                      <a:pt x="887793" y="1024627"/>
                      <a:pt x="886164" y="1022184"/>
                    </a:cubicBezTo>
                    <a:cubicBezTo>
                      <a:pt x="883721" y="1018926"/>
                      <a:pt x="882092" y="1016483"/>
                      <a:pt x="882092" y="1020555"/>
                    </a:cubicBezTo>
                    <a:cubicBezTo>
                      <a:pt x="878019" y="1012410"/>
                      <a:pt x="873947" y="998564"/>
                      <a:pt x="872318" y="992862"/>
                    </a:cubicBezTo>
                    <a:cubicBezTo>
                      <a:pt x="873947" y="996120"/>
                      <a:pt x="874761" y="987975"/>
                      <a:pt x="877205" y="995306"/>
                    </a:cubicBezTo>
                    <a:cubicBezTo>
                      <a:pt x="877205" y="993677"/>
                      <a:pt x="877205" y="991234"/>
                      <a:pt x="878019" y="989605"/>
                    </a:cubicBezTo>
                    <a:cubicBezTo>
                      <a:pt x="878834" y="990419"/>
                      <a:pt x="878834" y="995306"/>
                      <a:pt x="879648" y="992862"/>
                    </a:cubicBezTo>
                    <a:cubicBezTo>
                      <a:pt x="878834" y="991234"/>
                      <a:pt x="878019" y="987975"/>
                      <a:pt x="878019" y="984717"/>
                    </a:cubicBezTo>
                    <a:cubicBezTo>
                      <a:pt x="878019" y="981460"/>
                      <a:pt x="877205" y="978201"/>
                      <a:pt x="878019" y="976572"/>
                    </a:cubicBezTo>
                    <a:cubicBezTo>
                      <a:pt x="877205" y="973315"/>
                      <a:pt x="876391" y="970057"/>
                      <a:pt x="875576" y="965984"/>
                    </a:cubicBezTo>
                    <a:cubicBezTo>
                      <a:pt x="874761" y="961912"/>
                      <a:pt x="875576" y="957839"/>
                      <a:pt x="877205" y="952138"/>
                    </a:cubicBezTo>
                    <a:cubicBezTo>
                      <a:pt x="876391" y="957025"/>
                      <a:pt x="881277" y="950509"/>
                      <a:pt x="880463" y="953767"/>
                    </a:cubicBezTo>
                    <a:cubicBezTo>
                      <a:pt x="880463" y="948065"/>
                      <a:pt x="880463" y="943179"/>
                      <a:pt x="881277" y="937477"/>
                    </a:cubicBezTo>
                    <a:cubicBezTo>
                      <a:pt x="882906" y="934219"/>
                      <a:pt x="883721" y="937477"/>
                      <a:pt x="885350" y="932590"/>
                    </a:cubicBezTo>
                    <a:cubicBezTo>
                      <a:pt x="884535" y="932590"/>
                      <a:pt x="885350" y="930147"/>
                      <a:pt x="885350" y="928518"/>
                    </a:cubicBezTo>
                    <a:cubicBezTo>
                      <a:pt x="886164" y="927703"/>
                      <a:pt x="891866" y="915486"/>
                      <a:pt x="894309" y="914671"/>
                    </a:cubicBezTo>
                    <a:cubicBezTo>
                      <a:pt x="895938" y="913857"/>
                      <a:pt x="892680" y="920373"/>
                      <a:pt x="895124" y="917115"/>
                    </a:cubicBezTo>
                    <a:cubicBezTo>
                      <a:pt x="897567" y="911413"/>
                      <a:pt x="896753" y="910599"/>
                      <a:pt x="899196" y="904083"/>
                    </a:cubicBezTo>
                    <a:lnTo>
                      <a:pt x="900011" y="904083"/>
                    </a:lnTo>
                    <a:cubicBezTo>
                      <a:pt x="901640" y="900011"/>
                      <a:pt x="901640" y="891866"/>
                      <a:pt x="899196" y="895938"/>
                    </a:cubicBezTo>
                    <a:cubicBezTo>
                      <a:pt x="898382" y="898382"/>
                      <a:pt x="900825" y="895123"/>
                      <a:pt x="899196" y="899196"/>
                    </a:cubicBezTo>
                    <a:cubicBezTo>
                      <a:pt x="898382" y="897567"/>
                      <a:pt x="899196" y="895123"/>
                      <a:pt x="899196" y="891866"/>
                    </a:cubicBezTo>
                    <a:cubicBezTo>
                      <a:pt x="899196" y="888608"/>
                      <a:pt x="900011" y="885350"/>
                      <a:pt x="900011" y="882906"/>
                    </a:cubicBezTo>
                    <a:cubicBezTo>
                      <a:pt x="900825" y="885350"/>
                      <a:pt x="901640" y="884535"/>
                      <a:pt x="901640" y="886164"/>
                    </a:cubicBezTo>
                    <a:cubicBezTo>
                      <a:pt x="900011" y="877205"/>
                      <a:pt x="898382" y="869060"/>
                      <a:pt x="895938" y="860101"/>
                    </a:cubicBezTo>
                    <a:cubicBezTo>
                      <a:pt x="894309" y="860101"/>
                      <a:pt x="899196" y="862544"/>
                      <a:pt x="898382" y="864173"/>
                    </a:cubicBezTo>
                    <a:cubicBezTo>
                      <a:pt x="898382" y="851956"/>
                      <a:pt x="889422" y="841367"/>
                      <a:pt x="886979" y="831593"/>
                    </a:cubicBezTo>
                    <a:cubicBezTo>
                      <a:pt x="887793" y="833222"/>
                      <a:pt x="885350" y="833222"/>
                      <a:pt x="886164" y="833222"/>
                    </a:cubicBezTo>
                    <a:cubicBezTo>
                      <a:pt x="883721" y="828336"/>
                      <a:pt x="885350" y="827521"/>
                      <a:pt x="882906" y="824263"/>
                    </a:cubicBezTo>
                    <a:cubicBezTo>
                      <a:pt x="883721" y="823449"/>
                      <a:pt x="879648" y="820191"/>
                      <a:pt x="877205" y="817747"/>
                    </a:cubicBezTo>
                    <a:cubicBezTo>
                      <a:pt x="875576" y="816933"/>
                      <a:pt x="877205" y="816118"/>
                      <a:pt x="878834" y="819376"/>
                    </a:cubicBezTo>
                    <a:cubicBezTo>
                      <a:pt x="877205" y="817747"/>
                      <a:pt x="872318" y="812860"/>
                      <a:pt x="866617" y="807159"/>
                    </a:cubicBezTo>
                    <a:cubicBezTo>
                      <a:pt x="860915" y="802272"/>
                      <a:pt x="854399" y="796570"/>
                      <a:pt x="850327" y="791684"/>
                    </a:cubicBezTo>
                    <a:cubicBezTo>
                      <a:pt x="850327" y="792498"/>
                      <a:pt x="842182" y="789240"/>
                      <a:pt x="839738" y="787611"/>
                    </a:cubicBezTo>
                    <a:lnTo>
                      <a:pt x="841367" y="786797"/>
                    </a:lnTo>
                    <a:cubicBezTo>
                      <a:pt x="839738" y="784353"/>
                      <a:pt x="833222" y="781910"/>
                      <a:pt x="833222" y="780281"/>
                    </a:cubicBezTo>
                    <a:cubicBezTo>
                      <a:pt x="829965" y="779466"/>
                      <a:pt x="835666" y="781910"/>
                      <a:pt x="840553" y="785167"/>
                    </a:cubicBezTo>
                    <a:cubicBezTo>
                      <a:pt x="845440" y="787611"/>
                      <a:pt x="850327" y="790869"/>
                      <a:pt x="846254" y="788426"/>
                    </a:cubicBezTo>
                    <a:cubicBezTo>
                      <a:pt x="845440" y="785982"/>
                      <a:pt x="834852" y="784353"/>
                      <a:pt x="837295" y="783539"/>
                    </a:cubicBezTo>
                    <a:cubicBezTo>
                      <a:pt x="832408" y="780281"/>
                      <a:pt x="825892" y="779466"/>
                      <a:pt x="821820" y="775394"/>
                    </a:cubicBezTo>
                    <a:cubicBezTo>
                      <a:pt x="823449" y="776208"/>
                      <a:pt x="827521" y="775394"/>
                      <a:pt x="822634" y="772950"/>
                    </a:cubicBezTo>
                    <a:cubicBezTo>
                      <a:pt x="814489" y="769692"/>
                      <a:pt x="820191" y="772950"/>
                      <a:pt x="813675" y="770507"/>
                    </a:cubicBezTo>
                    <a:lnTo>
                      <a:pt x="809602" y="769692"/>
                    </a:lnTo>
                    <a:cubicBezTo>
                      <a:pt x="808788" y="771322"/>
                      <a:pt x="803086" y="766434"/>
                      <a:pt x="804715" y="769692"/>
                    </a:cubicBezTo>
                    <a:cubicBezTo>
                      <a:pt x="804715" y="768063"/>
                      <a:pt x="793313" y="765620"/>
                      <a:pt x="794942" y="763177"/>
                    </a:cubicBezTo>
                    <a:lnTo>
                      <a:pt x="796570" y="761548"/>
                    </a:lnTo>
                    <a:cubicBezTo>
                      <a:pt x="793313" y="759918"/>
                      <a:pt x="790055" y="761548"/>
                      <a:pt x="786797" y="761548"/>
                    </a:cubicBezTo>
                    <a:cubicBezTo>
                      <a:pt x="786797" y="761548"/>
                      <a:pt x="785982" y="760733"/>
                      <a:pt x="785982" y="759918"/>
                    </a:cubicBezTo>
                    <a:cubicBezTo>
                      <a:pt x="784353" y="763177"/>
                      <a:pt x="777837" y="756660"/>
                      <a:pt x="772950" y="758289"/>
                    </a:cubicBezTo>
                    <a:cubicBezTo>
                      <a:pt x="765620" y="754217"/>
                      <a:pt x="754217" y="751774"/>
                      <a:pt x="750959" y="748515"/>
                    </a:cubicBezTo>
                    <a:cubicBezTo>
                      <a:pt x="745258" y="747701"/>
                      <a:pt x="739556" y="747701"/>
                      <a:pt x="733040" y="744443"/>
                    </a:cubicBezTo>
                    <a:cubicBezTo>
                      <a:pt x="734669" y="744443"/>
                      <a:pt x="736298" y="745258"/>
                      <a:pt x="737113" y="744443"/>
                    </a:cubicBezTo>
                    <a:cubicBezTo>
                      <a:pt x="733040" y="742000"/>
                      <a:pt x="732226" y="742814"/>
                      <a:pt x="728153" y="742000"/>
                    </a:cubicBezTo>
                    <a:cubicBezTo>
                      <a:pt x="728968" y="742000"/>
                      <a:pt x="720823" y="737113"/>
                      <a:pt x="715936" y="734669"/>
                    </a:cubicBezTo>
                    <a:cubicBezTo>
                      <a:pt x="710235" y="733855"/>
                      <a:pt x="711049" y="736298"/>
                      <a:pt x="710235" y="737113"/>
                    </a:cubicBezTo>
                    <a:cubicBezTo>
                      <a:pt x="706162" y="732226"/>
                      <a:pt x="693130" y="733855"/>
                      <a:pt x="687429" y="728153"/>
                    </a:cubicBezTo>
                    <a:cubicBezTo>
                      <a:pt x="689873" y="728153"/>
                      <a:pt x="696388" y="729782"/>
                      <a:pt x="692316" y="727339"/>
                    </a:cubicBezTo>
                    <a:cubicBezTo>
                      <a:pt x="688243" y="722452"/>
                      <a:pt x="680913" y="725710"/>
                      <a:pt x="673583" y="720823"/>
                    </a:cubicBezTo>
                    <a:lnTo>
                      <a:pt x="674397" y="724081"/>
                    </a:lnTo>
                    <a:cubicBezTo>
                      <a:pt x="671139" y="720823"/>
                      <a:pt x="661365" y="720823"/>
                      <a:pt x="663809" y="718380"/>
                    </a:cubicBezTo>
                    <a:cubicBezTo>
                      <a:pt x="660551" y="718380"/>
                      <a:pt x="654035" y="713492"/>
                      <a:pt x="654035" y="716751"/>
                    </a:cubicBezTo>
                    <a:cubicBezTo>
                      <a:pt x="641817" y="708606"/>
                      <a:pt x="620641" y="703718"/>
                      <a:pt x="614939" y="694759"/>
                    </a:cubicBezTo>
                    <a:cubicBezTo>
                      <a:pt x="612496" y="693945"/>
                      <a:pt x="608424" y="691501"/>
                      <a:pt x="608424" y="693130"/>
                    </a:cubicBezTo>
                    <a:cubicBezTo>
                      <a:pt x="610867" y="696388"/>
                      <a:pt x="613310" y="693945"/>
                      <a:pt x="614125" y="695574"/>
                    </a:cubicBezTo>
                    <a:cubicBezTo>
                      <a:pt x="612496" y="694759"/>
                      <a:pt x="611682" y="695574"/>
                      <a:pt x="611682" y="695574"/>
                    </a:cubicBezTo>
                    <a:cubicBezTo>
                      <a:pt x="607609" y="693130"/>
                      <a:pt x="604351" y="691501"/>
                      <a:pt x="610052" y="690687"/>
                    </a:cubicBezTo>
                    <a:cubicBezTo>
                      <a:pt x="601908" y="684171"/>
                      <a:pt x="598650" y="690687"/>
                      <a:pt x="587247" y="683356"/>
                    </a:cubicBezTo>
                    <a:cubicBezTo>
                      <a:pt x="588061" y="682542"/>
                      <a:pt x="588061" y="681728"/>
                      <a:pt x="583989" y="680099"/>
                    </a:cubicBezTo>
                    <a:lnTo>
                      <a:pt x="576658" y="678470"/>
                    </a:lnTo>
                    <a:cubicBezTo>
                      <a:pt x="569328" y="674397"/>
                      <a:pt x="574215" y="673583"/>
                      <a:pt x="574215" y="671954"/>
                    </a:cubicBezTo>
                    <a:cubicBezTo>
                      <a:pt x="570143" y="670325"/>
                      <a:pt x="565256" y="667066"/>
                      <a:pt x="562812" y="667881"/>
                    </a:cubicBezTo>
                    <a:lnTo>
                      <a:pt x="559554" y="662994"/>
                    </a:lnTo>
                    <a:cubicBezTo>
                      <a:pt x="561998" y="666252"/>
                      <a:pt x="555482" y="662180"/>
                      <a:pt x="553853" y="661365"/>
                    </a:cubicBezTo>
                    <a:lnTo>
                      <a:pt x="556296" y="662180"/>
                    </a:lnTo>
                    <a:cubicBezTo>
                      <a:pt x="556296" y="661365"/>
                      <a:pt x="551409" y="658922"/>
                      <a:pt x="548966" y="657293"/>
                    </a:cubicBezTo>
                    <a:cubicBezTo>
                      <a:pt x="548966" y="658922"/>
                      <a:pt x="553038" y="662180"/>
                      <a:pt x="555482" y="663809"/>
                    </a:cubicBezTo>
                    <a:cubicBezTo>
                      <a:pt x="553038" y="662994"/>
                      <a:pt x="549780" y="661365"/>
                      <a:pt x="547337" y="660551"/>
                    </a:cubicBezTo>
                    <a:cubicBezTo>
                      <a:pt x="548966" y="659736"/>
                      <a:pt x="541635" y="655664"/>
                      <a:pt x="539192" y="653221"/>
                    </a:cubicBezTo>
                    <a:cubicBezTo>
                      <a:pt x="535934" y="650777"/>
                      <a:pt x="534305" y="652406"/>
                      <a:pt x="533490" y="651591"/>
                    </a:cubicBezTo>
                    <a:cubicBezTo>
                      <a:pt x="534305" y="650777"/>
                      <a:pt x="527789" y="647519"/>
                      <a:pt x="531047" y="648333"/>
                    </a:cubicBezTo>
                    <a:cubicBezTo>
                      <a:pt x="532676" y="649148"/>
                      <a:pt x="533490" y="650777"/>
                      <a:pt x="535934" y="651591"/>
                    </a:cubicBezTo>
                    <a:cubicBezTo>
                      <a:pt x="534305" y="649148"/>
                      <a:pt x="535120" y="648333"/>
                      <a:pt x="530233" y="645890"/>
                    </a:cubicBezTo>
                    <a:cubicBezTo>
                      <a:pt x="526160" y="644261"/>
                      <a:pt x="529418" y="649962"/>
                      <a:pt x="522902" y="644261"/>
                    </a:cubicBezTo>
                    <a:cubicBezTo>
                      <a:pt x="524531" y="645076"/>
                      <a:pt x="525346" y="644261"/>
                      <a:pt x="527789" y="645076"/>
                    </a:cubicBezTo>
                    <a:lnTo>
                      <a:pt x="522088" y="640188"/>
                    </a:lnTo>
                    <a:lnTo>
                      <a:pt x="520459" y="641818"/>
                    </a:lnTo>
                    <a:cubicBezTo>
                      <a:pt x="519644" y="641003"/>
                      <a:pt x="520459" y="641003"/>
                      <a:pt x="520459" y="641003"/>
                    </a:cubicBezTo>
                    <a:cubicBezTo>
                      <a:pt x="517201" y="641003"/>
                      <a:pt x="510685" y="635302"/>
                      <a:pt x="508241" y="636116"/>
                    </a:cubicBezTo>
                    <a:cubicBezTo>
                      <a:pt x="504983" y="634487"/>
                      <a:pt x="502540" y="630414"/>
                      <a:pt x="499282" y="627971"/>
                    </a:cubicBezTo>
                    <a:lnTo>
                      <a:pt x="500096" y="627971"/>
                    </a:lnTo>
                    <a:cubicBezTo>
                      <a:pt x="496838" y="624713"/>
                      <a:pt x="491951" y="621455"/>
                      <a:pt x="487879" y="620641"/>
                    </a:cubicBezTo>
                    <a:lnTo>
                      <a:pt x="487879" y="620641"/>
                    </a:lnTo>
                    <a:cubicBezTo>
                      <a:pt x="486250" y="619012"/>
                      <a:pt x="481363" y="616569"/>
                      <a:pt x="478105" y="614939"/>
                    </a:cubicBezTo>
                    <a:cubicBezTo>
                      <a:pt x="474033" y="610052"/>
                      <a:pt x="480549" y="608424"/>
                      <a:pt x="474033" y="605980"/>
                    </a:cubicBezTo>
                    <a:cubicBezTo>
                      <a:pt x="469146" y="602722"/>
                      <a:pt x="464259" y="602722"/>
                      <a:pt x="465888" y="605165"/>
                    </a:cubicBezTo>
                    <a:cubicBezTo>
                      <a:pt x="457743" y="597835"/>
                      <a:pt x="446340" y="592134"/>
                      <a:pt x="439824" y="583174"/>
                    </a:cubicBezTo>
                    <a:cubicBezTo>
                      <a:pt x="438195" y="582360"/>
                      <a:pt x="439010" y="583989"/>
                      <a:pt x="435752" y="582360"/>
                    </a:cubicBezTo>
                    <a:cubicBezTo>
                      <a:pt x="423534" y="571772"/>
                      <a:pt x="408059" y="561998"/>
                      <a:pt x="400729" y="550595"/>
                    </a:cubicBezTo>
                    <a:cubicBezTo>
                      <a:pt x="404801" y="553038"/>
                      <a:pt x="402358" y="549780"/>
                      <a:pt x="403172" y="548966"/>
                    </a:cubicBezTo>
                    <a:cubicBezTo>
                      <a:pt x="399100" y="547337"/>
                      <a:pt x="400729" y="544893"/>
                      <a:pt x="398285" y="545708"/>
                    </a:cubicBezTo>
                    <a:cubicBezTo>
                      <a:pt x="397471" y="547337"/>
                      <a:pt x="396656" y="547337"/>
                      <a:pt x="399914" y="551409"/>
                    </a:cubicBezTo>
                    <a:cubicBezTo>
                      <a:pt x="391769" y="545708"/>
                      <a:pt x="381181" y="535934"/>
                      <a:pt x="377923" y="531047"/>
                    </a:cubicBezTo>
                    <a:cubicBezTo>
                      <a:pt x="379552" y="533491"/>
                      <a:pt x="377923" y="532676"/>
                      <a:pt x="375480" y="531047"/>
                    </a:cubicBezTo>
                    <a:cubicBezTo>
                      <a:pt x="377923" y="529418"/>
                      <a:pt x="373036" y="524531"/>
                      <a:pt x="368149" y="521273"/>
                    </a:cubicBezTo>
                    <a:lnTo>
                      <a:pt x="366520" y="522087"/>
                    </a:lnTo>
                    <a:lnTo>
                      <a:pt x="364891" y="518830"/>
                    </a:lnTo>
                    <a:cubicBezTo>
                      <a:pt x="363262" y="518015"/>
                      <a:pt x="360819" y="519644"/>
                      <a:pt x="358375" y="514757"/>
                    </a:cubicBezTo>
                    <a:cubicBezTo>
                      <a:pt x="358375" y="513943"/>
                      <a:pt x="359190" y="513128"/>
                      <a:pt x="358375" y="512313"/>
                    </a:cubicBezTo>
                    <a:cubicBezTo>
                      <a:pt x="353488" y="509056"/>
                      <a:pt x="346158" y="505798"/>
                      <a:pt x="342900" y="500096"/>
                    </a:cubicBezTo>
                    <a:lnTo>
                      <a:pt x="341271" y="495209"/>
                    </a:lnTo>
                    <a:cubicBezTo>
                      <a:pt x="339642" y="493580"/>
                      <a:pt x="335570" y="491137"/>
                      <a:pt x="338013" y="495209"/>
                    </a:cubicBezTo>
                    <a:cubicBezTo>
                      <a:pt x="331497" y="487065"/>
                      <a:pt x="327425" y="482178"/>
                      <a:pt x="326610" y="478105"/>
                    </a:cubicBezTo>
                    <a:cubicBezTo>
                      <a:pt x="318465" y="473218"/>
                      <a:pt x="310320" y="465888"/>
                      <a:pt x="302176" y="458557"/>
                    </a:cubicBezTo>
                    <a:cubicBezTo>
                      <a:pt x="294031" y="450413"/>
                      <a:pt x="286700" y="441453"/>
                      <a:pt x="279370" y="434123"/>
                    </a:cubicBezTo>
                    <a:lnTo>
                      <a:pt x="280999" y="434123"/>
                    </a:lnTo>
                    <a:cubicBezTo>
                      <a:pt x="278555" y="429236"/>
                      <a:pt x="277741" y="433308"/>
                      <a:pt x="275297" y="430050"/>
                    </a:cubicBezTo>
                    <a:cubicBezTo>
                      <a:pt x="276926" y="430865"/>
                      <a:pt x="274483" y="425164"/>
                      <a:pt x="278555" y="427607"/>
                    </a:cubicBezTo>
                    <a:cubicBezTo>
                      <a:pt x="274483" y="421091"/>
                      <a:pt x="270411" y="421091"/>
                      <a:pt x="266338" y="417833"/>
                    </a:cubicBezTo>
                    <a:cubicBezTo>
                      <a:pt x="264709" y="418647"/>
                      <a:pt x="269596" y="420276"/>
                      <a:pt x="267967" y="421091"/>
                    </a:cubicBezTo>
                    <a:cubicBezTo>
                      <a:pt x="267152" y="421091"/>
                      <a:pt x="261451" y="412131"/>
                      <a:pt x="259007" y="412131"/>
                    </a:cubicBezTo>
                    <a:cubicBezTo>
                      <a:pt x="258193" y="409688"/>
                      <a:pt x="260637" y="409688"/>
                      <a:pt x="262266" y="410502"/>
                    </a:cubicBezTo>
                    <a:lnTo>
                      <a:pt x="258193" y="407245"/>
                    </a:lnTo>
                    <a:cubicBezTo>
                      <a:pt x="256564" y="400729"/>
                      <a:pt x="270411" y="414575"/>
                      <a:pt x="269596" y="407245"/>
                    </a:cubicBezTo>
                    <a:lnTo>
                      <a:pt x="266338" y="403987"/>
                    </a:lnTo>
                    <a:cubicBezTo>
                      <a:pt x="265524" y="399100"/>
                      <a:pt x="276112" y="411317"/>
                      <a:pt x="269596" y="402357"/>
                    </a:cubicBezTo>
                    <a:cubicBezTo>
                      <a:pt x="265524" y="399100"/>
                      <a:pt x="260637" y="398285"/>
                      <a:pt x="262266" y="402357"/>
                    </a:cubicBezTo>
                    <a:cubicBezTo>
                      <a:pt x="254935" y="395027"/>
                      <a:pt x="254935" y="402357"/>
                      <a:pt x="248419" y="393398"/>
                    </a:cubicBezTo>
                    <a:cubicBezTo>
                      <a:pt x="247605" y="390140"/>
                      <a:pt x="254121" y="399914"/>
                      <a:pt x="254121" y="397471"/>
                    </a:cubicBezTo>
                    <a:cubicBezTo>
                      <a:pt x="252492" y="392584"/>
                      <a:pt x="246790" y="390140"/>
                      <a:pt x="244347" y="386068"/>
                    </a:cubicBezTo>
                    <a:cubicBezTo>
                      <a:pt x="246790" y="390955"/>
                      <a:pt x="241903" y="388512"/>
                      <a:pt x="239460" y="386068"/>
                    </a:cubicBezTo>
                    <a:cubicBezTo>
                      <a:pt x="237016" y="381181"/>
                      <a:pt x="243532" y="387697"/>
                      <a:pt x="238645" y="381181"/>
                    </a:cubicBezTo>
                    <a:cubicBezTo>
                      <a:pt x="237016" y="381181"/>
                      <a:pt x="231315" y="376294"/>
                      <a:pt x="234573" y="381181"/>
                    </a:cubicBezTo>
                    <a:cubicBezTo>
                      <a:pt x="230500" y="381181"/>
                      <a:pt x="230500" y="373850"/>
                      <a:pt x="225614" y="372222"/>
                    </a:cubicBezTo>
                    <a:cubicBezTo>
                      <a:pt x="225614" y="368964"/>
                      <a:pt x="234573" y="375479"/>
                      <a:pt x="230500" y="368149"/>
                    </a:cubicBezTo>
                    <a:cubicBezTo>
                      <a:pt x="229686" y="370593"/>
                      <a:pt x="221541" y="361633"/>
                      <a:pt x="222355" y="367334"/>
                    </a:cubicBezTo>
                    <a:cubicBezTo>
                      <a:pt x="220727" y="364077"/>
                      <a:pt x="221541" y="363262"/>
                      <a:pt x="223985" y="364077"/>
                    </a:cubicBezTo>
                    <a:cubicBezTo>
                      <a:pt x="222355" y="359190"/>
                      <a:pt x="213396" y="357561"/>
                      <a:pt x="215840" y="353488"/>
                    </a:cubicBezTo>
                    <a:lnTo>
                      <a:pt x="213396" y="353488"/>
                    </a:lnTo>
                    <a:cubicBezTo>
                      <a:pt x="213396" y="351859"/>
                      <a:pt x="211767" y="349416"/>
                      <a:pt x="211767" y="346972"/>
                    </a:cubicBezTo>
                    <a:cubicBezTo>
                      <a:pt x="209324" y="343715"/>
                      <a:pt x="201179" y="338013"/>
                      <a:pt x="203622" y="336384"/>
                    </a:cubicBezTo>
                    <a:cubicBezTo>
                      <a:pt x="202808" y="335570"/>
                      <a:pt x="197107" y="327425"/>
                      <a:pt x="197107" y="332312"/>
                    </a:cubicBezTo>
                    <a:cubicBezTo>
                      <a:pt x="199550" y="338013"/>
                      <a:pt x="202808" y="337198"/>
                      <a:pt x="201993" y="341271"/>
                    </a:cubicBezTo>
                    <a:cubicBezTo>
                      <a:pt x="201179" y="336384"/>
                      <a:pt x="196292" y="334755"/>
                      <a:pt x="193848" y="332312"/>
                    </a:cubicBezTo>
                    <a:lnTo>
                      <a:pt x="194663" y="331497"/>
                    </a:lnTo>
                    <a:cubicBezTo>
                      <a:pt x="193034" y="329868"/>
                      <a:pt x="190590" y="325796"/>
                      <a:pt x="188962" y="325796"/>
                    </a:cubicBezTo>
                    <a:cubicBezTo>
                      <a:pt x="190590" y="326610"/>
                      <a:pt x="190590" y="325796"/>
                      <a:pt x="189776" y="324167"/>
                    </a:cubicBezTo>
                    <a:lnTo>
                      <a:pt x="187333" y="323352"/>
                    </a:lnTo>
                    <a:cubicBezTo>
                      <a:pt x="181631" y="316836"/>
                      <a:pt x="188962" y="320094"/>
                      <a:pt x="183260" y="313578"/>
                    </a:cubicBezTo>
                    <a:lnTo>
                      <a:pt x="188147" y="317651"/>
                    </a:lnTo>
                    <a:cubicBezTo>
                      <a:pt x="187333" y="316836"/>
                      <a:pt x="186518" y="313578"/>
                      <a:pt x="184075" y="310320"/>
                    </a:cubicBezTo>
                    <a:cubicBezTo>
                      <a:pt x="181631" y="310320"/>
                      <a:pt x="178373" y="308691"/>
                      <a:pt x="176744" y="308691"/>
                    </a:cubicBezTo>
                    <a:cubicBezTo>
                      <a:pt x="173486" y="305434"/>
                      <a:pt x="176744" y="306248"/>
                      <a:pt x="172672" y="302990"/>
                    </a:cubicBezTo>
                    <a:lnTo>
                      <a:pt x="177559" y="306248"/>
                    </a:lnTo>
                    <a:cubicBezTo>
                      <a:pt x="178373" y="306248"/>
                      <a:pt x="177559" y="301361"/>
                      <a:pt x="174301" y="296474"/>
                    </a:cubicBezTo>
                    <a:cubicBezTo>
                      <a:pt x="171857" y="293216"/>
                      <a:pt x="166156" y="289958"/>
                      <a:pt x="168599" y="295660"/>
                    </a:cubicBezTo>
                    <a:cubicBezTo>
                      <a:pt x="166970" y="293216"/>
                      <a:pt x="165341" y="289144"/>
                      <a:pt x="167785" y="289958"/>
                    </a:cubicBezTo>
                    <a:cubicBezTo>
                      <a:pt x="162898" y="284256"/>
                      <a:pt x="166970" y="291587"/>
                      <a:pt x="162083" y="287515"/>
                    </a:cubicBezTo>
                    <a:cubicBezTo>
                      <a:pt x="161269" y="285071"/>
                      <a:pt x="158825" y="277741"/>
                      <a:pt x="157196" y="272854"/>
                    </a:cubicBezTo>
                    <a:lnTo>
                      <a:pt x="162898" y="276112"/>
                    </a:lnTo>
                    <a:lnTo>
                      <a:pt x="160454" y="272854"/>
                    </a:lnTo>
                    <a:cubicBezTo>
                      <a:pt x="165341" y="276112"/>
                      <a:pt x="160454" y="269596"/>
                      <a:pt x="164527" y="270411"/>
                    </a:cubicBezTo>
                    <a:cubicBezTo>
                      <a:pt x="162898" y="267967"/>
                      <a:pt x="160454" y="265523"/>
                      <a:pt x="158825" y="263894"/>
                    </a:cubicBezTo>
                    <a:cubicBezTo>
                      <a:pt x="160454" y="272854"/>
                      <a:pt x="149051" y="259008"/>
                      <a:pt x="147423" y="263080"/>
                    </a:cubicBezTo>
                    <a:cubicBezTo>
                      <a:pt x="140092" y="254121"/>
                      <a:pt x="150681" y="252492"/>
                      <a:pt x="139278" y="245161"/>
                    </a:cubicBezTo>
                    <a:cubicBezTo>
                      <a:pt x="139278" y="247604"/>
                      <a:pt x="134391" y="244347"/>
                      <a:pt x="139278" y="249234"/>
                    </a:cubicBezTo>
                    <a:cubicBezTo>
                      <a:pt x="135205" y="242718"/>
                      <a:pt x="133576" y="246790"/>
                      <a:pt x="130318" y="239460"/>
                    </a:cubicBezTo>
                    <a:cubicBezTo>
                      <a:pt x="135205" y="243532"/>
                      <a:pt x="129504" y="232129"/>
                      <a:pt x="136020" y="237831"/>
                    </a:cubicBezTo>
                    <a:cubicBezTo>
                      <a:pt x="134391" y="237831"/>
                      <a:pt x="137649" y="242718"/>
                      <a:pt x="139278" y="243532"/>
                    </a:cubicBezTo>
                    <a:cubicBezTo>
                      <a:pt x="138463" y="240274"/>
                      <a:pt x="142536" y="241903"/>
                      <a:pt x="138463" y="236202"/>
                    </a:cubicBezTo>
                    <a:cubicBezTo>
                      <a:pt x="136020" y="232944"/>
                      <a:pt x="131947" y="227242"/>
                      <a:pt x="131133" y="229686"/>
                    </a:cubicBezTo>
                    <a:cubicBezTo>
                      <a:pt x="129504" y="231315"/>
                      <a:pt x="135205" y="235387"/>
                      <a:pt x="131947" y="233759"/>
                    </a:cubicBezTo>
                    <a:cubicBezTo>
                      <a:pt x="126246" y="226428"/>
                      <a:pt x="127875" y="223985"/>
                      <a:pt x="122988" y="222355"/>
                    </a:cubicBezTo>
                    <a:cubicBezTo>
                      <a:pt x="126246" y="227242"/>
                      <a:pt x="125431" y="228871"/>
                      <a:pt x="123802" y="229686"/>
                    </a:cubicBezTo>
                    <a:lnTo>
                      <a:pt x="119730" y="224799"/>
                    </a:lnTo>
                    <a:lnTo>
                      <a:pt x="121359" y="224799"/>
                    </a:lnTo>
                    <a:cubicBezTo>
                      <a:pt x="116472" y="215840"/>
                      <a:pt x="117286" y="223985"/>
                      <a:pt x="112399" y="215025"/>
                    </a:cubicBezTo>
                    <a:lnTo>
                      <a:pt x="112399" y="209324"/>
                    </a:lnTo>
                    <a:cubicBezTo>
                      <a:pt x="115658" y="210138"/>
                      <a:pt x="119730" y="222355"/>
                      <a:pt x="122173" y="219097"/>
                    </a:cubicBezTo>
                    <a:cubicBezTo>
                      <a:pt x="118915" y="213396"/>
                      <a:pt x="115658" y="212582"/>
                      <a:pt x="113214" y="206880"/>
                    </a:cubicBezTo>
                    <a:cubicBezTo>
                      <a:pt x="114028" y="207695"/>
                      <a:pt x="115658" y="209324"/>
                      <a:pt x="116472" y="210138"/>
                    </a:cubicBezTo>
                    <a:cubicBezTo>
                      <a:pt x="115658" y="207695"/>
                      <a:pt x="118101" y="203622"/>
                      <a:pt x="110771" y="197107"/>
                    </a:cubicBezTo>
                    <a:cubicBezTo>
                      <a:pt x="107513" y="193848"/>
                      <a:pt x="109142" y="197107"/>
                      <a:pt x="107513" y="197107"/>
                    </a:cubicBezTo>
                    <a:cubicBezTo>
                      <a:pt x="100997" y="188147"/>
                      <a:pt x="98553" y="186518"/>
                      <a:pt x="94481" y="180817"/>
                    </a:cubicBezTo>
                    <a:cubicBezTo>
                      <a:pt x="97739" y="180817"/>
                      <a:pt x="87965" y="170228"/>
                      <a:pt x="94481" y="175115"/>
                    </a:cubicBezTo>
                    <a:cubicBezTo>
                      <a:pt x="95295" y="179188"/>
                      <a:pt x="103440" y="192219"/>
                      <a:pt x="107513" y="193848"/>
                    </a:cubicBezTo>
                    <a:cubicBezTo>
                      <a:pt x="108327" y="188962"/>
                      <a:pt x="111585" y="201179"/>
                      <a:pt x="115658" y="201179"/>
                    </a:cubicBezTo>
                    <a:cubicBezTo>
                      <a:pt x="110771" y="193848"/>
                      <a:pt x="114028" y="192219"/>
                      <a:pt x="114843" y="190590"/>
                    </a:cubicBezTo>
                    <a:cubicBezTo>
                      <a:pt x="114028" y="188147"/>
                      <a:pt x="111585" y="187333"/>
                      <a:pt x="110771" y="185703"/>
                    </a:cubicBezTo>
                    <a:cubicBezTo>
                      <a:pt x="108327" y="185703"/>
                      <a:pt x="109956" y="188147"/>
                      <a:pt x="108327" y="189776"/>
                    </a:cubicBezTo>
                    <a:cubicBezTo>
                      <a:pt x="103440" y="181631"/>
                      <a:pt x="97739" y="174300"/>
                      <a:pt x="93666" y="171043"/>
                    </a:cubicBezTo>
                    <a:cubicBezTo>
                      <a:pt x="92852" y="167785"/>
                      <a:pt x="95295" y="167785"/>
                      <a:pt x="96924" y="171043"/>
                    </a:cubicBezTo>
                    <a:cubicBezTo>
                      <a:pt x="90408" y="162083"/>
                      <a:pt x="83892" y="151495"/>
                      <a:pt x="79006" y="141721"/>
                    </a:cubicBezTo>
                    <a:cubicBezTo>
                      <a:pt x="79820" y="149051"/>
                      <a:pt x="71675" y="131947"/>
                      <a:pt x="72489" y="137648"/>
                    </a:cubicBezTo>
                    <a:cubicBezTo>
                      <a:pt x="74933" y="142536"/>
                      <a:pt x="75747" y="148237"/>
                      <a:pt x="72489" y="146608"/>
                    </a:cubicBezTo>
                    <a:cubicBezTo>
                      <a:pt x="70861" y="143350"/>
                      <a:pt x="74119" y="145793"/>
                      <a:pt x="73304" y="144165"/>
                    </a:cubicBezTo>
                    <a:cubicBezTo>
                      <a:pt x="69232" y="140907"/>
                      <a:pt x="71675" y="136834"/>
                      <a:pt x="67603" y="134391"/>
                    </a:cubicBezTo>
                    <a:cubicBezTo>
                      <a:pt x="74119" y="142536"/>
                      <a:pt x="71675" y="134391"/>
                      <a:pt x="74933" y="134391"/>
                    </a:cubicBezTo>
                    <a:cubicBezTo>
                      <a:pt x="70046" y="128689"/>
                      <a:pt x="76562" y="133576"/>
                      <a:pt x="72489" y="127060"/>
                    </a:cubicBezTo>
                    <a:cubicBezTo>
                      <a:pt x="67603" y="121359"/>
                      <a:pt x="61901" y="114029"/>
                      <a:pt x="57014" y="107513"/>
                    </a:cubicBezTo>
                    <a:cubicBezTo>
                      <a:pt x="53756" y="97739"/>
                      <a:pt x="43982" y="84707"/>
                      <a:pt x="39095" y="77376"/>
                    </a:cubicBezTo>
                    <a:cubicBezTo>
                      <a:pt x="37467" y="72489"/>
                      <a:pt x="41539" y="74118"/>
                      <a:pt x="39910" y="69232"/>
                    </a:cubicBezTo>
                    <a:cubicBezTo>
                      <a:pt x="36652" y="64344"/>
                      <a:pt x="39910" y="74933"/>
                      <a:pt x="35837" y="65973"/>
                    </a:cubicBezTo>
                    <a:lnTo>
                      <a:pt x="36652" y="66788"/>
                    </a:lnTo>
                    <a:cubicBezTo>
                      <a:pt x="35023" y="65159"/>
                      <a:pt x="30136" y="51313"/>
                      <a:pt x="25249" y="51313"/>
                    </a:cubicBezTo>
                    <a:lnTo>
                      <a:pt x="29322" y="52127"/>
                    </a:lnTo>
                    <a:cubicBezTo>
                      <a:pt x="28507" y="50498"/>
                      <a:pt x="27693" y="49684"/>
                      <a:pt x="26064" y="48869"/>
                    </a:cubicBezTo>
                    <a:cubicBezTo>
                      <a:pt x="26878" y="48055"/>
                      <a:pt x="26878" y="46426"/>
                      <a:pt x="28507" y="48055"/>
                    </a:cubicBezTo>
                    <a:cubicBezTo>
                      <a:pt x="27693" y="42354"/>
                      <a:pt x="21991" y="38281"/>
                      <a:pt x="18733" y="32580"/>
                    </a:cubicBezTo>
                    <a:lnTo>
                      <a:pt x="18733" y="36652"/>
                    </a:lnTo>
                    <a:cubicBezTo>
                      <a:pt x="12217" y="28507"/>
                      <a:pt x="10588" y="21177"/>
                      <a:pt x="4887" y="13032"/>
                    </a:cubicBezTo>
                    <a:lnTo>
                      <a:pt x="6516" y="12217"/>
                    </a:lnTo>
                    <a:lnTo>
                      <a:pt x="2443" y="7330"/>
                    </a:lnTo>
                    <a:cubicBezTo>
                      <a:pt x="4887" y="7330"/>
                      <a:pt x="3258" y="2443"/>
                      <a:pt x="0" y="0"/>
                    </a:cubicBezTo>
                    <a:lnTo>
                      <a:pt x="11403" y="11403"/>
                    </a:lnTo>
                    <a:cubicBezTo>
                      <a:pt x="13032" y="15475"/>
                      <a:pt x="7330" y="8145"/>
                      <a:pt x="7330" y="11403"/>
                    </a:cubicBezTo>
                    <a:cubicBezTo>
                      <a:pt x="7330" y="13846"/>
                      <a:pt x="12217" y="21991"/>
                      <a:pt x="14661" y="22806"/>
                    </a:cubicBezTo>
                    <a:cubicBezTo>
                      <a:pt x="13032" y="19547"/>
                      <a:pt x="12217" y="19547"/>
                      <a:pt x="10588" y="17919"/>
                    </a:cubicBezTo>
                    <a:cubicBezTo>
                      <a:pt x="12217" y="15475"/>
                      <a:pt x="14661" y="20362"/>
                      <a:pt x="17919" y="21991"/>
                    </a:cubicBezTo>
                    <a:cubicBezTo>
                      <a:pt x="17104" y="20362"/>
                      <a:pt x="16290" y="17919"/>
                      <a:pt x="15475" y="17919"/>
                    </a:cubicBezTo>
                    <a:cubicBezTo>
                      <a:pt x="18733" y="20362"/>
                      <a:pt x="20362" y="23620"/>
                      <a:pt x="23620" y="28507"/>
                    </a:cubicBezTo>
                    <a:cubicBezTo>
                      <a:pt x="20362" y="25249"/>
                      <a:pt x="23620" y="30950"/>
                      <a:pt x="21991" y="30136"/>
                    </a:cubicBezTo>
                    <a:cubicBezTo>
                      <a:pt x="24435" y="29321"/>
                      <a:pt x="27693" y="34209"/>
                      <a:pt x="30950" y="40724"/>
                    </a:cubicBezTo>
                    <a:cubicBezTo>
                      <a:pt x="31765" y="46426"/>
                      <a:pt x="39910" y="52127"/>
                      <a:pt x="43168" y="60272"/>
                    </a:cubicBezTo>
                    <a:cubicBezTo>
                      <a:pt x="39095" y="58643"/>
                      <a:pt x="35837" y="55385"/>
                      <a:pt x="31765" y="51313"/>
                    </a:cubicBezTo>
                    <a:cubicBezTo>
                      <a:pt x="33394" y="57014"/>
                      <a:pt x="35023" y="56199"/>
                      <a:pt x="36652" y="61901"/>
                    </a:cubicBezTo>
                    <a:cubicBezTo>
                      <a:pt x="39095" y="63530"/>
                      <a:pt x="42354" y="63530"/>
                      <a:pt x="47240" y="69232"/>
                    </a:cubicBezTo>
                    <a:lnTo>
                      <a:pt x="45611" y="70046"/>
                    </a:lnTo>
                    <a:cubicBezTo>
                      <a:pt x="49684" y="74933"/>
                      <a:pt x="52127" y="74118"/>
                      <a:pt x="55385" y="81449"/>
                    </a:cubicBezTo>
                    <a:cubicBezTo>
                      <a:pt x="61901" y="94481"/>
                      <a:pt x="69232" y="106698"/>
                      <a:pt x="74933" y="115658"/>
                    </a:cubicBezTo>
                    <a:lnTo>
                      <a:pt x="74119" y="116472"/>
                    </a:lnTo>
                    <a:cubicBezTo>
                      <a:pt x="79820" y="119730"/>
                      <a:pt x="85521" y="132762"/>
                      <a:pt x="91223" y="139277"/>
                    </a:cubicBezTo>
                    <a:cubicBezTo>
                      <a:pt x="96924" y="152310"/>
                      <a:pt x="108327" y="163712"/>
                      <a:pt x="109956" y="171043"/>
                    </a:cubicBezTo>
                    <a:cubicBezTo>
                      <a:pt x="123802" y="190590"/>
                      <a:pt x="136834" y="208509"/>
                      <a:pt x="149866" y="229686"/>
                    </a:cubicBezTo>
                    <a:lnTo>
                      <a:pt x="145794" y="227242"/>
                    </a:lnTo>
                    <a:cubicBezTo>
                      <a:pt x="149866" y="229686"/>
                      <a:pt x="146608" y="230500"/>
                      <a:pt x="149051" y="233759"/>
                    </a:cubicBezTo>
                    <a:cubicBezTo>
                      <a:pt x="147423" y="228057"/>
                      <a:pt x="154753" y="237831"/>
                      <a:pt x="157196" y="239460"/>
                    </a:cubicBezTo>
                    <a:cubicBezTo>
                      <a:pt x="162083" y="250048"/>
                      <a:pt x="171857" y="260637"/>
                      <a:pt x="179188" y="267967"/>
                    </a:cubicBezTo>
                    <a:lnTo>
                      <a:pt x="178373" y="269596"/>
                    </a:lnTo>
                    <a:cubicBezTo>
                      <a:pt x="186518" y="276112"/>
                      <a:pt x="191405" y="287515"/>
                      <a:pt x="198735" y="298103"/>
                    </a:cubicBezTo>
                    <a:cubicBezTo>
                      <a:pt x="198735" y="299732"/>
                      <a:pt x="198735" y="302175"/>
                      <a:pt x="201179" y="305434"/>
                    </a:cubicBezTo>
                    <a:cubicBezTo>
                      <a:pt x="207695" y="309506"/>
                      <a:pt x="209324" y="312764"/>
                      <a:pt x="216654" y="319280"/>
                    </a:cubicBezTo>
                    <a:cubicBezTo>
                      <a:pt x="220727" y="324981"/>
                      <a:pt x="227242" y="334755"/>
                      <a:pt x="231315" y="341271"/>
                    </a:cubicBezTo>
                    <a:cubicBezTo>
                      <a:pt x="250863" y="360819"/>
                      <a:pt x="266338" y="383624"/>
                      <a:pt x="286700" y="403987"/>
                    </a:cubicBezTo>
                    <a:lnTo>
                      <a:pt x="286700" y="406430"/>
                    </a:lnTo>
                    <a:cubicBezTo>
                      <a:pt x="307877" y="425164"/>
                      <a:pt x="327425" y="452042"/>
                      <a:pt x="345343" y="467517"/>
                    </a:cubicBezTo>
                    <a:lnTo>
                      <a:pt x="341271" y="468331"/>
                    </a:lnTo>
                    <a:cubicBezTo>
                      <a:pt x="345343" y="474033"/>
                      <a:pt x="353488" y="479734"/>
                      <a:pt x="354303" y="476476"/>
                    </a:cubicBezTo>
                    <a:cubicBezTo>
                      <a:pt x="359190" y="482178"/>
                      <a:pt x="368149" y="488694"/>
                      <a:pt x="369778" y="493580"/>
                    </a:cubicBezTo>
                    <a:cubicBezTo>
                      <a:pt x="374665" y="499282"/>
                      <a:pt x="377108" y="498468"/>
                      <a:pt x="381995" y="502540"/>
                    </a:cubicBezTo>
                    <a:cubicBezTo>
                      <a:pt x="391769" y="513943"/>
                      <a:pt x="396656" y="517201"/>
                      <a:pt x="407245" y="526160"/>
                    </a:cubicBezTo>
                    <a:lnTo>
                      <a:pt x="404801" y="523717"/>
                    </a:lnTo>
                    <a:cubicBezTo>
                      <a:pt x="403172" y="522902"/>
                      <a:pt x="402358" y="524531"/>
                      <a:pt x="404801" y="526975"/>
                    </a:cubicBezTo>
                    <a:cubicBezTo>
                      <a:pt x="409688" y="530232"/>
                      <a:pt x="418647" y="540821"/>
                      <a:pt x="417019" y="534305"/>
                    </a:cubicBezTo>
                    <a:cubicBezTo>
                      <a:pt x="426792" y="545708"/>
                      <a:pt x="444711" y="555482"/>
                      <a:pt x="454485" y="566884"/>
                    </a:cubicBezTo>
                    <a:cubicBezTo>
                      <a:pt x="454485" y="565255"/>
                      <a:pt x="456929" y="567699"/>
                      <a:pt x="458557" y="567699"/>
                    </a:cubicBezTo>
                    <a:cubicBezTo>
                      <a:pt x="469146" y="575844"/>
                      <a:pt x="478920" y="585618"/>
                      <a:pt x="488694" y="590505"/>
                    </a:cubicBezTo>
                    <a:cubicBezTo>
                      <a:pt x="490323" y="592134"/>
                      <a:pt x="484621" y="589690"/>
                      <a:pt x="489508" y="592948"/>
                    </a:cubicBezTo>
                    <a:cubicBezTo>
                      <a:pt x="491951" y="594577"/>
                      <a:pt x="490323" y="592134"/>
                      <a:pt x="493581" y="593762"/>
                    </a:cubicBezTo>
                    <a:cubicBezTo>
                      <a:pt x="502540" y="599464"/>
                      <a:pt x="511499" y="605980"/>
                      <a:pt x="519644" y="612496"/>
                    </a:cubicBezTo>
                    <a:cubicBezTo>
                      <a:pt x="527789" y="619012"/>
                      <a:pt x="536748" y="625528"/>
                      <a:pt x="544893" y="630414"/>
                    </a:cubicBezTo>
                    <a:cubicBezTo>
                      <a:pt x="575029" y="646704"/>
                      <a:pt x="606795" y="665438"/>
                      <a:pt x="636931" y="679284"/>
                    </a:cubicBezTo>
                    <a:lnTo>
                      <a:pt x="636116" y="680099"/>
                    </a:lnTo>
                    <a:cubicBezTo>
                      <a:pt x="647519" y="681728"/>
                      <a:pt x="658922" y="693945"/>
                      <a:pt x="668696" y="693130"/>
                    </a:cubicBezTo>
                    <a:cubicBezTo>
                      <a:pt x="671139" y="694759"/>
                      <a:pt x="677655" y="697203"/>
                      <a:pt x="675212" y="698017"/>
                    </a:cubicBezTo>
                    <a:cubicBezTo>
                      <a:pt x="684171" y="699646"/>
                      <a:pt x="697203" y="709420"/>
                      <a:pt x="710235" y="711049"/>
                    </a:cubicBezTo>
                    <a:cubicBezTo>
                      <a:pt x="709420" y="710235"/>
                      <a:pt x="708606" y="710235"/>
                      <a:pt x="706977" y="710235"/>
                    </a:cubicBezTo>
                    <a:cubicBezTo>
                      <a:pt x="718380" y="715936"/>
                      <a:pt x="729782" y="717565"/>
                      <a:pt x="742814" y="723266"/>
                    </a:cubicBezTo>
                    <a:cubicBezTo>
                      <a:pt x="741185" y="723266"/>
                      <a:pt x="738742" y="722452"/>
                      <a:pt x="737927" y="723266"/>
                    </a:cubicBezTo>
                    <a:cubicBezTo>
                      <a:pt x="742814" y="726525"/>
                      <a:pt x="750959" y="724081"/>
                      <a:pt x="752588" y="728153"/>
                    </a:cubicBezTo>
                    <a:cubicBezTo>
                      <a:pt x="755846" y="728968"/>
                      <a:pt x="755032" y="727339"/>
                      <a:pt x="753403" y="726525"/>
                    </a:cubicBezTo>
                    <a:cubicBezTo>
                      <a:pt x="781910" y="737113"/>
                      <a:pt x="814489" y="744443"/>
                      <a:pt x="843811" y="760733"/>
                    </a:cubicBezTo>
                    <a:cubicBezTo>
                      <a:pt x="853585" y="768063"/>
                      <a:pt x="852770" y="769692"/>
                      <a:pt x="851956" y="770507"/>
                    </a:cubicBezTo>
                    <a:cubicBezTo>
                      <a:pt x="851141" y="771322"/>
                      <a:pt x="850327" y="770507"/>
                      <a:pt x="858472" y="775394"/>
                    </a:cubicBezTo>
                    <a:cubicBezTo>
                      <a:pt x="859286" y="777023"/>
                      <a:pt x="860101" y="774579"/>
                      <a:pt x="860101" y="775394"/>
                    </a:cubicBezTo>
                    <a:cubicBezTo>
                      <a:pt x="866617" y="778652"/>
                      <a:pt x="866617" y="785982"/>
                      <a:pt x="871504" y="787611"/>
                    </a:cubicBezTo>
                    <a:cubicBezTo>
                      <a:pt x="871504" y="784353"/>
                      <a:pt x="874761" y="789240"/>
                      <a:pt x="875576" y="788426"/>
                    </a:cubicBezTo>
                    <a:cubicBezTo>
                      <a:pt x="880463" y="794127"/>
                      <a:pt x="882906" y="798200"/>
                      <a:pt x="884535" y="801457"/>
                    </a:cubicBezTo>
                    <a:cubicBezTo>
                      <a:pt x="886979" y="804715"/>
                      <a:pt x="888608" y="807974"/>
                      <a:pt x="892680" y="812046"/>
                    </a:cubicBezTo>
                    <a:lnTo>
                      <a:pt x="891051" y="812046"/>
                    </a:lnTo>
                    <a:cubicBezTo>
                      <a:pt x="901640" y="821005"/>
                      <a:pt x="907341" y="836481"/>
                      <a:pt x="914671" y="847069"/>
                    </a:cubicBezTo>
                    <a:cubicBezTo>
                      <a:pt x="920373" y="865802"/>
                      <a:pt x="921187" y="887793"/>
                      <a:pt x="914671" y="907341"/>
                    </a:cubicBezTo>
                    <a:cubicBezTo>
                      <a:pt x="908156" y="926889"/>
                      <a:pt x="898382" y="941549"/>
                      <a:pt x="893495" y="955396"/>
                    </a:cubicBezTo>
                    <a:cubicBezTo>
                      <a:pt x="888608" y="968428"/>
                      <a:pt x="888608" y="982274"/>
                      <a:pt x="893495" y="994491"/>
                    </a:cubicBezTo>
                    <a:cubicBezTo>
                      <a:pt x="898382" y="1007523"/>
                      <a:pt x="907341" y="1018926"/>
                      <a:pt x="918744" y="1031143"/>
                    </a:cubicBezTo>
                    <a:cubicBezTo>
                      <a:pt x="939921" y="1054764"/>
                      <a:pt x="967613" y="1075126"/>
                      <a:pt x="991234" y="1102004"/>
                    </a:cubicBezTo>
                    <a:cubicBezTo>
                      <a:pt x="996935" y="1108520"/>
                      <a:pt x="1002636" y="1115850"/>
                      <a:pt x="1008338" y="1123995"/>
                    </a:cubicBezTo>
                    <a:cubicBezTo>
                      <a:pt x="1009152" y="1125624"/>
                      <a:pt x="1011596" y="1129697"/>
                      <a:pt x="1014039" y="1132954"/>
                    </a:cubicBezTo>
                    <a:lnTo>
                      <a:pt x="1019741" y="1143543"/>
                    </a:lnTo>
                    <a:lnTo>
                      <a:pt x="1025442" y="1154946"/>
                    </a:lnTo>
                    <a:lnTo>
                      <a:pt x="1027071" y="1157389"/>
                    </a:lnTo>
                    <a:cubicBezTo>
                      <a:pt x="1026256" y="1158204"/>
                      <a:pt x="1025442" y="1158204"/>
                      <a:pt x="1024627" y="1159018"/>
                    </a:cubicBezTo>
                    <a:lnTo>
                      <a:pt x="1019741" y="1162276"/>
                    </a:lnTo>
                    <a:lnTo>
                      <a:pt x="998564" y="1175308"/>
                    </a:lnTo>
                    <a:cubicBezTo>
                      <a:pt x="993677" y="1177751"/>
                      <a:pt x="989604" y="1179380"/>
                      <a:pt x="985532" y="1181010"/>
                    </a:cubicBezTo>
                    <a:cubicBezTo>
                      <a:pt x="981460" y="1183453"/>
                      <a:pt x="976573" y="1184267"/>
                      <a:pt x="972500" y="1185896"/>
                    </a:cubicBezTo>
                    <a:cubicBezTo>
                      <a:pt x="968428" y="1187525"/>
                      <a:pt x="963541" y="1189154"/>
                      <a:pt x="958654" y="1189969"/>
                    </a:cubicBezTo>
                    <a:cubicBezTo>
                      <a:pt x="940735" y="1190784"/>
                      <a:pt x="939921" y="1191598"/>
                      <a:pt x="921187" y="1194856"/>
                    </a:cubicBezTo>
                    <a:cubicBezTo>
                      <a:pt x="922002" y="1194041"/>
                      <a:pt x="922816" y="1194041"/>
                      <a:pt x="922002" y="1194041"/>
                    </a:cubicBezTo>
                    <a:cubicBezTo>
                      <a:pt x="921187" y="1196485"/>
                      <a:pt x="908970" y="1195670"/>
                      <a:pt x="907341" y="1198114"/>
                    </a:cubicBezTo>
                    <a:cubicBezTo>
                      <a:pt x="880463" y="1198928"/>
                      <a:pt x="855214" y="1197299"/>
                      <a:pt x="828336" y="1193227"/>
                    </a:cubicBezTo>
                    <a:cubicBezTo>
                      <a:pt x="832408" y="1194041"/>
                      <a:pt x="834852" y="1191598"/>
                      <a:pt x="829965" y="1191598"/>
                    </a:cubicBezTo>
                    <a:lnTo>
                      <a:pt x="824263" y="1192412"/>
                    </a:lnTo>
                    <a:lnTo>
                      <a:pt x="823449" y="1191598"/>
                    </a:lnTo>
                    <a:cubicBezTo>
                      <a:pt x="820191" y="1191598"/>
                      <a:pt x="816118" y="1191598"/>
                      <a:pt x="819376" y="1193227"/>
                    </a:cubicBezTo>
                    <a:cubicBezTo>
                      <a:pt x="785168" y="1188340"/>
                      <a:pt x="753403" y="1177751"/>
                      <a:pt x="722452" y="1165534"/>
                    </a:cubicBezTo>
                    <a:cubicBezTo>
                      <a:pt x="691501" y="1154132"/>
                      <a:pt x="662180" y="1141914"/>
                      <a:pt x="631229" y="1133769"/>
                    </a:cubicBezTo>
                    <a:cubicBezTo>
                      <a:pt x="617383" y="1128882"/>
                      <a:pt x="596206" y="1123995"/>
                      <a:pt x="579916" y="1121552"/>
                    </a:cubicBezTo>
                    <a:cubicBezTo>
                      <a:pt x="557111" y="1115036"/>
                      <a:pt x="534305" y="1111778"/>
                      <a:pt x="511499" y="1111778"/>
                    </a:cubicBezTo>
                    <a:cubicBezTo>
                      <a:pt x="488694" y="1111778"/>
                      <a:pt x="465888" y="1115850"/>
                      <a:pt x="444711" y="1125624"/>
                    </a:cubicBezTo>
                    <a:cubicBezTo>
                      <a:pt x="444711" y="1125624"/>
                      <a:pt x="445526" y="1123181"/>
                      <a:pt x="448784" y="1120737"/>
                    </a:cubicBezTo>
                    <a:cubicBezTo>
                      <a:pt x="449598" y="1120737"/>
                      <a:pt x="455299" y="1115850"/>
                      <a:pt x="465073" y="1113407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9" name="任意多边形: 形状 308"/>
              <p:cNvSpPr/>
              <p:nvPr/>
            </p:nvSpPr>
            <p:spPr>
              <a:xfrm>
                <a:off x="6864877" y="4804672"/>
                <a:ext cx="2036" cy="5157"/>
              </a:xfrm>
              <a:custGeom>
                <a:avLst/>
                <a:gdLst>
                  <a:gd name="connsiteX0" fmla="*/ 1629 w 2036"/>
                  <a:gd name="connsiteY0" fmla="*/ 0 h 5157"/>
                  <a:gd name="connsiteX1" fmla="*/ 0 w 2036"/>
                  <a:gd name="connsiteY1" fmla="*/ 4072 h 5157"/>
                  <a:gd name="connsiteX2" fmla="*/ 1629 w 2036"/>
                  <a:gd name="connsiteY2" fmla="*/ 0 h 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6" h="5157">
                    <a:moveTo>
                      <a:pt x="1629" y="0"/>
                    </a:moveTo>
                    <a:cubicBezTo>
                      <a:pt x="1629" y="2443"/>
                      <a:pt x="3258" y="7330"/>
                      <a:pt x="0" y="4072"/>
                    </a:cubicBezTo>
                    <a:cubicBezTo>
                      <a:pt x="815" y="3258"/>
                      <a:pt x="815" y="0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0" name="任意多边形: 形状 309"/>
              <p:cNvSpPr/>
              <p:nvPr/>
            </p:nvSpPr>
            <p:spPr>
              <a:xfrm>
                <a:off x="6930850" y="4942321"/>
                <a:ext cx="3257" cy="4072"/>
              </a:xfrm>
              <a:custGeom>
                <a:avLst/>
                <a:gdLst>
                  <a:gd name="connsiteX0" fmla="*/ 2443 w 3257"/>
                  <a:gd name="connsiteY0" fmla="*/ 1629 h 4072"/>
                  <a:gd name="connsiteX1" fmla="*/ 3258 w 3257"/>
                  <a:gd name="connsiteY1" fmla="*/ 4072 h 4072"/>
                  <a:gd name="connsiteX2" fmla="*/ 0 w 3257"/>
                  <a:gd name="connsiteY2" fmla="*/ 0 h 4072"/>
                  <a:gd name="connsiteX3" fmla="*/ 2443 w 3257"/>
                  <a:gd name="connsiteY3" fmla="*/ 1629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7" h="4072">
                    <a:moveTo>
                      <a:pt x="2443" y="1629"/>
                    </a:moveTo>
                    <a:cubicBezTo>
                      <a:pt x="3258" y="1629"/>
                      <a:pt x="3258" y="4072"/>
                      <a:pt x="3258" y="4072"/>
                    </a:cubicBezTo>
                    <a:cubicBezTo>
                      <a:pt x="2443" y="2443"/>
                      <a:pt x="0" y="1629"/>
                      <a:pt x="0" y="0"/>
                    </a:cubicBezTo>
                    <a:cubicBezTo>
                      <a:pt x="815" y="1629"/>
                      <a:pt x="1629" y="1629"/>
                      <a:pt x="2443" y="1629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1" name="任意多边形: 形状 310"/>
              <p:cNvSpPr/>
              <p:nvPr/>
            </p:nvSpPr>
            <p:spPr>
              <a:xfrm>
                <a:off x="6943882" y="4967570"/>
                <a:ext cx="8959" cy="10588"/>
              </a:xfrm>
              <a:custGeom>
                <a:avLst/>
                <a:gdLst>
                  <a:gd name="connsiteX0" fmla="*/ 8959 w 8959"/>
                  <a:gd name="connsiteY0" fmla="*/ 10588 h 10588"/>
                  <a:gd name="connsiteX1" fmla="*/ 0 w 8959"/>
                  <a:gd name="connsiteY1" fmla="*/ 0 h 10588"/>
                  <a:gd name="connsiteX2" fmla="*/ 8959 w 8959"/>
                  <a:gd name="connsiteY2" fmla="*/ 10588 h 1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59" h="10588">
                    <a:moveTo>
                      <a:pt x="8959" y="10588"/>
                    </a:moveTo>
                    <a:cubicBezTo>
                      <a:pt x="7330" y="10588"/>
                      <a:pt x="2443" y="4072"/>
                      <a:pt x="0" y="0"/>
                    </a:cubicBezTo>
                    <a:lnTo>
                      <a:pt x="8959" y="10588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2" name="任意多边形: 形状 311"/>
              <p:cNvSpPr/>
              <p:nvPr/>
            </p:nvSpPr>
            <p:spPr>
              <a:xfrm>
                <a:off x="6965873" y="5010510"/>
                <a:ext cx="2749" cy="3116"/>
              </a:xfrm>
              <a:custGeom>
                <a:avLst/>
                <a:gdLst>
                  <a:gd name="connsiteX0" fmla="*/ 2444 w 2749"/>
                  <a:gd name="connsiteY0" fmla="*/ 1042 h 3116"/>
                  <a:gd name="connsiteX1" fmla="*/ 0 w 2749"/>
                  <a:gd name="connsiteY1" fmla="*/ 228 h 3116"/>
                  <a:gd name="connsiteX2" fmla="*/ 2444 w 2749"/>
                  <a:gd name="connsiteY2" fmla="*/ 1042 h 3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9" h="3116">
                    <a:moveTo>
                      <a:pt x="2444" y="1042"/>
                    </a:moveTo>
                    <a:cubicBezTo>
                      <a:pt x="3258" y="4301"/>
                      <a:pt x="2444" y="3486"/>
                      <a:pt x="0" y="228"/>
                    </a:cubicBezTo>
                    <a:cubicBezTo>
                      <a:pt x="815" y="-587"/>
                      <a:pt x="1629" y="1042"/>
                      <a:pt x="2444" y="1042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3" name="任意多边形: 形状 312"/>
              <p:cNvSpPr/>
              <p:nvPr/>
            </p:nvSpPr>
            <p:spPr>
              <a:xfrm>
                <a:off x="6971705" y="5012367"/>
                <a:ext cx="3127" cy="5701"/>
              </a:xfrm>
              <a:custGeom>
                <a:avLst/>
                <a:gdLst>
                  <a:gd name="connsiteX0" fmla="*/ 684 w 3127"/>
                  <a:gd name="connsiteY0" fmla="*/ 0 h 5701"/>
                  <a:gd name="connsiteX1" fmla="*/ 3128 w 3127"/>
                  <a:gd name="connsiteY1" fmla="*/ 5701 h 5701"/>
                  <a:gd name="connsiteX2" fmla="*/ 684 w 3127"/>
                  <a:gd name="connsiteY2" fmla="*/ 0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7" h="5701">
                    <a:moveTo>
                      <a:pt x="684" y="0"/>
                    </a:moveTo>
                    <a:cubicBezTo>
                      <a:pt x="2313" y="2443"/>
                      <a:pt x="2313" y="4072"/>
                      <a:pt x="3128" y="5701"/>
                    </a:cubicBezTo>
                    <a:cubicBezTo>
                      <a:pt x="3128" y="4887"/>
                      <a:pt x="-1759" y="0"/>
                      <a:pt x="684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4" name="任意多边形: 形状 313"/>
              <p:cNvSpPr/>
              <p:nvPr/>
            </p:nvSpPr>
            <p:spPr>
              <a:xfrm>
                <a:off x="7012821" y="5080784"/>
                <a:ext cx="4365" cy="6515"/>
              </a:xfrm>
              <a:custGeom>
                <a:avLst/>
                <a:gdLst>
                  <a:gd name="connsiteX0" fmla="*/ 293 w 4365"/>
                  <a:gd name="connsiteY0" fmla="*/ 0 h 6515"/>
                  <a:gd name="connsiteX1" fmla="*/ 4365 w 4365"/>
                  <a:gd name="connsiteY1" fmla="*/ 6516 h 6515"/>
                  <a:gd name="connsiteX2" fmla="*/ 293 w 4365"/>
                  <a:gd name="connsiteY2" fmla="*/ 0 h 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65" h="6515">
                    <a:moveTo>
                      <a:pt x="293" y="0"/>
                    </a:moveTo>
                    <a:cubicBezTo>
                      <a:pt x="1107" y="1629"/>
                      <a:pt x="4365" y="4072"/>
                      <a:pt x="4365" y="6516"/>
                    </a:cubicBezTo>
                    <a:cubicBezTo>
                      <a:pt x="4365" y="4072"/>
                      <a:pt x="-1336" y="0"/>
                      <a:pt x="293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5" name="任意多边形: 形状 314"/>
              <p:cNvSpPr/>
              <p:nvPr/>
            </p:nvSpPr>
            <p:spPr>
              <a:xfrm>
                <a:off x="7035105" y="5110106"/>
                <a:ext cx="2660" cy="3689"/>
              </a:xfrm>
              <a:custGeom>
                <a:avLst/>
                <a:gdLst>
                  <a:gd name="connsiteX0" fmla="*/ 815 w 2660"/>
                  <a:gd name="connsiteY0" fmla="*/ 0 h 3689"/>
                  <a:gd name="connsiteX1" fmla="*/ 2444 w 2660"/>
                  <a:gd name="connsiteY1" fmla="*/ 2443 h 3689"/>
                  <a:gd name="connsiteX2" fmla="*/ 0 w 2660"/>
                  <a:gd name="connsiteY2" fmla="*/ 1629 h 3689"/>
                  <a:gd name="connsiteX3" fmla="*/ 815 w 2660"/>
                  <a:gd name="connsiteY3" fmla="*/ 0 h 3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0" h="3689">
                    <a:moveTo>
                      <a:pt x="815" y="0"/>
                    </a:moveTo>
                    <a:cubicBezTo>
                      <a:pt x="1629" y="814"/>
                      <a:pt x="1629" y="1629"/>
                      <a:pt x="2444" y="2443"/>
                    </a:cubicBezTo>
                    <a:cubicBezTo>
                      <a:pt x="3258" y="4887"/>
                      <a:pt x="1629" y="3258"/>
                      <a:pt x="0" y="1629"/>
                    </a:cubicBez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6" name="任意多边形: 形状 315"/>
              <p:cNvSpPr/>
              <p:nvPr/>
            </p:nvSpPr>
            <p:spPr>
              <a:xfrm>
                <a:off x="7544161" y="5537713"/>
                <a:ext cx="4072" cy="1628"/>
              </a:xfrm>
              <a:custGeom>
                <a:avLst/>
                <a:gdLst>
                  <a:gd name="connsiteX0" fmla="*/ 4072 w 4072"/>
                  <a:gd name="connsiteY0" fmla="*/ 1629 h 1628"/>
                  <a:gd name="connsiteX1" fmla="*/ 0 w 4072"/>
                  <a:gd name="connsiteY1" fmla="*/ 814 h 1628"/>
                  <a:gd name="connsiteX2" fmla="*/ 815 w 4072"/>
                  <a:gd name="connsiteY2" fmla="*/ 0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1628">
                    <a:moveTo>
                      <a:pt x="4072" y="1629"/>
                    </a:moveTo>
                    <a:lnTo>
                      <a:pt x="0" y="814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/>
              <p:cNvSpPr/>
              <p:nvPr/>
            </p:nvSpPr>
            <p:spPr>
              <a:xfrm>
                <a:off x="7762444" y="5693280"/>
                <a:ext cx="1850" cy="3258"/>
              </a:xfrm>
              <a:custGeom>
                <a:avLst/>
                <a:gdLst>
                  <a:gd name="connsiteX0" fmla="*/ 1629 w 1850"/>
                  <a:gd name="connsiteY0" fmla="*/ 0 h 3258"/>
                  <a:gd name="connsiteX1" fmla="*/ 0 w 1850"/>
                  <a:gd name="connsiteY1" fmla="*/ 3258 h 3258"/>
                  <a:gd name="connsiteX2" fmla="*/ 1629 w 1850"/>
                  <a:gd name="connsiteY2" fmla="*/ 0 h 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" h="3258">
                    <a:moveTo>
                      <a:pt x="1629" y="0"/>
                    </a:moveTo>
                    <a:cubicBezTo>
                      <a:pt x="2443" y="3258"/>
                      <a:pt x="815" y="2443"/>
                      <a:pt x="0" y="3258"/>
                    </a:cubicBezTo>
                    <a:cubicBezTo>
                      <a:pt x="0" y="-814"/>
                      <a:pt x="1629" y="4072"/>
                      <a:pt x="1629" y="0"/>
                    </a:cubicBez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8" name="任意多边形: 形状 317"/>
              <p:cNvSpPr/>
              <p:nvPr/>
            </p:nvSpPr>
            <p:spPr>
              <a:xfrm>
                <a:off x="7756743" y="5841517"/>
                <a:ext cx="1629" cy="1629"/>
              </a:xfrm>
              <a:custGeom>
                <a:avLst/>
                <a:gdLst>
                  <a:gd name="connsiteX0" fmla="*/ 815 w 1629"/>
                  <a:gd name="connsiteY0" fmla="*/ 1629 h 1629"/>
                  <a:gd name="connsiteX1" fmla="*/ 0 w 1629"/>
                  <a:gd name="connsiteY1" fmla="*/ 814 h 1629"/>
                  <a:gd name="connsiteX2" fmla="*/ 1629 w 1629"/>
                  <a:gd name="connsiteY2" fmla="*/ 0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629">
                    <a:moveTo>
                      <a:pt x="815" y="1629"/>
                    </a:moveTo>
                    <a:lnTo>
                      <a:pt x="0" y="81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B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9" name="图形 2"/>
            <p:cNvGrpSpPr/>
            <p:nvPr/>
          </p:nvGrpSpPr>
          <p:grpSpPr>
            <a:xfrm>
              <a:off x="5842899" y="864173"/>
              <a:ext cx="786590" cy="855213"/>
              <a:chOff x="5842899" y="864173"/>
              <a:chExt cx="786590" cy="855213"/>
            </a:xfrm>
            <a:solidFill>
              <a:srgbClr val="1F1B1B"/>
            </a:solidFill>
          </p:grpSpPr>
          <p:sp>
            <p:nvSpPr>
              <p:cNvPr id="320" name="任意多边形: 形状 319"/>
              <p:cNvSpPr/>
              <p:nvPr/>
            </p:nvSpPr>
            <p:spPr>
              <a:xfrm>
                <a:off x="6627046" y="872318"/>
                <a:ext cx="2443" cy="1850"/>
              </a:xfrm>
              <a:custGeom>
                <a:avLst/>
                <a:gdLst>
                  <a:gd name="connsiteX0" fmla="*/ 0 w 2443"/>
                  <a:gd name="connsiteY0" fmla="*/ 1629 h 1850"/>
                  <a:gd name="connsiteX1" fmla="*/ 2443 w 2443"/>
                  <a:gd name="connsiteY1" fmla="*/ 0 h 1850"/>
                  <a:gd name="connsiteX2" fmla="*/ 0 w 2443"/>
                  <a:gd name="connsiteY2" fmla="*/ 1629 h 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850">
                    <a:moveTo>
                      <a:pt x="0" y="1629"/>
                    </a:moveTo>
                    <a:cubicBezTo>
                      <a:pt x="4072" y="-814"/>
                      <a:pt x="-3258" y="814"/>
                      <a:pt x="2443" y="0"/>
                    </a:cubicBezTo>
                    <a:cubicBezTo>
                      <a:pt x="2443" y="814"/>
                      <a:pt x="1629" y="2443"/>
                      <a:pt x="0" y="1629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/>
              <p:cNvSpPr/>
              <p:nvPr/>
            </p:nvSpPr>
            <p:spPr>
              <a:xfrm>
                <a:off x="5842899" y="864173"/>
                <a:ext cx="768671" cy="855213"/>
              </a:xfrm>
              <a:custGeom>
                <a:avLst/>
                <a:gdLst>
                  <a:gd name="connsiteX0" fmla="*/ 609 w 768671"/>
                  <a:gd name="connsiteY0" fmla="*/ 838110 h 855213"/>
                  <a:gd name="connsiteX1" fmla="*/ 12826 w 768671"/>
                  <a:gd name="connsiteY1" fmla="*/ 790055 h 855213"/>
                  <a:gd name="connsiteX2" fmla="*/ 16084 w 768671"/>
                  <a:gd name="connsiteY2" fmla="*/ 787611 h 855213"/>
                  <a:gd name="connsiteX3" fmla="*/ 39704 w 768671"/>
                  <a:gd name="connsiteY3" fmla="*/ 734669 h 855213"/>
                  <a:gd name="connsiteX4" fmla="*/ 40519 w 768671"/>
                  <a:gd name="connsiteY4" fmla="*/ 736298 h 855213"/>
                  <a:gd name="connsiteX5" fmla="*/ 42962 w 768671"/>
                  <a:gd name="connsiteY5" fmla="*/ 724896 h 855213"/>
                  <a:gd name="connsiteX6" fmla="*/ 44591 w 768671"/>
                  <a:gd name="connsiteY6" fmla="*/ 725710 h 855213"/>
                  <a:gd name="connsiteX7" fmla="*/ 46220 w 768671"/>
                  <a:gd name="connsiteY7" fmla="*/ 716751 h 855213"/>
                  <a:gd name="connsiteX8" fmla="*/ 50293 w 768671"/>
                  <a:gd name="connsiteY8" fmla="*/ 715122 h 855213"/>
                  <a:gd name="connsiteX9" fmla="*/ 49478 w 768671"/>
                  <a:gd name="connsiteY9" fmla="*/ 711864 h 855213"/>
                  <a:gd name="connsiteX10" fmla="*/ 56808 w 768671"/>
                  <a:gd name="connsiteY10" fmla="*/ 689873 h 855213"/>
                  <a:gd name="connsiteX11" fmla="*/ 57623 w 768671"/>
                  <a:gd name="connsiteY11" fmla="*/ 690687 h 855213"/>
                  <a:gd name="connsiteX12" fmla="*/ 73913 w 768671"/>
                  <a:gd name="connsiteY12" fmla="*/ 649148 h 855213"/>
                  <a:gd name="connsiteX13" fmla="*/ 76356 w 768671"/>
                  <a:gd name="connsiteY13" fmla="*/ 650777 h 855213"/>
                  <a:gd name="connsiteX14" fmla="*/ 77171 w 768671"/>
                  <a:gd name="connsiteY14" fmla="*/ 641003 h 855213"/>
                  <a:gd name="connsiteX15" fmla="*/ 81243 w 768671"/>
                  <a:gd name="connsiteY15" fmla="*/ 630415 h 855213"/>
                  <a:gd name="connsiteX16" fmla="*/ 81243 w 768671"/>
                  <a:gd name="connsiteY16" fmla="*/ 631229 h 855213"/>
                  <a:gd name="connsiteX17" fmla="*/ 83687 w 768671"/>
                  <a:gd name="connsiteY17" fmla="*/ 623899 h 855213"/>
                  <a:gd name="connsiteX18" fmla="*/ 86130 w 768671"/>
                  <a:gd name="connsiteY18" fmla="*/ 623084 h 855213"/>
                  <a:gd name="connsiteX19" fmla="*/ 90203 w 768671"/>
                  <a:gd name="connsiteY19" fmla="*/ 616568 h 855213"/>
                  <a:gd name="connsiteX20" fmla="*/ 89388 w 768671"/>
                  <a:gd name="connsiteY20" fmla="*/ 616568 h 855213"/>
                  <a:gd name="connsiteX21" fmla="*/ 92646 w 768671"/>
                  <a:gd name="connsiteY21" fmla="*/ 610867 h 855213"/>
                  <a:gd name="connsiteX22" fmla="*/ 93460 w 768671"/>
                  <a:gd name="connsiteY22" fmla="*/ 610867 h 855213"/>
                  <a:gd name="connsiteX23" fmla="*/ 95904 w 768671"/>
                  <a:gd name="connsiteY23" fmla="*/ 601908 h 855213"/>
                  <a:gd name="connsiteX24" fmla="*/ 98347 w 768671"/>
                  <a:gd name="connsiteY24" fmla="*/ 605980 h 855213"/>
                  <a:gd name="connsiteX25" fmla="*/ 124411 w 768671"/>
                  <a:gd name="connsiteY25" fmla="*/ 554667 h 855213"/>
                  <a:gd name="connsiteX26" fmla="*/ 128484 w 768671"/>
                  <a:gd name="connsiteY26" fmla="*/ 552224 h 855213"/>
                  <a:gd name="connsiteX27" fmla="*/ 131742 w 768671"/>
                  <a:gd name="connsiteY27" fmla="*/ 543264 h 855213"/>
                  <a:gd name="connsiteX28" fmla="*/ 134185 w 768671"/>
                  <a:gd name="connsiteY28" fmla="*/ 542450 h 855213"/>
                  <a:gd name="connsiteX29" fmla="*/ 136629 w 768671"/>
                  <a:gd name="connsiteY29" fmla="*/ 535120 h 855213"/>
                  <a:gd name="connsiteX30" fmla="*/ 138257 w 768671"/>
                  <a:gd name="connsiteY30" fmla="*/ 537563 h 855213"/>
                  <a:gd name="connsiteX31" fmla="*/ 142330 w 768671"/>
                  <a:gd name="connsiteY31" fmla="*/ 526160 h 855213"/>
                  <a:gd name="connsiteX32" fmla="*/ 143144 w 768671"/>
                  <a:gd name="connsiteY32" fmla="*/ 527789 h 855213"/>
                  <a:gd name="connsiteX33" fmla="*/ 148031 w 768671"/>
                  <a:gd name="connsiteY33" fmla="*/ 517201 h 855213"/>
                  <a:gd name="connsiteX34" fmla="*/ 148846 w 768671"/>
                  <a:gd name="connsiteY34" fmla="*/ 518830 h 855213"/>
                  <a:gd name="connsiteX35" fmla="*/ 150475 w 768671"/>
                  <a:gd name="connsiteY35" fmla="*/ 511499 h 855213"/>
                  <a:gd name="connsiteX36" fmla="*/ 151289 w 768671"/>
                  <a:gd name="connsiteY36" fmla="*/ 513128 h 855213"/>
                  <a:gd name="connsiteX37" fmla="*/ 157805 w 768671"/>
                  <a:gd name="connsiteY37" fmla="*/ 496839 h 855213"/>
                  <a:gd name="connsiteX38" fmla="*/ 158620 w 768671"/>
                  <a:gd name="connsiteY38" fmla="*/ 497653 h 855213"/>
                  <a:gd name="connsiteX39" fmla="*/ 166764 w 768671"/>
                  <a:gd name="connsiteY39" fmla="*/ 482992 h 855213"/>
                  <a:gd name="connsiteX40" fmla="*/ 171651 w 768671"/>
                  <a:gd name="connsiteY40" fmla="*/ 480549 h 855213"/>
                  <a:gd name="connsiteX41" fmla="*/ 170837 w 768671"/>
                  <a:gd name="connsiteY41" fmla="*/ 473218 h 855213"/>
                  <a:gd name="connsiteX42" fmla="*/ 179796 w 768671"/>
                  <a:gd name="connsiteY42" fmla="*/ 460187 h 855213"/>
                  <a:gd name="connsiteX43" fmla="*/ 182240 w 768671"/>
                  <a:gd name="connsiteY43" fmla="*/ 463444 h 855213"/>
                  <a:gd name="connsiteX44" fmla="*/ 185498 w 768671"/>
                  <a:gd name="connsiteY44" fmla="*/ 461815 h 855213"/>
                  <a:gd name="connsiteX45" fmla="*/ 185498 w 768671"/>
                  <a:gd name="connsiteY45" fmla="*/ 464259 h 855213"/>
                  <a:gd name="connsiteX46" fmla="*/ 189570 w 768671"/>
                  <a:gd name="connsiteY46" fmla="*/ 456114 h 855213"/>
                  <a:gd name="connsiteX47" fmla="*/ 191199 w 768671"/>
                  <a:gd name="connsiteY47" fmla="*/ 442268 h 855213"/>
                  <a:gd name="connsiteX48" fmla="*/ 194457 w 768671"/>
                  <a:gd name="connsiteY48" fmla="*/ 444711 h 855213"/>
                  <a:gd name="connsiteX49" fmla="*/ 193643 w 768671"/>
                  <a:gd name="connsiteY49" fmla="*/ 434937 h 855213"/>
                  <a:gd name="connsiteX50" fmla="*/ 196901 w 768671"/>
                  <a:gd name="connsiteY50" fmla="*/ 433308 h 855213"/>
                  <a:gd name="connsiteX51" fmla="*/ 196086 w 768671"/>
                  <a:gd name="connsiteY51" fmla="*/ 430865 h 855213"/>
                  <a:gd name="connsiteX52" fmla="*/ 202602 w 768671"/>
                  <a:gd name="connsiteY52" fmla="*/ 424349 h 855213"/>
                  <a:gd name="connsiteX53" fmla="*/ 203417 w 768671"/>
                  <a:gd name="connsiteY53" fmla="*/ 425978 h 855213"/>
                  <a:gd name="connsiteX54" fmla="*/ 206674 w 768671"/>
                  <a:gd name="connsiteY54" fmla="*/ 419462 h 855213"/>
                  <a:gd name="connsiteX55" fmla="*/ 206674 w 768671"/>
                  <a:gd name="connsiteY55" fmla="*/ 419462 h 855213"/>
                  <a:gd name="connsiteX56" fmla="*/ 206674 w 768671"/>
                  <a:gd name="connsiteY56" fmla="*/ 413761 h 855213"/>
                  <a:gd name="connsiteX57" fmla="*/ 206674 w 768671"/>
                  <a:gd name="connsiteY57" fmla="*/ 415390 h 855213"/>
                  <a:gd name="connsiteX58" fmla="*/ 209933 w 768671"/>
                  <a:gd name="connsiteY58" fmla="*/ 406430 h 855213"/>
                  <a:gd name="connsiteX59" fmla="*/ 210747 w 768671"/>
                  <a:gd name="connsiteY59" fmla="*/ 408874 h 855213"/>
                  <a:gd name="connsiteX60" fmla="*/ 215634 w 768671"/>
                  <a:gd name="connsiteY60" fmla="*/ 393398 h 855213"/>
                  <a:gd name="connsiteX61" fmla="*/ 215634 w 768671"/>
                  <a:gd name="connsiteY61" fmla="*/ 396656 h 855213"/>
                  <a:gd name="connsiteX62" fmla="*/ 226222 w 768671"/>
                  <a:gd name="connsiteY62" fmla="*/ 379552 h 855213"/>
                  <a:gd name="connsiteX63" fmla="*/ 224593 w 768671"/>
                  <a:gd name="connsiteY63" fmla="*/ 378738 h 855213"/>
                  <a:gd name="connsiteX64" fmla="*/ 228666 w 768671"/>
                  <a:gd name="connsiteY64" fmla="*/ 374665 h 855213"/>
                  <a:gd name="connsiteX65" fmla="*/ 231109 w 768671"/>
                  <a:gd name="connsiteY65" fmla="*/ 369778 h 855213"/>
                  <a:gd name="connsiteX66" fmla="*/ 231109 w 768671"/>
                  <a:gd name="connsiteY66" fmla="*/ 371407 h 855213"/>
                  <a:gd name="connsiteX67" fmla="*/ 242512 w 768671"/>
                  <a:gd name="connsiteY67" fmla="*/ 351859 h 855213"/>
                  <a:gd name="connsiteX68" fmla="*/ 243326 w 768671"/>
                  <a:gd name="connsiteY68" fmla="*/ 345343 h 855213"/>
                  <a:gd name="connsiteX69" fmla="*/ 244141 w 768671"/>
                  <a:gd name="connsiteY69" fmla="*/ 346972 h 855213"/>
                  <a:gd name="connsiteX70" fmla="*/ 248213 w 768671"/>
                  <a:gd name="connsiteY70" fmla="*/ 342900 h 855213"/>
                  <a:gd name="connsiteX71" fmla="*/ 243326 w 768671"/>
                  <a:gd name="connsiteY71" fmla="*/ 350230 h 855213"/>
                  <a:gd name="connsiteX72" fmla="*/ 245770 w 768671"/>
                  <a:gd name="connsiteY72" fmla="*/ 345343 h 855213"/>
                  <a:gd name="connsiteX73" fmla="*/ 250657 w 768671"/>
                  <a:gd name="connsiteY73" fmla="*/ 337199 h 855213"/>
                  <a:gd name="connsiteX74" fmla="*/ 253100 w 768671"/>
                  <a:gd name="connsiteY74" fmla="*/ 338828 h 855213"/>
                  <a:gd name="connsiteX75" fmla="*/ 254729 w 768671"/>
                  <a:gd name="connsiteY75" fmla="*/ 333941 h 855213"/>
                  <a:gd name="connsiteX76" fmla="*/ 255544 w 768671"/>
                  <a:gd name="connsiteY76" fmla="*/ 331497 h 855213"/>
                  <a:gd name="connsiteX77" fmla="*/ 255544 w 768671"/>
                  <a:gd name="connsiteY77" fmla="*/ 328239 h 855213"/>
                  <a:gd name="connsiteX78" fmla="*/ 260431 w 768671"/>
                  <a:gd name="connsiteY78" fmla="*/ 324167 h 855213"/>
                  <a:gd name="connsiteX79" fmla="*/ 262060 w 768671"/>
                  <a:gd name="connsiteY79" fmla="*/ 325796 h 855213"/>
                  <a:gd name="connsiteX80" fmla="*/ 262060 w 768671"/>
                  <a:gd name="connsiteY80" fmla="*/ 319280 h 855213"/>
                  <a:gd name="connsiteX81" fmla="*/ 263689 w 768671"/>
                  <a:gd name="connsiteY81" fmla="*/ 319280 h 855213"/>
                  <a:gd name="connsiteX82" fmla="*/ 265318 w 768671"/>
                  <a:gd name="connsiteY82" fmla="*/ 311949 h 855213"/>
                  <a:gd name="connsiteX83" fmla="*/ 274277 w 768671"/>
                  <a:gd name="connsiteY83" fmla="*/ 302176 h 855213"/>
                  <a:gd name="connsiteX84" fmla="*/ 278350 w 768671"/>
                  <a:gd name="connsiteY84" fmla="*/ 293216 h 855213"/>
                  <a:gd name="connsiteX85" fmla="*/ 278350 w 768671"/>
                  <a:gd name="connsiteY85" fmla="*/ 295660 h 855213"/>
                  <a:gd name="connsiteX86" fmla="*/ 280793 w 768671"/>
                  <a:gd name="connsiteY86" fmla="*/ 290773 h 855213"/>
                  <a:gd name="connsiteX87" fmla="*/ 288123 w 768671"/>
                  <a:gd name="connsiteY87" fmla="*/ 286700 h 855213"/>
                  <a:gd name="connsiteX88" fmla="*/ 286495 w 768671"/>
                  <a:gd name="connsiteY88" fmla="*/ 281813 h 855213"/>
                  <a:gd name="connsiteX89" fmla="*/ 294639 w 768671"/>
                  <a:gd name="connsiteY89" fmla="*/ 272039 h 855213"/>
                  <a:gd name="connsiteX90" fmla="*/ 295454 w 768671"/>
                  <a:gd name="connsiteY90" fmla="*/ 275297 h 855213"/>
                  <a:gd name="connsiteX91" fmla="*/ 301155 w 768671"/>
                  <a:gd name="connsiteY91" fmla="*/ 265524 h 855213"/>
                  <a:gd name="connsiteX92" fmla="*/ 297897 w 768671"/>
                  <a:gd name="connsiteY92" fmla="*/ 264709 h 855213"/>
                  <a:gd name="connsiteX93" fmla="*/ 302784 w 768671"/>
                  <a:gd name="connsiteY93" fmla="*/ 259822 h 855213"/>
                  <a:gd name="connsiteX94" fmla="*/ 304413 w 768671"/>
                  <a:gd name="connsiteY94" fmla="*/ 254121 h 855213"/>
                  <a:gd name="connsiteX95" fmla="*/ 322332 w 768671"/>
                  <a:gd name="connsiteY95" fmla="*/ 237016 h 855213"/>
                  <a:gd name="connsiteX96" fmla="*/ 323147 w 768671"/>
                  <a:gd name="connsiteY96" fmla="*/ 233758 h 855213"/>
                  <a:gd name="connsiteX97" fmla="*/ 320703 w 768671"/>
                  <a:gd name="connsiteY97" fmla="*/ 236202 h 855213"/>
                  <a:gd name="connsiteX98" fmla="*/ 320703 w 768671"/>
                  <a:gd name="connsiteY98" fmla="*/ 234573 h 855213"/>
                  <a:gd name="connsiteX99" fmla="*/ 324775 w 768671"/>
                  <a:gd name="connsiteY99" fmla="*/ 235387 h 855213"/>
                  <a:gd name="connsiteX100" fmla="*/ 330477 w 768671"/>
                  <a:gd name="connsiteY100" fmla="*/ 223170 h 855213"/>
                  <a:gd name="connsiteX101" fmla="*/ 332920 w 768671"/>
                  <a:gd name="connsiteY101" fmla="*/ 222356 h 855213"/>
                  <a:gd name="connsiteX102" fmla="*/ 333735 w 768671"/>
                  <a:gd name="connsiteY102" fmla="*/ 218283 h 855213"/>
                  <a:gd name="connsiteX103" fmla="*/ 339436 w 768671"/>
                  <a:gd name="connsiteY103" fmla="*/ 219098 h 855213"/>
                  <a:gd name="connsiteX104" fmla="*/ 342694 w 768671"/>
                  <a:gd name="connsiteY104" fmla="*/ 213396 h 855213"/>
                  <a:gd name="connsiteX105" fmla="*/ 346767 w 768671"/>
                  <a:gd name="connsiteY105" fmla="*/ 212582 h 855213"/>
                  <a:gd name="connsiteX106" fmla="*/ 347581 w 768671"/>
                  <a:gd name="connsiteY106" fmla="*/ 209324 h 855213"/>
                  <a:gd name="connsiteX107" fmla="*/ 346767 w 768671"/>
                  <a:gd name="connsiteY107" fmla="*/ 210138 h 855213"/>
                  <a:gd name="connsiteX108" fmla="*/ 350025 w 768671"/>
                  <a:gd name="connsiteY108" fmla="*/ 206880 h 855213"/>
                  <a:gd name="connsiteX109" fmla="*/ 345138 w 768671"/>
                  <a:gd name="connsiteY109" fmla="*/ 208509 h 855213"/>
                  <a:gd name="connsiteX110" fmla="*/ 347581 w 768671"/>
                  <a:gd name="connsiteY110" fmla="*/ 203622 h 855213"/>
                  <a:gd name="connsiteX111" fmla="*/ 352468 w 768671"/>
                  <a:gd name="connsiteY111" fmla="*/ 200364 h 855213"/>
                  <a:gd name="connsiteX112" fmla="*/ 353282 w 768671"/>
                  <a:gd name="connsiteY112" fmla="*/ 197106 h 855213"/>
                  <a:gd name="connsiteX113" fmla="*/ 355726 w 768671"/>
                  <a:gd name="connsiteY113" fmla="*/ 197106 h 855213"/>
                  <a:gd name="connsiteX114" fmla="*/ 353282 w 768671"/>
                  <a:gd name="connsiteY114" fmla="*/ 199550 h 855213"/>
                  <a:gd name="connsiteX115" fmla="*/ 357355 w 768671"/>
                  <a:gd name="connsiteY115" fmla="*/ 197106 h 855213"/>
                  <a:gd name="connsiteX116" fmla="*/ 358169 w 768671"/>
                  <a:gd name="connsiteY116" fmla="*/ 192219 h 855213"/>
                  <a:gd name="connsiteX117" fmla="*/ 358169 w 768671"/>
                  <a:gd name="connsiteY117" fmla="*/ 195478 h 855213"/>
                  <a:gd name="connsiteX118" fmla="*/ 361427 w 768671"/>
                  <a:gd name="connsiteY118" fmla="*/ 193034 h 855213"/>
                  <a:gd name="connsiteX119" fmla="*/ 360613 w 768671"/>
                  <a:gd name="connsiteY119" fmla="*/ 191405 h 855213"/>
                  <a:gd name="connsiteX120" fmla="*/ 361427 w 768671"/>
                  <a:gd name="connsiteY120" fmla="*/ 191405 h 855213"/>
                  <a:gd name="connsiteX121" fmla="*/ 364686 w 768671"/>
                  <a:gd name="connsiteY121" fmla="*/ 184075 h 855213"/>
                  <a:gd name="connsiteX122" fmla="*/ 370387 w 768671"/>
                  <a:gd name="connsiteY122" fmla="*/ 180817 h 855213"/>
                  <a:gd name="connsiteX123" fmla="*/ 370387 w 768671"/>
                  <a:gd name="connsiteY123" fmla="*/ 180817 h 855213"/>
                  <a:gd name="connsiteX124" fmla="*/ 375274 w 768671"/>
                  <a:gd name="connsiteY124" fmla="*/ 175115 h 855213"/>
                  <a:gd name="connsiteX125" fmla="*/ 375274 w 768671"/>
                  <a:gd name="connsiteY125" fmla="*/ 175115 h 855213"/>
                  <a:gd name="connsiteX126" fmla="*/ 379346 w 768671"/>
                  <a:gd name="connsiteY126" fmla="*/ 170228 h 855213"/>
                  <a:gd name="connsiteX127" fmla="*/ 385862 w 768671"/>
                  <a:gd name="connsiteY127" fmla="*/ 171043 h 855213"/>
                  <a:gd name="connsiteX128" fmla="*/ 385862 w 768671"/>
                  <a:gd name="connsiteY128" fmla="*/ 165341 h 855213"/>
                  <a:gd name="connsiteX129" fmla="*/ 401338 w 768671"/>
                  <a:gd name="connsiteY129" fmla="*/ 154753 h 855213"/>
                  <a:gd name="connsiteX130" fmla="*/ 402152 w 768671"/>
                  <a:gd name="connsiteY130" fmla="*/ 152310 h 855213"/>
                  <a:gd name="connsiteX131" fmla="*/ 424958 w 768671"/>
                  <a:gd name="connsiteY131" fmla="*/ 139278 h 855213"/>
                  <a:gd name="connsiteX132" fmla="*/ 426587 w 768671"/>
                  <a:gd name="connsiteY132" fmla="*/ 141721 h 855213"/>
                  <a:gd name="connsiteX133" fmla="*/ 429030 w 768671"/>
                  <a:gd name="connsiteY133" fmla="*/ 139278 h 855213"/>
                  <a:gd name="connsiteX134" fmla="*/ 424958 w 768671"/>
                  <a:gd name="connsiteY134" fmla="*/ 137649 h 855213"/>
                  <a:gd name="connsiteX135" fmla="*/ 439618 w 768671"/>
                  <a:gd name="connsiteY135" fmla="*/ 129504 h 855213"/>
                  <a:gd name="connsiteX136" fmla="*/ 439618 w 768671"/>
                  <a:gd name="connsiteY136" fmla="*/ 127875 h 855213"/>
                  <a:gd name="connsiteX137" fmla="*/ 446134 w 768671"/>
                  <a:gd name="connsiteY137" fmla="*/ 126246 h 855213"/>
                  <a:gd name="connsiteX138" fmla="*/ 446134 w 768671"/>
                  <a:gd name="connsiteY138" fmla="*/ 124617 h 855213"/>
                  <a:gd name="connsiteX139" fmla="*/ 448578 w 768671"/>
                  <a:gd name="connsiteY139" fmla="*/ 125431 h 855213"/>
                  <a:gd name="connsiteX140" fmla="*/ 451836 w 768671"/>
                  <a:gd name="connsiteY140" fmla="*/ 122173 h 855213"/>
                  <a:gd name="connsiteX141" fmla="*/ 453465 w 768671"/>
                  <a:gd name="connsiteY141" fmla="*/ 122988 h 855213"/>
                  <a:gd name="connsiteX142" fmla="*/ 462424 w 768671"/>
                  <a:gd name="connsiteY142" fmla="*/ 116472 h 855213"/>
                  <a:gd name="connsiteX143" fmla="*/ 465682 w 768671"/>
                  <a:gd name="connsiteY143" fmla="*/ 117286 h 855213"/>
                  <a:gd name="connsiteX144" fmla="*/ 465682 w 768671"/>
                  <a:gd name="connsiteY144" fmla="*/ 114843 h 855213"/>
                  <a:gd name="connsiteX145" fmla="*/ 477085 w 768671"/>
                  <a:gd name="connsiteY145" fmla="*/ 113214 h 855213"/>
                  <a:gd name="connsiteX146" fmla="*/ 507221 w 768671"/>
                  <a:gd name="connsiteY146" fmla="*/ 94481 h 855213"/>
                  <a:gd name="connsiteX147" fmla="*/ 507221 w 768671"/>
                  <a:gd name="connsiteY147" fmla="*/ 96110 h 855213"/>
                  <a:gd name="connsiteX148" fmla="*/ 510479 w 768671"/>
                  <a:gd name="connsiteY148" fmla="*/ 93666 h 855213"/>
                  <a:gd name="connsiteX149" fmla="*/ 512108 w 768671"/>
                  <a:gd name="connsiteY149" fmla="*/ 96924 h 855213"/>
                  <a:gd name="connsiteX150" fmla="*/ 518624 w 768671"/>
                  <a:gd name="connsiteY150" fmla="*/ 91223 h 855213"/>
                  <a:gd name="connsiteX151" fmla="*/ 516995 w 768671"/>
                  <a:gd name="connsiteY151" fmla="*/ 91223 h 855213"/>
                  <a:gd name="connsiteX152" fmla="*/ 522696 w 768671"/>
                  <a:gd name="connsiteY152" fmla="*/ 87965 h 855213"/>
                  <a:gd name="connsiteX153" fmla="*/ 523511 w 768671"/>
                  <a:gd name="connsiteY153" fmla="*/ 91223 h 855213"/>
                  <a:gd name="connsiteX154" fmla="*/ 525140 w 768671"/>
                  <a:gd name="connsiteY154" fmla="*/ 88779 h 855213"/>
                  <a:gd name="connsiteX155" fmla="*/ 524325 w 768671"/>
                  <a:gd name="connsiteY155" fmla="*/ 97739 h 855213"/>
                  <a:gd name="connsiteX156" fmla="*/ 526769 w 768671"/>
                  <a:gd name="connsiteY156" fmla="*/ 96110 h 855213"/>
                  <a:gd name="connsiteX157" fmla="*/ 527583 w 768671"/>
                  <a:gd name="connsiteY157" fmla="*/ 99368 h 855213"/>
                  <a:gd name="connsiteX158" fmla="*/ 527583 w 768671"/>
                  <a:gd name="connsiteY158" fmla="*/ 92852 h 855213"/>
                  <a:gd name="connsiteX159" fmla="*/ 533285 w 768671"/>
                  <a:gd name="connsiteY159" fmla="*/ 84707 h 855213"/>
                  <a:gd name="connsiteX160" fmla="*/ 530841 w 768671"/>
                  <a:gd name="connsiteY160" fmla="*/ 87965 h 855213"/>
                  <a:gd name="connsiteX161" fmla="*/ 538172 w 768671"/>
                  <a:gd name="connsiteY161" fmla="*/ 84707 h 855213"/>
                  <a:gd name="connsiteX162" fmla="*/ 538172 w 768671"/>
                  <a:gd name="connsiteY162" fmla="*/ 80634 h 855213"/>
                  <a:gd name="connsiteX163" fmla="*/ 541430 w 768671"/>
                  <a:gd name="connsiteY163" fmla="*/ 82263 h 855213"/>
                  <a:gd name="connsiteX164" fmla="*/ 541430 w 768671"/>
                  <a:gd name="connsiteY164" fmla="*/ 79006 h 855213"/>
                  <a:gd name="connsiteX165" fmla="*/ 547131 w 768671"/>
                  <a:gd name="connsiteY165" fmla="*/ 74933 h 855213"/>
                  <a:gd name="connsiteX166" fmla="*/ 549574 w 768671"/>
                  <a:gd name="connsiteY166" fmla="*/ 80634 h 855213"/>
                  <a:gd name="connsiteX167" fmla="*/ 550389 w 768671"/>
                  <a:gd name="connsiteY167" fmla="*/ 74119 h 855213"/>
                  <a:gd name="connsiteX168" fmla="*/ 552018 w 768671"/>
                  <a:gd name="connsiteY168" fmla="*/ 77376 h 855213"/>
                  <a:gd name="connsiteX169" fmla="*/ 558534 w 768671"/>
                  <a:gd name="connsiteY169" fmla="*/ 74933 h 855213"/>
                  <a:gd name="connsiteX170" fmla="*/ 558534 w 768671"/>
                  <a:gd name="connsiteY170" fmla="*/ 72490 h 855213"/>
                  <a:gd name="connsiteX171" fmla="*/ 562606 w 768671"/>
                  <a:gd name="connsiteY171" fmla="*/ 73304 h 855213"/>
                  <a:gd name="connsiteX172" fmla="*/ 569122 w 768671"/>
                  <a:gd name="connsiteY172" fmla="*/ 70861 h 855213"/>
                  <a:gd name="connsiteX173" fmla="*/ 571566 w 768671"/>
                  <a:gd name="connsiteY173" fmla="*/ 66788 h 855213"/>
                  <a:gd name="connsiteX174" fmla="*/ 565864 w 768671"/>
                  <a:gd name="connsiteY174" fmla="*/ 67603 h 855213"/>
                  <a:gd name="connsiteX175" fmla="*/ 571566 w 768671"/>
                  <a:gd name="connsiteY175" fmla="*/ 64345 h 855213"/>
                  <a:gd name="connsiteX176" fmla="*/ 572380 w 768671"/>
                  <a:gd name="connsiteY176" fmla="*/ 65159 h 855213"/>
                  <a:gd name="connsiteX177" fmla="*/ 575638 w 768671"/>
                  <a:gd name="connsiteY177" fmla="*/ 61901 h 855213"/>
                  <a:gd name="connsiteX178" fmla="*/ 576453 w 768671"/>
                  <a:gd name="connsiteY178" fmla="*/ 63530 h 855213"/>
                  <a:gd name="connsiteX179" fmla="*/ 576453 w 768671"/>
                  <a:gd name="connsiteY179" fmla="*/ 61087 h 855213"/>
                  <a:gd name="connsiteX180" fmla="*/ 582969 w 768671"/>
                  <a:gd name="connsiteY180" fmla="*/ 61901 h 855213"/>
                  <a:gd name="connsiteX181" fmla="*/ 580525 w 768671"/>
                  <a:gd name="connsiteY181" fmla="*/ 64345 h 855213"/>
                  <a:gd name="connsiteX182" fmla="*/ 584598 w 768671"/>
                  <a:gd name="connsiteY182" fmla="*/ 63530 h 855213"/>
                  <a:gd name="connsiteX183" fmla="*/ 585412 w 768671"/>
                  <a:gd name="connsiteY183" fmla="*/ 57829 h 855213"/>
                  <a:gd name="connsiteX184" fmla="*/ 588670 w 768671"/>
                  <a:gd name="connsiteY184" fmla="*/ 57014 h 855213"/>
                  <a:gd name="connsiteX185" fmla="*/ 586226 w 768671"/>
                  <a:gd name="connsiteY185" fmla="*/ 60272 h 855213"/>
                  <a:gd name="connsiteX186" fmla="*/ 592743 w 768671"/>
                  <a:gd name="connsiteY186" fmla="*/ 61087 h 855213"/>
                  <a:gd name="connsiteX187" fmla="*/ 593557 w 768671"/>
                  <a:gd name="connsiteY187" fmla="*/ 56200 h 855213"/>
                  <a:gd name="connsiteX188" fmla="*/ 596815 w 768671"/>
                  <a:gd name="connsiteY188" fmla="*/ 57014 h 855213"/>
                  <a:gd name="connsiteX189" fmla="*/ 598444 w 768671"/>
                  <a:gd name="connsiteY189" fmla="*/ 52942 h 855213"/>
                  <a:gd name="connsiteX190" fmla="*/ 607403 w 768671"/>
                  <a:gd name="connsiteY190" fmla="*/ 54571 h 855213"/>
                  <a:gd name="connsiteX191" fmla="*/ 604960 w 768671"/>
                  <a:gd name="connsiteY191" fmla="*/ 58643 h 855213"/>
                  <a:gd name="connsiteX192" fmla="*/ 607403 w 768671"/>
                  <a:gd name="connsiteY192" fmla="*/ 57829 h 855213"/>
                  <a:gd name="connsiteX193" fmla="*/ 609032 w 768671"/>
                  <a:gd name="connsiteY193" fmla="*/ 61901 h 855213"/>
                  <a:gd name="connsiteX194" fmla="*/ 613105 w 768671"/>
                  <a:gd name="connsiteY194" fmla="*/ 59458 h 855213"/>
                  <a:gd name="connsiteX195" fmla="*/ 613105 w 768671"/>
                  <a:gd name="connsiteY195" fmla="*/ 49684 h 855213"/>
                  <a:gd name="connsiteX196" fmla="*/ 623693 w 768671"/>
                  <a:gd name="connsiteY196" fmla="*/ 48869 h 855213"/>
                  <a:gd name="connsiteX197" fmla="*/ 621250 w 768671"/>
                  <a:gd name="connsiteY197" fmla="*/ 47240 h 855213"/>
                  <a:gd name="connsiteX198" fmla="*/ 626951 w 768671"/>
                  <a:gd name="connsiteY198" fmla="*/ 42353 h 855213"/>
                  <a:gd name="connsiteX199" fmla="*/ 627765 w 768671"/>
                  <a:gd name="connsiteY199" fmla="*/ 48055 h 855213"/>
                  <a:gd name="connsiteX200" fmla="*/ 624508 w 768671"/>
                  <a:gd name="connsiteY200" fmla="*/ 48869 h 855213"/>
                  <a:gd name="connsiteX201" fmla="*/ 629395 w 768671"/>
                  <a:gd name="connsiteY201" fmla="*/ 51313 h 855213"/>
                  <a:gd name="connsiteX202" fmla="*/ 633467 w 768671"/>
                  <a:gd name="connsiteY202" fmla="*/ 47240 h 855213"/>
                  <a:gd name="connsiteX203" fmla="*/ 631023 w 768671"/>
                  <a:gd name="connsiteY203" fmla="*/ 46426 h 855213"/>
                  <a:gd name="connsiteX204" fmla="*/ 637539 w 768671"/>
                  <a:gd name="connsiteY204" fmla="*/ 42353 h 855213"/>
                  <a:gd name="connsiteX205" fmla="*/ 632652 w 768671"/>
                  <a:gd name="connsiteY205" fmla="*/ 40724 h 855213"/>
                  <a:gd name="connsiteX206" fmla="*/ 635910 w 768671"/>
                  <a:gd name="connsiteY206" fmla="*/ 38281 h 855213"/>
                  <a:gd name="connsiteX207" fmla="*/ 635910 w 768671"/>
                  <a:gd name="connsiteY207" fmla="*/ 39910 h 855213"/>
                  <a:gd name="connsiteX208" fmla="*/ 641612 w 768671"/>
                  <a:gd name="connsiteY208" fmla="*/ 35023 h 855213"/>
                  <a:gd name="connsiteX209" fmla="*/ 644870 w 768671"/>
                  <a:gd name="connsiteY209" fmla="*/ 36652 h 855213"/>
                  <a:gd name="connsiteX210" fmla="*/ 639168 w 768671"/>
                  <a:gd name="connsiteY210" fmla="*/ 41539 h 855213"/>
                  <a:gd name="connsiteX211" fmla="*/ 646499 w 768671"/>
                  <a:gd name="connsiteY211" fmla="*/ 37466 h 855213"/>
                  <a:gd name="connsiteX212" fmla="*/ 644055 w 768671"/>
                  <a:gd name="connsiteY212" fmla="*/ 39096 h 855213"/>
                  <a:gd name="connsiteX213" fmla="*/ 652200 w 768671"/>
                  <a:gd name="connsiteY213" fmla="*/ 38281 h 855213"/>
                  <a:gd name="connsiteX214" fmla="*/ 652200 w 768671"/>
                  <a:gd name="connsiteY214" fmla="*/ 35023 h 855213"/>
                  <a:gd name="connsiteX215" fmla="*/ 661974 w 768671"/>
                  <a:gd name="connsiteY215" fmla="*/ 29322 h 855213"/>
                  <a:gd name="connsiteX216" fmla="*/ 665232 w 768671"/>
                  <a:gd name="connsiteY216" fmla="*/ 30951 h 855213"/>
                  <a:gd name="connsiteX217" fmla="*/ 653829 w 768671"/>
                  <a:gd name="connsiteY217" fmla="*/ 36652 h 855213"/>
                  <a:gd name="connsiteX218" fmla="*/ 649757 w 768671"/>
                  <a:gd name="connsiteY218" fmla="*/ 41539 h 855213"/>
                  <a:gd name="connsiteX219" fmla="*/ 656273 w 768671"/>
                  <a:gd name="connsiteY219" fmla="*/ 44797 h 855213"/>
                  <a:gd name="connsiteX220" fmla="*/ 658716 w 768671"/>
                  <a:gd name="connsiteY220" fmla="*/ 42353 h 855213"/>
                  <a:gd name="connsiteX221" fmla="*/ 656273 w 768671"/>
                  <a:gd name="connsiteY221" fmla="*/ 39096 h 855213"/>
                  <a:gd name="connsiteX222" fmla="*/ 667675 w 768671"/>
                  <a:gd name="connsiteY222" fmla="*/ 31765 h 855213"/>
                  <a:gd name="connsiteX223" fmla="*/ 667675 w 768671"/>
                  <a:gd name="connsiteY223" fmla="*/ 35023 h 855213"/>
                  <a:gd name="connsiteX224" fmla="*/ 684780 w 768671"/>
                  <a:gd name="connsiteY224" fmla="*/ 28507 h 855213"/>
                  <a:gd name="connsiteX225" fmla="*/ 687223 w 768671"/>
                  <a:gd name="connsiteY225" fmla="*/ 23620 h 855213"/>
                  <a:gd name="connsiteX226" fmla="*/ 681522 w 768671"/>
                  <a:gd name="connsiteY226" fmla="*/ 21177 h 855213"/>
                  <a:gd name="connsiteX227" fmla="*/ 683151 w 768671"/>
                  <a:gd name="connsiteY227" fmla="*/ 22806 h 855213"/>
                  <a:gd name="connsiteX228" fmla="*/ 688852 w 768671"/>
                  <a:gd name="connsiteY228" fmla="*/ 20362 h 855213"/>
                  <a:gd name="connsiteX229" fmla="*/ 688852 w 768671"/>
                  <a:gd name="connsiteY229" fmla="*/ 26878 h 855213"/>
                  <a:gd name="connsiteX230" fmla="*/ 692925 w 768671"/>
                  <a:gd name="connsiteY230" fmla="*/ 26878 h 855213"/>
                  <a:gd name="connsiteX231" fmla="*/ 704327 w 768671"/>
                  <a:gd name="connsiteY231" fmla="*/ 18733 h 855213"/>
                  <a:gd name="connsiteX232" fmla="*/ 722246 w 768671"/>
                  <a:gd name="connsiteY232" fmla="*/ 11403 h 855213"/>
                  <a:gd name="connsiteX233" fmla="*/ 727133 w 768671"/>
                  <a:gd name="connsiteY233" fmla="*/ 14661 h 855213"/>
                  <a:gd name="connsiteX234" fmla="*/ 728762 w 768671"/>
                  <a:gd name="connsiteY234" fmla="*/ 12217 h 855213"/>
                  <a:gd name="connsiteX235" fmla="*/ 728762 w 768671"/>
                  <a:gd name="connsiteY235" fmla="*/ 13032 h 855213"/>
                  <a:gd name="connsiteX236" fmla="*/ 737722 w 768671"/>
                  <a:gd name="connsiteY236" fmla="*/ 7330 h 855213"/>
                  <a:gd name="connsiteX237" fmla="*/ 737722 w 768671"/>
                  <a:gd name="connsiteY237" fmla="*/ 10588 h 855213"/>
                  <a:gd name="connsiteX238" fmla="*/ 740165 w 768671"/>
                  <a:gd name="connsiteY238" fmla="*/ 8959 h 855213"/>
                  <a:gd name="connsiteX239" fmla="*/ 740979 w 768671"/>
                  <a:gd name="connsiteY239" fmla="*/ 11403 h 855213"/>
                  <a:gd name="connsiteX240" fmla="*/ 749939 w 768671"/>
                  <a:gd name="connsiteY240" fmla="*/ 7330 h 855213"/>
                  <a:gd name="connsiteX241" fmla="*/ 747495 w 768671"/>
                  <a:gd name="connsiteY241" fmla="*/ 6516 h 855213"/>
                  <a:gd name="connsiteX242" fmla="*/ 761342 w 768671"/>
                  <a:gd name="connsiteY242" fmla="*/ 814 h 855213"/>
                  <a:gd name="connsiteX243" fmla="*/ 762156 w 768671"/>
                  <a:gd name="connsiteY243" fmla="*/ 2443 h 855213"/>
                  <a:gd name="connsiteX244" fmla="*/ 764600 w 768671"/>
                  <a:gd name="connsiteY244" fmla="*/ 0 h 855213"/>
                  <a:gd name="connsiteX245" fmla="*/ 768672 w 768671"/>
                  <a:gd name="connsiteY245" fmla="*/ 0 h 855213"/>
                  <a:gd name="connsiteX246" fmla="*/ 762156 w 768671"/>
                  <a:gd name="connsiteY246" fmla="*/ 7330 h 855213"/>
                  <a:gd name="connsiteX247" fmla="*/ 761342 w 768671"/>
                  <a:gd name="connsiteY247" fmla="*/ 3258 h 855213"/>
                  <a:gd name="connsiteX248" fmla="*/ 754826 w 768671"/>
                  <a:gd name="connsiteY248" fmla="*/ 6516 h 855213"/>
                  <a:gd name="connsiteX249" fmla="*/ 758084 w 768671"/>
                  <a:gd name="connsiteY249" fmla="*/ 4072 h 855213"/>
                  <a:gd name="connsiteX250" fmla="*/ 756455 w 768671"/>
                  <a:gd name="connsiteY250" fmla="*/ 8959 h 855213"/>
                  <a:gd name="connsiteX251" fmla="*/ 758898 w 768671"/>
                  <a:gd name="connsiteY251" fmla="*/ 8145 h 855213"/>
                  <a:gd name="connsiteX252" fmla="*/ 752382 w 768671"/>
                  <a:gd name="connsiteY252" fmla="*/ 12217 h 855213"/>
                  <a:gd name="connsiteX253" fmla="*/ 751568 w 768671"/>
                  <a:gd name="connsiteY253" fmla="*/ 10588 h 855213"/>
                  <a:gd name="connsiteX254" fmla="*/ 745052 w 768671"/>
                  <a:gd name="connsiteY254" fmla="*/ 15475 h 855213"/>
                  <a:gd name="connsiteX255" fmla="*/ 733649 w 768671"/>
                  <a:gd name="connsiteY255" fmla="*/ 21177 h 855213"/>
                  <a:gd name="connsiteX256" fmla="*/ 738536 w 768671"/>
                  <a:gd name="connsiteY256" fmla="*/ 13846 h 855213"/>
                  <a:gd name="connsiteX257" fmla="*/ 732020 w 768671"/>
                  <a:gd name="connsiteY257" fmla="*/ 15475 h 855213"/>
                  <a:gd name="connsiteX258" fmla="*/ 727948 w 768671"/>
                  <a:gd name="connsiteY258" fmla="*/ 22806 h 855213"/>
                  <a:gd name="connsiteX259" fmla="*/ 727133 w 768671"/>
                  <a:gd name="connsiteY259" fmla="*/ 21177 h 855213"/>
                  <a:gd name="connsiteX260" fmla="*/ 720617 w 768671"/>
                  <a:gd name="connsiteY260" fmla="*/ 26878 h 855213"/>
                  <a:gd name="connsiteX261" fmla="*/ 700255 w 768671"/>
                  <a:gd name="connsiteY261" fmla="*/ 34209 h 855213"/>
                  <a:gd name="connsiteX262" fmla="*/ 705142 w 768671"/>
                  <a:gd name="connsiteY262" fmla="*/ 39910 h 855213"/>
                  <a:gd name="connsiteX263" fmla="*/ 692110 w 768671"/>
                  <a:gd name="connsiteY263" fmla="*/ 48055 h 855213"/>
                  <a:gd name="connsiteX264" fmla="*/ 672562 w 768671"/>
                  <a:gd name="connsiteY264" fmla="*/ 54571 h 855213"/>
                  <a:gd name="connsiteX265" fmla="*/ 637539 w 768671"/>
                  <a:gd name="connsiteY265" fmla="*/ 70046 h 855213"/>
                  <a:gd name="connsiteX266" fmla="*/ 639168 w 768671"/>
                  <a:gd name="connsiteY266" fmla="*/ 66788 h 855213"/>
                  <a:gd name="connsiteX267" fmla="*/ 635096 w 768671"/>
                  <a:gd name="connsiteY267" fmla="*/ 67603 h 855213"/>
                  <a:gd name="connsiteX268" fmla="*/ 631838 w 768671"/>
                  <a:gd name="connsiteY268" fmla="*/ 73304 h 855213"/>
                  <a:gd name="connsiteX269" fmla="*/ 614734 w 768671"/>
                  <a:gd name="connsiteY269" fmla="*/ 82263 h 855213"/>
                  <a:gd name="connsiteX270" fmla="*/ 613919 w 768671"/>
                  <a:gd name="connsiteY270" fmla="*/ 80634 h 855213"/>
                  <a:gd name="connsiteX271" fmla="*/ 596000 w 768671"/>
                  <a:gd name="connsiteY271" fmla="*/ 87150 h 855213"/>
                  <a:gd name="connsiteX272" fmla="*/ 591113 w 768671"/>
                  <a:gd name="connsiteY272" fmla="*/ 86336 h 855213"/>
                  <a:gd name="connsiteX273" fmla="*/ 582154 w 768671"/>
                  <a:gd name="connsiteY273" fmla="*/ 94481 h 855213"/>
                  <a:gd name="connsiteX274" fmla="*/ 568308 w 768671"/>
                  <a:gd name="connsiteY274" fmla="*/ 98553 h 855213"/>
                  <a:gd name="connsiteX275" fmla="*/ 527583 w 768671"/>
                  <a:gd name="connsiteY275" fmla="*/ 118915 h 855213"/>
                  <a:gd name="connsiteX276" fmla="*/ 525954 w 768671"/>
                  <a:gd name="connsiteY276" fmla="*/ 117286 h 855213"/>
                  <a:gd name="connsiteX277" fmla="*/ 485230 w 768671"/>
                  <a:gd name="connsiteY277" fmla="*/ 138463 h 855213"/>
                  <a:gd name="connsiteX278" fmla="*/ 485230 w 768671"/>
                  <a:gd name="connsiteY278" fmla="*/ 135205 h 855213"/>
                  <a:gd name="connsiteX279" fmla="*/ 479528 w 768671"/>
                  <a:gd name="connsiteY279" fmla="*/ 141721 h 855213"/>
                  <a:gd name="connsiteX280" fmla="*/ 468126 w 768671"/>
                  <a:gd name="connsiteY280" fmla="*/ 146608 h 855213"/>
                  <a:gd name="connsiteX281" fmla="*/ 461610 w 768671"/>
                  <a:gd name="connsiteY281" fmla="*/ 152310 h 855213"/>
                  <a:gd name="connsiteX282" fmla="*/ 445320 w 768671"/>
                  <a:gd name="connsiteY282" fmla="*/ 161269 h 855213"/>
                  <a:gd name="connsiteX283" fmla="*/ 446949 w 768671"/>
                  <a:gd name="connsiteY283" fmla="*/ 160454 h 855213"/>
                  <a:gd name="connsiteX284" fmla="*/ 444505 w 768671"/>
                  <a:gd name="connsiteY284" fmla="*/ 158825 h 855213"/>
                  <a:gd name="connsiteX285" fmla="*/ 439618 w 768671"/>
                  <a:gd name="connsiteY285" fmla="*/ 165341 h 855213"/>
                  <a:gd name="connsiteX286" fmla="*/ 416813 w 768671"/>
                  <a:gd name="connsiteY286" fmla="*/ 179188 h 855213"/>
                  <a:gd name="connsiteX287" fmla="*/ 415998 w 768671"/>
                  <a:gd name="connsiteY287" fmla="*/ 182446 h 855213"/>
                  <a:gd name="connsiteX288" fmla="*/ 399708 w 768671"/>
                  <a:gd name="connsiteY288" fmla="*/ 194663 h 855213"/>
                  <a:gd name="connsiteX289" fmla="*/ 397265 w 768671"/>
                  <a:gd name="connsiteY289" fmla="*/ 193848 h 855213"/>
                  <a:gd name="connsiteX290" fmla="*/ 397265 w 768671"/>
                  <a:gd name="connsiteY290" fmla="*/ 197106 h 855213"/>
                  <a:gd name="connsiteX291" fmla="*/ 371201 w 768671"/>
                  <a:gd name="connsiteY291" fmla="*/ 219098 h 855213"/>
                  <a:gd name="connsiteX292" fmla="*/ 335364 w 768671"/>
                  <a:gd name="connsiteY292" fmla="*/ 262266 h 855213"/>
                  <a:gd name="connsiteX293" fmla="*/ 334549 w 768671"/>
                  <a:gd name="connsiteY293" fmla="*/ 261451 h 855213"/>
                  <a:gd name="connsiteX294" fmla="*/ 323961 w 768671"/>
                  <a:gd name="connsiteY294" fmla="*/ 276926 h 855213"/>
                  <a:gd name="connsiteX295" fmla="*/ 319889 w 768671"/>
                  <a:gd name="connsiteY295" fmla="*/ 279370 h 855213"/>
                  <a:gd name="connsiteX296" fmla="*/ 308486 w 768671"/>
                  <a:gd name="connsiteY296" fmla="*/ 296474 h 855213"/>
                  <a:gd name="connsiteX297" fmla="*/ 309300 w 768671"/>
                  <a:gd name="connsiteY297" fmla="*/ 294845 h 855213"/>
                  <a:gd name="connsiteX298" fmla="*/ 296268 w 768671"/>
                  <a:gd name="connsiteY298" fmla="*/ 311135 h 855213"/>
                  <a:gd name="connsiteX299" fmla="*/ 296268 w 768671"/>
                  <a:gd name="connsiteY299" fmla="*/ 308691 h 855213"/>
                  <a:gd name="connsiteX300" fmla="*/ 291381 w 768671"/>
                  <a:gd name="connsiteY300" fmla="*/ 315207 h 855213"/>
                  <a:gd name="connsiteX301" fmla="*/ 293010 w 768671"/>
                  <a:gd name="connsiteY301" fmla="*/ 316022 h 855213"/>
                  <a:gd name="connsiteX302" fmla="*/ 266132 w 768671"/>
                  <a:gd name="connsiteY302" fmla="*/ 360004 h 855213"/>
                  <a:gd name="connsiteX303" fmla="*/ 257173 w 768671"/>
                  <a:gd name="connsiteY303" fmla="*/ 366520 h 855213"/>
                  <a:gd name="connsiteX304" fmla="*/ 257173 w 768671"/>
                  <a:gd name="connsiteY304" fmla="*/ 367335 h 855213"/>
                  <a:gd name="connsiteX305" fmla="*/ 250657 w 768671"/>
                  <a:gd name="connsiteY305" fmla="*/ 373036 h 855213"/>
                  <a:gd name="connsiteX306" fmla="*/ 252286 w 768671"/>
                  <a:gd name="connsiteY306" fmla="*/ 376294 h 855213"/>
                  <a:gd name="connsiteX307" fmla="*/ 242512 w 768671"/>
                  <a:gd name="connsiteY307" fmla="*/ 387697 h 855213"/>
                  <a:gd name="connsiteX308" fmla="*/ 241698 w 768671"/>
                  <a:gd name="connsiteY308" fmla="*/ 386883 h 855213"/>
                  <a:gd name="connsiteX309" fmla="*/ 235182 w 768671"/>
                  <a:gd name="connsiteY309" fmla="*/ 407245 h 855213"/>
                  <a:gd name="connsiteX310" fmla="*/ 178167 w 768671"/>
                  <a:gd name="connsiteY310" fmla="*/ 504169 h 855213"/>
                  <a:gd name="connsiteX311" fmla="*/ 121968 w 768671"/>
                  <a:gd name="connsiteY311" fmla="*/ 598650 h 855213"/>
                  <a:gd name="connsiteX312" fmla="*/ 111379 w 768671"/>
                  <a:gd name="connsiteY312" fmla="*/ 614125 h 855213"/>
                  <a:gd name="connsiteX313" fmla="*/ 110565 w 768671"/>
                  <a:gd name="connsiteY313" fmla="*/ 613310 h 855213"/>
                  <a:gd name="connsiteX314" fmla="*/ 109750 w 768671"/>
                  <a:gd name="connsiteY314" fmla="*/ 621455 h 855213"/>
                  <a:gd name="connsiteX315" fmla="*/ 91017 w 768671"/>
                  <a:gd name="connsiteY315" fmla="*/ 657293 h 855213"/>
                  <a:gd name="connsiteX316" fmla="*/ 89388 w 768671"/>
                  <a:gd name="connsiteY316" fmla="*/ 655664 h 855213"/>
                  <a:gd name="connsiteX317" fmla="*/ 89388 w 768671"/>
                  <a:gd name="connsiteY317" fmla="*/ 658922 h 855213"/>
                  <a:gd name="connsiteX318" fmla="*/ 88573 w 768671"/>
                  <a:gd name="connsiteY318" fmla="*/ 658922 h 855213"/>
                  <a:gd name="connsiteX319" fmla="*/ 90203 w 768671"/>
                  <a:gd name="connsiteY319" fmla="*/ 662180 h 855213"/>
                  <a:gd name="connsiteX320" fmla="*/ 43777 w 768671"/>
                  <a:gd name="connsiteY320" fmla="*/ 756661 h 855213"/>
                  <a:gd name="connsiteX321" fmla="*/ 33188 w 768671"/>
                  <a:gd name="connsiteY321" fmla="*/ 783539 h 855213"/>
                  <a:gd name="connsiteX322" fmla="*/ 3867 w 768671"/>
                  <a:gd name="connsiteY322" fmla="*/ 855214 h 855213"/>
                  <a:gd name="connsiteX323" fmla="*/ 609 w 768671"/>
                  <a:gd name="connsiteY323" fmla="*/ 838110 h 855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768671" h="855213">
                    <a:moveTo>
                      <a:pt x="609" y="838110"/>
                    </a:moveTo>
                    <a:cubicBezTo>
                      <a:pt x="-1020" y="822634"/>
                      <a:pt x="11197" y="806345"/>
                      <a:pt x="12826" y="790055"/>
                    </a:cubicBezTo>
                    <a:cubicBezTo>
                      <a:pt x="12826" y="788426"/>
                      <a:pt x="16084" y="791684"/>
                      <a:pt x="16084" y="787611"/>
                    </a:cubicBezTo>
                    <a:cubicBezTo>
                      <a:pt x="16899" y="771321"/>
                      <a:pt x="28301" y="750145"/>
                      <a:pt x="39704" y="734669"/>
                    </a:cubicBezTo>
                    <a:lnTo>
                      <a:pt x="40519" y="736298"/>
                    </a:lnTo>
                    <a:cubicBezTo>
                      <a:pt x="42148" y="733040"/>
                      <a:pt x="41333" y="728153"/>
                      <a:pt x="42962" y="724896"/>
                    </a:cubicBezTo>
                    <a:cubicBezTo>
                      <a:pt x="43777" y="724896"/>
                      <a:pt x="42962" y="726525"/>
                      <a:pt x="44591" y="725710"/>
                    </a:cubicBezTo>
                    <a:cubicBezTo>
                      <a:pt x="42962" y="724081"/>
                      <a:pt x="46220" y="719194"/>
                      <a:pt x="46220" y="716751"/>
                    </a:cubicBezTo>
                    <a:cubicBezTo>
                      <a:pt x="47849" y="715936"/>
                      <a:pt x="48664" y="716751"/>
                      <a:pt x="50293" y="715122"/>
                    </a:cubicBezTo>
                    <a:lnTo>
                      <a:pt x="49478" y="711864"/>
                    </a:lnTo>
                    <a:cubicBezTo>
                      <a:pt x="47035" y="704533"/>
                      <a:pt x="55994" y="698832"/>
                      <a:pt x="56808" y="689873"/>
                    </a:cubicBezTo>
                    <a:cubicBezTo>
                      <a:pt x="56808" y="690687"/>
                      <a:pt x="56808" y="691501"/>
                      <a:pt x="57623" y="690687"/>
                    </a:cubicBezTo>
                    <a:cubicBezTo>
                      <a:pt x="60881" y="677655"/>
                      <a:pt x="68211" y="662994"/>
                      <a:pt x="73913" y="649148"/>
                    </a:cubicBezTo>
                    <a:cubicBezTo>
                      <a:pt x="74727" y="649962"/>
                      <a:pt x="75542" y="650777"/>
                      <a:pt x="76356" y="650777"/>
                    </a:cubicBezTo>
                    <a:cubicBezTo>
                      <a:pt x="74727" y="649148"/>
                      <a:pt x="76356" y="645076"/>
                      <a:pt x="77171" y="641003"/>
                    </a:cubicBezTo>
                    <a:cubicBezTo>
                      <a:pt x="80429" y="640189"/>
                      <a:pt x="77985" y="633673"/>
                      <a:pt x="81243" y="630415"/>
                    </a:cubicBezTo>
                    <a:lnTo>
                      <a:pt x="81243" y="631229"/>
                    </a:lnTo>
                    <a:cubicBezTo>
                      <a:pt x="80429" y="627157"/>
                      <a:pt x="84501" y="627157"/>
                      <a:pt x="83687" y="623899"/>
                    </a:cubicBezTo>
                    <a:lnTo>
                      <a:pt x="86130" y="623084"/>
                    </a:lnTo>
                    <a:cubicBezTo>
                      <a:pt x="83687" y="619826"/>
                      <a:pt x="90203" y="619826"/>
                      <a:pt x="90203" y="616568"/>
                    </a:cubicBezTo>
                    <a:lnTo>
                      <a:pt x="89388" y="616568"/>
                    </a:lnTo>
                    <a:cubicBezTo>
                      <a:pt x="90203" y="614125"/>
                      <a:pt x="91832" y="613310"/>
                      <a:pt x="92646" y="610867"/>
                    </a:cubicBezTo>
                    <a:lnTo>
                      <a:pt x="93460" y="610867"/>
                    </a:lnTo>
                    <a:cubicBezTo>
                      <a:pt x="95090" y="605166"/>
                      <a:pt x="98347" y="603537"/>
                      <a:pt x="95904" y="601908"/>
                    </a:cubicBezTo>
                    <a:cubicBezTo>
                      <a:pt x="98347" y="601093"/>
                      <a:pt x="94275" y="607609"/>
                      <a:pt x="98347" y="605980"/>
                    </a:cubicBezTo>
                    <a:cubicBezTo>
                      <a:pt x="104863" y="588061"/>
                      <a:pt x="114637" y="570957"/>
                      <a:pt x="124411" y="554667"/>
                    </a:cubicBezTo>
                    <a:cubicBezTo>
                      <a:pt x="126040" y="553038"/>
                      <a:pt x="127669" y="552224"/>
                      <a:pt x="128484" y="552224"/>
                    </a:cubicBezTo>
                    <a:cubicBezTo>
                      <a:pt x="129298" y="550595"/>
                      <a:pt x="131742" y="545708"/>
                      <a:pt x="131742" y="543264"/>
                    </a:cubicBezTo>
                    <a:cubicBezTo>
                      <a:pt x="131742" y="544079"/>
                      <a:pt x="133370" y="543264"/>
                      <a:pt x="134185" y="542450"/>
                    </a:cubicBezTo>
                    <a:cubicBezTo>
                      <a:pt x="136629" y="540006"/>
                      <a:pt x="133370" y="537563"/>
                      <a:pt x="136629" y="535120"/>
                    </a:cubicBezTo>
                    <a:cubicBezTo>
                      <a:pt x="136629" y="536748"/>
                      <a:pt x="136629" y="537563"/>
                      <a:pt x="138257" y="537563"/>
                    </a:cubicBezTo>
                    <a:cubicBezTo>
                      <a:pt x="138257" y="533491"/>
                      <a:pt x="140701" y="530233"/>
                      <a:pt x="142330" y="526160"/>
                    </a:cubicBezTo>
                    <a:cubicBezTo>
                      <a:pt x="142330" y="526975"/>
                      <a:pt x="142330" y="527789"/>
                      <a:pt x="143144" y="527789"/>
                    </a:cubicBezTo>
                    <a:cubicBezTo>
                      <a:pt x="143144" y="522902"/>
                      <a:pt x="147217" y="521273"/>
                      <a:pt x="148031" y="517201"/>
                    </a:cubicBezTo>
                    <a:lnTo>
                      <a:pt x="148846" y="518830"/>
                    </a:lnTo>
                    <a:cubicBezTo>
                      <a:pt x="153733" y="514757"/>
                      <a:pt x="147217" y="515572"/>
                      <a:pt x="150475" y="511499"/>
                    </a:cubicBezTo>
                    <a:cubicBezTo>
                      <a:pt x="150475" y="513128"/>
                      <a:pt x="151289" y="513128"/>
                      <a:pt x="151289" y="513128"/>
                    </a:cubicBezTo>
                    <a:cubicBezTo>
                      <a:pt x="151289" y="507427"/>
                      <a:pt x="156176" y="501725"/>
                      <a:pt x="157805" y="496839"/>
                    </a:cubicBezTo>
                    <a:cubicBezTo>
                      <a:pt x="157805" y="496839"/>
                      <a:pt x="158620" y="497653"/>
                      <a:pt x="158620" y="497653"/>
                    </a:cubicBezTo>
                    <a:cubicBezTo>
                      <a:pt x="161063" y="492766"/>
                      <a:pt x="164321" y="488694"/>
                      <a:pt x="166764" y="482992"/>
                    </a:cubicBezTo>
                    <a:cubicBezTo>
                      <a:pt x="168394" y="481363"/>
                      <a:pt x="169208" y="485436"/>
                      <a:pt x="171651" y="480549"/>
                    </a:cubicBezTo>
                    <a:cubicBezTo>
                      <a:pt x="169208" y="478920"/>
                      <a:pt x="175724" y="471589"/>
                      <a:pt x="170837" y="473218"/>
                    </a:cubicBezTo>
                    <a:cubicBezTo>
                      <a:pt x="174095" y="469146"/>
                      <a:pt x="178982" y="463444"/>
                      <a:pt x="179796" y="460187"/>
                    </a:cubicBezTo>
                    <a:cubicBezTo>
                      <a:pt x="179796" y="462630"/>
                      <a:pt x="183869" y="460187"/>
                      <a:pt x="182240" y="463444"/>
                    </a:cubicBezTo>
                    <a:lnTo>
                      <a:pt x="185498" y="461815"/>
                    </a:lnTo>
                    <a:cubicBezTo>
                      <a:pt x="186312" y="462630"/>
                      <a:pt x="183869" y="464259"/>
                      <a:pt x="185498" y="464259"/>
                    </a:cubicBezTo>
                    <a:cubicBezTo>
                      <a:pt x="186312" y="462630"/>
                      <a:pt x="188756" y="456929"/>
                      <a:pt x="189570" y="456114"/>
                    </a:cubicBezTo>
                    <a:cubicBezTo>
                      <a:pt x="189570" y="452042"/>
                      <a:pt x="188756" y="447155"/>
                      <a:pt x="191199" y="442268"/>
                    </a:cubicBezTo>
                    <a:cubicBezTo>
                      <a:pt x="190385" y="445526"/>
                      <a:pt x="194457" y="443082"/>
                      <a:pt x="194457" y="444711"/>
                    </a:cubicBezTo>
                    <a:lnTo>
                      <a:pt x="193643" y="434937"/>
                    </a:lnTo>
                    <a:cubicBezTo>
                      <a:pt x="194457" y="433308"/>
                      <a:pt x="196086" y="435752"/>
                      <a:pt x="196901" y="433308"/>
                    </a:cubicBezTo>
                    <a:cubicBezTo>
                      <a:pt x="196086" y="433308"/>
                      <a:pt x="196086" y="431679"/>
                      <a:pt x="196086" y="430865"/>
                    </a:cubicBezTo>
                    <a:cubicBezTo>
                      <a:pt x="196901" y="430050"/>
                      <a:pt x="200159" y="423535"/>
                      <a:pt x="202602" y="424349"/>
                    </a:cubicBezTo>
                    <a:cubicBezTo>
                      <a:pt x="204231" y="424349"/>
                      <a:pt x="201788" y="427607"/>
                      <a:pt x="203417" y="425978"/>
                    </a:cubicBezTo>
                    <a:cubicBezTo>
                      <a:pt x="205046" y="422720"/>
                      <a:pt x="204231" y="421905"/>
                      <a:pt x="206674" y="419462"/>
                    </a:cubicBezTo>
                    <a:lnTo>
                      <a:pt x="206674" y="419462"/>
                    </a:lnTo>
                    <a:cubicBezTo>
                      <a:pt x="208303" y="417833"/>
                      <a:pt x="209118" y="412946"/>
                      <a:pt x="206674" y="413761"/>
                    </a:cubicBezTo>
                    <a:cubicBezTo>
                      <a:pt x="205860" y="415390"/>
                      <a:pt x="208303" y="414575"/>
                      <a:pt x="206674" y="415390"/>
                    </a:cubicBezTo>
                    <a:cubicBezTo>
                      <a:pt x="205860" y="412946"/>
                      <a:pt x="208303" y="408874"/>
                      <a:pt x="209933" y="406430"/>
                    </a:cubicBezTo>
                    <a:cubicBezTo>
                      <a:pt x="209933" y="408059"/>
                      <a:pt x="210747" y="408059"/>
                      <a:pt x="210747" y="408874"/>
                    </a:cubicBezTo>
                    <a:cubicBezTo>
                      <a:pt x="211561" y="403172"/>
                      <a:pt x="213190" y="399100"/>
                      <a:pt x="215634" y="393398"/>
                    </a:cubicBezTo>
                    <a:cubicBezTo>
                      <a:pt x="214819" y="392584"/>
                      <a:pt x="216448" y="396656"/>
                      <a:pt x="215634" y="396656"/>
                    </a:cubicBezTo>
                    <a:cubicBezTo>
                      <a:pt x="221335" y="391769"/>
                      <a:pt x="221335" y="382810"/>
                      <a:pt x="226222" y="379552"/>
                    </a:cubicBezTo>
                    <a:cubicBezTo>
                      <a:pt x="226222" y="380367"/>
                      <a:pt x="224593" y="378738"/>
                      <a:pt x="224593" y="378738"/>
                    </a:cubicBezTo>
                    <a:cubicBezTo>
                      <a:pt x="226222" y="376294"/>
                      <a:pt x="227851" y="377109"/>
                      <a:pt x="228666" y="374665"/>
                    </a:cubicBezTo>
                    <a:cubicBezTo>
                      <a:pt x="229480" y="375480"/>
                      <a:pt x="229480" y="372222"/>
                      <a:pt x="231109" y="369778"/>
                    </a:cubicBezTo>
                    <a:cubicBezTo>
                      <a:pt x="231109" y="368149"/>
                      <a:pt x="231924" y="369778"/>
                      <a:pt x="231109" y="371407"/>
                    </a:cubicBezTo>
                    <a:cubicBezTo>
                      <a:pt x="231924" y="368149"/>
                      <a:pt x="236811" y="356746"/>
                      <a:pt x="242512" y="351859"/>
                    </a:cubicBezTo>
                    <a:cubicBezTo>
                      <a:pt x="241698" y="351859"/>
                      <a:pt x="242512" y="346158"/>
                      <a:pt x="243326" y="345343"/>
                    </a:cubicBezTo>
                    <a:lnTo>
                      <a:pt x="244141" y="346972"/>
                    </a:lnTo>
                    <a:cubicBezTo>
                      <a:pt x="245770" y="346158"/>
                      <a:pt x="247399" y="342086"/>
                      <a:pt x="248213" y="342900"/>
                    </a:cubicBezTo>
                    <a:cubicBezTo>
                      <a:pt x="248213" y="338828"/>
                      <a:pt x="242512" y="355117"/>
                      <a:pt x="243326" y="350230"/>
                    </a:cubicBezTo>
                    <a:cubicBezTo>
                      <a:pt x="244956" y="350230"/>
                      <a:pt x="244141" y="342900"/>
                      <a:pt x="245770" y="345343"/>
                    </a:cubicBezTo>
                    <a:cubicBezTo>
                      <a:pt x="247399" y="342900"/>
                      <a:pt x="247399" y="338828"/>
                      <a:pt x="250657" y="337199"/>
                    </a:cubicBezTo>
                    <a:cubicBezTo>
                      <a:pt x="249842" y="338013"/>
                      <a:pt x="251471" y="341271"/>
                      <a:pt x="253100" y="338828"/>
                    </a:cubicBezTo>
                    <a:cubicBezTo>
                      <a:pt x="255544" y="334755"/>
                      <a:pt x="253100" y="337199"/>
                      <a:pt x="254729" y="333941"/>
                    </a:cubicBezTo>
                    <a:lnTo>
                      <a:pt x="255544" y="331497"/>
                    </a:lnTo>
                    <a:cubicBezTo>
                      <a:pt x="253915" y="330683"/>
                      <a:pt x="257987" y="328239"/>
                      <a:pt x="255544" y="328239"/>
                    </a:cubicBezTo>
                    <a:cubicBezTo>
                      <a:pt x="257173" y="328239"/>
                      <a:pt x="258802" y="321723"/>
                      <a:pt x="260431" y="324167"/>
                    </a:cubicBezTo>
                    <a:lnTo>
                      <a:pt x="262060" y="325796"/>
                    </a:lnTo>
                    <a:cubicBezTo>
                      <a:pt x="262874" y="324167"/>
                      <a:pt x="262060" y="321723"/>
                      <a:pt x="262060" y="319280"/>
                    </a:cubicBezTo>
                    <a:cubicBezTo>
                      <a:pt x="262060" y="319280"/>
                      <a:pt x="262874" y="319280"/>
                      <a:pt x="263689" y="319280"/>
                    </a:cubicBezTo>
                    <a:cubicBezTo>
                      <a:pt x="261245" y="316836"/>
                      <a:pt x="266947" y="315207"/>
                      <a:pt x="265318" y="311949"/>
                    </a:cubicBezTo>
                    <a:cubicBezTo>
                      <a:pt x="268576" y="308691"/>
                      <a:pt x="271834" y="302990"/>
                      <a:pt x="274277" y="302176"/>
                    </a:cubicBezTo>
                    <a:cubicBezTo>
                      <a:pt x="275092" y="298918"/>
                      <a:pt x="275906" y="295660"/>
                      <a:pt x="278350" y="293216"/>
                    </a:cubicBezTo>
                    <a:cubicBezTo>
                      <a:pt x="278350" y="294031"/>
                      <a:pt x="277535" y="294845"/>
                      <a:pt x="278350" y="295660"/>
                    </a:cubicBezTo>
                    <a:cubicBezTo>
                      <a:pt x="280793" y="294031"/>
                      <a:pt x="279978" y="293216"/>
                      <a:pt x="280793" y="290773"/>
                    </a:cubicBezTo>
                    <a:cubicBezTo>
                      <a:pt x="280793" y="291587"/>
                      <a:pt x="284865" y="288329"/>
                      <a:pt x="288123" y="286700"/>
                    </a:cubicBezTo>
                    <a:cubicBezTo>
                      <a:pt x="288938" y="283442"/>
                      <a:pt x="286495" y="283442"/>
                      <a:pt x="286495" y="281813"/>
                    </a:cubicBezTo>
                    <a:cubicBezTo>
                      <a:pt x="291381" y="281813"/>
                      <a:pt x="289752" y="272854"/>
                      <a:pt x="294639" y="272039"/>
                    </a:cubicBezTo>
                    <a:cubicBezTo>
                      <a:pt x="294639" y="272854"/>
                      <a:pt x="293010" y="276926"/>
                      <a:pt x="295454" y="275297"/>
                    </a:cubicBezTo>
                    <a:cubicBezTo>
                      <a:pt x="300341" y="275297"/>
                      <a:pt x="297083" y="268782"/>
                      <a:pt x="301155" y="265524"/>
                    </a:cubicBezTo>
                    <a:lnTo>
                      <a:pt x="297897" y="264709"/>
                    </a:lnTo>
                    <a:cubicBezTo>
                      <a:pt x="300341" y="263895"/>
                      <a:pt x="301155" y="258193"/>
                      <a:pt x="302784" y="259822"/>
                    </a:cubicBezTo>
                    <a:cubicBezTo>
                      <a:pt x="302784" y="258193"/>
                      <a:pt x="306857" y="255750"/>
                      <a:pt x="304413" y="254121"/>
                    </a:cubicBezTo>
                    <a:cubicBezTo>
                      <a:pt x="310929" y="249234"/>
                      <a:pt x="315002" y="237831"/>
                      <a:pt x="322332" y="237016"/>
                    </a:cubicBezTo>
                    <a:cubicBezTo>
                      <a:pt x="322332" y="236202"/>
                      <a:pt x="324775" y="233758"/>
                      <a:pt x="323147" y="233758"/>
                    </a:cubicBezTo>
                    <a:cubicBezTo>
                      <a:pt x="320703" y="234573"/>
                      <a:pt x="322332" y="236202"/>
                      <a:pt x="320703" y="236202"/>
                    </a:cubicBezTo>
                    <a:cubicBezTo>
                      <a:pt x="321517" y="235387"/>
                      <a:pt x="320703" y="234573"/>
                      <a:pt x="320703" y="234573"/>
                    </a:cubicBezTo>
                    <a:cubicBezTo>
                      <a:pt x="323147" y="232944"/>
                      <a:pt x="323961" y="231315"/>
                      <a:pt x="324775" y="235387"/>
                    </a:cubicBezTo>
                    <a:cubicBezTo>
                      <a:pt x="329662" y="232130"/>
                      <a:pt x="324775" y="228057"/>
                      <a:pt x="330477" y="223170"/>
                    </a:cubicBezTo>
                    <a:cubicBezTo>
                      <a:pt x="331291" y="223985"/>
                      <a:pt x="332106" y="223985"/>
                      <a:pt x="332920" y="222356"/>
                    </a:cubicBezTo>
                    <a:lnTo>
                      <a:pt x="333735" y="218283"/>
                    </a:lnTo>
                    <a:cubicBezTo>
                      <a:pt x="336993" y="215025"/>
                      <a:pt x="337807" y="218283"/>
                      <a:pt x="339436" y="219098"/>
                    </a:cubicBezTo>
                    <a:cubicBezTo>
                      <a:pt x="341065" y="216654"/>
                      <a:pt x="342694" y="215025"/>
                      <a:pt x="342694" y="213396"/>
                    </a:cubicBezTo>
                    <a:lnTo>
                      <a:pt x="346767" y="212582"/>
                    </a:lnTo>
                    <a:cubicBezTo>
                      <a:pt x="344323" y="212582"/>
                      <a:pt x="347581" y="210138"/>
                      <a:pt x="347581" y="209324"/>
                    </a:cubicBezTo>
                    <a:lnTo>
                      <a:pt x="346767" y="210138"/>
                    </a:lnTo>
                    <a:cubicBezTo>
                      <a:pt x="347581" y="210138"/>
                      <a:pt x="349210" y="207695"/>
                      <a:pt x="350025" y="206880"/>
                    </a:cubicBezTo>
                    <a:cubicBezTo>
                      <a:pt x="349210" y="206066"/>
                      <a:pt x="346767" y="207695"/>
                      <a:pt x="345138" y="208509"/>
                    </a:cubicBezTo>
                    <a:cubicBezTo>
                      <a:pt x="345138" y="206880"/>
                      <a:pt x="346767" y="206066"/>
                      <a:pt x="347581" y="203622"/>
                    </a:cubicBezTo>
                    <a:cubicBezTo>
                      <a:pt x="348396" y="205251"/>
                      <a:pt x="351654" y="201993"/>
                      <a:pt x="352468" y="200364"/>
                    </a:cubicBezTo>
                    <a:cubicBezTo>
                      <a:pt x="354097" y="198735"/>
                      <a:pt x="353282" y="197106"/>
                      <a:pt x="353282" y="197106"/>
                    </a:cubicBezTo>
                    <a:cubicBezTo>
                      <a:pt x="354097" y="197921"/>
                      <a:pt x="355726" y="194663"/>
                      <a:pt x="355726" y="197106"/>
                    </a:cubicBezTo>
                    <a:cubicBezTo>
                      <a:pt x="355726" y="197921"/>
                      <a:pt x="354097" y="197921"/>
                      <a:pt x="353282" y="199550"/>
                    </a:cubicBezTo>
                    <a:cubicBezTo>
                      <a:pt x="354912" y="198735"/>
                      <a:pt x="355726" y="200364"/>
                      <a:pt x="357355" y="197106"/>
                    </a:cubicBezTo>
                    <a:cubicBezTo>
                      <a:pt x="358169" y="194663"/>
                      <a:pt x="354097" y="194663"/>
                      <a:pt x="358169" y="192219"/>
                    </a:cubicBezTo>
                    <a:cubicBezTo>
                      <a:pt x="357355" y="193034"/>
                      <a:pt x="358169" y="193848"/>
                      <a:pt x="358169" y="195478"/>
                    </a:cubicBezTo>
                    <a:lnTo>
                      <a:pt x="361427" y="193034"/>
                    </a:lnTo>
                    <a:lnTo>
                      <a:pt x="360613" y="191405"/>
                    </a:lnTo>
                    <a:cubicBezTo>
                      <a:pt x="361427" y="191405"/>
                      <a:pt x="361427" y="191405"/>
                      <a:pt x="361427" y="191405"/>
                    </a:cubicBezTo>
                    <a:cubicBezTo>
                      <a:pt x="360613" y="188962"/>
                      <a:pt x="365500" y="186518"/>
                      <a:pt x="364686" y="184075"/>
                    </a:cubicBezTo>
                    <a:cubicBezTo>
                      <a:pt x="366314" y="182446"/>
                      <a:pt x="368758" y="182446"/>
                      <a:pt x="370387" y="180817"/>
                    </a:cubicBezTo>
                    <a:lnTo>
                      <a:pt x="370387" y="180817"/>
                    </a:lnTo>
                    <a:cubicBezTo>
                      <a:pt x="372830" y="180002"/>
                      <a:pt x="374459" y="177559"/>
                      <a:pt x="375274" y="175115"/>
                    </a:cubicBezTo>
                    <a:lnTo>
                      <a:pt x="375274" y="175115"/>
                    </a:lnTo>
                    <a:cubicBezTo>
                      <a:pt x="376088" y="174301"/>
                      <a:pt x="378532" y="171857"/>
                      <a:pt x="379346" y="170228"/>
                    </a:cubicBezTo>
                    <a:cubicBezTo>
                      <a:pt x="382604" y="169414"/>
                      <a:pt x="384233" y="175115"/>
                      <a:pt x="385862" y="171043"/>
                    </a:cubicBezTo>
                    <a:cubicBezTo>
                      <a:pt x="388306" y="168599"/>
                      <a:pt x="387491" y="165341"/>
                      <a:pt x="385862" y="165341"/>
                    </a:cubicBezTo>
                    <a:cubicBezTo>
                      <a:pt x="391564" y="162083"/>
                      <a:pt x="395636" y="155567"/>
                      <a:pt x="401338" y="154753"/>
                    </a:cubicBezTo>
                    <a:cubicBezTo>
                      <a:pt x="401338" y="153939"/>
                      <a:pt x="400523" y="153939"/>
                      <a:pt x="402152" y="152310"/>
                    </a:cubicBezTo>
                    <a:cubicBezTo>
                      <a:pt x="410297" y="147423"/>
                      <a:pt x="416813" y="139278"/>
                      <a:pt x="424958" y="139278"/>
                    </a:cubicBezTo>
                    <a:cubicBezTo>
                      <a:pt x="423329" y="140907"/>
                      <a:pt x="425772" y="140907"/>
                      <a:pt x="426587" y="141721"/>
                    </a:cubicBezTo>
                    <a:cubicBezTo>
                      <a:pt x="427401" y="139278"/>
                      <a:pt x="429845" y="141721"/>
                      <a:pt x="429030" y="139278"/>
                    </a:cubicBezTo>
                    <a:cubicBezTo>
                      <a:pt x="428216" y="137649"/>
                      <a:pt x="427401" y="136834"/>
                      <a:pt x="424958" y="137649"/>
                    </a:cubicBezTo>
                    <a:cubicBezTo>
                      <a:pt x="429030" y="134391"/>
                      <a:pt x="436360" y="130318"/>
                      <a:pt x="439618" y="129504"/>
                    </a:cubicBezTo>
                    <a:cubicBezTo>
                      <a:pt x="437990" y="129504"/>
                      <a:pt x="438804" y="128689"/>
                      <a:pt x="439618" y="127875"/>
                    </a:cubicBezTo>
                    <a:cubicBezTo>
                      <a:pt x="440433" y="130318"/>
                      <a:pt x="444505" y="128689"/>
                      <a:pt x="446134" y="126246"/>
                    </a:cubicBezTo>
                    <a:lnTo>
                      <a:pt x="446134" y="124617"/>
                    </a:lnTo>
                    <a:lnTo>
                      <a:pt x="448578" y="125431"/>
                    </a:lnTo>
                    <a:cubicBezTo>
                      <a:pt x="449392" y="124617"/>
                      <a:pt x="447763" y="122173"/>
                      <a:pt x="451836" y="122173"/>
                    </a:cubicBezTo>
                    <a:cubicBezTo>
                      <a:pt x="452650" y="122988"/>
                      <a:pt x="452650" y="122988"/>
                      <a:pt x="453465" y="122988"/>
                    </a:cubicBezTo>
                    <a:cubicBezTo>
                      <a:pt x="455908" y="120544"/>
                      <a:pt x="458352" y="116472"/>
                      <a:pt x="462424" y="116472"/>
                    </a:cubicBezTo>
                    <a:lnTo>
                      <a:pt x="465682" y="117286"/>
                    </a:lnTo>
                    <a:cubicBezTo>
                      <a:pt x="466497" y="116472"/>
                      <a:pt x="468126" y="114029"/>
                      <a:pt x="465682" y="114843"/>
                    </a:cubicBezTo>
                    <a:cubicBezTo>
                      <a:pt x="471383" y="113214"/>
                      <a:pt x="474642" y="112400"/>
                      <a:pt x="477085" y="113214"/>
                    </a:cubicBezTo>
                    <a:cubicBezTo>
                      <a:pt x="483601" y="104255"/>
                      <a:pt x="496633" y="98553"/>
                      <a:pt x="507221" y="94481"/>
                    </a:cubicBezTo>
                    <a:lnTo>
                      <a:pt x="507221" y="96110"/>
                    </a:lnTo>
                    <a:cubicBezTo>
                      <a:pt x="510479" y="96110"/>
                      <a:pt x="508035" y="93666"/>
                      <a:pt x="510479" y="93666"/>
                    </a:cubicBezTo>
                    <a:cubicBezTo>
                      <a:pt x="509665" y="95295"/>
                      <a:pt x="513737" y="95295"/>
                      <a:pt x="512108" y="96924"/>
                    </a:cubicBezTo>
                    <a:cubicBezTo>
                      <a:pt x="516995" y="96110"/>
                      <a:pt x="516180" y="92852"/>
                      <a:pt x="518624" y="91223"/>
                    </a:cubicBezTo>
                    <a:cubicBezTo>
                      <a:pt x="518624" y="89594"/>
                      <a:pt x="516995" y="92852"/>
                      <a:pt x="516995" y="91223"/>
                    </a:cubicBezTo>
                    <a:cubicBezTo>
                      <a:pt x="516995" y="90408"/>
                      <a:pt x="522696" y="90408"/>
                      <a:pt x="522696" y="87965"/>
                    </a:cubicBezTo>
                    <a:cubicBezTo>
                      <a:pt x="524325" y="88779"/>
                      <a:pt x="524325" y="90408"/>
                      <a:pt x="523511" y="91223"/>
                    </a:cubicBezTo>
                    <a:lnTo>
                      <a:pt x="525140" y="88779"/>
                    </a:lnTo>
                    <a:cubicBezTo>
                      <a:pt x="529212" y="90408"/>
                      <a:pt x="520253" y="96110"/>
                      <a:pt x="524325" y="97739"/>
                    </a:cubicBezTo>
                    <a:lnTo>
                      <a:pt x="526769" y="96110"/>
                    </a:lnTo>
                    <a:cubicBezTo>
                      <a:pt x="530027" y="97739"/>
                      <a:pt x="521882" y="100997"/>
                      <a:pt x="527583" y="99368"/>
                    </a:cubicBezTo>
                    <a:cubicBezTo>
                      <a:pt x="529212" y="96924"/>
                      <a:pt x="530027" y="92852"/>
                      <a:pt x="527583" y="92852"/>
                    </a:cubicBezTo>
                    <a:cubicBezTo>
                      <a:pt x="532470" y="90408"/>
                      <a:pt x="527583" y="86336"/>
                      <a:pt x="533285" y="84707"/>
                    </a:cubicBezTo>
                    <a:cubicBezTo>
                      <a:pt x="534914" y="85521"/>
                      <a:pt x="529212" y="87150"/>
                      <a:pt x="530841" y="87965"/>
                    </a:cubicBezTo>
                    <a:cubicBezTo>
                      <a:pt x="534099" y="88779"/>
                      <a:pt x="535728" y="84707"/>
                      <a:pt x="538172" y="84707"/>
                    </a:cubicBezTo>
                    <a:cubicBezTo>
                      <a:pt x="534914" y="84707"/>
                      <a:pt x="536543" y="81449"/>
                      <a:pt x="538172" y="80634"/>
                    </a:cubicBezTo>
                    <a:cubicBezTo>
                      <a:pt x="541430" y="80634"/>
                      <a:pt x="537357" y="83078"/>
                      <a:pt x="541430" y="82263"/>
                    </a:cubicBezTo>
                    <a:cubicBezTo>
                      <a:pt x="541430" y="80634"/>
                      <a:pt x="544687" y="78191"/>
                      <a:pt x="541430" y="79006"/>
                    </a:cubicBezTo>
                    <a:cubicBezTo>
                      <a:pt x="541430" y="75748"/>
                      <a:pt x="545502" y="78191"/>
                      <a:pt x="547131" y="74933"/>
                    </a:cubicBezTo>
                    <a:cubicBezTo>
                      <a:pt x="549574" y="76562"/>
                      <a:pt x="544687" y="81449"/>
                      <a:pt x="549574" y="80634"/>
                    </a:cubicBezTo>
                    <a:cubicBezTo>
                      <a:pt x="547946" y="79006"/>
                      <a:pt x="553647" y="75748"/>
                      <a:pt x="550389" y="74119"/>
                    </a:cubicBezTo>
                    <a:cubicBezTo>
                      <a:pt x="552018" y="74119"/>
                      <a:pt x="552832" y="75748"/>
                      <a:pt x="552018" y="77376"/>
                    </a:cubicBezTo>
                    <a:cubicBezTo>
                      <a:pt x="555276" y="77376"/>
                      <a:pt x="556905" y="71675"/>
                      <a:pt x="558534" y="74933"/>
                    </a:cubicBezTo>
                    <a:lnTo>
                      <a:pt x="558534" y="72490"/>
                    </a:lnTo>
                    <a:cubicBezTo>
                      <a:pt x="559348" y="72490"/>
                      <a:pt x="560977" y="73304"/>
                      <a:pt x="562606" y="73304"/>
                    </a:cubicBezTo>
                    <a:cubicBezTo>
                      <a:pt x="565050" y="72490"/>
                      <a:pt x="568308" y="67603"/>
                      <a:pt x="569122" y="70861"/>
                    </a:cubicBezTo>
                    <a:cubicBezTo>
                      <a:pt x="569937" y="70046"/>
                      <a:pt x="574824" y="68417"/>
                      <a:pt x="571566" y="66788"/>
                    </a:cubicBezTo>
                    <a:cubicBezTo>
                      <a:pt x="568308" y="66788"/>
                      <a:pt x="568308" y="70046"/>
                      <a:pt x="565864" y="67603"/>
                    </a:cubicBezTo>
                    <a:cubicBezTo>
                      <a:pt x="569122" y="69232"/>
                      <a:pt x="569937" y="65974"/>
                      <a:pt x="571566" y="64345"/>
                    </a:cubicBezTo>
                    <a:lnTo>
                      <a:pt x="572380" y="65159"/>
                    </a:lnTo>
                    <a:cubicBezTo>
                      <a:pt x="573195" y="64345"/>
                      <a:pt x="575638" y="63530"/>
                      <a:pt x="575638" y="61901"/>
                    </a:cubicBezTo>
                    <a:cubicBezTo>
                      <a:pt x="574824" y="62716"/>
                      <a:pt x="575638" y="63530"/>
                      <a:pt x="576453" y="63530"/>
                    </a:cubicBezTo>
                    <a:lnTo>
                      <a:pt x="576453" y="61087"/>
                    </a:lnTo>
                    <a:cubicBezTo>
                      <a:pt x="580525" y="58643"/>
                      <a:pt x="578896" y="63530"/>
                      <a:pt x="582969" y="61901"/>
                    </a:cubicBezTo>
                    <a:lnTo>
                      <a:pt x="580525" y="64345"/>
                    </a:lnTo>
                    <a:cubicBezTo>
                      <a:pt x="581339" y="63530"/>
                      <a:pt x="582969" y="65159"/>
                      <a:pt x="584598" y="63530"/>
                    </a:cubicBezTo>
                    <a:cubicBezTo>
                      <a:pt x="584598" y="61901"/>
                      <a:pt x="585412" y="59458"/>
                      <a:pt x="585412" y="57829"/>
                    </a:cubicBezTo>
                    <a:cubicBezTo>
                      <a:pt x="587856" y="56200"/>
                      <a:pt x="587041" y="59458"/>
                      <a:pt x="588670" y="57014"/>
                    </a:cubicBezTo>
                    <a:lnTo>
                      <a:pt x="586226" y="60272"/>
                    </a:lnTo>
                    <a:cubicBezTo>
                      <a:pt x="586226" y="61087"/>
                      <a:pt x="589484" y="61901"/>
                      <a:pt x="592743" y="61087"/>
                    </a:cubicBezTo>
                    <a:cubicBezTo>
                      <a:pt x="594371" y="59458"/>
                      <a:pt x="596815" y="56200"/>
                      <a:pt x="593557" y="56200"/>
                    </a:cubicBezTo>
                    <a:cubicBezTo>
                      <a:pt x="595186" y="55385"/>
                      <a:pt x="597629" y="55385"/>
                      <a:pt x="596815" y="57014"/>
                    </a:cubicBezTo>
                    <a:cubicBezTo>
                      <a:pt x="600073" y="55385"/>
                      <a:pt x="596000" y="55385"/>
                      <a:pt x="598444" y="52942"/>
                    </a:cubicBezTo>
                    <a:cubicBezTo>
                      <a:pt x="600073" y="53756"/>
                      <a:pt x="604960" y="53756"/>
                      <a:pt x="607403" y="54571"/>
                    </a:cubicBezTo>
                    <a:lnTo>
                      <a:pt x="604960" y="58643"/>
                    </a:lnTo>
                    <a:lnTo>
                      <a:pt x="607403" y="57829"/>
                    </a:lnTo>
                    <a:cubicBezTo>
                      <a:pt x="605774" y="61087"/>
                      <a:pt x="609847" y="58643"/>
                      <a:pt x="609032" y="61901"/>
                    </a:cubicBezTo>
                    <a:cubicBezTo>
                      <a:pt x="610661" y="61901"/>
                      <a:pt x="612290" y="60272"/>
                      <a:pt x="613105" y="59458"/>
                    </a:cubicBezTo>
                    <a:cubicBezTo>
                      <a:pt x="607403" y="57829"/>
                      <a:pt x="615548" y="52942"/>
                      <a:pt x="613105" y="49684"/>
                    </a:cubicBezTo>
                    <a:cubicBezTo>
                      <a:pt x="618806" y="46426"/>
                      <a:pt x="619621" y="56200"/>
                      <a:pt x="623693" y="48869"/>
                    </a:cubicBezTo>
                    <a:cubicBezTo>
                      <a:pt x="622064" y="48055"/>
                      <a:pt x="624508" y="44797"/>
                      <a:pt x="621250" y="47240"/>
                    </a:cubicBezTo>
                    <a:cubicBezTo>
                      <a:pt x="625322" y="46426"/>
                      <a:pt x="622064" y="43168"/>
                      <a:pt x="626951" y="42353"/>
                    </a:cubicBezTo>
                    <a:cubicBezTo>
                      <a:pt x="624508" y="44797"/>
                      <a:pt x="631838" y="44797"/>
                      <a:pt x="627765" y="48055"/>
                    </a:cubicBezTo>
                    <a:cubicBezTo>
                      <a:pt x="627765" y="46426"/>
                      <a:pt x="624508" y="48055"/>
                      <a:pt x="624508" y="48869"/>
                    </a:cubicBezTo>
                    <a:cubicBezTo>
                      <a:pt x="626136" y="49684"/>
                      <a:pt x="625322" y="52127"/>
                      <a:pt x="629395" y="51313"/>
                    </a:cubicBezTo>
                    <a:cubicBezTo>
                      <a:pt x="631838" y="50498"/>
                      <a:pt x="634281" y="48869"/>
                      <a:pt x="633467" y="47240"/>
                    </a:cubicBezTo>
                    <a:cubicBezTo>
                      <a:pt x="632652" y="45611"/>
                      <a:pt x="630209" y="48869"/>
                      <a:pt x="631023" y="46426"/>
                    </a:cubicBezTo>
                    <a:cubicBezTo>
                      <a:pt x="635096" y="43982"/>
                      <a:pt x="637539" y="46426"/>
                      <a:pt x="637539" y="42353"/>
                    </a:cubicBezTo>
                    <a:cubicBezTo>
                      <a:pt x="635096" y="43982"/>
                      <a:pt x="633467" y="42353"/>
                      <a:pt x="632652" y="40724"/>
                    </a:cubicBezTo>
                    <a:lnTo>
                      <a:pt x="635910" y="38281"/>
                    </a:lnTo>
                    <a:lnTo>
                      <a:pt x="635910" y="39910"/>
                    </a:lnTo>
                    <a:cubicBezTo>
                      <a:pt x="641612" y="39096"/>
                      <a:pt x="636725" y="36652"/>
                      <a:pt x="641612" y="35023"/>
                    </a:cubicBezTo>
                    <a:lnTo>
                      <a:pt x="644870" y="36652"/>
                    </a:lnTo>
                    <a:cubicBezTo>
                      <a:pt x="644870" y="39096"/>
                      <a:pt x="636725" y="38281"/>
                      <a:pt x="639168" y="41539"/>
                    </a:cubicBezTo>
                    <a:cubicBezTo>
                      <a:pt x="642426" y="40724"/>
                      <a:pt x="643241" y="38281"/>
                      <a:pt x="646499" y="37466"/>
                    </a:cubicBezTo>
                    <a:cubicBezTo>
                      <a:pt x="645684" y="38281"/>
                      <a:pt x="644870" y="38281"/>
                      <a:pt x="644055" y="39096"/>
                    </a:cubicBezTo>
                    <a:cubicBezTo>
                      <a:pt x="645684" y="39096"/>
                      <a:pt x="648128" y="43168"/>
                      <a:pt x="652200" y="38281"/>
                    </a:cubicBezTo>
                    <a:cubicBezTo>
                      <a:pt x="654644" y="36652"/>
                      <a:pt x="652200" y="36652"/>
                      <a:pt x="652200" y="35023"/>
                    </a:cubicBezTo>
                    <a:cubicBezTo>
                      <a:pt x="657087" y="32580"/>
                      <a:pt x="658716" y="30951"/>
                      <a:pt x="661974" y="29322"/>
                    </a:cubicBezTo>
                    <a:cubicBezTo>
                      <a:pt x="661974" y="32580"/>
                      <a:pt x="668490" y="26878"/>
                      <a:pt x="665232" y="30951"/>
                    </a:cubicBezTo>
                    <a:cubicBezTo>
                      <a:pt x="662788" y="30136"/>
                      <a:pt x="655458" y="33394"/>
                      <a:pt x="653829" y="36652"/>
                    </a:cubicBezTo>
                    <a:cubicBezTo>
                      <a:pt x="657087" y="39096"/>
                      <a:pt x="649757" y="37466"/>
                      <a:pt x="649757" y="41539"/>
                    </a:cubicBezTo>
                    <a:cubicBezTo>
                      <a:pt x="653829" y="39910"/>
                      <a:pt x="655458" y="43168"/>
                      <a:pt x="656273" y="44797"/>
                    </a:cubicBezTo>
                    <a:cubicBezTo>
                      <a:pt x="657902" y="44797"/>
                      <a:pt x="658716" y="43168"/>
                      <a:pt x="658716" y="42353"/>
                    </a:cubicBezTo>
                    <a:cubicBezTo>
                      <a:pt x="658716" y="39910"/>
                      <a:pt x="657087" y="40724"/>
                      <a:pt x="656273" y="39096"/>
                    </a:cubicBezTo>
                    <a:cubicBezTo>
                      <a:pt x="661160" y="37466"/>
                      <a:pt x="665232" y="35023"/>
                      <a:pt x="667675" y="31765"/>
                    </a:cubicBezTo>
                    <a:cubicBezTo>
                      <a:pt x="669304" y="31765"/>
                      <a:pt x="670119" y="34209"/>
                      <a:pt x="667675" y="35023"/>
                    </a:cubicBezTo>
                    <a:cubicBezTo>
                      <a:pt x="673377" y="32580"/>
                      <a:pt x="679078" y="30136"/>
                      <a:pt x="684780" y="28507"/>
                    </a:cubicBezTo>
                    <a:cubicBezTo>
                      <a:pt x="679893" y="26878"/>
                      <a:pt x="690481" y="25249"/>
                      <a:pt x="687223" y="23620"/>
                    </a:cubicBezTo>
                    <a:cubicBezTo>
                      <a:pt x="683965" y="24435"/>
                      <a:pt x="680707" y="22806"/>
                      <a:pt x="681522" y="21177"/>
                    </a:cubicBezTo>
                    <a:cubicBezTo>
                      <a:pt x="683151" y="20362"/>
                      <a:pt x="682336" y="22806"/>
                      <a:pt x="683151" y="22806"/>
                    </a:cubicBezTo>
                    <a:cubicBezTo>
                      <a:pt x="684780" y="20362"/>
                      <a:pt x="688038" y="24435"/>
                      <a:pt x="688852" y="20362"/>
                    </a:cubicBezTo>
                    <a:cubicBezTo>
                      <a:pt x="683965" y="23620"/>
                      <a:pt x="689667" y="24435"/>
                      <a:pt x="688852" y="26878"/>
                    </a:cubicBezTo>
                    <a:cubicBezTo>
                      <a:pt x="692110" y="24435"/>
                      <a:pt x="689667" y="28507"/>
                      <a:pt x="692925" y="26878"/>
                    </a:cubicBezTo>
                    <a:cubicBezTo>
                      <a:pt x="696183" y="24435"/>
                      <a:pt x="700255" y="21177"/>
                      <a:pt x="704327" y="18733"/>
                    </a:cubicBezTo>
                    <a:cubicBezTo>
                      <a:pt x="710843" y="18733"/>
                      <a:pt x="717359" y="13846"/>
                      <a:pt x="722246" y="11403"/>
                    </a:cubicBezTo>
                    <a:cubicBezTo>
                      <a:pt x="725504" y="11403"/>
                      <a:pt x="724690" y="14661"/>
                      <a:pt x="727133" y="14661"/>
                    </a:cubicBezTo>
                    <a:cubicBezTo>
                      <a:pt x="730391" y="13032"/>
                      <a:pt x="723875" y="13032"/>
                      <a:pt x="728762" y="12217"/>
                    </a:cubicBezTo>
                    <a:lnTo>
                      <a:pt x="728762" y="13032"/>
                    </a:lnTo>
                    <a:cubicBezTo>
                      <a:pt x="729577" y="12217"/>
                      <a:pt x="737722" y="11403"/>
                      <a:pt x="737722" y="7330"/>
                    </a:cubicBezTo>
                    <a:lnTo>
                      <a:pt x="737722" y="10588"/>
                    </a:lnTo>
                    <a:cubicBezTo>
                      <a:pt x="738536" y="10588"/>
                      <a:pt x="739351" y="9774"/>
                      <a:pt x="740165" y="8959"/>
                    </a:cubicBezTo>
                    <a:cubicBezTo>
                      <a:pt x="740165" y="9774"/>
                      <a:pt x="741794" y="10588"/>
                      <a:pt x="740979" y="11403"/>
                    </a:cubicBezTo>
                    <a:cubicBezTo>
                      <a:pt x="744237" y="12217"/>
                      <a:pt x="746681" y="8959"/>
                      <a:pt x="749939" y="7330"/>
                    </a:cubicBezTo>
                    <a:lnTo>
                      <a:pt x="747495" y="6516"/>
                    </a:lnTo>
                    <a:cubicBezTo>
                      <a:pt x="752382" y="3258"/>
                      <a:pt x="756455" y="3258"/>
                      <a:pt x="761342" y="814"/>
                    </a:cubicBezTo>
                    <a:lnTo>
                      <a:pt x="762156" y="2443"/>
                    </a:lnTo>
                    <a:lnTo>
                      <a:pt x="764600" y="0"/>
                    </a:lnTo>
                    <a:cubicBezTo>
                      <a:pt x="764600" y="1629"/>
                      <a:pt x="767858" y="1629"/>
                      <a:pt x="768672" y="0"/>
                    </a:cubicBezTo>
                    <a:lnTo>
                      <a:pt x="762156" y="7330"/>
                    </a:lnTo>
                    <a:cubicBezTo>
                      <a:pt x="759713" y="7330"/>
                      <a:pt x="763785" y="4072"/>
                      <a:pt x="761342" y="3258"/>
                    </a:cubicBezTo>
                    <a:cubicBezTo>
                      <a:pt x="759713" y="2443"/>
                      <a:pt x="754826" y="4887"/>
                      <a:pt x="754826" y="6516"/>
                    </a:cubicBezTo>
                    <a:cubicBezTo>
                      <a:pt x="756455" y="5701"/>
                      <a:pt x="756455" y="5701"/>
                      <a:pt x="758084" y="4072"/>
                    </a:cubicBezTo>
                    <a:cubicBezTo>
                      <a:pt x="759713" y="6516"/>
                      <a:pt x="756455" y="7330"/>
                      <a:pt x="756455" y="8959"/>
                    </a:cubicBezTo>
                    <a:cubicBezTo>
                      <a:pt x="757269" y="8145"/>
                      <a:pt x="758898" y="8959"/>
                      <a:pt x="758898" y="8145"/>
                    </a:cubicBezTo>
                    <a:cubicBezTo>
                      <a:pt x="757269" y="9774"/>
                      <a:pt x="755640" y="10588"/>
                      <a:pt x="752382" y="12217"/>
                    </a:cubicBezTo>
                    <a:cubicBezTo>
                      <a:pt x="754011" y="10588"/>
                      <a:pt x="750753" y="11403"/>
                      <a:pt x="751568" y="10588"/>
                    </a:cubicBezTo>
                    <a:cubicBezTo>
                      <a:pt x="752382" y="13032"/>
                      <a:pt x="749124" y="14661"/>
                      <a:pt x="745052" y="15475"/>
                    </a:cubicBezTo>
                    <a:cubicBezTo>
                      <a:pt x="740979" y="13846"/>
                      <a:pt x="738536" y="19548"/>
                      <a:pt x="733649" y="21177"/>
                    </a:cubicBezTo>
                    <a:cubicBezTo>
                      <a:pt x="734464" y="18733"/>
                      <a:pt x="736092" y="15475"/>
                      <a:pt x="738536" y="13846"/>
                    </a:cubicBezTo>
                    <a:cubicBezTo>
                      <a:pt x="735278" y="13846"/>
                      <a:pt x="735278" y="15475"/>
                      <a:pt x="732020" y="15475"/>
                    </a:cubicBezTo>
                    <a:cubicBezTo>
                      <a:pt x="731206" y="17919"/>
                      <a:pt x="731206" y="20362"/>
                      <a:pt x="727948" y="22806"/>
                    </a:cubicBezTo>
                    <a:lnTo>
                      <a:pt x="727133" y="21177"/>
                    </a:lnTo>
                    <a:cubicBezTo>
                      <a:pt x="723875" y="23620"/>
                      <a:pt x="724690" y="25249"/>
                      <a:pt x="720617" y="26878"/>
                    </a:cubicBezTo>
                    <a:cubicBezTo>
                      <a:pt x="713287" y="29322"/>
                      <a:pt x="705956" y="31765"/>
                      <a:pt x="700255" y="34209"/>
                    </a:cubicBezTo>
                    <a:lnTo>
                      <a:pt x="705142" y="39910"/>
                    </a:lnTo>
                    <a:cubicBezTo>
                      <a:pt x="703513" y="44797"/>
                      <a:pt x="695368" y="44797"/>
                      <a:pt x="692110" y="48055"/>
                    </a:cubicBezTo>
                    <a:cubicBezTo>
                      <a:pt x="684780" y="49684"/>
                      <a:pt x="677449" y="55385"/>
                      <a:pt x="672562" y="54571"/>
                    </a:cubicBezTo>
                    <a:cubicBezTo>
                      <a:pt x="660345" y="60272"/>
                      <a:pt x="650571" y="65974"/>
                      <a:pt x="637539" y="70046"/>
                    </a:cubicBezTo>
                    <a:lnTo>
                      <a:pt x="639168" y="66788"/>
                    </a:lnTo>
                    <a:cubicBezTo>
                      <a:pt x="637539" y="69232"/>
                      <a:pt x="637539" y="65974"/>
                      <a:pt x="635096" y="67603"/>
                    </a:cubicBezTo>
                    <a:cubicBezTo>
                      <a:pt x="638354" y="68417"/>
                      <a:pt x="632652" y="70861"/>
                      <a:pt x="631838" y="73304"/>
                    </a:cubicBezTo>
                    <a:cubicBezTo>
                      <a:pt x="625322" y="74119"/>
                      <a:pt x="618806" y="78191"/>
                      <a:pt x="614734" y="82263"/>
                    </a:cubicBezTo>
                    <a:lnTo>
                      <a:pt x="613919" y="80634"/>
                    </a:lnTo>
                    <a:cubicBezTo>
                      <a:pt x="609847" y="85521"/>
                      <a:pt x="602516" y="85521"/>
                      <a:pt x="596000" y="87150"/>
                    </a:cubicBezTo>
                    <a:cubicBezTo>
                      <a:pt x="595186" y="87150"/>
                      <a:pt x="593557" y="85521"/>
                      <a:pt x="591113" y="86336"/>
                    </a:cubicBezTo>
                    <a:cubicBezTo>
                      <a:pt x="588670" y="90408"/>
                      <a:pt x="587041" y="90408"/>
                      <a:pt x="582154" y="94481"/>
                    </a:cubicBezTo>
                    <a:cubicBezTo>
                      <a:pt x="578082" y="96110"/>
                      <a:pt x="572380" y="97739"/>
                      <a:pt x="568308" y="98553"/>
                    </a:cubicBezTo>
                    <a:cubicBezTo>
                      <a:pt x="556091" y="107513"/>
                      <a:pt x="540615" y="110771"/>
                      <a:pt x="527583" y="118915"/>
                    </a:cubicBezTo>
                    <a:lnTo>
                      <a:pt x="525954" y="117286"/>
                    </a:lnTo>
                    <a:cubicBezTo>
                      <a:pt x="513737" y="127060"/>
                      <a:pt x="495818" y="131133"/>
                      <a:pt x="485230" y="138463"/>
                    </a:cubicBezTo>
                    <a:lnTo>
                      <a:pt x="485230" y="135205"/>
                    </a:lnTo>
                    <a:cubicBezTo>
                      <a:pt x="481157" y="136020"/>
                      <a:pt x="477085" y="140092"/>
                      <a:pt x="479528" y="141721"/>
                    </a:cubicBezTo>
                    <a:cubicBezTo>
                      <a:pt x="475456" y="142536"/>
                      <a:pt x="471383" y="147423"/>
                      <a:pt x="468126" y="146608"/>
                    </a:cubicBezTo>
                    <a:cubicBezTo>
                      <a:pt x="464053" y="148237"/>
                      <a:pt x="464053" y="149866"/>
                      <a:pt x="461610" y="152310"/>
                    </a:cubicBezTo>
                    <a:cubicBezTo>
                      <a:pt x="454279" y="154753"/>
                      <a:pt x="451836" y="157196"/>
                      <a:pt x="445320" y="161269"/>
                    </a:cubicBezTo>
                    <a:lnTo>
                      <a:pt x="446949" y="160454"/>
                    </a:lnTo>
                    <a:cubicBezTo>
                      <a:pt x="446949" y="159640"/>
                      <a:pt x="446949" y="158011"/>
                      <a:pt x="444505" y="158825"/>
                    </a:cubicBezTo>
                    <a:cubicBezTo>
                      <a:pt x="442876" y="161269"/>
                      <a:pt x="435546" y="163712"/>
                      <a:pt x="439618" y="165341"/>
                    </a:cubicBezTo>
                    <a:cubicBezTo>
                      <a:pt x="431473" y="167785"/>
                      <a:pt x="424958" y="176744"/>
                      <a:pt x="416813" y="179188"/>
                    </a:cubicBezTo>
                    <a:cubicBezTo>
                      <a:pt x="417627" y="180002"/>
                      <a:pt x="416813" y="180817"/>
                      <a:pt x="415998" y="182446"/>
                    </a:cubicBezTo>
                    <a:cubicBezTo>
                      <a:pt x="410297" y="186518"/>
                      <a:pt x="402966" y="189776"/>
                      <a:pt x="399708" y="194663"/>
                    </a:cubicBezTo>
                    <a:cubicBezTo>
                      <a:pt x="398894" y="194663"/>
                      <a:pt x="399708" y="192219"/>
                      <a:pt x="397265" y="193848"/>
                    </a:cubicBezTo>
                    <a:cubicBezTo>
                      <a:pt x="396451" y="195478"/>
                      <a:pt x="398079" y="194663"/>
                      <a:pt x="397265" y="197106"/>
                    </a:cubicBezTo>
                    <a:cubicBezTo>
                      <a:pt x="389934" y="206066"/>
                      <a:pt x="378532" y="210953"/>
                      <a:pt x="371201" y="219098"/>
                    </a:cubicBezTo>
                    <a:cubicBezTo>
                      <a:pt x="359799" y="233758"/>
                      <a:pt x="345952" y="247605"/>
                      <a:pt x="335364" y="262266"/>
                    </a:cubicBezTo>
                    <a:lnTo>
                      <a:pt x="334549" y="261451"/>
                    </a:lnTo>
                    <a:cubicBezTo>
                      <a:pt x="332920" y="267967"/>
                      <a:pt x="323147" y="270411"/>
                      <a:pt x="323961" y="276926"/>
                    </a:cubicBezTo>
                    <a:cubicBezTo>
                      <a:pt x="322332" y="277741"/>
                      <a:pt x="320703" y="280999"/>
                      <a:pt x="319889" y="279370"/>
                    </a:cubicBezTo>
                    <a:cubicBezTo>
                      <a:pt x="319074" y="284257"/>
                      <a:pt x="310115" y="289144"/>
                      <a:pt x="308486" y="296474"/>
                    </a:cubicBezTo>
                    <a:cubicBezTo>
                      <a:pt x="309300" y="295660"/>
                      <a:pt x="309300" y="295660"/>
                      <a:pt x="309300" y="294845"/>
                    </a:cubicBezTo>
                    <a:cubicBezTo>
                      <a:pt x="303599" y="299732"/>
                      <a:pt x="301970" y="306248"/>
                      <a:pt x="296268" y="311135"/>
                    </a:cubicBezTo>
                    <a:cubicBezTo>
                      <a:pt x="296268" y="310320"/>
                      <a:pt x="297083" y="308691"/>
                      <a:pt x="296268" y="308691"/>
                    </a:cubicBezTo>
                    <a:cubicBezTo>
                      <a:pt x="293010" y="310320"/>
                      <a:pt x="295454" y="316022"/>
                      <a:pt x="291381" y="315207"/>
                    </a:cubicBezTo>
                    <a:cubicBezTo>
                      <a:pt x="290567" y="316836"/>
                      <a:pt x="292196" y="317651"/>
                      <a:pt x="293010" y="316022"/>
                    </a:cubicBezTo>
                    <a:cubicBezTo>
                      <a:pt x="282422" y="329054"/>
                      <a:pt x="275092" y="344529"/>
                      <a:pt x="266132" y="360004"/>
                    </a:cubicBezTo>
                    <a:cubicBezTo>
                      <a:pt x="257173" y="368964"/>
                      <a:pt x="260431" y="356746"/>
                      <a:pt x="257173" y="366520"/>
                    </a:cubicBezTo>
                    <a:cubicBezTo>
                      <a:pt x="256358" y="366520"/>
                      <a:pt x="257987" y="368149"/>
                      <a:pt x="257173" y="367335"/>
                    </a:cubicBezTo>
                    <a:cubicBezTo>
                      <a:pt x="256358" y="371407"/>
                      <a:pt x="250657" y="369778"/>
                      <a:pt x="250657" y="373036"/>
                    </a:cubicBezTo>
                    <a:cubicBezTo>
                      <a:pt x="253100" y="373036"/>
                      <a:pt x="250657" y="375480"/>
                      <a:pt x="252286" y="376294"/>
                    </a:cubicBezTo>
                    <a:cubicBezTo>
                      <a:pt x="246585" y="381996"/>
                      <a:pt x="244141" y="381996"/>
                      <a:pt x="242512" y="387697"/>
                    </a:cubicBezTo>
                    <a:lnTo>
                      <a:pt x="241698" y="386883"/>
                    </a:lnTo>
                    <a:cubicBezTo>
                      <a:pt x="240883" y="395027"/>
                      <a:pt x="235182" y="400729"/>
                      <a:pt x="235182" y="407245"/>
                    </a:cubicBezTo>
                    <a:cubicBezTo>
                      <a:pt x="214819" y="439824"/>
                      <a:pt x="197715" y="472404"/>
                      <a:pt x="178167" y="504169"/>
                    </a:cubicBezTo>
                    <a:cubicBezTo>
                      <a:pt x="158620" y="535120"/>
                      <a:pt x="141515" y="566885"/>
                      <a:pt x="121968" y="598650"/>
                    </a:cubicBezTo>
                    <a:cubicBezTo>
                      <a:pt x="114637" y="604351"/>
                      <a:pt x="114637" y="605166"/>
                      <a:pt x="111379" y="614125"/>
                    </a:cubicBezTo>
                    <a:cubicBezTo>
                      <a:pt x="111379" y="613310"/>
                      <a:pt x="111379" y="613310"/>
                      <a:pt x="110565" y="613310"/>
                    </a:cubicBezTo>
                    <a:cubicBezTo>
                      <a:pt x="113008" y="614940"/>
                      <a:pt x="107307" y="619012"/>
                      <a:pt x="109750" y="621455"/>
                    </a:cubicBezTo>
                    <a:cubicBezTo>
                      <a:pt x="102420" y="633673"/>
                      <a:pt x="97533" y="645076"/>
                      <a:pt x="91017" y="657293"/>
                    </a:cubicBezTo>
                    <a:cubicBezTo>
                      <a:pt x="91832" y="654849"/>
                      <a:pt x="90203" y="653220"/>
                      <a:pt x="89388" y="655664"/>
                    </a:cubicBezTo>
                    <a:lnTo>
                      <a:pt x="89388" y="658922"/>
                    </a:lnTo>
                    <a:lnTo>
                      <a:pt x="88573" y="658922"/>
                    </a:lnTo>
                    <a:cubicBezTo>
                      <a:pt x="87759" y="660551"/>
                      <a:pt x="88573" y="662994"/>
                      <a:pt x="90203" y="662180"/>
                    </a:cubicBezTo>
                    <a:cubicBezTo>
                      <a:pt x="76356" y="694759"/>
                      <a:pt x="56808" y="724081"/>
                      <a:pt x="43777" y="756661"/>
                    </a:cubicBezTo>
                    <a:cubicBezTo>
                      <a:pt x="39704" y="763991"/>
                      <a:pt x="36446" y="775394"/>
                      <a:pt x="33188" y="783539"/>
                    </a:cubicBezTo>
                    <a:cubicBezTo>
                      <a:pt x="20156" y="807159"/>
                      <a:pt x="9568" y="829150"/>
                      <a:pt x="3867" y="855214"/>
                    </a:cubicBezTo>
                    <a:cubicBezTo>
                      <a:pt x="3867" y="855214"/>
                      <a:pt x="-1835" y="849512"/>
                      <a:pt x="609" y="83811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/>
              <p:cNvSpPr/>
              <p:nvPr/>
            </p:nvSpPr>
            <p:spPr>
              <a:xfrm>
                <a:off x="6618457" y="873132"/>
                <a:ext cx="3701" cy="3257"/>
              </a:xfrm>
              <a:custGeom>
                <a:avLst/>
                <a:gdLst>
                  <a:gd name="connsiteX0" fmla="*/ 3702 w 3701"/>
                  <a:gd name="connsiteY0" fmla="*/ 3258 h 3257"/>
                  <a:gd name="connsiteX1" fmla="*/ 444 w 3701"/>
                  <a:gd name="connsiteY1" fmla="*/ 0 h 3257"/>
                  <a:gd name="connsiteX2" fmla="*/ 3702 w 3701"/>
                  <a:gd name="connsiteY2" fmla="*/ 3258 h 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1" h="3257">
                    <a:moveTo>
                      <a:pt x="3702" y="3258"/>
                    </a:moveTo>
                    <a:cubicBezTo>
                      <a:pt x="2073" y="2443"/>
                      <a:pt x="-1185" y="2443"/>
                      <a:pt x="444" y="0"/>
                    </a:cubicBezTo>
                    <a:cubicBezTo>
                      <a:pt x="1258" y="1629"/>
                      <a:pt x="3702" y="2443"/>
                      <a:pt x="3702" y="3258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/>
              <p:cNvSpPr/>
              <p:nvPr/>
            </p:nvSpPr>
            <p:spPr>
              <a:xfrm>
                <a:off x="6537452" y="892680"/>
                <a:ext cx="2443" cy="1991"/>
              </a:xfrm>
              <a:custGeom>
                <a:avLst/>
                <a:gdLst>
                  <a:gd name="connsiteX0" fmla="*/ 1629 w 2443"/>
                  <a:gd name="connsiteY0" fmla="*/ 1629 h 1991"/>
                  <a:gd name="connsiteX1" fmla="*/ 0 w 2443"/>
                  <a:gd name="connsiteY1" fmla="*/ 1629 h 1991"/>
                  <a:gd name="connsiteX2" fmla="*/ 2443 w 2443"/>
                  <a:gd name="connsiteY2" fmla="*/ 0 h 1991"/>
                  <a:gd name="connsiteX3" fmla="*/ 1629 w 2443"/>
                  <a:gd name="connsiteY3" fmla="*/ 1629 h 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3" h="1991">
                    <a:moveTo>
                      <a:pt x="1629" y="1629"/>
                    </a:moveTo>
                    <a:cubicBezTo>
                      <a:pt x="1629" y="2443"/>
                      <a:pt x="0" y="1629"/>
                      <a:pt x="0" y="1629"/>
                    </a:cubicBezTo>
                    <a:cubicBezTo>
                      <a:pt x="814" y="814"/>
                      <a:pt x="1629" y="0"/>
                      <a:pt x="2443" y="0"/>
                    </a:cubicBezTo>
                    <a:cubicBezTo>
                      <a:pt x="1629" y="0"/>
                      <a:pt x="2443" y="814"/>
                      <a:pt x="1629" y="1629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/>
              <p:cNvSpPr/>
              <p:nvPr/>
            </p:nvSpPr>
            <p:spPr>
              <a:xfrm>
                <a:off x="6519533" y="895938"/>
                <a:ext cx="6515" cy="4886"/>
              </a:xfrm>
              <a:custGeom>
                <a:avLst/>
                <a:gdLst>
                  <a:gd name="connsiteX0" fmla="*/ 0 w 6515"/>
                  <a:gd name="connsiteY0" fmla="*/ 4887 h 4886"/>
                  <a:gd name="connsiteX1" fmla="*/ 6516 w 6515"/>
                  <a:gd name="connsiteY1" fmla="*/ 0 h 4886"/>
                  <a:gd name="connsiteX2" fmla="*/ 0 w 6515"/>
                  <a:gd name="connsiteY2" fmla="*/ 4887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5" h="4886">
                    <a:moveTo>
                      <a:pt x="0" y="4887"/>
                    </a:moveTo>
                    <a:cubicBezTo>
                      <a:pt x="0" y="3258"/>
                      <a:pt x="4072" y="814"/>
                      <a:pt x="6516" y="0"/>
                    </a:cubicBezTo>
                    <a:lnTo>
                      <a:pt x="0" y="4887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/>
              <p:cNvSpPr/>
              <p:nvPr/>
            </p:nvSpPr>
            <p:spPr>
              <a:xfrm>
                <a:off x="6498036" y="902454"/>
                <a:ext cx="1949" cy="1628"/>
              </a:xfrm>
              <a:custGeom>
                <a:avLst/>
                <a:gdLst>
                  <a:gd name="connsiteX0" fmla="*/ 1135 w 1949"/>
                  <a:gd name="connsiteY0" fmla="*/ 1629 h 1628"/>
                  <a:gd name="connsiteX1" fmla="*/ 1950 w 1949"/>
                  <a:gd name="connsiteY1" fmla="*/ 0 h 1628"/>
                  <a:gd name="connsiteX2" fmla="*/ 1135 w 1949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49" h="1628">
                    <a:moveTo>
                      <a:pt x="1135" y="1629"/>
                    </a:moveTo>
                    <a:cubicBezTo>
                      <a:pt x="-494" y="1629"/>
                      <a:pt x="-494" y="814"/>
                      <a:pt x="1950" y="0"/>
                    </a:cubicBezTo>
                    <a:cubicBezTo>
                      <a:pt x="1950" y="0"/>
                      <a:pt x="1135" y="814"/>
                      <a:pt x="1135" y="1629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6" name="任意多边形: 形状 325"/>
              <p:cNvSpPr/>
              <p:nvPr/>
            </p:nvSpPr>
            <p:spPr>
              <a:xfrm>
                <a:off x="6495099" y="905953"/>
                <a:ext cx="3257" cy="935"/>
              </a:xfrm>
              <a:custGeom>
                <a:avLst/>
                <a:gdLst>
                  <a:gd name="connsiteX0" fmla="*/ 3258 w 3257"/>
                  <a:gd name="connsiteY0" fmla="*/ 574 h 935"/>
                  <a:gd name="connsiteX1" fmla="*/ 0 w 3257"/>
                  <a:gd name="connsiteY1" fmla="*/ 574 h 935"/>
                  <a:gd name="connsiteX2" fmla="*/ 3258 w 3257"/>
                  <a:gd name="connsiteY2" fmla="*/ 574 h 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935">
                    <a:moveTo>
                      <a:pt x="3258" y="574"/>
                    </a:moveTo>
                    <a:cubicBezTo>
                      <a:pt x="1629" y="1388"/>
                      <a:pt x="815" y="574"/>
                      <a:pt x="0" y="574"/>
                    </a:cubicBezTo>
                    <a:cubicBezTo>
                      <a:pt x="0" y="1388"/>
                      <a:pt x="3258" y="-1055"/>
                      <a:pt x="3258" y="574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/>
              <p:cNvSpPr/>
              <p:nvPr/>
            </p:nvSpPr>
            <p:spPr>
              <a:xfrm>
                <a:off x="6452745" y="918777"/>
                <a:ext cx="4072" cy="2631"/>
              </a:xfrm>
              <a:custGeom>
                <a:avLst/>
                <a:gdLst>
                  <a:gd name="connsiteX0" fmla="*/ 4072 w 4072"/>
                  <a:gd name="connsiteY0" fmla="*/ 781 h 2631"/>
                  <a:gd name="connsiteX1" fmla="*/ 0 w 4072"/>
                  <a:gd name="connsiteY1" fmla="*/ 2410 h 2631"/>
                  <a:gd name="connsiteX2" fmla="*/ 4072 w 4072"/>
                  <a:gd name="connsiteY2" fmla="*/ 781 h 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2631">
                    <a:moveTo>
                      <a:pt x="4072" y="781"/>
                    </a:moveTo>
                    <a:cubicBezTo>
                      <a:pt x="3258" y="1595"/>
                      <a:pt x="1629" y="3224"/>
                      <a:pt x="0" y="2410"/>
                    </a:cubicBezTo>
                    <a:cubicBezTo>
                      <a:pt x="1629" y="2410"/>
                      <a:pt x="4072" y="-1663"/>
                      <a:pt x="4072" y="781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/>
              <p:cNvSpPr/>
              <p:nvPr/>
            </p:nvSpPr>
            <p:spPr>
              <a:xfrm>
                <a:off x="6436382" y="927703"/>
                <a:ext cx="2516" cy="1628"/>
              </a:xfrm>
              <a:custGeom>
                <a:avLst/>
                <a:gdLst>
                  <a:gd name="connsiteX0" fmla="*/ 2517 w 2516"/>
                  <a:gd name="connsiteY0" fmla="*/ 814 h 1628"/>
                  <a:gd name="connsiteX1" fmla="*/ 888 w 2516"/>
                  <a:gd name="connsiteY1" fmla="*/ 1629 h 1628"/>
                  <a:gd name="connsiteX2" fmla="*/ 1702 w 2516"/>
                  <a:gd name="connsiteY2" fmla="*/ 0 h 1628"/>
                  <a:gd name="connsiteX3" fmla="*/ 2517 w 2516"/>
                  <a:gd name="connsiteY3" fmla="*/ 814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6" h="1628">
                    <a:moveTo>
                      <a:pt x="2517" y="814"/>
                    </a:moveTo>
                    <a:cubicBezTo>
                      <a:pt x="1702" y="814"/>
                      <a:pt x="1702" y="814"/>
                      <a:pt x="888" y="1629"/>
                    </a:cubicBezTo>
                    <a:cubicBezTo>
                      <a:pt x="-741" y="1629"/>
                      <a:pt x="73" y="0"/>
                      <a:pt x="1702" y="0"/>
                    </a:cubicBezTo>
                    <a:lnTo>
                      <a:pt x="2517" y="814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/>
              <p:cNvSpPr/>
              <p:nvPr/>
            </p:nvSpPr>
            <p:spPr>
              <a:xfrm>
                <a:off x="6139167" y="1134583"/>
                <a:ext cx="1629" cy="1628"/>
              </a:xfrm>
              <a:custGeom>
                <a:avLst/>
                <a:gdLst>
                  <a:gd name="connsiteX0" fmla="*/ 0 w 1629"/>
                  <a:gd name="connsiteY0" fmla="*/ 1629 h 1628"/>
                  <a:gd name="connsiteX1" fmla="*/ 815 w 1629"/>
                  <a:gd name="connsiteY1" fmla="*/ 0 h 1628"/>
                  <a:gd name="connsiteX2" fmla="*/ 1629 w 1629"/>
                  <a:gd name="connsiteY2" fmla="*/ 814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1628">
                    <a:moveTo>
                      <a:pt x="0" y="1629"/>
                    </a:moveTo>
                    <a:lnTo>
                      <a:pt x="815" y="0"/>
                    </a:lnTo>
                    <a:lnTo>
                      <a:pt x="1629" y="814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/>
              <p:cNvSpPr/>
              <p:nvPr/>
            </p:nvSpPr>
            <p:spPr>
              <a:xfrm>
                <a:off x="6048759" y="1270603"/>
                <a:ext cx="2443" cy="1346"/>
              </a:xfrm>
              <a:custGeom>
                <a:avLst/>
                <a:gdLst>
                  <a:gd name="connsiteX0" fmla="*/ 2443 w 2443"/>
                  <a:gd name="connsiteY0" fmla="*/ 0 h 1346"/>
                  <a:gd name="connsiteX1" fmla="*/ 0 w 2443"/>
                  <a:gd name="connsiteY1" fmla="*/ 815 h 1346"/>
                  <a:gd name="connsiteX2" fmla="*/ 2443 w 2443"/>
                  <a:gd name="connsiteY2" fmla="*/ 0 h 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346">
                    <a:moveTo>
                      <a:pt x="2443" y="0"/>
                    </a:moveTo>
                    <a:cubicBezTo>
                      <a:pt x="1629" y="2443"/>
                      <a:pt x="814" y="815"/>
                      <a:pt x="0" y="815"/>
                    </a:cubicBezTo>
                    <a:cubicBezTo>
                      <a:pt x="814" y="-815"/>
                      <a:pt x="814" y="2443"/>
                      <a:pt x="2443" y="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1" name="任意多边形: 形状 330"/>
              <p:cNvSpPr/>
              <p:nvPr/>
            </p:nvSpPr>
            <p:spPr>
              <a:xfrm>
                <a:off x="6009663" y="1346350"/>
                <a:ext cx="2443" cy="1628"/>
              </a:xfrm>
              <a:custGeom>
                <a:avLst/>
                <a:gdLst>
                  <a:gd name="connsiteX0" fmla="*/ 0 w 2443"/>
                  <a:gd name="connsiteY0" fmla="*/ 814 h 1628"/>
                  <a:gd name="connsiteX1" fmla="*/ 815 w 2443"/>
                  <a:gd name="connsiteY1" fmla="*/ 0 h 1628"/>
                  <a:gd name="connsiteX2" fmla="*/ 2444 w 2443"/>
                  <a:gd name="connsiteY2" fmla="*/ 1629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8">
                    <a:moveTo>
                      <a:pt x="0" y="814"/>
                    </a:moveTo>
                    <a:lnTo>
                      <a:pt x="815" y="0"/>
                    </a:lnTo>
                    <a:lnTo>
                      <a:pt x="2444" y="1629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32" name="图形 2"/>
            <p:cNvGrpSpPr/>
            <p:nvPr/>
          </p:nvGrpSpPr>
          <p:grpSpPr>
            <a:xfrm>
              <a:off x="5936359" y="2902839"/>
              <a:ext cx="374962" cy="2859731"/>
              <a:chOff x="5936359" y="2902839"/>
              <a:chExt cx="374962" cy="2859731"/>
            </a:xfrm>
            <a:solidFill>
              <a:srgbClr val="1F1B1B"/>
            </a:solidFill>
          </p:grpSpPr>
          <p:sp>
            <p:nvSpPr>
              <p:cNvPr id="333" name="任意多边形: 形状 332"/>
              <p:cNvSpPr/>
              <p:nvPr/>
            </p:nvSpPr>
            <p:spPr>
              <a:xfrm>
                <a:off x="5968667" y="2902839"/>
                <a:ext cx="2026" cy="7330"/>
              </a:xfrm>
              <a:custGeom>
                <a:avLst/>
                <a:gdLst>
                  <a:gd name="connsiteX0" fmla="*/ 1086 w 2026"/>
                  <a:gd name="connsiteY0" fmla="*/ 7330 h 7330"/>
                  <a:gd name="connsiteX1" fmla="*/ 1086 w 2026"/>
                  <a:gd name="connsiteY1" fmla="*/ 0 h 7330"/>
                  <a:gd name="connsiteX2" fmla="*/ 1086 w 2026"/>
                  <a:gd name="connsiteY2" fmla="*/ 7330 h 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6" h="7330">
                    <a:moveTo>
                      <a:pt x="1086" y="7330"/>
                    </a:moveTo>
                    <a:cubicBezTo>
                      <a:pt x="1086" y="-3258"/>
                      <a:pt x="-1357" y="13032"/>
                      <a:pt x="1086" y="0"/>
                    </a:cubicBezTo>
                    <a:cubicBezTo>
                      <a:pt x="1900" y="1629"/>
                      <a:pt x="2715" y="4072"/>
                      <a:pt x="1086" y="733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4" name="任意多边形: 形状 333"/>
              <p:cNvSpPr/>
              <p:nvPr/>
            </p:nvSpPr>
            <p:spPr>
              <a:xfrm>
                <a:off x="5936359" y="2931346"/>
                <a:ext cx="374962" cy="2831224"/>
              </a:xfrm>
              <a:custGeom>
                <a:avLst/>
                <a:gdLst>
                  <a:gd name="connsiteX0" fmla="*/ 364077 w 374962"/>
                  <a:gd name="connsiteY0" fmla="*/ 2798585 h 2831224"/>
                  <a:gd name="connsiteX1" fmla="*/ 340457 w 374962"/>
                  <a:gd name="connsiteY1" fmla="*/ 2684557 h 2831224"/>
                  <a:gd name="connsiteX2" fmla="*/ 341271 w 374962"/>
                  <a:gd name="connsiteY2" fmla="*/ 2675598 h 2831224"/>
                  <a:gd name="connsiteX3" fmla="*/ 319280 w 374962"/>
                  <a:gd name="connsiteY3" fmla="*/ 2539578 h 2831224"/>
                  <a:gd name="connsiteX4" fmla="*/ 320909 w 374962"/>
                  <a:gd name="connsiteY4" fmla="*/ 2542021 h 2831224"/>
                  <a:gd name="connsiteX5" fmla="*/ 314393 w 374962"/>
                  <a:gd name="connsiteY5" fmla="*/ 2515143 h 2831224"/>
                  <a:gd name="connsiteX6" fmla="*/ 316022 w 374962"/>
                  <a:gd name="connsiteY6" fmla="*/ 2515958 h 2831224"/>
                  <a:gd name="connsiteX7" fmla="*/ 310320 w 374962"/>
                  <a:gd name="connsiteY7" fmla="*/ 2496410 h 2831224"/>
                  <a:gd name="connsiteX8" fmla="*/ 311950 w 374962"/>
                  <a:gd name="connsiteY8" fmla="*/ 2488265 h 2831224"/>
                  <a:gd name="connsiteX9" fmla="*/ 308691 w 374962"/>
                  <a:gd name="connsiteY9" fmla="*/ 2483378 h 2831224"/>
                  <a:gd name="connsiteX10" fmla="*/ 297289 w 374962"/>
                  <a:gd name="connsiteY10" fmla="*/ 2430436 h 2831224"/>
                  <a:gd name="connsiteX11" fmla="*/ 298918 w 374962"/>
                  <a:gd name="connsiteY11" fmla="*/ 2431251 h 2831224"/>
                  <a:gd name="connsiteX12" fmla="*/ 277741 w 374962"/>
                  <a:gd name="connsiteY12" fmla="*/ 2328625 h 2831224"/>
                  <a:gd name="connsiteX13" fmla="*/ 280999 w 374962"/>
                  <a:gd name="connsiteY13" fmla="*/ 2328625 h 2831224"/>
                  <a:gd name="connsiteX14" fmla="*/ 273668 w 374962"/>
                  <a:gd name="connsiteY14" fmla="*/ 2307448 h 2831224"/>
                  <a:gd name="connsiteX15" fmla="*/ 267967 w 374962"/>
                  <a:gd name="connsiteY15" fmla="*/ 2281385 h 2831224"/>
                  <a:gd name="connsiteX16" fmla="*/ 268781 w 374962"/>
                  <a:gd name="connsiteY16" fmla="*/ 2282199 h 2831224"/>
                  <a:gd name="connsiteX17" fmla="*/ 263894 w 374962"/>
                  <a:gd name="connsiteY17" fmla="*/ 2264281 h 2831224"/>
                  <a:gd name="connsiteX18" fmla="*/ 264709 w 374962"/>
                  <a:gd name="connsiteY18" fmla="*/ 2258579 h 2831224"/>
                  <a:gd name="connsiteX19" fmla="*/ 261451 w 374962"/>
                  <a:gd name="connsiteY19" fmla="*/ 2240660 h 2831224"/>
                  <a:gd name="connsiteX20" fmla="*/ 260637 w 374962"/>
                  <a:gd name="connsiteY20" fmla="*/ 2240660 h 2831224"/>
                  <a:gd name="connsiteX21" fmla="*/ 258193 w 374962"/>
                  <a:gd name="connsiteY21" fmla="*/ 2225185 h 2831224"/>
                  <a:gd name="connsiteX22" fmla="*/ 258193 w 374962"/>
                  <a:gd name="connsiteY22" fmla="*/ 2224370 h 2831224"/>
                  <a:gd name="connsiteX23" fmla="*/ 253306 w 374962"/>
                  <a:gd name="connsiteY23" fmla="*/ 2204008 h 2831224"/>
                  <a:gd name="connsiteX24" fmla="*/ 258193 w 374962"/>
                  <a:gd name="connsiteY24" fmla="*/ 2208895 h 2831224"/>
                  <a:gd name="connsiteX25" fmla="*/ 233759 w 374962"/>
                  <a:gd name="connsiteY25" fmla="*/ 2074504 h 2831224"/>
                  <a:gd name="connsiteX26" fmla="*/ 234573 w 374962"/>
                  <a:gd name="connsiteY26" fmla="*/ 2064731 h 2831224"/>
                  <a:gd name="connsiteX27" fmla="*/ 229686 w 374962"/>
                  <a:gd name="connsiteY27" fmla="*/ 2044368 h 2831224"/>
                  <a:gd name="connsiteX28" fmla="*/ 230501 w 374962"/>
                  <a:gd name="connsiteY28" fmla="*/ 2038667 h 2831224"/>
                  <a:gd name="connsiteX29" fmla="*/ 225614 w 374962"/>
                  <a:gd name="connsiteY29" fmla="*/ 2021562 h 2831224"/>
                  <a:gd name="connsiteX30" fmla="*/ 228872 w 374962"/>
                  <a:gd name="connsiteY30" fmla="*/ 2024821 h 2831224"/>
                  <a:gd name="connsiteX31" fmla="*/ 222356 w 374962"/>
                  <a:gd name="connsiteY31" fmla="*/ 1998757 h 2831224"/>
                  <a:gd name="connsiteX32" fmla="*/ 223985 w 374962"/>
                  <a:gd name="connsiteY32" fmla="*/ 2002015 h 2831224"/>
                  <a:gd name="connsiteX33" fmla="*/ 218283 w 374962"/>
                  <a:gd name="connsiteY33" fmla="*/ 1975951 h 2831224"/>
                  <a:gd name="connsiteX34" fmla="*/ 219912 w 374962"/>
                  <a:gd name="connsiteY34" fmla="*/ 1979209 h 2831224"/>
                  <a:gd name="connsiteX35" fmla="*/ 215025 w 374962"/>
                  <a:gd name="connsiteY35" fmla="*/ 1963734 h 2831224"/>
                  <a:gd name="connsiteX36" fmla="*/ 217469 w 374962"/>
                  <a:gd name="connsiteY36" fmla="*/ 1966177 h 2831224"/>
                  <a:gd name="connsiteX37" fmla="*/ 208509 w 374962"/>
                  <a:gd name="connsiteY37" fmla="*/ 1926268 h 2831224"/>
                  <a:gd name="connsiteX38" fmla="*/ 209324 w 374962"/>
                  <a:gd name="connsiteY38" fmla="*/ 1926268 h 2831224"/>
                  <a:gd name="connsiteX39" fmla="*/ 201993 w 374962"/>
                  <a:gd name="connsiteY39" fmla="*/ 1887986 h 2831224"/>
                  <a:gd name="connsiteX40" fmla="*/ 203622 w 374962"/>
                  <a:gd name="connsiteY40" fmla="*/ 1876583 h 2831224"/>
                  <a:gd name="connsiteX41" fmla="*/ 197107 w 374962"/>
                  <a:gd name="connsiteY41" fmla="*/ 1862737 h 2831224"/>
                  <a:gd name="connsiteX42" fmla="*/ 192220 w 374962"/>
                  <a:gd name="connsiteY42" fmla="*/ 1826900 h 2831224"/>
                  <a:gd name="connsiteX43" fmla="*/ 197107 w 374962"/>
                  <a:gd name="connsiteY43" fmla="*/ 1830157 h 2831224"/>
                  <a:gd name="connsiteX44" fmla="*/ 197921 w 374962"/>
                  <a:gd name="connsiteY44" fmla="*/ 1822827 h 2831224"/>
                  <a:gd name="connsiteX45" fmla="*/ 199550 w 374962"/>
                  <a:gd name="connsiteY45" fmla="*/ 1827714 h 2831224"/>
                  <a:gd name="connsiteX46" fmla="*/ 195477 w 374962"/>
                  <a:gd name="connsiteY46" fmla="*/ 1805723 h 2831224"/>
                  <a:gd name="connsiteX47" fmla="*/ 184889 w 374962"/>
                  <a:gd name="connsiteY47" fmla="*/ 1776401 h 2831224"/>
                  <a:gd name="connsiteX48" fmla="*/ 188962 w 374962"/>
                  <a:gd name="connsiteY48" fmla="*/ 1776401 h 2831224"/>
                  <a:gd name="connsiteX49" fmla="*/ 180002 w 374962"/>
                  <a:gd name="connsiteY49" fmla="*/ 1758482 h 2831224"/>
                  <a:gd name="connsiteX50" fmla="*/ 180002 w 374962"/>
                  <a:gd name="connsiteY50" fmla="*/ 1750338 h 2831224"/>
                  <a:gd name="connsiteX51" fmla="*/ 177559 w 374962"/>
                  <a:gd name="connsiteY51" fmla="*/ 1746265 h 2831224"/>
                  <a:gd name="connsiteX52" fmla="*/ 176744 w 374962"/>
                  <a:gd name="connsiteY52" fmla="*/ 1725089 h 2831224"/>
                  <a:gd name="connsiteX53" fmla="*/ 179188 w 374962"/>
                  <a:gd name="connsiteY53" fmla="*/ 1727532 h 2831224"/>
                  <a:gd name="connsiteX54" fmla="*/ 175115 w 374962"/>
                  <a:gd name="connsiteY54" fmla="*/ 1710428 h 2831224"/>
                  <a:gd name="connsiteX55" fmla="*/ 175115 w 374962"/>
                  <a:gd name="connsiteY55" fmla="*/ 1710428 h 2831224"/>
                  <a:gd name="connsiteX56" fmla="*/ 170228 w 374962"/>
                  <a:gd name="connsiteY56" fmla="*/ 1700654 h 2831224"/>
                  <a:gd name="connsiteX57" fmla="*/ 171857 w 374962"/>
                  <a:gd name="connsiteY57" fmla="*/ 1704726 h 2831224"/>
                  <a:gd name="connsiteX58" fmla="*/ 166156 w 374962"/>
                  <a:gd name="connsiteY58" fmla="*/ 1682735 h 2831224"/>
                  <a:gd name="connsiteX59" fmla="*/ 168599 w 374962"/>
                  <a:gd name="connsiteY59" fmla="*/ 1685993 h 2831224"/>
                  <a:gd name="connsiteX60" fmla="*/ 158825 w 374962"/>
                  <a:gd name="connsiteY60" fmla="*/ 1650155 h 2831224"/>
                  <a:gd name="connsiteX61" fmla="*/ 161269 w 374962"/>
                  <a:gd name="connsiteY61" fmla="*/ 1656671 h 2831224"/>
                  <a:gd name="connsiteX62" fmla="*/ 153938 w 374962"/>
                  <a:gd name="connsiteY62" fmla="*/ 1609431 h 2831224"/>
                  <a:gd name="connsiteX63" fmla="*/ 152310 w 374962"/>
                  <a:gd name="connsiteY63" fmla="*/ 1611060 h 2831224"/>
                  <a:gd name="connsiteX64" fmla="*/ 151495 w 374962"/>
                  <a:gd name="connsiteY64" fmla="*/ 1598028 h 2831224"/>
                  <a:gd name="connsiteX65" fmla="*/ 149052 w 374962"/>
                  <a:gd name="connsiteY65" fmla="*/ 1586625 h 2831224"/>
                  <a:gd name="connsiteX66" fmla="*/ 149866 w 374962"/>
                  <a:gd name="connsiteY66" fmla="*/ 1589883 h 2831224"/>
                  <a:gd name="connsiteX67" fmla="*/ 140907 w 374962"/>
                  <a:gd name="connsiteY67" fmla="*/ 1536127 h 2831224"/>
                  <a:gd name="connsiteX68" fmla="*/ 136020 w 374962"/>
                  <a:gd name="connsiteY68" fmla="*/ 1522281 h 2831224"/>
                  <a:gd name="connsiteX69" fmla="*/ 138463 w 374962"/>
                  <a:gd name="connsiteY69" fmla="*/ 1523910 h 2831224"/>
                  <a:gd name="connsiteX70" fmla="*/ 137649 w 374962"/>
                  <a:gd name="connsiteY70" fmla="*/ 1510063 h 2831224"/>
                  <a:gd name="connsiteX71" fmla="*/ 140907 w 374962"/>
                  <a:gd name="connsiteY71" fmla="*/ 1530425 h 2831224"/>
                  <a:gd name="connsiteX72" fmla="*/ 138463 w 374962"/>
                  <a:gd name="connsiteY72" fmla="*/ 1517394 h 2831224"/>
                  <a:gd name="connsiteX73" fmla="*/ 134391 w 374962"/>
                  <a:gd name="connsiteY73" fmla="*/ 1494588 h 2831224"/>
                  <a:gd name="connsiteX74" fmla="*/ 136834 w 374962"/>
                  <a:gd name="connsiteY74" fmla="*/ 1494588 h 2831224"/>
                  <a:gd name="connsiteX75" fmla="*/ 133576 w 374962"/>
                  <a:gd name="connsiteY75" fmla="*/ 1482371 h 2831224"/>
                  <a:gd name="connsiteX76" fmla="*/ 131947 w 374962"/>
                  <a:gd name="connsiteY76" fmla="*/ 1476669 h 2831224"/>
                  <a:gd name="connsiteX77" fmla="*/ 129504 w 374962"/>
                  <a:gd name="connsiteY77" fmla="*/ 1470968 h 2831224"/>
                  <a:gd name="connsiteX78" fmla="*/ 129504 w 374962"/>
                  <a:gd name="connsiteY78" fmla="*/ 1455492 h 2831224"/>
                  <a:gd name="connsiteX79" fmla="*/ 131947 w 374962"/>
                  <a:gd name="connsiteY79" fmla="*/ 1456307 h 2831224"/>
                  <a:gd name="connsiteX80" fmla="*/ 127060 w 374962"/>
                  <a:gd name="connsiteY80" fmla="*/ 1444904 h 2831224"/>
                  <a:gd name="connsiteX81" fmla="*/ 127875 w 374962"/>
                  <a:gd name="connsiteY81" fmla="*/ 1443275 h 2831224"/>
                  <a:gd name="connsiteX82" fmla="*/ 122988 w 374962"/>
                  <a:gd name="connsiteY82" fmla="*/ 1426171 h 2831224"/>
                  <a:gd name="connsiteX83" fmla="*/ 120545 w 374962"/>
                  <a:gd name="connsiteY83" fmla="*/ 1395220 h 2831224"/>
                  <a:gd name="connsiteX84" fmla="*/ 115658 w 374962"/>
                  <a:gd name="connsiteY84" fmla="*/ 1371600 h 2831224"/>
                  <a:gd name="connsiteX85" fmla="*/ 117286 w 374962"/>
                  <a:gd name="connsiteY85" fmla="*/ 1376487 h 2831224"/>
                  <a:gd name="connsiteX86" fmla="*/ 114843 w 374962"/>
                  <a:gd name="connsiteY86" fmla="*/ 1364270 h 2831224"/>
                  <a:gd name="connsiteX87" fmla="*/ 115658 w 374962"/>
                  <a:gd name="connsiteY87" fmla="*/ 1346351 h 2831224"/>
                  <a:gd name="connsiteX88" fmla="*/ 110771 w 374962"/>
                  <a:gd name="connsiteY88" fmla="*/ 1341464 h 2831224"/>
                  <a:gd name="connsiteX89" fmla="*/ 107513 w 374962"/>
                  <a:gd name="connsiteY89" fmla="*/ 1310513 h 2831224"/>
                  <a:gd name="connsiteX90" fmla="*/ 110771 w 374962"/>
                  <a:gd name="connsiteY90" fmla="*/ 1314586 h 2831224"/>
                  <a:gd name="connsiteX91" fmla="*/ 105884 w 374962"/>
                  <a:gd name="connsiteY91" fmla="*/ 1289337 h 2831224"/>
                  <a:gd name="connsiteX92" fmla="*/ 103440 w 374962"/>
                  <a:gd name="connsiteY92" fmla="*/ 1292594 h 2831224"/>
                  <a:gd name="connsiteX93" fmla="*/ 102626 w 374962"/>
                  <a:gd name="connsiteY93" fmla="*/ 1277119 h 2831224"/>
                  <a:gd name="connsiteX94" fmla="*/ 99368 w 374962"/>
                  <a:gd name="connsiteY94" fmla="*/ 1264902 h 2831224"/>
                  <a:gd name="connsiteX95" fmla="*/ 95295 w 374962"/>
                  <a:gd name="connsiteY95" fmla="*/ 1207888 h 2831224"/>
                  <a:gd name="connsiteX96" fmla="*/ 92852 w 374962"/>
                  <a:gd name="connsiteY96" fmla="*/ 1199743 h 2831224"/>
                  <a:gd name="connsiteX97" fmla="*/ 93666 w 374962"/>
                  <a:gd name="connsiteY97" fmla="*/ 1207888 h 2831224"/>
                  <a:gd name="connsiteX98" fmla="*/ 92037 w 374962"/>
                  <a:gd name="connsiteY98" fmla="*/ 1204630 h 2831224"/>
                  <a:gd name="connsiteX99" fmla="*/ 94481 w 374962"/>
                  <a:gd name="connsiteY99" fmla="*/ 1198928 h 2831224"/>
                  <a:gd name="connsiteX100" fmla="*/ 86336 w 374962"/>
                  <a:gd name="connsiteY100" fmla="*/ 1169607 h 2831224"/>
                  <a:gd name="connsiteX101" fmla="*/ 87150 w 374962"/>
                  <a:gd name="connsiteY101" fmla="*/ 1163905 h 2831224"/>
                  <a:gd name="connsiteX102" fmla="*/ 83893 w 374962"/>
                  <a:gd name="connsiteY102" fmla="*/ 1154946 h 2831224"/>
                  <a:gd name="connsiteX103" fmla="*/ 87965 w 374962"/>
                  <a:gd name="connsiteY103" fmla="*/ 1147615 h 2831224"/>
                  <a:gd name="connsiteX104" fmla="*/ 83893 w 374962"/>
                  <a:gd name="connsiteY104" fmla="*/ 1132955 h 2831224"/>
                  <a:gd name="connsiteX105" fmla="*/ 85521 w 374962"/>
                  <a:gd name="connsiteY105" fmla="*/ 1125624 h 2831224"/>
                  <a:gd name="connsiteX106" fmla="*/ 83078 w 374962"/>
                  <a:gd name="connsiteY106" fmla="*/ 1118294 h 2831224"/>
                  <a:gd name="connsiteX107" fmla="*/ 83893 w 374962"/>
                  <a:gd name="connsiteY107" fmla="*/ 1120737 h 2831224"/>
                  <a:gd name="connsiteX108" fmla="*/ 82263 w 374962"/>
                  <a:gd name="connsiteY108" fmla="*/ 1110149 h 2831224"/>
                  <a:gd name="connsiteX109" fmla="*/ 81449 w 374962"/>
                  <a:gd name="connsiteY109" fmla="*/ 1121552 h 2831224"/>
                  <a:gd name="connsiteX110" fmla="*/ 78191 w 374962"/>
                  <a:gd name="connsiteY110" fmla="*/ 1110149 h 2831224"/>
                  <a:gd name="connsiteX111" fmla="*/ 78191 w 374962"/>
                  <a:gd name="connsiteY111" fmla="*/ 1096303 h 2831224"/>
                  <a:gd name="connsiteX112" fmla="*/ 75748 w 374962"/>
                  <a:gd name="connsiteY112" fmla="*/ 1088972 h 2831224"/>
                  <a:gd name="connsiteX113" fmla="*/ 76562 w 374962"/>
                  <a:gd name="connsiteY113" fmla="*/ 1084085 h 2831224"/>
                  <a:gd name="connsiteX114" fmla="*/ 77376 w 374962"/>
                  <a:gd name="connsiteY114" fmla="*/ 1091416 h 2831224"/>
                  <a:gd name="connsiteX115" fmla="*/ 77376 w 374962"/>
                  <a:gd name="connsiteY115" fmla="*/ 1080827 h 2831224"/>
                  <a:gd name="connsiteX116" fmla="*/ 73304 w 374962"/>
                  <a:gd name="connsiteY116" fmla="*/ 1072683 h 2831224"/>
                  <a:gd name="connsiteX117" fmla="*/ 75748 w 374962"/>
                  <a:gd name="connsiteY117" fmla="*/ 1077570 h 2831224"/>
                  <a:gd name="connsiteX118" fmla="*/ 75748 w 374962"/>
                  <a:gd name="connsiteY118" fmla="*/ 1067796 h 2831224"/>
                  <a:gd name="connsiteX119" fmla="*/ 74119 w 374962"/>
                  <a:gd name="connsiteY119" fmla="*/ 1067796 h 2831224"/>
                  <a:gd name="connsiteX120" fmla="*/ 74933 w 374962"/>
                  <a:gd name="connsiteY120" fmla="*/ 1066981 h 2831224"/>
                  <a:gd name="connsiteX121" fmla="*/ 70046 w 374962"/>
                  <a:gd name="connsiteY121" fmla="*/ 1050691 h 2831224"/>
                  <a:gd name="connsiteX122" fmla="*/ 70046 w 374962"/>
                  <a:gd name="connsiteY122" fmla="*/ 1036031 h 2831224"/>
                  <a:gd name="connsiteX123" fmla="*/ 70046 w 374962"/>
                  <a:gd name="connsiteY123" fmla="*/ 1036845 h 2831224"/>
                  <a:gd name="connsiteX124" fmla="*/ 66788 w 374962"/>
                  <a:gd name="connsiteY124" fmla="*/ 1018926 h 2831224"/>
                  <a:gd name="connsiteX125" fmla="*/ 67603 w 374962"/>
                  <a:gd name="connsiteY125" fmla="*/ 1018926 h 2831224"/>
                  <a:gd name="connsiteX126" fmla="*/ 64345 w 374962"/>
                  <a:gd name="connsiteY126" fmla="*/ 1005080 h 2831224"/>
                  <a:gd name="connsiteX127" fmla="*/ 67603 w 374962"/>
                  <a:gd name="connsiteY127" fmla="*/ 993677 h 2831224"/>
                  <a:gd name="connsiteX128" fmla="*/ 61901 w 374962"/>
                  <a:gd name="connsiteY128" fmla="*/ 984718 h 2831224"/>
                  <a:gd name="connsiteX129" fmla="*/ 57829 w 374962"/>
                  <a:gd name="connsiteY129" fmla="*/ 941550 h 2831224"/>
                  <a:gd name="connsiteX130" fmla="*/ 55385 w 374962"/>
                  <a:gd name="connsiteY130" fmla="*/ 936663 h 2831224"/>
                  <a:gd name="connsiteX131" fmla="*/ 49684 w 374962"/>
                  <a:gd name="connsiteY131" fmla="*/ 876391 h 2831224"/>
                  <a:gd name="connsiteX132" fmla="*/ 52942 w 374962"/>
                  <a:gd name="connsiteY132" fmla="*/ 876391 h 2831224"/>
                  <a:gd name="connsiteX133" fmla="*/ 51313 w 374962"/>
                  <a:gd name="connsiteY133" fmla="*/ 869060 h 2831224"/>
                  <a:gd name="connsiteX134" fmla="*/ 48869 w 374962"/>
                  <a:gd name="connsiteY134" fmla="*/ 875576 h 2831224"/>
                  <a:gd name="connsiteX135" fmla="*/ 44797 w 374962"/>
                  <a:gd name="connsiteY135" fmla="*/ 837295 h 2831224"/>
                  <a:gd name="connsiteX136" fmla="*/ 43168 w 374962"/>
                  <a:gd name="connsiteY136" fmla="*/ 835666 h 2831224"/>
                  <a:gd name="connsiteX137" fmla="*/ 43168 w 374962"/>
                  <a:gd name="connsiteY137" fmla="*/ 820191 h 2831224"/>
                  <a:gd name="connsiteX138" fmla="*/ 41539 w 374962"/>
                  <a:gd name="connsiteY138" fmla="*/ 819376 h 2831224"/>
                  <a:gd name="connsiteX139" fmla="*/ 42354 w 374962"/>
                  <a:gd name="connsiteY139" fmla="*/ 814489 h 2831224"/>
                  <a:gd name="connsiteX140" fmla="*/ 39096 w 374962"/>
                  <a:gd name="connsiteY140" fmla="*/ 804716 h 2831224"/>
                  <a:gd name="connsiteX141" fmla="*/ 40724 w 374962"/>
                  <a:gd name="connsiteY141" fmla="*/ 802272 h 2831224"/>
                  <a:gd name="connsiteX142" fmla="*/ 35837 w 374962"/>
                  <a:gd name="connsiteY142" fmla="*/ 777837 h 2831224"/>
                  <a:gd name="connsiteX143" fmla="*/ 37467 w 374962"/>
                  <a:gd name="connsiteY143" fmla="*/ 771322 h 2831224"/>
                  <a:gd name="connsiteX144" fmla="*/ 35023 w 374962"/>
                  <a:gd name="connsiteY144" fmla="*/ 768878 h 2831224"/>
                  <a:gd name="connsiteX145" fmla="*/ 35837 w 374962"/>
                  <a:gd name="connsiteY145" fmla="*/ 742814 h 2831224"/>
                  <a:gd name="connsiteX146" fmla="*/ 22806 w 374962"/>
                  <a:gd name="connsiteY146" fmla="*/ 661365 h 2831224"/>
                  <a:gd name="connsiteX147" fmla="*/ 24435 w 374962"/>
                  <a:gd name="connsiteY147" fmla="*/ 662180 h 2831224"/>
                  <a:gd name="connsiteX148" fmla="*/ 22806 w 374962"/>
                  <a:gd name="connsiteY148" fmla="*/ 654035 h 2831224"/>
                  <a:gd name="connsiteX149" fmla="*/ 26878 w 374962"/>
                  <a:gd name="connsiteY149" fmla="*/ 654035 h 2831224"/>
                  <a:gd name="connsiteX150" fmla="*/ 22806 w 374962"/>
                  <a:gd name="connsiteY150" fmla="*/ 634487 h 2831224"/>
                  <a:gd name="connsiteX151" fmla="*/ 21991 w 374962"/>
                  <a:gd name="connsiteY151" fmla="*/ 638560 h 2831224"/>
                  <a:gd name="connsiteX152" fmla="*/ 19548 w 374962"/>
                  <a:gd name="connsiteY152" fmla="*/ 623084 h 2831224"/>
                  <a:gd name="connsiteX153" fmla="*/ 23620 w 374962"/>
                  <a:gd name="connsiteY153" fmla="*/ 623899 h 2831224"/>
                  <a:gd name="connsiteX154" fmla="*/ 21991 w 374962"/>
                  <a:gd name="connsiteY154" fmla="*/ 617383 h 2831224"/>
                  <a:gd name="connsiteX155" fmla="*/ 30951 w 374962"/>
                  <a:gd name="connsiteY155" fmla="*/ 626342 h 2831224"/>
                  <a:gd name="connsiteX156" fmla="*/ 30136 w 374962"/>
                  <a:gd name="connsiteY156" fmla="*/ 620641 h 2831224"/>
                  <a:gd name="connsiteX157" fmla="*/ 34209 w 374962"/>
                  <a:gd name="connsiteY157" fmla="*/ 621456 h 2831224"/>
                  <a:gd name="connsiteX158" fmla="*/ 27693 w 374962"/>
                  <a:gd name="connsiteY158" fmla="*/ 615754 h 2831224"/>
                  <a:gd name="connsiteX159" fmla="*/ 20362 w 374962"/>
                  <a:gd name="connsiteY159" fmla="*/ 596206 h 2831224"/>
                  <a:gd name="connsiteX160" fmla="*/ 23620 w 374962"/>
                  <a:gd name="connsiteY160" fmla="*/ 604351 h 2831224"/>
                  <a:gd name="connsiteX161" fmla="*/ 21991 w 374962"/>
                  <a:gd name="connsiteY161" fmla="*/ 585618 h 2831224"/>
                  <a:gd name="connsiteX162" fmla="*/ 17919 w 374962"/>
                  <a:gd name="connsiteY162" fmla="*/ 582360 h 2831224"/>
                  <a:gd name="connsiteX163" fmla="*/ 20362 w 374962"/>
                  <a:gd name="connsiteY163" fmla="*/ 576659 h 2831224"/>
                  <a:gd name="connsiteX164" fmla="*/ 17104 w 374962"/>
                  <a:gd name="connsiteY164" fmla="*/ 574215 h 2831224"/>
                  <a:gd name="connsiteX165" fmla="*/ 14661 w 374962"/>
                  <a:gd name="connsiteY165" fmla="*/ 557925 h 2831224"/>
                  <a:gd name="connsiteX166" fmla="*/ 20362 w 374962"/>
                  <a:gd name="connsiteY166" fmla="*/ 557111 h 2831224"/>
                  <a:gd name="connsiteX167" fmla="*/ 13846 w 374962"/>
                  <a:gd name="connsiteY167" fmla="*/ 549780 h 2831224"/>
                  <a:gd name="connsiteX168" fmla="*/ 17104 w 374962"/>
                  <a:gd name="connsiteY168" fmla="*/ 548151 h 2831224"/>
                  <a:gd name="connsiteX169" fmla="*/ 16290 w 374962"/>
                  <a:gd name="connsiteY169" fmla="*/ 531047 h 2831224"/>
                  <a:gd name="connsiteX170" fmla="*/ 13846 w 374962"/>
                  <a:gd name="connsiteY170" fmla="*/ 529418 h 2831224"/>
                  <a:gd name="connsiteX171" fmla="*/ 15475 w 374962"/>
                  <a:gd name="connsiteY171" fmla="*/ 521273 h 2831224"/>
                  <a:gd name="connsiteX172" fmla="*/ 14661 w 374962"/>
                  <a:gd name="connsiteY172" fmla="*/ 504169 h 2831224"/>
                  <a:gd name="connsiteX173" fmla="*/ 11403 w 374962"/>
                  <a:gd name="connsiteY173" fmla="*/ 495210 h 2831224"/>
                  <a:gd name="connsiteX174" fmla="*/ 10589 w 374962"/>
                  <a:gd name="connsiteY174" fmla="*/ 508241 h 2831224"/>
                  <a:gd name="connsiteX175" fmla="*/ 8145 w 374962"/>
                  <a:gd name="connsiteY175" fmla="*/ 492766 h 2831224"/>
                  <a:gd name="connsiteX176" fmla="*/ 8959 w 374962"/>
                  <a:gd name="connsiteY176" fmla="*/ 491952 h 2831224"/>
                  <a:gd name="connsiteX177" fmla="*/ 6516 w 374962"/>
                  <a:gd name="connsiteY177" fmla="*/ 481363 h 2831224"/>
                  <a:gd name="connsiteX178" fmla="*/ 8145 w 374962"/>
                  <a:gd name="connsiteY178" fmla="*/ 479734 h 2831224"/>
                  <a:gd name="connsiteX179" fmla="*/ 5702 w 374962"/>
                  <a:gd name="connsiteY179" fmla="*/ 477291 h 2831224"/>
                  <a:gd name="connsiteX180" fmla="*/ 8145 w 374962"/>
                  <a:gd name="connsiteY180" fmla="*/ 464259 h 2831224"/>
                  <a:gd name="connsiteX181" fmla="*/ 9774 w 374962"/>
                  <a:gd name="connsiteY181" fmla="*/ 472404 h 2831224"/>
                  <a:gd name="connsiteX182" fmla="*/ 9774 w 374962"/>
                  <a:gd name="connsiteY182" fmla="*/ 461816 h 2831224"/>
                  <a:gd name="connsiteX183" fmla="*/ 4072 w 374962"/>
                  <a:gd name="connsiteY183" fmla="*/ 454485 h 2831224"/>
                  <a:gd name="connsiteX184" fmla="*/ 4072 w 374962"/>
                  <a:gd name="connsiteY184" fmla="*/ 445526 h 2831224"/>
                  <a:gd name="connsiteX185" fmla="*/ 6516 w 374962"/>
                  <a:gd name="connsiteY185" fmla="*/ 452856 h 2831224"/>
                  <a:gd name="connsiteX186" fmla="*/ 8959 w 374962"/>
                  <a:gd name="connsiteY186" fmla="*/ 439824 h 2831224"/>
                  <a:gd name="connsiteX187" fmla="*/ 4887 w 374962"/>
                  <a:gd name="connsiteY187" fmla="*/ 434937 h 2831224"/>
                  <a:gd name="connsiteX188" fmla="*/ 6516 w 374962"/>
                  <a:gd name="connsiteY188" fmla="*/ 428421 h 2831224"/>
                  <a:gd name="connsiteX189" fmla="*/ 3258 w 374962"/>
                  <a:gd name="connsiteY189" fmla="*/ 421906 h 2831224"/>
                  <a:gd name="connsiteX190" fmla="*/ 7330 w 374962"/>
                  <a:gd name="connsiteY190" fmla="*/ 402358 h 2831224"/>
                  <a:gd name="connsiteX191" fmla="*/ 10589 w 374962"/>
                  <a:gd name="connsiteY191" fmla="*/ 410503 h 2831224"/>
                  <a:gd name="connsiteX192" fmla="*/ 10589 w 374962"/>
                  <a:gd name="connsiteY192" fmla="*/ 404801 h 2831224"/>
                  <a:gd name="connsiteX193" fmla="*/ 14661 w 374962"/>
                  <a:gd name="connsiteY193" fmla="*/ 404801 h 2831224"/>
                  <a:gd name="connsiteX194" fmla="*/ 13032 w 374962"/>
                  <a:gd name="connsiteY194" fmla="*/ 393399 h 2831224"/>
                  <a:gd name="connsiteX195" fmla="*/ 4072 w 374962"/>
                  <a:gd name="connsiteY195" fmla="*/ 384439 h 2831224"/>
                  <a:gd name="connsiteX196" fmla="*/ 6516 w 374962"/>
                  <a:gd name="connsiteY196" fmla="*/ 359190 h 2831224"/>
                  <a:gd name="connsiteX197" fmla="*/ 4072 w 374962"/>
                  <a:gd name="connsiteY197" fmla="*/ 364077 h 2831224"/>
                  <a:gd name="connsiteX198" fmla="*/ 1629 w 374962"/>
                  <a:gd name="connsiteY198" fmla="*/ 346973 h 2831224"/>
                  <a:gd name="connsiteX199" fmla="*/ 7330 w 374962"/>
                  <a:gd name="connsiteY199" fmla="*/ 350230 h 2831224"/>
                  <a:gd name="connsiteX200" fmla="*/ 7330 w 374962"/>
                  <a:gd name="connsiteY200" fmla="*/ 358375 h 2831224"/>
                  <a:gd name="connsiteX201" fmla="*/ 10589 w 374962"/>
                  <a:gd name="connsiteY201" fmla="*/ 349416 h 2831224"/>
                  <a:gd name="connsiteX202" fmla="*/ 8145 w 374962"/>
                  <a:gd name="connsiteY202" fmla="*/ 337199 h 2831224"/>
                  <a:gd name="connsiteX203" fmla="*/ 6516 w 374962"/>
                  <a:gd name="connsiteY203" fmla="*/ 342086 h 2831224"/>
                  <a:gd name="connsiteX204" fmla="*/ 4887 w 374962"/>
                  <a:gd name="connsiteY204" fmla="*/ 324167 h 2831224"/>
                  <a:gd name="connsiteX205" fmla="*/ 1629 w 374962"/>
                  <a:gd name="connsiteY205" fmla="*/ 333126 h 2831224"/>
                  <a:gd name="connsiteX206" fmla="*/ 815 w 374962"/>
                  <a:gd name="connsiteY206" fmla="*/ 324981 h 2831224"/>
                  <a:gd name="connsiteX207" fmla="*/ 2444 w 374962"/>
                  <a:gd name="connsiteY207" fmla="*/ 326610 h 2831224"/>
                  <a:gd name="connsiteX208" fmla="*/ 0 w 374962"/>
                  <a:gd name="connsiteY208" fmla="*/ 309506 h 2831224"/>
                  <a:gd name="connsiteX209" fmla="*/ 2444 w 374962"/>
                  <a:gd name="connsiteY209" fmla="*/ 302990 h 2831224"/>
                  <a:gd name="connsiteX210" fmla="*/ 5702 w 374962"/>
                  <a:gd name="connsiteY210" fmla="*/ 320094 h 2831224"/>
                  <a:gd name="connsiteX211" fmla="*/ 4887 w 374962"/>
                  <a:gd name="connsiteY211" fmla="*/ 300547 h 2831224"/>
                  <a:gd name="connsiteX212" fmla="*/ 5702 w 374962"/>
                  <a:gd name="connsiteY212" fmla="*/ 306248 h 2831224"/>
                  <a:gd name="connsiteX213" fmla="*/ 7330 w 374962"/>
                  <a:gd name="connsiteY213" fmla="*/ 288329 h 2831224"/>
                  <a:gd name="connsiteX214" fmla="*/ 4887 w 374962"/>
                  <a:gd name="connsiteY214" fmla="*/ 286700 h 2831224"/>
                  <a:gd name="connsiteX215" fmla="*/ 2444 w 374962"/>
                  <a:gd name="connsiteY215" fmla="*/ 259822 h 2831224"/>
                  <a:gd name="connsiteX216" fmla="*/ 5702 w 374962"/>
                  <a:gd name="connsiteY216" fmla="*/ 254121 h 2831224"/>
                  <a:gd name="connsiteX217" fmla="*/ 7330 w 374962"/>
                  <a:gd name="connsiteY217" fmla="*/ 283442 h 2831224"/>
                  <a:gd name="connsiteX218" fmla="*/ 10589 w 374962"/>
                  <a:gd name="connsiteY218" fmla="*/ 297289 h 2831224"/>
                  <a:gd name="connsiteX219" fmla="*/ 16290 w 374962"/>
                  <a:gd name="connsiteY219" fmla="*/ 285071 h 2831224"/>
                  <a:gd name="connsiteX220" fmla="*/ 15475 w 374962"/>
                  <a:gd name="connsiteY220" fmla="*/ 276926 h 2831224"/>
                  <a:gd name="connsiteX221" fmla="*/ 11403 w 374962"/>
                  <a:gd name="connsiteY221" fmla="*/ 280184 h 2831224"/>
                  <a:gd name="connsiteX222" fmla="*/ 8959 w 374962"/>
                  <a:gd name="connsiteY222" fmla="*/ 249234 h 2831224"/>
                  <a:gd name="connsiteX223" fmla="*/ 12217 w 374962"/>
                  <a:gd name="connsiteY223" fmla="*/ 251677 h 2831224"/>
                  <a:gd name="connsiteX224" fmla="*/ 13032 w 374962"/>
                  <a:gd name="connsiteY224" fmla="*/ 207695 h 2831224"/>
                  <a:gd name="connsiteX225" fmla="*/ 9774 w 374962"/>
                  <a:gd name="connsiteY225" fmla="*/ 197921 h 2831224"/>
                  <a:gd name="connsiteX226" fmla="*/ 4887 w 374962"/>
                  <a:gd name="connsiteY226" fmla="*/ 207695 h 2831224"/>
                  <a:gd name="connsiteX227" fmla="*/ 7330 w 374962"/>
                  <a:gd name="connsiteY227" fmla="*/ 206066 h 2831224"/>
                  <a:gd name="connsiteX228" fmla="*/ 7330 w 374962"/>
                  <a:gd name="connsiteY228" fmla="*/ 191405 h 2831224"/>
                  <a:gd name="connsiteX229" fmla="*/ 13846 w 374962"/>
                  <a:gd name="connsiteY229" fmla="*/ 196292 h 2831224"/>
                  <a:gd name="connsiteX230" fmla="*/ 15475 w 374962"/>
                  <a:gd name="connsiteY230" fmla="*/ 187333 h 2831224"/>
                  <a:gd name="connsiteX231" fmla="*/ 13032 w 374962"/>
                  <a:gd name="connsiteY231" fmla="*/ 155568 h 2831224"/>
                  <a:gd name="connsiteX232" fmla="*/ 14661 w 374962"/>
                  <a:gd name="connsiteY232" fmla="*/ 109956 h 2831224"/>
                  <a:gd name="connsiteX233" fmla="*/ 19548 w 374962"/>
                  <a:gd name="connsiteY233" fmla="*/ 100997 h 2831224"/>
                  <a:gd name="connsiteX234" fmla="*/ 17919 w 374962"/>
                  <a:gd name="connsiteY234" fmla="*/ 95295 h 2831224"/>
                  <a:gd name="connsiteX235" fmla="*/ 18733 w 374962"/>
                  <a:gd name="connsiteY235" fmla="*/ 96110 h 2831224"/>
                  <a:gd name="connsiteX236" fmla="*/ 17919 w 374962"/>
                  <a:gd name="connsiteY236" fmla="*/ 70861 h 2831224"/>
                  <a:gd name="connsiteX237" fmla="*/ 21177 w 374962"/>
                  <a:gd name="connsiteY237" fmla="*/ 74933 h 2831224"/>
                  <a:gd name="connsiteX238" fmla="*/ 20362 w 374962"/>
                  <a:gd name="connsiteY238" fmla="*/ 69232 h 2831224"/>
                  <a:gd name="connsiteX239" fmla="*/ 22806 w 374962"/>
                  <a:gd name="connsiteY239" fmla="*/ 70046 h 2831224"/>
                  <a:gd name="connsiteX240" fmla="*/ 23620 w 374962"/>
                  <a:gd name="connsiteY240" fmla="*/ 47241 h 2831224"/>
                  <a:gd name="connsiteX241" fmla="*/ 21177 w 374962"/>
                  <a:gd name="connsiteY241" fmla="*/ 52127 h 2831224"/>
                  <a:gd name="connsiteX242" fmla="*/ 22806 w 374962"/>
                  <a:gd name="connsiteY242" fmla="*/ 16290 h 2831224"/>
                  <a:gd name="connsiteX243" fmla="*/ 24435 w 374962"/>
                  <a:gd name="connsiteY243" fmla="*/ 17104 h 2831224"/>
                  <a:gd name="connsiteX244" fmla="*/ 23620 w 374962"/>
                  <a:gd name="connsiteY244" fmla="*/ 8959 h 2831224"/>
                  <a:gd name="connsiteX245" fmla="*/ 26064 w 374962"/>
                  <a:gd name="connsiteY245" fmla="*/ 0 h 2831224"/>
                  <a:gd name="connsiteX246" fmla="*/ 29322 w 374962"/>
                  <a:gd name="connsiteY246" fmla="*/ 20362 h 2831224"/>
                  <a:gd name="connsiteX247" fmla="*/ 25249 w 374962"/>
                  <a:gd name="connsiteY247" fmla="*/ 17104 h 2831224"/>
                  <a:gd name="connsiteX248" fmla="*/ 24435 w 374962"/>
                  <a:gd name="connsiteY248" fmla="*/ 34209 h 2831224"/>
                  <a:gd name="connsiteX249" fmla="*/ 24435 w 374962"/>
                  <a:gd name="connsiteY249" fmla="*/ 26064 h 2831224"/>
                  <a:gd name="connsiteX250" fmla="*/ 27693 w 374962"/>
                  <a:gd name="connsiteY250" fmla="*/ 35023 h 2831224"/>
                  <a:gd name="connsiteX251" fmla="*/ 27693 w 374962"/>
                  <a:gd name="connsiteY251" fmla="*/ 28507 h 2831224"/>
                  <a:gd name="connsiteX252" fmla="*/ 27693 w 374962"/>
                  <a:gd name="connsiteY252" fmla="*/ 46426 h 2831224"/>
                  <a:gd name="connsiteX253" fmla="*/ 25249 w 374962"/>
                  <a:gd name="connsiteY253" fmla="*/ 47241 h 2831224"/>
                  <a:gd name="connsiteX254" fmla="*/ 26878 w 374962"/>
                  <a:gd name="connsiteY254" fmla="*/ 65159 h 2831224"/>
                  <a:gd name="connsiteX255" fmla="*/ 26064 w 374962"/>
                  <a:gd name="connsiteY255" fmla="*/ 94481 h 2831224"/>
                  <a:gd name="connsiteX256" fmla="*/ 21991 w 374962"/>
                  <a:gd name="connsiteY256" fmla="*/ 76562 h 2831224"/>
                  <a:gd name="connsiteX257" fmla="*/ 20362 w 374962"/>
                  <a:gd name="connsiteY257" fmla="*/ 91223 h 2831224"/>
                  <a:gd name="connsiteX258" fmla="*/ 25249 w 374962"/>
                  <a:gd name="connsiteY258" fmla="*/ 106698 h 2831224"/>
                  <a:gd name="connsiteX259" fmla="*/ 23620 w 374962"/>
                  <a:gd name="connsiteY259" fmla="*/ 107513 h 2831224"/>
                  <a:gd name="connsiteX260" fmla="*/ 26064 w 374962"/>
                  <a:gd name="connsiteY260" fmla="*/ 127060 h 2831224"/>
                  <a:gd name="connsiteX261" fmla="*/ 23620 w 374962"/>
                  <a:gd name="connsiteY261" fmla="*/ 178373 h 2831224"/>
                  <a:gd name="connsiteX262" fmla="*/ 21991 w 374962"/>
                  <a:gd name="connsiteY262" fmla="*/ 179188 h 2831224"/>
                  <a:gd name="connsiteX263" fmla="*/ 24435 w 374962"/>
                  <a:gd name="connsiteY263" fmla="*/ 215840 h 2831224"/>
                  <a:gd name="connsiteX264" fmla="*/ 22806 w 374962"/>
                  <a:gd name="connsiteY264" fmla="*/ 263895 h 2831224"/>
                  <a:gd name="connsiteX265" fmla="*/ 26064 w 374962"/>
                  <a:gd name="connsiteY265" fmla="*/ 355117 h 2831224"/>
                  <a:gd name="connsiteX266" fmla="*/ 23620 w 374962"/>
                  <a:gd name="connsiteY266" fmla="*/ 349416 h 2831224"/>
                  <a:gd name="connsiteX267" fmla="*/ 22806 w 374962"/>
                  <a:gd name="connsiteY267" fmla="*/ 359190 h 2831224"/>
                  <a:gd name="connsiteX268" fmla="*/ 26878 w 374962"/>
                  <a:gd name="connsiteY268" fmla="*/ 371407 h 2831224"/>
                  <a:gd name="connsiteX269" fmla="*/ 30136 w 374962"/>
                  <a:gd name="connsiteY269" fmla="*/ 417019 h 2831224"/>
                  <a:gd name="connsiteX270" fmla="*/ 28507 w 374962"/>
                  <a:gd name="connsiteY270" fmla="*/ 417833 h 2831224"/>
                  <a:gd name="connsiteX271" fmla="*/ 30136 w 374962"/>
                  <a:gd name="connsiteY271" fmla="*/ 462630 h 2831224"/>
                  <a:gd name="connsiteX272" fmla="*/ 28507 w 374962"/>
                  <a:gd name="connsiteY272" fmla="*/ 472404 h 2831224"/>
                  <a:gd name="connsiteX273" fmla="*/ 34209 w 374962"/>
                  <a:gd name="connsiteY273" fmla="*/ 498468 h 2831224"/>
                  <a:gd name="connsiteX274" fmla="*/ 35023 w 374962"/>
                  <a:gd name="connsiteY274" fmla="*/ 532676 h 2831224"/>
                  <a:gd name="connsiteX275" fmla="*/ 47241 w 374962"/>
                  <a:gd name="connsiteY275" fmla="*/ 640189 h 2831224"/>
                  <a:gd name="connsiteX276" fmla="*/ 45611 w 374962"/>
                  <a:gd name="connsiteY276" fmla="*/ 642632 h 2831224"/>
                  <a:gd name="connsiteX277" fmla="*/ 58643 w 374962"/>
                  <a:gd name="connsiteY277" fmla="*/ 751774 h 2831224"/>
                  <a:gd name="connsiteX278" fmla="*/ 55385 w 374962"/>
                  <a:gd name="connsiteY278" fmla="*/ 749330 h 2831224"/>
                  <a:gd name="connsiteX279" fmla="*/ 60272 w 374962"/>
                  <a:gd name="connsiteY279" fmla="*/ 768064 h 2831224"/>
                  <a:gd name="connsiteX280" fmla="*/ 62716 w 374962"/>
                  <a:gd name="connsiteY280" fmla="*/ 798200 h 2831224"/>
                  <a:gd name="connsiteX281" fmla="*/ 66788 w 374962"/>
                  <a:gd name="connsiteY281" fmla="*/ 817747 h 2831224"/>
                  <a:gd name="connsiteX282" fmla="*/ 71675 w 374962"/>
                  <a:gd name="connsiteY282" fmla="*/ 862544 h 2831224"/>
                  <a:gd name="connsiteX283" fmla="*/ 71675 w 374962"/>
                  <a:gd name="connsiteY283" fmla="*/ 857657 h 2831224"/>
                  <a:gd name="connsiteX284" fmla="*/ 69232 w 374962"/>
                  <a:gd name="connsiteY284" fmla="*/ 860101 h 2831224"/>
                  <a:gd name="connsiteX285" fmla="*/ 74119 w 374962"/>
                  <a:gd name="connsiteY285" fmla="*/ 878020 h 2831224"/>
                  <a:gd name="connsiteX286" fmla="*/ 80634 w 374962"/>
                  <a:gd name="connsiteY286" fmla="*/ 943179 h 2831224"/>
                  <a:gd name="connsiteX287" fmla="*/ 83078 w 374962"/>
                  <a:gd name="connsiteY287" fmla="*/ 948066 h 2831224"/>
                  <a:gd name="connsiteX288" fmla="*/ 88779 w 374962"/>
                  <a:gd name="connsiteY288" fmla="*/ 996935 h 2831224"/>
                  <a:gd name="connsiteX289" fmla="*/ 87150 w 374962"/>
                  <a:gd name="connsiteY289" fmla="*/ 1000193 h 2831224"/>
                  <a:gd name="connsiteX290" fmla="*/ 89594 w 374962"/>
                  <a:gd name="connsiteY290" fmla="*/ 1005080 h 2831224"/>
                  <a:gd name="connsiteX291" fmla="*/ 98553 w 374962"/>
                  <a:gd name="connsiteY291" fmla="*/ 1087343 h 2831224"/>
                  <a:gd name="connsiteX292" fmla="*/ 118101 w 374962"/>
                  <a:gd name="connsiteY292" fmla="*/ 1221734 h 2831224"/>
                  <a:gd name="connsiteX293" fmla="*/ 117286 w 374962"/>
                  <a:gd name="connsiteY293" fmla="*/ 1221734 h 2831224"/>
                  <a:gd name="connsiteX294" fmla="*/ 124617 w 374962"/>
                  <a:gd name="connsiteY294" fmla="*/ 1266531 h 2831224"/>
                  <a:gd name="connsiteX295" fmla="*/ 123802 w 374962"/>
                  <a:gd name="connsiteY295" fmla="*/ 1277119 h 2831224"/>
                  <a:gd name="connsiteX296" fmla="*/ 131133 w 374962"/>
                  <a:gd name="connsiteY296" fmla="*/ 1325989 h 2831224"/>
                  <a:gd name="connsiteX297" fmla="*/ 130318 w 374962"/>
                  <a:gd name="connsiteY297" fmla="*/ 1321916 h 2831224"/>
                  <a:gd name="connsiteX298" fmla="*/ 136020 w 374962"/>
                  <a:gd name="connsiteY298" fmla="*/ 1371600 h 2831224"/>
                  <a:gd name="connsiteX299" fmla="*/ 133576 w 374962"/>
                  <a:gd name="connsiteY299" fmla="*/ 1365898 h 2831224"/>
                  <a:gd name="connsiteX300" fmla="*/ 136020 w 374962"/>
                  <a:gd name="connsiteY300" fmla="*/ 1386261 h 2831224"/>
                  <a:gd name="connsiteX301" fmla="*/ 137649 w 374962"/>
                  <a:gd name="connsiteY301" fmla="*/ 1386261 h 2831224"/>
                  <a:gd name="connsiteX302" fmla="*/ 157197 w 374962"/>
                  <a:gd name="connsiteY302" fmla="*/ 1505991 h 2831224"/>
                  <a:gd name="connsiteX303" fmla="*/ 157197 w 374962"/>
                  <a:gd name="connsiteY303" fmla="*/ 1531240 h 2831224"/>
                  <a:gd name="connsiteX304" fmla="*/ 158011 w 374962"/>
                  <a:gd name="connsiteY304" fmla="*/ 1532869 h 2831224"/>
                  <a:gd name="connsiteX305" fmla="*/ 158825 w 374962"/>
                  <a:gd name="connsiteY305" fmla="*/ 1553231 h 2831224"/>
                  <a:gd name="connsiteX306" fmla="*/ 162083 w 374962"/>
                  <a:gd name="connsiteY306" fmla="*/ 1557303 h 2831224"/>
                  <a:gd name="connsiteX307" fmla="*/ 165341 w 374962"/>
                  <a:gd name="connsiteY307" fmla="*/ 1592327 h 2831224"/>
                  <a:gd name="connsiteX308" fmla="*/ 163712 w 374962"/>
                  <a:gd name="connsiteY308" fmla="*/ 1591512 h 2831224"/>
                  <a:gd name="connsiteX309" fmla="*/ 176744 w 374962"/>
                  <a:gd name="connsiteY309" fmla="*/ 1639567 h 2831224"/>
                  <a:gd name="connsiteX310" fmla="*/ 221541 w 374962"/>
                  <a:gd name="connsiteY310" fmla="*/ 1902647 h 2831224"/>
                  <a:gd name="connsiteX311" fmla="*/ 263080 w 374962"/>
                  <a:gd name="connsiteY311" fmla="*/ 2161655 h 2831224"/>
                  <a:gd name="connsiteX312" fmla="*/ 268781 w 374962"/>
                  <a:gd name="connsiteY312" fmla="*/ 2206452 h 2831224"/>
                  <a:gd name="connsiteX313" fmla="*/ 267153 w 374962"/>
                  <a:gd name="connsiteY313" fmla="*/ 2205637 h 2831224"/>
                  <a:gd name="connsiteX314" fmla="*/ 272854 w 374962"/>
                  <a:gd name="connsiteY314" fmla="*/ 2223556 h 2831224"/>
                  <a:gd name="connsiteX315" fmla="*/ 289144 w 374962"/>
                  <a:gd name="connsiteY315" fmla="*/ 2319666 h 2831224"/>
                  <a:gd name="connsiteX316" fmla="*/ 286700 w 374962"/>
                  <a:gd name="connsiteY316" fmla="*/ 2318037 h 2831224"/>
                  <a:gd name="connsiteX317" fmla="*/ 289144 w 374962"/>
                  <a:gd name="connsiteY317" fmla="*/ 2324553 h 2831224"/>
                  <a:gd name="connsiteX318" fmla="*/ 288329 w 374962"/>
                  <a:gd name="connsiteY318" fmla="*/ 2325367 h 2831224"/>
                  <a:gd name="connsiteX319" fmla="*/ 291587 w 374962"/>
                  <a:gd name="connsiteY319" fmla="*/ 2329440 h 2831224"/>
                  <a:gd name="connsiteX320" fmla="*/ 332312 w 374962"/>
                  <a:gd name="connsiteY320" fmla="*/ 2578673 h 2831224"/>
                  <a:gd name="connsiteX321" fmla="*/ 344529 w 374962"/>
                  <a:gd name="connsiteY321" fmla="*/ 2647091 h 2831224"/>
                  <a:gd name="connsiteX322" fmla="*/ 373036 w 374962"/>
                  <a:gd name="connsiteY322" fmla="*/ 2831165 h 2831224"/>
                  <a:gd name="connsiteX323" fmla="*/ 364077 w 374962"/>
                  <a:gd name="connsiteY323" fmla="*/ 2798585 h 283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374962" h="2831224">
                    <a:moveTo>
                      <a:pt x="364077" y="2798585"/>
                    </a:moveTo>
                    <a:cubicBezTo>
                      <a:pt x="351859" y="2766006"/>
                      <a:pt x="350230" y="2720395"/>
                      <a:pt x="340457" y="2684557"/>
                    </a:cubicBezTo>
                    <a:cubicBezTo>
                      <a:pt x="339642" y="2680484"/>
                      <a:pt x="343715" y="2685371"/>
                      <a:pt x="341271" y="2675598"/>
                    </a:cubicBezTo>
                    <a:cubicBezTo>
                      <a:pt x="329868" y="2640574"/>
                      <a:pt x="323352" y="2584375"/>
                      <a:pt x="319280" y="2539578"/>
                    </a:cubicBezTo>
                    <a:lnTo>
                      <a:pt x="320909" y="2542021"/>
                    </a:lnTo>
                    <a:cubicBezTo>
                      <a:pt x="320094" y="2533876"/>
                      <a:pt x="315207" y="2524102"/>
                      <a:pt x="314393" y="2515143"/>
                    </a:cubicBezTo>
                    <a:cubicBezTo>
                      <a:pt x="315207" y="2515143"/>
                      <a:pt x="316022" y="2517587"/>
                      <a:pt x="316022" y="2515958"/>
                    </a:cubicBezTo>
                    <a:cubicBezTo>
                      <a:pt x="313578" y="2514328"/>
                      <a:pt x="312764" y="2500483"/>
                      <a:pt x="310320" y="2496410"/>
                    </a:cubicBezTo>
                    <a:cubicBezTo>
                      <a:pt x="310320" y="2493152"/>
                      <a:pt x="311950" y="2493152"/>
                      <a:pt x="311950" y="2488265"/>
                    </a:cubicBezTo>
                    <a:lnTo>
                      <a:pt x="308691" y="2483378"/>
                    </a:lnTo>
                    <a:cubicBezTo>
                      <a:pt x="301361" y="2470346"/>
                      <a:pt x="302990" y="2449169"/>
                      <a:pt x="297289" y="2430436"/>
                    </a:cubicBezTo>
                    <a:cubicBezTo>
                      <a:pt x="298103" y="2431251"/>
                      <a:pt x="298918" y="2432880"/>
                      <a:pt x="298918" y="2431251"/>
                    </a:cubicBezTo>
                    <a:cubicBezTo>
                      <a:pt x="290773" y="2401115"/>
                      <a:pt x="284257" y="2362834"/>
                      <a:pt x="277741" y="2328625"/>
                    </a:cubicBezTo>
                    <a:cubicBezTo>
                      <a:pt x="278555" y="2330254"/>
                      <a:pt x="280184" y="2331068"/>
                      <a:pt x="280999" y="2328625"/>
                    </a:cubicBezTo>
                    <a:cubicBezTo>
                      <a:pt x="278555" y="2326996"/>
                      <a:pt x="276112" y="2317222"/>
                      <a:pt x="273668" y="2307448"/>
                    </a:cubicBezTo>
                    <a:cubicBezTo>
                      <a:pt x="275298" y="2302561"/>
                      <a:pt x="268781" y="2291973"/>
                      <a:pt x="267967" y="2281385"/>
                    </a:cubicBezTo>
                    <a:lnTo>
                      <a:pt x="268781" y="2282199"/>
                    </a:lnTo>
                    <a:cubicBezTo>
                      <a:pt x="264709" y="2274869"/>
                      <a:pt x="267967" y="2269982"/>
                      <a:pt x="263894" y="2264281"/>
                    </a:cubicBezTo>
                    <a:lnTo>
                      <a:pt x="264709" y="2258579"/>
                    </a:lnTo>
                    <a:cubicBezTo>
                      <a:pt x="260637" y="2255321"/>
                      <a:pt x="264709" y="2247176"/>
                      <a:pt x="261451" y="2240660"/>
                    </a:cubicBezTo>
                    <a:lnTo>
                      <a:pt x="260637" y="2240660"/>
                    </a:lnTo>
                    <a:cubicBezTo>
                      <a:pt x="259008" y="2234959"/>
                      <a:pt x="259822" y="2230886"/>
                      <a:pt x="258193" y="2225185"/>
                    </a:cubicBezTo>
                    <a:lnTo>
                      <a:pt x="258193" y="2224370"/>
                    </a:lnTo>
                    <a:cubicBezTo>
                      <a:pt x="254935" y="2211339"/>
                      <a:pt x="255750" y="2203194"/>
                      <a:pt x="253306" y="2204008"/>
                    </a:cubicBezTo>
                    <a:cubicBezTo>
                      <a:pt x="254935" y="2199122"/>
                      <a:pt x="256564" y="2217040"/>
                      <a:pt x="258193" y="2208895"/>
                    </a:cubicBezTo>
                    <a:cubicBezTo>
                      <a:pt x="248419" y="2164913"/>
                      <a:pt x="241089" y="2119301"/>
                      <a:pt x="233759" y="2074504"/>
                    </a:cubicBezTo>
                    <a:cubicBezTo>
                      <a:pt x="233759" y="2069617"/>
                      <a:pt x="233759" y="2066359"/>
                      <a:pt x="234573" y="2064731"/>
                    </a:cubicBezTo>
                    <a:cubicBezTo>
                      <a:pt x="232944" y="2060658"/>
                      <a:pt x="231315" y="2047626"/>
                      <a:pt x="229686" y="2044368"/>
                    </a:cubicBezTo>
                    <a:cubicBezTo>
                      <a:pt x="229686" y="2045997"/>
                      <a:pt x="230501" y="2041110"/>
                      <a:pt x="230501" y="2038667"/>
                    </a:cubicBezTo>
                    <a:cubicBezTo>
                      <a:pt x="230501" y="2030522"/>
                      <a:pt x="226428" y="2030522"/>
                      <a:pt x="225614" y="2021562"/>
                    </a:cubicBezTo>
                    <a:cubicBezTo>
                      <a:pt x="227242" y="2024821"/>
                      <a:pt x="228057" y="2026450"/>
                      <a:pt x="228872" y="2024821"/>
                    </a:cubicBezTo>
                    <a:cubicBezTo>
                      <a:pt x="225614" y="2017490"/>
                      <a:pt x="223985" y="2007716"/>
                      <a:pt x="222356" y="1998757"/>
                    </a:cubicBezTo>
                    <a:cubicBezTo>
                      <a:pt x="223170" y="2000386"/>
                      <a:pt x="223985" y="2002015"/>
                      <a:pt x="223985" y="2002015"/>
                    </a:cubicBezTo>
                    <a:cubicBezTo>
                      <a:pt x="219912" y="1992241"/>
                      <a:pt x="221541" y="1984096"/>
                      <a:pt x="218283" y="1975951"/>
                    </a:cubicBezTo>
                    <a:lnTo>
                      <a:pt x="219912" y="1979209"/>
                    </a:lnTo>
                    <a:cubicBezTo>
                      <a:pt x="219098" y="1965363"/>
                      <a:pt x="215840" y="1975951"/>
                      <a:pt x="215025" y="1963734"/>
                    </a:cubicBezTo>
                    <a:cubicBezTo>
                      <a:pt x="215840" y="1966177"/>
                      <a:pt x="216654" y="1965363"/>
                      <a:pt x="217469" y="1966177"/>
                    </a:cubicBezTo>
                    <a:cubicBezTo>
                      <a:pt x="212582" y="1955589"/>
                      <a:pt x="210953" y="1936856"/>
                      <a:pt x="208509" y="1926268"/>
                    </a:cubicBezTo>
                    <a:cubicBezTo>
                      <a:pt x="208509" y="1927082"/>
                      <a:pt x="209324" y="1926268"/>
                      <a:pt x="209324" y="1926268"/>
                    </a:cubicBezTo>
                    <a:cubicBezTo>
                      <a:pt x="206880" y="1914050"/>
                      <a:pt x="206066" y="1901018"/>
                      <a:pt x="201993" y="1887986"/>
                    </a:cubicBezTo>
                    <a:cubicBezTo>
                      <a:pt x="201993" y="1883099"/>
                      <a:pt x="206066" y="1888801"/>
                      <a:pt x="203622" y="1876583"/>
                    </a:cubicBezTo>
                    <a:cubicBezTo>
                      <a:pt x="200364" y="1877398"/>
                      <a:pt x="198735" y="1854592"/>
                      <a:pt x="197107" y="1862737"/>
                    </a:cubicBezTo>
                    <a:cubicBezTo>
                      <a:pt x="195477" y="1851334"/>
                      <a:pt x="193849" y="1834230"/>
                      <a:pt x="192220" y="1826900"/>
                    </a:cubicBezTo>
                    <a:cubicBezTo>
                      <a:pt x="193849" y="1831786"/>
                      <a:pt x="194663" y="1821198"/>
                      <a:pt x="197107" y="1830157"/>
                    </a:cubicBezTo>
                    <a:lnTo>
                      <a:pt x="197921" y="1822827"/>
                    </a:lnTo>
                    <a:cubicBezTo>
                      <a:pt x="199550" y="1823642"/>
                      <a:pt x="198735" y="1830157"/>
                      <a:pt x="199550" y="1827714"/>
                    </a:cubicBezTo>
                    <a:cubicBezTo>
                      <a:pt x="198735" y="1822827"/>
                      <a:pt x="195477" y="1809795"/>
                      <a:pt x="195477" y="1805723"/>
                    </a:cubicBezTo>
                    <a:cubicBezTo>
                      <a:pt x="192220" y="1797578"/>
                      <a:pt x="187333" y="1790248"/>
                      <a:pt x="184889" y="1776401"/>
                    </a:cubicBezTo>
                    <a:cubicBezTo>
                      <a:pt x="187333" y="1782917"/>
                      <a:pt x="187333" y="1772329"/>
                      <a:pt x="188962" y="1776401"/>
                    </a:cubicBezTo>
                    <a:lnTo>
                      <a:pt x="180002" y="1758482"/>
                    </a:lnTo>
                    <a:cubicBezTo>
                      <a:pt x="179188" y="1753596"/>
                      <a:pt x="182446" y="1756853"/>
                      <a:pt x="180002" y="1750338"/>
                    </a:cubicBezTo>
                    <a:cubicBezTo>
                      <a:pt x="179188" y="1751152"/>
                      <a:pt x="178373" y="1747894"/>
                      <a:pt x="177559" y="1746265"/>
                    </a:cubicBezTo>
                    <a:cubicBezTo>
                      <a:pt x="177559" y="1744636"/>
                      <a:pt x="173486" y="1727532"/>
                      <a:pt x="176744" y="1725089"/>
                    </a:cubicBezTo>
                    <a:cubicBezTo>
                      <a:pt x="177559" y="1722645"/>
                      <a:pt x="178373" y="1732419"/>
                      <a:pt x="179188" y="1727532"/>
                    </a:cubicBezTo>
                    <a:cubicBezTo>
                      <a:pt x="177559" y="1719387"/>
                      <a:pt x="176744" y="1718573"/>
                      <a:pt x="175115" y="1710428"/>
                    </a:cubicBezTo>
                    <a:lnTo>
                      <a:pt x="175115" y="1710428"/>
                    </a:lnTo>
                    <a:cubicBezTo>
                      <a:pt x="174301" y="1704726"/>
                      <a:pt x="171043" y="1694138"/>
                      <a:pt x="170228" y="1700654"/>
                    </a:cubicBezTo>
                    <a:cubicBezTo>
                      <a:pt x="171043" y="1704726"/>
                      <a:pt x="171857" y="1699025"/>
                      <a:pt x="171857" y="1704726"/>
                    </a:cubicBezTo>
                    <a:cubicBezTo>
                      <a:pt x="169414" y="1701468"/>
                      <a:pt x="167785" y="1691694"/>
                      <a:pt x="166156" y="1682735"/>
                    </a:cubicBezTo>
                    <a:cubicBezTo>
                      <a:pt x="166970" y="1685178"/>
                      <a:pt x="167785" y="1685178"/>
                      <a:pt x="168599" y="1685993"/>
                    </a:cubicBezTo>
                    <a:cubicBezTo>
                      <a:pt x="164527" y="1674590"/>
                      <a:pt x="162083" y="1663187"/>
                      <a:pt x="158825" y="1650155"/>
                    </a:cubicBezTo>
                    <a:cubicBezTo>
                      <a:pt x="157197" y="1650155"/>
                      <a:pt x="162083" y="1654228"/>
                      <a:pt x="161269" y="1656671"/>
                    </a:cubicBezTo>
                    <a:cubicBezTo>
                      <a:pt x="160454" y="1640381"/>
                      <a:pt x="153124" y="1623277"/>
                      <a:pt x="153938" y="1609431"/>
                    </a:cubicBezTo>
                    <a:cubicBezTo>
                      <a:pt x="154753" y="1611874"/>
                      <a:pt x="152310" y="1611060"/>
                      <a:pt x="152310" y="1611060"/>
                    </a:cubicBezTo>
                    <a:cubicBezTo>
                      <a:pt x="151495" y="1602915"/>
                      <a:pt x="153124" y="1602915"/>
                      <a:pt x="151495" y="1598028"/>
                    </a:cubicBezTo>
                    <a:cubicBezTo>
                      <a:pt x="152310" y="1597214"/>
                      <a:pt x="149866" y="1591512"/>
                      <a:pt x="149052" y="1586625"/>
                    </a:cubicBezTo>
                    <a:cubicBezTo>
                      <a:pt x="147423" y="1584182"/>
                      <a:pt x="149052" y="1584996"/>
                      <a:pt x="149866" y="1589883"/>
                    </a:cubicBezTo>
                    <a:cubicBezTo>
                      <a:pt x="147423" y="1582553"/>
                      <a:pt x="141721" y="1554046"/>
                      <a:pt x="140907" y="1536127"/>
                    </a:cubicBezTo>
                    <a:cubicBezTo>
                      <a:pt x="140092" y="1536941"/>
                      <a:pt x="136834" y="1526353"/>
                      <a:pt x="136020" y="1522281"/>
                    </a:cubicBezTo>
                    <a:lnTo>
                      <a:pt x="138463" y="1523910"/>
                    </a:lnTo>
                    <a:cubicBezTo>
                      <a:pt x="139278" y="1519837"/>
                      <a:pt x="136020" y="1510878"/>
                      <a:pt x="137649" y="1510063"/>
                    </a:cubicBezTo>
                    <a:cubicBezTo>
                      <a:pt x="134391" y="1501918"/>
                      <a:pt x="144165" y="1541828"/>
                      <a:pt x="140907" y="1530425"/>
                    </a:cubicBezTo>
                    <a:cubicBezTo>
                      <a:pt x="141721" y="1527168"/>
                      <a:pt x="136020" y="1514950"/>
                      <a:pt x="138463" y="1517394"/>
                    </a:cubicBezTo>
                    <a:cubicBezTo>
                      <a:pt x="137649" y="1509249"/>
                      <a:pt x="134391" y="1501918"/>
                      <a:pt x="134391" y="1494588"/>
                    </a:cubicBezTo>
                    <a:cubicBezTo>
                      <a:pt x="134391" y="1497032"/>
                      <a:pt x="137649" y="1500289"/>
                      <a:pt x="136834" y="1494588"/>
                    </a:cubicBezTo>
                    <a:cubicBezTo>
                      <a:pt x="135205" y="1483185"/>
                      <a:pt x="135205" y="1491330"/>
                      <a:pt x="133576" y="1482371"/>
                    </a:cubicBezTo>
                    <a:lnTo>
                      <a:pt x="131947" y="1476669"/>
                    </a:lnTo>
                    <a:cubicBezTo>
                      <a:pt x="130318" y="1476669"/>
                      <a:pt x="130318" y="1466895"/>
                      <a:pt x="129504" y="1470968"/>
                    </a:cubicBezTo>
                    <a:cubicBezTo>
                      <a:pt x="131133" y="1469339"/>
                      <a:pt x="126246" y="1454678"/>
                      <a:pt x="129504" y="1455492"/>
                    </a:cubicBezTo>
                    <a:lnTo>
                      <a:pt x="131947" y="1456307"/>
                    </a:lnTo>
                    <a:cubicBezTo>
                      <a:pt x="131133" y="1451420"/>
                      <a:pt x="128689" y="1448976"/>
                      <a:pt x="127060" y="1444904"/>
                    </a:cubicBezTo>
                    <a:cubicBezTo>
                      <a:pt x="127060" y="1444090"/>
                      <a:pt x="127875" y="1443275"/>
                      <a:pt x="127875" y="1443275"/>
                    </a:cubicBezTo>
                    <a:cubicBezTo>
                      <a:pt x="123802" y="1443275"/>
                      <a:pt x="126246" y="1431872"/>
                      <a:pt x="122988" y="1426171"/>
                    </a:cubicBezTo>
                    <a:cubicBezTo>
                      <a:pt x="122988" y="1415583"/>
                      <a:pt x="119730" y="1400922"/>
                      <a:pt x="120545" y="1395220"/>
                    </a:cubicBezTo>
                    <a:cubicBezTo>
                      <a:pt x="118101" y="1387890"/>
                      <a:pt x="115658" y="1380560"/>
                      <a:pt x="115658" y="1371600"/>
                    </a:cubicBezTo>
                    <a:cubicBezTo>
                      <a:pt x="116472" y="1373229"/>
                      <a:pt x="116472" y="1375672"/>
                      <a:pt x="117286" y="1376487"/>
                    </a:cubicBezTo>
                    <a:cubicBezTo>
                      <a:pt x="117286" y="1370786"/>
                      <a:pt x="116472" y="1369157"/>
                      <a:pt x="114843" y="1364270"/>
                    </a:cubicBezTo>
                    <a:cubicBezTo>
                      <a:pt x="115658" y="1365084"/>
                      <a:pt x="115658" y="1352867"/>
                      <a:pt x="115658" y="1346351"/>
                    </a:cubicBezTo>
                    <a:cubicBezTo>
                      <a:pt x="113214" y="1339020"/>
                      <a:pt x="111585" y="1341464"/>
                      <a:pt x="110771" y="1341464"/>
                    </a:cubicBezTo>
                    <a:cubicBezTo>
                      <a:pt x="113214" y="1334134"/>
                      <a:pt x="105069" y="1320287"/>
                      <a:pt x="107513" y="1310513"/>
                    </a:cubicBezTo>
                    <a:cubicBezTo>
                      <a:pt x="108327" y="1312957"/>
                      <a:pt x="110771" y="1321102"/>
                      <a:pt x="110771" y="1314586"/>
                    </a:cubicBezTo>
                    <a:cubicBezTo>
                      <a:pt x="113214" y="1307256"/>
                      <a:pt x="105884" y="1300739"/>
                      <a:pt x="105884" y="1289337"/>
                    </a:cubicBezTo>
                    <a:lnTo>
                      <a:pt x="103440" y="1292594"/>
                    </a:lnTo>
                    <a:cubicBezTo>
                      <a:pt x="104255" y="1286893"/>
                      <a:pt x="99368" y="1276305"/>
                      <a:pt x="102626" y="1277119"/>
                    </a:cubicBezTo>
                    <a:cubicBezTo>
                      <a:pt x="100997" y="1273861"/>
                      <a:pt x="101811" y="1263273"/>
                      <a:pt x="99368" y="1264902"/>
                    </a:cubicBezTo>
                    <a:cubicBezTo>
                      <a:pt x="99368" y="1246169"/>
                      <a:pt x="92037" y="1219291"/>
                      <a:pt x="95295" y="1207888"/>
                    </a:cubicBezTo>
                    <a:cubicBezTo>
                      <a:pt x="94481" y="1205444"/>
                      <a:pt x="93666" y="1198928"/>
                      <a:pt x="92852" y="1199743"/>
                    </a:cubicBezTo>
                    <a:cubicBezTo>
                      <a:pt x="92037" y="1204630"/>
                      <a:pt x="94481" y="1205444"/>
                      <a:pt x="93666" y="1207888"/>
                    </a:cubicBezTo>
                    <a:cubicBezTo>
                      <a:pt x="92852" y="1205444"/>
                      <a:pt x="92037" y="1205444"/>
                      <a:pt x="92037" y="1204630"/>
                    </a:cubicBezTo>
                    <a:cubicBezTo>
                      <a:pt x="92037" y="1198928"/>
                      <a:pt x="91223" y="1194041"/>
                      <a:pt x="94481" y="1198928"/>
                    </a:cubicBezTo>
                    <a:cubicBezTo>
                      <a:pt x="94481" y="1185897"/>
                      <a:pt x="87965" y="1185897"/>
                      <a:pt x="86336" y="1169607"/>
                    </a:cubicBezTo>
                    <a:cubicBezTo>
                      <a:pt x="87965" y="1170421"/>
                      <a:pt x="87965" y="1168792"/>
                      <a:pt x="87150" y="1163905"/>
                    </a:cubicBezTo>
                    <a:lnTo>
                      <a:pt x="83893" y="1154946"/>
                    </a:lnTo>
                    <a:cubicBezTo>
                      <a:pt x="83078" y="1144358"/>
                      <a:pt x="85521" y="1148430"/>
                      <a:pt x="87965" y="1147615"/>
                    </a:cubicBezTo>
                    <a:cubicBezTo>
                      <a:pt x="87150" y="1141914"/>
                      <a:pt x="86336" y="1135398"/>
                      <a:pt x="83893" y="1132955"/>
                    </a:cubicBezTo>
                    <a:lnTo>
                      <a:pt x="85521" y="1125624"/>
                    </a:lnTo>
                    <a:cubicBezTo>
                      <a:pt x="84707" y="1130511"/>
                      <a:pt x="83893" y="1120737"/>
                      <a:pt x="83078" y="1118294"/>
                    </a:cubicBezTo>
                    <a:lnTo>
                      <a:pt x="83893" y="1120737"/>
                    </a:lnTo>
                    <a:cubicBezTo>
                      <a:pt x="84707" y="1119923"/>
                      <a:pt x="83078" y="1113407"/>
                      <a:pt x="82263" y="1110149"/>
                    </a:cubicBezTo>
                    <a:cubicBezTo>
                      <a:pt x="81449" y="1110963"/>
                      <a:pt x="81449" y="1117479"/>
                      <a:pt x="81449" y="1121552"/>
                    </a:cubicBezTo>
                    <a:cubicBezTo>
                      <a:pt x="79820" y="1119108"/>
                      <a:pt x="79820" y="1114222"/>
                      <a:pt x="78191" y="1110149"/>
                    </a:cubicBezTo>
                    <a:cubicBezTo>
                      <a:pt x="80634" y="1110963"/>
                      <a:pt x="78191" y="1100375"/>
                      <a:pt x="78191" y="1096303"/>
                    </a:cubicBezTo>
                    <a:cubicBezTo>
                      <a:pt x="78191" y="1091416"/>
                      <a:pt x="75748" y="1090601"/>
                      <a:pt x="75748" y="1088972"/>
                    </a:cubicBezTo>
                    <a:cubicBezTo>
                      <a:pt x="76562" y="1088972"/>
                      <a:pt x="74933" y="1080827"/>
                      <a:pt x="76562" y="1084085"/>
                    </a:cubicBezTo>
                    <a:cubicBezTo>
                      <a:pt x="77376" y="1085714"/>
                      <a:pt x="75748" y="1088158"/>
                      <a:pt x="77376" y="1091416"/>
                    </a:cubicBezTo>
                    <a:cubicBezTo>
                      <a:pt x="77376" y="1088158"/>
                      <a:pt x="79820" y="1088158"/>
                      <a:pt x="77376" y="1080827"/>
                    </a:cubicBezTo>
                    <a:cubicBezTo>
                      <a:pt x="75748" y="1075940"/>
                      <a:pt x="73304" y="1082456"/>
                      <a:pt x="73304" y="1072683"/>
                    </a:cubicBezTo>
                    <a:cubicBezTo>
                      <a:pt x="74119" y="1075126"/>
                      <a:pt x="74933" y="1075940"/>
                      <a:pt x="75748" y="1077570"/>
                    </a:cubicBezTo>
                    <a:lnTo>
                      <a:pt x="75748" y="1067796"/>
                    </a:lnTo>
                    <a:lnTo>
                      <a:pt x="74119" y="1067796"/>
                    </a:lnTo>
                    <a:cubicBezTo>
                      <a:pt x="74119" y="1066167"/>
                      <a:pt x="74933" y="1066981"/>
                      <a:pt x="74933" y="1066981"/>
                    </a:cubicBezTo>
                    <a:cubicBezTo>
                      <a:pt x="72489" y="1064538"/>
                      <a:pt x="72489" y="1052320"/>
                      <a:pt x="70046" y="1050691"/>
                    </a:cubicBezTo>
                    <a:cubicBezTo>
                      <a:pt x="69232" y="1045804"/>
                      <a:pt x="70046" y="1040103"/>
                      <a:pt x="70046" y="1036031"/>
                    </a:cubicBezTo>
                    <a:lnTo>
                      <a:pt x="70046" y="1036845"/>
                    </a:lnTo>
                    <a:cubicBezTo>
                      <a:pt x="70046" y="1031144"/>
                      <a:pt x="68417" y="1023813"/>
                      <a:pt x="66788" y="1018926"/>
                    </a:cubicBezTo>
                    <a:lnTo>
                      <a:pt x="67603" y="1018926"/>
                    </a:lnTo>
                    <a:cubicBezTo>
                      <a:pt x="67603" y="1015668"/>
                      <a:pt x="65974" y="1008338"/>
                      <a:pt x="64345" y="1005080"/>
                    </a:cubicBezTo>
                    <a:cubicBezTo>
                      <a:pt x="64345" y="996935"/>
                      <a:pt x="70861" y="1001822"/>
                      <a:pt x="67603" y="993677"/>
                    </a:cubicBezTo>
                    <a:cubicBezTo>
                      <a:pt x="66788" y="985532"/>
                      <a:pt x="62716" y="981460"/>
                      <a:pt x="61901" y="984718"/>
                    </a:cubicBezTo>
                    <a:cubicBezTo>
                      <a:pt x="61087" y="970871"/>
                      <a:pt x="56200" y="954582"/>
                      <a:pt x="57829" y="941550"/>
                    </a:cubicBezTo>
                    <a:cubicBezTo>
                      <a:pt x="57014" y="939921"/>
                      <a:pt x="56200" y="940735"/>
                      <a:pt x="55385" y="936663"/>
                    </a:cubicBezTo>
                    <a:cubicBezTo>
                      <a:pt x="53756" y="916301"/>
                      <a:pt x="48055" y="893495"/>
                      <a:pt x="49684" y="876391"/>
                    </a:cubicBezTo>
                    <a:cubicBezTo>
                      <a:pt x="51313" y="882092"/>
                      <a:pt x="51313" y="876391"/>
                      <a:pt x="52942" y="876391"/>
                    </a:cubicBezTo>
                    <a:cubicBezTo>
                      <a:pt x="50498" y="871504"/>
                      <a:pt x="53756" y="869875"/>
                      <a:pt x="51313" y="869060"/>
                    </a:cubicBezTo>
                    <a:cubicBezTo>
                      <a:pt x="49684" y="869875"/>
                      <a:pt x="48869" y="869060"/>
                      <a:pt x="48869" y="875576"/>
                    </a:cubicBezTo>
                    <a:cubicBezTo>
                      <a:pt x="46426" y="863359"/>
                      <a:pt x="43982" y="844626"/>
                      <a:pt x="44797" y="837295"/>
                    </a:cubicBezTo>
                    <a:cubicBezTo>
                      <a:pt x="44797" y="840553"/>
                      <a:pt x="43982" y="838109"/>
                      <a:pt x="43168" y="835666"/>
                    </a:cubicBezTo>
                    <a:cubicBezTo>
                      <a:pt x="45611" y="836481"/>
                      <a:pt x="45611" y="827521"/>
                      <a:pt x="43168" y="820191"/>
                    </a:cubicBezTo>
                    <a:lnTo>
                      <a:pt x="41539" y="819376"/>
                    </a:lnTo>
                    <a:lnTo>
                      <a:pt x="42354" y="814489"/>
                    </a:lnTo>
                    <a:cubicBezTo>
                      <a:pt x="41539" y="812046"/>
                      <a:pt x="39096" y="812046"/>
                      <a:pt x="39096" y="804716"/>
                    </a:cubicBezTo>
                    <a:cubicBezTo>
                      <a:pt x="39910" y="803901"/>
                      <a:pt x="39910" y="803901"/>
                      <a:pt x="40724" y="802272"/>
                    </a:cubicBezTo>
                    <a:cubicBezTo>
                      <a:pt x="38281" y="794942"/>
                      <a:pt x="35023" y="785168"/>
                      <a:pt x="35837" y="777837"/>
                    </a:cubicBezTo>
                    <a:lnTo>
                      <a:pt x="37467" y="771322"/>
                    </a:lnTo>
                    <a:cubicBezTo>
                      <a:pt x="36652" y="768064"/>
                      <a:pt x="35023" y="762362"/>
                      <a:pt x="35023" y="768878"/>
                    </a:cubicBezTo>
                    <a:cubicBezTo>
                      <a:pt x="35023" y="755846"/>
                      <a:pt x="34209" y="746887"/>
                      <a:pt x="35837" y="742814"/>
                    </a:cubicBezTo>
                    <a:cubicBezTo>
                      <a:pt x="28507" y="720823"/>
                      <a:pt x="25249" y="687429"/>
                      <a:pt x="22806" y="661365"/>
                    </a:cubicBezTo>
                    <a:lnTo>
                      <a:pt x="24435" y="662180"/>
                    </a:lnTo>
                    <a:cubicBezTo>
                      <a:pt x="25249" y="654849"/>
                      <a:pt x="21991" y="658922"/>
                      <a:pt x="22806" y="654035"/>
                    </a:cubicBezTo>
                    <a:cubicBezTo>
                      <a:pt x="24435" y="656478"/>
                      <a:pt x="24435" y="648334"/>
                      <a:pt x="26878" y="654035"/>
                    </a:cubicBezTo>
                    <a:cubicBezTo>
                      <a:pt x="26878" y="643447"/>
                      <a:pt x="23620" y="641003"/>
                      <a:pt x="22806" y="634487"/>
                    </a:cubicBezTo>
                    <a:cubicBezTo>
                      <a:pt x="21177" y="633673"/>
                      <a:pt x="24435" y="639374"/>
                      <a:pt x="21991" y="638560"/>
                    </a:cubicBezTo>
                    <a:cubicBezTo>
                      <a:pt x="21177" y="637745"/>
                      <a:pt x="21991" y="624713"/>
                      <a:pt x="19548" y="623084"/>
                    </a:cubicBezTo>
                    <a:cubicBezTo>
                      <a:pt x="20362" y="620641"/>
                      <a:pt x="21991" y="622270"/>
                      <a:pt x="23620" y="623899"/>
                    </a:cubicBezTo>
                    <a:lnTo>
                      <a:pt x="21991" y="617383"/>
                    </a:lnTo>
                    <a:cubicBezTo>
                      <a:pt x="24435" y="609238"/>
                      <a:pt x="28507" y="634487"/>
                      <a:pt x="30951" y="626342"/>
                    </a:cubicBezTo>
                    <a:lnTo>
                      <a:pt x="30136" y="620641"/>
                    </a:lnTo>
                    <a:cubicBezTo>
                      <a:pt x="31765" y="614939"/>
                      <a:pt x="34209" y="635302"/>
                      <a:pt x="34209" y="621456"/>
                    </a:cubicBezTo>
                    <a:cubicBezTo>
                      <a:pt x="32580" y="614939"/>
                      <a:pt x="28507" y="610052"/>
                      <a:pt x="27693" y="615754"/>
                    </a:cubicBezTo>
                    <a:cubicBezTo>
                      <a:pt x="26064" y="602722"/>
                      <a:pt x="21177" y="610052"/>
                      <a:pt x="20362" y="596206"/>
                    </a:cubicBezTo>
                    <a:cubicBezTo>
                      <a:pt x="21177" y="592134"/>
                      <a:pt x="21991" y="607609"/>
                      <a:pt x="23620" y="604351"/>
                    </a:cubicBezTo>
                    <a:cubicBezTo>
                      <a:pt x="25249" y="597835"/>
                      <a:pt x="21177" y="591319"/>
                      <a:pt x="21991" y="585618"/>
                    </a:cubicBezTo>
                    <a:cubicBezTo>
                      <a:pt x="21991" y="592134"/>
                      <a:pt x="18733" y="587247"/>
                      <a:pt x="17919" y="582360"/>
                    </a:cubicBezTo>
                    <a:cubicBezTo>
                      <a:pt x="18733" y="575030"/>
                      <a:pt x="20362" y="586432"/>
                      <a:pt x="20362" y="576659"/>
                    </a:cubicBezTo>
                    <a:cubicBezTo>
                      <a:pt x="18733" y="575030"/>
                      <a:pt x="17104" y="566070"/>
                      <a:pt x="17104" y="574215"/>
                    </a:cubicBezTo>
                    <a:cubicBezTo>
                      <a:pt x="13846" y="570957"/>
                      <a:pt x="17104" y="563627"/>
                      <a:pt x="14661" y="557925"/>
                    </a:cubicBezTo>
                    <a:cubicBezTo>
                      <a:pt x="16290" y="554667"/>
                      <a:pt x="20362" y="567699"/>
                      <a:pt x="20362" y="557111"/>
                    </a:cubicBezTo>
                    <a:cubicBezTo>
                      <a:pt x="18733" y="558740"/>
                      <a:pt x="16290" y="543265"/>
                      <a:pt x="13846" y="549780"/>
                    </a:cubicBezTo>
                    <a:cubicBezTo>
                      <a:pt x="13846" y="545708"/>
                      <a:pt x="15475" y="544893"/>
                      <a:pt x="17104" y="548151"/>
                    </a:cubicBezTo>
                    <a:cubicBezTo>
                      <a:pt x="17919" y="541635"/>
                      <a:pt x="12217" y="533491"/>
                      <a:pt x="16290" y="531047"/>
                    </a:cubicBezTo>
                    <a:lnTo>
                      <a:pt x="13846" y="529418"/>
                    </a:lnTo>
                    <a:cubicBezTo>
                      <a:pt x="14661" y="527789"/>
                      <a:pt x="14661" y="524531"/>
                      <a:pt x="15475" y="521273"/>
                    </a:cubicBezTo>
                    <a:cubicBezTo>
                      <a:pt x="15475" y="515572"/>
                      <a:pt x="11403" y="504169"/>
                      <a:pt x="14661" y="504169"/>
                    </a:cubicBezTo>
                    <a:cubicBezTo>
                      <a:pt x="13846" y="502540"/>
                      <a:pt x="13846" y="490323"/>
                      <a:pt x="11403" y="495210"/>
                    </a:cubicBezTo>
                    <a:cubicBezTo>
                      <a:pt x="10589" y="503355"/>
                      <a:pt x="13846" y="504169"/>
                      <a:pt x="10589" y="508241"/>
                    </a:cubicBezTo>
                    <a:cubicBezTo>
                      <a:pt x="13032" y="502540"/>
                      <a:pt x="9774" y="496838"/>
                      <a:pt x="8145" y="492766"/>
                    </a:cubicBezTo>
                    <a:lnTo>
                      <a:pt x="8959" y="491952"/>
                    </a:lnTo>
                    <a:cubicBezTo>
                      <a:pt x="8145" y="489508"/>
                      <a:pt x="8145" y="482992"/>
                      <a:pt x="6516" y="481363"/>
                    </a:cubicBezTo>
                    <a:cubicBezTo>
                      <a:pt x="7330" y="482992"/>
                      <a:pt x="8145" y="482178"/>
                      <a:pt x="8145" y="479734"/>
                    </a:cubicBezTo>
                    <a:lnTo>
                      <a:pt x="5702" y="477291"/>
                    </a:lnTo>
                    <a:cubicBezTo>
                      <a:pt x="4072" y="466703"/>
                      <a:pt x="8959" y="474847"/>
                      <a:pt x="8145" y="464259"/>
                    </a:cubicBezTo>
                    <a:lnTo>
                      <a:pt x="9774" y="472404"/>
                    </a:lnTo>
                    <a:cubicBezTo>
                      <a:pt x="8959" y="470775"/>
                      <a:pt x="10589" y="466703"/>
                      <a:pt x="9774" y="461816"/>
                    </a:cubicBezTo>
                    <a:cubicBezTo>
                      <a:pt x="8145" y="460186"/>
                      <a:pt x="5702" y="456114"/>
                      <a:pt x="4072" y="454485"/>
                    </a:cubicBezTo>
                    <a:cubicBezTo>
                      <a:pt x="3258" y="448784"/>
                      <a:pt x="5702" y="452042"/>
                      <a:pt x="4072" y="445526"/>
                    </a:cubicBezTo>
                    <a:lnTo>
                      <a:pt x="6516" y="452856"/>
                    </a:lnTo>
                    <a:cubicBezTo>
                      <a:pt x="7330" y="453671"/>
                      <a:pt x="8959" y="447155"/>
                      <a:pt x="8959" y="439824"/>
                    </a:cubicBezTo>
                    <a:cubicBezTo>
                      <a:pt x="8145" y="434937"/>
                      <a:pt x="4887" y="426792"/>
                      <a:pt x="4887" y="434937"/>
                    </a:cubicBezTo>
                    <a:cubicBezTo>
                      <a:pt x="4887" y="430865"/>
                      <a:pt x="5702" y="425164"/>
                      <a:pt x="6516" y="428421"/>
                    </a:cubicBezTo>
                    <a:cubicBezTo>
                      <a:pt x="5702" y="419462"/>
                      <a:pt x="4887" y="430051"/>
                      <a:pt x="3258" y="421906"/>
                    </a:cubicBezTo>
                    <a:cubicBezTo>
                      <a:pt x="4072" y="418647"/>
                      <a:pt x="5702" y="408874"/>
                      <a:pt x="7330" y="402358"/>
                    </a:cubicBezTo>
                    <a:lnTo>
                      <a:pt x="10589" y="410503"/>
                    </a:lnTo>
                    <a:lnTo>
                      <a:pt x="10589" y="404801"/>
                    </a:lnTo>
                    <a:cubicBezTo>
                      <a:pt x="13032" y="412132"/>
                      <a:pt x="12217" y="401543"/>
                      <a:pt x="14661" y="404801"/>
                    </a:cubicBezTo>
                    <a:cubicBezTo>
                      <a:pt x="14661" y="400729"/>
                      <a:pt x="13846" y="396656"/>
                      <a:pt x="13032" y="393399"/>
                    </a:cubicBezTo>
                    <a:cubicBezTo>
                      <a:pt x="9774" y="403987"/>
                      <a:pt x="7330" y="381181"/>
                      <a:pt x="4072" y="384439"/>
                    </a:cubicBezTo>
                    <a:cubicBezTo>
                      <a:pt x="2444" y="369778"/>
                      <a:pt x="12217" y="374665"/>
                      <a:pt x="6516" y="359190"/>
                    </a:cubicBezTo>
                    <a:cubicBezTo>
                      <a:pt x="5702" y="361633"/>
                      <a:pt x="2444" y="354303"/>
                      <a:pt x="4072" y="364077"/>
                    </a:cubicBezTo>
                    <a:cubicBezTo>
                      <a:pt x="4072" y="355117"/>
                      <a:pt x="0" y="357561"/>
                      <a:pt x="1629" y="346973"/>
                    </a:cubicBezTo>
                    <a:cubicBezTo>
                      <a:pt x="3258" y="355117"/>
                      <a:pt x="4887" y="338013"/>
                      <a:pt x="7330" y="350230"/>
                    </a:cubicBezTo>
                    <a:cubicBezTo>
                      <a:pt x="5702" y="349416"/>
                      <a:pt x="6516" y="356746"/>
                      <a:pt x="7330" y="358375"/>
                    </a:cubicBezTo>
                    <a:cubicBezTo>
                      <a:pt x="8959" y="354303"/>
                      <a:pt x="10589" y="359190"/>
                      <a:pt x="10589" y="349416"/>
                    </a:cubicBezTo>
                    <a:cubicBezTo>
                      <a:pt x="9774" y="343715"/>
                      <a:pt x="9774" y="335570"/>
                      <a:pt x="8145" y="337199"/>
                    </a:cubicBezTo>
                    <a:cubicBezTo>
                      <a:pt x="5702" y="337199"/>
                      <a:pt x="8959" y="346158"/>
                      <a:pt x="6516" y="342086"/>
                    </a:cubicBezTo>
                    <a:cubicBezTo>
                      <a:pt x="5702" y="330683"/>
                      <a:pt x="8959" y="328239"/>
                      <a:pt x="4887" y="324167"/>
                    </a:cubicBezTo>
                    <a:cubicBezTo>
                      <a:pt x="5702" y="331497"/>
                      <a:pt x="3258" y="333126"/>
                      <a:pt x="1629" y="333126"/>
                    </a:cubicBezTo>
                    <a:lnTo>
                      <a:pt x="815" y="324981"/>
                    </a:lnTo>
                    <a:lnTo>
                      <a:pt x="2444" y="326610"/>
                    </a:lnTo>
                    <a:cubicBezTo>
                      <a:pt x="3258" y="312764"/>
                      <a:pt x="0" y="322538"/>
                      <a:pt x="0" y="309506"/>
                    </a:cubicBezTo>
                    <a:lnTo>
                      <a:pt x="2444" y="302990"/>
                    </a:lnTo>
                    <a:cubicBezTo>
                      <a:pt x="4887" y="306248"/>
                      <a:pt x="1629" y="321723"/>
                      <a:pt x="5702" y="320094"/>
                    </a:cubicBezTo>
                    <a:cubicBezTo>
                      <a:pt x="5702" y="311950"/>
                      <a:pt x="4072" y="308691"/>
                      <a:pt x="4887" y="300547"/>
                    </a:cubicBezTo>
                    <a:cubicBezTo>
                      <a:pt x="4887" y="302176"/>
                      <a:pt x="5702" y="304619"/>
                      <a:pt x="5702" y="306248"/>
                    </a:cubicBezTo>
                    <a:cubicBezTo>
                      <a:pt x="5702" y="302990"/>
                      <a:pt x="10589" y="299732"/>
                      <a:pt x="7330" y="288329"/>
                    </a:cubicBezTo>
                    <a:cubicBezTo>
                      <a:pt x="6516" y="281813"/>
                      <a:pt x="5702" y="286700"/>
                      <a:pt x="4887" y="286700"/>
                    </a:cubicBezTo>
                    <a:cubicBezTo>
                      <a:pt x="4072" y="272854"/>
                      <a:pt x="3258" y="268781"/>
                      <a:pt x="2444" y="259822"/>
                    </a:cubicBezTo>
                    <a:cubicBezTo>
                      <a:pt x="4887" y="261451"/>
                      <a:pt x="2444" y="244347"/>
                      <a:pt x="5702" y="254121"/>
                    </a:cubicBezTo>
                    <a:cubicBezTo>
                      <a:pt x="4072" y="259008"/>
                      <a:pt x="4072" y="278555"/>
                      <a:pt x="7330" y="283442"/>
                    </a:cubicBezTo>
                    <a:cubicBezTo>
                      <a:pt x="10589" y="278555"/>
                      <a:pt x="6516" y="294031"/>
                      <a:pt x="10589" y="297289"/>
                    </a:cubicBezTo>
                    <a:cubicBezTo>
                      <a:pt x="10589" y="286700"/>
                      <a:pt x="13846" y="286700"/>
                      <a:pt x="16290" y="285071"/>
                    </a:cubicBezTo>
                    <a:cubicBezTo>
                      <a:pt x="16290" y="281813"/>
                      <a:pt x="15475" y="279370"/>
                      <a:pt x="15475" y="276926"/>
                    </a:cubicBezTo>
                    <a:cubicBezTo>
                      <a:pt x="13846" y="275298"/>
                      <a:pt x="13846" y="279370"/>
                      <a:pt x="11403" y="280184"/>
                    </a:cubicBezTo>
                    <a:cubicBezTo>
                      <a:pt x="12217" y="267967"/>
                      <a:pt x="10589" y="255750"/>
                      <a:pt x="8959" y="249234"/>
                    </a:cubicBezTo>
                    <a:cubicBezTo>
                      <a:pt x="9774" y="245161"/>
                      <a:pt x="12217" y="246790"/>
                      <a:pt x="12217" y="251677"/>
                    </a:cubicBezTo>
                    <a:cubicBezTo>
                      <a:pt x="11403" y="237016"/>
                      <a:pt x="12217" y="221541"/>
                      <a:pt x="13032" y="207695"/>
                    </a:cubicBezTo>
                    <a:cubicBezTo>
                      <a:pt x="9774" y="216654"/>
                      <a:pt x="12217" y="192220"/>
                      <a:pt x="9774" y="197921"/>
                    </a:cubicBezTo>
                    <a:cubicBezTo>
                      <a:pt x="8959" y="205251"/>
                      <a:pt x="6516" y="211767"/>
                      <a:pt x="4887" y="207695"/>
                    </a:cubicBezTo>
                    <a:cubicBezTo>
                      <a:pt x="4887" y="202808"/>
                      <a:pt x="6516" y="207695"/>
                      <a:pt x="7330" y="206066"/>
                    </a:cubicBezTo>
                    <a:cubicBezTo>
                      <a:pt x="5702" y="200364"/>
                      <a:pt x="10589" y="197107"/>
                      <a:pt x="7330" y="191405"/>
                    </a:cubicBezTo>
                    <a:cubicBezTo>
                      <a:pt x="8145" y="204437"/>
                      <a:pt x="11403" y="193849"/>
                      <a:pt x="13846" y="196292"/>
                    </a:cubicBezTo>
                    <a:cubicBezTo>
                      <a:pt x="12217" y="186518"/>
                      <a:pt x="15475" y="197107"/>
                      <a:pt x="15475" y="187333"/>
                    </a:cubicBezTo>
                    <a:cubicBezTo>
                      <a:pt x="14661" y="177559"/>
                      <a:pt x="13032" y="166156"/>
                      <a:pt x="13032" y="155568"/>
                    </a:cubicBezTo>
                    <a:cubicBezTo>
                      <a:pt x="15475" y="142536"/>
                      <a:pt x="13846" y="122173"/>
                      <a:pt x="14661" y="109956"/>
                    </a:cubicBezTo>
                    <a:cubicBezTo>
                      <a:pt x="16290" y="103440"/>
                      <a:pt x="18733" y="108327"/>
                      <a:pt x="19548" y="100997"/>
                    </a:cubicBezTo>
                    <a:cubicBezTo>
                      <a:pt x="19548" y="92852"/>
                      <a:pt x="16290" y="106698"/>
                      <a:pt x="17919" y="95295"/>
                    </a:cubicBezTo>
                    <a:lnTo>
                      <a:pt x="18733" y="96110"/>
                    </a:lnTo>
                    <a:cubicBezTo>
                      <a:pt x="17919" y="92852"/>
                      <a:pt x="21991" y="74933"/>
                      <a:pt x="17919" y="70861"/>
                    </a:cubicBezTo>
                    <a:lnTo>
                      <a:pt x="21177" y="74933"/>
                    </a:lnTo>
                    <a:cubicBezTo>
                      <a:pt x="21177" y="72490"/>
                      <a:pt x="21177" y="70861"/>
                      <a:pt x="20362" y="69232"/>
                    </a:cubicBezTo>
                    <a:cubicBezTo>
                      <a:pt x="21177" y="69232"/>
                      <a:pt x="22806" y="66788"/>
                      <a:pt x="22806" y="70046"/>
                    </a:cubicBezTo>
                    <a:cubicBezTo>
                      <a:pt x="25249" y="62716"/>
                      <a:pt x="23620" y="54571"/>
                      <a:pt x="23620" y="47241"/>
                    </a:cubicBezTo>
                    <a:lnTo>
                      <a:pt x="21177" y="52127"/>
                    </a:lnTo>
                    <a:cubicBezTo>
                      <a:pt x="20362" y="38281"/>
                      <a:pt x="22806" y="29322"/>
                      <a:pt x="22806" y="16290"/>
                    </a:cubicBezTo>
                    <a:lnTo>
                      <a:pt x="24435" y="17104"/>
                    </a:lnTo>
                    <a:lnTo>
                      <a:pt x="23620" y="8959"/>
                    </a:lnTo>
                    <a:cubicBezTo>
                      <a:pt x="25249" y="10589"/>
                      <a:pt x="26878" y="4072"/>
                      <a:pt x="26064" y="0"/>
                    </a:cubicBezTo>
                    <a:lnTo>
                      <a:pt x="29322" y="20362"/>
                    </a:lnTo>
                    <a:cubicBezTo>
                      <a:pt x="27693" y="26064"/>
                      <a:pt x="27693" y="13846"/>
                      <a:pt x="25249" y="17104"/>
                    </a:cubicBezTo>
                    <a:cubicBezTo>
                      <a:pt x="23620" y="20362"/>
                      <a:pt x="22806" y="31765"/>
                      <a:pt x="24435" y="34209"/>
                    </a:cubicBezTo>
                    <a:cubicBezTo>
                      <a:pt x="25249" y="29322"/>
                      <a:pt x="24435" y="29322"/>
                      <a:pt x="24435" y="26064"/>
                    </a:cubicBezTo>
                    <a:cubicBezTo>
                      <a:pt x="26878" y="24435"/>
                      <a:pt x="26878" y="31765"/>
                      <a:pt x="27693" y="35023"/>
                    </a:cubicBezTo>
                    <a:cubicBezTo>
                      <a:pt x="27693" y="32580"/>
                      <a:pt x="28507" y="29322"/>
                      <a:pt x="27693" y="28507"/>
                    </a:cubicBezTo>
                    <a:cubicBezTo>
                      <a:pt x="28507" y="33394"/>
                      <a:pt x="28507" y="38281"/>
                      <a:pt x="27693" y="46426"/>
                    </a:cubicBezTo>
                    <a:cubicBezTo>
                      <a:pt x="26878" y="40724"/>
                      <a:pt x="26064" y="48869"/>
                      <a:pt x="25249" y="47241"/>
                    </a:cubicBezTo>
                    <a:cubicBezTo>
                      <a:pt x="27693" y="48055"/>
                      <a:pt x="27693" y="55385"/>
                      <a:pt x="26878" y="65159"/>
                    </a:cubicBezTo>
                    <a:cubicBezTo>
                      <a:pt x="23620" y="71675"/>
                      <a:pt x="27693" y="83893"/>
                      <a:pt x="26064" y="94481"/>
                    </a:cubicBezTo>
                    <a:cubicBezTo>
                      <a:pt x="24435" y="89594"/>
                      <a:pt x="22806" y="83893"/>
                      <a:pt x="21991" y="76562"/>
                    </a:cubicBezTo>
                    <a:cubicBezTo>
                      <a:pt x="20362" y="83893"/>
                      <a:pt x="21991" y="84707"/>
                      <a:pt x="20362" y="91223"/>
                    </a:cubicBezTo>
                    <a:cubicBezTo>
                      <a:pt x="21991" y="94481"/>
                      <a:pt x="24435" y="96924"/>
                      <a:pt x="25249" y="106698"/>
                    </a:cubicBezTo>
                    <a:lnTo>
                      <a:pt x="23620" y="107513"/>
                    </a:lnTo>
                    <a:cubicBezTo>
                      <a:pt x="24435" y="115658"/>
                      <a:pt x="26878" y="115658"/>
                      <a:pt x="26064" y="127060"/>
                    </a:cubicBezTo>
                    <a:cubicBezTo>
                      <a:pt x="24435" y="144979"/>
                      <a:pt x="23620" y="164527"/>
                      <a:pt x="23620" y="178373"/>
                    </a:cubicBezTo>
                    <a:lnTo>
                      <a:pt x="21991" y="179188"/>
                    </a:lnTo>
                    <a:cubicBezTo>
                      <a:pt x="25249" y="187333"/>
                      <a:pt x="22806" y="205251"/>
                      <a:pt x="24435" y="215840"/>
                    </a:cubicBezTo>
                    <a:cubicBezTo>
                      <a:pt x="22806" y="233759"/>
                      <a:pt x="26064" y="254935"/>
                      <a:pt x="22806" y="263895"/>
                    </a:cubicBezTo>
                    <a:cubicBezTo>
                      <a:pt x="24435" y="295660"/>
                      <a:pt x="26064" y="322538"/>
                      <a:pt x="26064" y="355117"/>
                    </a:cubicBezTo>
                    <a:lnTo>
                      <a:pt x="23620" y="349416"/>
                    </a:lnTo>
                    <a:cubicBezTo>
                      <a:pt x="25249" y="355117"/>
                      <a:pt x="21991" y="353488"/>
                      <a:pt x="22806" y="359190"/>
                    </a:cubicBezTo>
                    <a:cubicBezTo>
                      <a:pt x="24435" y="352674"/>
                      <a:pt x="25249" y="367335"/>
                      <a:pt x="26878" y="371407"/>
                    </a:cubicBezTo>
                    <a:cubicBezTo>
                      <a:pt x="25249" y="386068"/>
                      <a:pt x="28507" y="404801"/>
                      <a:pt x="30136" y="417019"/>
                    </a:cubicBezTo>
                    <a:lnTo>
                      <a:pt x="28507" y="417833"/>
                    </a:lnTo>
                    <a:cubicBezTo>
                      <a:pt x="31765" y="430865"/>
                      <a:pt x="30136" y="446340"/>
                      <a:pt x="30136" y="462630"/>
                    </a:cubicBezTo>
                    <a:cubicBezTo>
                      <a:pt x="29322" y="464259"/>
                      <a:pt x="28507" y="467517"/>
                      <a:pt x="28507" y="472404"/>
                    </a:cubicBezTo>
                    <a:cubicBezTo>
                      <a:pt x="31765" y="481363"/>
                      <a:pt x="31765" y="485436"/>
                      <a:pt x="34209" y="498468"/>
                    </a:cubicBezTo>
                    <a:cubicBezTo>
                      <a:pt x="35023" y="508241"/>
                      <a:pt x="35023" y="522902"/>
                      <a:pt x="35023" y="532676"/>
                    </a:cubicBezTo>
                    <a:cubicBezTo>
                      <a:pt x="41539" y="567699"/>
                      <a:pt x="41539" y="604351"/>
                      <a:pt x="47241" y="640189"/>
                    </a:cubicBezTo>
                    <a:lnTo>
                      <a:pt x="45611" y="642632"/>
                    </a:lnTo>
                    <a:cubicBezTo>
                      <a:pt x="52942" y="677655"/>
                      <a:pt x="53756" y="721638"/>
                      <a:pt x="58643" y="751774"/>
                    </a:cubicBezTo>
                    <a:lnTo>
                      <a:pt x="55385" y="749330"/>
                    </a:lnTo>
                    <a:cubicBezTo>
                      <a:pt x="55385" y="759104"/>
                      <a:pt x="58643" y="770507"/>
                      <a:pt x="60272" y="768064"/>
                    </a:cubicBezTo>
                    <a:cubicBezTo>
                      <a:pt x="60272" y="777837"/>
                      <a:pt x="64345" y="791684"/>
                      <a:pt x="62716" y="798200"/>
                    </a:cubicBezTo>
                    <a:cubicBezTo>
                      <a:pt x="63530" y="807974"/>
                      <a:pt x="65159" y="809602"/>
                      <a:pt x="66788" y="817747"/>
                    </a:cubicBezTo>
                    <a:cubicBezTo>
                      <a:pt x="67603" y="837295"/>
                      <a:pt x="69232" y="844626"/>
                      <a:pt x="71675" y="862544"/>
                    </a:cubicBezTo>
                    <a:lnTo>
                      <a:pt x="71675" y="857657"/>
                    </a:lnTo>
                    <a:cubicBezTo>
                      <a:pt x="70861" y="856028"/>
                      <a:pt x="69232" y="856028"/>
                      <a:pt x="69232" y="860101"/>
                    </a:cubicBezTo>
                    <a:cubicBezTo>
                      <a:pt x="70861" y="866617"/>
                      <a:pt x="71675" y="885350"/>
                      <a:pt x="74119" y="878020"/>
                    </a:cubicBezTo>
                    <a:cubicBezTo>
                      <a:pt x="74119" y="897567"/>
                      <a:pt x="81449" y="923631"/>
                      <a:pt x="80634" y="943179"/>
                    </a:cubicBezTo>
                    <a:cubicBezTo>
                      <a:pt x="81449" y="941550"/>
                      <a:pt x="82263" y="946437"/>
                      <a:pt x="83078" y="948066"/>
                    </a:cubicBezTo>
                    <a:cubicBezTo>
                      <a:pt x="85521" y="965170"/>
                      <a:pt x="85521" y="983903"/>
                      <a:pt x="88779" y="996935"/>
                    </a:cubicBezTo>
                    <a:cubicBezTo>
                      <a:pt x="88779" y="999379"/>
                      <a:pt x="86336" y="992862"/>
                      <a:pt x="87150" y="1000193"/>
                    </a:cubicBezTo>
                    <a:cubicBezTo>
                      <a:pt x="87965" y="1004266"/>
                      <a:pt x="88779" y="1000193"/>
                      <a:pt x="89594" y="1005080"/>
                    </a:cubicBezTo>
                    <a:cubicBezTo>
                      <a:pt x="95295" y="1032773"/>
                      <a:pt x="94481" y="1062094"/>
                      <a:pt x="98553" y="1087343"/>
                    </a:cubicBezTo>
                    <a:cubicBezTo>
                      <a:pt x="106698" y="1132140"/>
                      <a:pt x="111585" y="1179381"/>
                      <a:pt x="118101" y="1221734"/>
                    </a:cubicBezTo>
                    <a:lnTo>
                      <a:pt x="117286" y="1221734"/>
                    </a:lnTo>
                    <a:cubicBezTo>
                      <a:pt x="122173" y="1235580"/>
                      <a:pt x="118915" y="1255942"/>
                      <a:pt x="124617" y="1266531"/>
                    </a:cubicBezTo>
                    <a:cubicBezTo>
                      <a:pt x="124617" y="1269789"/>
                      <a:pt x="126246" y="1279563"/>
                      <a:pt x="123802" y="1277119"/>
                    </a:cubicBezTo>
                    <a:cubicBezTo>
                      <a:pt x="127060" y="1288522"/>
                      <a:pt x="126246" y="1309699"/>
                      <a:pt x="131133" y="1325989"/>
                    </a:cubicBezTo>
                    <a:cubicBezTo>
                      <a:pt x="131133" y="1324360"/>
                      <a:pt x="130318" y="1323545"/>
                      <a:pt x="130318" y="1321916"/>
                    </a:cubicBezTo>
                    <a:cubicBezTo>
                      <a:pt x="131133" y="1339020"/>
                      <a:pt x="135205" y="1353681"/>
                      <a:pt x="136020" y="1371600"/>
                    </a:cubicBezTo>
                    <a:cubicBezTo>
                      <a:pt x="135205" y="1369971"/>
                      <a:pt x="134391" y="1366713"/>
                      <a:pt x="133576" y="1365898"/>
                    </a:cubicBezTo>
                    <a:cubicBezTo>
                      <a:pt x="132762" y="1373229"/>
                      <a:pt x="139278" y="1381374"/>
                      <a:pt x="136020" y="1386261"/>
                    </a:cubicBezTo>
                    <a:cubicBezTo>
                      <a:pt x="136834" y="1390333"/>
                      <a:pt x="138463" y="1388705"/>
                      <a:pt x="137649" y="1386261"/>
                    </a:cubicBezTo>
                    <a:cubicBezTo>
                      <a:pt x="141721" y="1425357"/>
                      <a:pt x="150681" y="1466081"/>
                      <a:pt x="157197" y="1505991"/>
                    </a:cubicBezTo>
                    <a:cubicBezTo>
                      <a:pt x="158825" y="1535313"/>
                      <a:pt x="150681" y="1508434"/>
                      <a:pt x="157197" y="1531240"/>
                    </a:cubicBezTo>
                    <a:cubicBezTo>
                      <a:pt x="156382" y="1532869"/>
                      <a:pt x="158825" y="1532055"/>
                      <a:pt x="158011" y="1532869"/>
                    </a:cubicBezTo>
                    <a:cubicBezTo>
                      <a:pt x="160454" y="1541828"/>
                      <a:pt x="155568" y="1547530"/>
                      <a:pt x="158825" y="1553231"/>
                    </a:cubicBezTo>
                    <a:cubicBezTo>
                      <a:pt x="160454" y="1549973"/>
                      <a:pt x="160454" y="1557303"/>
                      <a:pt x="162083" y="1557303"/>
                    </a:cubicBezTo>
                    <a:cubicBezTo>
                      <a:pt x="162898" y="1575222"/>
                      <a:pt x="162083" y="1579295"/>
                      <a:pt x="165341" y="1592327"/>
                    </a:cubicBezTo>
                    <a:lnTo>
                      <a:pt x="163712" y="1591512"/>
                    </a:lnTo>
                    <a:cubicBezTo>
                      <a:pt x="169414" y="1606988"/>
                      <a:pt x="171043" y="1626535"/>
                      <a:pt x="176744" y="1639567"/>
                    </a:cubicBezTo>
                    <a:cubicBezTo>
                      <a:pt x="191405" y="1729161"/>
                      <a:pt x="206880" y="1815497"/>
                      <a:pt x="221541" y="1902647"/>
                    </a:cubicBezTo>
                    <a:cubicBezTo>
                      <a:pt x="234573" y="1988983"/>
                      <a:pt x="250863" y="2073690"/>
                      <a:pt x="263080" y="2161655"/>
                    </a:cubicBezTo>
                    <a:cubicBezTo>
                      <a:pt x="263080" y="2182832"/>
                      <a:pt x="263894" y="2184460"/>
                      <a:pt x="268781" y="2206452"/>
                    </a:cubicBezTo>
                    <a:cubicBezTo>
                      <a:pt x="267967" y="2205637"/>
                      <a:pt x="267967" y="2204008"/>
                      <a:pt x="267153" y="2205637"/>
                    </a:cubicBezTo>
                    <a:cubicBezTo>
                      <a:pt x="269596" y="2206452"/>
                      <a:pt x="270411" y="2221112"/>
                      <a:pt x="272854" y="2223556"/>
                    </a:cubicBezTo>
                    <a:cubicBezTo>
                      <a:pt x="277741" y="2256136"/>
                      <a:pt x="283442" y="2286271"/>
                      <a:pt x="289144" y="2319666"/>
                    </a:cubicBezTo>
                    <a:cubicBezTo>
                      <a:pt x="288329" y="2314779"/>
                      <a:pt x="285071" y="2312335"/>
                      <a:pt x="286700" y="2318037"/>
                    </a:cubicBezTo>
                    <a:lnTo>
                      <a:pt x="289144" y="2324553"/>
                    </a:lnTo>
                    <a:lnTo>
                      <a:pt x="288329" y="2325367"/>
                    </a:lnTo>
                    <a:cubicBezTo>
                      <a:pt x="289144" y="2329440"/>
                      <a:pt x="291587" y="2334327"/>
                      <a:pt x="291587" y="2329440"/>
                    </a:cubicBezTo>
                    <a:cubicBezTo>
                      <a:pt x="307877" y="2413332"/>
                      <a:pt x="317651" y="2496410"/>
                      <a:pt x="332312" y="2578673"/>
                    </a:cubicBezTo>
                    <a:cubicBezTo>
                      <a:pt x="334755" y="2598221"/>
                      <a:pt x="340457" y="2625914"/>
                      <a:pt x="344529" y="2647091"/>
                    </a:cubicBezTo>
                    <a:cubicBezTo>
                      <a:pt x="351859" y="2710621"/>
                      <a:pt x="359190" y="2767635"/>
                      <a:pt x="373036" y="2831165"/>
                    </a:cubicBezTo>
                    <a:cubicBezTo>
                      <a:pt x="378738" y="2831979"/>
                      <a:pt x="370593" y="2824649"/>
                      <a:pt x="364077" y="2798585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/>
              <p:cNvSpPr/>
              <p:nvPr/>
            </p:nvSpPr>
            <p:spPr>
              <a:xfrm>
                <a:off x="5965681" y="2923072"/>
                <a:ext cx="4072" cy="6020"/>
              </a:xfrm>
              <a:custGeom>
                <a:avLst/>
                <a:gdLst>
                  <a:gd name="connsiteX0" fmla="*/ 4072 w 4072"/>
                  <a:gd name="connsiteY0" fmla="*/ 130 h 6020"/>
                  <a:gd name="connsiteX1" fmla="*/ 0 w 4072"/>
                  <a:gd name="connsiteY1" fmla="*/ 3388 h 6020"/>
                  <a:gd name="connsiteX2" fmla="*/ 4072 w 4072"/>
                  <a:gd name="connsiteY2" fmla="*/ 130 h 6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2" h="6020">
                    <a:moveTo>
                      <a:pt x="4072" y="130"/>
                    </a:moveTo>
                    <a:cubicBezTo>
                      <a:pt x="2443" y="2573"/>
                      <a:pt x="1629" y="9904"/>
                      <a:pt x="0" y="3388"/>
                    </a:cubicBezTo>
                    <a:cubicBezTo>
                      <a:pt x="815" y="2573"/>
                      <a:pt x="2443" y="-685"/>
                      <a:pt x="4072" y="13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6" name="任意多边形: 形状 335"/>
              <p:cNvSpPr/>
              <p:nvPr/>
            </p:nvSpPr>
            <p:spPr>
              <a:xfrm>
                <a:off x="5944956" y="3117050"/>
                <a:ext cx="1176" cy="6515"/>
              </a:xfrm>
              <a:custGeom>
                <a:avLst/>
                <a:gdLst>
                  <a:gd name="connsiteX0" fmla="*/ 1177 w 1176"/>
                  <a:gd name="connsiteY0" fmla="*/ 3258 h 6515"/>
                  <a:gd name="connsiteX1" fmla="*/ 362 w 1176"/>
                  <a:gd name="connsiteY1" fmla="*/ 6516 h 6515"/>
                  <a:gd name="connsiteX2" fmla="*/ 362 w 1176"/>
                  <a:gd name="connsiteY2" fmla="*/ 0 h 6515"/>
                  <a:gd name="connsiteX3" fmla="*/ 1177 w 1176"/>
                  <a:gd name="connsiteY3" fmla="*/ 3258 h 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" h="6515">
                    <a:moveTo>
                      <a:pt x="1177" y="3258"/>
                    </a:moveTo>
                    <a:cubicBezTo>
                      <a:pt x="1177" y="3258"/>
                      <a:pt x="362" y="5701"/>
                      <a:pt x="362" y="6516"/>
                    </a:cubicBezTo>
                    <a:cubicBezTo>
                      <a:pt x="362" y="4072"/>
                      <a:pt x="-453" y="1629"/>
                      <a:pt x="362" y="0"/>
                    </a:cubicBezTo>
                    <a:cubicBezTo>
                      <a:pt x="362" y="2443"/>
                      <a:pt x="362" y="1629"/>
                      <a:pt x="1177" y="3258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/>
              <p:cNvSpPr/>
              <p:nvPr/>
            </p:nvSpPr>
            <p:spPr>
              <a:xfrm>
                <a:off x="5942061" y="3152888"/>
                <a:ext cx="2443" cy="17918"/>
              </a:xfrm>
              <a:custGeom>
                <a:avLst/>
                <a:gdLst>
                  <a:gd name="connsiteX0" fmla="*/ 2443 w 2443"/>
                  <a:gd name="connsiteY0" fmla="*/ 17919 h 17918"/>
                  <a:gd name="connsiteX1" fmla="*/ 0 w 2443"/>
                  <a:gd name="connsiteY1" fmla="*/ 0 h 17918"/>
                  <a:gd name="connsiteX2" fmla="*/ 2443 w 2443"/>
                  <a:gd name="connsiteY2" fmla="*/ 17919 h 1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7918">
                    <a:moveTo>
                      <a:pt x="2443" y="17919"/>
                    </a:moveTo>
                    <a:cubicBezTo>
                      <a:pt x="1629" y="17104"/>
                      <a:pt x="0" y="6516"/>
                      <a:pt x="0" y="0"/>
                    </a:cubicBezTo>
                    <a:lnTo>
                      <a:pt x="2443" y="17919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/>
              <p:cNvSpPr/>
              <p:nvPr/>
            </p:nvSpPr>
            <p:spPr>
              <a:xfrm>
                <a:off x="5937988" y="3215603"/>
                <a:ext cx="1628" cy="4988"/>
              </a:xfrm>
              <a:custGeom>
                <a:avLst/>
                <a:gdLst>
                  <a:gd name="connsiteX0" fmla="*/ 1629 w 1628"/>
                  <a:gd name="connsiteY0" fmla="*/ 2444 h 4988"/>
                  <a:gd name="connsiteX1" fmla="*/ 0 w 1628"/>
                  <a:gd name="connsiteY1" fmla="*/ 0 h 4988"/>
                  <a:gd name="connsiteX2" fmla="*/ 1629 w 1628"/>
                  <a:gd name="connsiteY2" fmla="*/ 2444 h 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" h="4988">
                    <a:moveTo>
                      <a:pt x="1629" y="2444"/>
                    </a:moveTo>
                    <a:cubicBezTo>
                      <a:pt x="815" y="6516"/>
                      <a:pt x="0" y="5702"/>
                      <a:pt x="0" y="0"/>
                    </a:cubicBezTo>
                    <a:cubicBezTo>
                      <a:pt x="815" y="0"/>
                      <a:pt x="1629" y="1629"/>
                      <a:pt x="1629" y="2444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/>
              <p:cNvSpPr/>
              <p:nvPr/>
            </p:nvSpPr>
            <p:spPr>
              <a:xfrm>
                <a:off x="5941246" y="3221252"/>
                <a:ext cx="1629" cy="8197"/>
              </a:xfrm>
              <a:custGeom>
                <a:avLst/>
                <a:gdLst>
                  <a:gd name="connsiteX0" fmla="*/ 1629 w 1629"/>
                  <a:gd name="connsiteY0" fmla="*/ 52 h 8197"/>
                  <a:gd name="connsiteX1" fmla="*/ 0 w 1629"/>
                  <a:gd name="connsiteY1" fmla="*/ 8197 h 8197"/>
                  <a:gd name="connsiteX2" fmla="*/ 1629 w 1629"/>
                  <a:gd name="connsiteY2" fmla="*/ 52 h 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9" h="8197">
                    <a:moveTo>
                      <a:pt x="1629" y="52"/>
                    </a:moveTo>
                    <a:cubicBezTo>
                      <a:pt x="1629" y="4125"/>
                      <a:pt x="815" y="5754"/>
                      <a:pt x="0" y="8197"/>
                    </a:cubicBezTo>
                    <a:cubicBezTo>
                      <a:pt x="815" y="8197"/>
                      <a:pt x="-815" y="-762"/>
                      <a:pt x="1629" y="52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/>
              <p:cNvSpPr/>
              <p:nvPr/>
            </p:nvSpPr>
            <p:spPr>
              <a:xfrm>
                <a:off x="5940776" y="3324356"/>
                <a:ext cx="1194" cy="10162"/>
              </a:xfrm>
              <a:custGeom>
                <a:avLst/>
                <a:gdLst>
                  <a:gd name="connsiteX0" fmla="*/ 470 w 1194"/>
                  <a:gd name="connsiteY0" fmla="*/ 389 h 10162"/>
                  <a:gd name="connsiteX1" fmla="*/ 470 w 1194"/>
                  <a:gd name="connsiteY1" fmla="*/ 10163 h 10162"/>
                  <a:gd name="connsiteX2" fmla="*/ 470 w 1194"/>
                  <a:gd name="connsiteY2" fmla="*/ 389 h 1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4" h="10162">
                    <a:moveTo>
                      <a:pt x="470" y="389"/>
                    </a:moveTo>
                    <a:cubicBezTo>
                      <a:pt x="470" y="2832"/>
                      <a:pt x="2099" y="8534"/>
                      <a:pt x="470" y="10163"/>
                    </a:cubicBezTo>
                    <a:cubicBezTo>
                      <a:pt x="2099" y="7719"/>
                      <a:pt x="-1159" y="-2055"/>
                      <a:pt x="470" y="389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/>
              <p:cNvSpPr/>
              <p:nvPr/>
            </p:nvSpPr>
            <p:spPr>
              <a:xfrm>
                <a:off x="5943689" y="3371985"/>
                <a:ext cx="1629" cy="5084"/>
              </a:xfrm>
              <a:custGeom>
                <a:avLst/>
                <a:gdLst>
                  <a:gd name="connsiteX0" fmla="*/ 1629 w 1629"/>
                  <a:gd name="connsiteY0" fmla="*/ 0 h 5084"/>
                  <a:gd name="connsiteX1" fmla="*/ 1629 w 1629"/>
                  <a:gd name="connsiteY1" fmla="*/ 4072 h 5084"/>
                  <a:gd name="connsiteX2" fmla="*/ 0 w 1629"/>
                  <a:gd name="connsiteY2" fmla="*/ 1629 h 5084"/>
                  <a:gd name="connsiteX3" fmla="*/ 1629 w 1629"/>
                  <a:gd name="connsiteY3" fmla="*/ 0 h 5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5084">
                    <a:moveTo>
                      <a:pt x="1629" y="0"/>
                    </a:moveTo>
                    <a:cubicBezTo>
                      <a:pt x="1629" y="1629"/>
                      <a:pt x="1629" y="2443"/>
                      <a:pt x="1629" y="4072"/>
                    </a:cubicBezTo>
                    <a:cubicBezTo>
                      <a:pt x="1629" y="6516"/>
                      <a:pt x="0" y="4072"/>
                      <a:pt x="0" y="1629"/>
                    </a:cubicBez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/>
              <p:cNvSpPr/>
              <p:nvPr/>
            </p:nvSpPr>
            <p:spPr>
              <a:xfrm>
                <a:off x="6043057" y="4228828"/>
                <a:ext cx="814" cy="4886"/>
              </a:xfrm>
              <a:custGeom>
                <a:avLst/>
                <a:gdLst>
                  <a:gd name="connsiteX0" fmla="*/ 815 w 814"/>
                  <a:gd name="connsiteY0" fmla="*/ 4887 h 4886"/>
                  <a:gd name="connsiteX1" fmla="*/ 0 w 814"/>
                  <a:gd name="connsiteY1" fmla="*/ 0 h 4886"/>
                  <a:gd name="connsiteX2" fmla="*/ 815 w 814"/>
                  <a:gd name="connsiteY2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4886">
                    <a:moveTo>
                      <a:pt x="815" y="4887"/>
                    </a:moveTo>
                    <a:lnTo>
                      <a:pt x="0" y="0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/>
              <p:cNvSpPr/>
              <p:nvPr/>
            </p:nvSpPr>
            <p:spPr>
              <a:xfrm>
                <a:off x="6098442" y="4609195"/>
                <a:ext cx="1374" cy="4886"/>
              </a:xfrm>
              <a:custGeom>
                <a:avLst/>
                <a:gdLst>
                  <a:gd name="connsiteX0" fmla="*/ 815 w 1374"/>
                  <a:gd name="connsiteY0" fmla="*/ 0 h 4886"/>
                  <a:gd name="connsiteX1" fmla="*/ 0 w 1374"/>
                  <a:gd name="connsiteY1" fmla="*/ 4887 h 4886"/>
                  <a:gd name="connsiteX2" fmla="*/ 815 w 1374"/>
                  <a:gd name="connsiteY2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4" h="4886">
                    <a:moveTo>
                      <a:pt x="815" y="0"/>
                    </a:moveTo>
                    <a:cubicBezTo>
                      <a:pt x="2444" y="4887"/>
                      <a:pt x="0" y="4072"/>
                      <a:pt x="0" y="4887"/>
                    </a:cubicBezTo>
                    <a:cubicBezTo>
                      <a:pt x="0" y="0"/>
                      <a:pt x="2444" y="6516"/>
                      <a:pt x="815" y="0"/>
                    </a:cubicBez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/>
              <p:cNvSpPr/>
              <p:nvPr/>
            </p:nvSpPr>
            <p:spPr>
              <a:xfrm>
                <a:off x="6137538" y="4808745"/>
                <a:ext cx="2443" cy="1628"/>
              </a:xfrm>
              <a:custGeom>
                <a:avLst/>
                <a:gdLst>
                  <a:gd name="connsiteX0" fmla="*/ 0 w 2443"/>
                  <a:gd name="connsiteY0" fmla="*/ 1629 h 1628"/>
                  <a:gd name="connsiteX1" fmla="*/ 0 w 2443"/>
                  <a:gd name="connsiteY1" fmla="*/ 0 h 1628"/>
                  <a:gd name="connsiteX2" fmla="*/ 2443 w 2443"/>
                  <a:gd name="connsiteY2" fmla="*/ 814 h 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3" h="1628">
                    <a:moveTo>
                      <a:pt x="0" y="1629"/>
                    </a:moveTo>
                    <a:lnTo>
                      <a:pt x="0" y="0"/>
                    </a:lnTo>
                    <a:lnTo>
                      <a:pt x="2443" y="814"/>
                    </a:lnTo>
                    <a:close/>
                  </a:path>
                </a:pathLst>
              </a:custGeom>
              <a:solidFill>
                <a:srgbClr val="1F1B1B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45" name="任意多边形: 形状 344"/>
            <p:cNvSpPr/>
            <p:nvPr/>
          </p:nvSpPr>
          <p:spPr>
            <a:xfrm>
              <a:off x="5895701" y="5680239"/>
              <a:ext cx="355865" cy="265721"/>
            </a:xfrm>
            <a:custGeom>
              <a:avLst/>
              <a:gdLst>
                <a:gd name="connsiteX0" fmla="*/ 24368 w 355865"/>
                <a:gd name="connsiteY0" fmla="*/ 824 h 265721"/>
                <a:gd name="connsiteX1" fmla="*/ 201113 w 355865"/>
                <a:gd name="connsiteY1" fmla="*/ 84716 h 265721"/>
                <a:gd name="connsiteX2" fmla="*/ 276860 w 355865"/>
                <a:gd name="connsiteY2" fmla="*/ 189785 h 265721"/>
                <a:gd name="connsiteX3" fmla="*/ 355866 w 355865"/>
                <a:gd name="connsiteY3" fmla="*/ 261460 h 265721"/>
                <a:gd name="connsiteX4" fmla="*/ 100116 w 355865"/>
                <a:gd name="connsiteY4" fmla="*/ 238655 h 265721"/>
                <a:gd name="connsiteX5" fmla="*/ 24368 w 355865"/>
                <a:gd name="connsiteY5" fmla="*/ 824 h 26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865" h="265721">
                  <a:moveTo>
                    <a:pt x="24368" y="824"/>
                  </a:moveTo>
                  <a:cubicBezTo>
                    <a:pt x="24368" y="824"/>
                    <a:pt x="170162" y="13855"/>
                    <a:pt x="201113" y="84716"/>
                  </a:cubicBezTo>
                  <a:cubicBezTo>
                    <a:pt x="232063" y="155577"/>
                    <a:pt x="259756" y="184084"/>
                    <a:pt x="276860" y="189785"/>
                  </a:cubicBezTo>
                  <a:cubicBezTo>
                    <a:pt x="293964" y="195487"/>
                    <a:pt x="355866" y="244356"/>
                    <a:pt x="355866" y="261460"/>
                  </a:cubicBezTo>
                  <a:cubicBezTo>
                    <a:pt x="355866" y="278564"/>
                    <a:pt x="100116" y="238655"/>
                    <a:pt x="100116" y="238655"/>
                  </a:cubicBezTo>
                  <a:cubicBezTo>
                    <a:pt x="100116" y="238655"/>
                    <a:pt x="-59524" y="-16280"/>
                    <a:pt x="24368" y="824"/>
                  </a:cubicBezTo>
                  <a:close/>
                </a:path>
              </a:pathLst>
            </a:custGeom>
            <a:solidFill>
              <a:srgbClr val="060001"/>
            </a:solidFill>
            <a:ln w="813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47" name="文本框 346"/>
          <p:cNvSpPr txBox="1"/>
          <p:nvPr/>
        </p:nvSpPr>
        <p:spPr>
          <a:xfrm>
            <a:off x="9827348" y="4110051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喜</a:t>
            </a:r>
          </a:p>
        </p:txBody>
      </p:sp>
      <p:sp>
        <p:nvSpPr>
          <p:cNvPr id="348" name="文本框 347"/>
          <p:cNvSpPr txBox="1"/>
          <p:nvPr/>
        </p:nvSpPr>
        <p:spPr>
          <a:xfrm>
            <a:off x="10045700" y="6005675"/>
            <a:ext cx="161468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JOYFUL</a:t>
            </a:r>
          </a:p>
        </p:txBody>
      </p:sp>
      <p:sp>
        <p:nvSpPr>
          <p:cNvPr id="349" name="文本框 348"/>
          <p:cNvSpPr txBox="1"/>
          <p:nvPr/>
        </p:nvSpPr>
        <p:spPr>
          <a:xfrm>
            <a:off x="1801161" y="1681954"/>
            <a:ext cx="1024896" cy="259338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b="0" i="0" dirty="0">
                <a:solidFill>
                  <a:schemeClr val="accent3">
                    <a:lumMod val="50000"/>
                    <a:lumOff val="50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上天造就了我的才干就必然是有用处的，千两黄金花完了也能够再次获得。</a:t>
            </a:r>
            <a:r>
              <a:rPr lang="en-US" altLang="zh-CN" sz="1400" b="0" i="0" dirty="0">
                <a:solidFill>
                  <a:schemeClr val="accent3">
                    <a:lumMod val="50000"/>
                    <a:lumOff val="50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暗, 小, 男人, 房间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图片 5" descr="张着嘴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5138" y="3016878"/>
            <a:ext cx="7156862" cy="40257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24038" y="3465513"/>
            <a:ext cx="6647974" cy="77929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会须一饮三百杯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24038" y="2644440"/>
            <a:ext cx="6647974" cy="60149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6000" b="0" i="0" dirty="0">
                <a:blipFill>
                  <a:blip r:embed="rId4"/>
                  <a:stretch>
                    <a:fillRect/>
                  </a:stretch>
                </a:blipFill>
                <a:effectLst/>
                <a:latin typeface="演示佛系体" panose="00000500000000000000" pitchFamily="2" charset="-122"/>
                <a:ea typeface="演示佛系体" panose="00000500000000000000" pitchFamily="2" charset="-122"/>
              </a:rPr>
              <a:t>烹羊宰牛且为乐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29593" y="5054872"/>
            <a:ext cx="2553519" cy="9027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b="1" spc="100" dirty="0">
                <a:solidFill>
                  <a:srgbClr val="9F6A47"/>
                </a:solidFill>
                <a:latin typeface="新宋体" panose="02010609030101010101" charset="-122"/>
                <a:ea typeface="新宋体" panose="02010609030101010101" charset="-122"/>
              </a:rPr>
              <a:t>KILL A COW, COOK A SHEEP AND LET US MERRY BE, AND DRINK THREE HUNDRED CUPFULS OF WINE IN HIGH GLEE!</a:t>
            </a:r>
            <a:endParaRPr lang="zh-CN" altLang="en-US" sz="1050" b="1" spc="100" dirty="0">
              <a:solidFill>
                <a:srgbClr val="9F6A47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33982" y="693165"/>
            <a:ext cx="1938031" cy="23237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100" b="1" dirty="0">
                <a:solidFill>
                  <a:schemeClr val="accent3">
                    <a:lumMod val="50000"/>
                    <a:lumOff val="50000"/>
                    <a:alpha val="21000"/>
                  </a:schemeClr>
                </a:solidFill>
                <a:latin typeface="演示佛系体" panose="00000500000000000000" pitchFamily="2" charset="-122"/>
                <a:ea typeface="演示佛系体" panose="00000500000000000000" pitchFamily="2" charset="-122"/>
              </a:rPr>
              <a:t>喜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995654" y="1914314"/>
            <a:ext cx="161468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JOYFUL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216763" y="1560839"/>
            <a:ext cx="744819" cy="251077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accent3">
                    <a:lumMod val="50000"/>
                    <a:lumOff val="5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[</a:t>
            </a:r>
            <a:r>
              <a:rPr lang="zh-CN" altLang="en-US" sz="1400" b="0" i="0" dirty="0">
                <a:solidFill>
                  <a:schemeClr val="accent3">
                    <a:lumMod val="50000"/>
                    <a:lumOff val="50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我们烹羊宰牛姑且作乐，痛快地饮三百杯也不为多。</a:t>
            </a:r>
            <a:r>
              <a:rPr lang="en-US" altLang="zh-CN" sz="1400" b="0" i="0" dirty="0">
                <a:solidFill>
                  <a:schemeClr val="accent3">
                    <a:lumMod val="50000"/>
                    <a:lumOff val="50000"/>
                  </a:schemeClr>
                </a:solidFill>
                <a:effectLst/>
                <a:latin typeface="新宋体" panose="02010609030101010101" charset="-122"/>
                <a:ea typeface="新宋体" panose="02010609030101010101" charset="-122"/>
              </a:rPr>
              <a:t>]</a:t>
            </a:r>
            <a:endParaRPr lang="zh-CN" altLang="en-US" sz="1400" b="0" i="0" dirty="0">
              <a:solidFill>
                <a:schemeClr val="accent3">
                  <a:lumMod val="50000"/>
                  <a:lumOff val="50000"/>
                </a:schemeClr>
              </a:solidFill>
              <a:effectLst/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FjYzVlZmI4ZjJhZWE2YzU2NGM2MWFkOGYzYjJlOT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heme/theme1.xml><?xml version="1.0" encoding="utf-8"?>
<a:theme xmlns:a="http://schemas.openxmlformats.org/drawingml/2006/main" name="Office 主题​​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F6A47"/>
      </a:accent1>
      <a:accent2>
        <a:srgbClr val="A00202"/>
      </a:accent2>
      <a:accent3>
        <a:srgbClr val="11111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">
      <a:majorFont>
        <a:latin typeface="新宋体"/>
        <a:ea typeface="演示佛系体"/>
        <a:cs typeface=""/>
      </a:majorFont>
      <a:minorFont>
        <a:latin typeface="新宋体"/>
        <a:ea typeface="演示佛系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903</Words>
  <Application>Microsoft Office PowerPoint</Application>
  <PresentationFormat>宽屏</PresentationFormat>
  <Paragraphs>127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演示佛系体</vt:lpstr>
      <vt:lpstr>新宋体</vt:lpstr>
      <vt:lpstr>Microsoft YaHei Light</vt:lpstr>
      <vt:lpstr>Arial</vt:lpstr>
      <vt:lpstr>Microsoft YaHei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 晓帅</dc:creator>
  <cp:lastModifiedBy>赵 晓帅</cp:lastModifiedBy>
  <cp:revision>189</cp:revision>
  <dcterms:created xsi:type="dcterms:W3CDTF">2022-07-01T08:14:00Z</dcterms:created>
  <dcterms:modified xsi:type="dcterms:W3CDTF">2022-08-02T10:43:41Z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1C67B5B502D14918898961752F597095</vt:lpwstr>
  </property>
  <property fmtid="{D5CDD505-2E9C-101B-9397-08002B2CF9AE}" pid="3" name="KSOProductBuildVer">
    <vt:lpwstr>2052-11.1.0.11875</vt:lpwstr>
  </property>
</Properties>
</file>